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7"/>
  </p:notesMasterIdLst>
  <p:sldIdLst>
    <p:sldId id="256" r:id="rId5"/>
    <p:sldId id="306" r:id="rId6"/>
    <p:sldId id="295" r:id="rId7"/>
    <p:sldId id="297" r:id="rId8"/>
    <p:sldId id="291" r:id="rId9"/>
    <p:sldId id="300" r:id="rId10"/>
    <p:sldId id="301" r:id="rId11"/>
    <p:sldId id="302" r:id="rId12"/>
    <p:sldId id="303" r:id="rId13"/>
    <p:sldId id="304" r:id="rId14"/>
    <p:sldId id="305" r:id="rId15"/>
    <p:sldId id="322" r:id="rId16"/>
    <p:sldId id="307" r:id="rId17"/>
    <p:sldId id="313" r:id="rId18"/>
    <p:sldId id="318" r:id="rId19"/>
    <p:sldId id="315" r:id="rId20"/>
    <p:sldId id="321" r:id="rId21"/>
    <p:sldId id="337" r:id="rId22"/>
    <p:sldId id="338" r:id="rId23"/>
    <p:sldId id="323" r:id="rId24"/>
    <p:sldId id="324" r:id="rId25"/>
    <p:sldId id="339" r:id="rId26"/>
    <p:sldId id="333" r:id="rId27"/>
    <p:sldId id="334" r:id="rId28"/>
    <p:sldId id="335" r:id="rId29"/>
    <p:sldId id="336" r:id="rId30"/>
    <p:sldId id="325" r:id="rId31"/>
    <p:sldId id="319" r:id="rId32"/>
    <p:sldId id="320" r:id="rId33"/>
    <p:sldId id="326" r:id="rId34"/>
    <p:sldId id="327" r:id="rId35"/>
    <p:sldId id="328" r:id="rId36"/>
    <p:sldId id="340" r:id="rId37"/>
    <p:sldId id="282" r:id="rId38"/>
    <p:sldId id="283" r:id="rId39"/>
    <p:sldId id="284" r:id="rId40"/>
    <p:sldId id="285" r:id="rId41"/>
    <p:sldId id="286" r:id="rId42"/>
    <p:sldId id="287" r:id="rId43"/>
    <p:sldId id="288" r:id="rId44"/>
    <p:sldId id="289" r:id="rId45"/>
    <p:sldId id="290" r:id="rId46"/>
    <p:sldId id="341" r:id="rId47"/>
    <p:sldId id="292" r:id="rId48"/>
    <p:sldId id="293" r:id="rId49"/>
    <p:sldId id="294" r:id="rId50"/>
    <p:sldId id="342" r:id="rId51"/>
    <p:sldId id="343" r:id="rId52"/>
    <p:sldId id="344" r:id="rId53"/>
    <p:sldId id="260" r:id="rId54"/>
    <p:sldId id="345" r:id="rId55"/>
    <p:sldId id="34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18"/>
  </p:normalViewPr>
  <p:slideViewPr>
    <p:cSldViewPr snapToGrid="0">
      <p:cViewPr varScale="1">
        <p:scale>
          <a:sx n="64" d="100"/>
          <a:sy n="64" d="100"/>
        </p:scale>
        <p:origin x="680" y="56"/>
      </p:cViewPr>
      <p:guideLst/>
    </p:cSldViewPr>
  </p:slideViewPr>
  <p:notesTextViewPr>
    <p:cViewPr>
      <p:scale>
        <a:sx n="1" d="1"/>
        <a:sy n="1" d="1"/>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B7F207-17C7-4EFD-AD60-EF9ADB9D5DC4}" type="doc">
      <dgm:prSet loTypeId="urn:microsoft.com/office/officeart/2005/8/layout/process1" loCatId="process" qsTypeId="urn:microsoft.com/office/officeart/2005/8/quickstyle/simple1" qsCatId="simple" csTypeId="urn:microsoft.com/office/officeart/2005/8/colors/accent1_2" csCatId="accent1" phldr="1"/>
      <dgm:spPr/>
    </dgm:pt>
    <dgm:pt modelId="{3013D472-9442-4D4A-A79C-FDB8F884AF4E}">
      <dgm:prSet phldrT="[Text]"/>
      <dgm:spPr>
        <a:solidFill>
          <a:schemeClr val="accent6">
            <a:lumMod val="50000"/>
          </a:schemeClr>
        </a:solidFill>
      </dgm:spPr>
      <dgm:t>
        <a:bodyPr/>
        <a:lstStyle/>
        <a:p>
          <a:r>
            <a:rPr lang="en-US" b="1" dirty="0">
              <a:solidFill>
                <a:srgbClr val="FFC000"/>
              </a:solidFill>
            </a:rPr>
            <a:t>Literature Review</a:t>
          </a:r>
          <a:endParaRPr lang="en-US" dirty="0">
            <a:solidFill>
              <a:srgbClr val="FFC000"/>
            </a:solidFill>
          </a:endParaRPr>
        </a:p>
      </dgm:t>
    </dgm:pt>
    <dgm:pt modelId="{E6A36E1B-148D-4F09-99EE-402B4249927A}" type="parTrans" cxnId="{811E88F1-D822-483B-98EA-DCE95BAE739C}">
      <dgm:prSet/>
      <dgm:spPr/>
      <dgm:t>
        <a:bodyPr/>
        <a:lstStyle/>
        <a:p>
          <a:endParaRPr lang="en-US"/>
        </a:p>
      </dgm:t>
    </dgm:pt>
    <dgm:pt modelId="{C43070CF-71DF-43CC-ACF1-55E847DD208C}" type="sibTrans" cxnId="{811E88F1-D822-483B-98EA-DCE95BAE739C}">
      <dgm:prSet/>
      <dgm:spPr>
        <a:solidFill>
          <a:schemeClr val="tx1"/>
        </a:solidFill>
      </dgm:spPr>
      <dgm:t>
        <a:bodyPr/>
        <a:lstStyle/>
        <a:p>
          <a:endParaRPr lang="en-US">
            <a:solidFill>
              <a:schemeClr val="tx1">
                <a:lumMod val="95000"/>
                <a:lumOff val="5000"/>
              </a:schemeClr>
            </a:solidFill>
          </a:endParaRPr>
        </a:p>
      </dgm:t>
    </dgm:pt>
    <dgm:pt modelId="{6F18967F-AA50-488C-A024-47E90DAD627E}">
      <dgm:prSet phldrT="[Text]"/>
      <dgm:spPr>
        <a:solidFill>
          <a:schemeClr val="accent6">
            <a:lumMod val="50000"/>
          </a:schemeClr>
        </a:solidFill>
      </dgm:spPr>
      <dgm:t>
        <a:bodyPr/>
        <a:lstStyle/>
        <a:p>
          <a:r>
            <a:rPr lang="en-US" b="1" dirty="0">
              <a:solidFill>
                <a:srgbClr val="FFC000"/>
              </a:solidFill>
            </a:rPr>
            <a:t>Theory</a:t>
          </a:r>
          <a:endParaRPr lang="en-US" dirty="0">
            <a:solidFill>
              <a:srgbClr val="FFC000"/>
            </a:solidFill>
          </a:endParaRPr>
        </a:p>
      </dgm:t>
    </dgm:pt>
    <dgm:pt modelId="{9BA6A563-902E-424A-AD03-61C395A87FDD}" type="parTrans" cxnId="{EE385C68-D9D1-4971-B409-1860B56E64BE}">
      <dgm:prSet/>
      <dgm:spPr/>
      <dgm:t>
        <a:bodyPr/>
        <a:lstStyle/>
        <a:p>
          <a:endParaRPr lang="en-US"/>
        </a:p>
      </dgm:t>
    </dgm:pt>
    <dgm:pt modelId="{5253680C-E6EE-42A7-93DE-08380CB8874F}" type="sibTrans" cxnId="{EE385C68-D9D1-4971-B409-1860B56E64BE}">
      <dgm:prSet/>
      <dgm:spPr>
        <a:solidFill>
          <a:schemeClr val="tx1"/>
        </a:solidFill>
      </dgm:spPr>
      <dgm:t>
        <a:bodyPr/>
        <a:lstStyle/>
        <a:p>
          <a:endParaRPr lang="en-US">
            <a:solidFill>
              <a:schemeClr val="tx1">
                <a:lumMod val="95000"/>
                <a:lumOff val="5000"/>
              </a:schemeClr>
            </a:solidFill>
          </a:endParaRPr>
        </a:p>
      </dgm:t>
    </dgm:pt>
    <dgm:pt modelId="{0511AF53-5351-4224-BBF2-ACD80DDC3672}">
      <dgm:prSet phldrT="[Text]"/>
      <dgm:spPr>
        <a:solidFill>
          <a:schemeClr val="accent6">
            <a:lumMod val="50000"/>
          </a:schemeClr>
        </a:solidFill>
      </dgm:spPr>
      <dgm:t>
        <a:bodyPr/>
        <a:lstStyle/>
        <a:p>
          <a:r>
            <a:rPr lang="en-US" b="1" dirty="0">
              <a:solidFill>
                <a:srgbClr val="FFC000"/>
              </a:solidFill>
            </a:rPr>
            <a:t>Theoretical Framework</a:t>
          </a:r>
          <a:endParaRPr lang="en-US" dirty="0">
            <a:solidFill>
              <a:srgbClr val="FFC000"/>
            </a:solidFill>
          </a:endParaRPr>
        </a:p>
      </dgm:t>
    </dgm:pt>
    <dgm:pt modelId="{E8757E2A-15B8-4FD0-9AB8-25AC7BF218AD}" type="parTrans" cxnId="{DAB79EE7-B1D8-4553-948C-109710DECEF6}">
      <dgm:prSet/>
      <dgm:spPr/>
      <dgm:t>
        <a:bodyPr/>
        <a:lstStyle/>
        <a:p>
          <a:endParaRPr lang="en-US"/>
        </a:p>
      </dgm:t>
    </dgm:pt>
    <dgm:pt modelId="{399FC845-545D-47EE-96D1-AFBB987D63E0}" type="sibTrans" cxnId="{DAB79EE7-B1D8-4553-948C-109710DECEF6}">
      <dgm:prSet/>
      <dgm:spPr>
        <a:solidFill>
          <a:schemeClr val="tx1"/>
        </a:solidFill>
      </dgm:spPr>
      <dgm:t>
        <a:bodyPr/>
        <a:lstStyle/>
        <a:p>
          <a:endParaRPr lang="en-US">
            <a:solidFill>
              <a:schemeClr val="tx1">
                <a:lumMod val="95000"/>
                <a:lumOff val="5000"/>
              </a:schemeClr>
            </a:solidFill>
          </a:endParaRPr>
        </a:p>
      </dgm:t>
    </dgm:pt>
    <dgm:pt modelId="{789A11C0-F0C5-4161-8A89-E384B4D40C01}">
      <dgm:prSet phldrT="[Text]"/>
      <dgm:spPr>
        <a:solidFill>
          <a:schemeClr val="accent6">
            <a:lumMod val="50000"/>
          </a:schemeClr>
        </a:solidFill>
      </dgm:spPr>
      <dgm:t>
        <a:bodyPr/>
        <a:lstStyle/>
        <a:p>
          <a:r>
            <a:rPr lang="en-US" b="1" dirty="0">
              <a:solidFill>
                <a:srgbClr val="FFC000"/>
              </a:solidFill>
            </a:rPr>
            <a:t>Hypothesis</a:t>
          </a:r>
        </a:p>
      </dgm:t>
    </dgm:pt>
    <dgm:pt modelId="{4A4096E5-969B-4CEA-8C2A-1B95B15E269C}" type="parTrans" cxnId="{A58B64F0-34C2-4461-AD84-391306EE4FF4}">
      <dgm:prSet/>
      <dgm:spPr/>
      <dgm:t>
        <a:bodyPr/>
        <a:lstStyle/>
        <a:p>
          <a:endParaRPr lang="en-US"/>
        </a:p>
      </dgm:t>
    </dgm:pt>
    <dgm:pt modelId="{3033EADA-4353-41BB-9B49-515B449A9524}" type="sibTrans" cxnId="{A58B64F0-34C2-4461-AD84-391306EE4FF4}">
      <dgm:prSet/>
      <dgm:spPr/>
      <dgm:t>
        <a:bodyPr/>
        <a:lstStyle/>
        <a:p>
          <a:endParaRPr lang="en-US"/>
        </a:p>
      </dgm:t>
    </dgm:pt>
    <dgm:pt modelId="{156FD78C-125A-44EE-B819-E59ED64C233B}" type="pres">
      <dgm:prSet presAssocID="{A5B7F207-17C7-4EFD-AD60-EF9ADB9D5DC4}" presName="Name0" presStyleCnt="0">
        <dgm:presLayoutVars>
          <dgm:dir/>
          <dgm:resizeHandles val="exact"/>
        </dgm:presLayoutVars>
      </dgm:prSet>
      <dgm:spPr/>
    </dgm:pt>
    <dgm:pt modelId="{894B2F20-D62E-483F-B8DC-92D527D44D64}" type="pres">
      <dgm:prSet presAssocID="{3013D472-9442-4D4A-A79C-FDB8F884AF4E}" presName="node" presStyleLbl="node1" presStyleIdx="0" presStyleCnt="4">
        <dgm:presLayoutVars>
          <dgm:bulletEnabled val="1"/>
        </dgm:presLayoutVars>
      </dgm:prSet>
      <dgm:spPr/>
    </dgm:pt>
    <dgm:pt modelId="{F2DDB9B1-47E6-4AC3-8C0B-A2EF2664CF34}" type="pres">
      <dgm:prSet presAssocID="{C43070CF-71DF-43CC-ACF1-55E847DD208C}" presName="sibTrans" presStyleLbl="sibTrans2D1" presStyleIdx="0" presStyleCnt="3"/>
      <dgm:spPr/>
    </dgm:pt>
    <dgm:pt modelId="{7867760C-0C5B-489B-87E0-481798658F92}" type="pres">
      <dgm:prSet presAssocID="{C43070CF-71DF-43CC-ACF1-55E847DD208C}" presName="connectorText" presStyleLbl="sibTrans2D1" presStyleIdx="0" presStyleCnt="3"/>
      <dgm:spPr/>
    </dgm:pt>
    <dgm:pt modelId="{E4326A51-336B-4E1F-B6EA-7C280ED898E7}" type="pres">
      <dgm:prSet presAssocID="{6F18967F-AA50-488C-A024-47E90DAD627E}" presName="node" presStyleLbl="node1" presStyleIdx="1" presStyleCnt="4">
        <dgm:presLayoutVars>
          <dgm:bulletEnabled val="1"/>
        </dgm:presLayoutVars>
      </dgm:prSet>
      <dgm:spPr/>
    </dgm:pt>
    <dgm:pt modelId="{630E5A97-55A1-4B24-9CCE-9CDE1140D23E}" type="pres">
      <dgm:prSet presAssocID="{5253680C-E6EE-42A7-93DE-08380CB8874F}" presName="sibTrans" presStyleLbl="sibTrans2D1" presStyleIdx="1" presStyleCnt="3"/>
      <dgm:spPr/>
    </dgm:pt>
    <dgm:pt modelId="{31EC84D5-BA54-4FFB-B0B2-F0E81D181E48}" type="pres">
      <dgm:prSet presAssocID="{5253680C-E6EE-42A7-93DE-08380CB8874F}" presName="connectorText" presStyleLbl="sibTrans2D1" presStyleIdx="1" presStyleCnt="3"/>
      <dgm:spPr/>
    </dgm:pt>
    <dgm:pt modelId="{1D6A875E-FE64-45EF-94D1-7245C4164EB0}" type="pres">
      <dgm:prSet presAssocID="{0511AF53-5351-4224-BBF2-ACD80DDC3672}" presName="node" presStyleLbl="node1" presStyleIdx="2" presStyleCnt="4">
        <dgm:presLayoutVars>
          <dgm:bulletEnabled val="1"/>
        </dgm:presLayoutVars>
      </dgm:prSet>
      <dgm:spPr/>
    </dgm:pt>
    <dgm:pt modelId="{2C145BF4-88AF-4561-B652-355C9EA67C78}" type="pres">
      <dgm:prSet presAssocID="{399FC845-545D-47EE-96D1-AFBB987D63E0}" presName="sibTrans" presStyleLbl="sibTrans2D1" presStyleIdx="2" presStyleCnt="3"/>
      <dgm:spPr/>
    </dgm:pt>
    <dgm:pt modelId="{A591BFE1-1A5F-43AA-B608-C636E30A2CF6}" type="pres">
      <dgm:prSet presAssocID="{399FC845-545D-47EE-96D1-AFBB987D63E0}" presName="connectorText" presStyleLbl="sibTrans2D1" presStyleIdx="2" presStyleCnt="3"/>
      <dgm:spPr/>
    </dgm:pt>
    <dgm:pt modelId="{F097673D-F902-463E-91C2-026E176B03FD}" type="pres">
      <dgm:prSet presAssocID="{789A11C0-F0C5-4161-8A89-E384B4D40C01}" presName="node" presStyleLbl="node1" presStyleIdx="3" presStyleCnt="4">
        <dgm:presLayoutVars>
          <dgm:bulletEnabled val="1"/>
        </dgm:presLayoutVars>
      </dgm:prSet>
      <dgm:spPr/>
    </dgm:pt>
  </dgm:ptLst>
  <dgm:cxnLst>
    <dgm:cxn modelId="{CA14150F-8BD4-4283-93E3-19B07EA1B83C}" type="presOf" srcId="{5253680C-E6EE-42A7-93DE-08380CB8874F}" destId="{630E5A97-55A1-4B24-9CCE-9CDE1140D23E}" srcOrd="0" destOrd="0" presId="urn:microsoft.com/office/officeart/2005/8/layout/process1"/>
    <dgm:cxn modelId="{610F4B28-CE57-40DF-AEE9-0F227735F7F4}" type="presOf" srcId="{0511AF53-5351-4224-BBF2-ACD80DDC3672}" destId="{1D6A875E-FE64-45EF-94D1-7245C4164EB0}" srcOrd="0" destOrd="0" presId="urn:microsoft.com/office/officeart/2005/8/layout/process1"/>
    <dgm:cxn modelId="{703BD35F-568D-4DF1-80D9-12AAE3EE7D74}" type="presOf" srcId="{789A11C0-F0C5-4161-8A89-E384B4D40C01}" destId="{F097673D-F902-463E-91C2-026E176B03FD}" srcOrd="0" destOrd="0" presId="urn:microsoft.com/office/officeart/2005/8/layout/process1"/>
    <dgm:cxn modelId="{1707FE5F-77CB-40D1-B4CA-B08A0D475ED4}" type="presOf" srcId="{399FC845-545D-47EE-96D1-AFBB987D63E0}" destId="{2C145BF4-88AF-4561-B652-355C9EA67C78}" srcOrd="0" destOrd="0" presId="urn:microsoft.com/office/officeart/2005/8/layout/process1"/>
    <dgm:cxn modelId="{56FEA962-D91D-4A96-8554-CC2232DD496E}" type="presOf" srcId="{C43070CF-71DF-43CC-ACF1-55E847DD208C}" destId="{7867760C-0C5B-489B-87E0-481798658F92}" srcOrd="1" destOrd="0" presId="urn:microsoft.com/office/officeart/2005/8/layout/process1"/>
    <dgm:cxn modelId="{EE385C68-D9D1-4971-B409-1860B56E64BE}" srcId="{A5B7F207-17C7-4EFD-AD60-EF9ADB9D5DC4}" destId="{6F18967F-AA50-488C-A024-47E90DAD627E}" srcOrd="1" destOrd="0" parTransId="{9BA6A563-902E-424A-AD03-61C395A87FDD}" sibTransId="{5253680C-E6EE-42A7-93DE-08380CB8874F}"/>
    <dgm:cxn modelId="{B416B84A-C804-4387-92B6-922EA1541630}" type="presOf" srcId="{C43070CF-71DF-43CC-ACF1-55E847DD208C}" destId="{F2DDB9B1-47E6-4AC3-8C0B-A2EF2664CF34}" srcOrd="0" destOrd="0" presId="urn:microsoft.com/office/officeart/2005/8/layout/process1"/>
    <dgm:cxn modelId="{F7D1738D-7463-4410-95F6-07909F4E8099}" type="presOf" srcId="{6F18967F-AA50-488C-A024-47E90DAD627E}" destId="{E4326A51-336B-4E1F-B6EA-7C280ED898E7}" srcOrd="0" destOrd="0" presId="urn:microsoft.com/office/officeart/2005/8/layout/process1"/>
    <dgm:cxn modelId="{E03BBC90-5820-4C8B-9893-28BB25E7C666}" type="presOf" srcId="{5253680C-E6EE-42A7-93DE-08380CB8874F}" destId="{31EC84D5-BA54-4FFB-B0B2-F0E81D181E48}" srcOrd="1" destOrd="0" presId="urn:microsoft.com/office/officeart/2005/8/layout/process1"/>
    <dgm:cxn modelId="{F2570DC4-C2E0-42E0-B704-B08AD27E9921}" type="presOf" srcId="{A5B7F207-17C7-4EFD-AD60-EF9ADB9D5DC4}" destId="{156FD78C-125A-44EE-B819-E59ED64C233B}" srcOrd="0" destOrd="0" presId="urn:microsoft.com/office/officeart/2005/8/layout/process1"/>
    <dgm:cxn modelId="{E63D17DD-77D9-414A-AF52-D6EAE8BBF9EA}" type="presOf" srcId="{399FC845-545D-47EE-96D1-AFBB987D63E0}" destId="{A591BFE1-1A5F-43AA-B608-C636E30A2CF6}" srcOrd="1" destOrd="0" presId="urn:microsoft.com/office/officeart/2005/8/layout/process1"/>
    <dgm:cxn modelId="{DAB79EE7-B1D8-4553-948C-109710DECEF6}" srcId="{A5B7F207-17C7-4EFD-AD60-EF9ADB9D5DC4}" destId="{0511AF53-5351-4224-BBF2-ACD80DDC3672}" srcOrd="2" destOrd="0" parTransId="{E8757E2A-15B8-4FD0-9AB8-25AC7BF218AD}" sibTransId="{399FC845-545D-47EE-96D1-AFBB987D63E0}"/>
    <dgm:cxn modelId="{A58B64F0-34C2-4461-AD84-391306EE4FF4}" srcId="{A5B7F207-17C7-4EFD-AD60-EF9ADB9D5DC4}" destId="{789A11C0-F0C5-4161-8A89-E384B4D40C01}" srcOrd="3" destOrd="0" parTransId="{4A4096E5-969B-4CEA-8C2A-1B95B15E269C}" sibTransId="{3033EADA-4353-41BB-9B49-515B449A9524}"/>
    <dgm:cxn modelId="{811E88F1-D822-483B-98EA-DCE95BAE739C}" srcId="{A5B7F207-17C7-4EFD-AD60-EF9ADB9D5DC4}" destId="{3013D472-9442-4D4A-A79C-FDB8F884AF4E}" srcOrd="0" destOrd="0" parTransId="{E6A36E1B-148D-4F09-99EE-402B4249927A}" sibTransId="{C43070CF-71DF-43CC-ACF1-55E847DD208C}"/>
    <dgm:cxn modelId="{4D66E1F2-2628-4251-9FA1-728A0A4337FE}" type="presOf" srcId="{3013D472-9442-4D4A-A79C-FDB8F884AF4E}" destId="{894B2F20-D62E-483F-B8DC-92D527D44D64}" srcOrd="0" destOrd="0" presId="urn:microsoft.com/office/officeart/2005/8/layout/process1"/>
    <dgm:cxn modelId="{C6E0D5C4-F4F3-4D94-A9A0-9CC569D6F7A0}" type="presParOf" srcId="{156FD78C-125A-44EE-B819-E59ED64C233B}" destId="{894B2F20-D62E-483F-B8DC-92D527D44D64}" srcOrd="0" destOrd="0" presId="urn:microsoft.com/office/officeart/2005/8/layout/process1"/>
    <dgm:cxn modelId="{A17204CB-A76C-4CBD-9A09-2577FE30B5F6}" type="presParOf" srcId="{156FD78C-125A-44EE-B819-E59ED64C233B}" destId="{F2DDB9B1-47E6-4AC3-8C0B-A2EF2664CF34}" srcOrd="1" destOrd="0" presId="urn:microsoft.com/office/officeart/2005/8/layout/process1"/>
    <dgm:cxn modelId="{43A09C05-E457-45C3-AD78-D42A04659DF4}" type="presParOf" srcId="{F2DDB9B1-47E6-4AC3-8C0B-A2EF2664CF34}" destId="{7867760C-0C5B-489B-87E0-481798658F92}" srcOrd="0" destOrd="0" presId="urn:microsoft.com/office/officeart/2005/8/layout/process1"/>
    <dgm:cxn modelId="{621317E9-DD72-428A-BB1D-BE5D2E41B32E}" type="presParOf" srcId="{156FD78C-125A-44EE-B819-E59ED64C233B}" destId="{E4326A51-336B-4E1F-B6EA-7C280ED898E7}" srcOrd="2" destOrd="0" presId="urn:microsoft.com/office/officeart/2005/8/layout/process1"/>
    <dgm:cxn modelId="{AAA7477E-55FF-4755-B4B6-EC935D3B0711}" type="presParOf" srcId="{156FD78C-125A-44EE-B819-E59ED64C233B}" destId="{630E5A97-55A1-4B24-9CCE-9CDE1140D23E}" srcOrd="3" destOrd="0" presId="urn:microsoft.com/office/officeart/2005/8/layout/process1"/>
    <dgm:cxn modelId="{BE8D7426-8C2A-4007-B4D3-262A7A92D7CB}" type="presParOf" srcId="{630E5A97-55A1-4B24-9CCE-9CDE1140D23E}" destId="{31EC84D5-BA54-4FFB-B0B2-F0E81D181E48}" srcOrd="0" destOrd="0" presId="urn:microsoft.com/office/officeart/2005/8/layout/process1"/>
    <dgm:cxn modelId="{C6C85984-3D87-470A-AFDB-1982A08CFDDA}" type="presParOf" srcId="{156FD78C-125A-44EE-B819-E59ED64C233B}" destId="{1D6A875E-FE64-45EF-94D1-7245C4164EB0}" srcOrd="4" destOrd="0" presId="urn:microsoft.com/office/officeart/2005/8/layout/process1"/>
    <dgm:cxn modelId="{EA54E4BB-B4D6-4FC6-9A19-609880991090}" type="presParOf" srcId="{156FD78C-125A-44EE-B819-E59ED64C233B}" destId="{2C145BF4-88AF-4561-B652-355C9EA67C78}" srcOrd="5" destOrd="0" presId="urn:microsoft.com/office/officeart/2005/8/layout/process1"/>
    <dgm:cxn modelId="{B989E415-8AEA-4D28-8514-18B624FAFD33}" type="presParOf" srcId="{2C145BF4-88AF-4561-B652-355C9EA67C78}" destId="{A591BFE1-1A5F-43AA-B608-C636E30A2CF6}" srcOrd="0" destOrd="0" presId="urn:microsoft.com/office/officeart/2005/8/layout/process1"/>
    <dgm:cxn modelId="{0F37742F-1AAE-4A8C-937C-12A450AC1301}" type="presParOf" srcId="{156FD78C-125A-44EE-B819-E59ED64C233B}" destId="{F097673D-F902-463E-91C2-026E176B03FD}"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B2F20-D62E-483F-B8DC-92D527D44D64}">
      <dsp:nvSpPr>
        <dsp:cNvPr id="0" name=""/>
        <dsp:cNvSpPr/>
      </dsp:nvSpPr>
      <dsp:spPr>
        <a:xfrm>
          <a:off x="4746"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C000"/>
              </a:solidFill>
            </a:rPr>
            <a:t>Literature Review</a:t>
          </a:r>
          <a:endParaRPr lang="en-US" sz="2800" kern="1200" dirty="0">
            <a:solidFill>
              <a:srgbClr val="FFC000"/>
            </a:solidFill>
          </a:endParaRPr>
        </a:p>
      </dsp:txBody>
      <dsp:txXfrm>
        <a:off x="41217" y="425774"/>
        <a:ext cx="2002386" cy="1172254"/>
      </dsp:txXfrm>
    </dsp:sp>
    <dsp:sp modelId="{F2DDB9B1-47E6-4AC3-8C0B-A2EF2664CF34}">
      <dsp:nvSpPr>
        <dsp:cNvPr id="0" name=""/>
        <dsp:cNvSpPr/>
      </dsp:nvSpPr>
      <dsp:spPr>
        <a:xfrm>
          <a:off x="2287607" y="754561"/>
          <a:ext cx="439969" cy="51468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solidFill>
              <a:schemeClr val="tx1">
                <a:lumMod val="95000"/>
                <a:lumOff val="5000"/>
              </a:schemeClr>
            </a:solidFill>
          </a:endParaRPr>
        </a:p>
      </dsp:txBody>
      <dsp:txXfrm>
        <a:off x="2287607" y="857497"/>
        <a:ext cx="307978" cy="308809"/>
      </dsp:txXfrm>
    </dsp:sp>
    <dsp:sp modelId="{E4326A51-336B-4E1F-B6EA-7C280ED898E7}">
      <dsp:nvSpPr>
        <dsp:cNvPr id="0" name=""/>
        <dsp:cNvSpPr/>
      </dsp:nvSpPr>
      <dsp:spPr>
        <a:xfrm>
          <a:off x="2910206"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C000"/>
              </a:solidFill>
            </a:rPr>
            <a:t>Theory</a:t>
          </a:r>
          <a:endParaRPr lang="en-US" sz="2800" kern="1200" dirty="0">
            <a:solidFill>
              <a:srgbClr val="FFC000"/>
            </a:solidFill>
          </a:endParaRPr>
        </a:p>
      </dsp:txBody>
      <dsp:txXfrm>
        <a:off x="2946677" y="425774"/>
        <a:ext cx="2002386" cy="1172254"/>
      </dsp:txXfrm>
    </dsp:sp>
    <dsp:sp modelId="{630E5A97-55A1-4B24-9CCE-9CDE1140D23E}">
      <dsp:nvSpPr>
        <dsp:cNvPr id="0" name=""/>
        <dsp:cNvSpPr/>
      </dsp:nvSpPr>
      <dsp:spPr>
        <a:xfrm>
          <a:off x="5193067" y="754561"/>
          <a:ext cx="439969" cy="51468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solidFill>
              <a:schemeClr val="tx1">
                <a:lumMod val="95000"/>
                <a:lumOff val="5000"/>
              </a:schemeClr>
            </a:solidFill>
          </a:endParaRPr>
        </a:p>
      </dsp:txBody>
      <dsp:txXfrm>
        <a:off x="5193067" y="857497"/>
        <a:ext cx="307978" cy="308809"/>
      </dsp:txXfrm>
    </dsp:sp>
    <dsp:sp modelId="{1D6A875E-FE64-45EF-94D1-7245C4164EB0}">
      <dsp:nvSpPr>
        <dsp:cNvPr id="0" name=""/>
        <dsp:cNvSpPr/>
      </dsp:nvSpPr>
      <dsp:spPr>
        <a:xfrm>
          <a:off x="5815665"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C000"/>
              </a:solidFill>
            </a:rPr>
            <a:t>Theoretical Framework</a:t>
          </a:r>
          <a:endParaRPr lang="en-US" sz="2800" kern="1200" dirty="0">
            <a:solidFill>
              <a:srgbClr val="FFC000"/>
            </a:solidFill>
          </a:endParaRPr>
        </a:p>
      </dsp:txBody>
      <dsp:txXfrm>
        <a:off x="5852136" y="425774"/>
        <a:ext cx="2002386" cy="1172254"/>
      </dsp:txXfrm>
    </dsp:sp>
    <dsp:sp modelId="{2C145BF4-88AF-4561-B652-355C9EA67C78}">
      <dsp:nvSpPr>
        <dsp:cNvPr id="0" name=""/>
        <dsp:cNvSpPr/>
      </dsp:nvSpPr>
      <dsp:spPr>
        <a:xfrm>
          <a:off x="8098526" y="754561"/>
          <a:ext cx="439969" cy="51468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solidFill>
              <a:schemeClr val="tx1">
                <a:lumMod val="95000"/>
                <a:lumOff val="5000"/>
              </a:schemeClr>
            </a:solidFill>
          </a:endParaRPr>
        </a:p>
      </dsp:txBody>
      <dsp:txXfrm>
        <a:off x="8098526" y="857497"/>
        <a:ext cx="307978" cy="308809"/>
      </dsp:txXfrm>
    </dsp:sp>
    <dsp:sp modelId="{F097673D-F902-463E-91C2-026E176B03FD}">
      <dsp:nvSpPr>
        <dsp:cNvPr id="0" name=""/>
        <dsp:cNvSpPr/>
      </dsp:nvSpPr>
      <dsp:spPr>
        <a:xfrm>
          <a:off x="8721125" y="389303"/>
          <a:ext cx="2075328" cy="1245196"/>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C000"/>
              </a:solidFill>
            </a:rPr>
            <a:t>Hypothesis</a:t>
          </a:r>
        </a:p>
      </dsp:txBody>
      <dsp:txXfrm>
        <a:off x="8757596" y="425774"/>
        <a:ext cx="2002386" cy="11722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10/21/2021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36</a:t>
            </a:fld>
            <a:endParaRPr lang="en-IN" dirty="0"/>
          </a:p>
        </p:txBody>
      </p:sp>
    </p:spTree>
    <p:extLst>
      <p:ext uri="{BB962C8B-B14F-4D97-AF65-F5344CB8AC3E}">
        <p14:creationId xmlns:p14="http://schemas.microsoft.com/office/powerpoint/2010/main" val="101619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37</a:t>
            </a:fld>
            <a:endParaRPr lang="en-IN" dirty="0"/>
          </a:p>
        </p:txBody>
      </p:sp>
    </p:spTree>
    <p:extLst>
      <p:ext uri="{BB962C8B-B14F-4D97-AF65-F5344CB8AC3E}">
        <p14:creationId xmlns:p14="http://schemas.microsoft.com/office/powerpoint/2010/main" val="353197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38</a:t>
            </a:fld>
            <a:endParaRPr lang="en-IN" dirty="0"/>
          </a:p>
        </p:txBody>
      </p:sp>
    </p:spTree>
    <p:extLst>
      <p:ext uri="{BB962C8B-B14F-4D97-AF65-F5344CB8AC3E}">
        <p14:creationId xmlns:p14="http://schemas.microsoft.com/office/powerpoint/2010/main" val="203248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42</a:t>
            </a:fld>
            <a:endParaRPr lang="en-IN" dirty="0"/>
          </a:p>
        </p:txBody>
      </p:sp>
    </p:spTree>
    <p:extLst>
      <p:ext uri="{BB962C8B-B14F-4D97-AF65-F5344CB8AC3E}">
        <p14:creationId xmlns:p14="http://schemas.microsoft.com/office/powerpoint/2010/main" val="2689300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59743-683C-4279-9E83-23C937C99CF6}" type="slidenum">
              <a:rPr lang="ru-RU" smtClean="0"/>
              <a:t>45</a:t>
            </a:fld>
            <a:endParaRPr lang="ru-RU"/>
          </a:p>
        </p:txBody>
      </p:sp>
    </p:spTree>
    <p:extLst>
      <p:ext uri="{BB962C8B-B14F-4D97-AF65-F5344CB8AC3E}">
        <p14:creationId xmlns:p14="http://schemas.microsoft.com/office/powerpoint/2010/main" val="234594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5F02DCD1-2C6B-F948-9F72-3BB0CF3D512E}" type="datetime1">
              <a:rPr lang="en-US" smtClean="0"/>
              <a:pPr/>
              <a:t>10/21/2021</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6927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C1583C39-01BF-7F43-854C-FBB4E9AB6B0C}" type="datetime1">
              <a:rPr lang="en-US" smtClean="0"/>
              <a:pPr/>
              <a:t>10/21/2021</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191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4B103E64-1627-9140-8127-1849FED275E1}" type="datetime1">
              <a:rPr lang="en-US" smtClean="0"/>
              <a:pPr/>
              <a:t>10/21/2021</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56976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44706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a:prstGeom prst="rect">
            <a:avLst/>
          </a:prstGeom>
        </p:spPr>
        <p:txBody>
          <a:bodyPr anchor="ctr" anchorCtr="1">
            <a:normAutofit/>
          </a:bodyPr>
          <a:lstStyle>
            <a:lvl1pPr marL="0" indent="0">
              <a:buNone/>
              <a:defRPr sz="2400">
                <a:solidFill>
                  <a:schemeClr val="bg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a:prstGeom prst="rect">
            <a:avLst/>
          </a:prstGeo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a:prstGeom prst="rect">
            <a:avLst/>
          </a:prstGeo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757498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349C9947-5C6A-409A-93C0-9367EEB43101}" type="datetimeFigureOut">
              <a:rPr lang="en-US" smtClean="0"/>
              <a:t>10/21/2021</a:t>
            </a:fld>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9900458" y="6459785"/>
            <a:ext cx="1312025" cy="365125"/>
          </a:xfrm>
          <a:prstGeom prst="rect">
            <a:avLst/>
          </a:prstGeom>
        </p:spPr>
        <p:txBody>
          <a:bodyPr/>
          <a:lstStyle/>
          <a:p>
            <a:fld id="{580F4789-59DD-40BA-84F1-8D4025DF3ADF}" type="slidenum">
              <a:rPr lang="en-US" smtClean="0"/>
              <a:t>‹#›</a:t>
            </a:fld>
            <a:endParaRPr lang="en-US" dirty="0"/>
          </a:p>
        </p:txBody>
      </p:sp>
    </p:spTree>
    <p:extLst>
      <p:ext uri="{BB962C8B-B14F-4D97-AF65-F5344CB8AC3E}">
        <p14:creationId xmlns:p14="http://schemas.microsoft.com/office/powerpoint/2010/main" val="1448927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537" name="Picture Placeholder 536">
            <a:extLst>
              <a:ext uri="{FF2B5EF4-FFF2-40B4-BE49-F238E27FC236}">
                <a16:creationId xmlns:a16="http://schemas.microsoft.com/office/drawing/2014/main" id="{0FB2E018-C893-4204-8EA4-A6A08C84878C}"/>
              </a:ext>
            </a:extLst>
          </p:cNvPr>
          <p:cNvSpPr>
            <a:spLocks noGrp="1"/>
          </p:cNvSpPr>
          <p:nvPr>
            <p:ph type="pic" sz="quarter" idx="10" hasCustomPrompt="1"/>
          </p:nvPr>
        </p:nvSpPr>
        <p:spPr>
          <a:xfrm>
            <a:off x="5561751" y="92067"/>
            <a:ext cx="6630249" cy="6750795"/>
          </a:xfrm>
          <a:custGeom>
            <a:avLst/>
            <a:gdLst>
              <a:gd name="connsiteX0" fmla="*/ 3165080 w 6630249"/>
              <a:gd name="connsiteY0" fmla="*/ 6730276 h 6750795"/>
              <a:gd name="connsiteX1" fmla="*/ 3185599 w 6630249"/>
              <a:gd name="connsiteY1" fmla="*/ 6750795 h 6750795"/>
              <a:gd name="connsiteX2" fmla="*/ 3159950 w 6630249"/>
              <a:gd name="connsiteY2" fmla="*/ 6735405 h 6750795"/>
              <a:gd name="connsiteX3" fmla="*/ 3165080 w 6630249"/>
              <a:gd name="connsiteY3" fmla="*/ 6730276 h 6750795"/>
              <a:gd name="connsiteX4" fmla="*/ 3093261 w 6630249"/>
              <a:gd name="connsiteY4" fmla="*/ 6596900 h 6750795"/>
              <a:gd name="connsiteX5" fmla="*/ 3188163 w 6630249"/>
              <a:gd name="connsiteY5" fmla="*/ 6702061 h 6750795"/>
              <a:gd name="connsiteX6" fmla="*/ 3193294 w 6630249"/>
              <a:gd name="connsiteY6" fmla="*/ 6720016 h 6750795"/>
              <a:gd name="connsiteX7" fmla="*/ 3147124 w 6630249"/>
              <a:gd name="connsiteY7" fmla="*/ 6668718 h 6750795"/>
              <a:gd name="connsiteX8" fmla="*/ 3116346 w 6630249"/>
              <a:gd name="connsiteY8" fmla="*/ 6632809 h 6750795"/>
              <a:gd name="connsiteX9" fmla="*/ 3095826 w 6630249"/>
              <a:gd name="connsiteY9" fmla="*/ 6609724 h 6750795"/>
              <a:gd name="connsiteX10" fmla="*/ 3093261 w 6630249"/>
              <a:gd name="connsiteY10" fmla="*/ 6596900 h 6750795"/>
              <a:gd name="connsiteX11" fmla="*/ 3057353 w 6630249"/>
              <a:gd name="connsiteY11" fmla="*/ 6509694 h 6750795"/>
              <a:gd name="connsiteX12" fmla="*/ 3070178 w 6630249"/>
              <a:gd name="connsiteY12" fmla="*/ 6517389 h 6750795"/>
              <a:gd name="connsiteX13" fmla="*/ 3106087 w 6630249"/>
              <a:gd name="connsiteY13" fmla="*/ 6540473 h 6750795"/>
              <a:gd name="connsiteX14" fmla="*/ 3126606 w 6630249"/>
              <a:gd name="connsiteY14" fmla="*/ 6558428 h 6750795"/>
              <a:gd name="connsiteX15" fmla="*/ 3136865 w 6630249"/>
              <a:gd name="connsiteY15" fmla="*/ 6586641 h 6750795"/>
              <a:gd name="connsiteX16" fmla="*/ 3057353 w 6630249"/>
              <a:gd name="connsiteY16" fmla="*/ 6509694 h 6750795"/>
              <a:gd name="connsiteX17" fmla="*/ 3067614 w 6630249"/>
              <a:gd name="connsiteY17" fmla="*/ 6468657 h 6750795"/>
              <a:gd name="connsiteX18" fmla="*/ 3080437 w 6630249"/>
              <a:gd name="connsiteY18" fmla="*/ 6481481 h 6750795"/>
              <a:gd name="connsiteX19" fmla="*/ 3083002 w 6630249"/>
              <a:gd name="connsiteY19" fmla="*/ 6486611 h 6750795"/>
              <a:gd name="connsiteX20" fmla="*/ 3067614 w 6630249"/>
              <a:gd name="connsiteY20" fmla="*/ 6468657 h 6750795"/>
              <a:gd name="connsiteX21" fmla="*/ 2959888 w 6630249"/>
              <a:gd name="connsiteY21" fmla="*/ 6319893 h 6750795"/>
              <a:gd name="connsiteX22" fmla="*/ 2972713 w 6630249"/>
              <a:gd name="connsiteY22" fmla="*/ 6325022 h 6750795"/>
              <a:gd name="connsiteX23" fmla="*/ 2957323 w 6630249"/>
              <a:gd name="connsiteY23" fmla="*/ 6353236 h 6750795"/>
              <a:gd name="connsiteX24" fmla="*/ 2959888 w 6630249"/>
              <a:gd name="connsiteY24" fmla="*/ 6319893 h 6750795"/>
              <a:gd name="connsiteX25" fmla="*/ 3008620 w 6630249"/>
              <a:gd name="connsiteY25" fmla="*/ 6276289 h 6750795"/>
              <a:gd name="connsiteX26" fmla="*/ 3029139 w 6630249"/>
              <a:gd name="connsiteY26" fmla="*/ 6345541 h 6750795"/>
              <a:gd name="connsiteX27" fmla="*/ 3034269 w 6630249"/>
              <a:gd name="connsiteY27" fmla="*/ 6276289 h 6750795"/>
              <a:gd name="connsiteX28" fmla="*/ 3008620 w 6630249"/>
              <a:gd name="connsiteY28" fmla="*/ 6276289 h 6750795"/>
              <a:gd name="connsiteX29" fmla="*/ 3385660 w 6630249"/>
              <a:gd name="connsiteY29" fmla="*/ 6217296 h 6750795"/>
              <a:gd name="connsiteX30" fmla="*/ 3444652 w 6630249"/>
              <a:gd name="connsiteY30" fmla="*/ 6268595 h 6750795"/>
              <a:gd name="connsiteX31" fmla="*/ 3434393 w 6630249"/>
              <a:gd name="connsiteY31" fmla="*/ 6260900 h 6750795"/>
              <a:gd name="connsiteX32" fmla="*/ 3385660 w 6630249"/>
              <a:gd name="connsiteY32" fmla="*/ 6217296 h 6750795"/>
              <a:gd name="connsiteX33" fmla="*/ 3318972 w 6630249"/>
              <a:gd name="connsiteY33" fmla="*/ 6201907 h 6750795"/>
              <a:gd name="connsiteX34" fmla="*/ 3434393 w 6630249"/>
              <a:gd name="connsiteY34" fmla="*/ 6291679 h 6750795"/>
              <a:gd name="connsiteX35" fmla="*/ 3403614 w 6630249"/>
              <a:gd name="connsiteY35" fmla="*/ 6276289 h 6750795"/>
              <a:gd name="connsiteX36" fmla="*/ 3318972 w 6630249"/>
              <a:gd name="connsiteY36" fmla="*/ 6201907 h 6750795"/>
              <a:gd name="connsiteX37" fmla="*/ 3206118 w 6630249"/>
              <a:gd name="connsiteY37" fmla="*/ 6109571 h 6750795"/>
              <a:gd name="connsiteX38" fmla="*/ 3208682 w 6630249"/>
              <a:gd name="connsiteY38" fmla="*/ 6150610 h 6750795"/>
              <a:gd name="connsiteX39" fmla="*/ 3175339 w 6630249"/>
              <a:gd name="connsiteY39" fmla="*/ 6124961 h 6750795"/>
              <a:gd name="connsiteX40" fmla="*/ 3206118 w 6630249"/>
              <a:gd name="connsiteY40" fmla="*/ 6109571 h 6750795"/>
              <a:gd name="connsiteX41" fmla="*/ 3254850 w 6630249"/>
              <a:gd name="connsiteY41" fmla="*/ 6104441 h 6750795"/>
              <a:gd name="connsiteX42" fmla="*/ 3308713 w 6630249"/>
              <a:gd name="connsiteY42" fmla="*/ 6153175 h 6750795"/>
              <a:gd name="connsiteX43" fmla="*/ 3259980 w 6630249"/>
              <a:gd name="connsiteY43" fmla="*/ 6117266 h 6750795"/>
              <a:gd name="connsiteX44" fmla="*/ 3254850 w 6630249"/>
              <a:gd name="connsiteY44" fmla="*/ 6104441 h 6750795"/>
              <a:gd name="connsiteX45" fmla="*/ 3121476 w 6630249"/>
              <a:gd name="connsiteY45" fmla="*/ 6078793 h 6750795"/>
              <a:gd name="connsiteX46" fmla="*/ 3131736 w 6630249"/>
              <a:gd name="connsiteY46" fmla="*/ 6083922 h 6750795"/>
              <a:gd name="connsiteX47" fmla="*/ 3149689 w 6630249"/>
              <a:gd name="connsiteY47" fmla="*/ 6094182 h 6750795"/>
              <a:gd name="connsiteX48" fmla="*/ 3141995 w 6630249"/>
              <a:gd name="connsiteY48" fmla="*/ 6096747 h 6750795"/>
              <a:gd name="connsiteX49" fmla="*/ 3124041 w 6630249"/>
              <a:gd name="connsiteY49" fmla="*/ 6081358 h 6750795"/>
              <a:gd name="connsiteX50" fmla="*/ 3121476 w 6630249"/>
              <a:gd name="connsiteY50" fmla="*/ 6078793 h 6750795"/>
              <a:gd name="connsiteX51" fmla="*/ 2898330 w 6630249"/>
              <a:gd name="connsiteY51" fmla="*/ 6048013 h 6750795"/>
              <a:gd name="connsiteX52" fmla="*/ 2911154 w 6630249"/>
              <a:gd name="connsiteY52" fmla="*/ 6063402 h 6750795"/>
              <a:gd name="connsiteX53" fmla="*/ 2947062 w 6630249"/>
              <a:gd name="connsiteY53" fmla="*/ 6089051 h 6750795"/>
              <a:gd name="connsiteX54" fmla="*/ 2954757 w 6630249"/>
              <a:gd name="connsiteY54" fmla="*/ 6089051 h 6750795"/>
              <a:gd name="connsiteX55" fmla="*/ 3006055 w 6630249"/>
              <a:gd name="connsiteY55" fmla="*/ 6191648 h 6750795"/>
              <a:gd name="connsiteX56" fmla="*/ 2985536 w 6630249"/>
              <a:gd name="connsiteY56" fmla="*/ 6201907 h 6750795"/>
              <a:gd name="connsiteX57" fmla="*/ 3006055 w 6630249"/>
              <a:gd name="connsiteY57" fmla="*/ 6266030 h 6750795"/>
              <a:gd name="connsiteX58" fmla="*/ 3041963 w 6630249"/>
              <a:gd name="connsiteY58" fmla="*/ 6268595 h 6750795"/>
              <a:gd name="connsiteX59" fmla="*/ 3065047 w 6630249"/>
              <a:gd name="connsiteY59" fmla="*/ 6291679 h 6750795"/>
              <a:gd name="connsiteX60" fmla="*/ 3070177 w 6630249"/>
              <a:gd name="connsiteY60" fmla="*/ 6294244 h 6750795"/>
              <a:gd name="connsiteX61" fmla="*/ 3090696 w 6630249"/>
              <a:gd name="connsiteY61" fmla="*/ 6337847 h 6750795"/>
              <a:gd name="connsiteX62" fmla="*/ 3059917 w 6630249"/>
              <a:gd name="connsiteY62" fmla="*/ 6350671 h 6750795"/>
              <a:gd name="connsiteX63" fmla="*/ 3036835 w 6630249"/>
              <a:gd name="connsiteY63" fmla="*/ 6384015 h 6750795"/>
              <a:gd name="connsiteX64" fmla="*/ 3013751 w 6630249"/>
              <a:gd name="connsiteY64" fmla="*/ 6414793 h 6750795"/>
              <a:gd name="connsiteX65" fmla="*/ 2993231 w 6630249"/>
              <a:gd name="connsiteY65" fmla="*/ 6412228 h 6750795"/>
              <a:gd name="connsiteX66" fmla="*/ 2988101 w 6630249"/>
              <a:gd name="connsiteY66" fmla="*/ 6412228 h 6750795"/>
              <a:gd name="connsiteX67" fmla="*/ 2982972 w 6630249"/>
              <a:gd name="connsiteY67" fmla="*/ 6327587 h 6750795"/>
              <a:gd name="connsiteX68" fmla="*/ 2985536 w 6630249"/>
              <a:gd name="connsiteY68" fmla="*/ 6312198 h 6750795"/>
              <a:gd name="connsiteX69" fmla="*/ 2980406 w 6630249"/>
              <a:gd name="connsiteY69" fmla="*/ 6317327 h 6750795"/>
              <a:gd name="connsiteX70" fmla="*/ 2954757 w 6630249"/>
              <a:gd name="connsiteY70" fmla="*/ 6276289 h 6750795"/>
              <a:gd name="connsiteX71" fmla="*/ 2954757 w 6630249"/>
              <a:gd name="connsiteY71" fmla="*/ 6296808 h 6750795"/>
              <a:gd name="connsiteX72" fmla="*/ 2952193 w 6630249"/>
              <a:gd name="connsiteY72" fmla="*/ 6299373 h 6750795"/>
              <a:gd name="connsiteX73" fmla="*/ 2939368 w 6630249"/>
              <a:gd name="connsiteY73" fmla="*/ 6314762 h 6750795"/>
              <a:gd name="connsiteX74" fmla="*/ 2939368 w 6630249"/>
              <a:gd name="connsiteY74" fmla="*/ 6312198 h 6750795"/>
              <a:gd name="connsiteX75" fmla="*/ 2965017 w 6630249"/>
              <a:gd name="connsiteY75" fmla="*/ 6227556 h 6750795"/>
              <a:gd name="connsiteX76" fmla="*/ 2967581 w 6630249"/>
              <a:gd name="connsiteY76" fmla="*/ 6217297 h 6750795"/>
              <a:gd name="connsiteX77" fmla="*/ 2957322 w 6630249"/>
              <a:gd name="connsiteY77" fmla="*/ 6209602 h 6750795"/>
              <a:gd name="connsiteX78" fmla="*/ 2918848 w 6630249"/>
              <a:gd name="connsiteY78" fmla="*/ 6281419 h 6750795"/>
              <a:gd name="connsiteX79" fmla="*/ 2916284 w 6630249"/>
              <a:gd name="connsiteY79" fmla="*/ 6278854 h 6750795"/>
              <a:gd name="connsiteX80" fmla="*/ 2934238 w 6630249"/>
              <a:gd name="connsiteY80" fmla="*/ 6235251 h 6750795"/>
              <a:gd name="connsiteX81" fmla="*/ 2957322 w 6630249"/>
              <a:gd name="connsiteY81" fmla="*/ 6119830 h 6750795"/>
              <a:gd name="connsiteX82" fmla="*/ 2952193 w 6630249"/>
              <a:gd name="connsiteY82" fmla="*/ 6101876 h 6750795"/>
              <a:gd name="connsiteX83" fmla="*/ 2944497 w 6630249"/>
              <a:gd name="connsiteY83" fmla="*/ 6119830 h 6750795"/>
              <a:gd name="connsiteX84" fmla="*/ 2900894 w 6630249"/>
              <a:gd name="connsiteY84" fmla="*/ 6240381 h 6750795"/>
              <a:gd name="connsiteX85" fmla="*/ 2862421 w 6630249"/>
              <a:gd name="connsiteY85" fmla="*/ 6173693 h 6750795"/>
              <a:gd name="connsiteX86" fmla="*/ 2818818 w 6630249"/>
              <a:gd name="connsiteY86" fmla="*/ 6071097 h 6750795"/>
              <a:gd name="connsiteX87" fmla="*/ 2875245 w 6630249"/>
              <a:gd name="connsiteY87" fmla="*/ 6055707 h 6750795"/>
              <a:gd name="connsiteX88" fmla="*/ 2898330 w 6630249"/>
              <a:gd name="connsiteY88" fmla="*/ 6048013 h 6750795"/>
              <a:gd name="connsiteX89" fmla="*/ 2829078 w 6630249"/>
              <a:gd name="connsiteY89" fmla="*/ 6030060 h 6750795"/>
              <a:gd name="connsiteX90" fmla="*/ 2836772 w 6630249"/>
              <a:gd name="connsiteY90" fmla="*/ 6042884 h 6750795"/>
              <a:gd name="connsiteX91" fmla="*/ 2834208 w 6630249"/>
              <a:gd name="connsiteY91" fmla="*/ 6040319 h 6750795"/>
              <a:gd name="connsiteX92" fmla="*/ 2829078 w 6630249"/>
              <a:gd name="connsiteY92" fmla="*/ 6030060 h 6750795"/>
              <a:gd name="connsiteX93" fmla="*/ 4393663 w 6630249"/>
              <a:gd name="connsiteY93" fmla="*/ 6009541 h 6750795"/>
              <a:gd name="connsiteX94" fmla="*/ 4393663 w 6630249"/>
              <a:gd name="connsiteY94" fmla="*/ 6019800 h 6750795"/>
              <a:gd name="connsiteX95" fmla="*/ 4406488 w 6630249"/>
              <a:gd name="connsiteY95" fmla="*/ 6035190 h 6750795"/>
              <a:gd name="connsiteX96" fmla="*/ 4339800 w 6630249"/>
              <a:gd name="connsiteY96" fmla="*/ 6014670 h 6750795"/>
              <a:gd name="connsiteX97" fmla="*/ 4393663 w 6630249"/>
              <a:gd name="connsiteY97" fmla="*/ 6009541 h 6750795"/>
              <a:gd name="connsiteX98" fmla="*/ 3057353 w 6630249"/>
              <a:gd name="connsiteY98" fmla="*/ 5989021 h 6750795"/>
              <a:gd name="connsiteX99" fmla="*/ 3103521 w 6630249"/>
              <a:gd name="connsiteY99" fmla="*/ 6024930 h 6750795"/>
              <a:gd name="connsiteX100" fmla="*/ 3136865 w 6630249"/>
              <a:gd name="connsiteY100" fmla="*/ 6050579 h 6750795"/>
              <a:gd name="connsiteX101" fmla="*/ 3049658 w 6630249"/>
              <a:gd name="connsiteY101" fmla="*/ 5991587 h 6750795"/>
              <a:gd name="connsiteX102" fmla="*/ 3057353 w 6630249"/>
              <a:gd name="connsiteY102" fmla="*/ 5989021 h 6750795"/>
              <a:gd name="connsiteX103" fmla="*/ 4491129 w 6630249"/>
              <a:gd name="connsiteY103" fmla="*/ 5986457 h 6750795"/>
              <a:gd name="connsiteX104" fmla="*/ 4493694 w 6630249"/>
              <a:gd name="connsiteY104" fmla="*/ 5989021 h 6750795"/>
              <a:gd name="connsiteX105" fmla="*/ 4465480 w 6630249"/>
              <a:gd name="connsiteY105" fmla="*/ 5989021 h 6750795"/>
              <a:gd name="connsiteX106" fmla="*/ 4491129 w 6630249"/>
              <a:gd name="connsiteY106" fmla="*/ 5986457 h 6750795"/>
              <a:gd name="connsiteX107" fmla="*/ 2821384 w 6630249"/>
              <a:gd name="connsiteY107" fmla="*/ 5981326 h 6750795"/>
              <a:gd name="connsiteX108" fmla="*/ 2813690 w 6630249"/>
              <a:gd name="connsiteY108" fmla="*/ 5991587 h 6750795"/>
              <a:gd name="connsiteX109" fmla="*/ 2793170 w 6630249"/>
              <a:gd name="connsiteY109" fmla="*/ 6027495 h 6750795"/>
              <a:gd name="connsiteX110" fmla="*/ 2772650 w 6630249"/>
              <a:gd name="connsiteY110" fmla="*/ 5983892 h 6750795"/>
              <a:gd name="connsiteX111" fmla="*/ 2821384 w 6630249"/>
              <a:gd name="connsiteY111" fmla="*/ 5981326 h 6750795"/>
              <a:gd name="connsiteX112" fmla="*/ 4393662 w 6630249"/>
              <a:gd name="connsiteY112" fmla="*/ 5968502 h 6750795"/>
              <a:gd name="connsiteX113" fmla="*/ 4406487 w 6630249"/>
              <a:gd name="connsiteY113" fmla="*/ 5978762 h 6750795"/>
              <a:gd name="connsiteX114" fmla="*/ 4391098 w 6630249"/>
              <a:gd name="connsiteY114" fmla="*/ 5973632 h 6750795"/>
              <a:gd name="connsiteX115" fmla="*/ 4393662 w 6630249"/>
              <a:gd name="connsiteY115" fmla="*/ 5968502 h 6750795"/>
              <a:gd name="connsiteX116" fmla="*/ 4550121 w 6630249"/>
              <a:gd name="connsiteY116" fmla="*/ 5953113 h 6750795"/>
              <a:gd name="connsiteX117" fmla="*/ 4544992 w 6630249"/>
              <a:gd name="connsiteY117" fmla="*/ 5973632 h 6750795"/>
              <a:gd name="connsiteX118" fmla="*/ 4550121 w 6630249"/>
              <a:gd name="connsiteY118" fmla="*/ 5976197 h 6750795"/>
              <a:gd name="connsiteX119" fmla="*/ 4519343 w 6630249"/>
              <a:gd name="connsiteY119" fmla="*/ 5983891 h 6750795"/>
              <a:gd name="connsiteX120" fmla="*/ 4550121 w 6630249"/>
              <a:gd name="connsiteY120" fmla="*/ 5953113 h 6750795"/>
              <a:gd name="connsiteX121" fmla="*/ 4429571 w 6630249"/>
              <a:gd name="connsiteY121" fmla="*/ 5950548 h 6750795"/>
              <a:gd name="connsiteX122" fmla="*/ 4432136 w 6630249"/>
              <a:gd name="connsiteY122" fmla="*/ 5958242 h 6750795"/>
              <a:gd name="connsiteX123" fmla="*/ 4429571 w 6630249"/>
              <a:gd name="connsiteY123" fmla="*/ 5950548 h 6750795"/>
              <a:gd name="connsiteX124" fmla="*/ 4483434 w 6630249"/>
              <a:gd name="connsiteY124" fmla="*/ 5945419 h 6750795"/>
              <a:gd name="connsiteX125" fmla="*/ 4488564 w 6630249"/>
              <a:gd name="connsiteY125" fmla="*/ 5960808 h 6750795"/>
              <a:gd name="connsiteX126" fmla="*/ 4462915 w 6630249"/>
              <a:gd name="connsiteY126" fmla="*/ 5971068 h 6750795"/>
              <a:gd name="connsiteX127" fmla="*/ 4483434 w 6630249"/>
              <a:gd name="connsiteY127" fmla="*/ 5945419 h 6750795"/>
              <a:gd name="connsiteX128" fmla="*/ 4362884 w 6630249"/>
              <a:gd name="connsiteY128" fmla="*/ 5942853 h 6750795"/>
              <a:gd name="connsiteX129" fmla="*/ 4391098 w 6630249"/>
              <a:gd name="connsiteY129" fmla="*/ 5963372 h 6750795"/>
              <a:gd name="connsiteX130" fmla="*/ 4383403 w 6630249"/>
              <a:gd name="connsiteY130" fmla="*/ 5971067 h 6750795"/>
              <a:gd name="connsiteX131" fmla="*/ 4380838 w 6630249"/>
              <a:gd name="connsiteY131" fmla="*/ 5968502 h 6750795"/>
              <a:gd name="connsiteX132" fmla="*/ 4362884 w 6630249"/>
              <a:gd name="connsiteY132" fmla="*/ 5942853 h 6750795"/>
              <a:gd name="connsiteX133" fmla="*/ 4457785 w 6630249"/>
              <a:gd name="connsiteY133" fmla="*/ 5935158 h 6750795"/>
              <a:gd name="connsiteX134" fmla="*/ 4452656 w 6630249"/>
              <a:gd name="connsiteY134" fmla="*/ 5976197 h 6750795"/>
              <a:gd name="connsiteX135" fmla="*/ 4457785 w 6630249"/>
              <a:gd name="connsiteY135" fmla="*/ 5935158 h 6750795"/>
              <a:gd name="connsiteX136" fmla="*/ 2739307 w 6630249"/>
              <a:gd name="connsiteY136" fmla="*/ 5883861 h 6750795"/>
              <a:gd name="connsiteX137" fmla="*/ 2741872 w 6630249"/>
              <a:gd name="connsiteY137" fmla="*/ 5883861 h 6750795"/>
              <a:gd name="connsiteX138" fmla="*/ 2754696 w 6630249"/>
              <a:gd name="connsiteY138" fmla="*/ 5886425 h 6750795"/>
              <a:gd name="connsiteX139" fmla="*/ 2793170 w 6630249"/>
              <a:gd name="connsiteY139" fmla="*/ 5904380 h 6750795"/>
              <a:gd name="connsiteX140" fmla="*/ 2775215 w 6630249"/>
              <a:gd name="connsiteY140" fmla="*/ 5906945 h 6750795"/>
              <a:gd name="connsiteX141" fmla="*/ 2744437 w 6630249"/>
              <a:gd name="connsiteY141" fmla="*/ 5912074 h 6750795"/>
              <a:gd name="connsiteX142" fmla="*/ 2744437 w 6630249"/>
              <a:gd name="connsiteY142" fmla="*/ 5909510 h 6750795"/>
              <a:gd name="connsiteX143" fmla="*/ 2739307 w 6630249"/>
              <a:gd name="connsiteY143" fmla="*/ 5883861 h 6750795"/>
              <a:gd name="connsiteX144" fmla="*/ 4596770 w 6630249"/>
              <a:gd name="connsiteY144" fmla="*/ 5882497 h 6750795"/>
              <a:gd name="connsiteX145" fmla="*/ 4650152 w 6630249"/>
              <a:gd name="connsiteY145" fmla="*/ 5888989 h 6750795"/>
              <a:gd name="connsiteX146" fmla="*/ 4645023 w 6630249"/>
              <a:gd name="connsiteY146" fmla="*/ 5945418 h 6750795"/>
              <a:gd name="connsiteX147" fmla="*/ 4627068 w 6630249"/>
              <a:gd name="connsiteY147" fmla="*/ 5945418 h 6750795"/>
              <a:gd name="connsiteX148" fmla="*/ 4634763 w 6630249"/>
              <a:gd name="connsiteY148" fmla="*/ 5953113 h 6750795"/>
              <a:gd name="connsiteX149" fmla="*/ 4562945 w 6630249"/>
              <a:gd name="connsiteY149" fmla="*/ 5973632 h 6750795"/>
              <a:gd name="connsiteX150" fmla="*/ 4560380 w 6630249"/>
              <a:gd name="connsiteY150" fmla="*/ 5937723 h 6750795"/>
              <a:gd name="connsiteX151" fmla="*/ 4573205 w 6630249"/>
              <a:gd name="connsiteY151" fmla="*/ 5894119 h 6750795"/>
              <a:gd name="connsiteX152" fmla="*/ 4645023 w 6630249"/>
              <a:gd name="connsiteY152" fmla="*/ 5909510 h 6750795"/>
              <a:gd name="connsiteX153" fmla="*/ 4580900 w 6630249"/>
              <a:gd name="connsiteY153" fmla="*/ 5888989 h 6750795"/>
              <a:gd name="connsiteX154" fmla="*/ 4596770 w 6630249"/>
              <a:gd name="connsiteY154" fmla="*/ 5882497 h 6750795"/>
              <a:gd name="connsiteX155" fmla="*/ 4627709 w 6630249"/>
              <a:gd name="connsiteY155" fmla="*/ 5873281 h 6750795"/>
              <a:gd name="connsiteX156" fmla="*/ 4647587 w 6630249"/>
              <a:gd name="connsiteY156" fmla="*/ 5873601 h 6750795"/>
              <a:gd name="connsiteX157" fmla="*/ 4647587 w 6630249"/>
              <a:gd name="connsiteY157" fmla="*/ 5883861 h 6750795"/>
              <a:gd name="connsiteX158" fmla="*/ 4611679 w 6630249"/>
              <a:gd name="connsiteY158" fmla="*/ 5878731 h 6750795"/>
              <a:gd name="connsiteX159" fmla="*/ 4627709 w 6630249"/>
              <a:gd name="connsiteY159" fmla="*/ 5873281 h 6750795"/>
              <a:gd name="connsiteX160" fmla="*/ 4596289 w 6630249"/>
              <a:gd name="connsiteY160" fmla="*/ 5863342 h 6750795"/>
              <a:gd name="connsiteX161" fmla="*/ 4588595 w 6630249"/>
              <a:gd name="connsiteY161" fmla="*/ 5876166 h 6750795"/>
              <a:gd name="connsiteX162" fmla="*/ 4596289 w 6630249"/>
              <a:gd name="connsiteY162" fmla="*/ 5863342 h 6750795"/>
              <a:gd name="connsiteX163" fmla="*/ 4642137 w 6630249"/>
              <a:gd name="connsiteY163" fmla="*/ 5860136 h 6750795"/>
              <a:gd name="connsiteX164" fmla="*/ 4645022 w 6630249"/>
              <a:gd name="connsiteY164" fmla="*/ 5860777 h 6750795"/>
              <a:gd name="connsiteX165" fmla="*/ 4645022 w 6630249"/>
              <a:gd name="connsiteY165" fmla="*/ 5863342 h 6750795"/>
              <a:gd name="connsiteX166" fmla="*/ 4637328 w 6630249"/>
              <a:gd name="connsiteY166" fmla="*/ 5863342 h 6750795"/>
              <a:gd name="connsiteX167" fmla="*/ 4642137 w 6630249"/>
              <a:gd name="connsiteY167" fmla="*/ 5860136 h 6750795"/>
              <a:gd name="connsiteX168" fmla="*/ 4609114 w 6630249"/>
              <a:gd name="connsiteY168" fmla="*/ 5853082 h 6750795"/>
              <a:gd name="connsiteX169" fmla="*/ 4611679 w 6630249"/>
              <a:gd name="connsiteY169" fmla="*/ 5853082 h 6750795"/>
              <a:gd name="connsiteX170" fmla="*/ 4609114 w 6630249"/>
              <a:gd name="connsiteY170" fmla="*/ 5860776 h 6750795"/>
              <a:gd name="connsiteX171" fmla="*/ 4606549 w 6630249"/>
              <a:gd name="connsiteY171" fmla="*/ 5865906 h 6750795"/>
              <a:gd name="connsiteX172" fmla="*/ 4601420 w 6630249"/>
              <a:gd name="connsiteY172" fmla="*/ 5863342 h 6750795"/>
              <a:gd name="connsiteX173" fmla="*/ 4609114 w 6630249"/>
              <a:gd name="connsiteY173" fmla="*/ 5853082 h 6750795"/>
              <a:gd name="connsiteX174" fmla="*/ 4403923 w 6630249"/>
              <a:gd name="connsiteY174" fmla="*/ 5850517 h 6750795"/>
              <a:gd name="connsiteX175" fmla="*/ 4427007 w 6630249"/>
              <a:gd name="connsiteY175" fmla="*/ 5937724 h 6750795"/>
              <a:gd name="connsiteX176" fmla="*/ 4403923 w 6630249"/>
              <a:gd name="connsiteY176" fmla="*/ 5850517 h 6750795"/>
              <a:gd name="connsiteX177" fmla="*/ 4550121 w 6630249"/>
              <a:gd name="connsiteY177" fmla="*/ 5845388 h 6750795"/>
              <a:gd name="connsiteX178" fmla="*/ 4596290 w 6630249"/>
              <a:gd name="connsiteY178" fmla="*/ 5850517 h 6750795"/>
              <a:gd name="connsiteX179" fmla="*/ 4578335 w 6630249"/>
              <a:gd name="connsiteY179" fmla="*/ 5878731 h 6750795"/>
              <a:gd name="connsiteX180" fmla="*/ 4562946 w 6630249"/>
              <a:gd name="connsiteY180" fmla="*/ 5853082 h 6750795"/>
              <a:gd name="connsiteX181" fmla="*/ 4552686 w 6630249"/>
              <a:gd name="connsiteY181" fmla="*/ 5858212 h 6750795"/>
              <a:gd name="connsiteX182" fmla="*/ 4550121 w 6630249"/>
              <a:gd name="connsiteY182" fmla="*/ 5845388 h 6750795"/>
              <a:gd name="connsiteX183" fmla="*/ 4537297 w 6630249"/>
              <a:gd name="connsiteY183" fmla="*/ 5845387 h 6750795"/>
              <a:gd name="connsiteX184" fmla="*/ 4544992 w 6630249"/>
              <a:gd name="connsiteY184" fmla="*/ 5868472 h 6750795"/>
              <a:gd name="connsiteX185" fmla="*/ 4511649 w 6630249"/>
              <a:gd name="connsiteY185" fmla="*/ 5958243 h 6750795"/>
              <a:gd name="connsiteX186" fmla="*/ 4501388 w 6630249"/>
              <a:gd name="connsiteY186" fmla="*/ 5917204 h 6750795"/>
              <a:gd name="connsiteX187" fmla="*/ 4511649 w 6630249"/>
              <a:gd name="connsiteY187" fmla="*/ 5888991 h 6750795"/>
              <a:gd name="connsiteX188" fmla="*/ 4516778 w 6630249"/>
              <a:gd name="connsiteY188" fmla="*/ 5850516 h 6750795"/>
              <a:gd name="connsiteX189" fmla="*/ 4537297 w 6630249"/>
              <a:gd name="connsiteY189" fmla="*/ 5845387 h 6750795"/>
              <a:gd name="connsiteX190" fmla="*/ 4316715 w 6630249"/>
              <a:gd name="connsiteY190" fmla="*/ 5822302 h 6750795"/>
              <a:gd name="connsiteX191" fmla="*/ 4365449 w 6630249"/>
              <a:gd name="connsiteY191" fmla="*/ 5829997 h 6750795"/>
              <a:gd name="connsiteX192" fmla="*/ 4378274 w 6630249"/>
              <a:gd name="connsiteY192" fmla="*/ 5832562 h 6750795"/>
              <a:gd name="connsiteX193" fmla="*/ 4368014 w 6630249"/>
              <a:gd name="connsiteY193" fmla="*/ 5863342 h 6750795"/>
              <a:gd name="connsiteX194" fmla="*/ 4383403 w 6630249"/>
              <a:gd name="connsiteY194" fmla="*/ 5840257 h 6750795"/>
              <a:gd name="connsiteX195" fmla="*/ 4388533 w 6630249"/>
              <a:gd name="connsiteY195" fmla="*/ 5858212 h 6750795"/>
              <a:gd name="connsiteX196" fmla="*/ 4401358 w 6630249"/>
              <a:gd name="connsiteY196" fmla="*/ 5904380 h 6750795"/>
              <a:gd name="connsiteX197" fmla="*/ 4396228 w 6630249"/>
              <a:gd name="connsiteY197" fmla="*/ 5912074 h 6750795"/>
              <a:gd name="connsiteX198" fmla="*/ 4406487 w 6630249"/>
              <a:gd name="connsiteY198" fmla="*/ 5935159 h 6750795"/>
              <a:gd name="connsiteX199" fmla="*/ 4357755 w 6630249"/>
              <a:gd name="connsiteY199" fmla="*/ 5886426 h 6750795"/>
              <a:gd name="connsiteX200" fmla="*/ 4355190 w 6630249"/>
              <a:gd name="connsiteY200" fmla="*/ 5891555 h 6750795"/>
              <a:gd name="connsiteX201" fmla="*/ 4306456 w 6630249"/>
              <a:gd name="connsiteY201" fmla="*/ 5847952 h 6750795"/>
              <a:gd name="connsiteX202" fmla="*/ 4316715 w 6630249"/>
              <a:gd name="connsiteY202" fmla="*/ 5822302 h 6750795"/>
              <a:gd name="connsiteX203" fmla="*/ 4347495 w 6630249"/>
              <a:gd name="connsiteY203" fmla="*/ 5812044 h 6750795"/>
              <a:gd name="connsiteX204" fmla="*/ 4360319 w 6630249"/>
              <a:gd name="connsiteY204" fmla="*/ 5814608 h 6750795"/>
              <a:gd name="connsiteX205" fmla="*/ 4360319 w 6630249"/>
              <a:gd name="connsiteY205" fmla="*/ 5819738 h 6750795"/>
              <a:gd name="connsiteX206" fmla="*/ 4347495 w 6630249"/>
              <a:gd name="connsiteY206" fmla="*/ 5812044 h 6750795"/>
              <a:gd name="connsiteX207" fmla="*/ 4657846 w 6630249"/>
              <a:gd name="connsiteY207" fmla="*/ 5812043 h 6750795"/>
              <a:gd name="connsiteX208" fmla="*/ 4763007 w 6630249"/>
              <a:gd name="connsiteY208" fmla="*/ 5853082 h 6750795"/>
              <a:gd name="connsiteX209" fmla="*/ 4763007 w 6630249"/>
              <a:gd name="connsiteY209" fmla="*/ 5917204 h 6750795"/>
              <a:gd name="connsiteX210" fmla="*/ 4747618 w 6630249"/>
              <a:gd name="connsiteY210" fmla="*/ 5919769 h 6750795"/>
              <a:gd name="connsiteX211" fmla="*/ 4757877 w 6630249"/>
              <a:gd name="connsiteY211" fmla="*/ 5930029 h 6750795"/>
              <a:gd name="connsiteX212" fmla="*/ 4660411 w 6630249"/>
              <a:gd name="connsiteY212" fmla="*/ 5945418 h 6750795"/>
              <a:gd name="connsiteX213" fmla="*/ 4665540 w 6630249"/>
              <a:gd name="connsiteY213" fmla="*/ 5896685 h 6750795"/>
              <a:gd name="connsiteX214" fmla="*/ 4680931 w 6630249"/>
              <a:gd name="connsiteY214" fmla="*/ 5883861 h 6750795"/>
              <a:gd name="connsiteX215" fmla="*/ 4678366 w 6630249"/>
              <a:gd name="connsiteY215" fmla="*/ 5878731 h 6750795"/>
              <a:gd name="connsiteX216" fmla="*/ 4665540 w 6630249"/>
              <a:gd name="connsiteY216" fmla="*/ 5878731 h 6750795"/>
              <a:gd name="connsiteX217" fmla="*/ 4662975 w 6630249"/>
              <a:gd name="connsiteY217" fmla="*/ 5858212 h 6750795"/>
              <a:gd name="connsiteX218" fmla="*/ 4701450 w 6630249"/>
              <a:gd name="connsiteY218" fmla="*/ 5850517 h 6750795"/>
              <a:gd name="connsiteX219" fmla="*/ 4660411 w 6630249"/>
              <a:gd name="connsiteY219" fmla="*/ 5837693 h 6750795"/>
              <a:gd name="connsiteX220" fmla="*/ 4657846 w 6630249"/>
              <a:gd name="connsiteY220" fmla="*/ 5812043 h 6750795"/>
              <a:gd name="connsiteX221" fmla="*/ 4614244 w 6630249"/>
              <a:gd name="connsiteY221" fmla="*/ 5806914 h 6750795"/>
              <a:gd name="connsiteX222" fmla="*/ 4639893 w 6630249"/>
              <a:gd name="connsiteY222" fmla="*/ 5814608 h 6750795"/>
              <a:gd name="connsiteX223" fmla="*/ 4642457 w 6630249"/>
              <a:gd name="connsiteY223" fmla="*/ 5835127 h 6750795"/>
              <a:gd name="connsiteX224" fmla="*/ 4627068 w 6630249"/>
              <a:gd name="connsiteY224" fmla="*/ 5827433 h 6750795"/>
              <a:gd name="connsiteX225" fmla="*/ 4621938 w 6630249"/>
              <a:gd name="connsiteY225" fmla="*/ 5817173 h 6750795"/>
              <a:gd name="connsiteX226" fmla="*/ 4619373 w 6630249"/>
              <a:gd name="connsiteY226" fmla="*/ 5819738 h 6750795"/>
              <a:gd name="connsiteX227" fmla="*/ 4614244 w 6630249"/>
              <a:gd name="connsiteY227" fmla="*/ 5806914 h 6750795"/>
              <a:gd name="connsiteX228" fmla="*/ 4832258 w 6630249"/>
              <a:gd name="connsiteY228" fmla="*/ 5794089 h 6750795"/>
              <a:gd name="connsiteX229" fmla="*/ 4950243 w 6630249"/>
              <a:gd name="connsiteY229" fmla="*/ 5837692 h 6750795"/>
              <a:gd name="connsiteX230" fmla="*/ 4847647 w 6630249"/>
              <a:gd name="connsiteY230" fmla="*/ 5940288 h 6750795"/>
              <a:gd name="connsiteX231" fmla="*/ 4775831 w 6630249"/>
              <a:gd name="connsiteY231" fmla="*/ 5930028 h 6750795"/>
              <a:gd name="connsiteX232" fmla="*/ 4775831 w 6630249"/>
              <a:gd name="connsiteY232" fmla="*/ 5871035 h 6750795"/>
              <a:gd name="connsiteX233" fmla="*/ 4780960 w 6630249"/>
              <a:gd name="connsiteY233" fmla="*/ 5865905 h 6750795"/>
              <a:gd name="connsiteX234" fmla="*/ 4775831 w 6630249"/>
              <a:gd name="connsiteY234" fmla="*/ 5858211 h 6750795"/>
              <a:gd name="connsiteX235" fmla="*/ 4775831 w 6630249"/>
              <a:gd name="connsiteY235" fmla="*/ 5853081 h 6750795"/>
              <a:gd name="connsiteX236" fmla="*/ 4832258 w 6630249"/>
              <a:gd name="connsiteY236" fmla="*/ 5794089 h 6750795"/>
              <a:gd name="connsiteX237" fmla="*/ 4411617 w 6630249"/>
              <a:gd name="connsiteY237" fmla="*/ 5791525 h 6750795"/>
              <a:gd name="connsiteX238" fmla="*/ 4416747 w 6630249"/>
              <a:gd name="connsiteY238" fmla="*/ 5794090 h 6750795"/>
              <a:gd name="connsiteX239" fmla="*/ 4411617 w 6630249"/>
              <a:gd name="connsiteY239" fmla="*/ 5796654 h 6750795"/>
              <a:gd name="connsiteX240" fmla="*/ 4411617 w 6630249"/>
              <a:gd name="connsiteY240" fmla="*/ 5791525 h 6750795"/>
              <a:gd name="connsiteX241" fmla="*/ 4373144 w 6630249"/>
              <a:gd name="connsiteY241" fmla="*/ 5786395 h 6750795"/>
              <a:gd name="connsiteX242" fmla="*/ 4380838 w 6630249"/>
              <a:gd name="connsiteY242" fmla="*/ 5817173 h 6750795"/>
              <a:gd name="connsiteX243" fmla="*/ 4378274 w 6630249"/>
              <a:gd name="connsiteY243" fmla="*/ 5822303 h 6750795"/>
              <a:gd name="connsiteX244" fmla="*/ 4373144 w 6630249"/>
              <a:gd name="connsiteY244" fmla="*/ 5786395 h 6750795"/>
              <a:gd name="connsiteX245" fmla="*/ 4427006 w 6630249"/>
              <a:gd name="connsiteY245" fmla="*/ 5778701 h 6750795"/>
              <a:gd name="connsiteX246" fmla="*/ 4416747 w 6630249"/>
              <a:gd name="connsiteY246" fmla="*/ 5783830 h 6750795"/>
              <a:gd name="connsiteX247" fmla="*/ 4427006 w 6630249"/>
              <a:gd name="connsiteY247" fmla="*/ 5778701 h 6750795"/>
              <a:gd name="connsiteX248" fmla="*/ 4468044 w 6630249"/>
              <a:gd name="connsiteY248" fmla="*/ 5763310 h 6750795"/>
              <a:gd name="connsiteX249" fmla="*/ 4496258 w 6630249"/>
              <a:gd name="connsiteY249" fmla="*/ 5768440 h 6750795"/>
              <a:gd name="connsiteX250" fmla="*/ 4485999 w 6630249"/>
              <a:gd name="connsiteY250" fmla="*/ 5781266 h 6750795"/>
              <a:gd name="connsiteX251" fmla="*/ 4503953 w 6630249"/>
              <a:gd name="connsiteY251" fmla="*/ 5773571 h 6750795"/>
              <a:gd name="connsiteX252" fmla="*/ 4519343 w 6630249"/>
              <a:gd name="connsiteY252" fmla="*/ 5783830 h 6750795"/>
              <a:gd name="connsiteX253" fmla="*/ 4514212 w 6630249"/>
              <a:gd name="connsiteY253" fmla="*/ 5845388 h 6750795"/>
              <a:gd name="connsiteX254" fmla="*/ 4511648 w 6630249"/>
              <a:gd name="connsiteY254" fmla="*/ 5832563 h 6750795"/>
              <a:gd name="connsiteX255" fmla="*/ 4488564 w 6630249"/>
              <a:gd name="connsiteY255" fmla="*/ 5847953 h 6750795"/>
              <a:gd name="connsiteX256" fmla="*/ 4488564 w 6630249"/>
              <a:gd name="connsiteY256" fmla="*/ 5799220 h 6750795"/>
              <a:gd name="connsiteX257" fmla="*/ 4468044 w 6630249"/>
              <a:gd name="connsiteY257" fmla="*/ 5763310 h 6750795"/>
              <a:gd name="connsiteX258" fmla="*/ 4368013 w 6630249"/>
              <a:gd name="connsiteY258" fmla="*/ 5763310 h 6750795"/>
              <a:gd name="connsiteX259" fmla="*/ 4373143 w 6630249"/>
              <a:gd name="connsiteY259" fmla="*/ 5778700 h 6750795"/>
              <a:gd name="connsiteX260" fmla="*/ 4357754 w 6630249"/>
              <a:gd name="connsiteY260" fmla="*/ 5801784 h 6750795"/>
              <a:gd name="connsiteX261" fmla="*/ 4368013 w 6630249"/>
              <a:gd name="connsiteY261" fmla="*/ 5763310 h 6750795"/>
              <a:gd name="connsiteX262" fmla="*/ 4447526 w 6630249"/>
              <a:gd name="connsiteY262" fmla="*/ 5758180 h 6750795"/>
              <a:gd name="connsiteX263" fmla="*/ 4470610 w 6630249"/>
              <a:gd name="connsiteY263" fmla="*/ 5853081 h 6750795"/>
              <a:gd name="connsiteX264" fmla="*/ 4468045 w 6630249"/>
              <a:gd name="connsiteY264" fmla="*/ 5896684 h 6750795"/>
              <a:gd name="connsiteX265" fmla="*/ 4434701 w 6630249"/>
              <a:gd name="connsiteY265" fmla="*/ 5935158 h 6750795"/>
              <a:gd name="connsiteX266" fmla="*/ 4424441 w 6630249"/>
              <a:gd name="connsiteY266" fmla="*/ 5883860 h 6750795"/>
              <a:gd name="connsiteX267" fmla="*/ 4409051 w 6630249"/>
              <a:gd name="connsiteY267" fmla="*/ 5822302 h 6750795"/>
              <a:gd name="connsiteX268" fmla="*/ 4406486 w 6630249"/>
              <a:gd name="connsiteY268" fmla="*/ 5806913 h 6750795"/>
              <a:gd name="connsiteX269" fmla="*/ 4427007 w 6630249"/>
              <a:gd name="connsiteY269" fmla="*/ 5804348 h 6750795"/>
              <a:gd name="connsiteX270" fmla="*/ 4424441 w 6630249"/>
              <a:gd name="connsiteY270" fmla="*/ 5794088 h 6750795"/>
              <a:gd name="connsiteX271" fmla="*/ 4442396 w 6630249"/>
              <a:gd name="connsiteY271" fmla="*/ 5781264 h 6750795"/>
              <a:gd name="connsiteX272" fmla="*/ 4427007 w 6630249"/>
              <a:gd name="connsiteY272" fmla="*/ 5781264 h 6750795"/>
              <a:gd name="connsiteX273" fmla="*/ 4439831 w 6630249"/>
              <a:gd name="connsiteY273" fmla="*/ 5776134 h 6750795"/>
              <a:gd name="connsiteX274" fmla="*/ 4447526 w 6630249"/>
              <a:gd name="connsiteY274" fmla="*/ 5758180 h 6750795"/>
              <a:gd name="connsiteX275" fmla="*/ 4485038 w 6630249"/>
              <a:gd name="connsiteY275" fmla="*/ 5753692 h 6750795"/>
              <a:gd name="connsiteX276" fmla="*/ 4491129 w 6630249"/>
              <a:gd name="connsiteY276" fmla="*/ 5755616 h 6750795"/>
              <a:gd name="connsiteX277" fmla="*/ 4491129 w 6630249"/>
              <a:gd name="connsiteY277" fmla="*/ 5760746 h 6750795"/>
              <a:gd name="connsiteX278" fmla="*/ 4480870 w 6630249"/>
              <a:gd name="connsiteY278" fmla="*/ 5755616 h 6750795"/>
              <a:gd name="connsiteX279" fmla="*/ 4485038 w 6630249"/>
              <a:gd name="connsiteY279" fmla="*/ 5753692 h 6750795"/>
              <a:gd name="connsiteX280" fmla="*/ 4424442 w 6630249"/>
              <a:gd name="connsiteY280" fmla="*/ 5742792 h 6750795"/>
              <a:gd name="connsiteX281" fmla="*/ 4439831 w 6630249"/>
              <a:gd name="connsiteY281" fmla="*/ 5753051 h 6750795"/>
              <a:gd name="connsiteX282" fmla="*/ 4424442 w 6630249"/>
              <a:gd name="connsiteY282" fmla="*/ 5763311 h 6750795"/>
              <a:gd name="connsiteX283" fmla="*/ 4424442 w 6630249"/>
              <a:gd name="connsiteY283" fmla="*/ 5742792 h 6750795"/>
              <a:gd name="connsiteX284" fmla="*/ 4501388 w 6630249"/>
              <a:gd name="connsiteY284" fmla="*/ 5737662 h 6750795"/>
              <a:gd name="connsiteX285" fmla="*/ 4506518 w 6630249"/>
              <a:gd name="connsiteY285" fmla="*/ 5753051 h 6750795"/>
              <a:gd name="connsiteX286" fmla="*/ 4498824 w 6630249"/>
              <a:gd name="connsiteY286" fmla="*/ 5758181 h 6750795"/>
              <a:gd name="connsiteX287" fmla="*/ 4501388 w 6630249"/>
              <a:gd name="connsiteY287" fmla="*/ 5737662 h 6750795"/>
              <a:gd name="connsiteX288" fmla="*/ 4424442 w 6630249"/>
              <a:gd name="connsiteY288" fmla="*/ 5704318 h 6750795"/>
              <a:gd name="connsiteX289" fmla="*/ 4434702 w 6630249"/>
              <a:gd name="connsiteY289" fmla="*/ 5712013 h 6750795"/>
              <a:gd name="connsiteX290" fmla="*/ 4424442 w 6630249"/>
              <a:gd name="connsiteY290" fmla="*/ 5704318 h 6750795"/>
              <a:gd name="connsiteX291" fmla="*/ 4352625 w 6630249"/>
              <a:gd name="connsiteY291" fmla="*/ 5686364 h 6750795"/>
              <a:gd name="connsiteX292" fmla="*/ 4357754 w 6630249"/>
              <a:gd name="connsiteY292" fmla="*/ 5696624 h 6750795"/>
              <a:gd name="connsiteX293" fmla="*/ 4352625 w 6630249"/>
              <a:gd name="connsiteY293" fmla="*/ 5686364 h 6750795"/>
              <a:gd name="connsiteX294" fmla="*/ 4424441 w 6630249"/>
              <a:gd name="connsiteY294" fmla="*/ 5670974 h 6750795"/>
              <a:gd name="connsiteX295" fmla="*/ 4434701 w 6630249"/>
              <a:gd name="connsiteY295" fmla="*/ 5670974 h 6750795"/>
              <a:gd name="connsiteX296" fmla="*/ 4432136 w 6630249"/>
              <a:gd name="connsiteY296" fmla="*/ 5686363 h 6750795"/>
              <a:gd name="connsiteX297" fmla="*/ 4419312 w 6630249"/>
              <a:gd name="connsiteY297" fmla="*/ 5681234 h 6750795"/>
              <a:gd name="connsiteX298" fmla="*/ 4424441 w 6630249"/>
              <a:gd name="connsiteY298" fmla="*/ 5670974 h 6750795"/>
              <a:gd name="connsiteX299" fmla="*/ 4432457 w 6630249"/>
              <a:gd name="connsiteY299" fmla="*/ 5661677 h 6750795"/>
              <a:gd name="connsiteX300" fmla="*/ 4437266 w 6630249"/>
              <a:gd name="connsiteY300" fmla="*/ 5663280 h 6750795"/>
              <a:gd name="connsiteX301" fmla="*/ 4429572 w 6630249"/>
              <a:gd name="connsiteY301" fmla="*/ 5665845 h 6750795"/>
              <a:gd name="connsiteX302" fmla="*/ 4432457 w 6630249"/>
              <a:gd name="connsiteY302" fmla="*/ 5661677 h 6750795"/>
              <a:gd name="connsiteX303" fmla="*/ 4539862 w 6630249"/>
              <a:gd name="connsiteY303" fmla="*/ 5660715 h 6750795"/>
              <a:gd name="connsiteX304" fmla="*/ 4537297 w 6630249"/>
              <a:gd name="connsiteY304" fmla="*/ 5668409 h 6750795"/>
              <a:gd name="connsiteX305" fmla="*/ 4532168 w 6630249"/>
              <a:gd name="connsiteY305" fmla="*/ 5663280 h 6750795"/>
              <a:gd name="connsiteX306" fmla="*/ 4539862 w 6630249"/>
              <a:gd name="connsiteY306" fmla="*/ 5660715 h 6750795"/>
              <a:gd name="connsiteX307" fmla="*/ 4670670 w 6630249"/>
              <a:gd name="connsiteY307" fmla="*/ 5660714 h 6750795"/>
              <a:gd name="connsiteX308" fmla="*/ 4678366 w 6630249"/>
              <a:gd name="connsiteY308" fmla="*/ 5660714 h 6750795"/>
              <a:gd name="connsiteX309" fmla="*/ 4686061 w 6630249"/>
              <a:gd name="connsiteY309" fmla="*/ 5691494 h 6750795"/>
              <a:gd name="connsiteX310" fmla="*/ 4742489 w 6630249"/>
              <a:gd name="connsiteY310" fmla="*/ 5681234 h 6750795"/>
              <a:gd name="connsiteX311" fmla="*/ 4752748 w 6630249"/>
              <a:gd name="connsiteY311" fmla="*/ 5735097 h 6750795"/>
              <a:gd name="connsiteX312" fmla="*/ 4747618 w 6630249"/>
              <a:gd name="connsiteY312" fmla="*/ 5745357 h 6750795"/>
              <a:gd name="connsiteX313" fmla="*/ 4755313 w 6630249"/>
              <a:gd name="connsiteY313" fmla="*/ 5765876 h 6750795"/>
              <a:gd name="connsiteX314" fmla="*/ 4662976 w 6630249"/>
              <a:gd name="connsiteY314" fmla="*/ 5747922 h 6750795"/>
              <a:gd name="connsiteX315" fmla="*/ 4668105 w 6630249"/>
              <a:gd name="connsiteY315" fmla="*/ 5670974 h 6750795"/>
              <a:gd name="connsiteX316" fmla="*/ 4670670 w 6630249"/>
              <a:gd name="connsiteY316" fmla="*/ 5660714 h 6750795"/>
              <a:gd name="connsiteX317" fmla="*/ 3875555 w 6630249"/>
              <a:gd name="connsiteY317" fmla="*/ 5653021 h 6750795"/>
              <a:gd name="connsiteX318" fmla="*/ 3872990 w 6630249"/>
              <a:gd name="connsiteY318" fmla="*/ 5660715 h 6750795"/>
              <a:gd name="connsiteX319" fmla="*/ 3875555 w 6630249"/>
              <a:gd name="connsiteY319" fmla="*/ 5653021 h 6750795"/>
              <a:gd name="connsiteX320" fmla="*/ 4368013 w 6630249"/>
              <a:gd name="connsiteY320" fmla="*/ 5653020 h 6750795"/>
              <a:gd name="connsiteX321" fmla="*/ 4391098 w 6630249"/>
              <a:gd name="connsiteY321" fmla="*/ 5660714 h 6750795"/>
              <a:gd name="connsiteX322" fmla="*/ 4398792 w 6630249"/>
              <a:gd name="connsiteY322" fmla="*/ 5655584 h 6750795"/>
              <a:gd name="connsiteX323" fmla="*/ 4406487 w 6630249"/>
              <a:gd name="connsiteY323" fmla="*/ 5683799 h 6750795"/>
              <a:gd name="connsiteX324" fmla="*/ 4393662 w 6630249"/>
              <a:gd name="connsiteY324" fmla="*/ 5686364 h 6750795"/>
              <a:gd name="connsiteX325" fmla="*/ 4419311 w 6630249"/>
              <a:gd name="connsiteY325" fmla="*/ 5735097 h 6750795"/>
              <a:gd name="connsiteX326" fmla="*/ 4409052 w 6630249"/>
              <a:gd name="connsiteY326" fmla="*/ 5758181 h 6750795"/>
              <a:gd name="connsiteX327" fmla="*/ 4393662 w 6630249"/>
              <a:gd name="connsiteY327" fmla="*/ 5750486 h 6750795"/>
              <a:gd name="connsiteX328" fmla="*/ 4401357 w 6630249"/>
              <a:gd name="connsiteY328" fmla="*/ 5791525 h 6750795"/>
              <a:gd name="connsiteX329" fmla="*/ 4396227 w 6630249"/>
              <a:gd name="connsiteY329" fmla="*/ 5771006 h 6750795"/>
              <a:gd name="connsiteX330" fmla="*/ 4391098 w 6630249"/>
              <a:gd name="connsiteY330" fmla="*/ 5773571 h 6750795"/>
              <a:gd name="connsiteX331" fmla="*/ 4370578 w 6630249"/>
              <a:gd name="connsiteY331" fmla="*/ 5704319 h 6750795"/>
              <a:gd name="connsiteX332" fmla="*/ 4365449 w 6630249"/>
              <a:gd name="connsiteY332" fmla="*/ 5678670 h 6750795"/>
              <a:gd name="connsiteX333" fmla="*/ 4378273 w 6630249"/>
              <a:gd name="connsiteY333" fmla="*/ 5665844 h 6750795"/>
              <a:gd name="connsiteX334" fmla="*/ 4362883 w 6630249"/>
              <a:gd name="connsiteY334" fmla="*/ 5663279 h 6750795"/>
              <a:gd name="connsiteX335" fmla="*/ 4368013 w 6630249"/>
              <a:gd name="connsiteY335" fmla="*/ 5653020 h 6750795"/>
              <a:gd name="connsiteX336" fmla="*/ 4455220 w 6630249"/>
              <a:gd name="connsiteY336" fmla="*/ 5647890 h 6750795"/>
              <a:gd name="connsiteX337" fmla="*/ 4521908 w 6630249"/>
              <a:gd name="connsiteY337" fmla="*/ 5665844 h 6750795"/>
              <a:gd name="connsiteX338" fmla="*/ 4534732 w 6630249"/>
              <a:gd name="connsiteY338" fmla="*/ 5678670 h 6750795"/>
              <a:gd name="connsiteX339" fmla="*/ 4534732 w 6630249"/>
              <a:gd name="connsiteY339" fmla="*/ 5768441 h 6750795"/>
              <a:gd name="connsiteX340" fmla="*/ 4524473 w 6630249"/>
              <a:gd name="connsiteY340" fmla="*/ 5765876 h 6750795"/>
              <a:gd name="connsiteX341" fmla="*/ 4521908 w 6630249"/>
              <a:gd name="connsiteY341" fmla="*/ 5740227 h 6750795"/>
              <a:gd name="connsiteX342" fmla="*/ 4511648 w 6630249"/>
              <a:gd name="connsiteY342" fmla="*/ 5750486 h 6750795"/>
              <a:gd name="connsiteX343" fmla="*/ 4514213 w 6630249"/>
              <a:gd name="connsiteY343" fmla="*/ 5712013 h 6750795"/>
              <a:gd name="connsiteX344" fmla="*/ 4493694 w 6630249"/>
              <a:gd name="connsiteY344" fmla="*/ 5740227 h 6750795"/>
              <a:gd name="connsiteX345" fmla="*/ 4496259 w 6630249"/>
              <a:gd name="connsiteY345" fmla="*/ 5696624 h 6750795"/>
              <a:gd name="connsiteX346" fmla="*/ 4483434 w 6630249"/>
              <a:gd name="connsiteY346" fmla="*/ 5724837 h 6750795"/>
              <a:gd name="connsiteX347" fmla="*/ 4470610 w 6630249"/>
              <a:gd name="connsiteY347" fmla="*/ 5706883 h 6750795"/>
              <a:gd name="connsiteX348" fmla="*/ 4462915 w 6630249"/>
              <a:gd name="connsiteY348" fmla="*/ 5709448 h 6750795"/>
              <a:gd name="connsiteX349" fmla="*/ 4455220 w 6630249"/>
              <a:gd name="connsiteY349" fmla="*/ 5647890 h 6750795"/>
              <a:gd name="connsiteX350" fmla="*/ 4427007 w 6630249"/>
              <a:gd name="connsiteY350" fmla="*/ 5642761 h 6750795"/>
              <a:gd name="connsiteX351" fmla="*/ 4424442 w 6630249"/>
              <a:gd name="connsiteY351" fmla="*/ 5650455 h 6750795"/>
              <a:gd name="connsiteX352" fmla="*/ 4427007 w 6630249"/>
              <a:gd name="connsiteY352" fmla="*/ 5642761 h 6750795"/>
              <a:gd name="connsiteX353" fmla="*/ 4360320 w 6630249"/>
              <a:gd name="connsiteY353" fmla="*/ 5642761 h 6750795"/>
              <a:gd name="connsiteX354" fmla="*/ 4368014 w 6630249"/>
              <a:gd name="connsiteY354" fmla="*/ 5647890 h 6750795"/>
              <a:gd name="connsiteX355" fmla="*/ 4360320 w 6630249"/>
              <a:gd name="connsiteY355" fmla="*/ 5650455 h 6750795"/>
              <a:gd name="connsiteX356" fmla="*/ 4360320 w 6630249"/>
              <a:gd name="connsiteY356" fmla="*/ 5642761 h 6750795"/>
              <a:gd name="connsiteX357" fmla="*/ 4680930 w 6630249"/>
              <a:gd name="connsiteY357" fmla="*/ 5611982 h 6750795"/>
              <a:gd name="connsiteX358" fmla="*/ 4701450 w 6630249"/>
              <a:gd name="connsiteY358" fmla="*/ 5614547 h 6750795"/>
              <a:gd name="connsiteX359" fmla="*/ 4678366 w 6630249"/>
              <a:gd name="connsiteY359" fmla="*/ 5624806 h 6750795"/>
              <a:gd name="connsiteX360" fmla="*/ 4680930 w 6630249"/>
              <a:gd name="connsiteY360" fmla="*/ 5611982 h 6750795"/>
              <a:gd name="connsiteX361" fmla="*/ 4655282 w 6630249"/>
              <a:gd name="connsiteY361" fmla="*/ 5606853 h 6750795"/>
              <a:gd name="connsiteX362" fmla="*/ 4670671 w 6630249"/>
              <a:gd name="connsiteY362" fmla="*/ 5609417 h 6750795"/>
              <a:gd name="connsiteX363" fmla="*/ 4665542 w 6630249"/>
              <a:gd name="connsiteY363" fmla="*/ 5637631 h 6750795"/>
              <a:gd name="connsiteX364" fmla="*/ 4655282 w 6630249"/>
              <a:gd name="connsiteY364" fmla="*/ 5606853 h 6750795"/>
              <a:gd name="connsiteX365" fmla="*/ 4686061 w 6630249"/>
              <a:gd name="connsiteY365" fmla="*/ 5605569 h 6750795"/>
              <a:gd name="connsiteX366" fmla="*/ 4688625 w 6630249"/>
              <a:gd name="connsiteY366" fmla="*/ 5609417 h 6750795"/>
              <a:gd name="connsiteX367" fmla="*/ 4683496 w 6630249"/>
              <a:gd name="connsiteY367" fmla="*/ 5609417 h 6750795"/>
              <a:gd name="connsiteX368" fmla="*/ 4686061 w 6630249"/>
              <a:gd name="connsiteY368" fmla="*/ 5605569 h 6750795"/>
              <a:gd name="connsiteX369" fmla="*/ 5052840 w 6630249"/>
              <a:gd name="connsiteY369" fmla="*/ 5604287 h 6750795"/>
              <a:gd name="connsiteX370" fmla="*/ 5009237 w 6630249"/>
              <a:gd name="connsiteY370" fmla="*/ 5632501 h 6750795"/>
              <a:gd name="connsiteX371" fmla="*/ 5052840 w 6630249"/>
              <a:gd name="connsiteY371" fmla="*/ 5604287 h 6750795"/>
              <a:gd name="connsiteX372" fmla="*/ 4401358 w 6630249"/>
              <a:gd name="connsiteY372" fmla="*/ 5601723 h 6750795"/>
              <a:gd name="connsiteX373" fmla="*/ 4429572 w 6630249"/>
              <a:gd name="connsiteY373" fmla="*/ 5604287 h 6750795"/>
              <a:gd name="connsiteX374" fmla="*/ 4429572 w 6630249"/>
              <a:gd name="connsiteY374" fmla="*/ 5629936 h 6750795"/>
              <a:gd name="connsiteX375" fmla="*/ 4409052 w 6630249"/>
              <a:gd name="connsiteY375" fmla="*/ 5629936 h 6750795"/>
              <a:gd name="connsiteX376" fmla="*/ 4401358 w 6630249"/>
              <a:gd name="connsiteY376" fmla="*/ 5601723 h 6750795"/>
              <a:gd name="connsiteX377" fmla="*/ 4570641 w 6630249"/>
              <a:gd name="connsiteY377" fmla="*/ 5599157 h 6750795"/>
              <a:gd name="connsiteX378" fmla="*/ 4642457 w 6630249"/>
              <a:gd name="connsiteY378" fmla="*/ 5660714 h 6750795"/>
              <a:gd name="connsiteX379" fmla="*/ 4645022 w 6630249"/>
              <a:gd name="connsiteY379" fmla="*/ 5714577 h 6750795"/>
              <a:gd name="connsiteX380" fmla="*/ 4598854 w 6630249"/>
              <a:gd name="connsiteY380" fmla="*/ 5719707 h 6750795"/>
              <a:gd name="connsiteX381" fmla="*/ 4647588 w 6630249"/>
              <a:gd name="connsiteY381" fmla="*/ 5722272 h 6750795"/>
              <a:gd name="connsiteX382" fmla="*/ 4647588 w 6630249"/>
              <a:gd name="connsiteY382" fmla="*/ 5755615 h 6750795"/>
              <a:gd name="connsiteX383" fmla="*/ 4645022 w 6630249"/>
              <a:gd name="connsiteY383" fmla="*/ 5755615 h 6750795"/>
              <a:gd name="connsiteX384" fmla="*/ 4645022 w 6630249"/>
              <a:gd name="connsiteY384" fmla="*/ 5794089 h 6750795"/>
              <a:gd name="connsiteX385" fmla="*/ 4642457 w 6630249"/>
              <a:gd name="connsiteY385" fmla="*/ 5809478 h 6750795"/>
              <a:gd name="connsiteX386" fmla="*/ 4614244 w 6630249"/>
              <a:gd name="connsiteY386" fmla="*/ 5806913 h 6750795"/>
              <a:gd name="connsiteX387" fmla="*/ 4627068 w 6630249"/>
              <a:gd name="connsiteY387" fmla="*/ 5786394 h 6750795"/>
              <a:gd name="connsiteX388" fmla="*/ 4547555 w 6630249"/>
              <a:gd name="connsiteY388" fmla="*/ 5786394 h 6750795"/>
              <a:gd name="connsiteX389" fmla="*/ 4539861 w 6630249"/>
              <a:gd name="connsiteY389" fmla="*/ 5783829 h 6750795"/>
              <a:gd name="connsiteX390" fmla="*/ 4552685 w 6630249"/>
              <a:gd name="connsiteY390" fmla="*/ 5732531 h 6750795"/>
              <a:gd name="connsiteX391" fmla="*/ 4542426 w 6630249"/>
              <a:gd name="connsiteY391" fmla="*/ 5732531 h 6750795"/>
              <a:gd name="connsiteX392" fmla="*/ 4544991 w 6630249"/>
              <a:gd name="connsiteY392" fmla="*/ 5665844 h 6750795"/>
              <a:gd name="connsiteX393" fmla="*/ 4544991 w 6630249"/>
              <a:gd name="connsiteY393" fmla="*/ 5640195 h 6750795"/>
              <a:gd name="connsiteX394" fmla="*/ 4560381 w 6630249"/>
              <a:gd name="connsiteY394" fmla="*/ 5632500 h 6750795"/>
              <a:gd name="connsiteX395" fmla="*/ 4550121 w 6630249"/>
              <a:gd name="connsiteY395" fmla="*/ 5624806 h 6750795"/>
              <a:gd name="connsiteX396" fmla="*/ 4560381 w 6630249"/>
              <a:gd name="connsiteY396" fmla="*/ 5604286 h 6750795"/>
              <a:gd name="connsiteX397" fmla="*/ 4568076 w 6630249"/>
              <a:gd name="connsiteY397" fmla="*/ 5606851 h 6750795"/>
              <a:gd name="connsiteX398" fmla="*/ 4568076 w 6630249"/>
              <a:gd name="connsiteY398" fmla="*/ 5601722 h 6750795"/>
              <a:gd name="connsiteX399" fmla="*/ 4570641 w 6630249"/>
              <a:gd name="connsiteY399" fmla="*/ 5599157 h 6750795"/>
              <a:gd name="connsiteX400" fmla="*/ 4655282 w 6630249"/>
              <a:gd name="connsiteY400" fmla="*/ 5596592 h 6750795"/>
              <a:gd name="connsiteX401" fmla="*/ 4665542 w 6630249"/>
              <a:gd name="connsiteY401" fmla="*/ 5596592 h 6750795"/>
              <a:gd name="connsiteX402" fmla="*/ 4657847 w 6630249"/>
              <a:gd name="connsiteY402" fmla="*/ 5601722 h 6750795"/>
              <a:gd name="connsiteX403" fmla="*/ 4655282 w 6630249"/>
              <a:gd name="connsiteY403" fmla="*/ 5596592 h 6750795"/>
              <a:gd name="connsiteX404" fmla="*/ 4470609 w 6630249"/>
              <a:gd name="connsiteY404" fmla="*/ 5581204 h 6750795"/>
              <a:gd name="connsiteX405" fmla="*/ 4465479 w 6630249"/>
              <a:gd name="connsiteY405" fmla="*/ 5596593 h 6750795"/>
              <a:gd name="connsiteX406" fmla="*/ 4460350 w 6630249"/>
              <a:gd name="connsiteY406" fmla="*/ 5586333 h 6750795"/>
              <a:gd name="connsiteX407" fmla="*/ 4470609 w 6630249"/>
              <a:gd name="connsiteY407" fmla="*/ 5581204 h 6750795"/>
              <a:gd name="connsiteX408" fmla="*/ 4527038 w 6630249"/>
              <a:gd name="connsiteY408" fmla="*/ 5578639 h 6750795"/>
              <a:gd name="connsiteX409" fmla="*/ 4532168 w 6630249"/>
              <a:gd name="connsiteY409" fmla="*/ 5596593 h 6750795"/>
              <a:gd name="connsiteX410" fmla="*/ 4501389 w 6630249"/>
              <a:gd name="connsiteY410" fmla="*/ 5596593 h 6750795"/>
              <a:gd name="connsiteX411" fmla="*/ 4527038 w 6630249"/>
              <a:gd name="connsiteY411" fmla="*/ 5578639 h 6750795"/>
              <a:gd name="connsiteX412" fmla="*/ 4627069 w 6630249"/>
              <a:gd name="connsiteY412" fmla="*/ 5576074 h 6750795"/>
              <a:gd name="connsiteX413" fmla="*/ 4642458 w 6630249"/>
              <a:gd name="connsiteY413" fmla="*/ 5609417 h 6750795"/>
              <a:gd name="connsiteX414" fmla="*/ 4629633 w 6630249"/>
              <a:gd name="connsiteY414" fmla="*/ 5601723 h 6750795"/>
              <a:gd name="connsiteX415" fmla="*/ 4627069 w 6630249"/>
              <a:gd name="connsiteY415" fmla="*/ 5576074 h 6750795"/>
              <a:gd name="connsiteX416" fmla="*/ 4537297 w 6630249"/>
              <a:gd name="connsiteY416" fmla="*/ 5573509 h 6750795"/>
              <a:gd name="connsiteX417" fmla="*/ 4560381 w 6630249"/>
              <a:gd name="connsiteY417" fmla="*/ 5586333 h 6750795"/>
              <a:gd name="connsiteX418" fmla="*/ 4550121 w 6630249"/>
              <a:gd name="connsiteY418" fmla="*/ 5606852 h 6750795"/>
              <a:gd name="connsiteX419" fmla="*/ 4537297 w 6630249"/>
              <a:gd name="connsiteY419" fmla="*/ 5573509 h 6750795"/>
              <a:gd name="connsiteX420" fmla="*/ 5968508 w 6630249"/>
              <a:gd name="connsiteY420" fmla="*/ 5555555 h 6750795"/>
              <a:gd name="connsiteX421" fmla="*/ 5963377 w 6630249"/>
              <a:gd name="connsiteY421" fmla="*/ 5568379 h 6750795"/>
              <a:gd name="connsiteX422" fmla="*/ 5963377 w 6630249"/>
              <a:gd name="connsiteY422" fmla="*/ 5565814 h 6750795"/>
              <a:gd name="connsiteX423" fmla="*/ 5958248 w 6630249"/>
              <a:gd name="connsiteY423" fmla="*/ 5560684 h 6750795"/>
              <a:gd name="connsiteX424" fmla="*/ 5968508 w 6630249"/>
              <a:gd name="connsiteY424" fmla="*/ 5555555 h 6750795"/>
              <a:gd name="connsiteX425" fmla="*/ 4460350 w 6630249"/>
              <a:gd name="connsiteY425" fmla="*/ 5555554 h 6750795"/>
              <a:gd name="connsiteX426" fmla="*/ 4475739 w 6630249"/>
              <a:gd name="connsiteY426" fmla="*/ 5555554 h 6750795"/>
              <a:gd name="connsiteX427" fmla="*/ 4462914 w 6630249"/>
              <a:gd name="connsiteY427" fmla="*/ 5568379 h 6750795"/>
              <a:gd name="connsiteX428" fmla="*/ 4460350 w 6630249"/>
              <a:gd name="connsiteY428" fmla="*/ 5555554 h 6750795"/>
              <a:gd name="connsiteX429" fmla="*/ 4573205 w 6630249"/>
              <a:gd name="connsiteY429" fmla="*/ 5552990 h 6750795"/>
              <a:gd name="connsiteX430" fmla="*/ 4578335 w 6630249"/>
              <a:gd name="connsiteY430" fmla="*/ 5555555 h 6750795"/>
              <a:gd name="connsiteX431" fmla="*/ 4575770 w 6630249"/>
              <a:gd name="connsiteY431" fmla="*/ 5578639 h 6750795"/>
              <a:gd name="connsiteX432" fmla="*/ 4568076 w 6630249"/>
              <a:gd name="connsiteY432" fmla="*/ 5576074 h 6750795"/>
              <a:gd name="connsiteX433" fmla="*/ 4573205 w 6630249"/>
              <a:gd name="connsiteY433" fmla="*/ 5552990 h 6750795"/>
              <a:gd name="connsiteX434" fmla="*/ 5973637 w 6630249"/>
              <a:gd name="connsiteY434" fmla="*/ 5550425 h 6750795"/>
              <a:gd name="connsiteX435" fmla="*/ 5976201 w 6630249"/>
              <a:gd name="connsiteY435" fmla="*/ 5563249 h 6750795"/>
              <a:gd name="connsiteX436" fmla="*/ 5973637 w 6630249"/>
              <a:gd name="connsiteY436" fmla="*/ 5550425 h 6750795"/>
              <a:gd name="connsiteX437" fmla="*/ 4792552 w 6630249"/>
              <a:gd name="connsiteY437" fmla="*/ 5546095 h 6750795"/>
              <a:gd name="connsiteX438" fmla="*/ 4796351 w 6630249"/>
              <a:gd name="connsiteY438" fmla="*/ 5550424 h 6750795"/>
              <a:gd name="connsiteX439" fmla="*/ 4791994 w 6630249"/>
              <a:gd name="connsiteY439" fmla="*/ 5552219 h 6750795"/>
              <a:gd name="connsiteX440" fmla="*/ 4552686 w 6630249"/>
              <a:gd name="connsiteY440" fmla="*/ 5545295 h 6750795"/>
              <a:gd name="connsiteX441" fmla="*/ 4562946 w 6630249"/>
              <a:gd name="connsiteY441" fmla="*/ 5578638 h 6750795"/>
              <a:gd name="connsiteX442" fmla="*/ 4539862 w 6630249"/>
              <a:gd name="connsiteY442" fmla="*/ 5570944 h 6750795"/>
              <a:gd name="connsiteX443" fmla="*/ 4539862 w 6630249"/>
              <a:gd name="connsiteY443" fmla="*/ 5565814 h 6750795"/>
              <a:gd name="connsiteX444" fmla="*/ 4552686 w 6630249"/>
              <a:gd name="connsiteY444" fmla="*/ 5555555 h 6750795"/>
              <a:gd name="connsiteX445" fmla="*/ 4544992 w 6630249"/>
              <a:gd name="connsiteY445" fmla="*/ 5547860 h 6750795"/>
              <a:gd name="connsiteX446" fmla="*/ 4552686 w 6630249"/>
              <a:gd name="connsiteY446" fmla="*/ 5545295 h 6750795"/>
              <a:gd name="connsiteX447" fmla="*/ 4698886 w 6630249"/>
              <a:gd name="connsiteY447" fmla="*/ 5545294 h 6750795"/>
              <a:gd name="connsiteX448" fmla="*/ 4727099 w 6630249"/>
              <a:gd name="connsiteY448" fmla="*/ 5552989 h 6750795"/>
              <a:gd name="connsiteX449" fmla="*/ 4732229 w 6630249"/>
              <a:gd name="connsiteY449" fmla="*/ 5614547 h 6750795"/>
              <a:gd name="connsiteX450" fmla="*/ 4727099 w 6630249"/>
              <a:gd name="connsiteY450" fmla="*/ 5614547 h 6750795"/>
              <a:gd name="connsiteX451" fmla="*/ 4729664 w 6630249"/>
              <a:gd name="connsiteY451" fmla="*/ 5606852 h 6750795"/>
              <a:gd name="connsiteX452" fmla="*/ 4721970 w 6630249"/>
              <a:gd name="connsiteY452" fmla="*/ 5599158 h 6750795"/>
              <a:gd name="connsiteX453" fmla="*/ 4709145 w 6630249"/>
              <a:gd name="connsiteY453" fmla="*/ 5609417 h 6750795"/>
              <a:gd name="connsiteX454" fmla="*/ 4696321 w 6630249"/>
              <a:gd name="connsiteY454" fmla="*/ 5586333 h 6750795"/>
              <a:gd name="connsiteX455" fmla="*/ 4704015 w 6630249"/>
              <a:gd name="connsiteY455" fmla="*/ 5573509 h 6750795"/>
              <a:gd name="connsiteX456" fmla="*/ 4698886 w 6630249"/>
              <a:gd name="connsiteY456" fmla="*/ 5545294 h 6750795"/>
              <a:gd name="connsiteX457" fmla="*/ 4645022 w 6630249"/>
              <a:gd name="connsiteY457" fmla="*/ 5542729 h 6750795"/>
              <a:gd name="connsiteX458" fmla="*/ 4639893 w 6630249"/>
              <a:gd name="connsiteY458" fmla="*/ 5581203 h 6750795"/>
              <a:gd name="connsiteX459" fmla="*/ 4645022 w 6630249"/>
              <a:gd name="connsiteY459" fmla="*/ 5542729 h 6750795"/>
              <a:gd name="connsiteX460" fmla="*/ 5961494 w 6630249"/>
              <a:gd name="connsiteY460" fmla="*/ 5542410 h 6750795"/>
              <a:gd name="connsiteX461" fmla="*/ 5958248 w 6630249"/>
              <a:gd name="connsiteY461" fmla="*/ 5545295 h 6750795"/>
              <a:gd name="connsiteX462" fmla="*/ 5961494 w 6630249"/>
              <a:gd name="connsiteY462" fmla="*/ 5542410 h 6750795"/>
              <a:gd name="connsiteX463" fmla="*/ 4668106 w 6630249"/>
              <a:gd name="connsiteY463" fmla="*/ 5529905 h 6750795"/>
              <a:gd name="connsiteX464" fmla="*/ 4693755 w 6630249"/>
              <a:gd name="connsiteY464" fmla="*/ 5542730 h 6750795"/>
              <a:gd name="connsiteX465" fmla="*/ 4688625 w 6630249"/>
              <a:gd name="connsiteY465" fmla="*/ 5560684 h 6750795"/>
              <a:gd name="connsiteX466" fmla="*/ 4683496 w 6630249"/>
              <a:gd name="connsiteY466" fmla="*/ 5570944 h 6750795"/>
              <a:gd name="connsiteX467" fmla="*/ 4680931 w 6630249"/>
              <a:gd name="connsiteY467" fmla="*/ 5545295 h 6750795"/>
              <a:gd name="connsiteX468" fmla="*/ 4668106 w 6630249"/>
              <a:gd name="connsiteY468" fmla="*/ 5560684 h 6750795"/>
              <a:gd name="connsiteX469" fmla="*/ 4657847 w 6630249"/>
              <a:gd name="connsiteY469" fmla="*/ 5558119 h 6750795"/>
              <a:gd name="connsiteX470" fmla="*/ 4668106 w 6630249"/>
              <a:gd name="connsiteY470" fmla="*/ 5529905 h 6750795"/>
              <a:gd name="connsiteX471" fmla="*/ 4586029 w 6630249"/>
              <a:gd name="connsiteY471" fmla="*/ 5524776 h 6750795"/>
              <a:gd name="connsiteX472" fmla="*/ 4593724 w 6630249"/>
              <a:gd name="connsiteY472" fmla="*/ 5537600 h 6750795"/>
              <a:gd name="connsiteX473" fmla="*/ 4586029 w 6630249"/>
              <a:gd name="connsiteY473" fmla="*/ 5524776 h 6750795"/>
              <a:gd name="connsiteX474" fmla="*/ 4293632 w 6630249"/>
              <a:gd name="connsiteY474" fmla="*/ 5522210 h 6750795"/>
              <a:gd name="connsiteX475" fmla="*/ 4324410 w 6630249"/>
              <a:gd name="connsiteY475" fmla="*/ 5596592 h 6750795"/>
              <a:gd name="connsiteX476" fmla="*/ 4293632 w 6630249"/>
              <a:gd name="connsiteY476" fmla="*/ 5522210 h 6750795"/>
              <a:gd name="connsiteX477" fmla="*/ 4614564 w 6630249"/>
              <a:gd name="connsiteY477" fmla="*/ 5518043 h 6750795"/>
              <a:gd name="connsiteX478" fmla="*/ 4624503 w 6630249"/>
              <a:gd name="connsiteY478" fmla="*/ 5522211 h 6750795"/>
              <a:gd name="connsiteX479" fmla="*/ 4619373 w 6630249"/>
              <a:gd name="connsiteY479" fmla="*/ 5527340 h 6750795"/>
              <a:gd name="connsiteX480" fmla="*/ 4616808 w 6630249"/>
              <a:gd name="connsiteY480" fmla="*/ 5519646 h 6750795"/>
              <a:gd name="connsiteX481" fmla="*/ 4606549 w 6630249"/>
              <a:gd name="connsiteY481" fmla="*/ 5519646 h 6750795"/>
              <a:gd name="connsiteX482" fmla="*/ 4614564 w 6630249"/>
              <a:gd name="connsiteY482" fmla="*/ 5518043 h 6750795"/>
              <a:gd name="connsiteX483" fmla="*/ 4632197 w 6630249"/>
              <a:gd name="connsiteY483" fmla="*/ 5517081 h 6750795"/>
              <a:gd name="connsiteX484" fmla="*/ 4647587 w 6630249"/>
              <a:gd name="connsiteY484" fmla="*/ 5522211 h 6750795"/>
              <a:gd name="connsiteX485" fmla="*/ 4634763 w 6630249"/>
              <a:gd name="connsiteY485" fmla="*/ 5558120 h 6750795"/>
              <a:gd name="connsiteX486" fmla="*/ 4627068 w 6630249"/>
              <a:gd name="connsiteY486" fmla="*/ 5558120 h 6750795"/>
              <a:gd name="connsiteX487" fmla="*/ 4629632 w 6630249"/>
              <a:gd name="connsiteY487" fmla="*/ 5535036 h 6750795"/>
              <a:gd name="connsiteX488" fmla="*/ 4624503 w 6630249"/>
              <a:gd name="connsiteY488" fmla="*/ 5537601 h 6750795"/>
              <a:gd name="connsiteX489" fmla="*/ 4632197 w 6630249"/>
              <a:gd name="connsiteY489" fmla="*/ 5517081 h 6750795"/>
              <a:gd name="connsiteX490" fmla="*/ 4645022 w 6630249"/>
              <a:gd name="connsiteY490" fmla="*/ 5506822 h 6750795"/>
              <a:gd name="connsiteX491" fmla="*/ 4645022 w 6630249"/>
              <a:gd name="connsiteY491" fmla="*/ 5514516 h 6750795"/>
              <a:gd name="connsiteX492" fmla="*/ 4634763 w 6630249"/>
              <a:gd name="connsiteY492" fmla="*/ 5511952 h 6750795"/>
              <a:gd name="connsiteX493" fmla="*/ 4645022 w 6630249"/>
              <a:gd name="connsiteY493" fmla="*/ 5506822 h 6750795"/>
              <a:gd name="connsiteX494" fmla="*/ 4709145 w 6630249"/>
              <a:gd name="connsiteY494" fmla="*/ 5491433 h 6750795"/>
              <a:gd name="connsiteX495" fmla="*/ 4716840 w 6630249"/>
              <a:gd name="connsiteY495" fmla="*/ 5519646 h 6750795"/>
              <a:gd name="connsiteX496" fmla="*/ 4706580 w 6630249"/>
              <a:gd name="connsiteY496" fmla="*/ 5514517 h 6750795"/>
              <a:gd name="connsiteX497" fmla="*/ 4709145 w 6630249"/>
              <a:gd name="connsiteY497" fmla="*/ 5491433 h 6750795"/>
              <a:gd name="connsiteX498" fmla="*/ 3054787 w 6630249"/>
              <a:gd name="connsiteY498" fmla="*/ 5486303 h 6750795"/>
              <a:gd name="connsiteX499" fmla="*/ 3042484 w 6630249"/>
              <a:gd name="connsiteY499" fmla="*/ 5527021 h 6750795"/>
              <a:gd name="connsiteX500" fmla="*/ 3040513 w 6630249"/>
              <a:gd name="connsiteY500" fmla="*/ 5531102 h 6750795"/>
              <a:gd name="connsiteX501" fmla="*/ 4934855 w 6630249"/>
              <a:gd name="connsiteY501" fmla="*/ 5486302 h 6750795"/>
              <a:gd name="connsiteX502" fmla="*/ 4934855 w 6630249"/>
              <a:gd name="connsiteY502" fmla="*/ 5573508 h 6750795"/>
              <a:gd name="connsiteX503" fmla="*/ 5009237 w 6630249"/>
              <a:gd name="connsiteY503" fmla="*/ 5558118 h 6750795"/>
              <a:gd name="connsiteX504" fmla="*/ 4934855 w 6630249"/>
              <a:gd name="connsiteY504" fmla="*/ 5601722 h 6750795"/>
              <a:gd name="connsiteX505" fmla="*/ 5009237 w 6630249"/>
              <a:gd name="connsiteY505" fmla="*/ 5601722 h 6750795"/>
              <a:gd name="connsiteX506" fmla="*/ 5037451 w 6630249"/>
              <a:gd name="connsiteY506" fmla="*/ 5529905 h 6750795"/>
              <a:gd name="connsiteX507" fmla="*/ 4934855 w 6630249"/>
              <a:gd name="connsiteY507" fmla="*/ 5486302 h 6750795"/>
              <a:gd name="connsiteX508" fmla="*/ 4619373 w 6630249"/>
              <a:gd name="connsiteY508" fmla="*/ 5481173 h 6750795"/>
              <a:gd name="connsiteX509" fmla="*/ 4616808 w 6630249"/>
              <a:gd name="connsiteY509" fmla="*/ 5493997 h 6750795"/>
              <a:gd name="connsiteX510" fmla="*/ 4614244 w 6630249"/>
              <a:gd name="connsiteY510" fmla="*/ 5486303 h 6750795"/>
              <a:gd name="connsiteX511" fmla="*/ 4619373 w 6630249"/>
              <a:gd name="connsiteY511" fmla="*/ 5481173 h 6750795"/>
              <a:gd name="connsiteX512" fmla="*/ 4698885 w 6630249"/>
              <a:gd name="connsiteY512" fmla="*/ 5476042 h 6750795"/>
              <a:gd name="connsiteX513" fmla="*/ 4698885 w 6630249"/>
              <a:gd name="connsiteY513" fmla="*/ 5511951 h 6750795"/>
              <a:gd name="connsiteX514" fmla="*/ 4657846 w 6630249"/>
              <a:gd name="connsiteY514" fmla="*/ 5514516 h 6750795"/>
              <a:gd name="connsiteX515" fmla="*/ 4696320 w 6630249"/>
              <a:gd name="connsiteY515" fmla="*/ 5506821 h 6750795"/>
              <a:gd name="connsiteX516" fmla="*/ 4680931 w 6630249"/>
              <a:gd name="connsiteY516" fmla="*/ 5496562 h 6750795"/>
              <a:gd name="connsiteX517" fmla="*/ 4680931 w 6630249"/>
              <a:gd name="connsiteY517" fmla="*/ 5491432 h 6750795"/>
              <a:gd name="connsiteX518" fmla="*/ 4698885 w 6630249"/>
              <a:gd name="connsiteY518" fmla="*/ 5476042 h 6750795"/>
              <a:gd name="connsiteX519" fmla="*/ 4601419 w 6630249"/>
              <a:gd name="connsiteY519" fmla="*/ 5473477 h 6750795"/>
              <a:gd name="connsiteX520" fmla="*/ 4601419 w 6630249"/>
              <a:gd name="connsiteY520" fmla="*/ 5483737 h 6750795"/>
              <a:gd name="connsiteX521" fmla="*/ 4583465 w 6630249"/>
              <a:gd name="connsiteY521" fmla="*/ 5514516 h 6750795"/>
              <a:gd name="connsiteX522" fmla="*/ 4552686 w 6630249"/>
              <a:gd name="connsiteY522" fmla="*/ 5524776 h 6750795"/>
              <a:gd name="connsiteX523" fmla="*/ 4552686 w 6630249"/>
              <a:gd name="connsiteY523" fmla="*/ 5511951 h 6750795"/>
              <a:gd name="connsiteX524" fmla="*/ 4542426 w 6630249"/>
              <a:gd name="connsiteY524" fmla="*/ 5517081 h 6750795"/>
              <a:gd name="connsiteX525" fmla="*/ 4557816 w 6630249"/>
              <a:gd name="connsiteY525" fmla="*/ 5483737 h 6750795"/>
              <a:gd name="connsiteX526" fmla="*/ 4601419 w 6630249"/>
              <a:gd name="connsiteY526" fmla="*/ 5473477 h 6750795"/>
              <a:gd name="connsiteX527" fmla="*/ 4632198 w 6630249"/>
              <a:gd name="connsiteY527" fmla="*/ 5460654 h 6750795"/>
              <a:gd name="connsiteX528" fmla="*/ 4629633 w 6630249"/>
              <a:gd name="connsiteY528" fmla="*/ 5468348 h 6750795"/>
              <a:gd name="connsiteX529" fmla="*/ 4632198 w 6630249"/>
              <a:gd name="connsiteY529" fmla="*/ 5460654 h 6750795"/>
              <a:gd name="connsiteX530" fmla="*/ 4344930 w 6630249"/>
              <a:gd name="connsiteY530" fmla="*/ 5460654 h 6750795"/>
              <a:gd name="connsiteX531" fmla="*/ 4347494 w 6630249"/>
              <a:gd name="connsiteY531" fmla="*/ 5473478 h 6750795"/>
              <a:gd name="connsiteX532" fmla="*/ 4344930 w 6630249"/>
              <a:gd name="connsiteY532" fmla="*/ 5460654 h 6750795"/>
              <a:gd name="connsiteX533" fmla="*/ 3036835 w 6630249"/>
              <a:gd name="connsiteY533" fmla="*/ 5460653 h 6750795"/>
              <a:gd name="connsiteX534" fmla="*/ 2993231 w 6630249"/>
              <a:gd name="connsiteY534" fmla="*/ 5581203 h 6750795"/>
              <a:gd name="connsiteX535" fmla="*/ 2970147 w 6630249"/>
              <a:gd name="connsiteY535" fmla="*/ 5604286 h 6750795"/>
              <a:gd name="connsiteX536" fmla="*/ 2890634 w 6630249"/>
              <a:gd name="connsiteY536" fmla="*/ 5737661 h 6750795"/>
              <a:gd name="connsiteX537" fmla="*/ 2882939 w 6630249"/>
              <a:gd name="connsiteY537" fmla="*/ 5722272 h 6750795"/>
              <a:gd name="connsiteX538" fmla="*/ 2875245 w 6630249"/>
              <a:gd name="connsiteY538" fmla="*/ 5709447 h 6750795"/>
              <a:gd name="connsiteX539" fmla="*/ 2875245 w 6630249"/>
              <a:gd name="connsiteY539" fmla="*/ 5706882 h 6750795"/>
              <a:gd name="connsiteX540" fmla="*/ 3036835 w 6630249"/>
              <a:gd name="connsiteY540" fmla="*/ 5460653 h 6750795"/>
              <a:gd name="connsiteX541" fmla="*/ 4247463 w 6630249"/>
              <a:gd name="connsiteY541" fmla="*/ 5424744 h 6750795"/>
              <a:gd name="connsiteX542" fmla="*/ 4285937 w 6630249"/>
              <a:gd name="connsiteY542" fmla="*/ 5504257 h 6750795"/>
              <a:gd name="connsiteX543" fmla="*/ 4247463 w 6630249"/>
              <a:gd name="connsiteY543" fmla="*/ 5424744 h 6750795"/>
              <a:gd name="connsiteX544" fmla="*/ 4247463 w 6630249"/>
              <a:gd name="connsiteY544" fmla="*/ 5409356 h 6750795"/>
              <a:gd name="connsiteX545" fmla="*/ 4247463 w 6630249"/>
              <a:gd name="connsiteY545" fmla="*/ 5419615 h 6750795"/>
              <a:gd name="connsiteX546" fmla="*/ 4239769 w 6630249"/>
              <a:gd name="connsiteY546" fmla="*/ 5414485 h 6750795"/>
              <a:gd name="connsiteX547" fmla="*/ 4247463 w 6630249"/>
              <a:gd name="connsiteY547" fmla="*/ 5409356 h 6750795"/>
              <a:gd name="connsiteX548" fmla="*/ 4511648 w 6630249"/>
              <a:gd name="connsiteY548" fmla="*/ 5393966 h 6750795"/>
              <a:gd name="connsiteX549" fmla="*/ 4542427 w 6630249"/>
              <a:gd name="connsiteY549" fmla="*/ 5409355 h 6750795"/>
              <a:gd name="connsiteX550" fmla="*/ 4534732 w 6630249"/>
              <a:gd name="connsiteY550" fmla="*/ 5519646 h 6750795"/>
              <a:gd name="connsiteX551" fmla="*/ 4529602 w 6630249"/>
              <a:gd name="connsiteY551" fmla="*/ 5509387 h 6750795"/>
              <a:gd name="connsiteX552" fmla="*/ 4516778 w 6630249"/>
              <a:gd name="connsiteY552" fmla="*/ 5447830 h 6750795"/>
              <a:gd name="connsiteX553" fmla="*/ 4511648 w 6630249"/>
              <a:gd name="connsiteY553" fmla="*/ 5393966 h 6750795"/>
              <a:gd name="connsiteX554" fmla="*/ 2411002 w 6630249"/>
              <a:gd name="connsiteY554" fmla="*/ 5393966 h 6750795"/>
              <a:gd name="connsiteX555" fmla="*/ 2295581 w 6630249"/>
              <a:gd name="connsiteY555" fmla="*/ 5470913 h 6750795"/>
              <a:gd name="connsiteX556" fmla="*/ 2295581 w 6630249"/>
              <a:gd name="connsiteY556" fmla="*/ 5468348 h 6750795"/>
              <a:gd name="connsiteX557" fmla="*/ 2411002 w 6630249"/>
              <a:gd name="connsiteY557" fmla="*/ 5393966 h 6750795"/>
              <a:gd name="connsiteX558" fmla="*/ 4704015 w 6630249"/>
              <a:gd name="connsiteY558" fmla="*/ 5391402 h 6750795"/>
              <a:gd name="connsiteX559" fmla="*/ 4709144 w 6630249"/>
              <a:gd name="connsiteY559" fmla="*/ 5427310 h 6750795"/>
              <a:gd name="connsiteX560" fmla="*/ 4704015 w 6630249"/>
              <a:gd name="connsiteY560" fmla="*/ 5391402 h 6750795"/>
              <a:gd name="connsiteX561" fmla="*/ 4691191 w 6630249"/>
              <a:gd name="connsiteY561" fmla="*/ 5383705 h 6750795"/>
              <a:gd name="connsiteX562" fmla="*/ 4698885 w 6630249"/>
              <a:gd name="connsiteY562" fmla="*/ 5429874 h 6750795"/>
              <a:gd name="connsiteX563" fmla="*/ 4665542 w 6630249"/>
              <a:gd name="connsiteY563" fmla="*/ 5447829 h 6750795"/>
              <a:gd name="connsiteX564" fmla="*/ 4691191 w 6630249"/>
              <a:gd name="connsiteY564" fmla="*/ 5383705 h 6750795"/>
              <a:gd name="connsiteX565" fmla="*/ 4683496 w 6630249"/>
              <a:gd name="connsiteY565" fmla="*/ 5376012 h 6750795"/>
              <a:gd name="connsiteX566" fmla="*/ 4688625 w 6630249"/>
              <a:gd name="connsiteY566" fmla="*/ 5376012 h 6750795"/>
              <a:gd name="connsiteX567" fmla="*/ 4691190 w 6630249"/>
              <a:gd name="connsiteY567" fmla="*/ 5381141 h 6750795"/>
              <a:gd name="connsiteX568" fmla="*/ 4683496 w 6630249"/>
              <a:gd name="connsiteY568" fmla="*/ 5381141 h 6750795"/>
              <a:gd name="connsiteX569" fmla="*/ 4211555 w 6630249"/>
              <a:gd name="connsiteY569" fmla="*/ 5373447 h 6750795"/>
              <a:gd name="connsiteX570" fmla="*/ 4221815 w 6630249"/>
              <a:gd name="connsiteY570" fmla="*/ 5396531 h 6750795"/>
              <a:gd name="connsiteX571" fmla="*/ 4219250 w 6630249"/>
              <a:gd name="connsiteY571" fmla="*/ 5399096 h 6750795"/>
              <a:gd name="connsiteX572" fmla="*/ 4203861 w 6630249"/>
              <a:gd name="connsiteY572" fmla="*/ 5388836 h 6750795"/>
              <a:gd name="connsiteX573" fmla="*/ 4211555 w 6630249"/>
              <a:gd name="connsiteY573" fmla="*/ 5373447 h 6750795"/>
              <a:gd name="connsiteX574" fmla="*/ 4496259 w 6630249"/>
              <a:gd name="connsiteY574" fmla="*/ 5370883 h 6750795"/>
              <a:gd name="connsiteX575" fmla="*/ 4501388 w 6630249"/>
              <a:gd name="connsiteY575" fmla="*/ 5378577 h 6750795"/>
              <a:gd name="connsiteX576" fmla="*/ 4496259 w 6630249"/>
              <a:gd name="connsiteY576" fmla="*/ 5370883 h 6750795"/>
              <a:gd name="connsiteX577" fmla="*/ 4714045 w 6630249"/>
              <a:gd name="connsiteY577" fmla="*/ 5365602 h 6750795"/>
              <a:gd name="connsiteX578" fmla="*/ 4715878 w 6630249"/>
              <a:gd name="connsiteY578" fmla="*/ 5371523 h 6750795"/>
              <a:gd name="connsiteX579" fmla="*/ 4714275 w 6630249"/>
              <a:gd name="connsiteY579" fmla="*/ 5388836 h 6750795"/>
              <a:gd name="connsiteX580" fmla="*/ 4706580 w 6630249"/>
              <a:gd name="connsiteY580" fmla="*/ 5386271 h 6750795"/>
              <a:gd name="connsiteX581" fmla="*/ 4698886 w 6630249"/>
              <a:gd name="connsiteY581" fmla="*/ 5370882 h 6750795"/>
              <a:gd name="connsiteX582" fmla="*/ 4714275 w 6630249"/>
              <a:gd name="connsiteY582" fmla="*/ 5370882 h 6750795"/>
              <a:gd name="connsiteX583" fmla="*/ 4711710 w 6630249"/>
              <a:gd name="connsiteY583" fmla="*/ 5358058 h 6750795"/>
              <a:gd name="connsiteX584" fmla="*/ 4713954 w 6630249"/>
              <a:gd name="connsiteY584" fmla="*/ 5363508 h 6750795"/>
              <a:gd name="connsiteX585" fmla="*/ 4714045 w 6630249"/>
              <a:gd name="connsiteY585" fmla="*/ 5365602 h 6750795"/>
              <a:gd name="connsiteX586" fmla="*/ 4481297 w 6630249"/>
              <a:gd name="connsiteY586" fmla="*/ 5334832 h 6750795"/>
              <a:gd name="connsiteX587" fmla="*/ 4480870 w 6630249"/>
              <a:gd name="connsiteY587" fmla="*/ 5334974 h 6750795"/>
              <a:gd name="connsiteX588" fmla="*/ 4480532 w 6630249"/>
              <a:gd name="connsiteY588" fmla="*/ 5336616 h 6750795"/>
              <a:gd name="connsiteX589" fmla="*/ 4421875 w 6630249"/>
              <a:gd name="connsiteY589" fmla="*/ 5332408 h 6750795"/>
              <a:gd name="connsiteX590" fmla="*/ 4439830 w 6630249"/>
              <a:gd name="connsiteY590" fmla="*/ 5337537 h 6750795"/>
              <a:gd name="connsiteX591" fmla="*/ 4442396 w 6630249"/>
              <a:gd name="connsiteY591" fmla="*/ 5368316 h 6750795"/>
              <a:gd name="connsiteX592" fmla="*/ 4452655 w 6630249"/>
              <a:gd name="connsiteY592" fmla="*/ 5347797 h 6750795"/>
              <a:gd name="connsiteX593" fmla="*/ 4483434 w 6630249"/>
              <a:gd name="connsiteY593" fmla="*/ 5365751 h 6750795"/>
              <a:gd name="connsiteX594" fmla="*/ 4452655 w 6630249"/>
              <a:gd name="connsiteY594" fmla="*/ 5368316 h 6750795"/>
              <a:gd name="connsiteX595" fmla="*/ 4485999 w 6630249"/>
              <a:gd name="connsiteY595" fmla="*/ 5388835 h 6750795"/>
              <a:gd name="connsiteX596" fmla="*/ 4488563 w 6630249"/>
              <a:gd name="connsiteY596" fmla="*/ 5406789 h 6750795"/>
              <a:gd name="connsiteX597" fmla="*/ 4485999 w 6630249"/>
              <a:gd name="connsiteY597" fmla="*/ 5440133 h 6750795"/>
              <a:gd name="connsiteX598" fmla="*/ 4498823 w 6630249"/>
              <a:gd name="connsiteY598" fmla="*/ 5427309 h 6750795"/>
              <a:gd name="connsiteX599" fmla="*/ 4519342 w 6630249"/>
              <a:gd name="connsiteY599" fmla="*/ 5519645 h 6750795"/>
              <a:gd name="connsiteX600" fmla="*/ 4496258 w 6630249"/>
              <a:gd name="connsiteY600" fmla="*/ 5542729 h 6750795"/>
              <a:gd name="connsiteX601" fmla="*/ 4493693 w 6630249"/>
              <a:gd name="connsiteY601" fmla="*/ 5514515 h 6750795"/>
              <a:gd name="connsiteX602" fmla="*/ 4478304 w 6630249"/>
              <a:gd name="connsiteY602" fmla="*/ 5545293 h 6750795"/>
              <a:gd name="connsiteX603" fmla="*/ 4462914 w 6630249"/>
              <a:gd name="connsiteY603" fmla="*/ 5524775 h 6750795"/>
              <a:gd name="connsiteX604" fmla="*/ 4465479 w 6630249"/>
              <a:gd name="connsiteY604" fmla="*/ 5486301 h 6750795"/>
              <a:gd name="connsiteX605" fmla="*/ 4434701 w 6630249"/>
              <a:gd name="connsiteY605" fmla="*/ 5509385 h 6750795"/>
              <a:gd name="connsiteX606" fmla="*/ 4432135 w 6630249"/>
              <a:gd name="connsiteY606" fmla="*/ 5450393 h 6750795"/>
              <a:gd name="connsiteX607" fmla="*/ 4427005 w 6630249"/>
              <a:gd name="connsiteY607" fmla="*/ 5447828 h 6750795"/>
              <a:gd name="connsiteX608" fmla="*/ 4421875 w 6630249"/>
              <a:gd name="connsiteY608" fmla="*/ 5332408 h 6750795"/>
              <a:gd name="connsiteX609" fmla="*/ 4403923 w 6630249"/>
              <a:gd name="connsiteY609" fmla="*/ 5317020 h 6750795"/>
              <a:gd name="connsiteX610" fmla="*/ 4409053 w 6630249"/>
              <a:gd name="connsiteY610" fmla="*/ 5324714 h 6750795"/>
              <a:gd name="connsiteX611" fmla="*/ 4403923 w 6630249"/>
              <a:gd name="connsiteY611" fmla="*/ 5317020 h 6750795"/>
              <a:gd name="connsiteX612" fmla="*/ 4668106 w 6630249"/>
              <a:gd name="connsiteY612" fmla="*/ 5309324 h 6750795"/>
              <a:gd name="connsiteX613" fmla="*/ 4686060 w 6630249"/>
              <a:gd name="connsiteY613" fmla="*/ 5360623 h 6750795"/>
              <a:gd name="connsiteX614" fmla="*/ 4678366 w 6630249"/>
              <a:gd name="connsiteY614" fmla="*/ 5370882 h 6750795"/>
              <a:gd name="connsiteX615" fmla="*/ 4668106 w 6630249"/>
              <a:gd name="connsiteY615" fmla="*/ 5309324 h 6750795"/>
              <a:gd name="connsiteX616" fmla="*/ 4427007 w 6630249"/>
              <a:gd name="connsiteY616" fmla="*/ 5299066 h 6750795"/>
              <a:gd name="connsiteX617" fmla="*/ 4437266 w 6630249"/>
              <a:gd name="connsiteY617" fmla="*/ 5317020 h 6750795"/>
              <a:gd name="connsiteX618" fmla="*/ 4427007 w 6630249"/>
              <a:gd name="connsiteY618" fmla="*/ 5299066 h 6750795"/>
              <a:gd name="connsiteX619" fmla="*/ 3342303 w 6630249"/>
              <a:gd name="connsiteY619" fmla="*/ 5277838 h 6750795"/>
              <a:gd name="connsiteX620" fmla="*/ 3357723 w 6630249"/>
              <a:gd name="connsiteY620" fmla="*/ 5294453 h 6750795"/>
              <a:gd name="connsiteX621" fmla="*/ 3343018 w 6630249"/>
              <a:gd name="connsiteY621" fmla="*/ 5280470 h 6750795"/>
              <a:gd name="connsiteX622" fmla="*/ 3133288 w 6630249"/>
              <a:gd name="connsiteY622" fmla="*/ 5261808 h 6750795"/>
              <a:gd name="connsiteX623" fmla="*/ 3134299 w 6630249"/>
              <a:gd name="connsiteY623" fmla="*/ 5263157 h 6750795"/>
              <a:gd name="connsiteX624" fmla="*/ 3119983 w 6630249"/>
              <a:gd name="connsiteY624" fmla="*/ 5287742 h 6750795"/>
              <a:gd name="connsiteX625" fmla="*/ 3125923 w 6630249"/>
              <a:gd name="connsiteY625" fmla="*/ 5272255 h 6750795"/>
              <a:gd name="connsiteX626" fmla="*/ 4668106 w 6630249"/>
              <a:gd name="connsiteY626" fmla="*/ 5252896 h 6750795"/>
              <a:gd name="connsiteX627" fmla="*/ 4675801 w 6630249"/>
              <a:gd name="connsiteY627" fmla="*/ 5304195 h 6750795"/>
              <a:gd name="connsiteX628" fmla="*/ 4668106 w 6630249"/>
              <a:gd name="connsiteY628" fmla="*/ 5252896 h 6750795"/>
              <a:gd name="connsiteX629" fmla="*/ 4226945 w 6630249"/>
              <a:gd name="connsiteY629" fmla="*/ 5252896 h 6750795"/>
              <a:gd name="connsiteX630" fmla="*/ 4230912 w 6630249"/>
              <a:gd name="connsiteY630" fmla="*/ 5266501 h 6750795"/>
              <a:gd name="connsiteX631" fmla="*/ 4231659 w 6630249"/>
              <a:gd name="connsiteY631" fmla="*/ 5254468 h 6750795"/>
              <a:gd name="connsiteX632" fmla="*/ 4230792 w 6630249"/>
              <a:gd name="connsiteY632" fmla="*/ 5254179 h 6750795"/>
              <a:gd name="connsiteX633" fmla="*/ 4226945 w 6630249"/>
              <a:gd name="connsiteY633" fmla="*/ 5252896 h 6750795"/>
              <a:gd name="connsiteX634" fmla="*/ 4462915 w 6630249"/>
              <a:gd name="connsiteY634" fmla="*/ 5222118 h 6750795"/>
              <a:gd name="connsiteX635" fmla="*/ 4488564 w 6630249"/>
              <a:gd name="connsiteY635" fmla="*/ 5332409 h 6750795"/>
              <a:gd name="connsiteX636" fmla="*/ 4483848 w 6630249"/>
              <a:gd name="connsiteY636" fmla="*/ 5333981 h 6750795"/>
              <a:gd name="connsiteX637" fmla="*/ 4486000 w 6630249"/>
              <a:gd name="connsiteY637" fmla="*/ 5355493 h 6750795"/>
              <a:gd name="connsiteX638" fmla="*/ 4478446 w 6630249"/>
              <a:gd name="connsiteY638" fmla="*/ 5349827 h 6750795"/>
              <a:gd name="connsiteX639" fmla="*/ 4478305 w 6630249"/>
              <a:gd name="connsiteY639" fmla="*/ 5352928 h 6750795"/>
              <a:gd name="connsiteX640" fmla="*/ 4447526 w 6630249"/>
              <a:gd name="connsiteY640" fmla="*/ 5324715 h 6750795"/>
              <a:gd name="connsiteX641" fmla="*/ 4460350 w 6630249"/>
              <a:gd name="connsiteY641" fmla="*/ 5293936 h 6750795"/>
              <a:gd name="connsiteX642" fmla="*/ 4447526 w 6630249"/>
              <a:gd name="connsiteY642" fmla="*/ 5301630 h 6750795"/>
              <a:gd name="connsiteX643" fmla="*/ 4442396 w 6630249"/>
              <a:gd name="connsiteY643" fmla="*/ 5291371 h 6750795"/>
              <a:gd name="connsiteX644" fmla="*/ 4473175 w 6630249"/>
              <a:gd name="connsiteY644" fmla="*/ 5273417 h 6750795"/>
              <a:gd name="connsiteX645" fmla="*/ 4429571 w 6630249"/>
              <a:gd name="connsiteY645" fmla="*/ 5278546 h 6750795"/>
              <a:gd name="connsiteX646" fmla="*/ 4437266 w 6630249"/>
              <a:gd name="connsiteY646" fmla="*/ 5237507 h 6750795"/>
              <a:gd name="connsiteX647" fmla="*/ 4462915 w 6630249"/>
              <a:gd name="connsiteY647" fmla="*/ 5222118 h 6750795"/>
              <a:gd name="connsiteX648" fmla="*/ 2214364 w 6630249"/>
              <a:gd name="connsiteY648" fmla="*/ 5202591 h 6750795"/>
              <a:gd name="connsiteX649" fmla="*/ 2203244 w 6630249"/>
              <a:gd name="connsiteY649" fmla="*/ 5211857 h 6750795"/>
              <a:gd name="connsiteX650" fmla="*/ 2200680 w 6630249"/>
              <a:gd name="connsiteY650" fmla="*/ 5206728 h 6750795"/>
              <a:gd name="connsiteX651" fmla="*/ 3252284 w 6630249"/>
              <a:gd name="connsiteY651" fmla="*/ 5193905 h 6750795"/>
              <a:gd name="connsiteX652" fmla="*/ 3239460 w 6630249"/>
              <a:gd name="connsiteY652" fmla="*/ 5204165 h 6750795"/>
              <a:gd name="connsiteX653" fmla="*/ 3244589 w 6630249"/>
              <a:gd name="connsiteY653" fmla="*/ 5211859 h 6750795"/>
              <a:gd name="connsiteX654" fmla="*/ 3293322 w 6630249"/>
              <a:gd name="connsiteY654" fmla="*/ 5263157 h 6750795"/>
              <a:gd name="connsiteX655" fmla="*/ 3419002 w 6630249"/>
              <a:gd name="connsiteY655" fmla="*/ 5358058 h 6750795"/>
              <a:gd name="connsiteX656" fmla="*/ 3444651 w 6630249"/>
              <a:gd name="connsiteY656" fmla="*/ 5360623 h 6750795"/>
              <a:gd name="connsiteX657" fmla="*/ 3539552 w 6630249"/>
              <a:gd name="connsiteY657" fmla="*/ 5329844 h 6750795"/>
              <a:gd name="connsiteX658" fmla="*/ 3547247 w 6630249"/>
              <a:gd name="connsiteY658" fmla="*/ 5327279 h 6750795"/>
              <a:gd name="connsiteX659" fmla="*/ 3544682 w 6630249"/>
              <a:gd name="connsiteY659" fmla="*/ 5314455 h 6750795"/>
              <a:gd name="connsiteX660" fmla="*/ 3493384 w 6630249"/>
              <a:gd name="connsiteY660" fmla="*/ 5324715 h 6750795"/>
              <a:gd name="connsiteX661" fmla="*/ 3431827 w 6630249"/>
              <a:gd name="connsiteY661" fmla="*/ 5332409 h 6750795"/>
              <a:gd name="connsiteX662" fmla="*/ 3367063 w 6630249"/>
              <a:gd name="connsiteY662" fmla="*/ 5304516 h 6750795"/>
              <a:gd name="connsiteX663" fmla="*/ 3357723 w 6630249"/>
              <a:gd name="connsiteY663" fmla="*/ 5294453 h 6750795"/>
              <a:gd name="connsiteX664" fmla="*/ 3362576 w 6630249"/>
              <a:gd name="connsiteY664" fmla="*/ 5299066 h 6750795"/>
              <a:gd name="connsiteX665" fmla="*/ 3429262 w 6630249"/>
              <a:gd name="connsiteY665" fmla="*/ 5319585 h 6750795"/>
              <a:gd name="connsiteX666" fmla="*/ 3460041 w 6630249"/>
              <a:gd name="connsiteY666" fmla="*/ 5314455 h 6750795"/>
              <a:gd name="connsiteX667" fmla="*/ 3457475 w 6630249"/>
              <a:gd name="connsiteY667" fmla="*/ 5301630 h 6750795"/>
              <a:gd name="connsiteX668" fmla="*/ 3352315 w 6630249"/>
              <a:gd name="connsiteY668" fmla="*/ 5260592 h 6750795"/>
              <a:gd name="connsiteX669" fmla="*/ 3360009 w 6630249"/>
              <a:gd name="connsiteY669" fmla="*/ 5242638 h 6750795"/>
              <a:gd name="connsiteX670" fmla="*/ 3347185 w 6630249"/>
              <a:gd name="connsiteY670" fmla="*/ 5245203 h 6750795"/>
              <a:gd name="connsiteX671" fmla="*/ 3349750 w 6630249"/>
              <a:gd name="connsiteY671" fmla="*/ 5258027 h 6750795"/>
              <a:gd name="connsiteX672" fmla="*/ 3347185 w 6630249"/>
              <a:gd name="connsiteY672" fmla="*/ 5255463 h 6750795"/>
              <a:gd name="connsiteX673" fmla="*/ 3336926 w 6630249"/>
              <a:gd name="connsiteY673" fmla="*/ 5245203 h 6750795"/>
              <a:gd name="connsiteX674" fmla="*/ 3336926 w 6630249"/>
              <a:gd name="connsiteY674" fmla="*/ 5258027 h 6750795"/>
              <a:gd name="connsiteX675" fmla="*/ 3342303 w 6630249"/>
              <a:gd name="connsiteY675" fmla="*/ 5277838 h 6750795"/>
              <a:gd name="connsiteX676" fmla="*/ 3321536 w 6630249"/>
              <a:gd name="connsiteY676" fmla="*/ 5255463 h 6750795"/>
              <a:gd name="connsiteX677" fmla="*/ 3257414 w 6630249"/>
              <a:gd name="connsiteY677" fmla="*/ 5193905 h 6750795"/>
              <a:gd name="connsiteX678" fmla="*/ 2231886 w 6630249"/>
              <a:gd name="connsiteY678" fmla="*/ 5188900 h 6750795"/>
              <a:gd name="connsiteX679" fmla="*/ 2228453 w 6630249"/>
              <a:gd name="connsiteY679" fmla="*/ 5191940 h 6750795"/>
              <a:gd name="connsiteX680" fmla="*/ 2214466 w 6630249"/>
              <a:gd name="connsiteY680" fmla="*/ 5202560 h 6750795"/>
              <a:gd name="connsiteX681" fmla="*/ 2214364 w 6630249"/>
              <a:gd name="connsiteY681" fmla="*/ 5202591 h 6750795"/>
              <a:gd name="connsiteX682" fmla="*/ 2218633 w 6630249"/>
              <a:gd name="connsiteY682" fmla="*/ 5199033 h 6750795"/>
              <a:gd name="connsiteX683" fmla="*/ 4462915 w 6630249"/>
              <a:gd name="connsiteY683" fmla="*/ 5183645 h 6750795"/>
              <a:gd name="connsiteX684" fmla="*/ 4465480 w 6630249"/>
              <a:gd name="connsiteY684" fmla="*/ 5206729 h 6750795"/>
              <a:gd name="connsiteX685" fmla="*/ 4462915 w 6630249"/>
              <a:gd name="connsiteY685" fmla="*/ 5183645 h 6750795"/>
              <a:gd name="connsiteX686" fmla="*/ 2205820 w 6630249"/>
              <a:gd name="connsiteY686" fmla="*/ 5145570 h 6750795"/>
              <a:gd name="connsiteX687" fmla="*/ 2167335 w 6630249"/>
              <a:gd name="connsiteY687" fmla="*/ 5178516 h 6750795"/>
              <a:gd name="connsiteX688" fmla="*/ 2164769 w 6630249"/>
              <a:gd name="connsiteY688" fmla="*/ 5173386 h 6750795"/>
              <a:gd name="connsiteX689" fmla="*/ 4427007 w 6630249"/>
              <a:gd name="connsiteY689" fmla="*/ 5145171 h 6750795"/>
              <a:gd name="connsiteX690" fmla="*/ 4460351 w 6630249"/>
              <a:gd name="connsiteY690" fmla="*/ 5209294 h 6750795"/>
              <a:gd name="connsiteX691" fmla="*/ 4429572 w 6630249"/>
              <a:gd name="connsiteY691" fmla="*/ 5219553 h 6750795"/>
              <a:gd name="connsiteX692" fmla="*/ 4427007 w 6630249"/>
              <a:gd name="connsiteY692" fmla="*/ 5145171 h 6750795"/>
              <a:gd name="connsiteX693" fmla="*/ 4688626 w 6630249"/>
              <a:gd name="connsiteY693" fmla="*/ 5134912 h 6750795"/>
              <a:gd name="connsiteX694" fmla="*/ 4691191 w 6630249"/>
              <a:gd name="connsiteY694" fmla="*/ 5142606 h 6750795"/>
              <a:gd name="connsiteX695" fmla="*/ 4688626 w 6630249"/>
              <a:gd name="connsiteY695" fmla="*/ 5134912 h 6750795"/>
              <a:gd name="connsiteX696" fmla="*/ 1654357 w 6630249"/>
              <a:gd name="connsiteY696" fmla="*/ 5119523 h 6750795"/>
              <a:gd name="connsiteX697" fmla="*/ 1664616 w 6630249"/>
              <a:gd name="connsiteY697" fmla="*/ 5119523 h 6750795"/>
              <a:gd name="connsiteX698" fmla="*/ 1667181 w 6630249"/>
              <a:gd name="connsiteY698" fmla="*/ 5132347 h 6750795"/>
              <a:gd name="connsiteX699" fmla="*/ 1656922 w 6630249"/>
              <a:gd name="connsiteY699" fmla="*/ 5134912 h 6750795"/>
              <a:gd name="connsiteX700" fmla="*/ 1654357 w 6630249"/>
              <a:gd name="connsiteY700" fmla="*/ 5119523 h 6750795"/>
              <a:gd name="connsiteX701" fmla="*/ 2953772 w 6630249"/>
              <a:gd name="connsiteY701" fmla="*/ 5119068 h 6750795"/>
              <a:gd name="connsiteX702" fmla="*/ 2935520 w 6630249"/>
              <a:gd name="connsiteY702" fmla="*/ 5132027 h 6750795"/>
              <a:gd name="connsiteX703" fmla="*/ 2895764 w 6630249"/>
              <a:gd name="connsiteY703" fmla="*/ 5145172 h 6750795"/>
              <a:gd name="connsiteX704" fmla="*/ 2895051 w 6630249"/>
              <a:gd name="connsiteY704" fmla="*/ 5143389 h 6750795"/>
              <a:gd name="connsiteX705" fmla="*/ 4442396 w 6630249"/>
              <a:gd name="connsiteY705" fmla="*/ 5111828 h 6750795"/>
              <a:gd name="connsiteX706" fmla="*/ 4444961 w 6630249"/>
              <a:gd name="connsiteY706" fmla="*/ 5137477 h 6750795"/>
              <a:gd name="connsiteX707" fmla="*/ 4442396 w 6630249"/>
              <a:gd name="connsiteY707" fmla="*/ 5111828 h 6750795"/>
              <a:gd name="connsiteX708" fmla="*/ 4651117 w 6630249"/>
              <a:gd name="connsiteY708" fmla="*/ 5110086 h 6750795"/>
              <a:gd name="connsiteX709" fmla="*/ 4653136 w 6630249"/>
              <a:gd name="connsiteY709" fmla="*/ 5119845 h 6750795"/>
              <a:gd name="connsiteX710" fmla="*/ 4652717 w 6630249"/>
              <a:gd name="connsiteY710" fmla="*/ 5114393 h 6750795"/>
              <a:gd name="connsiteX711" fmla="*/ 1751823 w 6630249"/>
              <a:gd name="connsiteY711" fmla="*/ 5093874 h 6750795"/>
              <a:gd name="connsiteX712" fmla="*/ 1762082 w 6630249"/>
              <a:gd name="connsiteY712" fmla="*/ 5122087 h 6750795"/>
              <a:gd name="connsiteX713" fmla="*/ 1759517 w 6630249"/>
              <a:gd name="connsiteY713" fmla="*/ 5122087 h 6750795"/>
              <a:gd name="connsiteX714" fmla="*/ 1751823 w 6630249"/>
              <a:gd name="connsiteY714" fmla="*/ 5093874 h 6750795"/>
              <a:gd name="connsiteX715" fmla="*/ 3019928 w 6630249"/>
              <a:gd name="connsiteY715" fmla="*/ 5090621 h 6750795"/>
              <a:gd name="connsiteX716" fmla="*/ 3009181 w 6630249"/>
              <a:gd name="connsiteY716" fmla="*/ 5096118 h 6750795"/>
              <a:gd name="connsiteX717" fmla="*/ 2953772 w 6630249"/>
              <a:gd name="connsiteY717" fmla="*/ 5119068 h 6750795"/>
              <a:gd name="connsiteX718" fmla="*/ 2967581 w 6630249"/>
              <a:gd name="connsiteY718" fmla="*/ 5109263 h 6750795"/>
              <a:gd name="connsiteX719" fmla="*/ 2282526 w 6630249"/>
              <a:gd name="connsiteY719" fmla="*/ 5079907 h 6750795"/>
              <a:gd name="connsiteX720" fmla="*/ 2278907 w 6630249"/>
              <a:gd name="connsiteY720" fmla="*/ 5084256 h 6750795"/>
              <a:gd name="connsiteX721" fmla="*/ 2225927 w 6630249"/>
              <a:gd name="connsiteY721" fmla="*/ 5131947 h 6750795"/>
              <a:gd name="connsiteX722" fmla="*/ 2205820 w 6630249"/>
              <a:gd name="connsiteY722" fmla="*/ 5145570 h 6750795"/>
              <a:gd name="connsiteX723" fmla="*/ 2447871 w 6630249"/>
              <a:gd name="connsiteY723" fmla="*/ 5044996 h 6750795"/>
              <a:gd name="connsiteX724" fmla="*/ 2438357 w 6630249"/>
              <a:gd name="connsiteY724" fmla="*/ 5062084 h 6750795"/>
              <a:gd name="connsiteX725" fmla="*/ 2401060 w 6630249"/>
              <a:gd name="connsiteY725" fmla="*/ 5110546 h 6750795"/>
              <a:gd name="connsiteX726" fmla="*/ 2395045 w 6630249"/>
              <a:gd name="connsiteY726" fmla="*/ 5115894 h 6750795"/>
              <a:gd name="connsiteX727" fmla="*/ 2314772 w 6630249"/>
              <a:gd name="connsiteY727" fmla="*/ 5041154 h 6750795"/>
              <a:gd name="connsiteX728" fmla="*/ 2292053 w 6630249"/>
              <a:gd name="connsiteY728" fmla="*/ 5071752 h 6750795"/>
              <a:gd name="connsiteX729" fmla="*/ 2282526 w 6630249"/>
              <a:gd name="connsiteY729" fmla="*/ 5079907 h 6750795"/>
              <a:gd name="connsiteX730" fmla="*/ 4442396 w 6630249"/>
              <a:gd name="connsiteY730" fmla="*/ 5032316 h 6750795"/>
              <a:gd name="connsiteX731" fmla="*/ 4442396 w 6630249"/>
              <a:gd name="connsiteY731" fmla="*/ 5101569 h 6750795"/>
              <a:gd name="connsiteX732" fmla="*/ 4429572 w 6630249"/>
              <a:gd name="connsiteY732" fmla="*/ 5111829 h 6750795"/>
              <a:gd name="connsiteX733" fmla="*/ 4442396 w 6630249"/>
              <a:gd name="connsiteY733" fmla="*/ 5032316 h 6750795"/>
              <a:gd name="connsiteX734" fmla="*/ 4427006 w 6630249"/>
              <a:gd name="connsiteY734" fmla="*/ 5029751 h 6750795"/>
              <a:gd name="connsiteX735" fmla="*/ 4409052 w 6630249"/>
              <a:gd name="connsiteY735" fmla="*/ 5101569 h 6750795"/>
              <a:gd name="connsiteX736" fmla="*/ 4406487 w 6630249"/>
              <a:gd name="connsiteY736" fmla="*/ 5086179 h 6750795"/>
              <a:gd name="connsiteX737" fmla="*/ 4396227 w 6630249"/>
              <a:gd name="connsiteY737" fmla="*/ 5093874 h 6750795"/>
              <a:gd name="connsiteX738" fmla="*/ 4393662 w 6630249"/>
              <a:gd name="connsiteY738" fmla="*/ 5078485 h 6750795"/>
              <a:gd name="connsiteX739" fmla="*/ 4385968 w 6630249"/>
              <a:gd name="connsiteY739" fmla="*/ 5081050 h 6750795"/>
              <a:gd name="connsiteX740" fmla="*/ 4393662 w 6630249"/>
              <a:gd name="connsiteY740" fmla="*/ 5034880 h 6750795"/>
              <a:gd name="connsiteX741" fmla="*/ 4427006 w 6630249"/>
              <a:gd name="connsiteY741" fmla="*/ 5029751 h 6750795"/>
              <a:gd name="connsiteX742" fmla="*/ 2329211 w 6630249"/>
              <a:gd name="connsiteY742" fmla="*/ 5021708 h 6750795"/>
              <a:gd name="connsiteX743" fmla="*/ 2324194 w 6630249"/>
              <a:gd name="connsiteY743" fmla="*/ 5029832 h 6750795"/>
              <a:gd name="connsiteX744" fmla="*/ 2314772 w 6630249"/>
              <a:gd name="connsiteY744" fmla="*/ 5041154 h 6750795"/>
              <a:gd name="connsiteX745" fmla="*/ 1900587 w 6630249"/>
              <a:gd name="connsiteY745" fmla="*/ 4998972 h 6750795"/>
              <a:gd name="connsiteX746" fmla="*/ 1915976 w 6630249"/>
              <a:gd name="connsiteY746" fmla="*/ 5081049 h 6750795"/>
              <a:gd name="connsiteX747" fmla="*/ 1910846 w 6630249"/>
              <a:gd name="connsiteY747" fmla="*/ 5088744 h 6750795"/>
              <a:gd name="connsiteX748" fmla="*/ 1908281 w 6630249"/>
              <a:gd name="connsiteY748" fmla="*/ 5086179 h 6750795"/>
              <a:gd name="connsiteX749" fmla="*/ 1900587 w 6630249"/>
              <a:gd name="connsiteY749" fmla="*/ 4998972 h 6750795"/>
              <a:gd name="connsiteX750" fmla="*/ 4342365 w 6630249"/>
              <a:gd name="connsiteY750" fmla="*/ 4983584 h 6750795"/>
              <a:gd name="connsiteX751" fmla="*/ 4339801 w 6630249"/>
              <a:gd name="connsiteY751" fmla="*/ 4991278 h 6750795"/>
              <a:gd name="connsiteX752" fmla="*/ 4342365 w 6630249"/>
              <a:gd name="connsiteY752" fmla="*/ 4983584 h 6750795"/>
              <a:gd name="connsiteX753" fmla="*/ 2428954 w 6630249"/>
              <a:gd name="connsiteY753" fmla="*/ 4973323 h 6750795"/>
              <a:gd name="connsiteX754" fmla="*/ 2278908 w 6630249"/>
              <a:gd name="connsiteY754" fmla="*/ 5152946 h 6750795"/>
              <a:gd name="connsiteX755" fmla="*/ 2231886 w 6630249"/>
              <a:gd name="connsiteY755" fmla="*/ 5188900 h 6750795"/>
              <a:gd name="connsiteX756" fmla="*/ 2249412 w 6630249"/>
              <a:gd name="connsiteY756" fmla="*/ 5173384 h 6750795"/>
              <a:gd name="connsiteX757" fmla="*/ 2251977 w 6630249"/>
              <a:gd name="connsiteY757" fmla="*/ 5170819 h 6750795"/>
              <a:gd name="connsiteX758" fmla="*/ 2428954 w 6630249"/>
              <a:gd name="connsiteY758" fmla="*/ 4973323 h 6750795"/>
              <a:gd name="connsiteX759" fmla="*/ 2057046 w 6630249"/>
              <a:gd name="connsiteY759" fmla="*/ 4950239 h 6750795"/>
              <a:gd name="connsiteX760" fmla="*/ 2013443 w 6630249"/>
              <a:gd name="connsiteY760" fmla="*/ 5006667 h 6750795"/>
              <a:gd name="connsiteX761" fmla="*/ 2010878 w 6630249"/>
              <a:gd name="connsiteY761" fmla="*/ 4988713 h 6750795"/>
              <a:gd name="connsiteX762" fmla="*/ 2057046 w 6630249"/>
              <a:gd name="connsiteY762" fmla="*/ 4950239 h 6750795"/>
              <a:gd name="connsiteX763" fmla="*/ 2613627 w 6630249"/>
              <a:gd name="connsiteY763" fmla="*/ 4924591 h 6750795"/>
              <a:gd name="connsiteX764" fmla="*/ 2457167 w 6630249"/>
              <a:gd name="connsiteY764" fmla="*/ 5088745 h 6750795"/>
              <a:gd name="connsiteX765" fmla="*/ 2277625 w 6630249"/>
              <a:gd name="connsiteY765" fmla="*/ 5263157 h 6750795"/>
              <a:gd name="connsiteX766" fmla="*/ 2280190 w 6630249"/>
              <a:gd name="connsiteY766" fmla="*/ 5275982 h 6750795"/>
              <a:gd name="connsiteX767" fmla="*/ 2503335 w 6630249"/>
              <a:gd name="connsiteY767" fmla="*/ 5081050 h 6750795"/>
              <a:gd name="connsiteX768" fmla="*/ 2621320 w 6630249"/>
              <a:gd name="connsiteY768" fmla="*/ 4934851 h 6750795"/>
              <a:gd name="connsiteX769" fmla="*/ 2478030 w 6630249"/>
              <a:gd name="connsiteY769" fmla="*/ 4923250 h 6750795"/>
              <a:gd name="connsiteX770" fmla="*/ 2465824 w 6630249"/>
              <a:gd name="connsiteY770" fmla="*/ 4964988 h 6750795"/>
              <a:gd name="connsiteX771" fmla="*/ 2418694 w 6630249"/>
              <a:gd name="connsiteY771" fmla="*/ 5047706 h 6750795"/>
              <a:gd name="connsiteX772" fmla="*/ 2464863 w 6630249"/>
              <a:gd name="connsiteY772" fmla="*/ 4945110 h 6750795"/>
              <a:gd name="connsiteX773" fmla="*/ 2474801 w 6630249"/>
              <a:gd name="connsiteY773" fmla="*/ 4932606 h 6750795"/>
              <a:gd name="connsiteX774" fmla="*/ 2484382 w 6630249"/>
              <a:gd name="connsiteY774" fmla="*/ 4901533 h 6750795"/>
              <a:gd name="connsiteX775" fmla="*/ 2481814 w 6630249"/>
              <a:gd name="connsiteY775" fmla="*/ 4912287 h 6750795"/>
              <a:gd name="connsiteX776" fmla="*/ 2478030 w 6630249"/>
              <a:gd name="connsiteY776" fmla="*/ 4923250 h 6750795"/>
              <a:gd name="connsiteX777" fmla="*/ 1985229 w 6630249"/>
              <a:gd name="connsiteY777" fmla="*/ 4886117 h 6750795"/>
              <a:gd name="connsiteX778" fmla="*/ 1985229 w 6630249"/>
              <a:gd name="connsiteY778" fmla="*/ 4893812 h 6750795"/>
              <a:gd name="connsiteX779" fmla="*/ 1941626 w 6630249"/>
              <a:gd name="connsiteY779" fmla="*/ 4947675 h 6750795"/>
              <a:gd name="connsiteX780" fmla="*/ 1969839 w 6630249"/>
              <a:gd name="connsiteY780" fmla="*/ 4901507 h 6750795"/>
              <a:gd name="connsiteX781" fmla="*/ 1985229 w 6630249"/>
              <a:gd name="connsiteY781" fmla="*/ 4886117 h 6750795"/>
              <a:gd name="connsiteX782" fmla="*/ 1692832 w 6630249"/>
              <a:gd name="connsiteY782" fmla="*/ 4868163 h 6750795"/>
              <a:gd name="connsiteX783" fmla="*/ 1692832 w 6630249"/>
              <a:gd name="connsiteY783" fmla="*/ 4880987 h 6750795"/>
              <a:gd name="connsiteX784" fmla="*/ 1713350 w 6630249"/>
              <a:gd name="connsiteY784" fmla="*/ 4968193 h 6750795"/>
              <a:gd name="connsiteX785" fmla="*/ 1718480 w 6630249"/>
              <a:gd name="connsiteY785" fmla="*/ 5106698 h 6750795"/>
              <a:gd name="connsiteX786" fmla="*/ 1692832 w 6630249"/>
              <a:gd name="connsiteY786" fmla="*/ 5088744 h 6750795"/>
              <a:gd name="connsiteX787" fmla="*/ 1682571 w 6630249"/>
              <a:gd name="connsiteY787" fmla="*/ 4911766 h 6750795"/>
              <a:gd name="connsiteX788" fmla="*/ 1692832 w 6630249"/>
              <a:gd name="connsiteY788" fmla="*/ 4868163 h 6750795"/>
              <a:gd name="connsiteX789" fmla="*/ 1862114 w 6630249"/>
              <a:gd name="connsiteY789" fmla="*/ 4857903 h 6750795"/>
              <a:gd name="connsiteX790" fmla="*/ 1864678 w 6630249"/>
              <a:gd name="connsiteY790" fmla="*/ 4860467 h 6750795"/>
              <a:gd name="connsiteX791" fmla="*/ 1872373 w 6630249"/>
              <a:gd name="connsiteY791" fmla="*/ 5086178 h 6750795"/>
              <a:gd name="connsiteX792" fmla="*/ 1862114 w 6630249"/>
              <a:gd name="connsiteY792" fmla="*/ 5088743 h 6750795"/>
              <a:gd name="connsiteX793" fmla="*/ 1862114 w 6630249"/>
              <a:gd name="connsiteY793" fmla="*/ 4857903 h 6750795"/>
              <a:gd name="connsiteX794" fmla="*/ 5525101 w 6630249"/>
              <a:gd name="connsiteY794" fmla="*/ 4816224 h 6750795"/>
              <a:gd name="connsiteX795" fmla="*/ 5529910 w 6630249"/>
              <a:gd name="connsiteY795" fmla="*/ 4816865 h 6750795"/>
              <a:gd name="connsiteX796" fmla="*/ 5522216 w 6630249"/>
              <a:gd name="connsiteY796" fmla="*/ 4819430 h 6750795"/>
              <a:gd name="connsiteX797" fmla="*/ 5525101 w 6630249"/>
              <a:gd name="connsiteY797" fmla="*/ 4816224 h 6750795"/>
              <a:gd name="connsiteX798" fmla="*/ 5507147 w 6630249"/>
              <a:gd name="connsiteY798" fmla="*/ 4813660 h 6750795"/>
              <a:gd name="connsiteX799" fmla="*/ 5511956 w 6630249"/>
              <a:gd name="connsiteY799" fmla="*/ 4814301 h 6750795"/>
              <a:gd name="connsiteX800" fmla="*/ 5504262 w 6630249"/>
              <a:gd name="connsiteY800" fmla="*/ 4816866 h 6750795"/>
              <a:gd name="connsiteX801" fmla="*/ 5507147 w 6630249"/>
              <a:gd name="connsiteY801" fmla="*/ 4813660 h 6750795"/>
              <a:gd name="connsiteX802" fmla="*/ 5706888 w 6630249"/>
              <a:gd name="connsiteY802" fmla="*/ 4811736 h 6750795"/>
              <a:gd name="connsiteX803" fmla="*/ 5719713 w 6630249"/>
              <a:gd name="connsiteY803" fmla="*/ 4814300 h 6750795"/>
              <a:gd name="connsiteX804" fmla="*/ 5704324 w 6630249"/>
              <a:gd name="connsiteY804" fmla="*/ 4819430 h 6750795"/>
              <a:gd name="connsiteX805" fmla="*/ 5706888 w 6630249"/>
              <a:gd name="connsiteY805" fmla="*/ 4811736 h 6750795"/>
              <a:gd name="connsiteX806" fmla="*/ 5629941 w 6630249"/>
              <a:gd name="connsiteY806" fmla="*/ 4811736 h 6750795"/>
              <a:gd name="connsiteX807" fmla="*/ 5642765 w 6630249"/>
              <a:gd name="connsiteY807" fmla="*/ 4816865 h 6750795"/>
              <a:gd name="connsiteX808" fmla="*/ 5632506 w 6630249"/>
              <a:gd name="connsiteY808" fmla="*/ 4816865 h 6750795"/>
              <a:gd name="connsiteX809" fmla="*/ 5629941 w 6630249"/>
              <a:gd name="connsiteY809" fmla="*/ 4811736 h 6750795"/>
              <a:gd name="connsiteX810" fmla="*/ 4637326 w 6630249"/>
              <a:gd name="connsiteY810" fmla="*/ 4801475 h 6750795"/>
              <a:gd name="connsiteX811" fmla="*/ 4637326 w 6630249"/>
              <a:gd name="connsiteY811" fmla="*/ 4809170 h 6750795"/>
              <a:gd name="connsiteX812" fmla="*/ 4638243 w 6630249"/>
              <a:gd name="connsiteY812" fmla="*/ 4811309 h 6750795"/>
              <a:gd name="connsiteX813" fmla="*/ 4638289 w 6630249"/>
              <a:gd name="connsiteY813" fmla="*/ 4810773 h 6750795"/>
              <a:gd name="connsiteX814" fmla="*/ 4637327 w 6630249"/>
              <a:gd name="connsiteY814" fmla="*/ 4801476 h 6750795"/>
              <a:gd name="connsiteX815" fmla="*/ 1828771 w 6630249"/>
              <a:gd name="connsiteY815" fmla="*/ 4801475 h 6750795"/>
              <a:gd name="connsiteX816" fmla="*/ 1826205 w 6630249"/>
              <a:gd name="connsiteY816" fmla="*/ 4839948 h 6750795"/>
              <a:gd name="connsiteX817" fmla="*/ 1821075 w 6630249"/>
              <a:gd name="connsiteY817" fmla="*/ 4857903 h 6750795"/>
              <a:gd name="connsiteX818" fmla="*/ 1833900 w 6630249"/>
              <a:gd name="connsiteY818" fmla="*/ 5096437 h 6750795"/>
              <a:gd name="connsiteX819" fmla="*/ 1826205 w 6630249"/>
              <a:gd name="connsiteY819" fmla="*/ 5114392 h 6750795"/>
              <a:gd name="connsiteX820" fmla="*/ 1823640 w 6630249"/>
              <a:gd name="connsiteY820" fmla="*/ 5114392 h 6750795"/>
              <a:gd name="connsiteX821" fmla="*/ 1828771 w 6630249"/>
              <a:gd name="connsiteY821" fmla="*/ 4801475 h 6750795"/>
              <a:gd name="connsiteX822" fmla="*/ 5588903 w 6630249"/>
              <a:gd name="connsiteY822" fmla="*/ 4798911 h 6750795"/>
              <a:gd name="connsiteX823" fmla="*/ 5596597 w 6630249"/>
              <a:gd name="connsiteY823" fmla="*/ 4806606 h 6750795"/>
              <a:gd name="connsiteX824" fmla="*/ 5591467 w 6630249"/>
              <a:gd name="connsiteY824" fmla="*/ 4804041 h 6750795"/>
              <a:gd name="connsiteX825" fmla="*/ 5588903 w 6630249"/>
              <a:gd name="connsiteY825" fmla="*/ 4798911 h 6750795"/>
              <a:gd name="connsiteX826" fmla="*/ 3478923 w 6630249"/>
              <a:gd name="connsiteY826" fmla="*/ 4798380 h 6750795"/>
              <a:gd name="connsiteX827" fmla="*/ 3442407 w 6630249"/>
              <a:gd name="connsiteY827" fmla="*/ 4837305 h 6750795"/>
              <a:gd name="connsiteX828" fmla="*/ 3380529 w 6630249"/>
              <a:gd name="connsiteY828" fmla="*/ 4888683 h 6750795"/>
              <a:gd name="connsiteX829" fmla="*/ 3277934 w 6630249"/>
              <a:gd name="connsiteY829" fmla="*/ 4952805 h 6750795"/>
              <a:gd name="connsiteX830" fmla="*/ 3051421 w 6630249"/>
              <a:gd name="connsiteY830" fmla="*/ 5079406 h 6750795"/>
              <a:gd name="connsiteX831" fmla="*/ 3019928 w 6630249"/>
              <a:gd name="connsiteY831" fmla="*/ 5090621 h 6750795"/>
              <a:gd name="connsiteX832" fmla="*/ 3201628 w 6630249"/>
              <a:gd name="connsiteY832" fmla="*/ 4997690 h 6750795"/>
              <a:gd name="connsiteX833" fmla="*/ 3366182 w 6630249"/>
              <a:gd name="connsiteY833" fmla="*/ 4891568 h 6750795"/>
              <a:gd name="connsiteX834" fmla="*/ 5602047 w 6630249"/>
              <a:gd name="connsiteY834" fmla="*/ 4793140 h 6750795"/>
              <a:gd name="connsiteX835" fmla="*/ 5609422 w 6630249"/>
              <a:gd name="connsiteY835" fmla="*/ 4796346 h 6750795"/>
              <a:gd name="connsiteX836" fmla="*/ 5596598 w 6630249"/>
              <a:gd name="connsiteY836" fmla="*/ 4793781 h 6750795"/>
              <a:gd name="connsiteX837" fmla="*/ 5602047 w 6630249"/>
              <a:gd name="connsiteY837" fmla="*/ 4793140 h 6750795"/>
              <a:gd name="connsiteX838" fmla="*/ 2103213 w 6630249"/>
              <a:gd name="connsiteY838" fmla="*/ 4791216 h 6750795"/>
              <a:gd name="connsiteX839" fmla="*/ 2095518 w 6630249"/>
              <a:gd name="connsiteY839" fmla="*/ 4804040 h 6750795"/>
              <a:gd name="connsiteX840" fmla="*/ 2074999 w 6630249"/>
              <a:gd name="connsiteY840" fmla="*/ 4852774 h 6750795"/>
              <a:gd name="connsiteX841" fmla="*/ 2016006 w 6630249"/>
              <a:gd name="connsiteY841" fmla="*/ 4922026 h 6750795"/>
              <a:gd name="connsiteX842" fmla="*/ 2018571 w 6630249"/>
              <a:gd name="connsiteY842" fmla="*/ 4904072 h 6750795"/>
              <a:gd name="connsiteX843" fmla="*/ 2103213 w 6630249"/>
              <a:gd name="connsiteY843" fmla="*/ 4791216 h 6750795"/>
              <a:gd name="connsiteX844" fmla="*/ 1926236 w 6630249"/>
              <a:gd name="connsiteY844" fmla="*/ 4791216 h 6750795"/>
              <a:gd name="connsiteX845" fmla="*/ 1895457 w 6630249"/>
              <a:gd name="connsiteY845" fmla="*/ 4832255 h 6750795"/>
              <a:gd name="connsiteX846" fmla="*/ 1926236 w 6630249"/>
              <a:gd name="connsiteY846" fmla="*/ 4791216 h 6750795"/>
              <a:gd name="connsiteX847" fmla="*/ 1744129 w 6630249"/>
              <a:gd name="connsiteY847" fmla="*/ 4757872 h 6750795"/>
              <a:gd name="connsiteX848" fmla="*/ 1728739 w 6630249"/>
              <a:gd name="connsiteY848" fmla="*/ 4896377 h 6750795"/>
              <a:gd name="connsiteX849" fmla="*/ 1744129 w 6630249"/>
              <a:gd name="connsiteY849" fmla="*/ 4757872 h 6750795"/>
              <a:gd name="connsiteX850" fmla="*/ 5373452 w 6630249"/>
              <a:gd name="connsiteY850" fmla="*/ 4755307 h 6750795"/>
              <a:gd name="connsiteX851" fmla="*/ 5404231 w 6630249"/>
              <a:gd name="connsiteY851" fmla="*/ 4757871 h 6750795"/>
              <a:gd name="connsiteX852" fmla="*/ 5417055 w 6630249"/>
              <a:gd name="connsiteY852" fmla="*/ 4773262 h 6750795"/>
              <a:gd name="connsiteX853" fmla="*/ 5422185 w 6630249"/>
              <a:gd name="connsiteY853" fmla="*/ 4796346 h 6750795"/>
              <a:gd name="connsiteX854" fmla="*/ 5406795 w 6630249"/>
              <a:gd name="connsiteY854" fmla="*/ 4804041 h 6750795"/>
              <a:gd name="connsiteX855" fmla="*/ 5414490 w 6630249"/>
              <a:gd name="connsiteY855" fmla="*/ 4809170 h 6750795"/>
              <a:gd name="connsiteX856" fmla="*/ 5383711 w 6630249"/>
              <a:gd name="connsiteY856" fmla="*/ 4824560 h 6750795"/>
              <a:gd name="connsiteX857" fmla="*/ 5355496 w 6630249"/>
              <a:gd name="connsiteY857" fmla="*/ 4806606 h 6750795"/>
              <a:gd name="connsiteX858" fmla="*/ 5350367 w 6630249"/>
              <a:gd name="connsiteY858" fmla="*/ 4786086 h 6750795"/>
              <a:gd name="connsiteX859" fmla="*/ 5373452 w 6630249"/>
              <a:gd name="connsiteY859" fmla="*/ 4755307 h 6750795"/>
              <a:gd name="connsiteX860" fmla="*/ 1787733 w 6630249"/>
              <a:gd name="connsiteY860" fmla="*/ 4755307 h 6750795"/>
              <a:gd name="connsiteX861" fmla="*/ 1795427 w 6630249"/>
              <a:gd name="connsiteY861" fmla="*/ 4763001 h 6750795"/>
              <a:gd name="connsiteX862" fmla="*/ 1800556 w 6630249"/>
              <a:gd name="connsiteY862" fmla="*/ 4770696 h 6750795"/>
              <a:gd name="connsiteX863" fmla="*/ 1790297 w 6630249"/>
              <a:gd name="connsiteY863" fmla="*/ 5109263 h 6750795"/>
              <a:gd name="connsiteX864" fmla="*/ 1787733 w 6630249"/>
              <a:gd name="connsiteY864" fmla="*/ 5109263 h 6750795"/>
              <a:gd name="connsiteX865" fmla="*/ 1787733 w 6630249"/>
              <a:gd name="connsiteY865" fmla="*/ 4755307 h 6750795"/>
              <a:gd name="connsiteX866" fmla="*/ 4619623 w 6630249"/>
              <a:gd name="connsiteY866" fmla="*/ 4739610 h 6750795"/>
              <a:gd name="connsiteX867" fmla="*/ 4621866 w 6630249"/>
              <a:gd name="connsiteY867" fmla="*/ 4745314 h 6750795"/>
              <a:gd name="connsiteX868" fmla="*/ 4621937 w 6630249"/>
              <a:gd name="connsiteY868" fmla="*/ 4739918 h 6750795"/>
              <a:gd name="connsiteX869" fmla="*/ 1918541 w 6630249"/>
              <a:gd name="connsiteY869" fmla="*/ 4732223 h 6750795"/>
              <a:gd name="connsiteX870" fmla="*/ 1869808 w 6630249"/>
              <a:gd name="connsiteY870" fmla="*/ 4793781 h 6750795"/>
              <a:gd name="connsiteX871" fmla="*/ 1867243 w 6630249"/>
              <a:gd name="connsiteY871" fmla="*/ 4788651 h 6750795"/>
              <a:gd name="connsiteX872" fmla="*/ 1862114 w 6630249"/>
              <a:gd name="connsiteY872" fmla="*/ 4783522 h 6750795"/>
              <a:gd name="connsiteX873" fmla="*/ 1918541 w 6630249"/>
              <a:gd name="connsiteY873" fmla="*/ 4732223 h 6750795"/>
              <a:gd name="connsiteX874" fmla="*/ 5486307 w 6630249"/>
              <a:gd name="connsiteY874" fmla="*/ 4724529 h 6750795"/>
              <a:gd name="connsiteX875" fmla="*/ 5491437 w 6630249"/>
              <a:gd name="connsiteY875" fmla="*/ 4729659 h 6750795"/>
              <a:gd name="connsiteX876" fmla="*/ 5473483 w 6630249"/>
              <a:gd name="connsiteY876" fmla="*/ 4745048 h 6750795"/>
              <a:gd name="connsiteX877" fmla="*/ 5470918 w 6630249"/>
              <a:gd name="connsiteY877" fmla="*/ 4727094 h 6750795"/>
              <a:gd name="connsiteX878" fmla="*/ 5486307 w 6630249"/>
              <a:gd name="connsiteY878" fmla="*/ 4724529 h 6750795"/>
              <a:gd name="connsiteX879" fmla="*/ 5317024 w 6630249"/>
              <a:gd name="connsiteY879" fmla="*/ 4711705 h 6750795"/>
              <a:gd name="connsiteX880" fmla="*/ 5324719 w 6630249"/>
              <a:gd name="connsiteY880" fmla="*/ 4711705 h 6750795"/>
              <a:gd name="connsiteX881" fmla="*/ 5317024 w 6630249"/>
              <a:gd name="connsiteY881" fmla="*/ 4734789 h 6750795"/>
              <a:gd name="connsiteX882" fmla="*/ 5317024 w 6630249"/>
              <a:gd name="connsiteY882" fmla="*/ 4711705 h 6750795"/>
              <a:gd name="connsiteX883" fmla="*/ 3339491 w 6630249"/>
              <a:gd name="connsiteY883" fmla="*/ 4709140 h 6750795"/>
              <a:gd name="connsiteX884" fmla="*/ 3200986 w 6630249"/>
              <a:gd name="connsiteY884" fmla="*/ 4834820 h 6750795"/>
              <a:gd name="connsiteX885" fmla="*/ 3185597 w 6630249"/>
              <a:gd name="connsiteY885" fmla="*/ 4852774 h 6750795"/>
              <a:gd name="connsiteX886" fmla="*/ 3193292 w 6630249"/>
              <a:gd name="connsiteY886" fmla="*/ 4863034 h 6750795"/>
              <a:gd name="connsiteX887" fmla="*/ 3349750 w 6630249"/>
              <a:gd name="connsiteY887" fmla="*/ 4716835 h 6750795"/>
              <a:gd name="connsiteX888" fmla="*/ 4673236 w 6630249"/>
              <a:gd name="connsiteY888" fmla="*/ 4704010 h 6750795"/>
              <a:gd name="connsiteX889" fmla="*/ 4675801 w 6630249"/>
              <a:gd name="connsiteY889" fmla="*/ 4704010 h 6750795"/>
              <a:gd name="connsiteX890" fmla="*/ 4678366 w 6630249"/>
              <a:gd name="connsiteY890" fmla="*/ 4704010 h 6750795"/>
              <a:gd name="connsiteX891" fmla="*/ 4688625 w 6630249"/>
              <a:gd name="connsiteY891" fmla="*/ 4747613 h 6750795"/>
              <a:gd name="connsiteX892" fmla="*/ 4673236 w 6630249"/>
              <a:gd name="connsiteY892" fmla="*/ 4704010 h 6750795"/>
              <a:gd name="connsiteX893" fmla="*/ 4745053 w 6630249"/>
              <a:gd name="connsiteY893" fmla="*/ 4698880 h 6750795"/>
              <a:gd name="connsiteX894" fmla="*/ 4739924 w 6630249"/>
              <a:gd name="connsiteY894" fmla="*/ 4706574 h 6750795"/>
              <a:gd name="connsiteX895" fmla="*/ 4732229 w 6630249"/>
              <a:gd name="connsiteY895" fmla="*/ 4706574 h 6750795"/>
              <a:gd name="connsiteX896" fmla="*/ 4745053 w 6630249"/>
              <a:gd name="connsiteY896" fmla="*/ 4698880 h 6750795"/>
              <a:gd name="connsiteX897" fmla="*/ 4683496 w 6630249"/>
              <a:gd name="connsiteY897" fmla="*/ 4696316 h 6750795"/>
              <a:gd name="connsiteX898" fmla="*/ 4691190 w 6630249"/>
              <a:gd name="connsiteY898" fmla="*/ 4711705 h 6750795"/>
              <a:gd name="connsiteX899" fmla="*/ 4683496 w 6630249"/>
              <a:gd name="connsiteY899" fmla="*/ 4696316 h 6750795"/>
              <a:gd name="connsiteX900" fmla="*/ 4660411 w 6630249"/>
              <a:gd name="connsiteY900" fmla="*/ 4693751 h 6750795"/>
              <a:gd name="connsiteX901" fmla="*/ 4665541 w 6630249"/>
              <a:gd name="connsiteY901" fmla="*/ 4719400 h 6750795"/>
              <a:gd name="connsiteX902" fmla="*/ 4652717 w 6630249"/>
              <a:gd name="connsiteY902" fmla="*/ 4701445 h 6750795"/>
              <a:gd name="connsiteX903" fmla="*/ 4660411 w 6630249"/>
              <a:gd name="connsiteY903" fmla="*/ 4693751 h 6750795"/>
              <a:gd name="connsiteX904" fmla="*/ 1883233 w 6630249"/>
              <a:gd name="connsiteY904" fmla="*/ 4671701 h 6750795"/>
              <a:gd name="connsiteX905" fmla="*/ 1836463 w 6630249"/>
              <a:gd name="connsiteY905" fmla="*/ 4739918 h 6750795"/>
              <a:gd name="connsiteX906" fmla="*/ 1831333 w 6630249"/>
              <a:gd name="connsiteY906" fmla="*/ 4732223 h 6750795"/>
              <a:gd name="connsiteX907" fmla="*/ 1826204 w 6630249"/>
              <a:gd name="connsiteY907" fmla="*/ 4724528 h 6750795"/>
              <a:gd name="connsiteX908" fmla="*/ 1858065 w 6630249"/>
              <a:gd name="connsiteY908" fmla="*/ 4702286 h 6750795"/>
              <a:gd name="connsiteX909" fmla="*/ 1885932 w 6630249"/>
              <a:gd name="connsiteY909" fmla="*/ 4667764 h 6750795"/>
              <a:gd name="connsiteX910" fmla="*/ 1884876 w 6630249"/>
              <a:gd name="connsiteY910" fmla="*/ 4669704 h 6750795"/>
              <a:gd name="connsiteX911" fmla="*/ 1883233 w 6630249"/>
              <a:gd name="connsiteY911" fmla="*/ 4671701 h 6750795"/>
              <a:gd name="connsiteX912" fmla="*/ 5345919 w 6630249"/>
              <a:gd name="connsiteY912" fmla="*/ 4666299 h 6750795"/>
              <a:gd name="connsiteX913" fmla="*/ 5342673 w 6630249"/>
              <a:gd name="connsiteY913" fmla="*/ 4668102 h 6750795"/>
              <a:gd name="connsiteX914" fmla="*/ 5345919 w 6630249"/>
              <a:gd name="connsiteY914" fmla="*/ 4666299 h 6750795"/>
              <a:gd name="connsiteX915" fmla="*/ 5409360 w 6630249"/>
              <a:gd name="connsiteY915" fmla="*/ 4662972 h 6750795"/>
              <a:gd name="connsiteX916" fmla="*/ 5404231 w 6630249"/>
              <a:gd name="connsiteY916" fmla="*/ 4686056 h 6750795"/>
              <a:gd name="connsiteX917" fmla="*/ 5409360 w 6630249"/>
              <a:gd name="connsiteY917" fmla="*/ 4662972 h 6750795"/>
              <a:gd name="connsiteX918" fmla="*/ 3436957 w 6630249"/>
              <a:gd name="connsiteY918" fmla="*/ 4650148 h 6750795"/>
              <a:gd name="connsiteX919" fmla="*/ 3424132 w 6630249"/>
              <a:gd name="connsiteY919" fmla="*/ 4655278 h 6750795"/>
              <a:gd name="connsiteX920" fmla="*/ 3121475 w 6630249"/>
              <a:gd name="connsiteY920" fmla="*/ 4934851 h 6750795"/>
              <a:gd name="connsiteX921" fmla="*/ 3129169 w 6630249"/>
              <a:gd name="connsiteY921" fmla="*/ 4945110 h 6750795"/>
              <a:gd name="connsiteX922" fmla="*/ 3444651 w 6630249"/>
              <a:gd name="connsiteY922" fmla="*/ 4673232 h 6750795"/>
              <a:gd name="connsiteX923" fmla="*/ 3442086 w 6630249"/>
              <a:gd name="connsiteY923" fmla="*/ 4657843 h 6750795"/>
              <a:gd name="connsiteX924" fmla="*/ 3442086 w 6630249"/>
              <a:gd name="connsiteY924" fmla="*/ 4652713 h 6750795"/>
              <a:gd name="connsiteX925" fmla="*/ 3503644 w 6630249"/>
              <a:gd name="connsiteY925" fmla="*/ 4621934 h 6750795"/>
              <a:gd name="connsiteX926" fmla="*/ 3080436 w 6630249"/>
              <a:gd name="connsiteY926" fmla="*/ 4988714 h 6750795"/>
              <a:gd name="connsiteX927" fmla="*/ 3083001 w 6630249"/>
              <a:gd name="connsiteY927" fmla="*/ 5001538 h 6750795"/>
              <a:gd name="connsiteX928" fmla="*/ 3206117 w 6630249"/>
              <a:gd name="connsiteY928" fmla="*/ 4942545 h 6750795"/>
              <a:gd name="connsiteX929" fmla="*/ 3283063 w 6630249"/>
              <a:gd name="connsiteY929" fmla="*/ 4896378 h 6750795"/>
              <a:gd name="connsiteX930" fmla="*/ 3285628 w 6630249"/>
              <a:gd name="connsiteY930" fmla="*/ 4896378 h 6750795"/>
              <a:gd name="connsiteX931" fmla="*/ 3513903 w 6630249"/>
              <a:gd name="connsiteY931" fmla="*/ 4639888 h 6750795"/>
              <a:gd name="connsiteX932" fmla="*/ 3513903 w 6630249"/>
              <a:gd name="connsiteY932" fmla="*/ 4629629 h 6750795"/>
              <a:gd name="connsiteX933" fmla="*/ 3513903 w 6630249"/>
              <a:gd name="connsiteY933" fmla="*/ 4627064 h 6750795"/>
              <a:gd name="connsiteX934" fmla="*/ 1790296 w 6630249"/>
              <a:gd name="connsiteY934" fmla="*/ 4611673 h 6750795"/>
              <a:gd name="connsiteX935" fmla="*/ 1697960 w 6630249"/>
              <a:gd name="connsiteY935" fmla="*/ 4780957 h 6750795"/>
              <a:gd name="connsiteX936" fmla="*/ 1649226 w 6630249"/>
              <a:gd name="connsiteY936" fmla="*/ 5070789 h 6750795"/>
              <a:gd name="connsiteX937" fmla="*/ 1638967 w 6630249"/>
              <a:gd name="connsiteY937" fmla="*/ 5065660 h 6750795"/>
              <a:gd name="connsiteX938" fmla="*/ 1631272 w 6630249"/>
              <a:gd name="connsiteY938" fmla="*/ 4981018 h 6750795"/>
              <a:gd name="connsiteX939" fmla="*/ 1764647 w 6630249"/>
              <a:gd name="connsiteY939" fmla="*/ 4624497 h 6750795"/>
              <a:gd name="connsiteX940" fmla="*/ 1790296 w 6630249"/>
              <a:gd name="connsiteY940" fmla="*/ 4611673 h 6750795"/>
              <a:gd name="connsiteX941" fmla="*/ 1905717 w 6630249"/>
              <a:gd name="connsiteY941" fmla="*/ 4568070 h 6750795"/>
              <a:gd name="connsiteX942" fmla="*/ 1887763 w 6630249"/>
              <a:gd name="connsiteY942" fmla="*/ 4598849 h 6750795"/>
              <a:gd name="connsiteX943" fmla="*/ 1841594 w 6630249"/>
              <a:gd name="connsiteY943" fmla="*/ 4675796 h 6750795"/>
              <a:gd name="connsiteX944" fmla="*/ 1864679 w 6630249"/>
              <a:gd name="connsiteY944" fmla="*/ 4639888 h 6750795"/>
              <a:gd name="connsiteX945" fmla="*/ 1905717 w 6630249"/>
              <a:gd name="connsiteY945" fmla="*/ 4568070 h 6750795"/>
              <a:gd name="connsiteX946" fmla="*/ 2798300 w 6630249"/>
              <a:gd name="connsiteY946" fmla="*/ 4539856 h 6750795"/>
              <a:gd name="connsiteX947" fmla="*/ 2805994 w 6630249"/>
              <a:gd name="connsiteY947" fmla="*/ 4547550 h 6750795"/>
              <a:gd name="connsiteX948" fmla="*/ 2803429 w 6630249"/>
              <a:gd name="connsiteY948" fmla="*/ 4562941 h 6750795"/>
              <a:gd name="connsiteX949" fmla="*/ 2798300 w 6630249"/>
              <a:gd name="connsiteY949" fmla="*/ 4539856 h 6750795"/>
              <a:gd name="connsiteX950" fmla="*/ 4627067 w 6630249"/>
              <a:gd name="connsiteY950" fmla="*/ 4529597 h 6750795"/>
              <a:gd name="connsiteX951" fmla="*/ 4662975 w 6630249"/>
              <a:gd name="connsiteY951" fmla="*/ 4537291 h 6750795"/>
              <a:gd name="connsiteX952" fmla="*/ 4678365 w 6630249"/>
              <a:gd name="connsiteY952" fmla="*/ 4609108 h 6750795"/>
              <a:gd name="connsiteX953" fmla="*/ 4691189 w 6630249"/>
              <a:gd name="connsiteY953" fmla="*/ 4662971 h 6750795"/>
              <a:gd name="connsiteX954" fmla="*/ 4668105 w 6630249"/>
              <a:gd name="connsiteY954" fmla="*/ 4698879 h 6750795"/>
              <a:gd name="connsiteX955" fmla="*/ 4657845 w 6630249"/>
              <a:gd name="connsiteY955" fmla="*/ 4688620 h 6750795"/>
              <a:gd name="connsiteX956" fmla="*/ 4673235 w 6630249"/>
              <a:gd name="connsiteY956" fmla="*/ 4647582 h 6750795"/>
              <a:gd name="connsiteX957" fmla="*/ 4655280 w 6630249"/>
              <a:gd name="connsiteY957" fmla="*/ 4670666 h 6750795"/>
              <a:gd name="connsiteX958" fmla="*/ 4652716 w 6630249"/>
              <a:gd name="connsiteY958" fmla="*/ 4665536 h 6750795"/>
              <a:gd name="connsiteX959" fmla="*/ 4645021 w 6630249"/>
              <a:gd name="connsiteY959" fmla="*/ 4670666 h 6750795"/>
              <a:gd name="connsiteX960" fmla="*/ 4624502 w 6630249"/>
              <a:gd name="connsiteY960" fmla="*/ 4642452 h 6750795"/>
              <a:gd name="connsiteX961" fmla="*/ 4621937 w 6630249"/>
              <a:gd name="connsiteY961" fmla="*/ 4645017 h 6750795"/>
              <a:gd name="connsiteX962" fmla="*/ 4627067 w 6630249"/>
              <a:gd name="connsiteY962" fmla="*/ 4629627 h 6750795"/>
              <a:gd name="connsiteX963" fmla="*/ 4609113 w 6630249"/>
              <a:gd name="connsiteY963" fmla="*/ 4642452 h 6750795"/>
              <a:gd name="connsiteX964" fmla="*/ 4601418 w 6630249"/>
              <a:gd name="connsiteY964" fmla="*/ 4632192 h 6750795"/>
              <a:gd name="connsiteX965" fmla="*/ 4601418 w 6630249"/>
              <a:gd name="connsiteY965" fmla="*/ 4657841 h 6750795"/>
              <a:gd name="connsiteX966" fmla="*/ 4580899 w 6630249"/>
              <a:gd name="connsiteY966" fmla="*/ 4647582 h 6750795"/>
              <a:gd name="connsiteX967" fmla="*/ 4596288 w 6630249"/>
              <a:gd name="connsiteY967" fmla="*/ 4657841 h 6750795"/>
              <a:gd name="connsiteX968" fmla="*/ 4597418 w 6630249"/>
              <a:gd name="connsiteY968" fmla="*/ 4660553 h 6750795"/>
              <a:gd name="connsiteX969" fmla="*/ 4603022 w 6630249"/>
              <a:gd name="connsiteY969" fmla="*/ 4656881 h 6750795"/>
              <a:gd name="connsiteX970" fmla="*/ 4606549 w 6630249"/>
              <a:gd name="connsiteY970" fmla="*/ 4668102 h 6750795"/>
              <a:gd name="connsiteX971" fmla="*/ 4599967 w 6630249"/>
              <a:gd name="connsiteY971" fmla="*/ 4666671 h 6750795"/>
              <a:gd name="connsiteX972" fmla="*/ 4601097 w 6630249"/>
              <a:gd name="connsiteY972" fmla="*/ 4669384 h 6750795"/>
              <a:gd name="connsiteX973" fmla="*/ 4603052 w 6630249"/>
              <a:gd name="connsiteY973" fmla="*/ 4677205 h 6750795"/>
              <a:gd name="connsiteX974" fmla="*/ 4610717 w 6630249"/>
              <a:gd name="connsiteY974" fmla="*/ 4678362 h 6750795"/>
              <a:gd name="connsiteX975" fmla="*/ 4621939 w 6630249"/>
              <a:gd name="connsiteY975" fmla="*/ 4688621 h 6750795"/>
              <a:gd name="connsiteX976" fmla="*/ 4610076 w 6630249"/>
              <a:gd name="connsiteY976" fmla="*/ 4687338 h 6750795"/>
              <a:gd name="connsiteX977" fmla="*/ 4599293 w 6630249"/>
              <a:gd name="connsiteY977" fmla="*/ 4686335 h 6750795"/>
              <a:gd name="connsiteX978" fmla="*/ 4603617 w 6630249"/>
              <a:gd name="connsiteY978" fmla="*/ 4689087 h 6750795"/>
              <a:gd name="connsiteX979" fmla="*/ 4611999 w 6630249"/>
              <a:gd name="connsiteY979" fmla="*/ 4690865 h 6750795"/>
              <a:gd name="connsiteX980" fmla="*/ 4624504 w 6630249"/>
              <a:gd name="connsiteY980" fmla="*/ 4691186 h 6750795"/>
              <a:gd name="connsiteX981" fmla="*/ 4609114 w 6630249"/>
              <a:gd name="connsiteY981" fmla="*/ 4698880 h 6750795"/>
              <a:gd name="connsiteX982" fmla="*/ 4639893 w 6630249"/>
              <a:gd name="connsiteY982" fmla="*/ 4704010 h 6750795"/>
              <a:gd name="connsiteX983" fmla="*/ 4639893 w 6630249"/>
              <a:gd name="connsiteY983" fmla="*/ 4714270 h 6750795"/>
              <a:gd name="connsiteX984" fmla="*/ 4621939 w 6630249"/>
              <a:gd name="connsiteY984" fmla="*/ 4707537 h 6750795"/>
              <a:gd name="connsiteX985" fmla="*/ 4605321 w 6630249"/>
              <a:gd name="connsiteY985" fmla="*/ 4699525 h 6750795"/>
              <a:gd name="connsiteX986" fmla="*/ 4594044 w 6630249"/>
              <a:gd name="connsiteY986" fmla="*/ 4701444 h 6750795"/>
              <a:gd name="connsiteX987" fmla="*/ 4580899 w 6630249"/>
              <a:gd name="connsiteY987" fmla="*/ 4704009 h 6750795"/>
              <a:gd name="connsiteX988" fmla="*/ 4594364 w 6630249"/>
              <a:gd name="connsiteY988" fmla="*/ 4714590 h 6750795"/>
              <a:gd name="connsiteX989" fmla="*/ 4610878 w 6630249"/>
              <a:gd name="connsiteY989" fmla="*/ 4719177 h 6750795"/>
              <a:gd name="connsiteX990" fmla="*/ 4631556 w 6630249"/>
              <a:gd name="connsiteY990" fmla="*/ 4718117 h 6750795"/>
              <a:gd name="connsiteX991" fmla="*/ 4652717 w 6630249"/>
              <a:gd name="connsiteY991" fmla="*/ 4724528 h 6750795"/>
              <a:gd name="connsiteX992" fmla="*/ 4639892 w 6630249"/>
              <a:gd name="connsiteY992" fmla="*/ 4734788 h 6750795"/>
              <a:gd name="connsiteX993" fmla="*/ 4634763 w 6630249"/>
              <a:gd name="connsiteY993" fmla="*/ 4778391 h 6750795"/>
              <a:gd name="connsiteX994" fmla="*/ 4650152 w 6630249"/>
              <a:gd name="connsiteY994" fmla="*/ 4732223 h 6750795"/>
              <a:gd name="connsiteX995" fmla="*/ 4660412 w 6630249"/>
              <a:gd name="connsiteY995" fmla="*/ 4739918 h 6750795"/>
              <a:gd name="connsiteX996" fmla="*/ 4665541 w 6630249"/>
              <a:gd name="connsiteY996" fmla="*/ 4737353 h 6750795"/>
              <a:gd name="connsiteX997" fmla="*/ 4701450 w 6630249"/>
              <a:gd name="connsiteY997" fmla="*/ 4780956 h 6750795"/>
              <a:gd name="connsiteX998" fmla="*/ 4701450 w 6630249"/>
              <a:gd name="connsiteY998" fmla="*/ 4804041 h 6750795"/>
              <a:gd name="connsiteX999" fmla="*/ 4673236 w 6630249"/>
              <a:gd name="connsiteY999" fmla="*/ 4801476 h 6750795"/>
              <a:gd name="connsiteX1000" fmla="*/ 4691190 w 6630249"/>
              <a:gd name="connsiteY1000" fmla="*/ 4811736 h 6750795"/>
              <a:gd name="connsiteX1001" fmla="*/ 4688625 w 6630249"/>
              <a:gd name="connsiteY1001" fmla="*/ 4834820 h 6750795"/>
              <a:gd name="connsiteX1002" fmla="*/ 4709144 w 6630249"/>
              <a:gd name="connsiteY1002" fmla="*/ 4852774 h 6750795"/>
              <a:gd name="connsiteX1003" fmla="*/ 4716839 w 6630249"/>
              <a:gd name="connsiteY1003" fmla="*/ 4847644 h 6750795"/>
              <a:gd name="connsiteX1004" fmla="*/ 4719404 w 6630249"/>
              <a:gd name="connsiteY1004" fmla="*/ 4863034 h 6750795"/>
              <a:gd name="connsiteX1005" fmla="*/ 4714274 w 6630249"/>
              <a:gd name="connsiteY1005" fmla="*/ 4865598 h 6750795"/>
              <a:gd name="connsiteX1006" fmla="*/ 4696320 w 6630249"/>
              <a:gd name="connsiteY1006" fmla="*/ 4857904 h 6750795"/>
              <a:gd name="connsiteX1007" fmla="*/ 4691190 w 6630249"/>
              <a:gd name="connsiteY1007" fmla="*/ 4865598 h 6750795"/>
              <a:gd name="connsiteX1008" fmla="*/ 4670671 w 6630249"/>
              <a:gd name="connsiteY1008" fmla="*/ 4863034 h 6750795"/>
              <a:gd name="connsiteX1009" fmla="*/ 4673236 w 6630249"/>
              <a:gd name="connsiteY1009" fmla="*/ 4875858 h 6750795"/>
              <a:gd name="connsiteX1010" fmla="*/ 4701450 w 6630249"/>
              <a:gd name="connsiteY1010" fmla="*/ 4883553 h 6750795"/>
              <a:gd name="connsiteX1011" fmla="*/ 4696320 w 6630249"/>
              <a:gd name="connsiteY1011" fmla="*/ 4893812 h 6750795"/>
              <a:gd name="connsiteX1012" fmla="*/ 4716839 w 6630249"/>
              <a:gd name="connsiteY1012" fmla="*/ 4893812 h 6750795"/>
              <a:gd name="connsiteX1013" fmla="*/ 4719404 w 6630249"/>
              <a:gd name="connsiteY1013" fmla="*/ 4957935 h 6750795"/>
              <a:gd name="connsiteX1014" fmla="*/ 4721969 w 6630249"/>
              <a:gd name="connsiteY1014" fmla="*/ 4965629 h 6750795"/>
              <a:gd name="connsiteX1015" fmla="*/ 4716839 w 6630249"/>
              <a:gd name="connsiteY1015" fmla="*/ 4996408 h 6750795"/>
              <a:gd name="connsiteX1016" fmla="*/ 4696320 w 6630249"/>
              <a:gd name="connsiteY1016" fmla="*/ 5068225 h 6750795"/>
              <a:gd name="connsiteX1017" fmla="*/ 4691190 w 6630249"/>
              <a:gd name="connsiteY1017" fmla="*/ 5019492 h 6750795"/>
              <a:gd name="connsiteX1018" fmla="*/ 4686061 w 6630249"/>
              <a:gd name="connsiteY1018" fmla="*/ 4983584 h 6750795"/>
              <a:gd name="connsiteX1019" fmla="*/ 4678366 w 6630249"/>
              <a:gd name="connsiteY1019" fmla="*/ 4968194 h 6750795"/>
              <a:gd name="connsiteX1020" fmla="*/ 4696320 w 6630249"/>
              <a:gd name="connsiteY1020" fmla="*/ 4947675 h 6750795"/>
              <a:gd name="connsiteX1021" fmla="*/ 4680930 w 6630249"/>
              <a:gd name="connsiteY1021" fmla="*/ 4945110 h 6750795"/>
              <a:gd name="connsiteX1022" fmla="*/ 4678366 w 6630249"/>
              <a:gd name="connsiteY1022" fmla="*/ 4927156 h 6750795"/>
              <a:gd name="connsiteX1023" fmla="*/ 4675533 w 6630249"/>
              <a:gd name="connsiteY1023" fmla="*/ 4929989 h 6750795"/>
              <a:gd name="connsiteX1024" fmla="*/ 4675800 w 6630249"/>
              <a:gd name="connsiteY1024" fmla="*/ 4930682 h 6750795"/>
              <a:gd name="connsiteX1025" fmla="*/ 4670670 w 6630249"/>
              <a:gd name="connsiteY1025" fmla="*/ 4955369 h 6750795"/>
              <a:gd name="connsiteX1026" fmla="*/ 4657845 w 6630249"/>
              <a:gd name="connsiteY1026" fmla="*/ 4939980 h 6750795"/>
              <a:gd name="connsiteX1027" fmla="*/ 4647586 w 6630249"/>
              <a:gd name="connsiteY1027" fmla="*/ 4927155 h 6750795"/>
              <a:gd name="connsiteX1028" fmla="*/ 4639891 w 6630249"/>
              <a:gd name="connsiteY1028" fmla="*/ 4875857 h 6750795"/>
              <a:gd name="connsiteX1029" fmla="*/ 4637326 w 6630249"/>
              <a:gd name="connsiteY1029" fmla="*/ 4860468 h 6750795"/>
              <a:gd name="connsiteX1030" fmla="*/ 4634761 w 6630249"/>
              <a:gd name="connsiteY1030" fmla="*/ 4865597 h 6750795"/>
              <a:gd name="connsiteX1031" fmla="*/ 4627067 w 6630249"/>
              <a:gd name="connsiteY1031" fmla="*/ 4847643 h 6750795"/>
              <a:gd name="connsiteX1032" fmla="*/ 4637326 w 6630249"/>
              <a:gd name="connsiteY1032" fmla="*/ 4845079 h 6750795"/>
              <a:gd name="connsiteX1033" fmla="*/ 4624502 w 6630249"/>
              <a:gd name="connsiteY1033" fmla="*/ 4842514 h 6750795"/>
              <a:gd name="connsiteX1034" fmla="*/ 4634761 w 6630249"/>
              <a:gd name="connsiteY1034" fmla="*/ 4824559 h 6750795"/>
              <a:gd name="connsiteX1035" fmla="*/ 4624502 w 6630249"/>
              <a:gd name="connsiteY1035" fmla="*/ 4824559 h 6750795"/>
              <a:gd name="connsiteX1036" fmla="*/ 4627067 w 6630249"/>
              <a:gd name="connsiteY1036" fmla="*/ 4809170 h 6750795"/>
              <a:gd name="connsiteX1037" fmla="*/ 4616807 w 6630249"/>
              <a:gd name="connsiteY1037" fmla="*/ 4816865 h 6750795"/>
              <a:gd name="connsiteX1038" fmla="*/ 4601418 w 6630249"/>
              <a:gd name="connsiteY1038" fmla="*/ 4801475 h 6750795"/>
              <a:gd name="connsiteX1039" fmla="*/ 4603982 w 6630249"/>
              <a:gd name="connsiteY1039" fmla="*/ 4814300 h 6750795"/>
              <a:gd name="connsiteX1040" fmla="*/ 4588593 w 6630249"/>
              <a:gd name="connsiteY1040" fmla="*/ 4811735 h 6750795"/>
              <a:gd name="connsiteX1041" fmla="*/ 4591158 w 6630249"/>
              <a:gd name="connsiteY1041" fmla="*/ 4824559 h 6750795"/>
              <a:gd name="connsiteX1042" fmla="*/ 4616807 w 6630249"/>
              <a:gd name="connsiteY1042" fmla="*/ 4842514 h 6750795"/>
              <a:gd name="connsiteX1043" fmla="*/ 4634761 w 6630249"/>
              <a:gd name="connsiteY1043" fmla="*/ 4880987 h 6750795"/>
              <a:gd name="connsiteX1044" fmla="*/ 4642456 w 6630249"/>
              <a:gd name="connsiteY1044" fmla="*/ 4947674 h 6750795"/>
              <a:gd name="connsiteX1045" fmla="*/ 4637328 w 6630249"/>
              <a:gd name="connsiteY1045" fmla="*/ 4947674 h 6750795"/>
              <a:gd name="connsiteX1046" fmla="*/ 4632196 w 6630249"/>
              <a:gd name="connsiteY1046" fmla="*/ 4947674 h 6750795"/>
              <a:gd name="connsiteX1047" fmla="*/ 4619372 w 6630249"/>
              <a:gd name="connsiteY1047" fmla="*/ 4932285 h 6750795"/>
              <a:gd name="connsiteX1048" fmla="*/ 4616807 w 6630249"/>
              <a:gd name="connsiteY1048" fmla="*/ 4952804 h 6750795"/>
              <a:gd name="connsiteX1049" fmla="*/ 4598853 w 6630249"/>
              <a:gd name="connsiteY1049" fmla="*/ 4945109 h 6750795"/>
              <a:gd name="connsiteX1050" fmla="*/ 4611677 w 6630249"/>
              <a:gd name="connsiteY1050" fmla="*/ 4957934 h 6750795"/>
              <a:gd name="connsiteX1051" fmla="*/ 4603982 w 6630249"/>
              <a:gd name="connsiteY1051" fmla="*/ 4965628 h 6750795"/>
              <a:gd name="connsiteX1052" fmla="*/ 4634761 w 6630249"/>
              <a:gd name="connsiteY1052" fmla="*/ 4978453 h 6750795"/>
              <a:gd name="connsiteX1053" fmla="*/ 4635641 w 6630249"/>
              <a:gd name="connsiteY1053" fmla="*/ 4984999 h 6750795"/>
              <a:gd name="connsiteX1054" fmla="*/ 4637328 w 6630249"/>
              <a:gd name="connsiteY1054" fmla="*/ 4947674 h 6750795"/>
              <a:gd name="connsiteX1055" fmla="*/ 4639893 w 6630249"/>
              <a:gd name="connsiteY1055" fmla="*/ 4960498 h 6750795"/>
              <a:gd name="connsiteX1056" fmla="*/ 4655282 w 6630249"/>
              <a:gd name="connsiteY1056" fmla="*/ 4963063 h 6750795"/>
              <a:gd name="connsiteX1057" fmla="*/ 4647588 w 6630249"/>
              <a:gd name="connsiteY1057" fmla="*/ 4975888 h 6750795"/>
              <a:gd name="connsiteX1058" fmla="*/ 4670671 w 6630249"/>
              <a:gd name="connsiteY1058" fmla="*/ 4986148 h 6750795"/>
              <a:gd name="connsiteX1059" fmla="*/ 4686061 w 6630249"/>
              <a:gd name="connsiteY1059" fmla="*/ 5078484 h 6750795"/>
              <a:gd name="connsiteX1060" fmla="*/ 4662977 w 6630249"/>
              <a:gd name="connsiteY1060" fmla="*/ 5068866 h 6750795"/>
              <a:gd name="connsiteX1061" fmla="*/ 4642270 w 6630249"/>
              <a:gd name="connsiteY1061" fmla="*/ 5063690 h 6750795"/>
              <a:gd name="connsiteX1062" fmla="*/ 4642381 w 6630249"/>
              <a:gd name="connsiteY1062" fmla="*/ 5066397 h 6750795"/>
              <a:gd name="connsiteX1063" fmla="*/ 4665862 w 6630249"/>
              <a:gd name="connsiteY1063" fmla="*/ 5073353 h 6750795"/>
              <a:gd name="connsiteX1064" fmla="*/ 4686061 w 6630249"/>
              <a:gd name="connsiteY1064" fmla="*/ 5088744 h 6750795"/>
              <a:gd name="connsiteX1065" fmla="*/ 4665542 w 6630249"/>
              <a:gd name="connsiteY1065" fmla="*/ 5178515 h 6750795"/>
              <a:gd name="connsiteX1066" fmla="*/ 4664292 w 6630249"/>
              <a:gd name="connsiteY1066" fmla="*/ 5175958 h 6750795"/>
              <a:gd name="connsiteX1067" fmla="*/ 4665220 w 6630249"/>
              <a:gd name="connsiteY1067" fmla="*/ 5180759 h 6750795"/>
              <a:gd name="connsiteX1068" fmla="*/ 4670199 w 6630249"/>
              <a:gd name="connsiteY1068" fmla="*/ 5213856 h 6750795"/>
              <a:gd name="connsiteX1069" fmla="*/ 4675481 w 6630249"/>
              <a:gd name="connsiteY1069" fmla="*/ 5186530 h 6750795"/>
              <a:gd name="connsiteX1070" fmla="*/ 4688626 w 6630249"/>
              <a:gd name="connsiteY1070" fmla="*/ 5150301 h 6750795"/>
              <a:gd name="connsiteX1071" fmla="*/ 4693756 w 6630249"/>
              <a:gd name="connsiteY1071" fmla="*/ 5152866 h 6750795"/>
              <a:gd name="connsiteX1072" fmla="*/ 4698886 w 6630249"/>
              <a:gd name="connsiteY1072" fmla="*/ 5237507 h 6750795"/>
              <a:gd name="connsiteX1073" fmla="*/ 4704015 w 6630249"/>
              <a:gd name="connsiteY1073" fmla="*/ 5247767 h 6750795"/>
              <a:gd name="connsiteX1074" fmla="*/ 4709145 w 6630249"/>
              <a:gd name="connsiteY1074" fmla="*/ 5293935 h 6750795"/>
              <a:gd name="connsiteX1075" fmla="*/ 4701450 w 6630249"/>
              <a:gd name="connsiteY1075" fmla="*/ 5337538 h 6750795"/>
              <a:gd name="connsiteX1076" fmla="*/ 4693756 w 6630249"/>
              <a:gd name="connsiteY1076" fmla="*/ 5350362 h 6750795"/>
              <a:gd name="connsiteX1077" fmla="*/ 4680931 w 6630249"/>
              <a:gd name="connsiteY1077" fmla="*/ 5291370 h 6750795"/>
              <a:gd name="connsiteX1078" fmla="*/ 4683496 w 6630249"/>
              <a:gd name="connsiteY1078" fmla="*/ 5281110 h 6750795"/>
              <a:gd name="connsiteX1079" fmla="*/ 4673237 w 6630249"/>
              <a:gd name="connsiteY1079" fmla="*/ 5242637 h 6750795"/>
              <a:gd name="connsiteX1080" fmla="*/ 4688626 w 6630249"/>
              <a:gd name="connsiteY1080" fmla="*/ 5237507 h 6750795"/>
              <a:gd name="connsiteX1081" fmla="*/ 4678367 w 6630249"/>
              <a:gd name="connsiteY1081" fmla="*/ 5234942 h 6750795"/>
              <a:gd name="connsiteX1082" fmla="*/ 4693756 w 6630249"/>
              <a:gd name="connsiteY1082" fmla="*/ 5216988 h 6750795"/>
              <a:gd name="connsiteX1083" fmla="*/ 4680931 w 6630249"/>
              <a:gd name="connsiteY1083" fmla="*/ 5227247 h 6750795"/>
              <a:gd name="connsiteX1084" fmla="*/ 4668106 w 6630249"/>
              <a:gd name="connsiteY1084" fmla="*/ 5224682 h 6750795"/>
              <a:gd name="connsiteX1085" fmla="*/ 4669775 w 6630249"/>
              <a:gd name="connsiteY1085" fmla="*/ 5216047 h 6750795"/>
              <a:gd name="connsiteX1086" fmla="*/ 4658166 w 6630249"/>
              <a:gd name="connsiteY1086" fmla="*/ 5203843 h 6750795"/>
              <a:gd name="connsiteX1087" fmla="*/ 4647586 w 6630249"/>
              <a:gd name="connsiteY1087" fmla="*/ 5188774 h 6750795"/>
              <a:gd name="connsiteX1088" fmla="*/ 4662975 w 6630249"/>
              <a:gd name="connsiteY1088" fmla="*/ 5214423 h 6750795"/>
              <a:gd name="connsiteX1089" fmla="*/ 4665540 w 6630249"/>
              <a:gd name="connsiteY1089" fmla="*/ 5270851 h 6750795"/>
              <a:gd name="connsiteX1090" fmla="*/ 4655280 w 6630249"/>
              <a:gd name="connsiteY1090" fmla="*/ 5265721 h 6750795"/>
              <a:gd name="connsiteX1091" fmla="*/ 4645021 w 6630249"/>
              <a:gd name="connsiteY1091" fmla="*/ 5270851 h 6750795"/>
              <a:gd name="connsiteX1092" fmla="*/ 4650151 w 6630249"/>
              <a:gd name="connsiteY1092" fmla="*/ 5288805 h 6750795"/>
              <a:gd name="connsiteX1093" fmla="*/ 4642456 w 6630249"/>
              <a:gd name="connsiteY1093" fmla="*/ 5299065 h 6750795"/>
              <a:gd name="connsiteX1094" fmla="*/ 4660410 w 6630249"/>
              <a:gd name="connsiteY1094" fmla="*/ 5309324 h 6750795"/>
              <a:gd name="connsiteX1095" fmla="*/ 4662975 w 6630249"/>
              <a:gd name="connsiteY1095" fmla="*/ 5393966 h 6750795"/>
              <a:gd name="connsiteX1096" fmla="*/ 4647586 w 6630249"/>
              <a:gd name="connsiteY1096" fmla="*/ 5442698 h 6750795"/>
              <a:gd name="connsiteX1097" fmla="*/ 4639891 w 6630249"/>
              <a:gd name="connsiteY1097" fmla="*/ 5435004 h 6750795"/>
              <a:gd name="connsiteX1098" fmla="*/ 4627067 w 6630249"/>
              <a:gd name="connsiteY1098" fmla="*/ 5442698 h 6750795"/>
              <a:gd name="connsiteX1099" fmla="*/ 4629631 w 6630249"/>
              <a:gd name="connsiteY1099" fmla="*/ 5417049 h 6750795"/>
              <a:gd name="connsiteX1100" fmla="*/ 4614242 w 6630249"/>
              <a:gd name="connsiteY1100" fmla="*/ 5460653 h 6750795"/>
              <a:gd name="connsiteX1101" fmla="*/ 4601418 w 6630249"/>
              <a:gd name="connsiteY1101" fmla="*/ 5455523 h 6750795"/>
              <a:gd name="connsiteX1102" fmla="*/ 4601418 w 6630249"/>
              <a:gd name="connsiteY1102" fmla="*/ 5459796 h 6750795"/>
              <a:gd name="connsiteX1103" fmla="*/ 4603984 w 6630249"/>
              <a:gd name="connsiteY1103" fmla="*/ 5463218 h 6750795"/>
              <a:gd name="connsiteX1104" fmla="*/ 4601418 w 6630249"/>
              <a:gd name="connsiteY1104" fmla="*/ 5461721 h 6750795"/>
              <a:gd name="connsiteX1105" fmla="*/ 4601418 w 6630249"/>
              <a:gd name="connsiteY1105" fmla="*/ 5465783 h 6750795"/>
              <a:gd name="connsiteX1106" fmla="*/ 4591158 w 6630249"/>
              <a:gd name="connsiteY1106" fmla="*/ 5458088 h 6750795"/>
              <a:gd name="connsiteX1107" fmla="*/ 4583464 w 6630249"/>
              <a:gd name="connsiteY1107" fmla="*/ 5355492 h 6750795"/>
              <a:gd name="connsiteX1108" fmla="*/ 4550120 w 6630249"/>
              <a:gd name="connsiteY1108" fmla="*/ 5406790 h 6750795"/>
              <a:gd name="connsiteX1109" fmla="*/ 4524471 w 6630249"/>
              <a:gd name="connsiteY1109" fmla="*/ 5391400 h 6750795"/>
              <a:gd name="connsiteX1110" fmla="*/ 4557815 w 6630249"/>
              <a:gd name="connsiteY1110" fmla="*/ 5370882 h 6750795"/>
              <a:gd name="connsiteX1111" fmla="*/ 4527036 w 6630249"/>
              <a:gd name="connsiteY1111" fmla="*/ 5373446 h 6750795"/>
              <a:gd name="connsiteX1112" fmla="*/ 4514211 w 6630249"/>
              <a:gd name="connsiteY1112" fmla="*/ 5378576 h 6750795"/>
              <a:gd name="connsiteX1113" fmla="*/ 4509081 w 6630249"/>
              <a:gd name="connsiteY1113" fmla="*/ 5340103 h 6750795"/>
              <a:gd name="connsiteX1114" fmla="*/ 4498822 w 6630249"/>
              <a:gd name="connsiteY1114" fmla="*/ 5355492 h 6750795"/>
              <a:gd name="connsiteX1115" fmla="*/ 4470608 w 6630249"/>
              <a:gd name="connsiteY1115" fmla="*/ 5222118 h 6750795"/>
              <a:gd name="connsiteX1116" fmla="*/ 4488562 w 6630249"/>
              <a:gd name="connsiteY1116" fmla="*/ 5211858 h 6750795"/>
              <a:gd name="connsiteX1117" fmla="*/ 4501387 w 6630249"/>
              <a:gd name="connsiteY1117" fmla="*/ 5222118 h 6750795"/>
              <a:gd name="connsiteX1118" fmla="*/ 4511647 w 6630249"/>
              <a:gd name="connsiteY1118" fmla="*/ 5186209 h 6750795"/>
              <a:gd name="connsiteX1119" fmla="*/ 4555250 w 6630249"/>
              <a:gd name="connsiteY1119" fmla="*/ 5142606 h 6750795"/>
              <a:gd name="connsiteX1120" fmla="*/ 4524471 w 6630249"/>
              <a:gd name="connsiteY1120" fmla="*/ 5145171 h 6750795"/>
              <a:gd name="connsiteX1121" fmla="*/ 4511647 w 6630249"/>
              <a:gd name="connsiteY1121" fmla="*/ 5142606 h 6750795"/>
              <a:gd name="connsiteX1122" fmla="*/ 4488562 w 6630249"/>
              <a:gd name="connsiteY1122" fmla="*/ 5137476 h 6750795"/>
              <a:gd name="connsiteX1123" fmla="*/ 4483433 w 6630249"/>
              <a:gd name="connsiteY1123" fmla="*/ 5129781 h 6750795"/>
              <a:gd name="connsiteX1124" fmla="*/ 4468043 w 6630249"/>
              <a:gd name="connsiteY1124" fmla="*/ 5145171 h 6750795"/>
              <a:gd name="connsiteX1125" fmla="*/ 4457784 w 6630249"/>
              <a:gd name="connsiteY1125" fmla="*/ 5134911 h 6750795"/>
              <a:gd name="connsiteX1126" fmla="*/ 4465478 w 6630249"/>
              <a:gd name="connsiteY1126" fmla="*/ 5168255 h 6750795"/>
              <a:gd name="connsiteX1127" fmla="*/ 4455219 w 6630249"/>
              <a:gd name="connsiteY1127" fmla="*/ 5165690 h 6750795"/>
              <a:gd name="connsiteX1128" fmla="*/ 4450089 w 6630249"/>
              <a:gd name="connsiteY1128" fmla="*/ 5022056 h 6750795"/>
              <a:gd name="connsiteX1129" fmla="*/ 4480868 w 6630249"/>
              <a:gd name="connsiteY1129" fmla="*/ 5011797 h 6750795"/>
              <a:gd name="connsiteX1130" fmla="*/ 4524471 w 6630249"/>
              <a:gd name="connsiteY1130" fmla="*/ 5029751 h 6750795"/>
              <a:gd name="connsiteX1131" fmla="*/ 4529601 w 6630249"/>
              <a:gd name="connsiteY1131" fmla="*/ 5024621 h 6750795"/>
              <a:gd name="connsiteX1132" fmla="*/ 4501387 w 6630249"/>
              <a:gd name="connsiteY1132" fmla="*/ 5004102 h 6750795"/>
              <a:gd name="connsiteX1133" fmla="*/ 4537295 w 6630249"/>
              <a:gd name="connsiteY1133" fmla="*/ 4991277 h 6750795"/>
              <a:gd name="connsiteX1134" fmla="*/ 4568074 w 6630249"/>
              <a:gd name="connsiteY1134" fmla="*/ 4955369 h 6750795"/>
              <a:gd name="connsiteX1135" fmla="*/ 4552685 w 6630249"/>
              <a:gd name="connsiteY1135" fmla="*/ 4945109 h 6750795"/>
              <a:gd name="connsiteX1136" fmla="*/ 4483433 w 6630249"/>
              <a:gd name="connsiteY1136" fmla="*/ 4993842 h 6750795"/>
              <a:gd name="connsiteX1137" fmla="*/ 4478303 w 6630249"/>
              <a:gd name="connsiteY1137" fmla="*/ 4947674 h 6750795"/>
              <a:gd name="connsiteX1138" fmla="*/ 4544990 w 6630249"/>
              <a:gd name="connsiteY1138" fmla="*/ 4750177 h 6750795"/>
              <a:gd name="connsiteX1139" fmla="*/ 4534730 w 6630249"/>
              <a:gd name="connsiteY1139" fmla="*/ 4739918 h 6750795"/>
              <a:gd name="connsiteX1140" fmla="*/ 4596288 w 6630249"/>
              <a:gd name="connsiteY1140" fmla="*/ 4601414 h 6750795"/>
              <a:gd name="connsiteX1141" fmla="*/ 4616807 w 6630249"/>
              <a:gd name="connsiteY1141" fmla="*/ 4588589 h 6750795"/>
              <a:gd name="connsiteX1142" fmla="*/ 4596288 w 6630249"/>
              <a:gd name="connsiteY1142" fmla="*/ 4580895 h 6750795"/>
              <a:gd name="connsiteX1143" fmla="*/ 4609113 w 6630249"/>
              <a:gd name="connsiteY1143" fmla="*/ 4547551 h 6750795"/>
              <a:gd name="connsiteX1144" fmla="*/ 4627067 w 6630249"/>
              <a:gd name="connsiteY1144" fmla="*/ 4529597 h 6750795"/>
              <a:gd name="connsiteX1145" fmla="*/ 3821690 w 6630249"/>
              <a:gd name="connsiteY1145" fmla="*/ 4478299 h 6750795"/>
              <a:gd name="connsiteX1146" fmla="*/ 3683186 w 6630249"/>
              <a:gd name="connsiteY1146" fmla="*/ 4580895 h 6750795"/>
              <a:gd name="connsiteX1147" fmla="*/ 3690881 w 6630249"/>
              <a:gd name="connsiteY1147" fmla="*/ 4591154 h 6750795"/>
              <a:gd name="connsiteX1148" fmla="*/ 3698576 w 6630249"/>
              <a:gd name="connsiteY1148" fmla="*/ 4586024 h 6750795"/>
              <a:gd name="connsiteX1149" fmla="*/ 3678056 w 6630249"/>
              <a:gd name="connsiteY1149" fmla="*/ 4616804 h 6750795"/>
              <a:gd name="connsiteX1150" fmla="*/ 3683186 w 6630249"/>
              <a:gd name="connsiteY1150" fmla="*/ 4619369 h 6750795"/>
              <a:gd name="connsiteX1151" fmla="*/ 3601110 w 6630249"/>
              <a:gd name="connsiteY1151" fmla="*/ 4721965 h 6750795"/>
              <a:gd name="connsiteX1152" fmla="*/ 3611369 w 6630249"/>
              <a:gd name="connsiteY1152" fmla="*/ 4729660 h 6750795"/>
              <a:gd name="connsiteX1153" fmla="*/ 3780652 w 6630249"/>
              <a:gd name="connsiteY1153" fmla="*/ 4565505 h 6750795"/>
              <a:gd name="connsiteX1154" fmla="*/ 3772957 w 6630249"/>
              <a:gd name="connsiteY1154" fmla="*/ 4555246 h 6750795"/>
              <a:gd name="connsiteX1155" fmla="*/ 3757568 w 6630249"/>
              <a:gd name="connsiteY1155" fmla="*/ 4562941 h 6750795"/>
              <a:gd name="connsiteX1156" fmla="*/ 3788347 w 6630249"/>
              <a:gd name="connsiteY1156" fmla="*/ 4539856 h 6750795"/>
              <a:gd name="connsiteX1157" fmla="*/ 3783217 w 6630249"/>
              <a:gd name="connsiteY1157" fmla="*/ 4529597 h 6750795"/>
              <a:gd name="connsiteX1158" fmla="*/ 3765263 w 6630249"/>
              <a:gd name="connsiteY1158" fmla="*/ 4534727 h 6750795"/>
              <a:gd name="connsiteX1159" fmla="*/ 3824255 w 6630249"/>
              <a:gd name="connsiteY1159" fmla="*/ 4491124 h 6750795"/>
              <a:gd name="connsiteX1160" fmla="*/ 4634763 w 6630249"/>
              <a:gd name="connsiteY1160" fmla="*/ 4473169 h 6750795"/>
              <a:gd name="connsiteX1161" fmla="*/ 4639893 w 6630249"/>
              <a:gd name="connsiteY1161" fmla="*/ 4491123 h 6750795"/>
              <a:gd name="connsiteX1162" fmla="*/ 4616809 w 6630249"/>
              <a:gd name="connsiteY1162" fmla="*/ 4506513 h 6750795"/>
              <a:gd name="connsiteX1163" fmla="*/ 4627069 w 6630249"/>
              <a:gd name="connsiteY1163" fmla="*/ 4496254 h 6750795"/>
              <a:gd name="connsiteX1164" fmla="*/ 4621939 w 6630249"/>
              <a:gd name="connsiteY1164" fmla="*/ 4491123 h 6750795"/>
              <a:gd name="connsiteX1165" fmla="*/ 4634763 w 6630249"/>
              <a:gd name="connsiteY1165" fmla="*/ 4473169 h 6750795"/>
              <a:gd name="connsiteX1166" fmla="*/ 4601419 w 6630249"/>
              <a:gd name="connsiteY1166" fmla="*/ 4462910 h 6750795"/>
              <a:gd name="connsiteX1167" fmla="*/ 4593725 w 6630249"/>
              <a:gd name="connsiteY1167" fmla="*/ 4470604 h 6750795"/>
              <a:gd name="connsiteX1168" fmla="*/ 4601419 w 6630249"/>
              <a:gd name="connsiteY1168" fmla="*/ 4462910 h 6750795"/>
              <a:gd name="connsiteX1169" fmla="*/ 3837721 w 6630249"/>
              <a:gd name="connsiteY1169" fmla="*/ 4429886 h 6750795"/>
              <a:gd name="connsiteX1170" fmla="*/ 3855034 w 6630249"/>
              <a:gd name="connsiteY1170" fmla="*/ 4437261 h 6750795"/>
              <a:gd name="connsiteX1171" fmla="*/ 3867858 w 6630249"/>
              <a:gd name="connsiteY1171" fmla="*/ 4475734 h 6750795"/>
              <a:gd name="connsiteX1172" fmla="*/ 3829385 w 6630249"/>
              <a:gd name="connsiteY1172" fmla="*/ 4511643 h 6750795"/>
              <a:gd name="connsiteX1173" fmla="*/ 3821370 w 6630249"/>
              <a:gd name="connsiteY1173" fmla="*/ 4553002 h 6750795"/>
              <a:gd name="connsiteX1174" fmla="*/ 3833870 w 6630249"/>
              <a:gd name="connsiteY1174" fmla="*/ 4594160 h 6750795"/>
              <a:gd name="connsiteX1175" fmla="*/ 3832116 w 6630249"/>
              <a:gd name="connsiteY1175" fmla="*/ 4598685 h 6750795"/>
              <a:gd name="connsiteX1176" fmla="*/ 3824255 w 6630249"/>
              <a:gd name="connsiteY1176" fmla="*/ 4606545 h 6750795"/>
              <a:gd name="connsiteX1177" fmla="*/ 3793477 w 6630249"/>
              <a:gd name="connsiteY1177" fmla="*/ 4665537 h 6750795"/>
              <a:gd name="connsiteX1178" fmla="*/ 3739614 w 6630249"/>
              <a:gd name="connsiteY1178" fmla="*/ 4683492 h 6750795"/>
              <a:gd name="connsiteX1179" fmla="*/ 3642148 w 6630249"/>
              <a:gd name="connsiteY1179" fmla="*/ 4737354 h 6750795"/>
              <a:gd name="connsiteX1180" fmla="*/ 3634453 w 6630249"/>
              <a:gd name="connsiteY1180" fmla="*/ 4752744 h 6750795"/>
              <a:gd name="connsiteX1181" fmla="*/ 3649842 w 6630249"/>
              <a:gd name="connsiteY1181" fmla="*/ 4745049 h 6750795"/>
              <a:gd name="connsiteX1182" fmla="*/ 3839645 w 6630249"/>
              <a:gd name="connsiteY1182" fmla="*/ 4678362 h 6750795"/>
              <a:gd name="connsiteX1183" fmla="*/ 3839645 w 6630249"/>
              <a:gd name="connsiteY1183" fmla="*/ 4747614 h 6750795"/>
              <a:gd name="connsiteX1184" fmla="*/ 3603674 w 6630249"/>
              <a:gd name="connsiteY1184" fmla="*/ 4893813 h 6750795"/>
              <a:gd name="connsiteX1185" fmla="*/ 3595980 w 6630249"/>
              <a:gd name="connsiteY1185" fmla="*/ 4911767 h 6750795"/>
              <a:gd name="connsiteX1186" fmla="*/ 3613934 w 6630249"/>
              <a:gd name="connsiteY1186" fmla="*/ 4898942 h 6750795"/>
              <a:gd name="connsiteX1187" fmla="*/ 3678056 w 6630249"/>
              <a:gd name="connsiteY1187" fmla="*/ 4816866 h 6750795"/>
              <a:gd name="connsiteX1188" fmla="*/ 3716530 w 6630249"/>
              <a:gd name="connsiteY1188" fmla="*/ 4824561 h 6750795"/>
              <a:gd name="connsiteX1189" fmla="*/ 3731919 w 6630249"/>
              <a:gd name="connsiteY1189" fmla="*/ 4839950 h 6750795"/>
              <a:gd name="connsiteX1190" fmla="*/ 3724225 w 6630249"/>
              <a:gd name="connsiteY1190" fmla="*/ 4847644 h 6750795"/>
              <a:gd name="connsiteX1191" fmla="*/ 3716530 w 6630249"/>
              <a:gd name="connsiteY1191" fmla="*/ 4845080 h 6750795"/>
              <a:gd name="connsiteX1192" fmla="*/ 3713965 w 6630249"/>
              <a:gd name="connsiteY1192" fmla="*/ 4845080 h 6750795"/>
              <a:gd name="connsiteX1193" fmla="*/ 3711400 w 6630249"/>
              <a:gd name="connsiteY1193" fmla="*/ 4847644 h 6750795"/>
              <a:gd name="connsiteX1194" fmla="*/ 3690881 w 6630249"/>
              <a:gd name="connsiteY1194" fmla="*/ 4868164 h 6750795"/>
              <a:gd name="connsiteX1195" fmla="*/ 3703705 w 6630249"/>
              <a:gd name="connsiteY1195" fmla="*/ 4832255 h 6750795"/>
              <a:gd name="connsiteX1196" fmla="*/ 3703705 w 6630249"/>
              <a:gd name="connsiteY1196" fmla="*/ 4821996 h 6750795"/>
              <a:gd name="connsiteX1197" fmla="*/ 3696011 w 6630249"/>
              <a:gd name="connsiteY1197" fmla="*/ 4824561 h 6750795"/>
              <a:gd name="connsiteX1198" fmla="*/ 3657537 w 6630249"/>
              <a:gd name="connsiteY1198" fmla="*/ 4860469 h 6750795"/>
              <a:gd name="connsiteX1199" fmla="*/ 3631888 w 6630249"/>
              <a:gd name="connsiteY1199" fmla="*/ 4886118 h 6750795"/>
              <a:gd name="connsiteX1200" fmla="*/ 3637018 w 6630249"/>
              <a:gd name="connsiteY1200" fmla="*/ 4898942 h 6750795"/>
              <a:gd name="connsiteX1201" fmla="*/ 3680621 w 6630249"/>
              <a:gd name="connsiteY1201" fmla="*/ 4880988 h 6750795"/>
              <a:gd name="connsiteX1202" fmla="*/ 3637018 w 6630249"/>
              <a:gd name="connsiteY1202" fmla="*/ 4924591 h 6750795"/>
              <a:gd name="connsiteX1203" fmla="*/ 3593415 w 6630249"/>
              <a:gd name="connsiteY1203" fmla="*/ 4970759 h 6750795"/>
              <a:gd name="connsiteX1204" fmla="*/ 3601110 w 6630249"/>
              <a:gd name="connsiteY1204" fmla="*/ 4973324 h 6750795"/>
              <a:gd name="connsiteX1205" fmla="*/ 3690881 w 6630249"/>
              <a:gd name="connsiteY1205" fmla="*/ 4901507 h 6750795"/>
              <a:gd name="connsiteX1206" fmla="*/ 3693446 w 6630249"/>
              <a:gd name="connsiteY1206" fmla="*/ 4898942 h 6750795"/>
              <a:gd name="connsiteX1207" fmla="*/ 3567766 w 6630249"/>
              <a:gd name="connsiteY1207" fmla="*/ 5009233 h 6750795"/>
              <a:gd name="connsiteX1208" fmla="*/ 3506209 w 6630249"/>
              <a:gd name="connsiteY1208" fmla="*/ 5052836 h 6750795"/>
              <a:gd name="connsiteX1209" fmla="*/ 3511338 w 6630249"/>
              <a:gd name="connsiteY1209" fmla="*/ 5060531 h 6750795"/>
              <a:gd name="connsiteX1210" fmla="*/ 3408743 w 6630249"/>
              <a:gd name="connsiteY1210" fmla="*/ 5096439 h 6750795"/>
              <a:gd name="connsiteX1211" fmla="*/ 3388223 w 6630249"/>
              <a:gd name="connsiteY1211" fmla="*/ 5104134 h 6750795"/>
              <a:gd name="connsiteX1212" fmla="*/ 3390788 w 6630249"/>
              <a:gd name="connsiteY1212" fmla="*/ 5116958 h 6750795"/>
              <a:gd name="connsiteX1213" fmla="*/ 3747308 w 6630249"/>
              <a:gd name="connsiteY1213" fmla="*/ 4914332 h 6750795"/>
              <a:gd name="connsiteX1214" fmla="*/ 3752438 w 6630249"/>
              <a:gd name="connsiteY1214" fmla="*/ 4927156 h 6750795"/>
              <a:gd name="connsiteX1215" fmla="*/ 3757568 w 6630249"/>
              <a:gd name="connsiteY1215" fmla="*/ 4939981 h 6750795"/>
              <a:gd name="connsiteX1216" fmla="*/ 3683186 w 6630249"/>
              <a:gd name="connsiteY1216" fmla="*/ 5016928 h 6750795"/>
              <a:gd name="connsiteX1217" fmla="*/ 3675491 w 6630249"/>
              <a:gd name="connsiteY1217" fmla="*/ 5029752 h 6750795"/>
              <a:gd name="connsiteX1218" fmla="*/ 3688316 w 6630249"/>
              <a:gd name="connsiteY1218" fmla="*/ 5024622 h 6750795"/>
              <a:gd name="connsiteX1219" fmla="*/ 3744743 w 6630249"/>
              <a:gd name="connsiteY1219" fmla="*/ 4981019 h 6750795"/>
              <a:gd name="connsiteX1220" fmla="*/ 3762698 w 6630249"/>
              <a:gd name="connsiteY1220" fmla="*/ 4960500 h 6750795"/>
              <a:gd name="connsiteX1221" fmla="*/ 3755003 w 6630249"/>
              <a:gd name="connsiteY1221" fmla="*/ 4970759 h 6750795"/>
              <a:gd name="connsiteX1222" fmla="*/ 3742179 w 6630249"/>
              <a:gd name="connsiteY1222" fmla="*/ 4998973 h 6750795"/>
              <a:gd name="connsiteX1223" fmla="*/ 3703705 w 6630249"/>
              <a:gd name="connsiteY1223" fmla="*/ 5022057 h 6750795"/>
              <a:gd name="connsiteX1224" fmla="*/ 3590850 w 6630249"/>
              <a:gd name="connsiteY1224" fmla="*/ 5063096 h 6750795"/>
              <a:gd name="connsiteX1225" fmla="*/ 3588285 w 6630249"/>
              <a:gd name="connsiteY1225" fmla="*/ 5075920 h 6750795"/>
              <a:gd name="connsiteX1226" fmla="*/ 3719094 w 6630249"/>
              <a:gd name="connsiteY1226" fmla="*/ 5050271 h 6750795"/>
              <a:gd name="connsiteX1227" fmla="*/ 3742179 w 6630249"/>
              <a:gd name="connsiteY1227" fmla="*/ 5034882 h 6750795"/>
              <a:gd name="connsiteX1228" fmla="*/ 3737049 w 6630249"/>
              <a:gd name="connsiteY1228" fmla="*/ 5119523 h 6750795"/>
              <a:gd name="connsiteX1229" fmla="*/ 3698576 w 6630249"/>
              <a:gd name="connsiteY1229" fmla="*/ 5234943 h 6750795"/>
              <a:gd name="connsiteX1230" fmla="*/ 3598545 w 6630249"/>
              <a:gd name="connsiteY1230" fmla="*/ 5229814 h 6750795"/>
              <a:gd name="connsiteX1231" fmla="*/ 3480560 w 6630249"/>
              <a:gd name="connsiteY1231" fmla="*/ 5206730 h 6750795"/>
              <a:gd name="connsiteX1232" fmla="*/ 3480560 w 6630249"/>
              <a:gd name="connsiteY1232" fmla="*/ 5219554 h 6750795"/>
              <a:gd name="connsiteX1233" fmla="*/ 3516468 w 6630249"/>
              <a:gd name="connsiteY1233" fmla="*/ 5227249 h 6750795"/>
              <a:gd name="connsiteX1234" fmla="*/ 3619064 w 6630249"/>
              <a:gd name="connsiteY1234" fmla="*/ 5268287 h 6750795"/>
              <a:gd name="connsiteX1235" fmla="*/ 3357445 w 6630249"/>
              <a:gd name="connsiteY1235" fmla="*/ 5352928 h 6750795"/>
              <a:gd name="connsiteX1236" fmla="*/ 3298452 w 6630249"/>
              <a:gd name="connsiteY1236" fmla="*/ 5286241 h 6750795"/>
              <a:gd name="connsiteX1237" fmla="*/ 3188162 w 6630249"/>
              <a:gd name="connsiteY1237" fmla="*/ 5206730 h 6750795"/>
              <a:gd name="connsiteX1238" fmla="*/ 3185597 w 6630249"/>
              <a:gd name="connsiteY1238" fmla="*/ 5206730 h 6750795"/>
              <a:gd name="connsiteX1239" fmla="*/ 3183033 w 6630249"/>
              <a:gd name="connsiteY1239" fmla="*/ 5206730 h 6750795"/>
              <a:gd name="connsiteX1240" fmla="*/ 3151848 w 6630249"/>
              <a:gd name="connsiteY1240" fmla="*/ 5235480 h 6750795"/>
              <a:gd name="connsiteX1241" fmla="*/ 3133288 w 6630249"/>
              <a:gd name="connsiteY1241" fmla="*/ 5261808 h 6750795"/>
              <a:gd name="connsiteX1242" fmla="*/ 3126604 w 6630249"/>
              <a:gd name="connsiteY1242" fmla="*/ 5252898 h 6750795"/>
              <a:gd name="connsiteX1243" fmla="*/ 3062482 w 6630249"/>
              <a:gd name="connsiteY1243" fmla="*/ 5340104 h 6750795"/>
              <a:gd name="connsiteX1244" fmla="*/ 3059917 w 6630249"/>
              <a:gd name="connsiteY1244" fmla="*/ 5319585 h 6750795"/>
              <a:gd name="connsiteX1245" fmla="*/ 3052222 w 6630249"/>
              <a:gd name="connsiteY1245" fmla="*/ 5304196 h 6750795"/>
              <a:gd name="connsiteX1246" fmla="*/ 3047094 w 6630249"/>
              <a:gd name="connsiteY1246" fmla="*/ 5319585 h 6750795"/>
              <a:gd name="connsiteX1247" fmla="*/ 2944497 w 6630249"/>
              <a:gd name="connsiteY1247" fmla="*/ 5583769 h 6750795"/>
              <a:gd name="connsiteX1248" fmla="*/ 2908589 w 6630249"/>
              <a:gd name="connsiteY1248" fmla="*/ 5622242 h 6750795"/>
              <a:gd name="connsiteX1249" fmla="*/ 2849596 w 6630249"/>
              <a:gd name="connsiteY1249" fmla="*/ 5704319 h 6750795"/>
              <a:gd name="connsiteX1250" fmla="*/ 2877810 w 6630249"/>
              <a:gd name="connsiteY1250" fmla="*/ 5747922 h 6750795"/>
              <a:gd name="connsiteX1251" fmla="*/ 2885504 w 6630249"/>
              <a:gd name="connsiteY1251" fmla="*/ 5753052 h 6750795"/>
              <a:gd name="connsiteX1252" fmla="*/ 2888069 w 6630249"/>
              <a:gd name="connsiteY1252" fmla="*/ 5742792 h 6750795"/>
              <a:gd name="connsiteX1253" fmla="*/ 2888069 w 6630249"/>
              <a:gd name="connsiteY1253" fmla="*/ 5740227 h 6750795"/>
              <a:gd name="connsiteX1254" fmla="*/ 2890634 w 6630249"/>
              <a:gd name="connsiteY1254" fmla="*/ 5760746 h 6750795"/>
              <a:gd name="connsiteX1255" fmla="*/ 2903459 w 6630249"/>
              <a:gd name="connsiteY1255" fmla="*/ 5758181 h 6750795"/>
              <a:gd name="connsiteX1256" fmla="*/ 2906023 w 6630249"/>
              <a:gd name="connsiteY1256" fmla="*/ 5747922 h 6750795"/>
              <a:gd name="connsiteX1257" fmla="*/ 2908589 w 6630249"/>
              <a:gd name="connsiteY1257" fmla="*/ 5747922 h 6750795"/>
              <a:gd name="connsiteX1258" fmla="*/ 2923978 w 6630249"/>
              <a:gd name="connsiteY1258" fmla="*/ 5742792 h 6750795"/>
              <a:gd name="connsiteX1259" fmla="*/ 2926543 w 6630249"/>
              <a:gd name="connsiteY1259" fmla="*/ 5722273 h 6750795"/>
              <a:gd name="connsiteX1260" fmla="*/ 2923978 w 6630249"/>
              <a:gd name="connsiteY1260" fmla="*/ 5719708 h 6750795"/>
              <a:gd name="connsiteX1261" fmla="*/ 2982970 w 6630249"/>
              <a:gd name="connsiteY1261" fmla="*/ 5622242 h 6750795"/>
              <a:gd name="connsiteX1262" fmla="*/ 3025612 w 6630249"/>
              <a:gd name="connsiteY1262" fmla="*/ 5561967 h 6750795"/>
              <a:gd name="connsiteX1263" fmla="*/ 3040513 w 6630249"/>
              <a:gd name="connsiteY1263" fmla="*/ 5531102 h 6750795"/>
              <a:gd name="connsiteX1264" fmla="*/ 3033948 w 6630249"/>
              <a:gd name="connsiteY1264" fmla="*/ 5551708 h 6750795"/>
              <a:gd name="connsiteX1265" fmla="*/ 2995795 w 6630249"/>
              <a:gd name="connsiteY1265" fmla="*/ 5609418 h 6750795"/>
              <a:gd name="connsiteX1266" fmla="*/ 2939368 w 6630249"/>
              <a:gd name="connsiteY1266" fmla="*/ 5712013 h 6750795"/>
              <a:gd name="connsiteX1267" fmla="*/ 2936802 w 6630249"/>
              <a:gd name="connsiteY1267" fmla="*/ 5719708 h 6750795"/>
              <a:gd name="connsiteX1268" fmla="*/ 2944497 w 6630249"/>
              <a:gd name="connsiteY1268" fmla="*/ 5719708 h 6750795"/>
              <a:gd name="connsiteX1269" fmla="*/ 2972711 w 6630249"/>
              <a:gd name="connsiteY1269" fmla="*/ 5694059 h 6750795"/>
              <a:gd name="connsiteX1270" fmla="*/ 2975276 w 6630249"/>
              <a:gd name="connsiteY1270" fmla="*/ 5681235 h 6750795"/>
              <a:gd name="connsiteX1271" fmla="*/ 3013749 w 6630249"/>
              <a:gd name="connsiteY1271" fmla="*/ 5622242 h 6750795"/>
              <a:gd name="connsiteX1272" fmla="*/ 3070177 w 6630249"/>
              <a:gd name="connsiteY1272" fmla="*/ 5435005 h 6750795"/>
              <a:gd name="connsiteX1273" fmla="*/ 3070177 w 6630249"/>
              <a:gd name="connsiteY1273" fmla="*/ 5432440 h 6750795"/>
              <a:gd name="connsiteX1274" fmla="*/ 3067612 w 6630249"/>
              <a:gd name="connsiteY1274" fmla="*/ 5432440 h 6750795"/>
              <a:gd name="connsiteX1275" fmla="*/ 3062482 w 6630249"/>
              <a:gd name="connsiteY1275" fmla="*/ 5432440 h 6750795"/>
              <a:gd name="connsiteX1276" fmla="*/ 3087811 w 6630249"/>
              <a:gd name="connsiteY1276" fmla="*/ 5342990 h 6750795"/>
              <a:gd name="connsiteX1277" fmla="*/ 3119983 w 6630249"/>
              <a:gd name="connsiteY1277" fmla="*/ 5287742 h 6750795"/>
              <a:gd name="connsiteX1278" fmla="*/ 3091658 w 6630249"/>
              <a:gd name="connsiteY1278" fmla="*/ 5361585 h 6750795"/>
              <a:gd name="connsiteX1279" fmla="*/ 3106085 w 6630249"/>
              <a:gd name="connsiteY1279" fmla="*/ 5545295 h 6750795"/>
              <a:gd name="connsiteX1280" fmla="*/ 3098391 w 6630249"/>
              <a:gd name="connsiteY1280" fmla="*/ 5547860 h 6750795"/>
              <a:gd name="connsiteX1281" fmla="*/ 3070177 w 6630249"/>
              <a:gd name="connsiteY1281" fmla="*/ 5570944 h 6750795"/>
              <a:gd name="connsiteX1282" fmla="*/ 3070177 w 6630249"/>
              <a:gd name="connsiteY1282" fmla="*/ 5573509 h 6750795"/>
              <a:gd name="connsiteX1283" fmla="*/ 3070177 w 6630249"/>
              <a:gd name="connsiteY1283" fmla="*/ 5576074 h 6750795"/>
              <a:gd name="connsiteX1284" fmla="*/ 3062482 w 6630249"/>
              <a:gd name="connsiteY1284" fmla="*/ 5637632 h 6750795"/>
              <a:gd name="connsiteX1285" fmla="*/ 3026574 w 6630249"/>
              <a:gd name="connsiteY1285" fmla="*/ 5647891 h 6750795"/>
              <a:gd name="connsiteX1286" fmla="*/ 3026574 w 6630249"/>
              <a:gd name="connsiteY1286" fmla="*/ 5650456 h 6750795"/>
              <a:gd name="connsiteX1287" fmla="*/ 3026574 w 6630249"/>
              <a:gd name="connsiteY1287" fmla="*/ 5653021 h 6750795"/>
              <a:gd name="connsiteX1288" fmla="*/ 3026574 w 6630249"/>
              <a:gd name="connsiteY1288" fmla="*/ 5670975 h 6750795"/>
              <a:gd name="connsiteX1289" fmla="*/ 3008619 w 6630249"/>
              <a:gd name="connsiteY1289" fmla="*/ 5735098 h 6750795"/>
              <a:gd name="connsiteX1290" fmla="*/ 2913718 w 6630249"/>
              <a:gd name="connsiteY1290" fmla="*/ 5776136 h 6750795"/>
              <a:gd name="connsiteX1291" fmla="*/ 2903459 w 6630249"/>
              <a:gd name="connsiteY1291" fmla="*/ 5788960 h 6750795"/>
              <a:gd name="connsiteX1292" fmla="*/ 2839336 w 6630249"/>
              <a:gd name="connsiteY1292" fmla="*/ 5786395 h 6750795"/>
              <a:gd name="connsiteX1293" fmla="*/ 2808558 w 6630249"/>
              <a:gd name="connsiteY1293" fmla="*/ 5824869 h 6750795"/>
              <a:gd name="connsiteX1294" fmla="*/ 2764954 w 6630249"/>
              <a:gd name="connsiteY1294" fmla="*/ 5824869 h 6750795"/>
              <a:gd name="connsiteX1295" fmla="*/ 2757260 w 6630249"/>
              <a:gd name="connsiteY1295" fmla="*/ 5827433 h 6750795"/>
              <a:gd name="connsiteX1296" fmla="*/ 2800863 w 6630249"/>
              <a:gd name="connsiteY1296" fmla="*/ 5704319 h 6750795"/>
              <a:gd name="connsiteX1297" fmla="*/ 2849596 w 6630249"/>
              <a:gd name="connsiteY1297" fmla="*/ 5552990 h 6750795"/>
              <a:gd name="connsiteX1298" fmla="*/ 2836771 w 6630249"/>
              <a:gd name="connsiteY1298" fmla="*/ 5550425 h 6750795"/>
              <a:gd name="connsiteX1299" fmla="*/ 2788038 w 6630249"/>
              <a:gd name="connsiteY1299" fmla="*/ 5681235 h 6750795"/>
              <a:gd name="connsiteX1300" fmla="*/ 2747000 w 6630249"/>
              <a:gd name="connsiteY1300" fmla="*/ 5863342 h 6750795"/>
              <a:gd name="connsiteX1301" fmla="*/ 2700832 w 6630249"/>
              <a:gd name="connsiteY1301" fmla="*/ 5773571 h 6750795"/>
              <a:gd name="connsiteX1302" fmla="*/ 2703397 w 6630249"/>
              <a:gd name="connsiteY1302" fmla="*/ 5735098 h 6750795"/>
              <a:gd name="connsiteX1303" fmla="*/ 2695702 w 6630249"/>
              <a:gd name="connsiteY1303" fmla="*/ 5727403 h 6750795"/>
              <a:gd name="connsiteX1304" fmla="*/ 2693137 w 6630249"/>
              <a:gd name="connsiteY1304" fmla="*/ 5714578 h 6750795"/>
              <a:gd name="connsiteX1305" fmla="*/ 2585412 w 6630249"/>
              <a:gd name="connsiteY1305" fmla="*/ 5673540 h 6750795"/>
              <a:gd name="connsiteX1306" fmla="*/ 2500770 w 6630249"/>
              <a:gd name="connsiteY1306" fmla="*/ 5604288 h 6750795"/>
              <a:gd name="connsiteX1307" fmla="*/ 2418694 w 6630249"/>
              <a:gd name="connsiteY1307" fmla="*/ 5493997 h 6750795"/>
              <a:gd name="connsiteX1308" fmla="*/ 2485381 w 6630249"/>
              <a:gd name="connsiteY1308" fmla="*/ 5445265 h 6750795"/>
              <a:gd name="connsiteX1309" fmla="*/ 2477686 w 6630249"/>
              <a:gd name="connsiteY1309" fmla="*/ 5435005 h 6750795"/>
              <a:gd name="connsiteX1310" fmla="*/ 2400741 w 6630249"/>
              <a:gd name="connsiteY1310" fmla="*/ 5470914 h 6750795"/>
              <a:gd name="connsiteX1311" fmla="*/ 2393045 w 6630249"/>
              <a:gd name="connsiteY1311" fmla="*/ 5473479 h 6750795"/>
              <a:gd name="connsiteX1312" fmla="*/ 2385350 w 6630249"/>
              <a:gd name="connsiteY1312" fmla="*/ 5458089 h 6750795"/>
              <a:gd name="connsiteX1313" fmla="*/ 2323793 w 6630249"/>
              <a:gd name="connsiteY1313" fmla="*/ 5488868 h 6750795"/>
              <a:gd name="connsiteX1314" fmla="*/ 2854726 w 6630249"/>
              <a:gd name="connsiteY1314" fmla="*/ 5229814 h 6750795"/>
              <a:gd name="connsiteX1315" fmla="*/ 3054787 w 6630249"/>
              <a:gd name="connsiteY1315" fmla="*/ 5132348 h 6750795"/>
              <a:gd name="connsiteX1316" fmla="*/ 3567766 w 6630249"/>
              <a:gd name="connsiteY1316" fmla="*/ 4770698 h 6750795"/>
              <a:gd name="connsiteX1317" fmla="*/ 3557507 w 6630249"/>
              <a:gd name="connsiteY1317" fmla="*/ 4763003 h 6750795"/>
              <a:gd name="connsiteX1318" fmla="*/ 3460041 w 6630249"/>
              <a:gd name="connsiteY1318" fmla="*/ 4850210 h 6750795"/>
              <a:gd name="connsiteX1319" fmla="*/ 3370269 w 6630249"/>
              <a:gd name="connsiteY1319" fmla="*/ 4934851 h 6750795"/>
              <a:gd name="connsiteX1320" fmla="*/ 3224070 w 6630249"/>
              <a:gd name="connsiteY1320" fmla="*/ 5019492 h 6750795"/>
              <a:gd name="connsiteX1321" fmla="*/ 3236896 w 6630249"/>
              <a:gd name="connsiteY1321" fmla="*/ 5006668 h 6750795"/>
              <a:gd name="connsiteX1322" fmla="*/ 3252284 w 6630249"/>
              <a:gd name="connsiteY1322" fmla="*/ 4993843 h 6750795"/>
              <a:gd name="connsiteX1323" fmla="*/ 3516468 w 6630249"/>
              <a:gd name="connsiteY1323" fmla="*/ 4783522 h 6750795"/>
              <a:gd name="connsiteX1324" fmla="*/ 3506209 w 6630249"/>
              <a:gd name="connsiteY1324" fmla="*/ 4775827 h 6750795"/>
              <a:gd name="connsiteX1325" fmla="*/ 3478923 w 6630249"/>
              <a:gd name="connsiteY1325" fmla="*/ 4798380 h 6750795"/>
              <a:gd name="connsiteX1326" fmla="*/ 3494667 w 6630249"/>
              <a:gd name="connsiteY1326" fmla="*/ 4781598 h 6750795"/>
              <a:gd name="connsiteX1327" fmla="*/ 3578025 w 6630249"/>
              <a:gd name="connsiteY1327" fmla="*/ 4647583 h 6750795"/>
              <a:gd name="connsiteX1328" fmla="*/ 3657537 w 6630249"/>
              <a:gd name="connsiteY1328" fmla="*/ 4575765 h 6750795"/>
              <a:gd name="connsiteX1329" fmla="*/ 3701140 w 6630249"/>
              <a:gd name="connsiteY1329" fmla="*/ 4542421 h 6750795"/>
              <a:gd name="connsiteX1330" fmla="*/ 3816561 w 6630249"/>
              <a:gd name="connsiteY1330" fmla="*/ 4432131 h 6750795"/>
              <a:gd name="connsiteX1331" fmla="*/ 3837721 w 6630249"/>
              <a:gd name="connsiteY1331" fmla="*/ 4429886 h 6750795"/>
              <a:gd name="connsiteX1332" fmla="*/ 3608804 w 6630249"/>
              <a:gd name="connsiteY1332" fmla="*/ 4373138 h 6750795"/>
              <a:gd name="connsiteX1333" fmla="*/ 3599186 w 6630249"/>
              <a:gd name="connsiteY1333" fmla="*/ 4395260 h 6750795"/>
              <a:gd name="connsiteX1334" fmla="*/ 3598855 w 6630249"/>
              <a:gd name="connsiteY1334" fmla="*/ 4395662 h 6750795"/>
              <a:gd name="connsiteX1335" fmla="*/ 1202978 w 6630249"/>
              <a:gd name="connsiteY1335" fmla="*/ 4280134 h 6750795"/>
              <a:gd name="connsiteX1336" fmla="*/ 1203016 w 6630249"/>
              <a:gd name="connsiteY1336" fmla="*/ 4280201 h 6750795"/>
              <a:gd name="connsiteX1337" fmla="*/ 1213837 w 6630249"/>
              <a:gd name="connsiteY1337" fmla="*/ 4335627 h 6750795"/>
              <a:gd name="connsiteX1338" fmla="*/ 1213841 w 6630249"/>
              <a:gd name="connsiteY1338" fmla="*/ 4336569 h 6750795"/>
              <a:gd name="connsiteX1339" fmla="*/ 3593417 w 6630249"/>
              <a:gd name="connsiteY1339" fmla="*/ 4262848 h 6750795"/>
              <a:gd name="connsiteX1340" fmla="*/ 3595982 w 6630249"/>
              <a:gd name="connsiteY1340" fmla="*/ 4265413 h 6750795"/>
              <a:gd name="connsiteX1341" fmla="*/ 3593417 w 6630249"/>
              <a:gd name="connsiteY1341" fmla="*/ 4278237 h 6750795"/>
              <a:gd name="connsiteX1342" fmla="*/ 3593417 w 6630249"/>
              <a:gd name="connsiteY1342" fmla="*/ 4262848 h 6750795"/>
              <a:gd name="connsiteX1343" fmla="*/ 1043592 w 6630249"/>
              <a:gd name="connsiteY1343" fmla="*/ 4224374 h 6750795"/>
              <a:gd name="connsiteX1344" fmla="*/ 1069562 w 6630249"/>
              <a:gd name="connsiteY1344" fmla="*/ 4224374 h 6750795"/>
              <a:gd name="connsiteX1345" fmla="*/ 1102905 w 6630249"/>
              <a:gd name="connsiteY1345" fmla="*/ 4239764 h 6750795"/>
              <a:gd name="connsiteX1346" fmla="*/ 1154203 w 6630249"/>
              <a:gd name="connsiteY1346" fmla="*/ 4257718 h 6750795"/>
              <a:gd name="connsiteX1347" fmla="*/ 1167028 w 6630249"/>
              <a:gd name="connsiteY1347" fmla="*/ 4250023 h 6750795"/>
              <a:gd name="connsiteX1348" fmla="*/ 1195241 w 6630249"/>
              <a:gd name="connsiteY1348" fmla="*/ 4450085 h 6750795"/>
              <a:gd name="connsiteX1349" fmla="*/ 1208066 w 6630249"/>
              <a:gd name="connsiteY1349" fmla="*/ 4450085 h 6750795"/>
              <a:gd name="connsiteX1350" fmla="*/ 1214078 w 6630249"/>
              <a:gd name="connsiteY1350" fmla="*/ 4394419 h 6750795"/>
              <a:gd name="connsiteX1351" fmla="*/ 1213841 w 6630249"/>
              <a:gd name="connsiteY1351" fmla="*/ 4336569 h 6750795"/>
              <a:gd name="connsiteX1352" fmla="*/ 1218967 w 6630249"/>
              <a:gd name="connsiteY1352" fmla="*/ 4363199 h 6750795"/>
              <a:gd name="connsiteX1353" fmla="*/ 1218326 w 6630249"/>
              <a:gd name="connsiteY1353" fmla="*/ 4591155 h 6750795"/>
              <a:gd name="connsiteX1354" fmla="*/ 941316 w 6630249"/>
              <a:gd name="connsiteY1354" fmla="*/ 4573201 h 6750795"/>
              <a:gd name="connsiteX1355" fmla="*/ 1092646 w 6630249"/>
              <a:gd name="connsiteY1355" fmla="*/ 4493689 h 6750795"/>
              <a:gd name="connsiteX1356" fmla="*/ 956705 w 6630249"/>
              <a:gd name="connsiteY1356" fmla="*/ 4473169 h 6750795"/>
              <a:gd name="connsiteX1357" fmla="*/ 1036217 w 6630249"/>
              <a:gd name="connsiteY1357" fmla="*/ 4432130 h 6750795"/>
              <a:gd name="connsiteX1358" fmla="*/ 836155 w 6630249"/>
              <a:gd name="connsiteY1358" fmla="*/ 4442390 h 6750795"/>
              <a:gd name="connsiteX1359" fmla="*/ 756644 w 6630249"/>
              <a:gd name="connsiteY1359" fmla="*/ 4411611 h 6750795"/>
              <a:gd name="connsiteX1360" fmla="*/ 966965 w 6630249"/>
              <a:gd name="connsiteY1360" fmla="*/ 4226939 h 6750795"/>
              <a:gd name="connsiteX1361" fmla="*/ 992614 w 6630249"/>
              <a:gd name="connsiteY1361" fmla="*/ 4242329 h 6750795"/>
              <a:gd name="connsiteX1362" fmla="*/ 995179 w 6630249"/>
              <a:gd name="connsiteY1362" fmla="*/ 4242329 h 6750795"/>
              <a:gd name="connsiteX1363" fmla="*/ 1023394 w 6630249"/>
              <a:gd name="connsiteY1363" fmla="*/ 4232069 h 6750795"/>
              <a:gd name="connsiteX1364" fmla="*/ 1043592 w 6630249"/>
              <a:gd name="connsiteY1364" fmla="*/ 4224374 h 6750795"/>
              <a:gd name="connsiteX1365" fmla="*/ 1177077 w 6630249"/>
              <a:gd name="connsiteY1365" fmla="*/ 4220738 h 6750795"/>
              <a:gd name="connsiteX1366" fmla="*/ 1200291 w 6630249"/>
              <a:gd name="connsiteY1366" fmla="*/ 4266174 h 6750795"/>
              <a:gd name="connsiteX1367" fmla="*/ 1202978 w 6630249"/>
              <a:gd name="connsiteY1367" fmla="*/ 4280134 h 6750795"/>
              <a:gd name="connsiteX1368" fmla="*/ 1177287 w 6630249"/>
              <a:gd name="connsiteY1368" fmla="*/ 4234634 h 6750795"/>
              <a:gd name="connsiteX1369" fmla="*/ 1226019 w 6630249"/>
              <a:gd name="connsiteY1369" fmla="*/ 4196161 h 6750795"/>
              <a:gd name="connsiteX1370" fmla="*/ 1264493 w 6630249"/>
              <a:gd name="connsiteY1370" fmla="*/ 4270543 h 6750795"/>
              <a:gd name="connsiteX1371" fmla="*/ 1226019 w 6630249"/>
              <a:gd name="connsiteY1371" fmla="*/ 4196161 h 6750795"/>
              <a:gd name="connsiteX1372" fmla="*/ 1161898 w 6630249"/>
              <a:gd name="connsiteY1372" fmla="*/ 4191031 h 6750795"/>
              <a:gd name="connsiteX1373" fmla="*/ 1167028 w 6630249"/>
              <a:gd name="connsiteY1373" fmla="*/ 4196160 h 6750795"/>
              <a:gd name="connsiteX1374" fmla="*/ 1176966 w 6630249"/>
              <a:gd name="connsiteY1374" fmla="*/ 4213473 h 6750795"/>
              <a:gd name="connsiteX1375" fmla="*/ 1177077 w 6630249"/>
              <a:gd name="connsiteY1375" fmla="*/ 4220738 h 6750795"/>
              <a:gd name="connsiteX1376" fmla="*/ 1272187 w 6630249"/>
              <a:gd name="connsiteY1376" fmla="*/ 4175642 h 6750795"/>
              <a:gd name="connsiteX1377" fmla="*/ 1446599 w 6630249"/>
              <a:gd name="connsiteY1377" fmla="*/ 4185901 h 6750795"/>
              <a:gd name="connsiteX1378" fmla="*/ 1467119 w 6630249"/>
              <a:gd name="connsiteY1378" fmla="*/ 4198726 h 6750795"/>
              <a:gd name="connsiteX1379" fmla="*/ 1533806 w 6630249"/>
              <a:gd name="connsiteY1379" fmla="*/ 4221810 h 6750795"/>
              <a:gd name="connsiteX1380" fmla="*/ 1582539 w 6630249"/>
              <a:gd name="connsiteY1380" fmla="*/ 4260283 h 6750795"/>
              <a:gd name="connsiteX1381" fmla="*/ 1600493 w 6630249"/>
              <a:gd name="connsiteY1381" fmla="*/ 4267978 h 6750795"/>
              <a:gd name="connsiteX1382" fmla="*/ 1605623 w 6630249"/>
              <a:gd name="connsiteY1382" fmla="*/ 4270543 h 6750795"/>
              <a:gd name="connsiteX1383" fmla="*/ 1608188 w 6630249"/>
              <a:gd name="connsiteY1383" fmla="*/ 4267978 h 6750795"/>
              <a:gd name="connsiteX1384" fmla="*/ 1656922 w 6630249"/>
              <a:gd name="connsiteY1384" fmla="*/ 4262848 h 6750795"/>
              <a:gd name="connsiteX1385" fmla="*/ 1695395 w 6630249"/>
              <a:gd name="connsiteY1385" fmla="*/ 4301321 h 6750795"/>
              <a:gd name="connsiteX1386" fmla="*/ 1628708 w 6630249"/>
              <a:gd name="connsiteY1386" fmla="*/ 4429566 h 6750795"/>
              <a:gd name="connsiteX1387" fmla="*/ 1574844 w 6630249"/>
              <a:gd name="connsiteY1387" fmla="*/ 4529597 h 6750795"/>
              <a:gd name="connsiteX1388" fmla="*/ 1574844 w 6630249"/>
              <a:gd name="connsiteY1388" fmla="*/ 4544986 h 6750795"/>
              <a:gd name="connsiteX1389" fmla="*/ 1585104 w 6630249"/>
              <a:gd name="connsiteY1389" fmla="*/ 4534727 h 6750795"/>
              <a:gd name="connsiteX1390" fmla="*/ 1667181 w 6630249"/>
              <a:gd name="connsiteY1390" fmla="*/ 4409047 h 6750795"/>
              <a:gd name="connsiteX1391" fmla="*/ 1697960 w 6630249"/>
              <a:gd name="connsiteY1391" fmla="*/ 4355184 h 6750795"/>
              <a:gd name="connsiteX1392" fmla="*/ 1600493 w 6630249"/>
              <a:gd name="connsiteY1392" fmla="*/ 4529597 h 6750795"/>
              <a:gd name="connsiteX1393" fmla="*/ 1554325 w 6630249"/>
              <a:gd name="connsiteY1393" fmla="*/ 4601414 h 6750795"/>
              <a:gd name="connsiteX1394" fmla="*/ 1564585 w 6630249"/>
              <a:gd name="connsiteY1394" fmla="*/ 4609108 h 6750795"/>
              <a:gd name="connsiteX1395" fmla="*/ 1590233 w 6630249"/>
              <a:gd name="connsiteY1395" fmla="*/ 4578330 h 6750795"/>
              <a:gd name="connsiteX1396" fmla="*/ 1667181 w 6630249"/>
              <a:gd name="connsiteY1396" fmla="*/ 4473169 h 6750795"/>
              <a:gd name="connsiteX1397" fmla="*/ 1754388 w 6630249"/>
              <a:gd name="connsiteY1397" fmla="*/ 4278237 h 6750795"/>
              <a:gd name="connsiteX1398" fmla="*/ 1795426 w 6630249"/>
              <a:gd name="connsiteY1398" fmla="*/ 4301321 h 6750795"/>
              <a:gd name="connsiteX1399" fmla="*/ 1808251 w 6630249"/>
              <a:gd name="connsiteY1399" fmla="*/ 4314146 h 6750795"/>
              <a:gd name="connsiteX1400" fmla="*/ 1900586 w 6630249"/>
              <a:gd name="connsiteY1400" fmla="*/ 4478299 h 6750795"/>
              <a:gd name="connsiteX1401" fmla="*/ 1915976 w 6630249"/>
              <a:gd name="connsiteY1401" fmla="*/ 4491124 h 6750795"/>
              <a:gd name="connsiteX1402" fmla="*/ 1851853 w 6630249"/>
              <a:gd name="connsiteY1402" fmla="*/ 4552681 h 6750795"/>
              <a:gd name="connsiteX1403" fmla="*/ 1844159 w 6630249"/>
              <a:gd name="connsiteY1403" fmla="*/ 4557811 h 6750795"/>
              <a:gd name="connsiteX1404" fmla="*/ 1841594 w 6630249"/>
              <a:gd name="connsiteY1404" fmla="*/ 4555246 h 6750795"/>
              <a:gd name="connsiteX1405" fmla="*/ 1839029 w 6630249"/>
              <a:gd name="connsiteY1405" fmla="*/ 4552681 h 6750795"/>
              <a:gd name="connsiteX1406" fmla="*/ 1836464 w 6630249"/>
              <a:gd name="connsiteY1406" fmla="*/ 4552681 h 6750795"/>
              <a:gd name="connsiteX1407" fmla="*/ 1600493 w 6630249"/>
              <a:gd name="connsiteY1407" fmla="*/ 4957934 h 6750795"/>
              <a:gd name="connsiteX1408" fmla="*/ 1608188 w 6630249"/>
              <a:gd name="connsiteY1408" fmla="*/ 5055400 h 6750795"/>
              <a:gd name="connsiteX1409" fmla="*/ 1595363 w 6630249"/>
              <a:gd name="connsiteY1409" fmla="*/ 5052835 h 6750795"/>
              <a:gd name="connsiteX1410" fmla="*/ 1603058 w 6630249"/>
              <a:gd name="connsiteY1410" fmla="*/ 5063095 h 6750795"/>
              <a:gd name="connsiteX1411" fmla="*/ 1618449 w 6630249"/>
              <a:gd name="connsiteY1411" fmla="*/ 5132347 h 6750795"/>
              <a:gd name="connsiteX1412" fmla="*/ 1613318 w 6630249"/>
              <a:gd name="connsiteY1412" fmla="*/ 5140042 h 6750795"/>
              <a:gd name="connsiteX1413" fmla="*/ 1603058 w 6630249"/>
              <a:gd name="connsiteY1413" fmla="*/ 5119522 h 6750795"/>
              <a:gd name="connsiteX1414" fmla="*/ 1595363 w 6630249"/>
              <a:gd name="connsiteY1414" fmla="*/ 5122087 h 6750795"/>
              <a:gd name="connsiteX1415" fmla="*/ 1569714 w 6630249"/>
              <a:gd name="connsiteY1415" fmla="*/ 4860468 h 6750795"/>
              <a:gd name="connsiteX1416" fmla="*/ 1726174 w 6630249"/>
              <a:gd name="connsiteY1416" fmla="*/ 4570635 h 6750795"/>
              <a:gd name="connsiteX1417" fmla="*/ 1792861 w 6630249"/>
              <a:gd name="connsiteY1417" fmla="*/ 4544986 h 6750795"/>
              <a:gd name="connsiteX1418" fmla="*/ 1859548 w 6630249"/>
              <a:gd name="connsiteY1418" fmla="*/ 4521902 h 6750795"/>
              <a:gd name="connsiteX1419" fmla="*/ 1872373 w 6630249"/>
              <a:gd name="connsiteY1419" fmla="*/ 4514207 h 6750795"/>
              <a:gd name="connsiteX1420" fmla="*/ 1856983 w 6630249"/>
              <a:gd name="connsiteY1420" fmla="*/ 4511643 h 6750795"/>
              <a:gd name="connsiteX1421" fmla="*/ 1700525 w 6630249"/>
              <a:gd name="connsiteY1421" fmla="*/ 4552681 h 6750795"/>
              <a:gd name="connsiteX1422" fmla="*/ 1531241 w 6630249"/>
              <a:gd name="connsiteY1422" fmla="*/ 4888682 h 6750795"/>
              <a:gd name="connsiteX1423" fmla="*/ 1564585 w 6630249"/>
              <a:gd name="connsiteY1423" fmla="*/ 5129782 h 6750795"/>
              <a:gd name="connsiteX1424" fmla="*/ 1526111 w 6630249"/>
              <a:gd name="connsiteY1424" fmla="*/ 5129782 h 6750795"/>
              <a:gd name="connsiteX1425" fmla="*/ 1451729 w 6630249"/>
              <a:gd name="connsiteY1425" fmla="*/ 5083614 h 6750795"/>
              <a:gd name="connsiteX1426" fmla="*/ 1467119 w 6630249"/>
              <a:gd name="connsiteY1426" fmla="*/ 5073354 h 6750795"/>
              <a:gd name="connsiteX1427" fmla="*/ 1415821 w 6630249"/>
              <a:gd name="connsiteY1427" fmla="*/ 5042576 h 6750795"/>
              <a:gd name="connsiteX1428" fmla="*/ 1379912 w 6630249"/>
              <a:gd name="connsiteY1428" fmla="*/ 4957934 h 6750795"/>
              <a:gd name="connsiteX1429" fmla="*/ 1377347 w 6630249"/>
              <a:gd name="connsiteY1429" fmla="*/ 4880987 h 6750795"/>
              <a:gd name="connsiteX1430" fmla="*/ 1385042 w 6630249"/>
              <a:gd name="connsiteY1430" fmla="*/ 4878422 h 6750795"/>
              <a:gd name="connsiteX1431" fmla="*/ 1364523 w 6630249"/>
              <a:gd name="connsiteY1431" fmla="*/ 4688620 h 6750795"/>
              <a:gd name="connsiteX1432" fmla="*/ 1279881 w 6630249"/>
              <a:gd name="connsiteY1432" fmla="*/ 4662971 h 6750795"/>
              <a:gd name="connsiteX1433" fmla="*/ 1231148 w 6630249"/>
              <a:gd name="connsiteY1433" fmla="*/ 4598849 h 6750795"/>
              <a:gd name="connsiteX1434" fmla="*/ 1172156 w 6630249"/>
              <a:gd name="connsiteY1434" fmla="*/ 4178207 h 6750795"/>
              <a:gd name="connsiteX1435" fmla="*/ 1238843 w 6630249"/>
              <a:gd name="connsiteY1435" fmla="*/ 4273108 h 6750795"/>
              <a:gd name="connsiteX1436" fmla="*/ 1254232 w 6630249"/>
              <a:gd name="connsiteY1436" fmla="*/ 4391093 h 6750795"/>
              <a:gd name="connsiteX1437" fmla="*/ 1256797 w 6630249"/>
              <a:gd name="connsiteY1437" fmla="*/ 4442390 h 6750795"/>
              <a:gd name="connsiteX1438" fmla="*/ 1269622 w 6630249"/>
              <a:gd name="connsiteY1438" fmla="*/ 4442390 h 6750795"/>
              <a:gd name="connsiteX1439" fmla="*/ 1274751 w 6630249"/>
              <a:gd name="connsiteY1439" fmla="*/ 4314146 h 6750795"/>
              <a:gd name="connsiteX1440" fmla="*/ 1277316 w 6630249"/>
              <a:gd name="connsiteY1440" fmla="*/ 4319276 h 6750795"/>
              <a:gd name="connsiteX1441" fmla="*/ 1287576 w 6630249"/>
              <a:gd name="connsiteY1441" fmla="*/ 4334665 h 6750795"/>
              <a:gd name="connsiteX1442" fmla="*/ 1287576 w 6630249"/>
              <a:gd name="connsiteY1442" fmla="*/ 4316711 h 6750795"/>
              <a:gd name="connsiteX1443" fmla="*/ 1259362 w 6630249"/>
              <a:gd name="connsiteY1443" fmla="*/ 4193596 h 6750795"/>
              <a:gd name="connsiteX1444" fmla="*/ 1267057 w 6630249"/>
              <a:gd name="connsiteY1444" fmla="*/ 4183336 h 6750795"/>
              <a:gd name="connsiteX1445" fmla="*/ 1272187 w 6630249"/>
              <a:gd name="connsiteY1445" fmla="*/ 4175642 h 6750795"/>
              <a:gd name="connsiteX1446" fmla="*/ 1131119 w 6630249"/>
              <a:gd name="connsiteY1446" fmla="*/ 4165382 h 6750795"/>
              <a:gd name="connsiteX1447" fmla="*/ 1123424 w 6630249"/>
              <a:gd name="connsiteY1447" fmla="*/ 4173076 h 6750795"/>
              <a:gd name="connsiteX1448" fmla="*/ 1120859 w 6630249"/>
              <a:gd name="connsiteY1448" fmla="*/ 4175641 h 6750795"/>
              <a:gd name="connsiteX1449" fmla="*/ 1123424 w 6630249"/>
              <a:gd name="connsiteY1449" fmla="*/ 4178206 h 6750795"/>
              <a:gd name="connsiteX1450" fmla="*/ 1136249 w 6630249"/>
              <a:gd name="connsiteY1450" fmla="*/ 4198725 h 6750795"/>
              <a:gd name="connsiteX1451" fmla="*/ 1149073 w 6630249"/>
              <a:gd name="connsiteY1451" fmla="*/ 4221810 h 6750795"/>
              <a:gd name="connsiteX1452" fmla="*/ 1097774 w 6630249"/>
              <a:gd name="connsiteY1452" fmla="*/ 4208986 h 6750795"/>
              <a:gd name="connsiteX1453" fmla="*/ 1041347 w 6630249"/>
              <a:gd name="connsiteY1453" fmla="*/ 4196160 h 6750795"/>
              <a:gd name="connsiteX1454" fmla="*/ 1131119 w 6630249"/>
              <a:gd name="connsiteY1454" fmla="*/ 4165382 h 6750795"/>
              <a:gd name="connsiteX1455" fmla="*/ 6001917 w 6630249"/>
              <a:gd name="connsiteY1455" fmla="*/ 4150997 h 6750795"/>
              <a:gd name="connsiteX1456" fmla="*/ 6002491 w 6630249"/>
              <a:gd name="connsiteY1456" fmla="*/ 4151596 h 6750795"/>
              <a:gd name="connsiteX1457" fmla="*/ 6006980 w 6630249"/>
              <a:gd name="connsiteY1457" fmla="*/ 4162817 h 6750795"/>
              <a:gd name="connsiteX1458" fmla="*/ 6024935 w 6630249"/>
              <a:gd name="connsiteY1458" fmla="*/ 4165382 h 6750795"/>
              <a:gd name="connsiteX1459" fmla="*/ 6037759 w 6630249"/>
              <a:gd name="connsiteY1459" fmla="*/ 4178206 h 6750795"/>
              <a:gd name="connsiteX1460" fmla="*/ 6032629 w 6630249"/>
              <a:gd name="connsiteY1460" fmla="*/ 4198726 h 6750795"/>
              <a:gd name="connsiteX1461" fmla="*/ 6009544 w 6630249"/>
              <a:gd name="connsiteY1461" fmla="*/ 4201291 h 6750795"/>
              <a:gd name="connsiteX1462" fmla="*/ 5996720 w 6630249"/>
              <a:gd name="connsiteY1462" fmla="*/ 4185901 h 6750795"/>
              <a:gd name="connsiteX1463" fmla="*/ 6003132 w 6630249"/>
              <a:gd name="connsiteY1463" fmla="*/ 4168909 h 6750795"/>
              <a:gd name="connsiteX1464" fmla="*/ 5999765 w 6630249"/>
              <a:gd name="connsiteY1464" fmla="*/ 4148750 h 6750795"/>
              <a:gd name="connsiteX1465" fmla="*/ 6001849 w 6630249"/>
              <a:gd name="connsiteY1465" fmla="*/ 4149992 h 6750795"/>
              <a:gd name="connsiteX1466" fmla="*/ 6001917 w 6630249"/>
              <a:gd name="connsiteY1466" fmla="*/ 4150997 h 6750795"/>
              <a:gd name="connsiteX1467" fmla="*/ 1992923 w 6630249"/>
              <a:gd name="connsiteY1467" fmla="*/ 4116649 h 6750795"/>
              <a:gd name="connsiteX1468" fmla="*/ 1862112 w 6630249"/>
              <a:gd name="connsiteY1468" fmla="*/ 4385962 h 6750795"/>
              <a:gd name="connsiteX1469" fmla="*/ 1862112 w 6630249"/>
              <a:gd name="connsiteY1469" fmla="*/ 4383398 h 6750795"/>
              <a:gd name="connsiteX1470" fmla="*/ 1856983 w 6630249"/>
              <a:gd name="connsiteY1470" fmla="*/ 4362879 h 6750795"/>
              <a:gd name="connsiteX1471" fmla="*/ 1867242 w 6630249"/>
              <a:gd name="connsiteY1471" fmla="*/ 4350054 h 6750795"/>
              <a:gd name="connsiteX1472" fmla="*/ 1908282 w 6630249"/>
              <a:gd name="connsiteY1472" fmla="*/ 4273107 h 6750795"/>
              <a:gd name="connsiteX1473" fmla="*/ 1900587 w 6630249"/>
              <a:gd name="connsiteY1473" fmla="*/ 4270542 h 6750795"/>
              <a:gd name="connsiteX1474" fmla="*/ 1992923 w 6630249"/>
              <a:gd name="connsiteY1474" fmla="*/ 4116649 h 6750795"/>
              <a:gd name="connsiteX1475" fmla="*/ 5755621 w 6630249"/>
              <a:gd name="connsiteY1475" fmla="*/ 4024314 h 6750795"/>
              <a:gd name="connsiteX1476" fmla="*/ 5758185 w 6630249"/>
              <a:gd name="connsiteY1476" fmla="*/ 4032008 h 6750795"/>
              <a:gd name="connsiteX1477" fmla="*/ 5753056 w 6630249"/>
              <a:gd name="connsiteY1477" fmla="*/ 4032008 h 6750795"/>
              <a:gd name="connsiteX1478" fmla="*/ 5755621 w 6630249"/>
              <a:gd name="connsiteY1478" fmla="*/ 4024314 h 6750795"/>
              <a:gd name="connsiteX1479" fmla="*/ 2108342 w 6630249"/>
              <a:gd name="connsiteY1479" fmla="*/ 3960191 h 6750795"/>
              <a:gd name="connsiteX1480" fmla="*/ 1915975 w 6630249"/>
              <a:gd name="connsiteY1480" fmla="*/ 4421872 h 6750795"/>
              <a:gd name="connsiteX1481" fmla="*/ 1892891 w 6630249"/>
              <a:gd name="connsiteY1481" fmla="*/ 4416742 h 6750795"/>
              <a:gd name="connsiteX1482" fmla="*/ 1967274 w 6630249"/>
              <a:gd name="connsiteY1482" fmla="*/ 4244894 h 6750795"/>
              <a:gd name="connsiteX1483" fmla="*/ 2108342 w 6630249"/>
              <a:gd name="connsiteY1483" fmla="*/ 3960191 h 6750795"/>
              <a:gd name="connsiteX1484" fmla="*/ 5973637 w 6630249"/>
              <a:gd name="connsiteY1484" fmla="*/ 3885809 h 6750795"/>
              <a:gd name="connsiteX1485" fmla="*/ 5955682 w 6630249"/>
              <a:gd name="connsiteY1485" fmla="*/ 3937108 h 6750795"/>
              <a:gd name="connsiteX1486" fmla="*/ 5922338 w 6630249"/>
              <a:gd name="connsiteY1486" fmla="*/ 3934543 h 6750795"/>
              <a:gd name="connsiteX1487" fmla="*/ 5919773 w 6630249"/>
              <a:gd name="connsiteY1487" fmla="*/ 3914023 h 6750795"/>
              <a:gd name="connsiteX1488" fmla="*/ 5958247 w 6630249"/>
              <a:gd name="connsiteY1488" fmla="*/ 3896069 h 6750795"/>
              <a:gd name="connsiteX1489" fmla="*/ 5958247 w 6630249"/>
              <a:gd name="connsiteY1489" fmla="*/ 3903763 h 6750795"/>
              <a:gd name="connsiteX1490" fmla="*/ 5973637 w 6630249"/>
              <a:gd name="connsiteY1490" fmla="*/ 3885809 h 6750795"/>
              <a:gd name="connsiteX1491" fmla="*/ 5790488 w 6630249"/>
              <a:gd name="connsiteY1491" fmla="*/ 3880078 h 6750795"/>
              <a:gd name="connsiteX1492" fmla="*/ 5794095 w 6630249"/>
              <a:gd name="connsiteY1492" fmla="*/ 3888374 h 6750795"/>
              <a:gd name="connsiteX1493" fmla="*/ 5788965 w 6630249"/>
              <a:gd name="connsiteY1493" fmla="*/ 3919153 h 6750795"/>
              <a:gd name="connsiteX1494" fmla="*/ 5773574 w 6630249"/>
              <a:gd name="connsiteY1494" fmla="*/ 3885809 h 6750795"/>
              <a:gd name="connsiteX1495" fmla="*/ 5786400 w 6630249"/>
              <a:gd name="connsiteY1495" fmla="*/ 3883244 h 6750795"/>
              <a:gd name="connsiteX1496" fmla="*/ 5790488 w 6630249"/>
              <a:gd name="connsiteY1496" fmla="*/ 3880078 h 6750795"/>
              <a:gd name="connsiteX1497" fmla="*/ 5696628 w 6630249"/>
              <a:gd name="connsiteY1497" fmla="*/ 3870419 h 6750795"/>
              <a:gd name="connsiteX1498" fmla="*/ 5696628 w 6630249"/>
              <a:gd name="connsiteY1498" fmla="*/ 3896069 h 6750795"/>
              <a:gd name="connsiteX1499" fmla="*/ 5696628 w 6630249"/>
              <a:gd name="connsiteY1499" fmla="*/ 3870419 h 6750795"/>
              <a:gd name="connsiteX1500" fmla="*/ 5583773 w 6630249"/>
              <a:gd name="connsiteY1500" fmla="*/ 3844771 h 6750795"/>
              <a:gd name="connsiteX1501" fmla="*/ 5594033 w 6630249"/>
              <a:gd name="connsiteY1501" fmla="*/ 3852465 h 6750795"/>
              <a:gd name="connsiteX1502" fmla="*/ 5586338 w 6630249"/>
              <a:gd name="connsiteY1502" fmla="*/ 3872985 h 6750795"/>
              <a:gd name="connsiteX1503" fmla="*/ 5586338 w 6630249"/>
              <a:gd name="connsiteY1503" fmla="*/ 3852465 h 6750795"/>
              <a:gd name="connsiteX1504" fmla="*/ 5583773 w 6630249"/>
              <a:gd name="connsiteY1504" fmla="*/ 3857595 h 6750795"/>
              <a:gd name="connsiteX1505" fmla="*/ 5583773 w 6630249"/>
              <a:gd name="connsiteY1505" fmla="*/ 3844771 h 6750795"/>
              <a:gd name="connsiteX1506" fmla="*/ 6394279 w 6630249"/>
              <a:gd name="connsiteY1506" fmla="*/ 3829381 h 6750795"/>
              <a:gd name="connsiteX1507" fmla="*/ 6468662 w 6630249"/>
              <a:gd name="connsiteY1507" fmla="*/ 3842205 h 6750795"/>
              <a:gd name="connsiteX1508" fmla="*/ 6394279 w 6630249"/>
              <a:gd name="connsiteY1508" fmla="*/ 3829381 h 6750795"/>
              <a:gd name="connsiteX1509" fmla="*/ 5624811 w 6630249"/>
              <a:gd name="connsiteY1509" fmla="*/ 3806298 h 6750795"/>
              <a:gd name="connsiteX1510" fmla="*/ 5632506 w 6630249"/>
              <a:gd name="connsiteY1510" fmla="*/ 3811428 h 6750795"/>
              <a:gd name="connsiteX1511" fmla="*/ 5624811 w 6630249"/>
              <a:gd name="connsiteY1511" fmla="*/ 3806298 h 6750795"/>
              <a:gd name="connsiteX1512" fmla="*/ 5609423 w 6630249"/>
              <a:gd name="connsiteY1512" fmla="*/ 3793473 h 6750795"/>
              <a:gd name="connsiteX1513" fmla="*/ 5622247 w 6630249"/>
              <a:gd name="connsiteY1513" fmla="*/ 3844771 h 6750795"/>
              <a:gd name="connsiteX1514" fmla="*/ 5622247 w 6630249"/>
              <a:gd name="connsiteY1514" fmla="*/ 3883245 h 6750795"/>
              <a:gd name="connsiteX1515" fmla="*/ 5624812 w 6630249"/>
              <a:gd name="connsiteY1515" fmla="*/ 3898634 h 6750795"/>
              <a:gd name="connsiteX1516" fmla="*/ 5617117 w 6630249"/>
              <a:gd name="connsiteY1516" fmla="*/ 3921718 h 6750795"/>
              <a:gd name="connsiteX1517" fmla="*/ 5596598 w 6630249"/>
              <a:gd name="connsiteY1517" fmla="*/ 3911459 h 6750795"/>
              <a:gd name="connsiteX1518" fmla="*/ 5591468 w 6630249"/>
              <a:gd name="connsiteY1518" fmla="*/ 3844771 h 6750795"/>
              <a:gd name="connsiteX1519" fmla="*/ 5596598 w 6630249"/>
              <a:gd name="connsiteY1519" fmla="*/ 3842206 h 6750795"/>
              <a:gd name="connsiteX1520" fmla="*/ 5609423 w 6630249"/>
              <a:gd name="connsiteY1520" fmla="*/ 3793473 h 6750795"/>
              <a:gd name="connsiteX1521" fmla="*/ 5629941 w 6630249"/>
              <a:gd name="connsiteY1521" fmla="*/ 3785779 h 6750795"/>
              <a:gd name="connsiteX1522" fmla="*/ 5635071 w 6630249"/>
              <a:gd name="connsiteY1522" fmla="*/ 3790908 h 6750795"/>
              <a:gd name="connsiteX1523" fmla="*/ 5632506 w 6630249"/>
              <a:gd name="connsiteY1523" fmla="*/ 3793473 h 6750795"/>
              <a:gd name="connsiteX1524" fmla="*/ 5627377 w 6630249"/>
              <a:gd name="connsiteY1524" fmla="*/ 3793473 h 6750795"/>
              <a:gd name="connsiteX1525" fmla="*/ 5629941 w 6630249"/>
              <a:gd name="connsiteY1525" fmla="*/ 3785779 h 6750795"/>
              <a:gd name="connsiteX1526" fmla="*/ 5940293 w 6630249"/>
              <a:gd name="connsiteY1526" fmla="*/ 3785778 h 6750795"/>
              <a:gd name="connsiteX1527" fmla="*/ 5978767 w 6630249"/>
              <a:gd name="connsiteY1527" fmla="*/ 3806297 h 6750795"/>
              <a:gd name="connsiteX1528" fmla="*/ 5963377 w 6630249"/>
              <a:gd name="connsiteY1528" fmla="*/ 3826817 h 6750795"/>
              <a:gd name="connsiteX1529" fmla="*/ 5945423 w 6630249"/>
              <a:gd name="connsiteY1529" fmla="*/ 3826817 h 6750795"/>
              <a:gd name="connsiteX1530" fmla="*/ 5927468 w 6630249"/>
              <a:gd name="connsiteY1530" fmla="*/ 3808862 h 6750795"/>
              <a:gd name="connsiteX1531" fmla="*/ 5912078 w 6630249"/>
              <a:gd name="connsiteY1531" fmla="*/ 3811427 h 6750795"/>
              <a:gd name="connsiteX1532" fmla="*/ 5932599 w 6630249"/>
              <a:gd name="connsiteY1532" fmla="*/ 3806297 h 6750795"/>
              <a:gd name="connsiteX1533" fmla="*/ 5940293 w 6630249"/>
              <a:gd name="connsiteY1533" fmla="*/ 3785778 h 6750795"/>
              <a:gd name="connsiteX1534" fmla="*/ 5640201 w 6630249"/>
              <a:gd name="connsiteY1534" fmla="*/ 3772953 h 6750795"/>
              <a:gd name="connsiteX1535" fmla="*/ 5642765 w 6630249"/>
              <a:gd name="connsiteY1535" fmla="*/ 3785778 h 6750795"/>
              <a:gd name="connsiteX1536" fmla="*/ 5640201 w 6630249"/>
              <a:gd name="connsiteY1536" fmla="*/ 3772953 h 6750795"/>
              <a:gd name="connsiteX1537" fmla="*/ 5605335 w 6630249"/>
              <a:gd name="connsiteY1537" fmla="*/ 3763455 h 6750795"/>
              <a:gd name="connsiteX1538" fmla="*/ 5601728 w 6630249"/>
              <a:gd name="connsiteY1538" fmla="*/ 3765259 h 6750795"/>
              <a:gd name="connsiteX1539" fmla="*/ 5605335 w 6630249"/>
              <a:gd name="connsiteY1539" fmla="*/ 3763455 h 6750795"/>
              <a:gd name="connsiteX1540" fmla="*/ 5758185 w 6630249"/>
              <a:gd name="connsiteY1540" fmla="*/ 3757565 h 6750795"/>
              <a:gd name="connsiteX1541" fmla="*/ 5758185 w 6630249"/>
              <a:gd name="connsiteY1541" fmla="*/ 3757565 h 6750795"/>
              <a:gd name="connsiteX1542" fmla="*/ 642706 w 6630249"/>
              <a:gd name="connsiteY1542" fmla="*/ 3718639 h 6750795"/>
              <a:gd name="connsiteX1543" fmla="*/ 623269 w 6630249"/>
              <a:gd name="connsiteY1543" fmla="*/ 3721655 h 6750795"/>
              <a:gd name="connsiteX1544" fmla="*/ 684826 w 6630249"/>
              <a:gd name="connsiteY1544" fmla="*/ 3819121 h 6750795"/>
              <a:gd name="connsiteX1545" fmla="*/ 718170 w 6630249"/>
              <a:gd name="connsiteY1545" fmla="*/ 3793472 h 6750795"/>
              <a:gd name="connsiteX1546" fmla="*/ 642706 w 6630249"/>
              <a:gd name="connsiteY1546" fmla="*/ 3718639 h 6750795"/>
              <a:gd name="connsiteX1547" fmla="*/ 5699194 w 6630249"/>
              <a:gd name="connsiteY1547" fmla="*/ 3698572 h 6750795"/>
              <a:gd name="connsiteX1548" fmla="*/ 5704323 w 6630249"/>
              <a:gd name="connsiteY1548" fmla="*/ 3698572 h 6750795"/>
              <a:gd name="connsiteX1549" fmla="*/ 5704323 w 6630249"/>
              <a:gd name="connsiteY1549" fmla="*/ 3703702 h 6750795"/>
              <a:gd name="connsiteX1550" fmla="*/ 5699194 w 6630249"/>
              <a:gd name="connsiteY1550" fmla="*/ 3703702 h 6750795"/>
              <a:gd name="connsiteX1551" fmla="*/ 5699194 w 6630249"/>
              <a:gd name="connsiteY1551" fmla="*/ 3698572 h 6750795"/>
              <a:gd name="connsiteX1552" fmla="*/ 734120 w 6630249"/>
              <a:gd name="connsiteY1552" fmla="*/ 3689113 h 6750795"/>
              <a:gd name="connsiteX1553" fmla="*/ 710475 w 6630249"/>
              <a:gd name="connsiteY1553" fmla="*/ 3701136 h 6750795"/>
              <a:gd name="connsiteX1554" fmla="*/ 792552 w 6630249"/>
              <a:gd name="connsiteY1554" fmla="*/ 3739609 h 6750795"/>
              <a:gd name="connsiteX1555" fmla="*/ 734120 w 6630249"/>
              <a:gd name="connsiteY1555" fmla="*/ 3689113 h 6750795"/>
              <a:gd name="connsiteX1556" fmla="*/ 5758186 w 6630249"/>
              <a:gd name="connsiteY1556" fmla="*/ 3685747 h 6750795"/>
              <a:gd name="connsiteX1557" fmla="*/ 5778705 w 6630249"/>
              <a:gd name="connsiteY1557" fmla="*/ 3703702 h 6750795"/>
              <a:gd name="connsiteX1558" fmla="*/ 5773575 w 6630249"/>
              <a:gd name="connsiteY1558" fmla="*/ 3703702 h 6750795"/>
              <a:gd name="connsiteX1559" fmla="*/ 5758186 w 6630249"/>
              <a:gd name="connsiteY1559" fmla="*/ 3685747 h 6750795"/>
              <a:gd name="connsiteX1560" fmla="*/ 5447834 w 6630249"/>
              <a:gd name="connsiteY1560" fmla="*/ 3672922 h 6750795"/>
              <a:gd name="connsiteX1561" fmla="*/ 5468033 w 6630249"/>
              <a:gd name="connsiteY1561" fmla="*/ 3687991 h 6750795"/>
              <a:gd name="connsiteX1562" fmla="*/ 5469380 w 6630249"/>
              <a:gd name="connsiteY1562" fmla="*/ 3688960 h 6750795"/>
              <a:gd name="connsiteX1563" fmla="*/ 5468353 w 6630249"/>
              <a:gd name="connsiteY1563" fmla="*/ 3690877 h 6750795"/>
              <a:gd name="connsiteX1564" fmla="*/ 5455529 w 6630249"/>
              <a:gd name="connsiteY1564" fmla="*/ 3685747 h 6750795"/>
              <a:gd name="connsiteX1565" fmla="*/ 5459056 w 6630249"/>
              <a:gd name="connsiteY1565" fmla="*/ 3692159 h 6750795"/>
              <a:gd name="connsiteX1566" fmla="*/ 5459454 w 6630249"/>
              <a:gd name="connsiteY1566" fmla="*/ 3693754 h 6750795"/>
              <a:gd name="connsiteX1567" fmla="*/ 5458414 w 6630249"/>
              <a:gd name="connsiteY1567" fmla="*/ 3695365 h 6750795"/>
              <a:gd name="connsiteX1568" fmla="*/ 5452964 w 6630249"/>
              <a:gd name="connsiteY1568" fmla="*/ 3696006 h 6750795"/>
              <a:gd name="connsiteX1569" fmla="*/ 5447834 w 6630249"/>
              <a:gd name="connsiteY1569" fmla="*/ 3672922 h 6750795"/>
              <a:gd name="connsiteX1570" fmla="*/ 5154274 w 6630249"/>
              <a:gd name="connsiteY1570" fmla="*/ 3670037 h 6750795"/>
              <a:gd name="connsiteX1571" fmla="*/ 5150307 w 6630249"/>
              <a:gd name="connsiteY1571" fmla="*/ 3672923 h 6750795"/>
              <a:gd name="connsiteX1572" fmla="*/ 5154274 w 6630249"/>
              <a:gd name="connsiteY1572" fmla="*/ 3670037 h 6750795"/>
              <a:gd name="connsiteX1573" fmla="*/ 2416130 w 6630249"/>
              <a:gd name="connsiteY1573" fmla="*/ 3667792 h 6750795"/>
              <a:gd name="connsiteX1574" fmla="*/ 2411000 w 6630249"/>
              <a:gd name="connsiteY1574" fmla="*/ 3688312 h 6750795"/>
              <a:gd name="connsiteX1575" fmla="*/ 2393046 w 6630249"/>
              <a:gd name="connsiteY1575" fmla="*/ 3688312 h 6750795"/>
              <a:gd name="connsiteX1576" fmla="*/ 2372526 w 6630249"/>
              <a:gd name="connsiteY1576" fmla="*/ 3772953 h 6750795"/>
              <a:gd name="connsiteX1577" fmla="*/ 2341747 w 6630249"/>
              <a:gd name="connsiteY1577" fmla="*/ 3890938 h 6750795"/>
              <a:gd name="connsiteX1578" fmla="*/ 2352007 w 6630249"/>
              <a:gd name="connsiteY1578" fmla="*/ 3898633 h 6750795"/>
              <a:gd name="connsiteX1579" fmla="*/ 2398176 w 6630249"/>
              <a:gd name="connsiteY1579" fmla="*/ 3772953 h 6750795"/>
              <a:gd name="connsiteX1580" fmla="*/ 2408435 w 6630249"/>
              <a:gd name="connsiteY1580" fmla="*/ 3726785 h 6750795"/>
              <a:gd name="connsiteX1581" fmla="*/ 2408435 w 6630249"/>
              <a:gd name="connsiteY1581" fmla="*/ 3721655 h 6750795"/>
              <a:gd name="connsiteX1582" fmla="*/ 2411000 w 6630249"/>
              <a:gd name="connsiteY1582" fmla="*/ 3721655 h 6750795"/>
              <a:gd name="connsiteX1583" fmla="*/ 2416130 w 6630249"/>
              <a:gd name="connsiteY1583" fmla="*/ 3708831 h 6750795"/>
              <a:gd name="connsiteX1584" fmla="*/ 2405870 w 6630249"/>
              <a:gd name="connsiteY1584" fmla="*/ 3690877 h 6750795"/>
              <a:gd name="connsiteX1585" fmla="*/ 2418695 w 6630249"/>
              <a:gd name="connsiteY1585" fmla="*/ 3701136 h 6750795"/>
              <a:gd name="connsiteX1586" fmla="*/ 2428954 w 6630249"/>
              <a:gd name="connsiteY1586" fmla="*/ 3678052 h 6750795"/>
              <a:gd name="connsiteX1587" fmla="*/ 2434084 w 6630249"/>
              <a:gd name="connsiteY1587" fmla="*/ 3672922 h 6750795"/>
              <a:gd name="connsiteX1588" fmla="*/ 2428954 w 6630249"/>
              <a:gd name="connsiteY1588" fmla="*/ 3670357 h 6750795"/>
              <a:gd name="connsiteX1589" fmla="*/ 2416130 w 6630249"/>
              <a:gd name="connsiteY1589" fmla="*/ 3667792 h 6750795"/>
              <a:gd name="connsiteX1590" fmla="*/ 5436291 w 6630249"/>
              <a:gd name="connsiteY1590" fmla="*/ 3665549 h 6750795"/>
              <a:gd name="connsiteX1591" fmla="*/ 5442704 w 6630249"/>
              <a:gd name="connsiteY1591" fmla="*/ 3670359 h 6750795"/>
              <a:gd name="connsiteX1592" fmla="*/ 5429880 w 6630249"/>
              <a:gd name="connsiteY1592" fmla="*/ 3670359 h 6750795"/>
              <a:gd name="connsiteX1593" fmla="*/ 5436291 w 6630249"/>
              <a:gd name="connsiteY1593" fmla="*/ 3665549 h 6750795"/>
              <a:gd name="connsiteX1594" fmla="*/ 2572588 w 6630249"/>
              <a:gd name="connsiteY1594" fmla="*/ 3654968 h 6750795"/>
              <a:gd name="connsiteX1595" fmla="*/ 2567459 w 6630249"/>
              <a:gd name="connsiteY1595" fmla="*/ 3690877 h 6750795"/>
              <a:gd name="connsiteX1596" fmla="*/ 2570025 w 6630249"/>
              <a:gd name="connsiteY1596" fmla="*/ 3696006 h 6750795"/>
              <a:gd name="connsiteX1597" fmla="*/ 2572588 w 6630249"/>
              <a:gd name="connsiteY1597" fmla="*/ 3654968 h 6750795"/>
              <a:gd name="connsiteX1598" fmla="*/ 6168528 w 6630249"/>
              <a:gd name="connsiteY1598" fmla="*/ 3631524 h 6750795"/>
              <a:gd name="connsiteX1599" fmla="*/ 6166004 w 6630249"/>
              <a:gd name="connsiteY1599" fmla="*/ 3631885 h 6750795"/>
              <a:gd name="connsiteX1600" fmla="*/ 6168528 w 6630249"/>
              <a:gd name="connsiteY1600" fmla="*/ 3631524 h 6750795"/>
              <a:gd name="connsiteX1601" fmla="*/ 2544375 w 6630249"/>
              <a:gd name="connsiteY1601" fmla="*/ 3624189 h 6750795"/>
              <a:gd name="connsiteX1602" fmla="*/ 2544375 w 6630249"/>
              <a:gd name="connsiteY1602" fmla="*/ 3629319 h 6750795"/>
              <a:gd name="connsiteX1603" fmla="*/ 2546940 w 6630249"/>
              <a:gd name="connsiteY1603" fmla="*/ 3624189 h 6750795"/>
              <a:gd name="connsiteX1604" fmla="*/ 5409000 w 6630249"/>
              <a:gd name="connsiteY1604" fmla="*/ 3572211 h 6750795"/>
              <a:gd name="connsiteX1605" fmla="*/ 5409361 w 6630249"/>
              <a:gd name="connsiteY1605" fmla="*/ 3575457 h 6750795"/>
              <a:gd name="connsiteX1606" fmla="*/ 5409000 w 6630249"/>
              <a:gd name="connsiteY1606" fmla="*/ 3572211 h 6750795"/>
              <a:gd name="connsiteX1607" fmla="*/ 5406795 w 6630249"/>
              <a:gd name="connsiteY1607" fmla="*/ 3513909 h 6750795"/>
              <a:gd name="connsiteX1608" fmla="*/ 5399101 w 6630249"/>
              <a:gd name="connsiteY1608" fmla="*/ 3519039 h 6750795"/>
              <a:gd name="connsiteX1609" fmla="*/ 5406795 w 6630249"/>
              <a:gd name="connsiteY1609" fmla="*/ 3513909 h 6750795"/>
              <a:gd name="connsiteX1610" fmla="*/ 236010 w 6630249"/>
              <a:gd name="connsiteY1610" fmla="*/ 3456910 h 6750795"/>
              <a:gd name="connsiteX1611" fmla="*/ 225710 w 6630249"/>
              <a:gd name="connsiteY1611" fmla="*/ 3457471 h 6750795"/>
              <a:gd name="connsiteX1612" fmla="*/ 238535 w 6630249"/>
              <a:gd name="connsiteY1612" fmla="*/ 3490815 h 6750795"/>
              <a:gd name="connsiteX1613" fmla="*/ 236010 w 6630249"/>
              <a:gd name="connsiteY1613" fmla="*/ 3456910 h 6750795"/>
              <a:gd name="connsiteX1614" fmla="*/ 5750491 w 6630249"/>
              <a:gd name="connsiteY1614" fmla="*/ 3419009 h 6750795"/>
              <a:gd name="connsiteX1615" fmla="*/ 5737667 w 6630249"/>
              <a:gd name="connsiteY1615" fmla="*/ 3431830 h 6750795"/>
              <a:gd name="connsiteX1616" fmla="*/ 5750491 w 6630249"/>
              <a:gd name="connsiteY1616" fmla="*/ 3419009 h 6750795"/>
              <a:gd name="connsiteX1617" fmla="*/ 5724842 w 6630249"/>
              <a:gd name="connsiteY1617" fmla="*/ 3406179 h 6750795"/>
              <a:gd name="connsiteX1618" fmla="*/ 5724842 w 6630249"/>
              <a:gd name="connsiteY1618" fmla="*/ 3406179 h 6750795"/>
              <a:gd name="connsiteX1619" fmla="*/ 5819743 w 6630249"/>
              <a:gd name="connsiteY1619" fmla="*/ 3352319 h 6750795"/>
              <a:gd name="connsiteX1620" fmla="*/ 5804352 w 6630249"/>
              <a:gd name="connsiteY1620" fmla="*/ 3370275 h 6750795"/>
              <a:gd name="connsiteX1621" fmla="*/ 5819743 w 6630249"/>
              <a:gd name="connsiteY1621" fmla="*/ 3352319 h 6750795"/>
              <a:gd name="connsiteX1622" fmla="*/ 5822308 w 6630249"/>
              <a:gd name="connsiteY1622" fmla="*/ 3295889 h 6750795"/>
              <a:gd name="connsiteX1623" fmla="*/ 5819743 w 6630249"/>
              <a:gd name="connsiteY1623" fmla="*/ 3303579 h 6750795"/>
              <a:gd name="connsiteX1624" fmla="*/ 5822308 w 6630249"/>
              <a:gd name="connsiteY1624" fmla="*/ 3295889 h 6750795"/>
              <a:gd name="connsiteX1625" fmla="*/ 5801388 w 6630249"/>
              <a:gd name="connsiteY1625" fmla="*/ 3278095 h 6750795"/>
              <a:gd name="connsiteX1626" fmla="*/ 5801148 w 6630249"/>
              <a:gd name="connsiteY1626" fmla="*/ 3280499 h 6750795"/>
              <a:gd name="connsiteX1627" fmla="*/ 5799224 w 6630249"/>
              <a:gd name="connsiteY1627" fmla="*/ 3288194 h 6750795"/>
              <a:gd name="connsiteX1628" fmla="*/ 5763315 w 6630249"/>
              <a:gd name="connsiteY1628" fmla="*/ 3324098 h 6750795"/>
              <a:gd name="connsiteX1629" fmla="*/ 5776139 w 6630249"/>
              <a:gd name="connsiteY1629" fmla="*/ 3303580 h 6750795"/>
              <a:gd name="connsiteX1630" fmla="*/ 5799224 w 6630249"/>
              <a:gd name="connsiteY1630" fmla="*/ 3280499 h 6750795"/>
              <a:gd name="connsiteX1631" fmla="*/ 5801388 w 6630249"/>
              <a:gd name="connsiteY1631" fmla="*/ 3278095 h 6750795"/>
              <a:gd name="connsiteX1632" fmla="*/ 5742797 w 6630249"/>
              <a:gd name="connsiteY1632" fmla="*/ 3221512 h 6750795"/>
              <a:gd name="connsiteX1633" fmla="*/ 5742797 w 6630249"/>
              <a:gd name="connsiteY1633" fmla="*/ 3224077 h 6750795"/>
              <a:gd name="connsiteX1634" fmla="*/ 5742797 w 6630249"/>
              <a:gd name="connsiteY1634" fmla="*/ 3221512 h 6750795"/>
              <a:gd name="connsiteX1635" fmla="*/ 5701759 w 6630249"/>
              <a:gd name="connsiteY1635" fmla="*/ 3113795 h 6750795"/>
              <a:gd name="connsiteX1636" fmla="*/ 5706888 w 6630249"/>
              <a:gd name="connsiteY1636" fmla="*/ 3113795 h 6750795"/>
              <a:gd name="connsiteX1637" fmla="*/ 5706888 w 6630249"/>
              <a:gd name="connsiteY1637" fmla="*/ 3118926 h 6750795"/>
              <a:gd name="connsiteX1638" fmla="*/ 5701759 w 6630249"/>
              <a:gd name="connsiteY1638" fmla="*/ 3118926 h 6750795"/>
              <a:gd name="connsiteX1639" fmla="*/ 5701759 w 6630249"/>
              <a:gd name="connsiteY1639" fmla="*/ 3113795 h 6750795"/>
              <a:gd name="connsiteX1640" fmla="*/ 5778304 w 6630249"/>
              <a:gd name="connsiteY1640" fmla="*/ 3030675 h 6750795"/>
              <a:gd name="connsiteX1641" fmla="*/ 5776140 w 6630249"/>
              <a:gd name="connsiteY1641" fmla="*/ 3034278 h 6750795"/>
              <a:gd name="connsiteX1642" fmla="*/ 5778304 w 6630249"/>
              <a:gd name="connsiteY1642" fmla="*/ 3030675 h 6750795"/>
              <a:gd name="connsiteX1643" fmla="*/ 5788965 w 6630249"/>
              <a:gd name="connsiteY1643" fmla="*/ 3000946 h 6750795"/>
              <a:gd name="connsiteX1644" fmla="*/ 5788965 w 6630249"/>
              <a:gd name="connsiteY1644" fmla="*/ 3013762 h 6750795"/>
              <a:gd name="connsiteX1645" fmla="*/ 5788965 w 6630249"/>
              <a:gd name="connsiteY1645" fmla="*/ 3000946 h 6750795"/>
              <a:gd name="connsiteX1646" fmla="*/ 5406795 w 6630249"/>
              <a:gd name="connsiteY1646" fmla="*/ 3000946 h 6750795"/>
              <a:gd name="connsiteX1647" fmla="*/ 5427315 w 6630249"/>
              <a:gd name="connsiteY1647" fmla="*/ 3006074 h 6750795"/>
              <a:gd name="connsiteX1648" fmla="*/ 5414490 w 6630249"/>
              <a:gd name="connsiteY1648" fmla="*/ 3126618 h 6750795"/>
              <a:gd name="connsiteX1649" fmla="*/ 5401666 w 6630249"/>
              <a:gd name="connsiteY1649" fmla="*/ 3085583 h 6750795"/>
              <a:gd name="connsiteX1650" fmla="*/ 5406795 w 6630249"/>
              <a:gd name="connsiteY1650" fmla="*/ 3000946 h 6750795"/>
              <a:gd name="connsiteX1651" fmla="*/ 5614552 w 6630249"/>
              <a:gd name="connsiteY1651" fmla="*/ 2870144 h 6750795"/>
              <a:gd name="connsiteX1652" fmla="*/ 5619681 w 6630249"/>
              <a:gd name="connsiteY1652" fmla="*/ 2875265 h 6750795"/>
              <a:gd name="connsiteX1653" fmla="*/ 5617116 w 6630249"/>
              <a:gd name="connsiteY1653" fmla="*/ 2877832 h 6750795"/>
              <a:gd name="connsiteX1654" fmla="*/ 5614552 w 6630249"/>
              <a:gd name="connsiteY1654" fmla="*/ 2870144 h 6750795"/>
              <a:gd name="connsiteX1655" fmla="*/ 6471226 w 6630249"/>
              <a:gd name="connsiteY1655" fmla="*/ 2775232 h 6750795"/>
              <a:gd name="connsiteX1656" fmla="*/ 6468661 w 6630249"/>
              <a:gd name="connsiteY1656" fmla="*/ 2790617 h 6750795"/>
              <a:gd name="connsiteX1657" fmla="*/ 6471226 w 6630249"/>
              <a:gd name="connsiteY1657" fmla="*/ 2775232 h 6750795"/>
              <a:gd name="connsiteX1658" fmla="*/ 5965942 w 6630249"/>
              <a:gd name="connsiteY1658" fmla="*/ 2677776 h 6750795"/>
              <a:gd name="connsiteX1659" fmla="*/ 5963377 w 6630249"/>
              <a:gd name="connsiteY1659" fmla="*/ 2695733 h 6750795"/>
              <a:gd name="connsiteX1660" fmla="*/ 5965942 w 6630249"/>
              <a:gd name="connsiteY1660" fmla="*/ 2677776 h 6750795"/>
              <a:gd name="connsiteX1661" fmla="*/ 5063100 w 6630249"/>
              <a:gd name="connsiteY1661" fmla="*/ 2662358 h 6750795"/>
              <a:gd name="connsiteX1662" fmla="*/ 5032321 w 6630249"/>
              <a:gd name="connsiteY1662" fmla="*/ 2716221 h 6750795"/>
              <a:gd name="connsiteX1663" fmla="*/ 5065665 w 6630249"/>
              <a:gd name="connsiteY1663" fmla="*/ 2703397 h 6750795"/>
              <a:gd name="connsiteX1664" fmla="*/ 5063100 w 6630249"/>
              <a:gd name="connsiteY1664" fmla="*/ 2662358 h 6750795"/>
              <a:gd name="connsiteX1665" fmla="*/ 4864802 w 6630249"/>
              <a:gd name="connsiteY1665" fmla="*/ 2649316 h 6750795"/>
              <a:gd name="connsiteX1666" fmla="*/ 4860474 w 6630249"/>
              <a:gd name="connsiteY1666" fmla="*/ 2657252 h 6750795"/>
              <a:gd name="connsiteX1667" fmla="*/ 4860474 w 6630249"/>
              <a:gd name="connsiteY1667" fmla="*/ 2649557 h 6750795"/>
              <a:gd name="connsiteX1668" fmla="*/ 4864802 w 6630249"/>
              <a:gd name="connsiteY1668" fmla="*/ 2649316 h 6750795"/>
              <a:gd name="connsiteX1669" fmla="*/ 4973329 w 6630249"/>
              <a:gd name="connsiteY1669" fmla="*/ 2646990 h 6750795"/>
              <a:gd name="connsiteX1670" fmla="*/ 4973329 w 6630249"/>
              <a:gd name="connsiteY1670" fmla="*/ 2646990 h 6750795"/>
              <a:gd name="connsiteX1671" fmla="*/ 6619990 w 6630249"/>
              <a:gd name="connsiteY1671" fmla="*/ 2608505 h 6750795"/>
              <a:gd name="connsiteX1672" fmla="*/ 6596905 w 6630249"/>
              <a:gd name="connsiteY1672" fmla="*/ 2636722 h 6750795"/>
              <a:gd name="connsiteX1673" fmla="*/ 6619990 w 6630249"/>
              <a:gd name="connsiteY1673" fmla="*/ 2608505 h 6750795"/>
              <a:gd name="connsiteX1674" fmla="*/ 6496875 w 6630249"/>
              <a:gd name="connsiteY1674" fmla="*/ 2572610 h 6750795"/>
              <a:gd name="connsiteX1675" fmla="*/ 6489181 w 6630249"/>
              <a:gd name="connsiteY1675" fmla="*/ 2580304 h 6750795"/>
              <a:gd name="connsiteX1676" fmla="*/ 6496875 w 6630249"/>
              <a:gd name="connsiteY1676" fmla="*/ 2572610 h 6750795"/>
              <a:gd name="connsiteX1677" fmla="*/ 5020138 w 6630249"/>
              <a:gd name="connsiteY1677" fmla="*/ 2570047 h 6750795"/>
              <a:gd name="connsiteX1678" fmla="*/ 5032321 w 6630249"/>
              <a:gd name="connsiteY1678" fmla="*/ 2570047 h 6750795"/>
              <a:gd name="connsiteX1679" fmla="*/ 5019496 w 6630249"/>
              <a:gd name="connsiteY1679" fmla="*/ 2590560 h 6750795"/>
              <a:gd name="connsiteX1680" fmla="*/ 5011802 w 6630249"/>
              <a:gd name="connsiteY1680" fmla="*/ 2585431 h 6750795"/>
              <a:gd name="connsiteX1681" fmla="*/ 5020138 w 6630249"/>
              <a:gd name="connsiteY1681" fmla="*/ 2570047 h 6750795"/>
              <a:gd name="connsiteX1682" fmla="*/ 6040324 w 6630249"/>
              <a:gd name="connsiteY1682" fmla="*/ 2562996 h 6750795"/>
              <a:gd name="connsiteX1683" fmla="*/ 6042889 w 6630249"/>
              <a:gd name="connsiteY1683" fmla="*/ 2564920 h 6750795"/>
              <a:gd name="connsiteX1684" fmla="*/ 6037760 w 6630249"/>
              <a:gd name="connsiteY1684" fmla="*/ 2564920 h 6750795"/>
              <a:gd name="connsiteX1685" fmla="*/ 6040324 w 6630249"/>
              <a:gd name="connsiteY1685" fmla="*/ 2562996 h 6750795"/>
              <a:gd name="connsiteX1686" fmla="*/ 6338894 w 6630249"/>
              <a:gd name="connsiteY1686" fmla="*/ 2562034 h 6750795"/>
              <a:gd name="connsiteX1687" fmla="*/ 6335287 w 6630249"/>
              <a:gd name="connsiteY1687" fmla="*/ 2564920 h 6750795"/>
              <a:gd name="connsiteX1688" fmla="*/ 6338894 w 6630249"/>
              <a:gd name="connsiteY1688" fmla="*/ 2562034 h 6750795"/>
              <a:gd name="connsiteX1689" fmla="*/ 5891561 w 6630249"/>
              <a:gd name="connsiteY1689" fmla="*/ 2534138 h 6750795"/>
              <a:gd name="connsiteX1690" fmla="*/ 5886430 w 6630249"/>
              <a:gd name="connsiteY1690" fmla="*/ 2546960 h 6750795"/>
              <a:gd name="connsiteX1691" fmla="*/ 5891561 w 6630249"/>
              <a:gd name="connsiteY1691" fmla="*/ 2534138 h 6750795"/>
              <a:gd name="connsiteX1692" fmla="*/ 6448142 w 6630249"/>
              <a:gd name="connsiteY1692" fmla="*/ 2477734 h 6750795"/>
              <a:gd name="connsiteX1693" fmla="*/ 6427622 w 6630249"/>
              <a:gd name="connsiteY1693" fmla="*/ 2480297 h 6750795"/>
              <a:gd name="connsiteX1694" fmla="*/ 6448142 w 6630249"/>
              <a:gd name="connsiteY1694" fmla="*/ 2477734 h 6750795"/>
              <a:gd name="connsiteX1695" fmla="*/ 6404178 w 6630249"/>
              <a:gd name="connsiteY1695" fmla="*/ 2465291 h 6750795"/>
              <a:gd name="connsiteX1696" fmla="*/ 6404539 w 6630249"/>
              <a:gd name="connsiteY1696" fmla="*/ 2467456 h 6750795"/>
              <a:gd name="connsiteX1697" fmla="*/ 6404178 w 6630249"/>
              <a:gd name="connsiteY1697" fmla="*/ 2465291 h 6750795"/>
              <a:gd name="connsiteX1698" fmla="*/ 6487657 w 6630249"/>
              <a:gd name="connsiteY1698" fmla="*/ 2448816 h 6750795"/>
              <a:gd name="connsiteX1699" fmla="*/ 6484051 w 6630249"/>
              <a:gd name="connsiteY1699" fmla="*/ 2452065 h 6750795"/>
              <a:gd name="connsiteX1700" fmla="*/ 6487657 w 6630249"/>
              <a:gd name="connsiteY1700" fmla="*/ 2448816 h 6750795"/>
              <a:gd name="connsiteX1701" fmla="*/ 5481178 w 6630249"/>
              <a:gd name="connsiteY1701" fmla="*/ 2374807 h 6750795"/>
              <a:gd name="connsiteX1702" fmla="*/ 5483742 w 6630249"/>
              <a:gd name="connsiteY1702" fmla="*/ 2377693 h 6750795"/>
              <a:gd name="connsiteX1703" fmla="*/ 5478613 w 6630249"/>
              <a:gd name="connsiteY1703" fmla="*/ 2377693 h 6750795"/>
              <a:gd name="connsiteX1704" fmla="*/ 5481178 w 6630249"/>
              <a:gd name="connsiteY1704" fmla="*/ 2374807 h 6750795"/>
              <a:gd name="connsiteX1705" fmla="*/ 2131426 w 6630249"/>
              <a:gd name="connsiteY1705" fmla="*/ 2367394 h 6750795"/>
              <a:gd name="connsiteX1706" fmla="*/ 2136556 w 6630249"/>
              <a:gd name="connsiteY1706" fmla="*/ 2408433 h 6750795"/>
              <a:gd name="connsiteX1707" fmla="*/ 2131426 w 6630249"/>
              <a:gd name="connsiteY1707" fmla="*/ 2367394 h 6750795"/>
              <a:gd name="connsiteX1708" fmla="*/ 5024587 w 6630249"/>
              <a:gd name="connsiteY1708" fmla="*/ 2353202 h 6750795"/>
              <a:gd name="connsiteX1709" fmla="*/ 5022062 w 6630249"/>
              <a:gd name="connsiteY1709" fmla="*/ 2357174 h 6750795"/>
              <a:gd name="connsiteX1710" fmla="*/ 5024587 w 6630249"/>
              <a:gd name="connsiteY1710" fmla="*/ 2353202 h 6750795"/>
              <a:gd name="connsiteX1711" fmla="*/ 5073359 w 6630249"/>
              <a:gd name="connsiteY1711" fmla="*/ 2349464 h 6750795"/>
              <a:gd name="connsiteX1712" fmla="*/ 5075924 w 6630249"/>
              <a:gd name="connsiteY1712" fmla="*/ 2354595 h 6750795"/>
              <a:gd name="connsiteX1713" fmla="*/ 5083619 w 6630249"/>
              <a:gd name="connsiteY1713" fmla="*/ 2349464 h 6750795"/>
              <a:gd name="connsiteX1714" fmla="*/ 5078489 w 6630249"/>
              <a:gd name="connsiteY1714" fmla="*/ 2375116 h 6750795"/>
              <a:gd name="connsiteX1715" fmla="*/ 5073359 w 6630249"/>
              <a:gd name="connsiteY1715" fmla="*/ 2349464 h 6750795"/>
              <a:gd name="connsiteX1716" fmla="*/ 6437882 w 6630249"/>
              <a:gd name="connsiteY1716" fmla="*/ 2334085 h 6750795"/>
              <a:gd name="connsiteX1717" fmla="*/ 6425057 w 6630249"/>
              <a:gd name="connsiteY1717" fmla="*/ 2346909 h 6750795"/>
              <a:gd name="connsiteX1718" fmla="*/ 6437882 w 6630249"/>
              <a:gd name="connsiteY1718" fmla="*/ 2334085 h 6750795"/>
              <a:gd name="connsiteX1719" fmla="*/ 2110907 w 6630249"/>
              <a:gd name="connsiteY1719" fmla="*/ 2326357 h 6750795"/>
              <a:gd name="connsiteX1720" fmla="*/ 2116038 w 6630249"/>
              <a:gd name="connsiteY1720" fmla="*/ 2372525 h 6750795"/>
              <a:gd name="connsiteX1721" fmla="*/ 2110907 w 6630249"/>
              <a:gd name="connsiteY1721" fmla="*/ 2326357 h 6750795"/>
              <a:gd name="connsiteX1722" fmla="*/ 5581208 w 6630249"/>
              <a:gd name="connsiteY1722" fmla="*/ 2298167 h 6750795"/>
              <a:gd name="connsiteX1723" fmla="*/ 5599162 w 6630249"/>
              <a:gd name="connsiteY1723" fmla="*/ 2318692 h 6750795"/>
              <a:gd name="connsiteX1724" fmla="*/ 5573513 w 6630249"/>
              <a:gd name="connsiteY1724" fmla="*/ 2349478 h 6750795"/>
              <a:gd name="connsiteX1725" fmla="*/ 5581208 w 6630249"/>
              <a:gd name="connsiteY1725" fmla="*/ 2303298 h 6750795"/>
              <a:gd name="connsiteX1726" fmla="*/ 5581208 w 6630249"/>
              <a:gd name="connsiteY1726" fmla="*/ 2298167 h 6750795"/>
              <a:gd name="connsiteX1727" fmla="*/ 6496875 w 6630249"/>
              <a:gd name="connsiteY1727" fmla="*/ 2298160 h 6750795"/>
              <a:gd name="connsiteX1728" fmla="*/ 6502005 w 6630249"/>
              <a:gd name="connsiteY1728" fmla="*/ 2318681 h 6750795"/>
              <a:gd name="connsiteX1729" fmla="*/ 6494311 w 6630249"/>
              <a:gd name="connsiteY1729" fmla="*/ 2316116 h 6750795"/>
              <a:gd name="connsiteX1730" fmla="*/ 6496875 w 6630249"/>
              <a:gd name="connsiteY1730" fmla="*/ 2298160 h 6750795"/>
              <a:gd name="connsiteX1731" fmla="*/ 2114113 w 6630249"/>
              <a:gd name="connsiteY1731" fmla="*/ 2282114 h 6750795"/>
              <a:gd name="connsiteX1732" fmla="*/ 2116038 w 6630249"/>
              <a:gd name="connsiteY1732" fmla="*/ 2303274 h 6750795"/>
              <a:gd name="connsiteX1733" fmla="*/ 2114113 w 6630249"/>
              <a:gd name="connsiteY1733" fmla="*/ 2282114 h 6750795"/>
              <a:gd name="connsiteX1734" fmla="*/ 6345547 w 6630249"/>
              <a:gd name="connsiteY1734" fmla="*/ 2277645 h 6750795"/>
              <a:gd name="connsiteX1735" fmla="*/ 6340416 w 6630249"/>
              <a:gd name="connsiteY1735" fmla="*/ 2298167 h 6750795"/>
              <a:gd name="connsiteX1736" fmla="*/ 6345547 w 6630249"/>
              <a:gd name="connsiteY1736" fmla="*/ 2277645 h 6750795"/>
              <a:gd name="connsiteX1737" fmla="*/ 5686369 w 6630249"/>
              <a:gd name="connsiteY1737" fmla="*/ 2275080 h 6750795"/>
              <a:gd name="connsiteX1738" fmla="*/ 5691499 w 6630249"/>
              <a:gd name="connsiteY1738" fmla="*/ 2280209 h 6750795"/>
              <a:gd name="connsiteX1739" fmla="*/ 5691499 w 6630249"/>
              <a:gd name="connsiteY1739" fmla="*/ 2287907 h 6750795"/>
              <a:gd name="connsiteX1740" fmla="*/ 5683804 w 6630249"/>
              <a:gd name="connsiteY1740" fmla="*/ 2303298 h 6750795"/>
              <a:gd name="connsiteX1741" fmla="*/ 5678674 w 6630249"/>
              <a:gd name="connsiteY1741" fmla="*/ 2287907 h 6750795"/>
              <a:gd name="connsiteX1742" fmla="*/ 5686369 w 6630249"/>
              <a:gd name="connsiteY1742" fmla="*/ 2275080 h 6750795"/>
              <a:gd name="connsiteX1743" fmla="*/ 5026791 w 6630249"/>
              <a:gd name="connsiteY1743" fmla="*/ 2226736 h 6750795"/>
              <a:gd name="connsiteX1744" fmla="*/ 5024627 w 6630249"/>
              <a:gd name="connsiteY1744" fmla="*/ 2228902 h 6750795"/>
              <a:gd name="connsiteX1745" fmla="*/ 5026791 w 6630249"/>
              <a:gd name="connsiteY1745" fmla="*/ 2226736 h 6750795"/>
              <a:gd name="connsiteX1746" fmla="*/ 2446909 w 6630249"/>
              <a:gd name="connsiteY1746" fmla="*/ 2223762 h 6750795"/>
              <a:gd name="connsiteX1747" fmla="*/ 2418695 w 6630249"/>
              <a:gd name="connsiteY1747" fmla="*/ 2385350 h 6750795"/>
              <a:gd name="connsiteX1748" fmla="*/ 2393046 w 6630249"/>
              <a:gd name="connsiteY1748" fmla="*/ 2405868 h 6750795"/>
              <a:gd name="connsiteX1749" fmla="*/ 2495642 w 6630249"/>
              <a:gd name="connsiteY1749" fmla="*/ 2336616 h 6750795"/>
              <a:gd name="connsiteX1750" fmla="*/ 2446909 w 6630249"/>
              <a:gd name="connsiteY1750" fmla="*/ 2223762 h 6750795"/>
              <a:gd name="connsiteX1751" fmla="*/ 5081054 w 6630249"/>
              <a:gd name="connsiteY1751" fmla="*/ 2187853 h 6750795"/>
              <a:gd name="connsiteX1752" fmla="*/ 5078489 w 6630249"/>
              <a:gd name="connsiteY1752" fmla="*/ 2208377 h 6750795"/>
              <a:gd name="connsiteX1753" fmla="*/ 5081054 w 6630249"/>
              <a:gd name="connsiteY1753" fmla="*/ 2187853 h 6750795"/>
              <a:gd name="connsiteX1754" fmla="*/ 4178212 w 6630249"/>
              <a:gd name="connsiteY1754" fmla="*/ 2177595 h 6750795"/>
              <a:gd name="connsiteX1755" fmla="*/ 4185907 w 6630249"/>
              <a:gd name="connsiteY1755" fmla="*/ 2180160 h 6750795"/>
              <a:gd name="connsiteX1756" fmla="*/ 4175647 w 6630249"/>
              <a:gd name="connsiteY1756" fmla="*/ 2187851 h 6750795"/>
              <a:gd name="connsiteX1757" fmla="*/ 4178212 w 6630249"/>
              <a:gd name="connsiteY1757" fmla="*/ 2177595 h 6750795"/>
              <a:gd name="connsiteX1758" fmla="*/ 5088749 w 6630249"/>
              <a:gd name="connsiteY1758" fmla="*/ 2172478 h 6750795"/>
              <a:gd name="connsiteX1759" fmla="*/ 5086184 w 6630249"/>
              <a:gd name="connsiteY1759" fmla="*/ 2187853 h 6750795"/>
              <a:gd name="connsiteX1760" fmla="*/ 5088749 w 6630249"/>
              <a:gd name="connsiteY1760" fmla="*/ 2172478 h 6750795"/>
              <a:gd name="connsiteX1761" fmla="*/ 4258044 w 6630249"/>
              <a:gd name="connsiteY1761" fmla="*/ 2165427 h 6750795"/>
              <a:gd name="connsiteX1762" fmla="*/ 4262853 w 6630249"/>
              <a:gd name="connsiteY1762" fmla="*/ 2167349 h 6750795"/>
              <a:gd name="connsiteX1763" fmla="*/ 4255159 w 6630249"/>
              <a:gd name="connsiteY1763" fmla="*/ 2167349 h 6750795"/>
              <a:gd name="connsiteX1764" fmla="*/ 4258044 w 6630249"/>
              <a:gd name="connsiteY1764" fmla="*/ 2165427 h 6750795"/>
              <a:gd name="connsiteX1765" fmla="*/ 5840262 w 6630249"/>
              <a:gd name="connsiteY1765" fmla="*/ 2164786 h 6750795"/>
              <a:gd name="connsiteX1766" fmla="*/ 5832568 w 6630249"/>
              <a:gd name="connsiteY1766" fmla="*/ 2167349 h 6750795"/>
              <a:gd name="connsiteX1767" fmla="*/ 5840262 w 6630249"/>
              <a:gd name="connsiteY1767" fmla="*/ 2164786 h 6750795"/>
              <a:gd name="connsiteX1768" fmla="*/ 4998978 w 6630249"/>
              <a:gd name="connsiteY1768" fmla="*/ 2162224 h 6750795"/>
              <a:gd name="connsiteX1769" fmla="*/ 4998978 w 6630249"/>
              <a:gd name="connsiteY1769" fmla="*/ 2187856 h 6750795"/>
              <a:gd name="connsiteX1770" fmla="*/ 4998978 w 6630249"/>
              <a:gd name="connsiteY1770" fmla="*/ 2162224 h 6750795"/>
              <a:gd name="connsiteX1771" fmla="*/ 5101891 w 6630249"/>
              <a:gd name="connsiteY1771" fmla="*/ 2162072 h 6750795"/>
              <a:gd name="connsiteX1772" fmla="*/ 5101573 w 6630249"/>
              <a:gd name="connsiteY1772" fmla="*/ 2162210 h 6750795"/>
              <a:gd name="connsiteX1773" fmla="*/ 5101091 w 6630249"/>
              <a:gd name="connsiteY1773" fmla="*/ 2162133 h 6750795"/>
              <a:gd name="connsiteX1774" fmla="*/ 5201604 w 6630249"/>
              <a:gd name="connsiteY1774" fmla="*/ 2159651 h 6750795"/>
              <a:gd name="connsiteX1775" fmla="*/ 5186215 w 6630249"/>
              <a:gd name="connsiteY1775" fmla="*/ 2172472 h 6750795"/>
              <a:gd name="connsiteX1776" fmla="*/ 5201604 w 6630249"/>
              <a:gd name="connsiteY1776" fmla="*/ 2159651 h 6750795"/>
              <a:gd name="connsiteX1777" fmla="*/ 5132353 w 6630249"/>
              <a:gd name="connsiteY1777" fmla="*/ 2157089 h 6750795"/>
              <a:gd name="connsiteX1778" fmla="*/ 5081055 w 6630249"/>
              <a:gd name="connsiteY1778" fmla="*/ 2293030 h 6750795"/>
              <a:gd name="connsiteX1779" fmla="*/ 5083620 w 6630249"/>
              <a:gd name="connsiteY1779" fmla="*/ 2239161 h 6750795"/>
              <a:gd name="connsiteX1780" fmla="*/ 5081055 w 6630249"/>
              <a:gd name="connsiteY1780" fmla="*/ 2213505 h 6750795"/>
              <a:gd name="connsiteX1781" fmla="*/ 5086184 w 6630249"/>
              <a:gd name="connsiteY1781" fmla="*/ 2218637 h 6750795"/>
              <a:gd name="connsiteX1782" fmla="*/ 5083620 w 6630249"/>
              <a:gd name="connsiteY1782" fmla="*/ 2257119 h 6750795"/>
              <a:gd name="connsiteX1783" fmla="*/ 5132353 w 6630249"/>
              <a:gd name="connsiteY1783" fmla="*/ 2157089 h 6750795"/>
              <a:gd name="connsiteX1784" fmla="*/ 5071635 w 6630249"/>
              <a:gd name="connsiteY1784" fmla="*/ 2156079 h 6750795"/>
              <a:gd name="connsiteX1785" fmla="*/ 5078809 w 6630249"/>
              <a:gd name="connsiteY1785" fmla="*/ 2158683 h 6750795"/>
              <a:gd name="connsiteX1786" fmla="*/ 5101091 w 6630249"/>
              <a:gd name="connsiteY1786" fmla="*/ 2162133 h 6750795"/>
              <a:gd name="connsiteX1787" fmla="*/ 5091674 w 6630249"/>
              <a:gd name="connsiteY1787" fmla="*/ 2162890 h 6750795"/>
              <a:gd name="connsiteX1788" fmla="*/ 5073358 w 6630249"/>
              <a:gd name="connsiteY1788" fmla="*/ 2157081 h 6750795"/>
              <a:gd name="connsiteX1789" fmla="*/ 5071635 w 6630249"/>
              <a:gd name="connsiteY1789" fmla="*/ 2156079 h 6750795"/>
              <a:gd name="connsiteX1790" fmla="*/ 5619682 w 6630249"/>
              <a:gd name="connsiteY1790" fmla="*/ 2152606 h 6750795"/>
              <a:gd name="connsiteX1791" fmla="*/ 5622247 w 6630249"/>
              <a:gd name="connsiteY1791" fmla="*/ 2154529 h 6750795"/>
              <a:gd name="connsiteX1792" fmla="*/ 5617117 w 6630249"/>
              <a:gd name="connsiteY1792" fmla="*/ 2154529 h 6750795"/>
              <a:gd name="connsiteX1793" fmla="*/ 5619682 w 6630249"/>
              <a:gd name="connsiteY1793" fmla="*/ 2152606 h 6750795"/>
              <a:gd name="connsiteX1794" fmla="*/ 5019496 w 6630249"/>
              <a:gd name="connsiteY1794" fmla="*/ 2149398 h 6750795"/>
              <a:gd name="connsiteX1795" fmla="*/ 5006672 w 6630249"/>
              <a:gd name="connsiteY1795" fmla="*/ 2216074 h 6750795"/>
              <a:gd name="connsiteX1796" fmla="*/ 5019496 w 6630249"/>
              <a:gd name="connsiteY1796" fmla="*/ 2149398 h 6750795"/>
              <a:gd name="connsiteX1797" fmla="*/ 4952810 w 6630249"/>
              <a:gd name="connsiteY1797" fmla="*/ 2144257 h 6750795"/>
              <a:gd name="connsiteX1798" fmla="*/ 4952810 w 6630249"/>
              <a:gd name="connsiteY1798" fmla="*/ 2151951 h 6750795"/>
              <a:gd name="connsiteX1799" fmla="*/ 4952810 w 6630249"/>
              <a:gd name="connsiteY1799" fmla="*/ 2144257 h 6750795"/>
              <a:gd name="connsiteX1800" fmla="*/ 6496875 w 6630249"/>
              <a:gd name="connsiteY1800" fmla="*/ 2139143 h 6750795"/>
              <a:gd name="connsiteX1801" fmla="*/ 6491746 w 6630249"/>
              <a:gd name="connsiteY1801" fmla="*/ 2154530 h 6750795"/>
              <a:gd name="connsiteX1802" fmla="*/ 6496875 w 6630249"/>
              <a:gd name="connsiteY1802" fmla="*/ 2139143 h 6750795"/>
              <a:gd name="connsiteX1803" fmla="*/ 5137481 w 6630249"/>
              <a:gd name="connsiteY1803" fmla="*/ 2136563 h 6750795"/>
              <a:gd name="connsiteX1804" fmla="*/ 5112153 w 6630249"/>
              <a:gd name="connsiteY1804" fmla="*/ 2161246 h 6750795"/>
              <a:gd name="connsiteX1805" fmla="*/ 5101891 w 6630249"/>
              <a:gd name="connsiteY1805" fmla="*/ 2162072 h 6750795"/>
              <a:gd name="connsiteX1806" fmla="*/ 5124336 w 6630249"/>
              <a:gd name="connsiteY1806" fmla="*/ 2152274 h 6750795"/>
              <a:gd name="connsiteX1807" fmla="*/ 5137481 w 6630249"/>
              <a:gd name="connsiteY1807" fmla="*/ 2136563 h 6750795"/>
              <a:gd name="connsiteX1808" fmla="*/ 6619990 w 6630249"/>
              <a:gd name="connsiteY1808" fmla="*/ 2134015 h 6750795"/>
              <a:gd name="connsiteX1809" fmla="*/ 6625120 w 6630249"/>
              <a:gd name="connsiteY1809" fmla="*/ 2134015 h 6750795"/>
              <a:gd name="connsiteX1810" fmla="*/ 6625120 w 6630249"/>
              <a:gd name="connsiteY1810" fmla="*/ 2139143 h 6750795"/>
              <a:gd name="connsiteX1811" fmla="*/ 6619990 w 6630249"/>
              <a:gd name="connsiteY1811" fmla="*/ 2139143 h 6750795"/>
              <a:gd name="connsiteX1812" fmla="*/ 6619990 w 6630249"/>
              <a:gd name="connsiteY1812" fmla="*/ 2134015 h 6750795"/>
              <a:gd name="connsiteX1813" fmla="*/ 2836773 w 6630249"/>
              <a:gd name="connsiteY1813" fmla="*/ 2105806 h 6750795"/>
              <a:gd name="connsiteX1814" fmla="*/ 2847032 w 6630249"/>
              <a:gd name="connsiteY1814" fmla="*/ 2118632 h 6750795"/>
              <a:gd name="connsiteX1815" fmla="*/ 2836773 w 6630249"/>
              <a:gd name="connsiteY1815" fmla="*/ 2105806 h 6750795"/>
              <a:gd name="connsiteX1816" fmla="*/ 5147742 w 6630249"/>
              <a:gd name="connsiteY1816" fmla="*/ 2095534 h 6750795"/>
              <a:gd name="connsiteX1817" fmla="*/ 5142612 w 6630249"/>
              <a:gd name="connsiteY1817" fmla="*/ 2108361 h 6750795"/>
              <a:gd name="connsiteX1818" fmla="*/ 5147742 w 6630249"/>
              <a:gd name="connsiteY1818" fmla="*/ 2095534 h 6750795"/>
              <a:gd name="connsiteX1819" fmla="*/ 5255067 w 6630249"/>
              <a:gd name="connsiteY1819" fmla="*/ 2092603 h 6750795"/>
              <a:gd name="connsiteX1820" fmla="*/ 5252902 w 6630249"/>
              <a:gd name="connsiteY1820" fmla="*/ 2092963 h 6750795"/>
              <a:gd name="connsiteX1821" fmla="*/ 5255067 w 6630249"/>
              <a:gd name="connsiteY1821" fmla="*/ 2092603 h 6750795"/>
              <a:gd name="connsiteX1822" fmla="*/ 4129479 w 6630249"/>
              <a:gd name="connsiteY1822" fmla="*/ 2090399 h 6750795"/>
              <a:gd name="connsiteX1823" fmla="*/ 4129479 w 6630249"/>
              <a:gd name="connsiteY1823" fmla="*/ 2092966 h 6750795"/>
              <a:gd name="connsiteX1824" fmla="*/ 4129479 w 6630249"/>
              <a:gd name="connsiteY1824" fmla="*/ 2090399 h 6750795"/>
              <a:gd name="connsiteX1825" fmla="*/ 4119220 w 6630249"/>
              <a:gd name="connsiteY1825" fmla="*/ 2080144 h 6750795"/>
              <a:gd name="connsiteX1826" fmla="*/ 4126914 w 6630249"/>
              <a:gd name="connsiteY1826" fmla="*/ 2085272 h 6750795"/>
              <a:gd name="connsiteX1827" fmla="*/ 4119220 w 6630249"/>
              <a:gd name="connsiteY1827" fmla="*/ 2087840 h 6750795"/>
              <a:gd name="connsiteX1828" fmla="*/ 4119220 w 6630249"/>
              <a:gd name="connsiteY1828" fmla="*/ 2080144 h 6750795"/>
              <a:gd name="connsiteX1829" fmla="*/ 3926852 w 6630249"/>
              <a:gd name="connsiteY1829" fmla="*/ 2080128 h 6750795"/>
              <a:gd name="connsiteX1830" fmla="*/ 3921722 w 6630249"/>
              <a:gd name="connsiteY1830" fmla="*/ 2103211 h 6750795"/>
              <a:gd name="connsiteX1831" fmla="*/ 3960196 w 6630249"/>
              <a:gd name="connsiteY1831" fmla="*/ 2116035 h 6750795"/>
              <a:gd name="connsiteX1832" fmla="*/ 3955066 w 6630249"/>
              <a:gd name="connsiteY1832" fmla="*/ 2110906 h 6750795"/>
              <a:gd name="connsiteX1833" fmla="*/ 3962760 w 6630249"/>
              <a:gd name="connsiteY1833" fmla="*/ 2108341 h 6750795"/>
              <a:gd name="connsiteX1834" fmla="*/ 3955066 w 6630249"/>
              <a:gd name="connsiteY1834" fmla="*/ 2092951 h 6750795"/>
              <a:gd name="connsiteX1835" fmla="*/ 3939677 w 6630249"/>
              <a:gd name="connsiteY1835" fmla="*/ 2098082 h 6750795"/>
              <a:gd name="connsiteX1836" fmla="*/ 3934547 w 6630249"/>
              <a:gd name="connsiteY1836" fmla="*/ 2087822 h 6750795"/>
              <a:gd name="connsiteX1837" fmla="*/ 3929417 w 6630249"/>
              <a:gd name="connsiteY1837" fmla="*/ 2087822 h 6750795"/>
              <a:gd name="connsiteX1838" fmla="*/ 3926852 w 6630249"/>
              <a:gd name="connsiteY1838" fmla="*/ 2080128 h 6750795"/>
              <a:gd name="connsiteX1839" fmla="*/ 3919157 w 6630249"/>
              <a:gd name="connsiteY1839" fmla="*/ 2077563 h 6750795"/>
              <a:gd name="connsiteX1840" fmla="*/ 3918195 w 6630249"/>
              <a:gd name="connsiteY1840" fmla="*/ 2077883 h 6750795"/>
              <a:gd name="connsiteX1841" fmla="*/ 3918302 w 6630249"/>
              <a:gd name="connsiteY1841" fmla="*/ 2078133 h 6750795"/>
              <a:gd name="connsiteX1842" fmla="*/ 3917234 w 6630249"/>
              <a:gd name="connsiteY1842" fmla="*/ 2078845 h 6750795"/>
              <a:gd name="connsiteX1843" fmla="*/ 3919157 w 6630249"/>
              <a:gd name="connsiteY1843" fmla="*/ 2080128 h 6750795"/>
              <a:gd name="connsiteX1844" fmla="*/ 3916593 w 6630249"/>
              <a:gd name="connsiteY1844" fmla="*/ 2080128 h 6750795"/>
              <a:gd name="connsiteX1845" fmla="*/ 3901203 w 6630249"/>
              <a:gd name="connsiteY1845" fmla="*/ 2092951 h 6750795"/>
              <a:gd name="connsiteX1846" fmla="*/ 3903768 w 6630249"/>
              <a:gd name="connsiteY1846" fmla="*/ 2098082 h 6750795"/>
              <a:gd name="connsiteX1847" fmla="*/ 3916593 w 6630249"/>
              <a:gd name="connsiteY1847" fmla="*/ 2103211 h 6750795"/>
              <a:gd name="connsiteX1848" fmla="*/ 3919157 w 6630249"/>
              <a:gd name="connsiteY1848" fmla="*/ 2085258 h 6750795"/>
              <a:gd name="connsiteX1849" fmla="*/ 3919157 w 6630249"/>
              <a:gd name="connsiteY1849" fmla="*/ 2080128 h 6750795"/>
              <a:gd name="connsiteX1850" fmla="*/ 3918302 w 6630249"/>
              <a:gd name="connsiteY1850" fmla="*/ 2078133 h 6750795"/>
              <a:gd name="connsiteX1851" fmla="*/ 4121785 w 6630249"/>
              <a:gd name="connsiteY1851" fmla="*/ 2075009 h 6750795"/>
              <a:gd name="connsiteX1852" fmla="*/ 4130441 w 6630249"/>
              <a:gd name="connsiteY1852" fmla="*/ 2075009 h 6750795"/>
              <a:gd name="connsiteX1853" fmla="*/ 4137174 w 6630249"/>
              <a:gd name="connsiteY1853" fmla="*/ 2082704 h 6750795"/>
              <a:gd name="connsiteX1854" fmla="*/ 4121785 w 6630249"/>
              <a:gd name="connsiteY1854" fmla="*/ 2075009 h 6750795"/>
              <a:gd name="connsiteX1855" fmla="*/ 5140046 w 6630249"/>
              <a:gd name="connsiteY1855" fmla="*/ 2072452 h 6750795"/>
              <a:gd name="connsiteX1856" fmla="*/ 5140046 w 6630249"/>
              <a:gd name="connsiteY1856" fmla="*/ 2090405 h 6750795"/>
              <a:gd name="connsiteX1857" fmla="*/ 5140046 w 6630249"/>
              <a:gd name="connsiteY1857" fmla="*/ 2072452 h 6750795"/>
              <a:gd name="connsiteX1858" fmla="*/ 2364831 w 6630249"/>
              <a:gd name="connsiteY1858" fmla="*/ 2064738 h 6750795"/>
              <a:gd name="connsiteX1859" fmla="*/ 2369962 w 6630249"/>
              <a:gd name="connsiteY1859" fmla="*/ 2103211 h 6750795"/>
              <a:gd name="connsiteX1860" fmla="*/ 2375091 w 6630249"/>
              <a:gd name="connsiteY1860" fmla="*/ 2080128 h 6750795"/>
              <a:gd name="connsiteX1861" fmla="*/ 2364831 w 6630249"/>
              <a:gd name="connsiteY1861" fmla="*/ 2064738 h 6750795"/>
              <a:gd name="connsiteX1862" fmla="*/ 3942242 w 6630249"/>
              <a:gd name="connsiteY1862" fmla="*/ 2059609 h 6750795"/>
              <a:gd name="connsiteX1863" fmla="*/ 3931982 w 6630249"/>
              <a:gd name="connsiteY1863" fmla="*/ 2067302 h 6750795"/>
              <a:gd name="connsiteX1864" fmla="*/ 3939677 w 6630249"/>
              <a:gd name="connsiteY1864" fmla="*/ 2072433 h 6750795"/>
              <a:gd name="connsiteX1865" fmla="*/ 3942242 w 6630249"/>
              <a:gd name="connsiteY1865" fmla="*/ 2059609 h 6750795"/>
              <a:gd name="connsiteX1866" fmla="*/ 3898638 w 6630249"/>
              <a:gd name="connsiteY1866" fmla="*/ 2057044 h 6750795"/>
              <a:gd name="connsiteX1867" fmla="*/ 3896073 w 6630249"/>
              <a:gd name="connsiteY1867" fmla="*/ 2062174 h 6750795"/>
              <a:gd name="connsiteX1868" fmla="*/ 3901203 w 6630249"/>
              <a:gd name="connsiteY1868" fmla="*/ 2057044 h 6750795"/>
              <a:gd name="connsiteX1869" fmla="*/ 3898638 w 6630249"/>
              <a:gd name="connsiteY1869" fmla="*/ 2057044 h 6750795"/>
              <a:gd name="connsiteX1870" fmla="*/ 4437266 w 6630249"/>
              <a:gd name="connsiteY1870" fmla="*/ 2054500 h 6750795"/>
              <a:gd name="connsiteX1871" fmla="*/ 4442396 w 6630249"/>
              <a:gd name="connsiteY1871" fmla="*/ 2054500 h 6750795"/>
              <a:gd name="connsiteX1872" fmla="*/ 4442396 w 6630249"/>
              <a:gd name="connsiteY1872" fmla="*/ 2059635 h 6750795"/>
              <a:gd name="connsiteX1873" fmla="*/ 4437266 w 6630249"/>
              <a:gd name="connsiteY1873" fmla="*/ 2059635 h 6750795"/>
              <a:gd name="connsiteX1874" fmla="*/ 4437266 w 6630249"/>
              <a:gd name="connsiteY1874" fmla="*/ 2054500 h 6750795"/>
              <a:gd name="connsiteX1875" fmla="*/ 5145176 w 6630249"/>
              <a:gd name="connsiteY1875" fmla="*/ 2051935 h 6750795"/>
              <a:gd name="connsiteX1876" fmla="*/ 5145176 w 6630249"/>
              <a:gd name="connsiteY1876" fmla="*/ 2064764 h 6750795"/>
              <a:gd name="connsiteX1877" fmla="*/ 5145176 w 6630249"/>
              <a:gd name="connsiteY1877" fmla="*/ 2051935 h 6750795"/>
              <a:gd name="connsiteX1878" fmla="*/ 3916593 w 6630249"/>
              <a:gd name="connsiteY1878" fmla="*/ 2036525 h 6750795"/>
              <a:gd name="connsiteX1879" fmla="*/ 3911463 w 6630249"/>
              <a:gd name="connsiteY1879" fmla="*/ 2041654 h 6750795"/>
              <a:gd name="connsiteX1880" fmla="*/ 3916593 w 6630249"/>
              <a:gd name="connsiteY1880" fmla="*/ 2039090 h 6750795"/>
              <a:gd name="connsiteX1881" fmla="*/ 3919157 w 6630249"/>
              <a:gd name="connsiteY1881" fmla="*/ 2031396 h 6750795"/>
              <a:gd name="connsiteX1882" fmla="*/ 3916593 w 6630249"/>
              <a:gd name="connsiteY1882" fmla="*/ 2033960 h 6750795"/>
              <a:gd name="connsiteX1883" fmla="*/ 3921722 w 6630249"/>
              <a:gd name="connsiteY1883" fmla="*/ 2039090 h 6750795"/>
              <a:gd name="connsiteX1884" fmla="*/ 3919157 w 6630249"/>
              <a:gd name="connsiteY1884" fmla="*/ 2031396 h 6750795"/>
              <a:gd name="connsiteX1885" fmla="*/ 3885494 w 6630249"/>
              <a:gd name="connsiteY1885" fmla="*/ 2023129 h 6750795"/>
              <a:gd name="connsiteX1886" fmla="*/ 3888379 w 6630249"/>
              <a:gd name="connsiteY1886" fmla="*/ 2031423 h 6750795"/>
              <a:gd name="connsiteX1887" fmla="*/ 3880684 w 6630249"/>
              <a:gd name="connsiteY1887" fmla="*/ 2023727 h 6750795"/>
              <a:gd name="connsiteX1888" fmla="*/ 3885494 w 6630249"/>
              <a:gd name="connsiteY1888" fmla="*/ 2023129 h 6750795"/>
              <a:gd name="connsiteX1889" fmla="*/ 5178521 w 6630249"/>
              <a:gd name="connsiteY1889" fmla="*/ 2013462 h 6750795"/>
              <a:gd name="connsiteX1890" fmla="*/ 5150307 w 6630249"/>
              <a:gd name="connsiteY1890" fmla="*/ 2090399 h 6750795"/>
              <a:gd name="connsiteX1891" fmla="*/ 5178521 w 6630249"/>
              <a:gd name="connsiteY1891" fmla="*/ 2013462 h 6750795"/>
              <a:gd name="connsiteX1892" fmla="*/ 5065665 w 6630249"/>
              <a:gd name="connsiteY1892" fmla="*/ 2008330 h 6750795"/>
              <a:gd name="connsiteX1893" fmla="*/ 5078489 w 6630249"/>
              <a:gd name="connsiteY1893" fmla="*/ 2046798 h 6750795"/>
              <a:gd name="connsiteX1894" fmla="*/ 5055405 w 6630249"/>
              <a:gd name="connsiteY1894" fmla="*/ 2046798 h 6750795"/>
              <a:gd name="connsiteX1895" fmla="*/ 5052840 w 6630249"/>
              <a:gd name="connsiteY1895" fmla="*/ 2044233 h 6750795"/>
              <a:gd name="connsiteX1896" fmla="*/ 5065665 w 6630249"/>
              <a:gd name="connsiteY1896" fmla="*/ 2008330 h 6750795"/>
              <a:gd name="connsiteX1897" fmla="*/ 2334053 w 6630249"/>
              <a:gd name="connsiteY1897" fmla="*/ 2005745 h 6750795"/>
              <a:gd name="connsiteX1898" fmla="*/ 2357578 w 6630249"/>
              <a:gd name="connsiteY1898" fmla="*/ 2042104 h 6750795"/>
              <a:gd name="connsiteX1899" fmla="*/ 2357137 w 6630249"/>
              <a:gd name="connsiteY1899" fmla="*/ 2044219 h 6750795"/>
              <a:gd name="connsiteX1900" fmla="*/ 2334053 w 6630249"/>
              <a:gd name="connsiteY1900" fmla="*/ 2005745 h 6750795"/>
              <a:gd name="connsiteX1901" fmla="*/ 5104138 w 6630249"/>
              <a:gd name="connsiteY1901" fmla="*/ 1995514 h 6750795"/>
              <a:gd name="connsiteX1902" fmla="*/ 5109268 w 6630249"/>
              <a:gd name="connsiteY1902" fmla="*/ 1995514 h 6750795"/>
              <a:gd name="connsiteX1903" fmla="*/ 5109268 w 6630249"/>
              <a:gd name="connsiteY1903" fmla="*/ 2000642 h 6750795"/>
              <a:gd name="connsiteX1904" fmla="*/ 5104138 w 6630249"/>
              <a:gd name="connsiteY1904" fmla="*/ 2000642 h 6750795"/>
              <a:gd name="connsiteX1905" fmla="*/ 5104138 w 6630249"/>
              <a:gd name="connsiteY1905" fmla="*/ 1995514 h 6750795"/>
              <a:gd name="connsiteX1906" fmla="*/ 2375091 w 6630249"/>
              <a:gd name="connsiteY1906" fmla="*/ 1995486 h 6750795"/>
              <a:gd name="connsiteX1907" fmla="*/ 2367396 w 6630249"/>
              <a:gd name="connsiteY1907" fmla="*/ 2046783 h 6750795"/>
              <a:gd name="connsiteX1908" fmla="*/ 2380221 w 6630249"/>
              <a:gd name="connsiteY1908" fmla="*/ 2069868 h 6750795"/>
              <a:gd name="connsiteX1909" fmla="*/ 2400741 w 6630249"/>
              <a:gd name="connsiteY1909" fmla="*/ 2033960 h 6750795"/>
              <a:gd name="connsiteX1910" fmla="*/ 2380221 w 6630249"/>
              <a:gd name="connsiteY1910" fmla="*/ 2018570 h 6750795"/>
              <a:gd name="connsiteX1911" fmla="*/ 2375091 w 6630249"/>
              <a:gd name="connsiteY1911" fmla="*/ 1995486 h 6750795"/>
              <a:gd name="connsiteX1912" fmla="*/ 4732670 w 6630249"/>
              <a:gd name="connsiteY1912" fmla="*/ 1964606 h 6750795"/>
              <a:gd name="connsiteX1913" fmla="*/ 4737358 w 6630249"/>
              <a:gd name="connsiteY1913" fmla="*/ 1980115 h 6750795"/>
              <a:gd name="connsiteX1914" fmla="*/ 4729664 w 6630249"/>
              <a:gd name="connsiteY1914" fmla="*/ 1967290 h 6750795"/>
              <a:gd name="connsiteX1915" fmla="*/ 4732670 w 6630249"/>
              <a:gd name="connsiteY1915" fmla="*/ 1964606 h 6750795"/>
              <a:gd name="connsiteX1916" fmla="*/ 4729664 w 6630249"/>
              <a:gd name="connsiteY1916" fmla="*/ 1957041 h 6750795"/>
              <a:gd name="connsiteX1917" fmla="*/ 4734793 w 6630249"/>
              <a:gd name="connsiteY1917" fmla="*/ 1957041 h 6750795"/>
              <a:gd name="connsiteX1918" fmla="*/ 4734793 w 6630249"/>
              <a:gd name="connsiteY1918" fmla="*/ 1962170 h 6750795"/>
              <a:gd name="connsiteX1919" fmla="*/ 4729664 w 6630249"/>
              <a:gd name="connsiteY1919" fmla="*/ 1962170 h 6750795"/>
              <a:gd name="connsiteX1920" fmla="*/ 4729664 w 6630249"/>
              <a:gd name="connsiteY1920" fmla="*/ 1957041 h 6750795"/>
              <a:gd name="connsiteX1921" fmla="*/ 5070795 w 6630249"/>
              <a:gd name="connsiteY1921" fmla="*/ 1954476 h 6750795"/>
              <a:gd name="connsiteX1922" fmla="*/ 5073359 w 6630249"/>
              <a:gd name="connsiteY1922" fmla="*/ 1980125 h 6750795"/>
              <a:gd name="connsiteX1923" fmla="*/ 5070795 w 6630249"/>
              <a:gd name="connsiteY1923" fmla="*/ 1954476 h 6750795"/>
              <a:gd name="connsiteX1924" fmla="*/ 4047402 w 6630249"/>
              <a:gd name="connsiteY1924" fmla="*/ 1951883 h 6750795"/>
              <a:gd name="connsiteX1925" fmla="*/ 4042272 w 6630249"/>
              <a:gd name="connsiteY1925" fmla="*/ 1957013 h 6750795"/>
              <a:gd name="connsiteX1926" fmla="*/ 4044837 w 6630249"/>
              <a:gd name="connsiteY1926" fmla="*/ 1962143 h 6750795"/>
              <a:gd name="connsiteX1927" fmla="*/ 4047402 w 6630249"/>
              <a:gd name="connsiteY1927" fmla="*/ 1951883 h 6750795"/>
              <a:gd name="connsiteX1928" fmla="*/ 4757878 w 6630249"/>
              <a:gd name="connsiteY1928" fmla="*/ 1946763 h 6750795"/>
              <a:gd name="connsiteX1929" fmla="*/ 4763008 w 6630249"/>
              <a:gd name="connsiteY1929" fmla="*/ 1957025 h 6750795"/>
              <a:gd name="connsiteX1930" fmla="*/ 4757878 w 6630249"/>
              <a:gd name="connsiteY1930" fmla="*/ 1946763 h 6750795"/>
              <a:gd name="connsiteX1931" fmla="*/ 6584081 w 6630249"/>
              <a:gd name="connsiteY1931" fmla="*/ 1941649 h 6750795"/>
              <a:gd name="connsiteX1932" fmla="*/ 6568691 w 6630249"/>
              <a:gd name="connsiteY1932" fmla="*/ 1972431 h 6750795"/>
              <a:gd name="connsiteX1933" fmla="*/ 6584081 w 6630249"/>
              <a:gd name="connsiteY1933" fmla="*/ 1941649 h 6750795"/>
              <a:gd name="connsiteX1934" fmla="*/ 1367088 w 6630249"/>
              <a:gd name="connsiteY1934" fmla="*/ 1939059 h 6750795"/>
              <a:gd name="connsiteX1935" fmla="*/ 1354263 w 6630249"/>
              <a:gd name="connsiteY1935" fmla="*/ 1982662 h 6750795"/>
              <a:gd name="connsiteX1936" fmla="*/ 1367088 w 6630249"/>
              <a:gd name="connsiteY1936" fmla="*/ 1939059 h 6750795"/>
              <a:gd name="connsiteX1937" fmla="*/ 3890944 w 6630249"/>
              <a:gd name="connsiteY1937" fmla="*/ 1936517 h 6750795"/>
              <a:gd name="connsiteX1938" fmla="*/ 3898638 w 6630249"/>
              <a:gd name="connsiteY1938" fmla="*/ 1954476 h 6750795"/>
              <a:gd name="connsiteX1939" fmla="*/ 3890944 w 6630249"/>
              <a:gd name="connsiteY1939" fmla="*/ 1936517 h 6750795"/>
              <a:gd name="connsiteX1940" fmla="*/ 5564893 w 6630249"/>
              <a:gd name="connsiteY1940" fmla="*/ 1920791 h 6750795"/>
              <a:gd name="connsiteX1941" fmla="*/ 5570949 w 6630249"/>
              <a:gd name="connsiteY1941" fmla="*/ 1928799 h 6750795"/>
              <a:gd name="connsiteX1942" fmla="*/ 5565819 w 6630249"/>
              <a:gd name="connsiteY1942" fmla="*/ 1931364 h 6750795"/>
              <a:gd name="connsiteX1943" fmla="*/ 5564266 w 6630249"/>
              <a:gd name="connsiteY1943" fmla="*/ 1929275 h 6750795"/>
              <a:gd name="connsiteX1944" fmla="*/ 5780584 w 6630249"/>
              <a:gd name="connsiteY1944" fmla="*/ 1914603 h 6750795"/>
              <a:gd name="connsiteX1945" fmla="*/ 5783835 w 6630249"/>
              <a:gd name="connsiteY1945" fmla="*/ 1921104 h 6750795"/>
              <a:gd name="connsiteX1946" fmla="*/ 5780079 w 6630249"/>
              <a:gd name="connsiteY1946" fmla="*/ 1920854 h 6750795"/>
              <a:gd name="connsiteX1947" fmla="*/ 5781270 w 6630249"/>
              <a:gd name="connsiteY1947" fmla="*/ 1915975 h 6750795"/>
              <a:gd name="connsiteX1948" fmla="*/ 5775431 w 6630249"/>
              <a:gd name="connsiteY1948" fmla="*/ 1920544 h 6750795"/>
              <a:gd name="connsiteX1949" fmla="*/ 5774216 w 6630249"/>
              <a:gd name="connsiteY1949" fmla="*/ 1920463 h 6750795"/>
              <a:gd name="connsiteX1950" fmla="*/ 5768445 w 6630249"/>
              <a:gd name="connsiteY1950" fmla="*/ 1923669 h 6750795"/>
              <a:gd name="connsiteX1951" fmla="*/ 5773917 w 6630249"/>
              <a:gd name="connsiteY1951" fmla="*/ 1916830 h 6750795"/>
              <a:gd name="connsiteX1952" fmla="*/ 5773575 w 6630249"/>
              <a:gd name="connsiteY1952" fmla="*/ 1918540 h 6750795"/>
              <a:gd name="connsiteX1953" fmla="*/ 3839646 w 6630249"/>
              <a:gd name="connsiteY1953" fmla="*/ 1910845 h 6750795"/>
              <a:gd name="connsiteX1954" fmla="*/ 3829386 w 6630249"/>
              <a:gd name="connsiteY1954" fmla="*/ 1928799 h 6750795"/>
              <a:gd name="connsiteX1955" fmla="*/ 3808867 w 6630249"/>
              <a:gd name="connsiteY1955" fmla="*/ 1959578 h 6750795"/>
              <a:gd name="connsiteX1956" fmla="*/ 3801172 w 6630249"/>
              <a:gd name="connsiteY1956" fmla="*/ 1982662 h 6750795"/>
              <a:gd name="connsiteX1957" fmla="*/ 3819127 w 6630249"/>
              <a:gd name="connsiteY1957" fmla="*/ 1985227 h 6750795"/>
              <a:gd name="connsiteX1958" fmla="*/ 3808867 w 6630249"/>
              <a:gd name="connsiteY1958" fmla="*/ 2023701 h 6750795"/>
              <a:gd name="connsiteX1959" fmla="*/ 3819127 w 6630249"/>
              <a:gd name="connsiteY1959" fmla="*/ 1990357 h 6750795"/>
              <a:gd name="connsiteX1960" fmla="*/ 3839646 w 6630249"/>
              <a:gd name="connsiteY1960" fmla="*/ 1910845 h 6750795"/>
              <a:gd name="connsiteX1961" fmla="*/ 1364523 w 6630249"/>
              <a:gd name="connsiteY1961" fmla="*/ 1908280 h 6750795"/>
              <a:gd name="connsiteX1962" fmla="*/ 1367088 w 6630249"/>
              <a:gd name="connsiteY1962" fmla="*/ 1921104 h 6750795"/>
              <a:gd name="connsiteX1963" fmla="*/ 1367088 w 6630249"/>
              <a:gd name="connsiteY1963" fmla="*/ 1908280 h 6750795"/>
              <a:gd name="connsiteX1964" fmla="*/ 1364523 w 6630249"/>
              <a:gd name="connsiteY1964" fmla="*/ 1908280 h 6750795"/>
              <a:gd name="connsiteX1965" fmla="*/ 4103830 w 6630249"/>
              <a:gd name="connsiteY1965" fmla="*/ 1900595 h 6750795"/>
              <a:gd name="connsiteX1966" fmla="*/ 4098700 w 6630249"/>
              <a:gd name="connsiteY1966" fmla="*/ 1913420 h 6750795"/>
              <a:gd name="connsiteX1967" fmla="*/ 4093571 w 6630249"/>
              <a:gd name="connsiteY1967" fmla="*/ 1903161 h 6750795"/>
              <a:gd name="connsiteX1968" fmla="*/ 4103830 w 6630249"/>
              <a:gd name="connsiteY1968" fmla="*/ 1900595 h 6750795"/>
              <a:gd name="connsiteX1969" fmla="*/ 3903127 w 6630249"/>
              <a:gd name="connsiteY1969" fmla="*/ 1899970 h 6750795"/>
              <a:gd name="connsiteX1970" fmla="*/ 3901203 w 6630249"/>
              <a:gd name="connsiteY1970" fmla="*/ 1905742 h 6750795"/>
              <a:gd name="connsiteX1971" fmla="*/ 3903127 w 6630249"/>
              <a:gd name="connsiteY1971" fmla="*/ 1899970 h 6750795"/>
              <a:gd name="connsiteX1972" fmla="*/ 5122092 w 6630249"/>
              <a:gd name="connsiteY1972" fmla="*/ 1890344 h 6750795"/>
              <a:gd name="connsiteX1973" fmla="*/ 5119527 w 6630249"/>
              <a:gd name="connsiteY1973" fmla="*/ 1905732 h 6750795"/>
              <a:gd name="connsiteX1974" fmla="*/ 5122092 w 6630249"/>
              <a:gd name="connsiteY1974" fmla="*/ 1890344 h 6750795"/>
              <a:gd name="connsiteX1975" fmla="*/ 3880684 w 6630249"/>
              <a:gd name="connsiteY1975" fmla="*/ 1887779 h 6750795"/>
              <a:gd name="connsiteX1976" fmla="*/ 3880684 w 6630249"/>
              <a:gd name="connsiteY1976" fmla="*/ 1887779 h 6750795"/>
              <a:gd name="connsiteX1977" fmla="*/ 2600802 w 6630249"/>
              <a:gd name="connsiteY1977" fmla="*/ 1877501 h 6750795"/>
              <a:gd name="connsiteX1978" fmla="*/ 2534115 w 6630249"/>
              <a:gd name="connsiteY1978" fmla="*/ 1933929 h 6750795"/>
              <a:gd name="connsiteX1979" fmla="*/ 2464863 w 6630249"/>
              <a:gd name="connsiteY1979" fmla="*/ 2118599 h 6750795"/>
              <a:gd name="connsiteX1980" fmla="*/ 2434084 w 6630249"/>
              <a:gd name="connsiteY1980" fmla="*/ 2154509 h 6750795"/>
              <a:gd name="connsiteX1981" fmla="*/ 2441779 w 6630249"/>
              <a:gd name="connsiteY1981" fmla="*/ 2162202 h 6750795"/>
              <a:gd name="connsiteX1982" fmla="*/ 2528985 w 6630249"/>
              <a:gd name="connsiteY1982" fmla="*/ 2141684 h 6750795"/>
              <a:gd name="connsiteX1983" fmla="*/ 2444345 w 6630249"/>
              <a:gd name="connsiteY1983" fmla="*/ 2167332 h 6750795"/>
              <a:gd name="connsiteX1984" fmla="*/ 2464863 w 6630249"/>
              <a:gd name="connsiteY1984" fmla="*/ 2190416 h 6750795"/>
              <a:gd name="connsiteX1985" fmla="*/ 2454604 w 6630249"/>
              <a:gd name="connsiteY1985" fmla="*/ 2205806 h 6750795"/>
              <a:gd name="connsiteX1986" fmla="*/ 2505901 w 6630249"/>
              <a:gd name="connsiteY1986" fmla="*/ 2323792 h 6750795"/>
              <a:gd name="connsiteX1987" fmla="*/ 2618757 w 6630249"/>
              <a:gd name="connsiteY1987" fmla="*/ 2241718 h 6750795"/>
              <a:gd name="connsiteX1988" fmla="*/ 2654665 w 6630249"/>
              <a:gd name="connsiteY1988" fmla="*/ 2272495 h 6750795"/>
              <a:gd name="connsiteX1989" fmla="*/ 2682879 w 6630249"/>
              <a:gd name="connsiteY1989" fmla="*/ 2257108 h 6750795"/>
              <a:gd name="connsiteX1990" fmla="*/ 2680314 w 6630249"/>
              <a:gd name="connsiteY1990" fmla="*/ 2249412 h 6750795"/>
              <a:gd name="connsiteX1991" fmla="*/ 2690574 w 6630249"/>
              <a:gd name="connsiteY1991" fmla="*/ 2244283 h 6750795"/>
              <a:gd name="connsiteX1992" fmla="*/ 2698269 w 6630249"/>
              <a:gd name="connsiteY1992" fmla="*/ 2249412 h 6750795"/>
              <a:gd name="connsiteX1993" fmla="*/ 2759827 w 6630249"/>
              <a:gd name="connsiteY1993" fmla="*/ 2213500 h 6750795"/>
              <a:gd name="connsiteX1994" fmla="*/ 2677749 w 6630249"/>
              <a:gd name="connsiteY1994" fmla="*/ 2023701 h 6750795"/>
              <a:gd name="connsiteX1995" fmla="*/ 2621321 w 6630249"/>
              <a:gd name="connsiteY1995" fmla="*/ 1900585 h 6750795"/>
              <a:gd name="connsiteX1996" fmla="*/ 2600802 w 6630249"/>
              <a:gd name="connsiteY1996" fmla="*/ 1877501 h 6750795"/>
              <a:gd name="connsiteX1997" fmla="*/ 1390172 w 6630249"/>
              <a:gd name="connsiteY1997" fmla="*/ 1877501 h 6750795"/>
              <a:gd name="connsiteX1998" fmla="*/ 1385042 w 6630249"/>
              <a:gd name="connsiteY1998" fmla="*/ 1898020 h 6750795"/>
              <a:gd name="connsiteX1999" fmla="*/ 1410691 w 6630249"/>
              <a:gd name="connsiteY1999" fmla="*/ 1895455 h 6750795"/>
              <a:gd name="connsiteX2000" fmla="*/ 1420950 w 6630249"/>
              <a:gd name="connsiteY2000" fmla="*/ 1882631 h 6750795"/>
              <a:gd name="connsiteX2001" fmla="*/ 1390172 w 6630249"/>
              <a:gd name="connsiteY2001" fmla="*/ 1877501 h 6750795"/>
              <a:gd name="connsiteX2002" fmla="*/ 2841902 w 6630249"/>
              <a:gd name="connsiteY2002" fmla="*/ 1867242 h 6750795"/>
              <a:gd name="connsiteX2003" fmla="*/ 2813688 w 6630249"/>
              <a:gd name="connsiteY2003" fmla="*/ 1921104 h 6750795"/>
              <a:gd name="connsiteX2004" fmla="*/ 2782911 w 6630249"/>
              <a:gd name="connsiteY2004" fmla="*/ 2003181 h 6750795"/>
              <a:gd name="connsiteX2005" fmla="*/ 2859857 w 6630249"/>
              <a:gd name="connsiteY2005" fmla="*/ 2167332 h 6750795"/>
              <a:gd name="connsiteX2006" fmla="*/ 2959887 w 6630249"/>
              <a:gd name="connsiteY2006" fmla="*/ 2126297 h 6750795"/>
              <a:gd name="connsiteX2007" fmla="*/ 2936803 w 6630249"/>
              <a:gd name="connsiteY2007" fmla="*/ 2095517 h 6750795"/>
              <a:gd name="connsiteX2008" fmla="*/ 2918069 w 6630249"/>
              <a:gd name="connsiteY2008" fmla="*/ 2081466 h 6750795"/>
              <a:gd name="connsiteX2009" fmla="*/ 2906441 w 6630249"/>
              <a:gd name="connsiteY2009" fmla="*/ 2067673 h 6750795"/>
              <a:gd name="connsiteX2010" fmla="*/ 2908790 w 6630249"/>
              <a:gd name="connsiteY2010" fmla="*/ 2040812 h 6750795"/>
              <a:gd name="connsiteX2011" fmla="*/ 2875246 w 6630249"/>
              <a:gd name="connsiteY2011" fmla="*/ 1987792 h 6750795"/>
              <a:gd name="connsiteX2012" fmla="*/ 2906025 w 6630249"/>
              <a:gd name="connsiteY2012" fmla="*/ 1998051 h 6750795"/>
              <a:gd name="connsiteX2013" fmla="*/ 2870116 w 6630249"/>
              <a:gd name="connsiteY2013" fmla="*/ 1951883 h 6750795"/>
              <a:gd name="connsiteX2014" fmla="*/ 2875246 w 6630249"/>
              <a:gd name="connsiteY2014" fmla="*/ 1921104 h 6750795"/>
              <a:gd name="connsiteX2015" fmla="*/ 2849597 w 6630249"/>
              <a:gd name="connsiteY2015" fmla="*/ 1885196 h 6750795"/>
              <a:gd name="connsiteX2016" fmla="*/ 2854728 w 6630249"/>
              <a:gd name="connsiteY2016" fmla="*/ 1967273 h 6750795"/>
              <a:gd name="connsiteX2017" fmla="*/ 2887750 w 6630249"/>
              <a:gd name="connsiteY2017" fmla="*/ 2045502 h 6750795"/>
              <a:gd name="connsiteX2018" fmla="*/ 2906441 w 6630249"/>
              <a:gd name="connsiteY2018" fmla="*/ 2067673 h 6750795"/>
              <a:gd name="connsiteX2019" fmla="*/ 2906025 w 6630249"/>
              <a:gd name="connsiteY2019" fmla="*/ 2072433 h 6750795"/>
              <a:gd name="connsiteX2020" fmla="*/ 2918069 w 6630249"/>
              <a:gd name="connsiteY2020" fmla="*/ 2081466 h 6750795"/>
              <a:gd name="connsiteX2021" fmla="*/ 2934239 w 6630249"/>
              <a:gd name="connsiteY2021" fmla="*/ 2100646 h 6750795"/>
              <a:gd name="connsiteX2022" fmla="*/ 2926544 w 6630249"/>
              <a:gd name="connsiteY2022" fmla="*/ 2118599 h 6750795"/>
              <a:gd name="connsiteX2023" fmla="*/ 2847032 w 6630249"/>
              <a:gd name="connsiteY2023" fmla="*/ 1977532 h 6750795"/>
              <a:gd name="connsiteX2024" fmla="*/ 2844467 w 6630249"/>
              <a:gd name="connsiteY2024" fmla="*/ 1872371 h 6750795"/>
              <a:gd name="connsiteX2025" fmla="*/ 2841902 w 6630249"/>
              <a:gd name="connsiteY2025" fmla="*/ 1867242 h 6750795"/>
              <a:gd name="connsiteX2026" fmla="*/ 3931249 w 6630249"/>
              <a:gd name="connsiteY2026" fmla="*/ 1861868 h 6750795"/>
              <a:gd name="connsiteX2027" fmla="*/ 3931982 w 6630249"/>
              <a:gd name="connsiteY2027" fmla="*/ 1862112 h 6750795"/>
              <a:gd name="connsiteX2028" fmla="*/ 3931982 w 6630249"/>
              <a:gd name="connsiteY2028" fmla="*/ 1943272 h 6750795"/>
              <a:gd name="connsiteX2029" fmla="*/ 3929417 w 6630249"/>
              <a:gd name="connsiteY2029" fmla="*/ 1944188 h 6750795"/>
              <a:gd name="connsiteX2030" fmla="*/ 3926852 w 6630249"/>
              <a:gd name="connsiteY2030" fmla="*/ 1864677 h 6750795"/>
              <a:gd name="connsiteX2031" fmla="*/ 2477687 w 6630249"/>
              <a:gd name="connsiteY2031" fmla="*/ 1856982 h 6750795"/>
              <a:gd name="connsiteX2032" fmla="*/ 2426390 w 6630249"/>
              <a:gd name="connsiteY2032" fmla="*/ 1895455 h 6750795"/>
              <a:gd name="connsiteX2033" fmla="*/ 2413565 w 6630249"/>
              <a:gd name="connsiteY2033" fmla="*/ 1908280 h 6750795"/>
              <a:gd name="connsiteX2034" fmla="*/ 2472558 w 6630249"/>
              <a:gd name="connsiteY2034" fmla="*/ 1895455 h 6750795"/>
              <a:gd name="connsiteX2035" fmla="*/ 2477687 w 6630249"/>
              <a:gd name="connsiteY2035" fmla="*/ 1856982 h 6750795"/>
              <a:gd name="connsiteX2036" fmla="*/ 3978831 w 6630249"/>
              <a:gd name="connsiteY2036" fmla="*/ 1856689 h 6750795"/>
              <a:gd name="connsiteX2037" fmla="*/ 3975585 w 6630249"/>
              <a:gd name="connsiteY2037" fmla="*/ 1859576 h 6750795"/>
              <a:gd name="connsiteX2038" fmla="*/ 3978831 w 6630249"/>
              <a:gd name="connsiteY2038" fmla="*/ 1856689 h 6750795"/>
              <a:gd name="connsiteX2039" fmla="*/ 5722277 w 6630249"/>
              <a:gd name="connsiteY2039" fmla="*/ 1849316 h 6750795"/>
              <a:gd name="connsiteX2040" fmla="*/ 5729972 w 6630249"/>
              <a:gd name="connsiteY2040" fmla="*/ 1849316 h 6750795"/>
              <a:gd name="connsiteX2041" fmla="*/ 5712018 w 6630249"/>
              <a:gd name="connsiteY2041" fmla="*/ 1872400 h 6750795"/>
              <a:gd name="connsiteX2042" fmla="*/ 5722277 w 6630249"/>
              <a:gd name="connsiteY2042" fmla="*/ 1849316 h 6750795"/>
              <a:gd name="connsiteX2043" fmla="*/ 5027191 w 6630249"/>
              <a:gd name="connsiteY2043" fmla="*/ 1839056 h 6750795"/>
              <a:gd name="connsiteX2044" fmla="*/ 5011802 w 6630249"/>
              <a:gd name="connsiteY2044" fmla="*/ 1841622 h 6750795"/>
              <a:gd name="connsiteX2045" fmla="*/ 5027191 w 6630249"/>
              <a:gd name="connsiteY2045" fmla="*/ 1839056 h 6750795"/>
              <a:gd name="connsiteX2046" fmla="*/ 4713473 w 6630249"/>
              <a:gd name="connsiteY2046" fmla="*/ 1836892 h 6750795"/>
              <a:gd name="connsiteX2047" fmla="*/ 4709145 w 6630249"/>
              <a:gd name="connsiteY2047" fmla="*/ 1839056 h 6750795"/>
              <a:gd name="connsiteX2048" fmla="*/ 4713473 w 6630249"/>
              <a:gd name="connsiteY2048" fmla="*/ 1836892 h 6750795"/>
              <a:gd name="connsiteX2049" fmla="*/ 3911463 w 6630249"/>
              <a:gd name="connsiteY2049" fmla="*/ 1828769 h 6750795"/>
              <a:gd name="connsiteX2050" fmla="*/ 3908898 w 6630249"/>
              <a:gd name="connsiteY2050" fmla="*/ 1831334 h 6750795"/>
              <a:gd name="connsiteX2051" fmla="*/ 3914028 w 6630249"/>
              <a:gd name="connsiteY2051" fmla="*/ 1831334 h 6750795"/>
              <a:gd name="connsiteX2052" fmla="*/ 3911463 w 6630249"/>
              <a:gd name="connsiteY2052" fmla="*/ 1828769 h 6750795"/>
              <a:gd name="connsiteX2053" fmla="*/ 2190419 w 6630249"/>
              <a:gd name="connsiteY2053" fmla="*/ 1828769 h 6750795"/>
              <a:gd name="connsiteX2054" fmla="*/ 2334053 w 6630249"/>
              <a:gd name="connsiteY2054" fmla="*/ 2005745 h 6750795"/>
              <a:gd name="connsiteX2055" fmla="*/ 2263839 w 6630249"/>
              <a:gd name="connsiteY2055" fmla="*/ 1911807 h 6750795"/>
              <a:gd name="connsiteX2056" fmla="*/ 2188692 w 6630249"/>
              <a:gd name="connsiteY2056" fmla="*/ 1832222 h 6750795"/>
              <a:gd name="connsiteX2057" fmla="*/ 3505729 w 6630249"/>
              <a:gd name="connsiteY2057" fmla="*/ 1818389 h 6750795"/>
              <a:gd name="connsiteX2058" fmla="*/ 3498515 w 6630249"/>
              <a:gd name="connsiteY2058" fmla="*/ 1833898 h 6750795"/>
              <a:gd name="connsiteX2059" fmla="*/ 3498515 w 6630249"/>
              <a:gd name="connsiteY2059" fmla="*/ 1828769 h 6750795"/>
              <a:gd name="connsiteX2060" fmla="*/ 3505729 w 6630249"/>
              <a:gd name="connsiteY2060" fmla="*/ 1818389 h 6750795"/>
              <a:gd name="connsiteX2061" fmla="*/ 6048700 w 6630249"/>
              <a:gd name="connsiteY2061" fmla="*/ 1811603 h 6750795"/>
              <a:gd name="connsiteX2062" fmla="*/ 6045454 w 6630249"/>
              <a:gd name="connsiteY2062" fmla="*/ 1813407 h 6750795"/>
              <a:gd name="connsiteX2063" fmla="*/ 6048700 w 6630249"/>
              <a:gd name="connsiteY2063" fmla="*/ 1811603 h 6750795"/>
              <a:gd name="connsiteX2064" fmla="*/ 4034577 w 6630249"/>
              <a:gd name="connsiteY2064" fmla="*/ 1810815 h 6750795"/>
              <a:gd name="connsiteX2065" fmla="*/ 4011494 w 6630249"/>
              <a:gd name="connsiteY2065" fmla="*/ 1862112 h 6750795"/>
              <a:gd name="connsiteX2066" fmla="*/ 3996104 w 6630249"/>
              <a:gd name="connsiteY2066" fmla="*/ 1892891 h 6750795"/>
              <a:gd name="connsiteX2067" fmla="*/ 4003799 w 6630249"/>
              <a:gd name="connsiteY2067" fmla="*/ 1890326 h 6750795"/>
              <a:gd name="connsiteX2068" fmla="*/ 4029448 w 6630249"/>
              <a:gd name="connsiteY2068" fmla="*/ 1936494 h 6750795"/>
              <a:gd name="connsiteX2069" fmla="*/ 4047402 w 6630249"/>
              <a:gd name="connsiteY2069" fmla="*/ 1913410 h 6750795"/>
              <a:gd name="connsiteX2070" fmla="*/ 4044837 w 6630249"/>
              <a:gd name="connsiteY2070" fmla="*/ 1903150 h 6750795"/>
              <a:gd name="connsiteX2071" fmla="*/ 4034577 w 6630249"/>
              <a:gd name="connsiteY2071" fmla="*/ 1810815 h 6750795"/>
              <a:gd name="connsiteX2072" fmla="*/ 3147125 w 6630249"/>
              <a:gd name="connsiteY2072" fmla="*/ 1810815 h 6750795"/>
              <a:gd name="connsiteX2073" fmla="*/ 3136865 w 6630249"/>
              <a:gd name="connsiteY2073" fmla="*/ 1859547 h 6750795"/>
              <a:gd name="connsiteX2074" fmla="*/ 3129170 w 6630249"/>
              <a:gd name="connsiteY2074" fmla="*/ 1895455 h 6750795"/>
              <a:gd name="connsiteX2075" fmla="*/ 3165079 w 6630249"/>
              <a:gd name="connsiteY2075" fmla="*/ 1918540 h 6750795"/>
              <a:gd name="connsiteX2076" fmla="*/ 3162515 w 6630249"/>
              <a:gd name="connsiteY2076" fmla="*/ 1885196 h 6750795"/>
              <a:gd name="connsiteX2077" fmla="*/ 3147125 w 6630249"/>
              <a:gd name="connsiteY2077" fmla="*/ 1810815 h 6750795"/>
              <a:gd name="connsiteX2078" fmla="*/ 5678674 w 6630249"/>
              <a:gd name="connsiteY2078" fmla="*/ 1800556 h 6750795"/>
              <a:gd name="connsiteX2079" fmla="*/ 5683804 w 6630249"/>
              <a:gd name="connsiteY2079" fmla="*/ 1823639 h 6750795"/>
              <a:gd name="connsiteX2080" fmla="*/ 5678674 w 6630249"/>
              <a:gd name="connsiteY2080" fmla="*/ 1800556 h 6750795"/>
              <a:gd name="connsiteX2081" fmla="*/ 5057971 w 6630249"/>
              <a:gd name="connsiteY2081" fmla="*/ 1795451 h 6750795"/>
              <a:gd name="connsiteX2082" fmla="*/ 5057971 w 6630249"/>
              <a:gd name="connsiteY2082" fmla="*/ 1826233 h 6750795"/>
              <a:gd name="connsiteX2083" fmla="*/ 5057971 w 6630249"/>
              <a:gd name="connsiteY2083" fmla="*/ 1795451 h 6750795"/>
              <a:gd name="connsiteX2084" fmla="*/ 3888379 w 6630249"/>
              <a:gd name="connsiteY2084" fmla="*/ 1790323 h 6750795"/>
              <a:gd name="connsiteX2085" fmla="*/ 3888379 w 6630249"/>
              <a:gd name="connsiteY2085" fmla="*/ 1803147 h 6750795"/>
              <a:gd name="connsiteX2086" fmla="*/ 3888379 w 6630249"/>
              <a:gd name="connsiteY2086" fmla="*/ 1790323 h 6750795"/>
              <a:gd name="connsiteX2087" fmla="*/ 5019497 w 6630249"/>
              <a:gd name="connsiteY2087" fmla="*/ 1782634 h 6750795"/>
              <a:gd name="connsiteX2088" fmla="*/ 5014367 w 6630249"/>
              <a:gd name="connsiteY2088" fmla="*/ 1790326 h 6750795"/>
              <a:gd name="connsiteX2089" fmla="*/ 5019497 w 6630249"/>
              <a:gd name="connsiteY2089" fmla="*/ 1782634 h 6750795"/>
              <a:gd name="connsiteX2090" fmla="*/ 6268600 w 6630249"/>
              <a:gd name="connsiteY2090" fmla="*/ 1782629 h 6750795"/>
              <a:gd name="connsiteX2091" fmla="*/ 6271165 w 6630249"/>
              <a:gd name="connsiteY2091" fmla="*/ 1798016 h 6750795"/>
              <a:gd name="connsiteX2092" fmla="*/ 6268600 w 6630249"/>
              <a:gd name="connsiteY2092" fmla="*/ 1782629 h 6750795"/>
              <a:gd name="connsiteX2093" fmla="*/ 5060535 w 6630249"/>
              <a:gd name="connsiteY2093" fmla="*/ 1772369 h 6750795"/>
              <a:gd name="connsiteX2094" fmla="*/ 5057970 w 6630249"/>
              <a:gd name="connsiteY2094" fmla="*/ 1787759 h 6750795"/>
              <a:gd name="connsiteX2095" fmla="*/ 5060535 w 6630249"/>
              <a:gd name="connsiteY2095" fmla="*/ 1772369 h 6750795"/>
              <a:gd name="connsiteX2096" fmla="*/ 4034577 w 6630249"/>
              <a:gd name="connsiteY2096" fmla="*/ 1764647 h 6750795"/>
              <a:gd name="connsiteX2097" fmla="*/ 3960196 w 6630249"/>
              <a:gd name="connsiteY2097" fmla="*/ 1792861 h 6750795"/>
              <a:gd name="connsiteX2098" fmla="*/ 3970455 w 6630249"/>
              <a:gd name="connsiteY2098" fmla="*/ 1856982 h 6750795"/>
              <a:gd name="connsiteX2099" fmla="*/ 3957631 w 6630249"/>
              <a:gd name="connsiteY2099" fmla="*/ 1859547 h 6750795"/>
              <a:gd name="connsiteX2100" fmla="*/ 3957631 w 6630249"/>
              <a:gd name="connsiteY2100" fmla="*/ 1880066 h 6750795"/>
              <a:gd name="connsiteX2101" fmla="*/ 3949936 w 6630249"/>
              <a:gd name="connsiteY2101" fmla="*/ 1851852 h 6750795"/>
              <a:gd name="connsiteX2102" fmla="*/ 3938394 w 6630249"/>
              <a:gd name="connsiteY2102" fmla="*/ 1857303 h 6750795"/>
              <a:gd name="connsiteX2103" fmla="*/ 3931249 w 6630249"/>
              <a:gd name="connsiteY2103" fmla="*/ 1861868 h 6750795"/>
              <a:gd name="connsiteX2104" fmla="*/ 3924287 w 6630249"/>
              <a:gd name="connsiteY2104" fmla="*/ 1859547 h 6750795"/>
              <a:gd name="connsiteX2105" fmla="*/ 3921722 w 6630249"/>
              <a:gd name="connsiteY2105" fmla="*/ 1844158 h 6750795"/>
              <a:gd name="connsiteX2106" fmla="*/ 3903768 w 6630249"/>
              <a:gd name="connsiteY2106" fmla="*/ 1849289 h 6750795"/>
              <a:gd name="connsiteX2107" fmla="*/ 3911463 w 6630249"/>
              <a:gd name="connsiteY2107" fmla="*/ 1898020 h 6750795"/>
              <a:gd name="connsiteX2108" fmla="*/ 3898638 w 6630249"/>
              <a:gd name="connsiteY2108" fmla="*/ 1882631 h 6750795"/>
              <a:gd name="connsiteX2109" fmla="*/ 3885814 w 6630249"/>
              <a:gd name="connsiteY2109" fmla="*/ 1887761 h 6750795"/>
              <a:gd name="connsiteX2110" fmla="*/ 3883249 w 6630249"/>
              <a:gd name="connsiteY2110" fmla="*/ 1885196 h 6750795"/>
              <a:gd name="connsiteX2111" fmla="*/ 3880684 w 6630249"/>
              <a:gd name="connsiteY2111" fmla="*/ 1882631 h 6750795"/>
              <a:gd name="connsiteX2112" fmla="*/ 3880684 w 6630249"/>
              <a:gd name="connsiteY2112" fmla="*/ 1862112 h 6750795"/>
              <a:gd name="connsiteX2113" fmla="*/ 3872989 w 6630249"/>
              <a:gd name="connsiteY2113" fmla="*/ 1872371 h 6750795"/>
              <a:gd name="connsiteX2114" fmla="*/ 3867859 w 6630249"/>
              <a:gd name="connsiteY2114" fmla="*/ 1885196 h 6750795"/>
              <a:gd name="connsiteX2115" fmla="*/ 3839646 w 6630249"/>
              <a:gd name="connsiteY2115" fmla="*/ 1995486 h 6750795"/>
              <a:gd name="connsiteX2116" fmla="*/ 3813997 w 6630249"/>
              <a:gd name="connsiteY2116" fmla="*/ 2067302 h 6750795"/>
              <a:gd name="connsiteX2117" fmla="*/ 3813997 w 6630249"/>
              <a:gd name="connsiteY2117" fmla="*/ 2072433 h 6750795"/>
              <a:gd name="connsiteX2118" fmla="*/ 3842210 w 6630249"/>
              <a:gd name="connsiteY2118" fmla="*/ 2080128 h 6750795"/>
              <a:gd name="connsiteX2119" fmla="*/ 3839646 w 6630249"/>
              <a:gd name="connsiteY2119" fmla="*/ 2069868 h 6750795"/>
              <a:gd name="connsiteX2120" fmla="*/ 3844776 w 6630249"/>
              <a:gd name="connsiteY2120" fmla="*/ 2080128 h 6750795"/>
              <a:gd name="connsiteX2121" fmla="*/ 3852470 w 6630249"/>
              <a:gd name="connsiteY2121" fmla="*/ 2082693 h 6750795"/>
              <a:gd name="connsiteX2122" fmla="*/ 3857600 w 6630249"/>
              <a:gd name="connsiteY2122" fmla="*/ 2077563 h 6750795"/>
              <a:gd name="connsiteX2123" fmla="*/ 3857600 w 6630249"/>
              <a:gd name="connsiteY2123" fmla="*/ 2074997 h 6750795"/>
              <a:gd name="connsiteX2124" fmla="*/ 3860165 w 6630249"/>
              <a:gd name="connsiteY2124" fmla="*/ 2077563 h 6750795"/>
              <a:gd name="connsiteX2125" fmla="*/ 3865295 w 6630249"/>
              <a:gd name="connsiteY2125" fmla="*/ 2069868 h 6750795"/>
              <a:gd name="connsiteX2126" fmla="*/ 3867859 w 6630249"/>
              <a:gd name="connsiteY2126" fmla="*/ 2067302 h 6750795"/>
              <a:gd name="connsiteX2127" fmla="*/ 3870424 w 6630249"/>
              <a:gd name="connsiteY2127" fmla="*/ 2054480 h 6750795"/>
              <a:gd name="connsiteX2128" fmla="*/ 3875554 w 6630249"/>
              <a:gd name="connsiteY2128" fmla="*/ 2057044 h 6750795"/>
              <a:gd name="connsiteX2129" fmla="*/ 3919157 w 6630249"/>
              <a:gd name="connsiteY2129" fmla="*/ 2016006 h 6750795"/>
              <a:gd name="connsiteX2130" fmla="*/ 3924287 w 6630249"/>
              <a:gd name="connsiteY2130" fmla="*/ 2008311 h 6750795"/>
              <a:gd name="connsiteX2131" fmla="*/ 3916593 w 6630249"/>
              <a:gd name="connsiteY2131" fmla="*/ 1998051 h 6750795"/>
              <a:gd name="connsiteX2132" fmla="*/ 3921722 w 6630249"/>
              <a:gd name="connsiteY2132" fmla="*/ 1985227 h 6750795"/>
              <a:gd name="connsiteX2133" fmla="*/ 3911463 w 6630249"/>
              <a:gd name="connsiteY2133" fmla="*/ 1980097 h 6750795"/>
              <a:gd name="connsiteX2134" fmla="*/ 3924287 w 6630249"/>
              <a:gd name="connsiteY2134" fmla="*/ 1982662 h 6750795"/>
              <a:gd name="connsiteX2135" fmla="*/ 3929417 w 6630249"/>
              <a:gd name="connsiteY2135" fmla="*/ 1967273 h 6750795"/>
              <a:gd name="connsiteX2136" fmla="*/ 3921722 w 6630249"/>
              <a:gd name="connsiteY2136" fmla="*/ 1959578 h 6750795"/>
              <a:gd name="connsiteX2137" fmla="*/ 3929417 w 6630249"/>
              <a:gd name="connsiteY2137" fmla="*/ 1951883 h 6750795"/>
              <a:gd name="connsiteX2138" fmla="*/ 3931982 w 6630249"/>
              <a:gd name="connsiteY2138" fmla="*/ 1951883 h 6750795"/>
              <a:gd name="connsiteX2139" fmla="*/ 3931982 w 6630249"/>
              <a:gd name="connsiteY2139" fmla="*/ 1943272 h 6750795"/>
              <a:gd name="connsiteX2140" fmla="*/ 3938394 w 6630249"/>
              <a:gd name="connsiteY2140" fmla="*/ 1940983 h 6750795"/>
              <a:gd name="connsiteX2141" fmla="*/ 3939677 w 6630249"/>
              <a:gd name="connsiteY2141" fmla="*/ 1933929 h 6750795"/>
              <a:gd name="connsiteX2142" fmla="*/ 3949936 w 6630249"/>
              <a:gd name="connsiteY2142" fmla="*/ 1939059 h 6750795"/>
              <a:gd name="connsiteX2143" fmla="*/ 3955066 w 6630249"/>
              <a:gd name="connsiteY2143" fmla="*/ 1928799 h 6750795"/>
              <a:gd name="connsiteX2144" fmla="*/ 3962760 w 6630249"/>
              <a:gd name="connsiteY2144" fmla="*/ 1928799 h 6750795"/>
              <a:gd name="connsiteX2145" fmla="*/ 3965325 w 6630249"/>
              <a:gd name="connsiteY2145" fmla="*/ 1926234 h 6750795"/>
              <a:gd name="connsiteX2146" fmla="*/ 3980715 w 6630249"/>
              <a:gd name="connsiteY2146" fmla="*/ 1900585 h 6750795"/>
              <a:gd name="connsiteX2147" fmla="*/ 4003799 w 6630249"/>
              <a:gd name="connsiteY2147" fmla="*/ 1849289 h 6750795"/>
              <a:gd name="connsiteX2148" fmla="*/ 4034577 w 6630249"/>
              <a:gd name="connsiteY2148" fmla="*/ 1787730 h 6750795"/>
              <a:gd name="connsiteX2149" fmla="*/ 4034577 w 6630249"/>
              <a:gd name="connsiteY2149" fmla="*/ 1785166 h 6750795"/>
              <a:gd name="connsiteX2150" fmla="*/ 4034577 w 6630249"/>
              <a:gd name="connsiteY2150" fmla="*/ 1764647 h 6750795"/>
              <a:gd name="connsiteX2151" fmla="*/ 3858282 w 6630249"/>
              <a:gd name="connsiteY2151" fmla="*/ 1764354 h 6750795"/>
              <a:gd name="connsiteX2152" fmla="*/ 3855036 w 6630249"/>
              <a:gd name="connsiteY2152" fmla="*/ 1767239 h 6750795"/>
              <a:gd name="connsiteX2153" fmla="*/ 3858282 w 6630249"/>
              <a:gd name="connsiteY2153" fmla="*/ 1764354 h 6750795"/>
              <a:gd name="connsiteX2154" fmla="*/ 4049967 w 6630249"/>
              <a:gd name="connsiteY2154" fmla="*/ 1762082 h 6750795"/>
              <a:gd name="connsiteX2155" fmla="*/ 4042272 w 6630249"/>
              <a:gd name="connsiteY2155" fmla="*/ 1764647 h 6750795"/>
              <a:gd name="connsiteX2156" fmla="*/ 4042272 w 6630249"/>
              <a:gd name="connsiteY2156" fmla="*/ 1777471 h 6750795"/>
              <a:gd name="connsiteX2157" fmla="*/ 4049967 w 6630249"/>
              <a:gd name="connsiteY2157" fmla="*/ 1762082 h 6750795"/>
              <a:gd name="connsiteX2158" fmla="*/ 2657230 w 6630249"/>
              <a:gd name="connsiteY2158" fmla="*/ 1762082 h 6750795"/>
              <a:gd name="connsiteX2159" fmla="*/ 2598237 w 6630249"/>
              <a:gd name="connsiteY2159" fmla="*/ 1841593 h 6750795"/>
              <a:gd name="connsiteX2160" fmla="*/ 2598237 w 6630249"/>
              <a:gd name="connsiteY2160" fmla="*/ 1854417 h 6750795"/>
              <a:gd name="connsiteX2161" fmla="*/ 2626451 w 6630249"/>
              <a:gd name="connsiteY2161" fmla="*/ 1885196 h 6750795"/>
              <a:gd name="connsiteX2162" fmla="*/ 2688009 w 6630249"/>
              <a:gd name="connsiteY2162" fmla="*/ 2008311 h 6750795"/>
              <a:gd name="connsiteX2163" fmla="*/ 2782911 w 6630249"/>
              <a:gd name="connsiteY2163" fmla="*/ 2203241 h 6750795"/>
              <a:gd name="connsiteX2164" fmla="*/ 2847032 w 6630249"/>
              <a:gd name="connsiteY2164" fmla="*/ 2175028 h 6750795"/>
              <a:gd name="connsiteX2165" fmla="*/ 2777780 w 6630249"/>
              <a:gd name="connsiteY2165" fmla="*/ 2026267 h 6750795"/>
              <a:gd name="connsiteX2166" fmla="*/ 2767520 w 6630249"/>
              <a:gd name="connsiteY2166" fmla="*/ 2031396 h 6750795"/>
              <a:gd name="connsiteX2167" fmla="*/ 2775215 w 6630249"/>
              <a:gd name="connsiteY2167" fmla="*/ 2026267 h 6750795"/>
              <a:gd name="connsiteX2168" fmla="*/ 2772650 w 6630249"/>
              <a:gd name="connsiteY2168" fmla="*/ 2010878 h 6750795"/>
              <a:gd name="connsiteX2169" fmla="*/ 2759827 w 6630249"/>
              <a:gd name="connsiteY2169" fmla="*/ 1980097 h 6750795"/>
              <a:gd name="connsiteX2170" fmla="*/ 2752131 w 6630249"/>
              <a:gd name="connsiteY2170" fmla="*/ 1957013 h 6750795"/>
              <a:gd name="connsiteX2171" fmla="*/ 2744436 w 6630249"/>
              <a:gd name="connsiteY2171" fmla="*/ 1969837 h 6750795"/>
              <a:gd name="connsiteX2172" fmla="*/ 2731612 w 6630249"/>
              <a:gd name="connsiteY2172" fmla="*/ 1903150 h 6750795"/>
              <a:gd name="connsiteX2173" fmla="*/ 2677749 w 6630249"/>
              <a:gd name="connsiteY2173" fmla="*/ 1772342 h 6750795"/>
              <a:gd name="connsiteX2174" fmla="*/ 2657230 w 6630249"/>
              <a:gd name="connsiteY2174" fmla="*/ 1762082 h 6750795"/>
              <a:gd name="connsiteX2175" fmla="*/ 5804353 w 6630249"/>
              <a:gd name="connsiteY2175" fmla="*/ 1759545 h 6750795"/>
              <a:gd name="connsiteX2176" fmla="*/ 5796659 w 6630249"/>
              <a:gd name="connsiteY2176" fmla="*/ 1767241 h 6750795"/>
              <a:gd name="connsiteX2177" fmla="*/ 5804353 w 6630249"/>
              <a:gd name="connsiteY2177" fmla="*/ 1759545 h 6750795"/>
              <a:gd name="connsiteX2178" fmla="*/ 5034886 w 6630249"/>
              <a:gd name="connsiteY2178" fmla="*/ 1746721 h 6750795"/>
              <a:gd name="connsiteX2179" fmla="*/ 5032321 w 6630249"/>
              <a:gd name="connsiteY2179" fmla="*/ 1759547 h 6750795"/>
              <a:gd name="connsiteX2180" fmla="*/ 5034886 w 6630249"/>
              <a:gd name="connsiteY2180" fmla="*/ 1746721 h 6750795"/>
              <a:gd name="connsiteX2181" fmla="*/ 3893508 w 6630249"/>
              <a:gd name="connsiteY2181" fmla="*/ 1746693 h 6750795"/>
              <a:gd name="connsiteX2182" fmla="*/ 3880684 w 6630249"/>
              <a:gd name="connsiteY2182" fmla="*/ 1797991 h 6750795"/>
              <a:gd name="connsiteX2183" fmla="*/ 3870424 w 6630249"/>
              <a:gd name="connsiteY2183" fmla="*/ 1839029 h 6750795"/>
              <a:gd name="connsiteX2184" fmla="*/ 3872989 w 6630249"/>
              <a:gd name="connsiteY2184" fmla="*/ 1839029 h 6750795"/>
              <a:gd name="connsiteX2185" fmla="*/ 3875554 w 6630249"/>
              <a:gd name="connsiteY2185" fmla="*/ 1836463 h 6750795"/>
              <a:gd name="connsiteX2186" fmla="*/ 3875554 w 6630249"/>
              <a:gd name="connsiteY2186" fmla="*/ 1831334 h 6750795"/>
              <a:gd name="connsiteX2187" fmla="*/ 3878119 w 6630249"/>
              <a:gd name="connsiteY2187" fmla="*/ 1833898 h 6750795"/>
              <a:gd name="connsiteX2188" fmla="*/ 3883249 w 6630249"/>
              <a:gd name="connsiteY2188" fmla="*/ 1828769 h 6750795"/>
              <a:gd name="connsiteX2189" fmla="*/ 3901203 w 6630249"/>
              <a:gd name="connsiteY2189" fmla="*/ 1813380 h 6750795"/>
              <a:gd name="connsiteX2190" fmla="*/ 3898638 w 6630249"/>
              <a:gd name="connsiteY2190" fmla="*/ 1813380 h 6750795"/>
              <a:gd name="connsiteX2191" fmla="*/ 3898638 w 6630249"/>
              <a:gd name="connsiteY2191" fmla="*/ 1751823 h 6750795"/>
              <a:gd name="connsiteX2192" fmla="*/ 3893508 w 6630249"/>
              <a:gd name="connsiteY2192" fmla="*/ 1746693 h 6750795"/>
              <a:gd name="connsiteX2193" fmla="*/ 3870425 w 6630249"/>
              <a:gd name="connsiteY2193" fmla="*/ 1733896 h 6750795"/>
              <a:gd name="connsiteX2194" fmla="*/ 3875554 w 6630249"/>
              <a:gd name="connsiteY2194" fmla="*/ 1749286 h 6750795"/>
              <a:gd name="connsiteX2195" fmla="*/ 3870425 w 6630249"/>
              <a:gd name="connsiteY2195" fmla="*/ 1733896 h 6750795"/>
              <a:gd name="connsiteX2196" fmla="*/ 5083620 w 6630249"/>
              <a:gd name="connsiteY2196" fmla="*/ 1723636 h 6750795"/>
              <a:gd name="connsiteX2197" fmla="*/ 5068230 w 6630249"/>
              <a:gd name="connsiteY2197" fmla="*/ 1731331 h 6750795"/>
              <a:gd name="connsiteX2198" fmla="*/ 5083620 w 6630249"/>
              <a:gd name="connsiteY2198" fmla="*/ 1723636 h 6750795"/>
              <a:gd name="connsiteX2199" fmla="*/ 2726482 w 6630249"/>
              <a:gd name="connsiteY2199" fmla="*/ 1721044 h 6750795"/>
              <a:gd name="connsiteX2200" fmla="*/ 2688009 w 6630249"/>
              <a:gd name="connsiteY2200" fmla="*/ 1769777 h 6750795"/>
              <a:gd name="connsiteX2201" fmla="*/ 2739307 w 6630249"/>
              <a:gd name="connsiteY2201" fmla="*/ 1892891 h 6750795"/>
              <a:gd name="connsiteX2202" fmla="*/ 2754696 w 6630249"/>
              <a:gd name="connsiteY2202" fmla="*/ 1898020 h 6750795"/>
              <a:gd name="connsiteX2203" fmla="*/ 2721352 w 6630249"/>
              <a:gd name="connsiteY2203" fmla="*/ 1821075 h 6750795"/>
              <a:gd name="connsiteX2204" fmla="*/ 2739307 w 6630249"/>
              <a:gd name="connsiteY2204" fmla="*/ 1741563 h 6750795"/>
              <a:gd name="connsiteX2205" fmla="*/ 2726482 w 6630249"/>
              <a:gd name="connsiteY2205" fmla="*/ 1721044 h 6750795"/>
              <a:gd name="connsiteX2206" fmla="*/ 3075308 w 6630249"/>
              <a:gd name="connsiteY2206" fmla="*/ 1715914 h 6750795"/>
              <a:gd name="connsiteX2207" fmla="*/ 3049659 w 6630249"/>
              <a:gd name="connsiteY2207" fmla="*/ 1772342 h 6750795"/>
              <a:gd name="connsiteX2208" fmla="*/ 3034269 w 6630249"/>
              <a:gd name="connsiteY2208" fmla="*/ 1808250 h 6750795"/>
              <a:gd name="connsiteX2209" fmla="*/ 3062483 w 6630249"/>
              <a:gd name="connsiteY2209" fmla="*/ 1815944 h 6750795"/>
              <a:gd name="connsiteX2210" fmla="*/ 3075308 w 6630249"/>
              <a:gd name="connsiteY2210" fmla="*/ 1715914 h 6750795"/>
              <a:gd name="connsiteX2211" fmla="*/ 2929109 w 6630249"/>
              <a:gd name="connsiteY2211" fmla="*/ 1710784 h 6750795"/>
              <a:gd name="connsiteX2212" fmla="*/ 2926544 w 6630249"/>
              <a:gd name="connsiteY2212" fmla="*/ 1738998 h 6750795"/>
              <a:gd name="connsiteX2213" fmla="*/ 2929109 w 6630249"/>
              <a:gd name="connsiteY2213" fmla="*/ 1738998 h 6750795"/>
              <a:gd name="connsiteX2214" fmla="*/ 2929109 w 6630249"/>
              <a:gd name="connsiteY2214" fmla="*/ 1710784 h 6750795"/>
              <a:gd name="connsiteX2215" fmla="*/ 5078489 w 6630249"/>
              <a:gd name="connsiteY2215" fmla="*/ 1700553 h 6750795"/>
              <a:gd name="connsiteX2216" fmla="*/ 5093878 w 6630249"/>
              <a:gd name="connsiteY2216" fmla="*/ 1708247 h 6750795"/>
              <a:gd name="connsiteX2217" fmla="*/ 5078489 w 6630249"/>
              <a:gd name="connsiteY2217" fmla="*/ 1700553 h 6750795"/>
              <a:gd name="connsiteX2218" fmla="*/ 4052889 w 6630249"/>
              <a:gd name="connsiteY2218" fmla="*/ 1700334 h 6750795"/>
              <a:gd name="connsiteX2219" fmla="*/ 4050063 w 6630249"/>
              <a:gd name="connsiteY2219" fmla="*/ 1711991 h 6750795"/>
              <a:gd name="connsiteX2220" fmla="*/ 4051250 w 6630249"/>
              <a:gd name="connsiteY2220" fmla="*/ 1704693 h 6750795"/>
              <a:gd name="connsiteX2221" fmla="*/ 5119528 w 6630249"/>
              <a:gd name="connsiteY2221" fmla="*/ 1697989 h 6750795"/>
              <a:gd name="connsiteX2222" fmla="*/ 5096444 w 6630249"/>
              <a:gd name="connsiteY2222" fmla="*/ 1713378 h 6750795"/>
              <a:gd name="connsiteX2223" fmla="*/ 5111833 w 6630249"/>
              <a:gd name="connsiteY2223" fmla="*/ 1700553 h 6750795"/>
              <a:gd name="connsiteX2224" fmla="*/ 5119528 w 6630249"/>
              <a:gd name="connsiteY2224" fmla="*/ 1697989 h 6750795"/>
              <a:gd name="connsiteX2225" fmla="*/ 3352317 w 6630249"/>
              <a:gd name="connsiteY2225" fmla="*/ 1696066 h 6750795"/>
              <a:gd name="connsiteX2226" fmla="*/ 3354881 w 6630249"/>
              <a:gd name="connsiteY2226" fmla="*/ 1697989 h 6750795"/>
              <a:gd name="connsiteX2227" fmla="*/ 3349752 w 6630249"/>
              <a:gd name="connsiteY2227" fmla="*/ 1697989 h 6750795"/>
              <a:gd name="connsiteX2228" fmla="*/ 3352317 w 6630249"/>
              <a:gd name="connsiteY2228" fmla="*/ 1696066 h 6750795"/>
              <a:gd name="connsiteX2229" fmla="*/ 4728702 w 6630249"/>
              <a:gd name="connsiteY2229" fmla="*/ 1695745 h 6750795"/>
              <a:gd name="connsiteX2230" fmla="*/ 4729663 w 6630249"/>
              <a:gd name="connsiteY2230" fmla="*/ 1703119 h 6750795"/>
              <a:gd name="connsiteX2231" fmla="*/ 4721969 w 6630249"/>
              <a:gd name="connsiteY2231" fmla="*/ 1697989 h 6750795"/>
              <a:gd name="connsiteX2232" fmla="*/ 4728702 w 6630249"/>
              <a:gd name="connsiteY2232" fmla="*/ 1695745 h 6750795"/>
              <a:gd name="connsiteX2233" fmla="*/ 4149998 w 6630249"/>
              <a:gd name="connsiteY2233" fmla="*/ 1692830 h 6750795"/>
              <a:gd name="connsiteX2234" fmla="*/ 4098700 w 6630249"/>
              <a:gd name="connsiteY2234" fmla="*/ 1736433 h 6750795"/>
              <a:gd name="connsiteX2235" fmla="*/ 4065356 w 6630249"/>
              <a:gd name="connsiteY2235" fmla="*/ 1754387 h 6750795"/>
              <a:gd name="connsiteX2236" fmla="*/ 4047402 w 6630249"/>
              <a:gd name="connsiteY2236" fmla="*/ 1795426 h 6750795"/>
              <a:gd name="connsiteX2237" fmla="*/ 4057662 w 6630249"/>
              <a:gd name="connsiteY2237" fmla="*/ 1898020 h 6750795"/>
              <a:gd name="connsiteX2238" fmla="*/ 4057662 w 6630249"/>
              <a:gd name="connsiteY2238" fmla="*/ 1903150 h 6750795"/>
              <a:gd name="connsiteX2239" fmla="*/ 4101265 w 6630249"/>
              <a:gd name="connsiteY2239" fmla="*/ 1828769 h 6750795"/>
              <a:gd name="connsiteX2240" fmla="*/ 4149998 w 6630249"/>
              <a:gd name="connsiteY2240" fmla="*/ 1692830 h 6750795"/>
              <a:gd name="connsiteX2241" fmla="*/ 3859725 w 6630249"/>
              <a:gd name="connsiteY2241" fmla="*/ 1683710 h 6750795"/>
              <a:gd name="connsiteX2242" fmla="*/ 3855035 w 6630249"/>
              <a:gd name="connsiteY2242" fmla="*/ 1685153 h 6750795"/>
              <a:gd name="connsiteX2243" fmla="*/ 3859725 w 6630249"/>
              <a:gd name="connsiteY2243" fmla="*/ 1683710 h 6750795"/>
              <a:gd name="connsiteX2244" fmla="*/ 5163131 w 6630249"/>
              <a:gd name="connsiteY2244" fmla="*/ 1677470 h 6750795"/>
              <a:gd name="connsiteX2245" fmla="*/ 5168260 w 6630249"/>
              <a:gd name="connsiteY2245" fmla="*/ 1690295 h 6750795"/>
              <a:gd name="connsiteX2246" fmla="*/ 5160566 w 6630249"/>
              <a:gd name="connsiteY2246" fmla="*/ 1690295 h 6750795"/>
              <a:gd name="connsiteX2247" fmla="*/ 5163131 w 6630249"/>
              <a:gd name="connsiteY2247" fmla="*/ 1677470 h 6750795"/>
              <a:gd name="connsiteX2248" fmla="*/ 3365141 w 6630249"/>
              <a:gd name="connsiteY2248" fmla="*/ 1674906 h 6750795"/>
              <a:gd name="connsiteX2249" fmla="*/ 3365141 w 6630249"/>
              <a:gd name="connsiteY2249" fmla="*/ 1674906 h 6750795"/>
              <a:gd name="connsiteX2250" fmla="*/ 4755312 w 6630249"/>
              <a:gd name="connsiteY2250" fmla="*/ 1659516 h 6750795"/>
              <a:gd name="connsiteX2251" fmla="*/ 4763007 w 6630249"/>
              <a:gd name="connsiteY2251" fmla="*/ 1664646 h 6750795"/>
              <a:gd name="connsiteX2252" fmla="*/ 4755312 w 6630249"/>
              <a:gd name="connsiteY2252" fmla="*/ 1659516 h 6750795"/>
              <a:gd name="connsiteX2253" fmla="*/ 4769901 w 6630249"/>
              <a:gd name="connsiteY2253" fmla="*/ 1654787 h 6750795"/>
              <a:gd name="connsiteX2254" fmla="*/ 4765573 w 6630249"/>
              <a:gd name="connsiteY2254" fmla="*/ 1656951 h 6750795"/>
              <a:gd name="connsiteX2255" fmla="*/ 4769901 w 6630249"/>
              <a:gd name="connsiteY2255" fmla="*/ 1654787 h 6750795"/>
              <a:gd name="connsiteX2256" fmla="*/ 6296813 w 6630249"/>
              <a:gd name="connsiteY2256" fmla="*/ 1654385 h 6750795"/>
              <a:gd name="connsiteX2257" fmla="*/ 6294249 w 6630249"/>
              <a:gd name="connsiteY2257" fmla="*/ 1667211 h 6750795"/>
              <a:gd name="connsiteX2258" fmla="*/ 6296813 w 6630249"/>
              <a:gd name="connsiteY2258" fmla="*/ 1654385 h 6750795"/>
              <a:gd name="connsiteX2259" fmla="*/ 5260597 w 6630249"/>
              <a:gd name="connsiteY2259" fmla="*/ 1644115 h 6750795"/>
              <a:gd name="connsiteX2260" fmla="*/ 5258032 w 6630249"/>
              <a:gd name="connsiteY2260" fmla="*/ 1687718 h 6750795"/>
              <a:gd name="connsiteX2261" fmla="*/ 5237513 w 6630249"/>
              <a:gd name="connsiteY2261" fmla="*/ 1690283 h 6750795"/>
              <a:gd name="connsiteX2262" fmla="*/ 5240078 w 6630249"/>
              <a:gd name="connsiteY2262" fmla="*/ 1649244 h 6750795"/>
              <a:gd name="connsiteX2263" fmla="*/ 5260597 w 6630249"/>
              <a:gd name="connsiteY2263" fmla="*/ 1644115 h 6750795"/>
              <a:gd name="connsiteX2264" fmla="*/ 3121476 w 6630249"/>
              <a:gd name="connsiteY2264" fmla="*/ 1631273 h 6750795"/>
              <a:gd name="connsiteX2265" fmla="*/ 3103521 w 6630249"/>
              <a:gd name="connsiteY2265" fmla="*/ 1664616 h 6750795"/>
              <a:gd name="connsiteX2266" fmla="*/ 3080437 w 6630249"/>
              <a:gd name="connsiteY2266" fmla="*/ 1828769 h 6750795"/>
              <a:gd name="connsiteX2267" fmla="*/ 3093262 w 6630249"/>
              <a:gd name="connsiteY2267" fmla="*/ 1869807 h 6750795"/>
              <a:gd name="connsiteX2268" fmla="*/ 3111216 w 6630249"/>
              <a:gd name="connsiteY2268" fmla="*/ 1882631 h 6750795"/>
              <a:gd name="connsiteX2269" fmla="*/ 3121476 w 6630249"/>
              <a:gd name="connsiteY2269" fmla="*/ 1849289 h 6750795"/>
              <a:gd name="connsiteX2270" fmla="*/ 3139430 w 6630249"/>
              <a:gd name="connsiteY2270" fmla="*/ 1772342 h 6750795"/>
              <a:gd name="connsiteX2271" fmla="*/ 3139430 w 6630249"/>
              <a:gd name="connsiteY2271" fmla="*/ 1769777 h 6750795"/>
              <a:gd name="connsiteX2272" fmla="*/ 3121476 w 6630249"/>
              <a:gd name="connsiteY2272" fmla="*/ 1641532 h 6750795"/>
              <a:gd name="connsiteX2273" fmla="*/ 3121476 w 6630249"/>
              <a:gd name="connsiteY2273" fmla="*/ 1631273 h 6750795"/>
              <a:gd name="connsiteX2274" fmla="*/ 1292706 w 6630249"/>
              <a:gd name="connsiteY2274" fmla="*/ 1623578 h 6750795"/>
              <a:gd name="connsiteX2275" fmla="*/ 1313225 w 6630249"/>
              <a:gd name="connsiteY2275" fmla="*/ 1638967 h 6750795"/>
              <a:gd name="connsiteX2276" fmla="*/ 1292706 w 6630249"/>
              <a:gd name="connsiteY2276" fmla="*/ 1623578 h 6750795"/>
              <a:gd name="connsiteX2277" fmla="*/ 5237512 w 6630249"/>
              <a:gd name="connsiteY2277" fmla="*/ 1618477 h 6750795"/>
              <a:gd name="connsiteX2278" fmla="*/ 5224688 w 6630249"/>
              <a:gd name="connsiteY2278" fmla="*/ 1633868 h 6750795"/>
              <a:gd name="connsiteX2279" fmla="*/ 5237512 w 6630249"/>
              <a:gd name="connsiteY2279" fmla="*/ 1618477 h 6750795"/>
              <a:gd name="connsiteX2280" fmla="*/ 5177879 w 6630249"/>
              <a:gd name="connsiteY2280" fmla="*/ 1610463 h 6750795"/>
              <a:gd name="connsiteX2281" fmla="*/ 5183650 w 6630249"/>
              <a:gd name="connsiteY2281" fmla="*/ 1613348 h 6750795"/>
              <a:gd name="connsiteX2282" fmla="*/ 5177879 w 6630249"/>
              <a:gd name="connsiteY2282" fmla="*/ 1610463 h 6750795"/>
              <a:gd name="connsiteX2283" fmla="*/ 5899255 w 6630249"/>
              <a:gd name="connsiteY2283" fmla="*/ 1608859 h 6750795"/>
              <a:gd name="connsiteX2284" fmla="*/ 5901820 w 6630249"/>
              <a:gd name="connsiteY2284" fmla="*/ 1610783 h 6750795"/>
              <a:gd name="connsiteX2285" fmla="*/ 5896691 w 6630249"/>
              <a:gd name="connsiteY2285" fmla="*/ 1610783 h 6750795"/>
              <a:gd name="connsiteX2286" fmla="*/ 5899255 w 6630249"/>
              <a:gd name="connsiteY2286" fmla="*/ 1608859 h 6750795"/>
              <a:gd name="connsiteX2287" fmla="*/ 1275313 w 6630249"/>
              <a:gd name="connsiteY2287" fmla="*/ 1597809 h 6750795"/>
              <a:gd name="connsiteX2288" fmla="*/ 1272187 w 6630249"/>
              <a:gd name="connsiteY2288" fmla="*/ 1603059 h 6750795"/>
              <a:gd name="connsiteX2289" fmla="*/ 1287576 w 6630249"/>
              <a:gd name="connsiteY2289" fmla="*/ 1613318 h 6750795"/>
              <a:gd name="connsiteX2290" fmla="*/ 1275313 w 6630249"/>
              <a:gd name="connsiteY2290" fmla="*/ 1597809 h 6750795"/>
              <a:gd name="connsiteX2291" fmla="*/ 5332414 w 6630249"/>
              <a:gd name="connsiteY2291" fmla="*/ 1592817 h 6750795"/>
              <a:gd name="connsiteX2292" fmla="*/ 5317024 w 6630249"/>
              <a:gd name="connsiteY2292" fmla="*/ 1600513 h 6750795"/>
              <a:gd name="connsiteX2293" fmla="*/ 5332414 w 6630249"/>
              <a:gd name="connsiteY2293" fmla="*/ 1592817 h 6750795"/>
              <a:gd name="connsiteX2294" fmla="*/ 2998361 w 6630249"/>
              <a:gd name="connsiteY2294" fmla="*/ 1592799 h 6750795"/>
              <a:gd name="connsiteX2295" fmla="*/ 2967582 w 6630249"/>
              <a:gd name="connsiteY2295" fmla="*/ 1641532 h 6750795"/>
              <a:gd name="connsiteX2296" fmla="*/ 2939368 w 6630249"/>
              <a:gd name="connsiteY2296" fmla="*/ 1664616 h 6750795"/>
              <a:gd name="connsiteX2297" fmla="*/ 2936803 w 6630249"/>
              <a:gd name="connsiteY2297" fmla="*/ 1738998 h 6750795"/>
              <a:gd name="connsiteX2298" fmla="*/ 2967582 w 6630249"/>
              <a:gd name="connsiteY2298" fmla="*/ 1746693 h 6750795"/>
              <a:gd name="connsiteX2299" fmla="*/ 2975277 w 6630249"/>
              <a:gd name="connsiteY2299" fmla="*/ 1700525 h 6750795"/>
              <a:gd name="connsiteX2300" fmla="*/ 2998361 w 6630249"/>
              <a:gd name="connsiteY2300" fmla="*/ 1592799 h 6750795"/>
              <a:gd name="connsiteX2301" fmla="*/ 3867860 w 6630249"/>
              <a:gd name="connsiteY2301" fmla="*/ 1587701 h 6750795"/>
              <a:gd name="connsiteX2302" fmla="*/ 3872989 w 6630249"/>
              <a:gd name="connsiteY2302" fmla="*/ 1592831 h 6750795"/>
              <a:gd name="connsiteX2303" fmla="*/ 3870425 w 6630249"/>
              <a:gd name="connsiteY2303" fmla="*/ 1595395 h 6750795"/>
              <a:gd name="connsiteX2304" fmla="*/ 3867860 w 6630249"/>
              <a:gd name="connsiteY2304" fmla="*/ 1587701 h 6750795"/>
              <a:gd name="connsiteX2305" fmla="*/ 4842519 w 6630249"/>
              <a:gd name="connsiteY2305" fmla="*/ 1587700 h 6750795"/>
              <a:gd name="connsiteX2306" fmla="*/ 4824565 w 6630249"/>
              <a:gd name="connsiteY2306" fmla="*/ 1600524 h 6750795"/>
              <a:gd name="connsiteX2307" fmla="*/ 4842519 w 6630249"/>
              <a:gd name="connsiteY2307" fmla="*/ 1587700 h 6750795"/>
              <a:gd name="connsiteX2308" fmla="*/ 5659197 w 6630249"/>
              <a:gd name="connsiteY2308" fmla="*/ 1580808 h 6750795"/>
              <a:gd name="connsiteX2309" fmla="*/ 5655590 w 6630249"/>
              <a:gd name="connsiteY2309" fmla="*/ 1585136 h 6750795"/>
              <a:gd name="connsiteX2310" fmla="*/ 5659197 w 6630249"/>
              <a:gd name="connsiteY2310" fmla="*/ 1580808 h 6750795"/>
              <a:gd name="connsiteX2311" fmla="*/ 5132993 w 6630249"/>
              <a:gd name="connsiteY2311" fmla="*/ 1578723 h 6750795"/>
              <a:gd name="connsiteX2312" fmla="*/ 5140047 w 6630249"/>
              <a:gd name="connsiteY2312" fmla="*/ 1587700 h 6750795"/>
              <a:gd name="connsiteX2313" fmla="*/ 5122093 w 6630249"/>
              <a:gd name="connsiteY2313" fmla="*/ 1585136 h 6750795"/>
              <a:gd name="connsiteX2314" fmla="*/ 5132993 w 6630249"/>
              <a:gd name="connsiteY2314" fmla="*/ 1578723 h 6750795"/>
              <a:gd name="connsiteX2315" fmla="*/ 4845084 w 6630249"/>
              <a:gd name="connsiteY2315" fmla="*/ 1577441 h 6750795"/>
              <a:gd name="connsiteX2316" fmla="*/ 4852779 w 6630249"/>
              <a:gd name="connsiteY2316" fmla="*/ 1577441 h 6750795"/>
              <a:gd name="connsiteX2317" fmla="*/ 4842519 w 6630249"/>
              <a:gd name="connsiteY2317" fmla="*/ 1585135 h 6750795"/>
              <a:gd name="connsiteX2318" fmla="*/ 4845084 w 6630249"/>
              <a:gd name="connsiteY2318" fmla="*/ 1577441 h 6750795"/>
              <a:gd name="connsiteX2319" fmla="*/ 2908591 w 6630249"/>
              <a:gd name="connsiteY2319" fmla="*/ 1572318 h 6750795"/>
              <a:gd name="connsiteX2320" fmla="*/ 2906025 w 6630249"/>
              <a:gd name="connsiteY2320" fmla="*/ 1582579 h 6750795"/>
              <a:gd name="connsiteX2321" fmla="*/ 2908591 w 6630249"/>
              <a:gd name="connsiteY2321" fmla="*/ 1572318 h 6750795"/>
              <a:gd name="connsiteX2322" fmla="*/ 5229818 w 6630249"/>
              <a:gd name="connsiteY2322" fmla="*/ 1564617 h 6750795"/>
              <a:gd name="connsiteX2323" fmla="*/ 5242642 w 6630249"/>
              <a:gd name="connsiteY2323" fmla="*/ 1564617 h 6750795"/>
              <a:gd name="connsiteX2324" fmla="*/ 5240077 w 6630249"/>
              <a:gd name="connsiteY2324" fmla="*/ 1580006 h 6750795"/>
              <a:gd name="connsiteX2325" fmla="*/ 5229818 w 6630249"/>
              <a:gd name="connsiteY2325" fmla="*/ 1564617 h 6750795"/>
              <a:gd name="connsiteX2326" fmla="*/ 5266688 w 6630249"/>
              <a:gd name="connsiteY2326" fmla="*/ 1558846 h 6750795"/>
              <a:gd name="connsiteX2327" fmla="*/ 5275986 w 6630249"/>
              <a:gd name="connsiteY2327" fmla="*/ 1562052 h 6750795"/>
              <a:gd name="connsiteX2328" fmla="*/ 5268291 w 6630249"/>
              <a:gd name="connsiteY2328" fmla="*/ 1585136 h 6750795"/>
              <a:gd name="connsiteX2329" fmla="*/ 5260597 w 6630249"/>
              <a:gd name="connsiteY2329" fmla="*/ 1585136 h 6750795"/>
              <a:gd name="connsiteX2330" fmla="*/ 5255467 w 6630249"/>
              <a:gd name="connsiteY2330" fmla="*/ 1559487 h 6750795"/>
              <a:gd name="connsiteX2331" fmla="*/ 5266688 w 6630249"/>
              <a:gd name="connsiteY2331" fmla="*/ 1558846 h 6750795"/>
              <a:gd name="connsiteX2332" fmla="*/ 3124040 w 6630249"/>
              <a:gd name="connsiteY2332" fmla="*/ 1554326 h 6750795"/>
              <a:gd name="connsiteX2333" fmla="*/ 3106086 w 6630249"/>
              <a:gd name="connsiteY2333" fmla="*/ 1636402 h 6750795"/>
              <a:gd name="connsiteX2334" fmla="*/ 3118911 w 6630249"/>
              <a:gd name="connsiteY2334" fmla="*/ 1613318 h 6750795"/>
              <a:gd name="connsiteX2335" fmla="*/ 3124040 w 6630249"/>
              <a:gd name="connsiteY2335" fmla="*/ 1554326 h 6750795"/>
              <a:gd name="connsiteX2336" fmla="*/ 3878120 w 6630249"/>
              <a:gd name="connsiteY2336" fmla="*/ 1551771 h 6750795"/>
              <a:gd name="connsiteX2337" fmla="*/ 3880684 w 6630249"/>
              <a:gd name="connsiteY2337" fmla="*/ 1579984 h 6750795"/>
              <a:gd name="connsiteX2338" fmla="*/ 3878120 w 6630249"/>
              <a:gd name="connsiteY2338" fmla="*/ 1551771 h 6750795"/>
              <a:gd name="connsiteX2339" fmla="*/ 6532142 w 6630249"/>
              <a:gd name="connsiteY2339" fmla="*/ 1546984 h 6750795"/>
              <a:gd name="connsiteX2340" fmla="*/ 6540478 w 6630249"/>
              <a:gd name="connsiteY2340" fmla="*/ 1549228 h 6750795"/>
              <a:gd name="connsiteX2341" fmla="*/ 6527653 w 6630249"/>
              <a:gd name="connsiteY2341" fmla="*/ 1554358 h 6750795"/>
              <a:gd name="connsiteX2342" fmla="*/ 6532142 w 6630249"/>
              <a:gd name="connsiteY2342" fmla="*/ 1546984 h 6750795"/>
              <a:gd name="connsiteX2343" fmla="*/ 4932291 w 6630249"/>
              <a:gd name="connsiteY2343" fmla="*/ 1541534 h 6750795"/>
              <a:gd name="connsiteX2344" fmla="*/ 4934856 w 6630249"/>
              <a:gd name="connsiteY2344" fmla="*/ 1559488 h 6750795"/>
              <a:gd name="connsiteX2345" fmla="*/ 4932291 w 6630249"/>
              <a:gd name="connsiteY2345" fmla="*/ 1541534 h 6750795"/>
              <a:gd name="connsiteX2346" fmla="*/ 3924648 w 6630249"/>
              <a:gd name="connsiteY2346" fmla="*/ 1536021 h 6750795"/>
              <a:gd name="connsiteX2347" fmla="*/ 3924287 w 6630249"/>
              <a:gd name="connsiteY2347" fmla="*/ 1536381 h 6750795"/>
              <a:gd name="connsiteX2348" fmla="*/ 3924648 w 6630249"/>
              <a:gd name="connsiteY2348" fmla="*/ 1536021 h 6750795"/>
              <a:gd name="connsiteX2349" fmla="*/ 4065997 w 6630249"/>
              <a:gd name="connsiteY2349" fmla="*/ 1535741 h 6750795"/>
              <a:gd name="connsiteX2350" fmla="*/ 4070486 w 6630249"/>
              <a:gd name="connsiteY2350" fmla="*/ 1546641 h 6750795"/>
              <a:gd name="connsiteX2351" fmla="*/ 4057662 w 6630249"/>
              <a:gd name="connsiteY2351" fmla="*/ 1536382 h 6750795"/>
              <a:gd name="connsiteX2352" fmla="*/ 4065997 w 6630249"/>
              <a:gd name="connsiteY2352" fmla="*/ 1535741 h 6750795"/>
              <a:gd name="connsiteX2353" fmla="*/ 4960505 w 6630249"/>
              <a:gd name="connsiteY2353" fmla="*/ 1533839 h 6750795"/>
              <a:gd name="connsiteX2354" fmla="*/ 4957940 w 6630249"/>
              <a:gd name="connsiteY2354" fmla="*/ 1541534 h 6750795"/>
              <a:gd name="connsiteX2355" fmla="*/ 4957940 w 6630249"/>
              <a:gd name="connsiteY2355" fmla="*/ 1536404 h 6750795"/>
              <a:gd name="connsiteX2356" fmla="*/ 4960505 w 6630249"/>
              <a:gd name="connsiteY2356" fmla="*/ 1533839 h 6750795"/>
              <a:gd name="connsiteX2357" fmla="*/ 4791341 w 6630249"/>
              <a:gd name="connsiteY2357" fmla="*/ 1528749 h 6750795"/>
              <a:gd name="connsiteX2358" fmla="*/ 4798916 w 6630249"/>
              <a:gd name="connsiteY2358" fmla="*/ 1554358 h 6750795"/>
              <a:gd name="connsiteX2359" fmla="*/ 4783527 w 6630249"/>
              <a:gd name="connsiteY2359" fmla="*/ 1531274 h 6750795"/>
              <a:gd name="connsiteX2360" fmla="*/ 4791341 w 6630249"/>
              <a:gd name="connsiteY2360" fmla="*/ 1528749 h 6750795"/>
              <a:gd name="connsiteX2361" fmla="*/ 6625120 w 6630249"/>
              <a:gd name="connsiteY2361" fmla="*/ 1528709 h 6750795"/>
              <a:gd name="connsiteX2362" fmla="*/ 6630249 w 6630249"/>
              <a:gd name="connsiteY2362" fmla="*/ 1528709 h 6750795"/>
              <a:gd name="connsiteX2363" fmla="*/ 6627684 w 6630249"/>
              <a:gd name="connsiteY2363" fmla="*/ 1536404 h 6750795"/>
              <a:gd name="connsiteX2364" fmla="*/ 6622555 w 6630249"/>
              <a:gd name="connsiteY2364" fmla="*/ 1536404 h 6750795"/>
              <a:gd name="connsiteX2365" fmla="*/ 6625120 w 6630249"/>
              <a:gd name="connsiteY2365" fmla="*/ 1528709 h 6750795"/>
              <a:gd name="connsiteX2366" fmla="*/ 4191036 w 6630249"/>
              <a:gd name="connsiteY2366" fmla="*/ 1526112 h 6750795"/>
              <a:gd name="connsiteX2367" fmla="*/ 4142303 w 6630249"/>
              <a:gd name="connsiteY2367" fmla="*/ 1567150 h 6750795"/>
              <a:gd name="connsiteX2368" fmla="*/ 4073051 w 6630249"/>
              <a:gd name="connsiteY2368" fmla="*/ 1731303 h 6750795"/>
              <a:gd name="connsiteX2369" fmla="*/ 4096135 w 6630249"/>
              <a:gd name="connsiteY2369" fmla="*/ 1718479 h 6750795"/>
              <a:gd name="connsiteX2370" fmla="*/ 4157692 w 6630249"/>
              <a:gd name="connsiteY2370" fmla="*/ 1667181 h 6750795"/>
              <a:gd name="connsiteX2371" fmla="*/ 4191036 w 6630249"/>
              <a:gd name="connsiteY2371" fmla="*/ 1526112 h 6750795"/>
              <a:gd name="connsiteX2372" fmla="*/ 3170209 w 6630249"/>
              <a:gd name="connsiteY2372" fmla="*/ 1526112 h 6750795"/>
              <a:gd name="connsiteX2373" fmla="*/ 3126605 w 6630249"/>
              <a:gd name="connsiteY2373" fmla="*/ 1613318 h 6750795"/>
              <a:gd name="connsiteX2374" fmla="*/ 3126605 w 6630249"/>
              <a:gd name="connsiteY2374" fmla="*/ 1638967 h 6750795"/>
              <a:gd name="connsiteX2375" fmla="*/ 3141995 w 6630249"/>
              <a:gd name="connsiteY2375" fmla="*/ 1751823 h 6750795"/>
              <a:gd name="connsiteX2376" fmla="*/ 3165079 w 6630249"/>
              <a:gd name="connsiteY2376" fmla="*/ 1636402 h 6750795"/>
              <a:gd name="connsiteX2377" fmla="*/ 3149689 w 6630249"/>
              <a:gd name="connsiteY2377" fmla="*/ 1631273 h 6750795"/>
              <a:gd name="connsiteX2378" fmla="*/ 3154819 w 6630249"/>
              <a:gd name="connsiteY2378" fmla="*/ 1608189 h 6750795"/>
              <a:gd name="connsiteX2379" fmla="*/ 3167644 w 6630249"/>
              <a:gd name="connsiteY2379" fmla="*/ 1608189 h 6750795"/>
              <a:gd name="connsiteX2380" fmla="*/ 3170209 w 6630249"/>
              <a:gd name="connsiteY2380" fmla="*/ 1526112 h 6750795"/>
              <a:gd name="connsiteX2381" fmla="*/ 3957631 w 6630249"/>
              <a:gd name="connsiteY2381" fmla="*/ 1520993 h 6750795"/>
              <a:gd name="connsiteX2382" fmla="*/ 3962760 w 6630249"/>
              <a:gd name="connsiteY2382" fmla="*/ 1531252 h 6750795"/>
              <a:gd name="connsiteX2383" fmla="*/ 3957631 w 6630249"/>
              <a:gd name="connsiteY2383" fmla="*/ 1520993 h 6750795"/>
              <a:gd name="connsiteX2384" fmla="*/ 4937420 w 6630249"/>
              <a:gd name="connsiteY2384" fmla="*/ 1505626 h 6750795"/>
              <a:gd name="connsiteX2385" fmla="*/ 4934855 w 6630249"/>
              <a:gd name="connsiteY2385" fmla="*/ 1518450 h 6750795"/>
              <a:gd name="connsiteX2386" fmla="*/ 4929726 w 6630249"/>
              <a:gd name="connsiteY2386" fmla="*/ 1518450 h 6750795"/>
              <a:gd name="connsiteX2387" fmla="*/ 4937420 w 6630249"/>
              <a:gd name="connsiteY2387" fmla="*/ 1505626 h 6750795"/>
              <a:gd name="connsiteX2388" fmla="*/ 5501697 w 6630249"/>
              <a:gd name="connsiteY2388" fmla="*/ 1503061 h 6750795"/>
              <a:gd name="connsiteX2389" fmla="*/ 5506827 w 6630249"/>
              <a:gd name="connsiteY2389" fmla="*/ 1503061 h 6750795"/>
              <a:gd name="connsiteX2390" fmla="*/ 5506827 w 6630249"/>
              <a:gd name="connsiteY2390" fmla="*/ 1508191 h 6750795"/>
              <a:gd name="connsiteX2391" fmla="*/ 5501697 w 6630249"/>
              <a:gd name="connsiteY2391" fmla="*/ 1508191 h 6750795"/>
              <a:gd name="connsiteX2392" fmla="*/ 5501697 w 6630249"/>
              <a:gd name="connsiteY2392" fmla="*/ 1503061 h 6750795"/>
              <a:gd name="connsiteX2393" fmla="*/ 4370579 w 6630249"/>
              <a:gd name="connsiteY2393" fmla="*/ 1497265 h 6750795"/>
              <a:gd name="connsiteX2394" fmla="*/ 4383404 w 6630249"/>
              <a:gd name="connsiteY2394" fmla="*/ 1500471 h 6750795"/>
              <a:gd name="connsiteX2395" fmla="*/ 4380839 w 6630249"/>
              <a:gd name="connsiteY2395" fmla="*/ 1510730 h 6750795"/>
              <a:gd name="connsiteX2396" fmla="*/ 4388533 w 6630249"/>
              <a:gd name="connsiteY2396" fmla="*/ 1572289 h 6750795"/>
              <a:gd name="connsiteX2397" fmla="*/ 4378274 w 6630249"/>
              <a:gd name="connsiteY2397" fmla="*/ 1577419 h 6750795"/>
              <a:gd name="connsiteX2398" fmla="*/ 4365449 w 6630249"/>
              <a:gd name="connsiteY2398" fmla="*/ 1582549 h 6750795"/>
              <a:gd name="connsiteX2399" fmla="*/ 4347495 w 6630249"/>
              <a:gd name="connsiteY2399" fmla="*/ 1577419 h 6750795"/>
              <a:gd name="connsiteX2400" fmla="*/ 4337235 w 6630249"/>
              <a:gd name="connsiteY2400" fmla="*/ 1567159 h 6750795"/>
              <a:gd name="connsiteX2401" fmla="*/ 4342365 w 6630249"/>
              <a:gd name="connsiteY2401" fmla="*/ 1556900 h 6750795"/>
              <a:gd name="connsiteX2402" fmla="*/ 4332105 w 6630249"/>
              <a:gd name="connsiteY2402" fmla="*/ 1549205 h 6750795"/>
              <a:gd name="connsiteX2403" fmla="*/ 4329540 w 6630249"/>
              <a:gd name="connsiteY2403" fmla="*/ 1538944 h 6750795"/>
              <a:gd name="connsiteX2404" fmla="*/ 4337235 w 6630249"/>
              <a:gd name="connsiteY2404" fmla="*/ 1533816 h 6750795"/>
              <a:gd name="connsiteX2405" fmla="*/ 4334669 w 6630249"/>
              <a:gd name="connsiteY2405" fmla="*/ 1518425 h 6750795"/>
              <a:gd name="connsiteX2406" fmla="*/ 4344930 w 6630249"/>
              <a:gd name="connsiteY2406" fmla="*/ 1505601 h 6750795"/>
              <a:gd name="connsiteX2407" fmla="*/ 4357755 w 6630249"/>
              <a:gd name="connsiteY2407" fmla="*/ 1497906 h 6750795"/>
              <a:gd name="connsiteX2408" fmla="*/ 4370579 w 6630249"/>
              <a:gd name="connsiteY2408" fmla="*/ 1497265 h 6750795"/>
              <a:gd name="connsiteX2409" fmla="*/ 4078181 w 6630249"/>
              <a:gd name="connsiteY2409" fmla="*/ 1479943 h 6750795"/>
              <a:gd name="connsiteX2410" fmla="*/ 4052532 w 6630249"/>
              <a:gd name="connsiteY2410" fmla="*/ 1500462 h 6750795"/>
              <a:gd name="connsiteX2411" fmla="*/ 3944806 w 6630249"/>
              <a:gd name="connsiteY2411" fmla="*/ 1615883 h 6750795"/>
              <a:gd name="connsiteX2412" fmla="*/ 3903768 w 6630249"/>
              <a:gd name="connsiteY2412" fmla="*/ 1721044 h 6750795"/>
              <a:gd name="connsiteX2413" fmla="*/ 3931982 w 6630249"/>
              <a:gd name="connsiteY2413" fmla="*/ 1728738 h 6750795"/>
              <a:gd name="connsiteX2414" fmla="*/ 3937111 w 6630249"/>
              <a:gd name="connsiteY2414" fmla="*/ 1746693 h 6750795"/>
              <a:gd name="connsiteX2415" fmla="*/ 3985845 w 6630249"/>
              <a:gd name="connsiteY2415" fmla="*/ 1605624 h 6750795"/>
              <a:gd name="connsiteX2416" fmla="*/ 4078181 w 6630249"/>
              <a:gd name="connsiteY2416" fmla="*/ 1479943 h 6750795"/>
              <a:gd name="connsiteX2417" fmla="*/ 3967891 w 6630249"/>
              <a:gd name="connsiteY2417" fmla="*/ 1477389 h 6750795"/>
              <a:gd name="connsiteX2418" fmla="*/ 3973021 w 6630249"/>
              <a:gd name="connsiteY2418" fmla="*/ 1490214 h 6750795"/>
              <a:gd name="connsiteX2419" fmla="*/ 3967891 w 6630249"/>
              <a:gd name="connsiteY2419" fmla="*/ 1477389 h 6750795"/>
              <a:gd name="connsiteX2420" fmla="*/ 2982972 w 6630249"/>
              <a:gd name="connsiteY2420" fmla="*/ 1472248 h 6750795"/>
              <a:gd name="connsiteX2421" fmla="*/ 2949629 w 6630249"/>
              <a:gd name="connsiteY2421" fmla="*/ 1554326 h 6750795"/>
              <a:gd name="connsiteX2422" fmla="*/ 2957322 w 6630249"/>
              <a:gd name="connsiteY2422" fmla="*/ 1549196 h 6750795"/>
              <a:gd name="connsiteX2423" fmla="*/ 2957322 w 6630249"/>
              <a:gd name="connsiteY2423" fmla="*/ 1546631 h 6750795"/>
              <a:gd name="connsiteX2424" fmla="*/ 2982972 w 6630249"/>
              <a:gd name="connsiteY2424" fmla="*/ 1472248 h 6750795"/>
              <a:gd name="connsiteX2425" fmla="*/ 3916593 w 6630249"/>
              <a:gd name="connsiteY2425" fmla="*/ 1469696 h 6750795"/>
              <a:gd name="connsiteX2426" fmla="*/ 3924287 w 6630249"/>
              <a:gd name="connsiteY2426" fmla="*/ 1472261 h 6750795"/>
              <a:gd name="connsiteX2427" fmla="*/ 3919157 w 6630249"/>
              <a:gd name="connsiteY2427" fmla="*/ 1482520 h 6750795"/>
              <a:gd name="connsiteX2428" fmla="*/ 3916593 w 6630249"/>
              <a:gd name="connsiteY2428" fmla="*/ 1469696 h 6750795"/>
              <a:gd name="connsiteX2429" fmla="*/ 4934855 w 6630249"/>
              <a:gd name="connsiteY2429" fmla="*/ 1454329 h 6750795"/>
              <a:gd name="connsiteX2430" fmla="*/ 4934855 w 6630249"/>
              <a:gd name="connsiteY2430" fmla="*/ 1454329 h 6750795"/>
              <a:gd name="connsiteX2431" fmla="*/ 4752748 w 6630249"/>
              <a:gd name="connsiteY2431" fmla="*/ 1444071 h 6750795"/>
              <a:gd name="connsiteX2432" fmla="*/ 4752748 w 6630249"/>
              <a:gd name="connsiteY2432" fmla="*/ 1451764 h 6750795"/>
              <a:gd name="connsiteX2433" fmla="*/ 4752748 w 6630249"/>
              <a:gd name="connsiteY2433" fmla="*/ 1444071 h 6750795"/>
              <a:gd name="connsiteX2434" fmla="*/ 4950245 w 6630249"/>
              <a:gd name="connsiteY2434" fmla="*/ 1442146 h 6750795"/>
              <a:gd name="connsiteX2435" fmla="*/ 4952809 w 6630249"/>
              <a:gd name="connsiteY2435" fmla="*/ 1444070 h 6750795"/>
              <a:gd name="connsiteX2436" fmla="*/ 4947680 w 6630249"/>
              <a:gd name="connsiteY2436" fmla="*/ 1444070 h 6750795"/>
              <a:gd name="connsiteX2437" fmla="*/ 4950245 w 6630249"/>
              <a:gd name="connsiteY2437" fmla="*/ 1442146 h 6750795"/>
              <a:gd name="connsiteX2438" fmla="*/ 5476008 w 6630249"/>
              <a:gd name="connsiteY2438" fmla="*/ 1438620 h 6750795"/>
              <a:gd name="connsiteX2439" fmla="*/ 5473483 w 6630249"/>
              <a:gd name="connsiteY2439" fmla="*/ 1441505 h 6750795"/>
              <a:gd name="connsiteX2440" fmla="*/ 5476008 w 6630249"/>
              <a:gd name="connsiteY2440" fmla="*/ 1438620 h 6750795"/>
              <a:gd name="connsiteX2441" fmla="*/ 5891561 w 6630249"/>
              <a:gd name="connsiteY2441" fmla="*/ 1436376 h 6750795"/>
              <a:gd name="connsiteX2442" fmla="*/ 5876170 w 6630249"/>
              <a:gd name="connsiteY2442" fmla="*/ 1485108 h 6750795"/>
              <a:gd name="connsiteX2443" fmla="*/ 5891561 w 6630249"/>
              <a:gd name="connsiteY2443" fmla="*/ 1436376 h 6750795"/>
              <a:gd name="connsiteX2444" fmla="*/ 5178520 w 6630249"/>
              <a:gd name="connsiteY2444" fmla="*/ 1433811 h 6750795"/>
              <a:gd name="connsiteX2445" fmla="*/ 5155436 w 6630249"/>
              <a:gd name="connsiteY2445" fmla="*/ 1449200 h 6750795"/>
              <a:gd name="connsiteX2446" fmla="*/ 5178520 w 6630249"/>
              <a:gd name="connsiteY2446" fmla="*/ 1433811 h 6750795"/>
              <a:gd name="connsiteX2447" fmla="*/ 4503953 w 6630249"/>
              <a:gd name="connsiteY2447" fmla="*/ 1431246 h 6750795"/>
              <a:gd name="connsiteX2448" fmla="*/ 4506518 w 6630249"/>
              <a:gd name="connsiteY2448" fmla="*/ 1449200 h 6750795"/>
              <a:gd name="connsiteX2449" fmla="*/ 4491129 w 6630249"/>
              <a:gd name="connsiteY2449" fmla="*/ 1436376 h 6750795"/>
              <a:gd name="connsiteX2450" fmla="*/ 4503953 w 6630249"/>
              <a:gd name="connsiteY2450" fmla="*/ 1431246 h 6750795"/>
              <a:gd name="connsiteX2451" fmla="*/ 3031704 w 6630249"/>
              <a:gd name="connsiteY2451" fmla="*/ 1426080 h 6750795"/>
              <a:gd name="connsiteX2452" fmla="*/ 3003492 w 6630249"/>
              <a:gd name="connsiteY2452" fmla="*/ 1479943 h 6750795"/>
              <a:gd name="connsiteX2453" fmla="*/ 2980406 w 6630249"/>
              <a:gd name="connsiteY2453" fmla="*/ 1533807 h 6750795"/>
              <a:gd name="connsiteX2454" fmla="*/ 2995796 w 6630249"/>
              <a:gd name="connsiteY2454" fmla="*/ 1523547 h 6750795"/>
              <a:gd name="connsiteX2455" fmla="*/ 3013751 w 6630249"/>
              <a:gd name="connsiteY2455" fmla="*/ 1518416 h 6750795"/>
              <a:gd name="connsiteX2456" fmla="*/ 3031704 w 6630249"/>
              <a:gd name="connsiteY2456" fmla="*/ 1426080 h 6750795"/>
              <a:gd name="connsiteX2457" fmla="*/ 3914028 w 6630249"/>
              <a:gd name="connsiteY2457" fmla="*/ 1415832 h 6750795"/>
              <a:gd name="connsiteX2458" fmla="*/ 3928135 w 6630249"/>
              <a:gd name="connsiteY2458" fmla="*/ 1415832 h 6750795"/>
              <a:gd name="connsiteX2459" fmla="*/ 3934547 w 6630249"/>
              <a:gd name="connsiteY2459" fmla="*/ 1431222 h 6750795"/>
              <a:gd name="connsiteX2460" fmla="*/ 3914028 w 6630249"/>
              <a:gd name="connsiteY2460" fmla="*/ 1415832 h 6750795"/>
              <a:gd name="connsiteX2461" fmla="*/ 4693755 w 6630249"/>
              <a:gd name="connsiteY2461" fmla="*/ 1405597 h 6750795"/>
              <a:gd name="connsiteX2462" fmla="*/ 4698885 w 6630249"/>
              <a:gd name="connsiteY2462" fmla="*/ 1420987 h 6750795"/>
              <a:gd name="connsiteX2463" fmla="*/ 4693755 w 6630249"/>
              <a:gd name="connsiteY2463" fmla="*/ 1405597 h 6750795"/>
              <a:gd name="connsiteX2464" fmla="*/ 5619682 w 6630249"/>
              <a:gd name="connsiteY2464" fmla="*/ 1397882 h 6750795"/>
              <a:gd name="connsiteX2465" fmla="*/ 5642765 w 6630249"/>
              <a:gd name="connsiteY2465" fmla="*/ 1426095 h 6750795"/>
              <a:gd name="connsiteX2466" fmla="*/ 5637636 w 6630249"/>
              <a:gd name="connsiteY2466" fmla="*/ 1469699 h 6750795"/>
              <a:gd name="connsiteX2467" fmla="*/ 5617117 w 6630249"/>
              <a:gd name="connsiteY2467" fmla="*/ 1487653 h 6750795"/>
              <a:gd name="connsiteX2468" fmla="*/ 5578643 w 6630249"/>
              <a:gd name="connsiteY2468" fmla="*/ 1482523 h 6750795"/>
              <a:gd name="connsiteX2469" fmla="*/ 5568383 w 6630249"/>
              <a:gd name="connsiteY2469" fmla="*/ 1464569 h 6750795"/>
              <a:gd name="connsiteX2470" fmla="*/ 5576078 w 6630249"/>
              <a:gd name="connsiteY2470" fmla="*/ 1420966 h 6750795"/>
              <a:gd name="connsiteX2471" fmla="*/ 5619682 w 6630249"/>
              <a:gd name="connsiteY2471" fmla="*/ 1397882 h 6750795"/>
              <a:gd name="connsiteX2472" fmla="*/ 5188780 w 6630249"/>
              <a:gd name="connsiteY2472" fmla="*/ 1392774 h 6750795"/>
              <a:gd name="connsiteX2473" fmla="*/ 5196474 w 6630249"/>
              <a:gd name="connsiteY2473" fmla="*/ 1392774 h 6750795"/>
              <a:gd name="connsiteX2474" fmla="*/ 5196474 w 6630249"/>
              <a:gd name="connsiteY2474" fmla="*/ 1397904 h 6750795"/>
              <a:gd name="connsiteX2475" fmla="*/ 5188780 w 6630249"/>
              <a:gd name="connsiteY2475" fmla="*/ 1397904 h 6750795"/>
              <a:gd name="connsiteX2476" fmla="*/ 5188780 w 6630249"/>
              <a:gd name="connsiteY2476" fmla="*/ 1392774 h 6750795"/>
              <a:gd name="connsiteX2477" fmla="*/ 2898330 w 6630249"/>
              <a:gd name="connsiteY2477" fmla="*/ 1387649 h 6750795"/>
              <a:gd name="connsiteX2478" fmla="*/ 2913719 w 6630249"/>
              <a:gd name="connsiteY2478" fmla="*/ 1395342 h 6750795"/>
              <a:gd name="connsiteX2479" fmla="*/ 2918850 w 6630249"/>
              <a:gd name="connsiteY2479" fmla="*/ 1387649 h 6750795"/>
              <a:gd name="connsiteX2480" fmla="*/ 2926544 w 6630249"/>
              <a:gd name="connsiteY2480" fmla="*/ 1390214 h 6750795"/>
              <a:gd name="connsiteX2481" fmla="*/ 2926544 w 6630249"/>
              <a:gd name="connsiteY2481" fmla="*/ 1400473 h 6750795"/>
              <a:gd name="connsiteX2482" fmla="*/ 2921414 w 6630249"/>
              <a:gd name="connsiteY2482" fmla="*/ 1392779 h 6750795"/>
              <a:gd name="connsiteX2483" fmla="*/ 2921414 w 6630249"/>
              <a:gd name="connsiteY2483" fmla="*/ 1405603 h 6750795"/>
              <a:gd name="connsiteX2484" fmla="*/ 2929109 w 6630249"/>
              <a:gd name="connsiteY2484" fmla="*/ 1408167 h 6750795"/>
              <a:gd name="connsiteX2485" fmla="*/ 2921414 w 6630249"/>
              <a:gd name="connsiteY2485" fmla="*/ 1415862 h 6750795"/>
              <a:gd name="connsiteX2486" fmla="*/ 2936803 w 6630249"/>
              <a:gd name="connsiteY2486" fmla="*/ 1413298 h 6750795"/>
              <a:gd name="connsiteX2487" fmla="*/ 2929109 w 6630249"/>
              <a:gd name="connsiteY2487" fmla="*/ 1428687 h 6750795"/>
              <a:gd name="connsiteX2488" fmla="*/ 2911154 w 6630249"/>
              <a:gd name="connsiteY2488" fmla="*/ 1426122 h 6750795"/>
              <a:gd name="connsiteX2489" fmla="*/ 2908591 w 6630249"/>
              <a:gd name="connsiteY2489" fmla="*/ 1418427 h 6750795"/>
              <a:gd name="connsiteX2490" fmla="*/ 2921414 w 6630249"/>
              <a:gd name="connsiteY2490" fmla="*/ 1408167 h 6750795"/>
              <a:gd name="connsiteX2491" fmla="*/ 2916284 w 6630249"/>
              <a:gd name="connsiteY2491" fmla="*/ 1413298 h 6750795"/>
              <a:gd name="connsiteX2492" fmla="*/ 2903460 w 6630249"/>
              <a:gd name="connsiteY2492" fmla="*/ 1410732 h 6750795"/>
              <a:gd name="connsiteX2493" fmla="*/ 2906025 w 6630249"/>
              <a:gd name="connsiteY2493" fmla="*/ 1397908 h 6750795"/>
              <a:gd name="connsiteX2494" fmla="*/ 2900895 w 6630249"/>
              <a:gd name="connsiteY2494" fmla="*/ 1405603 h 6750795"/>
              <a:gd name="connsiteX2495" fmla="*/ 2898330 w 6630249"/>
              <a:gd name="connsiteY2495" fmla="*/ 1387649 h 6750795"/>
              <a:gd name="connsiteX2496" fmla="*/ 2908591 w 6630249"/>
              <a:gd name="connsiteY2496" fmla="*/ 1379955 h 6750795"/>
              <a:gd name="connsiteX2497" fmla="*/ 2916284 w 6630249"/>
              <a:gd name="connsiteY2497" fmla="*/ 1390215 h 6750795"/>
              <a:gd name="connsiteX2498" fmla="*/ 2908591 w 6630249"/>
              <a:gd name="connsiteY2498" fmla="*/ 1379955 h 6750795"/>
              <a:gd name="connsiteX2499" fmla="*/ 4224380 w 6630249"/>
              <a:gd name="connsiteY2499" fmla="*/ 1377347 h 6750795"/>
              <a:gd name="connsiteX2500" fmla="*/ 4149998 w 6630249"/>
              <a:gd name="connsiteY2500" fmla="*/ 1551761 h 6750795"/>
              <a:gd name="connsiteX2501" fmla="*/ 4193601 w 6630249"/>
              <a:gd name="connsiteY2501" fmla="*/ 1515852 h 6750795"/>
              <a:gd name="connsiteX2502" fmla="*/ 4224380 w 6630249"/>
              <a:gd name="connsiteY2502" fmla="*/ 1377347 h 6750795"/>
              <a:gd name="connsiteX2503" fmla="*/ 4637328 w 6630249"/>
              <a:gd name="connsiteY2503" fmla="*/ 1374820 h 6750795"/>
              <a:gd name="connsiteX2504" fmla="*/ 4642457 w 6630249"/>
              <a:gd name="connsiteY2504" fmla="*/ 1374820 h 6750795"/>
              <a:gd name="connsiteX2505" fmla="*/ 4642457 w 6630249"/>
              <a:gd name="connsiteY2505" fmla="*/ 1379951 h 6750795"/>
              <a:gd name="connsiteX2506" fmla="*/ 4637328 w 6630249"/>
              <a:gd name="connsiteY2506" fmla="*/ 1379951 h 6750795"/>
              <a:gd name="connsiteX2507" fmla="*/ 4637328 w 6630249"/>
              <a:gd name="connsiteY2507" fmla="*/ 1374820 h 6750795"/>
              <a:gd name="connsiteX2508" fmla="*/ 3867860 w 6630249"/>
              <a:gd name="connsiteY2508" fmla="*/ 1372228 h 6750795"/>
              <a:gd name="connsiteX2509" fmla="*/ 3857600 w 6630249"/>
              <a:gd name="connsiteY2509" fmla="*/ 1390182 h 6750795"/>
              <a:gd name="connsiteX2510" fmla="*/ 3860165 w 6630249"/>
              <a:gd name="connsiteY2510" fmla="*/ 1397877 h 6750795"/>
              <a:gd name="connsiteX2511" fmla="*/ 3872989 w 6630249"/>
              <a:gd name="connsiteY2511" fmla="*/ 1382487 h 6750795"/>
              <a:gd name="connsiteX2512" fmla="*/ 3867860 w 6630249"/>
              <a:gd name="connsiteY2512" fmla="*/ 1410701 h 6750795"/>
              <a:gd name="connsiteX2513" fmla="*/ 3865295 w 6630249"/>
              <a:gd name="connsiteY2513" fmla="*/ 1400441 h 6750795"/>
              <a:gd name="connsiteX2514" fmla="*/ 3857600 w 6630249"/>
              <a:gd name="connsiteY2514" fmla="*/ 1410701 h 6750795"/>
              <a:gd name="connsiteX2515" fmla="*/ 3852470 w 6630249"/>
              <a:gd name="connsiteY2515" fmla="*/ 1413266 h 6750795"/>
              <a:gd name="connsiteX2516" fmla="*/ 3844776 w 6630249"/>
              <a:gd name="connsiteY2516" fmla="*/ 1413266 h 6750795"/>
              <a:gd name="connsiteX2517" fmla="*/ 3852470 w 6630249"/>
              <a:gd name="connsiteY2517" fmla="*/ 1374793 h 6750795"/>
              <a:gd name="connsiteX2518" fmla="*/ 3855035 w 6630249"/>
              <a:gd name="connsiteY2518" fmla="*/ 1382487 h 6750795"/>
              <a:gd name="connsiteX2519" fmla="*/ 3867860 w 6630249"/>
              <a:gd name="connsiteY2519" fmla="*/ 1372228 h 6750795"/>
              <a:gd name="connsiteX2520" fmla="*/ 5965943 w 6630249"/>
              <a:gd name="connsiteY2520" fmla="*/ 1370331 h 6750795"/>
              <a:gd name="connsiteX2521" fmla="*/ 5968508 w 6630249"/>
              <a:gd name="connsiteY2521" fmla="*/ 1372255 h 6750795"/>
              <a:gd name="connsiteX2522" fmla="*/ 5963378 w 6630249"/>
              <a:gd name="connsiteY2522" fmla="*/ 1372255 h 6750795"/>
              <a:gd name="connsiteX2523" fmla="*/ 5965943 w 6630249"/>
              <a:gd name="connsiteY2523" fmla="*/ 1370331 h 6750795"/>
              <a:gd name="connsiteX2524" fmla="*/ 2908591 w 6630249"/>
              <a:gd name="connsiteY2524" fmla="*/ 1369697 h 6750795"/>
              <a:gd name="connsiteX2525" fmla="*/ 2913719 w 6630249"/>
              <a:gd name="connsiteY2525" fmla="*/ 1369697 h 6750795"/>
              <a:gd name="connsiteX2526" fmla="*/ 2911155 w 6630249"/>
              <a:gd name="connsiteY2526" fmla="*/ 1377391 h 6750795"/>
              <a:gd name="connsiteX2527" fmla="*/ 2906025 w 6630249"/>
              <a:gd name="connsiteY2527" fmla="*/ 1377391 h 6750795"/>
              <a:gd name="connsiteX2528" fmla="*/ 2908591 w 6630249"/>
              <a:gd name="connsiteY2528" fmla="*/ 1369697 h 6750795"/>
              <a:gd name="connsiteX2529" fmla="*/ 3118911 w 6630249"/>
              <a:gd name="connsiteY2529" fmla="*/ 1367130 h 6750795"/>
              <a:gd name="connsiteX2530" fmla="*/ 3113781 w 6630249"/>
              <a:gd name="connsiteY2530" fmla="*/ 1374825 h 6750795"/>
              <a:gd name="connsiteX2531" fmla="*/ 3118911 w 6630249"/>
              <a:gd name="connsiteY2531" fmla="*/ 1367130 h 6750795"/>
              <a:gd name="connsiteX2532" fmla="*/ 3911462 w 6630249"/>
              <a:gd name="connsiteY2532" fmla="*/ 1367098 h 6750795"/>
              <a:gd name="connsiteX2533" fmla="*/ 3916593 w 6630249"/>
              <a:gd name="connsiteY2533" fmla="*/ 1372228 h 6750795"/>
              <a:gd name="connsiteX2534" fmla="*/ 3908898 w 6630249"/>
              <a:gd name="connsiteY2534" fmla="*/ 1374792 h 6750795"/>
              <a:gd name="connsiteX2535" fmla="*/ 3906333 w 6630249"/>
              <a:gd name="connsiteY2535" fmla="*/ 1379922 h 6750795"/>
              <a:gd name="connsiteX2536" fmla="*/ 3911462 w 6630249"/>
              <a:gd name="connsiteY2536" fmla="*/ 1367098 h 6750795"/>
              <a:gd name="connsiteX2537" fmla="*/ 2895765 w 6630249"/>
              <a:gd name="connsiteY2537" fmla="*/ 1364566 h 6750795"/>
              <a:gd name="connsiteX2538" fmla="*/ 2900895 w 6630249"/>
              <a:gd name="connsiteY2538" fmla="*/ 1379955 h 6750795"/>
              <a:gd name="connsiteX2539" fmla="*/ 2885506 w 6630249"/>
              <a:gd name="connsiteY2539" fmla="*/ 1379955 h 6750795"/>
              <a:gd name="connsiteX2540" fmla="*/ 2895765 w 6630249"/>
              <a:gd name="connsiteY2540" fmla="*/ 1364566 h 6750795"/>
              <a:gd name="connsiteX2541" fmla="*/ 3911463 w 6630249"/>
              <a:gd name="connsiteY2541" fmla="*/ 1359405 h 6750795"/>
              <a:gd name="connsiteX2542" fmla="*/ 3921723 w 6630249"/>
              <a:gd name="connsiteY2542" fmla="*/ 1361970 h 6750795"/>
              <a:gd name="connsiteX2543" fmla="*/ 3919157 w 6630249"/>
              <a:gd name="connsiteY2543" fmla="*/ 1372229 h 6750795"/>
              <a:gd name="connsiteX2544" fmla="*/ 3911463 w 6630249"/>
              <a:gd name="connsiteY2544" fmla="*/ 1359405 h 6750795"/>
              <a:gd name="connsiteX2545" fmla="*/ 6212172 w 6630249"/>
              <a:gd name="connsiteY2545" fmla="*/ 1356865 h 6750795"/>
              <a:gd name="connsiteX2546" fmla="*/ 6186523 w 6630249"/>
              <a:gd name="connsiteY2546" fmla="*/ 1392774 h 6750795"/>
              <a:gd name="connsiteX2547" fmla="*/ 6212172 w 6630249"/>
              <a:gd name="connsiteY2547" fmla="*/ 1356865 h 6750795"/>
              <a:gd name="connsiteX2548" fmla="*/ 3106087 w 6630249"/>
              <a:gd name="connsiteY2548" fmla="*/ 1354307 h 6750795"/>
              <a:gd name="connsiteX2549" fmla="*/ 3111216 w 6630249"/>
              <a:gd name="connsiteY2549" fmla="*/ 1369696 h 6750795"/>
              <a:gd name="connsiteX2550" fmla="*/ 3106087 w 6630249"/>
              <a:gd name="connsiteY2550" fmla="*/ 1354307 h 6750795"/>
              <a:gd name="connsiteX2551" fmla="*/ 2570025 w 6630249"/>
              <a:gd name="connsiteY2551" fmla="*/ 1341483 h 6750795"/>
              <a:gd name="connsiteX2552" fmla="*/ 2572589 w 6630249"/>
              <a:gd name="connsiteY2552" fmla="*/ 1359437 h 6750795"/>
              <a:gd name="connsiteX2553" fmla="*/ 2570025 w 6630249"/>
              <a:gd name="connsiteY2553" fmla="*/ 1341483 h 6750795"/>
              <a:gd name="connsiteX2554" fmla="*/ 5037451 w 6630249"/>
              <a:gd name="connsiteY2554" fmla="*/ 1341459 h 6750795"/>
              <a:gd name="connsiteX2555" fmla="*/ 5050275 w 6630249"/>
              <a:gd name="connsiteY2555" fmla="*/ 1392757 h 6750795"/>
              <a:gd name="connsiteX2556" fmla="*/ 5065664 w 6630249"/>
              <a:gd name="connsiteY2556" fmla="*/ 1390192 h 6750795"/>
              <a:gd name="connsiteX2557" fmla="*/ 5052840 w 6630249"/>
              <a:gd name="connsiteY2557" fmla="*/ 1449184 h 6750795"/>
              <a:gd name="connsiteX2558" fmla="*/ 5034886 w 6630249"/>
              <a:gd name="connsiteY2558" fmla="*/ 1462009 h 6750795"/>
              <a:gd name="connsiteX2559" fmla="*/ 5083619 w 6630249"/>
              <a:gd name="connsiteY2559" fmla="*/ 1436359 h 6750795"/>
              <a:gd name="connsiteX2560" fmla="*/ 5083619 w 6630249"/>
              <a:gd name="connsiteY2560" fmla="*/ 1408146 h 6750795"/>
              <a:gd name="connsiteX2561" fmla="*/ 5091313 w 6630249"/>
              <a:gd name="connsiteY2561" fmla="*/ 1405581 h 6750795"/>
              <a:gd name="connsiteX2562" fmla="*/ 5088749 w 6630249"/>
              <a:gd name="connsiteY2562" fmla="*/ 1469702 h 6750795"/>
              <a:gd name="connsiteX2563" fmla="*/ 5101573 w 6630249"/>
              <a:gd name="connsiteY2563" fmla="*/ 1469702 h 6750795"/>
              <a:gd name="connsiteX2564" fmla="*/ 5104138 w 6630249"/>
              <a:gd name="connsiteY2564" fmla="*/ 1523565 h 6750795"/>
              <a:gd name="connsiteX2565" fmla="*/ 5088749 w 6630249"/>
              <a:gd name="connsiteY2565" fmla="*/ 1577428 h 6750795"/>
              <a:gd name="connsiteX2566" fmla="*/ 5070794 w 6630249"/>
              <a:gd name="connsiteY2566" fmla="*/ 1582558 h 6750795"/>
              <a:gd name="connsiteX2567" fmla="*/ 5088749 w 6630249"/>
              <a:gd name="connsiteY2567" fmla="*/ 1587686 h 6750795"/>
              <a:gd name="connsiteX2568" fmla="*/ 5057970 w 6630249"/>
              <a:gd name="connsiteY2568" fmla="*/ 1636419 h 6750795"/>
              <a:gd name="connsiteX2569" fmla="*/ 5070794 w 6630249"/>
              <a:gd name="connsiteY2569" fmla="*/ 1644114 h 6750795"/>
              <a:gd name="connsiteX2570" fmla="*/ 5055405 w 6630249"/>
              <a:gd name="connsiteY2570" fmla="*/ 1674893 h 6750795"/>
              <a:gd name="connsiteX2571" fmla="*/ 5104138 w 6630249"/>
              <a:gd name="connsiteY2571" fmla="*/ 1638984 h 6750795"/>
              <a:gd name="connsiteX2572" fmla="*/ 5083619 w 6630249"/>
              <a:gd name="connsiteY2572" fmla="*/ 1651810 h 6750795"/>
              <a:gd name="connsiteX2573" fmla="*/ 5122092 w 6630249"/>
              <a:gd name="connsiteY2573" fmla="*/ 1608206 h 6750795"/>
              <a:gd name="connsiteX2574" fmla="*/ 5104138 w 6630249"/>
              <a:gd name="connsiteY2574" fmla="*/ 1633855 h 6750795"/>
              <a:gd name="connsiteX2575" fmla="*/ 5116962 w 6630249"/>
              <a:gd name="connsiteY2575" fmla="*/ 1638984 h 6750795"/>
              <a:gd name="connsiteX2576" fmla="*/ 5111833 w 6630249"/>
              <a:gd name="connsiteY2576" fmla="*/ 1656939 h 6750795"/>
              <a:gd name="connsiteX2577" fmla="*/ 5106703 w 6630249"/>
              <a:gd name="connsiteY2577" fmla="*/ 1649245 h 6750795"/>
              <a:gd name="connsiteX2578" fmla="*/ 5070794 w 6630249"/>
              <a:gd name="connsiteY2578" fmla="*/ 1690283 h 6750795"/>
              <a:gd name="connsiteX2579" fmla="*/ 5068229 w 6630249"/>
              <a:gd name="connsiteY2579" fmla="*/ 1682589 h 6750795"/>
              <a:gd name="connsiteX2580" fmla="*/ 5070794 w 6630249"/>
              <a:gd name="connsiteY2580" fmla="*/ 1680023 h 6750795"/>
              <a:gd name="connsiteX2581" fmla="*/ 5060535 w 6630249"/>
              <a:gd name="connsiteY2581" fmla="*/ 1685152 h 6750795"/>
              <a:gd name="connsiteX2582" fmla="*/ 5040015 w 6630249"/>
              <a:gd name="connsiteY2582" fmla="*/ 1723626 h 6750795"/>
              <a:gd name="connsiteX2583" fmla="*/ 4996412 w 6630249"/>
              <a:gd name="connsiteY2583" fmla="*/ 1774924 h 6750795"/>
              <a:gd name="connsiteX2584" fmla="*/ 4970763 w 6630249"/>
              <a:gd name="connsiteY2584" fmla="*/ 1777488 h 6750795"/>
              <a:gd name="connsiteX2585" fmla="*/ 4973328 w 6630249"/>
              <a:gd name="connsiteY2585" fmla="*/ 1790313 h 6750795"/>
              <a:gd name="connsiteX2586" fmla="*/ 4978458 w 6630249"/>
              <a:gd name="connsiteY2586" fmla="*/ 1790313 h 6750795"/>
              <a:gd name="connsiteX2587" fmla="*/ 5004107 w 6630249"/>
              <a:gd name="connsiteY2587" fmla="*/ 1774924 h 6750795"/>
              <a:gd name="connsiteX2588" fmla="*/ 5006672 w 6630249"/>
              <a:gd name="connsiteY2588" fmla="*/ 1780054 h 6750795"/>
              <a:gd name="connsiteX2589" fmla="*/ 4983588 w 6630249"/>
              <a:gd name="connsiteY2589" fmla="*/ 1798007 h 6750795"/>
              <a:gd name="connsiteX2590" fmla="*/ 4988718 w 6630249"/>
              <a:gd name="connsiteY2590" fmla="*/ 1813397 h 6750795"/>
              <a:gd name="connsiteX2591" fmla="*/ 4960504 w 6630249"/>
              <a:gd name="connsiteY2591" fmla="*/ 1826221 h 6750795"/>
              <a:gd name="connsiteX2592" fmla="*/ 4942550 w 6630249"/>
              <a:gd name="connsiteY2592" fmla="*/ 1846741 h 6750795"/>
              <a:gd name="connsiteX2593" fmla="*/ 4955374 w 6630249"/>
              <a:gd name="connsiteY2593" fmla="*/ 1851870 h 6750795"/>
              <a:gd name="connsiteX2594" fmla="*/ 4896382 w 6630249"/>
              <a:gd name="connsiteY2594" fmla="*/ 1880084 h 6750795"/>
              <a:gd name="connsiteX2595" fmla="*/ 4924595 w 6630249"/>
              <a:gd name="connsiteY2595" fmla="*/ 1880084 h 6750795"/>
              <a:gd name="connsiteX2596" fmla="*/ 4888687 w 6630249"/>
              <a:gd name="connsiteY2596" fmla="*/ 1887779 h 6750795"/>
              <a:gd name="connsiteX2597" fmla="*/ 4896382 w 6630249"/>
              <a:gd name="connsiteY2597" fmla="*/ 1892909 h 6750795"/>
              <a:gd name="connsiteX2598" fmla="*/ 4870733 w 6630249"/>
              <a:gd name="connsiteY2598" fmla="*/ 1915992 h 6750795"/>
              <a:gd name="connsiteX2599" fmla="*/ 4798915 w 6630249"/>
              <a:gd name="connsiteY2599" fmla="*/ 1872389 h 6750795"/>
              <a:gd name="connsiteX2600" fmla="*/ 4796350 w 6630249"/>
              <a:gd name="connsiteY2600" fmla="*/ 1828786 h 6750795"/>
              <a:gd name="connsiteX2601" fmla="*/ 4778395 w 6630249"/>
              <a:gd name="connsiteY2601" fmla="*/ 1780054 h 6750795"/>
              <a:gd name="connsiteX2602" fmla="*/ 4796350 w 6630249"/>
              <a:gd name="connsiteY2602" fmla="*/ 1792876 h 6750795"/>
              <a:gd name="connsiteX2603" fmla="*/ 4775831 w 6630249"/>
              <a:gd name="connsiteY2603" fmla="*/ 1764664 h 6750795"/>
              <a:gd name="connsiteX2604" fmla="*/ 4780960 w 6630249"/>
              <a:gd name="connsiteY2604" fmla="*/ 1772359 h 6750795"/>
              <a:gd name="connsiteX2605" fmla="*/ 4793785 w 6630249"/>
              <a:gd name="connsiteY2605" fmla="*/ 1744145 h 6750795"/>
              <a:gd name="connsiteX2606" fmla="*/ 4770701 w 6630249"/>
              <a:gd name="connsiteY2606" fmla="*/ 1739015 h 6750795"/>
              <a:gd name="connsiteX2607" fmla="*/ 4765571 w 6630249"/>
              <a:gd name="connsiteY2607" fmla="*/ 1703107 h 6750795"/>
              <a:gd name="connsiteX2608" fmla="*/ 4773266 w 6630249"/>
              <a:gd name="connsiteY2608" fmla="*/ 1690283 h 6750795"/>
              <a:gd name="connsiteX2609" fmla="*/ 4765571 w 6630249"/>
              <a:gd name="connsiteY2609" fmla="*/ 1690283 h 6750795"/>
              <a:gd name="connsiteX2610" fmla="*/ 4778395 w 6630249"/>
              <a:gd name="connsiteY2610" fmla="*/ 1672329 h 6750795"/>
              <a:gd name="connsiteX2611" fmla="*/ 4783525 w 6630249"/>
              <a:gd name="connsiteY2611" fmla="*/ 1680023 h 6750795"/>
              <a:gd name="connsiteX2612" fmla="*/ 4788655 w 6630249"/>
              <a:gd name="connsiteY2612" fmla="*/ 1618465 h 6750795"/>
              <a:gd name="connsiteX2613" fmla="*/ 4773266 w 6630249"/>
              <a:gd name="connsiteY2613" fmla="*/ 1636419 h 6750795"/>
              <a:gd name="connsiteX2614" fmla="*/ 4745052 w 6630249"/>
              <a:gd name="connsiteY2614" fmla="*/ 1636419 h 6750795"/>
              <a:gd name="connsiteX2615" fmla="*/ 4747617 w 6630249"/>
              <a:gd name="connsiteY2615" fmla="*/ 1585123 h 6750795"/>
              <a:gd name="connsiteX2616" fmla="*/ 4765571 w 6630249"/>
              <a:gd name="connsiteY2616" fmla="*/ 1582558 h 6750795"/>
              <a:gd name="connsiteX2617" fmla="*/ 4783606 w 6630249"/>
              <a:gd name="connsiteY2617" fmla="*/ 1590493 h 6750795"/>
              <a:gd name="connsiteX2618" fmla="*/ 4785518 w 6630249"/>
              <a:gd name="connsiteY2618" fmla="*/ 1584385 h 6750795"/>
              <a:gd name="connsiteX2619" fmla="*/ 4781923 w 6630249"/>
              <a:gd name="connsiteY2619" fmla="*/ 1579685 h 6750795"/>
              <a:gd name="connsiteX2620" fmla="*/ 4783526 w 6630249"/>
              <a:gd name="connsiteY2620" fmla="*/ 1572311 h 6750795"/>
              <a:gd name="connsiteX2621" fmla="*/ 4785776 w 6630249"/>
              <a:gd name="connsiteY2621" fmla="*/ 1583560 h 6750795"/>
              <a:gd name="connsiteX2622" fmla="*/ 4786090 w 6630249"/>
              <a:gd name="connsiteY2622" fmla="*/ 1582558 h 6750795"/>
              <a:gd name="connsiteX2623" fmla="*/ 4801480 w 6630249"/>
              <a:gd name="connsiteY2623" fmla="*/ 1623595 h 6750795"/>
              <a:gd name="connsiteX2624" fmla="*/ 4832259 w 6630249"/>
              <a:gd name="connsiteY2624" fmla="*/ 1608206 h 6750795"/>
              <a:gd name="connsiteX2625" fmla="*/ 4847648 w 6630249"/>
              <a:gd name="connsiteY2625" fmla="*/ 1623595 h 6750795"/>
              <a:gd name="connsiteX2626" fmla="*/ 4863038 w 6630249"/>
              <a:gd name="connsiteY2626" fmla="*/ 1592817 h 6750795"/>
              <a:gd name="connsiteX2627" fmla="*/ 4870733 w 6630249"/>
              <a:gd name="connsiteY2627" fmla="*/ 1597946 h 6750795"/>
              <a:gd name="connsiteX2628" fmla="*/ 4888687 w 6630249"/>
              <a:gd name="connsiteY2628" fmla="*/ 1582558 h 6750795"/>
              <a:gd name="connsiteX2629" fmla="*/ 4883557 w 6630249"/>
              <a:gd name="connsiteY2629" fmla="*/ 1567168 h 6750795"/>
              <a:gd name="connsiteX2630" fmla="*/ 4860473 w 6630249"/>
              <a:gd name="connsiteY2630" fmla="*/ 1567168 h 6750795"/>
              <a:gd name="connsiteX2631" fmla="*/ 4839954 w 6630249"/>
              <a:gd name="connsiteY2631" fmla="*/ 1538954 h 6750795"/>
              <a:gd name="connsiteX2632" fmla="*/ 4852779 w 6630249"/>
              <a:gd name="connsiteY2632" fmla="*/ 1531260 h 6750795"/>
              <a:gd name="connsiteX2633" fmla="*/ 4865603 w 6630249"/>
              <a:gd name="connsiteY2633" fmla="*/ 1526130 h 6750795"/>
              <a:gd name="connsiteX2634" fmla="*/ 4893817 w 6630249"/>
              <a:gd name="connsiteY2634" fmla="*/ 1579993 h 6750795"/>
              <a:gd name="connsiteX2635" fmla="*/ 4893817 w 6630249"/>
              <a:gd name="connsiteY2635" fmla="*/ 1562038 h 6750795"/>
              <a:gd name="connsiteX2636" fmla="*/ 4909206 w 6630249"/>
              <a:gd name="connsiteY2636" fmla="*/ 1585123 h 6750795"/>
              <a:gd name="connsiteX2637" fmla="*/ 4927160 w 6630249"/>
              <a:gd name="connsiteY2637" fmla="*/ 1559474 h 6750795"/>
              <a:gd name="connsiteX2638" fmla="*/ 4934855 w 6630249"/>
              <a:gd name="connsiteY2638" fmla="*/ 1577428 h 6750795"/>
              <a:gd name="connsiteX2639" fmla="*/ 4937420 w 6630249"/>
              <a:gd name="connsiteY2639" fmla="*/ 1551779 h 6750795"/>
              <a:gd name="connsiteX2640" fmla="*/ 4955374 w 6630249"/>
              <a:gd name="connsiteY2640" fmla="*/ 1572298 h 6750795"/>
              <a:gd name="connsiteX2641" fmla="*/ 4968199 w 6630249"/>
              <a:gd name="connsiteY2641" fmla="*/ 1615901 h 6750795"/>
              <a:gd name="connsiteX2642" fmla="*/ 4981023 w 6630249"/>
              <a:gd name="connsiteY2642" fmla="*/ 1613335 h 6750795"/>
              <a:gd name="connsiteX2643" fmla="*/ 4993848 w 6630249"/>
              <a:gd name="connsiteY2643" fmla="*/ 1585123 h 6750795"/>
              <a:gd name="connsiteX2644" fmla="*/ 4988718 w 6630249"/>
              <a:gd name="connsiteY2644" fmla="*/ 1608206 h 6750795"/>
              <a:gd name="connsiteX2645" fmla="*/ 5001542 w 6630249"/>
              <a:gd name="connsiteY2645" fmla="*/ 1605641 h 6750795"/>
              <a:gd name="connsiteX2646" fmla="*/ 5006672 w 6630249"/>
              <a:gd name="connsiteY2646" fmla="*/ 1564603 h 6750795"/>
              <a:gd name="connsiteX2647" fmla="*/ 5011802 w 6630249"/>
              <a:gd name="connsiteY2647" fmla="*/ 1556909 h 6750795"/>
              <a:gd name="connsiteX2648" fmla="*/ 5032321 w 6630249"/>
              <a:gd name="connsiteY2648" fmla="*/ 1559474 h 6750795"/>
              <a:gd name="connsiteX2649" fmla="*/ 5009237 w 6630249"/>
              <a:gd name="connsiteY2649" fmla="*/ 1544084 h 6750795"/>
              <a:gd name="connsiteX2650" fmla="*/ 5029756 w 6630249"/>
              <a:gd name="connsiteY2650" fmla="*/ 1541519 h 6750795"/>
              <a:gd name="connsiteX2651" fmla="*/ 5024626 w 6630249"/>
              <a:gd name="connsiteY2651" fmla="*/ 1497916 h 6750795"/>
              <a:gd name="connsiteX2652" fmla="*/ 5032321 w 6630249"/>
              <a:gd name="connsiteY2652" fmla="*/ 1497916 h 6750795"/>
              <a:gd name="connsiteX2653" fmla="*/ 5024626 w 6630249"/>
              <a:gd name="connsiteY2653" fmla="*/ 1479962 h 6750795"/>
              <a:gd name="connsiteX2654" fmla="*/ 5032321 w 6630249"/>
              <a:gd name="connsiteY2654" fmla="*/ 1449184 h 6750795"/>
              <a:gd name="connsiteX2655" fmla="*/ 5016932 w 6630249"/>
              <a:gd name="connsiteY2655" fmla="*/ 1433795 h 6750795"/>
              <a:gd name="connsiteX2656" fmla="*/ 5029756 w 6630249"/>
              <a:gd name="connsiteY2656" fmla="*/ 1405581 h 6750795"/>
              <a:gd name="connsiteX2657" fmla="*/ 5016932 w 6630249"/>
              <a:gd name="connsiteY2657" fmla="*/ 1369672 h 6750795"/>
              <a:gd name="connsiteX2658" fmla="*/ 5037451 w 6630249"/>
              <a:gd name="connsiteY2658" fmla="*/ 1341459 h 6750795"/>
              <a:gd name="connsiteX2659" fmla="*/ 3090697 w 6630249"/>
              <a:gd name="connsiteY2659" fmla="*/ 1333789 h 6750795"/>
              <a:gd name="connsiteX2660" fmla="*/ 3080438 w 6630249"/>
              <a:gd name="connsiteY2660" fmla="*/ 1341483 h 6750795"/>
              <a:gd name="connsiteX2661" fmla="*/ 3090697 w 6630249"/>
              <a:gd name="connsiteY2661" fmla="*/ 1333789 h 6750795"/>
              <a:gd name="connsiteX2662" fmla="*/ 6097433 w 6630249"/>
              <a:gd name="connsiteY2662" fmla="*/ 1327931 h 6750795"/>
              <a:gd name="connsiteX2663" fmla="*/ 6094187 w 6630249"/>
              <a:gd name="connsiteY2663" fmla="*/ 1328653 h 6750795"/>
              <a:gd name="connsiteX2664" fmla="*/ 6097433 w 6630249"/>
              <a:gd name="connsiteY2664" fmla="*/ 1327931 h 6750795"/>
              <a:gd name="connsiteX2665" fmla="*/ 3129170 w 6630249"/>
              <a:gd name="connsiteY2665" fmla="*/ 1323528 h 6750795"/>
              <a:gd name="connsiteX2666" fmla="*/ 3131736 w 6630249"/>
              <a:gd name="connsiteY2666" fmla="*/ 1338918 h 6750795"/>
              <a:gd name="connsiteX2667" fmla="*/ 3129170 w 6630249"/>
              <a:gd name="connsiteY2667" fmla="*/ 1323528 h 6750795"/>
              <a:gd name="connsiteX2668" fmla="*/ 3921723 w 6630249"/>
              <a:gd name="connsiteY2668" fmla="*/ 1315802 h 6750795"/>
              <a:gd name="connsiteX2669" fmla="*/ 3944807 w 6630249"/>
              <a:gd name="connsiteY2669" fmla="*/ 1333757 h 6750795"/>
              <a:gd name="connsiteX2670" fmla="*/ 3919158 w 6630249"/>
              <a:gd name="connsiteY2670" fmla="*/ 1323496 h 6750795"/>
              <a:gd name="connsiteX2671" fmla="*/ 3921723 w 6630249"/>
              <a:gd name="connsiteY2671" fmla="*/ 1315802 h 6750795"/>
              <a:gd name="connsiteX2672" fmla="*/ 5216993 w 6630249"/>
              <a:gd name="connsiteY2672" fmla="*/ 1313262 h 6750795"/>
              <a:gd name="connsiteX2673" fmla="*/ 5299070 w 6630249"/>
              <a:gd name="connsiteY2673" fmla="*/ 1418421 h 6750795"/>
              <a:gd name="connsiteX2674" fmla="*/ 5275986 w 6630249"/>
              <a:gd name="connsiteY2674" fmla="*/ 1469719 h 6750795"/>
              <a:gd name="connsiteX2675" fmla="*/ 5245207 w 6630249"/>
              <a:gd name="connsiteY2675" fmla="*/ 1485108 h 6750795"/>
              <a:gd name="connsiteX2676" fmla="*/ 5209298 w 6630249"/>
              <a:gd name="connsiteY2676" fmla="*/ 1387644 h 6750795"/>
              <a:gd name="connsiteX2677" fmla="*/ 5214428 w 6630249"/>
              <a:gd name="connsiteY2677" fmla="*/ 1392773 h 6750795"/>
              <a:gd name="connsiteX2678" fmla="*/ 5229818 w 6630249"/>
              <a:gd name="connsiteY2678" fmla="*/ 1374819 h 6750795"/>
              <a:gd name="connsiteX2679" fmla="*/ 5216993 w 6630249"/>
              <a:gd name="connsiteY2679" fmla="*/ 1313262 h 6750795"/>
              <a:gd name="connsiteX2680" fmla="*/ 4237204 w 6630249"/>
              <a:gd name="connsiteY2680" fmla="*/ 1310660 h 6750795"/>
              <a:gd name="connsiteX2681" fmla="*/ 4167952 w 6630249"/>
              <a:gd name="connsiteY2681" fmla="*/ 1395301 h 6750795"/>
              <a:gd name="connsiteX2682" fmla="*/ 4106395 w 6630249"/>
              <a:gd name="connsiteY2682" fmla="*/ 1454294 h 6750795"/>
              <a:gd name="connsiteX2683" fmla="*/ 4106395 w 6630249"/>
              <a:gd name="connsiteY2683" fmla="*/ 1461989 h 6750795"/>
              <a:gd name="connsiteX2684" fmla="*/ 3993539 w 6630249"/>
              <a:gd name="connsiteY2684" fmla="*/ 1610753 h 6750795"/>
              <a:gd name="connsiteX2685" fmla="*/ 3944806 w 6630249"/>
              <a:gd name="connsiteY2685" fmla="*/ 1756952 h 6750795"/>
              <a:gd name="connsiteX2686" fmla="*/ 3957631 w 6630249"/>
              <a:gd name="connsiteY2686" fmla="*/ 1777471 h 6750795"/>
              <a:gd name="connsiteX2687" fmla="*/ 3960196 w 6630249"/>
              <a:gd name="connsiteY2687" fmla="*/ 1774907 h 6750795"/>
              <a:gd name="connsiteX2688" fmla="*/ 3996104 w 6630249"/>
              <a:gd name="connsiteY2688" fmla="*/ 1759517 h 6750795"/>
              <a:gd name="connsiteX2689" fmla="*/ 3993539 w 6630249"/>
              <a:gd name="connsiteY2689" fmla="*/ 1754387 h 6750795"/>
              <a:gd name="connsiteX2690" fmla="*/ 4001234 w 6630249"/>
              <a:gd name="connsiteY2690" fmla="*/ 1756952 h 6750795"/>
              <a:gd name="connsiteX2691" fmla="*/ 4042272 w 6630249"/>
              <a:gd name="connsiteY2691" fmla="*/ 1744128 h 6750795"/>
              <a:gd name="connsiteX2692" fmla="*/ 4050063 w 6630249"/>
              <a:gd name="connsiteY2692" fmla="*/ 1711991 h 6750795"/>
              <a:gd name="connsiteX2693" fmla="*/ 4044837 w 6630249"/>
              <a:gd name="connsiteY2693" fmla="*/ 1744128 h 6750795"/>
              <a:gd name="connsiteX2694" fmla="*/ 4062791 w 6630249"/>
              <a:gd name="connsiteY2694" fmla="*/ 1736433 h 6750795"/>
              <a:gd name="connsiteX2695" fmla="*/ 4134609 w 6630249"/>
              <a:gd name="connsiteY2695" fmla="*/ 1574845 h 6750795"/>
              <a:gd name="connsiteX2696" fmla="*/ 4129478 w 6630249"/>
              <a:gd name="connsiteY2696" fmla="*/ 1579975 h 6750795"/>
              <a:gd name="connsiteX2697" fmla="*/ 4065356 w 6630249"/>
              <a:gd name="connsiteY2697" fmla="*/ 1667181 h 6750795"/>
              <a:gd name="connsiteX2698" fmla="*/ 4052889 w 6630249"/>
              <a:gd name="connsiteY2698" fmla="*/ 1700334 h 6750795"/>
              <a:gd name="connsiteX2699" fmla="*/ 4062791 w 6630249"/>
              <a:gd name="connsiteY2699" fmla="*/ 1659486 h 6750795"/>
              <a:gd name="connsiteX2700" fmla="*/ 4121784 w 6630249"/>
              <a:gd name="connsiteY2700" fmla="*/ 1577410 h 6750795"/>
              <a:gd name="connsiteX2701" fmla="*/ 4103830 w 6630249"/>
              <a:gd name="connsiteY2701" fmla="*/ 1562020 h 6750795"/>
              <a:gd name="connsiteX2702" fmla="*/ 4124349 w 6630249"/>
              <a:gd name="connsiteY2702" fmla="*/ 1574845 h 6750795"/>
              <a:gd name="connsiteX2703" fmla="*/ 4126914 w 6630249"/>
              <a:gd name="connsiteY2703" fmla="*/ 1572280 h 6750795"/>
              <a:gd name="connsiteX2704" fmla="*/ 4139738 w 6630249"/>
              <a:gd name="connsiteY2704" fmla="*/ 1559456 h 6750795"/>
              <a:gd name="connsiteX2705" fmla="*/ 4224380 w 6630249"/>
              <a:gd name="connsiteY2705" fmla="*/ 1369652 h 6750795"/>
              <a:gd name="connsiteX2706" fmla="*/ 4237204 w 6630249"/>
              <a:gd name="connsiteY2706" fmla="*/ 1310660 h 6750795"/>
              <a:gd name="connsiteX2707" fmla="*/ 5319588 w 6630249"/>
              <a:gd name="connsiteY2707" fmla="*/ 1308115 h 6750795"/>
              <a:gd name="connsiteX2708" fmla="*/ 5345237 w 6630249"/>
              <a:gd name="connsiteY2708" fmla="*/ 1333765 h 6750795"/>
              <a:gd name="connsiteX2709" fmla="*/ 5352932 w 6630249"/>
              <a:gd name="connsiteY2709" fmla="*/ 1320940 h 6750795"/>
              <a:gd name="connsiteX2710" fmla="*/ 5383710 w 6630249"/>
              <a:gd name="connsiteY2710" fmla="*/ 1341458 h 6750795"/>
              <a:gd name="connsiteX2711" fmla="*/ 5383710 w 6630249"/>
              <a:gd name="connsiteY2711" fmla="*/ 1338894 h 6750795"/>
              <a:gd name="connsiteX2712" fmla="*/ 5445268 w 6630249"/>
              <a:gd name="connsiteY2712" fmla="*/ 1405581 h 6750795"/>
              <a:gd name="connsiteX2713" fmla="*/ 5470917 w 6630249"/>
              <a:gd name="connsiteY2713" fmla="*/ 1605641 h 6750795"/>
              <a:gd name="connsiteX2714" fmla="*/ 5483741 w 6630249"/>
              <a:gd name="connsiteY2714" fmla="*/ 1677458 h 6750795"/>
              <a:gd name="connsiteX2715" fmla="*/ 5470917 w 6630249"/>
              <a:gd name="connsiteY2715" fmla="*/ 1690284 h 6750795"/>
              <a:gd name="connsiteX2716" fmla="*/ 5470917 w 6630249"/>
              <a:gd name="connsiteY2716" fmla="*/ 1708237 h 6750795"/>
              <a:gd name="connsiteX2717" fmla="*/ 5404230 w 6630249"/>
              <a:gd name="connsiteY2717" fmla="*/ 1649245 h 6750795"/>
              <a:gd name="connsiteX2718" fmla="*/ 5381145 w 6630249"/>
              <a:gd name="connsiteY2718" fmla="*/ 1605641 h 6750795"/>
              <a:gd name="connsiteX2719" fmla="*/ 5411924 w 6630249"/>
              <a:gd name="connsiteY2719" fmla="*/ 1590252 h 6750795"/>
              <a:gd name="connsiteX2720" fmla="*/ 5406794 w 6630249"/>
              <a:gd name="connsiteY2720" fmla="*/ 1562038 h 6750795"/>
              <a:gd name="connsiteX2721" fmla="*/ 5309328 w 6630249"/>
              <a:gd name="connsiteY2721" fmla="*/ 1541520 h 6750795"/>
              <a:gd name="connsiteX2722" fmla="*/ 5317023 w 6630249"/>
              <a:gd name="connsiteY2722" fmla="*/ 1518436 h 6750795"/>
              <a:gd name="connsiteX2723" fmla="*/ 5347802 w 6630249"/>
              <a:gd name="connsiteY2723" fmla="*/ 1513306 h 6750795"/>
              <a:gd name="connsiteX2724" fmla="*/ 5355496 w 6630249"/>
              <a:gd name="connsiteY2724" fmla="*/ 1485092 h 6750795"/>
              <a:gd name="connsiteX2725" fmla="*/ 5363191 w 6630249"/>
              <a:gd name="connsiteY2725" fmla="*/ 1492787 h 6750795"/>
              <a:gd name="connsiteX2726" fmla="*/ 5360626 w 6630249"/>
              <a:gd name="connsiteY2726" fmla="*/ 1456878 h 6750795"/>
              <a:gd name="connsiteX2727" fmla="*/ 5296504 w 6630249"/>
              <a:gd name="connsiteY2727" fmla="*/ 1495352 h 6750795"/>
              <a:gd name="connsiteX2728" fmla="*/ 5332412 w 6630249"/>
              <a:gd name="connsiteY2728" fmla="*/ 1454314 h 6750795"/>
              <a:gd name="connsiteX2729" fmla="*/ 5352932 w 6630249"/>
              <a:gd name="connsiteY2729" fmla="*/ 1449184 h 6750795"/>
              <a:gd name="connsiteX2730" fmla="*/ 5314458 w 6630249"/>
              <a:gd name="connsiteY2730" fmla="*/ 1344024 h 6750795"/>
              <a:gd name="connsiteX2731" fmla="*/ 5322153 w 6630249"/>
              <a:gd name="connsiteY2731" fmla="*/ 1351718 h 6750795"/>
              <a:gd name="connsiteX2732" fmla="*/ 5319588 w 6630249"/>
              <a:gd name="connsiteY2732" fmla="*/ 1308115 h 6750795"/>
              <a:gd name="connsiteX2733" fmla="*/ 5175955 w 6630249"/>
              <a:gd name="connsiteY2733" fmla="*/ 1303004 h 6750795"/>
              <a:gd name="connsiteX2734" fmla="*/ 5173390 w 6630249"/>
              <a:gd name="connsiteY2734" fmla="*/ 1318394 h 6750795"/>
              <a:gd name="connsiteX2735" fmla="*/ 5175955 w 6630249"/>
              <a:gd name="connsiteY2735" fmla="*/ 1303004 h 6750795"/>
              <a:gd name="connsiteX2736" fmla="*/ 5158001 w 6630249"/>
              <a:gd name="connsiteY2736" fmla="*/ 1300422 h 6750795"/>
              <a:gd name="connsiteX2737" fmla="*/ 5145177 w 6630249"/>
              <a:gd name="connsiteY2737" fmla="*/ 1320941 h 6750795"/>
              <a:gd name="connsiteX2738" fmla="*/ 5158001 w 6630249"/>
              <a:gd name="connsiteY2738" fmla="*/ 1300422 h 6750795"/>
              <a:gd name="connsiteX2739" fmla="*/ 3770393 w 6630249"/>
              <a:gd name="connsiteY2739" fmla="*/ 1295283 h 6750795"/>
              <a:gd name="connsiteX2740" fmla="*/ 3778088 w 6630249"/>
              <a:gd name="connsiteY2740" fmla="*/ 1297849 h 6750795"/>
              <a:gd name="connsiteX2741" fmla="*/ 3767829 w 6630249"/>
              <a:gd name="connsiteY2741" fmla="*/ 1323497 h 6750795"/>
              <a:gd name="connsiteX2742" fmla="*/ 3770393 w 6630249"/>
              <a:gd name="connsiteY2742" fmla="*/ 1295283 h 6750795"/>
              <a:gd name="connsiteX2743" fmla="*/ 3106086 w 6630249"/>
              <a:gd name="connsiteY2743" fmla="*/ 1290141 h 6750795"/>
              <a:gd name="connsiteX2744" fmla="*/ 3103521 w 6630249"/>
              <a:gd name="connsiteY2744" fmla="*/ 1295271 h 6750795"/>
              <a:gd name="connsiteX2745" fmla="*/ 3103521 w 6630249"/>
              <a:gd name="connsiteY2745" fmla="*/ 1297835 h 6750795"/>
              <a:gd name="connsiteX2746" fmla="*/ 3100957 w 6630249"/>
              <a:gd name="connsiteY2746" fmla="*/ 1302965 h 6750795"/>
              <a:gd name="connsiteX2747" fmla="*/ 3103521 w 6630249"/>
              <a:gd name="connsiteY2747" fmla="*/ 1305530 h 6750795"/>
              <a:gd name="connsiteX2748" fmla="*/ 3098393 w 6630249"/>
              <a:gd name="connsiteY2748" fmla="*/ 1305530 h 6750795"/>
              <a:gd name="connsiteX2749" fmla="*/ 3054788 w 6630249"/>
              <a:gd name="connsiteY2749" fmla="*/ 1387607 h 6750795"/>
              <a:gd name="connsiteX2750" fmla="*/ 3031704 w 6630249"/>
              <a:gd name="connsiteY2750" fmla="*/ 1510722 h 6750795"/>
              <a:gd name="connsiteX2751" fmla="*/ 3041964 w 6630249"/>
              <a:gd name="connsiteY2751" fmla="*/ 1497898 h 6750795"/>
              <a:gd name="connsiteX2752" fmla="*/ 3029139 w 6630249"/>
              <a:gd name="connsiteY2752" fmla="*/ 1549196 h 6750795"/>
              <a:gd name="connsiteX2753" fmla="*/ 3024010 w 6630249"/>
              <a:gd name="connsiteY2753" fmla="*/ 1549196 h 6750795"/>
              <a:gd name="connsiteX2754" fmla="*/ 2993231 w 6630249"/>
              <a:gd name="connsiteY2754" fmla="*/ 1700525 h 6750795"/>
              <a:gd name="connsiteX2755" fmla="*/ 2985536 w 6630249"/>
              <a:gd name="connsiteY2755" fmla="*/ 1749258 h 6750795"/>
              <a:gd name="connsiteX2756" fmla="*/ 2988101 w 6630249"/>
              <a:gd name="connsiteY2756" fmla="*/ 1751823 h 6750795"/>
              <a:gd name="connsiteX2757" fmla="*/ 3024010 w 6630249"/>
              <a:gd name="connsiteY2757" fmla="*/ 1805684 h 6750795"/>
              <a:gd name="connsiteX2758" fmla="*/ 3041964 w 6630249"/>
              <a:gd name="connsiteY2758" fmla="*/ 1764647 h 6750795"/>
              <a:gd name="connsiteX2759" fmla="*/ 3085567 w 6630249"/>
              <a:gd name="connsiteY2759" fmla="*/ 1690265 h 6750795"/>
              <a:gd name="connsiteX2760" fmla="*/ 3113781 w 6630249"/>
              <a:gd name="connsiteY2760" fmla="*/ 1546631 h 6750795"/>
              <a:gd name="connsiteX2761" fmla="*/ 3134300 w 6630249"/>
              <a:gd name="connsiteY2761" fmla="*/ 1456859 h 6750795"/>
              <a:gd name="connsiteX2762" fmla="*/ 3129170 w 6630249"/>
              <a:gd name="connsiteY2762" fmla="*/ 1372217 h 6750795"/>
              <a:gd name="connsiteX2763" fmla="*/ 3126605 w 6630249"/>
              <a:gd name="connsiteY2763" fmla="*/ 1361958 h 6750795"/>
              <a:gd name="connsiteX2764" fmla="*/ 3118911 w 6630249"/>
              <a:gd name="connsiteY2764" fmla="*/ 1359393 h 6750795"/>
              <a:gd name="connsiteX2765" fmla="*/ 3118590 w 6630249"/>
              <a:gd name="connsiteY2765" fmla="*/ 1350095 h 6750795"/>
              <a:gd name="connsiteX2766" fmla="*/ 3121931 w 6630249"/>
              <a:gd name="connsiteY2766" fmla="*/ 1347933 h 6750795"/>
              <a:gd name="connsiteX2767" fmla="*/ 3124040 w 6630249"/>
              <a:gd name="connsiteY2767" fmla="*/ 1346568 h 6750795"/>
              <a:gd name="connsiteX2768" fmla="*/ 3106086 w 6630249"/>
              <a:gd name="connsiteY2768" fmla="*/ 1290141 h 6750795"/>
              <a:gd name="connsiteX2769" fmla="*/ 3124040 w 6630249"/>
              <a:gd name="connsiteY2769" fmla="*/ 1285056 h 6750795"/>
              <a:gd name="connsiteX2770" fmla="*/ 3129170 w 6630249"/>
              <a:gd name="connsiteY2770" fmla="*/ 1300446 h 6750795"/>
              <a:gd name="connsiteX2771" fmla="*/ 3121476 w 6630249"/>
              <a:gd name="connsiteY2771" fmla="*/ 1300446 h 6750795"/>
              <a:gd name="connsiteX2772" fmla="*/ 3124040 w 6630249"/>
              <a:gd name="connsiteY2772" fmla="*/ 1285056 h 6750795"/>
              <a:gd name="connsiteX2773" fmla="*/ 3739615 w 6630249"/>
              <a:gd name="connsiteY2773" fmla="*/ 1277329 h 6750795"/>
              <a:gd name="connsiteX2774" fmla="*/ 3752439 w 6630249"/>
              <a:gd name="connsiteY2774" fmla="*/ 1300414 h 6750795"/>
              <a:gd name="connsiteX2775" fmla="*/ 3739615 w 6630249"/>
              <a:gd name="connsiteY2775" fmla="*/ 1277329 h 6750795"/>
              <a:gd name="connsiteX2776" fmla="*/ 6422494 w 6630249"/>
              <a:gd name="connsiteY2776" fmla="*/ 1256838 h 6750795"/>
              <a:gd name="connsiteX2777" fmla="*/ 6427623 w 6630249"/>
              <a:gd name="connsiteY2777" fmla="*/ 1256838 h 6750795"/>
              <a:gd name="connsiteX2778" fmla="*/ 6427623 w 6630249"/>
              <a:gd name="connsiteY2778" fmla="*/ 1261968 h 6750795"/>
              <a:gd name="connsiteX2779" fmla="*/ 6422494 w 6630249"/>
              <a:gd name="connsiteY2779" fmla="*/ 1261968 h 6750795"/>
              <a:gd name="connsiteX2780" fmla="*/ 6422494 w 6630249"/>
              <a:gd name="connsiteY2780" fmla="*/ 1256838 h 6750795"/>
              <a:gd name="connsiteX2781" fmla="*/ 4721969 w 6630249"/>
              <a:gd name="connsiteY2781" fmla="*/ 1246578 h 6750795"/>
              <a:gd name="connsiteX2782" fmla="*/ 4727098 w 6630249"/>
              <a:gd name="connsiteY2782" fmla="*/ 1246578 h 6750795"/>
              <a:gd name="connsiteX2783" fmla="*/ 4727098 w 6630249"/>
              <a:gd name="connsiteY2783" fmla="*/ 1259402 h 6750795"/>
              <a:gd name="connsiteX2784" fmla="*/ 4721969 w 6630249"/>
              <a:gd name="connsiteY2784" fmla="*/ 1259402 h 6750795"/>
              <a:gd name="connsiteX2785" fmla="*/ 4721969 w 6630249"/>
              <a:gd name="connsiteY2785" fmla="*/ 1246578 h 6750795"/>
              <a:gd name="connsiteX2786" fmla="*/ 3883250 w 6630249"/>
              <a:gd name="connsiteY2786" fmla="*/ 1246548 h 6750795"/>
              <a:gd name="connsiteX2787" fmla="*/ 3896074 w 6630249"/>
              <a:gd name="connsiteY2787" fmla="*/ 1269633 h 6750795"/>
              <a:gd name="connsiteX2788" fmla="*/ 3890944 w 6630249"/>
              <a:gd name="connsiteY2788" fmla="*/ 1279892 h 6750795"/>
              <a:gd name="connsiteX2789" fmla="*/ 3878120 w 6630249"/>
              <a:gd name="connsiteY2789" fmla="*/ 1267068 h 6750795"/>
              <a:gd name="connsiteX2790" fmla="*/ 3885814 w 6630249"/>
              <a:gd name="connsiteY2790" fmla="*/ 1282457 h 6750795"/>
              <a:gd name="connsiteX2791" fmla="*/ 3875555 w 6630249"/>
              <a:gd name="connsiteY2791" fmla="*/ 1254242 h 6750795"/>
              <a:gd name="connsiteX2792" fmla="*/ 3883250 w 6630249"/>
              <a:gd name="connsiteY2792" fmla="*/ 1246548 h 6750795"/>
              <a:gd name="connsiteX2793" fmla="*/ 2857292 w 6630249"/>
              <a:gd name="connsiteY2793" fmla="*/ 1243973 h 6750795"/>
              <a:gd name="connsiteX2794" fmla="*/ 2859857 w 6630249"/>
              <a:gd name="connsiteY2794" fmla="*/ 1279881 h 6750795"/>
              <a:gd name="connsiteX2795" fmla="*/ 2836773 w 6630249"/>
              <a:gd name="connsiteY2795" fmla="*/ 1559456 h 6750795"/>
              <a:gd name="connsiteX2796" fmla="*/ 2829078 w 6630249"/>
              <a:gd name="connsiteY2796" fmla="*/ 1697960 h 6750795"/>
              <a:gd name="connsiteX2797" fmla="*/ 2872681 w 6630249"/>
              <a:gd name="connsiteY2797" fmla="*/ 1633837 h 6750795"/>
              <a:gd name="connsiteX2798" fmla="*/ 2872681 w 6630249"/>
              <a:gd name="connsiteY2798" fmla="*/ 1618448 h 6750795"/>
              <a:gd name="connsiteX2799" fmla="*/ 2870116 w 6630249"/>
              <a:gd name="connsiteY2799" fmla="*/ 1623578 h 6750795"/>
              <a:gd name="connsiteX2800" fmla="*/ 2859857 w 6630249"/>
              <a:gd name="connsiteY2800" fmla="*/ 1615883 h 6750795"/>
              <a:gd name="connsiteX2801" fmla="*/ 2875246 w 6630249"/>
              <a:gd name="connsiteY2801" fmla="*/ 1608189 h 6750795"/>
              <a:gd name="connsiteX2802" fmla="*/ 2877812 w 6630249"/>
              <a:gd name="connsiteY2802" fmla="*/ 1582540 h 6750795"/>
              <a:gd name="connsiteX2803" fmla="*/ 2880376 w 6630249"/>
              <a:gd name="connsiteY2803" fmla="*/ 1518416 h 6750795"/>
              <a:gd name="connsiteX2804" fmla="*/ 2880376 w 6630249"/>
              <a:gd name="connsiteY2804" fmla="*/ 1397866 h 6750795"/>
              <a:gd name="connsiteX2805" fmla="*/ 2877812 w 6630249"/>
              <a:gd name="connsiteY2805" fmla="*/ 1390172 h 6750795"/>
              <a:gd name="connsiteX2806" fmla="*/ 2880376 w 6630249"/>
              <a:gd name="connsiteY2806" fmla="*/ 1390172 h 6750795"/>
              <a:gd name="connsiteX2807" fmla="*/ 2864986 w 6630249"/>
              <a:gd name="connsiteY2807" fmla="*/ 1272187 h 6750795"/>
              <a:gd name="connsiteX2808" fmla="*/ 2857292 w 6630249"/>
              <a:gd name="connsiteY2808" fmla="*/ 1243973 h 6750795"/>
              <a:gd name="connsiteX2809" fmla="*/ 3752440 w 6630249"/>
              <a:gd name="connsiteY2809" fmla="*/ 1238856 h 6750795"/>
              <a:gd name="connsiteX2810" fmla="*/ 3752440 w 6630249"/>
              <a:gd name="connsiteY2810" fmla="*/ 1249116 h 6750795"/>
              <a:gd name="connsiteX2811" fmla="*/ 3752440 w 6630249"/>
              <a:gd name="connsiteY2811" fmla="*/ 1238856 h 6750795"/>
              <a:gd name="connsiteX2812" fmla="*/ 3072743 w 6630249"/>
              <a:gd name="connsiteY2812" fmla="*/ 1238843 h 6750795"/>
              <a:gd name="connsiteX2813" fmla="*/ 3065048 w 6630249"/>
              <a:gd name="connsiteY2813" fmla="*/ 1302965 h 6750795"/>
              <a:gd name="connsiteX2814" fmla="*/ 3057353 w 6630249"/>
              <a:gd name="connsiteY2814" fmla="*/ 1351698 h 6750795"/>
              <a:gd name="connsiteX2815" fmla="*/ 3095827 w 6630249"/>
              <a:gd name="connsiteY2815" fmla="*/ 1279881 h 6750795"/>
              <a:gd name="connsiteX2816" fmla="*/ 3095827 w 6630249"/>
              <a:gd name="connsiteY2816" fmla="*/ 1277316 h 6750795"/>
              <a:gd name="connsiteX2817" fmla="*/ 3072743 w 6630249"/>
              <a:gd name="connsiteY2817" fmla="*/ 1238843 h 6750795"/>
              <a:gd name="connsiteX2818" fmla="*/ 5730934 w 6630249"/>
              <a:gd name="connsiteY2818" fmla="*/ 1237182 h 6750795"/>
              <a:gd name="connsiteX2819" fmla="*/ 5742797 w 6630249"/>
              <a:gd name="connsiteY2819" fmla="*/ 1241430 h 6750795"/>
              <a:gd name="connsiteX2820" fmla="*/ 5760751 w 6630249"/>
              <a:gd name="connsiteY2820" fmla="*/ 1272209 h 6750795"/>
              <a:gd name="connsiteX2821" fmla="*/ 5758186 w 6630249"/>
              <a:gd name="connsiteY2821" fmla="*/ 1297858 h 6750795"/>
              <a:gd name="connsiteX2822" fmla="*/ 5742797 w 6630249"/>
              <a:gd name="connsiteY2822" fmla="*/ 1313246 h 6750795"/>
              <a:gd name="connsiteX2823" fmla="*/ 5735102 w 6630249"/>
              <a:gd name="connsiteY2823" fmla="*/ 1310681 h 6750795"/>
              <a:gd name="connsiteX2824" fmla="*/ 5719712 w 6630249"/>
              <a:gd name="connsiteY2824" fmla="*/ 1338896 h 6750795"/>
              <a:gd name="connsiteX2825" fmla="*/ 5701758 w 6630249"/>
              <a:gd name="connsiteY2825" fmla="*/ 1341461 h 6750795"/>
              <a:gd name="connsiteX2826" fmla="*/ 5699193 w 6630249"/>
              <a:gd name="connsiteY2826" fmla="*/ 1349156 h 6750795"/>
              <a:gd name="connsiteX2827" fmla="*/ 5681239 w 6630249"/>
              <a:gd name="connsiteY2827" fmla="*/ 1346591 h 6750795"/>
              <a:gd name="connsiteX2828" fmla="*/ 5678674 w 6630249"/>
              <a:gd name="connsiteY2828" fmla="*/ 1331201 h 6750795"/>
              <a:gd name="connsiteX2829" fmla="*/ 5683804 w 6630249"/>
              <a:gd name="connsiteY2829" fmla="*/ 1274774 h 6750795"/>
              <a:gd name="connsiteX2830" fmla="*/ 5683804 w 6630249"/>
              <a:gd name="connsiteY2830" fmla="*/ 1254255 h 6750795"/>
              <a:gd name="connsiteX2831" fmla="*/ 5699193 w 6630249"/>
              <a:gd name="connsiteY2831" fmla="*/ 1246559 h 6750795"/>
              <a:gd name="connsiteX2832" fmla="*/ 5730934 w 6630249"/>
              <a:gd name="connsiteY2832" fmla="*/ 1237182 h 6750795"/>
              <a:gd name="connsiteX2833" fmla="*/ 4260288 w 6630249"/>
              <a:gd name="connsiteY2833" fmla="*/ 1233713 h 6750795"/>
              <a:gd name="connsiteX2834" fmla="*/ 4216685 w 6630249"/>
              <a:gd name="connsiteY2834" fmla="*/ 1313225 h 6750795"/>
              <a:gd name="connsiteX2835" fmla="*/ 4157692 w 6630249"/>
              <a:gd name="connsiteY2835" fmla="*/ 1397866 h 6750795"/>
              <a:gd name="connsiteX2836" fmla="*/ 4167952 w 6630249"/>
              <a:gd name="connsiteY2836" fmla="*/ 1387607 h 6750795"/>
              <a:gd name="connsiteX2837" fmla="*/ 4242334 w 6630249"/>
              <a:gd name="connsiteY2837" fmla="*/ 1300400 h 6750795"/>
              <a:gd name="connsiteX2838" fmla="*/ 4260288 w 6630249"/>
              <a:gd name="connsiteY2838" fmla="*/ 1233713 h 6750795"/>
              <a:gd name="connsiteX2839" fmla="*/ 3062483 w 6630249"/>
              <a:gd name="connsiteY2839" fmla="*/ 1231148 h 6750795"/>
              <a:gd name="connsiteX2840" fmla="*/ 3034269 w 6630249"/>
              <a:gd name="connsiteY2840" fmla="*/ 1331179 h 6750795"/>
              <a:gd name="connsiteX2841" fmla="*/ 3026575 w 6630249"/>
              <a:gd name="connsiteY2841" fmla="*/ 1351698 h 6750795"/>
              <a:gd name="connsiteX2842" fmla="*/ 3006055 w 6630249"/>
              <a:gd name="connsiteY2842" fmla="*/ 1438905 h 6750795"/>
              <a:gd name="connsiteX2843" fmla="*/ 3000926 w 6630249"/>
              <a:gd name="connsiteY2843" fmla="*/ 1454294 h 6750795"/>
              <a:gd name="connsiteX2844" fmla="*/ 3039399 w 6630249"/>
              <a:gd name="connsiteY2844" fmla="*/ 1385042 h 6750795"/>
              <a:gd name="connsiteX2845" fmla="*/ 3052224 w 6630249"/>
              <a:gd name="connsiteY2845" fmla="*/ 1305530 h 6750795"/>
              <a:gd name="connsiteX2846" fmla="*/ 3062483 w 6630249"/>
              <a:gd name="connsiteY2846" fmla="*/ 1231148 h 6750795"/>
              <a:gd name="connsiteX2847" fmla="*/ 3739615 w 6630249"/>
              <a:gd name="connsiteY2847" fmla="*/ 1228594 h 6750795"/>
              <a:gd name="connsiteX2848" fmla="*/ 3747310 w 6630249"/>
              <a:gd name="connsiteY2848" fmla="*/ 1228594 h 6750795"/>
              <a:gd name="connsiteX2849" fmla="*/ 3744745 w 6630249"/>
              <a:gd name="connsiteY2849" fmla="*/ 1256808 h 6750795"/>
              <a:gd name="connsiteX2850" fmla="*/ 3737051 w 6630249"/>
              <a:gd name="connsiteY2850" fmla="*/ 1254244 h 6750795"/>
              <a:gd name="connsiteX2851" fmla="*/ 3739615 w 6630249"/>
              <a:gd name="connsiteY2851" fmla="*/ 1228594 h 6750795"/>
              <a:gd name="connsiteX2852" fmla="*/ 3323301 w 6630249"/>
              <a:gd name="connsiteY2852" fmla="*/ 1215565 h 6750795"/>
              <a:gd name="connsiteX2853" fmla="*/ 3318973 w 6630249"/>
              <a:gd name="connsiteY2853" fmla="*/ 1223501 h 6750795"/>
              <a:gd name="connsiteX2854" fmla="*/ 3318973 w 6630249"/>
              <a:gd name="connsiteY2854" fmla="*/ 1215806 h 6750795"/>
              <a:gd name="connsiteX2855" fmla="*/ 3323301 w 6630249"/>
              <a:gd name="connsiteY2855" fmla="*/ 1215565 h 6750795"/>
              <a:gd name="connsiteX2856" fmla="*/ 3318973 w 6630249"/>
              <a:gd name="connsiteY2856" fmla="*/ 1208113 h 6750795"/>
              <a:gd name="connsiteX2857" fmla="*/ 3308713 w 6630249"/>
              <a:gd name="connsiteY2857" fmla="*/ 1215806 h 6750795"/>
              <a:gd name="connsiteX2858" fmla="*/ 3318973 w 6630249"/>
              <a:gd name="connsiteY2858" fmla="*/ 1208113 h 6750795"/>
              <a:gd name="connsiteX2859" fmla="*/ 4919466 w 6630249"/>
              <a:gd name="connsiteY2859" fmla="*/ 1208106 h 6750795"/>
              <a:gd name="connsiteX2860" fmla="*/ 4932290 w 6630249"/>
              <a:gd name="connsiteY2860" fmla="*/ 1231190 h 6750795"/>
              <a:gd name="connsiteX2861" fmla="*/ 4919466 w 6630249"/>
              <a:gd name="connsiteY2861" fmla="*/ 1208106 h 6750795"/>
              <a:gd name="connsiteX2862" fmla="*/ 4857908 w 6630249"/>
              <a:gd name="connsiteY2862" fmla="*/ 1208106 h 6750795"/>
              <a:gd name="connsiteX2863" fmla="*/ 4873298 w 6630249"/>
              <a:gd name="connsiteY2863" fmla="*/ 1231190 h 6750795"/>
              <a:gd name="connsiteX2864" fmla="*/ 4857908 w 6630249"/>
              <a:gd name="connsiteY2864" fmla="*/ 1208106 h 6750795"/>
              <a:gd name="connsiteX2865" fmla="*/ 3036835 w 6630249"/>
              <a:gd name="connsiteY2865" fmla="*/ 1200370 h 6750795"/>
              <a:gd name="connsiteX2866" fmla="*/ 3031704 w 6630249"/>
              <a:gd name="connsiteY2866" fmla="*/ 1315790 h 6750795"/>
              <a:gd name="connsiteX2867" fmla="*/ 3059918 w 6630249"/>
              <a:gd name="connsiteY2867" fmla="*/ 1223454 h 6750795"/>
              <a:gd name="connsiteX2868" fmla="*/ 3036835 w 6630249"/>
              <a:gd name="connsiteY2868" fmla="*/ 1200370 h 6750795"/>
              <a:gd name="connsiteX2869" fmla="*/ 3912104 w 6630249"/>
              <a:gd name="connsiteY2869" fmla="*/ 1197819 h 6750795"/>
              <a:gd name="connsiteX2870" fmla="*/ 3916593 w 6630249"/>
              <a:gd name="connsiteY2870" fmla="*/ 1202948 h 6750795"/>
              <a:gd name="connsiteX2871" fmla="*/ 3903769 w 6630249"/>
              <a:gd name="connsiteY2871" fmla="*/ 1200384 h 6750795"/>
              <a:gd name="connsiteX2872" fmla="*/ 3912104 w 6630249"/>
              <a:gd name="connsiteY2872" fmla="*/ 1197819 h 6750795"/>
              <a:gd name="connsiteX2873" fmla="*/ 3924288 w 6630249"/>
              <a:gd name="connsiteY2873" fmla="*/ 1196216 h 6750795"/>
              <a:gd name="connsiteX2874" fmla="*/ 3929418 w 6630249"/>
              <a:gd name="connsiteY2874" fmla="*/ 1200384 h 6750795"/>
              <a:gd name="connsiteX2875" fmla="*/ 3919158 w 6630249"/>
              <a:gd name="connsiteY2875" fmla="*/ 1197818 h 6750795"/>
              <a:gd name="connsiteX2876" fmla="*/ 3924288 w 6630249"/>
              <a:gd name="connsiteY2876" fmla="*/ 1196216 h 6750795"/>
              <a:gd name="connsiteX2877" fmla="*/ 3831951 w 6630249"/>
              <a:gd name="connsiteY2877" fmla="*/ 1195251 h 6750795"/>
              <a:gd name="connsiteX2878" fmla="*/ 3849906 w 6630249"/>
              <a:gd name="connsiteY2878" fmla="*/ 1231159 h 6750795"/>
              <a:gd name="connsiteX2879" fmla="*/ 3839646 w 6630249"/>
              <a:gd name="connsiteY2879" fmla="*/ 1231159 h 6750795"/>
              <a:gd name="connsiteX2880" fmla="*/ 3837722 w 6630249"/>
              <a:gd name="connsiteY2880" fmla="*/ 1224106 h 6750795"/>
              <a:gd name="connsiteX2881" fmla="*/ 3831952 w 6630249"/>
              <a:gd name="connsiteY2881" fmla="*/ 1220901 h 6750795"/>
              <a:gd name="connsiteX2882" fmla="*/ 3831951 w 6630249"/>
              <a:gd name="connsiteY2882" fmla="*/ 1220900 h 6750795"/>
              <a:gd name="connsiteX2883" fmla="*/ 3826822 w 6630249"/>
              <a:gd name="connsiteY2883" fmla="*/ 1205510 h 6750795"/>
              <a:gd name="connsiteX2884" fmla="*/ 3831951 w 6630249"/>
              <a:gd name="connsiteY2884" fmla="*/ 1195251 h 6750795"/>
              <a:gd name="connsiteX2885" fmla="*/ 3865295 w 6630249"/>
              <a:gd name="connsiteY2885" fmla="*/ 1187559 h 6750795"/>
              <a:gd name="connsiteX2886" fmla="*/ 3883249 w 6630249"/>
              <a:gd name="connsiteY2886" fmla="*/ 1208078 h 6750795"/>
              <a:gd name="connsiteX2887" fmla="*/ 3875554 w 6630249"/>
              <a:gd name="connsiteY2887" fmla="*/ 1213208 h 6750795"/>
              <a:gd name="connsiteX2888" fmla="*/ 3865295 w 6630249"/>
              <a:gd name="connsiteY2888" fmla="*/ 1187559 h 6750795"/>
              <a:gd name="connsiteX2889" fmla="*/ 3878120 w 6630249"/>
              <a:gd name="connsiteY2889" fmla="*/ 1185636 h 6750795"/>
              <a:gd name="connsiteX2890" fmla="*/ 3883250 w 6630249"/>
              <a:gd name="connsiteY2890" fmla="*/ 1187560 h 6750795"/>
              <a:gd name="connsiteX2891" fmla="*/ 3872990 w 6630249"/>
              <a:gd name="connsiteY2891" fmla="*/ 1187560 h 6750795"/>
              <a:gd name="connsiteX2892" fmla="*/ 3878120 w 6630249"/>
              <a:gd name="connsiteY2892" fmla="*/ 1185636 h 6750795"/>
              <a:gd name="connsiteX2893" fmla="*/ 5068230 w 6630249"/>
              <a:gd name="connsiteY2893" fmla="*/ 1185023 h 6750795"/>
              <a:gd name="connsiteX2894" fmla="*/ 5078490 w 6630249"/>
              <a:gd name="connsiteY2894" fmla="*/ 1187588 h 6750795"/>
              <a:gd name="connsiteX2895" fmla="*/ 5078490 w 6630249"/>
              <a:gd name="connsiteY2895" fmla="*/ 1202977 h 6750795"/>
              <a:gd name="connsiteX2896" fmla="*/ 5073360 w 6630249"/>
              <a:gd name="connsiteY2896" fmla="*/ 1208107 h 6750795"/>
              <a:gd name="connsiteX2897" fmla="*/ 5068230 w 6630249"/>
              <a:gd name="connsiteY2897" fmla="*/ 1185023 h 6750795"/>
              <a:gd name="connsiteX2898" fmla="*/ 3719096 w 6630249"/>
              <a:gd name="connsiteY2898" fmla="*/ 1184996 h 6750795"/>
              <a:gd name="connsiteX2899" fmla="*/ 3729356 w 6630249"/>
              <a:gd name="connsiteY2899" fmla="*/ 1197819 h 6750795"/>
              <a:gd name="connsiteX2900" fmla="*/ 3719096 w 6630249"/>
              <a:gd name="connsiteY2900" fmla="*/ 1184996 h 6750795"/>
              <a:gd name="connsiteX2901" fmla="*/ 3812074 w 6630249"/>
              <a:gd name="connsiteY2901" fmla="*/ 1183071 h 6750795"/>
              <a:gd name="connsiteX2902" fmla="*/ 3813997 w 6630249"/>
              <a:gd name="connsiteY2902" fmla="*/ 1190125 h 6750795"/>
              <a:gd name="connsiteX2903" fmla="*/ 3806303 w 6630249"/>
              <a:gd name="connsiteY2903" fmla="*/ 1187560 h 6750795"/>
              <a:gd name="connsiteX2904" fmla="*/ 3812074 w 6630249"/>
              <a:gd name="connsiteY2904" fmla="*/ 1183071 h 6750795"/>
              <a:gd name="connsiteX2905" fmla="*/ 5681240 w 6630249"/>
              <a:gd name="connsiteY2905" fmla="*/ 1180533 h 6750795"/>
              <a:gd name="connsiteX2906" fmla="*/ 5683804 w 6630249"/>
              <a:gd name="connsiteY2906" fmla="*/ 1182458 h 6750795"/>
              <a:gd name="connsiteX2907" fmla="*/ 5678675 w 6630249"/>
              <a:gd name="connsiteY2907" fmla="*/ 1182458 h 6750795"/>
              <a:gd name="connsiteX2908" fmla="*/ 5681240 w 6630249"/>
              <a:gd name="connsiteY2908" fmla="*/ 1180533 h 6750795"/>
              <a:gd name="connsiteX2909" fmla="*/ 2411000 w 6630249"/>
              <a:gd name="connsiteY2909" fmla="*/ 1172156 h 6750795"/>
              <a:gd name="connsiteX2910" fmla="*/ 2428954 w 6630249"/>
              <a:gd name="connsiteY2910" fmla="*/ 1205499 h 6750795"/>
              <a:gd name="connsiteX2911" fmla="*/ 2477854 w 6630249"/>
              <a:gd name="connsiteY2911" fmla="*/ 1306569 h 6750795"/>
              <a:gd name="connsiteX2912" fmla="*/ 2426390 w 6630249"/>
              <a:gd name="connsiteY2912" fmla="*/ 1202934 h 6750795"/>
              <a:gd name="connsiteX2913" fmla="*/ 2409792 w 6630249"/>
              <a:gd name="connsiteY2913" fmla="*/ 1174483 h 6750795"/>
              <a:gd name="connsiteX2914" fmla="*/ 3639585 w 6630249"/>
              <a:gd name="connsiteY2914" fmla="*/ 1169605 h 6750795"/>
              <a:gd name="connsiteX2915" fmla="*/ 3662669 w 6630249"/>
              <a:gd name="connsiteY2915" fmla="*/ 1179866 h 6750795"/>
              <a:gd name="connsiteX2916" fmla="*/ 3639585 w 6630249"/>
              <a:gd name="connsiteY2916" fmla="*/ 1169605 h 6750795"/>
              <a:gd name="connsiteX2917" fmla="*/ 3157384 w 6630249"/>
              <a:gd name="connsiteY2917" fmla="*/ 1169591 h 6750795"/>
              <a:gd name="connsiteX2918" fmla="*/ 3108652 w 6630249"/>
              <a:gd name="connsiteY2918" fmla="*/ 1274752 h 6750795"/>
              <a:gd name="connsiteX2919" fmla="*/ 3113781 w 6630249"/>
              <a:gd name="connsiteY2919" fmla="*/ 1277316 h 6750795"/>
              <a:gd name="connsiteX2920" fmla="*/ 3113781 w 6630249"/>
              <a:gd name="connsiteY2920" fmla="*/ 1285011 h 6750795"/>
              <a:gd name="connsiteX2921" fmla="*/ 3108652 w 6630249"/>
              <a:gd name="connsiteY2921" fmla="*/ 1282446 h 6750795"/>
              <a:gd name="connsiteX2922" fmla="*/ 3131736 w 6630249"/>
              <a:gd name="connsiteY2922" fmla="*/ 1364523 h 6750795"/>
              <a:gd name="connsiteX2923" fmla="*/ 3136865 w 6630249"/>
              <a:gd name="connsiteY2923" fmla="*/ 1420950 h 6750795"/>
              <a:gd name="connsiteX2924" fmla="*/ 3157384 w 6630249"/>
              <a:gd name="connsiteY2924" fmla="*/ 1300400 h 6750795"/>
              <a:gd name="connsiteX2925" fmla="*/ 3154819 w 6630249"/>
              <a:gd name="connsiteY2925" fmla="*/ 1300400 h 6750795"/>
              <a:gd name="connsiteX2926" fmla="*/ 3154819 w 6630249"/>
              <a:gd name="connsiteY2926" fmla="*/ 1295271 h 6750795"/>
              <a:gd name="connsiteX2927" fmla="*/ 3157384 w 6630249"/>
              <a:gd name="connsiteY2927" fmla="*/ 1295271 h 6750795"/>
              <a:gd name="connsiteX2928" fmla="*/ 3159949 w 6630249"/>
              <a:gd name="connsiteY2928" fmla="*/ 1241408 h 6750795"/>
              <a:gd name="connsiteX2929" fmla="*/ 3157384 w 6630249"/>
              <a:gd name="connsiteY2929" fmla="*/ 1169591 h 6750795"/>
              <a:gd name="connsiteX2930" fmla="*/ 5009237 w 6630249"/>
              <a:gd name="connsiteY2930" fmla="*/ 1161919 h 6750795"/>
              <a:gd name="connsiteX2931" fmla="*/ 5016932 w 6630249"/>
              <a:gd name="connsiteY2931" fmla="*/ 1169614 h 6750795"/>
              <a:gd name="connsiteX2932" fmla="*/ 5004108 w 6630249"/>
              <a:gd name="connsiteY2932" fmla="*/ 1169614 h 6750795"/>
              <a:gd name="connsiteX2933" fmla="*/ 5006673 w 6630249"/>
              <a:gd name="connsiteY2933" fmla="*/ 1164485 h 6750795"/>
              <a:gd name="connsiteX2934" fmla="*/ 5009237 w 6630249"/>
              <a:gd name="connsiteY2934" fmla="*/ 1161919 h 6750795"/>
              <a:gd name="connsiteX2935" fmla="*/ 4442396 w 6630249"/>
              <a:gd name="connsiteY2935" fmla="*/ 1156808 h 6750795"/>
              <a:gd name="connsiteX2936" fmla="*/ 4455220 w 6630249"/>
              <a:gd name="connsiteY2936" fmla="*/ 1161938 h 6750795"/>
              <a:gd name="connsiteX2937" fmla="*/ 4442396 w 6630249"/>
              <a:gd name="connsiteY2937" fmla="*/ 1156808 h 6750795"/>
              <a:gd name="connsiteX2938" fmla="*/ 5161528 w 6630249"/>
              <a:gd name="connsiteY2938" fmla="*/ 1151358 h 6750795"/>
              <a:gd name="connsiteX2939" fmla="*/ 5168260 w 6630249"/>
              <a:gd name="connsiteY2939" fmla="*/ 1151678 h 6750795"/>
              <a:gd name="connsiteX2940" fmla="*/ 5165697 w 6630249"/>
              <a:gd name="connsiteY2940" fmla="*/ 1156808 h 6750795"/>
              <a:gd name="connsiteX2941" fmla="*/ 5174031 w 6630249"/>
              <a:gd name="connsiteY2941" fmla="*/ 1159694 h 6750795"/>
              <a:gd name="connsiteX2942" fmla="*/ 5178520 w 6630249"/>
              <a:gd name="connsiteY2942" fmla="*/ 1164503 h 6750795"/>
              <a:gd name="connsiteX2943" fmla="*/ 5170184 w 6630249"/>
              <a:gd name="connsiteY2943" fmla="*/ 1165466 h 6750795"/>
              <a:gd name="connsiteX2944" fmla="*/ 5165696 w 6630249"/>
              <a:gd name="connsiteY2944" fmla="*/ 1156808 h 6750795"/>
              <a:gd name="connsiteX2945" fmla="*/ 5160566 w 6630249"/>
              <a:gd name="connsiteY2945" fmla="*/ 1156808 h 6750795"/>
              <a:gd name="connsiteX2946" fmla="*/ 5161528 w 6630249"/>
              <a:gd name="connsiteY2946" fmla="*/ 1151358 h 6750795"/>
              <a:gd name="connsiteX2947" fmla="*/ 3825499 w 6630249"/>
              <a:gd name="connsiteY2947" fmla="*/ 1143994 h 6750795"/>
              <a:gd name="connsiteX2948" fmla="*/ 3829066 w 6630249"/>
              <a:gd name="connsiteY2948" fmla="*/ 1145557 h 6750795"/>
              <a:gd name="connsiteX2949" fmla="*/ 3834516 w 6630249"/>
              <a:gd name="connsiteY2949" fmla="*/ 1146519 h 6750795"/>
              <a:gd name="connsiteX2950" fmla="*/ 3824257 w 6630249"/>
              <a:gd name="connsiteY2950" fmla="*/ 1151648 h 6750795"/>
              <a:gd name="connsiteX2951" fmla="*/ 3821692 w 6630249"/>
              <a:gd name="connsiteY2951" fmla="*/ 1146519 h 6750795"/>
              <a:gd name="connsiteX2952" fmla="*/ 3825499 w 6630249"/>
              <a:gd name="connsiteY2952" fmla="*/ 1143994 h 6750795"/>
              <a:gd name="connsiteX2953" fmla="*/ 3783218 w 6630249"/>
              <a:gd name="connsiteY2953" fmla="*/ 1141391 h 6750795"/>
              <a:gd name="connsiteX2954" fmla="*/ 3790913 w 6630249"/>
              <a:gd name="connsiteY2954" fmla="*/ 1141391 h 6750795"/>
              <a:gd name="connsiteX2955" fmla="*/ 3785783 w 6630249"/>
              <a:gd name="connsiteY2955" fmla="*/ 1143956 h 6750795"/>
              <a:gd name="connsiteX2956" fmla="*/ 3793478 w 6630249"/>
              <a:gd name="connsiteY2956" fmla="*/ 1151651 h 6750795"/>
              <a:gd name="connsiteX2957" fmla="*/ 3780653 w 6630249"/>
              <a:gd name="connsiteY2957" fmla="*/ 1154215 h 6750795"/>
              <a:gd name="connsiteX2958" fmla="*/ 3775524 w 6630249"/>
              <a:gd name="connsiteY2958" fmla="*/ 1143956 h 6750795"/>
              <a:gd name="connsiteX2959" fmla="*/ 3780653 w 6630249"/>
              <a:gd name="connsiteY2959" fmla="*/ 1146521 h 6750795"/>
              <a:gd name="connsiteX2960" fmla="*/ 3783218 w 6630249"/>
              <a:gd name="connsiteY2960" fmla="*/ 1141391 h 6750795"/>
              <a:gd name="connsiteX2961" fmla="*/ 3650806 w 6630249"/>
              <a:gd name="connsiteY2961" fmla="*/ 1137865 h 6750795"/>
              <a:gd name="connsiteX2962" fmla="*/ 3654973 w 6630249"/>
              <a:gd name="connsiteY2962" fmla="*/ 1143957 h 6750795"/>
              <a:gd name="connsiteX2963" fmla="*/ 3644714 w 6630249"/>
              <a:gd name="connsiteY2963" fmla="*/ 1141392 h 6750795"/>
              <a:gd name="connsiteX2964" fmla="*/ 3650806 w 6630249"/>
              <a:gd name="connsiteY2964" fmla="*/ 1137865 h 6750795"/>
              <a:gd name="connsiteX2965" fmla="*/ 3657539 w 6630249"/>
              <a:gd name="connsiteY2965" fmla="*/ 1123437 h 6750795"/>
              <a:gd name="connsiteX2966" fmla="*/ 3667798 w 6630249"/>
              <a:gd name="connsiteY2966" fmla="*/ 1133698 h 6750795"/>
              <a:gd name="connsiteX2967" fmla="*/ 3657539 w 6630249"/>
              <a:gd name="connsiteY2967" fmla="*/ 1123437 h 6750795"/>
              <a:gd name="connsiteX2968" fmla="*/ 5981331 w 6630249"/>
              <a:gd name="connsiteY2968" fmla="*/ 1118333 h 6750795"/>
              <a:gd name="connsiteX2969" fmla="*/ 5981331 w 6630249"/>
              <a:gd name="connsiteY2969" fmla="*/ 1146548 h 6750795"/>
              <a:gd name="connsiteX2970" fmla="*/ 5973636 w 6630249"/>
              <a:gd name="connsiteY2970" fmla="*/ 1123463 h 6750795"/>
              <a:gd name="connsiteX2971" fmla="*/ 5981331 w 6630249"/>
              <a:gd name="connsiteY2971" fmla="*/ 1118333 h 6750795"/>
              <a:gd name="connsiteX2972" fmla="*/ 3782257 w 6630249"/>
              <a:gd name="connsiteY2972" fmla="*/ 1117022 h 6750795"/>
              <a:gd name="connsiteX2973" fmla="*/ 3788349 w 6630249"/>
              <a:gd name="connsiteY2973" fmla="*/ 1120869 h 6750795"/>
              <a:gd name="connsiteX2974" fmla="*/ 3778089 w 6630249"/>
              <a:gd name="connsiteY2974" fmla="*/ 1120869 h 6750795"/>
              <a:gd name="connsiteX2975" fmla="*/ 3782257 w 6630249"/>
              <a:gd name="connsiteY2975" fmla="*/ 1117022 h 6750795"/>
              <a:gd name="connsiteX2976" fmla="*/ 6366066 w 6630249"/>
              <a:gd name="connsiteY2976" fmla="*/ 1115768 h 6750795"/>
              <a:gd name="connsiteX2977" fmla="*/ 6371195 w 6630249"/>
              <a:gd name="connsiteY2977" fmla="*/ 1115768 h 6750795"/>
              <a:gd name="connsiteX2978" fmla="*/ 6371195 w 6630249"/>
              <a:gd name="connsiteY2978" fmla="*/ 1120899 h 6750795"/>
              <a:gd name="connsiteX2979" fmla="*/ 6366066 w 6630249"/>
              <a:gd name="connsiteY2979" fmla="*/ 1120899 h 6750795"/>
              <a:gd name="connsiteX2980" fmla="*/ 6366066 w 6630249"/>
              <a:gd name="connsiteY2980" fmla="*/ 1115768 h 6750795"/>
              <a:gd name="connsiteX2981" fmla="*/ 2923979 w 6630249"/>
              <a:gd name="connsiteY2981" fmla="*/ 1115728 h 6750795"/>
              <a:gd name="connsiteX2982" fmla="*/ 3016156 w 6630249"/>
              <a:gd name="connsiteY2982" fmla="*/ 1184271 h 6750795"/>
              <a:gd name="connsiteX2983" fmla="*/ 3016315 w 6630249"/>
              <a:gd name="connsiteY2983" fmla="*/ 1184980 h 6750795"/>
              <a:gd name="connsiteX2984" fmla="*/ 2966299 w 6630249"/>
              <a:gd name="connsiteY2984" fmla="*/ 1148751 h 6750795"/>
              <a:gd name="connsiteX2985" fmla="*/ 2924075 w 6630249"/>
              <a:gd name="connsiteY2985" fmla="*/ 1116540 h 6750795"/>
              <a:gd name="connsiteX2986" fmla="*/ 2915643 w 6630249"/>
              <a:gd name="connsiteY2986" fmla="*/ 1107391 h 6750795"/>
              <a:gd name="connsiteX2987" fmla="*/ 2916284 w 6630249"/>
              <a:gd name="connsiteY2987" fmla="*/ 1108033 h 6750795"/>
              <a:gd name="connsiteX2988" fmla="*/ 2916695 w 6630249"/>
              <a:gd name="connsiteY2988" fmla="*/ 1110911 h 6750795"/>
              <a:gd name="connsiteX2989" fmla="*/ 2916284 w 6630249"/>
              <a:gd name="connsiteY2989" fmla="*/ 1110598 h 6750795"/>
              <a:gd name="connsiteX2990" fmla="*/ 4451373 w 6630249"/>
              <a:gd name="connsiteY2990" fmla="*/ 1106149 h 6750795"/>
              <a:gd name="connsiteX2991" fmla="*/ 4455220 w 6630249"/>
              <a:gd name="connsiteY2991" fmla="*/ 1108073 h 6750795"/>
              <a:gd name="connsiteX2992" fmla="*/ 4447525 w 6630249"/>
              <a:gd name="connsiteY2992" fmla="*/ 1108073 h 6750795"/>
              <a:gd name="connsiteX2993" fmla="*/ 4451373 w 6630249"/>
              <a:gd name="connsiteY2993" fmla="*/ 1106149 h 6750795"/>
              <a:gd name="connsiteX2994" fmla="*/ 5001542 w 6630249"/>
              <a:gd name="connsiteY2994" fmla="*/ 1100379 h 6750795"/>
              <a:gd name="connsiteX2995" fmla="*/ 4998978 w 6630249"/>
              <a:gd name="connsiteY2995" fmla="*/ 1108073 h 6750795"/>
              <a:gd name="connsiteX2996" fmla="*/ 4998978 w 6630249"/>
              <a:gd name="connsiteY2996" fmla="*/ 1102944 h 6750795"/>
              <a:gd name="connsiteX2997" fmla="*/ 5001542 w 6630249"/>
              <a:gd name="connsiteY2997" fmla="*/ 1100379 h 6750795"/>
              <a:gd name="connsiteX2998" fmla="*/ 5096444 w 6630249"/>
              <a:gd name="connsiteY2998" fmla="*/ 1097796 h 6750795"/>
              <a:gd name="connsiteX2999" fmla="*/ 5096444 w 6630249"/>
              <a:gd name="connsiteY2999" fmla="*/ 1097796 h 6750795"/>
              <a:gd name="connsiteX3000" fmla="*/ 3624195 w 6630249"/>
              <a:gd name="connsiteY3000" fmla="*/ 1097788 h 6750795"/>
              <a:gd name="connsiteX3001" fmla="*/ 3637020 w 6630249"/>
              <a:gd name="connsiteY3001" fmla="*/ 1108047 h 6750795"/>
              <a:gd name="connsiteX3002" fmla="*/ 3626760 w 6630249"/>
              <a:gd name="connsiteY3002" fmla="*/ 1113177 h 6750795"/>
              <a:gd name="connsiteX3003" fmla="*/ 3624195 w 6630249"/>
              <a:gd name="connsiteY3003" fmla="*/ 1097788 h 6750795"/>
              <a:gd name="connsiteX3004" fmla="*/ 3637019 w 6630249"/>
              <a:gd name="connsiteY3004" fmla="*/ 1090094 h 6750795"/>
              <a:gd name="connsiteX3005" fmla="*/ 3652409 w 6630249"/>
              <a:gd name="connsiteY3005" fmla="*/ 1100353 h 6750795"/>
              <a:gd name="connsiteX3006" fmla="*/ 3637019 w 6630249"/>
              <a:gd name="connsiteY3006" fmla="*/ 1090094 h 6750795"/>
              <a:gd name="connsiteX3007" fmla="*/ 5369044 w 6630249"/>
              <a:gd name="connsiteY3007" fmla="*/ 1089799 h 6750795"/>
              <a:gd name="connsiteX3008" fmla="*/ 5368322 w 6630249"/>
              <a:gd name="connsiteY3008" fmla="*/ 1092685 h 6750795"/>
              <a:gd name="connsiteX3009" fmla="*/ 5369044 w 6630249"/>
              <a:gd name="connsiteY3009" fmla="*/ 1089799 h 6750795"/>
              <a:gd name="connsiteX3010" fmla="*/ 3803737 w 6630249"/>
              <a:gd name="connsiteY3010" fmla="*/ 1087529 h 6750795"/>
              <a:gd name="connsiteX3011" fmla="*/ 3813997 w 6630249"/>
              <a:gd name="connsiteY3011" fmla="*/ 1092659 h 6750795"/>
              <a:gd name="connsiteX3012" fmla="*/ 3803737 w 6630249"/>
              <a:gd name="connsiteY3012" fmla="*/ 1102918 h 6750795"/>
              <a:gd name="connsiteX3013" fmla="*/ 3803737 w 6630249"/>
              <a:gd name="connsiteY3013" fmla="*/ 1087529 h 6750795"/>
              <a:gd name="connsiteX3014" fmla="*/ 5478613 w 6630249"/>
              <a:gd name="connsiteY3014" fmla="*/ 1082424 h 6750795"/>
              <a:gd name="connsiteX3015" fmla="*/ 5483742 w 6630249"/>
              <a:gd name="connsiteY3015" fmla="*/ 1087554 h 6750795"/>
              <a:gd name="connsiteX3016" fmla="*/ 5481178 w 6630249"/>
              <a:gd name="connsiteY3016" fmla="*/ 1090119 h 6750795"/>
              <a:gd name="connsiteX3017" fmla="*/ 5478613 w 6630249"/>
              <a:gd name="connsiteY3017" fmla="*/ 1082424 h 6750795"/>
              <a:gd name="connsiteX3018" fmla="*/ 3647280 w 6630249"/>
              <a:gd name="connsiteY3018" fmla="*/ 1077269 h 6750795"/>
              <a:gd name="connsiteX3019" fmla="*/ 3649844 w 6630249"/>
              <a:gd name="connsiteY3019" fmla="*/ 1082399 h 6750795"/>
              <a:gd name="connsiteX3020" fmla="*/ 3637020 w 6630249"/>
              <a:gd name="connsiteY3020" fmla="*/ 1079834 h 6750795"/>
              <a:gd name="connsiteX3021" fmla="*/ 3647280 w 6630249"/>
              <a:gd name="connsiteY3021" fmla="*/ 1077269 h 6750795"/>
              <a:gd name="connsiteX3022" fmla="*/ 3257416 w 6630249"/>
              <a:gd name="connsiteY3022" fmla="*/ 1077255 h 6750795"/>
              <a:gd name="connsiteX3023" fmla="*/ 3259980 w 6630249"/>
              <a:gd name="connsiteY3023" fmla="*/ 1133682 h 6750795"/>
              <a:gd name="connsiteX3024" fmla="*/ 3255827 w 6630249"/>
              <a:gd name="connsiteY3024" fmla="*/ 1081769 h 6750795"/>
              <a:gd name="connsiteX3025" fmla="*/ 6384020 w 6630249"/>
              <a:gd name="connsiteY3025" fmla="*/ 1049079 h 6750795"/>
              <a:gd name="connsiteX3026" fmla="*/ 6389149 w 6630249"/>
              <a:gd name="connsiteY3026" fmla="*/ 1049079 h 6750795"/>
              <a:gd name="connsiteX3027" fmla="*/ 6389149 w 6630249"/>
              <a:gd name="connsiteY3027" fmla="*/ 1054210 h 6750795"/>
              <a:gd name="connsiteX3028" fmla="*/ 6384020 w 6630249"/>
              <a:gd name="connsiteY3028" fmla="*/ 1054210 h 6750795"/>
              <a:gd name="connsiteX3029" fmla="*/ 6384020 w 6630249"/>
              <a:gd name="connsiteY3029" fmla="*/ 1049079 h 6750795"/>
              <a:gd name="connsiteX3030" fmla="*/ 4683496 w 6630249"/>
              <a:gd name="connsiteY3030" fmla="*/ 1046490 h 6750795"/>
              <a:gd name="connsiteX3031" fmla="*/ 4709145 w 6630249"/>
              <a:gd name="connsiteY3031" fmla="*/ 1074703 h 6750795"/>
              <a:gd name="connsiteX3032" fmla="*/ 4678366 w 6630249"/>
              <a:gd name="connsiteY3032" fmla="*/ 1097789 h 6750795"/>
              <a:gd name="connsiteX3033" fmla="*/ 4668106 w 6630249"/>
              <a:gd name="connsiteY3033" fmla="*/ 1090093 h 6750795"/>
              <a:gd name="connsiteX3034" fmla="*/ 4665541 w 6630249"/>
              <a:gd name="connsiteY3034" fmla="*/ 1069573 h 6750795"/>
              <a:gd name="connsiteX3035" fmla="*/ 4670671 w 6630249"/>
              <a:gd name="connsiteY3035" fmla="*/ 1056749 h 6750795"/>
              <a:gd name="connsiteX3036" fmla="*/ 4683496 w 6630249"/>
              <a:gd name="connsiteY3036" fmla="*/ 1046490 h 6750795"/>
              <a:gd name="connsiteX3037" fmla="*/ 3726790 w 6630249"/>
              <a:gd name="connsiteY3037" fmla="*/ 1038796 h 6750795"/>
              <a:gd name="connsiteX3038" fmla="*/ 3726790 w 6630249"/>
              <a:gd name="connsiteY3038" fmla="*/ 1046490 h 6750795"/>
              <a:gd name="connsiteX3039" fmla="*/ 3716531 w 6630249"/>
              <a:gd name="connsiteY3039" fmla="*/ 1043926 h 6750795"/>
              <a:gd name="connsiteX3040" fmla="*/ 3726790 w 6630249"/>
              <a:gd name="connsiteY3040" fmla="*/ 1038796 h 6750795"/>
              <a:gd name="connsiteX3041" fmla="*/ 3831631 w 6630249"/>
              <a:gd name="connsiteY3041" fmla="*/ 1021804 h 6750795"/>
              <a:gd name="connsiteX3042" fmla="*/ 3842211 w 6630249"/>
              <a:gd name="connsiteY3042" fmla="*/ 1023406 h 6750795"/>
              <a:gd name="connsiteX3043" fmla="*/ 3837081 w 6630249"/>
              <a:gd name="connsiteY3043" fmla="*/ 1033667 h 6750795"/>
              <a:gd name="connsiteX3044" fmla="*/ 3826822 w 6630249"/>
              <a:gd name="connsiteY3044" fmla="*/ 1025972 h 6750795"/>
              <a:gd name="connsiteX3045" fmla="*/ 3831631 w 6630249"/>
              <a:gd name="connsiteY3045" fmla="*/ 1021804 h 6750795"/>
              <a:gd name="connsiteX3046" fmla="*/ 3755005 w 6630249"/>
              <a:gd name="connsiteY3046" fmla="*/ 1018277 h 6750795"/>
              <a:gd name="connsiteX3047" fmla="*/ 3744745 w 6630249"/>
              <a:gd name="connsiteY3047" fmla="*/ 1028537 h 6750795"/>
              <a:gd name="connsiteX3048" fmla="*/ 3755005 w 6630249"/>
              <a:gd name="connsiteY3048" fmla="*/ 1018277 h 6750795"/>
              <a:gd name="connsiteX3049" fmla="*/ 2693139 w 6630249"/>
              <a:gd name="connsiteY3049" fmla="*/ 1013173 h 6750795"/>
              <a:gd name="connsiteX3050" fmla="*/ 2675185 w 6630249"/>
              <a:gd name="connsiteY3050" fmla="*/ 1074731 h 6750795"/>
              <a:gd name="connsiteX3051" fmla="*/ 2639276 w 6630249"/>
              <a:gd name="connsiteY3051" fmla="*/ 1120901 h 6750795"/>
              <a:gd name="connsiteX3052" fmla="*/ 2644406 w 6630249"/>
              <a:gd name="connsiteY3052" fmla="*/ 1118336 h 6750795"/>
              <a:gd name="connsiteX3053" fmla="*/ 2587978 w 6630249"/>
              <a:gd name="connsiteY3053" fmla="*/ 1226064 h 6750795"/>
              <a:gd name="connsiteX3054" fmla="*/ 2549505 w 6630249"/>
              <a:gd name="connsiteY3054" fmla="*/ 1161941 h 6750795"/>
              <a:gd name="connsiteX3055" fmla="*/ 2582848 w 6630249"/>
              <a:gd name="connsiteY3055" fmla="*/ 1149116 h 6750795"/>
              <a:gd name="connsiteX3056" fmla="*/ 2659795 w 6630249"/>
              <a:gd name="connsiteY3056" fmla="*/ 1028562 h 6750795"/>
              <a:gd name="connsiteX3057" fmla="*/ 2693139 w 6630249"/>
              <a:gd name="connsiteY3057" fmla="*/ 1013173 h 6750795"/>
              <a:gd name="connsiteX3058" fmla="*/ 4411616 w 6630249"/>
              <a:gd name="connsiteY3058" fmla="*/ 1008017 h 6750795"/>
              <a:gd name="connsiteX3059" fmla="*/ 4411616 w 6630249"/>
              <a:gd name="connsiteY3059" fmla="*/ 1018277 h 6750795"/>
              <a:gd name="connsiteX3060" fmla="*/ 4411616 w 6630249"/>
              <a:gd name="connsiteY3060" fmla="*/ 1008017 h 6750795"/>
              <a:gd name="connsiteX3061" fmla="*/ 5646172 w 6630249"/>
              <a:gd name="connsiteY3061" fmla="*/ 1000105 h 6750795"/>
              <a:gd name="connsiteX3062" fmla="*/ 5653025 w 6630249"/>
              <a:gd name="connsiteY3062" fmla="*/ 1008040 h 6750795"/>
              <a:gd name="connsiteX3063" fmla="*/ 5645330 w 6630249"/>
              <a:gd name="connsiteY3063" fmla="*/ 1031125 h 6750795"/>
              <a:gd name="connsiteX3064" fmla="*/ 5632506 w 6630249"/>
              <a:gd name="connsiteY3064" fmla="*/ 1025995 h 6750795"/>
              <a:gd name="connsiteX3065" fmla="*/ 5640200 w 6630249"/>
              <a:gd name="connsiteY3065" fmla="*/ 1000345 h 6750795"/>
              <a:gd name="connsiteX3066" fmla="*/ 5646172 w 6630249"/>
              <a:gd name="connsiteY3066" fmla="*/ 1000105 h 6750795"/>
              <a:gd name="connsiteX3067" fmla="*/ 3698577 w 6630249"/>
              <a:gd name="connsiteY3067" fmla="*/ 997757 h 6750795"/>
              <a:gd name="connsiteX3068" fmla="*/ 3703706 w 6630249"/>
              <a:gd name="connsiteY3068" fmla="*/ 1002888 h 6750795"/>
              <a:gd name="connsiteX3069" fmla="*/ 3698577 w 6630249"/>
              <a:gd name="connsiteY3069" fmla="*/ 997757 h 6750795"/>
              <a:gd name="connsiteX3070" fmla="*/ 3241403 w 6630249"/>
              <a:gd name="connsiteY3070" fmla="*/ 989826 h 6750795"/>
              <a:gd name="connsiteX3071" fmla="*/ 3242346 w 6630249"/>
              <a:gd name="connsiteY3071" fmla="*/ 993255 h 6750795"/>
              <a:gd name="connsiteX3072" fmla="*/ 3244828 w 6630249"/>
              <a:gd name="connsiteY3072" fmla="*/ 1008466 h 6750795"/>
              <a:gd name="connsiteX3073" fmla="*/ 5306765 w 6630249"/>
              <a:gd name="connsiteY3073" fmla="*/ 984940 h 6750795"/>
              <a:gd name="connsiteX3074" fmla="*/ 5286245 w 6630249"/>
              <a:gd name="connsiteY3074" fmla="*/ 1025978 h 6750795"/>
              <a:gd name="connsiteX3075" fmla="*/ 5306765 w 6630249"/>
              <a:gd name="connsiteY3075" fmla="*/ 984940 h 6750795"/>
              <a:gd name="connsiteX3076" fmla="*/ 5637636 w 6630249"/>
              <a:gd name="connsiteY3076" fmla="*/ 977245 h 6750795"/>
              <a:gd name="connsiteX3077" fmla="*/ 5622247 w 6630249"/>
              <a:gd name="connsiteY3077" fmla="*/ 995199 h 6750795"/>
              <a:gd name="connsiteX3078" fmla="*/ 5637636 w 6630249"/>
              <a:gd name="connsiteY3078" fmla="*/ 977245 h 6750795"/>
              <a:gd name="connsiteX3079" fmla="*/ 5519651 w 6630249"/>
              <a:gd name="connsiteY3079" fmla="*/ 964437 h 6750795"/>
              <a:gd name="connsiteX3080" fmla="*/ 5504262 w 6630249"/>
              <a:gd name="connsiteY3080" fmla="*/ 974697 h 6750795"/>
              <a:gd name="connsiteX3081" fmla="*/ 5504262 w 6630249"/>
              <a:gd name="connsiteY3081" fmla="*/ 967002 h 6750795"/>
              <a:gd name="connsiteX3082" fmla="*/ 5519651 w 6630249"/>
              <a:gd name="connsiteY3082" fmla="*/ 964437 h 6750795"/>
              <a:gd name="connsiteX3083" fmla="*/ 3629324 w 6630249"/>
              <a:gd name="connsiteY3083" fmla="*/ 954150 h 6750795"/>
              <a:gd name="connsiteX3084" fmla="*/ 3631890 w 6630249"/>
              <a:gd name="connsiteY3084" fmla="*/ 959283 h 6750795"/>
              <a:gd name="connsiteX3085" fmla="*/ 3629324 w 6630249"/>
              <a:gd name="connsiteY3085" fmla="*/ 954150 h 6750795"/>
              <a:gd name="connsiteX3086" fmla="*/ 3095827 w 6630249"/>
              <a:gd name="connsiteY3086" fmla="*/ 954139 h 6750795"/>
              <a:gd name="connsiteX3087" fmla="*/ 3083002 w 6630249"/>
              <a:gd name="connsiteY3087" fmla="*/ 1131117 h 6750795"/>
              <a:gd name="connsiteX3088" fmla="*/ 3072743 w 6630249"/>
              <a:gd name="connsiteY3088" fmla="*/ 1226019 h 6750795"/>
              <a:gd name="connsiteX3089" fmla="*/ 3100957 w 6630249"/>
              <a:gd name="connsiteY3089" fmla="*/ 1267057 h 6750795"/>
              <a:gd name="connsiteX3090" fmla="*/ 3154819 w 6630249"/>
              <a:gd name="connsiteY3090" fmla="*/ 1151637 h 6750795"/>
              <a:gd name="connsiteX3091" fmla="*/ 3108652 w 6630249"/>
              <a:gd name="connsiteY3091" fmla="*/ 984920 h 6750795"/>
              <a:gd name="connsiteX3092" fmla="*/ 3095827 w 6630249"/>
              <a:gd name="connsiteY3092" fmla="*/ 954139 h 6750795"/>
              <a:gd name="connsiteX3093" fmla="*/ 5178520 w 6630249"/>
              <a:gd name="connsiteY3093" fmla="*/ 951603 h 6750795"/>
              <a:gd name="connsiteX3094" fmla="*/ 5173391 w 6630249"/>
              <a:gd name="connsiteY3094" fmla="*/ 967001 h 6750795"/>
              <a:gd name="connsiteX3095" fmla="*/ 5178520 w 6630249"/>
              <a:gd name="connsiteY3095" fmla="*/ 951603 h 6750795"/>
              <a:gd name="connsiteX3096" fmla="*/ 3678058 w 6630249"/>
              <a:gd name="connsiteY3096" fmla="*/ 951585 h 6750795"/>
              <a:gd name="connsiteX3097" fmla="*/ 3667798 w 6630249"/>
              <a:gd name="connsiteY3097" fmla="*/ 961849 h 6750795"/>
              <a:gd name="connsiteX3098" fmla="*/ 3678058 w 6630249"/>
              <a:gd name="connsiteY3098" fmla="*/ 951585 h 6750795"/>
              <a:gd name="connsiteX3099" fmla="*/ 3088132 w 6630249"/>
              <a:gd name="connsiteY3099" fmla="*/ 938749 h 6750795"/>
              <a:gd name="connsiteX3100" fmla="*/ 3085567 w 6630249"/>
              <a:gd name="connsiteY3100" fmla="*/ 1069559 h 6750795"/>
              <a:gd name="connsiteX3101" fmla="*/ 3090697 w 6630249"/>
              <a:gd name="connsiteY3101" fmla="*/ 943879 h 6750795"/>
              <a:gd name="connsiteX3102" fmla="*/ 3088132 w 6630249"/>
              <a:gd name="connsiteY3102" fmla="*/ 938749 h 6750795"/>
              <a:gd name="connsiteX3103" fmla="*/ 6381455 w 6630249"/>
              <a:gd name="connsiteY3103" fmla="*/ 936854 h 6750795"/>
              <a:gd name="connsiteX3104" fmla="*/ 6384020 w 6630249"/>
              <a:gd name="connsiteY3104" fmla="*/ 938778 h 6750795"/>
              <a:gd name="connsiteX3105" fmla="*/ 6378891 w 6630249"/>
              <a:gd name="connsiteY3105" fmla="*/ 938778 h 6750795"/>
              <a:gd name="connsiteX3106" fmla="*/ 6381455 w 6630249"/>
              <a:gd name="connsiteY3106" fmla="*/ 936854 h 6750795"/>
              <a:gd name="connsiteX3107" fmla="*/ 3226637 w 6630249"/>
              <a:gd name="connsiteY3107" fmla="*/ 936185 h 6750795"/>
              <a:gd name="connsiteX3108" fmla="*/ 3241385 w 6630249"/>
              <a:gd name="connsiteY3108" fmla="*/ 989729 h 6750795"/>
              <a:gd name="connsiteX3109" fmla="*/ 3241403 w 6630249"/>
              <a:gd name="connsiteY3109" fmla="*/ 989826 h 6750795"/>
              <a:gd name="connsiteX3110" fmla="*/ 2205810 w 6630249"/>
              <a:gd name="connsiteY3110" fmla="*/ 908003 h 6750795"/>
              <a:gd name="connsiteX3111" fmla="*/ 2210939 w 6630249"/>
              <a:gd name="connsiteY3111" fmla="*/ 915699 h 6750795"/>
              <a:gd name="connsiteX3112" fmla="*/ 2203245 w 6630249"/>
              <a:gd name="connsiteY3112" fmla="*/ 915699 h 6750795"/>
              <a:gd name="connsiteX3113" fmla="*/ 2205810 w 6630249"/>
              <a:gd name="connsiteY3113" fmla="*/ 908003 h 6750795"/>
              <a:gd name="connsiteX3114" fmla="*/ 5862946 w 6630249"/>
              <a:gd name="connsiteY3114" fmla="*/ 896297 h 6750795"/>
              <a:gd name="connsiteX3115" fmla="*/ 5860782 w 6630249"/>
              <a:gd name="connsiteY3115" fmla="*/ 897741 h 6750795"/>
              <a:gd name="connsiteX3116" fmla="*/ 5862946 w 6630249"/>
              <a:gd name="connsiteY3116" fmla="*/ 896297 h 6750795"/>
              <a:gd name="connsiteX3117" fmla="*/ 5193910 w 6630249"/>
              <a:gd name="connsiteY3117" fmla="*/ 887482 h 6750795"/>
              <a:gd name="connsiteX3118" fmla="*/ 5201604 w 6630249"/>
              <a:gd name="connsiteY3118" fmla="*/ 895176 h 6750795"/>
              <a:gd name="connsiteX3119" fmla="*/ 5193910 w 6630249"/>
              <a:gd name="connsiteY3119" fmla="*/ 895176 h 6750795"/>
              <a:gd name="connsiteX3120" fmla="*/ 5193910 w 6630249"/>
              <a:gd name="connsiteY3120" fmla="*/ 887482 h 6750795"/>
              <a:gd name="connsiteX3121" fmla="*/ 2228894 w 6630249"/>
              <a:gd name="connsiteY3121" fmla="*/ 882353 h 6750795"/>
              <a:gd name="connsiteX3122" fmla="*/ 2228894 w 6630249"/>
              <a:gd name="connsiteY3122" fmla="*/ 902872 h 6750795"/>
              <a:gd name="connsiteX3123" fmla="*/ 2218634 w 6630249"/>
              <a:gd name="connsiteY3123" fmla="*/ 892612 h 6750795"/>
              <a:gd name="connsiteX3124" fmla="*/ 2216069 w 6630249"/>
              <a:gd name="connsiteY3124" fmla="*/ 905437 h 6750795"/>
              <a:gd name="connsiteX3125" fmla="*/ 2203245 w 6630249"/>
              <a:gd name="connsiteY3125" fmla="*/ 900307 h 6750795"/>
              <a:gd name="connsiteX3126" fmla="*/ 2205810 w 6630249"/>
              <a:gd name="connsiteY3126" fmla="*/ 887483 h 6750795"/>
              <a:gd name="connsiteX3127" fmla="*/ 2208374 w 6630249"/>
              <a:gd name="connsiteY3127" fmla="*/ 900307 h 6750795"/>
              <a:gd name="connsiteX3128" fmla="*/ 2228894 w 6630249"/>
              <a:gd name="connsiteY3128" fmla="*/ 882353 h 6750795"/>
              <a:gd name="connsiteX3129" fmla="*/ 4893817 w 6630249"/>
              <a:gd name="connsiteY3129" fmla="*/ 882031 h 6750795"/>
              <a:gd name="connsiteX3130" fmla="*/ 4893817 w 6630249"/>
              <a:gd name="connsiteY3130" fmla="*/ 892612 h 6750795"/>
              <a:gd name="connsiteX3131" fmla="*/ 4893817 w 6630249"/>
              <a:gd name="connsiteY3131" fmla="*/ 882031 h 6750795"/>
              <a:gd name="connsiteX3132" fmla="*/ 2408436 w 6630249"/>
              <a:gd name="connsiteY3132" fmla="*/ 879789 h 6750795"/>
              <a:gd name="connsiteX3133" fmla="*/ 2413565 w 6630249"/>
              <a:gd name="connsiteY3133" fmla="*/ 884920 h 6750795"/>
              <a:gd name="connsiteX3134" fmla="*/ 2411002 w 6630249"/>
              <a:gd name="connsiteY3134" fmla="*/ 887484 h 6750795"/>
              <a:gd name="connsiteX3135" fmla="*/ 2405871 w 6630249"/>
              <a:gd name="connsiteY3135" fmla="*/ 887484 h 6750795"/>
              <a:gd name="connsiteX3136" fmla="*/ 2408436 w 6630249"/>
              <a:gd name="connsiteY3136" fmla="*/ 879789 h 6750795"/>
              <a:gd name="connsiteX3137" fmla="*/ 5287328 w 6630249"/>
              <a:gd name="connsiteY3137" fmla="*/ 879106 h 6750795"/>
              <a:gd name="connsiteX3138" fmla="*/ 5286246 w 6630249"/>
              <a:gd name="connsiteY3138" fmla="*/ 882352 h 6750795"/>
              <a:gd name="connsiteX3139" fmla="*/ 5287328 w 6630249"/>
              <a:gd name="connsiteY3139" fmla="*/ 879106 h 6750795"/>
              <a:gd name="connsiteX3140" fmla="*/ 4906642 w 6630249"/>
              <a:gd name="connsiteY3140" fmla="*/ 874658 h 6750795"/>
              <a:gd name="connsiteX3141" fmla="*/ 4906642 w 6630249"/>
              <a:gd name="connsiteY3141" fmla="*/ 874658 h 6750795"/>
              <a:gd name="connsiteX3142" fmla="*/ 2093595 w 6630249"/>
              <a:gd name="connsiteY3142" fmla="*/ 856385 h 6750795"/>
              <a:gd name="connsiteX3143" fmla="*/ 2098083 w 6630249"/>
              <a:gd name="connsiteY3143" fmla="*/ 864400 h 6750795"/>
              <a:gd name="connsiteX3144" fmla="*/ 2085259 w 6630249"/>
              <a:gd name="connsiteY3144" fmla="*/ 861836 h 6750795"/>
              <a:gd name="connsiteX3145" fmla="*/ 2093595 w 6630249"/>
              <a:gd name="connsiteY3145" fmla="*/ 856385 h 6750795"/>
              <a:gd name="connsiteX3146" fmla="*/ 2657230 w 6630249"/>
              <a:gd name="connsiteY3146" fmla="*/ 849011 h 6750795"/>
              <a:gd name="connsiteX3147" fmla="*/ 2672619 w 6630249"/>
              <a:gd name="connsiteY3147" fmla="*/ 859270 h 6750795"/>
              <a:gd name="connsiteX3148" fmla="*/ 2657230 w 6630249"/>
              <a:gd name="connsiteY3148" fmla="*/ 849011 h 6750795"/>
              <a:gd name="connsiteX3149" fmla="*/ 2646970 w 6630249"/>
              <a:gd name="connsiteY3149" fmla="*/ 846446 h 6750795"/>
              <a:gd name="connsiteX3150" fmla="*/ 2652100 w 6630249"/>
              <a:gd name="connsiteY3150" fmla="*/ 859271 h 6750795"/>
              <a:gd name="connsiteX3151" fmla="*/ 2641841 w 6630249"/>
              <a:gd name="connsiteY3151" fmla="*/ 856706 h 6750795"/>
              <a:gd name="connsiteX3152" fmla="*/ 2646970 w 6630249"/>
              <a:gd name="connsiteY3152" fmla="*/ 846446 h 6750795"/>
              <a:gd name="connsiteX3153" fmla="*/ 2659796 w 6630249"/>
              <a:gd name="connsiteY3153" fmla="*/ 836187 h 6750795"/>
              <a:gd name="connsiteX3154" fmla="*/ 2667490 w 6630249"/>
              <a:gd name="connsiteY3154" fmla="*/ 846446 h 6750795"/>
              <a:gd name="connsiteX3155" fmla="*/ 2657231 w 6630249"/>
              <a:gd name="connsiteY3155" fmla="*/ 846446 h 6750795"/>
              <a:gd name="connsiteX3156" fmla="*/ 2659796 w 6630249"/>
              <a:gd name="connsiteY3156" fmla="*/ 836187 h 6750795"/>
              <a:gd name="connsiteX3157" fmla="*/ 3075661 w 6630249"/>
              <a:gd name="connsiteY3157" fmla="*/ 832780 h 6750795"/>
              <a:gd name="connsiteX3158" fmla="*/ 3077873 w 6630249"/>
              <a:gd name="connsiteY3158" fmla="*/ 841284 h 6750795"/>
              <a:gd name="connsiteX3159" fmla="*/ 3079035 w 6630249"/>
              <a:gd name="connsiteY3159" fmla="*/ 858709 h 6750795"/>
              <a:gd name="connsiteX3160" fmla="*/ 4555251 w 6630249"/>
              <a:gd name="connsiteY3160" fmla="*/ 825925 h 6750795"/>
              <a:gd name="connsiteX3161" fmla="*/ 4560381 w 6630249"/>
              <a:gd name="connsiteY3161" fmla="*/ 838749 h 6750795"/>
              <a:gd name="connsiteX3162" fmla="*/ 4555251 w 6630249"/>
              <a:gd name="connsiteY3162" fmla="*/ 825925 h 6750795"/>
              <a:gd name="connsiteX3163" fmla="*/ 4414182 w 6630249"/>
              <a:gd name="connsiteY3163" fmla="*/ 825925 h 6750795"/>
              <a:gd name="connsiteX3164" fmla="*/ 4419311 w 6630249"/>
              <a:gd name="connsiteY3164" fmla="*/ 838749 h 6750795"/>
              <a:gd name="connsiteX3165" fmla="*/ 4414182 w 6630249"/>
              <a:gd name="connsiteY3165" fmla="*/ 825925 h 6750795"/>
              <a:gd name="connsiteX3166" fmla="*/ 2613627 w 6630249"/>
              <a:gd name="connsiteY3166" fmla="*/ 823362 h 6750795"/>
              <a:gd name="connsiteX3167" fmla="*/ 2611062 w 6630249"/>
              <a:gd name="connsiteY3167" fmla="*/ 843881 h 6750795"/>
              <a:gd name="connsiteX3168" fmla="*/ 2613627 w 6630249"/>
              <a:gd name="connsiteY3168" fmla="*/ 823362 h 6750795"/>
              <a:gd name="connsiteX3169" fmla="*/ 5570949 w 6630249"/>
              <a:gd name="connsiteY3169" fmla="*/ 823360 h 6750795"/>
              <a:gd name="connsiteX3170" fmla="*/ 5558125 w 6630249"/>
              <a:gd name="connsiteY3170" fmla="*/ 843879 h 6750795"/>
              <a:gd name="connsiteX3171" fmla="*/ 5570949 w 6630249"/>
              <a:gd name="connsiteY3171" fmla="*/ 823360 h 6750795"/>
              <a:gd name="connsiteX3172" fmla="*/ 6548173 w 6630249"/>
              <a:gd name="connsiteY3172" fmla="*/ 820795 h 6750795"/>
              <a:gd name="connsiteX3173" fmla="*/ 6553302 w 6630249"/>
              <a:gd name="connsiteY3173" fmla="*/ 820795 h 6750795"/>
              <a:gd name="connsiteX3174" fmla="*/ 6553302 w 6630249"/>
              <a:gd name="connsiteY3174" fmla="*/ 825926 h 6750795"/>
              <a:gd name="connsiteX3175" fmla="*/ 6548173 w 6630249"/>
              <a:gd name="connsiteY3175" fmla="*/ 825926 h 6750795"/>
              <a:gd name="connsiteX3176" fmla="*/ 6548173 w 6630249"/>
              <a:gd name="connsiteY3176" fmla="*/ 820795 h 6750795"/>
              <a:gd name="connsiteX3177" fmla="*/ 4473254 w 6630249"/>
              <a:gd name="connsiteY3177" fmla="*/ 815691 h 6750795"/>
              <a:gd name="connsiteX3178" fmla="*/ 4478304 w 6630249"/>
              <a:gd name="connsiteY3178" fmla="*/ 818216 h 6750795"/>
              <a:gd name="connsiteX3179" fmla="*/ 4473254 w 6630249"/>
              <a:gd name="connsiteY3179" fmla="*/ 815691 h 6750795"/>
              <a:gd name="connsiteX3180" fmla="*/ 4482633 w 6630249"/>
              <a:gd name="connsiteY3180" fmla="*/ 805085 h 6750795"/>
              <a:gd name="connsiteX3181" fmla="*/ 4478305 w 6630249"/>
              <a:gd name="connsiteY3181" fmla="*/ 807971 h 6750795"/>
              <a:gd name="connsiteX3182" fmla="*/ 4482633 w 6630249"/>
              <a:gd name="connsiteY3182" fmla="*/ 805085 h 6750795"/>
              <a:gd name="connsiteX3183" fmla="*/ 4398632 w 6630249"/>
              <a:gd name="connsiteY3183" fmla="*/ 799915 h 6750795"/>
              <a:gd name="connsiteX3184" fmla="*/ 4411617 w 6630249"/>
              <a:gd name="connsiteY3184" fmla="*/ 823360 h 6750795"/>
              <a:gd name="connsiteX3185" fmla="*/ 4393663 w 6630249"/>
              <a:gd name="connsiteY3185" fmla="*/ 800275 h 6750795"/>
              <a:gd name="connsiteX3186" fmla="*/ 4398632 w 6630249"/>
              <a:gd name="connsiteY3186" fmla="*/ 799915 h 6750795"/>
              <a:gd name="connsiteX3187" fmla="*/ 2621322 w 6630249"/>
              <a:gd name="connsiteY3187" fmla="*/ 797713 h 6750795"/>
              <a:gd name="connsiteX3188" fmla="*/ 2621322 w 6630249"/>
              <a:gd name="connsiteY3188" fmla="*/ 810537 h 6750795"/>
              <a:gd name="connsiteX3189" fmla="*/ 2652100 w 6630249"/>
              <a:gd name="connsiteY3189" fmla="*/ 823362 h 6750795"/>
              <a:gd name="connsiteX3190" fmla="*/ 2634147 w 6630249"/>
              <a:gd name="connsiteY3190" fmla="*/ 843881 h 6750795"/>
              <a:gd name="connsiteX3191" fmla="*/ 2629016 w 6630249"/>
              <a:gd name="connsiteY3191" fmla="*/ 836186 h 6750795"/>
              <a:gd name="connsiteX3192" fmla="*/ 2634147 w 6630249"/>
              <a:gd name="connsiteY3192" fmla="*/ 825927 h 6750795"/>
              <a:gd name="connsiteX3193" fmla="*/ 2626452 w 6630249"/>
              <a:gd name="connsiteY3193" fmla="*/ 831057 h 6750795"/>
              <a:gd name="connsiteX3194" fmla="*/ 2616192 w 6630249"/>
              <a:gd name="connsiteY3194" fmla="*/ 818232 h 6750795"/>
              <a:gd name="connsiteX3195" fmla="*/ 2621322 w 6630249"/>
              <a:gd name="connsiteY3195" fmla="*/ 797713 h 6750795"/>
              <a:gd name="connsiteX3196" fmla="*/ 5599163 w 6630249"/>
              <a:gd name="connsiteY3196" fmla="*/ 792582 h 6750795"/>
              <a:gd name="connsiteX3197" fmla="*/ 5601728 w 6630249"/>
              <a:gd name="connsiteY3197" fmla="*/ 805406 h 6750795"/>
              <a:gd name="connsiteX3198" fmla="*/ 5583773 w 6630249"/>
              <a:gd name="connsiteY3198" fmla="*/ 820796 h 6750795"/>
              <a:gd name="connsiteX3199" fmla="*/ 5599163 w 6630249"/>
              <a:gd name="connsiteY3199" fmla="*/ 792582 h 6750795"/>
              <a:gd name="connsiteX3200" fmla="*/ 2531550 w 6630249"/>
              <a:gd name="connsiteY3200" fmla="*/ 790017 h 6750795"/>
              <a:gd name="connsiteX3201" fmla="*/ 2534115 w 6630249"/>
              <a:gd name="connsiteY3201" fmla="*/ 802842 h 6750795"/>
              <a:gd name="connsiteX3202" fmla="*/ 2523855 w 6630249"/>
              <a:gd name="connsiteY3202" fmla="*/ 810537 h 6750795"/>
              <a:gd name="connsiteX3203" fmla="*/ 2531550 w 6630249"/>
              <a:gd name="connsiteY3203" fmla="*/ 790017 h 6750795"/>
              <a:gd name="connsiteX3204" fmla="*/ 2372528 w 6630249"/>
              <a:gd name="connsiteY3204" fmla="*/ 764371 h 6750795"/>
              <a:gd name="connsiteX3205" fmla="*/ 2375092 w 6630249"/>
              <a:gd name="connsiteY3205" fmla="*/ 772065 h 6750795"/>
              <a:gd name="connsiteX3206" fmla="*/ 2369964 w 6630249"/>
              <a:gd name="connsiteY3206" fmla="*/ 766936 h 6750795"/>
              <a:gd name="connsiteX3207" fmla="*/ 2372528 w 6630249"/>
              <a:gd name="connsiteY3207" fmla="*/ 764371 h 6750795"/>
              <a:gd name="connsiteX3208" fmla="*/ 4929726 w 6630249"/>
              <a:gd name="connsiteY3208" fmla="*/ 756673 h 6750795"/>
              <a:gd name="connsiteX3209" fmla="*/ 4932290 w 6630249"/>
              <a:gd name="connsiteY3209" fmla="*/ 769497 h 6750795"/>
              <a:gd name="connsiteX3210" fmla="*/ 4929726 w 6630249"/>
              <a:gd name="connsiteY3210" fmla="*/ 756673 h 6750795"/>
              <a:gd name="connsiteX3211" fmla="*/ 4360319 w 6630249"/>
              <a:gd name="connsiteY3211" fmla="*/ 751528 h 6750795"/>
              <a:gd name="connsiteX3212" fmla="*/ 4388533 w 6630249"/>
              <a:gd name="connsiteY3212" fmla="*/ 795133 h 6750795"/>
              <a:gd name="connsiteX3213" fmla="*/ 4360319 w 6630249"/>
              <a:gd name="connsiteY3213" fmla="*/ 751528 h 6750795"/>
              <a:gd name="connsiteX3214" fmla="*/ 2762391 w 6630249"/>
              <a:gd name="connsiteY3214" fmla="*/ 741254 h 6750795"/>
              <a:gd name="connsiteX3215" fmla="*/ 2795734 w 6630249"/>
              <a:gd name="connsiteY3215" fmla="*/ 900276 h 6750795"/>
              <a:gd name="connsiteX3216" fmla="*/ 2777780 w 6630249"/>
              <a:gd name="connsiteY3216" fmla="*/ 795117 h 6750795"/>
              <a:gd name="connsiteX3217" fmla="*/ 2762391 w 6630249"/>
              <a:gd name="connsiteY3217" fmla="*/ 741254 h 6750795"/>
              <a:gd name="connsiteX3218" fmla="*/ 5447834 w 6630249"/>
              <a:gd name="connsiteY3218" fmla="*/ 731025 h 6750795"/>
              <a:gd name="connsiteX3219" fmla="*/ 5452964 w 6630249"/>
              <a:gd name="connsiteY3219" fmla="*/ 751544 h 6750795"/>
              <a:gd name="connsiteX3220" fmla="*/ 5435010 w 6630249"/>
              <a:gd name="connsiteY3220" fmla="*/ 759238 h 6750795"/>
              <a:gd name="connsiteX3221" fmla="*/ 5447834 w 6630249"/>
              <a:gd name="connsiteY3221" fmla="*/ 731025 h 6750795"/>
              <a:gd name="connsiteX3222" fmla="*/ 4378274 w 6630249"/>
              <a:gd name="connsiteY3222" fmla="*/ 731010 h 6750795"/>
              <a:gd name="connsiteX3223" fmla="*/ 4414182 w 6630249"/>
              <a:gd name="connsiteY3223" fmla="*/ 795133 h 6750795"/>
              <a:gd name="connsiteX3224" fmla="*/ 4378274 w 6630249"/>
              <a:gd name="connsiteY3224" fmla="*/ 731010 h 6750795"/>
              <a:gd name="connsiteX3225" fmla="*/ 5150307 w 6630249"/>
              <a:gd name="connsiteY3225" fmla="*/ 728460 h 6750795"/>
              <a:gd name="connsiteX3226" fmla="*/ 5155436 w 6630249"/>
              <a:gd name="connsiteY3226" fmla="*/ 746414 h 6750795"/>
              <a:gd name="connsiteX3227" fmla="*/ 5150307 w 6630249"/>
              <a:gd name="connsiteY3227" fmla="*/ 728460 h 6750795"/>
              <a:gd name="connsiteX3228" fmla="*/ 5519650 w 6630249"/>
              <a:gd name="connsiteY3228" fmla="*/ 723330 h 6750795"/>
              <a:gd name="connsiteX3229" fmla="*/ 5565818 w 6630249"/>
              <a:gd name="connsiteY3229" fmla="*/ 820796 h 6750795"/>
              <a:gd name="connsiteX3230" fmla="*/ 5519650 w 6630249"/>
              <a:gd name="connsiteY3230" fmla="*/ 723330 h 6750795"/>
              <a:gd name="connsiteX3231" fmla="*/ 4406488 w 6630249"/>
              <a:gd name="connsiteY3231" fmla="*/ 702792 h 6750795"/>
              <a:gd name="connsiteX3232" fmla="*/ 4455221 w 6630249"/>
              <a:gd name="connsiteY3232" fmla="*/ 754090 h 6750795"/>
              <a:gd name="connsiteX3233" fmla="*/ 4447526 w 6630249"/>
              <a:gd name="connsiteY3233" fmla="*/ 725876 h 6750795"/>
              <a:gd name="connsiteX3234" fmla="*/ 4491129 w 6630249"/>
              <a:gd name="connsiteY3234" fmla="*/ 766914 h 6750795"/>
              <a:gd name="connsiteX3235" fmla="*/ 4485999 w 6630249"/>
              <a:gd name="connsiteY3235" fmla="*/ 784868 h 6750795"/>
              <a:gd name="connsiteX3236" fmla="*/ 4493694 w 6630249"/>
              <a:gd name="connsiteY3236" fmla="*/ 792563 h 6750795"/>
              <a:gd name="connsiteX3237" fmla="*/ 4485679 w 6630249"/>
              <a:gd name="connsiteY3237" fmla="*/ 791280 h 6750795"/>
              <a:gd name="connsiteX3238" fmla="*/ 4477656 w 6630249"/>
              <a:gd name="connsiteY3238" fmla="*/ 790245 h 6750795"/>
              <a:gd name="connsiteX3239" fmla="*/ 4475341 w 6630249"/>
              <a:gd name="connsiteY3239" fmla="*/ 787467 h 6750795"/>
              <a:gd name="connsiteX3240" fmla="*/ 4473816 w 6630249"/>
              <a:gd name="connsiteY3240" fmla="*/ 777815 h 6750795"/>
              <a:gd name="connsiteX3241" fmla="*/ 4468045 w 6630249"/>
              <a:gd name="connsiteY3241" fmla="*/ 769479 h 6750795"/>
              <a:gd name="connsiteX3242" fmla="*/ 4473175 w 6630249"/>
              <a:gd name="connsiteY3242" fmla="*/ 784868 h 6750795"/>
              <a:gd name="connsiteX3243" fmla="*/ 4475341 w 6630249"/>
              <a:gd name="connsiteY3243" fmla="*/ 787467 h 6750795"/>
              <a:gd name="connsiteX3244" fmla="*/ 4475740 w 6630249"/>
              <a:gd name="connsiteY3244" fmla="*/ 789998 h 6750795"/>
              <a:gd name="connsiteX3245" fmla="*/ 4477656 w 6630249"/>
              <a:gd name="connsiteY3245" fmla="*/ 790245 h 6750795"/>
              <a:gd name="connsiteX3246" fmla="*/ 4485999 w 6630249"/>
              <a:gd name="connsiteY3246" fmla="*/ 800258 h 6750795"/>
              <a:gd name="connsiteX3247" fmla="*/ 4462915 w 6630249"/>
              <a:gd name="connsiteY3247" fmla="*/ 787433 h 6750795"/>
              <a:gd name="connsiteX3248" fmla="*/ 4465480 w 6630249"/>
              <a:gd name="connsiteY3248" fmla="*/ 831036 h 6750795"/>
              <a:gd name="connsiteX3249" fmla="*/ 4439831 w 6630249"/>
              <a:gd name="connsiteY3249" fmla="*/ 792563 h 6750795"/>
              <a:gd name="connsiteX3250" fmla="*/ 4432137 w 6630249"/>
              <a:gd name="connsiteY3250" fmla="*/ 764349 h 6750795"/>
              <a:gd name="connsiteX3251" fmla="*/ 4432137 w 6630249"/>
              <a:gd name="connsiteY3251" fmla="*/ 805387 h 6750795"/>
              <a:gd name="connsiteX3252" fmla="*/ 4380838 w 6630249"/>
              <a:gd name="connsiteY3252" fmla="*/ 713051 h 6750795"/>
              <a:gd name="connsiteX3253" fmla="*/ 4401358 w 6630249"/>
              <a:gd name="connsiteY3253" fmla="*/ 731006 h 6750795"/>
              <a:gd name="connsiteX3254" fmla="*/ 4393662 w 6630249"/>
              <a:gd name="connsiteY3254" fmla="*/ 718181 h 6750795"/>
              <a:gd name="connsiteX3255" fmla="*/ 4406488 w 6630249"/>
              <a:gd name="connsiteY3255" fmla="*/ 702792 h 6750795"/>
              <a:gd name="connsiteX3256" fmla="*/ 3016315 w 6630249"/>
              <a:gd name="connsiteY3256" fmla="*/ 656612 h 6750795"/>
              <a:gd name="connsiteX3257" fmla="*/ 3052865 w 6630249"/>
              <a:gd name="connsiteY3257" fmla="*/ 745101 h 6750795"/>
              <a:gd name="connsiteX3258" fmla="*/ 3071411 w 6630249"/>
              <a:gd name="connsiteY3258" fmla="*/ 816435 h 6750795"/>
              <a:gd name="connsiteX3259" fmla="*/ 3072743 w 6630249"/>
              <a:gd name="connsiteY3259" fmla="*/ 825894 h 6750795"/>
              <a:gd name="connsiteX3260" fmla="*/ 3046132 w 6630249"/>
              <a:gd name="connsiteY3260" fmla="*/ 737406 h 6750795"/>
              <a:gd name="connsiteX3261" fmla="*/ 3019398 w 6630249"/>
              <a:gd name="connsiteY3261" fmla="*/ 670701 h 6750795"/>
              <a:gd name="connsiteX3262" fmla="*/ 2884224 w 6630249"/>
              <a:gd name="connsiteY3262" fmla="*/ 644463 h 6750795"/>
              <a:gd name="connsiteX3263" fmla="*/ 2888071 w 6630249"/>
              <a:gd name="connsiteY3263" fmla="*/ 646387 h 6750795"/>
              <a:gd name="connsiteX3264" fmla="*/ 2877812 w 6630249"/>
              <a:gd name="connsiteY3264" fmla="*/ 656646 h 6750795"/>
              <a:gd name="connsiteX3265" fmla="*/ 2880376 w 6630249"/>
              <a:gd name="connsiteY3265" fmla="*/ 646387 h 6750795"/>
              <a:gd name="connsiteX3266" fmla="*/ 2884224 w 6630249"/>
              <a:gd name="connsiteY3266" fmla="*/ 644463 h 6750795"/>
              <a:gd name="connsiteX3267" fmla="*/ 2754696 w 6630249"/>
              <a:gd name="connsiteY3267" fmla="*/ 628398 h 6750795"/>
              <a:gd name="connsiteX3268" fmla="*/ 2831643 w 6630249"/>
              <a:gd name="connsiteY3268" fmla="*/ 774597 h 6750795"/>
              <a:gd name="connsiteX3269" fmla="*/ 2916284 w 6630249"/>
              <a:gd name="connsiteY3269" fmla="*/ 1097773 h 6750795"/>
              <a:gd name="connsiteX3270" fmla="*/ 2913207 w 6630249"/>
              <a:gd name="connsiteY3270" fmla="*/ 1095209 h 6750795"/>
              <a:gd name="connsiteX3271" fmla="*/ 2881018 w 6630249"/>
              <a:gd name="connsiteY3271" fmla="*/ 934261 h 6750795"/>
              <a:gd name="connsiteX3272" fmla="*/ 2826513 w 6630249"/>
              <a:gd name="connsiteY3272" fmla="*/ 777161 h 6750795"/>
              <a:gd name="connsiteX3273" fmla="*/ 2788681 w 6630249"/>
              <a:gd name="connsiteY3273" fmla="*/ 700215 h 6750795"/>
              <a:gd name="connsiteX3274" fmla="*/ 2755847 w 6630249"/>
              <a:gd name="connsiteY3274" fmla="*/ 645660 h 6750795"/>
              <a:gd name="connsiteX3275" fmla="*/ 3003492 w 6630249"/>
              <a:gd name="connsiteY3275" fmla="*/ 623269 h 6750795"/>
              <a:gd name="connsiteX3276" fmla="*/ 3006055 w 6630249"/>
              <a:gd name="connsiteY3276" fmla="*/ 710475 h 6750795"/>
              <a:gd name="connsiteX3277" fmla="*/ 2988101 w 6630249"/>
              <a:gd name="connsiteY3277" fmla="*/ 841284 h 6750795"/>
              <a:gd name="connsiteX3278" fmla="*/ 2985536 w 6630249"/>
              <a:gd name="connsiteY3278" fmla="*/ 964399 h 6750795"/>
              <a:gd name="connsiteX3279" fmla="*/ 3031704 w 6630249"/>
              <a:gd name="connsiteY3279" fmla="*/ 1174721 h 6750795"/>
              <a:gd name="connsiteX3280" fmla="*/ 3031704 w 6630249"/>
              <a:gd name="connsiteY3280" fmla="*/ 1184980 h 6750795"/>
              <a:gd name="connsiteX3281" fmla="*/ 3059918 w 6630249"/>
              <a:gd name="connsiteY3281" fmla="*/ 1210629 h 6750795"/>
              <a:gd name="connsiteX3282" fmla="*/ 3067614 w 6630249"/>
              <a:gd name="connsiteY3282" fmla="*/ 1179850 h 6750795"/>
              <a:gd name="connsiteX3283" fmla="*/ 3080437 w 6630249"/>
              <a:gd name="connsiteY3283" fmla="*/ 918230 h 6750795"/>
              <a:gd name="connsiteX3284" fmla="*/ 3026575 w 6630249"/>
              <a:gd name="connsiteY3284" fmla="*/ 746384 h 6750795"/>
              <a:gd name="connsiteX3285" fmla="*/ 3006055 w 6630249"/>
              <a:gd name="connsiteY3285" fmla="*/ 628398 h 6750795"/>
              <a:gd name="connsiteX3286" fmla="*/ 3003492 w 6630249"/>
              <a:gd name="connsiteY3286" fmla="*/ 623269 h 6750795"/>
              <a:gd name="connsiteX3287" fmla="*/ 2900895 w 6630249"/>
              <a:gd name="connsiteY3287" fmla="*/ 618172 h 6750795"/>
              <a:gd name="connsiteX3288" fmla="*/ 2895766 w 6630249"/>
              <a:gd name="connsiteY3288" fmla="*/ 636127 h 6750795"/>
              <a:gd name="connsiteX3289" fmla="*/ 2900895 w 6630249"/>
              <a:gd name="connsiteY3289" fmla="*/ 618172 h 6750795"/>
              <a:gd name="connsiteX3290" fmla="*/ 2747105 w 6630249"/>
              <a:gd name="connsiteY3290" fmla="*/ 616528 h 6750795"/>
              <a:gd name="connsiteX3291" fmla="*/ 2752131 w 6630249"/>
              <a:gd name="connsiteY3291" fmla="*/ 623269 h 6750795"/>
              <a:gd name="connsiteX3292" fmla="*/ 2752724 w 6630249"/>
              <a:gd name="connsiteY3292" fmla="*/ 640472 h 6750795"/>
              <a:gd name="connsiteX3293" fmla="*/ 2747001 w 6630249"/>
              <a:gd name="connsiteY3293" fmla="*/ 630963 h 6750795"/>
              <a:gd name="connsiteX3294" fmla="*/ 2747001 w 6630249"/>
              <a:gd name="connsiteY3294" fmla="*/ 628398 h 6750795"/>
              <a:gd name="connsiteX3295" fmla="*/ 2913719 w 6630249"/>
              <a:gd name="connsiteY3295" fmla="*/ 589959 h 6750795"/>
              <a:gd name="connsiteX3296" fmla="*/ 2906025 w 6630249"/>
              <a:gd name="connsiteY3296" fmla="*/ 613043 h 6750795"/>
              <a:gd name="connsiteX3297" fmla="*/ 2913719 w 6630249"/>
              <a:gd name="connsiteY3297" fmla="*/ 589959 h 6750795"/>
              <a:gd name="connsiteX3298" fmla="*/ 3769754 w 6630249"/>
              <a:gd name="connsiteY3298" fmla="*/ 576174 h 6750795"/>
              <a:gd name="connsiteX3299" fmla="*/ 3772959 w 6630249"/>
              <a:gd name="connsiteY3299" fmla="*/ 582266 h 6750795"/>
              <a:gd name="connsiteX3300" fmla="*/ 3762700 w 6630249"/>
              <a:gd name="connsiteY3300" fmla="*/ 579701 h 6750795"/>
              <a:gd name="connsiteX3301" fmla="*/ 3769754 w 6630249"/>
              <a:gd name="connsiteY3301" fmla="*/ 576174 h 6750795"/>
              <a:gd name="connsiteX3302" fmla="*/ 3752439 w 6630249"/>
              <a:gd name="connsiteY3302" fmla="*/ 569440 h 6750795"/>
              <a:gd name="connsiteX3303" fmla="*/ 3770394 w 6630249"/>
              <a:gd name="connsiteY3303" fmla="*/ 584829 h 6750795"/>
              <a:gd name="connsiteX3304" fmla="*/ 3752439 w 6630249"/>
              <a:gd name="connsiteY3304" fmla="*/ 582264 h 6750795"/>
              <a:gd name="connsiteX3305" fmla="*/ 3752439 w 6630249"/>
              <a:gd name="connsiteY3305" fmla="*/ 579699 h 6750795"/>
              <a:gd name="connsiteX3306" fmla="*/ 3747310 w 6630249"/>
              <a:gd name="connsiteY3306" fmla="*/ 574570 h 6750795"/>
              <a:gd name="connsiteX3307" fmla="*/ 3752439 w 6630249"/>
              <a:gd name="connsiteY3307" fmla="*/ 569440 h 6750795"/>
              <a:gd name="connsiteX3308" fmla="*/ 3024010 w 6630249"/>
              <a:gd name="connsiteY3308" fmla="*/ 569406 h 6750795"/>
              <a:gd name="connsiteX3309" fmla="*/ 3059918 w 6630249"/>
              <a:gd name="connsiteY3309" fmla="*/ 711757 h 6750795"/>
              <a:gd name="connsiteX3310" fmla="*/ 3075661 w 6630249"/>
              <a:gd name="connsiteY3310" fmla="*/ 832780 h 6750795"/>
              <a:gd name="connsiteX3311" fmla="*/ 3071411 w 6630249"/>
              <a:gd name="connsiteY3311" fmla="*/ 816435 h 6750795"/>
              <a:gd name="connsiteX3312" fmla="*/ 3054147 w 6630249"/>
              <a:gd name="connsiteY3312" fmla="*/ 693803 h 6750795"/>
              <a:gd name="connsiteX3313" fmla="*/ 3024010 w 6630249"/>
              <a:gd name="connsiteY3313" fmla="*/ 569406 h 6750795"/>
              <a:gd name="connsiteX3314" fmla="*/ 2941933 w 6630249"/>
              <a:gd name="connsiteY3314" fmla="*/ 541226 h 6750795"/>
              <a:gd name="connsiteX3315" fmla="*/ 2923979 w 6630249"/>
              <a:gd name="connsiteY3315" fmla="*/ 592525 h 6750795"/>
              <a:gd name="connsiteX3316" fmla="*/ 2929109 w 6630249"/>
              <a:gd name="connsiteY3316" fmla="*/ 543791 h 6750795"/>
              <a:gd name="connsiteX3317" fmla="*/ 2941933 w 6630249"/>
              <a:gd name="connsiteY3317" fmla="*/ 541226 h 6750795"/>
              <a:gd name="connsiteX3318" fmla="*/ 3721661 w 6630249"/>
              <a:gd name="connsiteY3318" fmla="*/ 538663 h 6750795"/>
              <a:gd name="connsiteX3319" fmla="*/ 3726790 w 6630249"/>
              <a:gd name="connsiteY3319" fmla="*/ 538663 h 6750795"/>
              <a:gd name="connsiteX3320" fmla="*/ 3719096 w 6630249"/>
              <a:gd name="connsiteY3320" fmla="*/ 543792 h 6750795"/>
              <a:gd name="connsiteX3321" fmla="*/ 3721661 w 6630249"/>
              <a:gd name="connsiteY3321" fmla="*/ 538663 h 6750795"/>
              <a:gd name="connsiteX3322" fmla="*/ 2667490 w 6630249"/>
              <a:gd name="connsiteY3322" fmla="*/ 520673 h 6750795"/>
              <a:gd name="connsiteX3323" fmla="*/ 2711734 w 6630249"/>
              <a:gd name="connsiteY3323" fmla="*/ 569085 h 6750795"/>
              <a:gd name="connsiteX3324" fmla="*/ 2747001 w 6630249"/>
              <a:gd name="connsiteY3324" fmla="*/ 616388 h 6750795"/>
              <a:gd name="connsiteX3325" fmla="*/ 2747001 w 6630249"/>
              <a:gd name="connsiteY3325" fmla="*/ 628398 h 6750795"/>
              <a:gd name="connsiteX3326" fmla="*/ 2706604 w 6630249"/>
              <a:gd name="connsiteY3326" fmla="*/ 574535 h 6750795"/>
              <a:gd name="connsiteX3327" fmla="*/ 2685069 w 6630249"/>
              <a:gd name="connsiteY3327" fmla="*/ 552064 h 6750795"/>
              <a:gd name="connsiteX3328" fmla="*/ 3821692 w 6630249"/>
              <a:gd name="connsiteY3328" fmla="*/ 513014 h 6750795"/>
              <a:gd name="connsiteX3329" fmla="*/ 3824257 w 6630249"/>
              <a:gd name="connsiteY3329" fmla="*/ 533533 h 6750795"/>
              <a:gd name="connsiteX3330" fmla="*/ 3821692 w 6630249"/>
              <a:gd name="connsiteY3330" fmla="*/ 513014 h 6750795"/>
              <a:gd name="connsiteX3331" fmla="*/ 3821692 w 6630249"/>
              <a:gd name="connsiteY3331" fmla="*/ 438632 h 6750795"/>
              <a:gd name="connsiteX3332" fmla="*/ 3821692 w 6630249"/>
              <a:gd name="connsiteY3332" fmla="*/ 497625 h 6750795"/>
              <a:gd name="connsiteX3333" fmla="*/ 3821692 w 6630249"/>
              <a:gd name="connsiteY3333" fmla="*/ 438632 h 6750795"/>
              <a:gd name="connsiteX3334" fmla="*/ 2754696 w 6630249"/>
              <a:gd name="connsiteY3334" fmla="*/ 407818 h 6750795"/>
              <a:gd name="connsiteX3335" fmla="*/ 2747964 w 6630249"/>
              <a:gd name="connsiteY3335" fmla="*/ 519070 h 6750795"/>
              <a:gd name="connsiteX3336" fmla="*/ 2747105 w 6630249"/>
              <a:gd name="connsiteY3336" fmla="*/ 616528 h 6750795"/>
              <a:gd name="connsiteX3337" fmla="*/ 2747001 w 6630249"/>
              <a:gd name="connsiteY3337" fmla="*/ 616388 h 6750795"/>
              <a:gd name="connsiteX3338" fmla="*/ 2747001 w 6630249"/>
              <a:gd name="connsiteY3338" fmla="*/ 520352 h 6750795"/>
              <a:gd name="connsiteX3339" fmla="*/ 2754696 w 6630249"/>
              <a:gd name="connsiteY3339" fmla="*/ 407818 h 6750795"/>
              <a:gd name="connsiteX3340" fmla="*/ 3821691 w 6630249"/>
              <a:gd name="connsiteY3340" fmla="*/ 395029 h 6750795"/>
              <a:gd name="connsiteX3341" fmla="*/ 3826821 w 6630249"/>
              <a:gd name="connsiteY3341" fmla="*/ 402724 h 6750795"/>
              <a:gd name="connsiteX3342" fmla="*/ 3819127 w 6630249"/>
              <a:gd name="connsiteY3342" fmla="*/ 402724 h 6750795"/>
              <a:gd name="connsiteX3343" fmla="*/ 3821691 w 6630249"/>
              <a:gd name="connsiteY3343" fmla="*/ 395029 h 6750795"/>
              <a:gd name="connsiteX3344" fmla="*/ 2729048 w 6630249"/>
              <a:gd name="connsiteY3344" fmla="*/ 389900 h 6750795"/>
              <a:gd name="connsiteX3345" fmla="*/ 2736742 w 6630249"/>
              <a:gd name="connsiteY3345" fmla="*/ 407854 h 6750795"/>
              <a:gd name="connsiteX3346" fmla="*/ 2729048 w 6630249"/>
              <a:gd name="connsiteY3346" fmla="*/ 407854 h 6750795"/>
              <a:gd name="connsiteX3347" fmla="*/ 2731612 w 6630249"/>
              <a:gd name="connsiteY3347" fmla="*/ 402724 h 6750795"/>
              <a:gd name="connsiteX3348" fmla="*/ 2729048 w 6630249"/>
              <a:gd name="connsiteY3348" fmla="*/ 389900 h 6750795"/>
              <a:gd name="connsiteX3349" fmla="*/ 2729048 w 6630249"/>
              <a:gd name="connsiteY3349" fmla="*/ 359122 h 6750795"/>
              <a:gd name="connsiteX3350" fmla="*/ 2736742 w 6630249"/>
              <a:gd name="connsiteY3350" fmla="*/ 364251 h 6750795"/>
              <a:gd name="connsiteX3351" fmla="*/ 2734177 w 6630249"/>
              <a:gd name="connsiteY3351" fmla="*/ 366816 h 6750795"/>
              <a:gd name="connsiteX3352" fmla="*/ 2729048 w 6630249"/>
              <a:gd name="connsiteY3352" fmla="*/ 366816 h 6750795"/>
              <a:gd name="connsiteX3353" fmla="*/ 2729048 w 6630249"/>
              <a:gd name="connsiteY3353" fmla="*/ 359122 h 6750795"/>
              <a:gd name="connsiteX3354" fmla="*/ 2839337 w 6630249"/>
              <a:gd name="connsiteY3354" fmla="*/ 0 h 6750795"/>
              <a:gd name="connsiteX3355" fmla="*/ 2941933 w 6630249"/>
              <a:gd name="connsiteY3355" fmla="*/ 205191 h 6750795"/>
              <a:gd name="connsiteX3356" fmla="*/ 2995796 w 6630249"/>
              <a:gd name="connsiteY3356" fmla="*/ 469375 h 6750795"/>
              <a:gd name="connsiteX3357" fmla="*/ 3013751 w 6630249"/>
              <a:gd name="connsiteY3357" fmla="*/ 656612 h 6750795"/>
              <a:gd name="connsiteX3358" fmla="*/ 3019398 w 6630249"/>
              <a:gd name="connsiteY3358" fmla="*/ 670701 h 6750795"/>
              <a:gd name="connsiteX3359" fmla="*/ 3034269 w 6630249"/>
              <a:gd name="connsiteY3359" fmla="*/ 738689 h 6750795"/>
              <a:gd name="connsiteX3360" fmla="*/ 3080437 w 6630249"/>
              <a:gd name="connsiteY3360" fmla="*/ 879757 h 6750795"/>
              <a:gd name="connsiteX3361" fmla="*/ 3079035 w 6630249"/>
              <a:gd name="connsiteY3361" fmla="*/ 858709 h 6750795"/>
              <a:gd name="connsiteX3362" fmla="*/ 3080437 w 6630249"/>
              <a:gd name="connsiteY3362" fmla="*/ 869497 h 6750795"/>
              <a:gd name="connsiteX3363" fmla="*/ 3083002 w 6630249"/>
              <a:gd name="connsiteY3363" fmla="*/ 887452 h 6750795"/>
              <a:gd name="connsiteX3364" fmla="*/ 3085567 w 6630249"/>
              <a:gd name="connsiteY3364" fmla="*/ 913101 h 6750795"/>
              <a:gd name="connsiteX3365" fmla="*/ 3111216 w 6630249"/>
              <a:gd name="connsiteY3365" fmla="*/ 977225 h 6750795"/>
              <a:gd name="connsiteX3366" fmla="*/ 3159949 w 6630249"/>
              <a:gd name="connsiteY3366" fmla="*/ 1131117 h 6750795"/>
              <a:gd name="connsiteX3367" fmla="*/ 3177903 w 6630249"/>
              <a:gd name="connsiteY3367" fmla="*/ 1082384 h 6750795"/>
              <a:gd name="connsiteX3368" fmla="*/ 3216378 w 6630249"/>
              <a:gd name="connsiteY3368" fmla="*/ 923360 h 6750795"/>
              <a:gd name="connsiteX3369" fmla="*/ 3070178 w 6630249"/>
              <a:gd name="connsiteY3369" fmla="*/ 641223 h 6750795"/>
              <a:gd name="connsiteX3370" fmla="*/ 3218942 w 6630249"/>
              <a:gd name="connsiteY3370" fmla="*/ 918230 h 6750795"/>
              <a:gd name="connsiteX3371" fmla="*/ 3226637 w 6630249"/>
              <a:gd name="connsiteY3371" fmla="*/ 864368 h 6750795"/>
              <a:gd name="connsiteX3372" fmla="*/ 3206117 w 6630249"/>
              <a:gd name="connsiteY3372" fmla="*/ 443726 h 6750795"/>
              <a:gd name="connsiteX3373" fmla="*/ 3231766 w 6630249"/>
              <a:gd name="connsiteY3373" fmla="*/ 861803 h 6750795"/>
              <a:gd name="connsiteX3374" fmla="*/ 3224071 w 6630249"/>
              <a:gd name="connsiteY3374" fmla="*/ 928490 h 6750795"/>
              <a:gd name="connsiteX3375" fmla="*/ 3226637 w 6630249"/>
              <a:gd name="connsiteY3375" fmla="*/ 936185 h 6750795"/>
              <a:gd name="connsiteX3376" fmla="*/ 3224071 w 6630249"/>
              <a:gd name="connsiteY3376" fmla="*/ 931055 h 6750795"/>
              <a:gd name="connsiteX3377" fmla="*/ 3188163 w 6630249"/>
              <a:gd name="connsiteY3377" fmla="*/ 1082384 h 6750795"/>
              <a:gd name="connsiteX3378" fmla="*/ 3167644 w 6630249"/>
              <a:gd name="connsiteY3378" fmla="*/ 1143942 h 6750795"/>
              <a:gd name="connsiteX3379" fmla="*/ 3172774 w 6630249"/>
              <a:gd name="connsiteY3379" fmla="*/ 1233713 h 6750795"/>
              <a:gd name="connsiteX3380" fmla="*/ 3134300 w 6630249"/>
              <a:gd name="connsiteY3380" fmla="*/ 1500462 h 6750795"/>
              <a:gd name="connsiteX3381" fmla="*/ 3126605 w 6630249"/>
              <a:gd name="connsiteY3381" fmla="*/ 1597929 h 6750795"/>
              <a:gd name="connsiteX3382" fmla="*/ 3170209 w 6630249"/>
              <a:gd name="connsiteY3382" fmla="*/ 1513288 h 6750795"/>
              <a:gd name="connsiteX3383" fmla="*/ 3170209 w 6630249"/>
              <a:gd name="connsiteY3383" fmla="*/ 1500462 h 6750795"/>
              <a:gd name="connsiteX3384" fmla="*/ 3167644 w 6630249"/>
              <a:gd name="connsiteY3384" fmla="*/ 1385042 h 6750795"/>
              <a:gd name="connsiteX3385" fmla="*/ 3183033 w 6630249"/>
              <a:gd name="connsiteY3385" fmla="*/ 1259362 h 6750795"/>
              <a:gd name="connsiteX3386" fmla="*/ 3221506 w 6630249"/>
              <a:gd name="connsiteY3386" fmla="*/ 1141377 h 6750795"/>
              <a:gd name="connsiteX3387" fmla="*/ 3252285 w 6630249"/>
              <a:gd name="connsiteY3387" fmla="*/ 1054171 h 6750795"/>
              <a:gd name="connsiteX3388" fmla="*/ 3244828 w 6630249"/>
              <a:gd name="connsiteY3388" fmla="*/ 1008466 h 6750795"/>
              <a:gd name="connsiteX3389" fmla="*/ 3252285 w 6630249"/>
              <a:gd name="connsiteY3389" fmla="*/ 1049041 h 6750795"/>
              <a:gd name="connsiteX3390" fmla="*/ 3290758 w 6630249"/>
              <a:gd name="connsiteY3390" fmla="*/ 913101 h 6750795"/>
              <a:gd name="connsiteX3391" fmla="*/ 3303583 w 6630249"/>
              <a:gd name="connsiteY3391" fmla="*/ 679696 h 6750795"/>
              <a:gd name="connsiteX3392" fmla="*/ 3190728 w 6630249"/>
              <a:gd name="connsiteY3392" fmla="*/ 305222 h 6750795"/>
              <a:gd name="connsiteX3393" fmla="*/ 3308713 w 6630249"/>
              <a:gd name="connsiteY3393" fmla="*/ 674567 h 6750795"/>
              <a:gd name="connsiteX3394" fmla="*/ 3298453 w 6630249"/>
              <a:gd name="connsiteY3394" fmla="*/ 913101 h 6750795"/>
              <a:gd name="connsiteX3395" fmla="*/ 3254850 w 6630249"/>
              <a:gd name="connsiteY3395" fmla="*/ 1069559 h 6750795"/>
              <a:gd name="connsiteX3396" fmla="*/ 3255827 w 6630249"/>
              <a:gd name="connsiteY3396" fmla="*/ 1081769 h 6750795"/>
              <a:gd name="connsiteX3397" fmla="*/ 3245232 w 6630249"/>
              <a:gd name="connsiteY3397" fmla="*/ 1111881 h 6750795"/>
              <a:gd name="connsiteX3398" fmla="*/ 3229201 w 6630249"/>
              <a:gd name="connsiteY3398" fmla="*/ 1146507 h 6750795"/>
              <a:gd name="connsiteX3399" fmla="*/ 3180468 w 6630249"/>
              <a:gd name="connsiteY3399" fmla="*/ 1377347 h 6750795"/>
              <a:gd name="connsiteX3400" fmla="*/ 3185598 w 6630249"/>
              <a:gd name="connsiteY3400" fmla="*/ 1479943 h 6750795"/>
              <a:gd name="connsiteX3401" fmla="*/ 3229201 w 6630249"/>
              <a:gd name="connsiteY3401" fmla="*/ 1359393 h 6750795"/>
              <a:gd name="connsiteX3402" fmla="*/ 3259980 w 6630249"/>
              <a:gd name="connsiteY3402" fmla="*/ 1133682 h 6750795"/>
              <a:gd name="connsiteX3403" fmla="*/ 3231766 w 6630249"/>
              <a:gd name="connsiteY3403" fmla="*/ 1364523 h 6750795"/>
              <a:gd name="connsiteX3404" fmla="*/ 3183033 w 6630249"/>
              <a:gd name="connsiteY3404" fmla="*/ 1495333 h 6750795"/>
              <a:gd name="connsiteX3405" fmla="*/ 3180468 w 6630249"/>
              <a:gd name="connsiteY3405" fmla="*/ 1613318 h 6750795"/>
              <a:gd name="connsiteX3406" fmla="*/ 3180468 w 6630249"/>
              <a:gd name="connsiteY3406" fmla="*/ 1621013 h 6750795"/>
              <a:gd name="connsiteX3407" fmla="*/ 3183033 w 6630249"/>
              <a:gd name="connsiteY3407" fmla="*/ 1628708 h 6750795"/>
              <a:gd name="connsiteX3408" fmla="*/ 3180468 w 6630249"/>
              <a:gd name="connsiteY3408" fmla="*/ 1628708 h 6750795"/>
              <a:gd name="connsiteX3409" fmla="*/ 3152254 w 6630249"/>
              <a:gd name="connsiteY3409" fmla="*/ 1785166 h 6750795"/>
              <a:gd name="connsiteX3410" fmla="*/ 3172774 w 6630249"/>
              <a:gd name="connsiteY3410" fmla="*/ 1874936 h 6750795"/>
              <a:gd name="connsiteX3411" fmla="*/ 3172774 w 6630249"/>
              <a:gd name="connsiteY3411" fmla="*/ 1921104 h 6750795"/>
              <a:gd name="connsiteX3412" fmla="*/ 3331797 w 6630249"/>
              <a:gd name="connsiteY3412" fmla="*/ 2041654 h 6750795"/>
              <a:gd name="connsiteX3413" fmla="*/ 3336927 w 6630249"/>
              <a:gd name="connsiteY3413" fmla="*/ 2041654 h 6750795"/>
              <a:gd name="connsiteX3414" fmla="*/ 3352317 w 6630249"/>
              <a:gd name="connsiteY3414" fmla="*/ 2016006 h 6750795"/>
              <a:gd name="connsiteX3415" fmla="*/ 3347186 w 6630249"/>
              <a:gd name="connsiteY3415" fmla="*/ 2010878 h 6750795"/>
              <a:gd name="connsiteX3416" fmla="*/ 3372835 w 6630249"/>
              <a:gd name="connsiteY3416" fmla="*/ 1985227 h 6750795"/>
              <a:gd name="connsiteX3417" fmla="*/ 3367705 w 6630249"/>
              <a:gd name="connsiteY3417" fmla="*/ 1905715 h 6750795"/>
              <a:gd name="connsiteX3418" fmla="*/ 3447218 w 6630249"/>
              <a:gd name="connsiteY3418" fmla="*/ 1831334 h 6750795"/>
              <a:gd name="connsiteX3419" fmla="*/ 3557508 w 6630249"/>
              <a:gd name="connsiteY3419" fmla="*/ 1751823 h 6750795"/>
              <a:gd name="connsiteX3420" fmla="*/ 3552378 w 6630249"/>
              <a:gd name="connsiteY3420" fmla="*/ 1726174 h 6750795"/>
              <a:gd name="connsiteX3421" fmla="*/ 3616500 w 6630249"/>
              <a:gd name="connsiteY3421" fmla="*/ 1667181 h 6750795"/>
              <a:gd name="connsiteX3422" fmla="*/ 3616500 w 6630249"/>
              <a:gd name="connsiteY3422" fmla="*/ 1636402 h 6750795"/>
              <a:gd name="connsiteX3423" fmla="*/ 3657538 w 6630249"/>
              <a:gd name="connsiteY3423" fmla="*/ 1600494 h 6750795"/>
              <a:gd name="connsiteX3424" fmla="*/ 3621630 w 6630249"/>
              <a:gd name="connsiteY3424" fmla="*/ 1541501 h 6750795"/>
              <a:gd name="connsiteX3425" fmla="*/ 3557508 w 6630249"/>
              <a:gd name="connsiteY3425" fmla="*/ 1505593 h 6750795"/>
              <a:gd name="connsiteX3426" fmla="*/ 3488255 w 6630249"/>
              <a:gd name="connsiteY3426" fmla="*/ 1526112 h 6750795"/>
              <a:gd name="connsiteX3427" fmla="*/ 3419003 w 6630249"/>
              <a:gd name="connsiteY3427" fmla="*/ 1490202 h 6750795"/>
              <a:gd name="connsiteX3428" fmla="*/ 3367705 w 6630249"/>
              <a:gd name="connsiteY3428" fmla="*/ 1420950 h 6750795"/>
              <a:gd name="connsiteX3429" fmla="*/ 3552378 w 6630249"/>
              <a:gd name="connsiteY3429" fmla="*/ 1426080 h 6750795"/>
              <a:gd name="connsiteX3430" fmla="*/ 3616500 w 6630249"/>
              <a:gd name="connsiteY3430" fmla="*/ 1400431 h 6750795"/>
              <a:gd name="connsiteX3431" fmla="*/ 3767829 w 6630249"/>
              <a:gd name="connsiteY3431" fmla="*/ 1431210 h 6750795"/>
              <a:gd name="connsiteX3432" fmla="*/ 3867859 w 6630249"/>
              <a:gd name="connsiteY3432" fmla="*/ 1587669 h 6750795"/>
              <a:gd name="connsiteX3433" fmla="*/ 3837081 w 6630249"/>
              <a:gd name="connsiteY3433" fmla="*/ 1697960 h 6750795"/>
              <a:gd name="connsiteX3434" fmla="*/ 3857600 w 6630249"/>
              <a:gd name="connsiteY3434" fmla="*/ 1703090 h 6750795"/>
              <a:gd name="connsiteX3435" fmla="*/ 3837081 w 6630249"/>
              <a:gd name="connsiteY3435" fmla="*/ 1877501 h 6750795"/>
              <a:gd name="connsiteX3436" fmla="*/ 3821691 w 6630249"/>
              <a:gd name="connsiteY3436" fmla="*/ 1903150 h 6750795"/>
              <a:gd name="connsiteX3437" fmla="*/ 3855035 w 6630249"/>
              <a:gd name="connsiteY3437" fmla="*/ 1856982 h 6750795"/>
              <a:gd name="connsiteX3438" fmla="*/ 3870424 w 6630249"/>
              <a:gd name="connsiteY3438" fmla="*/ 1787730 h 6750795"/>
              <a:gd name="connsiteX3439" fmla="*/ 3883249 w 6630249"/>
              <a:gd name="connsiteY3439" fmla="*/ 1733868 h 6750795"/>
              <a:gd name="connsiteX3440" fmla="*/ 3888379 w 6630249"/>
              <a:gd name="connsiteY3440" fmla="*/ 1708219 h 6750795"/>
              <a:gd name="connsiteX3441" fmla="*/ 3890944 w 6630249"/>
              <a:gd name="connsiteY3441" fmla="*/ 1708219 h 6750795"/>
              <a:gd name="connsiteX3442" fmla="*/ 3939677 w 6630249"/>
              <a:gd name="connsiteY3442" fmla="*/ 1597929 h 6750795"/>
              <a:gd name="connsiteX3443" fmla="*/ 4052532 w 6630249"/>
              <a:gd name="connsiteY3443" fmla="*/ 1479943 h 6750795"/>
              <a:gd name="connsiteX3444" fmla="*/ 4126914 w 6630249"/>
              <a:gd name="connsiteY3444" fmla="*/ 1418385 h 6750795"/>
              <a:gd name="connsiteX3445" fmla="*/ 4216685 w 6630249"/>
              <a:gd name="connsiteY3445" fmla="*/ 1302965 h 6750795"/>
              <a:gd name="connsiteX3446" fmla="*/ 4267983 w 6630249"/>
              <a:gd name="connsiteY3446" fmla="*/ 1210629 h 6750795"/>
              <a:gd name="connsiteX3447" fmla="*/ 4291067 w 6630249"/>
              <a:gd name="connsiteY3447" fmla="*/ 1151637 h 6750795"/>
              <a:gd name="connsiteX3448" fmla="*/ 4301327 w 6630249"/>
              <a:gd name="connsiteY3448" fmla="*/ 1110598 h 6750795"/>
              <a:gd name="connsiteX3449" fmla="*/ 4321846 w 6630249"/>
              <a:gd name="connsiteY3449" fmla="*/ 897711 h 6750795"/>
              <a:gd name="connsiteX3450" fmla="*/ 4303891 w 6630249"/>
              <a:gd name="connsiteY3450" fmla="*/ 1110598 h 6750795"/>
              <a:gd name="connsiteX3451" fmla="*/ 4298762 w 6630249"/>
              <a:gd name="connsiteY3451" fmla="*/ 1133682 h 6750795"/>
              <a:gd name="connsiteX3452" fmla="*/ 4301327 w 6630249"/>
              <a:gd name="connsiteY3452" fmla="*/ 1128553 h 6750795"/>
              <a:gd name="connsiteX3453" fmla="*/ 4665541 w 6630249"/>
              <a:gd name="connsiteY3453" fmla="*/ 613009 h 6750795"/>
              <a:gd name="connsiteX3454" fmla="*/ 4852779 w 6630249"/>
              <a:gd name="connsiteY3454" fmla="*/ 369344 h 6750795"/>
              <a:gd name="connsiteX3455" fmla="*/ 4996412 w 6630249"/>
              <a:gd name="connsiteY3455" fmla="*/ 53862 h 6750795"/>
              <a:gd name="connsiteX3456" fmla="*/ 4852779 w 6630249"/>
              <a:gd name="connsiteY3456" fmla="*/ 371909 h 6750795"/>
              <a:gd name="connsiteX3457" fmla="*/ 4665541 w 6630249"/>
              <a:gd name="connsiteY3457" fmla="*/ 620704 h 6750795"/>
              <a:gd name="connsiteX3458" fmla="*/ 4473174 w 6630249"/>
              <a:gd name="connsiteY3458" fmla="*/ 854108 h 6750795"/>
              <a:gd name="connsiteX3459" fmla="*/ 4306456 w 6630249"/>
              <a:gd name="connsiteY3459" fmla="*/ 1138812 h 6750795"/>
              <a:gd name="connsiteX3460" fmla="*/ 4260288 w 6630249"/>
              <a:gd name="connsiteY3460" fmla="*/ 1272187 h 6750795"/>
              <a:gd name="connsiteX3461" fmla="*/ 4375708 w 6630249"/>
              <a:gd name="connsiteY3461" fmla="*/ 1108033 h 6750795"/>
              <a:gd name="connsiteX3462" fmla="*/ 4257723 w 6630249"/>
              <a:gd name="connsiteY3462" fmla="*/ 1282446 h 6750795"/>
              <a:gd name="connsiteX3463" fmla="*/ 4250029 w 6630249"/>
              <a:gd name="connsiteY3463" fmla="*/ 1315790 h 6750795"/>
              <a:gd name="connsiteX3464" fmla="*/ 4211555 w 6630249"/>
              <a:gd name="connsiteY3464" fmla="*/ 1497898 h 6750795"/>
              <a:gd name="connsiteX3465" fmla="*/ 4344930 w 6630249"/>
              <a:gd name="connsiteY3465" fmla="*/ 1382477 h 6750795"/>
              <a:gd name="connsiteX3466" fmla="*/ 4611679 w 6630249"/>
              <a:gd name="connsiteY3466" fmla="*/ 1036216 h 6750795"/>
              <a:gd name="connsiteX3467" fmla="*/ 4347494 w 6630249"/>
              <a:gd name="connsiteY3467" fmla="*/ 1387607 h 6750795"/>
              <a:gd name="connsiteX3468" fmla="*/ 4211555 w 6630249"/>
              <a:gd name="connsiteY3468" fmla="*/ 1508157 h 6750795"/>
              <a:gd name="connsiteX3469" fmla="*/ 4183341 w 6630249"/>
              <a:gd name="connsiteY3469" fmla="*/ 1641532 h 6750795"/>
              <a:gd name="connsiteX3470" fmla="*/ 4229510 w 6630249"/>
              <a:gd name="connsiteY3470" fmla="*/ 1579975 h 6750795"/>
              <a:gd name="connsiteX3471" fmla="*/ 4350060 w 6630249"/>
              <a:gd name="connsiteY3471" fmla="*/ 1405561 h 6750795"/>
              <a:gd name="connsiteX3472" fmla="*/ 4556012 w 6630249"/>
              <a:gd name="connsiteY3472" fmla="*/ 1227381 h 6750795"/>
              <a:gd name="connsiteX3473" fmla="*/ 4617869 w 6630249"/>
              <a:gd name="connsiteY3473" fmla="*/ 1192702 h 6750795"/>
              <a:gd name="connsiteX3474" fmla="*/ 4616849 w 6630249"/>
              <a:gd name="connsiteY3474" fmla="*/ 1191977 h 6750795"/>
              <a:gd name="connsiteX3475" fmla="*/ 4618382 w 6630249"/>
              <a:gd name="connsiteY3475" fmla="*/ 1192414 h 6750795"/>
              <a:gd name="connsiteX3476" fmla="*/ 4627068 w 6630249"/>
              <a:gd name="connsiteY3476" fmla="*/ 1187545 h 6750795"/>
              <a:gd name="connsiteX3477" fmla="*/ 4618703 w 6630249"/>
              <a:gd name="connsiteY3477" fmla="*/ 1192506 h 6750795"/>
              <a:gd name="connsiteX3478" fmla="*/ 4619374 w 6630249"/>
              <a:gd name="connsiteY3478" fmla="*/ 1192698 h 6750795"/>
              <a:gd name="connsiteX3479" fmla="*/ 4622305 w 6630249"/>
              <a:gd name="connsiteY3479" fmla="*/ 1195854 h 6750795"/>
              <a:gd name="connsiteX3480" fmla="*/ 4618099 w 6630249"/>
              <a:gd name="connsiteY3480" fmla="*/ 1192865 h 6750795"/>
              <a:gd name="connsiteX3481" fmla="*/ 4596387 w 6630249"/>
              <a:gd name="connsiteY3481" fmla="*/ 1205742 h 6750795"/>
              <a:gd name="connsiteX3482" fmla="*/ 4604625 w 6630249"/>
              <a:gd name="connsiteY3482" fmla="*/ 1224438 h 6750795"/>
              <a:gd name="connsiteX3483" fmla="*/ 4609114 w 6630249"/>
              <a:gd name="connsiteY3483" fmla="*/ 1249125 h 6750795"/>
              <a:gd name="connsiteX3484" fmla="*/ 4599816 w 6630249"/>
              <a:gd name="connsiteY3484" fmla="*/ 1229247 h 6750795"/>
              <a:gd name="connsiteX3485" fmla="*/ 4596328 w 6630249"/>
              <a:gd name="connsiteY3485" fmla="*/ 1205777 h 6750795"/>
              <a:gd name="connsiteX3486" fmla="*/ 4556052 w 6630249"/>
              <a:gd name="connsiteY3486" fmla="*/ 1229665 h 6750795"/>
              <a:gd name="connsiteX3487" fmla="*/ 4352625 w 6630249"/>
              <a:gd name="connsiteY3487" fmla="*/ 1413256 h 6750795"/>
              <a:gd name="connsiteX3488" fmla="*/ 4234639 w 6630249"/>
              <a:gd name="connsiteY3488" fmla="*/ 1590234 h 6750795"/>
              <a:gd name="connsiteX3489" fmla="*/ 4178212 w 6630249"/>
              <a:gd name="connsiteY3489" fmla="*/ 1667181 h 6750795"/>
              <a:gd name="connsiteX3490" fmla="*/ 4119219 w 6630249"/>
              <a:gd name="connsiteY3490" fmla="*/ 1841593 h 6750795"/>
              <a:gd name="connsiteX3491" fmla="*/ 4060226 w 6630249"/>
              <a:gd name="connsiteY3491" fmla="*/ 1939059 h 6750795"/>
              <a:gd name="connsiteX3492" fmla="*/ 4055097 w 6630249"/>
              <a:gd name="connsiteY3492" fmla="*/ 1974967 h 6750795"/>
              <a:gd name="connsiteX3493" fmla="*/ 4103830 w 6630249"/>
              <a:gd name="connsiteY3493" fmla="*/ 2167332 h 6750795"/>
              <a:gd name="connsiteX3494" fmla="*/ 4096135 w 6630249"/>
              <a:gd name="connsiteY3494" fmla="*/ 2172463 h 6750795"/>
              <a:gd name="connsiteX3495" fmla="*/ 4332105 w 6630249"/>
              <a:gd name="connsiteY3495" fmla="*/ 2313533 h 6750795"/>
              <a:gd name="connsiteX3496" fmla="*/ 4391098 w 6630249"/>
              <a:gd name="connsiteY3496" fmla="*/ 2216066 h 6750795"/>
              <a:gd name="connsiteX3497" fmla="*/ 4675801 w 6630249"/>
              <a:gd name="connsiteY3497" fmla="*/ 1662051 h 6750795"/>
              <a:gd name="connsiteX3498" fmla="*/ 4957939 w 6630249"/>
              <a:gd name="connsiteY3498" fmla="*/ 1246538 h 6750795"/>
              <a:gd name="connsiteX3499" fmla="*/ 4947680 w 6630249"/>
              <a:gd name="connsiteY3499" fmla="*/ 1241408 h 6750795"/>
              <a:gd name="connsiteX3500" fmla="*/ 4950244 w 6630249"/>
              <a:gd name="connsiteY3500" fmla="*/ 1223454 h 6750795"/>
              <a:gd name="connsiteX3501" fmla="*/ 4963069 w 6630249"/>
              <a:gd name="connsiteY3501" fmla="*/ 1241408 h 6750795"/>
              <a:gd name="connsiteX3502" fmla="*/ 4973329 w 6630249"/>
              <a:gd name="connsiteY3502" fmla="*/ 1231148 h 6750795"/>
              <a:gd name="connsiteX3503" fmla="*/ 4978458 w 6630249"/>
              <a:gd name="connsiteY3503" fmla="*/ 1205499 h 6750795"/>
              <a:gd name="connsiteX3504" fmla="*/ 4993848 w 6630249"/>
              <a:gd name="connsiteY3504" fmla="*/ 1200370 h 6750795"/>
              <a:gd name="connsiteX3505" fmla="*/ 4993848 w 6630249"/>
              <a:gd name="connsiteY3505" fmla="*/ 1184980 h 6750795"/>
              <a:gd name="connsiteX3506" fmla="*/ 5009237 w 6630249"/>
              <a:gd name="connsiteY3506" fmla="*/ 1172156 h 6750795"/>
              <a:gd name="connsiteX3507" fmla="*/ 5019497 w 6630249"/>
              <a:gd name="connsiteY3507" fmla="*/ 1190110 h 6750795"/>
              <a:gd name="connsiteX3508" fmla="*/ 5373452 w 6630249"/>
              <a:gd name="connsiteY3508" fmla="*/ 1128553 h 6750795"/>
              <a:gd name="connsiteX3509" fmla="*/ 5024626 w 6630249"/>
              <a:gd name="connsiteY3509" fmla="*/ 1200370 h 6750795"/>
              <a:gd name="connsiteX3510" fmla="*/ 5029756 w 6630249"/>
              <a:gd name="connsiteY3510" fmla="*/ 1200370 h 6750795"/>
              <a:gd name="connsiteX3511" fmla="*/ 5024626 w 6630249"/>
              <a:gd name="connsiteY3511" fmla="*/ 1215759 h 6750795"/>
              <a:gd name="connsiteX3512" fmla="*/ 5029756 w 6630249"/>
              <a:gd name="connsiteY3512" fmla="*/ 1210629 h 6750795"/>
              <a:gd name="connsiteX3513" fmla="*/ 5024626 w 6630249"/>
              <a:gd name="connsiteY3513" fmla="*/ 1277316 h 6750795"/>
              <a:gd name="connsiteX3514" fmla="*/ 5012443 w 6630249"/>
              <a:gd name="connsiteY3514" fmla="*/ 1286614 h 6750795"/>
              <a:gd name="connsiteX3515" fmla="*/ 5004124 w 6630249"/>
              <a:gd name="connsiteY3515" fmla="*/ 1297813 h 6750795"/>
              <a:gd name="connsiteX3516" fmla="*/ 5012122 w 6630249"/>
              <a:gd name="connsiteY3516" fmla="*/ 1313567 h 6750795"/>
              <a:gd name="connsiteX3517" fmla="*/ 5009237 w 6630249"/>
              <a:gd name="connsiteY3517" fmla="*/ 1344026 h 6750795"/>
              <a:gd name="connsiteX3518" fmla="*/ 4991283 w 6630249"/>
              <a:gd name="connsiteY3518" fmla="*/ 1338896 h 6750795"/>
              <a:gd name="connsiteX3519" fmla="*/ 4988718 w 6630249"/>
              <a:gd name="connsiteY3519" fmla="*/ 1320941 h 6750795"/>
              <a:gd name="connsiteX3520" fmla="*/ 5004107 w 6630249"/>
              <a:gd name="connsiteY3520" fmla="*/ 1310681 h 6750795"/>
              <a:gd name="connsiteX3521" fmla="*/ 5000901 w 6630249"/>
              <a:gd name="connsiteY3521" fmla="*/ 1301704 h 6750795"/>
              <a:gd name="connsiteX3522" fmla="*/ 5001328 w 6630249"/>
              <a:gd name="connsiteY3522" fmla="*/ 1295722 h 6750795"/>
              <a:gd name="connsiteX3523" fmla="*/ 4995411 w 6630249"/>
              <a:gd name="connsiteY3523" fmla="*/ 1291223 h 6750795"/>
              <a:gd name="connsiteX3524" fmla="*/ 4978458 w 6630249"/>
              <a:gd name="connsiteY3524" fmla="*/ 1267057 h 6750795"/>
              <a:gd name="connsiteX3525" fmla="*/ 4975893 w 6630249"/>
              <a:gd name="connsiteY3525" fmla="*/ 1249103 h 6750795"/>
              <a:gd name="connsiteX3526" fmla="*/ 4897865 w 6630249"/>
              <a:gd name="connsiteY3526" fmla="*/ 1338794 h 6750795"/>
              <a:gd name="connsiteX3527" fmla="*/ 4829711 w 6630249"/>
              <a:gd name="connsiteY3527" fmla="*/ 1436477 h 6750795"/>
              <a:gd name="connsiteX3528" fmla="*/ 4834355 w 6630249"/>
              <a:gd name="connsiteY3528" fmla="*/ 1449784 h 6750795"/>
              <a:gd name="connsiteX3529" fmla="*/ 4829695 w 6630249"/>
              <a:gd name="connsiteY3529" fmla="*/ 1462023 h 6750795"/>
              <a:gd name="connsiteX3530" fmla="*/ 4820917 w 6630249"/>
              <a:gd name="connsiteY3530" fmla="*/ 1456934 h 6750795"/>
              <a:gd name="connsiteX3531" fmla="*/ 4819651 w 6630249"/>
              <a:gd name="connsiteY3531" fmla="*/ 1452176 h 6750795"/>
              <a:gd name="connsiteX3532" fmla="*/ 4756234 w 6630249"/>
              <a:gd name="connsiteY3532" fmla="*/ 1558573 h 6750795"/>
              <a:gd name="connsiteX3533" fmla="*/ 4691190 w 6630249"/>
              <a:gd name="connsiteY3533" fmla="*/ 1680005 h 6750795"/>
              <a:gd name="connsiteX3534" fmla="*/ 4414182 w 6630249"/>
              <a:gd name="connsiteY3534" fmla="*/ 2241718 h 6750795"/>
              <a:gd name="connsiteX3535" fmla="*/ 4385968 w 6630249"/>
              <a:gd name="connsiteY3535" fmla="*/ 2293014 h 6750795"/>
              <a:gd name="connsiteX3536" fmla="*/ 4506518 w 6630249"/>
              <a:gd name="connsiteY3536" fmla="*/ 2226327 h 6750795"/>
              <a:gd name="connsiteX3537" fmla="*/ 4516778 w 6630249"/>
              <a:gd name="connsiteY3537" fmla="*/ 2195544 h 6750795"/>
              <a:gd name="connsiteX3538" fmla="*/ 4591159 w 6630249"/>
              <a:gd name="connsiteY3538" fmla="*/ 2126297 h 6750795"/>
              <a:gd name="connsiteX3539" fmla="*/ 4706579 w 6630249"/>
              <a:gd name="connsiteY3539" fmla="*/ 2016006 h 6750795"/>
              <a:gd name="connsiteX3540" fmla="*/ 4837389 w 6630249"/>
              <a:gd name="connsiteY3540" fmla="*/ 2136555 h 6750795"/>
              <a:gd name="connsiteX3541" fmla="*/ 4883557 w 6630249"/>
              <a:gd name="connsiteY3541" fmla="*/ 2167332 h 6750795"/>
              <a:gd name="connsiteX3542" fmla="*/ 4919466 w 6630249"/>
              <a:gd name="connsiteY3542" fmla="*/ 2226327 h 6750795"/>
              <a:gd name="connsiteX3543" fmla="*/ 4996412 w 6630249"/>
              <a:gd name="connsiteY3543" fmla="*/ 2331486 h 6750795"/>
              <a:gd name="connsiteX3544" fmla="*/ 5009237 w 6630249"/>
              <a:gd name="connsiteY3544" fmla="*/ 2305838 h 6750795"/>
              <a:gd name="connsiteX3545" fmla="*/ 5001542 w 6630249"/>
              <a:gd name="connsiteY3545" fmla="*/ 2339180 h 6750795"/>
              <a:gd name="connsiteX3546" fmla="*/ 5009237 w 6630249"/>
              <a:gd name="connsiteY3546" fmla="*/ 2487945 h 6750795"/>
              <a:gd name="connsiteX3547" fmla="*/ 4947680 w 6630249"/>
              <a:gd name="connsiteY3547" fmla="*/ 2562327 h 6750795"/>
              <a:gd name="connsiteX3548" fmla="*/ 4952809 w 6630249"/>
              <a:gd name="connsiteY3548" fmla="*/ 2562327 h 6750795"/>
              <a:gd name="connsiteX3549" fmla="*/ 4932290 w 6630249"/>
              <a:gd name="connsiteY3549" fmla="*/ 2585411 h 6750795"/>
              <a:gd name="connsiteX3550" fmla="*/ 4932290 w 6630249"/>
              <a:gd name="connsiteY3550" fmla="*/ 2577716 h 6750795"/>
              <a:gd name="connsiteX3551" fmla="*/ 4901512 w 6630249"/>
              <a:gd name="connsiteY3551" fmla="*/ 2629015 h 6750795"/>
              <a:gd name="connsiteX3552" fmla="*/ 4852779 w 6630249"/>
              <a:gd name="connsiteY3552" fmla="*/ 2652099 h 6750795"/>
              <a:gd name="connsiteX3553" fmla="*/ 4860473 w 6630249"/>
              <a:gd name="connsiteY3553" fmla="*/ 2682878 h 6750795"/>
              <a:gd name="connsiteX3554" fmla="*/ 4870733 w 6630249"/>
              <a:gd name="connsiteY3554" fmla="*/ 2685443 h 6750795"/>
              <a:gd name="connsiteX3555" fmla="*/ 4868168 w 6630249"/>
              <a:gd name="connsiteY3555" fmla="*/ 2713656 h 6750795"/>
              <a:gd name="connsiteX3556" fmla="*/ 4878428 w 6630249"/>
              <a:gd name="connsiteY3556" fmla="*/ 2757259 h 6750795"/>
              <a:gd name="connsiteX3557" fmla="*/ 4896382 w 6630249"/>
              <a:gd name="connsiteY3557" fmla="*/ 2723916 h 6750795"/>
              <a:gd name="connsiteX3558" fmla="*/ 5042581 w 6630249"/>
              <a:gd name="connsiteY3558" fmla="*/ 2649534 h 6750795"/>
              <a:gd name="connsiteX3559" fmla="*/ 5063100 w 6630249"/>
              <a:gd name="connsiteY3559" fmla="*/ 2639273 h 6750795"/>
              <a:gd name="connsiteX3560" fmla="*/ 5063100 w 6630249"/>
              <a:gd name="connsiteY3560" fmla="*/ 2646968 h 6750795"/>
              <a:gd name="connsiteX3561" fmla="*/ 5070795 w 6630249"/>
              <a:gd name="connsiteY3561" fmla="*/ 2646968 h 6750795"/>
              <a:gd name="connsiteX3562" fmla="*/ 5070795 w 6630249"/>
              <a:gd name="connsiteY3562" fmla="*/ 2644403 h 6750795"/>
              <a:gd name="connsiteX3563" fmla="*/ 5055405 w 6630249"/>
              <a:gd name="connsiteY3563" fmla="*/ 2626449 h 6750795"/>
              <a:gd name="connsiteX3564" fmla="*/ 5042581 w 6630249"/>
              <a:gd name="connsiteY3564" fmla="*/ 2495638 h 6750795"/>
              <a:gd name="connsiteX3565" fmla="*/ 5086184 w 6630249"/>
              <a:gd name="connsiteY3565" fmla="*/ 2544372 h 6750795"/>
              <a:gd name="connsiteX3566" fmla="*/ 5093878 w 6630249"/>
              <a:gd name="connsiteY3566" fmla="*/ 2562327 h 6750795"/>
              <a:gd name="connsiteX3567" fmla="*/ 5093878 w 6630249"/>
              <a:gd name="connsiteY3567" fmla="*/ 2564892 h 6750795"/>
              <a:gd name="connsiteX3568" fmla="*/ 5101573 w 6630249"/>
              <a:gd name="connsiteY3568" fmla="*/ 2582846 h 6750795"/>
              <a:gd name="connsiteX3569" fmla="*/ 5104138 w 6630249"/>
              <a:gd name="connsiteY3569" fmla="*/ 2585411 h 6750795"/>
              <a:gd name="connsiteX3570" fmla="*/ 5114398 w 6630249"/>
              <a:gd name="connsiteY3570" fmla="*/ 2603365 h 6750795"/>
              <a:gd name="connsiteX3571" fmla="*/ 5127222 w 6630249"/>
              <a:gd name="connsiteY3571" fmla="*/ 2621320 h 6750795"/>
              <a:gd name="connsiteX3572" fmla="*/ 5129787 w 6630249"/>
              <a:gd name="connsiteY3572" fmla="*/ 2621320 h 6750795"/>
              <a:gd name="connsiteX3573" fmla="*/ 5137482 w 6630249"/>
              <a:gd name="connsiteY3573" fmla="*/ 2629015 h 6750795"/>
              <a:gd name="connsiteX3574" fmla="*/ 5129787 w 6630249"/>
              <a:gd name="connsiteY3574" fmla="*/ 2626449 h 6750795"/>
              <a:gd name="connsiteX3575" fmla="*/ 5134917 w 6630249"/>
              <a:gd name="connsiteY3575" fmla="*/ 2657229 h 6750795"/>
              <a:gd name="connsiteX3576" fmla="*/ 5152871 w 6630249"/>
              <a:gd name="connsiteY3576" fmla="*/ 2649534 h 6750795"/>
              <a:gd name="connsiteX3577" fmla="*/ 5127222 w 6630249"/>
              <a:gd name="connsiteY3577" fmla="*/ 2570021 h 6750795"/>
              <a:gd name="connsiteX3578" fmla="*/ 5158001 w 6630249"/>
              <a:gd name="connsiteY3578" fmla="*/ 2570021 h 6750795"/>
              <a:gd name="connsiteX3579" fmla="*/ 5163131 w 6630249"/>
              <a:gd name="connsiteY3579" fmla="*/ 2528982 h 6750795"/>
              <a:gd name="connsiteX3580" fmla="*/ 5209299 w 6630249"/>
              <a:gd name="connsiteY3580" fmla="*/ 2503334 h 6750795"/>
              <a:gd name="connsiteX3581" fmla="*/ 5183650 w 6630249"/>
              <a:gd name="connsiteY3581" fmla="*/ 2457166 h 6750795"/>
              <a:gd name="connsiteX3582" fmla="*/ 5199039 w 6630249"/>
              <a:gd name="connsiteY3582" fmla="*/ 2421258 h 6750795"/>
              <a:gd name="connsiteX3583" fmla="*/ 5152871 w 6630249"/>
              <a:gd name="connsiteY3583" fmla="*/ 2395610 h 6750795"/>
              <a:gd name="connsiteX3584" fmla="*/ 5188779 w 6630249"/>
              <a:gd name="connsiteY3584" fmla="*/ 2300709 h 6750795"/>
              <a:gd name="connsiteX3585" fmla="*/ 5234948 w 6630249"/>
              <a:gd name="connsiteY3585" fmla="*/ 2254542 h 6750795"/>
              <a:gd name="connsiteX3586" fmla="*/ 5214428 w 6630249"/>
              <a:gd name="connsiteY3586" fmla="*/ 2213500 h 6750795"/>
              <a:gd name="connsiteX3587" fmla="*/ 5260597 w 6630249"/>
              <a:gd name="connsiteY3587" fmla="*/ 2192979 h 6750795"/>
              <a:gd name="connsiteX3588" fmla="*/ 5301635 w 6630249"/>
              <a:gd name="connsiteY3588" fmla="*/ 2192979 h 6750795"/>
              <a:gd name="connsiteX3589" fmla="*/ 5327284 w 6630249"/>
              <a:gd name="connsiteY3589" fmla="*/ 2103211 h 6750795"/>
              <a:gd name="connsiteX3590" fmla="*/ 5306765 w 6630249"/>
              <a:gd name="connsiteY3590" fmla="*/ 2087822 h 6750795"/>
              <a:gd name="connsiteX3591" fmla="*/ 5301635 w 6630249"/>
              <a:gd name="connsiteY3591" fmla="*/ 1998051 h 6750795"/>
              <a:gd name="connsiteX3592" fmla="*/ 5401666 w 6630249"/>
              <a:gd name="connsiteY3592" fmla="*/ 1962143 h 6750795"/>
              <a:gd name="connsiteX3593" fmla="*/ 5401666 w 6630249"/>
              <a:gd name="connsiteY3593" fmla="*/ 1959578 h 6750795"/>
              <a:gd name="connsiteX3594" fmla="*/ 5391406 w 6630249"/>
              <a:gd name="connsiteY3594" fmla="*/ 1964708 h 6750795"/>
              <a:gd name="connsiteX3595" fmla="*/ 5388841 w 6630249"/>
              <a:gd name="connsiteY3595" fmla="*/ 1944188 h 6750795"/>
              <a:gd name="connsiteX3596" fmla="*/ 5391406 w 6630249"/>
              <a:gd name="connsiteY3596" fmla="*/ 1939059 h 6750795"/>
              <a:gd name="connsiteX3597" fmla="*/ 5401666 w 6630249"/>
              <a:gd name="connsiteY3597" fmla="*/ 1939059 h 6750795"/>
              <a:gd name="connsiteX3598" fmla="*/ 5452964 w 6630249"/>
              <a:gd name="connsiteY3598" fmla="*/ 1854417 h 6750795"/>
              <a:gd name="connsiteX3599" fmla="*/ 5506826 w 6630249"/>
              <a:gd name="connsiteY3599" fmla="*/ 1828769 h 6750795"/>
              <a:gd name="connsiteX3600" fmla="*/ 5522216 w 6630249"/>
              <a:gd name="connsiteY3600" fmla="*/ 1795426 h 6750795"/>
              <a:gd name="connsiteX3601" fmla="*/ 5537605 w 6630249"/>
              <a:gd name="connsiteY3601" fmla="*/ 1836463 h 6750795"/>
              <a:gd name="connsiteX3602" fmla="*/ 5570949 w 6630249"/>
              <a:gd name="connsiteY3602" fmla="*/ 1826203 h 6750795"/>
              <a:gd name="connsiteX3603" fmla="*/ 5622247 w 6630249"/>
              <a:gd name="connsiteY3603" fmla="*/ 1751823 h 6750795"/>
              <a:gd name="connsiteX3604" fmla="*/ 5617117 w 6630249"/>
              <a:gd name="connsiteY3604" fmla="*/ 1692830 h 6750795"/>
              <a:gd name="connsiteX3605" fmla="*/ 5647896 w 6630249"/>
              <a:gd name="connsiteY3605" fmla="*/ 1677441 h 6750795"/>
              <a:gd name="connsiteX3606" fmla="*/ 5722277 w 6630249"/>
              <a:gd name="connsiteY3606" fmla="*/ 1687700 h 6750795"/>
              <a:gd name="connsiteX3607" fmla="*/ 5722277 w 6630249"/>
              <a:gd name="connsiteY3607" fmla="*/ 1772342 h 6750795"/>
              <a:gd name="connsiteX3608" fmla="*/ 5773575 w 6630249"/>
              <a:gd name="connsiteY3608" fmla="*/ 1772342 h 6750795"/>
              <a:gd name="connsiteX3609" fmla="*/ 5788965 w 6630249"/>
              <a:gd name="connsiteY3609" fmla="*/ 1813380 h 6750795"/>
              <a:gd name="connsiteX3610" fmla="*/ 5909515 w 6630249"/>
              <a:gd name="connsiteY3610" fmla="*/ 1818510 h 6750795"/>
              <a:gd name="connsiteX3611" fmla="*/ 5983896 w 6630249"/>
              <a:gd name="connsiteY3611" fmla="*/ 1882631 h 6750795"/>
              <a:gd name="connsiteX3612" fmla="*/ 5983896 w 6630249"/>
              <a:gd name="connsiteY3612" fmla="*/ 1877501 h 6750795"/>
              <a:gd name="connsiteX3613" fmla="*/ 5989026 w 6630249"/>
              <a:gd name="connsiteY3613" fmla="*/ 1885196 h 6750795"/>
              <a:gd name="connsiteX3614" fmla="*/ 6014675 w 6630249"/>
              <a:gd name="connsiteY3614" fmla="*/ 1933929 h 6750795"/>
              <a:gd name="connsiteX3615" fmla="*/ 6330157 w 6630249"/>
              <a:gd name="connsiteY3615" fmla="*/ 2208371 h 6750795"/>
              <a:gd name="connsiteX3616" fmla="*/ 6304508 w 6630249"/>
              <a:gd name="connsiteY3616" fmla="*/ 2239152 h 6750795"/>
              <a:gd name="connsiteX3617" fmla="*/ 6317332 w 6630249"/>
              <a:gd name="connsiteY3617" fmla="*/ 2254542 h 6750795"/>
              <a:gd name="connsiteX3618" fmla="*/ 6342981 w 6630249"/>
              <a:gd name="connsiteY3618" fmla="*/ 2221197 h 6750795"/>
              <a:gd name="connsiteX3619" fmla="*/ 6353241 w 6630249"/>
              <a:gd name="connsiteY3619" fmla="*/ 2262236 h 6750795"/>
              <a:gd name="connsiteX3620" fmla="*/ 6358371 w 6630249"/>
              <a:gd name="connsiteY3620" fmla="*/ 2275060 h 6750795"/>
              <a:gd name="connsiteX3621" fmla="*/ 6345546 w 6630249"/>
              <a:gd name="connsiteY3621" fmla="*/ 2275060 h 6750795"/>
              <a:gd name="connsiteX3622" fmla="*/ 6337852 w 6630249"/>
              <a:gd name="connsiteY3622" fmla="*/ 2285320 h 6750795"/>
              <a:gd name="connsiteX3623" fmla="*/ 6340417 w 6630249"/>
              <a:gd name="connsiteY3623" fmla="*/ 2275060 h 6750795"/>
              <a:gd name="connsiteX3624" fmla="*/ 6325027 w 6630249"/>
              <a:gd name="connsiteY3624" fmla="*/ 2275060 h 6750795"/>
              <a:gd name="connsiteX3625" fmla="*/ 6325027 w 6630249"/>
              <a:gd name="connsiteY3625" fmla="*/ 2321228 h 6750795"/>
              <a:gd name="connsiteX3626" fmla="*/ 6283989 w 6630249"/>
              <a:gd name="connsiteY3626" fmla="*/ 2367394 h 6750795"/>
              <a:gd name="connsiteX3627" fmla="*/ 6253210 w 6630249"/>
              <a:gd name="connsiteY3627" fmla="*/ 2398174 h 6750795"/>
              <a:gd name="connsiteX3628" fmla="*/ 6227561 w 6630249"/>
              <a:gd name="connsiteY3628" fmla="*/ 2387914 h 6750795"/>
              <a:gd name="connsiteX3629" fmla="*/ 6132660 w 6630249"/>
              <a:gd name="connsiteY3629" fmla="*/ 2428952 h 6750795"/>
              <a:gd name="connsiteX3630" fmla="*/ 6073668 w 6630249"/>
              <a:gd name="connsiteY3630" fmla="*/ 2382784 h 6750795"/>
              <a:gd name="connsiteX3631" fmla="*/ 5958247 w 6630249"/>
              <a:gd name="connsiteY3631" fmla="*/ 2362264 h 6750795"/>
              <a:gd name="connsiteX3632" fmla="*/ 5963377 w 6630249"/>
              <a:gd name="connsiteY3632" fmla="*/ 2321228 h 6750795"/>
              <a:gd name="connsiteX3633" fmla="*/ 5883866 w 6630249"/>
              <a:gd name="connsiteY3633" fmla="*/ 2331486 h 6750795"/>
              <a:gd name="connsiteX3634" fmla="*/ 5930034 w 6630249"/>
              <a:gd name="connsiteY3634" fmla="*/ 2310968 h 6750795"/>
              <a:gd name="connsiteX3635" fmla="*/ 5914644 w 6630249"/>
              <a:gd name="connsiteY3635" fmla="*/ 2246846 h 6750795"/>
              <a:gd name="connsiteX3636" fmla="*/ 5924904 w 6630249"/>
              <a:gd name="connsiteY3636" fmla="*/ 2210934 h 6750795"/>
              <a:gd name="connsiteX3637" fmla="*/ 5860781 w 6630249"/>
              <a:gd name="connsiteY3637" fmla="*/ 2141684 h 6750795"/>
              <a:gd name="connsiteX3638" fmla="*/ 5855652 w 6630249"/>
              <a:gd name="connsiteY3638" fmla="*/ 2095516 h 6750795"/>
              <a:gd name="connsiteX3639" fmla="*/ 5824873 w 6630249"/>
              <a:gd name="connsiteY3639" fmla="*/ 2095516 h 6750795"/>
              <a:gd name="connsiteX3640" fmla="*/ 5827438 w 6630249"/>
              <a:gd name="connsiteY3640" fmla="*/ 2087822 h 6750795"/>
              <a:gd name="connsiteX3641" fmla="*/ 5853087 w 6630249"/>
              <a:gd name="connsiteY3641" fmla="*/ 2092951 h 6750795"/>
              <a:gd name="connsiteX3642" fmla="*/ 5827438 w 6630249"/>
              <a:gd name="connsiteY3642" fmla="*/ 2059609 h 6750795"/>
              <a:gd name="connsiteX3643" fmla="*/ 5858217 w 6630249"/>
              <a:gd name="connsiteY3643" fmla="*/ 2069868 h 6750795"/>
              <a:gd name="connsiteX3644" fmla="*/ 5822308 w 6630249"/>
              <a:gd name="connsiteY3644" fmla="*/ 2023701 h 6750795"/>
              <a:gd name="connsiteX3645" fmla="*/ 5830003 w 6630249"/>
              <a:gd name="connsiteY3645" fmla="*/ 1980097 h 6750795"/>
              <a:gd name="connsiteX3646" fmla="*/ 5824873 w 6630249"/>
              <a:gd name="connsiteY3646" fmla="*/ 1982662 h 6750795"/>
              <a:gd name="connsiteX3647" fmla="*/ 5822308 w 6630249"/>
              <a:gd name="connsiteY3647" fmla="*/ 1977532 h 6750795"/>
              <a:gd name="connsiteX3648" fmla="*/ 5827438 w 6630249"/>
              <a:gd name="connsiteY3648" fmla="*/ 1967273 h 6750795"/>
              <a:gd name="connsiteX3649" fmla="*/ 5825818 w 6630249"/>
              <a:gd name="connsiteY3649" fmla="*/ 1962413 h 6750795"/>
              <a:gd name="connsiteX3650" fmla="*/ 5827438 w 6630249"/>
              <a:gd name="connsiteY3650" fmla="*/ 1957013 h 6750795"/>
              <a:gd name="connsiteX3651" fmla="*/ 5824569 w 6630249"/>
              <a:gd name="connsiteY3651" fmla="*/ 1958666 h 6750795"/>
              <a:gd name="connsiteX3652" fmla="*/ 5817178 w 6630249"/>
              <a:gd name="connsiteY3652" fmla="*/ 1936494 h 6750795"/>
              <a:gd name="connsiteX3653" fmla="*/ 5812049 w 6630249"/>
              <a:gd name="connsiteY3653" fmla="*/ 1939059 h 6750795"/>
              <a:gd name="connsiteX3654" fmla="*/ 5786400 w 6630249"/>
              <a:gd name="connsiteY3654" fmla="*/ 1939059 h 6750795"/>
              <a:gd name="connsiteX3655" fmla="*/ 5806919 w 6630249"/>
              <a:gd name="connsiteY3655" fmla="*/ 1910845 h 6750795"/>
              <a:gd name="connsiteX3656" fmla="*/ 5799224 w 6630249"/>
              <a:gd name="connsiteY3656" fmla="*/ 1892891 h 6750795"/>
              <a:gd name="connsiteX3657" fmla="*/ 5799224 w 6630249"/>
              <a:gd name="connsiteY3657" fmla="*/ 1895455 h 6750795"/>
              <a:gd name="connsiteX3658" fmla="*/ 5794094 w 6630249"/>
              <a:gd name="connsiteY3658" fmla="*/ 1898020 h 6750795"/>
              <a:gd name="connsiteX3659" fmla="*/ 5791529 w 6630249"/>
              <a:gd name="connsiteY3659" fmla="*/ 1892891 h 6750795"/>
              <a:gd name="connsiteX3660" fmla="*/ 5780709 w 6630249"/>
              <a:gd name="connsiteY3660" fmla="*/ 1914533 h 6750795"/>
              <a:gd name="connsiteX3661" fmla="*/ 5780584 w 6630249"/>
              <a:gd name="connsiteY3661" fmla="*/ 1914603 h 6750795"/>
              <a:gd name="connsiteX3662" fmla="*/ 5778705 w 6630249"/>
              <a:gd name="connsiteY3662" fmla="*/ 1910845 h 6750795"/>
              <a:gd name="connsiteX3663" fmla="*/ 5773917 w 6630249"/>
              <a:gd name="connsiteY3663" fmla="*/ 1916830 h 6750795"/>
              <a:gd name="connsiteX3664" fmla="*/ 5776461 w 6630249"/>
              <a:gd name="connsiteY3664" fmla="*/ 1904112 h 6750795"/>
              <a:gd name="connsiteX3665" fmla="*/ 5781270 w 6630249"/>
              <a:gd name="connsiteY3665" fmla="*/ 1887761 h 6750795"/>
              <a:gd name="connsiteX3666" fmla="*/ 5794094 w 6630249"/>
              <a:gd name="connsiteY3666" fmla="*/ 1890326 h 6750795"/>
              <a:gd name="connsiteX3667" fmla="*/ 5796659 w 6630249"/>
              <a:gd name="connsiteY3667" fmla="*/ 1882631 h 6750795"/>
              <a:gd name="connsiteX3668" fmla="*/ 5791529 w 6630249"/>
              <a:gd name="connsiteY3668" fmla="*/ 1849289 h 6750795"/>
              <a:gd name="connsiteX3669" fmla="*/ 5763316 w 6630249"/>
              <a:gd name="connsiteY3669" fmla="*/ 1836463 h 6750795"/>
              <a:gd name="connsiteX3670" fmla="*/ 5755621 w 6630249"/>
              <a:gd name="connsiteY3670" fmla="*/ 1846722 h 6750795"/>
              <a:gd name="connsiteX3671" fmla="*/ 5758186 w 6630249"/>
              <a:gd name="connsiteY3671" fmla="*/ 1831334 h 6750795"/>
              <a:gd name="connsiteX3672" fmla="*/ 5740231 w 6630249"/>
              <a:gd name="connsiteY3672" fmla="*/ 1810815 h 6750795"/>
              <a:gd name="connsiteX3673" fmla="*/ 5681239 w 6630249"/>
              <a:gd name="connsiteY3673" fmla="*/ 1790296 h 6750795"/>
              <a:gd name="connsiteX3674" fmla="*/ 5678674 w 6630249"/>
              <a:gd name="connsiteY3674" fmla="*/ 1800556 h 6750795"/>
              <a:gd name="connsiteX3675" fmla="*/ 5614552 w 6630249"/>
              <a:gd name="connsiteY3675" fmla="*/ 1831334 h 6750795"/>
              <a:gd name="connsiteX3676" fmla="*/ 5591468 w 6630249"/>
              <a:gd name="connsiteY3676" fmla="*/ 1872371 h 6750795"/>
              <a:gd name="connsiteX3677" fmla="*/ 5673544 w 6630249"/>
              <a:gd name="connsiteY3677" fmla="*/ 1841593 h 6750795"/>
              <a:gd name="connsiteX3678" fmla="*/ 5696628 w 6630249"/>
              <a:gd name="connsiteY3678" fmla="*/ 1849289 h 6750795"/>
              <a:gd name="connsiteX3679" fmla="*/ 5755621 w 6630249"/>
              <a:gd name="connsiteY3679" fmla="*/ 1926234 h 6750795"/>
              <a:gd name="connsiteX3680" fmla="*/ 5768445 w 6630249"/>
              <a:gd name="connsiteY3680" fmla="*/ 1931364 h 6750795"/>
              <a:gd name="connsiteX3681" fmla="*/ 5773896 w 6630249"/>
              <a:gd name="connsiteY3681" fmla="*/ 1921746 h 6750795"/>
              <a:gd name="connsiteX3682" fmla="*/ 5775431 w 6630249"/>
              <a:gd name="connsiteY3682" fmla="*/ 1920544 h 6750795"/>
              <a:gd name="connsiteX3683" fmla="*/ 5780079 w 6630249"/>
              <a:gd name="connsiteY3683" fmla="*/ 1920854 h 6750795"/>
              <a:gd name="connsiteX3684" fmla="*/ 5774537 w 6630249"/>
              <a:gd name="connsiteY3684" fmla="*/ 1943547 h 6750795"/>
              <a:gd name="connsiteX3685" fmla="*/ 5788965 w 6630249"/>
              <a:gd name="connsiteY3685" fmla="*/ 1967273 h 6750795"/>
              <a:gd name="connsiteX3686" fmla="*/ 5796659 w 6630249"/>
              <a:gd name="connsiteY3686" fmla="*/ 1962143 h 6750795"/>
              <a:gd name="connsiteX3687" fmla="*/ 5791529 w 6630249"/>
              <a:gd name="connsiteY3687" fmla="*/ 1974967 h 6750795"/>
              <a:gd name="connsiteX3688" fmla="*/ 5808522 w 6630249"/>
              <a:gd name="connsiteY3688" fmla="*/ 1967914 h 6750795"/>
              <a:gd name="connsiteX3689" fmla="*/ 5824569 w 6630249"/>
              <a:gd name="connsiteY3689" fmla="*/ 1958666 h 6750795"/>
              <a:gd name="connsiteX3690" fmla="*/ 5825818 w 6630249"/>
              <a:gd name="connsiteY3690" fmla="*/ 1962413 h 6750795"/>
              <a:gd name="connsiteX3691" fmla="*/ 5825154 w 6630249"/>
              <a:gd name="connsiteY3691" fmla="*/ 1964627 h 6750795"/>
              <a:gd name="connsiteX3692" fmla="*/ 5796659 w 6630249"/>
              <a:gd name="connsiteY3692" fmla="*/ 1982662 h 6750795"/>
              <a:gd name="connsiteX3693" fmla="*/ 5812049 w 6630249"/>
              <a:gd name="connsiteY3693" fmla="*/ 1977532 h 6750795"/>
              <a:gd name="connsiteX3694" fmla="*/ 5794094 w 6630249"/>
              <a:gd name="connsiteY3694" fmla="*/ 1998051 h 6750795"/>
              <a:gd name="connsiteX3695" fmla="*/ 5812049 w 6630249"/>
              <a:gd name="connsiteY3695" fmla="*/ 1998051 h 6750795"/>
              <a:gd name="connsiteX3696" fmla="*/ 5786400 w 6630249"/>
              <a:gd name="connsiteY3696" fmla="*/ 2021137 h 6750795"/>
              <a:gd name="connsiteX3697" fmla="*/ 5822308 w 6630249"/>
              <a:gd name="connsiteY3697" fmla="*/ 2018570 h 6750795"/>
              <a:gd name="connsiteX3698" fmla="*/ 5783835 w 6630249"/>
              <a:gd name="connsiteY3698" fmla="*/ 2036525 h 6750795"/>
              <a:gd name="connsiteX3699" fmla="*/ 5796659 w 6630249"/>
              <a:gd name="connsiteY3699" fmla="*/ 2049349 h 6750795"/>
              <a:gd name="connsiteX3700" fmla="*/ 5755621 w 6630249"/>
              <a:gd name="connsiteY3700" fmla="*/ 2077563 h 6750795"/>
              <a:gd name="connsiteX3701" fmla="*/ 5727407 w 6630249"/>
              <a:gd name="connsiteY3701" fmla="*/ 2090386 h 6750795"/>
              <a:gd name="connsiteX3702" fmla="*/ 5712018 w 6630249"/>
              <a:gd name="connsiteY3702" fmla="*/ 2086540 h 6750795"/>
              <a:gd name="connsiteX3703" fmla="*/ 5705327 w 6630249"/>
              <a:gd name="connsiteY3703" fmla="*/ 2088212 h 6750795"/>
              <a:gd name="connsiteX3704" fmla="*/ 5708491 w 6630249"/>
              <a:gd name="connsiteY3704" fmla="*/ 2097460 h 6750795"/>
              <a:gd name="connsiteX3705" fmla="*/ 5699193 w 6630249"/>
              <a:gd name="connsiteY3705" fmla="*/ 2105797 h 6750795"/>
              <a:gd name="connsiteX3706" fmla="*/ 5691499 w 6630249"/>
              <a:gd name="connsiteY3706" fmla="*/ 2098101 h 6750795"/>
              <a:gd name="connsiteX3707" fmla="*/ 5695761 w 6630249"/>
              <a:gd name="connsiteY3707" fmla="*/ 2089270 h 6750795"/>
              <a:gd name="connsiteX3708" fmla="*/ 5687972 w 6630249"/>
              <a:gd name="connsiteY3708" fmla="*/ 2079245 h 6750795"/>
              <a:gd name="connsiteX3709" fmla="*/ 5650460 w 6630249"/>
              <a:gd name="connsiteY3709" fmla="*/ 2046783 h 6750795"/>
              <a:gd name="connsiteX3710" fmla="*/ 5635071 w 6630249"/>
              <a:gd name="connsiteY3710" fmla="*/ 2039090 h 6750795"/>
              <a:gd name="connsiteX3711" fmla="*/ 5629941 w 6630249"/>
              <a:gd name="connsiteY3711" fmla="*/ 2010878 h 6750795"/>
              <a:gd name="connsiteX3712" fmla="*/ 5637636 w 6630249"/>
              <a:gd name="connsiteY3712" fmla="*/ 2010878 h 6750795"/>
              <a:gd name="connsiteX3713" fmla="*/ 5622247 w 6630249"/>
              <a:gd name="connsiteY3713" fmla="*/ 1992921 h 6750795"/>
              <a:gd name="connsiteX3714" fmla="*/ 5617117 w 6630249"/>
              <a:gd name="connsiteY3714" fmla="*/ 1980097 h 6750795"/>
              <a:gd name="connsiteX3715" fmla="*/ 5594033 w 6630249"/>
              <a:gd name="connsiteY3715" fmla="*/ 1918540 h 6750795"/>
              <a:gd name="connsiteX3716" fmla="*/ 5586338 w 6630249"/>
              <a:gd name="connsiteY3716" fmla="*/ 1923669 h 6750795"/>
              <a:gd name="connsiteX3717" fmla="*/ 5570949 w 6630249"/>
              <a:gd name="connsiteY3717" fmla="*/ 1905715 h 6750795"/>
              <a:gd name="connsiteX3718" fmla="*/ 5565819 w 6630249"/>
              <a:gd name="connsiteY3718" fmla="*/ 1908280 h 6750795"/>
              <a:gd name="connsiteX3719" fmla="*/ 5564893 w 6630249"/>
              <a:gd name="connsiteY3719" fmla="*/ 1920791 h 6750795"/>
              <a:gd name="connsiteX3720" fmla="*/ 5561010 w 6630249"/>
              <a:gd name="connsiteY3720" fmla="*/ 1915654 h 6750795"/>
              <a:gd name="connsiteX3721" fmla="*/ 5552994 w 6630249"/>
              <a:gd name="connsiteY3721" fmla="*/ 1908280 h 6750795"/>
              <a:gd name="connsiteX3722" fmla="*/ 5547864 w 6630249"/>
              <a:gd name="connsiteY3722" fmla="*/ 1890326 h 6750795"/>
              <a:gd name="connsiteX3723" fmla="*/ 5535040 w 6630249"/>
              <a:gd name="connsiteY3723" fmla="*/ 1903150 h 6750795"/>
              <a:gd name="connsiteX3724" fmla="*/ 5542735 w 6630249"/>
              <a:gd name="connsiteY3724" fmla="*/ 1913410 h 6750795"/>
              <a:gd name="connsiteX3725" fmla="*/ 5545300 w 6630249"/>
              <a:gd name="connsiteY3725" fmla="*/ 1908280 h 6750795"/>
              <a:gd name="connsiteX3726" fmla="*/ 5556521 w 6630249"/>
              <a:gd name="connsiteY3726" fmla="*/ 1918860 h 6750795"/>
              <a:gd name="connsiteX3727" fmla="*/ 5564266 w 6630249"/>
              <a:gd name="connsiteY3727" fmla="*/ 1929275 h 6750795"/>
              <a:gd name="connsiteX3728" fmla="*/ 5562933 w 6630249"/>
              <a:gd name="connsiteY3728" fmla="*/ 1947274 h 6750795"/>
              <a:gd name="connsiteX3729" fmla="*/ 5496567 w 6630249"/>
              <a:gd name="connsiteY3729" fmla="*/ 2003181 h 6750795"/>
              <a:gd name="connsiteX3730" fmla="*/ 5427315 w 6630249"/>
              <a:gd name="connsiteY3730" fmla="*/ 2187851 h 6750795"/>
              <a:gd name="connsiteX3731" fmla="*/ 5396536 w 6630249"/>
              <a:gd name="connsiteY3731" fmla="*/ 2223762 h 6750795"/>
              <a:gd name="connsiteX3732" fmla="*/ 5427315 w 6630249"/>
              <a:gd name="connsiteY3732" fmla="*/ 2259670 h 6750795"/>
              <a:gd name="connsiteX3733" fmla="*/ 5386276 w 6630249"/>
              <a:gd name="connsiteY3733" fmla="*/ 2449470 h 6750795"/>
              <a:gd name="connsiteX3734" fmla="*/ 5350368 w 6630249"/>
              <a:gd name="connsiteY3734" fmla="*/ 2590540 h 6750795"/>
              <a:gd name="connsiteX3735" fmla="*/ 5376017 w 6630249"/>
              <a:gd name="connsiteY3735" fmla="*/ 2585411 h 6750795"/>
              <a:gd name="connsiteX3736" fmla="*/ 5381146 w 6630249"/>
              <a:gd name="connsiteY3736" fmla="*/ 2690572 h 6750795"/>
              <a:gd name="connsiteX3737" fmla="*/ 5411925 w 6630249"/>
              <a:gd name="connsiteY3737" fmla="*/ 2682878 h 6750795"/>
              <a:gd name="connsiteX3738" fmla="*/ 5409360 w 6630249"/>
              <a:gd name="connsiteY3738" fmla="*/ 2680313 h 6750795"/>
              <a:gd name="connsiteX3739" fmla="*/ 5417055 w 6630249"/>
              <a:gd name="connsiteY3739" fmla="*/ 2667488 h 6750795"/>
              <a:gd name="connsiteX3740" fmla="*/ 5435009 w 6630249"/>
              <a:gd name="connsiteY3740" fmla="*/ 2672618 h 6750795"/>
              <a:gd name="connsiteX3741" fmla="*/ 5460658 w 6630249"/>
              <a:gd name="connsiteY3741" fmla="*/ 2672618 h 6750795"/>
              <a:gd name="connsiteX3742" fmla="*/ 5460658 w 6630249"/>
              <a:gd name="connsiteY3742" fmla="*/ 2698267 h 6750795"/>
              <a:gd name="connsiteX3743" fmla="*/ 5414490 w 6630249"/>
              <a:gd name="connsiteY3743" fmla="*/ 2777779 h 6750795"/>
              <a:gd name="connsiteX3744" fmla="*/ 5388841 w 6630249"/>
              <a:gd name="connsiteY3744" fmla="*/ 2813687 h 6750795"/>
              <a:gd name="connsiteX3745" fmla="*/ 5404231 w 6630249"/>
              <a:gd name="connsiteY3745" fmla="*/ 2844466 h 6750795"/>
              <a:gd name="connsiteX3746" fmla="*/ 5411925 w 6630249"/>
              <a:gd name="connsiteY3746" fmla="*/ 2841900 h 6750795"/>
              <a:gd name="connsiteX3747" fmla="*/ 5411925 w 6630249"/>
              <a:gd name="connsiteY3747" fmla="*/ 2854725 h 6750795"/>
              <a:gd name="connsiteX3748" fmla="*/ 5406795 w 6630249"/>
              <a:gd name="connsiteY3748" fmla="*/ 2852160 h 6750795"/>
              <a:gd name="connsiteX3749" fmla="*/ 5427315 w 6630249"/>
              <a:gd name="connsiteY3749" fmla="*/ 2872679 h 6750795"/>
              <a:gd name="connsiteX3750" fmla="*/ 5422185 w 6630249"/>
              <a:gd name="connsiteY3750" fmla="*/ 2947062 h 6750795"/>
              <a:gd name="connsiteX3751" fmla="*/ 5370887 w 6630249"/>
              <a:gd name="connsiteY3751" fmla="*/ 3006054 h 6750795"/>
              <a:gd name="connsiteX3752" fmla="*/ 5381146 w 6630249"/>
              <a:gd name="connsiteY3752" fmla="*/ 3031703 h 6750795"/>
              <a:gd name="connsiteX3753" fmla="*/ 5340108 w 6630249"/>
              <a:gd name="connsiteY3753" fmla="*/ 3077872 h 6750795"/>
              <a:gd name="connsiteX3754" fmla="*/ 5319589 w 6630249"/>
              <a:gd name="connsiteY3754" fmla="*/ 3083001 h 6750795"/>
              <a:gd name="connsiteX3755" fmla="*/ 5293940 w 6630249"/>
              <a:gd name="connsiteY3755" fmla="*/ 3077872 h 6750795"/>
              <a:gd name="connsiteX3756" fmla="*/ 5268291 w 6630249"/>
              <a:gd name="connsiteY3756" fmla="*/ 3141993 h 6750795"/>
              <a:gd name="connsiteX3757" fmla="*/ 5309329 w 6630249"/>
              <a:gd name="connsiteY3757" fmla="*/ 3177902 h 6750795"/>
              <a:gd name="connsiteX3758" fmla="*/ 5288811 w 6630249"/>
              <a:gd name="connsiteY3758" fmla="*/ 3172771 h 6750795"/>
              <a:gd name="connsiteX3759" fmla="*/ 5293940 w 6630249"/>
              <a:gd name="connsiteY3759" fmla="*/ 3236895 h 6750795"/>
              <a:gd name="connsiteX3760" fmla="*/ 5268291 w 6630249"/>
              <a:gd name="connsiteY3760" fmla="*/ 3247154 h 6750795"/>
              <a:gd name="connsiteX3761" fmla="*/ 5304200 w 6630249"/>
              <a:gd name="connsiteY3761" fmla="*/ 3326664 h 6750795"/>
              <a:gd name="connsiteX3762" fmla="*/ 5240077 w 6630249"/>
              <a:gd name="connsiteY3762" fmla="*/ 3301016 h 6750795"/>
              <a:gd name="connsiteX3763" fmla="*/ 5240077 w 6630249"/>
              <a:gd name="connsiteY3763" fmla="*/ 3442082 h 6750795"/>
              <a:gd name="connsiteX3764" fmla="*/ 5193909 w 6630249"/>
              <a:gd name="connsiteY3764" fmla="*/ 3488250 h 6750795"/>
              <a:gd name="connsiteX3765" fmla="*/ 5173390 w 6630249"/>
              <a:gd name="connsiteY3765" fmla="*/ 3483120 h 6750795"/>
              <a:gd name="connsiteX3766" fmla="*/ 5132352 w 6630249"/>
              <a:gd name="connsiteY3766" fmla="*/ 3534418 h 6750795"/>
              <a:gd name="connsiteX3767" fmla="*/ 5063100 w 6630249"/>
              <a:gd name="connsiteY3767" fmla="*/ 3778083 h 6750795"/>
              <a:gd name="connsiteX3768" fmla="*/ 5127222 w 6630249"/>
              <a:gd name="connsiteY3768" fmla="*/ 3844770 h 6750795"/>
              <a:gd name="connsiteX3769" fmla="*/ 5160566 w 6630249"/>
              <a:gd name="connsiteY3769" fmla="*/ 3780648 h 6750795"/>
              <a:gd name="connsiteX3770" fmla="*/ 5199039 w 6630249"/>
              <a:gd name="connsiteY3770" fmla="*/ 3762693 h 6750795"/>
              <a:gd name="connsiteX3771" fmla="*/ 5150306 w 6630249"/>
              <a:gd name="connsiteY3771" fmla="*/ 3857595 h 6750795"/>
              <a:gd name="connsiteX3772" fmla="*/ 5165696 w 6630249"/>
              <a:gd name="connsiteY3772" fmla="*/ 3865289 h 6750795"/>
              <a:gd name="connsiteX3773" fmla="*/ 5163131 w 6630249"/>
              <a:gd name="connsiteY3773" fmla="*/ 3872984 h 6750795"/>
              <a:gd name="connsiteX3774" fmla="*/ 5309329 w 6630249"/>
              <a:gd name="connsiteY3774" fmla="*/ 3642143 h 6750795"/>
              <a:gd name="connsiteX3775" fmla="*/ 5288811 w 6630249"/>
              <a:gd name="connsiteY3775" fmla="*/ 3619060 h 6750795"/>
              <a:gd name="connsiteX3776" fmla="*/ 5286245 w 6630249"/>
              <a:gd name="connsiteY3776" fmla="*/ 3619060 h 6750795"/>
              <a:gd name="connsiteX3777" fmla="*/ 5278551 w 6630249"/>
              <a:gd name="connsiteY3777" fmla="*/ 3570326 h 6750795"/>
              <a:gd name="connsiteX3778" fmla="*/ 5322154 w 6630249"/>
              <a:gd name="connsiteY3778" fmla="*/ 3642143 h 6750795"/>
              <a:gd name="connsiteX3779" fmla="*/ 5381146 w 6630249"/>
              <a:gd name="connsiteY3779" fmla="*/ 3583151 h 6750795"/>
              <a:gd name="connsiteX3780" fmla="*/ 5409360 w 6630249"/>
              <a:gd name="connsiteY3780" fmla="*/ 3744739 h 6750795"/>
              <a:gd name="connsiteX3781" fmla="*/ 5414490 w 6630249"/>
              <a:gd name="connsiteY3781" fmla="*/ 3747304 h 6750795"/>
              <a:gd name="connsiteX3782" fmla="*/ 5429880 w 6630249"/>
              <a:gd name="connsiteY3782" fmla="*/ 3731915 h 6750795"/>
              <a:gd name="connsiteX3783" fmla="*/ 5432444 w 6630249"/>
              <a:gd name="connsiteY3783" fmla="*/ 3711396 h 6750795"/>
              <a:gd name="connsiteX3784" fmla="*/ 5460658 w 6630249"/>
              <a:gd name="connsiteY3784" fmla="*/ 3698571 h 6750795"/>
              <a:gd name="connsiteX3785" fmla="*/ 5459454 w 6630249"/>
              <a:gd name="connsiteY3785" fmla="*/ 3693754 h 6750795"/>
              <a:gd name="connsiteX3786" fmla="*/ 5461259 w 6630249"/>
              <a:gd name="connsiteY3786" fmla="*/ 3690957 h 6750795"/>
              <a:gd name="connsiteX3787" fmla="*/ 5465788 w 6630249"/>
              <a:gd name="connsiteY3787" fmla="*/ 3690877 h 6750795"/>
              <a:gd name="connsiteX3788" fmla="*/ 5465788 w 6630249"/>
              <a:gd name="connsiteY3788" fmla="*/ 3716526 h 6750795"/>
              <a:gd name="connsiteX3789" fmla="*/ 5478612 w 6630249"/>
              <a:gd name="connsiteY3789" fmla="*/ 3711396 h 6750795"/>
              <a:gd name="connsiteX3790" fmla="*/ 5465788 w 6630249"/>
              <a:gd name="connsiteY3790" fmla="*/ 3742175 h 6750795"/>
              <a:gd name="connsiteX3791" fmla="*/ 5481177 w 6630249"/>
              <a:gd name="connsiteY3791" fmla="*/ 3742175 h 6750795"/>
              <a:gd name="connsiteX3792" fmla="*/ 5465788 w 6630249"/>
              <a:gd name="connsiteY3792" fmla="*/ 3754999 h 6750795"/>
              <a:gd name="connsiteX3793" fmla="*/ 5481177 w 6630249"/>
              <a:gd name="connsiteY3793" fmla="*/ 3760129 h 6750795"/>
              <a:gd name="connsiteX3794" fmla="*/ 5460658 w 6630249"/>
              <a:gd name="connsiteY3794" fmla="*/ 3775518 h 6750795"/>
              <a:gd name="connsiteX3795" fmla="*/ 5473483 w 6630249"/>
              <a:gd name="connsiteY3795" fmla="*/ 3780648 h 6750795"/>
              <a:gd name="connsiteX3796" fmla="*/ 5447834 w 6630249"/>
              <a:gd name="connsiteY3796" fmla="*/ 3806297 h 6750795"/>
              <a:gd name="connsiteX3797" fmla="*/ 5429880 w 6630249"/>
              <a:gd name="connsiteY3797" fmla="*/ 3811427 h 6750795"/>
              <a:gd name="connsiteX3798" fmla="*/ 5368322 w 6630249"/>
              <a:gd name="connsiteY3798" fmla="*/ 3793472 h 6750795"/>
              <a:gd name="connsiteX3799" fmla="*/ 5358063 w 6630249"/>
              <a:gd name="connsiteY3799" fmla="*/ 3752434 h 6750795"/>
              <a:gd name="connsiteX3800" fmla="*/ 5360627 w 6630249"/>
              <a:gd name="connsiteY3800" fmla="*/ 3980709 h 6750795"/>
              <a:gd name="connsiteX3801" fmla="*/ 5504261 w 6630249"/>
              <a:gd name="connsiteY3801" fmla="*/ 3693441 h 6750795"/>
              <a:gd name="connsiteX3802" fmla="*/ 5486307 w 6630249"/>
              <a:gd name="connsiteY3802" fmla="*/ 3701136 h 6750795"/>
              <a:gd name="connsiteX3803" fmla="*/ 5469380 w 6630249"/>
              <a:gd name="connsiteY3803" fmla="*/ 3688960 h 6750795"/>
              <a:gd name="connsiteX3804" fmla="*/ 5473162 w 6630249"/>
              <a:gd name="connsiteY3804" fmla="*/ 3681900 h 6750795"/>
              <a:gd name="connsiteX3805" fmla="*/ 5476047 w 6630249"/>
              <a:gd name="connsiteY3805" fmla="*/ 3665228 h 6750795"/>
              <a:gd name="connsiteX3806" fmla="*/ 5488872 w 6630249"/>
              <a:gd name="connsiteY3806" fmla="*/ 3678052 h 6750795"/>
              <a:gd name="connsiteX3807" fmla="*/ 5481177 w 6630249"/>
              <a:gd name="connsiteY3807" fmla="*/ 3690877 h 6750795"/>
              <a:gd name="connsiteX3808" fmla="*/ 5494002 w 6630249"/>
              <a:gd name="connsiteY3808" fmla="*/ 3690877 h 6750795"/>
              <a:gd name="connsiteX3809" fmla="*/ 5506826 w 6630249"/>
              <a:gd name="connsiteY3809" fmla="*/ 3662663 h 6750795"/>
              <a:gd name="connsiteX3810" fmla="*/ 5499132 w 6630249"/>
              <a:gd name="connsiteY3810" fmla="*/ 3654968 h 6750795"/>
              <a:gd name="connsiteX3811" fmla="*/ 5511956 w 6630249"/>
              <a:gd name="connsiteY3811" fmla="*/ 3660098 h 6750795"/>
              <a:gd name="connsiteX3812" fmla="*/ 5509391 w 6630249"/>
              <a:gd name="connsiteY3812" fmla="*/ 3647273 h 6750795"/>
              <a:gd name="connsiteX3813" fmla="*/ 5496567 w 6630249"/>
              <a:gd name="connsiteY3813" fmla="*/ 3644709 h 6750795"/>
              <a:gd name="connsiteX3814" fmla="*/ 5494002 w 6630249"/>
              <a:gd name="connsiteY3814" fmla="*/ 3606235 h 6750795"/>
              <a:gd name="connsiteX3815" fmla="*/ 5481177 w 6630249"/>
              <a:gd name="connsiteY3815" fmla="*/ 3567762 h 6750795"/>
              <a:gd name="connsiteX3816" fmla="*/ 5476047 w 6630249"/>
              <a:gd name="connsiteY3816" fmla="*/ 3562632 h 6750795"/>
              <a:gd name="connsiteX3817" fmla="*/ 5514521 w 6630249"/>
              <a:gd name="connsiteY3817" fmla="*/ 3539548 h 6750795"/>
              <a:gd name="connsiteX3818" fmla="*/ 5517086 w 6630249"/>
              <a:gd name="connsiteY3818" fmla="*/ 3503639 h 6750795"/>
              <a:gd name="connsiteX3819" fmla="*/ 5501696 w 6630249"/>
              <a:gd name="connsiteY3819" fmla="*/ 3485685 h 6750795"/>
              <a:gd name="connsiteX3820" fmla="*/ 5478612 w 6630249"/>
              <a:gd name="connsiteY3820" fmla="*/ 3498510 h 6750795"/>
              <a:gd name="connsiteX3821" fmla="*/ 5481177 w 6630249"/>
              <a:gd name="connsiteY3821" fmla="*/ 3454906 h 6750795"/>
              <a:gd name="connsiteX3822" fmla="*/ 5458093 w 6630249"/>
              <a:gd name="connsiteY3822" fmla="*/ 3470296 h 6750795"/>
              <a:gd name="connsiteX3823" fmla="*/ 5476047 w 6630249"/>
              <a:gd name="connsiteY3823" fmla="*/ 3454906 h 6750795"/>
              <a:gd name="connsiteX3824" fmla="*/ 5496567 w 6630249"/>
              <a:gd name="connsiteY3824" fmla="*/ 3365141 h 6750795"/>
              <a:gd name="connsiteX3825" fmla="*/ 5524781 w 6630249"/>
              <a:gd name="connsiteY3825" fmla="*/ 3365141 h 6750795"/>
              <a:gd name="connsiteX3826" fmla="*/ 5542735 w 6630249"/>
              <a:gd name="connsiteY3826" fmla="*/ 3357444 h 6750795"/>
              <a:gd name="connsiteX3827" fmla="*/ 5535040 w 6630249"/>
              <a:gd name="connsiteY3827" fmla="*/ 3370266 h 6750795"/>
              <a:gd name="connsiteX3828" fmla="*/ 5555559 w 6630249"/>
              <a:gd name="connsiteY3828" fmla="*/ 3357444 h 6750795"/>
              <a:gd name="connsiteX3829" fmla="*/ 5578643 w 6630249"/>
              <a:gd name="connsiteY3829" fmla="*/ 3236895 h 6750795"/>
              <a:gd name="connsiteX3830" fmla="*/ 5599162 w 6630249"/>
              <a:gd name="connsiteY3830" fmla="*/ 3193291 h 6750795"/>
              <a:gd name="connsiteX3831" fmla="*/ 5611987 w 6630249"/>
              <a:gd name="connsiteY3831" fmla="*/ 3193291 h 6750795"/>
              <a:gd name="connsiteX3832" fmla="*/ 5588903 w 6630249"/>
              <a:gd name="connsiteY3832" fmla="*/ 3254848 h 6750795"/>
              <a:gd name="connsiteX3833" fmla="*/ 5594033 w 6630249"/>
              <a:gd name="connsiteY3833" fmla="*/ 3267672 h 6750795"/>
              <a:gd name="connsiteX3834" fmla="*/ 5573513 w 6630249"/>
              <a:gd name="connsiteY3834" fmla="*/ 3344616 h 6750795"/>
              <a:gd name="connsiteX3835" fmla="*/ 5588903 w 6630249"/>
              <a:gd name="connsiteY3835" fmla="*/ 3344616 h 6750795"/>
              <a:gd name="connsiteX3836" fmla="*/ 5576078 w 6630249"/>
              <a:gd name="connsiteY3836" fmla="*/ 3360007 h 6750795"/>
              <a:gd name="connsiteX3837" fmla="*/ 5591468 w 6630249"/>
              <a:gd name="connsiteY3837" fmla="*/ 3381806 h 6750795"/>
              <a:gd name="connsiteX3838" fmla="*/ 5592665 w 6630249"/>
              <a:gd name="connsiteY3838" fmla="*/ 3383710 h 6750795"/>
              <a:gd name="connsiteX3839" fmla="*/ 5594033 w 6630249"/>
              <a:gd name="connsiteY3839" fmla="*/ 3383095 h 6750795"/>
              <a:gd name="connsiteX3840" fmla="*/ 5596357 w 6630249"/>
              <a:gd name="connsiteY3840" fmla="*/ 3385740 h 6750795"/>
              <a:gd name="connsiteX3841" fmla="*/ 5594905 w 6630249"/>
              <a:gd name="connsiteY3841" fmla="*/ 3387271 h 6750795"/>
              <a:gd name="connsiteX3842" fmla="*/ 5597720 w 6630249"/>
              <a:gd name="connsiteY3842" fmla="*/ 3391745 h 6750795"/>
              <a:gd name="connsiteX3843" fmla="*/ 5599162 w 6630249"/>
              <a:gd name="connsiteY3843" fmla="*/ 3403608 h 6750795"/>
              <a:gd name="connsiteX3844" fmla="*/ 5617117 w 6630249"/>
              <a:gd name="connsiteY3844" fmla="*/ 3401044 h 6750795"/>
              <a:gd name="connsiteX3845" fmla="*/ 5619682 w 6630249"/>
              <a:gd name="connsiteY3845" fmla="*/ 3418998 h 6750795"/>
              <a:gd name="connsiteX3846" fmla="*/ 5606857 w 6630249"/>
              <a:gd name="connsiteY3846" fmla="*/ 3431822 h 6750795"/>
              <a:gd name="connsiteX3847" fmla="*/ 5622247 w 6630249"/>
              <a:gd name="connsiteY3847" fmla="*/ 3454906 h 6750795"/>
              <a:gd name="connsiteX3848" fmla="*/ 5617117 w 6630249"/>
              <a:gd name="connsiteY3848" fmla="*/ 3454906 h 6750795"/>
              <a:gd name="connsiteX3849" fmla="*/ 5619682 w 6630249"/>
              <a:gd name="connsiteY3849" fmla="*/ 3472861 h 6750795"/>
              <a:gd name="connsiteX3850" fmla="*/ 5611987 w 6630249"/>
              <a:gd name="connsiteY3850" fmla="*/ 3539548 h 6750795"/>
              <a:gd name="connsiteX3851" fmla="*/ 5611987 w 6630249"/>
              <a:gd name="connsiteY3851" fmla="*/ 3575457 h 6750795"/>
              <a:gd name="connsiteX3852" fmla="*/ 5617117 w 6630249"/>
              <a:gd name="connsiteY3852" fmla="*/ 3570326 h 6750795"/>
              <a:gd name="connsiteX3853" fmla="*/ 5619682 w 6630249"/>
              <a:gd name="connsiteY3853" fmla="*/ 3624189 h 6750795"/>
              <a:gd name="connsiteX3854" fmla="*/ 5632506 w 6630249"/>
              <a:gd name="connsiteY3854" fmla="*/ 3621624 h 6750795"/>
              <a:gd name="connsiteX3855" fmla="*/ 5629941 w 6630249"/>
              <a:gd name="connsiteY3855" fmla="*/ 3629319 h 6750795"/>
              <a:gd name="connsiteX3856" fmla="*/ 5637636 w 6630249"/>
              <a:gd name="connsiteY3856" fmla="*/ 3624189 h 6750795"/>
              <a:gd name="connsiteX3857" fmla="*/ 5622247 w 6630249"/>
              <a:gd name="connsiteY3857" fmla="*/ 3642143 h 6750795"/>
              <a:gd name="connsiteX3858" fmla="*/ 5634430 w 6630249"/>
              <a:gd name="connsiteY3858" fmla="*/ 3637655 h 6750795"/>
              <a:gd name="connsiteX3859" fmla="*/ 5639752 w 6630249"/>
              <a:gd name="connsiteY3859" fmla="*/ 3634888 h 6750795"/>
              <a:gd name="connsiteX3860" fmla="*/ 5645215 w 6630249"/>
              <a:gd name="connsiteY3860" fmla="*/ 3630837 h 6750795"/>
              <a:gd name="connsiteX3861" fmla="*/ 5647989 w 6630249"/>
              <a:gd name="connsiteY3861" fmla="*/ 3630604 h 6750795"/>
              <a:gd name="connsiteX3862" fmla="*/ 5650460 w 6630249"/>
              <a:gd name="connsiteY3862" fmla="*/ 3629319 h 6750795"/>
              <a:gd name="connsiteX3863" fmla="*/ 5648774 w 6630249"/>
              <a:gd name="connsiteY3863" fmla="*/ 3630538 h 6750795"/>
              <a:gd name="connsiteX3864" fmla="*/ 5663285 w 6630249"/>
              <a:gd name="connsiteY3864" fmla="*/ 3629319 h 6750795"/>
              <a:gd name="connsiteX3865" fmla="*/ 5676110 w 6630249"/>
              <a:gd name="connsiteY3865" fmla="*/ 3652403 h 6750795"/>
              <a:gd name="connsiteX3866" fmla="*/ 5637957 w 6630249"/>
              <a:gd name="connsiteY3866" fmla="*/ 3657213 h 6750795"/>
              <a:gd name="connsiteX3867" fmla="*/ 5636262 w 6630249"/>
              <a:gd name="connsiteY3867" fmla="*/ 3639583 h 6750795"/>
              <a:gd name="connsiteX3868" fmla="*/ 5623850 w 6630249"/>
              <a:gd name="connsiteY3868" fmla="*/ 3648556 h 6750795"/>
              <a:gd name="connsiteX3869" fmla="*/ 5599162 w 6630249"/>
              <a:gd name="connsiteY3869" fmla="*/ 3667792 h 6750795"/>
              <a:gd name="connsiteX3870" fmla="*/ 5601727 w 6630249"/>
              <a:gd name="connsiteY3870" fmla="*/ 3672922 h 6750795"/>
              <a:gd name="connsiteX3871" fmla="*/ 5619682 w 6630249"/>
              <a:gd name="connsiteY3871" fmla="*/ 3667792 h 6750795"/>
              <a:gd name="connsiteX3872" fmla="*/ 5606857 w 6630249"/>
              <a:gd name="connsiteY3872" fmla="*/ 3680617 h 6750795"/>
              <a:gd name="connsiteX3873" fmla="*/ 5586338 w 6630249"/>
              <a:gd name="connsiteY3873" fmla="*/ 3688312 h 6750795"/>
              <a:gd name="connsiteX3874" fmla="*/ 5565819 w 6630249"/>
              <a:gd name="connsiteY3874" fmla="*/ 3693441 h 6750795"/>
              <a:gd name="connsiteX3875" fmla="*/ 5573513 w 6630249"/>
              <a:gd name="connsiteY3875" fmla="*/ 3788342 h 6750795"/>
              <a:gd name="connsiteX3876" fmla="*/ 5581208 w 6630249"/>
              <a:gd name="connsiteY3876" fmla="*/ 3796037 h 6750795"/>
              <a:gd name="connsiteX3877" fmla="*/ 5573513 w 6630249"/>
              <a:gd name="connsiteY3877" fmla="*/ 3796037 h 6750795"/>
              <a:gd name="connsiteX3878" fmla="*/ 5470918 w 6630249"/>
              <a:gd name="connsiteY3878" fmla="*/ 4034572 h 6750795"/>
              <a:gd name="connsiteX3879" fmla="*/ 5501696 w 6630249"/>
              <a:gd name="connsiteY3879" fmla="*/ 4057656 h 6750795"/>
              <a:gd name="connsiteX3880" fmla="*/ 5465788 w 6630249"/>
              <a:gd name="connsiteY3880" fmla="*/ 4132038 h 6750795"/>
              <a:gd name="connsiteX3881" fmla="*/ 5419620 w 6630249"/>
              <a:gd name="connsiteY3881" fmla="*/ 4121778 h 6750795"/>
              <a:gd name="connsiteX3882" fmla="*/ 5388841 w 6630249"/>
              <a:gd name="connsiteY3882" fmla="*/ 4183336 h 6750795"/>
              <a:gd name="connsiteX3883" fmla="*/ 5632506 w 6630249"/>
              <a:gd name="connsiteY3883" fmla="*/ 4155122 h 6750795"/>
              <a:gd name="connsiteX3884" fmla="*/ 5647896 w 6630249"/>
              <a:gd name="connsiteY3884" fmla="*/ 4147427 h 6750795"/>
              <a:gd name="connsiteX3885" fmla="*/ 5655590 w 6630249"/>
              <a:gd name="connsiteY3885" fmla="*/ 4124343 h 6750795"/>
              <a:gd name="connsiteX3886" fmla="*/ 5660720 w 6630249"/>
              <a:gd name="connsiteY3886" fmla="*/ 4129473 h 6750795"/>
              <a:gd name="connsiteX3887" fmla="*/ 5645330 w 6630249"/>
              <a:gd name="connsiteY3887" fmla="*/ 4083305 h 6750795"/>
              <a:gd name="connsiteX3888" fmla="*/ 5653025 w 6630249"/>
              <a:gd name="connsiteY3888" fmla="*/ 4016618 h 6750795"/>
              <a:gd name="connsiteX3889" fmla="*/ 5640201 w 6630249"/>
              <a:gd name="connsiteY3889" fmla="*/ 4014053 h 6750795"/>
              <a:gd name="connsiteX3890" fmla="*/ 5658155 w 6630249"/>
              <a:gd name="connsiteY3890" fmla="*/ 3939671 h 6750795"/>
              <a:gd name="connsiteX3891" fmla="*/ 5663285 w 6630249"/>
              <a:gd name="connsiteY3891" fmla="*/ 3967885 h 6750795"/>
              <a:gd name="connsiteX3892" fmla="*/ 5650460 w 6630249"/>
              <a:gd name="connsiteY3892" fmla="*/ 4008923 h 6750795"/>
              <a:gd name="connsiteX3893" fmla="*/ 5652849 w 6630249"/>
              <a:gd name="connsiteY3893" fmla="*/ 4006773 h 6750795"/>
              <a:gd name="connsiteX3894" fmla="*/ 5653827 w 6630249"/>
              <a:gd name="connsiteY3894" fmla="*/ 4000989 h 6750795"/>
              <a:gd name="connsiteX3895" fmla="*/ 5658155 w 6630249"/>
              <a:gd name="connsiteY3895" fmla="*/ 4001230 h 6750795"/>
              <a:gd name="connsiteX3896" fmla="*/ 5658155 w 6630249"/>
              <a:gd name="connsiteY3896" fmla="*/ 4001997 h 6750795"/>
              <a:gd name="connsiteX3897" fmla="*/ 5660479 w 6630249"/>
              <a:gd name="connsiteY3897" fmla="*/ 3999906 h 6750795"/>
              <a:gd name="connsiteX3898" fmla="*/ 5668414 w 6630249"/>
              <a:gd name="connsiteY3898" fmla="*/ 3962755 h 6750795"/>
              <a:gd name="connsiteX3899" fmla="*/ 5653025 w 6630249"/>
              <a:gd name="connsiteY3899" fmla="*/ 4021748 h 6750795"/>
              <a:gd name="connsiteX3900" fmla="*/ 5660720 w 6630249"/>
              <a:gd name="connsiteY3900" fmla="*/ 4070480 h 6750795"/>
              <a:gd name="connsiteX3901" fmla="*/ 5696628 w 6630249"/>
              <a:gd name="connsiteY3901" fmla="*/ 4047397 h 6750795"/>
              <a:gd name="connsiteX3902" fmla="*/ 5683804 w 6630249"/>
              <a:gd name="connsiteY3902" fmla="*/ 4039702 h 6750795"/>
              <a:gd name="connsiteX3903" fmla="*/ 5683804 w 6630249"/>
              <a:gd name="connsiteY3903" fmla="*/ 4021748 h 6750795"/>
              <a:gd name="connsiteX3904" fmla="*/ 5691499 w 6630249"/>
              <a:gd name="connsiteY3904" fmla="*/ 4014053 h 6750795"/>
              <a:gd name="connsiteX3905" fmla="*/ 5691499 w 6630249"/>
              <a:gd name="connsiteY3905" fmla="*/ 4039702 h 6750795"/>
              <a:gd name="connsiteX3906" fmla="*/ 5722277 w 6630249"/>
              <a:gd name="connsiteY3906" fmla="*/ 3967885 h 6750795"/>
              <a:gd name="connsiteX3907" fmla="*/ 5706888 w 6630249"/>
              <a:gd name="connsiteY3907" fmla="*/ 3924282 h 6750795"/>
              <a:gd name="connsiteX3908" fmla="*/ 5694063 w 6630249"/>
              <a:gd name="connsiteY3908" fmla="*/ 3916587 h 6750795"/>
              <a:gd name="connsiteX3909" fmla="*/ 5705285 w 6630249"/>
              <a:gd name="connsiteY3909" fmla="*/ 3890617 h 6750795"/>
              <a:gd name="connsiteX3910" fmla="*/ 5708365 w 6630249"/>
              <a:gd name="connsiteY3910" fmla="*/ 3881378 h 6750795"/>
              <a:gd name="connsiteX3911" fmla="*/ 5707209 w 6630249"/>
              <a:gd name="connsiteY3911" fmla="*/ 3873947 h 6750795"/>
              <a:gd name="connsiteX3912" fmla="*/ 5706888 w 6630249"/>
              <a:gd name="connsiteY3912" fmla="*/ 3857595 h 6750795"/>
              <a:gd name="connsiteX3913" fmla="*/ 5712303 w 6630249"/>
              <a:gd name="connsiteY3913" fmla="*/ 3869564 h 6750795"/>
              <a:gd name="connsiteX3914" fmla="*/ 5714583 w 6630249"/>
              <a:gd name="connsiteY3914" fmla="*/ 3862724 h 6750795"/>
              <a:gd name="connsiteX3915" fmla="*/ 5712018 w 6630249"/>
              <a:gd name="connsiteY3915" fmla="*/ 3903762 h 6750795"/>
              <a:gd name="connsiteX3916" fmla="*/ 5704323 w 6630249"/>
              <a:gd name="connsiteY3916" fmla="*/ 3906328 h 6750795"/>
              <a:gd name="connsiteX3917" fmla="*/ 5717148 w 6630249"/>
              <a:gd name="connsiteY3917" fmla="*/ 3911457 h 6750795"/>
              <a:gd name="connsiteX3918" fmla="*/ 5729972 w 6630249"/>
              <a:gd name="connsiteY3918" fmla="*/ 3885808 h 6750795"/>
              <a:gd name="connsiteX3919" fmla="*/ 5732537 w 6630249"/>
              <a:gd name="connsiteY3919" fmla="*/ 3890938 h 6750795"/>
              <a:gd name="connsiteX3920" fmla="*/ 5727407 w 6630249"/>
              <a:gd name="connsiteY3920" fmla="*/ 3898633 h 6750795"/>
              <a:gd name="connsiteX3921" fmla="*/ 5727407 w 6630249"/>
              <a:gd name="connsiteY3921" fmla="*/ 3929411 h 6750795"/>
              <a:gd name="connsiteX3922" fmla="*/ 5735102 w 6630249"/>
              <a:gd name="connsiteY3922" fmla="*/ 3908893 h 6750795"/>
              <a:gd name="connsiteX3923" fmla="*/ 5729972 w 6630249"/>
              <a:gd name="connsiteY3923" fmla="*/ 3934541 h 6750795"/>
              <a:gd name="connsiteX3924" fmla="*/ 5732537 w 6630249"/>
              <a:gd name="connsiteY3924" fmla="*/ 3957625 h 6750795"/>
              <a:gd name="connsiteX3925" fmla="*/ 5750491 w 6630249"/>
              <a:gd name="connsiteY3925" fmla="*/ 3914022 h 6750795"/>
              <a:gd name="connsiteX3926" fmla="*/ 5755621 w 6630249"/>
              <a:gd name="connsiteY3926" fmla="*/ 3931976 h 6750795"/>
              <a:gd name="connsiteX3927" fmla="*/ 5763316 w 6630249"/>
              <a:gd name="connsiteY3927" fmla="*/ 3919152 h 6750795"/>
              <a:gd name="connsiteX3928" fmla="*/ 5763316 w 6630249"/>
              <a:gd name="connsiteY3928" fmla="*/ 3973015 h 6750795"/>
              <a:gd name="connsiteX3929" fmla="*/ 5750491 w 6630249"/>
              <a:gd name="connsiteY3929" fmla="*/ 4047397 h 6750795"/>
              <a:gd name="connsiteX3930" fmla="*/ 5747926 w 6630249"/>
              <a:gd name="connsiteY3930" fmla="*/ 4067916 h 6750795"/>
              <a:gd name="connsiteX3931" fmla="*/ 5742797 w 6630249"/>
              <a:gd name="connsiteY3931" fmla="*/ 4083305 h 6750795"/>
              <a:gd name="connsiteX3932" fmla="*/ 5760751 w 6630249"/>
              <a:gd name="connsiteY3932" fmla="*/ 4098694 h 6750795"/>
              <a:gd name="connsiteX3933" fmla="*/ 5737667 w 6630249"/>
              <a:gd name="connsiteY3933" fmla="*/ 4134603 h 6750795"/>
              <a:gd name="connsiteX3934" fmla="*/ 5732537 w 6630249"/>
              <a:gd name="connsiteY3934" fmla="*/ 4155122 h 6750795"/>
              <a:gd name="connsiteX3935" fmla="*/ 5819743 w 6630249"/>
              <a:gd name="connsiteY3935" fmla="*/ 4116649 h 6750795"/>
              <a:gd name="connsiteX3936" fmla="*/ 5847957 w 6630249"/>
              <a:gd name="connsiteY3936" fmla="*/ 4047397 h 6750795"/>
              <a:gd name="connsiteX3937" fmla="*/ 5814614 w 6630249"/>
              <a:gd name="connsiteY3937" fmla="*/ 4011488 h 6750795"/>
              <a:gd name="connsiteX3938" fmla="*/ 5837697 w 6630249"/>
              <a:gd name="connsiteY3938" fmla="*/ 3996099 h 6750795"/>
              <a:gd name="connsiteX3939" fmla="*/ 5863346 w 6630249"/>
              <a:gd name="connsiteY3939" fmla="*/ 4042267 h 6750795"/>
              <a:gd name="connsiteX3940" fmla="*/ 5947988 w 6630249"/>
              <a:gd name="connsiteY3940" fmla="*/ 4080740 h 6750795"/>
              <a:gd name="connsiteX3941" fmla="*/ 5953118 w 6630249"/>
              <a:gd name="connsiteY3941" fmla="*/ 4039702 h 6750795"/>
              <a:gd name="connsiteX3942" fmla="*/ 5976202 w 6630249"/>
              <a:gd name="connsiteY3942" fmla="*/ 4103824 h 6750795"/>
              <a:gd name="connsiteX3943" fmla="*/ 5950553 w 6630249"/>
              <a:gd name="connsiteY3943" fmla="*/ 4098694 h 6750795"/>
              <a:gd name="connsiteX3944" fmla="*/ 5965942 w 6630249"/>
              <a:gd name="connsiteY3944" fmla="*/ 4173076 h 6750795"/>
              <a:gd name="connsiteX3945" fmla="*/ 5989026 w 6630249"/>
              <a:gd name="connsiteY3945" fmla="*/ 4144863 h 6750795"/>
              <a:gd name="connsiteX3946" fmla="*/ 5996721 w 6630249"/>
              <a:gd name="connsiteY3946" fmla="*/ 4216680 h 6750795"/>
              <a:gd name="connsiteX3947" fmla="*/ 6030064 w 6630249"/>
              <a:gd name="connsiteY3947" fmla="*/ 4239764 h 6750795"/>
              <a:gd name="connsiteX3948" fmla="*/ 6027499 w 6630249"/>
              <a:gd name="connsiteY3948" fmla="*/ 4232069 h 6750795"/>
              <a:gd name="connsiteX3949" fmla="*/ 6053148 w 6630249"/>
              <a:gd name="connsiteY3949" fmla="*/ 4234634 h 6750795"/>
              <a:gd name="connsiteX3950" fmla="*/ 6040324 w 6630249"/>
              <a:gd name="connsiteY3950" fmla="*/ 4255153 h 6750795"/>
              <a:gd name="connsiteX3951" fmla="*/ 6037759 w 6630249"/>
              <a:gd name="connsiteY3951" fmla="*/ 4255153 h 6750795"/>
              <a:gd name="connsiteX3952" fmla="*/ 6063408 w 6630249"/>
              <a:gd name="connsiteY3952" fmla="*/ 4270542 h 6750795"/>
              <a:gd name="connsiteX3953" fmla="*/ 6119836 w 6630249"/>
              <a:gd name="connsiteY3953" fmla="*/ 4239764 h 6750795"/>
              <a:gd name="connsiteX3954" fmla="*/ 6112855 w 6630249"/>
              <a:gd name="connsiteY3954" fmla="*/ 4251065 h 6750795"/>
              <a:gd name="connsiteX3955" fmla="*/ 6126409 w 6630249"/>
              <a:gd name="connsiteY3955" fmla="*/ 4248180 h 6750795"/>
              <a:gd name="connsiteX3956" fmla="*/ 6140356 w 6630249"/>
              <a:gd name="connsiteY3956" fmla="*/ 4257718 h 6750795"/>
              <a:gd name="connsiteX3957" fmla="*/ 6137790 w 6630249"/>
              <a:gd name="connsiteY3957" fmla="*/ 4273108 h 6750795"/>
              <a:gd name="connsiteX3958" fmla="*/ 6101881 w 6630249"/>
              <a:gd name="connsiteY3958" fmla="*/ 4270543 h 6750795"/>
              <a:gd name="connsiteX3959" fmla="*/ 6104829 w 6630249"/>
              <a:gd name="connsiteY3959" fmla="*/ 4261911 h 6750795"/>
              <a:gd name="connsiteX3960" fmla="*/ 6080080 w 6630249"/>
              <a:gd name="connsiteY3960" fmla="*/ 4273428 h 6750795"/>
              <a:gd name="connsiteX3961" fmla="*/ 6053469 w 6630249"/>
              <a:gd name="connsiteY3961" fmla="*/ 4286293 h 6750795"/>
              <a:gd name="connsiteX3962" fmla="*/ 6052018 w 6630249"/>
              <a:gd name="connsiteY3962" fmla="*/ 4288801 h 6750795"/>
              <a:gd name="connsiteX3963" fmla="*/ 6053149 w 6630249"/>
              <a:gd name="connsiteY3963" fmla="*/ 4291062 h 6750795"/>
              <a:gd name="connsiteX3964" fmla="*/ 6055714 w 6630249"/>
              <a:gd name="connsiteY3964" fmla="*/ 4296191 h 6750795"/>
              <a:gd name="connsiteX3965" fmla="*/ 6053149 w 6630249"/>
              <a:gd name="connsiteY3965" fmla="*/ 4303887 h 6750795"/>
              <a:gd name="connsiteX3966" fmla="*/ 6043490 w 6630249"/>
              <a:gd name="connsiteY3966" fmla="*/ 4306451 h 6750795"/>
              <a:gd name="connsiteX3967" fmla="*/ 6042264 w 6630249"/>
              <a:gd name="connsiteY3967" fmla="*/ 4305663 h 6750795"/>
              <a:gd name="connsiteX3968" fmla="*/ 6040324 w 6630249"/>
              <a:gd name="connsiteY3968" fmla="*/ 4309016 h 6750795"/>
              <a:gd name="connsiteX3969" fmla="*/ 6065973 w 6630249"/>
              <a:gd name="connsiteY3969" fmla="*/ 4314145 h 6750795"/>
              <a:gd name="connsiteX3970" fmla="*/ 6012110 w 6630249"/>
              <a:gd name="connsiteY3970" fmla="*/ 4429566 h 6750795"/>
              <a:gd name="connsiteX3971" fmla="*/ 5981332 w 6630249"/>
              <a:gd name="connsiteY3971" fmla="*/ 4437260 h 6750795"/>
              <a:gd name="connsiteX3972" fmla="*/ 5955683 w 6630249"/>
              <a:gd name="connsiteY3972" fmla="*/ 4493688 h 6750795"/>
              <a:gd name="connsiteX3973" fmla="*/ 5971072 w 6630249"/>
              <a:gd name="connsiteY3973" fmla="*/ 4583459 h 6750795"/>
              <a:gd name="connsiteX3974" fmla="*/ 5953118 w 6630249"/>
              <a:gd name="connsiteY3974" fmla="*/ 4580895 h 6750795"/>
              <a:gd name="connsiteX3975" fmla="*/ 5912079 w 6630249"/>
              <a:gd name="connsiteY3975" fmla="*/ 4655276 h 6750795"/>
              <a:gd name="connsiteX3976" fmla="*/ 5863346 w 6630249"/>
              <a:gd name="connsiteY3976" fmla="*/ 4665536 h 6750795"/>
              <a:gd name="connsiteX3977" fmla="*/ 5865911 w 6630249"/>
              <a:gd name="connsiteY3977" fmla="*/ 4686055 h 6750795"/>
              <a:gd name="connsiteX3978" fmla="*/ 5765880 w 6630249"/>
              <a:gd name="connsiteY3978" fmla="*/ 4693750 h 6750795"/>
              <a:gd name="connsiteX3979" fmla="*/ 5773575 w 6630249"/>
              <a:gd name="connsiteY3979" fmla="*/ 4775826 h 6750795"/>
              <a:gd name="connsiteX3980" fmla="*/ 5765880 w 6630249"/>
              <a:gd name="connsiteY3980" fmla="*/ 4786086 h 6750795"/>
              <a:gd name="connsiteX3981" fmla="*/ 5732537 w 6630249"/>
              <a:gd name="connsiteY3981" fmla="*/ 4773261 h 6750795"/>
              <a:gd name="connsiteX3982" fmla="*/ 5709453 w 6630249"/>
              <a:gd name="connsiteY3982" fmla="*/ 4798910 h 6750795"/>
              <a:gd name="connsiteX3983" fmla="*/ 5704323 w 6630249"/>
              <a:gd name="connsiteY3983" fmla="*/ 4796345 h 6750795"/>
              <a:gd name="connsiteX3984" fmla="*/ 5714583 w 6630249"/>
              <a:gd name="connsiteY3984" fmla="*/ 4783521 h 6750795"/>
              <a:gd name="connsiteX3985" fmla="*/ 5658155 w 6630249"/>
              <a:gd name="connsiteY3985" fmla="*/ 4788651 h 6750795"/>
              <a:gd name="connsiteX3986" fmla="*/ 5640201 w 6630249"/>
              <a:gd name="connsiteY3986" fmla="*/ 4786086 h 6750795"/>
              <a:gd name="connsiteX3987" fmla="*/ 5655590 w 6630249"/>
              <a:gd name="connsiteY3987" fmla="*/ 4778391 h 6750795"/>
              <a:gd name="connsiteX3988" fmla="*/ 5678674 w 6630249"/>
              <a:gd name="connsiteY3988" fmla="*/ 4727093 h 6750795"/>
              <a:gd name="connsiteX3989" fmla="*/ 5637636 w 6630249"/>
              <a:gd name="connsiteY3989" fmla="*/ 4763002 h 6750795"/>
              <a:gd name="connsiteX3990" fmla="*/ 5627376 w 6630249"/>
              <a:gd name="connsiteY3990" fmla="*/ 4783521 h 6750795"/>
              <a:gd name="connsiteX3991" fmla="*/ 5629941 w 6630249"/>
              <a:gd name="connsiteY3991" fmla="*/ 4770696 h 6750795"/>
              <a:gd name="connsiteX3992" fmla="*/ 5627376 w 6630249"/>
              <a:gd name="connsiteY3992" fmla="*/ 4745048 h 6750795"/>
              <a:gd name="connsiteX3993" fmla="*/ 5619682 w 6630249"/>
              <a:gd name="connsiteY3993" fmla="*/ 4739918 h 6750795"/>
              <a:gd name="connsiteX3994" fmla="*/ 5640201 w 6630249"/>
              <a:gd name="connsiteY3994" fmla="*/ 4698879 h 6750795"/>
              <a:gd name="connsiteX3995" fmla="*/ 5668414 w 6630249"/>
              <a:gd name="connsiteY3995" fmla="*/ 4680925 h 6750795"/>
              <a:gd name="connsiteX3996" fmla="*/ 5635071 w 6630249"/>
              <a:gd name="connsiteY3996" fmla="*/ 4696315 h 6750795"/>
              <a:gd name="connsiteX3997" fmla="*/ 5645330 w 6630249"/>
              <a:gd name="connsiteY3997" fmla="*/ 4670666 h 6750795"/>
              <a:gd name="connsiteX3998" fmla="*/ 5658155 w 6630249"/>
              <a:gd name="connsiteY3998" fmla="*/ 4662971 h 6750795"/>
              <a:gd name="connsiteX3999" fmla="*/ 5653025 w 6630249"/>
              <a:gd name="connsiteY3999" fmla="*/ 4660406 h 6750795"/>
              <a:gd name="connsiteX4000" fmla="*/ 5663285 w 6630249"/>
              <a:gd name="connsiteY4000" fmla="*/ 4650147 h 6750795"/>
              <a:gd name="connsiteX4001" fmla="*/ 5729972 w 6630249"/>
              <a:gd name="connsiteY4001" fmla="*/ 4627063 h 6750795"/>
              <a:gd name="connsiteX4002" fmla="*/ 5712018 w 6630249"/>
              <a:gd name="connsiteY4002" fmla="*/ 4621933 h 6750795"/>
              <a:gd name="connsiteX4003" fmla="*/ 5653025 w 6630249"/>
              <a:gd name="connsiteY4003" fmla="*/ 4645017 h 6750795"/>
              <a:gd name="connsiteX4004" fmla="*/ 5755621 w 6630249"/>
              <a:gd name="connsiteY4004" fmla="*/ 4568070 h 6750795"/>
              <a:gd name="connsiteX4005" fmla="*/ 5676109 w 6630249"/>
              <a:gd name="connsiteY4005" fmla="*/ 4588589 h 6750795"/>
              <a:gd name="connsiteX4006" fmla="*/ 5727407 w 6630249"/>
              <a:gd name="connsiteY4006" fmla="*/ 4544986 h 6750795"/>
              <a:gd name="connsiteX4007" fmla="*/ 5688934 w 6630249"/>
              <a:gd name="connsiteY4007" fmla="*/ 4560375 h 6750795"/>
              <a:gd name="connsiteX4008" fmla="*/ 5699193 w 6630249"/>
              <a:gd name="connsiteY4008" fmla="*/ 4509077 h 6750795"/>
              <a:gd name="connsiteX4009" fmla="*/ 5658155 w 6630249"/>
              <a:gd name="connsiteY4009" fmla="*/ 4575765 h 6750795"/>
              <a:gd name="connsiteX4010" fmla="*/ 5640201 w 6630249"/>
              <a:gd name="connsiteY4010" fmla="*/ 4534726 h 6750795"/>
              <a:gd name="connsiteX4011" fmla="*/ 5673544 w 6630249"/>
              <a:gd name="connsiteY4011" fmla="*/ 4496253 h 6750795"/>
              <a:gd name="connsiteX4012" fmla="*/ 5694063 w 6630249"/>
              <a:gd name="connsiteY4012" fmla="*/ 4498818 h 6750795"/>
              <a:gd name="connsiteX4013" fmla="*/ 5676109 w 6630249"/>
              <a:gd name="connsiteY4013" fmla="*/ 4493688 h 6750795"/>
              <a:gd name="connsiteX4014" fmla="*/ 5701758 w 6630249"/>
              <a:gd name="connsiteY4014" fmla="*/ 4460345 h 6750795"/>
              <a:gd name="connsiteX4015" fmla="*/ 5683804 w 6630249"/>
              <a:gd name="connsiteY4015" fmla="*/ 4460345 h 6750795"/>
              <a:gd name="connsiteX4016" fmla="*/ 5681239 w 6630249"/>
              <a:gd name="connsiteY4016" fmla="*/ 4439825 h 6750795"/>
              <a:gd name="connsiteX4017" fmla="*/ 5665850 w 6630249"/>
              <a:gd name="connsiteY4017" fmla="*/ 4485994 h 6750795"/>
              <a:gd name="connsiteX4018" fmla="*/ 5660720 w 6630249"/>
              <a:gd name="connsiteY4018" fmla="*/ 4483429 h 6750795"/>
              <a:gd name="connsiteX4019" fmla="*/ 5655590 w 6630249"/>
              <a:gd name="connsiteY4019" fmla="*/ 4491123 h 6750795"/>
              <a:gd name="connsiteX4020" fmla="*/ 5647896 w 6630249"/>
              <a:gd name="connsiteY4020" fmla="*/ 4396222 h 6750795"/>
              <a:gd name="connsiteX4021" fmla="*/ 5635071 w 6630249"/>
              <a:gd name="connsiteY4021" fmla="*/ 4524467 h 6750795"/>
              <a:gd name="connsiteX4022" fmla="*/ 5622247 w 6630249"/>
              <a:gd name="connsiteY4022" fmla="*/ 4516772 h 6750795"/>
              <a:gd name="connsiteX4023" fmla="*/ 5627376 w 6630249"/>
              <a:gd name="connsiteY4023" fmla="*/ 4544986 h 6750795"/>
              <a:gd name="connsiteX4024" fmla="*/ 5614552 w 6630249"/>
              <a:gd name="connsiteY4024" fmla="*/ 4537291 h 6750795"/>
              <a:gd name="connsiteX4025" fmla="*/ 5611987 w 6630249"/>
              <a:gd name="connsiteY4025" fmla="*/ 4555246 h 6750795"/>
              <a:gd name="connsiteX4026" fmla="*/ 5604292 w 6630249"/>
              <a:gd name="connsiteY4026" fmla="*/ 4550116 h 6750795"/>
              <a:gd name="connsiteX4027" fmla="*/ 5616796 w 6630249"/>
              <a:gd name="connsiteY4027" fmla="*/ 4574482 h 6750795"/>
              <a:gd name="connsiteX4028" fmla="*/ 5619338 w 6630249"/>
              <a:gd name="connsiteY4028" fmla="*/ 4595944 h 6750795"/>
              <a:gd name="connsiteX4029" fmla="*/ 5624812 w 6630249"/>
              <a:gd name="connsiteY4029" fmla="*/ 4591154 h 6750795"/>
              <a:gd name="connsiteX4030" fmla="*/ 5642766 w 6630249"/>
              <a:gd name="connsiteY4030" fmla="*/ 4588589 h 6750795"/>
              <a:gd name="connsiteX4031" fmla="*/ 5619682 w 6630249"/>
              <a:gd name="connsiteY4031" fmla="*/ 4614239 h 6750795"/>
              <a:gd name="connsiteX4032" fmla="*/ 5609423 w 6630249"/>
              <a:gd name="connsiteY4032" fmla="*/ 4606544 h 6750795"/>
              <a:gd name="connsiteX4033" fmla="*/ 5617117 w 6630249"/>
              <a:gd name="connsiteY4033" fmla="*/ 4597887 h 6750795"/>
              <a:gd name="connsiteX4034" fmla="*/ 5617904 w 6630249"/>
              <a:gd name="connsiteY4034" fmla="*/ 4597198 h 6750795"/>
              <a:gd name="connsiteX4035" fmla="*/ 5606755 w 6630249"/>
              <a:gd name="connsiteY4035" fmla="*/ 4586845 h 6750795"/>
              <a:gd name="connsiteX4036" fmla="*/ 5606857 w 6630249"/>
              <a:gd name="connsiteY4036" fmla="*/ 4588589 h 6750795"/>
              <a:gd name="connsiteX4037" fmla="*/ 5605630 w 6630249"/>
              <a:gd name="connsiteY4037" fmla="*/ 4585801 h 6750795"/>
              <a:gd name="connsiteX4038" fmla="*/ 5583773 w 6630249"/>
              <a:gd name="connsiteY4038" fmla="*/ 4565505 h 6750795"/>
              <a:gd name="connsiteX4039" fmla="*/ 5537605 w 6630249"/>
              <a:gd name="connsiteY4039" fmla="*/ 4542421 h 6750795"/>
              <a:gd name="connsiteX4040" fmla="*/ 5578643 w 6630249"/>
              <a:gd name="connsiteY4040" fmla="*/ 4583459 h 6750795"/>
              <a:gd name="connsiteX4041" fmla="*/ 5617117 w 6630249"/>
              <a:gd name="connsiteY4041" fmla="*/ 4614238 h 6750795"/>
              <a:gd name="connsiteX4042" fmla="*/ 5606857 w 6630249"/>
              <a:gd name="connsiteY4042" fmla="*/ 4683490 h 6750795"/>
              <a:gd name="connsiteX4043" fmla="*/ 5599162 w 6630249"/>
              <a:gd name="connsiteY4043" fmla="*/ 4680925 h 6750795"/>
              <a:gd name="connsiteX4044" fmla="*/ 5604292 w 6630249"/>
              <a:gd name="connsiteY4044" fmla="*/ 4698879 h 6750795"/>
              <a:gd name="connsiteX4045" fmla="*/ 5601727 w 6630249"/>
              <a:gd name="connsiteY4045" fmla="*/ 4763002 h 6750795"/>
              <a:gd name="connsiteX4046" fmla="*/ 5578643 w 6630249"/>
              <a:gd name="connsiteY4046" fmla="*/ 4737353 h 6750795"/>
              <a:gd name="connsiteX4047" fmla="*/ 5570949 w 6630249"/>
              <a:gd name="connsiteY4047" fmla="*/ 4680925 h 6750795"/>
              <a:gd name="connsiteX4048" fmla="*/ 5552994 w 6630249"/>
              <a:gd name="connsiteY4048" fmla="*/ 4711704 h 6750795"/>
              <a:gd name="connsiteX4049" fmla="*/ 5547864 w 6630249"/>
              <a:gd name="connsiteY4049" fmla="*/ 4704009 h 6750795"/>
              <a:gd name="connsiteX4050" fmla="*/ 5550430 w 6630249"/>
              <a:gd name="connsiteY4050" fmla="*/ 4668101 h 6750795"/>
              <a:gd name="connsiteX4051" fmla="*/ 5532475 w 6630249"/>
              <a:gd name="connsiteY4051" fmla="*/ 4693750 h 6750795"/>
              <a:gd name="connsiteX4052" fmla="*/ 5524781 w 6630249"/>
              <a:gd name="connsiteY4052" fmla="*/ 4691185 h 6750795"/>
              <a:gd name="connsiteX4053" fmla="*/ 5522216 w 6630249"/>
              <a:gd name="connsiteY4053" fmla="*/ 4691185 h 6750795"/>
              <a:gd name="connsiteX4054" fmla="*/ 5519651 w 6630249"/>
              <a:gd name="connsiteY4054" fmla="*/ 4691185 h 6750795"/>
              <a:gd name="connsiteX4055" fmla="*/ 5496567 w 6630249"/>
              <a:gd name="connsiteY4055" fmla="*/ 4665536 h 6750795"/>
              <a:gd name="connsiteX4056" fmla="*/ 5491437 w 6630249"/>
              <a:gd name="connsiteY4056" fmla="*/ 4683490 h 6750795"/>
              <a:gd name="connsiteX4057" fmla="*/ 5440139 w 6630249"/>
              <a:gd name="connsiteY4057" fmla="*/ 4655276 h 6750795"/>
              <a:gd name="connsiteX4058" fmla="*/ 5222123 w 6630249"/>
              <a:gd name="connsiteY4058" fmla="*/ 4634757 h 6750795"/>
              <a:gd name="connsiteX4059" fmla="*/ 5224688 w 6630249"/>
              <a:gd name="connsiteY4059" fmla="*/ 4922025 h 6750795"/>
              <a:gd name="connsiteX4060" fmla="*/ 5283680 w 6630249"/>
              <a:gd name="connsiteY4060" fmla="*/ 4950239 h 6750795"/>
              <a:gd name="connsiteX4061" fmla="*/ 5181085 w 6630249"/>
              <a:gd name="connsiteY4061" fmla="*/ 5022056 h 6750795"/>
              <a:gd name="connsiteX4062" fmla="*/ 5355498 w 6630249"/>
              <a:gd name="connsiteY4062" fmla="*/ 5152866 h 6750795"/>
              <a:gd name="connsiteX4063" fmla="*/ 5355498 w 6630249"/>
              <a:gd name="connsiteY4063" fmla="*/ 5255461 h 6750795"/>
              <a:gd name="connsiteX4064" fmla="*/ 5237513 w 6630249"/>
              <a:gd name="connsiteY4064" fmla="*/ 5327278 h 6750795"/>
              <a:gd name="connsiteX4065" fmla="*/ 5281116 w 6630249"/>
              <a:gd name="connsiteY4065" fmla="*/ 5355492 h 6750795"/>
              <a:gd name="connsiteX4066" fmla="*/ 5193909 w 6630249"/>
              <a:gd name="connsiteY4066" fmla="*/ 5447828 h 6750795"/>
              <a:gd name="connsiteX4067" fmla="*/ 5196474 w 6630249"/>
              <a:gd name="connsiteY4067" fmla="*/ 5417049 h 6750795"/>
              <a:gd name="connsiteX4068" fmla="*/ 5216993 w 6630249"/>
              <a:gd name="connsiteY4068" fmla="*/ 5401660 h 6750795"/>
              <a:gd name="connsiteX4069" fmla="*/ 5209299 w 6630249"/>
              <a:gd name="connsiteY4069" fmla="*/ 5391400 h 6750795"/>
              <a:gd name="connsiteX4070" fmla="*/ 5201604 w 6630249"/>
              <a:gd name="connsiteY4070" fmla="*/ 5396531 h 6750795"/>
              <a:gd name="connsiteX4071" fmla="*/ 5201604 w 6630249"/>
              <a:gd name="connsiteY4071" fmla="*/ 5386271 h 6750795"/>
              <a:gd name="connsiteX4072" fmla="*/ 5191345 w 6630249"/>
              <a:gd name="connsiteY4072" fmla="*/ 5393965 h 6750795"/>
              <a:gd name="connsiteX4073" fmla="*/ 5186215 w 6630249"/>
              <a:gd name="connsiteY4073" fmla="*/ 5383706 h 6750795"/>
              <a:gd name="connsiteX4074" fmla="*/ 5191345 w 6630249"/>
              <a:gd name="connsiteY4074" fmla="*/ 5409355 h 6750795"/>
              <a:gd name="connsiteX4075" fmla="*/ 5188779 w 6630249"/>
              <a:gd name="connsiteY4075" fmla="*/ 5455523 h 6750795"/>
              <a:gd name="connsiteX4076" fmla="*/ 5170825 w 6630249"/>
              <a:gd name="connsiteY4076" fmla="*/ 5470912 h 6750795"/>
              <a:gd name="connsiteX4077" fmla="*/ 5170825 w 6630249"/>
              <a:gd name="connsiteY4077" fmla="*/ 5465783 h 6750795"/>
              <a:gd name="connsiteX4078" fmla="*/ 5160566 w 6630249"/>
              <a:gd name="connsiteY4078" fmla="*/ 5455523 h 6750795"/>
              <a:gd name="connsiteX4079" fmla="*/ 5152871 w 6630249"/>
              <a:gd name="connsiteY4079" fmla="*/ 5476042 h 6750795"/>
              <a:gd name="connsiteX4080" fmla="*/ 5140047 w 6630249"/>
              <a:gd name="connsiteY4080" fmla="*/ 5468347 h 6750795"/>
              <a:gd name="connsiteX4081" fmla="*/ 5152871 w 6630249"/>
              <a:gd name="connsiteY4081" fmla="*/ 5491431 h 6750795"/>
              <a:gd name="connsiteX4082" fmla="*/ 5132352 w 6630249"/>
              <a:gd name="connsiteY4082" fmla="*/ 5522210 h 6750795"/>
              <a:gd name="connsiteX4083" fmla="*/ 5145176 w 6630249"/>
              <a:gd name="connsiteY4083" fmla="*/ 5596592 h 6750795"/>
              <a:gd name="connsiteX4084" fmla="*/ 5140047 w 6630249"/>
              <a:gd name="connsiteY4084" fmla="*/ 5619676 h 6750795"/>
              <a:gd name="connsiteX4085" fmla="*/ 5134917 w 6630249"/>
              <a:gd name="connsiteY4085" fmla="*/ 5627371 h 6750795"/>
              <a:gd name="connsiteX4086" fmla="*/ 5127222 w 6630249"/>
              <a:gd name="connsiteY4086" fmla="*/ 5640195 h 6750795"/>
              <a:gd name="connsiteX4087" fmla="*/ 5127222 w 6630249"/>
              <a:gd name="connsiteY4087" fmla="*/ 5642760 h 6750795"/>
              <a:gd name="connsiteX4088" fmla="*/ 5122092 w 6630249"/>
              <a:gd name="connsiteY4088" fmla="*/ 5668409 h 6750795"/>
              <a:gd name="connsiteX4089" fmla="*/ 4824565 w 6630249"/>
              <a:gd name="connsiteY4089" fmla="*/ 5783829 h 6750795"/>
              <a:gd name="connsiteX4090" fmla="*/ 4804046 w 6630249"/>
              <a:gd name="connsiteY4090" fmla="*/ 5776134 h 6750795"/>
              <a:gd name="connsiteX4091" fmla="*/ 4793786 w 6630249"/>
              <a:gd name="connsiteY4091" fmla="*/ 5688928 h 6750795"/>
              <a:gd name="connsiteX4092" fmla="*/ 4793786 w 6630249"/>
              <a:gd name="connsiteY4092" fmla="*/ 5686363 h 6750795"/>
              <a:gd name="connsiteX4093" fmla="*/ 4883557 w 6630249"/>
              <a:gd name="connsiteY4093" fmla="*/ 5650455 h 6750795"/>
              <a:gd name="connsiteX4094" fmla="*/ 4778397 w 6630249"/>
              <a:gd name="connsiteY4094" fmla="*/ 5617111 h 6750795"/>
              <a:gd name="connsiteX4095" fmla="*/ 4770702 w 6630249"/>
              <a:gd name="connsiteY4095" fmla="*/ 5555554 h 6750795"/>
              <a:gd name="connsiteX4096" fmla="*/ 4785451 w 6630249"/>
              <a:gd name="connsiteY4096" fmla="*/ 5554913 h 6750795"/>
              <a:gd name="connsiteX4097" fmla="*/ 4791994 w 6630249"/>
              <a:gd name="connsiteY4097" fmla="*/ 5552219 h 6750795"/>
              <a:gd name="connsiteX4098" fmla="*/ 4791221 w 6630249"/>
              <a:gd name="connsiteY4098" fmla="*/ 5560683 h 6750795"/>
              <a:gd name="connsiteX4099" fmla="*/ 4863038 w 6630249"/>
              <a:gd name="connsiteY4099" fmla="*/ 5560683 h 6750795"/>
              <a:gd name="connsiteX4100" fmla="*/ 4834824 w 6630249"/>
              <a:gd name="connsiteY4100" fmla="*/ 5501691 h 6750795"/>
              <a:gd name="connsiteX4101" fmla="*/ 4793346 w 6630249"/>
              <a:gd name="connsiteY4101" fmla="*/ 5537399 h 6750795"/>
              <a:gd name="connsiteX4102" fmla="*/ 4792552 w 6630249"/>
              <a:gd name="connsiteY4102" fmla="*/ 5546095 h 6750795"/>
              <a:gd name="connsiteX4103" fmla="*/ 4782565 w 6630249"/>
              <a:gd name="connsiteY4103" fmla="*/ 5534715 h 6750795"/>
              <a:gd name="connsiteX4104" fmla="*/ 4763007 w 6630249"/>
              <a:gd name="connsiteY4104" fmla="*/ 5524775 h 6750795"/>
              <a:gd name="connsiteX4105" fmla="*/ 4757877 w 6630249"/>
              <a:gd name="connsiteY4105" fmla="*/ 5488866 h 6750795"/>
              <a:gd name="connsiteX4106" fmla="*/ 4788656 w 6630249"/>
              <a:gd name="connsiteY4106" fmla="*/ 5476042 h 6750795"/>
              <a:gd name="connsiteX4107" fmla="*/ 4796351 w 6630249"/>
              <a:gd name="connsiteY4107" fmla="*/ 5458088 h 6750795"/>
              <a:gd name="connsiteX4108" fmla="*/ 4780962 w 6630249"/>
              <a:gd name="connsiteY4108" fmla="*/ 5458088 h 6750795"/>
              <a:gd name="connsiteX4109" fmla="*/ 4780962 w 6630249"/>
              <a:gd name="connsiteY4109" fmla="*/ 5447828 h 6750795"/>
              <a:gd name="connsiteX4110" fmla="*/ 4752748 w 6630249"/>
              <a:gd name="connsiteY4110" fmla="*/ 5481172 h 6750795"/>
              <a:gd name="connsiteX4111" fmla="*/ 4750183 w 6630249"/>
              <a:gd name="connsiteY4111" fmla="*/ 5468347 h 6750795"/>
              <a:gd name="connsiteX4112" fmla="*/ 4770702 w 6630249"/>
              <a:gd name="connsiteY4112" fmla="*/ 5447828 h 6750795"/>
              <a:gd name="connsiteX4113" fmla="*/ 4763007 w 6630249"/>
              <a:gd name="connsiteY4113" fmla="*/ 5447828 h 6750795"/>
              <a:gd name="connsiteX4114" fmla="*/ 4773267 w 6630249"/>
              <a:gd name="connsiteY4114" fmla="*/ 5424744 h 6750795"/>
              <a:gd name="connsiteX4115" fmla="*/ 4757877 w 6630249"/>
              <a:gd name="connsiteY4115" fmla="*/ 5419614 h 6750795"/>
              <a:gd name="connsiteX4116" fmla="*/ 4757877 w 6630249"/>
              <a:gd name="connsiteY4116" fmla="*/ 5350362 h 6750795"/>
              <a:gd name="connsiteX4117" fmla="*/ 4804046 w 6630249"/>
              <a:gd name="connsiteY4117" fmla="*/ 5355492 h 6750795"/>
              <a:gd name="connsiteX4118" fmla="*/ 4786091 w 6630249"/>
              <a:gd name="connsiteY4118" fmla="*/ 5342668 h 6750795"/>
              <a:gd name="connsiteX4119" fmla="*/ 4796351 w 6630249"/>
              <a:gd name="connsiteY4119" fmla="*/ 5327278 h 6750795"/>
              <a:gd name="connsiteX4120" fmla="*/ 4780962 w 6630249"/>
              <a:gd name="connsiteY4120" fmla="*/ 5324713 h 6750795"/>
              <a:gd name="connsiteX4121" fmla="*/ 4791221 w 6630249"/>
              <a:gd name="connsiteY4121" fmla="*/ 5317019 h 6750795"/>
              <a:gd name="connsiteX4122" fmla="*/ 4773267 w 6630249"/>
              <a:gd name="connsiteY4122" fmla="*/ 5314454 h 6750795"/>
              <a:gd name="connsiteX4123" fmla="*/ 4780962 w 6630249"/>
              <a:gd name="connsiteY4123" fmla="*/ 5304194 h 6750795"/>
              <a:gd name="connsiteX4124" fmla="*/ 4760442 w 6630249"/>
              <a:gd name="connsiteY4124" fmla="*/ 5311889 h 6750795"/>
              <a:gd name="connsiteX4125" fmla="*/ 4763007 w 6630249"/>
              <a:gd name="connsiteY4125" fmla="*/ 5278545 h 6750795"/>
              <a:gd name="connsiteX4126" fmla="*/ 4755313 w 6630249"/>
              <a:gd name="connsiteY4126" fmla="*/ 5288805 h 6750795"/>
              <a:gd name="connsiteX4127" fmla="*/ 4755313 w 6630249"/>
              <a:gd name="connsiteY4127" fmla="*/ 5270851 h 6750795"/>
              <a:gd name="connsiteX4128" fmla="*/ 4770702 w 6630249"/>
              <a:gd name="connsiteY4128" fmla="*/ 5240072 h 6750795"/>
              <a:gd name="connsiteX4129" fmla="*/ 4763007 w 6630249"/>
              <a:gd name="connsiteY4129" fmla="*/ 5252896 h 6750795"/>
              <a:gd name="connsiteX4130" fmla="*/ 4757877 w 6630249"/>
              <a:gd name="connsiteY4130" fmla="*/ 5224682 h 6750795"/>
              <a:gd name="connsiteX4131" fmla="*/ 4747618 w 6630249"/>
              <a:gd name="connsiteY4131" fmla="*/ 5232377 h 6750795"/>
              <a:gd name="connsiteX4132" fmla="*/ 4752748 w 6630249"/>
              <a:gd name="connsiteY4132" fmla="*/ 5173385 h 6750795"/>
              <a:gd name="connsiteX4133" fmla="*/ 4745053 w 6630249"/>
              <a:gd name="connsiteY4133" fmla="*/ 5170820 h 6750795"/>
              <a:gd name="connsiteX4134" fmla="*/ 4739923 w 6630249"/>
              <a:gd name="connsiteY4134" fmla="*/ 5140041 h 6750795"/>
              <a:gd name="connsiteX4135" fmla="*/ 4770702 w 6630249"/>
              <a:gd name="connsiteY4135" fmla="*/ 5134911 h 6750795"/>
              <a:gd name="connsiteX4136" fmla="*/ 4739923 w 6630249"/>
              <a:gd name="connsiteY4136" fmla="*/ 5134911 h 6750795"/>
              <a:gd name="connsiteX4137" fmla="*/ 4760442 w 6630249"/>
              <a:gd name="connsiteY4137" fmla="*/ 5014361 h 6750795"/>
              <a:gd name="connsiteX4138" fmla="*/ 4778397 w 6630249"/>
              <a:gd name="connsiteY4138" fmla="*/ 4983583 h 6750795"/>
              <a:gd name="connsiteX4139" fmla="*/ 4788656 w 6630249"/>
              <a:gd name="connsiteY4139" fmla="*/ 4988712 h 6750795"/>
              <a:gd name="connsiteX4140" fmla="*/ 4775832 w 6630249"/>
              <a:gd name="connsiteY4140" fmla="*/ 4978453 h 6750795"/>
              <a:gd name="connsiteX4141" fmla="*/ 4786091 w 6630249"/>
              <a:gd name="connsiteY4141" fmla="*/ 4965628 h 6750795"/>
              <a:gd name="connsiteX4142" fmla="*/ 4811740 w 6630249"/>
              <a:gd name="connsiteY4142" fmla="*/ 4955369 h 6750795"/>
              <a:gd name="connsiteX4143" fmla="*/ 4834824 w 6630249"/>
              <a:gd name="connsiteY4143" fmla="*/ 4939980 h 6750795"/>
              <a:gd name="connsiteX4144" fmla="*/ 4798916 w 6630249"/>
              <a:gd name="connsiteY4144" fmla="*/ 4942544 h 6750795"/>
              <a:gd name="connsiteX4145" fmla="*/ 4804046 w 6630249"/>
              <a:gd name="connsiteY4145" fmla="*/ 4916895 h 6750795"/>
              <a:gd name="connsiteX4146" fmla="*/ 4775832 w 6630249"/>
              <a:gd name="connsiteY4146" fmla="*/ 4955369 h 6750795"/>
              <a:gd name="connsiteX4147" fmla="*/ 4773267 w 6630249"/>
              <a:gd name="connsiteY4147" fmla="*/ 4919460 h 6750795"/>
              <a:gd name="connsiteX4148" fmla="*/ 4765572 w 6630249"/>
              <a:gd name="connsiteY4148" fmla="*/ 4981018 h 6750795"/>
              <a:gd name="connsiteX4149" fmla="*/ 4763007 w 6630249"/>
              <a:gd name="connsiteY4149" fmla="*/ 4965628 h 6750795"/>
              <a:gd name="connsiteX4150" fmla="*/ 4765572 w 6630249"/>
              <a:gd name="connsiteY4150" fmla="*/ 4914331 h 6750795"/>
              <a:gd name="connsiteX4151" fmla="*/ 4775832 w 6630249"/>
              <a:gd name="connsiteY4151" fmla="*/ 4901506 h 6750795"/>
              <a:gd name="connsiteX4152" fmla="*/ 4765572 w 6630249"/>
              <a:gd name="connsiteY4152" fmla="*/ 4898941 h 6750795"/>
              <a:gd name="connsiteX4153" fmla="*/ 4763007 w 6630249"/>
              <a:gd name="connsiteY4153" fmla="*/ 4878422 h 6750795"/>
              <a:gd name="connsiteX4154" fmla="*/ 4775832 w 6630249"/>
              <a:gd name="connsiteY4154" fmla="*/ 4873292 h 6750795"/>
              <a:gd name="connsiteX4155" fmla="*/ 4760442 w 6630249"/>
              <a:gd name="connsiteY4155" fmla="*/ 4860468 h 6750795"/>
              <a:gd name="connsiteX4156" fmla="*/ 4763007 w 6630249"/>
              <a:gd name="connsiteY4156" fmla="*/ 4819430 h 6750795"/>
              <a:gd name="connsiteX4157" fmla="*/ 4775832 w 6630249"/>
              <a:gd name="connsiteY4157" fmla="*/ 4821994 h 6750795"/>
              <a:gd name="connsiteX4158" fmla="*/ 4780962 w 6630249"/>
              <a:gd name="connsiteY4158" fmla="*/ 4816865 h 6750795"/>
              <a:gd name="connsiteX4159" fmla="*/ 4750183 w 6630249"/>
              <a:gd name="connsiteY4159" fmla="*/ 4793781 h 6750795"/>
              <a:gd name="connsiteX4160" fmla="*/ 4775832 w 6630249"/>
              <a:gd name="connsiteY4160" fmla="*/ 4791216 h 6750795"/>
              <a:gd name="connsiteX4161" fmla="*/ 4770702 w 6630249"/>
              <a:gd name="connsiteY4161" fmla="*/ 4775826 h 6750795"/>
              <a:gd name="connsiteX4162" fmla="*/ 4747618 w 6630249"/>
              <a:gd name="connsiteY4162" fmla="*/ 4780956 h 6750795"/>
              <a:gd name="connsiteX4163" fmla="*/ 4732228 w 6630249"/>
              <a:gd name="connsiteY4163" fmla="*/ 4709139 h 6750795"/>
              <a:gd name="connsiteX4164" fmla="*/ 4752748 w 6630249"/>
              <a:gd name="connsiteY4164" fmla="*/ 4706574 h 6750795"/>
              <a:gd name="connsiteX4165" fmla="*/ 4763007 w 6630249"/>
              <a:gd name="connsiteY4165" fmla="*/ 4752742 h 6750795"/>
              <a:gd name="connsiteX4166" fmla="*/ 4755313 w 6630249"/>
              <a:gd name="connsiteY4166" fmla="*/ 4704009 h 6750795"/>
              <a:gd name="connsiteX4167" fmla="*/ 4773267 w 6630249"/>
              <a:gd name="connsiteY4167" fmla="*/ 4701444 h 6750795"/>
              <a:gd name="connsiteX4168" fmla="*/ 4793786 w 6630249"/>
              <a:gd name="connsiteY4168" fmla="*/ 4727093 h 6750795"/>
              <a:gd name="connsiteX4169" fmla="*/ 4775832 w 6630249"/>
              <a:gd name="connsiteY4169" fmla="*/ 4698879 h 6750795"/>
              <a:gd name="connsiteX4170" fmla="*/ 4796351 w 6630249"/>
              <a:gd name="connsiteY4170" fmla="*/ 4704009 h 6750795"/>
              <a:gd name="connsiteX4171" fmla="*/ 4827130 w 6630249"/>
              <a:gd name="connsiteY4171" fmla="*/ 4691185 h 6750795"/>
              <a:gd name="connsiteX4172" fmla="*/ 4793786 w 6630249"/>
              <a:gd name="connsiteY4172" fmla="*/ 4680925 h 6750795"/>
              <a:gd name="connsiteX4173" fmla="*/ 4806611 w 6630249"/>
              <a:gd name="connsiteY4173" fmla="*/ 4665536 h 6750795"/>
              <a:gd name="connsiteX4174" fmla="*/ 4801481 w 6630249"/>
              <a:gd name="connsiteY4174" fmla="*/ 4650147 h 6750795"/>
              <a:gd name="connsiteX4175" fmla="*/ 4768137 w 6630249"/>
              <a:gd name="connsiteY4175" fmla="*/ 4665536 h 6750795"/>
              <a:gd name="connsiteX4176" fmla="*/ 4760442 w 6630249"/>
              <a:gd name="connsiteY4176" fmla="*/ 4655276 h 6750795"/>
              <a:gd name="connsiteX4177" fmla="*/ 4755313 w 6630249"/>
              <a:gd name="connsiteY4177" fmla="*/ 4680925 h 6750795"/>
              <a:gd name="connsiteX4178" fmla="*/ 4747618 w 6630249"/>
              <a:gd name="connsiteY4178" fmla="*/ 4680925 h 6750795"/>
              <a:gd name="connsiteX4179" fmla="*/ 4742488 w 6630249"/>
              <a:gd name="connsiteY4179" fmla="*/ 4688620 h 6750795"/>
              <a:gd name="connsiteX4180" fmla="*/ 4732228 w 6630249"/>
              <a:gd name="connsiteY4180" fmla="*/ 4686055 h 6750795"/>
              <a:gd name="connsiteX4181" fmla="*/ 4714274 w 6630249"/>
              <a:gd name="connsiteY4181" fmla="*/ 4665536 h 6750795"/>
              <a:gd name="connsiteX4182" fmla="*/ 4721969 w 6630249"/>
              <a:gd name="connsiteY4182" fmla="*/ 4627063 h 6750795"/>
              <a:gd name="connsiteX4183" fmla="*/ 4709145 w 6630249"/>
              <a:gd name="connsiteY4183" fmla="*/ 4632192 h 6750795"/>
              <a:gd name="connsiteX4184" fmla="*/ 4680931 w 6630249"/>
              <a:gd name="connsiteY4184" fmla="*/ 4514207 h 6750795"/>
              <a:gd name="connsiteX4185" fmla="*/ 4716839 w 6630249"/>
              <a:gd name="connsiteY4185" fmla="*/ 4501383 h 6750795"/>
              <a:gd name="connsiteX4186" fmla="*/ 4678366 w 6630249"/>
              <a:gd name="connsiteY4186" fmla="*/ 4480863 h 6750795"/>
              <a:gd name="connsiteX4187" fmla="*/ 4696320 w 6630249"/>
              <a:gd name="connsiteY4187" fmla="*/ 4447520 h 6750795"/>
              <a:gd name="connsiteX4188" fmla="*/ 4688625 w 6630249"/>
              <a:gd name="connsiteY4188" fmla="*/ 4439825 h 6750795"/>
              <a:gd name="connsiteX4189" fmla="*/ 4755313 w 6630249"/>
              <a:gd name="connsiteY4189" fmla="*/ 4419306 h 6750795"/>
              <a:gd name="connsiteX4190" fmla="*/ 4709145 w 6630249"/>
              <a:gd name="connsiteY4190" fmla="*/ 4414176 h 6750795"/>
              <a:gd name="connsiteX4191" fmla="*/ 4750183 w 6630249"/>
              <a:gd name="connsiteY4191" fmla="*/ 4396222 h 6750795"/>
              <a:gd name="connsiteX4192" fmla="*/ 4721969 w 6630249"/>
              <a:gd name="connsiteY4192" fmla="*/ 4398787 h 6750795"/>
              <a:gd name="connsiteX4193" fmla="*/ 4737359 w 6630249"/>
              <a:gd name="connsiteY4193" fmla="*/ 4370573 h 6750795"/>
              <a:gd name="connsiteX4194" fmla="*/ 4711710 w 6630249"/>
              <a:gd name="connsiteY4194" fmla="*/ 4383398 h 6750795"/>
              <a:gd name="connsiteX4195" fmla="*/ 4698885 w 6630249"/>
              <a:gd name="connsiteY4195" fmla="*/ 4406482 h 6750795"/>
              <a:gd name="connsiteX4196" fmla="*/ 4701450 w 6630249"/>
              <a:gd name="connsiteY4196" fmla="*/ 4370573 h 6750795"/>
              <a:gd name="connsiteX4197" fmla="*/ 4719404 w 6630249"/>
              <a:gd name="connsiteY4197" fmla="*/ 4326970 h 6750795"/>
              <a:gd name="connsiteX4198" fmla="*/ 4691190 w 6630249"/>
              <a:gd name="connsiteY4198" fmla="*/ 4375703 h 6750795"/>
              <a:gd name="connsiteX4199" fmla="*/ 4688625 w 6630249"/>
              <a:gd name="connsiteY4199" fmla="*/ 4360314 h 6750795"/>
              <a:gd name="connsiteX4200" fmla="*/ 4668106 w 6630249"/>
              <a:gd name="connsiteY4200" fmla="*/ 4411611 h 6750795"/>
              <a:gd name="connsiteX4201" fmla="*/ 4662976 w 6630249"/>
              <a:gd name="connsiteY4201" fmla="*/ 4373138 h 6750795"/>
              <a:gd name="connsiteX4202" fmla="*/ 4655282 w 6630249"/>
              <a:gd name="connsiteY4202" fmla="*/ 4350054 h 6750795"/>
              <a:gd name="connsiteX4203" fmla="*/ 4652717 w 6630249"/>
              <a:gd name="connsiteY4203" fmla="*/ 4311581 h 6750795"/>
              <a:gd name="connsiteX4204" fmla="*/ 4650152 w 6630249"/>
              <a:gd name="connsiteY4204" fmla="*/ 4221810 h 6750795"/>
              <a:gd name="connsiteX4205" fmla="*/ 4642457 w 6630249"/>
              <a:gd name="connsiteY4205" fmla="*/ 4216680 h 6750795"/>
              <a:gd name="connsiteX4206" fmla="*/ 4634763 w 6630249"/>
              <a:gd name="connsiteY4206" fmla="*/ 4165382 h 6750795"/>
              <a:gd name="connsiteX4207" fmla="*/ 4660412 w 6630249"/>
              <a:gd name="connsiteY4207" fmla="*/ 4160252 h 6750795"/>
              <a:gd name="connsiteX4208" fmla="*/ 4634763 w 6630249"/>
              <a:gd name="connsiteY4208" fmla="*/ 4162817 h 6750795"/>
              <a:gd name="connsiteX4209" fmla="*/ 4655282 w 6630249"/>
              <a:gd name="connsiteY4209" fmla="*/ 4134603 h 6750795"/>
              <a:gd name="connsiteX4210" fmla="*/ 4637327 w 6630249"/>
              <a:gd name="connsiteY4210" fmla="*/ 4147427 h 6750795"/>
              <a:gd name="connsiteX4211" fmla="*/ 4624503 w 6630249"/>
              <a:gd name="connsiteY4211" fmla="*/ 4124343 h 6750795"/>
              <a:gd name="connsiteX4212" fmla="*/ 4624503 w 6630249"/>
              <a:gd name="connsiteY4212" fmla="*/ 4155122 h 6750795"/>
              <a:gd name="connsiteX4213" fmla="*/ 4611679 w 6630249"/>
              <a:gd name="connsiteY4213" fmla="*/ 4147427 h 6750795"/>
              <a:gd name="connsiteX4214" fmla="*/ 4606549 w 6630249"/>
              <a:gd name="connsiteY4214" fmla="*/ 4152557 h 6750795"/>
              <a:gd name="connsiteX4215" fmla="*/ 4621938 w 6630249"/>
              <a:gd name="connsiteY4215" fmla="*/ 4160252 h 6750795"/>
              <a:gd name="connsiteX4216" fmla="*/ 4619373 w 6630249"/>
              <a:gd name="connsiteY4216" fmla="*/ 4178206 h 6750795"/>
              <a:gd name="connsiteX4217" fmla="*/ 4634763 w 6630249"/>
              <a:gd name="connsiteY4217" fmla="*/ 4237199 h 6750795"/>
              <a:gd name="connsiteX4218" fmla="*/ 4627068 w 6630249"/>
              <a:gd name="connsiteY4218" fmla="*/ 4237199 h 6750795"/>
              <a:gd name="connsiteX4219" fmla="*/ 4634763 w 6630249"/>
              <a:gd name="connsiteY4219" fmla="*/ 4255153 h 6750795"/>
              <a:gd name="connsiteX4220" fmla="*/ 4645022 w 6630249"/>
              <a:gd name="connsiteY4220" fmla="*/ 4347489 h 6750795"/>
              <a:gd name="connsiteX4221" fmla="*/ 4655282 w 6630249"/>
              <a:gd name="connsiteY4221" fmla="*/ 4380833 h 6750795"/>
              <a:gd name="connsiteX4222" fmla="*/ 4645022 w 6630249"/>
              <a:gd name="connsiteY4222" fmla="*/ 4398787 h 6750795"/>
              <a:gd name="connsiteX4223" fmla="*/ 4637327 w 6630249"/>
              <a:gd name="connsiteY4223" fmla="*/ 4414176 h 6750795"/>
              <a:gd name="connsiteX4224" fmla="*/ 4619373 w 6630249"/>
              <a:gd name="connsiteY4224" fmla="*/ 4409047 h 6750795"/>
              <a:gd name="connsiteX4225" fmla="*/ 4586030 w 6630249"/>
              <a:gd name="connsiteY4225" fmla="*/ 4437260 h 6750795"/>
              <a:gd name="connsiteX4226" fmla="*/ 4575770 w 6630249"/>
              <a:gd name="connsiteY4226" fmla="*/ 4432131 h 6750795"/>
              <a:gd name="connsiteX4227" fmla="*/ 4583465 w 6630249"/>
              <a:gd name="connsiteY4227" fmla="*/ 4470604 h 6750795"/>
              <a:gd name="connsiteX4228" fmla="*/ 4593724 w 6630249"/>
              <a:gd name="connsiteY4228" fmla="*/ 4478299 h 6750795"/>
              <a:gd name="connsiteX4229" fmla="*/ 4588595 w 6630249"/>
              <a:gd name="connsiteY4229" fmla="*/ 4488558 h 6750795"/>
              <a:gd name="connsiteX4230" fmla="*/ 4501388 w 6630249"/>
              <a:gd name="connsiteY4230" fmla="*/ 4478299 h 6750795"/>
              <a:gd name="connsiteX4231" fmla="*/ 4588595 w 6630249"/>
              <a:gd name="connsiteY4231" fmla="*/ 4498818 h 6750795"/>
              <a:gd name="connsiteX4232" fmla="*/ 4583465 w 6630249"/>
              <a:gd name="connsiteY4232" fmla="*/ 4506512 h 6750795"/>
              <a:gd name="connsiteX4233" fmla="*/ 4598854 w 6630249"/>
              <a:gd name="connsiteY4233" fmla="*/ 4516772 h 6750795"/>
              <a:gd name="connsiteX4234" fmla="*/ 4550121 w 6630249"/>
              <a:gd name="connsiteY4234" fmla="*/ 4632192 h 6750795"/>
              <a:gd name="connsiteX4235" fmla="*/ 4539861 w 6630249"/>
              <a:gd name="connsiteY4235" fmla="*/ 4627063 h 6750795"/>
              <a:gd name="connsiteX4236" fmla="*/ 4534732 w 6630249"/>
              <a:gd name="connsiteY4236" fmla="*/ 4629627 h 6750795"/>
              <a:gd name="connsiteX4237" fmla="*/ 4539861 w 6630249"/>
              <a:gd name="connsiteY4237" fmla="*/ 4642452 h 6750795"/>
              <a:gd name="connsiteX4238" fmla="*/ 4496258 w 6630249"/>
              <a:gd name="connsiteY4238" fmla="*/ 4796345 h 6750795"/>
              <a:gd name="connsiteX4239" fmla="*/ 4485999 w 6630249"/>
              <a:gd name="connsiteY4239" fmla="*/ 4804040 h 6750795"/>
              <a:gd name="connsiteX4240" fmla="*/ 4462915 w 6630249"/>
              <a:gd name="connsiteY4240" fmla="*/ 4909201 h 6750795"/>
              <a:gd name="connsiteX4241" fmla="*/ 4452655 w 6630249"/>
              <a:gd name="connsiteY4241" fmla="*/ 4906636 h 6750795"/>
              <a:gd name="connsiteX4242" fmla="*/ 4457785 w 6630249"/>
              <a:gd name="connsiteY4242" fmla="*/ 4932285 h 6750795"/>
              <a:gd name="connsiteX4243" fmla="*/ 4406487 w 6630249"/>
              <a:gd name="connsiteY4243" fmla="*/ 4993842 h 6750795"/>
              <a:gd name="connsiteX4244" fmla="*/ 4385968 w 6630249"/>
              <a:gd name="connsiteY4244" fmla="*/ 5001537 h 6750795"/>
              <a:gd name="connsiteX4245" fmla="*/ 4378273 w 6630249"/>
              <a:gd name="connsiteY4245" fmla="*/ 4998972 h 6750795"/>
              <a:gd name="connsiteX4246" fmla="*/ 4360319 w 6630249"/>
              <a:gd name="connsiteY4246" fmla="*/ 4998972 h 6750795"/>
              <a:gd name="connsiteX4247" fmla="*/ 4368014 w 6630249"/>
              <a:gd name="connsiteY4247" fmla="*/ 4988712 h 6750795"/>
              <a:gd name="connsiteX4248" fmla="*/ 4362884 w 6630249"/>
              <a:gd name="connsiteY4248" fmla="*/ 4975888 h 6750795"/>
              <a:gd name="connsiteX4249" fmla="*/ 4419312 w 6630249"/>
              <a:gd name="connsiteY4249" fmla="*/ 4898941 h 6750795"/>
              <a:gd name="connsiteX4250" fmla="*/ 4373143 w 6630249"/>
              <a:gd name="connsiteY4250" fmla="*/ 4929720 h 6750795"/>
              <a:gd name="connsiteX4251" fmla="*/ 4350060 w 6630249"/>
              <a:gd name="connsiteY4251" fmla="*/ 4845079 h 6750795"/>
              <a:gd name="connsiteX4252" fmla="*/ 4329540 w 6630249"/>
              <a:gd name="connsiteY4252" fmla="*/ 4924590 h 6750795"/>
              <a:gd name="connsiteX4253" fmla="*/ 4309021 w 6630249"/>
              <a:gd name="connsiteY4253" fmla="*/ 4906636 h 6750795"/>
              <a:gd name="connsiteX4254" fmla="*/ 4306456 w 6630249"/>
              <a:gd name="connsiteY4254" fmla="*/ 4924590 h 6750795"/>
              <a:gd name="connsiteX4255" fmla="*/ 4252594 w 6630249"/>
              <a:gd name="connsiteY4255" fmla="*/ 4896376 h 6750795"/>
              <a:gd name="connsiteX4256" fmla="*/ 4247464 w 6630249"/>
              <a:gd name="connsiteY4256" fmla="*/ 4898941 h 6750795"/>
              <a:gd name="connsiteX4257" fmla="*/ 4321846 w 6630249"/>
              <a:gd name="connsiteY4257" fmla="*/ 4973323 h 6750795"/>
              <a:gd name="connsiteX4258" fmla="*/ 4321846 w 6630249"/>
              <a:gd name="connsiteY4258" fmla="*/ 4981018 h 6750795"/>
              <a:gd name="connsiteX4259" fmla="*/ 4334670 w 6630249"/>
              <a:gd name="connsiteY4259" fmla="*/ 4983583 h 6750795"/>
              <a:gd name="connsiteX4260" fmla="*/ 4321846 w 6630249"/>
              <a:gd name="connsiteY4260" fmla="*/ 4986148 h 6750795"/>
              <a:gd name="connsiteX4261" fmla="*/ 4324411 w 6630249"/>
              <a:gd name="connsiteY4261" fmla="*/ 4993842 h 6750795"/>
              <a:gd name="connsiteX4262" fmla="*/ 4293632 w 6630249"/>
              <a:gd name="connsiteY4262" fmla="*/ 4960499 h 6750795"/>
              <a:gd name="connsiteX4263" fmla="*/ 4201296 w 6630249"/>
              <a:gd name="connsiteY4263" fmla="*/ 4924590 h 6750795"/>
              <a:gd name="connsiteX4264" fmla="*/ 4221815 w 6630249"/>
              <a:gd name="connsiteY4264" fmla="*/ 4968193 h 6750795"/>
              <a:gd name="connsiteX4265" fmla="*/ 4250029 w 6630249"/>
              <a:gd name="connsiteY4265" fmla="*/ 4986148 h 6750795"/>
              <a:gd name="connsiteX4266" fmla="*/ 4257723 w 6630249"/>
              <a:gd name="connsiteY4266" fmla="*/ 4998972 h 6750795"/>
              <a:gd name="connsiteX4267" fmla="*/ 4278242 w 6630249"/>
              <a:gd name="connsiteY4267" fmla="*/ 5004102 h 6750795"/>
              <a:gd name="connsiteX4268" fmla="*/ 4342365 w 6630249"/>
              <a:gd name="connsiteY4268" fmla="*/ 5029751 h 6750795"/>
              <a:gd name="connsiteX4269" fmla="*/ 4342365 w 6630249"/>
              <a:gd name="connsiteY4269" fmla="*/ 5040010 h 6750795"/>
              <a:gd name="connsiteX4270" fmla="*/ 4357754 w 6630249"/>
              <a:gd name="connsiteY4270" fmla="*/ 5040010 h 6750795"/>
              <a:gd name="connsiteX4271" fmla="*/ 4370579 w 6630249"/>
              <a:gd name="connsiteY4271" fmla="*/ 5055400 h 6750795"/>
              <a:gd name="connsiteX4272" fmla="*/ 4355189 w 6630249"/>
              <a:gd name="connsiteY4272" fmla="*/ 5057964 h 6750795"/>
              <a:gd name="connsiteX4273" fmla="*/ 4370579 w 6630249"/>
              <a:gd name="connsiteY4273" fmla="*/ 5068224 h 6750795"/>
              <a:gd name="connsiteX4274" fmla="*/ 4337235 w 6630249"/>
              <a:gd name="connsiteY4274" fmla="*/ 5073354 h 6750795"/>
              <a:gd name="connsiteX4275" fmla="*/ 4319281 w 6630249"/>
              <a:gd name="connsiteY4275" fmla="*/ 5065659 h 6750795"/>
              <a:gd name="connsiteX4276" fmla="*/ 4265418 w 6630249"/>
              <a:gd name="connsiteY4276" fmla="*/ 5101568 h 6750795"/>
              <a:gd name="connsiteX4277" fmla="*/ 4291067 w 6630249"/>
              <a:gd name="connsiteY4277" fmla="*/ 5109262 h 6750795"/>
              <a:gd name="connsiteX4278" fmla="*/ 4319281 w 6630249"/>
              <a:gd name="connsiteY4278" fmla="*/ 5099003 h 6750795"/>
              <a:gd name="connsiteX4279" fmla="*/ 4350060 w 6630249"/>
              <a:gd name="connsiteY4279" fmla="*/ 5078484 h 6750795"/>
              <a:gd name="connsiteX4280" fmla="*/ 4378273 w 6630249"/>
              <a:gd name="connsiteY4280" fmla="*/ 5073354 h 6750795"/>
              <a:gd name="connsiteX4281" fmla="*/ 4380838 w 6630249"/>
              <a:gd name="connsiteY4281" fmla="*/ 5093873 h 6750795"/>
              <a:gd name="connsiteX4282" fmla="*/ 4370579 w 6630249"/>
              <a:gd name="connsiteY4282" fmla="*/ 5101568 h 6750795"/>
              <a:gd name="connsiteX4283" fmla="*/ 4347494 w 6630249"/>
              <a:gd name="connsiteY4283" fmla="*/ 5104132 h 6750795"/>
              <a:gd name="connsiteX4284" fmla="*/ 4360319 w 6630249"/>
              <a:gd name="connsiteY4284" fmla="*/ 5111827 h 6750795"/>
              <a:gd name="connsiteX4285" fmla="*/ 4380838 w 6630249"/>
              <a:gd name="connsiteY4285" fmla="*/ 5137476 h 6750795"/>
              <a:gd name="connsiteX4286" fmla="*/ 4411617 w 6630249"/>
              <a:gd name="connsiteY4286" fmla="*/ 5127217 h 6750795"/>
              <a:gd name="connsiteX4287" fmla="*/ 4416747 w 6630249"/>
              <a:gd name="connsiteY4287" fmla="*/ 5150301 h 6750795"/>
              <a:gd name="connsiteX4288" fmla="*/ 4421877 w 6630249"/>
              <a:gd name="connsiteY4288" fmla="*/ 5155430 h 6750795"/>
              <a:gd name="connsiteX4289" fmla="*/ 4424441 w 6630249"/>
              <a:gd name="connsiteY4289" fmla="*/ 5286240 h 6750795"/>
              <a:gd name="connsiteX4290" fmla="*/ 4419312 w 6630249"/>
              <a:gd name="connsiteY4290" fmla="*/ 5291370 h 6750795"/>
              <a:gd name="connsiteX4291" fmla="*/ 4403922 w 6630249"/>
              <a:gd name="connsiteY4291" fmla="*/ 5288805 h 6750795"/>
              <a:gd name="connsiteX4292" fmla="*/ 4401357 w 6630249"/>
              <a:gd name="connsiteY4292" fmla="*/ 5306759 h 6750795"/>
              <a:gd name="connsiteX4293" fmla="*/ 4393663 w 6630249"/>
              <a:gd name="connsiteY4293" fmla="*/ 5288805 h 6750795"/>
              <a:gd name="connsiteX4294" fmla="*/ 4398792 w 6630249"/>
              <a:gd name="connsiteY4294" fmla="*/ 5278545 h 6750795"/>
              <a:gd name="connsiteX4295" fmla="*/ 4391098 w 6630249"/>
              <a:gd name="connsiteY4295" fmla="*/ 5273416 h 6750795"/>
              <a:gd name="connsiteX4296" fmla="*/ 4411617 w 6630249"/>
              <a:gd name="connsiteY4296" fmla="*/ 5245202 h 6750795"/>
              <a:gd name="connsiteX4297" fmla="*/ 4393663 w 6630249"/>
              <a:gd name="connsiteY4297" fmla="*/ 5237507 h 6750795"/>
              <a:gd name="connsiteX4298" fmla="*/ 4388533 w 6630249"/>
              <a:gd name="connsiteY4298" fmla="*/ 5168255 h 6750795"/>
              <a:gd name="connsiteX4299" fmla="*/ 4380838 w 6630249"/>
              <a:gd name="connsiteY4299" fmla="*/ 5191339 h 6750795"/>
              <a:gd name="connsiteX4300" fmla="*/ 4360319 w 6630249"/>
              <a:gd name="connsiteY4300" fmla="*/ 5168255 h 6750795"/>
              <a:gd name="connsiteX4301" fmla="*/ 4352625 w 6630249"/>
              <a:gd name="connsiteY4301" fmla="*/ 5181079 h 6750795"/>
              <a:gd name="connsiteX4302" fmla="*/ 4342365 w 6630249"/>
              <a:gd name="connsiteY4302" fmla="*/ 5175950 h 6750795"/>
              <a:gd name="connsiteX4303" fmla="*/ 4342365 w 6630249"/>
              <a:gd name="connsiteY4303" fmla="*/ 5216988 h 6750795"/>
              <a:gd name="connsiteX4304" fmla="*/ 4296197 w 6630249"/>
              <a:gd name="connsiteY4304" fmla="*/ 5191339 h 6750795"/>
              <a:gd name="connsiteX4305" fmla="*/ 4296197 w 6630249"/>
              <a:gd name="connsiteY4305" fmla="*/ 5209293 h 6750795"/>
              <a:gd name="connsiteX4306" fmla="*/ 4362884 w 6630249"/>
              <a:gd name="connsiteY4306" fmla="*/ 5273416 h 6750795"/>
              <a:gd name="connsiteX4307" fmla="*/ 4373143 w 6630249"/>
              <a:gd name="connsiteY4307" fmla="*/ 5283675 h 6750795"/>
              <a:gd name="connsiteX4308" fmla="*/ 4368014 w 6630249"/>
              <a:gd name="connsiteY4308" fmla="*/ 5293935 h 6750795"/>
              <a:gd name="connsiteX4309" fmla="*/ 4288502 w 6630249"/>
              <a:gd name="connsiteY4309" fmla="*/ 5229812 h 6750795"/>
              <a:gd name="connsiteX4310" fmla="*/ 4296197 w 6630249"/>
              <a:gd name="connsiteY4310" fmla="*/ 5227247 h 6750795"/>
              <a:gd name="connsiteX4311" fmla="*/ 4275678 w 6630249"/>
              <a:gd name="connsiteY4311" fmla="*/ 5216988 h 6750795"/>
              <a:gd name="connsiteX4312" fmla="*/ 4293632 w 6630249"/>
              <a:gd name="connsiteY4312" fmla="*/ 5199033 h 6750795"/>
              <a:gd name="connsiteX4313" fmla="*/ 4278242 w 6630249"/>
              <a:gd name="connsiteY4313" fmla="*/ 5199033 h 6750795"/>
              <a:gd name="connsiteX4314" fmla="*/ 4280807 w 6630249"/>
              <a:gd name="connsiteY4314" fmla="*/ 5191339 h 6750795"/>
              <a:gd name="connsiteX4315" fmla="*/ 4252594 w 6630249"/>
              <a:gd name="connsiteY4315" fmla="*/ 5219553 h 6750795"/>
              <a:gd name="connsiteX4316" fmla="*/ 4242334 w 6630249"/>
              <a:gd name="connsiteY4316" fmla="*/ 5224682 h 6750795"/>
              <a:gd name="connsiteX4317" fmla="*/ 4239769 w 6630249"/>
              <a:gd name="connsiteY4317" fmla="*/ 5104132 h 6750795"/>
              <a:gd name="connsiteX4318" fmla="*/ 4250029 w 6630249"/>
              <a:gd name="connsiteY4318" fmla="*/ 5104132 h 6750795"/>
              <a:gd name="connsiteX4319" fmla="*/ 4247464 w 6630249"/>
              <a:gd name="connsiteY4319" fmla="*/ 5096438 h 6750795"/>
              <a:gd name="connsiteX4320" fmla="*/ 4255159 w 6630249"/>
              <a:gd name="connsiteY4320" fmla="*/ 5086178 h 6750795"/>
              <a:gd name="connsiteX4321" fmla="*/ 4247464 w 6630249"/>
              <a:gd name="connsiteY4321" fmla="*/ 5078484 h 6750795"/>
              <a:gd name="connsiteX4322" fmla="*/ 4239769 w 6630249"/>
              <a:gd name="connsiteY4322" fmla="*/ 5088743 h 6750795"/>
              <a:gd name="connsiteX4323" fmla="*/ 4232074 w 6630249"/>
              <a:gd name="connsiteY4323" fmla="*/ 5086178 h 6750795"/>
              <a:gd name="connsiteX4324" fmla="*/ 4226945 w 6630249"/>
              <a:gd name="connsiteY4324" fmla="*/ 5104132 h 6750795"/>
              <a:gd name="connsiteX4325" fmla="*/ 4232074 w 6630249"/>
              <a:gd name="connsiteY4325" fmla="*/ 5111827 h 6750795"/>
              <a:gd name="connsiteX4326" fmla="*/ 4237204 w 6630249"/>
              <a:gd name="connsiteY4326" fmla="*/ 5127217 h 6750795"/>
              <a:gd name="connsiteX4327" fmla="*/ 4229510 w 6630249"/>
              <a:gd name="connsiteY4327" fmla="*/ 5175950 h 6750795"/>
              <a:gd name="connsiteX4328" fmla="*/ 4219250 w 6630249"/>
              <a:gd name="connsiteY4328" fmla="*/ 5168255 h 6750795"/>
              <a:gd name="connsiteX4329" fmla="*/ 4216685 w 6630249"/>
              <a:gd name="connsiteY4329" fmla="*/ 5191339 h 6750795"/>
              <a:gd name="connsiteX4330" fmla="*/ 4232074 w 6630249"/>
              <a:gd name="connsiteY4330" fmla="*/ 5209293 h 6750795"/>
              <a:gd name="connsiteX4331" fmla="*/ 4235280 w 6630249"/>
              <a:gd name="connsiteY4331" fmla="*/ 5234301 h 6750795"/>
              <a:gd name="connsiteX4332" fmla="*/ 4234904 w 6630249"/>
              <a:gd name="connsiteY4332" fmla="*/ 5246725 h 6750795"/>
              <a:gd name="connsiteX4333" fmla="*/ 4250349 w 6630249"/>
              <a:gd name="connsiteY4333" fmla="*/ 5241034 h 6750795"/>
              <a:gd name="connsiteX4334" fmla="*/ 4270547 w 6630249"/>
              <a:gd name="connsiteY4334" fmla="*/ 5240072 h 6750795"/>
              <a:gd name="connsiteX4335" fmla="*/ 4375708 w 6630249"/>
              <a:gd name="connsiteY4335" fmla="*/ 5324714 h 6750795"/>
              <a:gd name="connsiteX4336" fmla="*/ 4337235 w 6630249"/>
              <a:gd name="connsiteY4336" fmla="*/ 5352928 h 6750795"/>
              <a:gd name="connsiteX4337" fmla="*/ 4370578 w 6630249"/>
              <a:gd name="connsiteY4337" fmla="*/ 5332409 h 6750795"/>
              <a:gd name="connsiteX4338" fmla="*/ 4398792 w 6630249"/>
              <a:gd name="connsiteY4338" fmla="*/ 5350363 h 6750795"/>
              <a:gd name="connsiteX4339" fmla="*/ 4398792 w 6630249"/>
              <a:gd name="connsiteY4339" fmla="*/ 5358058 h 6750795"/>
              <a:gd name="connsiteX4340" fmla="*/ 4409052 w 6630249"/>
              <a:gd name="connsiteY4340" fmla="*/ 5376012 h 6750795"/>
              <a:gd name="connsiteX4341" fmla="*/ 4414181 w 6630249"/>
              <a:gd name="connsiteY4341" fmla="*/ 5452959 h 6750795"/>
              <a:gd name="connsiteX4342" fmla="*/ 4409052 w 6630249"/>
              <a:gd name="connsiteY4342" fmla="*/ 5463219 h 6750795"/>
              <a:gd name="connsiteX4343" fmla="*/ 4416746 w 6630249"/>
              <a:gd name="connsiteY4343" fmla="*/ 5473478 h 6750795"/>
              <a:gd name="connsiteX4344" fmla="*/ 4421876 w 6630249"/>
              <a:gd name="connsiteY4344" fmla="*/ 5542730 h 6750795"/>
              <a:gd name="connsiteX4345" fmla="*/ 4432136 w 6630249"/>
              <a:gd name="connsiteY4345" fmla="*/ 5601723 h 6750795"/>
              <a:gd name="connsiteX4346" fmla="*/ 4414181 w 6630249"/>
              <a:gd name="connsiteY4346" fmla="*/ 5596593 h 6750795"/>
              <a:gd name="connsiteX4347" fmla="*/ 4406487 w 6630249"/>
              <a:gd name="connsiteY4347" fmla="*/ 5588899 h 6750795"/>
              <a:gd name="connsiteX4348" fmla="*/ 4419311 w 6630249"/>
              <a:gd name="connsiteY4348" fmla="*/ 5552990 h 6750795"/>
              <a:gd name="connsiteX4349" fmla="*/ 4391097 w 6630249"/>
              <a:gd name="connsiteY4349" fmla="*/ 5581204 h 6750795"/>
              <a:gd name="connsiteX4350" fmla="*/ 4393662 w 6630249"/>
              <a:gd name="connsiteY4350" fmla="*/ 5552990 h 6750795"/>
              <a:gd name="connsiteX4351" fmla="*/ 4380838 w 6630249"/>
              <a:gd name="connsiteY4351" fmla="*/ 5578639 h 6750795"/>
              <a:gd name="connsiteX4352" fmla="*/ 4375708 w 6630249"/>
              <a:gd name="connsiteY4352" fmla="*/ 5601723 h 6750795"/>
              <a:gd name="connsiteX4353" fmla="*/ 4360318 w 6630249"/>
              <a:gd name="connsiteY4353" fmla="*/ 5614547 h 6750795"/>
              <a:gd name="connsiteX4354" fmla="*/ 4360318 w 6630249"/>
              <a:gd name="connsiteY4354" fmla="*/ 5573509 h 6750795"/>
              <a:gd name="connsiteX4355" fmla="*/ 4355189 w 6630249"/>
              <a:gd name="connsiteY4355" fmla="*/ 5506822 h 6750795"/>
              <a:gd name="connsiteX4356" fmla="*/ 4370578 w 6630249"/>
              <a:gd name="connsiteY4356" fmla="*/ 5478608 h 6750795"/>
              <a:gd name="connsiteX4357" fmla="*/ 4350059 w 6630249"/>
              <a:gd name="connsiteY4357" fmla="*/ 5483738 h 6750795"/>
              <a:gd name="connsiteX4358" fmla="*/ 4355189 w 6630249"/>
              <a:gd name="connsiteY4358" fmla="*/ 5411921 h 6750795"/>
              <a:gd name="connsiteX4359" fmla="*/ 4329540 w 6630249"/>
              <a:gd name="connsiteY4359" fmla="*/ 5440135 h 6750795"/>
              <a:gd name="connsiteX4360" fmla="*/ 4309021 w 6630249"/>
              <a:gd name="connsiteY4360" fmla="*/ 5419615 h 6750795"/>
              <a:gd name="connsiteX4361" fmla="*/ 4303891 w 6630249"/>
              <a:gd name="connsiteY4361" fmla="*/ 5424745 h 6750795"/>
              <a:gd name="connsiteX4362" fmla="*/ 4324410 w 6630249"/>
              <a:gd name="connsiteY4362" fmla="*/ 5455524 h 6750795"/>
              <a:gd name="connsiteX4363" fmla="*/ 4301326 w 6630249"/>
              <a:gd name="connsiteY4363" fmla="*/ 5460654 h 6750795"/>
              <a:gd name="connsiteX4364" fmla="*/ 4332105 w 6630249"/>
              <a:gd name="connsiteY4364" fmla="*/ 5468348 h 6750795"/>
              <a:gd name="connsiteX4365" fmla="*/ 4344929 w 6630249"/>
              <a:gd name="connsiteY4365" fmla="*/ 5499127 h 6750795"/>
              <a:gd name="connsiteX4366" fmla="*/ 4334670 w 6630249"/>
              <a:gd name="connsiteY4366" fmla="*/ 5506822 h 6750795"/>
              <a:gd name="connsiteX4367" fmla="*/ 4347494 w 6630249"/>
              <a:gd name="connsiteY4367" fmla="*/ 5509387 h 6750795"/>
              <a:gd name="connsiteX4368" fmla="*/ 4352624 w 6630249"/>
              <a:gd name="connsiteY4368" fmla="*/ 5647891 h 6750795"/>
              <a:gd name="connsiteX4369" fmla="*/ 4334670 w 6630249"/>
              <a:gd name="connsiteY4369" fmla="*/ 5609417 h 6750795"/>
              <a:gd name="connsiteX4370" fmla="*/ 4316715 w 6630249"/>
              <a:gd name="connsiteY4370" fmla="*/ 5552990 h 6750795"/>
              <a:gd name="connsiteX4371" fmla="*/ 4273112 w 6630249"/>
              <a:gd name="connsiteY4371" fmla="*/ 5460654 h 6750795"/>
              <a:gd name="connsiteX4372" fmla="*/ 4275677 w 6630249"/>
              <a:gd name="connsiteY4372" fmla="*/ 5450394 h 6750795"/>
              <a:gd name="connsiteX4373" fmla="*/ 4267983 w 6630249"/>
              <a:gd name="connsiteY4373" fmla="*/ 5447829 h 6750795"/>
              <a:gd name="connsiteX4374" fmla="*/ 4252593 w 6630249"/>
              <a:gd name="connsiteY4374" fmla="*/ 5401661 h 6750795"/>
              <a:gd name="connsiteX4375" fmla="*/ 4248986 w 6630249"/>
              <a:gd name="connsiteY4375" fmla="*/ 5386975 h 6750795"/>
              <a:gd name="connsiteX4376" fmla="*/ 4247464 w 6630249"/>
              <a:gd name="connsiteY4376" fmla="*/ 5388836 h 6750795"/>
              <a:gd name="connsiteX4377" fmla="*/ 4237204 w 6630249"/>
              <a:gd name="connsiteY4377" fmla="*/ 5340103 h 6750795"/>
              <a:gd name="connsiteX4378" fmla="*/ 4221815 w 6630249"/>
              <a:gd name="connsiteY4378" fmla="*/ 5342668 h 6750795"/>
              <a:gd name="connsiteX4379" fmla="*/ 4180776 w 6630249"/>
              <a:gd name="connsiteY4379" fmla="*/ 5252896 h 6750795"/>
              <a:gd name="connsiteX4380" fmla="*/ 4160257 w 6630249"/>
              <a:gd name="connsiteY4380" fmla="*/ 5196469 h 6750795"/>
              <a:gd name="connsiteX4381" fmla="*/ 4152563 w 6630249"/>
              <a:gd name="connsiteY4381" fmla="*/ 5196469 h 6750795"/>
              <a:gd name="connsiteX4382" fmla="*/ 4129478 w 6630249"/>
              <a:gd name="connsiteY4382" fmla="*/ 5091308 h 6750795"/>
              <a:gd name="connsiteX4383" fmla="*/ 4121784 w 6630249"/>
              <a:gd name="connsiteY4383" fmla="*/ 5096438 h 6750795"/>
              <a:gd name="connsiteX4384" fmla="*/ 4103830 w 6630249"/>
              <a:gd name="connsiteY4384" fmla="*/ 5027186 h 6750795"/>
              <a:gd name="connsiteX4385" fmla="*/ 4098700 w 6630249"/>
              <a:gd name="connsiteY4385" fmla="*/ 5019491 h 6750795"/>
              <a:gd name="connsiteX4386" fmla="*/ 4093570 w 6630249"/>
              <a:gd name="connsiteY4386" fmla="*/ 4924590 h 6750795"/>
              <a:gd name="connsiteX4387" fmla="*/ 4096135 w 6630249"/>
              <a:gd name="connsiteY4387" fmla="*/ 4839948 h 6750795"/>
              <a:gd name="connsiteX4388" fmla="*/ 4101265 w 6630249"/>
              <a:gd name="connsiteY4388" fmla="*/ 4829689 h 6750795"/>
              <a:gd name="connsiteX4389" fmla="*/ 4093570 w 6630249"/>
              <a:gd name="connsiteY4389" fmla="*/ 4827124 h 6750795"/>
              <a:gd name="connsiteX4390" fmla="*/ 4088440 w 6630249"/>
              <a:gd name="connsiteY4390" fmla="*/ 4786086 h 6750795"/>
              <a:gd name="connsiteX4391" fmla="*/ 4111524 w 6630249"/>
              <a:gd name="connsiteY4391" fmla="*/ 4793781 h 6750795"/>
              <a:gd name="connsiteX4392" fmla="*/ 4088440 w 6630249"/>
              <a:gd name="connsiteY4392" fmla="*/ 4780956 h 6750795"/>
              <a:gd name="connsiteX4393" fmla="*/ 4101265 w 6630249"/>
              <a:gd name="connsiteY4393" fmla="*/ 4773261 h 6750795"/>
              <a:gd name="connsiteX4394" fmla="*/ 4124349 w 6630249"/>
              <a:gd name="connsiteY4394" fmla="*/ 4763002 h 6750795"/>
              <a:gd name="connsiteX4395" fmla="*/ 4103830 w 6630249"/>
              <a:gd name="connsiteY4395" fmla="*/ 4760437 h 6750795"/>
              <a:gd name="connsiteX4396" fmla="*/ 4108960 w 6630249"/>
              <a:gd name="connsiteY4396" fmla="*/ 4727093 h 6750795"/>
              <a:gd name="connsiteX4397" fmla="*/ 4091005 w 6630249"/>
              <a:gd name="connsiteY4397" fmla="*/ 4750177 h 6750795"/>
              <a:gd name="connsiteX4398" fmla="*/ 4083311 w 6630249"/>
              <a:gd name="connsiteY4398" fmla="*/ 4734788 h 6750795"/>
              <a:gd name="connsiteX4399" fmla="*/ 4080746 w 6630249"/>
              <a:gd name="connsiteY4399" fmla="*/ 4752742 h 6750795"/>
              <a:gd name="connsiteX4400" fmla="*/ 4078181 w 6630249"/>
              <a:gd name="connsiteY4400" fmla="*/ 4778391 h 6750795"/>
              <a:gd name="connsiteX4401" fmla="*/ 4062791 w 6630249"/>
              <a:gd name="connsiteY4401" fmla="*/ 4773261 h 6750795"/>
              <a:gd name="connsiteX4402" fmla="*/ 4073051 w 6630249"/>
              <a:gd name="connsiteY4402" fmla="*/ 4780956 h 6750795"/>
              <a:gd name="connsiteX4403" fmla="*/ 4078181 w 6630249"/>
              <a:gd name="connsiteY4403" fmla="*/ 4878422 h 6750795"/>
              <a:gd name="connsiteX4404" fmla="*/ 4080746 w 6630249"/>
              <a:gd name="connsiteY4404" fmla="*/ 4937414 h 6750795"/>
              <a:gd name="connsiteX4405" fmla="*/ 4070486 w 6630249"/>
              <a:gd name="connsiteY4405" fmla="*/ 4919460 h 6750795"/>
              <a:gd name="connsiteX4406" fmla="*/ 4060226 w 6630249"/>
              <a:gd name="connsiteY4406" fmla="*/ 4939980 h 6750795"/>
              <a:gd name="connsiteX4407" fmla="*/ 4083311 w 6630249"/>
              <a:gd name="connsiteY4407" fmla="*/ 5022056 h 6750795"/>
              <a:gd name="connsiteX4408" fmla="*/ 4073051 w 6630249"/>
              <a:gd name="connsiteY4408" fmla="*/ 5045140 h 6750795"/>
              <a:gd name="connsiteX4409" fmla="*/ 4093570 w 6630249"/>
              <a:gd name="connsiteY4409" fmla="*/ 5068224 h 6750795"/>
              <a:gd name="connsiteX4410" fmla="*/ 4101265 w 6630249"/>
              <a:gd name="connsiteY4410" fmla="*/ 5088743 h 6750795"/>
              <a:gd name="connsiteX4411" fmla="*/ 4121784 w 6630249"/>
              <a:gd name="connsiteY4411" fmla="*/ 5150301 h 6750795"/>
              <a:gd name="connsiteX4412" fmla="*/ 4116654 w 6630249"/>
              <a:gd name="connsiteY4412" fmla="*/ 5155430 h 6750795"/>
              <a:gd name="connsiteX4413" fmla="*/ 4175647 w 6630249"/>
              <a:gd name="connsiteY4413" fmla="*/ 5288805 h 6750795"/>
              <a:gd name="connsiteX4414" fmla="*/ 4167952 w 6630249"/>
              <a:gd name="connsiteY4414" fmla="*/ 5296499 h 6750795"/>
              <a:gd name="connsiteX4415" fmla="*/ 4203861 w 6630249"/>
              <a:gd name="connsiteY4415" fmla="*/ 5342668 h 6750795"/>
              <a:gd name="connsiteX4416" fmla="*/ 4173082 w 6630249"/>
              <a:gd name="connsiteY4416" fmla="*/ 5386271 h 6750795"/>
              <a:gd name="connsiteX4417" fmla="*/ 4191036 w 6630249"/>
              <a:gd name="connsiteY4417" fmla="*/ 5373446 h 6750795"/>
              <a:gd name="connsiteX4418" fmla="*/ 4196166 w 6630249"/>
              <a:gd name="connsiteY4418" fmla="*/ 5388836 h 6750795"/>
              <a:gd name="connsiteX4419" fmla="*/ 4178212 w 6630249"/>
              <a:gd name="connsiteY4419" fmla="*/ 5391400 h 6750795"/>
              <a:gd name="connsiteX4420" fmla="*/ 4198731 w 6630249"/>
              <a:gd name="connsiteY4420" fmla="*/ 5406790 h 6750795"/>
              <a:gd name="connsiteX4421" fmla="*/ 4196166 w 6630249"/>
              <a:gd name="connsiteY4421" fmla="*/ 5417049 h 6750795"/>
              <a:gd name="connsiteX4422" fmla="*/ 4216685 w 6630249"/>
              <a:gd name="connsiteY4422" fmla="*/ 5404225 h 6750795"/>
              <a:gd name="connsiteX4423" fmla="*/ 4237204 w 6630249"/>
              <a:gd name="connsiteY4423" fmla="*/ 5435004 h 6750795"/>
              <a:gd name="connsiteX4424" fmla="*/ 4244899 w 6630249"/>
              <a:gd name="connsiteY4424" fmla="*/ 5435004 h 6750795"/>
              <a:gd name="connsiteX4425" fmla="*/ 4293632 w 6630249"/>
              <a:gd name="connsiteY4425" fmla="*/ 5550424 h 6750795"/>
              <a:gd name="connsiteX4426" fmla="*/ 4311586 w 6630249"/>
              <a:gd name="connsiteY4426" fmla="*/ 5586332 h 6750795"/>
              <a:gd name="connsiteX4427" fmla="*/ 4303891 w 6630249"/>
              <a:gd name="connsiteY4427" fmla="*/ 5591462 h 6750795"/>
              <a:gd name="connsiteX4428" fmla="*/ 4309021 w 6630249"/>
              <a:gd name="connsiteY4428" fmla="*/ 5617111 h 6750795"/>
              <a:gd name="connsiteX4429" fmla="*/ 4293632 w 6630249"/>
              <a:gd name="connsiteY4429" fmla="*/ 5609416 h 6750795"/>
              <a:gd name="connsiteX4430" fmla="*/ 4306456 w 6630249"/>
              <a:gd name="connsiteY4430" fmla="*/ 5645325 h 6750795"/>
              <a:gd name="connsiteX4431" fmla="*/ 4324411 w 6630249"/>
              <a:gd name="connsiteY4431" fmla="*/ 5632501 h 6750795"/>
              <a:gd name="connsiteX4432" fmla="*/ 4329540 w 6630249"/>
              <a:gd name="connsiteY4432" fmla="*/ 5635065 h 6750795"/>
              <a:gd name="connsiteX4433" fmla="*/ 4324411 w 6630249"/>
              <a:gd name="connsiteY4433" fmla="*/ 5650455 h 6750795"/>
              <a:gd name="connsiteX4434" fmla="*/ 4329540 w 6630249"/>
              <a:gd name="connsiteY4434" fmla="*/ 5655584 h 6750795"/>
              <a:gd name="connsiteX4435" fmla="*/ 4339800 w 6630249"/>
              <a:gd name="connsiteY4435" fmla="*/ 5676104 h 6750795"/>
              <a:gd name="connsiteX4436" fmla="*/ 4355189 w 6630249"/>
              <a:gd name="connsiteY4436" fmla="*/ 5729967 h 6750795"/>
              <a:gd name="connsiteX4437" fmla="*/ 4344930 w 6630249"/>
              <a:gd name="connsiteY4437" fmla="*/ 5724836 h 6750795"/>
              <a:gd name="connsiteX4438" fmla="*/ 4326976 w 6630249"/>
              <a:gd name="connsiteY4438" fmla="*/ 5742791 h 6750795"/>
              <a:gd name="connsiteX4439" fmla="*/ 4329540 w 6630249"/>
              <a:gd name="connsiteY4439" fmla="*/ 5768440 h 6750795"/>
              <a:gd name="connsiteX4440" fmla="*/ 4319281 w 6630249"/>
              <a:gd name="connsiteY4440" fmla="*/ 5768440 h 6750795"/>
              <a:gd name="connsiteX4441" fmla="*/ 4332105 w 6630249"/>
              <a:gd name="connsiteY4441" fmla="*/ 5786394 h 6750795"/>
              <a:gd name="connsiteX4442" fmla="*/ 4319281 w 6630249"/>
              <a:gd name="connsiteY4442" fmla="*/ 5788959 h 6750795"/>
              <a:gd name="connsiteX4443" fmla="*/ 4316716 w 6630249"/>
              <a:gd name="connsiteY4443" fmla="*/ 5773570 h 6750795"/>
              <a:gd name="connsiteX4444" fmla="*/ 4309021 w 6630249"/>
              <a:gd name="connsiteY4444" fmla="*/ 5778699 h 6750795"/>
              <a:gd name="connsiteX4445" fmla="*/ 4303891 w 6630249"/>
              <a:gd name="connsiteY4445" fmla="*/ 5771005 h 6750795"/>
              <a:gd name="connsiteX4446" fmla="*/ 4288502 w 6630249"/>
              <a:gd name="connsiteY4446" fmla="*/ 5773570 h 6750795"/>
              <a:gd name="connsiteX4447" fmla="*/ 4291067 w 6630249"/>
              <a:gd name="connsiteY4447" fmla="*/ 5804348 h 6750795"/>
              <a:gd name="connsiteX4448" fmla="*/ 4280807 w 6630249"/>
              <a:gd name="connsiteY4448" fmla="*/ 5801783 h 6750795"/>
              <a:gd name="connsiteX4449" fmla="*/ 4293632 w 6630249"/>
              <a:gd name="connsiteY4449" fmla="*/ 5819738 h 6750795"/>
              <a:gd name="connsiteX4450" fmla="*/ 4260288 w 6630249"/>
              <a:gd name="connsiteY4450" fmla="*/ 5765875 h 6750795"/>
              <a:gd name="connsiteX4451" fmla="*/ 4250029 w 6630249"/>
              <a:gd name="connsiteY4451" fmla="*/ 5763310 h 6750795"/>
              <a:gd name="connsiteX4452" fmla="*/ 4203861 w 6630249"/>
              <a:gd name="connsiteY4452" fmla="*/ 5683798 h 6750795"/>
              <a:gd name="connsiteX4453" fmla="*/ 4208990 w 6630249"/>
              <a:gd name="connsiteY4453" fmla="*/ 5670974 h 6750795"/>
              <a:gd name="connsiteX4454" fmla="*/ 4198731 w 6630249"/>
              <a:gd name="connsiteY4454" fmla="*/ 5673539 h 6750795"/>
              <a:gd name="connsiteX4455" fmla="*/ 4152563 w 6630249"/>
              <a:gd name="connsiteY4455" fmla="*/ 5609416 h 6750795"/>
              <a:gd name="connsiteX4456" fmla="*/ 4091005 w 6630249"/>
              <a:gd name="connsiteY4456" fmla="*/ 5529905 h 6750795"/>
              <a:gd name="connsiteX4457" fmla="*/ 4119219 w 6630249"/>
              <a:gd name="connsiteY4457" fmla="*/ 5517080 h 6750795"/>
              <a:gd name="connsiteX4458" fmla="*/ 4106395 w 6630249"/>
              <a:gd name="connsiteY4458" fmla="*/ 5509386 h 6750795"/>
              <a:gd name="connsiteX4459" fmla="*/ 4134609 w 6630249"/>
              <a:gd name="connsiteY4459" fmla="*/ 5496561 h 6750795"/>
              <a:gd name="connsiteX4460" fmla="*/ 4132043 w 6630249"/>
              <a:gd name="connsiteY4460" fmla="*/ 5488866 h 6750795"/>
              <a:gd name="connsiteX4461" fmla="*/ 4144868 w 6630249"/>
              <a:gd name="connsiteY4461" fmla="*/ 5481172 h 6750795"/>
              <a:gd name="connsiteX4462" fmla="*/ 4134609 w 6630249"/>
              <a:gd name="connsiteY4462" fmla="*/ 5478607 h 6750795"/>
              <a:gd name="connsiteX4463" fmla="*/ 4137173 w 6630249"/>
              <a:gd name="connsiteY4463" fmla="*/ 5465783 h 6750795"/>
              <a:gd name="connsiteX4464" fmla="*/ 4121784 w 6630249"/>
              <a:gd name="connsiteY4464" fmla="*/ 5468347 h 6750795"/>
              <a:gd name="connsiteX4465" fmla="*/ 4119219 w 6630249"/>
              <a:gd name="connsiteY4465" fmla="*/ 5458088 h 6750795"/>
              <a:gd name="connsiteX4466" fmla="*/ 4103830 w 6630249"/>
              <a:gd name="connsiteY4466" fmla="*/ 5478607 h 6750795"/>
              <a:gd name="connsiteX4467" fmla="*/ 4093570 w 6630249"/>
              <a:gd name="connsiteY4467" fmla="*/ 5455523 h 6750795"/>
              <a:gd name="connsiteX4468" fmla="*/ 4096135 w 6630249"/>
              <a:gd name="connsiteY4468" fmla="*/ 5496561 h 6750795"/>
              <a:gd name="connsiteX4469" fmla="*/ 4088440 w 6630249"/>
              <a:gd name="connsiteY4469" fmla="*/ 5493996 h 6750795"/>
              <a:gd name="connsiteX4470" fmla="*/ 4080746 w 6630249"/>
              <a:gd name="connsiteY4470" fmla="*/ 5511951 h 6750795"/>
              <a:gd name="connsiteX4471" fmla="*/ 4080746 w 6630249"/>
              <a:gd name="connsiteY4471" fmla="*/ 5522210 h 6750795"/>
              <a:gd name="connsiteX4472" fmla="*/ 4044837 w 6630249"/>
              <a:gd name="connsiteY4472" fmla="*/ 5478607 h 6750795"/>
              <a:gd name="connsiteX4473" fmla="*/ 4026883 w 6630249"/>
              <a:gd name="connsiteY4473" fmla="*/ 5450393 h 6750795"/>
              <a:gd name="connsiteX4474" fmla="*/ 4026883 w 6630249"/>
              <a:gd name="connsiteY4474" fmla="*/ 5437569 h 6750795"/>
              <a:gd name="connsiteX4475" fmla="*/ 4019188 w 6630249"/>
              <a:gd name="connsiteY4475" fmla="*/ 5437569 h 6750795"/>
              <a:gd name="connsiteX4476" fmla="*/ 4006364 w 6630249"/>
              <a:gd name="connsiteY4476" fmla="*/ 5404225 h 6750795"/>
              <a:gd name="connsiteX4477" fmla="*/ 3990974 w 6630249"/>
              <a:gd name="connsiteY4477" fmla="*/ 5386271 h 6750795"/>
              <a:gd name="connsiteX4478" fmla="*/ 3998669 w 6630249"/>
              <a:gd name="connsiteY4478" fmla="*/ 5368317 h 6750795"/>
              <a:gd name="connsiteX4479" fmla="*/ 4014058 w 6630249"/>
              <a:gd name="connsiteY4479" fmla="*/ 5355492 h 6750795"/>
              <a:gd name="connsiteX4480" fmla="*/ 3998669 w 6630249"/>
              <a:gd name="connsiteY4480" fmla="*/ 5358057 h 6750795"/>
              <a:gd name="connsiteX4481" fmla="*/ 3996104 w 6630249"/>
              <a:gd name="connsiteY4481" fmla="*/ 5345233 h 6750795"/>
              <a:gd name="connsiteX4482" fmla="*/ 3985845 w 6630249"/>
              <a:gd name="connsiteY4482" fmla="*/ 5355492 h 6750795"/>
              <a:gd name="connsiteX4483" fmla="*/ 3978150 w 6630249"/>
              <a:gd name="connsiteY4483" fmla="*/ 5347797 h 6750795"/>
              <a:gd name="connsiteX4484" fmla="*/ 3980715 w 6630249"/>
              <a:gd name="connsiteY4484" fmla="*/ 5370882 h 6750795"/>
              <a:gd name="connsiteX4485" fmla="*/ 3957631 w 6630249"/>
              <a:gd name="connsiteY4485" fmla="*/ 5368317 h 6750795"/>
              <a:gd name="connsiteX4486" fmla="*/ 3985845 w 6630249"/>
              <a:gd name="connsiteY4486" fmla="*/ 5388836 h 6750795"/>
              <a:gd name="connsiteX4487" fmla="*/ 3978150 w 6630249"/>
              <a:gd name="connsiteY4487" fmla="*/ 5386271 h 6750795"/>
              <a:gd name="connsiteX4488" fmla="*/ 3967890 w 6630249"/>
              <a:gd name="connsiteY4488" fmla="*/ 5404225 h 6750795"/>
              <a:gd name="connsiteX4489" fmla="*/ 3978150 w 6630249"/>
              <a:gd name="connsiteY4489" fmla="*/ 5419614 h 6750795"/>
              <a:gd name="connsiteX4490" fmla="*/ 3988409 w 6630249"/>
              <a:gd name="connsiteY4490" fmla="*/ 5419614 h 6750795"/>
              <a:gd name="connsiteX4491" fmla="*/ 4003799 w 6630249"/>
              <a:gd name="connsiteY4491" fmla="*/ 5427309 h 6750795"/>
              <a:gd name="connsiteX4492" fmla="*/ 4062791 w 6630249"/>
              <a:gd name="connsiteY4492" fmla="*/ 5509386 h 6750795"/>
              <a:gd name="connsiteX4493" fmla="*/ 4073051 w 6630249"/>
              <a:gd name="connsiteY4493" fmla="*/ 5522210 h 6750795"/>
              <a:gd name="connsiteX4494" fmla="*/ 4093570 w 6630249"/>
              <a:gd name="connsiteY4494" fmla="*/ 5550424 h 6750795"/>
              <a:gd name="connsiteX4495" fmla="*/ 4111524 w 6630249"/>
              <a:gd name="connsiteY4495" fmla="*/ 5573508 h 6750795"/>
              <a:gd name="connsiteX4496" fmla="*/ 4170517 w 6630249"/>
              <a:gd name="connsiteY4496" fmla="*/ 5650455 h 6750795"/>
              <a:gd name="connsiteX4497" fmla="*/ 4162822 w 6630249"/>
              <a:gd name="connsiteY4497" fmla="*/ 5660714 h 6750795"/>
              <a:gd name="connsiteX4498" fmla="*/ 4165387 w 6630249"/>
              <a:gd name="connsiteY4498" fmla="*/ 5663279 h 6750795"/>
              <a:gd name="connsiteX4499" fmla="*/ 4175647 w 6630249"/>
              <a:gd name="connsiteY4499" fmla="*/ 5660714 h 6750795"/>
              <a:gd name="connsiteX4500" fmla="*/ 4211555 w 6630249"/>
              <a:gd name="connsiteY4500" fmla="*/ 5706882 h 6750795"/>
              <a:gd name="connsiteX4501" fmla="*/ 4226945 w 6630249"/>
              <a:gd name="connsiteY4501" fmla="*/ 5732531 h 6750795"/>
              <a:gd name="connsiteX4502" fmla="*/ 4265418 w 6630249"/>
              <a:gd name="connsiteY4502" fmla="*/ 5794089 h 6750795"/>
              <a:gd name="connsiteX4503" fmla="*/ 4262853 w 6630249"/>
              <a:gd name="connsiteY4503" fmla="*/ 5804348 h 6750795"/>
              <a:gd name="connsiteX4504" fmla="*/ 4273113 w 6630249"/>
              <a:gd name="connsiteY4504" fmla="*/ 5806913 h 6750795"/>
              <a:gd name="connsiteX4505" fmla="*/ 4306456 w 6630249"/>
              <a:gd name="connsiteY4505" fmla="*/ 5845387 h 6750795"/>
              <a:gd name="connsiteX4506" fmla="*/ 4283372 w 6630249"/>
              <a:gd name="connsiteY4506" fmla="*/ 5842822 h 6750795"/>
              <a:gd name="connsiteX4507" fmla="*/ 4288502 w 6630249"/>
              <a:gd name="connsiteY4507" fmla="*/ 5868471 h 6750795"/>
              <a:gd name="connsiteX4508" fmla="*/ 4257723 w 6630249"/>
              <a:gd name="connsiteY4508" fmla="*/ 5863341 h 6750795"/>
              <a:gd name="connsiteX4509" fmla="*/ 4252594 w 6630249"/>
              <a:gd name="connsiteY4509" fmla="*/ 5871036 h 6750795"/>
              <a:gd name="connsiteX4510" fmla="*/ 4283372 w 6630249"/>
              <a:gd name="connsiteY4510" fmla="*/ 5891554 h 6750795"/>
              <a:gd name="connsiteX4511" fmla="*/ 4260288 w 6630249"/>
              <a:gd name="connsiteY4511" fmla="*/ 5917203 h 6750795"/>
              <a:gd name="connsiteX4512" fmla="*/ 4270548 w 6630249"/>
              <a:gd name="connsiteY4512" fmla="*/ 5917203 h 6750795"/>
              <a:gd name="connsiteX4513" fmla="*/ 4262853 w 6630249"/>
              <a:gd name="connsiteY4513" fmla="*/ 5922334 h 6750795"/>
              <a:gd name="connsiteX4514" fmla="*/ 4267983 w 6630249"/>
              <a:gd name="connsiteY4514" fmla="*/ 5935158 h 6750795"/>
              <a:gd name="connsiteX4515" fmla="*/ 4319281 w 6630249"/>
              <a:gd name="connsiteY4515" fmla="*/ 5914639 h 6750795"/>
              <a:gd name="connsiteX4516" fmla="*/ 4316716 w 6630249"/>
              <a:gd name="connsiteY4516" fmla="*/ 5919768 h 6750795"/>
              <a:gd name="connsiteX4517" fmla="*/ 4344930 w 6630249"/>
              <a:gd name="connsiteY4517" fmla="*/ 5924898 h 6750795"/>
              <a:gd name="connsiteX4518" fmla="*/ 4355189 w 6630249"/>
              <a:gd name="connsiteY4518" fmla="*/ 5940288 h 6750795"/>
              <a:gd name="connsiteX4519" fmla="*/ 4337235 w 6630249"/>
              <a:gd name="connsiteY4519" fmla="*/ 5927463 h 6750795"/>
              <a:gd name="connsiteX4520" fmla="*/ 4350060 w 6630249"/>
              <a:gd name="connsiteY4520" fmla="*/ 5981326 h 6750795"/>
              <a:gd name="connsiteX4521" fmla="*/ 4309021 w 6630249"/>
              <a:gd name="connsiteY4521" fmla="*/ 5996715 h 6750795"/>
              <a:gd name="connsiteX4522" fmla="*/ 4175647 w 6630249"/>
              <a:gd name="connsiteY4522" fmla="*/ 5971066 h 6750795"/>
              <a:gd name="connsiteX4523" fmla="*/ 4424441 w 6630249"/>
              <a:gd name="connsiteY4523" fmla="*/ 6204472 h 6750795"/>
              <a:gd name="connsiteX4524" fmla="*/ 4044837 w 6630249"/>
              <a:gd name="connsiteY4524" fmla="*/ 5940288 h 6750795"/>
              <a:gd name="connsiteX4525" fmla="*/ 3980715 w 6630249"/>
              <a:gd name="connsiteY4525" fmla="*/ 5891554 h 6750795"/>
              <a:gd name="connsiteX4526" fmla="*/ 3980715 w 6630249"/>
              <a:gd name="connsiteY4526" fmla="*/ 5896685 h 6750795"/>
              <a:gd name="connsiteX4527" fmla="*/ 3978150 w 6630249"/>
              <a:gd name="connsiteY4527" fmla="*/ 5899249 h 6750795"/>
              <a:gd name="connsiteX4528" fmla="*/ 3916593 w 6630249"/>
              <a:gd name="connsiteY4528" fmla="*/ 5747921 h 6750795"/>
              <a:gd name="connsiteX4529" fmla="*/ 3908898 w 6630249"/>
              <a:gd name="connsiteY4529" fmla="*/ 5747921 h 6750795"/>
              <a:gd name="connsiteX4530" fmla="*/ 3885814 w 6630249"/>
              <a:gd name="connsiteY4530" fmla="*/ 5678669 h 6750795"/>
              <a:gd name="connsiteX4531" fmla="*/ 3898638 w 6630249"/>
              <a:gd name="connsiteY4531" fmla="*/ 5673539 h 6750795"/>
              <a:gd name="connsiteX4532" fmla="*/ 3880684 w 6630249"/>
              <a:gd name="connsiteY4532" fmla="*/ 5658149 h 6750795"/>
              <a:gd name="connsiteX4533" fmla="*/ 3890944 w 6630249"/>
              <a:gd name="connsiteY4533" fmla="*/ 5635065 h 6750795"/>
              <a:gd name="connsiteX4534" fmla="*/ 3878119 w 6630249"/>
              <a:gd name="connsiteY4534" fmla="*/ 5640195 h 6750795"/>
              <a:gd name="connsiteX4535" fmla="*/ 3875554 w 6630249"/>
              <a:gd name="connsiteY4535" fmla="*/ 5632501 h 6750795"/>
              <a:gd name="connsiteX4536" fmla="*/ 3849905 w 6630249"/>
              <a:gd name="connsiteY4536" fmla="*/ 5555554 h 6750795"/>
              <a:gd name="connsiteX4537" fmla="*/ 3852470 w 6630249"/>
              <a:gd name="connsiteY4537" fmla="*/ 5547859 h 6750795"/>
              <a:gd name="connsiteX4538" fmla="*/ 3849905 w 6630249"/>
              <a:gd name="connsiteY4538" fmla="*/ 5537600 h 6750795"/>
              <a:gd name="connsiteX4539" fmla="*/ 3865295 w 6630249"/>
              <a:gd name="connsiteY4539" fmla="*/ 5524775 h 6750795"/>
              <a:gd name="connsiteX4540" fmla="*/ 3852470 w 6630249"/>
              <a:gd name="connsiteY4540" fmla="*/ 5514515 h 6750795"/>
              <a:gd name="connsiteX4541" fmla="*/ 3842210 w 6630249"/>
              <a:gd name="connsiteY4541" fmla="*/ 5524775 h 6750795"/>
              <a:gd name="connsiteX4542" fmla="*/ 3831951 w 6630249"/>
              <a:gd name="connsiteY4542" fmla="*/ 5517080 h 6750795"/>
              <a:gd name="connsiteX4543" fmla="*/ 3839646 w 6630249"/>
              <a:gd name="connsiteY4543" fmla="*/ 5537600 h 6750795"/>
              <a:gd name="connsiteX4544" fmla="*/ 3834516 w 6630249"/>
              <a:gd name="connsiteY4544" fmla="*/ 5550424 h 6750795"/>
              <a:gd name="connsiteX4545" fmla="*/ 3844776 w 6630249"/>
              <a:gd name="connsiteY4545" fmla="*/ 5570943 h 6750795"/>
              <a:gd name="connsiteX4546" fmla="*/ 3847340 w 6630249"/>
              <a:gd name="connsiteY4546" fmla="*/ 5568378 h 6750795"/>
              <a:gd name="connsiteX4547" fmla="*/ 3862730 w 6630249"/>
              <a:gd name="connsiteY4547" fmla="*/ 5629936 h 6750795"/>
              <a:gd name="connsiteX4548" fmla="*/ 3855035 w 6630249"/>
              <a:gd name="connsiteY4548" fmla="*/ 5637630 h 6750795"/>
              <a:gd name="connsiteX4549" fmla="*/ 3834516 w 6630249"/>
              <a:gd name="connsiteY4549" fmla="*/ 5637630 h 6750795"/>
              <a:gd name="connsiteX4550" fmla="*/ 3852470 w 6630249"/>
              <a:gd name="connsiteY4550" fmla="*/ 5655584 h 6750795"/>
              <a:gd name="connsiteX4551" fmla="*/ 3847340 w 6630249"/>
              <a:gd name="connsiteY4551" fmla="*/ 5665844 h 6750795"/>
              <a:gd name="connsiteX4552" fmla="*/ 3872989 w 6630249"/>
              <a:gd name="connsiteY4552" fmla="*/ 5673539 h 6750795"/>
              <a:gd name="connsiteX4553" fmla="*/ 3883249 w 6630249"/>
              <a:gd name="connsiteY4553" fmla="*/ 5699188 h 6750795"/>
              <a:gd name="connsiteX4554" fmla="*/ 3893508 w 6630249"/>
              <a:gd name="connsiteY4554" fmla="*/ 5735096 h 6750795"/>
              <a:gd name="connsiteX4555" fmla="*/ 3906333 w 6630249"/>
              <a:gd name="connsiteY4555" fmla="*/ 5765875 h 6750795"/>
              <a:gd name="connsiteX4556" fmla="*/ 3934547 w 6630249"/>
              <a:gd name="connsiteY4556" fmla="*/ 5832562 h 6750795"/>
              <a:gd name="connsiteX4557" fmla="*/ 3939677 w 6630249"/>
              <a:gd name="connsiteY4557" fmla="*/ 5847951 h 6750795"/>
              <a:gd name="connsiteX4558" fmla="*/ 3934547 w 6630249"/>
              <a:gd name="connsiteY4558" fmla="*/ 5860776 h 6750795"/>
              <a:gd name="connsiteX4559" fmla="*/ 3926852 w 6630249"/>
              <a:gd name="connsiteY4559" fmla="*/ 5860776 h 6750795"/>
              <a:gd name="connsiteX4560" fmla="*/ 3921722 w 6630249"/>
              <a:gd name="connsiteY4560" fmla="*/ 5845387 h 6750795"/>
              <a:gd name="connsiteX4561" fmla="*/ 3908898 w 6630249"/>
              <a:gd name="connsiteY4561" fmla="*/ 5860776 h 6750795"/>
              <a:gd name="connsiteX4562" fmla="*/ 3883249 w 6630249"/>
              <a:gd name="connsiteY4562" fmla="*/ 5865906 h 6750795"/>
              <a:gd name="connsiteX4563" fmla="*/ 3893508 w 6630249"/>
              <a:gd name="connsiteY4563" fmla="*/ 5878730 h 6750795"/>
              <a:gd name="connsiteX4564" fmla="*/ 3914028 w 6630249"/>
              <a:gd name="connsiteY4564" fmla="*/ 5881295 h 6750795"/>
              <a:gd name="connsiteX4565" fmla="*/ 3896073 w 6630249"/>
              <a:gd name="connsiteY4565" fmla="*/ 5888990 h 6750795"/>
              <a:gd name="connsiteX4566" fmla="*/ 3898638 w 6630249"/>
              <a:gd name="connsiteY4566" fmla="*/ 5899249 h 6750795"/>
              <a:gd name="connsiteX4567" fmla="*/ 3921722 w 6630249"/>
              <a:gd name="connsiteY4567" fmla="*/ 5886425 h 6750795"/>
              <a:gd name="connsiteX4568" fmla="*/ 3934547 w 6630249"/>
              <a:gd name="connsiteY4568" fmla="*/ 5881295 h 6750795"/>
              <a:gd name="connsiteX4569" fmla="*/ 3931982 w 6630249"/>
              <a:gd name="connsiteY4569" fmla="*/ 5886425 h 6750795"/>
              <a:gd name="connsiteX4570" fmla="*/ 3947371 w 6630249"/>
              <a:gd name="connsiteY4570" fmla="*/ 5886425 h 6750795"/>
              <a:gd name="connsiteX4571" fmla="*/ 3970455 w 6630249"/>
              <a:gd name="connsiteY4571" fmla="*/ 5919768 h 6750795"/>
              <a:gd name="connsiteX4572" fmla="*/ 3962760 w 6630249"/>
              <a:gd name="connsiteY4572" fmla="*/ 5958242 h 6750795"/>
              <a:gd name="connsiteX4573" fmla="*/ 3824256 w 6630249"/>
              <a:gd name="connsiteY4573" fmla="*/ 6245510 h 6750795"/>
              <a:gd name="connsiteX4574" fmla="*/ 3775524 w 6630249"/>
              <a:gd name="connsiteY4574" fmla="*/ 6268594 h 6750795"/>
              <a:gd name="connsiteX4575" fmla="*/ 3760134 w 6630249"/>
              <a:gd name="connsiteY4575" fmla="*/ 6322457 h 6750795"/>
              <a:gd name="connsiteX4576" fmla="*/ 3513904 w 6630249"/>
              <a:gd name="connsiteY4576" fmla="*/ 6312197 h 6750795"/>
              <a:gd name="connsiteX4577" fmla="*/ 3413873 w 6630249"/>
              <a:gd name="connsiteY4577" fmla="*/ 6176258 h 6750795"/>
              <a:gd name="connsiteX4578" fmla="*/ 3354881 w 6630249"/>
              <a:gd name="connsiteY4578" fmla="*/ 6096746 h 6750795"/>
              <a:gd name="connsiteX4579" fmla="*/ 3136865 w 6630249"/>
              <a:gd name="connsiteY4579" fmla="*/ 5906944 h 6750795"/>
              <a:gd name="connsiteX4580" fmla="*/ 3077873 w 6630249"/>
              <a:gd name="connsiteY4580" fmla="*/ 5899249 h 6750795"/>
              <a:gd name="connsiteX4581" fmla="*/ 3003492 w 6630249"/>
              <a:gd name="connsiteY4581" fmla="*/ 5886425 h 6750795"/>
              <a:gd name="connsiteX4582" fmla="*/ 2931673 w 6630249"/>
              <a:gd name="connsiteY4582" fmla="*/ 5796654 h 6750795"/>
              <a:gd name="connsiteX4583" fmla="*/ 2985536 w 6630249"/>
              <a:gd name="connsiteY4583" fmla="*/ 5755615 h 6750795"/>
              <a:gd name="connsiteX4584" fmla="*/ 3047094 w 6630249"/>
              <a:gd name="connsiteY4584" fmla="*/ 5653020 h 6750795"/>
              <a:gd name="connsiteX4585" fmla="*/ 3059918 w 6630249"/>
              <a:gd name="connsiteY4585" fmla="*/ 5650455 h 6750795"/>
              <a:gd name="connsiteX4586" fmla="*/ 3077873 w 6630249"/>
              <a:gd name="connsiteY4586" fmla="*/ 5645325 h 6750795"/>
              <a:gd name="connsiteX4587" fmla="*/ 3093262 w 6630249"/>
              <a:gd name="connsiteY4587" fmla="*/ 5570943 h 6750795"/>
              <a:gd name="connsiteX4588" fmla="*/ 3108652 w 6630249"/>
              <a:gd name="connsiteY4588" fmla="*/ 5563249 h 6750795"/>
              <a:gd name="connsiteX4589" fmla="*/ 3124040 w 6630249"/>
              <a:gd name="connsiteY4589" fmla="*/ 5558118 h 6750795"/>
              <a:gd name="connsiteX4590" fmla="*/ 3126605 w 6630249"/>
              <a:gd name="connsiteY4590" fmla="*/ 5555554 h 6750795"/>
              <a:gd name="connsiteX4591" fmla="*/ 3126605 w 6630249"/>
              <a:gd name="connsiteY4591" fmla="*/ 5552989 h 6750795"/>
              <a:gd name="connsiteX4592" fmla="*/ 3116346 w 6630249"/>
              <a:gd name="connsiteY4592" fmla="*/ 5468347 h 6750795"/>
              <a:gd name="connsiteX4593" fmla="*/ 3106086 w 6630249"/>
              <a:gd name="connsiteY4593" fmla="*/ 5373446 h 6750795"/>
              <a:gd name="connsiteX4594" fmla="*/ 3177903 w 6630249"/>
              <a:gd name="connsiteY4594" fmla="*/ 5240072 h 6750795"/>
              <a:gd name="connsiteX4595" fmla="*/ 3218942 w 6630249"/>
              <a:gd name="connsiteY4595" fmla="*/ 5229812 h 6750795"/>
              <a:gd name="connsiteX4596" fmla="*/ 3259980 w 6630249"/>
              <a:gd name="connsiteY4596" fmla="*/ 5283675 h 6750795"/>
              <a:gd name="connsiteX4597" fmla="*/ 3283064 w 6630249"/>
              <a:gd name="connsiteY4597" fmla="*/ 5327278 h 6750795"/>
              <a:gd name="connsiteX4598" fmla="*/ 3493385 w 6630249"/>
              <a:gd name="connsiteY4598" fmla="*/ 5393965 h 6750795"/>
              <a:gd name="connsiteX4599" fmla="*/ 3585721 w 6630249"/>
              <a:gd name="connsiteY4599" fmla="*/ 5329843 h 6750795"/>
              <a:gd name="connsiteX4600" fmla="*/ 3642149 w 6630249"/>
              <a:gd name="connsiteY4600" fmla="*/ 5275980 h 6750795"/>
              <a:gd name="connsiteX4601" fmla="*/ 3667798 w 6630249"/>
              <a:gd name="connsiteY4601" fmla="*/ 5268286 h 6750795"/>
              <a:gd name="connsiteX4602" fmla="*/ 3724226 w 6630249"/>
              <a:gd name="connsiteY4602" fmla="*/ 5240072 h 6750795"/>
              <a:gd name="connsiteX4603" fmla="*/ 3737050 w 6630249"/>
              <a:gd name="connsiteY4603" fmla="*/ 5186209 h 6750795"/>
              <a:gd name="connsiteX4604" fmla="*/ 3747310 w 6630249"/>
              <a:gd name="connsiteY4604" fmla="*/ 5134911 h 6750795"/>
              <a:gd name="connsiteX4605" fmla="*/ 3767829 w 6630249"/>
              <a:gd name="connsiteY4605" fmla="*/ 5116957 h 6750795"/>
              <a:gd name="connsiteX4606" fmla="*/ 3796042 w 6630249"/>
              <a:gd name="connsiteY4606" fmla="*/ 5086178 h 6750795"/>
              <a:gd name="connsiteX4607" fmla="*/ 3783218 w 6630249"/>
              <a:gd name="connsiteY4607" fmla="*/ 5037446 h 6750795"/>
              <a:gd name="connsiteX4608" fmla="*/ 3770393 w 6630249"/>
              <a:gd name="connsiteY4608" fmla="*/ 4996407 h 6750795"/>
              <a:gd name="connsiteX4609" fmla="*/ 3780653 w 6630249"/>
              <a:gd name="connsiteY4609" fmla="*/ 4978453 h 6750795"/>
              <a:gd name="connsiteX4610" fmla="*/ 3790913 w 6630249"/>
              <a:gd name="connsiteY4610" fmla="*/ 4955369 h 6750795"/>
              <a:gd name="connsiteX4611" fmla="*/ 3778088 w 6630249"/>
              <a:gd name="connsiteY4611" fmla="*/ 4911766 h 6750795"/>
              <a:gd name="connsiteX4612" fmla="*/ 3775524 w 6630249"/>
              <a:gd name="connsiteY4612" fmla="*/ 4855338 h 6750795"/>
              <a:gd name="connsiteX4613" fmla="*/ 3778088 w 6630249"/>
              <a:gd name="connsiteY4613" fmla="*/ 4850208 h 6750795"/>
              <a:gd name="connsiteX4614" fmla="*/ 3775524 w 6630249"/>
              <a:gd name="connsiteY4614" fmla="*/ 4845079 h 6750795"/>
              <a:gd name="connsiteX4615" fmla="*/ 3762699 w 6630249"/>
              <a:gd name="connsiteY4615" fmla="*/ 4824559 h 6750795"/>
              <a:gd name="connsiteX4616" fmla="*/ 3716531 w 6630249"/>
              <a:gd name="connsiteY4616" fmla="*/ 4778391 h 6750795"/>
              <a:gd name="connsiteX4617" fmla="*/ 3780653 w 6630249"/>
              <a:gd name="connsiteY4617" fmla="*/ 4765567 h 6750795"/>
              <a:gd name="connsiteX4618" fmla="*/ 3857600 w 6630249"/>
              <a:gd name="connsiteY4618" fmla="*/ 4739918 h 6750795"/>
              <a:gd name="connsiteX4619" fmla="*/ 3844776 w 6630249"/>
              <a:gd name="connsiteY4619" fmla="*/ 4691185 h 6750795"/>
              <a:gd name="connsiteX4620" fmla="*/ 3857600 w 6630249"/>
              <a:gd name="connsiteY4620" fmla="*/ 4650147 h 6750795"/>
              <a:gd name="connsiteX4621" fmla="*/ 3855035 w 6630249"/>
              <a:gd name="connsiteY4621" fmla="*/ 4645017 h 6750795"/>
              <a:gd name="connsiteX4622" fmla="*/ 3844776 w 6630249"/>
              <a:gd name="connsiteY4622" fmla="*/ 4632192 h 6750795"/>
              <a:gd name="connsiteX4623" fmla="*/ 3842210 w 6630249"/>
              <a:gd name="connsiteY4623" fmla="*/ 4632192 h 6750795"/>
              <a:gd name="connsiteX4624" fmla="*/ 3819127 w 6630249"/>
              <a:gd name="connsiteY4624" fmla="*/ 4632192 h 6750795"/>
              <a:gd name="connsiteX4625" fmla="*/ 3832116 w 6630249"/>
              <a:gd name="connsiteY4625" fmla="*/ 4598685 h 6750795"/>
              <a:gd name="connsiteX4626" fmla="*/ 3834515 w 6630249"/>
              <a:gd name="connsiteY4626" fmla="*/ 4596285 h 6750795"/>
              <a:gd name="connsiteX4627" fmla="*/ 3833870 w 6630249"/>
              <a:gd name="connsiteY4627" fmla="*/ 4594160 h 6750795"/>
              <a:gd name="connsiteX4628" fmla="*/ 3841249 w 6630249"/>
              <a:gd name="connsiteY4628" fmla="*/ 4575124 h 6750795"/>
              <a:gd name="connsiteX4629" fmla="*/ 3834516 w 6630249"/>
              <a:gd name="connsiteY4629" fmla="*/ 4514207 h 6750795"/>
              <a:gd name="connsiteX4630" fmla="*/ 3872989 w 6630249"/>
              <a:gd name="connsiteY4630" fmla="*/ 4473169 h 6750795"/>
              <a:gd name="connsiteX4631" fmla="*/ 3852470 w 6630249"/>
              <a:gd name="connsiteY4631" fmla="*/ 4401352 h 6750795"/>
              <a:gd name="connsiteX4632" fmla="*/ 3790913 w 6630249"/>
              <a:gd name="connsiteY4632" fmla="*/ 4393657 h 6750795"/>
              <a:gd name="connsiteX4633" fmla="*/ 3762699 w 6630249"/>
              <a:gd name="connsiteY4633" fmla="*/ 4329535 h 6750795"/>
              <a:gd name="connsiteX4634" fmla="*/ 3762699 w 6630249"/>
              <a:gd name="connsiteY4634" fmla="*/ 4326970 h 6750795"/>
              <a:gd name="connsiteX4635" fmla="*/ 3760134 w 6630249"/>
              <a:gd name="connsiteY4635" fmla="*/ 4324405 h 6750795"/>
              <a:gd name="connsiteX4636" fmla="*/ 3698577 w 6630249"/>
              <a:gd name="connsiteY4636" fmla="*/ 4309016 h 6750795"/>
              <a:gd name="connsiteX4637" fmla="*/ 3621630 w 6630249"/>
              <a:gd name="connsiteY4637" fmla="*/ 4250023 h 6750795"/>
              <a:gd name="connsiteX4638" fmla="*/ 3621630 w 6630249"/>
              <a:gd name="connsiteY4638" fmla="*/ 4247458 h 6750795"/>
              <a:gd name="connsiteX4639" fmla="*/ 3619065 w 6630249"/>
              <a:gd name="connsiteY4639" fmla="*/ 4244893 h 6750795"/>
              <a:gd name="connsiteX4640" fmla="*/ 3506210 w 6630249"/>
              <a:gd name="connsiteY4640" fmla="*/ 4149992 h 6750795"/>
              <a:gd name="connsiteX4641" fmla="*/ 3505876 w 6630249"/>
              <a:gd name="connsiteY4641" fmla="*/ 4142298 h 6750795"/>
              <a:gd name="connsiteX4642" fmla="*/ 3503644 w 6630249"/>
              <a:gd name="connsiteY4642" fmla="*/ 4142298 h 6750795"/>
              <a:gd name="connsiteX4643" fmla="*/ 3490819 w 6630249"/>
              <a:gd name="connsiteY4643" fmla="*/ 4155122 h 6750795"/>
              <a:gd name="connsiteX4644" fmla="*/ 3413872 w 6630249"/>
              <a:gd name="connsiteY4644" fmla="*/ 4314146 h 6750795"/>
              <a:gd name="connsiteX4645" fmla="*/ 3383094 w 6630249"/>
              <a:gd name="connsiteY4645" fmla="*/ 4360314 h 6750795"/>
              <a:gd name="connsiteX4646" fmla="*/ 3393353 w 6630249"/>
              <a:gd name="connsiteY4646" fmla="*/ 4368009 h 6750795"/>
              <a:gd name="connsiteX4647" fmla="*/ 3516468 w 6630249"/>
              <a:gd name="connsiteY4647" fmla="*/ 4196161 h 6750795"/>
              <a:gd name="connsiteX4648" fmla="*/ 3593415 w 6630249"/>
              <a:gd name="connsiteY4648" fmla="*/ 4252588 h 6750795"/>
              <a:gd name="connsiteX4649" fmla="*/ 3585720 w 6630249"/>
              <a:gd name="connsiteY4649" fmla="*/ 4280802 h 6750795"/>
              <a:gd name="connsiteX4650" fmla="*/ 3529293 w 6630249"/>
              <a:gd name="connsiteY4650" fmla="*/ 4442390 h 6750795"/>
              <a:gd name="connsiteX4651" fmla="*/ 3539552 w 6630249"/>
              <a:gd name="connsiteY4651" fmla="*/ 4450085 h 6750795"/>
              <a:gd name="connsiteX4652" fmla="*/ 3588285 w 6630249"/>
              <a:gd name="connsiteY4652" fmla="*/ 4360314 h 6750795"/>
              <a:gd name="connsiteX4653" fmla="*/ 3575461 w 6630249"/>
              <a:gd name="connsiteY4653" fmla="*/ 4403917 h 6750795"/>
              <a:gd name="connsiteX4654" fmla="*/ 3585720 w 6630249"/>
              <a:gd name="connsiteY4654" fmla="*/ 4411612 h 6750795"/>
              <a:gd name="connsiteX4655" fmla="*/ 3598855 w 6630249"/>
              <a:gd name="connsiteY4655" fmla="*/ 4395662 h 6750795"/>
              <a:gd name="connsiteX4656" fmla="*/ 3585721 w 6630249"/>
              <a:gd name="connsiteY4656" fmla="*/ 4425398 h 6750795"/>
              <a:gd name="connsiteX4657" fmla="*/ 3562636 w 6630249"/>
              <a:gd name="connsiteY4657" fmla="*/ 4468039 h 6750795"/>
              <a:gd name="connsiteX4658" fmla="*/ 3557507 w 6630249"/>
              <a:gd name="connsiteY4658" fmla="*/ 4475734 h 6750795"/>
              <a:gd name="connsiteX4659" fmla="*/ 3565201 w 6630249"/>
              <a:gd name="connsiteY4659" fmla="*/ 4475734 h 6750795"/>
              <a:gd name="connsiteX4660" fmla="*/ 3554941 w 6630249"/>
              <a:gd name="connsiteY4660" fmla="*/ 4488558 h 6750795"/>
              <a:gd name="connsiteX4661" fmla="*/ 3526728 w 6630249"/>
              <a:gd name="connsiteY4661" fmla="*/ 4534727 h 6750795"/>
              <a:gd name="connsiteX4662" fmla="*/ 3536987 w 6630249"/>
              <a:gd name="connsiteY4662" fmla="*/ 4542421 h 6750795"/>
              <a:gd name="connsiteX4663" fmla="*/ 3647278 w 6630249"/>
              <a:gd name="connsiteY4663" fmla="*/ 4342360 h 6750795"/>
              <a:gd name="connsiteX4664" fmla="*/ 3708835 w 6630249"/>
              <a:gd name="connsiteY4664" fmla="*/ 4352619 h 6750795"/>
              <a:gd name="connsiteX4665" fmla="*/ 3755003 w 6630249"/>
              <a:gd name="connsiteY4665" fmla="*/ 4357749 h 6750795"/>
              <a:gd name="connsiteX4666" fmla="*/ 3762698 w 6630249"/>
              <a:gd name="connsiteY4666" fmla="*/ 4375703 h 6750795"/>
              <a:gd name="connsiteX4667" fmla="*/ 3790912 w 6630249"/>
              <a:gd name="connsiteY4667" fmla="*/ 4427001 h 6750795"/>
              <a:gd name="connsiteX4668" fmla="*/ 3703705 w 6630249"/>
              <a:gd name="connsiteY4668" fmla="*/ 4509078 h 6750795"/>
              <a:gd name="connsiteX4669" fmla="*/ 3611369 w 6630249"/>
              <a:gd name="connsiteY4669" fmla="*/ 4593720 h 6750795"/>
              <a:gd name="connsiteX4670" fmla="*/ 3616499 w 6630249"/>
              <a:gd name="connsiteY4670" fmla="*/ 4555246 h 6750795"/>
              <a:gd name="connsiteX4671" fmla="*/ 3595980 w 6630249"/>
              <a:gd name="connsiteY4671" fmla="*/ 4537292 h 6750795"/>
              <a:gd name="connsiteX4672" fmla="*/ 3590850 w 6630249"/>
              <a:gd name="connsiteY4672" fmla="*/ 4534727 h 6750795"/>
              <a:gd name="connsiteX4673" fmla="*/ 3588285 w 6630249"/>
              <a:gd name="connsiteY4673" fmla="*/ 4539856 h 6750795"/>
              <a:gd name="connsiteX4674" fmla="*/ 3065047 w 6630249"/>
              <a:gd name="connsiteY4674" fmla="*/ 5037447 h 6750795"/>
              <a:gd name="connsiteX4675" fmla="*/ 2890634 w 6630249"/>
              <a:gd name="connsiteY4675" fmla="*/ 5132348 h 6750795"/>
              <a:gd name="connsiteX4676" fmla="*/ 2895051 w 6630249"/>
              <a:gd name="connsiteY4676" fmla="*/ 5143389 h 6750795"/>
              <a:gd name="connsiteX4677" fmla="*/ 2785474 w 6630249"/>
              <a:gd name="connsiteY4677" fmla="*/ 5188775 h 6750795"/>
              <a:gd name="connsiteX4678" fmla="*/ 2782909 w 6630249"/>
              <a:gd name="connsiteY4678" fmla="*/ 5188775 h 6750795"/>
              <a:gd name="connsiteX4679" fmla="*/ 2777779 w 6630249"/>
              <a:gd name="connsiteY4679" fmla="*/ 5191340 h 6750795"/>
              <a:gd name="connsiteX4680" fmla="*/ 2772649 w 6630249"/>
              <a:gd name="connsiteY4680" fmla="*/ 5193905 h 6750795"/>
              <a:gd name="connsiteX4681" fmla="*/ 2772649 w 6630249"/>
              <a:gd name="connsiteY4681" fmla="*/ 5199035 h 6750795"/>
              <a:gd name="connsiteX4682" fmla="*/ 2772649 w 6630249"/>
              <a:gd name="connsiteY4682" fmla="*/ 5201600 h 6750795"/>
              <a:gd name="connsiteX4683" fmla="*/ 2767519 w 6630249"/>
              <a:gd name="connsiteY4683" fmla="*/ 5204165 h 6750795"/>
              <a:gd name="connsiteX4684" fmla="*/ 2736741 w 6630249"/>
              <a:gd name="connsiteY4684" fmla="*/ 5222119 h 6750795"/>
              <a:gd name="connsiteX4685" fmla="*/ 2729046 w 6630249"/>
              <a:gd name="connsiteY4685" fmla="*/ 5237508 h 6750795"/>
              <a:gd name="connsiteX4686" fmla="*/ 2744435 w 6630249"/>
              <a:gd name="connsiteY4686" fmla="*/ 5232378 h 6750795"/>
              <a:gd name="connsiteX4687" fmla="*/ 2772649 w 6630249"/>
              <a:gd name="connsiteY4687" fmla="*/ 5222119 h 6750795"/>
              <a:gd name="connsiteX4688" fmla="*/ 2554633 w 6630249"/>
              <a:gd name="connsiteY4688" fmla="*/ 5311890 h 6750795"/>
              <a:gd name="connsiteX4689" fmla="*/ 2552068 w 6630249"/>
              <a:gd name="connsiteY4689" fmla="*/ 5311890 h 6750795"/>
              <a:gd name="connsiteX4690" fmla="*/ 2441778 w 6630249"/>
              <a:gd name="connsiteY4690" fmla="*/ 5378577 h 6750795"/>
              <a:gd name="connsiteX4691" fmla="*/ 2439213 w 6630249"/>
              <a:gd name="connsiteY4691" fmla="*/ 5373448 h 6750795"/>
              <a:gd name="connsiteX4692" fmla="*/ 2452037 w 6630249"/>
              <a:gd name="connsiteY4692" fmla="*/ 5365753 h 6750795"/>
              <a:gd name="connsiteX4693" fmla="*/ 2605931 w 6630249"/>
              <a:gd name="connsiteY4693" fmla="*/ 5270852 h 6750795"/>
              <a:gd name="connsiteX4694" fmla="*/ 2600802 w 6630249"/>
              <a:gd name="connsiteY4694" fmla="*/ 5260592 h 6750795"/>
              <a:gd name="connsiteX4695" fmla="*/ 2326358 w 6630249"/>
              <a:gd name="connsiteY4695" fmla="*/ 5401662 h 6750795"/>
              <a:gd name="connsiteX4696" fmla="*/ 2295579 w 6630249"/>
              <a:gd name="connsiteY4696" fmla="*/ 5386272 h 6750795"/>
              <a:gd name="connsiteX4697" fmla="*/ 2316099 w 6630249"/>
              <a:gd name="connsiteY4697" fmla="*/ 5365753 h 6750795"/>
              <a:gd name="connsiteX4698" fmla="*/ 2236586 w 6630249"/>
              <a:gd name="connsiteY4698" fmla="*/ 5263157 h 6750795"/>
              <a:gd name="connsiteX4699" fmla="*/ 2226327 w 6630249"/>
              <a:gd name="connsiteY4699" fmla="*/ 5240073 h 6750795"/>
              <a:gd name="connsiteX4700" fmla="*/ 2315497 w 6630249"/>
              <a:gd name="connsiteY4700" fmla="*/ 5186611 h 6750795"/>
              <a:gd name="connsiteX4701" fmla="*/ 2395045 w 6630249"/>
              <a:gd name="connsiteY4701" fmla="*/ 5115894 h 6750795"/>
              <a:gd name="connsiteX4702" fmla="*/ 2370602 w 6630249"/>
              <a:gd name="connsiteY4702" fmla="*/ 5148698 h 6750795"/>
              <a:gd name="connsiteX4703" fmla="*/ 2241716 w 6630249"/>
              <a:gd name="connsiteY4703" fmla="*/ 5247768 h 6750795"/>
              <a:gd name="connsiteX4704" fmla="*/ 2246846 w 6630249"/>
              <a:gd name="connsiteY4704" fmla="*/ 5258027 h 6750795"/>
              <a:gd name="connsiteX4705" fmla="*/ 2490511 w 6630249"/>
              <a:gd name="connsiteY4705" fmla="*/ 5006668 h 6750795"/>
              <a:gd name="connsiteX4706" fmla="*/ 2480251 w 6630249"/>
              <a:gd name="connsiteY4706" fmla="*/ 5001538 h 6750795"/>
              <a:gd name="connsiteX4707" fmla="*/ 2447871 w 6630249"/>
              <a:gd name="connsiteY4707" fmla="*/ 5044996 h 6750795"/>
              <a:gd name="connsiteX4708" fmla="*/ 2469791 w 6630249"/>
              <a:gd name="connsiteY4708" fmla="*/ 5005626 h 6750795"/>
              <a:gd name="connsiteX4709" fmla="*/ 2508465 w 6630249"/>
              <a:gd name="connsiteY4709" fmla="*/ 4865599 h 6750795"/>
              <a:gd name="connsiteX4710" fmla="*/ 2495642 w 6630249"/>
              <a:gd name="connsiteY4710" fmla="*/ 4863034 h 6750795"/>
              <a:gd name="connsiteX4711" fmla="*/ 2484382 w 6630249"/>
              <a:gd name="connsiteY4711" fmla="*/ 4901533 h 6750795"/>
              <a:gd name="connsiteX4712" fmla="*/ 2490511 w 6630249"/>
              <a:gd name="connsiteY4712" fmla="*/ 4875858 h 6750795"/>
              <a:gd name="connsiteX4713" fmla="*/ 2493076 w 6630249"/>
              <a:gd name="connsiteY4713" fmla="*/ 4863034 h 6750795"/>
              <a:gd name="connsiteX4714" fmla="*/ 2480251 w 6630249"/>
              <a:gd name="connsiteY4714" fmla="*/ 4870729 h 6750795"/>
              <a:gd name="connsiteX4715" fmla="*/ 2472557 w 6630249"/>
              <a:gd name="connsiteY4715" fmla="*/ 4875858 h 6750795"/>
              <a:gd name="connsiteX4716" fmla="*/ 2482816 w 6630249"/>
              <a:gd name="connsiteY4716" fmla="*/ 4832255 h 6750795"/>
              <a:gd name="connsiteX4717" fmla="*/ 2467427 w 6630249"/>
              <a:gd name="connsiteY4717" fmla="*/ 4778392 h 6750795"/>
              <a:gd name="connsiteX4718" fmla="*/ 2459732 w 6630249"/>
              <a:gd name="connsiteY4718" fmla="*/ 4775827 h 6750795"/>
              <a:gd name="connsiteX4719" fmla="*/ 2459732 w 6630249"/>
              <a:gd name="connsiteY4719" fmla="*/ 4783522 h 6750795"/>
              <a:gd name="connsiteX4720" fmla="*/ 2303274 w 6630249"/>
              <a:gd name="connsiteY4720" fmla="*/ 5099004 h 6750795"/>
              <a:gd name="connsiteX4721" fmla="*/ 2405869 w 6630249"/>
              <a:gd name="connsiteY4721" fmla="*/ 4937416 h 6750795"/>
              <a:gd name="connsiteX4722" fmla="*/ 2395610 w 6630249"/>
              <a:gd name="connsiteY4722" fmla="*/ 4932286 h 6750795"/>
              <a:gd name="connsiteX4723" fmla="*/ 2329211 w 6630249"/>
              <a:gd name="connsiteY4723" fmla="*/ 5021708 h 6750795"/>
              <a:gd name="connsiteX4724" fmla="*/ 2362266 w 6630249"/>
              <a:gd name="connsiteY4724" fmla="*/ 4968194 h 6750795"/>
              <a:gd name="connsiteX4725" fmla="*/ 2352007 w 6630249"/>
              <a:gd name="connsiteY4725" fmla="*/ 4960500 h 6750795"/>
              <a:gd name="connsiteX4726" fmla="*/ 2318663 w 6630249"/>
              <a:gd name="connsiteY4726" fmla="*/ 5001538 h 6750795"/>
              <a:gd name="connsiteX4727" fmla="*/ 2269930 w 6630249"/>
              <a:gd name="connsiteY4727" fmla="*/ 5060531 h 6750795"/>
              <a:gd name="connsiteX4728" fmla="*/ 2269930 w 6630249"/>
              <a:gd name="connsiteY4728" fmla="*/ 5047706 h 6750795"/>
              <a:gd name="connsiteX4729" fmla="*/ 2257106 w 6630249"/>
              <a:gd name="connsiteY4729" fmla="*/ 5063096 h 6750795"/>
              <a:gd name="connsiteX4730" fmla="*/ 2151945 w 6630249"/>
              <a:gd name="connsiteY4730" fmla="*/ 5152867 h 6750795"/>
              <a:gd name="connsiteX4731" fmla="*/ 2087823 w 6630249"/>
              <a:gd name="connsiteY4731" fmla="*/ 5068225 h 6750795"/>
              <a:gd name="connsiteX4732" fmla="*/ 2095518 w 6630249"/>
              <a:gd name="connsiteY4732" fmla="*/ 5055401 h 6750795"/>
              <a:gd name="connsiteX4733" fmla="*/ 2113472 w 6630249"/>
              <a:gd name="connsiteY4733" fmla="*/ 5022057 h 6750795"/>
              <a:gd name="connsiteX4734" fmla="*/ 2154510 w 6630249"/>
              <a:gd name="connsiteY4734" fmla="*/ 4927156 h 6750795"/>
              <a:gd name="connsiteX4735" fmla="*/ 2162204 w 6630249"/>
              <a:gd name="connsiteY4735" fmla="*/ 4860469 h 6750795"/>
              <a:gd name="connsiteX4736" fmla="*/ 2226327 w 6630249"/>
              <a:gd name="connsiteY4736" fmla="*/ 4709140 h 6750795"/>
              <a:gd name="connsiteX4737" fmla="*/ 2259670 w 6630249"/>
              <a:gd name="connsiteY4737" fmla="*/ 4706575 h 6750795"/>
              <a:gd name="connsiteX4738" fmla="*/ 2269930 w 6630249"/>
              <a:gd name="connsiteY4738" fmla="*/ 4706575 h 6750795"/>
              <a:gd name="connsiteX4739" fmla="*/ 2272495 w 6630249"/>
              <a:gd name="connsiteY4739" fmla="*/ 4706575 h 6750795"/>
              <a:gd name="connsiteX4740" fmla="*/ 2277625 w 6630249"/>
              <a:gd name="connsiteY4740" fmla="*/ 4701446 h 6750795"/>
              <a:gd name="connsiteX4741" fmla="*/ 2434084 w 6630249"/>
              <a:gd name="connsiteY4741" fmla="*/ 4596285 h 6750795"/>
              <a:gd name="connsiteX4742" fmla="*/ 2457167 w 6630249"/>
              <a:gd name="connsiteY4742" fmla="*/ 4601415 h 6750795"/>
              <a:gd name="connsiteX4743" fmla="*/ 2480251 w 6630249"/>
              <a:gd name="connsiteY4743" fmla="*/ 4606545 h 6750795"/>
              <a:gd name="connsiteX4744" fmla="*/ 2605931 w 6630249"/>
              <a:gd name="connsiteY4744" fmla="*/ 4578330 h 6750795"/>
              <a:gd name="connsiteX4745" fmla="*/ 2731611 w 6630249"/>
              <a:gd name="connsiteY4745" fmla="*/ 4560376 h 6750795"/>
              <a:gd name="connsiteX4746" fmla="*/ 2675183 w 6630249"/>
              <a:gd name="connsiteY4746" fmla="*/ 4742484 h 6750795"/>
              <a:gd name="connsiteX4747" fmla="*/ 2659794 w 6630249"/>
              <a:gd name="connsiteY4747" fmla="*/ 4778392 h 6750795"/>
              <a:gd name="connsiteX4748" fmla="*/ 2652099 w 6630249"/>
              <a:gd name="connsiteY4748" fmla="*/ 4796347 h 6750795"/>
              <a:gd name="connsiteX4749" fmla="*/ 2667489 w 6630249"/>
              <a:gd name="connsiteY4749" fmla="*/ 4788652 h 6750795"/>
              <a:gd name="connsiteX4750" fmla="*/ 2741870 w 6630249"/>
              <a:gd name="connsiteY4750" fmla="*/ 4642453 h 6750795"/>
              <a:gd name="connsiteX4751" fmla="*/ 2764954 w 6630249"/>
              <a:gd name="connsiteY4751" fmla="*/ 4565505 h 6750795"/>
              <a:gd name="connsiteX4752" fmla="*/ 2700832 w 6630249"/>
              <a:gd name="connsiteY4752" fmla="*/ 4783522 h 6750795"/>
              <a:gd name="connsiteX4753" fmla="*/ 2711092 w 6630249"/>
              <a:gd name="connsiteY4753" fmla="*/ 4791217 h 6750795"/>
              <a:gd name="connsiteX4754" fmla="*/ 2780344 w 6630249"/>
              <a:gd name="connsiteY4754" fmla="*/ 4645018 h 6750795"/>
              <a:gd name="connsiteX4755" fmla="*/ 2780344 w 6630249"/>
              <a:gd name="connsiteY4755" fmla="*/ 4642453 h 6750795"/>
              <a:gd name="connsiteX4756" fmla="*/ 2795733 w 6630249"/>
              <a:gd name="connsiteY4756" fmla="*/ 4609109 h 6750795"/>
              <a:gd name="connsiteX4757" fmla="*/ 2795733 w 6630249"/>
              <a:gd name="connsiteY4757" fmla="*/ 4596285 h 6750795"/>
              <a:gd name="connsiteX4758" fmla="*/ 2803429 w 6630249"/>
              <a:gd name="connsiteY4758" fmla="*/ 4593720 h 6750795"/>
              <a:gd name="connsiteX4759" fmla="*/ 2795733 w 6630249"/>
              <a:gd name="connsiteY4759" fmla="*/ 4637323 h 6750795"/>
              <a:gd name="connsiteX4760" fmla="*/ 2749566 w 6630249"/>
              <a:gd name="connsiteY4760" fmla="*/ 4788652 h 6750795"/>
              <a:gd name="connsiteX4761" fmla="*/ 2723916 w 6630249"/>
              <a:gd name="connsiteY4761" fmla="*/ 4816866 h 6750795"/>
              <a:gd name="connsiteX4762" fmla="*/ 2693137 w 6630249"/>
              <a:gd name="connsiteY4762" fmla="*/ 4870729 h 6750795"/>
              <a:gd name="connsiteX4763" fmla="*/ 2693137 w 6630249"/>
              <a:gd name="connsiteY4763" fmla="*/ 4880988 h 6750795"/>
              <a:gd name="connsiteX4764" fmla="*/ 2703397 w 6630249"/>
              <a:gd name="connsiteY4764" fmla="*/ 4873293 h 6750795"/>
              <a:gd name="connsiteX4765" fmla="*/ 2831642 w 6630249"/>
              <a:gd name="connsiteY4765" fmla="*/ 4591154 h 6750795"/>
              <a:gd name="connsiteX4766" fmla="*/ 2713656 w 6630249"/>
              <a:gd name="connsiteY4766" fmla="*/ 4870729 h 6750795"/>
              <a:gd name="connsiteX4767" fmla="*/ 2721351 w 6630249"/>
              <a:gd name="connsiteY4767" fmla="*/ 4880988 h 6750795"/>
              <a:gd name="connsiteX4768" fmla="*/ 2844467 w 6630249"/>
              <a:gd name="connsiteY4768" fmla="*/ 4714270 h 6750795"/>
              <a:gd name="connsiteX4769" fmla="*/ 2854726 w 6630249"/>
              <a:gd name="connsiteY4769" fmla="*/ 4557811 h 6750795"/>
              <a:gd name="connsiteX4770" fmla="*/ 2852161 w 6630249"/>
              <a:gd name="connsiteY4770" fmla="*/ 4457780 h 6750795"/>
              <a:gd name="connsiteX4771" fmla="*/ 3095826 w 6630249"/>
              <a:gd name="connsiteY4771" fmla="*/ 4103825 h 6750795"/>
              <a:gd name="connsiteX4772" fmla="*/ 3098391 w 6630249"/>
              <a:gd name="connsiteY4772" fmla="*/ 4103825 h 6750795"/>
              <a:gd name="connsiteX4773" fmla="*/ 3093261 w 6630249"/>
              <a:gd name="connsiteY4773" fmla="*/ 4147428 h 6750795"/>
              <a:gd name="connsiteX4774" fmla="*/ 3088132 w 6630249"/>
              <a:gd name="connsiteY4774" fmla="*/ 4208985 h 6750795"/>
              <a:gd name="connsiteX4775" fmla="*/ 3090696 w 6630249"/>
              <a:gd name="connsiteY4775" fmla="*/ 4224374 h 6750795"/>
              <a:gd name="connsiteX4776" fmla="*/ 3100955 w 6630249"/>
              <a:gd name="connsiteY4776" fmla="*/ 4211550 h 6750795"/>
              <a:gd name="connsiteX4777" fmla="*/ 3116345 w 6630249"/>
              <a:gd name="connsiteY4777" fmla="*/ 4142298 h 6750795"/>
              <a:gd name="connsiteX4778" fmla="*/ 3126604 w 6630249"/>
              <a:gd name="connsiteY4778" fmla="*/ 4096130 h 6750795"/>
              <a:gd name="connsiteX4779" fmla="*/ 3121475 w 6630249"/>
              <a:gd name="connsiteY4779" fmla="*/ 4147428 h 6750795"/>
              <a:gd name="connsiteX4780" fmla="*/ 3116345 w 6630249"/>
              <a:gd name="connsiteY4780" fmla="*/ 4203856 h 6750795"/>
              <a:gd name="connsiteX4781" fmla="*/ 3121475 w 6630249"/>
              <a:gd name="connsiteY4781" fmla="*/ 4224374 h 6750795"/>
              <a:gd name="connsiteX4782" fmla="*/ 3129169 w 6630249"/>
              <a:gd name="connsiteY4782" fmla="*/ 4203856 h 6750795"/>
              <a:gd name="connsiteX4783" fmla="*/ 3147123 w 6630249"/>
              <a:gd name="connsiteY4783" fmla="*/ 4139733 h 6750795"/>
              <a:gd name="connsiteX4784" fmla="*/ 3188162 w 6630249"/>
              <a:gd name="connsiteY4784" fmla="*/ 4052527 h 6750795"/>
              <a:gd name="connsiteX4785" fmla="*/ 3239460 w 6630249"/>
              <a:gd name="connsiteY4785" fmla="*/ 4049962 h 6750795"/>
              <a:gd name="connsiteX4786" fmla="*/ 3057353 w 6630249"/>
              <a:gd name="connsiteY4786" fmla="*/ 4447520 h 6750795"/>
              <a:gd name="connsiteX4787" fmla="*/ 3067612 w 6630249"/>
              <a:gd name="connsiteY4787" fmla="*/ 4457780 h 6750795"/>
              <a:gd name="connsiteX4788" fmla="*/ 3275368 w 6630249"/>
              <a:gd name="connsiteY4788" fmla="*/ 4060221 h 6750795"/>
              <a:gd name="connsiteX4789" fmla="*/ 3277934 w 6630249"/>
              <a:gd name="connsiteY4789" fmla="*/ 4062786 h 6750795"/>
              <a:gd name="connsiteX4790" fmla="*/ 3275368 w 6630249"/>
              <a:gd name="connsiteY4790" fmla="*/ 4116649 h 6750795"/>
              <a:gd name="connsiteX4791" fmla="*/ 3272803 w 6630249"/>
              <a:gd name="connsiteY4791" fmla="*/ 4160252 h 6750795"/>
              <a:gd name="connsiteX4792" fmla="*/ 3275368 w 6630249"/>
              <a:gd name="connsiteY4792" fmla="*/ 4162817 h 6750795"/>
              <a:gd name="connsiteX4793" fmla="*/ 3272803 w 6630249"/>
              <a:gd name="connsiteY4793" fmla="*/ 4165382 h 6750795"/>
              <a:gd name="connsiteX4794" fmla="*/ 3272803 w 6630249"/>
              <a:gd name="connsiteY4794" fmla="*/ 4188466 h 6750795"/>
              <a:gd name="connsiteX4795" fmla="*/ 3277934 w 6630249"/>
              <a:gd name="connsiteY4795" fmla="*/ 4191031 h 6750795"/>
              <a:gd name="connsiteX4796" fmla="*/ 3283063 w 6630249"/>
              <a:gd name="connsiteY4796" fmla="*/ 4188466 h 6750795"/>
              <a:gd name="connsiteX4797" fmla="*/ 3324101 w 6630249"/>
              <a:gd name="connsiteY4797" fmla="*/ 4060221 h 6750795"/>
              <a:gd name="connsiteX4798" fmla="*/ 3377964 w 6630249"/>
              <a:gd name="connsiteY4798" fmla="*/ 4034573 h 6750795"/>
              <a:gd name="connsiteX4799" fmla="*/ 3419002 w 6630249"/>
              <a:gd name="connsiteY4799" fmla="*/ 4014053 h 6750795"/>
              <a:gd name="connsiteX4800" fmla="*/ 3496551 w 6630249"/>
              <a:gd name="connsiteY4800" fmla="*/ 4098454 h 6750795"/>
              <a:gd name="connsiteX4801" fmla="*/ 3505795 w 6630249"/>
              <a:gd name="connsiteY4801" fmla="*/ 4140415 h 6750795"/>
              <a:gd name="connsiteX4802" fmla="*/ 3503244 w 6630249"/>
              <a:gd name="connsiteY4802" fmla="*/ 4081582 h 6750795"/>
              <a:gd name="connsiteX4803" fmla="*/ 3385660 w 6630249"/>
              <a:gd name="connsiteY4803" fmla="*/ 3973015 h 6750795"/>
              <a:gd name="connsiteX4804" fmla="*/ 3380530 w 6630249"/>
              <a:gd name="connsiteY4804" fmla="*/ 3973015 h 6750795"/>
              <a:gd name="connsiteX4805" fmla="*/ 3377965 w 6630249"/>
              <a:gd name="connsiteY4805" fmla="*/ 3975580 h 6750795"/>
              <a:gd name="connsiteX4806" fmla="*/ 3229201 w 6630249"/>
              <a:gd name="connsiteY4806" fmla="*/ 4014053 h 6750795"/>
              <a:gd name="connsiteX4807" fmla="*/ 3206117 w 6630249"/>
              <a:gd name="connsiteY4807" fmla="*/ 4011488 h 6750795"/>
              <a:gd name="connsiteX4808" fmla="*/ 3121476 w 6630249"/>
              <a:gd name="connsiteY4808" fmla="*/ 4047397 h 6750795"/>
              <a:gd name="connsiteX4809" fmla="*/ 3106086 w 6630249"/>
              <a:gd name="connsiteY4809" fmla="*/ 4060221 h 6750795"/>
              <a:gd name="connsiteX4810" fmla="*/ 2939368 w 6630249"/>
              <a:gd name="connsiteY4810" fmla="*/ 4124343 h 6750795"/>
              <a:gd name="connsiteX4811" fmla="*/ 2808559 w 6630249"/>
              <a:gd name="connsiteY4811" fmla="*/ 4509077 h 6750795"/>
              <a:gd name="connsiteX4812" fmla="*/ 2752131 w 6630249"/>
              <a:gd name="connsiteY4812" fmla="*/ 4493688 h 6750795"/>
              <a:gd name="connsiteX4813" fmla="*/ 2739307 w 6630249"/>
              <a:gd name="connsiteY4813" fmla="*/ 4501383 h 6750795"/>
              <a:gd name="connsiteX4814" fmla="*/ 2739307 w 6630249"/>
              <a:gd name="connsiteY4814" fmla="*/ 4498818 h 6750795"/>
              <a:gd name="connsiteX4815" fmla="*/ 2736742 w 6630249"/>
              <a:gd name="connsiteY4815" fmla="*/ 4480863 h 6750795"/>
              <a:gd name="connsiteX4816" fmla="*/ 2734177 w 6630249"/>
              <a:gd name="connsiteY4816" fmla="*/ 4478299 h 6750795"/>
              <a:gd name="connsiteX4817" fmla="*/ 2731612 w 6630249"/>
              <a:gd name="connsiteY4817" fmla="*/ 4478299 h 6750795"/>
              <a:gd name="connsiteX4818" fmla="*/ 2721352 w 6630249"/>
              <a:gd name="connsiteY4818" fmla="*/ 4483429 h 6750795"/>
              <a:gd name="connsiteX4819" fmla="*/ 2716223 w 6630249"/>
              <a:gd name="connsiteY4819" fmla="*/ 4514207 h 6750795"/>
              <a:gd name="connsiteX4820" fmla="*/ 2618757 w 6630249"/>
              <a:gd name="connsiteY4820" fmla="*/ 4519337 h 6750795"/>
              <a:gd name="connsiteX4821" fmla="*/ 2636711 w 6630249"/>
              <a:gd name="connsiteY4821" fmla="*/ 3644709 h 6750795"/>
              <a:gd name="connsiteX4822" fmla="*/ 2631581 w 6630249"/>
              <a:gd name="connsiteY4822" fmla="*/ 3647273 h 6750795"/>
              <a:gd name="connsiteX4823" fmla="*/ 2598237 w 6630249"/>
              <a:gd name="connsiteY4823" fmla="*/ 3590846 h 6750795"/>
              <a:gd name="connsiteX4824" fmla="*/ 2580284 w 6630249"/>
              <a:gd name="connsiteY4824" fmla="*/ 3580586 h 6750795"/>
              <a:gd name="connsiteX4825" fmla="*/ 2570025 w 6630249"/>
              <a:gd name="connsiteY4825" fmla="*/ 3608800 h 6750795"/>
              <a:gd name="connsiteX4826" fmla="*/ 2582848 w 6630249"/>
              <a:gd name="connsiteY4826" fmla="*/ 3611365 h 6750795"/>
              <a:gd name="connsiteX4827" fmla="*/ 2634147 w 6630249"/>
              <a:gd name="connsiteY4827" fmla="*/ 4373138 h 6750795"/>
              <a:gd name="connsiteX4828" fmla="*/ 2631581 w 6630249"/>
              <a:gd name="connsiteY4828" fmla="*/ 4373138 h 6750795"/>
              <a:gd name="connsiteX4829" fmla="*/ 2629016 w 6630249"/>
              <a:gd name="connsiteY4829" fmla="*/ 4380833 h 6750795"/>
              <a:gd name="connsiteX4830" fmla="*/ 2621321 w 6630249"/>
              <a:gd name="connsiteY4830" fmla="*/ 4406482 h 6750795"/>
              <a:gd name="connsiteX4831" fmla="*/ 2567459 w 6630249"/>
              <a:gd name="connsiteY4831" fmla="*/ 4521902 h 6750795"/>
              <a:gd name="connsiteX4832" fmla="*/ 2575153 w 6630249"/>
              <a:gd name="connsiteY4832" fmla="*/ 4503948 h 6750795"/>
              <a:gd name="connsiteX4833" fmla="*/ 2603367 w 6630249"/>
              <a:gd name="connsiteY4833" fmla="*/ 4380833 h 6750795"/>
              <a:gd name="connsiteX4834" fmla="*/ 2598237 w 6630249"/>
              <a:gd name="connsiteY4834" fmla="*/ 4360314 h 6750795"/>
              <a:gd name="connsiteX4835" fmla="*/ 2590543 w 6630249"/>
              <a:gd name="connsiteY4835" fmla="*/ 4380833 h 6750795"/>
              <a:gd name="connsiteX4836" fmla="*/ 2554634 w 6630249"/>
              <a:gd name="connsiteY4836" fmla="*/ 4460345 h 6750795"/>
              <a:gd name="connsiteX4837" fmla="*/ 2516162 w 6630249"/>
              <a:gd name="connsiteY4837" fmla="*/ 4550116 h 6750795"/>
              <a:gd name="connsiteX4838" fmla="*/ 2511031 w 6630249"/>
              <a:gd name="connsiteY4838" fmla="*/ 4550116 h 6750795"/>
              <a:gd name="connsiteX4839" fmla="*/ 2498207 w 6630249"/>
              <a:gd name="connsiteY4839" fmla="*/ 4550116 h 6750795"/>
              <a:gd name="connsiteX4840" fmla="*/ 2552069 w 6630249"/>
              <a:gd name="connsiteY4840" fmla="*/ 4416741 h 6750795"/>
              <a:gd name="connsiteX4841" fmla="*/ 2585413 w 6630249"/>
              <a:gd name="connsiteY4841" fmla="*/ 4321840 h 6750795"/>
              <a:gd name="connsiteX4842" fmla="*/ 2605932 w 6630249"/>
              <a:gd name="connsiteY4842" fmla="*/ 4285932 h 6750795"/>
              <a:gd name="connsiteX4843" fmla="*/ 2626451 w 6630249"/>
              <a:gd name="connsiteY4843" fmla="*/ 4175641 h 6750795"/>
              <a:gd name="connsiteX4844" fmla="*/ 2618757 w 6630249"/>
              <a:gd name="connsiteY4844" fmla="*/ 4165382 h 6750795"/>
              <a:gd name="connsiteX4845" fmla="*/ 2616192 w 6630249"/>
              <a:gd name="connsiteY4845" fmla="*/ 4178206 h 6750795"/>
              <a:gd name="connsiteX4846" fmla="*/ 2498207 w 6630249"/>
              <a:gd name="connsiteY4846" fmla="*/ 4483429 h 6750795"/>
              <a:gd name="connsiteX4847" fmla="*/ 2469993 w 6630249"/>
              <a:gd name="connsiteY4847" fmla="*/ 4550116 h 6750795"/>
              <a:gd name="connsiteX4848" fmla="*/ 2454604 w 6630249"/>
              <a:gd name="connsiteY4848" fmla="*/ 4550116 h 6750795"/>
              <a:gd name="connsiteX4849" fmla="*/ 2452039 w 6630249"/>
              <a:gd name="connsiteY4849" fmla="*/ 4550116 h 6750795"/>
              <a:gd name="connsiteX4850" fmla="*/ 2485383 w 6630249"/>
              <a:gd name="connsiteY4850" fmla="*/ 4491123 h 6750795"/>
              <a:gd name="connsiteX4851" fmla="*/ 2495642 w 6630249"/>
              <a:gd name="connsiteY4851" fmla="*/ 4468039 h 6750795"/>
              <a:gd name="connsiteX4852" fmla="*/ 2495642 w 6630249"/>
              <a:gd name="connsiteY4852" fmla="*/ 4465474 h 6750795"/>
              <a:gd name="connsiteX4853" fmla="*/ 2490512 w 6630249"/>
              <a:gd name="connsiteY4853" fmla="*/ 4450085 h 6750795"/>
              <a:gd name="connsiteX4854" fmla="*/ 2487947 w 6630249"/>
              <a:gd name="connsiteY4854" fmla="*/ 4447520 h 6750795"/>
              <a:gd name="connsiteX4855" fmla="*/ 2587978 w 6630249"/>
              <a:gd name="connsiteY4855" fmla="*/ 4198725 h 6750795"/>
              <a:gd name="connsiteX4856" fmla="*/ 2608497 w 6630249"/>
              <a:gd name="connsiteY4856" fmla="*/ 4139733 h 6750795"/>
              <a:gd name="connsiteX4857" fmla="*/ 2641841 w 6630249"/>
              <a:gd name="connsiteY4857" fmla="*/ 4042267 h 6750795"/>
              <a:gd name="connsiteX4858" fmla="*/ 2641841 w 6630249"/>
              <a:gd name="connsiteY4858" fmla="*/ 4039702 h 6750795"/>
              <a:gd name="connsiteX4859" fmla="*/ 2639276 w 6630249"/>
              <a:gd name="connsiteY4859" fmla="*/ 4003794 h 6750795"/>
              <a:gd name="connsiteX4860" fmla="*/ 2618757 w 6630249"/>
              <a:gd name="connsiteY4860" fmla="*/ 3996099 h 6750795"/>
              <a:gd name="connsiteX4861" fmla="*/ 2613627 w 6630249"/>
              <a:gd name="connsiteY4861" fmla="*/ 3996099 h 6750795"/>
              <a:gd name="connsiteX4862" fmla="*/ 2613627 w 6630249"/>
              <a:gd name="connsiteY4862" fmla="*/ 4001228 h 6750795"/>
              <a:gd name="connsiteX4863" fmla="*/ 2416130 w 6630249"/>
              <a:gd name="connsiteY4863" fmla="*/ 4542421 h 6750795"/>
              <a:gd name="connsiteX4864" fmla="*/ 2390482 w 6630249"/>
              <a:gd name="connsiteY4864" fmla="*/ 4544986 h 6750795"/>
              <a:gd name="connsiteX4865" fmla="*/ 2639276 w 6630249"/>
              <a:gd name="connsiteY4865" fmla="*/ 3839640 h 6750795"/>
              <a:gd name="connsiteX4866" fmla="*/ 2639276 w 6630249"/>
              <a:gd name="connsiteY4866" fmla="*/ 3837075 h 6750795"/>
              <a:gd name="connsiteX4867" fmla="*/ 2636711 w 6630249"/>
              <a:gd name="connsiteY4867" fmla="*/ 3834510 h 6750795"/>
              <a:gd name="connsiteX4868" fmla="*/ 2613627 w 6630249"/>
              <a:gd name="connsiteY4868" fmla="*/ 3808862 h 6750795"/>
              <a:gd name="connsiteX4869" fmla="*/ 2608497 w 6630249"/>
              <a:gd name="connsiteY4869" fmla="*/ 3831946 h 6750795"/>
              <a:gd name="connsiteX4870" fmla="*/ 2608497 w 6630249"/>
              <a:gd name="connsiteY4870" fmla="*/ 3855030 h 6750795"/>
              <a:gd name="connsiteX4871" fmla="*/ 2595673 w 6630249"/>
              <a:gd name="connsiteY4871" fmla="*/ 3893503 h 6750795"/>
              <a:gd name="connsiteX4872" fmla="*/ 2587978 w 6630249"/>
              <a:gd name="connsiteY4872" fmla="*/ 3914022 h 6750795"/>
              <a:gd name="connsiteX4873" fmla="*/ 2352007 w 6630249"/>
              <a:gd name="connsiteY4873" fmla="*/ 4542421 h 6750795"/>
              <a:gd name="connsiteX4874" fmla="*/ 2326358 w 6630249"/>
              <a:gd name="connsiteY4874" fmla="*/ 4562940 h 6750795"/>
              <a:gd name="connsiteX4875" fmla="*/ 2316099 w 6630249"/>
              <a:gd name="connsiteY4875" fmla="*/ 4573200 h 6750795"/>
              <a:gd name="connsiteX4876" fmla="*/ 2336617 w 6630249"/>
              <a:gd name="connsiteY4876" fmla="*/ 4527032 h 6750795"/>
              <a:gd name="connsiteX4877" fmla="*/ 2598237 w 6630249"/>
              <a:gd name="connsiteY4877" fmla="*/ 3696006 h 6750795"/>
              <a:gd name="connsiteX4878" fmla="*/ 2585413 w 6630249"/>
              <a:gd name="connsiteY4878" fmla="*/ 3693441 h 6750795"/>
              <a:gd name="connsiteX4879" fmla="*/ 2575153 w 6630249"/>
              <a:gd name="connsiteY4879" fmla="*/ 3721655 h 6750795"/>
              <a:gd name="connsiteX4880" fmla="*/ 2572588 w 6630249"/>
              <a:gd name="connsiteY4880" fmla="*/ 3731915 h 6750795"/>
              <a:gd name="connsiteX4881" fmla="*/ 2564894 w 6630249"/>
              <a:gd name="connsiteY4881" fmla="*/ 3767823 h 6750795"/>
              <a:gd name="connsiteX4882" fmla="*/ 2549505 w 6630249"/>
              <a:gd name="connsiteY4882" fmla="*/ 3831946 h 6750795"/>
              <a:gd name="connsiteX4883" fmla="*/ 2534115 w 6630249"/>
              <a:gd name="connsiteY4883" fmla="*/ 3903762 h 6750795"/>
              <a:gd name="connsiteX4884" fmla="*/ 2518726 w 6630249"/>
              <a:gd name="connsiteY4884" fmla="*/ 3975580 h 6750795"/>
              <a:gd name="connsiteX4885" fmla="*/ 2308404 w 6630249"/>
              <a:gd name="connsiteY4885" fmla="*/ 4532161 h 6750795"/>
              <a:gd name="connsiteX4886" fmla="*/ 2267365 w 6630249"/>
              <a:gd name="connsiteY4886" fmla="*/ 4591154 h 6750795"/>
              <a:gd name="connsiteX4887" fmla="*/ 2231457 w 6630249"/>
              <a:gd name="connsiteY4887" fmla="*/ 4645017 h 6750795"/>
              <a:gd name="connsiteX4888" fmla="*/ 2498207 w 6630249"/>
              <a:gd name="connsiteY4888" fmla="*/ 3957625 h 6750795"/>
              <a:gd name="connsiteX4889" fmla="*/ 2546940 w 6630249"/>
              <a:gd name="connsiteY4889" fmla="*/ 3757564 h 6750795"/>
              <a:gd name="connsiteX4890" fmla="*/ 2541810 w 6630249"/>
              <a:gd name="connsiteY4890" fmla="*/ 3760129 h 6750795"/>
              <a:gd name="connsiteX4891" fmla="*/ 2528985 w 6630249"/>
              <a:gd name="connsiteY4891" fmla="*/ 3754999 h 6750795"/>
              <a:gd name="connsiteX4892" fmla="*/ 2518726 w 6630249"/>
              <a:gd name="connsiteY4892" fmla="*/ 3734480 h 6750795"/>
              <a:gd name="connsiteX4893" fmla="*/ 2516162 w 6630249"/>
              <a:gd name="connsiteY4893" fmla="*/ 3734480 h 6750795"/>
              <a:gd name="connsiteX4894" fmla="*/ 2187853 w 6630249"/>
              <a:gd name="connsiteY4894" fmla="*/ 4652712 h 6750795"/>
              <a:gd name="connsiteX4895" fmla="*/ 2154510 w 6630249"/>
              <a:gd name="connsiteY4895" fmla="*/ 4691185 h 6750795"/>
              <a:gd name="connsiteX4896" fmla="*/ 2139121 w 6630249"/>
              <a:gd name="connsiteY4896" fmla="*/ 4706574 h 6750795"/>
              <a:gd name="connsiteX4897" fmla="*/ 2500772 w 6630249"/>
              <a:gd name="connsiteY4897" fmla="*/ 3729350 h 6750795"/>
              <a:gd name="connsiteX4898" fmla="*/ 2485383 w 6630249"/>
              <a:gd name="connsiteY4898" fmla="*/ 3711396 h 6750795"/>
              <a:gd name="connsiteX4899" fmla="*/ 2486477 w 6630249"/>
              <a:gd name="connsiteY4899" fmla="*/ 3689136 h 6750795"/>
              <a:gd name="connsiteX4900" fmla="*/ 2489681 w 6630249"/>
              <a:gd name="connsiteY4900" fmla="*/ 3676732 h 6750795"/>
              <a:gd name="connsiteX4901" fmla="*/ 2496282 w 6630249"/>
              <a:gd name="connsiteY4901" fmla="*/ 3661059 h 6750795"/>
              <a:gd name="connsiteX4902" fmla="*/ 2526420 w 6630249"/>
              <a:gd name="connsiteY4902" fmla="*/ 3624189 h 6750795"/>
              <a:gd name="connsiteX4903" fmla="*/ 2513596 w 6630249"/>
              <a:gd name="connsiteY4903" fmla="*/ 3611365 h 6750795"/>
              <a:gd name="connsiteX4904" fmla="*/ 2539246 w 6630249"/>
              <a:gd name="connsiteY4904" fmla="*/ 3608800 h 6750795"/>
              <a:gd name="connsiteX4905" fmla="*/ 2554634 w 6630249"/>
              <a:gd name="connsiteY4905" fmla="*/ 3575457 h 6750795"/>
              <a:gd name="connsiteX4906" fmla="*/ 2518726 w 6630249"/>
              <a:gd name="connsiteY4906" fmla="*/ 3588281 h 6750795"/>
              <a:gd name="connsiteX4907" fmla="*/ 2411000 w 6630249"/>
              <a:gd name="connsiteY4907" fmla="*/ 3624189 h 6750795"/>
              <a:gd name="connsiteX4908" fmla="*/ 2411000 w 6630249"/>
              <a:gd name="connsiteY4908" fmla="*/ 3652403 h 6750795"/>
              <a:gd name="connsiteX4909" fmla="*/ 2449474 w 6630249"/>
              <a:gd name="connsiteY4909" fmla="*/ 3631884 h 6750795"/>
              <a:gd name="connsiteX4910" fmla="*/ 2431520 w 6630249"/>
              <a:gd name="connsiteY4910" fmla="*/ 3701136 h 6750795"/>
              <a:gd name="connsiteX4911" fmla="*/ 2416130 w 6630249"/>
              <a:gd name="connsiteY4911" fmla="*/ 3778083 h 6750795"/>
              <a:gd name="connsiteX4912" fmla="*/ 2426390 w 6630249"/>
              <a:gd name="connsiteY4912" fmla="*/ 3783213 h 6750795"/>
              <a:gd name="connsiteX4913" fmla="*/ 2457168 w 6630249"/>
              <a:gd name="connsiteY4913" fmla="*/ 3706266 h 6750795"/>
              <a:gd name="connsiteX4914" fmla="*/ 2482817 w 6630249"/>
              <a:gd name="connsiteY4914" fmla="*/ 3642143 h 6750795"/>
              <a:gd name="connsiteX4915" fmla="*/ 2485383 w 6630249"/>
              <a:gd name="connsiteY4915" fmla="*/ 3639579 h 6750795"/>
              <a:gd name="connsiteX4916" fmla="*/ 2482817 w 6630249"/>
              <a:gd name="connsiteY4916" fmla="*/ 3629319 h 6750795"/>
              <a:gd name="connsiteX4917" fmla="*/ 2472558 w 6630249"/>
              <a:gd name="connsiteY4917" fmla="*/ 3624189 h 6750795"/>
              <a:gd name="connsiteX4918" fmla="*/ 2467428 w 6630249"/>
              <a:gd name="connsiteY4918" fmla="*/ 3624189 h 6750795"/>
              <a:gd name="connsiteX4919" fmla="*/ 2505901 w 6630249"/>
              <a:gd name="connsiteY4919" fmla="*/ 3613930 h 6750795"/>
              <a:gd name="connsiteX4920" fmla="*/ 2489681 w 6630249"/>
              <a:gd name="connsiteY4920" fmla="*/ 3676732 h 6750795"/>
              <a:gd name="connsiteX4921" fmla="*/ 2486744 w 6630249"/>
              <a:gd name="connsiteY4921" fmla="*/ 3683703 h 6750795"/>
              <a:gd name="connsiteX4922" fmla="*/ 2486477 w 6630249"/>
              <a:gd name="connsiteY4922" fmla="*/ 3689136 h 6750795"/>
              <a:gd name="connsiteX4923" fmla="*/ 2480894 w 6630249"/>
              <a:gd name="connsiteY4923" fmla="*/ 3710755 h 6750795"/>
              <a:gd name="connsiteX4924" fmla="*/ 2459733 w 6630249"/>
              <a:gd name="connsiteY4924" fmla="*/ 3803732 h 6750795"/>
              <a:gd name="connsiteX4925" fmla="*/ 2395611 w 6630249"/>
              <a:gd name="connsiteY4925" fmla="*/ 4055091 h 6750795"/>
              <a:gd name="connsiteX4926" fmla="*/ 2121166 w 6630249"/>
              <a:gd name="connsiteY4926" fmla="*/ 4675795 h 6750795"/>
              <a:gd name="connsiteX4927" fmla="*/ 2062175 w 6630249"/>
              <a:gd name="connsiteY4927" fmla="*/ 4745048 h 6750795"/>
              <a:gd name="connsiteX4928" fmla="*/ 2044220 w 6630249"/>
              <a:gd name="connsiteY4928" fmla="*/ 4765567 h 6750795"/>
              <a:gd name="connsiteX4929" fmla="*/ 2044220 w 6630249"/>
              <a:gd name="connsiteY4929" fmla="*/ 4763002 h 6750795"/>
              <a:gd name="connsiteX4930" fmla="*/ 2039091 w 6630249"/>
              <a:gd name="connsiteY4930" fmla="*/ 4760437 h 6750795"/>
              <a:gd name="connsiteX4931" fmla="*/ 2367396 w 6630249"/>
              <a:gd name="connsiteY4931" fmla="*/ 4042267 h 6750795"/>
              <a:gd name="connsiteX4932" fmla="*/ 2354572 w 6630249"/>
              <a:gd name="connsiteY4932" fmla="*/ 4037137 h 6750795"/>
              <a:gd name="connsiteX4933" fmla="*/ 1910845 w 6630249"/>
              <a:gd name="connsiteY4933" fmla="*/ 4888682 h 6750795"/>
              <a:gd name="connsiteX4934" fmla="*/ 1931364 w 6630249"/>
              <a:gd name="connsiteY4934" fmla="*/ 4845079 h 6750795"/>
              <a:gd name="connsiteX4935" fmla="*/ 1951883 w 6630249"/>
              <a:gd name="connsiteY4935" fmla="*/ 4819430 h 6750795"/>
              <a:gd name="connsiteX4936" fmla="*/ 2033961 w 6630249"/>
              <a:gd name="connsiteY4936" fmla="*/ 4673230 h 6750795"/>
              <a:gd name="connsiteX4937" fmla="*/ 2295579 w 6630249"/>
              <a:gd name="connsiteY4937" fmla="*/ 4088435 h 6750795"/>
              <a:gd name="connsiteX4938" fmla="*/ 2282755 w 6630249"/>
              <a:gd name="connsiteY4938" fmla="*/ 4085870 h 6750795"/>
              <a:gd name="connsiteX4939" fmla="*/ 1982663 w 6630249"/>
              <a:gd name="connsiteY4939" fmla="*/ 4686055 h 6750795"/>
              <a:gd name="connsiteX4940" fmla="*/ 1974967 w 6630249"/>
              <a:gd name="connsiteY4940" fmla="*/ 4693750 h 6750795"/>
              <a:gd name="connsiteX4941" fmla="*/ 2049350 w 6630249"/>
              <a:gd name="connsiteY4941" fmla="*/ 4542421 h 6750795"/>
              <a:gd name="connsiteX4942" fmla="*/ 2234022 w 6630249"/>
              <a:gd name="connsiteY4942" fmla="*/ 4119214 h 6750795"/>
              <a:gd name="connsiteX4943" fmla="*/ 2223762 w 6630249"/>
              <a:gd name="connsiteY4943" fmla="*/ 4114084 h 6750795"/>
              <a:gd name="connsiteX4944" fmla="*/ 2157076 w 6630249"/>
              <a:gd name="connsiteY4944" fmla="*/ 4257718 h 6750795"/>
              <a:gd name="connsiteX4945" fmla="*/ 2123731 w 6630249"/>
              <a:gd name="connsiteY4945" fmla="*/ 4339794 h 6750795"/>
              <a:gd name="connsiteX4946" fmla="*/ 1998053 w 6630249"/>
              <a:gd name="connsiteY4946" fmla="*/ 4565505 h 6750795"/>
              <a:gd name="connsiteX4947" fmla="*/ 1985228 w 6630249"/>
              <a:gd name="connsiteY4947" fmla="*/ 4586024 h 6750795"/>
              <a:gd name="connsiteX4948" fmla="*/ 1982663 w 6630249"/>
              <a:gd name="connsiteY4948" fmla="*/ 4586024 h 6750795"/>
              <a:gd name="connsiteX4949" fmla="*/ 1980098 w 6630249"/>
              <a:gd name="connsiteY4949" fmla="*/ 4586024 h 6750795"/>
              <a:gd name="connsiteX4950" fmla="*/ 2177594 w 6630249"/>
              <a:gd name="connsiteY4950" fmla="*/ 4119214 h 6750795"/>
              <a:gd name="connsiteX4951" fmla="*/ 2164770 w 6630249"/>
              <a:gd name="connsiteY4951" fmla="*/ 4114084 h 6750795"/>
              <a:gd name="connsiteX4952" fmla="*/ 2113472 w 6630249"/>
              <a:gd name="connsiteY4952" fmla="*/ 4226939 h 6750795"/>
              <a:gd name="connsiteX4953" fmla="*/ 1912930 w 6630249"/>
              <a:gd name="connsiteY4953" fmla="*/ 4628385 h 6750795"/>
              <a:gd name="connsiteX4954" fmla="*/ 1885932 w 6630249"/>
              <a:gd name="connsiteY4954" fmla="*/ 4667764 h 6750795"/>
              <a:gd name="connsiteX4955" fmla="*/ 1926234 w 6630249"/>
              <a:gd name="connsiteY4955" fmla="*/ 4593719 h 6750795"/>
              <a:gd name="connsiteX4956" fmla="*/ 1941624 w 6630249"/>
              <a:gd name="connsiteY4956" fmla="*/ 4562940 h 6750795"/>
              <a:gd name="connsiteX4957" fmla="*/ 1946754 w 6630249"/>
              <a:gd name="connsiteY4957" fmla="*/ 4555246 h 6750795"/>
              <a:gd name="connsiteX4958" fmla="*/ 1939059 w 6630249"/>
              <a:gd name="connsiteY4958" fmla="*/ 4555246 h 6750795"/>
              <a:gd name="connsiteX4959" fmla="*/ 2131426 w 6630249"/>
              <a:gd name="connsiteY4959" fmla="*/ 4114084 h 6750795"/>
              <a:gd name="connsiteX4960" fmla="*/ 2118601 w 6630249"/>
              <a:gd name="connsiteY4960" fmla="*/ 4108954 h 6750795"/>
              <a:gd name="connsiteX4961" fmla="*/ 2041657 w 6630249"/>
              <a:gd name="connsiteY4961" fmla="*/ 4275672 h 6750795"/>
              <a:gd name="connsiteX4962" fmla="*/ 1951883 w 6630249"/>
              <a:gd name="connsiteY4962" fmla="*/ 4468039 h 6750795"/>
              <a:gd name="connsiteX4963" fmla="*/ 1936495 w 6630249"/>
              <a:gd name="connsiteY4963" fmla="*/ 4429566 h 6750795"/>
              <a:gd name="connsiteX4964" fmla="*/ 2059610 w 6630249"/>
              <a:gd name="connsiteY4964" fmla="*/ 4144863 h 6750795"/>
              <a:gd name="connsiteX4965" fmla="*/ 2108342 w 6630249"/>
              <a:gd name="connsiteY4965" fmla="*/ 4021748 h 6750795"/>
              <a:gd name="connsiteX4966" fmla="*/ 2113472 w 6630249"/>
              <a:gd name="connsiteY4966" fmla="*/ 4021748 h 6750795"/>
              <a:gd name="connsiteX4967" fmla="*/ 2118601 w 6630249"/>
              <a:gd name="connsiteY4967" fmla="*/ 4021748 h 6750795"/>
              <a:gd name="connsiteX4968" fmla="*/ 2118601 w 6630249"/>
              <a:gd name="connsiteY4968" fmla="*/ 4016618 h 6750795"/>
              <a:gd name="connsiteX4969" fmla="*/ 2203243 w 6630249"/>
              <a:gd name="connsiteY4969" fmla="*/ 3826816 h 6750795"/>
              <a:gd name="connsiteX4970" fmla="*/ 2175029 w 6630249"/>
              <a:gd name="connsiteY4970" fmla="*/ 3914022 h 6750795"/>
              <a:gd name="connsiteX4971" fmla="*/ 2146815 w 6630249"/>
              <a:gd name="connsiteY4971" fmla="*/ 4011488 h 6750795"/>
              <a:gd name="connsiteX4972" fmla="*/ 2141686 w 6630249"/>
              <a:gd name="connsiteY4972" fmla="*/ 4034572 h 6750795"/>
              <a:gd name="connsiteX4973" fmla="*/ 2157076 w 6630249"/>
              <a:gd name="connsiteY4973" fmla="*/ 4016618 h 6750795"/>
              <a:gd name="connsiteX4974" fmla="*/ 2213502 w 6630249"/>
              <a:gd name="connsiteY4974" fmla="*/ 3885808 h 6750795"/>
              <a:gd name="connsiteX4975" fmla="*/ 2272495 w 6630249"/>
              <a:gd name="connsiteY4975" fmla="*/ 3754999 h 6750795"/>
              <a:gd name="connsiteX4976" fmla="*/ 2241716 w 6630249"/>
              <a:gd name="connsiteY4976" fmla="*/ 3862724 h 6750795"/>
              <a:gd name="connsiteX4977" fmla="*/ 2216067 w 6630249"/>
              <a:gd name="connsiteY4977" fmla="*/ 3980709 h 6750795"/>
              <a:gd name="connsiteX4978" fmla="*/ 2218632 w 6630249"/>
              <a:gd name="connsiteY4978" fmla="*/ 3998664 h 6750795"/>
              <a:gd name="connsiteX4979" fmla="*/ 2228892 w 6630249"/>
              <a:gd name="connsiteY4979" fmla="*/ 3980709 h 6750795"/>
              <a:gd name="connsiteX4980" fmla="*/ 2267365 w 6630249"/>
              <a:gd name="connsiteY4980" fmla="*/ 3857595 h 6750795"/>
              <a:gd name="connsiteX4981" fmla="*/ 2339182 w 6630249"/>
              <a:gd name="connsiteY4981" fmla="*/ 3696006 h 6750795"/>
              <a:gd name="connsiteX4982" fmla="*/ 2295579 w 6630249"/>
              <a:gd name="connsiteY4982" fmla="*/ 3862724 h 6750795"/>
              <a:gd name="connsiteX4983" fmla="*/ 2280190 w 6630249"/>
              <a:gd name="connsiteY4983" fmla="*/ 3934541 h 6750795"/>
              <a:gd name="connsiteX4984" fmla="*/ 2293014 w 6630249"/>
              <a:gd name="connsiteY4984" fmla="*/ 3939671 h 6750795"/>
              <a:gd name="connsiteX4985" fmla="*/ 2367396 w 6630249"/>
              <a:gd name="connsiteY4985" fmla="*/ 3680617 h 6750795"/>
              <a:gd name="connsiteX4986" fmla="*/ 2375091 w 6630249"/>
              <a:gd name="connsiteY4986" fmla="*/ 3675487 h 6750795"/>
              <a:gd name="connsiteX4987" fmla="*/ 2359701 w 6630249"/>
              <a:gd name="connsiteY4987" fmla="*/ 3652403 h 6750795"/>
              <a:gd name="connsiteX4988" fmla="*/ 2359701 w 6630249"/>
              <a:gd name="connsiteY4988" fmla="*/ 3649838 h 6750795"/>
              <a:gd name="connsiteX4989" fmla="*/ 2100647 w 6630249"/>
              <a:gd name="connsiteY4989" fmla="*/ 3898633 h 6750795"/>
              <a:gd name="connsiteX4990" fmla="*/ 2051916 w 6630249"/>
              <a:gd name="connsiteY4990" fmla="*/ 3957625 h 6750795"/>
              <a:gd name="connsiteX4991" fmla="*/ 1985228 w 6630249"/>
              <a:gd name="connsiteY4991" fmla="*/ 4060221 h 6750795"/>
              <a:gd name="connsiteX4992" fmla="*/ 1892891 w 6630249"/>
              <a:gd name="connsiteY4992" fmla="*/ 4211550 h 6750795"/>
              <a:gd name="connsiteX4993" fmla="*/ 1846723 w 6630249"/>
              <a:gd name="connsiteY4993" fmla="*/ 4283367 h 6750795"/>
              <a:gd name="connsiteX4994" fmla="*/ 1836463 w 6630249"/>
              <a:gd name="connsiteY4994" fmla="*/ 4306451 h 6750795"/>
              <a:gd name="connsiteX4995" fmla="*/ 1736432 w 6630249"/>
              <a:gd name="connsiteY4995" fmla="*/ 4229504 h 6750795"/>
              <a:gd name="connsiteX4996" fmla="*/ 1733868 w 6630249"/>
              <a:gd name="connsiteY4996" fmla="*/ 4229504 h 6750795"/>
              <a:gd name="connsiteX4997" fmla="*/ 1731303 w 6630249"/>
              <a:gd name="connsiteY4997" fmla="*/ 4232069 h 6750795"/>
              <a:gd name="connsiteX4998" fmla="*/ 1718478 w 6630249"/>
              <a:gd name="connsiteY4998" fmla="*/ 4265413 h 6750795"/>
              <a:gd name="connsiteX4999" fmla="*/ 1710783 w 6630249"/>
              <a:gd name="connsiteY4999" fmla="*/ 4255153 h 6750795"/>
              <a:gd name="connsiteX5000" fmla="*/ 1631272 w 6630249"/>
              <a:gd name="connsiteY5000" fmla="*/ 4206420 h 6750795"/>
              <a:gd name="connsiteX5001" fmla="*/ 1605623 w 6630249"/>
              <a:gd name="connsiteY5001" fmla="*/ 4211550 h 6750795"/>
              <a:gd name="connsiteX5002" fmla="*/ 1577409 w 6630249"/>
              <a:gd name="connsiteY5002" fmla="*/ 4214115 h 6750795"/>
              <a:gd name="connsiteX5003" fmla="*/ 1564585 w 6630249"/>
              <a:gd name="connsiteY5003" fmla="*/ 4198725 h 6750795"/>
              <a:gd name="connsiteX5004" fmla="*/ 1544065 w 6630249"/>
              <a:gd name="connsiteY5004" fmla="*/ 4178206 h 6750795"/>
              <a:gd name="connsiteX5005" fmla="*/ 1541500 w 6630249"/>
              <a:gd name="connsiteY5005" fmla="*/ 4178206 h 6750795"/>
              <a:gd name="connsiteX5006" fmla="*/ 1538936 w 6630249"/>
              <a:gd name="connsiteY5006" fmla="*/ 4178206 h 6750795"/>
              <a:gd name="connsiteX5007" fmla="*/ 1469683 w 6630249"/>
              <a:gd name="connsiteY5007" fmla="*/ 4155122 h 6750795"/>
              <a:gd name="connsiteX5008" fmla="*/ 1444035 w 6630249"/>
              <a:gd name="connsiteY5008" fmla="*/ 4139733 h 6750795"/>
              <a:gd name="connsiteX5009" fmla="*/ 1438905 w 6630249"/>
              <a:gd name="connsiteY5009" fmla="*/ 4137168 h 6750795"/>
              <a:gd name="connsiteX5010" fmla="*/ 1436340 w 6630249"/>
              <a:gd name="connsiteY5010" fmla="*/ 4142298 h 6750795"/>
              <a:gd name="connsiteX5011" fmla="*/ 1264492 w 6630249"/>
              <a:gd name="connsiteY5011" fmla="*/ 4134603 h 6750795"/>
              <a:gd name="connsiteX5012" fmla="*/ 1261927 w 6630249"/>
              <a:gd name="connsiteY5012" fmla="*/ 4132038 h 6750795"/>
              <a:gd name="connsiteX5013" fmla="*/ 1259362 w 6630249"/>
              <a:gd name="connsiteY5013" fmla="*/ 4134603 h 6750795"/>
              <a:gd name="connsiteX5014" fmla="*/ 1241408 w 6630249"/>
              <a:gd name="connsiteY5014" fmla="*/ 4157687 h 6750795"/>
              <a:gd name="connsiteX5015" fmla="*/ 1220889 w 6630249"/>
              <a:gd name="connsiteY5015" fmla="*/ 4149992 h 6750795"/>
              <a:gd name="connsiteX5016" fmla="*/ 1177286 w 6630249"/>
              <a:gd name="connsiteY5016" fmla="*/ 4137168 h 6750795"/>
              <a:gd name="connsiteX5017" fmla="*/ 1305530 w 6630249"/>
              <a:gd name="connsiteY5017" fmla="*/ 4111519 h 6750795"/>
              <a:gd name="connsiteX5018" fmla="*/ 800246 w 6630249"/>
              <a:gd name="connsiteY5018" fmla="*/ 3890938 h 6750795"/>
              <a:gd name="connsiteX5019" fmla="*/ 818201 w 6630249"/>
              <a:gd name="connsiteY5019" fmla="*/ 3855030 h 6750795"/>
              <a:gd name="connsiteX5020" fmla="*/ 728429 w 6630249"/>
              <a:gd name="connsiteY5020" fmla="*/ 3790907 h 6750795"/>
              <a:gd name="connsiteX5021" fmla="*/ 479635 w 6630249"/>
              <a:gd name="connsiteY5021" fmla="*/ 3734480 h 6750795"/>
              <a:gd name="connsiteX5022" fmla="*/ 554017 w 6630249"/>
              <a:gd name="connsiteY5022" fmla="*/ 3657533 h 6750795"/>
              <a:gd name="connsiteX5023" fmla="*/ 371909 w 6630249"/>
              <a:gd name="connsiteY5023" fmla="*/ 3529288 h 6750795"/>
              <a:gd name="connsiteX5024" fmla="*/ 325741 w 6630249"/>
              <a:gd name="connsiteY5024" fmla="*/ 3542113 h 6750795"/>
              <a:gd name="connsiteX5025" fmla="*/ 0 w 6630249"/>
              <a:gd name="connsiteY5025" fmla="*/ 3334356 h 6750795"/>
              <a:gd name="connsiteX5026" fmla="*/ 58992 w 6630249"/>
              <a:gd name="connsiteY5026" fmla="*/ 3311275 h 6750795"/>
              <a:gd name="connsiteX5027" fmla="*/ 64122 w 6630249"/>
              <a:gd name="connsiteY5027" fmla="*/ 3362570 h 6750795"/>
              <a:gd name="connsiteX5028" fmla="*/ 117985 w 6630249"/>
              <a:gd name="connsiteY5028" fmla="*/ 3344616 h 6750795"/>
              <a:gd name="connsiteX5029" fmla="*/ 361650 w 6630249"/>
              <a:gd name="connsiteY5029" fmla="*/ 3483120 h 6750795"/>
              <a:gd name="connsiteX5030" fmla="*/ 854109 w 6630249"/>
              <a:gd name="connsiteY5030" fmla="*/ 3680617 h 6750795"/>
              <a:gd name="connsiteX5031" fmla="*/ 1015697 w 6630249"/>
              <a:gd name="connsiteY5031" fmla="*/ 3767823 h 6750795"/>
              <a:gd name="connsiteX5032" fmla="*/ 1436340 w 6630249"/>
              <a:gd name="connsiteY5032" fmla="*/ 4016618 h 6750795"/>
              <a:gd name="connsiteX5033" fmla="*/ 1508157 w 6630249"/>
              <a:gd name="connsiteY5033" fmla="*/ 4085870 h 6750795"/>
              <a:gd name="connsiteX5034" fmla="*/ 1697959 w 6630249"/>
              <a:gd name="connsiteY5034" fmla="*/ 4073046 h 6750795"/>
              <a:gd name="connsiteX5035" fmla="*/ 1841594 w 6630249"/>
              <a:gd name="connsiteY5035" fmla="*/ 4047397 h 6750795"/>
              <a:gd name="connsiteX5036" fmla="*/ 1749257 w 6630249"/>
              <a:gd name="connsiteY5036" fmla="*/ 4014053 h 6750795"/>
              <a:gd name="connsiteX5037" fmla="*/ 1764646 w 6630249"/>
              <a:gd name="connsiteY5037" fmla="*/ 3793472 h 6750795"/>
              <a:gd name="connsiteX5038" fmla="*/ 1623577 w 6630249"/>
              <a:gd name="connsiteY5038" fmla="*/ 3724220 h 6750795"/>
              <a:gd name="connsiteX5039" fmla="*/ 1669745 w 6630249"/>
              <a:gd name="connsiteY5039" fmla="*/ 3744739 h 6750795"/>
              <a:gd name="connsiteX5040" fmla="*/ 1654356 w 6630249"/>
              <a:gd name="connsiteY5040" fmla="*/ 3780648 h 6750795"/>
              <a:gd name="connsiteX5041" fmla="*/ 1700524 w 6630249"/>
              <a:gd name="connsiteY5041" fmla="*/ 3790907 h 6750795"/>
              <a:gd name="connsiteX5042" fmla="*/ 1649226 w 6630249"/>
              <a:gd name="connsiteY5042" fmla="*/ 3816556 h 6750795"/>
              <a:gd name="connsiteX5043" fmla="*/ 1638967 w 6630249"/>
              <a:gd name="connsiteY5043" fmla="*/ 3796037 h 6750795"/>
              <a:gd name="connsiteX5044" fmla="*/ 1559455 w 6630249"/>
              <a:gd name="connsiteY5044" fmla="*/ 3806297 h 6750795"/>
              <a:gd name="connsiteX5045" fmla="*/ 1485073 w 6630249"/>
              <a:gd name="connsiteY5045" fmla="*/ 3760129 h 6750795"/>
              <a:gd name="connsiteX5046" fmla="*/ 1500462 w 6630249"/>
              <a:gd name="connsiteY5046" fmla="*/ 3749869 h 6750795"/>
              <a:gd name="connsiteX5047" fmla="*/ 1449164 w 6630249"/>
              <a:gd name="connsiteY5047" fmla="*/ 3719090 h 6750795"/>
              <a:gd name="connsiteX5048" fmla="*/ 1413256 w 6630249"/>
              <a:gd name="connsiteY5048" fmla="*/ 3634449 h 6750795"/>
              <a:gd name="connsiteX5049" fmla="*/ 1410691 w 6630249"/>
              <a:gd name="connsiteY5049" fmla="*/ 3557502 h 6750795"/>
              <a:gd name="connsiteX5050" fmla="*/ 1418386 w 6630249"/>
              <a:gd name="connsiteY5050" fmla="*/ 3554937 h 6750795"/>
              <a:gd name="connsiteX5051" fmla="*/ 1397866 w 6630249"/>
              <a:gd name="connsiteY5051" fmla="*/ 3365141 h 6750795"/>
              <a:gd name="connsiteX5052" fmla="*/ 1313225 w 6630249"/>
              <a:gd name="connsiteY5052" fmla="*/ 3339489 h 6750795"/>
              <a:gd name="connsiteX5053" fmla="*/ 972094 w 6630249"/>
              <a:gd name="connsiteY5053" fmla="*/ 3244587 h 6750795"/>
              <a:gd name="connsiteX5054" fmla="*/ 1123423 w 6630249"/>
              <a:gd name="connsiteY5054" fmla="*/ 3165076 h 6750795"/>
              <a:gd name="connsiteX5055" fmla="*/ 987484 w 6630249"/>
              <a:gd name="connsiteY5055" fmla="*/ 3144557 h 6750795"/>
              <a:gd name="connsiteX5056" fmla="*/ 1066995 w 6630249"/>
              <a:gd name="connsiteY5056" fmla="*/ 3103520 h 6750795"/>
              <a:gd name="connsiteX5057" fmla="*/ 866934 w 6630249"/>
              <a:gd name="connsiteY5057" fmla="*/ 3113779 h 6750795"/>
              <a:gd name="connsiteX5058" fmla="*/ 787422 w 6630249"/>
              <a:gd name="connsiteY5058" fmla="*/ 3083001 h 6750795"/>
              <a:gd name="connsiteX5059" fmla="*/ 1202935 w 6630249"/>
              <a:gd name="connsiteY5059" fmla="*/ 2826512 h 6750795"/>
              <a:gd name="connsiteX5060" fmla="*/ 1249103 w 6630249"/>
              <a:gd name="connsiteY5060" fmla="*/ 2726481 h 6750795"/>
              <a:gd name="connsiteX5061" fmla="*/ 1208064 w 6630249"/>
              <a:gd name="connsiteY5061" fmla="*/ 2716221 h 6750795"/>
              <a:gd name="connsiteX5062" fmla="*/ 1138812 w 6630249"/>
              <a:gd name="connsiteY5062" fmla="*/ 2605930 h 6750795"/>
              <a:gd name="connsiteX5063" fmla="*/ 1108034 w 6630249"/>
              <a:gd name="connsiteY5063" fmla="*/ 2575151 h 6750795"/>
              <a:gd name="connsiteX5064" fmla="*/ 1100339 w 6630249"/>
              <a:gd name="connsiteY5064" fmla="*/ 2564892 h 6750795"/>
              <a:gd name="connsiteX5065" fmla="*/ 1036217 w 6630249"/>
              <a:gd name="connsiteY5065" fmla="*/ 2595670 h 6750795"/>
              <a:gd name="connsiteX5066" fmla="*/ 1082385 w 6630249"/>
              <a:gd name="connsiteY5066" fmla="*/ 2449470 h 6750795"/>
              <a:gd name="connsiteX5067" fmla="*/ 1061865 w 6630249"/>
              <a:gd name="connsiteY5067" fmla="*/ 2428952 h 6750795"/>
              <a:gd name="connsiteX5068" fmla="*/ 1272187 w 6630249"/>
              <a:gd name="connsiteY5068" fmla="*/ 2108341 h 6750795"/>
              <a:gd name="connsiteX5069" fmla="*/ 1267057 w 6630249"/>
              <a:gd name="connsiteY5069" fmla="*/ 2082693 h 6750795"/>
              <a:gd name="connsiteX5070" fmla="*/ 1333744 w 6630249"/>
              <a:gd name="connsiteY5070" fmla="*/ 1998051 h 6750795"/>
              <a:gd name="connsiteX5071" fmla="*/ 1300400 w 6630249"/>
              <a:gd name="connsiteY5071" fmla="*/ 2003181 h 6750795"/>
              <a:gd name="connsiteX5072" fmla="*/ 1310660 w 6630249"/>
              <a:gd name="connsiteY5072" fmla="*/ 1982662 h 6750795"/>
              <a:gd name="connsiteX5073" fmla="*/ 1251668 w 6630249"/>
              <a:gd name="connsiteY5073" fmla="*/ 2082693 h 6750795"/>
              <a:gd name="connsiteX5074" fmla="*/ 1226019 w 6630249"/>
              <a:gd name="connsiteY5074" fmla="*/ 2041654 h 6750795"/>
              <a:gd name="connsiteX5075" fmla="*/ 1115728 w 6630249"/>
              <a:gd name="connsiteY5075" fmla="*/ 2087822 h 6750795"/>
              <a:gd name="connsiteX5076" fmla="*/ 1100339 w 6630249"/>
              <a:gd name="connsiteY5076" fmla="*/ 2046783 h 6750795"/>
              <a:gd name="connsiteX5077" fmla="*/ 1059301 w 6630249"/>
              <a:gd name="connsiteY5077" fmla="*/ 2082693 h 6750795"/>
              <a:gd name="connsiteX5078" fmla="*/ 990048 w 6630249"/>
              <a:gd name="connsiteY5078" fmla="*/ 1998051 h 6750795"/>
              <a:gd name="connsiteX5079" fmla="*/ 984919 w 6630249"/>
              <a:gd name="connsiteY5079" fmla="*/ 2013442 h 6750795"/>
              <a:gd name="connsiteX5080" fmla="*/ 949010 w 6630249"/>
              <a:gd name="connsiteY5080" fmla="*/ 2018570 h 6750795"/>
              <a:gd name="connsiteX5081" fmla="*/ 969529 w 6630249"/>
              <a:gd name="connsiteY5081" fmla="*/ 1972402 h 6750795"/>
              <a:gd name="connsiteX5082" fmla="*/ 923361 w 6630249"/>
              <a:gd name="connsiteY5082" fmla="*/ 1946753 h 6750795"/>
              <a:gd name="connsiteX5083" fmla="*/ 933621 w 6630249"/>
              <a:gd name="connsiteY5083" fmla="*/ 1905715 h 6750795"/>
              <a:gd name="connsiteX5084" fmla="*/ 864369 w 6630249"/>
              <a:gd name="connsiteY5084" fmla="*/ 1841593 h 6750795"/>
              <a:gd name="connsiteX5085" fmla="*/ 915666 w 6630249"/>
              <a:gd name="connsiteY5085" fmla="*/ 1800556 h 6750795"/>
              <a:gd name="connsiteX5086" fmla="*/ 856674 w 6630249"/>
              <a:gd name="connsiteY5086" fmla="*/ 1780036 h 6750795"/>
              <a:gd name="connsiteX5087" fmla="*/ 920796 w 6630249"/>
              <a:gd name="connsiteY5087" fmla="*/ 1744128 h 6750795"/>
              <a:gd name="connsiteX5088" fmla="*/ 884888 w 6630249"/>
              <a:gd name="connsiteY5088" fmla="*/ 1674876 h 6750795"/>
              <a:gd name="connsiteX5089" fmla="*/ 954140 w 6630249"/>
              <a:gd name="connsiteY5089" fmla="*/ 1615883 h 6750795"/>
              <a:gd name="connsiteX5090" fmla="*/ 959270 w 6630249"/>
              <a:gd name="connsiteY5090" fmla="*/ 1590234 h 6750795"/>
              <a:gd name="connsiteX5091" fmla="*/ 943880 w 6630249"/>
              <a:gd name="connsiteY5091" fmla="*/ 1538935 h 6750795"/>
              <a:gd name="connsiteX5092" fmla="*/ 995178 w 6630249"/>
              <a:gd name="connsiteY5092" fmla="*/ 1497898 h 6750795"/>
              <a:gd name="connsiteX5093" fmla="*/ 964400 w 6630249"/>
              <a:gd name="connsiteY5093" fmla="*/ 1433775 h 6750795"/>
              <a:gd name="connsiteX5094" fmla="*/ 990048 w 6630249"/>
              <a:gd name="connsiteY5094" fmla="*/ 1408126 h 6750795"/>
              <a:gd name="connsiteX5095" fmla="*/ 920796 w 6630249"/>
              <a:gd name="connsiteY5095" fmla="*/ 1367088 h 6750795"/>
              <a:gd name="connsiteX5096" fmla="*/ 1010568 w 6630249"/>
              <a:gd name="connsiteY5096" fmla="*/ 1167026 h 6750795"/>
              <a:gd name="connsiteX5097" fmla="*/ 1131118 w 6630249"/>
              <a:gd name="connsiteY5097" fmla="*/ 1341439 h 6750795"/>
              <a:gd name="connsiteX5098" fmla="*/ 1210629 w 6630249"/>
              <a:gd name="connsiteY5098" fmla="*/ 1510722 h 6750795"/>
              <a:gd name="connsiteX5099" fmla="*/ 1290141 w 6630249"/>
              <a:gd name="connsiteY5099" fmla="*/ 1610753 h 6750795"/>
              <a:gd name="connsiteX5100" fmla="*/ 1359393 w 6630249"/>
              <a:gd name="connsiteY5100" fmla="*/ 1705654 h 6750795"/>
              <a:gd name="connsiteX5101" fmla="*/ 1395302 w 6630249"/>
              <a:gd name="connsiteY5101" fmla="*/ 1751823 h 6750795"/>
              <a:gd name="connsiteX5102" fmla="*/ 1423515 w 6630249"/>
              <a:gd name="connsiteY5102" fmla="*/ 1862112 h 6750795"/>
              <a:gd name="connsiteX5103" fmla="*/ 1556890 w 6630249"/>
              <a:gd name="connsiteY5103" fmla="*/ 1662051 h 6750795"/>
              <a:gd name="connsiteX5104" fmla="*/ 1731303 w 6630249"/>
              <a:gd name="connsiteY5104" fmla="*/ 1823639 h 6750795"/>
              <a:gd name="connsiteX5105" fmla="*/ 1795425 w 6630249"/>
              <a:gd name="connsiteY5105" fmla="*/ 2013442 h 6750795"/>
              <a:gd name="connsiteX5106" fmla="*/ 1626142 w 6630249"/>
              <a:gd name="connsiteY5106" fmla="*/ 2213500 h 6750795"/>
              <a:gd name="connsiteX5107" fmla="*/ 1636402 w 6630249"/>
              <a:gd name="connsiteY5107" fmla="*/ 2231456 h 6750795"/>
              <a:gd name="connsiteX5108" fmla="*/ 1705654 w 6630249"/>
              <a:gd name="connsiteY5108" fmla="*/ 2180157 h 6750795"/>
              <a:gd name="connsiteX5109" fmla="*/ 1710783 w 6630249"/>
              <a:gd name="connsiteY5109" fmla="*/ 2139120 h 6750795"/>
              <a:gd name="connsiteX5110" fmla="*/ 1826204 w 6630249"/>
              <a:gd name="connsiteY5110" fmla="*/ 2177592 h 6750795"/>
              <a:gd name="connsiteX5111" fmla="*/ 1800555 w 6630249"/>
              <a:gd name="connsiteY5111" fmla="*/ 2046783 h 6750795"/>
              <a:gd name="connsiteX5112" fmla="*/ 1810814 w 6630249"/>
              <a:gd name="connsiteY5112" fmla="*/ 2031396 h 6750795"/>
              <a:gd name="connsiteX5113" fmla="*/ 1808249 w 6630249"/>
              <a:gd name="connsiteY5113" fmla="*/ 2018570 h 6750795"/>
              <a:gd name="connsiteX5114" fmla="*/ 1882632 w 6630249"/>
              <a:gd name="connsiteY5114" fmla="*/ 1898020 h 6750795"/>
              <a:gd name="connsiteX5115" fmla="*/ 1813379 w 6630249"/>
              <a:gd name="connsiteY5115" fmla="*/ 1900585 h 6750795"/>
              <a:gd name="connsiteX5116" fmla="*/ 1800555 w 6630249"/>
              <a:gd name="connsiteY5116" fmla="*/ 1869807 h 6750795"/>
              <a:gd name="connsiteX5117" fmla="*/ 1790295 w 6630249"/>
              <a:gd name="connsiteY5117" fmla="*/ 1872371 h 6750795"/>
              <a:gd name="connsiteX5118" fmla="*/ 1780036 w 6630249"/>
              <a:gd name="connsiteY5118" fmla="*/ 1867242 h 6750795"/>
              <a:gd name="connsiteX5119" fmla="*/ 1738997 w 6630249"/>
              <a:gd name="connsiteY5119" fmla="*/ 1723609 h 6750795"/>
              <a:gd name="connsiteX5120" fmla="*/ 1749257 w 6630249"/>
              <a:gd name="connsiteY5120" fmla="*/ 1715914 h 6750795"/>
              <a:gd name="connsiteX5121" fmla="*/ 1736432 w 6630249"/>
              <a:gd name="connsiteY5121" fmla="*/ 1692830 h 6750795"/>
              <a:gd name="connsiteX5122" fmla="*/ 1723609 w 6630249"/>
              <a:gd name="connsiteY5122" fmla="*/ 1690265 h 6750795"/>
              <a:gd name="connsiteX5123" fmla="*/ 1721043 w 6630249"/>
              <a:gd name="connsiteY5123" fmla="*/ 1680005 h 6750795"/>
              <a:gd name="connsiteX5124" fmla="*/ 1733868 w 6630249"/>
              <a:gd name="connsiteY5124" fmla="*/ 1605624 h 6750795"/>
              <a:gd name="connsiteX5125" fmla="*/ 1741562 w 6630249"/>
              <a:gd name="connsiteY5125" fmla="*/ 1541501 h 6750795"/>
              <a:gd name="connsiteX5126" fmla="*/ 1733868 w 6630249"/>
              <a:gd name="connsiteY5126" fmla="*/ 1482508 h 6750795"/>
              <a:gd name="connsiteX5127" fmla="*/ 1923670 w 6630249"/>
              <a:gd name="connsiteY5127" fmla="*/ 1120858 h 6750795"/>
              <a:gd name="connsiteX5128" fmla="*/ 1923670 w 6630249"/>
              <a:gd name="connsiteY5128" fmla="*/ 1105469 h 6750795"/>
              <a:gd name="connsiteX5129" fmla="*/ 1987794 w 6630249"/>
              <a:gd name="connsiteY5129" fmla="*/ 1043911 h 6750795"/>
              <a:gd name="connsiteX5130" fmla="*/ 2026266 w 6630249"/>
              <a:gd name="connsiteY5130" fmla="*/ 972095 h 6750795"/>
              <a:gd name="connsiteX5131" fmla="*/ 2005747 w 6630249"/>
              <a:gd name="connsiteY5131" fmla="*/ 1066995 h 6750795"/>
              <a:gd name="connsiteX5132" fmla="*/ 2041657 w 6630249"/>
              <a:gd name="connsiteY5132" fmla="*/ 1018262 h 6750795"/>
              <a:gd name="connsiteX5133" fmla="*/ 2031396 w 6630249"/>
              <a:gd name="connsiteY5133" fmla="*/ 1051606 h 6750795"/>
              <a:gd name="connsiteX5134" fmla="*/ 2041657 w 6630249"/>
              <a:gd name="connsiteY5134" fmla="*/ 1049041 h 6750795"/>
              <a:gd name="connsiteX5135" fmla="*/ 2026266 w 6630249"/>
              <a:gd name="connsiteY5135" fmla="*/ 1082384 h 6750795"/>
              <a:gd name="connsiteX5136" fmla="*/ 2072434 w 6630249"/>
              <a:gd name="connsiteY5136" fmla="*/ 1013132 h 6750795"/>
              <a:gd name="connsiteX5137" fmla="*/ 2087823 w 6630249"/>
              <a:gd name="connsiteY5137" fmla="*/ 990049 h 6750795"/>
              <a:gd name="connsiteX5138" fmla="*/ 2085258 w 6630249"/>
              <a:gd name="connsiteY5138" fmla="*/ 1015697 h 6750795"/>
              <a:gd name="connsiteX5139" fmla="*/ 2103212 w 6630249"/>
              <a:gd name="connsiteY5139" fmla="*/ 1015697 h 6750795"/>
              <a:gd name="connsiteX5140" fmla="*/ 2159640 w 6630249"/>
              <a:gd name="connsiteY5140" fmla="*/ 964399 h 6750795"/>
              <a:gd name="connsiteX5141" fmla="*/ 2159640 w 6630249"/>
              <a:gd name="connsiteY5141" fmla="*/ 982355 h 6750795"/>
              <a:gd name="connsiteX5142" fmla="*/ 2210939 w 6630249"/>
              <a:gd name="connsiteY5142" fmla="*/ 936185 h 6750795"/>
              <a:gd name="connsiteX5143" fmla="*/ 2198113 w 6630249"/>
              <a:gd name="connsiteY5143" fmla="*/ 992614 h 6750795"/>
              <a:gd name="connsiteX5144" fmla="*/ 2221198 w 6630249"/>
              <a:gd name="connsiteY5144" fmla="*/ 949009 h 6750795"/>
              <a:gd name="connsiteX5145" fmla="*/ 2216067 w 6630249"/>
              <a:gd name="connsiteY5145" fmla="*/ 1000308 h 6750795"/>
              <a:gd name="connsiteX5146" fmla="*/ 2244281 w 6630249"/>
              <a:gd name="connsiteY5146" fmla="*/ 954139 h 6750795"/>
              <a:gd name="connsiteX5147" fmla="*/ 2262235 w 6630249"/>
              <a:gd name="connsiteY5147" fmla="*/ 920795 h 6750795"/>
              <a:gd name="connsiteX5148" fmla="*/ 2308404 w 6630249"/>
              <a:gd name="connsiteY5148" fmla="*/ 866932 h 6750795"/>
              <a:gd name="connsiteX5149" fmla="*/ 2326358 w 6630249"/>
              <a:gd name="connsiteY5149" fmla="*/ 846413 h 6750795"/>
              <a:gd name="connsiteX5150" fmla="*/ 2339182 w 6630249"/>
              <a:gd name="connsiteY5150" fmla="*/ 856673 h 6750795"/>
              <a:gd name="connsiteX5151" fmla="*/ 2334053 w 6630249"/>
              <a:gd name="connsiteY5151" fmla="*/ 841284 h 6750795"/>
              <a:gd name="connsiteX5152" fmla="*/ 2344312 w 6630249"/>
              <a:gd name="connsiteY5152" fmla="*/ 856673 h 6750795"/>
              <a:gd name="connsiteX5153" fmla="*/ 2390482 w 6630249"/>
              <a:gd name="connsiteY5153" fmla="*/ 887452 h 6750795"/>
              <a:gd name="connsiteX5154" fmla="*/ 2377657 w 6630249"/>
              <a:gd name="connsiteY5154" fmla="*/ 872062 h 6750795"/>
              <a:gd name="connsiteX5155" fmla="*/ 2380221 w 6630249"/>
              <a:gd name="connsiteY5155" fmla="*/ 859238 h 6750795"/>
              <a:gd name="connsiteX5156" fmla="*/ 2364831 w 6630249"/>
              <a:gd name="connsiteY5156" fmla="*/ 869497 h 6750795"/>
              <a:gd name="connsiteX5157" fmla="*/ 2372526 w 6630249"/>
              <a:gd name="connsiteY5157" fmla="*/ 851543 h 6750795"/>
              <a:gd name="connsiteX5158" fmla="*/ 2367396 w 6630249"/>
              <a:gd name="connsiteY5158" fmla="*/ 861803 h 6750795"/>
              <a:gd name="connsiteX5159" fmla="*/ 2375091 w 6630249"/>
              <a:gd name="connsiteY5159" fmla="*/ 848978 h 6750795"/>
              <a:gd name="connsiteX5160" fmla="*/ 2372526 w 6630249"/>
              <a:gd name="connsiteY5160" fmla="*/ 823329 h 6750795"/>
              <a:gd name="connsiteX5161" fmla="*/ 2362266 w 6630249"/>
              <a:gd name="connsiteY5161" fmla="*/ 854108 h 6750795"/>
              <a:gd name="connsiteX5162" fmla="*/ 2344312 w 6630249"/>
              <a:gd name="connsiteY5162" fmla="*/ 823329 h 6750795"/>
              <a:gd name="connsiteX5163" fmla="*/ 2354572 w 6630249"/>
              <a:gd name="connsiteY5163" fmla="*/ 823329 h 6750795"/>
              <a:gd name="connsiteX5164" fmla="*/ 2372526 w 6630249"/>
              <a:gd name="connsiteY5164" fmla="*/ 777161 h 6750795"/>
              <a:gd name="connsiteX5165" fmla="*/ 2380221 w 6630249"/>
              <a:gd name="connsiteY5165" fmla="*/ 782292 h 6750795"/>
              <a:gd name="connsiteX5166" fmla="*/ 2380221 w 6630249"/>
              <a:gd name="connsiteY5166" fmla="*/ 772031 h 6750795"/>
              <a:gd name="connsiteX5167" fmla="*/ 2395611 w 6630249"/>
              <a:gd name="connsiteY5167" fmla="*/ 746384 h 6750795"/>
              <a:gd name="connsiteX5168" fmla="*/ 2400741 w 6630249"/>
              <a:gd name="connsiteY5168" fmla="*/ 748947 h 6750795"/>
              <a:gd name="connsiteX5169" fmla="*/ 2408435 w 6630249"/>
              <a:gd name="connsiteY5169" fmla="*/ 728428 h 6750795"/>
              <a:gd name="connsiteX5170" fmla="*/ 2428954 w 6630249"/>
              <a:gd name="connsiteY5170" fmla="*/ 713040 h 6750795"/>
              <a:gd name="connsiteX5171" fmla="*/ 2428954 w 6630249"/>
              <a:gd name="connsiteY5171" fmla="*/ 695086 h 6750795"/>
              <a:gd name="connsiteX5172" fmla="*/ 2446909 w 6630249"/>
              <a:gd name="connsiteY5172" fmla="*/ 689956 h 6750795"/>
              <a:gd name="connsiteX5173" fmla="*/ 2454604 w 6630249"/>
              <a:gd name="connsiteY5173" fmla="*/ 679696 h 6750795"/>
              <a:gd name="connsiteX5174" fmla="*/ 2444345 w 6630249"/>
              <a:gd name="connsiteY5174" fmla="*/ 661742 h 6750795"/>
              <a:gd name="connsiteX5175" fmla="*/ 2449474 w 6630249"/>
              <a:gd name="connsiteY5175" fmla="*/ 669437 h 6750795"/>
              <a:gd name="connsiteX5176" fmla="*/ 2480252 w 6630249"/>
              <a:gd name="connsiteY5176" fmla="*/ 615574 h 6750795"/>
              <a:gd name="connsiteX5177" fmla="*/ 2477687 w 6630249"/>
              <a:gd name="connsiteY5177" fmla="*/ 674567 h 6750795"/>
              <a:gd name="connsiteX5178" fmla="*/ 2462298 w 6630249"/>
              <a:gd name="connsiteY5178" fmla="*/ 666872 h 6750795"/>
              <a:gd name="connsiteX5179" fmla="*/ 2467428 w 6630249"/>
              <a:gd name="connsiteY5179" fmla="*/ 679696 h 6750795"/>
              <a:gd name="connsiteX5180" fmla="*/ 2452039 w 6630249"/>
              <a:gd name="connsiteY5180" fmla="*/ 682261 h 6750795"/>
              <a:gd name="connsiteX5181" fmla="*/ 2428954 w 6630249"/>
              <a:gd name="connsiteY5181" fmla="*/ 738689 h 6750795"/>
              <a:gd name="connsiteX5182" fmla="*/ 2403306 w 6630249"/>
              <a:gd name="connsiteY5182" fmla="*/ 761773 h 6750795"/>
              <a:gd name="connsiteX5183" fmla="*/ 2390482 w 6630249"/>
              <a:gd name="connsiteY5183" fmla="*/ 784856 h 6750795"/>
              <a:gd name="connsiteX5184" fmla="*/ 2387916 w 6630249"/>
              <a:gd name="connsiteY5184" fmla="*/ 836154 h 6750795"/>
              <a:gd name="connsiteX5185" fmla="*/ 2398176 w 6630249"/>
              <a:gd name="connsiteY5185" fmla="*/ 838720 h 6750795"/>
              <a:gd name="connsiteX5186" fmla="*/ 2390482 w 6630249"/>
              <a:gd name="connsiteY5186" fmla="*/ 859238 h 6750795"/>
              <a:gd name="connsiteX5187" fmla="*/ 2405870 w 6630249"/>
              <a:gd name="connsiteY5187" fmla="*/ 856673 h 6750795"/>
              <a:gd name="connsiteX5188" fmla="*/ 2393046 w 6630249"/>
              <a:gd name="connsiteY5188" fmla="*/ 874627 h 6750795"/>
              <a:gd name="connsiteX5189" fmla="*/ 2413565 w 6630249"/>
              <a:gd name="connsiteY5189" fmla="*/ 928490 h 6750795"/>
              <a:gd name="connsiteX5190" fmla="*/ 2423825 w 6630249"/>
              <a:gd name="connsiteY5190" fmla="*/ 918230 h 6750795"/>
              <a:gd name="connsiteX5191" fmla="*/ 2449474 w 6630249"/>
              <a:gd name="connsiteY5191" fmla="*/ 918230 h 6750795"/>
              <a:gd name="connsiteX5192" fmla="*/ 2498207 w 6630249"/>
              <a:gd name="connsiteY5192" fmla="*/ 982355 h 6750795"/>
              <a:gd name="connsiteX5193" fmla="*/ 2503336 w 6630249"/>
              <a:gd name="connsiteY5193" fmla="*/ 1005439 h 6750795"/>
              <a:gd name="connsiteX5194" fmla="*/ 2472558 w 6630249"/>
              <a:gd name="connsiteY5194" fmla="*/ 1108033 h 6750795"/>
              <a:gd name="connsiteX5195" fmla="*/ 2434084 w 6630249"/>
              <a:gd name="connsiteY5195" fmla="*/ 1167026 h 6750795"/>
              <a:gd name="connsiteX5196" fmla="*/ 2408435 w 6630249"/>
              <a:gd name="connsiteY5196" fmla="*/ 1172156 h 6750795"/>
              <a:gd name="connsiteX5197" fmla="*/ 2409792 w 6630249"/>
              <a:gd name="connsiteY5197" fmla="*/ 1174483 h 6750795"/>
              <a:gd name="connsiteX5198" fmla="*/ 2397856 w 6630249"/>
              <a:gd name="connsiteY5198" fmla="*/ 1197484 h 6750795"/>
              <a:gd name="connsiteX5199" fmla="*/ 2390482 w 6630249"/>
              <a:gd name="connsiteY5199" fmla="*/ 1228583 h 6750795"/>
              <a:gd name="connsiteX5200" fmla="*/ 2372526 w 6630249"/>
              <a:gd name="connsiteY5200" fmla="*/ 1233713 h 6750795"/>
              <a:gd name="connsiteX5201" fmla="*/ 2385351 w 6630249"/>
              <a:gd name="connsiteY5201" fmla="*/ 1279881 h 6750795"/>
              <a:gd name="connsiteX5202" fmla="*/ 2321228 w 6630249"/>
              <a:gd name="connsiteY5202" fmla="*/ 1428645 h 6750795"/>
              <a:gd name="connsiteX5203" fmla="*/ 2316099 w 6630249"/>
              <a:gd name="connsiteY5203" fmla="*/ 1428645 h 6750795"/>
              <a:gd name="connsiteX5204" fmla="*/ 2310968 w 6630249"/>
              <a:gd name="connsiteY5204" fmla="*/ 1546631 h 6750795"/>
              <a:gd name="connsiteX5205" fmla="*/ 2239151 w 6630249"/>
              <a:gd name="connsiteY5205" fmla="*/ 1685135 h 6750795"/>
              <a:gd name="connsiteX5206" fmla="*/ 2241716 w 6630249"/>
              <a:gd name="connsiteY5206" fmla="*/ 1695395 h 6750795"/>
              <a:gd name="connsiteX5207" fmla="*/ 2236586 w 6630249"/>
              <a:gd name="connsiteY5207" fmla="*/ 1692830 h 6750795"/>
              <a:gd name="connsiteX5208" fmla="*/ 2200678 w 6630249"/>
              <a:gd name="connsiteY5208" fmla="*/ 1756952 h 6750795"/>
              <a:gd name="connsiteX5209" fmla="*/ 2205808 w 6630249"/>
              <a:gd name="connsiteY5209" fmla="*/ 1777471 h 6750795"/>
              <a:gd name="connsiteX5210" fmla="*/ 2187853 w 6630249"/>
              <a:gd name="connsiteY5210" fmla="*/ 1831334 h 6750795"/>
              <a:gd name="connsiteX5211" fmla="*/ 2188692 w 6630249"/>
              <a:gd name="connsiteY5211" fmla="*/ 1832222 h 6750795"/>
              <a:gd name="connsiteX5212" fmla="*/ 2160923 w 6630249"/>
              <a:gd name="connsiteY5212" fmla="*/ 1887761 h 6750795"/>
              <a:gd name="connsiteX5213" fmla="*/ 2131426 w 6630249"/>
              <a:gd name="connsiteY5213" fmla="*/ 1946753 h 6750795"/>
              <a:gd name="connsiteX5214" fmla="*/ 2085258 w 6630249"/>
              <a:gd name="connsiteY5214" fmla="*/ 2033960 h 6750795"/>
              <a:gd name="connsiteX5215" fmla="*/ 2085258 w 6630249"/>
              <a:gd name="connsiteY5215" fmla="*/ 2080128 h 6750795"/>
              <a:gd name="connsiteX5216" fmla="*/ 2072434 w 6630249"/>
              <a:gd name="connsiteY5216" fmla="*/ 2105776 h 6750795"/>
              <a:gd name="connsiteX5217" fmla="*/ 2139121 w 6630249"/>
              <a:gd name="connsiteY5217" fmla="*/ 2328922 h 6750795"/>
              <a:gd name="connsiteX5218" fmla="*/ 2149380 w 6630249"/>
              <a:gd name="connsiteY5218" fmla="*/ 2570021 h 6750795"/>
              <a:gd name="connsiteX5219" fmla="*/ 2149380 w 6630249"/>
              <a:gd name="connsiteY5219" fmla="*/ 2575151 h 6750795"/>
              <a:gd name="connsiteX5220" fmla="*/ 2162205 w 6630249"/>
              <a:gd name="connsiteY5220" fmla="*/ 2575151 h 6750795"/>
              <a:gd name="connsiteX5221" fmla="*/ 2149380 w 6630249"/>
              <a:gd name="connsiteY5221" fmla="*/ 2585411 h 6750795"/>
              <a:gd name="connsiteX5222" fmla="*/ 2133991 w 6630249"/>
              <a:gd name="connsiteY5222" fmla="*/ 2634144 h 6750795"/>
              <a:gd name="connsiteX5223" fmla="*/ 2162205 w 6630249"/>
              <a:gd name="connsiteY5223" fmla="*/ 2634144 h 6750795"/>
              <a:gd name="connsiteX5224" fmla="*/ 2177594 w 6630249"/>
              <a:gd name="connsiteY5224" fmla="*/ 2598235 h 6750795"/>
              <a:gd name="connsiteX5225" fmla="*/ 2223762 w 6630249"/>
              <a:gd name="connsiteY5225" fmla="*/ 2582846 h 6750795"/>
              <a:gd name="connsiteX5226" fmla="*/ 2198113 w 6630249"/>
              <a:gd name="connsiteY5226" fmla="*/ 2503334 h 6750795"/>
              <a:gd name="connsiteX5227" fmla="*/ 2228892 w 6630249"/>
              <a:gd name="connsiteY5227" fmla="*/ 2503334 h 6750795"/>
              <a:gd name="connsiteX5228" fmla="*/ 2234022 w 6630249"/>
              <a:gd name="connsiteY5228" fmla="*/ 2462296 h 6750795"/>
              <a:gd name="connsiteX5229" fmla="*/ 2280190 w 6630249"/>
              <a:gd name="connsiteY5229" fmla="*/ 2436647 h 6750795"/>
              <a:gd name="connsiteX5230" fmla="*/ 2254541 w 6630249"/>
              <a:gd name="connsiteY5230" fmla="*/ 2390479 h 6750795"/>
              <a:gd name="connsiteX5231" fmla="*/ 2269930 w 6630249"/>
              <a:gd name="connsiteY5231" fmla="*/ 2354569 h 6750795"/>
              <a:gd name="connsiteX5232" fmla="*/ 2223762 w 6630249"/>
              <a:gd name="connsiteY5232" fmla="*/ 2328922 h 6750795"/>
              <a:gd name="connsiteX5233" fmla="*/ 2259671 w 6630249"/>
              <a:gd name="connsiteY5233" fmla="*/ 2234021 h 6750795"/>
              <a:gd name="connsiteX5234" fmla="*/ 2305840 w 6630249"/>
              <a:gd name="connsiteY5234" fmla="*/ 2187851 h 6750795"/>
              <a:gd name="connsiteX5235" fmla="*/ 2285320 w 6630249"/>
              <a:gd name="connsiteY5235" fmla="*/ 2146814 h 6750795"/>
              <a:gd name="connsiteX5236" fmla="*/ 2331488 w 6630249"/>
              <a:gd name="connsiteY5236" fmla="*/ 2126297 h 6750795"/>
              <a:gd name="connsiteX5237" fmla="*/ 2375091 w 6630249"/>
              <a:gd name="connsiteY5237" fmla="*/ 2121164 h 6750795"/>
              <a:gd name="connsiteX5238" fmla="*/ 2362266 w 6630249"/>
              <a:gd name="connsiteY5238" fmla="*/ 2049349 h 6750795"/>
              <a:gd name="connsiteX5239" fmla="*/ 2357578 w 6630249"/>
              <a:gd name="connsiteY5239" fmla="*/ 2042104 h 6750795"/>
              <a:gd name="connsiteX5240" fmla="*/ 2369962 w 6630249"/>
              <a:gd name="connsiteY5240" fmla="*/ 1982662 h 6750795"/>
              <a:gd name="connsiteX5241" fmla="*/ 2372526 w 6630249"/>
              <a:gd name="connsiteY5241" fmla="*/ 1936494 h 6750795"/>
              <a:gd name="connsiteX5242" fmla="*/ 2400741 w 6630249"/>
              <a:gd name="connsiteY5242" fmla="*/ 1915975 h 6750795"/>
              <a:gd name="connsiteX5243" fmla="*/ 2421261 w 6630249"/>
              <a:gd name="connsiteY5243" fmla="*/ 1887761 h 6750795"/>
              <a:gd name="connsiteX5244" fmla="*/ 2485383 w 6630249"/>
              <a:gd name="connsiteY5244" fmla="*/ 1841593 h 6750795"/>
              <a:gd name="connsiteX5245" fmla="*/ 2523856 w 6630249"/>
              <a:gd name="connsiteY5245" fmla="*/ 1787730 h 6750795"/>
              <a:gd name="connsiteX5246" fmla="*/ 2582848 w 6630249"/>
              <a:gd name="connsiteY5246" fmla="*/ 1756952 h 6750795"/>
              <a:gd name="connsiteX5247" fmla="*/ 2608497 w 6630249"/>
              <a:gd name="connsiteY5247" fmla="*/ 1772342 h 6750795"/>
              <a:gd name="connsiteX5248" fmla="*/ 2644406 w 6630249"/>
              <a:gd name="connsiteY5248" fmla="*/ 1762082 h 6750795"/>
              <a:gd name="connsiteX5249" fmla="*/ 2644406 w 6630249"/>
              <a:gd name="connsiteY5249" fmla="*/ 1700525 h 6750795"/>
              <a:gd name="connsiteX5250" fmla="*/ 2603367 w 6630249"/>
              <a:gd name="connsiteY5250" fmla="*/ 1595364 h 6750795"/>
              <a:gd name="connsiteX5251" fmla="*/ 2520008 w 6630249"/>
              <a:gd name="connsiteY5251" fmla="*/ 1393698 h 6750795"/>
              <a:gd name="connsiteX5252" fmla="*/ 2477854 w 6630249"/>
              <a:gd name="connsiteY5252" fmla="*/ 1306569 h 6750795"/>
              <a:gd name="connsiteX5253" fmla="*/ 2519688 w 6630249"/>
              <a:gd name="connsiteY5253" fmla="*/ 1390813 h 6750795"/>
              <a:gd name="connsiteX5254" fmla="*/ 2603367 w 6630249"/>
              <a:gd name="connsiteY5254" fmla="*/ 1590234 h 6750795"/>
              <a:gd name="connsiteX5255" fmla="*/ 2646970 w 6630249"/>
              <a:gd name="connsiteY5255" fmla="*/ 1695395 h 6750795"/>
              <a:gd name="connsiteX5256" fmla="*/ 2693139 w 6630249"/>
              <a:gd name="connsiteY5256" fmla="*/ 1690265 h 6750795"/>
              <a:gd name="connsiteX5257" fmla="*/ 2688009 w 6630249"/>
              <a:gd name="connsiteY5257" fmla="*/ 1631273 h 6750795"/>
              <a:gd name="connsiteX5258" fmla="*/ 2718787 w 6630249"/>
              <a:gd name="connsiteY5258" fmla="*/ 1615883 h 6750795"/>
              <a:gd name="connsiteX5259" fmla="*/ 2793170 w 6630249"/>
              <a:gd name="connsiteY5259" fmla="*/ 1626143 h 6750795"/>
              <a:gd name="connsiteX5260" fmla="*/ 2793170 w 6630249"/>
              <a:gd name="connsiteY5260" fmla="*/ 1710784 h 6750795"/>
              <a:gd name="connsiteX5261" fmla="*/ 2800864 w 6630249"/>
              <a:gd name="connsiteY5261" fmla="*/ 1708219 h 6750795"/>
              <a:gd name="connsiteX5262" fmla="*/ 2800864 w 6630249"/>
              <a:gd name="connsiteY5262" fmla="*/ 1705654 h 6750795"/>
              <a:gd name="connsiteX5263" fmla="*/ 2813688 w 6630249"/>
              <a:gd name="connsiteY5263" fmla="*/ 1564585 h 6750795"/>
              <a:gd name="connsiteX5264" fmla="*/ 2839337 w 6630249"/>
              <a:gd name="connsiteY5264" fmla="*/ 1292706 h 6750795"/>
              <a:gd name="connsiteX5265" fmla="*/ 2831643 w 6630249"/>
              <a:gd name="connsiteY5265" fmla="*/ 1174721 h 6750795"/>
              <a:gd name="connsiteX5266" fmla="*/ 2793170 w 6630249"/>
              <a:gd name="connsiteY5266" fmla="*/ 1069559 h 6750795"/>
              <a:gd name="connsiteX5267" fmla="*/ 2723917 w 6630249"/>
              <a:gd name="connsiteY5267" fmla="*/ 869497 h 6750795"/>
              <a:gd name="connsiteX5268" fmla="*/ 2567459 w 6630249"/>
              <a:gd name="connsiteY5268" fmla="*/ 497589 h 6750795"/>
              <a:gd name="connsiteX5269" fmla="*/ 2729048 w 6630249"/>
              <a:gd name="connsiteY5269" fmla="*/ 866932 h 6750795"/>
              <a:gd name="connsiteX5270" fmla="*/ 2798299 w 6630249"/>
              <a:gd name="connsiteY5270" fmla="*/ 1066995 h 6750795"/>
              <a:gd name="connsiteX5271" fmla="*/ 2829078 w 6630249"/>
              <a:gd name="connsiteY5271" fmla="*/ 1149072 h 6750795"/>
              <a:gd name="connsiteX5272" fmla="*/ 2813688 w 6630249"/>
              <a:gd name="connsiteY5272" fmla="*/ 1041346 h 6750795"/>
              <a:gd name="connsiteX5273" fmla="*/ 2795734 w 6630249"/>
              <a:gd name="connsiteY5273" fmla="*/ 928490 h 6750795"/>
              <a:gd name="connsiteX5274" fmla="*/ 2793170 w 6630249"/>
              <a:gd name="connsiteY5274" fmla="*/ 923360 h 6750795"/>
              <a:gd name="connsiteX5275" fmla="*/ 2754696 w 6630249"/>
              <a:gd name="connsiteY5275" fmla="*/ 738689 h 6750795"/>
              <a:gd name="connsiteX5276" fmla="*/ 2744436 w 6630249"/>
              <a:gd name="connsiteY5276" fmla="*/ 710475 h 6750795"/>
              <a:gd name="connsiteX5277" fmla="*/ 2713658 w 6630249"/>
              <a:gd name="connsiteY5277" fmla="*/ 782292 h 6750795"/>
              <a:gd name="connsiteX5278" fmla="*/ 2721352 w 6630249"/>
              <a:gd name="connsiteY5278" fmla="*/ 684826 h 6750795"/>
              <a:gd name="connsiteX5279" fmla="*/ 2726482 w 6630249"/>
              <a:gd name="connsiteY5279" fmla="*/ 669437 h 6750795"/>
              <a:gd name="connsiteX5280" fmla="*/ 2729048 w 6630249"/>
              <a:gd name="connsiteY5280" fmla="*/ 669437 h 6750795"/>
              <a:gd name="connsiteX5281" fmla="*/ 2695703 w 6630249"/>
              <a:gd name="connsiteY5281" fmla="*/ 600185 h 6750795"/>
              <a:gd name="connsiteX5282" fmla="*/ 2646970 w 6630249"/>
              <a:gd name="connsiteY5282" fmla="*/ 512978 h 6750795"/>
              <a:gd name="connsiteX5283" fmla="*/ 2505901 w 6630249"/>
              <a:gd name="connsiteY5283" fmla="*/ 243665 h 6750795"/>
              <a:gd name="connsiteX5284" fmla="*/ 2662360 w 6630249"/>
              <a:gd name="connsiteY5284" fmla="*/ 528368 h 6750795"/>
              <a:gd name="connsiteX5285" fmla="*/ 2685069 w 6630249"/>
              <a:gd name="connsiteY5285" fmla="*/ 552064 h 6750795"/>
              <a:gd name="connsiteX5286" fmla="*/ 2703398 w 6630249"/>
              <a:gd name="connsiteY5286" fmla="*/ 584795 h 6750795"/>
              <a:gd name="connsiteX5287" fmla="*/ 2739307 w 6630249"/>
              <a:gd name="connsiteY5287" fmla="*/ 656612 h 6750795"/>
              <a:gd name="connsiteX5288" fmla="*/ 2741872 w 6630249"/>
              <a:gd name="connsiteY5288" fmla="*/ 654047 h 6750795"/>
              <a:gd name="connsiteX5289" fmla="*/ 2744436 w 6630249"/>
              <a:gd name="connsiteY5289" fmla="*/ 669437 h 6750795"/>
              <a:gd name="connsiteX5290" fmla="*/ 2754696 w 6630249"/>
              <a:gd name="connsiteY5290" fmla="*/ 697651 h 6750795"/>
              <a:gd name="connsiteX5291" fmla="*/ 2752724 w 6630249"/>
              <a:gd name="connsiteY5291" fmla="*/ 640472 h 6750795"/>
              <a:gd name="connsiteX5292" fmla="*/ 2755847 w 6630249"/>
              <a:gd name="connsiteY5292" fmla="*/ 645660 h 6750795"/>
              <a:gd name="connsiteX5293" fmla="*/ 2759827 w 6630249"/>
              <a:gd name="connsiteY5293" fmla="*/ 705345 h 6750795"/>
              <a:gd name="connsiteX5294" fmla="*/ 2785475 w 6630249"/>
              <a:gd name="connsiteY5294" fmla="*/ 787421 h 6750795"/>
              <a:gd name="connsiteX5295" fmla="*/ 2808559 w 6630249"/>
              <a:gd name="connsiteY5295" fmla="*/ 907971 h 6750795"/>
              <a:gd name="connsiteX5296" fmla="*/ 2816253 w 6630249"/>
              <a:gd name="connsiteY5296" fmla="*/ 956706 h 6750795"/>
              <a:gd name="connsiteX5297" fmla="*/ 2900895 w 6630249"/>
              <a:gd name="connsiteY5297" fmla="*/ 1084949 h 6750795"/>
              <a:gd name="connsiteX5298" fmla="*/ 2913207 w 6630249"/>
              <a:gd name="connsiteY5298" fmla="*/ 1095209 h 6750795"/>
              <a:gd name="connsiteX5299" fmla="*/ 2915643 w 6630249"/>
              <a:gd name="connsiteY5299" fmla="*/ 1107391 h 6750795"/>
              <a:gd name="connsiteX5300" fmla="*/ 2898330 w 6630249"/>
              <a:gd name="connsiteY5300" fmla="*/ 1090079 h 6750795"/>
              <a:gd name="connsiteX5301" fmla="*/ 2818818 w 6630249"/>
              <a:gd name="connsiteY5301" fmla="*/ 972095 h 6750795"/>
              <a:gd name="connsiteX5302" fmla="*/ 2829078 w 6630249"/>
              <a:gd name="connsiteY5302" fmla="*/ 1025957 h 6750795"/>
              <a:gd name="connsiteX5303" fmla="*/ 2852162 w 6630249"/>
              <a:gd name="connsiteY5303" fmla="*/ 1202934 h 6750795"/>
              <a:gd name="connsiteX5304" fmla="*/ 2867551 w 6630249"/>
              <a:gd name="connsiteY5304" fmla="*/ 1261927 h 6750795"/>
              <a:gd name="connsiteX5305" fmla="*/ 2882941 w 6630249"/>
              <a:gd name="connsiteY5305" fmla="*/ 1385042 h 6750795"/>
              <a:gd name="connsiteX5306" fmla="*/ 2888071 w 6630249"/>
              <a:gd name="connsiteY5306" fmla="*/ 1385042 h 6750795"/>
              <a:gd name="connsiteX5307" fmla="*/ 2890635 w 6630249"/>
              <a:gd name="connsiteY5307" fmla="*/ 1390172 h 6750795"/>
              <a:gd name="connsiteX5308" fmla="*/ 2882941 w 6630249"/>
              <a:gd name="connsiteY5308" fmla="*/ 1395301 h 6750795"/>
              <a:gd name="connsiteX5309" fmla="*/ 2882941 w 6630249"/>
              <a:gd name="connsiteY5309" fmla="*/ 1510722 h 6750795"/>
              <a:gd name="connsiteX5310" fmla="*/ 2880376 w 6630249"/>
              <a:gd name="connsiteY5310" fmla="*/ 1567150 h 6750795"/>
              <a:gd name="connsiteX5311" fmla="*/ 2888071 w 6630249"/>
              <a:gd name="connsiteY5311" fmla="*/ 1559456 h 6750795"/>
              <a:gd name="connsiteX5312" fmla="*/ 2880376 w 6630249"/>
              <a:gd name="connsiteY5312" fmla="*/ 1574845 h 6750795"/>
              <a:gd name="connsiteX5313" fmla="*/ 2880376 w 6630249"/>
              <a:gd name="connsiteY5313" fmla="*/ 1597178 h 6750795"/>
              <a:gd name="connsiteX5314" fmla="*/ 2888071 w 6630249"/>
              <a:gd name="connsiteY5314" fmla="*/ 1595402 h 6750795"/>
              <a:gd name="connsiteX5315" fmla="*/ 2882941 w 6630249"/>
              <a:gd name="connsiteY5315" fmla="*/ 1603097 h 6750795"/>
              <a:gd name="connsiteX5316" fmla="*/ 2880376 w 6630249"/>
              <a:gd name="connsiteY5316" fmla="*/ 1598480 h 6750795"/>
              <a:gd name="connsiteX5317" fmla="*/ 2880376 w 6630249"/>
              <a:gd name="connsiteY5317" fmla="*/ 1600494 h 6750795"/>
              <a:gd name="connsiteX5318" fmla="*/ 2880376 w 6630249"/>
              <a:gd name="connsiteY5318" fmla="*/ 1605624 h 6750795"/>
              <a:gd name="connsiteX5319" fmla="*/ 2880376 w 6630249"/>
              <a:gd name="connsiteY5319" fmla="*/ 1615883 h 6750795"/>
              <a:gd name="connsiteX5320" fmla="*/ 2885506 w 6630249"/>
              <a:gd name="connsiteY5320" fmla="*/ 1600494 h 6750795"/>
              <a:gd name="connsiteX5321" fmla="*/ 2900895 w 6630249"/>
              <a:gd name="connsiteY5321" fmla="*/ 1587669 h 6750795"/>
              <a:gd name="connsiteX5322" fmla="*/ 2939368 w 6630249"/>
              <a:gd name="connsiteY5322" fmla="*/ 1559456 h 6750795"/>
              <a:gd name="connsiteX5323" fmla="*/ 2941933 w 6630249"/>
              <a:gd name="connsiteY5323" fmla="*/ 1469683 h 6750795"/>
              <a:gd name="connsiteX5324" fmla="*/ 2934239 w 6630249"/>
              <a:gd name="connsiteY5324" fmla="*/ 1482508 h 6750795"/>
              <a:gd name="connsiteX5325" fmla="*/ 2929109 w 6630249"/>
              <a:gd name="connsiteY5325" fmla="*/ 1469683 h 6750795"/>
              <a:gd name="connsiteX5326" fmla="*/ 2926544 w 6630249"/>
              <a:gd name="connsiteY5326" fmla="*/ 1479943 h 6750795"/>
              <a:gd name="connsiteX5327" fmla="*/ 2923979 w 6630249"/>
              <a:gd name="connsiteY5327" fmla="*/ 1464554 h 6750795"/>
              <a:gd name="connsiteX5328" fmla="*/ 2934239 w 6630249"/>
              <a:gd name="connsiteY5328" fmla="*/ 1446599 h 6750795"/>
              <a:gd name="connsiteX5329" fmla="*/ 2941933 w 6630249"/>
              <a:gd name="connsiteY5329" fmla="*/ 1446599 h 6750795"/>
              <a:gd name="connsiteX5330" fmla="*/ 2923979 w 6630249"/>
              <a:gd name="connsiteY5330" fmla="*/ 1161896 h 6750795"/>
              <a:gd name="connsiteX5331" fmla="*/ 2916695 w 6630249"/>
              <a:gd name="connsiteY5331" fmla="*/ 1110911 h 6750795"/>
              <a:gd name="connsiteX5332" fmla="*/ 2924075 w 6630249"/>
              <a:gd name="connsiteY5332" fmla="*/ 1116540 h 6750795"/>
              <a:gd name="connsiteX5333" fmla="*/ 2929109 w 6630249"/>
              <a:gd name="connsiteY5333" fmla="*/ 1159331 h 6750795"/>
              <a:gd name="connsiteX5334" fmla="*/ 2947063 w 6630249"/>
              <a:gd name="connsiteY5334" fmla="*/ 1538935 h 6750795"/>
              <a:gd name="connsiteX5335" fmla="*/ 3003492 w 6630249"/>
              <a:gd name="connsiteY5335" fmla="*/ 1400431 h 6750795"/>
              <a:gd name="connsiteX5336" fmla="*/ 3024010 w 6630249"/>
              <a:gd name="connsiteY5336" fmla="*/ 1190110 h 6750795"/>
              <a:gd name="connsiteX5337" fmla="*/ 3016156 w 6630249"/>
              <a:gd name="connsiteY5337" fmla="*/ 1184271 h 6750795"/>
              <a:gd name="connsiteX5338" fmla="*/ 2993551 w 6630249"/>
              <a:gd name="connsiteY5338" fmla="*/ 1083025 h 6750795"/>
              <a:gd name="connsiteX5339" fmla="*/ 2972713 w 6630249"/>
              <a:gd name="connsiteY5339" fmla="*/ 977225 h 6750795"/>
              <a:gd name="connsiteX5340" fmla="*/ 2975277 w 6630249"/>
              <a:gd name="connsiteY5340" fmla="*/ 848978 h 6750795"/>
              <a:gd name="connsiteX5341" fmla="*/ 2995796 w 6630249"/>
              <a:gd name="connsiteY5341" fmla="*/ 720735 h 6750795"/>
              <a:gd name="connsiteX5342" fmla="*/ 2993231 w 6630249"/>
              <a:gd name="connsiteY5342" fmla="*/ 618139 h 6750795"/>
              <a:gd name="connsiteX5343" fmla="*/ 2962452 w 6630249"/>
              <a:gd name="connsiteY5343" fmla="*/ 554017 h 6750795"/>
              <a:gd name="connsiteX5344" fmla="*/ 2993231 w 6630249"/>
              <a:gd name="connsiteY5344" fmla="*/ 615574 h 6750795"/>
              <a:gd name="connsiteX5345" fmla="*/ 2967582 w 6630249"/>
              <a:gd name="connsiteY5345" fmla="*/ 492459 h 6750795"/>
              <a:gd name="connsiteX5346" fmla="*/ 2895765 w 6630249"/>
              <a:gd name="connsiteY5346" fmla="*/ 302657 h 6750795"/>
              <a:gd name="connsiteX5347" fmla="*/ 2970147 w 6630249"/>
              <a:gd name="connsiteY5347" fmla="*/ 487329 h 6750795"/>
              <a:gd name="connsiteX5348" fmla="*/ 2998361 w 6630249"/>
              <a:gd name="connsiteY5348" fmla="*/ 628398 h 6750795"/>
              <a:gd name="connsiteX5349" fmla="*/ 3000926 w 6630249"/>
              <a:gd name="connsiteY5349" fmla="*/ 633528 h 6750795"/>
              <a:gd name="connsiteX5350" fmla="*/ 2988101 w 6630249"/>
              <a:gd name="connsiteY5350" fmla="*/ 474505 h 6750795"/>
              <a:gd name="connsiteX5351" fmla="*/ 2936803 w 6630249"/>
              <a:gd name="connsiteY5351" fmla="*/ 210321 h 6750795"/>
              <a:gd name="connsiteX5352" fmla="*/ 2839337 w 6630249"/>
              <a:gd name="connsiteY5352" fmla="*/ 0 h 675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Lst>
            <a:rect l="l" t="t" r="r" b="b"/>
            <a:pathLst>
              <a:path w="6630249" h="6750795">
                <a:moveTo>
                  <a:pt x="3165080" y="6730276"/>
                </a:moveTo>
                <a:cubicBezTo>
                  <a:pt x="3172774" y="6737970"/>
                  <a:pt x="3177904" y="6743100"/>
                  <a:pt x="3185599" y="6750795"/>
                </a:cubicBezTo>
                <a:cubicBezTo>
                  <a:pt x="3175339" y="6750795"/>
                  <a:pt x="3167644" y="6740535"/>
                  <a:pt x="3159950" y="6735405"/>
                </a:cubicBezTo>
                <a:cubicBezTo>
                  <a:pt x="3162515" y="6732841"/>
                  <a:pt x="3162515" y="6730276"/>
                  <a:pt x="3165080" y="6730276"/>
                </a:cubicBezTo>
                <a:close/>
                <a:moveTo>
                  <a:pt x="3093261" y="6596900"/>
                </a:moveTo>
                <a:cubicBezTo>
                  <a:pt x="3126605" y="6630245"/>
                  <a:pt x="3159949" y="6666153"/>
                  <a:pt x="3188163" y="6702061"/>
                </a:cubicBezTo>
                <a:cubicBezTo>
                  <a:pt x="3190728" y="6707192"/>
                  <a:pt x="3193294" y="6714886"/>
                  <a:pt x="3193294" y="6720016"/>
                </a:cubicBezTo>
                <a:cubicBezTo>
                  <a:pt x="3175338" y="6704627"/>
                  <a:pt x="3162515" y="6686672"/>
                  <a:pt x="3147124" y="6668718"/>
                </a:cubicBezTo>
                <a:cubicBezTo>
                  <a:pt x="3136865" y="6655894"/>
                  <a:pt x="3126605" y="6645634"/>
                  <a:pt x="3116346" y="6632809"/>
                </a:cubicBezTo>
                <a:cubicBezTo>
                  <a:pt x="3111216" y="6625115"/>
                  <a:pt x="3103520" y="6617420"/>
                  <a:pt x="3095826" y="6609724"/>
                </a:cubicBezTo>
                <a:cubicBezTo>
                  <a:pt x="3095826" y="6604595"/>
                  <a:pt x="3093261" y="6602030"/>
                  <a:pt x="3093261" y="6596900"/>
                </a:cubicBezTo>
                <a:close/>
                <a:moveTo>
                  <a:pt x="3057353" y="6509694"/>
                </a:moveTo>
                <a:cubicBezTo>
                  <a:pt x="3062483" y="6512259"/>
                  <a:pt x="3065048" y="6514823"/>
                  <a:pt x="3070178" y="6517389"/>
                </a:cubicBezTo>
                <a:cubicBezTo>
                  <a:pt x="3083003" y="6525084"/>
                  <a:pt x="3095827" y="6532779"/>
                  <a:pt x="3106087" y="6540473"/>
                </a:cubicBezTo>
                <a:cubicBezTo>
                  <a:pt x="3113781" y="6545603"/>
                  <a:pt x="3121476" y="6553298"/>
                  <a:pt x="3126606" y="6558428"/>
                </a:cubicBezTo>
                <a:cubicBezTo>
                  <a:pt x="3129171" y="6568687"/>
                  <a:pt x="3134300" y="6578947"/>
                  <a:pt x="3136865" y="6586641"/>
                </a:cubicBezTo>
                <a:cubicBezTo>
                  <a:pt x="3111216" y="6560993"/>
                  <a:pt x="3085567" y="6535344"/>
                  <a:pt x="3057353" y="6509694"/>
                </a:cubicBezTo>
                <a:close/>
                <a:moveTo>
                  <a:pt x="3067614" y="6468657"/>
                </a:moveTo>
                <a:cubicBezTo>
                  <a:pt x="3070178" y="6473787"/>
                  <a:pt x="3075307" y="6476351"/>
                  <a:pt x="3080437" y="6481481"/>
                </a:cubicBezTo>
                <a:cubicBezTo>
                  <a:pt x="3083002" y="6484046"/>
                  <a:pt x="3083002" y="6484046"/>
                  <a:pt x="3083002" y="6486611"/>
                </a:cubicBezTo>
                <a:cubicBezTo>
                  <a:pt x="3077873" y="6481481"/>
                  <a:pt x="3072742" y="6476351"/>
                  <a:pt x="3067614" y="6468657"/>
                </a:cubicBezTo>
                <a:close/>
                <a:moveTo>
                  <a:pt x="2959888" y="6319893"/>
                </a:moveTo>
                <a:cubicBezTo>
                  <a:pt x="2962454" y="6322457"/>
                  <a:pt x="2967582" y="6325022"/>
                  <a:pt x="2972713" y="6325022"/>
                </a:cubicBezTo>
                <a:cubicBezTo>
                  <a:pt x="2962454" y="6332717"/>
                  <a:pt x="2959888" y="6342977"/>
                  <a:pt x="2957323" y="6353236"/>
                </a:cubicBezTo>
                <a:cubicBezTo>
                  <a:pt x="2959888" y="6340412"/>
                  <a:pt x="2959888" y="6330152"/>
                  <a:pt x="2959888" y="6319893"/>
                </a:cubicBezTo>
                <a:close/>
                <a:moveTo>
                  <a:pt x="3008620" y="6276289"/>
                </a:moveTo>
                <a:cubicBezTo>
                  <a:pt x="3011185" y="6296808"/>
                  <a:pt x="2995795" y="6335282"/>
                  <a:pt x="3029139" y="6345541"/>
                </a:cubicBezTo>
                <a:cubicBezTo>
                  <a:pt x="3044528" y="6325022"/>
                  <a:pt x="3034269" y="6309633"/>
                  <a:pt x="3034269" y="6276289"/>
                </a:cubicBezTo>
                <a:cubicBezTo>
                  <a:pt x="3026574" y="6276289"/>
                  <a:pt x="3016314" y="6276289"/>
                  <a:pt x="3008620" y="6276289"/>
                </a:cubicBezTo>
                <a:close/>
                <a:moveTo>
                  <a:pt x="3385660" y="6217296"/>
                </a:moveTo>
                <a:cubicBezTo>
                  <a:pt x="3408744" y="6227556"/>
                  <a:pt x="3426698" y="6248075"/>
                  <a:pt x="3444652" y="6268595"/>
                </a:cubicBezTo>
                <a:cubicBezTo>
                  <a:pt x="3439523" y="6266030"/>
                  <a:pt x="3436959" y="6263464"/>
                  <a:pt x="3434393" y="6260900"/>
                </a:cubicBezTo>
                <a:cubicBezTo>
                  <a:pt x="3419003" y="6245510"/>
                  <a:pt x="3401049" y="6232686"/>
                  <a:pt x="3385660" y="6217296"/>
                </a:cubicBezTo>
                <a:close/>
                <a:moveTo>
                  <a:pt x="3318972" y="6201907"/>
                </a:moveTo>
                <a:cubicBezTo>
                  <a:pt x="3357446" y="6227557"/>
                  <a:pt x="3398484" y="6258335"/>
                  <a:pt x="3434393" y="6291679"/>
                </a:cubicBezTo>
                <a:cubicBezTo>
                  <a:pt x="3424133" y="6286549"/>
                  <a:pt x="3413874" y="6281420"/>
                  <a:pt x="3403614" y="6276289"/>
                </a:cubicBezTo>
                <a:cubicBezTo>
                  <a:pt x="3377965" y="6250641"/>
                  <a:pt x="3349751" y="6227557"/>
                  <a:pt x="3318972" y="6201907"/>
                </a:cubicBezTo>
                <a:close/>
                <a:moveTo>
                  <a:pt x="3206118" y="6109571"/>
                </a:moveTo>
                <a:cubicBezTo>
                  <a:pt x="3216378" y="6122396"/>
                  <a:pt x="3213812" y="6137786"/>
                  <a:pt x="3208682" y="6150610"/>
                </a:cubicBezTo>
                <a:cubicBezTo>
                  <a:pt x="3198423" y="6142915"/>
                  <a:pt x="3185598" y="6132656"/>
                  <a:pt x="3175339" y="6124961"/>
                </a:cubicBezTo>
                <a:cubicBezTo>
                  <a:pt x="3188163" y="6122396"/>
                  <a:pt x="3198423" y="6117266"/>
                  <a:pt x="3206118" y="6109571"/>
                </a:cubicBezTo>
                <a:close/>
                <a:moveTo>
                  <a:pt x="3254850" y="6104441"/>
                </a:moveTo>
                <a:cubicBezTo>
                  <a:pt x="3272805" y="6122396"/>
                  <a:pt x="3290759" y="6137785"/>
                  <a:pt x="3308713" y="6153175"/>
                </a:cubicBezTo>
                <a:cubicBezTo>
                  <a:pt x="3293324" y="6140350"/>
                  <a:pt x="3277936" y="6130091"/>
                  <a:pt x="3259980" y="6117266"/>
                </a:cubicBezTo>
                <a:cubicBezTo>
                  <a:pt x="3259980" y="6114702"/>
                  <a:pt x="3257416" y="6109571"/>
                  <a:pt x="3254850" y="6104441"/>
                </a:cubicBezTo>
                <a:close/>
                <a:moveTo>
                  <a:pt x="3121476" y="6078793"/>
                </a:moveTo>
                <a:cubicBezTo>
                  <a:pt x="3124041" y="6081358"/>
                  <a:pt x="3129170" y="6081358"/>
                  <a:pt x="3131736" y="6083922"/>
                </a:cubicBezTo>
                <a:cubicBezTo>
                  <a:pt x="3136865" y="6086487"/>
                  <a:pt x="3144560" y="6091617"/>
                  <a:pt x="3149689" y="6094182"/>
                </a:cubicBezTo>
                <a:cubicBezTo>
                  <a:pt x="3147125" y="6094182"/>
                  <a:pt x="3144560" y="6096747"/>
                  <a:pt x="3141995" y="6096747"/>
                </a:cubicBezTo>
                <a:cubicBezTo>
                  <a:pt x="3136865" y="6091617"/>
                  <a:pt x="3129170" y="6086487"/>
                  <a:pt x="3124041" y="6081358"/>
                </a:cubicBezTo>
                <a:cubicBezTo>
                  <a:pt x="3121476" y="6078793"/>
                  <a:pt x="3121476" y="6078793"/>
                  <a:pt x="3121476" y="6078793"/>
                </a:cubicBezTo>
                <a:close/>
                <a:moveTo>
                  <a:pt x="2898330" y="6048013"/>
                </a:moveTo>
                <a:cubicBezTo>
                  <a:pt x="2903459" y="6050578"/>
                  <a:pt x="2906024" y="6055707"/>
                  <a:pt x="2911154" y="6063402"/>
                </a:cubicBezTo>
                <a:cubicBezTo>
                  <a:pt x="2916284" y="6073662"/>
                  <a:pt x="2923978" y="6086486"/>
                  <a:pt x="2947062" y="6089051"/>
                </a:cubicBezTo>
                <a:cubicBezTo>
                  <a:pt x="2949627" y="6091616"/>
                  <a:pt x="2952193" y="6089051"/>
                  <a:pt x="2954757" y="6089051"/>
                </a:cubicBezTo>
                <a:cubicBezTo>
                  <a:pt x="2975276" y="6122394"/>
                  <a:pt x="2990665" y="6155739"/>
                  <a:pt x="3006055" y="6191648"/>
                </a:cubicBezTo>
                <a:cubicBezTo>
                  <a:pt x="3003490" y="6199342"/>
                  <a:pt x="2985536" y="6191648"/>
                  <a:pt x="2985536" y="6201907"/>
                </a:cubicBezTo>
                <a:cubicBezTo>
                  <a:pt x="2988101" y="6230121"/>
                  <a:pt x="2995795" y="6250640"/>
                  <a:pt x="3006055" y="6266030"/>
                </a:cubicBezTo>
                <a:cubicBezTo>
                  <a:pt x="3021444" y="6263465"/>
                  <a:pt x="3031704" y="6263465"/>
                  <a:pt x="3041963" y="6268595"/>
                </a:cubicBezTo>
                <a:cubicBezTo>
                  <a:pt x="3049658" y="6278854"/>
                  <a:pt x="3057353" y="6286549"/>
                  <a:pt x="3065047" y="6291679"/>
                </a:cubicBezTo>
                <a:cubicBezTo>
                  <a:pt x="3067612" y="6291679"/>
                  <a:pt x="3067612" y="6294244"/>
                  <a:pt x="3070177" y="6294244"/>
                </a:cubicBezTo>
                <a:cubicBezTo>
                  <a:pt x="3077873" y="6307068"/>
                  <a:pt x="3085566" y="6322457"/>
                  <a:pt x="3090696" y="6337847"/>
                </a:cubicBezTo>
                <a:cubicBezTo>
                  <a:pt x="3080437" y="6342976"/>
                  <a:pt x="3070177" y="6348106"/>
                  <a:pt x="3059917" y="6350671"/>
                </a:cubicBezTo>
                <a:cubicBezTo>
                  <a:pt x="3047094" y="6360931"/>
                  <a:pt x="3041963" y="6373755"/>
                  <a:pt x="3036835" y="6384015"/>
                </a:cubicBezTo>
                <a:cubicBezTo>
                  <a:pt x="3031704" y="6394274"/>
                  <a:pt x="3026574" y="6404534"/>
                  <a:pt x="3013751" y="6414793"/>
                </a:cubicBezTo>
                <a:cubicBezTo>
                  <a:pt x="3006055" y="6412228"/>
                  <a:pt x="2998360" y="6412228"/>
                  <a:pt x="2993231" y="6412228"/>
                </a:cubicBezTo>
                <a:cubicBezTo>
                  <a:pt x="2990665" y="6412228"/>
                  <a:pt x="2990665" y="6412228"/>
                  <a:pt x="2988101" y="6412228"/>
                </a:cubicBezTo>
                <a:cubicBezTo>
                  <a:pt x="2982972" y="6391709"/>
                  <a:pt x="2977841" y="6360931"/>
                  <a:pt x="2982972" y="6327587"/>
                </a:cubicBezTo>
                <a:lnTo>
                  <a:pt x="2985536" y="6312198"/>
                </a:lnTo>
                <a:lnTo>
                  <a:pt x="2980406" y="6317327"/>
                </a:lnTo>
                <a:cubicBezTo>
                  <a:pt x="2982972" y="6294244"/>
                  <a:pt x="2975276" y="6278854"/>
                  <a:pt x="2954757" y="6276289"/>
                </a:cubicBezTo>
                <a:cubicBezTo>
                  <a:pt x="2954757" y="6283984"/>
                  <a:pt x="2954757" y="6289113"/>
                  <a:pt x="2954757" y="6296808"/>
                </a:cubicBezTo>
                <a:lnTo>
                  <a:pt x="2952193" y="6299373"/>
                </a:lnTo>
                <a:cubicBezTo>
                  <a:pt x="2947062" y="6301938"/>
                  <a:pt x="2941932" y="6309633"/>
                  <a:pt x="2939368" y="6314762"/>
                </a:cubicBezTo>
                <a:cubicBezTo>
                  <a:pt x="2939368" y="6314762"/>
                  <a:pt x="2939368" y="6312198"/>
                  <a:pt x="2939368" y="6312198"/>
                </a:cubicBezTo>
                <a:cubicBezTo>
                  <a:pt x="2947062" y="6283984"/>
                  <a:pt x="2957322" y="6255770"/>
                  <a:pt x="2965017" y="6227556"/>
                </a:cubicBezTo>
                <a:lnTo>
                  <a:pt x="2967581" y="6217297"/>
                </a:lnTo>
                <a:lnTo>
                  <a:pt x="2957322" y="6209602"/>
                </a:lnTo>
                <a:cubicBezTo>
                  <a:pt x="2936803" y="6227556"/>
                  <a:pt x="2926543" y="6253205"/>
                  <a:pt x="2918848" y="6281419"/>
                </a:cubicBezTo>
                <a:cubicBezTo>
                  <a:pt x="2918848" y="6281419"/>
                  <a:pt x="2916284" y="6278854"/>
                  <a:pt x="2916284" y="6278854"/>
                </a:cubicBezTo>
                <a:cubicBezTo>
                  <a:pt x="2921413" y="6263465"/>
                  <a:pt x="2929109" y="6250640"/>
                  <a:pt x="2934238" y="6235251"/>
                </a:cubicBezTo>
                <a:cubicBezTo>
                  <a:pt x="2949627" y="6194213"/>
                  <a:pt x="2967581" y="6155739"/>
                  <a:pt x="2957322" y="6119830"/>
                </a:cubicBezTo>
                <a:lnTo>
                  <a:pt x="2952193" y="6101876"/>
                </a:lnTo>
                <a:lnTo>
                  <a:pt x="2944497" y="6119830"/>
                </a:lnTo>
                <a:cubicBezTo>
                  <a:pt x="2931673" y="6148044"/>
                  <a:pt x="2913719" y="6191648"/>
                  <a:pt x="2900894" y="6240381"/>
                </a:cubicBezTo>
                <a:cubicBezTo>
                  <a:pt x="2893199" y="6212167"/>
                  <a:pt x="2880375" y="6191648"/>
                  <a:pt x="2862421" y="6173693"/>
                </a:cubicBezTo>
                <a:cubicBezTo>
                  <a:pt x="2854726" y="6142915"/>
                  <a:pt x="2836772" y="6107005"/>
                  <a:pt x="2818818" y="6071097"/>
                </a:cubicBezTo>
                <a:cubicBezTo>
                  <a:pt x="2834208" y="6071097"/>
                  <a:pt x="2857291" y="6063402"/>
                  <a:pt x="2875245" y="6055707"/>
                </a:cubicBezTo>
                <a:cubicBezTo>
                  <a:pt x="2882940" y="6053142"/>
                  <a:pt x="2895764" y="6048013"/>
                  <a:pt x="2898330" y="6048013"/>
                </a:cubicBezTo>
                <a:close/>
                <a:moveTo>
                  <a:pt x="2829078" y="6030060"/>
                </a:moveTo>
                <a:cubicBezTo>
                  <a:pt x="2834208" y="6032624"/>
                  <a:pt x="2836772" y="6037754"/>
                  <a:pt x="2836772" y="6042884"/>
                </a:cubicBezTo>
                <a:cubicBezTo>
                  <a:pt x="2836772" y="6042884"/>
                  <a:pt x="2834208" y="6040319"/>
                  <a:pt x="2834208" y="6040319"/>
                </a:cubicBezTo>
                <a:cubicBezTo>
                  <a:pt x="2831643" y="6037754"/>
                  <a:pt x="2831643" y="6032624"/>
                  <a:pt x="2829078" y="6030060"/>
                </a:cubicBezTo>
                <a:close/>
                <a:moveTo>
                  <a:pt x="4393663" y="6009541"/>
                </a:moveTo>
                <a:cubicBezTo>
                  <a:pt x="4396228" y="6012106"/>
                  <a:pt x="4396228" y="6017235"/>
                  <a:pt x="4393663" y="6019800"/>
                </a:cubicBezTo>
                <a:cubicBezTo>
                  <a:pt x="4398793" y="6024930"/>
                  <a:pt x="4403923" y="6030060"/>
                  <a:pt x="4406488" y="6035190"/>
                </a:cubicBezTo>
                <a:cubicBezTo>
                  <a:pt x="4383404" y="6027495"/>
                  <a:pt x="4362885" y="6019800"/>
                  <a:pt x="4339800" y="6014670"/>
                </a:cubicBezTo>
                <a:cubicBezTo>
                  <a:pt x="4357755" y="6012106"/>
                  <a:pt x="4378274" y="6012106"/>
                  <a:pt x="4393663" y="6009541"/>
                </a:cubicBezTo>
                <a:close/>
                <a:moveTo>
                  <a:pt x="3057353" y="5989021"/>
                </a:moveTo>
                <a:cubicBezTo>
                  <a:pt x="3072743" y="6001846"/>
                  <a:pt x="3088132" y="6014671"/>
                  <a:pt x="3103521" y="6024930"/>
                </a:cubicBezTo>
                <a:cubicBezTo>
                  <a:pt x="3116346" y="6032625"/>
                  <a:pt x="3126605" y="6042885"/>
                  <a:pt x="3136865" y="6050579"/>
                </a:cubicBezTo>
                <a:cubicBezTo>
                  <a:pt x="3106086" y="6032625"/>
                  <a:pt x="3075308" y="6014671"/>
                  <a:pt x="3049658" y="5991587"/>
                </a:cubicBezTo>
                <a:cubicBezTo>
                  <a:pt x="3052223" y="5991587"/>
                  <a:pt x="3054787" y="5989021"/>
                  <a:pt x="3057353" y="5989021"/>
                </a:cubicBezTo>
                <a:close/>
                <a:moveTo>
                  <a:pt x="4491129" y="5986457"/>
                </a:moveTo>
                <a:cubicBezTo>
                  <a:pt x="4493694" y="5986457"/>
                  <a:pt x="4493694" y="5989021"/>
                  <a:pt x="4493694" y="5989021"/>
                </a:cubicBezTo>
                <a:cubicBezTo>
                  <a:pt x="4485999" y="5989021"/>
                  <a:pt x="4475739" y="5989021"/>
                  <a:pt x="4465480" y="5989021"/>
                </a:cubicBezTo>
                <a:cubicBezTo>
                  <a:pt x="4475739" y="5989021"/>
                  <a:pt x="4485999" y="5989021"/>
                  <a:pt x="4491129" y="5986457"/>
                </a:cubicBezTo>
                <a:close/>
                <a:moveTo>
                  <a:pt x="2821384" y="5981326"/>
                </a:moveTo>
                <a:cubicBezTo>
                  <a:pt x="2818819" y="5983892"/>
                  <a:pt x="2816254" y="5989021"/>
                  <a:pt x="2813690" y="5991587"/>
                </a:cubicBezTo>
                <a:cubicBezTo>
                  <a:pt x="2803429" y="6004411"/>
                  <a:pt x="2795735" y="6014670"/>
                  <a:pt x="2793170" y="6027495"/>
                </a:cubicBezTo>
                <a:cubicBezTo>
                  <a:pt x="2785475" y="6014670"/>
                  <a:pt x="2780345" y="5999281"/>
                  <a:pt x="2772650" y="5983892"/>
                </a:cubicBezTo>
                <a:cubicBezTo>
                  <a:pt x="2788040" y="5986457"/>
                  <a:pt x="2803429" y="5983892"/>
                  <a:pt x="2821384" y="5981326"/>
                </a:cubicBezTo>
                <a:close/>
                <a:moveTo>
                  <a:pt x="4393662" y="5968502"/>
                </a:moveTo>
                <a:cubicBezTo>
                  <a:pt x="4398792" y="5971067"/>
                  <a:pt x="4403922" y="5976196"/>
                  <a:pt x="4406487" y="5978762"/>
                </a:cubicBezTo>
                <a:cubicBezTo>
                  <a:pt x="4401357" y="5978762"/>
                  <a:pt x="4396227" y="5976196"/>
                  <a:pt x="4391098" y="5973632"/>
                </a:cubicBezTo>
                <a:cubicBezTo>
                  <a:pt x="4391098" y="5971067"/>
                  <a:pt x="4393662" y="5971067"/>
                  <a:pt x="4393662" y="5968502"/>
                </a:cubicBezTo>
                <a:close/>
                <a:moveTo>
                  <a:pt x="4550121" y="5953113"/>
                </a:moveTo>
                <a:cubicBezTo>
                  <a:pt x="4555251" y="5960807"/>
                  <a:pt x="4547556" y="5968502"/>
                  <a:pt x="4544992" y="5973632"/>
                </a:cubicBezTo>
                <a:cubicBezTo>
                  <a:pt x="4547556" y="5973632"/>
                  <a:pt x="4550121" y="5973632"/>
                  <a:pt x="4550121" y="5976197"/>
                </a:cubicBezTo>
                <a:cubicBezTo>
                  <a:pt x="4539862" y="5978762"/>
                  <a:pt x="4529602" y="5981326"/>
                  <a:pt x="4519343" y="5983891"/>
                </a:cubicBezTo>
                <a:cubicBezTo>
                  <a:pt x="4529602" y="5973632"/>
                  <a:pt x="4542427" y="5968502"/>
                  <a:pt x="4550121" y="5953113"/>
                </a:cubicBezTo>
                <a:close/>
                <a:moveTo>
                  <a:pt x="4429571" y="5950548"/>
                </a:moveTo>
                <a:cubicBezTo>
                  <a:pt x="4429571" y="5953113"/>
                  <a:pt x="4429571" y="5955677"/>
                  <a:pt x="4432136" y="5958242"/>
                </a:cubicBezTo>
                <a:cubicBezTo>
                  <a:pt x="4432136" y="5960808"/>
                  <a:pt x="4424441" y="5950548"/>
                  <a:pt x="4429571" y="5950548"/>
                </a:cubicBezTo>
                <a:close/>
                <a:moveTo>
                  <a:pt x="4483434" y="5945419"/>
                </a:moveTo>
                <a:cubicBezTo>
                  <a:pt x="4488564" y="5947984"/>
                  <a:pt x="4485999" y="5955678"/>
                  <a:pt x="4488564" y="5960808"/>
                </a:cubicBezTo>
                <a:cubicBezTo>
                  <a:pt x="4478304" y="5963373"/>
                  <a:pt x="4468045" y="5965938"/>
                  <a:pt x="4462915" y="5971068"/>
                </a:cubicBezTo>
                <a:cubicBezTo>
                  <a:pt x="4465480" y="5960808"/>
                  <a:pt x="4483434" y="5958243"/>
                  <a:pt x="4483434" y="5945419"/>
                </a:cubicBezTo>
                <a:close/>
                <a:moveTo>
                  <a:pt x="4362884" y="5942853"/>
                </a:moveTo>
                <a:cubicBezTo>
                  <a:pt x="4373143" y="5950547"/>
                  <a:pt x="4380838" y="5958242"/>
                  <a:pt x="4391098" y="5963372"/>
                </a:cubicBezTo>
                <a:cubicBezTo>
                  <a:pt x="4388533" y="5965937"/>
                  <a:pt x="4385968" y="5968502"/>
                  <a:pt x="4383403" y="5971067"/>
                </a:cubicBezTo>
                <a:cubicBezTo>
                  <a:pt x="4383403" y="5968502"/>
                  <a:pt x="4380838" y="5968502"/>
                  <a:pt x="4380838" y="5968502"/>
                </a:cubicBezTo>
                <a:cubicBezTo>
                  <a:pt x="4373143" y="5960807"/>
                  <a:pt x="4368013" y="5953113"/>
                  <a:pt x="4362884" y="5942853"/>
                </a:cubicBezTo>
                <a:close/>
                <a:moveTo>
                  <a:pt x="4457785" y="5935158"/>
                </a:moveTo>
                <a:cubicBezTo>
                  <a:pt x="4455221" y="5947983"/>
                  <a:pt x="4457785" y="5965937"/>
                  <a:pt x="4452656" y="5976197"/>
                </a:cubicBezTo>
                <a:cubicBezTo>
                  <a:pt x="4439831" y="5963372"/>
                  <a:pt x="4450091" y="5947983"/>
                  <a:pt x="4457785" y="5935158"/>
                </a:cubicBezTo>
                <a:close/>
                <a:moveTo>
                  <a:pt x="2739307" y="5883861"/>
                </a:moveTo>
                <a:lnTo>
                  <a:pt x="2741872" y="5883861"/>
                </a:lnTo>
                <a:cubicBezTo>
                  <a:pt x="2747001" y="5883861"/>
                  <a:pt x="2749566" y="5886425"/>
                  <a:pt x="2754696" y="5886425"/>
                </a:cubicBezTo>
                <a:cubicBezTo>
                  <a:pt x="2775215" y="5891555"/>
                  <a:pt x="2790605" y="5894120"/>
                  <a:pt x="2793170" y="5904380"/>
                </a:cubicBezTo>
                <a:cubicBezTo>
                  <a:pt x="2788040" y="5906945"/>
                  <a:pt x="2782911" y="5904380"/>
                  <a:pt x="2775215" y="5906945"/>
                </a:cubicBezTo>
                <a:cubicBezTo>
                  <a:pt x="2764956" y="5904380"/>
                  <a:pt x="2752131" y="5904380"/>
                  <a:pt x="2744437" y="5912074"/>
                </a:cubicBezTo>
                <a:cubicBezTo>
                  <a:pt x="2744437" y="5909510"/>
                  <a:pt x="2744437" y="5909510"/>
                  <a:pt x="2744437" y="5909510"/>
                </a:cubicBezTo>
                <a:cubicBezTo>
                  <a:pt x="2741872" y="5899250"/>
                  <a:pt x="2741872" y="5891555"/>
                  <a:pt x="2739307" y="5883861"/>
                </a:cubicBezTo>
                <a:close/>
                <a:moveTo>
                  <a:pt x="4596770" y="5882497"/>
                </a:moveTo>
                <a:cubicBezTo>
                  <a:pt x="4613121" y="5880333"/>
                  <a:pt x="4630915" y="5888989"/>
                  <a:pt x="4650152" y="5888989"/>
                </a:cubicBezTo>
                <a:cubicBezTo>
                  <a:pt x="4650152" y="5909510"/>
                  <a:pt x="4645023" y="5927464"/>
                  <a:pt x="4645023" y="5945418"/>
                </a:cubicBezTo>
                <a:cubicBezTo>
                  <a:pt x="4637328" y="5942853"/>
                  <a:pt x="4632198" y="5940288"/>
                  <a:pt x="4627068" y="5945418"/>
                </a:cubicBezTo>
                <a:cubicBezTo>
                  <a:pt x="4629633" y="5947983"/>
                  <a:pt x="4632198" y="5950548"/>
                  <a:pt x="4634763" y="5953113"/>
                </a:cubicBezTo>
                <a:cubicBezTo>
                  <a:pt x="4609114" y="5960808"/>
                  <a:pt x="4586030" y="5965937"/>
                  <a:pt x="4562945" y="5973632"/>
                </a:cubicBezTo>
                <a:cubicBezTo>
                  <a:pt x="4560380" y="5960808"/>
                  <a:pt x="4557815" y="5950548"/>
                  <a:pt x="4560380" y="5937723"/>
                </a:cubicBezTo>
                <a:cubicBezTo>
                  <a:pt x="4562945" y="5922334"/>
                  <a:pt x="4575771" y="5909510"/>
                  <a:pt x="4573205" y="5894119"/>
                </a:cubicBezTo>
                <a:cubicBezTo>
                  <a:pt x="4598854" y="5888989"/>
                  <a:pt x="4619374" y="5919769"/>
                  <a:pt x="4645023" y="5909510"/>
                </a:cubicBezTo>
                <a:cubicBezTo>
                  <a:pt x="4634763" y="5883860"/>
                  <a:pt x="4606549" y="5891554"/>
                  <a:pt x="4580900" y="5888989"/>
                </a:cubicBezTo>
                <a:cubicBezTo>
                  <a:pt x="4586029" y="5885142"/>
                  <a:pt x="4591320" y="5883218"/>
                  <a:pt x="4596770" y="5882497"/>
                </a:cubicBezTo>
                <a:close/>
                <a:moveTo>
                  <a:pt x="4627709" y="5873281"/>
                </a:moveTo>
                <a:cubicBezTo>
                  <a:pt x="4634763" y="5873601"/>
                  <a:pt x="4642458" y="5874884"/>
                  <a:pt x="4647587" y="5873601"/>
                </a:cubicBezTo>
                <a:lnTo>
                  <a:pt x="4647587" y="5883861"/>
                </a:lnTo>
                <a:cubicBezTo>
                  <a:pt x="4634763" y="5881296"/>
                  <a:pt x="4627068" y="5878731"/>
                  <a:pt x="4611679" y="5878731"/>
                </a:cubicBezTo>
                <a:cubicBezTo>
                  <a:pt x="4614243" y="5873601"/>
                  <a:pt x="4620656" y="5872960"/>
                  <a:pt x="4627709" y="5873281"/>
                </a:cubicBezTo>
                <a:close/>
                <a:moveTo>
                  <a:pt x="4596289" y="5863342"/>
                </a:moveTo>
                <a:cubicBezTo>
                  <a:pt x="4598854" y="5868471"/>
                  <a:pt x="4593724" y="5881296"/>
                  <a:pt x="4588595" y="5876166"/>
                </a:cubicBezTo>
                <a:cubicBezTo>
                  <a:pt x="4588595" y="5868471"/>
                  <a:pt x="4596289" y="5868471"/>
                  <a:pt x="4596289" y="5863342"/>
                </a:cubicBezTo>
                <a:close/>
                <a:moveTo>
                  <a:pt x="4642137" y="5860136"/>
                </a:moveTo>
                <a:cubicBezTo>
                  <a:pt x="4643740" y="5859495"/>
                  <a:pt x="4645022" y="5859495"/>
                  <a:pt x="4645022" y="5860777"/>
                </a:cubicBezTo>
                <a:lnTo>
                  <a:pt x="4645022" y="5863342"/>
                </a:lnTo>
                <a:lnTo>
                  <a:pt x="4637328" y="5863342"/>
                </a:lnTo>
                <a:cubicBezTo>
                  <a:pt x="4638611" y="5862060"/>
                  <a:pt x="4640534" y="5860777"/>
                  <a:pt x="4642137" y="5860136"/>
                </a:cubicBezTo>
                <a:close/>
                <a:moveTo>
                  <a:pt x="4609114" y="5853082"/>
                </a:moveTo>
                <a:cubicBezTo>
                  <a:pt x="4609114" y="5853082"/>
                  <a:pt x="4611679" y="5853082"/>
                  <a:pt x="4611679" y="5853082"/>
                </a:cubicBezTo>
                <a:cubicBezTo>
                  <a:pt x="4611679" y="5855647"/>
                  <a:pt x="4609114" y="5858212"/>
                  <a:pt x="4609114" y="5860776"/>
                </a:cubicBezTo>
                <a:cubicBezTo>
                  <a:pt x="4606549" y="5858212"/>
                  <a:pt x="4603984" y="5860776"/>
                  <a:pt x="4606549" y="5865906"/>
                </a:cubicBezTo>
                <a:cubicBezTo>
                  <a:pt x="4603984" y="5865906"/>
                  <a:pt x="4603984" y="5863342"/>
                  <a:pt x="4601420" y="5863342"/>
                </a:cubicBezTo>
                <a:cubicBezTo>
                  <a:pt x="4601420" y="5858212"/>
                  <a:pt x="4606549" y="5855647"/>
                  <a:pt x="4609114" y="5853082"/>
                </a:cubicBezTo>
                <a:close/>
                <a:moveTo>
                  <a:pt x="4403923" y="5850517"/>
                </a:moveTo>
                <a:cubicBezTo>
                  <a:pt x="4414182" y="5876167"/>
                  <a:pt x="4421877" y="5909510"/>
                  <a:pt x="4427007" y="5937724"/>
                </a:cubicBezTo>
                <a:cubicBezTo>
                  <a:pt x="4414182" y="5914640"/>
                  <a:pt x="4409052" y="5878731"/>
                  <a:pt x="4403923" y="5850517"/>
                </a:cubicBezTo>
                <a:close/>
                <a:moveTo>
                  <a:pt x="4550121" y="5845388"/>
                </a:moveTo>
                <a:cubicBezTo>
                  <a:pt x="4565511" y="5845388"/>
                  <a:pt x="4580900" y="5847952"/>
                  <a:pt x="4596290" y="5850517"/>
                </a:cubicBezTo>
                <a:cubicBezTo>
                  <a:pt x="4591160" y="5863342"/>
                  <a:pt x="4586030" y="5873601"/>
                  <a:pt x="4578335" y="5878731"/>
                </a:cubicBezTo>
                <a:cubicBezTo>
                  <a:pt x="4573206" y="5868472"/>
                  <a:pt x="4568076" y="5860777"/>
                  <a:pt x="4562946" y="5853082"/>
                </a:cubicBezTo>
                <a:cubicBezTo>
                  <a:pt x="4557816" y="5853082"/>
                  <a:pt x="4555251" y="5855647"/>
                  <a:pt x="4552686" y="5858212"/>
                </a:cubicBezTo>
                <a:cubicBezTo>
                  <a:pt x="4552686" y="5853082"/>
                  <a:pt x="4550121" y="5850517"/>
                  <a:pt x="4550121" y="5845388"/>
                </a:cubicBezTo>
                <a:close/>
                <a:moveTo>
                  <a:pt x="4537297" y="5845387"/>
                </a:moveTo>
                <a:cubicBezTo>
                  <a:pt x="4537297" y="5853081"/>
                  <a:pt x="4539862" y="5860777"/>
                  <a:pt x="4544992" y="5868472"/>
                </a:cubicBezTo>
                <a:cubicBezTo>
                  <a:pt x="4527038" y="5891555"/>
                  <a:pt x="4516778" y="5922334"/>
                  <a:pt x="4511649" y="5958243"/>
                </a:cubicBezTo>
                <a:cubicBezTo>
                  <a:pt x="4509083" y="5942853"/>
                  <a:pt x="4501388" y="5930029"/>
                  <a:pt x="4501388" y="5917204"/>
                </a:cubicBezTo>
                <a:cubicBezTo>
                  <a:pt x="4503954" y="5909510"/>
                  <a:pt x="4509083" y="5899250"/>
                  <a:pt x="4511649" y="5888991"/>
                </a:cubicBezTo>
                <a:cubicBezTo>
                  <a:pt x="4514213" y="5878731"/>
                  <a:pt x="4516778" y="5863342"/>
                  <a:pt x="4516778" y="5850516"/>
                </a:cubicBezTo>
                <a:cubicBezTo>
                  <a:pt x="4524473" y="5847951"/>
                  <a:pt x="4529603" y="5845387"/>
                  <a:pt x="4537297" y="5845387"/>
                </a:cubicBezTo>
                <a:close/>
                <a:moveTo>
                  <a:pt x="4316715" y="5822302"/>
                </a:moveTo>
                <a:cubicBezTo>
                  <a:pt x="4329541" y="5829997"/>
                  <a:pt x="4350060" y="5817172"/>
                  <a:pt x="4365449" y="5829997"/>
                </a:cubicBezTo>
                <a:cubicBezTo>
                  <a:pt x="4370579" y="5827432"/>
                  <a:pt x="4373144" y="5829997"/>
                  <a:pt x="4378274" y="5832562"/>
                </a:cubicBezTo>
                <a:cubicBezTo>
                  <a:pt x="4378274" y="5842822"/>
                  <a:pt x="4355190" y="5850517"/>
                  <a:pt x="4368014" y="5863342"/>
                </a:cubicBezTo>
                <a:cubicBezTo>
                  <a:pt x="4378274" y="5860777"/>
                  <a:pt x="4378274" y="5847952"/>
                  <a:pt x="4383403" y="5840257"/>
                </a:cubicBezTo>
                <a:cubicBezTo>
                  <a:pt x="4393663" y="5840257"/>
                  <a:pt x="4388533" y="5853082"/>
                  <a:pt x="4388533" y="5858212"/>
                </a:cubicBezTo>
                <a:cubicBezTo>
                  <a:pt x="4391098" y="5873601"/>
                  <a:pt x="4398793" y="5891555"/>
                  <a:pt x="4401358" y="5904380"/>
                </a:cubicBezTo>
                <a:cubicBezTo>
                  <a:pt x="4398793" y="5906945"/>
                  <a:pt x="4398793" y="5909510"/>
                  <a:pt x="4396228" y="5912074"/>
                </a:cubicBezTo>
                <a:cubicBezTo>
                  <a:pt x="4401358" y="5919769"/>
                  <a:pt x="4406487" y="5924899"/>
                  <a:pt x="4406487" y="5935159"/>
                </a:cubicBezTo>
                <a:cubicBezTo>
                  <a:pt x="4391098" y="5914639"/>
                  <a:pt x="4378274" y="5899250"/>
                  <a:pt x="4357755" y="5886426"/>
                </a:cubicBezTo>
                <a:cubicBezTo>
                  <a:pt x="4355190" y="5886426"/>
                  <a:pt x="4355190" y="5888991"/>
                  <a:pt x="4355190" y="5891555"/>
                </a:cubicBezTo>
                <a:cubicBezTo>
                  <a:pt x="4334670" y="5881296"/>
                  <a:pt x="4319280" y="5865906"/>
                  <a:pt x="4306456" y="5847952"/>
                </a:cubicBezTo>
                <a:cubicBezTo>
                  <a:pt x="4306456" y="5832562"/>
                  <a:pt x="4311585" y="5829997"/>
                  <a:pt x="4316715" y="5822302"/>
                </a:cubicBezTo>
                <a:close/>
                <a:moveTo>
                  <a:pt x="4347495" y="5812044"/>
                </a:moveTo>
                <a:cubicBezTo>
                  <a:pt x="4347495" y="5814608"/>
                  <a:pt x="4355189" y="5814608"/>
                  <a:pt x="4360319" y="5814608"/>
                </a:cubicBezTo>
                <a:cubicBezTo>
                  <a:pt x="4357755" y="5817173"/>
                  <a:pt x="4360319" y="5817173"/>
                  <a:pt x="4360319" y="5819738"/>
                </a:cubicBezTo>
                <a:cubicBezTo>
                  <a:pt x="4355189" y="5817173"/>
                  <a:pt x="4347495" y="5819738"/>
                  <a:pt x="4347495" y="5812044"/>
                </a:cubicBezTo>
                <a:close/>
                <a:moveTo>
                  <a:pt x="4657846" y="5812043"/>
                </a:moveTo>
                <a:cubicBezTo>
                  <a:pt x="4683496" y="5837693"/>
                  <a:pt x="4727099" y="5853082"/>
                  <a:pt x="4763007" y="5853082"/>
                </a:cubicBezTo>
                <a:cubicBezTo>
                  <a:pt x="4765572" y="5876166"/>
                  <a:pt x="4763007" y="5896685"/>
                  <a:pt x="4763007" y="5917204"/>
                </a:cubicBezTo>
                <a:cubicBezTo>
                  <a:pt x="4763007" y="5922334"/>
                  <a:pt x="4750183" y="5912074"/>
                  <a:pt x="4747618" y="5919769"/>
                </a:cubicBezTo>
                <a:cubicBezTo>
                  <a:pt x="4747618" y="5924899"/>
                  <a:pt x="4752748" y="5927464"/>
                  <a:pt x="4757877" y="5930029"/>
                </a:cubicBezTo>
                <a:cubicBezTo>
                  <a:pt x="4724534" y="5930029"/>
                  <a:pt x="4691190" y="5937723"/>
                  <a:pt x="4660411" y="5945418"/>
                </a:cubicBezTo>
                <a:cubicBezTo>
                  <a:pt x="4660411" y="5930029"/>
                  <a:pt x="4662975" y="5912074"/>
                  <a:pt x="4665540" y="5896685"/>
                </a:cubicBezTo>
                <a:cubicBezTo>
                  <a:pt x="4670670" y="5894120"/>
                  <a:pt x="4678366" y="5891555"/>
                  <a:pt x="4680931" y="5883861"/>
                </a:cubicBezTo>
                <a:cubicBezTo>
                  <a:pt x="4680931" y="5881296"/>
                  <a:pt x="4678366" y="5881296"/>
                  <a:pt x="4678366" y="5878731"/>
                </a:cubicBezTo>
                <a:cubicBezTo>
                  <a:pt x="4675801" y="5878731"/>
                  <a:pt x="4670670" y="5878731"/>
                  <a:pt x="4665540" y="5878731"/>
                </a:cubicBezTo>
                <a:cubicBezTo>
                  <a:pt x="4665540" y="5873601"/>
                  <a:pt x="4662975" y="5865906"/>
                  <a:pt x="4662975" y="5858212"/>
                </a:cubicBezTo>
                <a:cubicBezTo>
                  <a:pt x="4675801" y="5858212"/>
                  <a:pt x="4688625" y="5855647"/>
                  <a:pt x="4701450" y="5850517"/>
                </a:cubicBezTo>
                <a:cubicBezTo>
                  <a:pt x="4691190" y="5845387"/>
                  <a:pt x="4675801" y="5842822"/>
                  <a:pt x="4660411" y="5837693"/>
                </a:cubicBezTo>
                <a:cubicBezTo>
                  <a:pt x="4660411" y="5829997"/>
                  <a:pt x="4660411" y="5822302"/>
                  <a:pt x="4657846" y="5812043"/>
                </a:cubicBezTo>
                <a:close/>
                <a:moveTo>
                  <a:pt x="4614244" y="5806914"/>
                </a:moveTo>
                <a:cubicBezTo>
                  <a:pt x="4621938" y="5809478"/>
                  <a:pt x="4632198" y="5809478"/>
                  <a:pt x="4639893" y="5814608"/>
                </a:cubicBezTo>
                <a:cubicBezTo>
                  <a:pt x="4642457" y="5819738"/>
                  <a:pt x="4642457" y="5827433"/>
                  <a:pt x="4642457" y="5835127"/>
                </a:cubicBezTo>
                <a:cubicBezTo>
                  <a:pt x="4637328" y="5832563"/>
                  <a:pt x="4632198" y="5829998"/>
                  <a:pt x="4627068" y="5827433"/>
                </a:cubicBezTo>
                <a:cubicBezTo>
                  <a:pt x="4627068" y="5822303"/>
                  <a:pt x="4624503" y="5819738"/>
                  <a:pt x="4621938" y="5817173"/>
                </a:cubicBezTo>
                <a:cubicBezTo>
                  <a:pt x="4621938" y="5817173"/>
                  <a:pt x="4619373" y="5819738"/>
                  <a:pt x="4619373" y="5819738"/>
                </a:cubicBezTo>
                <a:cubicBezTo>
                  <a:pt x="4616808" y="5814608"/>
                  <a:pt x="4614244" y="5812043"/>
                  <a:pt x="4614244" y="5806914"/>
                </a:cubicBezTo>
                <a:close/>
                <a:moveTo>
                  <a:pt x="4832258" y="5794089"/>
                </a:moveTo>
                <a:cubicBezTo>
                  <a:pt x="4860472" y="5817173"/>
                  <a:pt x="4880991" y="5853081"/>
                  <a:pt x="4950243" y="5837692"/>
                </a:cubicBezTo>
                <a:cubicBezTo>
                  <a:pt x="4952808" y="5909509"/>
                  <a:pt x="4829693" y="5855646"/>
                  <a:pt x="4847647" y="5940288"/>
                </a:cubicBezTo>
                <a:cubicBezTo>
                  <a:pt x="4821998" y="5932593"/>
                  <a:pt x="4798915" y="5930028"/>
                  <a:pt x="4775831" y="5930028"/>
                </a:cubicBezTo>
                <a:cubicBezTo>
                  <a:pt x="4775831" y="5909509"/>
                  <a:pt x="4775831" y="5888990"/>
                  <a:pt x="4775831" y="5871035"/>
                </a:cubicBezTo>
                <a:cubicBezTo>
                  <a:pt x="4778395" y="5868470"/>
                  <a:pt x="4780960" y="5868470"/>
                  <a:pt x="4780960" y="5865905"/>
                </a:cubicBezTo>
                <a:cubicBezTo>
                  <a:pt x="4780960" y="5860776"/>
                  <a:pt x="4775831" y="5860776"/>
                  <a:pt x="4775831" y="5858211"/>
                </a:cubicBezTo>
                <a:cubicBezTo>
                  <a:pt x="4775831" y="5855646"/>
                  <a:pt x="4775831" y="5855646"/>
                  <a:pt x="4775831" y="5853081"/>
                </a:cubicBezTo>
                <a:cubicBezTo>
                  <a:pt x="4809174" y="5850516"/>
                  <a:pt x="4834823" y="5832562"/>
                  <a:pt x="4832258" y="5794089"/>
                </a:cubicBezTo>
                <a:close/>
                <a:moveTo>
                  <a:pt x="4411617" y="5791525"/>
                </a:moveTo>
                <a:cubicBezTo>
                  <a:pt x="4416747" y="5791525"/>
                  <a:pt x="4414182" y="5794090"/>
                  <a:pt x="4416747" y="5794090"/>
                </a:cubicBezTo>
                <a:cubicBezTo>
                  <a:pt x="4416747" y="5796654"/>
                  <a:pt x="4411617" y="5794090"/>
                  <a:pt x="4411617" y="5796654"/>
                </a:cubicBezTo>
                <a:cubicBezTo>
                  <a:pt x="4409052" y="5796654"/>
                  <a:pt x="4411617" y="5791525"/>
                  <a:pt x="4411617" y="5791525"/>
                </a:cubicBezTo>
                <a:close/>
                <a:moveTo>
                  <a:pt x="4373144" y="5786395"/>
                </a:moveTo>
                <a:cubicBezTo>
                  <a:pt x="4378274" y="5791524"/>
                  <a:pt x="4373144" y="5812044"/>
                  <a:pt x="4380838" y="5817173"/>
                </a:cubicBezTo>
                <a:cubicBezTo>
                  <a:pt x="4378274" y="5819738"/>
                  <a:pt x="4375709" y="5817173"/>
                  <a:pt x="4378274" y="5822303"/>
                </a:cubicBezTo>
                <a:cubicBezTo>
                  <a:pt x="4365449" y="5817173"/>
                  <a:pt x="4370579" y="5799219"/>
                  <a:pt x="4373144" y="5786395"/>
                </a:cubicBezTo>
                <a:close/>
                <a:moveTo>
                  <a:pt x="4427006" y="5778701"/>
                </a:moveTo>
                <a:cubicBezTo>
                  <a:pt x="4424441" y="5781266"/>
                  <a:pt x="4419311" y="5783830"/>
                  <a:pt x="4416747" y="5783830"/>
                </a:cubicBezTo>
                <a:cubicBezTo>
                  <a:pt x="4419311" y="5778701"/>
                  <a:pt x="4421876" y="5778701"/>
                  <a:pt x="4427006" y="5778701"/>
                </a:cubicBezTo>
                <a:close/>
                <a:moveTo>
                  <a:pt x="4468044" y="5763310"/>
                </a:moveTo>
                <a:cubicBezTo>
                  <a:pt x="4475739" y="5760745"/>
                  <a:pt x="4485999" y="5768440"/>
                  <a:pt x="4496258" y="5768440"/>
                </a:cubicBezTo>
                <a:cubicBezTo>
                  <a:pt x="4493694" y="5776136"/>
                  <a:pt x="4488564" y="5776136"/>
                  <a:pt x="4485999" y="5781266"/>
                </a:cubicBezTo>
                <a:cubicBezTo>
                  <a:pt x="4493694" y="5786395"/>
                  <a:pt x="4498823" y="5773571"/>
                  <a:pt x="4503953" y="5773571"/>
                </a:cubicBezTo>
                <a:cubicBezTo>
                  <a:pt x="4511648" y="5776136"/>
                  <a:pt x="4516778" y="5778701"/>
                  <a:pt x="4519343" y="5783830"/>
                </a:cubicBezTo>
                <a:cubicBezTo>
                  <a:pt x="4503953" y="5804349"/>
                  <a:pt x="4534732" y="5819739"/>
                  <a:pt x="4514212" y="5845388"/>
                </a:cubicBezTo>
                <a:cubicBezTo>
                  <a:pt x="4514212" y="5840258"/>
                  <a:pt x="4514212" y="5837693"/>
                  <a:pt x="4511648" y="5832563"/>
                </a:cubicBezTo>
                <a:cubicBezTo>
                  <a:pt x="4498823" y="5835128"/>
                  <a:pt x="4496258" y="5842823"/>
                  <a:pt x="4488564" y="5847953"/>
                </a:cubicBezTo>
                <a:cubicBezTo>
                  <a:pt x="4488564" y="5827433"/>
                  <a:pt x="4485999" y="5817174"/>
                  <a:pt x="4488564" y="5799220"/>
                </a:cubicBezTo>
                <a:cubicBezTo>
                  <a:pt x="4475739" y="5794090"/>
                  <a:pt x="4470609" y="5778701"/>
                  <a:pt x="4468044" y="5763310"/>
                </a:cubicBezTo>
                <a:close/>
                <a:moveTo>
                  <a:pt x="4368013" y="5763310"/>
                </a:moveTo>
                <a:cubicBezTo>
                  <a:pt x="4370578" y="5768441"/>
                  <a:pt x="4370578" y="5773570"/>
                  <a:pt x="4373143" y="5778700"/>
                </a:cubicBezTo>
                <a:cubicBezTo>
                  <a:pt x="4362884" y="5783830"/>
                  <a:pt x="4362884" y="5796654"/>
                  <a:pt x="4357754" y="5801784"/>
                </a:cubicBezTo>
                <a:cubicBezTo>
                  <a:pt x="4352624" y="5788959"/>
                  <a:pt x="4347494" y="5760745"/>
                  <a:pt x="4368013" y="5763310"/>
                </a:cubicBezTo>
                <a:close/>
                <a:moveTo>
                  <a:pt x="4447526" y="5758180"/>
                </a:moveTo>
                <a:cubicBezTo>
                  <a:pt x="4455220" y="5783829"/>
                  <a:pt x="4465480" y="5819737"/>
                  <a:pt x="4470610" y="5853081"/>
                </a:cubicBezTo>
                <a:cubicBezTo>
                  <a:pt x="4473175" y="5865905"/>
                  <a:pt x="4475739" y="5881295"/>
                  <a:pt x="4468045" y="5896684"/>
                </a:cubicBezTo>
                <a:cubicBezTo>
                  <a:pt x="4450090" y="5904379"/>
                  <a:pt x="4444961" y="5922333"/>
                  <a:pt x="4434701" y="5935158"/>
                </a:cubicBezTo>
                <a:cubicBezTo>
                  <a:pt x="4432136" y="5917203"/>
                  <a:pt x="4427007" y="5901814"/>
                  <a:pt x="4424441" y="5883860"/>
                </a:cubicBezTo>
                <a:cubicBezTo>
                  <a:pt x="4416747" y="5865905"/>
                  <a:pt x="4409051" y="5837692"/>
                  <a:pt x="4409051" y="5822302"/>
                </a:cubicBezTo>
                <a:cubicBezTo>
                  <a:pt x="4403922" y="5819737"/>
                  <a:pt x="4403922" y="5812043"/>
                  <a:pt x="4406486" y="5806913"/>
                </a:cubicBezTo>
                <a:cubicBezTo>
                  <a:pt x="4416747" y="5806913"/>
                  <a:pt x="4421877" y="5806913"/>
                  <a:pt x="4427007" y="5804348"/>
                </a:cubicBezTo>
                <a:cubicBezTo>
                  <a:pt x="4427007" y="5799218"/>
                  <a:pt x="4424441" y="5799218"/>
                  <a:pt x="4424441" y="5794088"/>
                </a:cubicBezTo>
                <a:cubicBezTo>
                  <a:pt x="4432136" y="5791523"/>
                  <a:pt x="4439831" y="5788958"/>
                  <a:pt x="4442396" y="5781264"/>
                </a:cubicBezTo>
                <a:cubicBezTo>
                  <a:pt x="4437266" y="5776134"/>
                  <a:pt x="4434701" y="5783829"/>
                  <a:pt x="4427007" y="5781264"/>
                </a:cubicBezTo>
                <a:cubicBezTo>
                  <a:pt x="4429572" y="5778699"/>
                  <a:pt x="4434701" y="5776134"/>
                  <a:pt x="4439831" y="5776134"/>
                </a:cubicBezTo>
                <a:cubicBezTo>
                  <a:pt x="4439831" y="5768440"/>
                  <a:pt x="4444961" y="5765874"/>
                  <a:pt x="4447526" y="5758180"/>
                </a:cubicBezTo>
                <a:close/>
                <a:moveTo>
                  <a:pt x="4485038" y="5753692"/>
                </a:moveTo>
                <a:cubicBezTo>
                  <a:pt x="4487282" y="5753692"/>
                  <a:pt x="4489847" y="5754334"/>
                  <a:pt x="4491129" y="5755616"/>
                </a:cubicBezTo>
                <a:cubicBezTo>
                  <a:pt x="4491129" y="5755616"/>
                  <a:pt x="4488564" y="5758181"/>
                  <a:pt x="4491129" y="5760746"/>
                </a:cubicBezTo>
                <a:cubicBezTo>
                  <a:pt x="4483434" y="5760746"/>
                  <a:pt x="4483434" y="5755616"/>
                  <a:pt x="4480870" y="5755616"/>
                </a:cubicBezTo>
                <a:cubicBezTo>
                  <a:pt x="4480870" y="5754334"/>
                  <a:pt x="4482794" y="5753692"/>
                  <a:pt x="4485038" y="5753692"/>
                </a:cubicBezTo>
                <a:close/>
                <a:moveTo>
                  <a:pt x="4424442" y="5742792"/>
                </a:moveTo>
                <a:cubicBezTo>
                  <a:pt x="4432136" y="5745356"/>
                  <a:pt x="4434701" y="5750486"/>
                  <a:pt x="4439831" y="5753051"/>
                </a:cubicBezTo>
                <a:cubicBezTo>
                  <a:pt x="4434701" y="5755616"/>
                  <a:pt x="4424442" y="5755616"/>
                  <a:pt x="4424442" y="5763311"/>
                </a:cubicBezTo>
                <a:cubicBezTo>
                  <a:pt x="4421877" y="5760746"/>
                  <a:pt x="4424442" y="5750486"/>
                  <a:pt x="4424442" y="5742792"/>
                </a:cubicBezTo>
                <a:close/>
                <a:moveTo>
                  <a:pt x="4501388" y="5737662"/>
                </a:moveTo>
                <a:cubicBezTo>
                  <a:pt x="4506518" y="5742792"/>
                  <a:pt x="4503953" y="5753051"/>
                  <a:pt x="4506518" y="5753051"/>
                </a:cubicBezTo>
                <a:cubicBezTo>
                  <a:pt x="4509084" y="5758181"/>
                  <a:pt x="4501388" y="5753051"/>
                  <a:pt x="4498824" y="5758181"/>
                </a:cubicBezTo>
                <a:cubicBezTo>
                  <a:pt x="4491129" y="5753051"/>
                  <a:pt x="4498824" y="5742792"/>
                  <a:pt x="4501388" y="5737662"/>
                </a:cubicBezTo>
                <a:close/>
                <a:moveTo>
                  <a:pt x="4424442" y="5704318"/>
                </a:moveTo>
                <a:cubicBezTo>
                  <a:pt x="4429572" y="5699188"/>
                  <a:pt x="4437266" y="5709448"/>
                  <a:pt x="4434702" y="5712013"/>
                </a:cubicBezTo>
                <a:cubicBezTo>
                  <a:pt x="4429572" y="5709448"/>
                  <a:pt x="4429572" y="5704318"/>
                  <a:pt x="4424442" y="5704318"/>
                </a:cubicBezTo>
                <a:close/>
                <a:moveTo>
                  <a:pt x="4352625" y="5686364"/>
                </a:moveTo>
                <a:cubicBezTo>
                  <a:pt x="4357754" y="5686364"/>
                  <a:pt x="4357754" y="5691494"/>
                  <a:pt x="4357754" y="5696624"/>
                </a:cubicBezTo>
                <a:cubicBezTo>
                  <a:pt x="4352625" y="5696624"/>
                  <a:pt x="4355189" y="5688929"/>
                  <a:pt x="4352625" y="5686364"/>
                </a:cubicBezTo>
                <a:close/>
                <a:moveTo>
                  <a:pt x="4424441" y="5670974"/>
                </a:moveTo>
                <a:cubicBezTo>
                  <a:pt x="4429572" y="5668409"/>
                  <a:pt x="4432136" y="5676104"/>
                  <a:pt x="4434701" y="5670974"/>
                </a:cubicBezTo>
                <a:cubicBezTo>
                  <a:pt x="4437266" y="5673539"/>
                  <a:pt x="4434701" y="5683799"/>
                  <a:pt x="4432136" y="5686363"/>
                </a:cubicBezTo>
                <a:cubicBezTo>
                  <a:pt x="4427006" y="5681234"/>
                  <a:pt x="4424441" y="5683799"/>
                  <a:pt x="4419312" y="5681234"/>
                </a:cubicBezTo>
                <a:cubicBezTo>
                  <a:pt x="4421877" y="5676104"/>
                  <a:pt x="4421877" y="5673539"/>
                  <a:pt x="4424441" y="5670974"/>
                </a:cubicBezTo>
                <a:close/>
                <a:moveTo>
                  <a:pt x="4432457" y="5661677"/>
                </a:moveTo>
                <a:cubicBezTo>
                  <a:pt x="4434060" y="5661356"/>
                  <a:pt x="4435984" y="5661997"/>
                  <a:pt x="4437266" y="5663280"/>
                </a:cubicBezTo>
                <a:cubicBezTo>
                  <a:pt x="4434701" y="5665845"/>
                  <a:pt x="4432136" y="5665845"/>
                  <a:pt x="4429572" y="5665845"/>
                </a:cubicBezTo>
                <a:cubicBezTo>
                  <a:pt x="4429572" y="5663280"/>
                  <a:pt x="4430855" y="5661997"/>
                  <a:pt x="4432457" y="5661677"/>
                </a:cubicBezTo>
                <a:close/>
                <a:moveTo>
                  <a:pt x="4539862" y="5660715"/>
                </a:moveTo>
                <a:cubicBezTo>
                  <a:pt x="4539862" y="5665845"/>
                  <a:pt x="4537297" y="5665845"/>
                  <a:pt x="4537297" y="5668409"/>
                </a:cubicBezTo>
                <a:cubicBezTo>
                  <a:pt x="4532168" y="5668409"/>
                  <a:pt x="4532168" y="5665845"/>
                  <a:pt x="4532168" y="5663280"/>
                </a:cubicBezTo>
                <a:cubicBezTo>
                  <a:pt x="4534732" y="5665845"/>
                  <a:pt x="4534732" y="5663280"/>
                  <a:pt x="4539862" y="5660715"/>
                </a:cubicBezTo>
                <a:close/>
                <a:moveTo>
                  <a:pt x="4670670" y="5660714"/>
                </a:moveTo>
                <a:cubicBezTo>
                  <a:pt x="4670670" y="5658149"/>
                  <a:pt x="4675800" y="5663279"/>
                  <a:pt x="4678366" y="5660714"/>
                </a:cubicBezTo>
                <a:cubicBezTo>
                  <a:pt x="4686061" y="5668409"/>
                  <a:pt x="4691191" y="5681234"/>
                  <a:pt x="4686061" y="5691494"/>
                </a:cubicBezTo>
                <a:cubicBezTo>
                  <a:pt x="4704015" y="5681234"/>
                  <a:pt x="4724534" y="5681234"/>
                  <a:pt x="4742489" y="5681234"/>
                </a:cubicBezTo>
                <a:cubicBezTo>
                  <a:pt x="4747618" y="5699188"/>
                  <a:pt x="4752748" y="5717143"/>
                  <a:pt x="4752748" y="5735097"/>
                </a:cubicBezTo>
                <a:cubicBezTo>
                  <a:pt x="4755313" y="5740227"/>
                  <a:pt x="4750183" y="5740227"/>
                  <a:pt x="4747618" y="5745357"/>
                </a:cubicBezTo>
                <a:cubicBezTo>
                  <a:pt x="4750183" y="5750486"/>
                  <a:pt x="4752748" y="5758181"/>
                  <a:pt x="4755313" y="5765876"/>
                </a:cubicBezTo>
                <a:cubicBezTo>
                  <a:pt x="4729664" y="5755616"/>
                  <a:pt x="4701450" y="5745357"/>
                  <a:pt x="4662976" y="5747922"/>
                </a:cubicBezTo>
                <a:cubicBezTo>
                  <a:pt x="4665541" y="5722273"/>
                  <a:pt x="4665541" y="5696624"/>
                  <a:pt x="4668105" y="5670974"/>
                </a:cubicBezTo>
                <a:cubicBezTo>
                  <a:pt x="4668105" y="5668409"/>
                  <a:pt x="4675800" y="5665844"/>
                  <a:pt x="4670670" y="5660714"/>
                </a:cubicBezTo>
                <a:close/>
                <a:moveTo>
                  <a:pt x="3875555" y="5653021"/>
                </a:moveTo>
                <a:cubicBezTo>
                  <a:pt x="3880684" y="5653021"/>
                  <a:pt x="3878120" y="5660715"/>
                  <a:pt x="3872990" y="5660715"/>
                </a:cubicBezTo>
                <a:cubicBezTo>
                  <a:pt x="3872990" y="5658150"/>
                  <a:pt x="3875555" y="5658150"/>
                  <a:pt x="3875555" y="5653021"/>
                </a:cubicBezTo>
                <a:close/>
                <a:moveTo>
                  <a:pt x="4368013" y="5653020"/>
                </a:moveTo>
                <a:cubicBezTo>
                  <a:pt x="4375708" y="5653020"/>
                  <a:pt x="4383403" y="5658149"/>
                  <a:pt x="4391098" y="5660714"/>
                </a:cubicBezTo>
                <a:cubicBezTo>
                  <a:pt x="4396227" y="5660714"/>
                  <a:pt x="4396227" y="5658149"/>
                  <a:pt x="4398792" y="5655584"/>
                </a:cubicBezTo>
                <a:cubicBezTo>
                  <a:pt x="4398792" y="5663279"/>
                  <a:pt x="4396227" y="5681234"/>
                  <a:pt x="4406487" y="5683799"/>
                </a:cubicBezTo>
                <a:cubicBezTo>
                  <a:pt x="4403922" y="5688929"/>
                  <a:pt x="4396227" y="5686364"/>
                  <a:pt x="4393662" y="5686364"/>
                </a:cubicBezTo>
                <a:cubicBezTo>
                  <a:pt x="4396227" y="5706883"/>
                  <a:pt x="4406487" y="5722273"/>
                  <a:pt x="4419311" y="5735097"/>
                </a:cubicBezTo>
                <a:cubicBezTo>
                  <a:pt x="4411617" y="5737662"/>
                  <a:pt x="4414182" y="5750486"/>
                  <a:pt x="4409052" y="5758181"/>
                </a:cubicBezTo>
                <a:cubicBezTo>
                  <a:pt x="4409052" y="5747922"/>
                  <a:pt x="4398792" y="5742792"/>
                  <a:pt x="4393662" y="5750486"/>
                </a:cubicBezTo>
                <a:cubicBezTo>
                  <a:pt x="4393662" y="5765876"/>
                  <a:pt x="4409052" y="5776135"/>
                  <a:pt x="4401357" y="5791525"/>
                </a:cubicBezTo>
                <a:cubicBezTo>
                  <a:pt x="4393662" y="5788960"/>
                  <a:pt x="4398792" y="5778700"/>
                  <a:pt x="4396227" y="5771006"/>
                </a:cubicBezTo>
                <a:cubicBezTo>
                  <a:pt x="4393662" y="5771006"/>
                  <a:pt x="4391098" y="5771006"/>
                  <a:pt x="4391098" y="5773571"/>
                </a:cubicBezTo>
                <a:cubicBezTo>
                  <a:pt x="4380838" y="5753051"/>
                  <a:pt x="4378273" y="5724837"/>
                  <a:pt x="4370578" y="5704319"/>
                </a:cubicBezTo>
                <a:cubicBezTo>
                  <a:pt x="4368013" y="5694059"/>
                  <a:pt x="4362883" y="5686364"/>
                  <a:pt x="4365449" y="5678670"/>
                </a:cubicBezTo>
                <a:cubicBezTo>
                  <a:pt x="4370578" y="5676105"/>
                  <a:pt x="4378273" y="5676105"/>
                  <a:pt x="4378273" y="5665844"/>
                </a:cubicBezTo>
                <a:cubicBezTo>
                  <a:pt x="4375708" y="5660714"/>
                  <a:pt x="4368013" y="5668409"/>
                  <a:pt x="4362883" y="5663279"/>
                </a:cubicBezTo>
                <a:cubicBezTo>
                  <a:pt x="4365449" y="5660714"/>
                  <a:pt x="4373143" y="5658149"/>
                  <a:pt x="4368013" y="5653020"/>
                </a:cubicBezTo>
                <a:close/>
                <a:moveTo>
                  <a:pt x="4455220" y="5647890"/>
                </a:moveTo>
                <a:cubicBezTo>
                  <a:pt x="4462915" y="5668410"/>
                  <a:pt x="4498824" y="5673540"/>
                  <a:pt x="4521908" y="5665844"/>
                </a:cubicBezTo>
                <a:cubicBezTo>
                  <a:pt x="4527037" y="5668410"/>
                  <a:pt x="4529602" y="5676105"/>
                  <a:pt x="4534732" y="5678670"/>
                </a:cubicBezTo>
                <a:cubicBezTo>
                  <a:pt x="4534732" y="5706883"/>
                  <a:pt x="4534732" y="5750486"/>
                  <a:pt x="4534732" y="5768441"/>
                </a:cubicBezTo>
                <a:cubicBezTo>
                  <a:pt x="4529602" y="5768441"/>
                  <a:pt x="4527037" y="5765876"/>
                  <a:pt x="4524473" y="5765876"/>
                </a:cubicBezTo>
                <a:cubicBezTo>
                  <a:pt x="4521908" y="5755617"/>
                  <a:pt x="4527037" y="5745357"/>
                  <a:pt x="4521908" y="5740227"/>
                </a:cubicBezTo>
                <a:cubicBezTo>
                  <a:pt x="4514213" y="5737662"/>
                  <a:pt x="4516778" y="5747922"/>
                  <a:pt x="4511648" y="5750486"/>
                </a:cubicBezTo>
                <a:cubicBezTo>
                  <a:pt x="4511648" y="5737662"/>
                  <a:pt x="4524473" y="5722273"/>
                  <a:pt x="4514213" y="5712013"/>
                </a:cubicBezTo>
                <a:cubicBezTo>
                  <a:pt x="4503954" y="5719708"/>
                  <a:pt x="4493694" y="5724837"/>
                  <a:pt x="4493694" y="5740227"/>
                </a:cubicBezTo>
                <a:cubicBezTo>
                  <a:pt x="4480870" y="5729968"/>
                  <a:pt x="4501388" y="5706883"/>
                  <a:pt x="4496259" y="5696624"/>
                </a:cubicBezTo>
                <a:cubicBezTo>
                  <a:pt x="4488564" y="5701754"/>
                  <a:pt x="4485999" y="5714578"/>
                  <a:pt x="4483434" y="5724837"/>
                </a:cubicBezTo>
                <a:cubicBezTo>
                  <a:pt x="4480870" y="5719708"/>
                  <a:pt x="4473175" y="5714578"/>
                  <a:pt x="4470610" y="5706883"/>
                </a:cubicBezTo>
                <a:cubicBezTo>
                  <a:pt x="4468045" y="5706883"/>
                  <a:pt x="4465480" y="5712013"/>
                  <a:pt x="4462915" y="5709448"/>
                </a:cubicBezTo>
                <a:cubicBezTo>
                  <a:pt x="4457784" y="5691494"/>
                  <a:pt x="4457784" y="5668410"/>
                  <a:pt x="4455220" y="5647890"/>
                </a:cubicBezTo>
                <a:close/>
                <a:moveTo>
                  <a:pt x="4427007" y="5642761"/>
                </a:moveTo>
                <a:cubicBezTo>
                  <a:pt x="4429572" y="5645326"/>
                  <a:pt x="4424442" y="5645326"/>
                  <a:pt x="4424442" y="5650455"/>
                </a:cubicBezTo>
                <a:cubicBezTo>
                  <a:pt x="4419312" y="5647890"/>
                  <a:pt x="4421877" y="5642761"/>
                  <a:pt x="4427007" y="5642761"/>
                </a:cubicBezTo>
                <a:close/>
                <a:moveTo>
                  <a:pt x="4360320" y="5642761"/>
                </a:moveTo>
                <a:cubicBezTo>
                  <a:pt x="4362885" y="5642761"/>
                  <a:pt x="4360320" y="5650455"/>
                  <a:pt x="4368014" y="5647890"/>
                </a:cubicBezTo>
                <a:cubicBezTo>
                  <a:pt x="4365450" y="5653021"/>
                  <a:pt x="4362885" y="5647890"/>
                  <a:pt x="4360320" y="5650455"/>
                </a:cubicBezTo>
                <a:cubicBezTo>
                  <a:pt x="4357755" y="5647890"/>
                  <a:pt x="4360320" y="5647890"/>
                  <a:pt x="4360320" y="5642761"/>
                </a:cubicBezTo>
                <a:close/>
                <a:moveTo>
                  <a:pt x="4680930" y="5611982"/>
                </a:moveTo>
                <a:cubicBezTo>
                  <a:pt x="4691190" y="5611982"/>
                  <a:pt x="4691190" y="5617111"/>
                  <a:pt x="4701450" y="5614547"/>
                </a:cubicBezTo>
                <a:cubicBezTo>
                  <a:pt x="4693755" y="5617111"/>
                  <a:pt x="4686060" y="5619676"/>
                  <a:pt x="4678366" y="5624806"/>
                </a:cubicBezTo>
                <a:cubicBezTo>
                  <a:pt x="4680930" y="5619676"/>
                  <a:pt x="4680930" y="5617111"/>
                  <a:pt x="4680930" y="5611982"/>
                </a:cubicBezTo>
                <a:close/>
                <a:moveTo>
                  <a:pt x="4655282" y="5606853"/>
                </a:moveTo>
                <a:cubicBezTo>
                  <a:pt x="4660412" y="5609417"/>
                  <a:pt x="4665542" y="5609417"/>
                  <a:pt x="4670671" y="5609417"/>
                </a:cubicBezTo>
                <a:cubicBezTo>
                  <a:pt x="4670671" y="5622242"/>
                  <a:pt x="4665542" y="5627372"/>
                  <a:pt x="4665542" y="5637631"/>
                </a:cubicBezTo>
                <a:cubicBezTo>
                  <a:pt x="4657847" y="5632502"/>
                  <a:pt x="4655282" y="5624807"/>
                  <a:pt x="4655282" y="5606853"/>
                </a:cubicBezTo>
                <a:close/>
                <a:moveTo>
                  <a:pt x="4686061" y="5605569"/>
                </a:moveTo>
                <a:cubicBezTo>
                  <a:pt x="4687343" y="5605569"/>
                  <a:pt x="4688625" y="5606852"/>
                  <a:pt x="4688625" y="5609417"/>
                </a:cubicBezTo>
                <a:lnTo>
                  <a:pt x="4683496" y="5609417"/>
                </a:lnTo>
                <a:cubicBezTo>
                  <a:pt x="4683496" y="5606852"/>
                  <a:pt x="4684779" y="5605569"/>
                  <a:pt x="4686061" y="5605569"/>
                </a:cubicBezTo>
                <a:close/>
                <a:moveTo>
                  <a:pt x="5052840" y="5604287"/>
                </a:moveTo>
                <a:cubicBezTo>
                  <a:pt x="5027191" y="5601722"/>
                  <a:pt x="5014367" y="5614546"/>
                  <a:pt x="5009237" y="5632501"/>
                </a:cubicBezTo>
                <a:cubicBezTo>
                  <a:pt x="5032321" y="5632501"/>
                  <a:pt x="5060535" y="5635065"/>
                  <a:pt x="5052840" y="5604287"/>
                </a:cubicBezTo>
                <a:close/>
                <a:moveTo>
                  <a:pt x="4401358" y="5601723"/>
                </a:moveTo>
                <a:cubicBezTo>
                  <a:pt x="4409052" y="5606852"/>
                  <a:pt x="4419312" y="5606852"/>
                  <a:pt x="4429572" y="5604287"/>
                </a:cubicBezTo>
                <a:cubicBezTo>
                  <a:pt x="4432136" y="5611982"/>
                  <a:pt x="4429572" y="5624807"/>
                  <a:pt x="4429572" y="5629936"/>
                </a:cubicBezTo>
                <a:cubicBezTo>
                  <a:pt x="4424442" y="5619677"/>
                  <a:pt x="4411617" y="5622242"/>
                  <a:pt x="4409052" y="5629936"/>
                </a:cubicBezTo>
                <a:cubicBezTo>
                  <a:pt x="4409052" y="5617112"/>
                  <a:pt x="4401358" y="5611982"/>
                  <a:pt x="4401358" y="5601723"/>
                </a:cubicBezTo>
                <a:close/>
                <a:moveTo>
                  <a:pt x="4570641" y="5599157"/>
                </a:moveTo>
                <a:cubicBezTo>
                  <a:pt x="4596290" y="5617111"/>
                  <a:pt x="4614244" y="5645325"/>
                  <a:pt x="4642457" y="5660714"/>
                </a:cubicBezTo>
                <a:cubicBezTo>
                  <a:pt x="4645022" y="5678669"/>
                  <a:pt x="4645022" y="5696623"/>
                  <a:pt x="4645022" y="5714577"/>
                </a:cubicBezTo>
                <a:cubicBezTo>
                  <a:pt x="4642457" y="5704317"/>
                  <a:pt x="4624503" y="5696623"/>
                  <a:pt x="4598854" y="5719707"/>
                </a:cubicBezTo>
                <a:cubicBezTo>
                  <a:pt x="4629633" y="5735096"/>
                  <a:pt x="4645022" y="5729966"/>
                  <a:pt x="4647588" y="5722272"/>
                </a:cubicBezTo>
                <a:cubicBezTo>
                  <a:pt x="4647588" y="5732531"/>
                  <a:pt x="4647588" y="5740226"/>
                  <a:pt x="4647588" y="5755615"/>
                </a:cubicBezTo>
                <a:cubicBezTo>
                  <a:pt x="4647588" y="5755615"/>
                  <a:pt x="4645022" y="5755615"/>
                  <a:pt x="4645022" y="5755615"/>
                </a:cubicBezTo>
                <a:cubicBezTo>
                  <a:pt x="4639893" y="5771004"/>
                  <a:pt x="4639893" y="5781264"/>
                  <a:pt x="4645022" y="5794089"/>
                </a:cubicBezTo>
                <a:cubicBezTo>
                  <a:pt x="4642457" y="5799218"/>
                  <a:pt x="4642457" y="5804348"/>
                  <a:pt x="4642457" y="5809478"/>
                </a:cubicBezTo>
                <a:cubicBezTo>
                  <a:pt x="4632198" y="5809478"/>
                  <a:pt x="4621939" y="5809478"/>
                  <a:pt x="4614244" y="5806913"/>
                </a:cubicBezTo>
                <a:cubicBezTo>
                  <a:pt x="4616808" y="5801783"/>
                  <a:pt x="4619374" y="5794089"/>
                  <a:pt x="4627068" y="5786394"/>
                </a:cubicBezTo>
                <a:cubicBezTo>
                  <a:pt x="4601419" y="5786394"/>
                  <a:pt x="4573205" y="5786394"/>
                  <a:pt x="4547555" y="5786394"/>
                </a:cubicBezTo>
                <a:cubicBezTo>
                  <a:pt x="4544991" y="5786394"/>
                  <a:pt x="4542426" y="5783829"/>
                  <a:pt x="4539861" y="5783829"/>
                </a:cubicBezTo>
                <a:cubicBezTo>
                  <a:pt x="4539861" y="5763310"/>
                  <a:pt x="4542426" y="5745356"/>
                  <a:pt x="4552685" y="5732531"/>
                </a:cubicBezTo>
                <a:cubicBezTo>
                  <a:pt x="4550121" y="5727401"/>
                  <a:pt x="4542426" y="5735096"/>
                  <a:pt x="4542426" y="5732531"/>
                </a:cubicBezTo>
                <a:cubicBezTo>
                  <a:pt x="4544991" y="5714577"/>
                  <a:pt x="4539861" y="5686363"/>
                  <a:pt x="4544991" y="5665844"/>
                </a:cubicBezTo>
                <a:cubicBezTo>
                  <a:pt x="4547555" y="5658149"/>
                  <a:pt x="4568076" y="5640195"/>
                  <a:pt x="4544991" y="5640195"/>
                </a:cubicBezTo>
                <a:cubicBezTo>
                  <a:pt x="4547555" y="5632500"/>
                  <a:pt x="4560381" y="5637630"/>
                  <a:pt x="4560381" y="5632500"/>
                </a:cubicBezTo>
                <a:cubicBezTo>
                  <a:pt x="4557816" y="5627371"/>
                  <a:pt x="4555251" y="5624806"/>
                  <a:pt x="4550121" y="5624806"/>
                </a:cubicBezTo>
                <a:cubicBezTo>
                  <a:pt x="4555251" y="5617111"/>
                  <a:pt x="4555251" y="5609416"/>
                  <a:pt x="4560381" y="5604286"/>
                </a:cubicBezTo>
                <a:cubicBezTo>
                  <a:pt x="4565511" y="5604286"/>
                  <a:pt x="4565511" y="5609416"/>
                  <a:pt x="4568076" y="5606851"/>
                </a:cubicBezTo>
                <a:cubicBezTo>
                  <a:pt x="4568076" y="5604286"/>
                  <a:pt x="4570641" y="5601722"/>
                  <a:pt x="4568076" y="5601722"/>
                </a:cubicBezTo>
                <a:cubicBezTo>
                  <a:pt x="4568076" y="5599157"/>
                  <a:pt x="4570641" y="5599157"/>
                  <a:pt x="4570641" y="5599157"/>
                </a:cubicBezTo>
                <a:close/>
                <a:moveTo>
                  <a:pt x="4655282" y="5596592"/>
                </a:moveTo>
                <a:cubicBezTo>
                  <a:pt x="4657847" y="5594028"/>
                  <a:pt x="4662977" y="5594028"/>
                  <a:pt x="4665542" y="5596592"/>
                </a:cubicBezTo>
                <a:cubicBezTo>
                  <a:pt x="4665542" y="5599157"/>
                  <a:pt x="4662977" y="5601722"/>
                  <a:pt x="4657847" y="5601722"/>
                </a:cubicBezTo>
                <a:cubicBezTo>
                  <a:pt x="4655282" y="5601722"/>
                  <a:pt x="4652717" y="5601722"/>
                  <a:pt x="4655282" y="5596592"/>
                </a:cubicBezTo>
                <a:close/>
                <a:moveTo>
                  <a:pt x="4470609" y="5581204"/>
                </a:moveTo>
                <a:cubicBezTo>
                  <a:pt x="4475740" y="5588898"/>
                  <a:pt x="4460350" y="5591463"/>
                  <a:pt x="4465479" y="5596593"/>
                </a:cubicBezTo>
                <a:cubicBezTo>
                  <a:pt x="4460350" y="5596593"/>
                  <a:pt x="4462914" y="5588898"/>
                  <a:pt x="4460350" y="5586333"/>
                </a:cubicBezTo>
                <a:cubicBezTo>
                  <a:pt x="4468044" y="5586333"/>
                  <a:pt x="4468044" y="5583768"/>
                  <a:pt x="4470609" y="5581204"/>
                </a:cubicBezTo>
                <a:close/>
                <a:moveTo>
                  <a:pt x="4527038" y="5578639"/>
                </a:moveTo>
                <a:cubicBezTo>
                  <a:pt x="4527038" y="5583768"/>
                  <a:pt x="4534732" y="5591463"/>
                  <a:pt x="4532168" y="5596593"/>
                </a:cubicBezTo>
                <a:cubicBezTo>
                  <a:pt x="4524473" y="5596593"/>
                  <a:pt x="4511649" y="5596593"/>
                  <a:pt x="4501389" y="5596593"/>
                </a:cubicBezTo>
                <a:cubicBezTo>
                  <a:pt x="4509083" y="5588899"/>
                  <a:pt x="4521908" y="5586333"/>
                  <a:pt x="4527038" y="5578639"/>
                </a:cubicBezTo>
                <a:close/>
                <a:moveTo>
                  <a:pt x="4627069" y="5576074"/>
                </a:moveTo>
                <a:cubicBezTo>
                  <a:pt x="4639893" y="5583768"/>
                  <a:pt x="4639893" y="5596593"/>
                  <a:pt x="4642458" y="5609417"/>
                </a:cubicBezTo>
                <a:cubicBezTo>
                  <a:pt x="4637328" y="5609417"/>
                  <a:pt x="4634763" y="5604287"/>
                  <a:pt x="4629633" y="5601723"/>
                </a:cubicBezTo>
                <a:cubicBezTo>
                  <a:pt x="4634763" y="5591463"/>
                  <a:pt x="4629633" y="5583768"/>
                  <a:pt x="4627069" y="5576074"/>
                </a:cubicBezTo>
                <a:close/>
                <a:moveTo>
                  <a:pt x="4537297" y="5573509"/>
                </a:moveTo>
                <a:cubicBezTo>
                  <a:pt x="4547556" y="5578638"/>
                  <a:pt x="4552686" y="5581203"/>
                  <a:pt x="4560381" y="5586333"/>
                </a:cubicBezTo>
                <a:cubicBezTo>
                  <a:pt x="4560381" y="5596593"/>
                  <a:pt x="4550121" y="5596593"/>
                  <a:pt x="4550121" y="5606852"/>
                </a:cubicBezTo>
                <a:cubicBezTo>
                  <a:pt x="4537297" y="5599158"/>
                  <a:pt x="4547556" y="5581203"/>
                  <a:pt x="4537297" y="5573509"/>
                </a:cubicBezTo>
                <a:close/>
                <a:moveTo>
                  <a:pt x="5968508" y="5555555"/>
                </a:moveTo>
                <a:cubicBezTo>
                  <a:pt x="5973637" y="5565814"/>
                  <a:pt x="5963377" y="5563249"/>
                  <a:pt x="5963377" y="5568379"/>
                </a:cubicBezTo>
                <a:cubicBezTo>
                  <a:pt x="5960813" y="5568379"/>
                  <a:pt x="5960813" y="5565814"/>
                  <a:pt x="5963377" y="5565814"/>
                </a:cubicBezTo>
                <a:cubicBezTo>
                  <a:pt x="5965942" y="5560684"/>
                  <a:pt x="5960813" y="5560684"/>
                  <a:pt x="5958248" y="5560684"/>
                </a:cubicBezTo>
                <a:cubicBezTo>
                  <a:pt x="5960813" y="5555555"/>
                  <a:pt x="5965942" y="5558119"/>
                  <a:pt x="5968508" y="5555555"/>
                </a:cubicBezTo>
                <a:close/>
                <a:moveTo>
                  <a:pt x="4460350" y="5555554"/>
                </a:moveTo>
                <a:cubicBezTo>
                  <a:pt x="4462914" y="5552989"/>
                  <a:pt x="4470609" y="5558119"/>
                  <a:pt x="4475739" y="5555554"/>
                </a:cubicBezTo>
                <a:cubicBezTo>
                  <a:pt x="4478304" y="5563249"/>
                  <a:pt x="4470609" y="5563249"/>
                  <a:pt x="4462914" y="5568379"/>
                </a:cubicBezTo>
                <a:cubicBezTo>
                  <a:pt x="4462914" y="5560684"/>
                  <a:pt x="4460350" y="5558119"/>
                  <a:pt x="4460350" y="5555554"/>
                </a:cubicBezTo>
                <a:close/>
                <a:moveTo>
                  <a:pt x="4573205" y="5552990"/>
                </a:moveTo>
                <a:cubicBezTo>
                  <a:pt x="4575770" y="5552990"/>
                  <a:pt x="4575770" y="5555555"/>
                  <a:pt x="4578335" y="5555555"/>
                </a:cubicBezTo>
                <a:cubicBezTo>
                  <a:pt x="4575770" y="5563250"/>
                  <a:pt x="4575770" y="5570944"/>
                  <a:pt x="4575770" y="5578639"/>
                </a:cubicBezTo>
                <a:cubicBezTo>
                  <a:pt x="4573205" y="5576074"/>
                  <a:pt x="4573205" y="5578639"/>
                  <a:pt x="4568076" y="5576074"/>
                </a:cubicBezTo>
                <a:cubicBezTo>
                  <a:pt x="4568076" y="5568379"/>
                  <a:pt x="4573205" y="5563250"/>
                  <a:pt x="4573205" y="5552990"/>
                </a:cubicBezTo>
                <a:close/>
                <a:moveTo>
                  <a:pt x="5973637" y="5550425"/>
                </a:moveTo>
                <a:cubicBezTo>
                  <a:pt x="5986461" y="5550425"/>
                  <a:pt x="5978766" y="5558119"/>
                  <a:pt x="5976201" y="5563249"/>
                </a:cubicBezTo>
                <a:cubicBezTo>
                  <a:pt x="5971072" y="5560684"/>
                  <a:pt x="5976201" y="5558119"/>
                  <a:pt x="5973637" y="5550425"/>
                </a:cubicBezTo>
                <a:close/>
                <a:moveTo>
                  <a:pt x="4792552" y="5546095"/>
                </a:moveTo>
                <a:lnTo>
                  <a:pt x="4796351" y="5550424"/>
                </a:lnTo>
                <a:lnTo>
                  <a:pt x="4791994" y="5552219"/>
                </a:lnTo>
                <a:close/>
                <a:moveTo>
                  <a:pt x="4552686" y="5545295"/>
                </a:moveTo>
                <a:cubicBezTo>
                  <a:pt x="4552686" y="5560684"/>
                  <a:pt x="4565511" y="5563249"/>
                  <a:pt x="4562946" y="5578638"/>
                </a:cubicBezTo>
                <a:cubicBezTo>
                  <a:pt x="4557816" y="5573509"/>
                  <a:pt x="4550122" y="5570944"/>
                  <a:pt x="4539862" y="5570944"/>
                </a:cubicBezTo>
                <a:cubicBezTo>
                  <a:pt x="4539862" y="5568379"/>
                  <a:pt x="4542427" y="5565814"/>
                  <a:pt x="4539862" y="5565814"/>
                </a:cubicBezTo>
                <a:cubicBezTo>
                  <a:pt x="4542427" y="5560684"/>
                  <a:pt x="4550122" y="5560684"/>
                  <a:pt x="4552686" y="5555555"/>
                </a:cubicBezTo>
                <a:cubicBezTo>
                  <a:pt x="4550122" y="5550425"/>
                  <a:pt x="4542427" y="5552989"/>
                  <a:pt x="4544992" y="5547860"/>
                </a:cubicBezTo>
                <a:cubicBezTo>
                  <a:pt x="4547556" y="5545295"/>
                  <a:pt x="4550122" y="5545295"/>
                  <a:pt x="4552686" y="5545295"/>
                </a:cubicBezTo>
                <a:close/>
                <a:moveTo>
                  <a:pt x="4698886" y="5545294"/>
                </a:moveTo>
                <a:cubicBezTo>
                  <a:pt x="4709145" y="5545294"/>
                  <a:pt x="4714275" y="5550424"/>
                  <a:pt x="4727099" y="5552989"/>
                </a:cubicBezTo>
                <a:cubicBezTo>
                  <a:pt x="4727099" y="5573509"/>
                  <a:pt x="4732229" y="5591463"/>
                  <a:pt x="4732229" y="5614547"/>
                </a:cubicBezTo>
                <a:cubicBezTo>
                  <a:pt x="4729664" y="5614547"/>
                  <a:pt x="4729664" y="5614547"/>
                  <a:pt x="4727099" y="5614547"/>
                </a:cubicBezTo>
                <a:cubicBezTo>
                  <a:pt x="4727099" y="5611982"/>
                  <a:pt x="4727099" y="5609417"/>
                  <a:pt x="4729664" y="5606852"/>
                </a:cubicBezTo>
                <a:cubicBezTo>
                  <a:pt x="4727099" y="5601723"/>
                  <a:pt x="4724535" y="5599158"/>
                  <a:pt x="4721970" y="5599158"/>
                </a:cubicBezTo>
                <a:cubicBezTo>
                  <a:pt x="4714275" y="5601723"/>
                  <a:pt x="4711710" y="5606852"/>
                  <a:pt x="4709145" y="5609417"/>
                </a:cubicBezTo>
                <a:cubicBezTo>
                  <a:pt x="4701450" y="5601723"/>
                  <a:pt x="4696321" y="5596593"/>
                  <a:pt x="4696321" y="5586333"/>
                </a:cubicBezTo>
                <a:cubicBezTo>
                  <a:pt x="4696321" y="5581203"/>
                  <a:pt x="4704015" y="5578638"/>
                  <a:pt x="4704015" y="5573509"/>
                </a:cubicBezTo>
                <a:cubicBezTo>
                  <a:pt x="4706580" y="5560684"/>
                  <a:pt x="4701450" y="5555555"/>
                  <a:pt x="4698886" y="5545294"/>
                </a:cubicBezTo>
                <a:close/>
                <a:moveTo>
                  <a:pt x="4645022" y="5542729"/>
                </a:moveTo>
                <a:cubicBezTo>
                  <a:pt x="4647587" y="5552989"/>
                  <a:pt x="4642457" y="5573508"/>
                  <a:pt x="4639893" y="5581203"/>
                </a:cubicBezTo>
                <a:cubicBezTo>
                  <a:pt x="4629633" y="5568379"/>
                  <a:pt x="4642457" y="5555554"/>
                  <a:pt x="4645022" y="5542729"/>
                </a:cubicBezTo>
                <a:close/>
                <a:moveTo>
                  <a:pt x="5961494" y="5542410"/>
                </a:moveTo>
                <a:cubicBezTo>
                  <a:pt x="5964018" y="5543372"/>
                  <a:pt x="5964018" y="5552991"/>
                  <a:pt x="5958248" y="5545295"/>
                </a:cubicBezTo>
                <a:cubicBezTo>
                  <a:pt x="5959530" y="5542730"/>
                  <a:pt x="5960652" y="5542089"/>
                  <a:pt x="5961494" y="5542410"/>
                </a:cubicBezTo>
                <a:close/>
                <a:moveTo>
                  <a:pt x="4668106" y="5529905"/>
                </a:moveTo>
                <a:cubicBezTo>
                  <a:pt x="4678366" y="5532470"/>
                  <a:pt x="4683496" y="5540165"/>
                  <a:pt x="4693755" y="5542730"/>
                </a:cubicBezTo>
                <a:cubicBezTo>
                  <a:pt x="4691190" y="5545295"/>
                  <a:pt x="4691190" y="5555555"/>
                  <a:pt x="4688625" y="5560684"/>
                </a:cubicBezTo>
                <a:cubicBezTo>
                  <a:pt x="4686061" y="5565814"/>
                  <a:pt x="4683496" y="5576074"/>
                  <a:pt x="4683496" y="5570944"/>
                </a:cubicBezTo>
                <a:cubicBezTo>
                  <a:pt x="4683496" y="5560684"/>
                  <a:pt x="4688625" y="5547860"/>
                  <a:pt x="4680931" y="5545295"/>
                </a:cubicBezTo>
                <a:cubicBezTo>
                  <a:pt x="4673236" y="5545295"/>
                  <a:pt x="4670671" y="5552990"/>
                  <a:pt x="4668106" y="5560684"/>
                </a:cubicBezTo>
                <a:cubicBezTo>
                  <a:pt x="4662976" y="5558119"/>
                  <a:pt x="4660412" y="5558119"/>
                  <a:pt x="4657847" y="5558119"/>
                </a:cubicBezTo>
                <a:cubicBezTo>
                  <a:pt x="4660412" y="5545295"/>
                  <a:pt x="4662976" y="5537600"/>
                  <a:pt x="4668106" y="5529905"/>
                </a:cubicBezTo>
                <a:close/>
                <a:moveTo>
                  <a:pt x="4586029" y="5524776"/>
                </a:moveTo>
                <a:cubicBezTo>
                  <a:pt x="4591159" y="5527340"/>
                  <a:pt x="4596289" y="5532470"/>
                  <a:pt x="4593724" y="5537600"/>
                </a:cubicBezTo>
                <a:cubicBezTo>
                  <a:pt x="4593724" y="5532470"/>
                  <a:pt x="4583465" y="5529905"/>
                  <a:pt x="4586029" y="5524776"/>
                </a:cubicBezTo>
                <a:close/>
                <a:moveTo>
                  <a:pt x="4293632" y="5522210"/>
                </a:moveTo>
                <a:cubicBezTo>
                  <a:pt x="4306456" y="5540165"/>
                  <a:pt x="4314151" y="5573509"/>
                  <a:pt x="4324410" y="5596592"/>
                </a:cubicBezTo>
                <a:cubicBezTo>
                  <a:pt x="4309021" y="5578638"/>
                  <a:pt x="4303891" y="5550425"/>
                  <a:pt x="4293632" y="5522210"/>
                </a:cubicBezTo>
                <a:close/>
                <a:moveTo>
                  <a:pt x="4614564" y="5518043"/>
                </a:moveTo>
                <a:cubicBezTo>
                  <a:pt x="4618091" y="5519005"/>
                  <a:pt x="4621938" y="5520929"/>
                  <a:pt x="4624503" y="5522211"/>
                </a:cubicBezTo>
                <a:cubicBezTo>
                  <a:pt x="4621938" y="5524776"/>
                  <a:pt x="4621938" y="5527340"/>
                  <a:pt x="4619373" y="5527340"/>
                </a:cubicBezTo>
                <a:cubicBezTo>
                  <a:pt x="4619373" y="5522211"/>
                  <a:pt x="4616808" y="5522211"/>
                  <a:pt x="4616808" y="5519646"/>
                </a:cubicBezTo>
                <a:cubicBezTo>
                  <a:pt x="4611678" y="5519646"/>
                  <a:pt x="4611678" y="5522211"/>
                  <a:pt x="4606549" y="5519646"/>
                </a:cubicBezTo>
                <a:cubicBezTo>
                  <a:pt x="4607831" y="5517081"/>
                  <a:pt x="4611037" y="5517081"/>
                  <a:pt x="4614564" y="5518043"/>
                </a:cubicBezTo>
                <a:close/>
                <a:moveTo>
                  <a:pt x="4632197" y="5517081"/>
                </a:moveTo>
                <a:cubicBezTo>
                  <a:pt x="4637327" y="5519646"/>
                  <a:pt x="4645022" y="5519646"/>
                  <a:pt x="4647587" y="5522211"/>
                </a:cubicBezTo>
                <a:cubicBezTo>
                  <a:pt x="4645022" y="5532471"/>
                  <a:pt x="4634763" y="5545295"/>
                  <a:pt x="4634763" y="5558120"/>
                </a:cubicBezTo>
                <a:lnTo>
                  <a:pt x="4627068" y="5558120"/>
                </a:lnTo>
                <a:cubicBezTo>
                  <a:pt x="4624503" y="5547860"/>
                  <a:pt x="4634763" y="5540166"/>
                  <a:pt x="4629632" y="5535036"/>
                </a:cubicBezTo>
                <a:cubicBezTo>
                  <a:pt x="4627068" y="5537601"/>
                  <a:pt x="4624503" y="5537601"/>
                  <a:pt x="4624503" y="5537601"/>
                </a:cubicBezTo>
                <a:cubicBezTo>
                  <a:pt x="4624503" y="5532471"/>
                  <a:pt x="4629632" y="5524776"/>
                  <a:pt x="4632197" y="5517081"/>
                </a:cubicBezTo>
                <a:close/>
                <a:moveTo>
                  <a:pt x="4645022" y="5506822"/>
                </a:moveTo>
                <a:cubicBezTo>
                  <a:pt x="4645022" y="5511952"/>
                  <a:pt x="4645022" y="5511952"/>
                  <a:pt x="4645022" y="5514516"/>
                </a:cubicBezTo>
                <a:cubicBezTo>
                  <a:pt x="4639892" y="5514516"/>
                  <a:pt x="4637327" y="5517082"/>
                  <a:pt x="4634763" y="5511952"/>
                </a:cubicBezTo>
                <a:cubicBezTo>
                  <a:pt x="4637327" y="5509387"/>
                  <a:pt x="4639892" y="5506822"/>
                  <a:pt x="4645022" y="5506822"/>
                </a:cubicBezTo>
                <a:close/>
                <a:moveTo>
                  <a:pt x="4709145" y="5491433"/>
                </a:moveTo>
                <a:cubicBezTo>
                  <a:pt x="4714274" y="5499127"/>
                  <a:pt x="4714274" y="5509387"/>
                  <a:pt x="4716840" y="5519646"/>
                </a:cubicBezTo>
                <a:cubicBezTo>
                  <a:pt x="4711710" y="5517082"/>
                  <a:pt x="4711710" y="5514517"/>
                  <a:pt x="4706580" y="5514517"/>
                </a:cubicBezTo>
                <a:cubicBezTo>
                  <a:pt x="4706580" y="5506822"/>
                  <a:pt x="4709145" y="5501692"/>
                  <a:pt x="4709145" y="5491433"/>
                </a:cubicBezTo>
                <a:close/>
                <a:moveTo>
                  <a:pt x="3054787" y="5486303"/>
                </a:moveTo>
                <a:cubicBezTo>
                  <a:pt x="3051581" y="5501051"/>
                  <a:pt x="3047413" y="5514517"/>
                  <a:pt x="3042484" y="5527021"/>
                </a:cubicBezTo>
                <a:lnTo>
                  <a:pt x="3040513" y="5531102"/>
                </a:lnTo>
                <a:close/>
                <a:moveTo>
                  <a:pt x="4934855" y="5486302"/>
                </a:moveTo>
                <a:cubicBezTo>
                  <a:pt x="4950244" y="5522210"/>
                  <a:pt x="4891252" y="5555554"/>
                  <a:pt x="4934855" y="5573508"/>
                </a:cubicBezTo>
                <a:cubicBezTo>
                  <a:pt x="4939985" y="5555554"/>
                  <a:pt x="4998978" y="5522210"/>
                  <a:pt x="5009237" y="5558118"/>
                </a:cubicBezTo>
                <a:cubicBezTo>
                  <a:pt x="4983588" y="5570943"/>
                  <a:pt x="4929725" y="5558118"/>
                  <a:pt x="4934855" y="5601722"/>
                </a:cubicBezTo>
                <a:cubicBezTo>
                  <a:pt x="4960504" y="5601722"/>
                  <a:pt x="4983588" y="5601722"/>
                  <a:pt x="5009237" y="5601722"/>
                </a:cubicBezTo>
                <a:cubicBezTo>
                  <a:pt x="5022061" y="5583767"/>
                  <a:pt x="5022061" y="5550424"/>
                  <a:pt x="5037451" y="5529905"/>
                </a:cubicBezTo>
                <a:cubicBezTo>
                  <a:pt x="5004107" y="5488866"/>
                  <a:pt x="4973329" y="5529905"/>
                  <a:pt x="4934855" y="5486302"/>
                </a:cubicBezTo>
                <a:close/>
                <a:moveTo>
                  <a:pt x="4619373" y="5481173"/>
                </a:moveTo>
                <a:cubicBezTo>
                  <a:pt x="4627068" y="5486303"/>
                  <a:pt x="4616808" y="5486303"/>
                  <a:pt x="4616808" y="5493997"/>
                </a:cubicBezTo>
                <a:cubicBezTo>
                  <a:pt x="4614244" y="5491433"/>
                  <a:pt x="4614244" y="5488867"/>
                  <a:pt x="4614244" y="5486303"/>
                </a:cubicBezTo>
                <a:cubicBezTo>
                  <a:pt x="4619373" y="5486303"/>
                  <a:pt x="4619373" y="5483738"/>
                  <a:pt x="4619373" y="5481173"/>
                </a:cubicBezTo>
                <a:close/>
                <a:moveTo>
                  <a:pt x="4698885" y="5476042"/>
                </a:moveTo>
                <a:cubicBezTo>
                  <a:pt x="4706580" y="5483737"/>
                  <a:pt x="4701450" y="5501692"/>
                  <a:pt x="4698885" y="5511951"/>
                </a:cubicBezTo>
                <a:cubicBezTo>
                  <a:pt x="4686061" y="5511951"/>
                  <a:pt x="4668106" y="5509386"/>
                  <a:pt x="4657846" y="5514516"/>
                </a:cubicBezTo>
                <a:cubicBezTo>
                  <a:pt x="4662976" y="5499127"/>
                  <a:pt x="4688625" y="5514516"/>
                  <a:pt x="4696320" y="5506821"/>
                </a:cubicBezTo>
                <a:cubicBezTo>
                  <a:pt x="4693755" y="5499127"/>
                  <a:pt x="4686061" y="5499127"/>
                  <a:pt x="4680931" y="5496562"/>
                </a:cubicBezTo>
                <a:cubicBezTo>
                  <a:pt x="4680931" y="5493997"/>
                  <a:pt x="4683496" y="5491432"/>
                  <a:pt x="4680931" y="5491432"/>
                </a:cubicBezTo>
                <a:cubicBezTo>
                  <a:pt x="4686061" y="5483737"/>
                  <a:pt x="4696320" y="5483737"/>
                  <a:pt x="4698885" y="5476042"/>
                </a:cubicBezTo>
                <a:close/>
                <a:moveTo>
                  <a:pt x="4601419" y="5473477"/>
                </a:moveTo>
                <a:cubicBezTo>
                  <a:pt x="4606549" y="5476042"/>
                  <a:pt x="4601419" y="5481172"/>
                  <a:pt x="4601419" y="5483737"/>
                </a:cubicBezTo>
                <a:cubicBezTo>
                  <a:pt x="4588595" y="5483737"/>
                  <a:pt x="4573205" y="5501691"/>
                  <a:pt x="4583465" y="5514516"/>
                </a:cubicBezTo>
                <a:cubicBezTo>
                  <a:pt x="4575770" y="5527340"/>
                  <a:pt x="4562946" y="5522211"/>
                  <a:pt x="4552686" y="5524776"/>
                </a:cubicBezTo>
                <a:cubicBezTo>
                  <a:pt x="4552686" y="5519645"/>
                  <a:pt x="4555251" y="5514516"/>
                  <a:pt x="4552686" y="5511951"/>
                </a:cubicBezTo>
                <a:cubicBezTo>
                  <a:pt x="4547556" y="5514516"/>
                  <a:pt x="4547556" y="5517081"/>
                  <a:pt x="4542426" y="5517081"/>
                </a:cubicBezTo>
                <a:cubicBezTo>
                  <a:pt x="4547556" y="5506821"/>
                  <a:pt x="4552686" y="5493997"/>
                  <a:pt x="4557816" y="5483737"/>
                </a:cubicBezTo>
                <a:cubicBezTo>
                  <a:pt x="4578335" y="5483737"/>
                  <a:pt x="4591160" y="5486302"/>
                  <a:pt x="4601419" y="5473477"/>
                </a:cubicBezTo>
                <a:close/>
                <a:moveTo>
                  <a:pt x="4632198" y="5460654"/>
                </a:moveTo>
                <a:cubicBezTo>
                  <a:pt x="4632198" y="5463219"/>
                  <a:pt x="4629633" y="5465784"/>
                  <a:pt x="4629633" y="5468348"/>
                </a:cubicBezTo>
                <a:cubicBezTo>
                  <a:pt x="4624503" y="5465784"/>
                  <a:pt x="4627068" y="5458089"/>
                  <a:pt x="4632198" y="5460654"/>
                </a:cubicBezTo>
                <a:close/>
                <a:moveTo>
                  <a:pt x="4344930" y="5460654"/>
                </a:moveTo>
                <a:cubicBezTo>
                  <a:pt x="4347494" y="5460654"/>
                  <a:pt x="4344930" y="5468348"/>
                  <a:pt x="4347494" y="5473478"/>
                </a:cubicBezTo>
                <a:cubicBezTo>
                  <a:pt x="4339800" y="5470913"/>
                  <a:pt x="4344930" y="5463218"/>
                  <a:pt x="4344930" y="5460654"/>
                </a:cubicBezTo>
                <a:close/>
                <a:moveTo>
                  <a:pt x="3036835" y="5460653"/>
                </a:moveTo>
                <a:cubicBezTo>
                  <a:pt x="3034269" y="5509386"/>
                  <a:pt x="3013751" y="5552989"/>
                  <a:pt x="2993231" y="5581203"/>
                </a:cubicBezTo>
                <a:cubicBezTo>
                  <a:pt x="2988101" y="5586332"/>
                  <a:pt x="2980406" y="5594027"/>
                  <a:pt x="2970147" y="5604286"/>
                </a:cubicBezTo>
                <a:cubicBezTo>
                  <a:pt x="2936803" y="5637630"/>
                  <a:pt x="2890634" y="5683798"/>
                  <a:pt x="2890634" y="5737661"/>
                </a:cubicBezTo>
                <a:cubicBezTo>
                  <a:pt x="2888069" y="5727401"/>
                  <a:pt x="2882939" y="5722272"/>
                  <a:pt x="2882939" y="5722272"/>
                </a:cubicBezTo>
                <a:cubicBezTo>
                  <a:pt x="2877810" y="5717142"/>
                  <a:pt x="2875245" y="5714577"/>
                  <a:pt x="2875245" y="5709447"/>
                </a:cubicBezTo>
                <a:lnTo>
                  <a:pt x="2875245" y="5706882"/>
                </a:lnTo>
                <a:cubicBezTo>
                  <a:pt x="2936803" y="5640195"/>
                  <a:pt x="3000926" y="5570943"/>
                  <a:pt x="3036835" y="5460653"/>
                </a:cubicBezTo>
                <a:close/>
                <a:moveTo>
                  <a:pt x="4247463" y="5424744"/>
                </a:moveTo>
                <a:cubicBezTo>
                  <a:pt x="4262853" y="5447829"/>
                  <a:pt x="4275678" y="5473478"/>
                  <a:pt x="4285937" y="5504257"/>
                </a:cubicBezTo>
                <a:cubicBezTo>
                  <a:pt x="4273113" y="5481172"/>
                  <a:pt x="4260288" y="5450394"/>
                  <a:pt x="4247463" y="5424744"/>
                </a:cubicBezTo>
                <a:close/>
                <a:moveTo>
                  <a:pt x="4247463" y="5409356"/>
                </a:moveTo>
                <a:cubicBezTo>
                  <a:pt x="4250029" y="5409356"/>
                  <a:pt x="4247463" y="5414485"/>
                  <a:pt x="4247463" y="5419615"/>
                </a:cubicBezTo>
                <a:cubicBezTo>
                  <a:pt x="4242334" y="5419615"/>
                  <a:pt x="4239769" y="5419615"/>
                  <a:pt x="4239769" y="5414485"/>
                </a:cubicBezTo>
                <a:cubicBezTo>
                  <a:pt x="4244898" y="5411920"/>
                  <a:pt x="4247463" y="5411920"/>
                  <a:pt x="4247463" y="5409356"/>
                </a:cubicBezTo>
                <a:close/>
                <a:moveTo>
                  <a:pt x="4511648" y="5393966"/>
                </a:moveTo>
                <a:cubicBezTo>
                  <a:pt x="4511648" y="5409355"/>
                  <a:pt x="4534732" y="5417051"/>
                  <a:pt x="4542427" y="5409355"/>
                </a:cubicBezTo>
                <a:cubicBezTo>
                  <a:pt x="4534732" y="5442700"/>
                  <a:pt x="4550121" y="5493997"/>
                  <a:pt x="4534732" y="5519646"/>
                </a:cubicBezTo>
                <a:cubicBezTo>
                  <a:pt x="4527037" y="5519646"/>
                  <a:pt x="4532167" y="5514517"/>
                  <a:pt x="4529602" y="5509387"/>
                </a:cubicBezTo>
                <a:cubicBezTo>
                  <a:pt x="4521907" y="5496562"/>
                  <a:pt x="4521907" y="5470913"/>
                  <a:pt x="4516778" y="5447830"/>
                </a:cubicBezTo>
                <a:cubicBezTo>
                  <a:pt x="4511648" y="5427310"/>
                  <a:pt x="4498823" y="5406790"/>
                  <a:pt x="4511648" y="5393966"/>
                </a:cubicBezTo>
                <a:close/>
                <a:moveTo>
                  <a:pt x="2411002" y="5393966"/>
                </a:moveTo>
                <a:cubicBezTo>
                  <a:pt x="2375092" y="5419616"/>
                  <a:pt x="2334054" y="5445265"/>
                  <a:pt x="2295581" y="5470913"/>
                </a:cubicBezTo>
                <a:cubicBezTo>
                  <a:pt x="2295581" y="5470913"/>
                  <a:pt x="2295581" y="5468348"/>
                  <a:pt x="2295581" y="5468348"/>
                </a:cubicBezTo>
                <a:cubicBezTo>
                  <a:pt x="2331489" y="5442700"/>
                  <a:pt x="2372527" y="5417051"/>
                  <a:pt x="2411002" y="5393966"/>
                </a:cubicBezTo>
                <a:close/>
                <a:moveTo>
                  <a:pt x="4704015" y="5391402"/>
                </a:moveTo>
                <a:cubicBezTo>
                  <a:pt x="4714274" y="5393967"/>
                  <a:pt x="4714274" y="5417051"/>
                  <a:pt x="4709144" y="5427310"/>
                </a:cubicBezTo>
                <a:cubicBezTo>
                  <a:pt x="4704015" y="5419616"/>
                  <a:pt x="4704015" y="5404226"/>
                  <a:pt x="4704015" y="5391402"/>
                </a:cubicBezTo>
                <a:close/>
                <a:moveTo>
                  <a:pt x="4691191" y="5383705"/>
                </a:moveTo>
                <a:cubicBezTo>
                  <a:pt x="4696320" y="5396531"/>
                  <a:pt x="4698885" y="5414485"/>
                  <a:pt x="4698885" y="5429874"/>
                </a:cubicBezTo>
                <a:cubicBezTo>
                  <a:pt x="4688626" y="5432439"/>
                  <a:pt x="4673236" y="5440134"/>
                  <a:pt x="4665542" y="5447829"/>
                </a:cubicBezTo>
                <a:cubicBezTo>
                  <a:pt x="4670671" y="5427310"/>
                  <a:pt x="4655281" y="5376011"/>
                  <a:pt x="4691191" y="5383705"/>
                </a:cubicBezTo>
                <a:close/>
                <a:moveTo>
                  <a:pt x="4683496" y="5376012"/>
                </a:moveTo>
                <a:cubicBezTo>
                  <a:pt x="4688625" y="5376012"/>
                  <a:pt x="4686061" y="5376012"/>
                  <a:pt x="4688625" y="5376012"/>
                </a:cubicBezTo>
                <a:cubicBezTo>
                  <a:pt x="4688625" y="5378576"/>
                  <a:pt x="4691190" y="5378576"/>
                  <a:pt x="4691190" y="5381141"/>
                </a:cubicBezTo>
                <a:lnTo>
                  <a:pt x="4683496" y="5381141"/>
                </a:lnTo>
                <a:close/>
                <a:moveTo>
                  <a:pt x="4211555" y="5373447"/>
                </a:moveTo>
                <a:cubicBezTo>
                  <a:pt x="4219250" y="5378576"/>
                  <a:pt x="4221815" y="5386271"/>
                  <a:pt x="4221815" y="5396531"/>
                </a:cubicBezTo>
                <a:cubicBezTo>
                  <a:pt x="4219250" y="5396531"/>
                  <a:pt x="4219250" y="5396531"/>
                  <a:pt x="4219250" y="5399096"/>
                </a:cubicBezTo>
                <a:cubicBezTo>
                  <a:pt x="4216685" y="5393966"/>
                  <a:pt x="4211555" y="5388836"/>
                  <a:pt x="4203861" y="5388836"/>
                </a:cubicBezTo>
                <a:cubicBezTo>
                  <a:pt x="4206425" y="5381141"/>
                  <a:pt x="4211555" y="5381141"/>
                  <a:pt x="4211555" y="5373447"/>
                </a:cubicBezTo>
                <a:close/>
                <a:moveTo>
                  <a:pt x="4496259" y="5370883"/>
                </a:moveTo>
                <a:cubicBezTo>
                  <a:pt x="4498824" y="5370883"/>
                  <a:pt x="4496259" y="5376012"/>
                  <a:pt x="4501388" y="5378577"/>
                </a:cubicBezTo>
                <a:cubicBezTo>
                  <a:pt x="4496259" y="5381142"/>
                  <a:pt x="4496259" y="5373447"/>
                  <a:pt x="4496259" y="5370883"/>
                </a:cubicBezTo>
                <a:close/>
                <a:moveTo>
                  <a:pt x="4714045" y="5365602"/>
                </a:moveTo>
                <a:lnTo>
                  <a:pt x="4715878" y="5371523"/>
                </a:lnTo>
                <a:cubicBezTo>
                  <a:pt x="4715557" y="5377936"/>
                  <a:pt x="4714275" y="5384989"/>
                  <a:pt x="4714275" y="5388836"/>
                </a:cubicBezTo>
                <a:cubicBezTo>
                  <a:pt x="4709145" y="5388836"/>
                  <a:pt x="4709145" y="5386271"/>
                  <a:pt x="4706580" y="5386271"/>
                </a:cubicBezTo>
                <a:cubicBezTo>
                  <a:pt x="4706580" y="5376012"/>
                  <a:pt x="4706580" y="5373447"/>
                  <a:pt x="4698886" y="5370882"/>
                </a:cubicBezTo>
                <a:cubicBezTo>
                  <a:pt x="4701450" y="5363187"/>
                  <a:pt x="4706580" y="5373447"/>
                  <a:pt x="4714275" y="5370882"/>
                </a:cubicBezTo>
                <a:close/>
                <a:moveTo>
                  <a:pt x="4711710" y="5358058"/>
                </a:moveTo>
                <a:cubicBezTo>
                  <a:pt x="4711710" y="5360622"/>
                  <a:pt x="4712992" y="5361905"/>
                  <a:pt x="4713954" y="5363508"/>
                </a:cubicBezTo>
                <a:lnTo>
                  <a:pt x="4714045" y="5365602"/>
                </a:lnTo>
                <a:close/>
                <a:moveTo>
                  <a:pt x="4481297" y="5334832"/>
                </a:moveTo>
                <a:lnTo>
                  <a:pt x="4480870" y="5334974"/>
                </a:lnTo>
                <a:lnTo>
                  <a:pt x="4480532" y="5336616"/>
                </a:lnTo>
                <a:close/>
                <a:moveTo>
                  <a:pt x="4421875" y="5332408"/>
                </a:moveTo>
                <a:cubicBezTo>
                  <a:pt x="4429570" y="5332408"/>
                  <a:pt x="4432135" y="5337537"/>
                  <a:pt x="4439830" y="5337537"/>
                </a:cubicBezTo>
                <a:cubicBezTo>
                  <a:pt x="4432135" y="5345232"/>
                  <a:pt x="4429570" y="5365751"/>
                  <a:pt x="4442396" y="5368316"/>
                </a:cubicBezTo>
                <a:cubicBezTo>
                  <a:pt x="4452655" y="5365751"/>
                  <a:pt x="4452655" y="5355492"/>
                  <a:pt x="4452655" y="5347797"/>
                </a:cubicBezTo>
                <a:cubicBezTo>
                  <a:pt x="4462914" y="5352927"/>
                  <a:pt x="4478304" y="5355492"/>
                  <a:pt x="4483434" y="5365751"/>
                </a:cubicBezTo>
                <a:cubicBezTo>
                  <a:pt x="4473174" y="5370881"/>
                  <a:pt x="4460350" y="5360621"/>
                  <a:pt x="4452655" y="5368316"/>
                </a:cubicBezTo>
                <a:cubicBezTo>
                  <a:pt x="4452655" y="5388835"/>
                  <a:pt x="4470609" y="5401660"/>
                  <a:pt x="4485999" y="5388835"/>
                </a:cubicBezTo>
                <a:cubicBezTo>
                  <a:pt x="4488563" y="5393965"/>
                  <a:pt x="4480869" y="5401660"/>
                  <a:pt x="4488563" y="5406789"/>
                </a:cubicBezTo>
                <a:cubicBezTo>
                  <a:pt x="4480869" y="5417049"/>
                  <a:pt x="4475739" y="5429873"/>
                  <a:pt x="4485999" y="5440133"/>
                </a:cubicBezTo>
                <a:cubicBezTo>
                  <a:pt x="4493693" y="5440133"/>
                  <a:pt x="4496258" y="5432438"/>
                  <a:pt x="4498823" y="5427309"/>
                </a:cubicBezTo>
                <a:cubicBezTo>
                  <a:pt x="4509082" y="5458087"/>
                  <a:pt x="4509082" y="5488866"/>
                  <a:pt x="4519342" y="5519645"/>
                </a:cubicBezTo>
                <a:cubicBezTo>
                  <a:pt x="4509082" y="5527339"/>
                  <a:pt x="4506518" y="5537599"/>
                  <a:pt x="4496258" y="5542729"/>
                </a:cubicBezTo>
                <a:cubicBezTo>
                  <a:pt x="4493693" y="5532469"/>
                  <a:pt x="4493693" y="5522210"/>
                  <a:pt x="4493693" y="5514515"/>
                </a:cubicBezTo>
                <a:cubicBezTo>
                  <a:pt x="4483434" y="5519645"/>
                  <a:pt x="4483434" y="5535034"/>
                  <a:pt x="4478304" y="5545293"/>
                </a:cubicBezTo>
                <a:cubicBezTo>
                  <a:pt x="4473174" y="5540164"/>
                  <a:pt x="4468044" y="5529904"/>
                  <a:pt x="4462914" y="5524775"/>
                </a:cubicBezTo>
                <a:cubicBezTo>
                  <a:pt x="4462914" y="5509385"/>
                  <a:pt x="4473174" y="5496561"/>
                  <a:pt x="4465479" y="5486301"/>
                </a:cubicBezTo>
                <a:cubicBezTo>
                  <a:pt x="4450090" y="5488866"/>
                  <a:pt x="4444960" y="5501690"/>
                  <a:pt x="4434701" y="5509385"/>
                </a:cubicBezTo>
                <a:cubicBezTo>
                  <a:pt x="4434701" y="5488866"/>
                  <a:pt x="4424440" y="5463217"/>
                  <a:pt x="4432135" y="5450393"/>
                </a:cubicBezTo>
                <a:cubicBezTo>
                  <a:pt x="4432135" y="5447828"/>
                  <a:pt x="4427005" y="5450393"/>
                  <a:pt x="4427005" y="5447828"/>
                </a:cubicBezTo>
                <a:cubicBezTo>
                  <a:pt x="4424440" y="5411919"/>
                  <a:pt x="4416746" y="5370881"/>
                  <a:pt x="4421875" y="5332408"/>
                </a:cubicBezTo>
                <a:close/>
                <a:moveTo>
                  <a:pt x="4403923" y="5317020"/>
                </a:moveTo>
                <a:cubicBezTo>
                  <a:pt x="4406487" y="5317020"/>
                  <a:pt x="4406487" y="5322149"/>
                  <a:pt x="4409053" y="5324714"/>
                </a:cubicBezTo>
                <a:cubicBezTo>
                  <a:pt x="4401358" y="5324714"/>
                  <a:pt x="4401358" y="5319585"/>
                  <a:pt x="4403923" y="5317020"/>
                </a:cubicBezTo>
                <a:close/>
                <a:moveTo>
                  <a:pt x="4668106" y="5309324"/>
                </a:moveTo>
                <a:cubicBezTo>
                  <a:pt x="4680930" y="5319585"/>
                  <a:pt x="4680930" y="5342668"/>
                  <a:pt x="4686060" y="5360623"/>
                </a:cubicBezTo>
                <a:cubicBezTo>
                  <a:pt x="4680930" y="5363188"/>
                  <a:pt x="4680930" y="5368317"/>
                  <a:pt x="4678366" y="5370882"/>
                </a:cubicBezTo>
                <a:cubicBezTo>
                  <a:pt x="4665541" y="5355493"/>
                  <a:pt x="4665541" y="5332409"/>
                  <a:pt x="4668106" y="5309324"/>
                </a:cubicBezTo>
                <a:close/>
                <a:moveTo>
                  <a:pt x="4427007" y="5299066"/>
                </a:moveTo>
                <a:cubicBezTo>
                  <a:pt x="4432136" y="5304195"/>
                  <a:pt x="4432136" y="5314455"/>
                  <a:pt x="4437266" y="5317020"/>
                </a:cubicBezTo>
                <a:cubicBezTo>
                  <a:pt x="4429572" y="5322150"/>
                  <a:pt x="4427007" y="5309325"/>
                  <a:pt x="4427007" y="5299066"/>
                </a:cubicBezTo>
                <a:close/>
                <a:moveTo>
                  <a:pt x="3342303" y="5277838"/>
                </a:moveTo>
                <a:lnTo>
                  <a:pt x="3357723" y="5294453"/>
                </a:lnTo>
                <a:lnTo>
                  <a:pt x="3343018" y="5280470"/>
                </a:lnTo>
                <a:close/>
                <a:moveTo>
                  <a:pt x="3133288" y="5261808"/>
                </a:moveTo>
                <a:lnTo>
                  <a:pt x="3134299" y="5263157"/>
                </a:lnTo>
                <a:lnTo>
                  <a:pt x="3119983" y="5287742"/>
                </a:lnTo>
                <a:lnTo>
                  <a:pt x="3125923" y="5272255"/>
                </a:lnTo>
                <a:close/>
                <a:moveTo>
                  <a:pt x="4668106" y="5252896"/>
                </a:moveTo>
                <a:cubicBezTo>
                  <a:pt x="4673236" y="5268286"/>
                  <a:pt x="4673236" y="5286240"/>
                  <a:pt x="4675801" y="5304195"/>
                </a:cubicBezTo>
                <a:cubicBezTo>
                  <a:pt x="4660412" y="5293935"/>
                  <a:pt x="4668106" y="5273416"/>
                  <a:pt x="4668106" y="5252896"/>
                </a:cubicBezTo>
                <a:close/>
                <a:moveTo>
                  <a:pt x="4226945" y="5252896"/>
                </a:moveTo>
                <a:lnTo>
                  <a:pt x="4230912" y="5266501"/>
                </a:lnTo>
                <a:lnTo>
                  <a:pt x="4231659" y="5254468"/>
                </a:lnTo>
                <a:lnTo>
                  <a:pt x="4230792" y="5254179"/>
                </a:lnTo>
                <a:cubicBezTo>
                  <a:pt x="4230151" y="5253537"/>
                  <a:pt x="4229509" y="5252896"/>
                  <a:pt x="4226945" y="5252896"/>
                </a:cubicBezTo>
                <a:close/>
                <a:moveTo>
                  <a:pt x="4462915" y="5222118"/>
                </a:moveTo>
                <a:cubicBezTo>
                  <a:pt x="4475739" y="5258027"/>
                  <a:pt x="4485999" y="5293936"/>
                  <a:pt x="4488564" y="5332409"/>
                </a:cubicBezTo>
                <a:lnTo>
                  <a:pt x="4483848" y="5333981"/>
                </a:lnTo>
                <a:lnTo>
                  <a:pt x="4486000" y="5355493"/>
                </a:lnTo>
                <a:lnTo>
                  <a:pt x="4478446" y="5349827"/>
                </a:lnTo>
                <a:lnTo>
                  <a:pt x="4478305" y="5352928"/>
                </a:lnTo>
                <a:cubicBezTo>
                  <a:pt x="4468045" y="5347799"/>
                  <a:pt x="4455221" y="5334974"/>
                  <a:pt x="4447526" y="5324715"/>
                </a:cubicBezTo>
                <a:cubicBezTo>
                  <a:pt x="4452656" y="5314455"/>
                  <a:pt x="4460350" y="5304195"/>
                  <a:pt x="4460350" y="5293936"/>
                </a:cubicBezTo>
                <a:cubicBezTo>
                  <a:pt x="4452656" y="5293936"/>
                  <a:pt x="4455221" y="5301630"/>
                  <a:pt x="4447526" y="5301630"/>
                </a:cubicBezTo>
                <a:cubicBezTo>
                  <a:pt x="4447526" y="5296501"/>
                  <a:pt x="4444961" y="5293936"/>
                  <a:pt x="4442396" y="5291371"/>
                </a:cubicBezTo>
                <a:cubicBezTo>
                  <a:pt x="4450091" y="5283676"/>
                  <a:pt x="4465480" y="5283676"/>
                  <a:pt x="4473175" y="5273417"/>
                </a:cubicBezTo>
                <a:cubicBezTo>
                  <a:pt x="4460350" y="5268287"/>
                  <a:pt x="4442396" y="5278546"/>
                  <a:pt x="4429571" y="5278546"/>
                </a:cubicBezTo>
                <a:cubicBezTo>
                  <a:pt x="4429571" y="5260592"/>
                  <a:pt x="4437266" y="5250333"/>
                  <a:pt x="4437266" y="5237507"/>
                </a:cubicBezTo>
                <a:cubicBezTo>
                  <a:pt x="4450091" y="5234942"/>
                  <a:pt x="4447526" y="5219553"/>
                  <a:pt x="4462915" y="5222118"/>
                </a:cubicBezTo>
                <a:close/>
                <a:moveTo>
                  <a:pt x="2214364" y="5202591"/>
                </a:moveTo>
                <a:lnTo>
                  <a:pt x="2203244" y="5211857"/>
                </a:lnTo>
                <a:cubicBezTo>
                  <a:pt x="2203244" y="5209293"/>
                  <a:pt x="2200680" y="5209293"/>
                  <a:pt x="2200680" y="5206728"/>
                </a:cubicBezTo>
                <a:close/>
                <a:moveTo>
                  <a:pt x="3252284" y="5193905"/>
                </a:moveTo>
                <a:cubicBezTo>
                  <a:pt x="3249719" y="5193905"/>
                  <a:pt x="3242025" y="5196470"/>
                  <a:pt x="3239460" y="5204165"/>
                </a:cubicBezTo>
                <a:cubicBezTo>
                  <a:pt x="3239460" y="5206730"/>
                  <a:pt x="3239460" y="5209295"/>
                  <a:pt x="3244589" y="5211859"/>
                </a:cubicBezTo>
                <a:cubicBezTo>
                  <a:pt x="3262544" y="5224684"/>
                  <a:pt x="3277934" y="5242638"/>
                  <a:pt x="3293322" y="5263157"/>
                </a:cubicBezTo>
                <a:cubicBezTo>
                  <a:pt x="3324101" y="5301630"/>
                  <a:pt x="3357445" y="5345234"/>
                  <a:pt x="3419002" y="5358058"/>
                </a:cubicBezTo>
                <a:cubicBezTo>
                  <a:pt x="3426698" y="5360623"/>
                  <a:pt x="3436957" y="5360623"/>
                  <a:pt x="3444651" y="5360623"/>
                </a:cubicBezTo>
                <a:cubicBezTo>
                  <a:pt x="3480560" y="5360623"/>
                  <a:pt x="3511338" y="5345234"/>
                  <a:pt x="3539552" y="5329844"/>
                </a:cubicBezTo>
                <a:lnTo>
                  <a:pt x="3547247" y="5327279"/>
                </a:lnTo>
                <a:lnTo>
                  <a:pt x="3544682" y="5314455"/>
                </a:lnTo>
                <a:cubicBezTo>
                  <a:pt x="3524163" y="5311890"/>
                  <a:pt x="3508773" y="5319585"/>
                  <a:pt x="3493384" y="5324715"/>
                </a:cubicBezTo>
                <a:cubicBezTo>
                  <a:pt x="3475430" y="5329844"/>
                  <a:pt x="3457475" y="5337539"/>
                  <a:pt x="3431827" y="5332409"/>
                </a:cubicBezTo>
                <a:cubicBezTo>
                  <a:pt x="3404897" y="5328562"/>
                  <a:pt x="3384377" y="5318303"/>
                  <a:pt x="3367063" y="5304516"/>
                </a:cubicBezTo>
                <a:lnTo>
                  <a:pt x="3357723" y="5294453"/>
                </a:lnTo>
                <a:lnTo>
                  <a:pt x="3362576" y="5299066"/>
                </a:lnTo>
                <a:cubicBezTo>
                  <a:pt x="3380529" y="5311890"/>
                  <a:pt x="3406178" y="5319585"/>
                  <a:pt x="3429262" y="5319585"/>
                </a:cubicBezTo>
                <a:cubicBezTo>
                  <a:pt x="3442086" y="5319585"/>
                  <a:pt x="3452346" y="5319585"/>
                  <a:pt x="3460041" y="5314455"/>
                </a:cubicBezTo>
                <a:lnTo>
                  <a:pt x="3457475" y="5301630"/>
                </a:lnTo>
                <a:cubicBezTo>
                  <a:pt x="3419002" y="5299066"/>
                  <a:pt x="3377964" y="5278547"/>
                  <a:pt x="3352315" y="5260592"/>
                </a:cubicBezTo>
                <a:cubicBezTo>
                  <a:pt x="3354880" y="5255463"/>
                  <a:pt x="3357445" y="5247768"/>
                  <a:pt x="3360009" y="5242638"/>
                </a:cubicBezTo>
                <a:cubicBezTo>
                  <a:pt x="3357445" y="5245203"/>
                  <a:pt x="3352315" y="5245203"/>
                  <a:pt x="3347185" y="5245203"/>
                </a:cubicBezTo>
                <a:cubicBezTo>
                  <a:pt x="3347185" y="5250333"/>
                  <a:pt x="3347185" y="5255463"/>
                  <a:pt x="3349750" y="5258027"/>
                </a:cubicBezTo>
                <a:cubicBezTo>
                  <a:pt x="3349750" y="5258027"/>
                  <a:pt x="3347185" y="5255463"/>
                  <a:pt x="3347185" y="5255463"/>
                </a:cubicBezTo>
                <a:lnTo>
                  <a:pt x="3336926" y="5245203"/>
                </a:lnTo>
                <a:lnTo>
                  <a:pt x="3336926" y="5258027"/>
                </a:lnTo>
                <a:lnTo>
                  <a:pt x="3342303" y="5277838"/>
                </a:lnTo>
                <a:lnTo>
                  <a:pt x="3321536" y="5255463"/>
                </a:lnTo>
                <a:cubicBezTo>
                  <a:pt x="3303582" y="5232378"/>
                  <a:pt x="3283063" y="5209295"/>
                  <a:pt x="3257414" y="5193905"/>
                </a:cubicBezTo>
                <a:close/>
                <a:moveTo>
                  <a:pt x="2231886" y="5188900"/>
                </a:moveTo>
                <a:lnTo>
                  <a:pt x="2228453" y="5191940"/>
                </a:lnTo>
                <a:cubicBezTo>
                  <a:pt x="2222721" y="5196709"/>
                  <a:pt x="2218152" y="5200156"/>
                  <a:pt x="2214466" y="5202560"/>
                </a:cubicBezTo>
                <a:lnTo>
                  <a:pt x="2214364" y="5202591"/>
                </a:lnTo>
                <a:lnTo>
                  <a:pt x="2218633" y="5199033"/>
                </a:lnTo>
                <a:close/>
                <a:moveTo>
                  <a:pt x="4462915" y="5183645"/>
                </a:moveTo>
                <a:cubicBezTo>
                  <a:pt x="4473175" y="5186209"/>
                  <a:pt x="4473175" y="5201599"/>
                  <a:pt x="4465480" y="5206729"/>
                </a:cubicBezTo>
                <a:cubicBezTo>
                  <a:pt x="4465480" y="5199034"/>
                  <a:pt x="4462915" y="5191339"/>
                  <a:pt x="4462915" y="5183645"/>
                </a:cubicBezTo>
                <a:close/>
                <a:moveTo>
                  <a:pt x="2205820" y="5145570"/>
                </a:moveTo>
                <a:lnTo>
                  <a:pt x="2167335" y="5178516"/>
                </a:lnTo>
                <a:cubicBezTo>
                  <a:pt x="2167335" y="5178516"/>
                  <a:pt x="2164769" y="5175951"/>
                  <a:pt x="2164769" y="5173386"/>
                </a:cubicBezTo>
                <a:close/>
                <a:moveTo>
                  <a:pt x="4427007" y="5145171"/>
                </a:moveTo>
                <a:cubicBezTo>
                  <a:pt x="4455221" y="5145171"/>
                  <a:pt x="4450091" y="5186210"/>
                  <a:pt x="4460351" y="5209294"/>
                </a:cubicBezTo>
                <a:cubicBezTo>
                  <a:pt x="4455221" y="5216989"/>
                  <a:pt x="4434702" y="5216989"/>
                  <a:pt x="4429572" y="5219553"/>
                </a:cubicBezTo>
                <a:cubicBezTo>
                  <a:pt x="4424442" y="5199034"/>
                  <a:pt x="4427007" y="5163126"/>
                  <a:pt x="4427007" y="5145171"/>
                </a:cubicBezTo>
                <a:close/>
                <a:moveTo>
                  <a:pt x="4688626" y="5134912"/>
                </a:moveTo>
                <a:cubicBezTo>
                  <a:pt x="4691191" y="5134912"/>
                  <a:pt x="4691191" y="5140042"/>
                  <a:pt x="4691191" y="5142606"/>
                </a:cubicBezTo>
                <a:cubicBezTo>
                  <a:pt x="4686061" y="5142606"/>
                  <a:pt x="4688626" y="5137477"/>
                  <a:pt x="4688626" y="5134912"/>
                </a:cubicBezTo>
                <a:close/>
                <a:moveTo>
                  <a:pt x="1654357" y="5119523"/>
                </a:moveTo>
                <a:cubicBezTo>
                  <a:pt x="1656922" y="5119523"/>
                  <a:pt x="1659487" y="5119523"/>
                  <a:pt x="1664616" y="5119523"/>
                </a:cubicBezTo>
                <a:cubicBezTo>
                  <a:pt x="1664616" y="5124652"/>
                  <a:pt x="1667181" y="5127217"/>
                  <a:pt x="1667181" y="5132347"/>
                </a:cubicBezTo>
                <a:cubicBezTo>
                  <a:pt x="1664616" y="5132347"/>
                  <a:pt x="1662051" y="5134912"/>
                  <a:pt x="1656922" y="5134912"/>
                </a:cubicBezTo>
                <a:cubicBezTo>
                  <a:pt x="1656922" y="5129782"/>
                  <a:pt x="1654357" y="5124652"/>
                  <a:pt x="1654357" y="5119523"/>
                </a:cubicBezTo>
                <a:close/>
                <a:moveTo>
                  <a:pt x="2953772" y="5119068"/>
                </a:moveTo>
                <a:lnTo>
                  <a:pt x="2935520" y="5132027"/>
                </a:lnTo>
                <a:cubicBezTo>
                  <a:pt x="2923978" y="5138760"/>
                  <a:pt x="2911154" y="5143889"/>
                  <a:pt x="2895764" y="5145172"/>
                </a:cubicBezTo>
                <a:lnTo>
                  <a:pt x="2895051" y="5143389"/>
                </a:lnTo>
                <a:close/>
                <a:moveTo>
                  <a:pt x="4442396" y="5111828"/>
                </a:moveTo>
                <a:cubicBezTo>
                  <a:pt x="4444961" y="5119522"/>
                  <a:pt x="4442396" y="5129782"/>
                  <a:pt x="4444961" y="5137477"/>
                </a:cubicBezTo>
                <a:cubicBezTo>
                  <a:pt x="4427007" y="5134912"/>
                  <a:pt x="4439831" y="5119522"/>
                  <a:pt x="4442396" y="5111828"/>
                </a:cubicBezTo>
                <a:close/>
                <a:moveTo>
                  <a:pt x="4651117" y="5110086"/>
                </a:moveTo>
                <a:lnTo>
                  <a:pt x="4653136" y="5119845"/>
                </a:lnTo>
                <a:lnTo>
                  <a:pt x="4652717" y="5114393"/>
                </a:lnTo>
                <a:close/>
                <a:moveTo>
                  <a:pt x="1751823" y="5093874"/>
                </a:moveTo>
                <a:cubicBezTo>
                  <a:pt x="1754388" y="5101568"/>
                  <a:pt x="1759517" y="5111828"/>
                  <a:pt x="1762082" y="5122087"/>
                </a:cubicBezTo>
                <a:cubicBezTo>
                  <a:pt x="1762082" y="5122087"/>
                  <a:pt x="1759517" y="5122087"/>
                  <a:pt x="1759517" y="5122087"/>
                </a:cubicBezTo>
                <a:cubicBezTo>
                  <a:pt x="1756954" y="5111828"/>
                  <a:pt x="1754388" y="5101568"/>
                  <a:pt x="1751823" y="5093874"/>
                </a:cubicBezTo>
                <a:close/>
                <a:moveTo>
                  <a:pt x="3019928" y="5090621"/>
                </a:moveTo>
                <a:lnTo>
                  <a:pt x="3009181" y="5096118"/>
                </a:lnTo>
                <a:lnTo>
                  <a:pt x="2953772" y="5119068"/>
                </a:lnTo>
                <a:lnTo>
                  <a:pt x="2967581" y="5109263"/>
                </a:lnTo>
                <a:close/>
                <a:moveTo>
                  <a:pt x="2282526" y="5079907"/>
                </a:moveTo>
                <a:lnTo>
                  <a:pt x="2278907" y="5084256"/>
                </a:lnTo>
                <a:cubicBezTo>
                  <a:pt x="2262556" y="5101248"/>
                  <a:pt x="2244923" y="5117118"/>
                  <a:pt x="2225927" y="5131947"/>
                </a:cubicBezTo>
                <a:lnTo>
                  <a:pt x="2205820" y="5145570"/>
                </a:lnTo>
                <a:close/>
                <a:moveTo>
                  <a:pt x="2447871" y="5044996"/>
                </a:moveTo>
                <a:lnTo>
                  <a:pt x="2438357" y="5062084"/>
                </a:lnTo>
                <a:cubicBezTo>
                  <a:pt x="2426809" y="5079527"/>
                  <a:pt x="2414286" y="5095638"/>
                  <a:pt x="2401060" y="5110546"/>
                </a:cubicBezTo>
                <a:lnTo>
                  <a:pt x="2395045" y="5115894"/>
                </a:lnTo>
                <a:close/>
                <a:moveTo>
                  <a:pt x="2314772" y="5041154"/>
                </a:moveTo>
                <a:lnTo>
                  <a:pt x="2292053" y="5071752"/>
                </a:lnTo>
                <a:lnTo>
                  <a:pt x="2282526" y="5079907"/>
                </a:lnTo>
                <a:close/>
                <a:moveTo>
                  <a:pt x="4442396" y="5032316"/>
                </a:moveTo>
                <a:cubicBezTo>
                  <a:pt x="4447526" y="5055401"/>
                  <a:pt x="4439831" y="5086180"/>
                  <a:pt x="4442396" y="5101569"/>
                </a:cubicBezTo>
                <a:cubicBezTo>
                  <a:pt x="4437266" y="5104134"/>
                  <a:pt x="4434701" y="5109263"/>
                  <a:pt x="4429572" y="5111829"/>
                </a:cubicBezTo>
                <a:cubicBezTo>
                  <a:pt x="4432136" y="5083615"/>
                  <a:pt x="4437266" y="5057966"/>
                  <a:pt x="4442396" y="5032316"/>
                </a:cubicBezTo>
                <a:close/>
                <a:moveTo>
                  <a:pt x="4427006" y="5029751"/>
                </a:moveTo>
                <a:cubicBezTo>
                  <a:pt x="4421876" y="5055401"/>
                  <a:pt x="4424441" y="5086179"/>
                  <a:pt x="4409052" y="5101569"/>
                </a:cubicBezTo>
                <a:cubicBezTo>
                  <a:pt x="4406487" y="5096439"/>
                  <a:pt x="4409052" y="5091309"/>
                  <a:pt x="4406487" y="5086179"/>
                </a:cubicBezTo>
                <a:cubicBezTo>
                  <a:pt x="4398792" y="5086179"/>
                  <a:pt x="4398792" y="5091309"/>
                  <a:pt x="4396227" y="5093874"/>
                </a:cubicBezTo>
                <a:cubicBezTo>
                  <a:pt x="4391098" y="5093874"/>
                  <a:pt x="4393662" y="5086179"/>
                  <a:pt x="4393662" y="5078485"/>
                </a:cubicBezTo>
                <a:cubicBezTo>
                  <a:pt x="4391098" y="5075920"/>
                  <a:pt x="4388533" y="5081050"/>
                  <a:pt x="4385968" y="5081050"/>
                </a:cubicBezTo>
                <a:cubicBezTo>
                  <a:pt x="4385968" y="5065660"/>
                  <a:pt x="4383402" y="5050271"/>
                  <a:pt x="4393662" y="5034880"/>
                </a:cubicBezTo>
                <a:cubicBezTo>
                  <a:pt x="4406487" y="5034880"/>
                  <a:pt x="4416747" y="5032315"/>
                  <a:pt x="4427006" y="5029751"/>
                </a:cubicBezTo>
                <a:close/>
                <a:moveTo>
                  <a:pt x="2329211" y="5021708"/>
                </a:moveTo>
                <a:lnTo>
                  <a:pt x="2324194" y="5029832"/>
                </a:lnTo>
                <a:lnTo>
                  <a:pt x="2314772" y="5041154"/>
                </a:lnTo>
                <a:close/>
                <a:moveTo>
                  <a:pt x="1900587" y="4998972"/>
                </a:moveTo>
                <a:cubicBezTo>
                  <a:pt x="1903152" y="5024622"/>
                  <a:pt x="1910846" y="5052835"/>
                  <a:pt x="1915976" y="5081049"/>
                </a:cubicBezTo>
                <a:cubicBezTo>
                  <a:pt x="1913411" y="5083614"/>
                  <a:pt x="1913411" y="5086179"/>
                  <a:pt x="1910846" y="5088744"/>
                </a:cubicBezTo>
                <a:cubicBezTo>
                  <a:pt x="1910846" y="5088744"/>
                  <a:pt x="1908281" y="5086179"/>
                  <a:pt x="1908281" y="5086179"/>
                </a:cubicBezTo>
                <a:cubicBezTo>
                  <a:pt x="1900587" y="5057965"/>
                  <a:pt x="1898022" y="5027186"/>
                  <a:pt x="1900587" y="4998972"/>
                </a:cubicBezTo>
                <a:close/>
                <a:moveTo>
                  <a:pt x="4342365" y="4983584"/>
                </a:moveTo>
                <a:cubicBezTo>
                  <a:pt x="4344930" y="4986149"/>
                  <a:pt x="4342365" y="4991278"/>
                  <a:pt x="4339801" y="4991278"/>
                </a:cubicBezTo>
                <a:cubicBezTo>
                  <a:pt x="4339801" y="4986149"/>
                  <a:pt x="4342365" y="4986149"/>
                  <a:pt x="4342365" y="4983584"/>
                </a:cubicBezTo>
                <a:close/>
                <a:moveTo>
                  <a:pt x="2428954" y="4973323"/>
                </a:moveTo>
                <a:cubicBezTo>
                  <a:pt x="2390482" y="5054117"/>
                  <a:pt x="2337580" y="5106056"/>
                  <a:pt x="2278908" y="5152946"/>
                </a:cubicBezTo>
                <a:lnTo>
                  <a:pt x="2231886" y="5188900"/>
                </a:lnTo>
                <a:lnTo>
                  <a:pt x="2249412" y="5173384"/>
                </a:lnTo>
                <a:cubicBezTo>
                  <a:pt x="2249412" y="5170819"/>
                  <a:pt x="2251977" y="5170819"/>
                  <a:pt x="2251977" y="5170819"/>
                </a:cubicBezTo>
                <a:cubicBezTo>
                  <a:pt x="2303274" y="5132346"/>
                  <a:pt x="2377656" y="5063094"/>
                  <a:pt x="2428954" y="4973323"/>
                </a:cubicBezTo>
                <a:close/>
                <a:moveTo>
                  <a:pt x="2057046" y="4950239"/>
                </a:moveTo>
                <a:cubicBezTo>
                  <a:pt x="2041657" y="4968194"/>
                  <a:pt x="2028832" y="4988713"/>
                  <a:pt x="2013443" y="5006667"/>
                </a:cubicBezTo>
                <a:cubicBezTo>
                  <a:pt x="2010878" y="5001538"/>
                  <a:pt x="2010878" y="4993843"/>
                  <a:pt x="2010878" y="4988713"/>
                </a:cubicBezTo>
                <a:cubicBezTo>
                  <a:pt x="2023702" y="4975889"/>
                  <a:pt x="2041657" y="4963064"/>
                  <a:pt x="2057046" y="4950239"/>
                </a:cubicBezTo>
                <a:close/>
                <a:moveTo>
                  <a:pt x="2613627" y="4924591"/>
                </a:moveTo>
                <a:cubicBezTo>
                  <a:pt x="2546938" y="4960500"/>
                  <a:pt x="2500770" y="5024622"/>
                  <a:pt x="2457167" y="5088745"/>
                </a:cubicBezTo>
                <a:cubicBezTo>
                  <a:pt x="2405869" y="5160561"/>
                  <a:pt x="2354571" y="5234943"/>
                  <a:pt x="2277625" y="5263157"/>
                </a:cubicBezTo>
                <a:lnTo>
                  <a:pt x="2280190" y="5275982"/>
                </a:lnTo>
                <a:cubicBezTo>
                  <a:pt x="2387915" y="5260592"/>
                  <a:pt x="2446908" y="5168256"/>
                  <a:pt x="2503335" y="5081050"/>
                </a:cubicBezTo>
                <a:cubicBezTo>
                  <a:pt x="2536679" y="5027187"/>
                  <a:pt x="2572587" y="4973324"/>
                  <a:pt x="2621320" y="4934851"/>
                </a:cubicBezTo>
                <a:close/>
                <a:moveTo>
                  <a:pt x="2478030" y="4923250"/>
                </a:moveTo>
                <a:lnTo>
                  <a:pt x="2465824" y="4964988"/>
                </a:lnTo>
                <a:cubicBezTo>
                  <a:pt x="2452679" y="4995767"/>
                  <a:pt x="2436648" y="5023339"/>
                  <a:pt x="2418694" y="5047706"/>
                </a:cubicBezTo>
                <a:cubicBezTo>
                  <a:pt x="2439213" y="5014363"/>
                  <a:pt x="2454602" y="4981019"/>
                  <a:pt x="2464863" y="4945110"/>
                </a:cubicBezTo>
                <a:cubicBezTo>
                  <a:pt x="2467427" y="4943827"/>
                  <a:pt x="2470633" y="4941904"/>
                  <a:pt x="2474801" y="4932606"/>
                </a:cubicBezTo>
                <a:close/>
                <a:moveTo>
                  <a:pt x="2484382" y="4901533"/>
                </a:moveTo>
                <a:lnTo>
                  <a:pt x="2481814" y="4912287"/>
                </a:lnTo>
                <a:lnTo>
                  <a:pt x="2478030" y="4923250"/>
                </a:lnTo>
                <a:close/>
                <a:moveTo>
                  <a:pt x="1985229" y="4886117"/>
                </a:moveTo>
                <a:cubicBezTo>
                  <a:pt x="1985229" y="4888683"/>
                  <a:pt x="1985229" y="4891247"/>
                  <a:pt x="1985229" y="4893812"/>
                </a:cubicBezTo>
                <a:cubicBezTo>
                  <a:pt x="1974969" y="4911767"/>
                  <a:pt x="1959580" y="4929721"/>
                  <a:pt x="1941626" y="4947675"/>
                </a:cubicBezTo>
                <a:cubicBezTo>
                  <a:pt x="1939060" y="4934851"/>
                  <a:pt x="1951885" y="4919461"/>
                  <a:pt x="1969839" y="4901507"/>
                </a:cubicBezTo>
                <a:cubicBezTo>
                  <a:pt x="1974969" y="4896378"/>
                  <a:pt x="1980099" y="4891247"/>
                  <a:pt x="1985229" y="4886117"/>
                </a:cubicBezTo>
                <a:close/>
                <a:moveTo>
                  <a:pt x="1692832" y="4868163"/>
                </a:moveTo>
                <a:cubicBezTo>
                  <a:pt x="1692832" y="4873292"/>
                  <a:pt x="1692832" y="4875857"/>
                  <a:pt x="1692832" y="4880987"/>
                </a:cubicBezTo>
                <a:cubicBezTo>
                  <a:pt x="1695396" y="4911766"/>
                  <a:pt x="1697960" y="4945109"/>
                  <a:pt x="1713350" y="4968193"/>
                </a:cubicBezTo>
                <a:cubicBezTo>
                  <a:pt x="1705655" y="5019491"/>
                  <a:pt x="1710785" y="5065659"/>
                  <a:pt x="1718480" y="5106698"/>
                </a:cubicBezTo>
                <a:cubicBezTo>
                  <a:pt x="1710785" y="5101568"/>
                  <a:pt x="1700525" y="5093873"/>
                  <a:pt x="1692832" y="5088744"/>
                </a:cubicBezTo>
                <a:cubicBezTo>
                  <a:pt x="1680006" y="5032316"/>
                  <a:pt x="1674875" y="4970758"/>
                  <a:pt x="1682571" y="4911766"/>
                </a:cubicBezTo>
                <a:cubicBezTo>
                  <a:pt x="1685136" y="4904071"/>
                  <a:pt x="1687701" y="4886117"/>
                  <a:pt x="1692832" y="4868163"/>
                </a:cubicBezTo>
                <a:close/>
                <a:moveTo>
                  <a:pt x="1862114" y="4857903"/>
                </a:moveTo>
                <a:cubicBezTo>
                  <a:pt x="1862114" y="4857903"/>
                  <a:pt x="1864678" y="4860467"/>
                  <a:pt x="1864678" y="4860467"/>
                </a:cubicBezTo>
                <a:cubicBezTo>
                  <a:pt x="1849288" y="4945109"/>
                  <a:pt x="1856983" y="5019491"/>
                  <a:pt x="1872373" y="5086178"/>
                </a:cubicBezTo>
                <a:cubicBezTo>
                  <a:pt x="1869808" y="5086178"/>
                  <a:pt x="1864678" y="5088743"/>
                  <a:pt x="1862114" y="5088743"/>
                </a:cubicBezTo>
                <a:cubicBezTo>
                  <a:pt x="1846724" y="5016926"/>
                  <a:pt x="1844159" y="4939979"/>
                  <a:pt x="1862114" y="4857903"/>
                </a:cubicBezTo>
                <a:close/>
                <a:moveTo>
                  <a:pt x="5525101" y="4816224"/>
                </a:moveTo>
                <a:cubicBezTo>
                  <a:pt x="5526704" y="4816224"/>
                  <a:pt x="5528628" y="4816865"/>
                  <a:pt x="5529910" y="4816865"/>
                </a:cubicBezTo>
                <a:cubicBezTo>
                  <a:pt x="5529910" y="4819430"/>
                  <a:pt x="5524781" y="4819430"/>
                  <a:pt x="5522216" y="4819430"/>
                </a:cubicBezTo>
                <a:cubicBezTo>
                  <a:pt x="5522216" y="4816865"/>
                  <a:pt x="5523499" y="4816224"/>
                  <a:pt x="5525101" y="4816224"/>
                </a:cubicBezTo>
                <a:close/>
                <a:moveTo>
                  <a:pt x="5507147" y="4813660"/>
                </a:moveTo>
                <a:cubicBezTo>
                  <a:pt x="5508750" y="4813660"/>
                  <a:pt x="5510674" y="4814301"/>
                  <a:pt x="5511956" y="4814301"/>
                </a:cubicBezTo>
                <a:cubicBezTo>
                  <a:pt x="5511956" y="4816866"/>
                  <a:pt x="5506827" y="4816866"/>
                  <a:pt x="5504262" y="4816866"/>
                </a:cubicBezTo>
                <a:cubicBezTo>
                  <a:pt x="5504262" y="4814301"/>
                  <a:pt x="5505544" y="4813660"/>
                  <a:pt x="5507147" y="4813660"/>
                </a:cubicBezTo>
                <a:close/>
                <a:moveTo>
                  <a:pt x="5706888" y="4811736"/>
                </a:moveTo>
                <a:cubicBezTo>
                  <a:pt x="5712018" y="4811736"/>
                  <a:pt x="5714583" y="4814300"/>
                  <a:pt x="5719713" y="4814300"/>
                </a:cubicBezTo>
                <a:cubicBezTo>
                  <a:pt x="5717148" y="4819430"/>
                  <a:pt x="5712018" y="4819430"/>
                  <a:pt x="5704324" y="4819430"/>
                </a:cubicBezTo>
                <a:cubicBezTo>
                  <a:pt x="5704324" y="4816865"/>
                  <a:pt x="5706888" y="4816865"/>
                  <a:pt x="5706888" y="4811736"/>
                </a:cubicBezTo>
                <a:close/>
                <a:moveTo>
                  <a:pt x="5629941" y="4811736"/>
                </a:moveTo>
                <a:cubicBezTo>
                  <a:pt x="5632506" y="4814300"/>
                  <a:pt x="5637635" y="4816865"/>
                  <a:pt x="5642765" y="4816865"/>
                </a:cubicBezTo>
                <a:cubicBezTo>
                  <a:pt x="5640201" y="4816865"/>
                  <a:pt x="5635071" y="4816865"/>
                  <a:pt x="5632506" y="4816865"/>
                </a:cubicBezTo>
                <a:cubicBezTo>
                  <a:pt x="5632506" y="4816865"/>
                  <a:pt x="5629941" y="4814300"/>
                  <a:pt x="5629941" y="4811736"/>
                </a:cubicBezTo>
                <a:close/>
                <a:moveTo>
                  <a:pt x="4637326" y="4801475"/>
                </a:moveTo>
                <a:lnTo>
                  <a:pt x="4637326" y="4809170"/>
                </a:lnTo>
                <a:lnTo>
                  <a:pt x="4638243" y="4811309"/>
                </a:lnTo>
                <a:lnTo>
                  <a:pt x="4638289" y="4810773"/>
                </a:lnTo>
                <a:cubicBezTo>
                  <a:pt x="4638609" y="4807247"/>
                  <a:pt x="4638609" y="4804041"/>
                  <a:pt x="4637327" y="4801476"/>
                </a:cubicBezTo>
                <a:close/>
                <a:moveTo>
                  <a:pt x="1828771" y="4801475"/>
                </a:moveTo>
                <a:cubicBezTo>
                  <a:pt x="1836465" y="4811735"/>
                  <a:pt x="1831335" y="4824559"/>
                  <a:pt x="1826205" y="4839948"/>
                </a:cubicBezTo>
                <a:cubicBezTo>
                  <a:pt x="1823640" y="4847643"/>
                  <a:pt x="1821075" y="4852773"/>
                  <a:pt x="1821075" y="4857903"/>
                </a:cubicBezTo>
                <a:cubicBezTo>
                  <a:pt x="1810816" y="4934849"/>
                  <a:pt x="1815946" y="5016926"/>
                  <a:pt x="1833900" y="5096437"/>
                </a:cubicBezTo>
                <a:cubicBezTo>
                  <a:pt x="1828771" y="5099002"/>
                  <a:pt x="1826205" y="5104132"/>
                  <a:pt x="1826205" y="5114392"/>
                </a:cubicBezTo>
                <a:cubicBezTo>
                  <a:pt x="1826205" y="5114392"/>
                  <a:pt x="1823640" y="5114392"/>
                  <a:pt x="1823640" y="5114392"/>
                </a:cubicBezTo>
                <a:cubicBezTo>
                  <a:pt x="1795427" y="5029750"/>
                  <a:pt x="1785166" y="4922025"/>
                  <a:pt x="1828771" y="4801475"/>
                </a:cubicBezTo>
                <a:close/>
                <a:moveTo>
                  <a:pt x="5588903" y="4798911"/>
                </a:moveTo>
                <a:cubicBezTo>
                  <a:pt x="5591467" y="4796346"/>
                  <a:pt x="5594032" y="4801476"/>
                  <a:pt x="5596597" y="4806606"/>
                </a:cubicBezTo>
                <a:cubicBezTo>
                  <a:pt x="5594032" y="4806606"/>
                  <a:pt x="5594032" y="4804041"/>
                  <a:pt x="5591467" y="4804041"/>
                </a:cubicBezTo>
                <a:cubicBezTo>
                  <a:pt x="5591467" y="4801476"/>
                  <a:pt x="5588903" y="4798911"/>
                  <a:pt x="5588903" y="4798911"/>
                </a:cubicBezTo>
                <a:close/>
                <a:moveTo>
                  <a:pt x="3478923" y="4798380"/>
                </a:moveTo>
                <a:lnTo>
                  <a:pt x="3442407" y="4837305"/>
                </a:lnTo>
                <a:cubicBezTo>
                  <a:pt x="3423491" y="4855019"/>
                  <a:pt x="3402972" y="4872011"/>
                  <a:pt x="3380529" y="4888683"/>
                </a:cubicBezTo>
                <a:cubicBezTo>
                  <a:pt x="3344620" y="4909202"/>
                  <a:pt x="3311277" y="4929721"/>
                  <a:pt x="3277934" y="4952805"/>
                </a:cubicBezTo>
                <a:cubicBezTo>
                  <a:pt x="3206757" y="4998973"/>
                  <a:pt x="3132696" y="5045141"/>
                  <a:pt x="3051421" y="5079406"/>
                </a:cubicBezTo>
                <a:lnTo>
                  <a:pt x="3019928" y="5090621"/>
                </a:lnTo>
                <a:lnTo>
                  <a:pt x="3201628" y="4997690"/>
                </a:lnTo>
                <a:cubicBezTo>
                  <a:pt x="3260941" y="4963706"/>
                  <a:pt x="3315605" y="4928438"/>
                  <a:pt x="3366182" y="4891568"/>
                </a:cubicBezTo>
                <a:close/>
                <a:moveTo>
                  <a:pt x="5602047" y="4793140"/>
                </a:moveTo>
                <a:cubicBezTo>
                  <a:pt x="5604292" y="4793781"/>
                  <a:pt x="5606857" y="4795064"/>
                  <a:pt x="5609422" y="4796346"/>
                </a:cubicBezTo>
                <a:cubicBezTo>
                  <a:pt x="5604292" y="4796346"/>
                  <a:pt x="5596598" y="4798911"/>
                  <a:pt x="5596598" y="4793781"/>
                </a:cubicBezTo>
                <a:cubicBezTo>
                  <a:pt x="5597880" y="4792499"/>
                  <a:pt x="5599803" y="4792499"/>
                  <a:pt x="5602047" y="4793140"/>
                </a:cubicBezTo>
                <a:close/>
                <a:moveTo>
                  <a:pt x="2103213" y="4791216"/>
                </a:moveTo>
                <a:cubicBezTo>
                  <a:pt x="2100648" y="4796345"/>
                  <a:pt x="2098083" y="4801475"/>
                  <a:pt x="2095518" y="4804040"/>
                </a:cubicBezTo>
                <a:cubicBezTo>
                  <a:pt x="2090389" y="4821995"/>
                  <a:pt x="2082695" y="4837385"/>
                  <a:pt x="2074999" y="4852774"/>
                </a:cubicBezTo>
                <a:cubicBezTo>
                  <a:pt x="2059610" y="4878423"/>
                  <a:pt x="2039091" y="4901507"/>
                  <a:pt x="2016006" y="4922026"/>
                </a:cubicBezTo>
                <a:cubicBezTo>
                  <a:pt x="2018571" y="4916896"/>
                  <a:pt x="2018571" y="4911767"/>
                  <a:pt x="2018571" y="4904072"/>
                </a:cubicBezTo>
                <a:cubicBezTo>
                  <a:pt x="2049350" y="4868163"/>
                  <a:pt x="2074999" y="4832255"/>
                  <a:pt x="2103213" y="4791216"/>
                </a:cubicBezTo>
                <a:close/>
                <a:moveTo>
                  <a:pt x="1926236" y="4791216"/>
                </a:moveTo>
                <a:cubicBezTo>
                  <a:pt x="1915976" y="4809171"/>
                  <a:pt x="1908281" y="4824560"/>
                  <a:pt x="1895457" y="4832255"/>
                </a:cubicBezTo>
                <a:cubicBezTo>
                  <a:pt x="1900586" y="4819431"/>
                  <a:pt x="1913411" y="4804041"/>
                  <a:pt x="1926236" y="4791216"/>
                </a:cubicBezTo>
                <a:close/>
                <a:moveTo>
                  <a:pt x="1744129" y="4757872"/>
                </a:moveTo>
                <a:cubicBezTo>
                  <a:pt x="1736433" y="4801476"/>
                  <a:pt x="1728739" y="4850209"/>
                  <a:pt x="1728739" y="4896377"/>
                </a:cubicBezTo>
                <a:cubicBezTo>
                  <a:pt x="1723609" y="4855339"/>
                  <a:pt x="1726174" y="4798911"/>
                  <a:pt x="1744129" y="4757872"/>
                </a:cubicBezTo>
                <a:close/>
                <a:moveTo>
                  <a:pt x="5373452" y="4755307"/>
                </a:moveTo>
                <a:cubicBezTo>
                  <a:pt x="5381146" y="4763002"/>
                  <a:pt x="5393971" y="4755307"/>
                  <a:pt x="5404231" y="4757871"/>
                </a:cubicBezTo>
                <a:cubicBezTo>
                  <a:pt x="5411925" y="4768132"/>
                  <a:pt x="5406795" y="4775827"/>
                  <a:pt x="5417055" y="4773262"/>
                </a:cubicBezTo>
                <a:cubicBezTo>
                  <a:pt x="5411925" y="4780957"/>
                  <a:pt x="5411925" y="4791216"/>
                  <a:pt x="5422185" y="4796346"/>
                </a:cubicBezTo>
                <a:cubicBezTo>
                  <a:pt x="5417055" y="4798911"/>
                  <a:pt x="5409360" y="4798911"/>
                  <a:pt x="5406795" y="4804041"/>
                </a:cubicBezTo>
                <a:cubicBezTo>
                  <a:pt x="5406795" y="4806606"/>
                  <a:pt x="5409360" y="4809170"/>
                  <a:pt x="5414490" y="4809170"/>
                </a:cubicBezTo>
                <a:cubicBezTo>
                  <a:pt x="5406795" y="4824560"/>
                  <a:pt x="5388841" y="4809170"/>
                  <a:pt x="5383711" y="4824560"/>
                </a:cubicBezTo>
                <a:cubicBezTo>
                  <a:pt x="5376017" y="4806606"/>
                  <a:pt x="5373452" y="4821995"/>
                  <a:pt x="5355496" y="4806606"/>
                </a:cubicBezTo>
                <a:cubicBezTo>
                  <a:pt x="5363192" y="4798911"/>
                  <a:pt x="5358062" y="4786086"/>
                  <a:pt x="5350367" y="4786086"/>
                </a:cubicBezTo>
                <a:cubicBezTo>
                  <a:pt x="5358062" y="4778392"/>
                  <a:pt x="5368322" y="4768132"/>
                  <a:pt x="5373452" y="4755307"/>
                </a:cubicBezTo>
                <a:close/>
                <a:moveTo>
                  <a:pt x="1787733" y="4755307"/>
                </a:moveTo>
                <a:cubicBezTo>
                  <a:pt x="1790297" y="4755307"/>
                  <a:pt x="1792862" y="4760436"/>
                  <a:pt x="1795427" y="4763001"/>
                </a:cubicBezTo>
                <a:cubicBezTo>
                  <a:pt x="1797992" y="4765566"/>
                  <a:pt x="1797992" y="4768131"/>
                  <a:pt x="1800556" y="4770696"/>
                </a:cubicBezTo>
                <a:cubicBezTo>
                  <a:pt x="1749257" y="4891247"/>
                  <a:pt x="1756952" y="5004102"/>
                  <a:pt x="1790297" y="5109263"/>
                </a:cubicBezTo>
                <a:cubicBezTo>
                  <a:pt x="1790297" y="5109263"/>
                  <a:pt x="1787733" y="5109263"/>
                  <a:pt x="1787733" y="5109263"/>
                </a:cubicBezTo>
                <a:cubicBezTo>
                  <a:pt x="1749257" y="4996407"/>
                  <a:pt x="1749257" y="4878422"/>
                  <a:pt x="1787733" y="4755307"/>
                </a:cubicBezTo>
                <a:close/>
                <a:moveTo>
                  <a:pt x="4619623" y="4739610"/>
                </a:moveTo>
                <a:lnTo>
                  <a:pt x="4621866" y="4745314"/>
                </a:lnTo>
                <a:lnTo>
                  <a:pt x="4621937" y="4739918"/>
                </a:lnTo>
                <a:close/>
                <a:moveTo>
                  <a:pt x="1918541" y="4732223"/>
                </a:moveTo>
                <a:cubicBezTo>
                  <a:pt x="1903152" y="4752743"/>
                  <a:pt x="1885198" y="4773262"/>
                  <a:pt x="1869808" y="4793781"/>
                </a:cubicBezTo>
                <a:cubicBezTo>
                  <a:pt x="1867243" y="4791216"/>
                  <a:pt x="1867243" y="4791216"/>
                  <a:pt x="1867243" y="4788651"/>
                </a:cubicBezTo>
                <a:cubicBezTo>
                  <a:pt x="1864679" y="4786087"/>
                  <a:pt x="1862114" y="4786087"/>
                  <a:pt x="1862114" y="4783522"/>
                </a:cubicBezTo>
                <a:cubicBezTo>
                  <a:pt x="1880068" y="4770697"/>
                  <a:pt x="1900587" y="4752743"/>
                  <a:pt x="1918541" y="4732223"/>
                </a:cubicBezTo>
                <a:close/>
                <a:moveTo>
                  <a:pt x="5486307" y="4724529"/>
                </a:moveTo>
                <a:cubicBezTo>
                  <a:pt x="5486307" y="4727094"/>
                  <a:pt x="5488872" y="4729659"/>
                  <a:pt x="5491437" y="4729659"/>
                </a:cubicBezTo>
                <a:cubicBezTo>
                  <a:pt x="5488872" y="4737353"/>
                  <a:pt x="5486307" y="4747613"/>
                  <a:pt x="5473483" y="4745048"/>
                </a:cubicBezTo>
                <a:cubicBezTo>
                  <a:pt x="5473483" y="4737353"/>
                  <a:pt x="5468353" y="4734789"/>
                  <a:pt x="5470918" y="4727094"/>
                </a:cubicBezTo>
                <a:cubicBezTo>
                  <a:pt x="5478613" y="4724529"/>
                  <a:pt x="5476047" y="4727094"/>
                  <a:pt x="5486307" y="4724529"/>
                </a:cubicBezTo>
                <a:close/>
                <a:moveTo>
                  <a:pt x="5317024" y="4711705"/>
                </a:moveTo>
                <a:cubicBezTo>
                  <a:pt x="5319589" y="4711705"/>
                  <a:pt x="5322154" y="4711705"/>
                  <a:pt x="5324719" y="4711705"/>
                </a:cubicBezTo>
                <a:cubicBezTo>
                  <a:pt x="5319589" y="4721965"/>
                  <a:pt x="5329850" y="4729659"/>
                  <a:pt x="5317024" y="4734789"/>
                </a:cubicBezTo>
                <a:cubicBezTo>
                  <a:pt x="5306765" y="4727094"/>
                  <a:pt x="5317024" y="4724529"/>
                  <a:pt x="5317024" y="4711705"/>
                </a:cubicBezTo>
                <a:close/>
                <a:moveTo>
                  <a:pt x="3339491" y="4709140"/>
                </a:moveTo>
                <a:cubicBezTo>
                  <a:pt x="3288193" y="4745049"/>
                  <a:pt x="3244589" y="4791217"/>
                  <a:pt x="3200986" y="4834820"/>
                </a:cubicBezTo>
                <a:lnTo>
                  <a:pt x="3185597" y="4852774"/>
                </a:lnTo>
                <a:lnTo>
                  <a:pt x="3193292" y="4863034"/>
                </a:lnTo>
                <a:cubicBezTo>
                  <a:pt x="3257414" y="4827125"/>
                  <a:pt x="3308712" y="4778392"/>
                  <a:pt x="3349750" y="4716835"/>
                </a:cubicBezTo>
                <a:close/>
                <a:moveTo>
                  <a:pt x="4673236" y="4704010"/>
                </a:moveTo>
                <a:cubicBezTo>
                  <a:pt x="4674518" y="4702727"/>
                  <a:pt x="4675160" y="4703368"/>
                  <a:pt x="4675801" y="4704010"/>
                </a:cubicBezTo>
                <a:cubicBezTo>
                  <a:pt x="4676442" y="4704651"/>
                  <a:pt x="4677083" y="4705292"/>
                  <a:pt x="4678366" y="4704010"/>
                </a:cubicBezTo>
                <a:cubicBezTo>
                  <a:pt x="4683495" y="4719399"/>
                  <a:pt x="4688625" y="4732224"/>
                  <a:pt x="4688625" y="4747613"/>
                </a:cubicBezTo>
                <a:cubicBezTo>
                  <a:pt x="4680930" y="4734789"/>
                  <a:pt x="4660410" y="4721964"/>
                  <a:pt x="4673236" y="4704010"/>
                </a:cubicBezTo>
                <a:close/>
                <a:moveTo>
                  <a:pt x="4745053" y="4698880"/>
                </a:moveTo>
                <a:cubicBezTo>
                  <a:pt x="4747618" y="4701445"/>
                  <a:pt x="4739924" y="4704010"/>
                  <a:pt x="4739924" y="4706574"/>
                </a:cubicBezTo>
                <a:cubicBezTo>
                  <a:pt x="4734794" y="4706574"/>
                  <a:pt x="4734794" y="4698880"/>
                  <a:pt x="4732229" y="4706574"/>
                </a:cubicBezTo>
                <a:cubicBezTo>
                  <a:pt x="4729664" y="4698880"/>
                  <a:pt x="4742489" y="4701445"/>
                  <a:pt x="4745053" y="4698880"/>
                </a:cubicBezTo>
                <a:close/>
                <a:moveTo>
                  <a:pt x="4683496" y="4696316"/>
                </a:moveTo>
                <a:cubicBezTo>
                  <a:pt x="4688625" y="4698880"/>
                  <a:pt x="4691190" y="4704010"/>
                  <a:pt x="4691190" y="4711705"/>
                </a:cubicBezTo>
                <a:cubicBezTo>
                  <a:pt x="4686061" y="4709140"/>
                  <a:pt x="4686061" y="4701445"/>
                  <a:pt x="4683496" y="4696316"/>
                </a:cubicBezTo>
                <a:close/>
                <a:moveTo>
                  <a:pt x="4660411" y="4693751"/>
                </a:moveTo>
                <a:cubicBezTo>
                  <a:pt x="4665541" y="4698880"/>
                  <a:pt x="4668106" y="4711705"/>
                  <a:pt x="4665541" y="4719400"/>
                </a:cubicBezTo>
                <a:cubicBezTo>
                  <a:pt x="4657846" y="4716835"/>
                  <a:pt x="4657846" y="4706575"/>
                  <a:pt x="4652717" y="4701445"/>
                </a:cubicBezTo>
                <a:cubicBezTo>
                  <a:pt x="4655281" y="4698880"/>
                  <a:pt x="4657846" y="4696316"/>
                  <a:pt x="4660411" y="4693751"/>
                </a:cubicBezTo>
                <a:close/>
                <a:moveTo>
                  <a:pt x="1883233" y="4671701"/>
                </a:moveTo>
                <a:lnTo>
                  <a:pt x="1836463" y="4739918"/>
                </a:lnTo>
                <a:cubicBezTo>
                  <a:pt x="1836463" y="4737353"/>
                  <a:pt x="1833898" y="4734788"/>
                  <a:pt x="1831333" y="4732223"/>
                </a:cubicBezTo>
                <a:cubicBezTo>
                  <a:pt x="1831333" y="4729658"/>
                  <a:pt x="1828769" y="4727093"/>
                  <a:pt x="1826204" y="4724528"/>
                </a:cubicBezTo>
                <a:cubicBezTo>
                  <a:pt x="1837746" y="4719399"/>
                  <a:pt x="1848326" y="4711704"/>
                  <a:pt x="1858065" y="4702286"/>
                </a:cubicBezTo>
                <a:close/>
                <a:moveTo>
                  <a:pt x="1885932" y="4667764"/>
                </a:moveTo>
                <a:lnTo>
                  <a:pt x="1884876" y="4669704"/>
                </a:lnTo>
                <a:lnTo>
                  <a:pt x="1883233" y="4671701"/>
                </a:lnTo>
                <a:close/>
                <a:moveTo>
                  <a:pt x="5345919" y="4666299"/>
                </a:moveTo>
                <a:cubicBezTo>
                  <a:pt x="5345559" y="4667621"/>
                  <a:pt x="5336902" y="4675797"/>
                  <a:pt x="5342673" y="4668102"/>
                </a:cubicBezTo>
                <a:cubicBezTo>
                  <a:pt x="5345238" y="4666178"/>
                  <a:pt x="5346040" y="4665858"/>
                  <a:pt x="5345919" y="4666299"/>
                </a:cubicBezTo>
                <a:close/>
                <a:moveTo>
                  <a:pt x="5409360" y="4662972"/>
                </a:moveTo>
                <a:cubicBezTo>
                  <a:pt x="5435009" y="4660407"/>
                  <a:pt x="5429880" y="4698880"/>
                  <a:pt x="5404231" y="4686056"/>
                </a:cubicBezTo>
                <a:cubicBezTo>
                  <a:pt x="5406795" y="4673231"/>
                  <a:pt x="5404231" y="4673231"/>
                  <a:pt x="5409360" y="4662972"/>
                </a:cubicBezTo>
                <a:close/>
                <a:moveTo>
                  <a:pt x="3436957" y="4650148"/>
                </a:moveTo>
                <a:cubicBezTo>
                  <a:pt x="3431827" y="4647583"/>
                  <a:pt x="3426698" y="4652713"/>
                  <a:pt x="3424132" y="4655278"/>
                </a:cubicBezTo>
                <a:cubicBezTo>
                  <a:pt x="3331797" y="4773263"/>
                  <a:pt x="3221505" y="4863034"/>
                  <a:pt x="3121475" y="4934851"/>
                </a:cubicBezTo>
                <a:lnTo>
                  <a:pt x="3129169" y="4945110"/>
                </a:lnTo>
                <a:cubicBezTo>
                  <a:pt x="3239460" y="4893813"/>
                  <a:pt x="3339491" y="4809171"/>
                  <a:pt x="3444651" y="4673232"/>
                </a:cubicBezTo>
                <a:cubicBezTo>
                  <a:pt x="3449781" y="4665537"/>
                  <a:pt x="3444651" y="4660407"/>
                  <a:pt x="3442086" y="4657843"/>
                </a:cubicBezTo>
                <a:lnTo>
                  <a:pt x="3442086" y="4652713"/>
                </a:lnTo>
                <a:close/>
                <a:moveTo>
                  <a:pt x="3503644" y="4621934"/>
                </a:moveTo>
                <a:cubicBezTo>
                  <a:pt x="3372835" y="4793782"/>
                  <a:pt x="3236896" y="4914332"/>
                  <a:pt x="3080436" y="4988714"/>
                </a:cubicBezTo>
                <a:lnTo>
                  <a:pt x="3083001" y="5001538"/>
                </a:lnTo>
                <a:cubicBezTo>
                  <a:pt x="3129169" y="4996408"/>
                  <a:pt x="3167643" y="4968194"/>
                  <a:pt x="3206117" y="4942545"/>
                </a:cubicBezTo>
                <a:cubicBezTo>
                  <a:pt x="3231765" y="4924591"/>
                  <a:pt x="3257414" y="4906637"/>
                  <a:pt x="3283063" y="4896378"/>
                </a:cubicBezTo>
                <a:lnTo>
                  <a:pt x="3285628" y="4896378"/>
                </a:lnTo>
                <a:cubicBezTo>
                  <a:pt x="3380529" y="4816866"/>
                  <a:pt x="3454911" y="4747614"/>
                  <a:pt x="3513903" y="4639888"/>
                </a:cubicBezTo>
                <a:cubicBezTo>
                  <a:pt x="3516468" y="4634758"/>
                  <a:pt x="3513903" y="4632194"/>
                  <a:pt x="3513903" y="4629629"/>
                </a:cubicBezTo>
                <a:cubicBezTo>
                  <a:pt x="3513903" y="4627064"/>
                  <a:pt x="3513903" y="4627064"/>
                  <a:pt x="3513903" y="4627064"/>
                </a:cubicBezTo>
                <a:close/>
                <a:moveTo>
                  <a:pt x="1790296" y="4611673"/>
                </a:moveTo>
                <a:cubicBezTo>
                  <a:pt x="1749258" y="4652711"/>
                  <a:pt x="1713350" y="4701444"/>
                  <a:pt x="1697960" y="4780957"/>
                </a:cubicBezTo>
                <a:cubicBezTo>
                  <a:pt x="1644097" y="4878422"/>
                  <a:pt x="1636402" y="4975888"/>
                  <a:pt x="1649226" y="5070789"/>
                </a:cubicBezTo>
                <a:cubicBezTo>
                  <a:pt x="1646661" y="5068225"/>
                  <a:pt x="1641532" y="5065660"/>
                  <a:pt x="1638967" y="5065660"/>
                </a:cubicBezTo>
                <a:cubicBezTo>
                  <a:pt x="1633837" y="5037446"/>
                  <a:pt x="1631272" y="5009232"/>
                  <a:pt x="1631272" y="4981018"/>
                </a:cubicBezTo>
                <a:cubicBezTo>
                  <a:pt x="1628708" y="4837384"/>
                  <a:pt x="1677441" y="4709139"/>
                  <a:pt x="1764647" y="4624497"/>
                </a:cubicBezTo>
                <a:cubicBezTo>
                  <a:pt x="1774907" y="4621932"/>
                  <a:pt x="1782602" y="4616802"/>
                  <a:pt x="1790296" y="4611673"/>
                </a:cubicBezTo>
                <a:close/>
                <a:moveTo>
                  <a:pt x="1905717" y="4568070"/>
                </a:moveTo>
                <a:cubicBezTo>
                  <a:pt x="1898022" y="4578329"/>
                  <a:pt x="1892893" y="4588589"/>
                  <a:pt x="1887763" y="4598849"/>
                </a:cubicBezTo>
                <a:cubicBezTo>
                  <a:pt x="1874938" y="4624498"/>
                  <a:pt x="1859549" y="4652712"/>
                  <a:pt x="1841594" y="4675796"/>
                </a:cubicBezTo>
                <a:cubicBezTo>
                  <a:pt x="1849289" y="4665537"/>
                  <a:pt x="1856984" y="4650147"/>
                  <a:pt x="1864679" y="4639888"/>
                </a:cubicBezTo>
                <a:cubicBezTo>
                  <a:pt x="1877503" y="4614239"/>
                  <a:pt x="1890328" y="4588589"/>
                  <a:pt x="1905717" y="4568070"/>
                </a:cubicBezTo>
                <a:close/>
                <a:moveTo>
                  <a:pt x="2798300" y="4539856"/>
                </a:moveTo>
                <a:cubicBezTo>
                  <a:pt x="2800865" y="4542421"/>
                  <a:pt x="2803429" y="4542421"/>
                  <a:pt x="2805994" y="4547550"/>
                </a:cubicBezTo>
                <a:cubicBezTo>
                  <a:pt x="2805994" y="4552680"/>
                  <a:pt x="2803429" y="4557810"/>
                  <a:pt x="2803429" y="4562941"/>
                </a:cubicBezTo>
                <a:cubicBezTo>
                  <a:pt x="2800865" y="4552680"/>
                  <a:pt x="2800865" y="4544985"/>
                  <a:pt x="2798300" y="4539856"/>
                </a:cubicBezTo>
                <a:close/>
                <a:moveTo>
                  <a:pt x="4627067" y="4529597"/>
                </a:moveTo>
                <a:cubicBezTo>
                  <a:pt x="4639891" y="4532161"/>
                  <a:pt x="4650151" y="4537291"/>
                  <a:pt x="4662975" y="4537291"/>
                </a:cubicBezTo>
                <a:cubicBezTo>
                  <a:pt x="4668105" y="4557810"/>
                  <a:pt x="4673235" y="4583459"/>
                  <a:pt x="4678365" y="4609108"/>
                </a:cubicBezTo>
                <a:cubicBezTo>
                  <a:pt x="4680929" y="4627063"/>
                  <a:pt x="4693754" y="4647582"/>
                  <a:pt x="4691189" y="4662971"/>
                </a:cubicBezTo>
                <a:cubicBezTo>
                  <a:pt x="4688624" y="4680925"/>
                  <a:pt x="4670670" y="4680925"/>
                  <a:pt x="4668105" y="4698879"/>
                </a:cubicBezTo>
                <a:cubicBezTo>
                  <a:pt x="4660410" y="4698879"/>
                  <a:pt x="4662975" y="4688620"/>
                  <a:pt x="4657845" y="4688620"/>
                </a:cubicBezTo>
                <a:cubicBezTo>
                  <a:pt x="4660410" y="4670666"/>
                  <a:pt x="4675800" y="4665536"/>
                  <a:pt x="4673235" y="4647582"/>
                </a:cubicBezTo>
                <a:cubicBezTo>
                  <a:pt x="4662975" y="4652712"/>
                  <a:pt x="4657845" y="4660406"/>
                  <a:pt x="4655280" y="4670666"/>
                </a:cubicBezTo>
                <a:cubicBezTo>
                  <a:pt x="4650151" y="4670666"/>
                  <a:pt x="4652716" y="4668101"/>
                  <a:pt x="4652716" y="4665536"/>
                </a:cubicBezTo>
                <a:cubicBezTo>
                  <a:pt x="4647586" y="4665536"/>
                  <a:pt x="4650151" y="4670666"/>
                  <a:pt x="4645021" y="4670666"/>
                </a:cubicBezTo>
                <a:cubicBezTo>
                  <a:pt x="4639891" y="4657841"/>
                  <a:pt x="4629631" y="4650147"/>
                  <a:pt x="4624502" y="4642452"/>
                </a:cubicBezTo>
                <a:cubicBezTo>
                  <a:pt x="4621937" y="4642452"/>
                  <a:pt x="4621937" y="4645017"/>
                  <a:pt x="4621937" y="4645017"/>
                </a:cubicBezTo>
                <a:cubicBezTo>
                  <a:pt x="4619372" y="4639887"/>
                  <a:pt x="4627067" y="4634757"/>
                  <a:pt x="4627067" y="4629627"/>
                </a:cubicBezTo>
                <a:cubicBezTo>
                  <a:pt x="4616807" y="4627063"/>
                  <a:pt x="4611677" y="4637322"/>
                  <a:pt x="4609113" y="4642452"/>
                </a:cubicBezTo>
                <a:cubicBezTo>
                  <a:pt x="4603982" y="4639887"/>
                  <a:pt x="4609113" y="4629627"/>
                  <a:pt x="4601418" y="4632192"/>
                </a:cubicBezTo>
                <a:cubicBezTo>
                  <a:pt x="4598853" y="4637322"/>
                  <a:pt x="4601418" y="4650147"/>
                  <a:pt x="4601418" y="4657841"/>
                </a:cubicBezTo>
                <a:cubicBezTo>
                  <a:pt x="4593723" y="4652712"/>
                  <a:pt x="4591158" y="4645017"/>
                  <a:pt x="4580899" y="4647582"/>
                </a:cubicBezTo>
                <a:cubicBezTo>
                  <a:pt x="4580899" y="4657841"/>
                  <a:pt x="4588593" y="4655276"/>
                  <a:pt x="4596288" y="4657841"/>
                </a:cubicBezTo>
                <a:lnTo>
                  <a:pt x="4597418" y="4660553"/>
                </a:lnTo>
                <a:lnTo>
                  <a:pt x="4603022" y="4656881"/>
                </a:lnTo>
                <a:cubicBezTo>
                  <a:pt x="4605908" y="4657843"/>
                  <a:pt x="4607831" y="4661690"/>
                  <a:pt x="4606549" y="4668102"/>
                </a:cubicBezTo>
                <a:lnTo>
                  <a:pt x="4599967" y="4666671"/>
                </a:lnTo>
                <a:lnTo>
                  <a:pt x="4601097" y="4669384"/>
                </a:lnTo>
                <a:lnTo>
                  <a:pt x="4603052" y="4677205"/>
                </a:lnTo>
                <a:lnTo>
                  <a:pt x="4610717" y="4678362"/>
                </a:lnTo>
                <a:cubicBezTo>
                  <a:pt x="4615527" y="4680285"/>
                  <a:pt x="4619374" y="4683491"/>
                  <a:pt x="4621939" y="4688621"/>
                </a:cubicBezTo>
                <a:cubicBezTo>
                  <a:pt x="4620657" y="4689903"/>
                  <a:pt x="4615527" y="4688621"/>
                  <a:pt x="4610076" y="4687338"/>
                </a:cubicBezTo>
                <a:lnTo>
                  <a:pt x="4599293" y="4686335"/>
                </a:lnTo>
                <a:lnTo>
                  <a:pt x="4603617" y="4689087"/>
                </a:lnTo>
                <a:lnTo>
                  <a:pt x="4611999" y="4690865"/>
                </a:lnTo>
                <a:cubicBezTo>
                  <a:pt x="4616168" y="4691827"/>
                  <a:pt x="4620656" y="4692468"/>
                  <a:pt x="4624504" y="4691186"/>
                </a:cubicBezTo>
                <a:cubicBezTo>
                  <a:pt x="4619374" y="4693750"/>
                  <a:pt x="4611679" y="4696315"/>
                  <a:pt x="4609114" y="4698880"/>
                </a:cubicBezTo>
                <a:cubicBezTo>
                  <a:pt x="4624504" y="4698880"/>
                  <a:pt x="4629633" y="4704010"/>
                  <a:pt x="4639893" y="4704010"/>
                </a:cubicBezTo>
                <a:lnTo>
                  <a:pt x="4639893" y="4714270"/>
                </a:lnTo>
                <a:cubicBezTo>
                  <a:pt x="4632199" y="4714270"/>
                  <a:pt x="4627069" y="4711064"/>
                  <a:pt x="4621939" y="4707537"/>
                </a:cubicBezTo>
                <a:lnTo>
                  <a:pt x="4605321" y="4699525"/>
                </a:lnTo>
                <a:lnTo>
                  <a:pt x="4594044" y="4701444"/>
                </a:lnTo>
                <a:cubicBezTo>
                  <a:pt x="4588594" y="4701444"/>
                  <a:pt x="4583464" y="4701444"/>
                  <a:pt x="4580899" y="4704009"/>
                </a:cubicBezTo>
                <a:cubicBezTo>
                  <a:pt x="4584746" y="4710422"/>
                  <a:pt x="4589235" y="4712987"/>
                  <a:pt x="4594364" y="4714590"/>
                </a:cubicBezTo>
                <a:lnTo>
                  <a:pt x="4610878" y="4719177"/>
                </a:lnTo>
                <a:lnTo>
                  <a:pt x="4631556" y="4718117"/>
                </a:lnTo>
                <a:cubicBezTo>
                  <a:pt x="4639251" y="4718758"/>
                  <a:pt x="4646304" y="4720681"/>
                  <a:pt x="4652717" y="4724528"/>
                </a:cubicBezTo>
                <a:cubicBezTo>
                  <a:pt x="4650152" y="4729658"/>
                  <a:pt x="4642457" y="4729658"/>
                  <a:pt x="4639892" y="4734788"/>
                </a:cubicBezTo>
                <a:cubicBezTo>
                  <a:pt x="4637327" y="4747613"/>
                  <a:pt x="4627068" y="4768132"/>
                  <a:pt x="4634763" y="4778391"/>
                </a:cubicBezTo>
                <a:cubicBezTo>
                  <a:pt x="4650152" y="4770696"/>
                  <a:pt x="4657847" y="4750177"/>
                  <a:pt x="4650152" y="4732223"/>
                </a:cubicBezTo>
                <a:cubicBezTo>
                  <a:pt x="4657847" y="4732223"/>
                  <a:pt x="4657847" y="4737353"/>
                  <a:pt x="4660412" y="4739918"/>
                </a:cubicBezTo>
                <a:cubicBezTo>
                  <a:pt x="4660412" y="4737353"/>
                  <a:pt x="4665541" y="4739918"/>
                  <a:pt x="4665541" y="4737353"/>
                </a:cubicBezTo>
                <a:cubicBezTo>
                  <a:pt x="4680930" y="4747613"/>
                  <a:pt x="4691190" y="4763002"/>
                  <a:pt x="4701450" y="4780956"/>
                </a:cubicBezTo>
                <a:cubicBezTo>
                  <a:pt x="4693755" y="4786086"/>
                  <a:pt x="4696320" y="4801476"/>
                  <a:pt x="4701450" y="4804041"/>
                </a:cubicBezTo>
                <a:cubicBezTo>
                  <a:pt x="4698885" y="4806606"/>
                  <a:pt x="4683495" y="4796346"/>
                  <a:pt x="4673236" y="4801476"/>
                </a:cubicBezTo>
                <a:cubicBezTo>
                  <a:pt x="4675801" y="4809171"/>
                  <a:pt x="4683495" y="4811736"/>
                  <a:pt x="4691190" y="4811736"/>
                </a:cubicBezTo>
                <a:cubicBezTo>
                  <a:pt x="4686061" y="4821995"/>
                  <a:pt x="4688625" y="4824560"/>
                  <a:pt x="4688625" y="4834820"/>
                </a:cubicBezTo>
                <a:cubicBezTo>
                  <a:pt x="4698885" y="4842514"/>
                  <a:pt x="4704015" y="4845080"/>
                  <a:pt x="4709144" y="4852774"/>
                </a:cubicBezTo>
                <a:cubicBezTo>
                  <a:pt x="4711709" y="4850209"/>
                  <a:pt x="4716839" y="4850209"/>
                  <a:pt x="4716839" y="4847644"/>
                </a:cubicBezTo>
                <a:cubicBezTo>
                  <a:pt x="4719404" y="4850209"/>
                  <a:pt x="4719404" y="4857904"/>
                  <a:pt x="4719404" y="4863034"/>
                </a:cubicBezTo>
                <a:cubicBezTo>
                  <a:pt x="4716839" y="4863034"/>
                  <a:pt x="4716839" y="4865598"/>
                  <a:pt x="4714274" y="4865598"/>
                </a:cubicBezTo>
                <a:cubicBezTo>
                  <a:pt x="4709144" y="4860469"/>
                  <a:pt x="4704015" y="4857904"/>
                  <a:pt x="4696320" y="4857904"/>
                </a:cubicBezTo>
                <a:cubicBezTo>
                  <a:pt x="4693755" y="4857904"/>
                  <a:pt x="4691190" y="4860469"/>
                  <a:pt x="4691190" y="4865598"/>
                </a:cubicBezTo>
                <a:cubicBezTo>
                  <a:pt x="4683495" y="4863034"/>
                  <a:pt x="4678366" y="4857904"/>
                  <a:pt x="4670671" y="4863034"/>
                </a:cubicBezTo>
                <a:cubicBezTo>
                  <a:pt x="4675801" y="4868163"/>
                  <a:pt x="4670671" y="4873293"/>
                  <a:pt x="4673236" y="4875858"/>
                </a:cubicBezTo>
                <a:cubicBezTo>
                  <a:pt x="4680930" y="4880988"/>
                  <a:pt x="4691190" y="4880988"/>
                  <a:pt x="4701450" y="4883553"/>
                </a:cubicBezTo>
                <a:cubicBezTo>
                  <a:pt x="4701450" y="4888683"/>
                  <a:pt x="4696320" y="4888683"/>
                  <a:pt x="4696320" y="4893812"/>
                </a:cubicBezTo>
                <a:cubicBezTo>
                  <a:pt x="4698885" y="4906637"/>
                  <a:pt x="4714274" y="4904072"/>
                  <a:pt x="4716839" y="4893812"/>
                </a:cubicBezTo>
                <a:cubicBezTo>
                  <a:pt x="4727099" y="4904072"/>
                  <a:pt x="4732228" y="4945110"/>
                  <a:pt x="4719404" y="4957935"/>
                </a:cubicBezTo>
                <a:cubicBezTo>
                  <a:pt x="4716839" y="4963064"/>
                  <a:pt x="4721969" y="4960500"/>
                  <a:pt x="4721969" y="4965629"/>
                </a:cubicBezTo>
                <a:cubicBezTo>
                  <a:pt x="4719404" y="4978454"/>
                  <a:pt x="4721969" y="4988713"/>
                  <a:pt x="4716839" y="4996408"/>
                </a:cubicBezTo>
                <a:cubicBezTo>
                  <a:pt x="4714274" y="5019492"/>
                  <a:pt x="4709144" y="5052836"/>
                  <a:pt x="4696320" y="5068225"/>
                </a:cubicBezTo>
                <a:cubicBezTo>
                  <a:pt x="4691190" y="5052836"/>
                  <a:pt x="4693755" y="5034881"/>
                  <a:pt x="4691190" y="5019492"/>
                </a:cubicBezTo>
                <a:cubicBezTo>
                  <a:pt x="4688625" y="5006667"/>
                  <a:pt x="4675801" y="4993843"/>
                  <a:pt x="4686061" y="4983584"/>
                </a:cubicBezTo>
                <a:cubicBezTo>
                  <a:pt x="4680930" y="4975889"/>
                  <a:pt x="4678366" y="4975889"/>
                  <a:pt x="4678366" y="4968194"/>
                </a:cubicBezTo>
                <a:cubicBezTo>
                  <a:pt x="4686061" y="4963064"/>
                  <a:pt x="4696320" y="4957935"/>
                  <a:pt x="4696320" y="4947675"/>
                </a:cubicBezTo>
                <a:cubicBezTo>
                  <a:pt x="4693755" y="4942545"/>
                  <a:pt x="4686061" y="4945110"/>
                  <a:pt x="4680930" y="4945110"/>
                </a:cubicBezTo>
                <a:cubicBezTo>
                  <a:pt x="4680930" y="4937415"/>
                  <a:pt x="4678366" y="4934851"/>
                  <a:pt x="4678366" y="4927156"/>
                </a:cubicBezTo>
                <a:lnTo>
                  <a:pt x="4675533" y="4929989"/>
                </a:lnTo>
                <a:lnTo>
                  <a:pt x="4675800" y="4930682"/>
                </a:lnTo>
                <a:cubicBezTo>
                  <a:pt x="4677082" y="4939979"/>
                  <a:pt x="4675800" y="4948957"/>
                  <a:pt x="4670670" y="4955369"/>
                </a:cubicBezTo>
                <a:cubicBezTo>
                  <a:pt x="4668105" y="4947674"/>
                  <a:pt x="4662975" y="4945109"/>
                  <a:pt x="4657845" y="4939980"/>
                </a:cubicBezTo>
                <a:cubicBezTo>
                  <a:pt x="4655280" y="4937415"/>
                  <a:pt x="4657845" y="4927155"/>
                  <a:pt x="4647586" y="4927155"/>
                </a:cubicBezTo>
                <a:cubicBezTo>
                  <a:pt x="4642456" y="4911766"/>
                  <a:pt x="4645021" y="4888682"/>
                  <a:pt x="4639891" y="4875857"/>
                </a:cubicBezTo>
                <a:cubicBezTo>
                  <a:pt x="4639891" y="4868162"/>
                  <a:pt x="4642456" y="4863033"/>
                  <a:pt x="4637326" y="4860468"/>
                </a:cubicBezTo>
                <a:cubicBezTo>
                  <a:pt x="4632196" y="4857903"/>
                  <a:pt x="4634761" y="4863033"/>
                  <a:pt x="4634761" y="4865597"/>
                </a:cubicBezTo>
                <a:cubicBezTo>
                  <a:pt x="4629631" y="4860468"/>
                  <a:pt x="4629631" y="4852773"/>
                  <a:pt x="4627067" y="4847643"/>
                </a:cubicBezTo>
                <a:cubicBezTo>
                  <a:pt x="4629631" y="4845079"/>
                  <a:pt x="4634761" y="4847643"/>
                  <a:pt x="4637326" y="4845079"/>
                </a:cubicBezTo>
                <a:cubicBezTo>
                  <a:pt x="4637326" y="4834819"/>
                  <a:pt x="4629631" y="4842514"/>
                  <a:pt x="4624502" y="4842514"/>
                </a:cubicBezTo>
                <a:cubicBezTo>
                  <a:pt x="4619372" y="4832254"/>
                  <a:pt x="4634761" y="4834819"/>
                  <a:pt x="4634761" y="4824559"/>
                </a:cubicBezTo>
                <a:cubicBezTo>
                  <a:pt x="4629631" y="4819430"/>
                  <a:pt x="4627067" y="4829689"/>
                  <a:pt x="4624502" y="4824559"/>
                </a:cubicBezTo>
                <a:cubicBezTo>
                  <a:pt x="4627067" y="4819430"/>
                  <a:pt x="4629631" y="4811735"/>
                  <a:pt x="4627067" y="4809170"/>
                </a:cubicBezTo>
                <a:cubicBezTo>
                  <a:pt x="4619372" y="4806605"/>
                  <a:pt x="4621937" y="4816865"/>
                  <a:pt x="4616807" y="4816865"/>
                </a:cubicBezTo>
                <a:cubicBezTo>
                  <a:pt x="4609113" y="4811735"/>
                  <a:pt x="4609113" y="4804040"/>
                  <a:pt x="4601418" y="4801475"/>
                </a:cubicBezTo>
                <a:cubicBezTo>
                  <a:pt x="4598853" y="4806605"/>
                  <a:pt x="4601418" y="4811735"/>
                  <a:pt x="4603982" y="4814300"/>
                </a:cubicBezTo>
                <a:cubicBezTo>
                  <a:pt x="4598853" y="4816865"/>
                  <a:pt x="4593723" y="4811735"/>
                  <a:pt x="4588593" y="4811735"/>
                </a:cubicBezTo>
                <a:cubicBezTo>
                  <a:pt x="4583464" y="4816865"/>
                  <a:pt x="4596288" y="4819430"/>
                  <a:pt x="4591158" y="4824559"/>
                </a:cubicBezTo>
                <a:cubicBezTo>
                  <a:pt x="4598853" y="4832254"/>
                  <a:pt x="4606547" y="4839949"/>
                  <a:pt x="4616807" y="4842514"/>
                </a:cubicBezTo>
                <a:cubicBezTo>
                  <a:pt x="4621937" y="4860468"/>
                  <a:pt x="4627067" y="4868162"/>
                  <a:pt x="4634761" y="4880987"/>
                </a:cubicBezTo>
                <a:cubicBezTo>
                  <a:pt x="4634761" y="4906636"/>
                  <a:pt x="4639891" y="4924590"/>
                  <a:pt x="4642456" y="4947674"/>
                </a:cubicBezTo>
                <a:lnTo>
                  <a:pt x="4637328" y="4947674"/>
                </a:lnTo>
                <a:lnTo>
                  <a:pt x="4632196" y="4947674"/>
                </a:lnTo>
                <a:cubicBezTo>
                  <a:pt x="4637326" y="4937415"/>
                  <a:pt x="4627067" y="4934850"/>
                  <a:pt x="4619372" y="4932285"/>
                </a:cubicBezTo>
                <a:cubicBezTo>
                  <a:pt x="4614242" y="4937415"/>
                  <a:pt x="4614242" y="4945109"/>
                  <a:pt x="4616807" y="4952804"/>
                </a:cubicBezTo>
                <a:cubicBezTo>
                  <a:pt x="4609113" y="4950239"/>
                  <a:pt x="4606547" y="4945109"/>
                  <a:pt x="4598853" y="4945109"/>
                </a:cubicBezTo>
                <a:cubicBezTo>
                  <a:pt x="4601418" y="4952804"/>
                  <a:pt x="4606547" y="4955369"/>
                  <a:pt x="4611677" y="4957934"/>
                </a:cubicBezTo>
                <a:cubicBezTo>
                  <a:pt x="4609113" y="4963063"/>
                  <a:pt x="4603982" y="4963063"/>
                  <a:pt x="4603982" y="4965628"/>
                </a:cubicBezTo>
                <a:cubicBezTo>
                  <a:pt x="4609113" y="4975888"/>
                  <a:pt x="4629631" y="4970758"/>
                  <a:pt x="4634761" y="4978453"/>
                </a:cubicBezTo>
                <a:lnTo>
                  <a:pt x="4635641" y="4984999"/>
                </a:lnTo>
                <a:lnTo>
                  <a:pt x="4637328" y="4947674"/>
                </a:lnTo>
                <a:cubicBezTo>
                  <a:pt x="4639893" y="4952803"/>
                  <a:pt x="4645023" y="4955368"/>
                  <a:pt x="4639893" y="4960498"/>
                </a:cubicBezTo>
                <a:cubicBezTo>
                  <a:pt x="4642457" y="4963063"/>
                  <a:pt x="4652717" y="4963063"/>
                  <a:pt x="4655282" y="4963063"/>
                </a:cubicBezTo>
                <a:cubicBezTo>
                  <a:pt x="4655282" y="4965628"/>
                  <a:pt x="4647588" y="4970759"/>
                  <a:pt x="4647588" y="4975888"/>
                </a:cubicBezTo>
                <a:cubicBezTo>
                  <a:pt x="4655282" y="4975888"/>
                  <a:pt x="4662977" y="4983583"/>
                  <a:pt x="4670671" y="4986148"/>
                </a:cubicBezTo>
                <a:cubicBezTo>
                  <a:pt x="4675801" y="5016927"/>
                  <a:pt x="4683496" y="5047705"/>
                  <a:pt x="4686061" y="5078484"/>
                </a:cubicBezTo>
                <a:cubicBezTo>
                  <a:pt x="4679649" y="5074637"/>
                  <a:pt x="4671313" y="5071431"/>
                  <a:pt x="4662977" y="5068866"/>
                </a:cubicBezTo>
                <a:lnTo>
                  <a:pt x="4642270" y="5063690"/>
                </a:lnTo>
                <a:lnTo>
                  <a:pt x="4642381" y="5066397"/>
                </a:lnTo>
                <a:lnTo>
                  <a:pt x="4665862" y="5073353"/>
                </a:lnTo>
                <a:cubicBezTo>
                  <a:pt x="4674519" y="5076560"/>
                  <a:pt x="4682214" y="5081049"/>
                  <a:pt x="4686061" y="5088744"/>
                </a:cubicBezTo>
                <a:cubicBezTo>
                  <a:pt x="4678366" y="5119523"/>
                  <a:pt x="4678366" y="5155431"/>
                  <a:pt x="4665542" y="5178515"/>
                </a:cubicBezTo>
                <a:lnTo>
                  <a:pt x="4664292" y="5175958"/>
                </a:lnTo>
                <a:lnTo>
                  <a:pt x="4665220" y="5180759"/>
                </a:lnTo>
                <a:lnTo>
                  <a:pt x="4670199" y="5213856"/>
                </a:lnTo>
                <a:lnTo>
                  <a:pt x="4675481" y="5186530"/>
                </a:lnTo>
                <a:cubicBezTo>
                  <a:pt x="4679008" y="5173385"/>
                  <a:pt x="4683496" y="5160561"/>
                  <a:pt x="4688626" y="5150301"/>
                </a:cubicBezTo>
                <a:cubicBezTo>
                  <a:pt x="4691191" y="5150301"/>
                  <a:pt x="4691191" y="5152866"/>
                  <a:pt x="4693756" y="5152866"/>
                </a:cubicBezTo>
                <a:cubicBezTo>
                  <a:pt x="4696321" y="5181079"/>
                  <a:pt x="4709145" y="5216988"/>
                  <a:pt x="4698886" y="5237507"/>
                </a:cubicBezTo>
                <a:cubicBezTo>
                  <a:pt x="4698886" y="5242637"/>
                  <a:pt x="4704015" y="5242637"/>
                  <a:pt x="4704015" y="5247767"/>
                </a:cubicBezTo>
                <a:cubicBezTo>
                  <a:pt x="4701450" y="5263156"/>
                  <a:pt x="4709145" y="5278545"/>
                  <a:pt x="4709145" y="5293935"/>
                </a:cubicBezTo>
                <a:cubicBezTo>
                  <a:pt x="4701450" y="5306759"/>
                  <a:pt x="4698886" y="5319584"/>
                  <a:pt x="4701450" y="5337538"/>
                </a:cubicBezTo>
                <a:cubicBezTo>
                  <a:pt x="4698886" y="5342668"/>
                  <a:pt x="4691191" y="5342668"/>
                  <a:pt x="4693756" y="5350362"/>
                </a:cubicBezTo>
                <a:cubicBezTo>
                  <a:pt x="4688626" y="5332408"/>
                  <a:pt x="4678367" y="5311889"/>
                  <a:pt x="4680931" y="5291370"/>
                </a:cubicBezTo>
                <a:cubicBezTo>
                  <a:pt x="4680931" y="5288805"/>
                  <a:pt x="4683496" y="5283675"/>
                  <a:pt x="4683496" y="5281110"/>
                </a:cubicBezTo>
                <a:cubicBezTo>
                  <a:pt x="4680931" y="5265721"/>
                  <a:pt x="4673237" y="5255461"/>
                  <a:pt x="4673237" y="5242637"/>
                </a:cubicBezTo>
                <a:cubicBezTo>
                  <a:pt x="4678367" y="5237507"/>
                  <a:pt x="4686061" y="5242637"/>
                  <a:pt x="4688626" y="5237507"/>
                </a:cubicBezTo>
                <a:cubicBezTo>
                  <a:pt x="4686061" y="5232377"/>
                  <a:pt x="4680931" y="5232377"/>
                  <a:pt x="4678367" y="5234942"/>
                </a:cubicBezTo>
                <a:cubicBezTo>
                  <a:pt x="4680931" y="5227247"/>
                  <a:pt x="4701450" y="5229813"/>
                  <a:pt x="4693756" y="5216988"/>
                </a:cubicBezTo>
                <a:cubicBezTo>
                  <a:pt x="4688626" y="5219553"/>
                  <a:pt x="4683496" y="5224682"/>
                  <a:pt x="4680931" y="5227247"/>
                </a:cubicBezTo>
                <a:cubicBezTo>
                  <a:pt x="4678367" y="5222118"/>
                  <a:pt x="4673237" y="5222118"/>
                  <a:pt x="4668106" y="5224682"/>
                </a:cubicBezTo>
                <a:lnTo>
                  <a:pt x="4669775" y="5216047"/>
                </a:lnTo>
                <a:lnTo>
                  <a:pt x="4658166" y="5203843"/>
                </a:lnTo>
                <a:cubicBezTo>
                  <a:pt x="4653999" y="5199034"/>
                  <a:pt x="4650151" y="5193904"/>
                  <a:pt x="4647586" y="5188774"/>
                </a:cubicBezTo>
                <a:cubicBezTo>
                  <a:pt x="4637326" y="5199034"/>
                  <a:pt x="4657845" y="5206728"/>
                  <a:pt x="4662975" y="5214423"/>
                </a:cubicBezTo>
                <a:cubicBezTo>
                  <a:pt x="4668105" y="5229813"/>
                  <a:pt x="4668105" y="5252896"/>
                  <a:pt x="4665540" y="5270851"/>
                </a:cubicBezTo>
                <a:cubicBezTo>
                  <a:pt x="4660410" y="5270851"/>
                  <a:pt x="4657845" y="5265721"/>
                  <a:pt x="4655280" y="5265721"/>
                </a:cubicBezTo>
                <a:cubicBezTo>
                  <a:pt x="4650151" y="5265721"/>
                  <a:pt x="4650151" y="5270851"/>
                  <a:pt x="4645021" y="5270851"/>
                </a:cubicBezTo>
                <a:cubicBezTo>
                  <a:pt x="4645021" y="5281110"/>
                  <a:pt x="4647586" y="5283675"/>
                  <a:pt x="4650151" y="5288805"/>
                </a:cubicBezTo>
                <a:cubicBezTo>
                  <a:pt x="4647586" y="5293935"/>
                  <a:pt x="4642456" y="5293935"/>
                  <a:pt x="4642456" y="5299065"/>
                </a:cubicBezTo>
                <a:cubicBezTo>
                  <a:pt x="4645021" y="5306759"/>
                  <a:pt x="4652716" y="5306759"/>
                  <a:pt x="4660410" y="5309324"/>
                </a:cubicBezTo>
                <a:cubicBezTo>
                  <a:pt x="4657845" y="5334973"/>
                  <a:pt x="4665540" y="5365752"/>
                  <a:pt x="4662975" y="5393966"/>
                </a:cubicBezTo>
                <a:cubicBezTo>
                  <a:pt x="4660410" y="5411920"/>
                  <a:pt x="4650151" y="5427309"/>
                  <a:pt x="4647586" y="5442698"/>
                </a:cubicBezTo>
                <a:cubicBezTo>
                  <a:pt x="4642456" y="5440134"/>
                  <a:pt x="4645021" y="5435004"/>
                  <a:pt x="4639891" y="5435004"/>
                </a:cubicBezTo>
                <a:cubicBezTo>
                  <a:pt x="4632196" y="5435004"/>
                  <a:pt x="4629631" y="5440134"/>
                  <a:pt x="4627067" y="5442698"/>
                </a:cubicBezTo>
                <a:cubicBezTo>
                  <a:pt x="4624502" y="5435004"/>
                  <a:pt x="4629631" y="5424744"/>
                  <a:pt x="4629631" y="5417049"/>
                </a:cubicBezTo>
                <a:cubicBezTo>
                  <a:pt x="4616807" y="5424744"/>
                  <a:pt x="4619372" y="5445263"/>
                  <a:pt x="4614242" y="5460653"/>
                </a:cubicBezTo>
                <a:cubicBezTo>
                  <a:pt x="4609113" y="5458088"/>
                  <a:pt x="4606547" y="5455523"/>
                  <a:pt x="4601418" y="5455523"/>
                </a:cubicBezTo>
                <a:lnTo>
                  <a:pt x="4601418" y="5459796"/>
                </a:lnTo>
                <a:lnTo>
                  <a:pt x="4603984" y="5463218"/>
                </a:lnTo>
                <a:lnTo>
                  <a:pt x="4601418" y="5461721"/>
                </a:lnTo>
                <a:lnTo>
                  <a:pt x="4601418" y="5465783"/>
                </a:lnTo>
                <a:cubicBezTo>
                  <a:pt x="4598853" y="5463218"/>
                  <a:pt x="4593723" y="5455523"/>
                  <a:pt x="4591158" y="5458088"/>
                </a:cubicBezTo>
                <a:cubicBezTo>
                  <a:pt x="4601418" y="5432439"/>
                  <a:pt x="4609113" y="5373446"/>
                  <a:pt x="4583464" y="5355492"/>
                </a:cubicBezTo>
                <a:cubicBezTo>
                  <a:pt x="4565509" y="5365752"/>
                  <a:pt x="4557815" y="5386271"/>
                  <a:pt x="4550120" y="5406790"/>
                </a:cubicBezTo>
                <a:cubicBezTo>
                  <a:pt x="4544990" y="5396531"/>
                  <a:pt x="4532166" y="5396531"/>
                  <a:pt x="4524471" y="5391400"/>
                </a:cubicBezTo>
                <a:cubicBezTo>
                  <a:pt x="4539860" y="5388836"/>
                  <a:pt x="4552685" y="5383706"/>
                  <a:pt x="4557815" y="5370882"/>
                </a:cubicBezTo>
                <a:cubicBezTo>
                  <a:pt x="4550120" y="5365752"/>
                  <a:pt x="4534730" y="5370882"/>
                  <a:pt x="4527036" y="5373446"/>
                </a:cubicBezTo>
                <a:cubicBezTo>
                  <a:pt x="4521906" y="5376011"/>
                  <a:pt x="4516776" y="5383706"/>
                  <a:pt x="4514211" y="5378576"/>
                </a:cubicBezTo>
                <a:cubicBezTo>
                  <a:pt x="4514211" y="5373446"/>
                  <a:pt x="4519341" y="5345233"/>
                  <a:pt x="4509081" y="5340103"/>
                </a:cubicBezTo>
                <a:cubicBezTo>
                  <a:pt x="4501387" y="5342668"/>
                  <a:pt x="4498822" y="5347797"/>
                  <a:pt x="4498822" y="5355492"/>
                </a:cubicBezTo>
                <a:cubicBezTo>
                  <a:pt x="4493692" y="5311889"/>
                  <a:pt x="4483433" y="5263156"/>
                  <a:pt x="4470608" y="5222118"/>
                </a:cubicBezTo>
                <a:cubicBezTo>
                  <a:pt x="4480868" y="5222118"/>
                  <a:pt x="4480868" y="5214423"/>
                  <a:pt x="4488562" y="5211858"/>
                </a:cubicBezTo>
                <a:cubicBezTo>
                  <a:pt x="4493692" y="5214423"/>
                  <a:pt x="4496257" y="5219553"/>
                  <a:pt x="4501387" y="5222118"/>
                </a:cubicBezTo>
                <a:cubicBezTo>
                  <a:pt x="4509081" y="5214423"/>
                  <a:pt x="4514211" y="5196469"/>
                  <a:pt x="4511647" y="5186209"/>
                </a:cubicBezTo>
                <a:cubicBezTo>
                  <a:pt x="4537295" y="5181079"/>
                  <a:pt x="4544990" y="5160560"/>
                  <a:pt x="4555250" y="5142606"/>
                </a:cubicBezTo>
                <a:cubicBezTo>
                  <a:pt x="4550120" y="5127217"/>
                  <a:pt x="4532166" y="5140041"/>
                  <a:pt x="4524471" y="5145171"/>
                </a:cubicBezTo>
                <a:cubicBezTo>
                  <a:pt x="4521906" y="5142606"/>
                  <a:pt x="4516776" y="5140041"/>
                  <a:pt x="4511647" y="5142606"/>
                </a:cubicBezTo>
                <a:cubicBezTo>
                  <a:pt x="4509081" y="5127217"/>
                  <a:pt x="4491127" y="5122087"/>
                  <a:pt x="4488562" y="5137476"/>
                </a:cubicBezTo>
                <a:cubicBezTo>
                  <a:pt x="4480868" y="5134911"/>
                  <a:pt x="4488562" y="5129781"/>
                  <a:pt x="4483433" y="5129781"/>
                </a:cubicBezTo>
                <a:cubicBezTo>
                  <a:pt x="4475738" y="5132347"/>
                  <a:pt x="4470608" y="5137476"/>
                  <a:pt x="4468043" y="5145171"/>
                </a:cubicBezTo>
                <a:cubicBezTo>
                  <a:pt x="4462913" y="5142606"/>
                  <a:pt x="4462913" y="5134911"/>
                  <a:pt x="4457784" y="5134911"/>
                </a:cubicBezTo>
                <a:cubicBezTo>
                  <a:pt x="4450089" y="5147736"/>
                  <a:pt x="4462913" y="5157995"/>
                  <a:pt x="4465478" y="5168255"/>
                </a:cubicBezTo>
                <a:cubicBezTo>
                  <a:pt x="4460349" y="5168255"/>
                  <a:pt x="4460349" y="5163125"/>
                  <a:pt x="4455219" y="5165690"/>
                </a:cubicBezTo>
                <a:cubicBezTo>
                  <a:pt x="4442394" y="5122087"/>
                  <a:pt x="4450089" y="5057964"/>
                  <a:pt x="4450089" y="5022056"/>
                </a:cubicBezTo>
                <a:cubicBezTo>
                  <a:pt x="4462913" y="5016926"/>
                  <a:pt x="4468043" y="5009232"/>
                  <a:pt x="4480868" y="5011797"/>
                </a:cubicBezTo>
                <a:cubicBezTo>
                  <a:pt x="4491127" y="5014361"/>
                  <a:pt x="4493692" y="5024621"/>
                  <a:pt x="4524471" y="5029751"/>
                </a:cubicBezTo>
                <a:cubicBezTo>
                  <a:pt x="4527036" y="5027186"/>
                  <a:pt x="4529601" y="5027186"/>
                  <a:pt x="4529601" y="5024621"/>
                </a:cubicBezTo>
                <a:cubicBezTo>
                  <a:pt x="4524471" y="5014361"/>
                  <a:pt x="4506517" y="5014361"/>
                  <a:pt x="4501387" y="5004102"/>
                </a:cubicBezTo>
                <a:cubicBezTo>
                  <a:pt x="4521906" y="5009232"/>
                  <a:pt x="4527036" y="4998972"/>
                  <a:pt x="4537295" y="4991277"/>
                </a:cubicBezTo>
                <a:cubicBezTo>
                  <a:pt x="4552685" y="4978453"/>
                  <a:pt x="4565509" y="4973323"/>
                  <a:pt x="4568074" y="4955369"/>
                </a:cubicBezTo>
                <a:cubicBezTo>
                  <a:pt x="4568074" y="4945109"/>
                  <a:pt x="4550120" y="4955369"/>
                  <a:pt x="4552685" y="4945109"/>
                </a:cubicBezTo>
                <a:cubicBezTo>
                  <a:pt x="4516776" y="4950239"/>
                  <a:pt x="4509081" y="4981018"/>
                  <a:pt x="4483433" y="4993842"/>
                </a:cubicBezTo>
                <a:cubicBezTo>
                  <a:pt x="4480868" y="4983583"/>
                  <a:pt x="4491127" y="4955369"/>
                  <a:pt x="4478303" y="4947674"/>
                </a:cubicBezTo>
                <a:cubicBezTo>
                  <a:pt x="4498822" y="4880987"/>
                  <a:pt x="4503952" y="4796345"/>
                  <a:pt x="4544990" y="4750177"/>
                </a:cubicBezTo>
                <a:cubicBezTo>
                  <a:pt x="4542425" y="4745048"/>
                  <a:pt x="4542425" y="4739918"/>
                  <a:pt x="4534730" y="4739918"/>
                </a:cubicBezTo>
                <a:cubicBezTo>
                  <a:pt x="4547555" y="4683490"/>
                  <a:pt x="4565509" y="4637322"/>
                  <a:pt x="4596288" y="4601414"/>
                </a:cubicBezTo>
                <a:cubicBezTo>
                  <a:pt x="4603982" y="4598849"/>
                  <a:pt x="4614242" y="4596284"/>
                  <a:pt x="4616807" y="4588589"/>
                </a:cubicBezTo>
                <a:cubicBezTo>
                  <a:pt x="4614242" y="4578330"/>
                  <a:pt x="4603982" y="4578330"/>
                  <a:pt x="4596288" y="4580895"/>
                </a:cubicBezTo>
                <a:cubicBezTo>
                  <a:pt x="4601418" y="4568070"/>
                  <a:pt x="4606547" y="4560375"/>
                  <a:pt x="4609113" y="4547551"/>
                </a:cubicBezTo>
                <a:cubicBezTo>
                  <a:pt x="4616807" y="4544986"/>
                  <a:pt x="4627067" y="4542421"/>
                  <a:pt x="4627067" y="4529597"/>
                </a:cubicBezTo>
                <a:close/>
                <a:moveTo>
                  <a:pt x="3821690" y="4478299"/>
                </a:moveTo>
                <a:cubicBezTo>
                  <a:pt x="3765263" y="4480864"/>
                  <a:pt x="3719094" y="4532162"/>
                  <a:pt x="3683186" y="4580895"/>
                </a:cubicBezTo>
                <a:lnTo>
                  <a:pt x="3690881" y="4591154"/>
                </a:lnTo>
                <a:cubicBezTo>
                  <a:pt x="3693446" y="4588590"/>
                  <a:pt x="3696011" y="4588590"/>
                  <a:pt x="3698576" y="4586024"/>
                </a:cubicBezTo>
                <a:cubicBezTo>
                  <a:pt x="3690881" y="4596285"/>
                  <a:pt x="3683186" y="4606545"/>
                  <a:pt x="3678056" y="4616804"/>
                </a:cubicBezTo>
                <a:lnTo>
                  <a:pt x="3683186" y="4619369"/>
                </a:lnTo>
                <a:cubicBezTo>
                  <a:pt x="3649842" y="4650148"/>
                  <a:pt x="3621629" y="4688621"/>
                  <a:pt x="3601110" y="4721965"/>
                </a:cubicBezTo>
                <a:lnTo>
                  <a:pt x="3611369" y="4729660"/>
                </a:lnTo>
                <a:cubicBezTo>
                  <a:pt x="3672927" y="4673232"/>
                  <a:pt x="3737049" y="4611674"/>
                  <a:pt x="3780652" y="4565505"/>
                </a:cubicBezTo>
                <a:lnTo>
                  <a:pt x="3772957" y="4555246"/>
                </a:lnTo>
                <a:cubicBezTo>
                  <a:pt x="3767828" y="4557811"/>
                  <a:pt x="3762698" y="4560376"/>
                  <a:pt x="3757568" y="4562941"/>
                </a:cubicBezTo>
                <a:cubicBezTo>
                  <a:pt x="3767828" y="4555246"/>
                  <a:pt x="3778087" y="4547551"/>
                  <a:pt x="3788347" y="4539856"/>
                </a:cubicBezTo>
                <a:lnTo>
                  <a:pt x="3783217" y="4529597"/>
                </a:lnTo>
                <a:cubicBezTo>
                  <a:pt x="3778087" y="4532162"/>
                  <a:pt x="3770392" y="4532162"/>
                  <a:pt x="3765263" y="4534727"/>
                </a:cubicBezTo>
                <a:cubicBezTo>
                  <a:pt x="3783217" y="4516772"/>
                  <a:pt x="3803736" y="4501383"/>
                  <a:pt x="3824255" y="4491124"/>
                </a:cubicBezTo>
                <a:close/>
                <a:moveTo>
                  <a:pt x="4634763" y="4473169"/>
                </a:moveTo>
                <a:cubicBezTo>
                  <a:pt x="4639893" y="4475733"/>
                  <a:pt x="4639893" y="4485993"/>
                  <a:pt x="4639893" y="4491123"/>
                </a:cubicBezTo>
                <a:cubicBezTo>
                  <a:pt x="4629633" y="4493689"/>
                  <a:pt x="4629633" y="4506513"/>
                  <a:pt x="4616809" y="4506513"/>
                </a:cubicBezTo>
                <a:cubicBezTo>
                  <a:pt x="4619374" y="4501383"/>
                  <a:pt x="4624503" y="4501383"/>
                  <a:pt x="4627069" y="4496254"/>
                </a:cubicBezTo>
                <a:cubicBezTo>
                  <a:pt x="4627069" y="4491123"/>
                  <a:pt x="4624503" y="4491123"/>
                  <a:pt x="4621939" y="4491123"/>
                </a:cubicBezTo>
                <a:cubicBezTo>
                  <a:pt x="4624503" y="4483428"/>
                  <a:pt x="4632198" y="4480863"/>
                  <a:pt x="4634763" y="4473169"/>
                </a:cubicBezTo>
                <a:close/>
                <a:moveTo>
                  <a:pt x="4601419" y="4462910"/>
                </a:moveTo>
                <a:cubicBezTo>
                  <a:pt x="4601419" y="4468039"/>
                  <a:pt x="4596290" y="4470604"/>
                  <a:pt x="4593725" y="4470604"/>
                </a:cubicBezTo>
                <a:cubicBezTo>
                  <a:pt x="4596290" y="4468039"/>
                  <a:pt x="4596290" y="4462910"/>
                  <a:pt x="4601419" y="4462910"/>
                </a:cubicBezTo>
                <a:close/>
                <a:moveTo>
                  <a:pt x="3837721" y="4429886"/>
                </a:moveTo>
                <a:cubicBezTo>
                  <a:pt x="3844133" y="4430848"/>
                  <a:pt x="3849904" y="4433413"/>
                  <a:pt x="3855034" y="4437261"/>
                </a:cubicBezTo>
                <a:cubicBezTo>
                  <a:pt x="3862729" y="4444955"/>
                  <a:pt x="3867858" y="4460345"/>
                  <a:pt x="3867858" y="4475734"/>
                </a:cubicBezTo>
                <a:cubicBezTo>
                  <a:pt x="3849904" y="4483429"/>
                  <a:pt x="3837080" y="4493688"/>
                  <a:pt x="3829385" y="4511643"/>
                </a:cubicBezTo>
                <a:cubicBezTo>
                  <a:pt x="3822973" y="4523185"/>
                  <a:pt x="3820409" y="4537933"/>
                  <a:pt x="3821370" y="4553002"/>
                </a:cubicBezTo>
                <a:lnTo>
                  <a:pt x="3833870" y="4594160"/>
                </a:lnTo>
                <a:lnTo>
                  <a:pt x="3832116" y="4598685"/>
                </a:lnTo>
                <a:lnTo>
                  <a:pt x="3824255" y="4606545"/>
                </a:lnTo>
                <a:cubicBezTo>
                  <a:pt x="3811431" y="4621934"/>
                  <a:pt x="3796041" y="4634758"/>
                  <a:pt x="3793477" y="4665537"/>
                </a:cubicBezTo>
                <a:cubicBezTo>
                  <a:pt x="3778087" y="4673232"/>
                  <a:pt x="3757568" y="4678362"/>
                  <a:pt x="3739614" y="4683492"/>
                </a:cubicBezTo>
                <a:cubicBezTo>
                  <a:pt x="3698576" y="4691186"/>
                  <a:pt x="3657537" y="4701446"/>
                  <a:pt x="3642148" y="4737354"/>
                </a:cubicBezTo>
                <a:lnTo>
                  <a:pt x="3634453" y="4752744"/>
                </a:lnTo>
                <a:lnTo>
                  <a:pt x="3649842" y="4745049"/>
                </a:lnTo>
                <a:cubicBezTo>
                  <a:pt x="3706270" y="4716835"/>
                  <a:pt x="3778087" y="4691186"/>
                  <a:pt x="3839645" y="4678362"/>
                </a:cubicBezTo>
                <a:cubicBezTo>
                  <a:pt x="3826820" y="4706575"/>
                  <a:pt x="3831950" y="4727095"/>
                  <a:pt x="3839645" y="4747614"/>
                </a:cubicBezTo>
                <a:cubicBezTo>
                  <a:pt x="3711400" y="4750178"/>
                  <a:pt x="3639583" y="4793782"/>
                  <a:pt x="3603674" y="4893813"/>
                </a:cubicBezTo>
                <a:lnTo>
                  <a:pt x="3595980" y="4911767"/>
                </a:lnTo>
                <a:lnTo>
                  <a:pt x="3613934" y="4898942"/>
                </a:lnTo>
                <a:cubicBezTo>
                  <a:pt x="3644713" y="4875858"/>
                  <a:pt x="3665232" y="4850210"/>
                  <a:pt x="3678056" y="4816866"/>
                </a:cubicBezTo>
                <a:cubicBezTo>
                  <a:pt x="3688316" y="4814301"/>
                  <a:pt x="3703705" y="4816866"/>
                  <a:pt x="3716530" y="4824561"/>
                </a:cubicBezTo>
                <a:cubicBezTo>
                  <a:pt x="3724225" y="4827125"/>
                  <a:pt x="3729354" y="4834820"/>
                  <a:pt x="3731919" y="4839950"/>
                </a:cubicBezTo>
                <a:cubicBezTo>
                  <a:pt x="3729354" y="4839950"/>
                  <a:pt x="3726789" y="4845080"/>
                  <a:pt x="3724225" y="4847644"/>
                </a:cubicBezTo>
                <a:cubicBezTo>
                  <a:pt x="3724225" y="4845080"/>
                  <a:pt x="3719094" y="4845080"/>
                  <a:pt x="3716530" y="4845080"/>
                </a:cubicBezTo>
                <a:lnTo>
                  <a:pt x="3713965" y="4845080"/>
                </a:lnTo>
                <a:lnTo>
                  <a:pt x="3711400" y="4847644"/>
                </a:lnTo>
                <a:cubicBezTo>
                  <a:pt x="3703705" y="4855339"/>
                  <a:pt x="3698576" y="4860469"/>
                  <a:pt x="3690881" y="4868164"/>
                </a:cubicBezTo>
                <a:cubicBezTo>
                  <a:pt x="3698576" y="4857904"/>
                  <a:pt x="3703705" y="4845080"/>
                  <a:pt x="3703705" y="4832255"/>
                </a:cubicBezTo>
                <a:lnTo>
                  <a:pt x="3703705" y="4821996"/>
                </a:lnTo>
                <a:lnTo>
                  <a:pt x="3696011" y="4824561"/>
                </a:lnTo>
                <a:cubicBezTo>
                  <a:pt x="3678056" y="4832255"/>
                  <a:pt x="3667797" y="4845080"/>
                  <a:pt x="3657537" y="4860469"/>
                </a:cubicBezTo>
                <a:cubicBezTo>
                  <a:pt x="3647278" y="4870729"/>
                  <a:pt x="3642148" y="4880988"/>
                  <a:pt x="3631888" y="4886118"/>
                </a:cubicBezTo>
                <a:lnTo>
                  <a:pt x="3637018" y="4898942"/>
                </a:lnTo>
                <a:cubicBezTo>
                  <a:pt x="3652408" y="4898942"/>
                  <a:pt x="3667797" y="4891248"/>
                  <a:pt x="3680621" y="4880988"/>
                </a:cubicBezTo>
                <a:cubicBezTo>
                  <a:pt x="3665232" y="4893813"/>
                  <a:pt x="3652408" y="4909202"/>
                  <a:pt x="3637018" y="4924591"/>
                </a:cubicBezTo>
                <a:cubicBezTo>
                  <a:pt x="3621629" y="4942545"/>
                  <a:pt x="3606239" y="4957935"/>
                  <a:pt x="3593415" y="4970759"/>
                </a:cubicBezTo>
                <a:lnTo>
                  <a:pt x="3601110" y="4973324"/>
                </a:lnTo>
                <a:cubicBezTo>
                  <a:pt x="3637018" y="4957935"/>
                  <a:pt x="3665232" y="4929721"/>
                  <a:pt x="3690881" y="4901507"/>
                </a:cubicBezTo>
                <a:cubicBezTo>
                  <a:pt x="3690881" y="4901507"/>
                  <a:pt x="3693446" y="4898942"/>
                  <a:pt x="3693446" y="4898942"/>
                </a:cubicBezTo>
                <a:cubicBezTo>
                  <a:pt x="3665232" y="4945110"/>
                  <a:pt x="3613934" y="4978454"/>
                  <a:pt x="3567766" y="5009233"/>
                </a:cubicBezTo>
                <a:cubicBezTo>
                  <a:pt x="3544682" y="5024622"/>
                  <a:pt x="3524163" y="5037447"/>
                  <a:pt x="3506209" y="5052836"/>
                </a:cubicBezTo>
                <a:lnTo>
                  <a:pt x="3511338" y="5060531"/>
                </a:lnTo>
                <a:cubicBezTo>
                  <a:pt x="3477995" y="5073355"/>
                  <a:pt x="3442086" y="5086180"/>
                  <a:pt x="3408743" y="5096439"/>
                </a:cubicBezTo>
                <a:lnTo>
                  <a:pt x="3388223" y="5104134"/>
                </a:lnTo>
                <a:lnTo>
                  <a:pt x="3390788" y="5116958"/>
                </a:lnTo>
                <a:cubicBezTo>
                  <a:pt x="3542117" y="5101569"/>
                  <a:pt x="3662667" y="5032317"/>
                  <a:pt x="3747308" y="4914332"/>
                </a:cubicBezTo>
                <a:cubicBezTo>
                  <a:pt x="3747308" y="4919462"/>
                  <a:pt x="3749874" y="4922027"/>
                  <a:pt x="3752438" y="4927156"/>
                </a:cubicBezTo>
                <a:cubicBezTo>
                  <a:pt x="3755003" y="4932286"/>
                  <a:pt x="3755003" y="4934851"/>
                  <a:pt x="3757568" y="4939981"/>
                </a:cubicBezTo>
                <a:cubicBezTo>
                  <a:pt x="3726789" y="4955370"/>
                  <a:pt x="3696011" y="4991279"/>
                  <a:pt x="3683186" y="5016928"/>
                </a:cubicBezTo>
                <a:lnTo>
                  <a:pt x="3675491" y="5029752"/>
                </a:lnTo>
                <a:lnTo>
                  <a:pt x="3688316" y="5024622"/>
                </a:lnTo>
                <a:cubicBezTo>
                  <a:pt x="3713965" y="5016928"/>
                  <a:pt x="3729354" y="4998973"/>
                  <a:pt x="3744743" y="4981019"/>
                </a:cubicBezTo>
                <a:cubicBezTo>
                  <a:pt x="3749874" y="4973324"/>
                  <a:pt x="3757568" y="4965630"/>
                  <a:pt x="3762698" y="4960500"/>
                </a:cubicBezTo>
                <a:cubicBezTo>
                  <a:pt x="3760133" y="4963065"/>
                  <a:pt x="3757568" y="4965630"/>
                  <a:pt x="3755003" y="4970759"/>
                </a:cubicBezTo>
                <a:cubicBezTo>
                  <a:pt x="3749874" y="4978454"/>
                  <a:pt x="3742179" y="4986149"/>
                  <a:pt x="3742179" y="4998973"/>
                </a:cubicBezTo>
                <a:cubicBezTo>
                  <a:pt x="3729354" y="5006668"/>
                  <a:pt x="3716530" y="5014363"/>
                  <a:pt x="3703705" y="5022057"/>
                </a:cubicBezTo>
                <a:cubicBezTo>
                  <a:pt x="3670362" y="5042576"/>
                  <a:pt x="3634453" y="5065660"/>
                  <a:pt x="3590850" y="5063096"/>
                </a:cubicBezTo>
                <a:lnTo>
                  <a:pt x="3588285" y="5075920"/>
                </a:lnTo>
                <a:cubicBezTo>
                  <a:pt x="3652408" y="5099004"/>
                  <a:pt x="3685751" y="5075920"/>
                  <a:pt x="3719094" y="5050271"/>
                </a:cubicBezTo>
                <a:cubicBezTo>
                  <a:pt x="3726789" y="5045141"/>
                  <a:pt x="3734484" y="5040011"/>
                  <a:pt x="3742179" y="5034882"/>
                </a:cubicBezTo>
                <a:cubicBezTo>
                  <a:pt x="3772957" y="5065660"/>
                  <a:pt x="3760133" y="5086180"/>
                  <a:pt x="3737049" y="5119523"/>
                </a:cubicBezTo>
                <a:cubicBezTo>
                  <a:pt x="3716530" y="5147737"/>
                  <a:pt x="3693446" y="5183646"/>
                  <a:pt x="3698576" y="5234943"/>
                </a:cubicBezTo>
                <a:cubicBezTo>
                  <a:pt x="3667797" y="5260592"/>
                  <a:pt x="3637018" y="5247768"/>
                  <a:pt x="3598545" y="5229814"/>
                </a:cubicBezTo>
                <a:cubicBezTo>
                  <a:pt x="3565201" y="5214424"/>
                  <a:pt x="3526728" y="5196470"/>
                  <a:pt x="3480560" y="5206730"/>
                </a:cubicBezTo>
                <a:lnTo>
                  <a:pt x="3480560" y="5219554"/>
                </a:lnTo>
                <a:cubicBezTo>
                  <a:pt x="3493384" y="5222119"/>
                  <a:pt x="3503644" y="5224684"/>
                  <a:pt x="3516468" y="5227249"/>
                </a:cubicBezTo>
                <a:cubicBezTo>
                  <a:pt x="3554941" y="5237508"/>
                  <a:pt x="3593415" y="5245203"/>
                  <a:pt x="3619064" y="5268287"/>
                </a:cubicBezTo>
                <a:cubicBezTo>
                  <a:pt x="3542117" y="5370883"/>
                  <a:pt x="3454911" y="5399096"/>
                  <a:pt x="3357445" y="5352928"/>
                </a:cubicBezTo>
                <a:cubicBezTo>
                  <a:pt x="3329231" y="5340104"/>
                  <a:pt x="3313842" y="5314455"/>
                  <a:pt x="3298452" y="5286241"/>
                </a:cubicBezTo>
                <a:cubicBezTo>
                  <a:pt x="3275368" y="5247768"/>
                  <a:pt x="3252284" y="5206730"/>
                  <a:pt x="3188162" y="5206730"/>
                </a:cubicBezTo>
                <a:lnTo>
                  <a:pt x="3185597" y="5206730"/>
                </a:lnTo>
                <a:lnTo>
                  <a:pt x="3183033" y="5206730"/>
                </a:lnTo>
                <a:cubicBezTo>
                  <a:pt x="3171811" y="5214745"/>
                  <a:pt x="3161391" y="5224444"/>
                  <a:pt x="3151848" y="5235480"/>
                </a:cubicBezTo>
                <a:lnTo>
                  <a:pt x="3133288" y="5261808"/>
                </a:lnTo>
                <a:lnTo>
                  <a:pt x="3126604" y="5252898"/>
                </a:lnTo>
                <a:cubicBezTo>
                  <a:pt x="3095826" y="5268287"/>
                  <a:pt x="3075307" y="5301630"/>
                  <a:pt x="3062482" y="5340104"/>
                </a:cubicBezTo>
                <a:cubicBezTo>
                  <a:pt x="3065047" y="5332409"/>
                  <a:pt x="3062482" y="5324715"/>
                  <a:pt x="3059917" y="5319585"/>
                </a:cubicBezTo>
                <a:lnTo>
                  <a:pt x="3052222" y="5304196"/>
                </a:lnTo>
                <a:lnTo>
                  <a:pt x="3047094" y="5319585"/>
                </a:lnTo>
                <a:cubicBezTo>
                  <a:pt x="3021444" y="5422181"/>
                  <a:pt x="2985535" y="5517082"/>
                  <a:pt x="2944497" y="5583769"/>
                </a:cubicBezTo>
                <a:cubicBezTo>
                  <a:pt x="2939368" y="5596593"/>
                  <a:pt x="2923978" y="5609418"/>
                  <a:pt x="2908589" y="5622242"/>
                </a:cubicBezTo>
                <a:cubicBezTo>
                  <a:pt x="2880375" y="5645326"/>
                  <a:pt x="2849596" y="5673540"/>
                  <a:pt x="2849596" y="5704319"/>
                </a:cubicBezTo>
                <a:cubicBezTo>
                  <a:pt x="2849596" y="5719708"/>
                  <a:pt x="2859855" y="5735098"/>
                  <a:pt x="2877810" y="5747922"/>
                </a:cubicBezTo>
                <a:lnTo>
                  <a:pt x="2885504" y="5753052"/>
                </a:lnTo>
                <a:lnTo>
                  <a:pt x="2888069" y="5742792"/>
                </a:lnTo>
                <a:cubicBezTo>
                  <a:pt x="2888069" y="5742792"/>
                  <a:pt x="2888069" y="5740227"/>
                  <a:pt x="2888069" y="5740227"/>
                </a:cubicBezTo>
                <a:cubicBezTo>
                  <a:pt x="2888069" y="5747922"/>
                  <a:pt x="2888069" y="5753052"/>
                  <a:pt x="2890634" y="5760746"/>
                </a:cubicBezTo>
                <a:lnTo>
                  <a:pt x="2903459" y="5758181"/>
                </a:lnTo>
                <a:cubicBezTo>
                  <a:pt x="2903459" y="5750487"/>
                  <a:pt x="2906023" y="5747922"/>
                  <a:pt x="2906023" y="5747922"/>
                </a:cubicBezTo>
                <a:cubicBezTo>
                  <a:pt x="2906023" y="5747922"/>
                  <a:pt x="2908589" y="5747922"/>
                  <a:pt x="2908589" y="5747922"/>
                </a:cubicBezTo>
                <a:cubicBezTo>
                  <a:pt x="2913718" y="5747922"/>
                  <a:pt x="2918848" y="5747922"/>
                  <a:pt x="2923978" y="5742792"/>
                </a:cubicBezTo>
                <a:cubicBezTo>
                  <a:pt x="2934237" y="5732533"/>
                  <a:pt x="2931672" y="5727403"/>
                  <a:pt x="2926543" y="5722273"/>
                </a:cubicBezTo>
                <a:cubicBezTo>
                  <a:pt x="2923978" y="5722273"/>
                  <a:pt x="2923978" y="5722273"/>
                  <a:pt x="2923978" y="5719708"/>
                </a:cubicBezTo>
                <a:cubicBezTo>
                  <a:pt x="2939368" y="5681235"/>
                  <a:pt x="2962452" y="5650456"/>
                  <a:pt x="2982970" y="5622242"/>
                </a:cubicBezTo>
                <a:cubicBezTo>
                  <a:pt x="2998360" y="5603006"/>
                  <a:pt x="3013108" y="5583769"/>
                  <a:pt x="3025612" y="5561967"/>
                </a:cubicBezTo>
                <a:lnTo>
                  <a:pt x="3040513" y="5531102"/>
                </a:lnTo>
                <a:lnTo>
                  <a:pt x="3033948" y="5551708"/>
                </a:lnTo>
                <a:cubicBezTo>
                  <a:pt x="3023368" y="5571586"/>
                  <a:pt x="3009902" y="5590181"/>
                  <a:pt x="2995795" y="5609418"/>
                </a:cubicBezTo>
                <a:cubicBezTo>
                  <a:pt x="2972711" y="5640197"/>
                  <a:pt x="2947062" y="5670975"/>
                  <a:pt x="2939368" y="5712013"/>
                </a:cubicBezTo>
                <a:lnTo>
                  <a:pt x="2936802" y="5719708"/>
                </a:lnTo>
                <a:lnTo>
                  <a:pt x="2944497" y="5719708"/>
                </a:lnTo>
                <a:cubicBezTo>
                  <a:pt x="2970146" y="5719708"/>
                  <a:pt x="2972711" y="5704319"/>
                  <a:pt x="2972711" y="5694059"/>
                </a:cubicBezTo>
                <a:cubicBezTo>
                  <a:pt x="2972711" y="5688929"/>
                  <a:pt x="2972711" y="5683800"/>
                  <a:pt x="2975276" y="5681235"/>
                </a:cubicBezTo>
                <a:cubicBezTo>
                  <a:pt x="2982970" y="5663280"/>
                  <a:pt x="2998360" y="5642761"/>
                  <a:pt x="3013749" y="5622242"/>
                </a:cubicBezTo>
                <a:cubicBezTo>
                  <a:pt x="3052222" y="5570944"/>
                  <a:pt x="3098391" y="5511952"/>
                  <a:pt x="3070177" y="5435005"/>
                </a:cubicBezTo>
                <a:lnTo>
                  <a:pt x="3070177" y="5432440"/>
                </a:lnTo>
                <a:lnTo>
                  <a:pt x="3067612" y="5432440"/>
                </a:lnTo>
                <a:cubicBezTo>
                  <a:pt x="3065047" y="5432440"/>
                  <a:pt x="3065047" y="5432440"/>
                  <a:pt x="3062482" y="5432440"/>
                </a:cubicBezTo>
                <a:cubicBezTo>
                  <a:pt x="3066331" y="5402944"/>
                  <a:pt x="3075307" y="5372166"/>
                  <a:pt x="3087811" y="5342990"/>
                </a:cubicBezTo>
                <a:lnTo>
                  <a:pt x="3119983" y="5287742"/>
                </a:lnTo>
                <a:lnTo>
                  <a:pt x="3091658" y="5361585"/>
                </a:lnTo>
                <a:cubicBezTo>
                  <a:pt x="3077230" y="5425387"/>
                  <a:pt x="3080436" y="5493998"/>
                  <a:pt x="3106085" y="5545295"/>
                </a:cubicBezTo>
                <a:cubicBezTo>
                  <a:pt x="3103520" y="5545295"/>
                  <a:pt x="3100955" y="5547860"/>
                  <a:pt x="3098391" y="5547860"/>
                </a:cubicBezTo>
                <a:cubicBezTo>
                  <a:pt x="3088132" y="5550425"/>
                  <a:pt x="3075307" y="5555555"/>
                  <a:pt x="3070177" y="5570944"/>
                </a:cubicBezTo>
                <a:lnTo>
                  <a:pt x="3070177" y="5573509"/>
                </a:lnTo>
                <a:lnTo>
                  <a:pt x="3070177" y="5576074"/>
                </a:lnTo>
                <a:cubicBezTo>
                  <a:pt x="3072741" y="5596593"/>
                  <a:pt x="3075307" y="5622242"/>
                  <a:pt x="3062482" y="5637632"/>
                </a:cubicBezTo>
                <a:cubicBezTo>
                  <a:pt x="3049658" y="5635067"/>
                  <a:pt x="3036833" y="5637632"/>
                  <a:pt x="3026574" y="5647891"/>
                </a:cubicBezTo>
                <a:lnTo>
                  <a:pt x="3026574" y="5650456"/>
                </a:lnTo>
                <a:lnTo>
                  <a:pt x="3026574" y="5653021"/>
                </a:lnTo>
                <a:cubicBezTo>
                  <a:pt x="3026574" y="5658151"/>
                  <a:pt x="3026574" y="5665846"/>
                  <a:pt x="3026574" y="5670975"/>
                </a:cubicBezTo>
                <a:cubicBezTo>
                  <a:pt x="3026574" y="5696624"/>
                  <a:pt x="3024010" y="5719708"/>
                  <a:pt x="3008619" y="5735098"/>
                </a:cubicBezTo>
                <a:cubicBezTo>
                  <a:pt x="2959886" y="5724838"/>
                  <a:pt x="2936802" y="5753052"/>
                  <a:pt x="2913718" y="5776136"/>
                </a:cubicBezTo>
                <a:cubicBezTo>
                  <a:pt x="2911153" y="5781266"/>
                  <a:pt x="2908589" y="5783830"/>
                  <a:pt x="2903459" y="5788960"/>
                </a:cubicBezTo>
                <a:cubicBezTo>
                  <a:pt x="2877810" y="5778701"/>
                  <a:pt x="2854726" y="5778701"/>
                  <a:pt x="2839336" y="5786395"/>
                </a:cubicBezTo>
                <a:cubicBezTo>
                  <a:pt x="2826512" y="5794090"/>
                  <a:pt x="2816252" y="5806915"/>
                  <a:pt x="2808558" y="5824869"/>
                </a:cubicBezTo>
                <a:cubicBezTo>
                  <a:pt x="2790603" y="5817174"/>
                  <a:pt x="2777779" y="5822304"/>
                  <a:pt x="2764954" y="5824869"/>
                </a:cubicBezTo>
                <a:cubicBezTo>
                  <a:pt x="2762389" y="5827433"/>
                  <a:pt x="2759825" y="5827433"/>
                  <a:pt x="2757260" y="5827433"/>
                </a:cubicBezTo>
                <a:cubicBezTo>
                  <a:pt x="2762389" y="5781266"/>
                  <a:pt x="2780344" y="5742792"/>
                  <a:pt x="2800863" y="5704319"/>
                </a:cubicBezTo>
                <a:cubicBezTo>
                  <a:pt x="2823947" y="5660715"/>
                  <a:pt x="2847031" y="5614548"/>
                  <a:pt x="2849596" y="5552990"/>
                </a:cubicBezTo>
                <a:lnTo>
                  <a:pt x="2836771" y="5550425"/>
                </a:lnTo>
                <a:cubicBezTo>
                  <a:pt x="2829077" y="5596593"/>
                  <a:pt x="2808558" y="5640197"/>
                  <a:pt x="2788038" y="5681235"/>
                </a:cubicBezTo>
                <a:cubicBezTo>
                  <a:pt x="2757260" y="5742792"/>
                  <a:pt x="2731611" y="5799220"/>
                  <a:pt x="2747000" y="5863342"/>
                </a:cubicBezTo>
                <a:cubicBezTo>
                  <a:pt x="2741870" y="5827433"/>
                  <a:pt x="2736741" y="5796655"/>
                  <a:pt x="2700832" y="5773571"/>
                </a:cubicBezTo>
                <a:cubicBezTo>
                  <a:pt x="2705962" y="5758181"/>
                  <a:pt x="2705962" y="5745357"/>
                  <a:pt x="2703397" y="5735098"/>
                </a:cubicBezTo>
                <a:cubicBezTo>
                  <a:pt x="2700832" y="5732533"/>
                  <a:pt x="2698267" y="5729968"/>
                  <a:pt x="2695702" y="5727403"/>
                </a:cubicBezTo>
                <a:cubicBezTo>
                  <a:pt x="2695702" y="5722273"/>
                  <a:pt x="2693137" y="5719708"/>
                  <a:pt x="2693137" y="5714578"/>
                </a:cubicBezTo>
                <a:cubicBezTo>
                  <a:pt x="2672618" y="5691494"/>
                  <a:pt x="2623886" y="5691494"/>
                  <a:pt x="2585412" y="5673540"/>
                </a:cubicBezTo>
                <a:cubicBezTo>
                  <a:pt x="2544374" y="5653021"/>
                  <a:pt x="2534114" y="5614548"/>
                  <a:pt x="2500770" y="5604288"/>
                </a:cubicBezTo>
                <a:cubicBezTo>
                  <a:pt x="2482816" y="5558120"/>
                  <a:pt x="2441778" y="5535036"/>
                  <a:pt x="2418694" y="5493997"/>
                </a:cubicBezTo>
                <a:cubicBezTo>
                  <a:pt x="2441778" y="5478608"/>
                  <a:pt x="2464863" y="5463219"/>
                  <a:pt x="2485381" y="5445265"/>
                </a:cubicBezTo>
                <a:lnTo>
                  <a:pt x="2477686" y="5435005"/>
                </a:lnTo>
                <a:cubicBezTo>
                  <a:pt x="2454602" y="5450394"/>
                  <a:pt x="2426389" y="5460654"/>
                  <a:pt x="2400741" y="5470914"/>
                </a:cubicBezTo>
                <a:cubicBezTo>
                  <a:pt x="2398175" y="5470914"/>
                  <a:pt x="2395610" y="5473479"/>
                  <a:pt x="2393045" y="5473479"/>
                </a:cubicBezTo>
                <a:cubicBezTo>
                  <a:pt x="2390480" y="5468348"/>
                  <a:pt x="2387915" y="5463219"/>
                  <a:pt x="2385350" y="5458089"/>
                </a:cubicBezTo>
                <a:cubicBezTo>
                  <a:pt x="2369962" y="5470914"/>
                  <a:pt x="2349442" y="5483738"/>
                  <a:pt x="2323793" y="5488868"/>
                </a:cubicBezTo>
                <a:cubicBezTo>
                  <a:pt x="2480251" y="5383707"/>
                  <a:pt x="2654665" y="5286241"/>
                  <a:pt x="2854726" y="5229814"/>
                </a:cubicBezTo>
                <a:cubicBezTo>
                  <a:pt x="2918848" y="5193905"/>
                  <a:pt x="2988100" y="5163126"/>
                  <a:pt x="3054787" y="5132348"/>
                </a:cubicBezTo>
                <a:cubicBezTo>
                  <a:pt x="3247155" y="5045141"/>
                  <a:pt x="3444651" y="4955370"/>
                  <a:pt x="3567766" y="4770698"/>
                </a:cubicBezTo>
                <a:lnTo>
                  <a:pt x="3557507" y="4763003"/>
                </a:lnTo>
                <a:cubicBezTo>
                  <a:pt x="3521598" y="4788652"/>
                  <a:pt x="3490819" y="4819431"/>
                  <a:pt x="3460041" y="4850210"/>
                </a:cubicBezTo>
                <a:cubicBezTo>
                  <a:pt x="3431827" y="4880988"/>
                  <a:pt x="3403613" y="4909202"/>
                  <a:pt x="3370269" y="4934851"/>
                </a:cubicBezTo>
                <a:cubicBezTo>
                  <a:pt x="3324101" y="4968194"/>
                  <a:pt x="3275368" y="4996408"/>
                  <a:pt x="3224070" y="5019492"/>
                </a:cubicBezTo>
                <a:cubicBezTo>
                  <a:pt x="3226635" y="5011798"/>
                  <a:pt x="3231765" y="5009233"/>
                  <a:pt x="3236896" y="5006668"/>
                </a:cubicBezTo>
                <a:cubicBezTo>
                  <a:pt x="3242025" y="5004103"/>
                  <a:pt x="3247155" y="5001538"/>
                  <a:pt x="3252284" y="4993843"/>
                </a:cubicBezTo>
                <a:cubicBezTo>
                  <a:pt x="3360009" y="4952805"/>
                  <a:pt x="3439521" y="4870729"/>
                  <a:pt x="3516468" y="4783522"/>
                </a:cubicBezTo>
                <a:lnTo>
                  <a:pt x="3506209" y="4775827"/>
                </a:lnTo>
                <a:lnTo>
                  <a:pt x="3478923" y="4798380"/>
                </a:lnTo>
                <a:lnTo>
                  <a:pt x="3494667" y="4781598"/>
                </a:lnTo>
                <a:cubicBezTo>
                  <a:pt x="3526728" y="4742484"/>
                  <a:pt x="3553659" y="4698880"/>
                  <a:pt x="3578025" y="4647583"/>
                </a:cubicBezTo>
                <a:cubicBezTo>
                  <a:pt x="3588285" y="4627064"/>
                  <a:pt x="3624194" y="4598850"/>
                  <a:pt x="3657537" y="4575765"/>
                </a:cubicBezTo>
                <a:cubicBezTo>
                  <a:pt x="3675491" y="4562941"/>
                  <a:pt x="3690881" y="4552681"/>
                  <a:pt x="3701140" y="4542421"/>
                </a:cubicBezTo>
                <a:cubicBezTo>
                  <a:pt x="3739614" y="4509078"/>
                  <a:pt x="3780652" y="4470604"/>
                  <a:pt x="3816561" y="4432131"/>
                </a:cubicBezTo>
                <a:cubicBezTo>
                  <a:pt x="3824256" y="4429566"/>
                  <a:pt x="3831309" y="4428925"/>
                  <a:pt x="3837721" y="4429886"/>
                </a:cubicBezTo>
                <a:close/>
                <a:moveTo>
                  <a:pt x="3608804" y="4373138"/>
                </a:moveTo>
                <a:cubicBezTo>
                  <a:pt x="3606239" y="4380833"/>
                  <a:pt x="3603033" y="4388528"/>
                  <a:pt x="3599186" y="4395260"/>
                </a:cubicBezTo>
                <a:lnTo>
                  <a:pt x="3598855" y="4395662"/>
                </a:lnTo>
                <a:close/>
                <a:moveTo>
                  <a:pt x="1202978" y="4280134"/>
                </a:moveTo>
                <a:lnTo>
                  <a:pt x="1203016" y="4280201"/>
                </a:lnTo>
                <a:cubicBezTo>
                  <a:pt x="1208867" y="4297394"/>
                  <a:pt x="1212234" y="4316230"/>
                  <a:pt x="1213837" y="4335627"/>
                </a:cubicBezTo>
                <a:lnTo>
                  <a:pt x="1213841" y="4336569"/>
                </a:lnTo>
                <a:close/>
                <a:moveTo>
                  <a:pt x="3593417" y="4262848"/>
                </a:moveTo>
                <a:cubicBezTo>
                  <a:pt x="3593417" y="4262848"/>
                  <a:pt x="3595982" y="4265413"/>
                  <a:pt x="3595982" y="4265413"/>
                </a:cubicBezTo>
                <a:lnTo>
                  <a:pt x="3593417" y="4278237"/>
                </a:lnTo>
                <a:cubicBezTo>
                  <a:pt x="3593417" y="4273108"/>
                  <a:pt x="3593417" y="4267978"/>
                  <a:pt x="3593417" y="4262848"/>
                </a:cubicBezTo>
                <a:close/>
                <a:moveTo>
                  <a:pt x="1043592" y="4224374"/>
                </a:moveTo>
                <a:cubicBezTo>
                  <a:pt x="1050966" y="4222450"/>
                  <a:pt x="1059302" y="4221809"/>
                  <a:pt x="1069562" y="4224374"/>
                </a:cubicBezTo>
                <a:cubicBezTo>
                  <a:pt x="1079821" y="4226939"/>
                  <a:pt x="1092646" y="4232069"/>
                  <a:pt x="1102905" y="4239764"/>
                </a:cubicBezTo>
                <a:cubicBezTo>
                  <a:pt x="1120859" y="4252588"/>
                  <a:pt x="1138814" y="4262847"/>
                  <a:pt x="1154203" y="4257718"/>
                </a:cubicBezTo>
                <a:cubicBezTo>
                  <a:pt x="1159333" y="4255153"/>
                  <a:pt x="1164463" y="4252588"/>
                  <a:pt x="1167028" y="4250023"/>
                </a:cubicBezTo>
                <a:cubicBezTo>
                  <a:pt x="1184982" y="4306451"/>
                  <a:pt x="1192677" y="4370573"/>
                  <a:pt x="1195241" y="4450085"/>
                </a:cubicBezTo>
                <a:lnTo>
                  <a:pt x="1208066" y="4450085"/>
                </a:lnTo>
                <a:cubicBezTo>
                  <a:pt x="1210631" y="4432772"/>
                  <a:pt x="1212875" y="4413856"/>
                  <a:pt x="1214078" y="4394419"/>
                </a:cubicBezTo>
                <a:lnTo>
                  <a:pt x="1213841" y="4336569"/>
                </a:lnTo>
                <a:lnTo>
                  <a:pt x="1218967" y="4363199"/>
                </a:lnTo>
                <a:cubicBezTo>
                  <a:pt x="1226020" y="4433414"/>
                  <a:pt x="1223455" y="4512926"/>
                  <a:pt x="1218326" y="4591155"/>
                </a:cubicBezTo>
                <a:cubicBezTo>
                  <a:pt x="1149073" y="4547552"/>
                  <a:pt x="1038782" y="4539857"/>
                  <a:pt x="941316" y="4573201"/>
                </a:cubicBezTo>
                <a:cubicBezTo>
                  <a:pt x="959271" y="4514208"/>
                  <a:pt x="1064432" y="4529597"/>
                  <a:pt x="1092646" y="4493689"/>
                </a:cubicBezTo>
                <a:cubicBezTo>
                  <a:pt x="1056737" y="4444955"/>
                  <a:pt x="1002874" y="4485993"/>
                  <a:pt x="956705" y="4473169"/>
                </a:cubicBezTo>
                <a:cubicBezTo>
                  <a:pt x="977226" y="4452650"/>
                  <a:pt x="1020829" y="4457779"/>
                  <a:pt x="1036217" y="4432130"/>
                </a:cubicBezTo>
                <a:cubicBezTo>
                  <a:pt x="961835" y="4411611"/>
                  <a:pt x="910537" y="4475734"/>
                  <a:pt x="836155" y="4442390"/>
                </a:cubicBezTo>
                <a:cubicBezTo>
                  <a:pt x="820766" y="4419306"/>
                  <a:pt x="789987" y="4414176"/>
                  <a:pt x="756644" y="4411611"/>
                </a:cubicBezTo>
                <a:cubicBezTo>
                  <a:pt x="802812" y="4332100"/>
                  <a:pt x="877194" y="4273107"/>
                  <a:pt x="966965" y="4226939"/>
                </a:cubicBezTo>
                <a:cubicBezTo>
                  <a:pt x="974661" y="4232069"/>
                  <a:pt x="982354" y="4237198"/>
                  <a:pt x="992614" y="4242329"/>
                </a:cubicBezTo>
                <a:lnTo>
                  <a:pt x="995179" y="4242329"/>
                </a:lnTo>
                <a:cubicBezTo>
                  <a:pt x="1005438" y="4242329"/>
                  <a:pt x="1015699" y="4237198"/>
                  <a:pt x="1023394" y="4232069"/>
                </a:cubicBezTo>
                <a:cubicBezTo>
                  <a:pt x="1029805" y="4229504"/>
                  <a:pt x="1036218" y="4226298"/>
                  <a:pt x="1043592" y="4224374"/>
                </a:cubicBezTo>
                <a:close/>
                <a:moveTo>
                  <a:pt x="1177077" y="4220738"/>
                </a:moveTo>
                <a:lnTo>
                  <a:pt x="1200291" y="4266174"/>
                </a:lnTo>
                <a:lnTo>
                  <a:pt x="1202978" y="4280134"/>
                </a:lnTo>
                <a:lnTo>
                  <a:pt x="1177287" y="4234634"/>
                </a:lnTo>
                <a:close/>
                <a:moveTo>
                  <a:pt x="1226019" y="4196161"/>
                </a:moveTo>
                <a:cubicBezTo>
                  <a:pt x="1254232" y="4208985"/>
                  <a:pt x="1259363" y="4239764"/>
                  <a:pt x="1264493" y="4270543"/>
                </a:cubicBezTo>
                <a:cubicBezTo>
                  <a:pt x="1254232" y="4242329"/>
                  <a:pt x="1238843" y="4216680"/>
                  <a:pt x="1226019" y="4196161"/>
                </a:cubicBezTo>
                <a:close/>
                <a:moveTo>
                  <a:pt x="1161898" y="4191031"/>
                </a:moveTo>
                <a:cubicBezTo>
                  <a:pt x="1164463" y="4193595"/>
                  <a:pt x="1164463" y="4196160"/>
                  <a:pt x="1167028" y="4196160"/>
                </a:cubicBezTo>
                <a:cubicBezTo>
                  <a:pt x="1170875" y="4201290"/>
                  <a:pt x="1174722" y="4207061"/>
                  <a:pt x="1176966" y="4213473"/>
                </a:cubicBezTo>
                <a:lnTo>
                  <a:pt x="1177077" y="4220738"/>
                </a:lnTo>
                <a:close/>
                <a:moveTo>
                  <a:pt x="1272187" y="4175642"/>
                </a:moveTo>
                <a:cubicBezTo>
                  <a:pt x="1323484" y="4211550"/>
                  <a:pt x="1400431" y="4216680"/>
                  <a:pt x="1446599" y="4185901"/>
                </a:cubicBezTo>
                <a:cubicBezTo>
                  <a:pt x="1454294" y="4191031"/>
                  <a:pt x="1459425" y="4193596"/>
                  <a:pt x="1467119" y="4198726"/>
                </a:cubicBezTo>
                <a:cubicBezTo>
                  <a:pt x="1485073" y="4211550"/>
                  <a:pt x="1508157" y="4224375"/>
                  <a:pt x="1533806" y="4221810"/>
                </a:cubicBezTo>
                <a:cubicBezTo>
                  <a:pt x="1541500" y="4242329"/>
                  <a:pt x="1562020" y="4252588"/>
                  <a:pt x="1582539" y="4260283"/>
                </a:cubicBezTo>
                <a:cubicBezTo>
                  <a:pt x="1590233" y="4262848"/>
                  <a:pt x="1595363" y="4265413"/>
                  <a:pt x="1600493" y="4267978"/>
                </a:cubicBezTo>
                <a:lnTo>
                  <a:pt x="1605623" y="4270543"/>
                </a:lnTo>
                <a:lnTo>
                  <a:pt x="1608188" y="4267978"/>
                </a:lnTo>
                <a:cubicBezTo>
                  <a:pt x="1623578" y="4252588"/>
                  <a:pt x="1646662" y="4260283"/>
                  <a:pt x="1656922" y="4262848"/>
                </a:cubicBezTo>
                <a:cubicBezTo>
                  <a:pt x="1677441" y="4270543"/>
                  <a:pt x="1695395" y="4288497"/>
                  <a:pt x="1695395" y="4301321"/>
                </a:cubicBezTo>
                <a:cubicBezTo>
                  <a:pt x="1697960" y="4337230"/>
                  <a:pt x="1659487" y="4385963"/>
                  <a:pt x="1628708" y="4429566"/>
                </a:cubicBezTo>
                <a:cubicBezTo>
                  <a:pt x="1600493" y="4470604"/>
                  <a:pt x="1574844" y="4503948"/>
                  <a:pt x="1574844" y="4529597"/>
                </a:cubicBezTo>
                <a:lnTo>
                  <a:pt x="1574844" y="4544986"/>
                </a:lnTo>
                <a:lnTo>
                  <a:pt x="1585104" y="4534727"/>
                </a:lnTo>
                <a:cubicBezTo>
                  <a:pt x="1615883" y="4501383"/>
                  <a:pt x="1641532" y="4455215"/>
                  <a:pt x="1667181" y="4409047"/>
                </a:cubicBezTo>
                <a:cubicBezTo>
                  <a:pt x="1677441" y="4388528"/>
                  <a:pt x="1687700" y="4370574"/>
                  <a:pt x="1697960" y="4355184"/>
                </a:cubicBezTo>
                <a:cubicBezTo>
                  <a:pt x="1674876" y="4421872"/>
                  <a:pt x="1636402" y="4478299"/>
                  <a:pt x="1600493" y="4529597"/>
                </a:cubicBezTo>
                <a:cubicBezTo>
                  <a:pt x="1585104" y="4555246"/>
                  <a:pt x="1567150" y="4578330"/>
                  <a:pt x="1554325" y="4601414"/>
                </a:cubicBezTo>
                <a:lnTo>
                  <a:pt x="1564585" y="4609108"/>
                </a:lnTo>
                <a:cubicBezTo>
                  <a:pt x="1572279" y="4598849"/>
                  <a:pt x="1579974" y="4588590"/>
                  <a:pt x="1590233" y="4578330"/>
                </a:cubicBezTo>
                <a:cubicBezTo>
                  <a:pt x="1615883" y="4547551"/>
                  <a:pt x="1644097" y="4514207"/>
                  <a:pt x="1667181" y="4473169"/>
                </a:cubicBezTo>
                <a:cubicBezTo>
                  <a:pt x="1703091" y="4450085"/>
                  <a:pt x="1780036" y="4342360"/>
                  <a:pt x="1754388" y="4278237"/>
                </a:cubicBezTo>
                <a:cubicBezTo>
                  <a:pt x="1769777" y="4275672"/>
                  <a:pt x="1780036" y="4285932"/>
                  <a:pt x="1795426" y="4301321"/>
                </a:cubicBezTo>
                <a:cubicBezTo>
                  <a:pt x="1800556" y="4306451"/>
                  <a:pt x="1803120" y="4311581"/>
                  <a:pt x="1808251" y="4314146"/>
                </a:cubicBezTo>
                <a:cubicBezTo>
                  <a:pt x="1805685" y="4391093"/>
                  <a:pt x="1854418" y="4434696"/>
                  <a:pt x="1900586" y="4478299"/>
                </a:cubicBezTo>
                <a:cubicBezTo>
                  <a:pt x="1905716" y="4480864"/>
                  <a:pt x="1910846" y="4485994"/>
                  <a:pt x="1915976" y="4491124"/>
                </a:cubicBezTo>
                <a:cubicBezTo>
                  <a:pt x="1905716" y="4524467"/>
                  <a:pt x="1874937" y="4539856"/>
                  <a:pt x="1851853" y="4552681"/>
                </a:cubicBezTo>
                <a:cubicBezTo>
                  <a:pt x="1849289" y="4555246"/>
                  <a:pt x="1846724" y="4555246"/>
                  <a:pt x="1844159" y="4557811"/>
                </a:cubicBezTo>
                <a:cubicBezTo>
                  <a:pt x="1844159" y="4557811"/>
                  <a:pt x="1841594" y="4555246"/>
                  <a:pt x="1841594" y="4555246"/>
                </a:cubicBezTo>
                <a:lnTo>
                  <a:pt x="1839029" y="4552681"/>
                </a:lnTo>
                <a:lnTo>
                  <a:pt x="1836464" y="4552681"/>
                </a:lnTo>
                <a:cubicBezTo>
                  <a:pt x="1700525" y="4606544"/>
                  <a:pt x="1603058" y="4778392"/>
                  <a:pt x="1600493" y="4957934"/>
                </a:cubicBezTo>
                <a:cubicBezTo>
                  <a:pt x="1600493" y="4991278"/>
                  <a:pt x="1603058" y="5022056"/>
                  <a:pt x="1608188" y="5055400"/>
                </a:cubicBezTo>
                <a:cubicBezTo>
                  <a:pt x="1603058" y="5055400"/>
                  <a:pt x="1600493" y="5052835"/>
                  <a:pt x="1595363" y="5052835"/>
                </a:cubicBezTo>
                <a:cubicBezTo>
                  <a:pt x="1595363" y="5063095"/>
                  <a:pt x="1600493" y="5068224"/>
                  <a:pt x="1603058" y="5063095"/>
                </a:cubicBezTo>
                <a:cubicBezTo>
                  <a:pt x="1605623" y="5086179"/>
                  <a:pt x="1610752" y="5109263"/>
                  <a:pt x="1618449" y="5132347"/>
                </a:cubicBezTo>
                <a:cubicBezTo>
                  <a:pt x="1615883" y="5134911"/>
                  <a:pt x="1613318" y="5137477"/>
                  <a:pt x="1613318" y="5140042"/>
                </a:cubicBezTo>
                <a:cubicBezTo>
                  <a:pt x="1597929" y="5142606"/>
                  <a:pt x="1595363" y="5127217"/>
                  <a:pt x="1603058" y="5119522"/>
                </a:cubicBezTo>
                <a:cubicBezTo>
                  <a:pt x="1600493" y="5119522"/>
                  <a:pt x="1597929" y="5122087"/>
                  <a:pt x="1595363" y="5122087"/>
                </a:cubicBezTo>
                <a:cubicBezTo>
                  <a:pt x="1569714" y="5045140"/>
                  <a:pt x="1556890" y="4957934"/>
                  <a:pt x="1569714" y="4860468"/>
                </a:cubicBezTo>
                <a:cubicBezTo>
                  <a:pt x="1582539" y="4750178"/>
                  <a:pt x="1641532" y="4639887"/>
                  <a:pt x="1726174" y="4570635"/>
                </a:cubicBezTo>
                <a:cubicBezTo>
                  <a:pt x="1746693" y="4552681"/>
                  <a:pt x="1769777" y="4550116"/>
                  <a:pt x="1792861" y="4544986"/>
                </a:cubicBezTo>
                <a:cubicBezTo>
                  <a:pt x="1815945" y="4539856"/>
                  <a:pt x="1839029" y="4537292"/>
                  <a:pt x="1859548" y="4521902"/>
                </a:cubicBezTo>
                <a:lnTo>
                  <a:pt x="1872373" y="4514207"/>
                </a:lnTo>
                <a:lnTo>
                  <a:pt x="1856983" y="4511643"/>
                </a:lnTo>
                <a:cubicBezTo>
                  <a:pt x="1805685" y="4501383"/>
                  <a:pt x="1749258" y="4514207"/>
                  <a:pt x="1700525" y="4552681"/>
                </a:cubicBezTo>
                <a:cubicBezTo>
                  <a:pt x="1613318" y="4619368"/>
                  <a:pt x="1544065" y="4755308"/>
                  <a:pt x="1531241" y="4888682"/>
                </a:cubicBezTo>
                <a:cubicBezTo>
                  <a:pt x="1523546" y="4975888"/>
                  <a:pt x="1538935" y="5055400"/>
                  <a:pt x="1564585" y="5129782"/>
                </a:cubicBezTo>
                <a:cubicBezTo>
                  <a:pt x="1551760" y="5129782"/>
                  <a:pt x="1538935" y="5132347"/>
                  <a:pt x="1526111" y="5129782"/>
                </a:cubicBezTo>
                <a:cubicBezTo>
                  <a:pt x="1520982" y="5106698"/>
                  <a:pt x="1479943" y="5099003"/>
                  <a:pt x="1451729" y="5083614"/>
                </a:cubicBezTo>
                <a:cubicBezTo>
                  <a:pt x="1454294" y="5078484"/>
                  <a:pt x="1456859" y="5073354"/>
                  <a:pt x="1467119" y="5073354"/>
                </a:cubicBezTo>
                <a:cubicBezTo>
                  <a:pt x="1456859" y="5057965"/>
                  <a:pt x="1436340" y="5050270"/>
                  <a:pt x="1415821" y="5042576"/>
                </a:cubicBezTo>
                <a:cubicBezTo>
                  <a:pt x="1400431" y="5006667"/>
                  <a:pt x="1410691" y="4978453"/>
                  <a:pt x="1379912" y="4957934"/>
                </a:cubicBezTo>
                <a:cubicBezTo>
                  <a:pt x="1415821" y="4934850"/>
                  <a:pt x="1400431" y="4893812"/>
                  <a:pt x="1377347" y="4880987"/>
                </a:cubicBezTo>
                <a:cubicBezTo>
                  <a:pt x="1379912" y="4880987"/>
                  <a:pt x="1382478" y="4878422"/>
                  <a:pt x="1385042" y="4878422"/>
                </a:cubicBezTo>
                <a:cubicBezTo>
                  <a:pt x="1390172" y="4801475"/>
                  <a:pt x="1344004" y="4752743"/>
                  <a:pt x="1364523" y="4688620"/>
                </a:cubicBezTo>
                <a:cubicBezTo>
                  <a:pt x="1349133" y="4670666"/>
                  <a:pt x="1292706" y="4665536"/>
                  <a:pt x="1279881" y="4662971"/>
                </a:cubicBezTo>
                <a:cubicBezTo>
                  <a:pt x="1269622" y="4637322"/>
                  <a:pt x="1254232" y="4616803"/>
                  <a:pt x="1231148" y="4598849"/>
                </a:cubicBezTo>
                <a:cubicBezTo>
                  <a:pt x="1254232" y="4450085"/>
                  <a:pt x="1261927" y="4278237"/>
                  <a:pt x="1172156" y="4178207"/>
                </a:cubicBezTo>
                <a:cubicBezTo>
                  <a:pt x="1197805" y="4188466"/>
                  <a:pt x="1223454" y="4234634"/>
                  <a:pt x="1238843" y="4273108"/>
                </a:cubicBezTo>
                <a:cubicBezTo>
                  <a:pt x="1254232" y="4311581"/>
                  <a:pt x="1254232" y="4352619"/>
                  <a:pt x="1254232" y="4391093"/>
                </a:cubicBezTo>
                <a:cubicBezTo>
                  <a:pt x="1254232" y="4409047"/>
                  <a:pt x="1254232" y="4427001"/>
                  <a:pt x="1256797" y="4442390"/>
                </a:cubicBezTo>
                <a:lnTo>
                  <a:pt x="1269622" y="4442390"/>
                </a:lnTo>
                <a:cubicBezTo>
                  <a:pt x="1282446" y="4393658"/>
                  <a:pt x="1282446" y="4352619"/>
                  <a:pt x="1274751" y="4314146"/>
                </a:cubicBezTo>
                <a:cubicBezTo>
                  <a:pt x="1274751" y="4316711"/>
                  <a:pt x="1277316" y="4316711"/>
                  <a:pt x="1277316" y="4319276"/>
                </a:cubicBezTo>
                <a:lnTo>
                  <a:pt x="1287576" y="4334665"/>
                </a:lnTo>
                <a:lnTo>
                  <a:pt x="1287576" y="4316711"/>
                </a:lnTo>
                <a:cubicBezTo>
                  <a:pt x="1290141" y="4270543"/>
                  <a:pt x="1279881" y="4229505"/>
                  <a:pt x="1259362" y="4193596"/>
                </a:cubicBezTo>
                <a:cubicBezTo>
                  <a:pt x="1264492" y="4191031"/>
                  <a:pt x="1264492" y="4185901"/>
                  <a:pt x="1267057" y="4183336"/>
                </a:cubicBezTo>
                <a:cubicBezTo>
                  <a:pt x="1269622" y="4180771"/>
                  <a:pt x="1269622" y="4175642"/>
                  <a:pt x="1272187" y="4175642"/>
                </a:cubicBezTo>
                <a:close/>
                <a:moveTo>
                  <a:pt x="1131119" y="4165382"/>
                </a:moveTo>
                <a:cubicBezTo>
                  <a:pt x="1131119" y="4167946"/>
                  <a:pt x="1128554" y="4170511"/>
                  <a:pt x="1123424" y="4173076"/>
                </a:cubicBezTo>
                <a:lnTo>
                  <a:pt x="1120859" y="4175641"/>
                </a:lnTo>
                <a:lnTo>
                  <a:pt x="1123424" y="4178206"/>
                </a:lnTo>
                <a:cubicBezTo>
                  <a:pt x="1125989" y="4185901"/>
                  <a:pt x="1131119" y="4191031"/>
                  <a:pt x="1136249" y="4198725"/>
                </a:cubicBezTo>
                <a:cubicBezTo>
                  <a:pt x="1141379" y="4206421"/>
                  <a:pt x="1146508" y="4214116"/>
                  <a:pt x="1149073" y="4221810"/>
                </a:cubicBezTo>
                <a:cubicBezTo>
                  <a:pt x="1131119" y="4221810"/>
                  <a:pt x="1115730" y="4216681"/>
                  <a:pt x="1097774" y="4208986"/>
                </a:cubicBezTo>
                <a:cubicBezTo>
                  <a:pt x="1079821" y="4203856"/>
                  <a:pt x="1061866" y="4196160"/>
                  <a:pt x="1041347" y="4196160"/>
                </a:cubicBezTo>
                <a:cubicBezTo>
                  <a:pt x="1069560" y="4183336"/>
                  <a:pt x="1100339" y="4173076"/>
                  <a:pt x="1131119" y="4165382"/>
                </a:cubicBezTo>
                <a:close/>
                <a:moveTo>
                  <a:pt x="6001917" y="4150997"/>
                </a:moveTo>
                <a:lnTo>
                  <a:pt x="6002491" y="4151596"/>
                </a:lnTo>
                <a:cubicBezTo>
                  <a:pt x="6005056" y="4154481"/>
                  <a:pt x="6008262" y="4158970"/>
                  <a:pt x="6006980" y="4162817"/>
                </a:cubicBezTo>
                <a:cubicBezTo>
                  <a:pt x="6019805" y="4157687"/>
                  <a:pt x="6019805" y="4175641"/>
                  <a:pt x="6024935" y="4165382"/>
                </a:cubicBezTo>
                <a:cubicBezTo>
                  <a:pt x="6037759" y="4167947"/>
                  <a:pt x="6022370" y="4178206"/>
                  <a:pt x="6037759" y="4178206"/>
                </a:cubicBezTo>
                <a:cubicBezTo>
                  <a:pt x="6035194" y="4185901"/>
                  <a:pt x="6032629" y="4191032"/>
                  <a:pt x="6032629" y="4198726"/>
                </a:cubicBezTo>
                <a:cubicBezTo>
                  <a:pt x="6022370" y="4196162"/>
                  <a:pt x="6019805" y="4203856"/>
                  <a:pt x="6009544" y="4201291"/>
                </a:cubicBezTo>
                <a:cubicBezTo>
                  <a:pt x="6004414" y="4193597"/>
                  <a:pt x="6006980" y="4191032"/>
                  <a:pt x="5996720" y="4185901"/>
                </a:cubicBezTo>
                <a:cubicBezTo>
                  <a:pt x="5998003" y="4179489"/>
                  <a:pt x="6001209" y="4174359"/>
                  <a:pt x="6003132" y="4168909"/>
                </a:cubicBezTo>
                <a:close/>
                <a:moveTo>
                  <a:pt x="5999765" y="4148750"/>
                </a:moveTo>
                <a:cubicBezTo>
                  <a:pt x="5999445" y="4148389"/>
                  <a:pt x="5999926" y="4148710"/>
                  <a:pt x="6001849" y="4149992"/>
                </a:cubicBezTo>
                <a:lnTo>
                  <a:pt x="6001917" y="4150997"/>
                </a:lnTo>
                <a:close/>
                <a:moveTo>
                  <a:pt x="1992923" y="4116649"/>
                </a:moveTo>
                <a:cubicBezTo>
                  <a:pt x="1957015" y="4214115"/>
                  <a:pt x="1915976" y="4314145"/>
                  <a:pt x="1862112" y="4385962"/>
                </a:cubicBezTo>
                <a:cubicBezTo>
                  <a:pt x="1862112" y="4383398"/>
                  <a:pt x="1862112" y="4383398"/>
                  <a:pt x="1862112" y="4383398"/>
                </a:cubicBezTo>
                <a:cubicBezTo>
                  <a:pt x="1859548" y="4375703"/>
                  <a:pt x="1856983" y="4370573"/>
                  <a:pt x="1856983" y="4362879"/>
                </a:cubicBezTo>
                <a:cubicBezTo>
                  <a:pt x="1859548" y="4357749"/>
                  <a:pt x="1864677" y="4355184"/>
                  <a:pt x="1867242" y="4350054"/>
                </a:cubicBezTo>
                <a:cubicBezTo>
                  <a:pt x="1885197" y="4326970"/>
                  <a:pt x="1905717" y="4301321"/>
                  <a:pt x="1908282" y="4273107"/>
                </a:cubicBezTo>
                <a:lnTo>
                  <a:pt x="1900587" y="4270542"/>
                </a:lnTo>
                <a:cubicBezTo>
                  <a:pt x="1928801" y="4214115"/>
                  <a:pt x="1959579" y="4162817"/>
                  <a:pt x="1992923" y="4116649"/>
                </a:cubicBezTo>
                <a:close/>
                <a:moveTo>
                  <a:pt x="5755621" y="4024314"/>
                </a:moveTo>
                <a:cubicBezTo>
                  <a:pt x="5763316" y="4024314"/>
                  <a:pt x="5763316" y="4026878"/>
                  <a:pt x="5758185" y="4032008"/>
                </a:cubicBezTo>
                <a:cubicBezTo>
                  <a:pt x="5758185" y="4032008"/>
                  <a:pt x="5755621" y="4032008"/>
                  <a:pt x="5753056" y="4032008"/>
                </a:cubicBezTo>
                <a:cubicBezTo>
                  <a:pt x="5753056" y="4029443"/>
                  <a:pt x="5755621" y="4029443"/>
                  <a:pt x="5755621" y="4024314"/>
                </a:cubicBezTo>
                <a:close/>
                <a:moveTo>
                  <a:pt x="2108342" y="3960191"/>
                </a:moveTo>
                <a:cubicBezTo>
                  <a:pt x="2062175" y="4132038"/>
                  <a:pt x="1998051" y="4265413"/>
                  <a:pt x="1915975" y="4421872"/>
                </a:cubicBezTo>
                <a:cubicBezTo>
                  <a:pt x="1905715" y="4419307"/>
                  <a:pt x="1898021" y="4416742"/>
                  <a:pt x="1892891" y="4416742"/>
                </a:cubicBezTo>
                <a:cubicBezTo>
                  <a:pt x="1915975" y="4368010"/>
                  <a:pt x="1941624" y="4309017"/>
                  <a:pt x="1967274" y="4244894"/>
                </a:cubicBezTo>
                <a:cubicBezTo>
                  <a:pt x="2008311" y="4147428"/>
                  <a:pt x="2051914" y="4037137"/>
                  <a:pt x="2108342" y="3960191"/>
                </a:cubicBezTo>
                <a:close/>
                <a:moveTo>
                  <a:pt x="5973637" y="3885809"/>
                </a:moveTo>
                <a:cubicBezTo>
                  <a:pt x="5971072" y="3890938"/>
                  <a:pt x="5965942" y="3921718"/>
                  <a:pt x="5955682" y="3937108"/>
                </a:cubicBezTo>
                <a:cubicBezTo>
                  <a:pt x="5945423" y="3934543"/>
                  <a:pt x="5937727" y="3934543"/>
                  <a:pt x="5922338" y="3934543"/>
                </a:cubicBezTo>
                <a:cubicBezTo>
                  <a:pt x="5922338" y="3924283"/>
                  <a:pt x="5927467" y="3921718"/>
                  <a:pt x="5919773" y="3914023"/>
                </a:cubicBezTo>
                <a:cubicBezTo>
                  <a:pt x="5927467" y="3896069"/>
                  <a:pt x="5950552" y="3898633"/>
                  <a:pt x="5958247" y="3896069"/>
                </a:cubicBezTo>
                <a:cubicBezTo>
                  <a:pt x="5963377" y="3896069"/>
                  <a:pt x="5958247" y="3901198"/>
                  <a:pt x="5958247" y="3903763"/>
                </a:cubicBezTo>
                <a:cubicBezTo>
                  <a:pt x="5968507" y="3901198"/>
                  <a:pt x="5968507" y="3890938"/>
                  <a:pt x="5973637" y="3885809"/>
                </a:cubicBezTo>
                <a:close/>
                <a:moveTo>
                  <a:pt x="5790488" y="3880078"/>
                </a:moveTo>
                <a:cubicBezTo>
                  <a:pt x="5793133" y="3882122"/>
                  <a:pt x="5792171" y="3896069"/>
                  <a:pt x="5794095" y="3888374"/>
                </a:cubicBezTo>
                <a:cubicBezTo>
                  <a:pt x="5806919" y="3898633"/>
                  <a:pt x="5791530" y="3908894"/>
                  <a:pt x="5788965" y="3919153"/>
                </a:cubicBezTo>
                <a:cubicBezTo>
                  <a:pt x="5771009" y="3903763"/>
                  <a:pt x="5765880" y="3906328"/>
                  <a:pt x="5773574" y="3885809"/>
                </a:cubicBezTo>
                <a:cubicBezTo>
                  <a:pt x="5778705" y="3885809"/>
                  <a:pt x="5796659" y="3885809"/>
                  <a:pt x="5786400" y="3883244"/>
                </a:cubicBezTo>
                <a:cubicBezTo>
                  <a:pt x="5788324" y="3880038"/>
                  <a:pt x="5789606" y="3879397"/>
                  <a:pt x="5790488" y="3880078"/>
                </a:cubicBezTo>
                <a:close/>
                <a:moveTo>
                  <a:pt x="5696628" y="3870419"/>
                </a:moveTo>
                <a:cubicBezTo>
                  <a:pt x="5709454" y="3865289"/>
                  <a:pt x="5701758" y="3888374"/>
                  <a:pt x="5696628" y="3896069"/>
                </a:cubicBezTo>
                <a:cubicBezTo>
                  <a:pt x="5686369" y="3890939"/>
                  <a:pt x="5704323" y="3875549"/>
                  <a:pt x="5696628" y="3870419"/>
                </a:cubicBezTo>
                <a:close/>
                <a:moveTo>
                  <a:pt x="5583773" y="3844771"/>
                </a:moveTo>
                <a:cubicBezTo>
                  <a:pt x="5586338" y="3844771"/>
                  <a:pt x="5583773" y="3852465"/>
                  <a:pt x="5594033" y="3852465"/>
                </a:cubicBezTo>
                <a:cubicBezTo>
                  <a:pt x="5588903" y="3857595"/>
                  <a:pt x="5599162" y="3870421"/>
                  <a:pt x="5586338" y="3872985"/>
                </a:cubicBezTo>
                <a:cubicBezTo>
                  <a:pt x="5591468" y="3862726"/>
                  <a:pt x="5586338" y="3862726"/>
                  <a:pt x="5586338" y="3852465"/>
                </a:cubicBezTo>
                <a:cubicBezTo>
                  <a:pt x="5583773" y="3852465"/>
                  <a:pt x="5583773" y="3855030"/>
                  <a:pt x="5583773" y="3857595"/>
                </a:cubicBezTo>
                <a:cubicBezTo>
                  <a:pt x="5576079" y="3855030"/>
                  <a:pt x="5586338" y="3849900"/>
                  <a:pt x="5583773" y="3844771"/>
                </a:cubicBezTo>
                <a:close/>
                <a:moveTo>
                  <a:pt x="6394279" y="3829381"/>
                </a:moveTo>
                <a:cubicBezTo>
                  <a:pt x="6404539" y="3839640"/>
                  <a:pt x="6445578" y="3862725"/>
                  <a:pt x="6468662" y="3842205"/>
                </a:cubicBezTo>
                <a:cubicBezTo>
                  <a:pt x="6448143" y="3865290"/>
                  <a:pt x="6407103" y="3852466"/>
                  <a:pt x="6394279" y="3829381"/>
                </a:cubicBezTo>
                <a:close/>
                <a:moveTo>
                  <a:pt x="5624811" y="3806298"/>
                </a:moveTo>
                <a:cubicBezTo>
                  <a:pt x="5632506" y="3803733"/>
                  <a:pt x="5629941" y="3811428"/>
                  <a:pt x="5632506" y="3811428"/>
                </a:cubicBezTo>
                <a:cubicBezTo>
                  <a:pt x="5632506" y="3819123"/>
                  <a:pt x="5622247" y="3811428"/>
                  <a:pt x="5624811" y="3806298"/>
                </a:cubicBezTo>
                <a:close/>
                <a:moveTo>
                  <a:pt x="5609423" y="3793473"/>
                </a:moveTo>
                <a:cubicBezTo>
                  <a:pt x="5624812" y="3808862"/>
                  <a:pt x="5622247" y="3824251"/>
                  <a:pt x="5622247" y="3844771"/>
                </a:cubicBezTo>
                <a:cubicBezTo>
                  <a:pt x="5606858" y="3842206"/>
                  <a:pt x="5609423" y="3883245"/>
                  <a:pt x="5622247" y="3883245"/>
                </a:cubicBezTo>
                <a:cubicBezTo>
                  <a:pt x="5622247" y="3890939"/>
                  <a:pt x="5614552" y="3896069"/>
                  <a:pt x="5624812" y="3898634"/>
                </a:cubicBezTo>
                <a:cubicBezTo>
                  <a:pt x="5619682" y="3903764"/>
                  <a:pt x="5622247" y="3908894"/>
                  <a:pt x="5617117" y="3921718"/>
                </a:cubicBezTo>
                <a:cubicBezTo>
                  <a:pt x="5604293" y="3926848"/>
                  <a:pt x="5609423" y="3911459"/>
                  <a:pt x="5596598" y="3911459"/>
                </a:cubicBezTo>
                <a:cubicBezTo>
                  <a:pt x="5599163" y="3898634"/>
                  <a:pt x="5617117" y="3852465"/>
                  <a:pt x="5591468" y="3844771"/>
                </a:cubicBezTo>
                <a:cubicBezTo>
                  <a:pt x="5588903" y="3842206"/>
                  <a:pt x="5596598" y="3842206"/>
                  <a:pt x="5596598" y="3842206"/>
                </a:cubicBezTo>
                <a:cubicBezTo>
                  <a:pt x="5591468" y="3821686"/>
                  <a:pt x="5591468" y="3819122"/>
                  <a:pt x="5609423" y="3793473"/>
                </a:cubicBezTo>
                <a:close/>
                <a:moveTo>
                  <a:pt x="5629941" y="3785779"/>
                </a:moveTo>
                <a:cubicBezTo>
                  <a:pt x="5632506" y="3785779"/>
                  <a:pt x="5629941" y="3790908"/>
                  <a:pt x="5635071" y="3790908"/>
                </a:cubicBezTo>
                <a:cubicBezTo>
                  <a:pt x="5635071" y="3793473"/>
                  <a:pt x="5635071" y="3793473"/>
                  <a:pt x="5632506" y="3793473"/>
                </a:cubicBezTo>
                <a:cubicBezTo>
                  <a:pt x="5632506" y="3793473"/>
                  <a:pt x="5629941" y="3793473"/>
                  <a:pt x="5627377" y="3793473"/>
                </a:cubicBezTo>
                <a:cubicBezTo>
                  <a:pt x="5627377" y="3790908"/>
                  <a:pt x="5629941" y="3788343"/>
                  <a:pt x="5629941" y="3785779"/>
                </a:cubicBezTo>
                <a:close/>
                <a:moveTo>
                  <a:pt x="5940293" y="3785778"/>
                </a:moveTo>
                <a:cubicBezTo>
                  <a:pt x="5968507" y="3783213"/>
                  <a:pt x="5960813" y="3801167"/>
                  <a:pt x="5978767" y="3806297"/>
                </a:cubicBezTo>
                <a:cubicBezTo>
                  <a:pt x="5971072" y="3811427"/>
                  <a:pt x="5968507" y="3821687"/>
                  <a:pt x="5963377" y="3826817"/>
                </a:cubicBezTo>
                <a:cubicBezTo>
                  <a:pt x="5953118" y="3824252"/>
                  <a:pt x="5947988" y="3824252"/>
                  <a:pt x="5945423" y="3826817"/>
                </a:cubicBezTo>
                <a:cubicBezTo>
                  <a:pt x="5940293" y="3819123"/>
                  <a:pt x="5935164" y="3811427"/>
                  <a:pt x="5927468" y="3808862"/>
                </a:cubicBezTo>
                <a:cubicBezTo>
                  <a:pt x="5919773" y="3806297"/>
                  <a:pt x="5914643" y="3811427"/>
                  <a:pt x="5912078" y="3811427"/>
                </a:cubicBezTo>
                <a:cubicBezTo>
                  <a:pt x="5878735" y="3813992"/>
                  <a:pt x="5904384" y="3803732"/>
                  <a:pt x="5932599" y="3806297"/>
                </a:cubicBezTo>
                <a:cubicBezTo>
                  <a:pt x="5940293" y="3798602"/>
                  <a:pt x="5932599" y="3793473"/>
                  <a:pt x="5940293" y="3785778"/>
                </a:cubicBezTo>
                <a:close/>
                <a:moveTo>
                  <a:pt x="5640201" y="3772953"/>
                </a:moveTo>
                <a:cubicBezTo>
                  <a:pt x="5650460" y="3770388"/>
                  <a:pt x="5645330" y="3783212"/>
                  <a:pt x="5642765" y="3785778"/>
                </a:cubicBezTo>
                <a:cubicBezTo>
                  <a:pt x="5640201" y="3785778"/>
                  <a:pt x="5640201" y="3778083"/>
                  <a:pt x="5640201" y="3772953"/>
                </a:cubicBezTo>
                <a:close/>
                <a:moveTo>
                  <a:pt x="5605335" y="3763455"/>
                </a:moveTo>
                <a:cubicBezTo>
                  <a:pt x="5605575" y="3764777"/>
                  <a:pt x="5597880" y="3772953"/>
                  <a:pt x="5601728" y="3765259"/>
                </a:cubicBezTo>
                <a:cubicBezTo>
                  <a:pt x="5604293" y="3763335"/>
                  <a:pt x="5605255" y="3763014"/>
                  <a:pt x="5605335" y="3763455"/>
                </a:cubicBezTo>
                <a:close/>
                <a:moveTo>
                  <a:pt x="5758185" y="3757565"/>
                </a:moveTo>
                <a:cubicBezTo>
                  <a:pt x="5758185" y="3770389"/>
                  <a:pt x="5745361" y="3760130"/>
                  <a:pt x="5758185" y="3757565"/>
                </a:cubicBezTo>
                <a:close/>
                <a:moveTo>
                  <a:pt x="642706" y="3718639"/>
                </a:moveTo>
                <a:cubicBezTo>
                  <a:pt x="636775" y="3718489"/>
                  <a:pt x="630322" y="3719411"/>
                  <a:pt x="623269" y="3721655"/>
                </a:cubicBezTo>
                <a:cubicBezTo>
                  <a:pt x="623269" y="3765258"/>
                  <a:pt x="654047" y="3778083"/>
                  <a:pt x="684826" y="3819121"/>
                </a:cubicBezTo>
                <a:cubicBezTo>
                  <a:pt x="697651" y="3808862"/>
                  <a:pt x="707910" y="3801167"/>
                  <a:pt x="718170" y="3793472"/>
                </a:cubicBezTo>
                <a:cubicBezTo>
                  <a:pt x="700216" y="3773273"/>
                  <a:pt x="684225" y="3719691"/>
                  <a:pt x="642706" y="3718639"/>
                </a:cubicBezTo>
                <a:close/>
                <a:moveTo>
                  <a:pt x="5699194" y="3698572"/>
                </a:moveTo>
                <a:cubicBezTo>
                  <a:pt x="5699194" y="3698572"/>
                  <a:pt x="5701758" y="3698572"/>
                  <a:pt x="5704323" y="3698572"/>
                </a:cubicBezTo>
                <a:cubicBezTo>
                  <a:pt x="5704323" y="3701137"/>
                  <a:pt x="5704323" y="3703702"/>
                  <a:pt x="5704323" y="3703702"/>
                </a:cubicBezTo>
                <a:cubicBezTo>
                  <a:pt x="5704323" y="3703702"/>
                  <a:pt x="5701758" y="3703702"/>
                  <a:pt x="5699194" y="3703702"/>
                </a:cubicBezTo>
                <a:cubicBezTo>
                  <a:pt x="5699194" y="3703702"/>
                  <a:pt x="5699194" y="3701137"/>
                  <a:pt x="5699194" y="3698572"/>
                </a:cubicBezTo>
                <a:close/>
                <a:moveTo>
                  <a:pt x="734120" y="3689113"/>
                </a:moveTo>
                <a:cubicBezTo>
                  <a:pt x="726666" y="3689754"/>
                  <a:pt x="718811" y="3693441"/>
                  <a:pt x="710475" y="3701136"/>
                </a:cubicBezTo>
                <a:cubicBezTo>
                  <a:pt x="733559" y="3742175"/>
                  <a:pt x="759208" y="3757564"/>
                  <a:pt x="792552" y="3739609"/>
                </a:cubicBezTo>
                <a:cubicBezTo>
                  <a:pt x="775239" y="3712678"/>
                  <a:pt x="756483" y="3687189"/>
                  <a:pt x="734120" y="3689113"/>
                </a:cubicBezTo>
                <a:close/>
                <a:moveTo>
                  <a:pt x="5758186" y="3685747"/>
                </a:moveTo>
                <a:cubicBezTo>
                  <a:pt x="5765880" y="3690877"/>
                  <a:pt x="5778705" y="3690877"/>
                  <a:pt x="5778705" y="3703702"/>
                </a:cubicBezTo>
                <a:cubicBezTo>
                  <a:pt x="5776140" y="3701137"/>
                  <a:pt x="5773575" y="3701137"/>
                  <a:pt x="5773575" y="3703702"/>
                </a:cubicBezTo>
                <a:cubicBezTo>
                  <a:pt x="5771010" y="3696007"/>
                  <a:pt x="5758186" y="3698571"/>
                  <a:pt x="5758186" y="3685747"/>
                </a:cubicBezTo>
                <a:close/>
                <a:moveTo>
                  <a:pt x="5447834" y="3672922"/>
                </a:moveTo>
                <a:cubicBezTo>
                  <a:pt x="5455529" y="3678052"/>
                  <a:pt x="5461941" y="3683182"/>
                  <a:pt x="5468033" y="3687991"/>
                </a:cubicBezTo>
                <a:lnTo>
                  <a:pt x="5469380" y="3688960"/>
                </a:lnTo>
                <a:lnTo>
                  <a:pt x="5468353" y="3690877"/>
                </a:lnTo>
                <a:cubicBezTo>
                  <a:pt x="5458093" y="3693441"/>
                  <a:pt x="5465788" y="3680617"/>
                  <a:pt x="5455529" y="3685747"/>
                </a:cubicBezTo>
                <a:cubicBezTo>
                  <a:pt x="5454247" y="3690876"/>
                  <a:pt x="5456812" y="3691518"/>
                  <a:pt x="5459056" y="3692159"/>
                </a:cubicBezTo>
                <a:lnTo>
                  <a:pt x="5459454" y="3693754"/>
                </a:lnTo>
                <a:lnTo>
                  <a:pt x="5458414" y="3695365"/>
                </a:lnTo>
                <a:cubicBezTo>
                  <a:pt x="5456811" y="3698571"/>
                  <a:pt x="5455529" y="3701136"/>
                  <a:pt x="5452964" y="3696006"/>
                </a:cubicBezTo>
                <a:cubicBezTo>
                  <a:pt x="5460658" y="3685747"/>
                  <a:pt x="5455529" y="3678052"/>
                  <a:pt x="5447834" y="3672922"/>
                </a:cubicBezTo>
                <a:close/>
                <a:moveTo>
                  <a:pt x="5154274" y="3670037"/>
                </a:moveTo>
                <a:cubicBezTo>
                  <a:pt x="5156559" y="3670999"/>
                  <a:pt x="5154154" y="3680618"/>
                  <a:pt x="5150307" y="3672923"/>
                </a:cubicBezTo>
                <a:cubicBezTo>
                  <a:pt x="5152231" y="3670358"/>
                  <a:pt x="5153513" y="3669717"/>
                  <a:pt x="5154274" y="3670037"/>
                </a:cubicBezTo>
                <a:close/>
                <a:moveTo>
                  <a:pt x="2416130" y="3667792"/>
                </a:moveTo>
                <a:cubicBezTo>
                  <a:pt x="2413565" y="3672922"/>
                  <a:pt x="2413565" y="3680617"/>
                  <a:pt x="2411000" y="3688312"/>
                </a:cubicBezTo>
                <a:cubicBezTo>
                  <a:pt x="2403306" y="3688312"/>
                  <a:pt x="2398176" y="3688312"/>
                  <a:pt x="2393046" y="3688312"/>
                </a:cubicBezTo>
                <a:cubicBezTo>
                  <a:pt x="2385351" y="3713961"/>
                  <a:pt x="2377657" y="3742175"/>
                  <a:pt x="2372526" y="3772953"/>
                </a:cubicBezTo>
                <a:cubicBezTo>
                  <a:pt x="2364831" y="3813991"/>
                  <a:pt x="2357137" y="3857595"/>
                  <a:pt x="2341747" y="3890938"/>
                </a:cubicBezTo>
                <a:lnTo>
                  <a:pt x="2352007" y="3898633"/>
                </a:lnTo>
                <a:cubicBezTo>
                  <a:pt x="2377657" y="3875549"/>
                  <a:pt x="2387916" y="3821686"/>
                  <a:pt x="2398176" y="3772953"/>
                </a:cubicBezTo>
                <a:cubicBezTo>
                  <a:pt x="2400741" y="3757564"/>
                  <a:pt x="2405870" y="3742175"/>
                  <a:pt x="2408435" y="3726785"/>
                </a:cubicBezTo>
                <a:cubicBezTo>
                  <a:pt x="2408435" y="3726785"/>
                  <a:pt x="2408435" y="3724220"/>
                  <a:pt x="2408435" y="3721655"/>
                </a:cubicBezTo>
                <a:cubicBezTo>
                  <a:pt x="2411000" y="3721655"/>
                  <a:pt x="2411000" y="3721655"/>
                  <a:pt x="2411000" y="3721655"/>
                </a:cubicBezTo>
                <a:cubicBezTo>
                  <a:pt x="2413565" y="3716526"/>
                  <a:pt x="2413565" y="3713961"/>
                  <a:pt x="2416130" y="3708831"/>
                </a:cubicBezTo>
                <a:cubicBezTo>
                  <a:pt x="2411000" y="3703701"/>
                  <a:pt x="2403306" y="3703701"/>
                  <a:pt x="2405870" y="3690877"/>
                </a:cubicBezTo>
                <a:cubicBezTo>
                  <a:pt x="2413565" y="3690877"/>
                  <a:pt x="2418695" y="3693441"/>
                  <a:pt x="2418695" y="3701136"/>
                </a:cubicBezTo>
                <a:cubicBezTo>
                  <a:pt x="2421261" y="3690877"/>
                  <a:pt x="2423825" y="3683182"/>
                  <a:pt x="2428954" y="3678052"/>
                </a:cubicBezTo>
                <a:lnTo>
                  <a:pt x="2434084" y="3672922"/>
                </a:lnTo>
                <a:lnTo>
                  <a:pt x="2428954" y="3670357"/>
                </a:lnTo>
                <a:cubicBezTo>
                  <a:pt x="2423825" y="3667792"/>
                  <a:pt x="2421261" y="3667792"/>
                  <a:pt x="2416130" y="3667792"/>
                </a:cubicBezTo>
                <a:close/>
                <a:moveTo>
                  <a:pt x="5436291" y="3665549"/>
                </a:moveTo>
                <a:cubicBezTo>
                  <a:pt x="5438215" y="3666511"/>
                  <a:pt x="5440139" y="3669076"/>
                  <a:pt x="5442704" y="3670359"/>
                </a:cubicBezTo>
                <a:cubicBezTo>
                  <a:pt x="5442704" y="3678054"/>
                  <a:pt x="5437574" y="3665229"/>
                  <a:pt x="5429880" y="3670359"/>
                </a:cubicBezTo>
                <a:cubicBezTo>
                  <a:pt x="5432444" y="3665229"/>
                  <a:pt x="5434368" y="3664587"/>
                  <a:pt x="5436291" y="3665549"/>
                </a:cubicBezTo>
                <a:close/>
                <a:moveTo>
                  <a:pt x="2572588" y="3654968"/>
                </a:moveTo>
                <a:cubicBezTo>
                  <a:pt x="2570025" y="3665228"/>
                  <a:pt x="2567459" y="3678052"/>
                  <a:pt x="2567459" y="3690877"/>
                </a:cubicBezTo>
                <a:cubicBezTo>
                  <a:pt x="2567459" y="3693441"/>
                  <a:pt x="2570025" y="3696006"/>
                  <a:pt x="2570025" y="3696006"/>
                </a:cubicBezTo>
                <a:cubicBezTo>
                  <a:pt x="2572588" y="3683182"/>
                  <a:pt x="2575153" y="3667792"/>
                  <a:pt x="2572588" y="3654968"/>
                </a:cubicBezTo>
                <a:close/>
                <a:moveTo>
                  <a:pt x="6168528" y="3631524"/>
                </a:moveTo>
                <a:cubicBezTo>
                  <a:pt x="6166965" y="3633809"/>
                  <a:pt x="6156385" y="3641504"/>
                  <a:pt x="6166004" y="3631885"/>
                </a:cubicBezTo>
                <a:cubicBezTo>
                  <a:pt x="6168569" y="3630602"/>
                  <a:pt x="6169050" y="3630763"/>
                  <a:pt x="6168528" y="3631524"/>
                </a:cubicBezTo>
                <a:close/>
                <a:moveTo>
                  <a:pt x="2544375" y="3624189"/>
                </a:moveTo>
                <a:lnTo>
                  <a:pt x="2544375" y="3629319"/>
                </a:lnTo>
                <a:cubicBezTo>
                  <a:pt x="2546940" y="3626754"/>
                  <a:pt x="2546940" y="3626754"/>
                  <a:pt x="2546940" y="3624189"/>
                </a:cubicBezTo>
                <a:close/>
                <a:moveTo>
                  <a:pt x="5409000" y="3572211"/>
                </a:moveTo>
                <a:cubicBezTo>
                  <a:pt x="5409201" y="3571610"/>
                  <a:pt x="5409361" y="3572251"/>
                  <a:pt x="5409361" y="3575457"/>
                </a:cubicBezTo>
                <a:cubicBezTo>
                  <a:pt x="5407437" y="3586999"/>
                  <a:pt x="5408399" y="3574014"/>
                  <a:pt x="5409000" y="3572211"/>
                </a:cubicBezTo>
                <a:close/>
                <a:moveTo>
                  <a:pt x="5406795" y="3513909"/>
                </a:moveTo>
                <a:cubicBezTo>
                  <a:pt x="5406795" y="3516474"/>
                  <a:pt x="5404231" y="3519039"/>
                  <a:pt x="5399101" y="3519039"/>
                </a:cubicBezTo>
                <a:cubicBezTo>
                  <a:pt x="5399101" y="3513909"/>
                  <a:pt x="5404231" y="3513909"/>
                  <a:pt x="5406795" y="3513909"/>
                </a:cubicBezTo>
                <a:close/>
                <a:moveTo>
                  <a:pt x="236010" y="3456910"/>
                </a:moveTo>
                <a:cubicBezTo>
                  <a:pt x="232122" y="3454586"/>
                  <a:pt x="228275" y="3454265"/>
                  <a:pt x="225710" y="3457471"/>
                </a:cubicBezTo>
                <a:cubicBezTo>
                  <a:pt x="233405" y="3470296"/>
                  <a:pt x="238535" y="3480555"/>
                  <a:pt x="238535" y="3490815"/>
                </a:cubicBezTo>
                <a:cubicBezTo>
                  <a:pt x="259695" y="3488891"/>
                  <a:pt x="247672" y="3463884"/>
                  <a:pt x="236010" y="3456910"/>
                </a:cubicBezTo>
                <a:close/>
                <a:moveTo>
                  <a:pt x="5750491" y="3419009"/>
                </a:moveTo>
                <a:cubicBezTo>
                  <a:pt x="5750491" y="3424133"/>
                  <a:pt x="5747926" y="3431830"/>
                  <a:pt x="5737667" y="3431830"/>
                </a:cubicBezTo>
                <a:cubicBezTo>
                  <a:pt x="5742796" y="3426700"/>
                  <a:pt x="5740231" y="3416444"/>
                  <a:pt x="5750491" y="3419009"/>
                </a:cubicBezTo>
                <a:close/>
                <a:moveTo>
                  <a:pt x="5724842" y="3406179"/>
                </a:moveTo>
                <a:cubicBezTo>
                  <a:pt x="5732536" y="3416442"/>
                  <a:pt x="5712018" y="3421570"/>
                  <a:pt x="5724842" y="3406179"/>
                </a:cubicBezTo>
                <a:close/>
                <a:moveTo>
                  <a:pt x="5819743" y="3352319"/>
                </a:moveTo>
                <a:cubicBezTo>
                  <a:pt x="5827438" y="3360016"/>
                  <a:pt x="5812048" y="3370275"/>
                  <a:pt x="5804352" y="3370275"/>
                </a:cubicBezTo>
                <a:cubicBezTo>
                  <a:pt x="5799223" y="3372837"/>
                  <a:pt x="5817178" y="3357444"/>
                  <a:pt x="5819743" y="3352319"/>
                </a:cubicBezTo>
                <a:close/>
                <a:moveTo>
                  <a:pt x="5822308" y="3295889"/>
                </a:moveTo>
                <a:cubicBezTo>
                  <a:pt x="5832568" y="3301016"/>
                  <a:pt x="5819743" y="3303579"/>
                  <a:pt x="5819743" y="3303579"/>
                </a:cubicBezTo>
                <a:cubicBezTo>
                  <a:pt x="5812048" y="3303579"/>
                  <a:pt x="5824873" y="3301016"/>
                  <a:pt x="5822308" y="3295889"/>
                </a:cubicBezTo>
                <a:close/>
                <a:moveTo>
                  <a:pt x="5801388" y="3278095"/>
                </a:moveTo>
                <a:cubicBezTo>
                  <a:pt x="5801629" y="3278255"/>
                  <a:pt x="5801468" y="3279216"/>
                  <a:pt x="5801148" y="3280499"/>
                </a:cubicBezTo>
                <a:cubicBezTo>
                  <a:pt x="5800506" y="3283063"/>
                  <a:pt x="5799224" y="3286910"/>
                  <a:pt x="5799224" y="3288194"/>
                </a:cubicBezTo>
                <a:cubicBezTo>
                  <a:pt x="5781270" y="3301016"/>
                  <a:pt x="5768444" y="3318971"/>
                  <a:pt x="5763315" y="3324098"/>
                </a:cubicBezTo>
                <a:cubicBezTo>
                  <a:pt x="5753055" y="3336926"/>
                  <a:pt x="5765879" y="3316408"/>
                  <a:pt x="5776139" y="3303580"/>
                </a:cubicBezTo>
                <a:cubicBezTo>
                  <a:pt x="5783835" y="3295887"/>
                  <a:pt x="5791529" y="3293321"/>
                  <a:pt x="5799224" y="3280499"/>
                </a:cubicBezTo>
                <a:cubicBezTo>
                  <a:pt x="5800506" y="3278576"/>
                  <a:pt x="5801148" y="3277935"/>
                  <a:pt x="5801388" y="3278095"/>
                </a:cubicBezTo>
                <a:close/>
                <a:moveTo>
                  <a:pt x="5742797" y="3221512"/>
                </a:moveTo>
                <a:cubicBezTo>
                  <a:pt x="5755622" y="3218949"/>
                  <a:pt x="5727407" y="3239467"/>
                  <a:pt x="5742797" y="3224077"/>
                </a:cubicBezTo>
                <a:cubicBezTo>
                  <a:pt x="5742797" y="3224077"/>
                  <a:pt x="5742797" y="3221512"/>
                  <a:pt x="5742797" y="3221512"/>
                </a:cubicBezTo>
                <a:close/>
                <a:moveTo>
                  <a:pt x="5701759" y="3113795"/>
                </a:moveTo>
                <a:cubicBezTo>
                  <a:pt x="5704324" y="3113795"/>
                  <a:pt x="5704324" y="3113795"/>
                  <a:pt x="5706888" y="3113795"/>
                </a:cubicBezTo>
                <a:cubicBezTo>
                  <a:pt x="5706888" y="3116359"/>
                  <a:pt x="5706888" y="3118926"/>
                  <a:pt x="5706888" y="3118926"/>
                </a:cubicBezTo>
                <a:cubicBezTo>
                  <a:pt x="5706888" y="3118926"/>
                  <a:pt x="5704324" y="3118926"/>
                  <a:pt x="5701759" y="3118926"/>
                </a:cubicBezTo>
                <a:cubicBezTo>
                  <a:pt x="5701759" y="3118926"/>
                  <a:pt x="5701759" y="3116359"/>
                  <a:pt x="5701759" y="3113795"/>
                </a:cubicBezTo>
                <a:close/>
                <a:moveTo>
                  <a:pt x="5778304" y="3030675"/>
                </a:moveTo>
                <a:cubicBezTo>
                  <a:pt x="5779025" y="3029794"/>
                  <a:pt x="5778705" y="3030433"/>
                  <a:pt x="5776140" y="3034278"/>
                </a:cubicBezTo>
                <a:cubicBezTo>
                  <a:pt x="5764597" y="3049670"/>
                  <a:pt x="5776139" y="3033318"/>
                  <a:pt x="5778304" y="3030675"/>
                </a:cubicBezTo>
                <a:close/>
                <a:moveTo>
                  <a:pt x="5788965" y="3000946"/>
                </a:moveTo>
                <a:cubicBezTo>
                  <a:pt x="5796659" y="3003510"/>
                  <a:pt x="5786400" y="3008633"/>
                  <a:pt x="5788965" y="3013762"/>
                </a:cubicBezTo>
                <a:cubicBezTo>
                  <a:pt x="5781270" y="3011197"/>
                  <a:pt x="5788965" y="3003510"/>
                  <a:pt x="5788965" y="3000946"/>
                </a:cubicBezTo>
                <a:close/>
                <a:moveTo>
                  <a:pt x="5406795" y="3000946"/>
                </a:moveTo>
                <a:cubicBezTo>
                  <a:pt x="5414490" y="3006074"/>
                  <a:pt x="5417055" y="3000946"/>
                  <a:pt x="5427315" y="3006074"/>
                </a:cubicBezTo>
                <a:cubicBezTo>
                  <a:pt x="5409360" y="3039417"/>
                  <a:pt x="5429880" y="3090712"/>
                  <a:pt x="5414490" y="3126618"/>
                </a:cubicBezTo>
                <a:cubicBezTo>
                  <a:pt x="5393970" y="3118926"/>
                  <a:pt x="5406795" y="3100972"/>
                  <a:pt x="5401666" y="3085583"/>
                </a:cubicBezTo>
                <a:cubicBezTo>
                  <a:pt x="5424750" y="3062499"/>
                  <a:pt x="5399101" y="3029155"/>
                  <a:pt x="5406795" y="3000946"/>
                </a:cubicBezTo>
                <a:close/>
                <a:moveTo>
                  <a:pt x="5614552" y="2870144"/>
                </a:moveTo>
                <a:cubicBezTo>
                  <a:pt x="5619681" y="2867575"/>
                  <a:pt x="5619681" y="2872704"/>
                  <a:pt x="5619681" y="2875265"/>
                </a:cubicBezTo>
                <a:cubicBezTo>
                  <a:pt x="5617116" y="2875265"/>
                  <a:pt x="5617116" y="2875265"/>
                  <a:pt x="5617116" y="2877832"/>
                </a:cubicBezTo>
                <a:cubicBezTo>
                  <a:pt x="5614552" y="2877832"/>
                  <a:pt x="5614552" y="2872704"/>
                  <a:pt x="5614552" y="2870144"/>
                </a:cubicBezTo>
                <a:close/>
                <a:moveTo>
                  <a:pt x="6471226" y="2775232"/>
                </a:moveTo>
                <a:cubicBezTo>
                  <a:pt x="6484050" y="2780360"/>
                  <a:pt x="6471226" y="2785488"/>
                  <a:pt x="6468661" y="2790617"/>
                </a:cubicBezTo>
                <a:cubicBezTo>
                  <a:pt x="6460966" y="2788053"/>
                  <a:pt x="6473791" y="2782924"/>
                  <a:pt x="6471226" y="2775232"/>
                </a:cubicBezTo>
                <a:close/>
                <a:moveTo>
                  <a:pt x="5965942" y="2677776"/>
                </a:moveTo>
                <a:cubicBezTo>
                  <a:pt x="5978766" y="2680341"/>
                  <a:pt x="5960812" y="2688030"/>
                  <a:pt x="5963377" y="2695733"/>
                </a:cubicBezTo>
                <a:cubicBezTo>
                  <a:pt x="5955682" y="2690603"/>
                  <a:pt x="5968507" y="2685468"/>
                  <a:pt x="5965942" y="2677776"/>
                </a:cubicBezTo>
                <a:close/>
                <a:moveTo>
                  <a:pt x="5063100" y="2662358"/>
                </a:moveTo>
                <a:cubicBezTo>
                  <a:pt x="5045146" y="2672618"/>
                  <a:pt x="5029756" y="2685443"/>
                  <a:pt x="5032321" y="2716221"/>
                </a:cubicBezTo>
                <a:cubicBezTo>
                  <a:pt x="5042581" y="2711092"/>
                  <a:pt x="5050275" y="2705962"/>
                  <a:pt x="5065665" y="2703397"/>
                </a:cubicBezTo>
                <a:cubicBezTo>
                  <a:pt x="5065665" y="2690572"/>
                  <a:pt x="5063100" y="2677748"/>
                  <a:pt x="5063100" y="2662358"/>
                </a:cubicBezTo>
                <a:close/>
                <a:moveTo>
                  <a:pt x="4864802" y="2649316"/>
                </a:moveTo>
                <a:cubicBezTo>
                  <a:pt x="4867687" y="2651961"/>
                  <a:pt x="4866245" y="2661101"/>
                  <a:pt x="4860474" y="2657252"/>
                </a:cubicBezTo>
                <a:cubicBezTo>
                  <a:pt x="4860474" y="2654687"/>
                  <a:pt x="4860474" y="2652122"/>
                  <a:pt x="4860474" y="2649557"/>
                </a:cubicBezTo>
                <a:cubicBezTo>
                  <a:pt x="4862398" y="2648274"/>
                  <a:pt x="4863840" y="2648433"/>
                  <a:pt x="4864802" y="2649316"/>
                </a:cubicBezTo>
                <a:close/>
                <a:moveTo>
                  <a:pt x="4973329" y="2646990"/>
                </a:moveTo>
                <a:cubicBezTo>
                  <a:pt x="4986153" y="2688032"/>
                  <a:pt x="4929725" y="2652120"/>
                  <a:pt x="4973329" y="2646990"/>
                </a:cubicBezTo>
                <a:close/>
                <a:moveTo>
                  <a:pt x="6619990" y="2608505"/>
                </a:moveTo>
                <a:cubicBezTo>
                  <a:pt x="6612295" y="2616200"/>
                  <a:pt x="6609730" y="2631593"/>
                  <a:pt x="6596905" y="2636722"/>
                </a:cubicBezTo>
                <a:cubicBezTo>
                  <a:pt x="6607165" y="2629028"/>
                  <a:pt x="6604600" y="2611071"/>
                  <a:pt x="6619990" y="2608505"/>
                </a:cubicBezTo>
                <a:close/>
                <a:moveTo>
                  <a:pt x="6496875" y="2572610"/>
                </a:moveTo>
                <a:cubicBezTo>
                  <a:pt x="6499441" y="2577741"/>
                  <a:pt x="6494311" y="2580304"/>
                  <a:pt x="6489181" y="2580304"/>
                </a:cubicBezTo>
                <a:cubicBezTo>
                  <a:pt x="6491746" y="2577741"/>
                  <a:pt x="6489181" y="2567485"/>
                  <a:pt x="6496875" y="2572610"/>
                </a:cubicBezTo>
                <a:close/>
                <a:moveTo>
                  <a:pt x="5020138" y="2570047"/>
                </a:moveTo>
                <a:cubicBezTo>
                  <a:pt x="5024626" y="2568124"/>
                  <a:pt x="5029756" y="2568766"/>
                  <a:pt x="5032321" y="2570047"/>
                </a:cubicBezTo>
                <a:cubicBezTo>
                  <a:pt x="5040015" y="2577741"/>
                  <a:pt x="5029756" y="2590560"/>
                  <a:pt x="5019496" y="2590560"/>
                </a:cubicBezTo>
                <a:cubicBezTo>
                  <a:pt x="5019496" y="2587997"/>
                  <a:pt x="5014366" y="2587997"/>
                  <a:pt x="5011802" y="2585431"/>
                </a:cubicBezTo>
                <a:cubicBezTo>
                  <a:pt x="5011802" y="2576457"/>
                  <a:pt x="5015649" y="2571971"/>
                  <a:pt x="5020138" y="2570047"/>
                </a:cubicBezTo>
                <a:close/>
                <a:moveTo>
                  <a:pt x="6040324" y="2562996"/>
                </a:moveTo>
                <a:cubicBezTo>
                  <a:pt x="6041607" y="2562996"/>
                  <a:pt x="6042889" y="2563638"/>
                  <a:pt x="6042889" y="2564920"/>
                </a:cubicBezTo>
                <a:cubicBezTo>
                  <a:pt x="6040324" y="2570047"/>
                  <a:pt x="6040324" y="2564920"/>
                  <a:pt x="6037760" y="2564920"/>
                </a:cubicBezTo>
                <a:cubicBezTo>
                  <a:pt x="6037760" y="2563638"/>
                  <a:pt x="6039042" y="2562996"/>
                  <a:pt x="6040324" y="2562996"/>
                </a:cubicBezTo>
                <a:close/>
                <a:moveTo>
                  <a:pt x="6338894" y="2562034"/>
                </a:moveTo>
                <a:cubicBezTo>
                  <a:pt x="6340577" y="2562996"/>
                  <a:pt x="6337211" y="2572613"/>
                  <a:pt x="6335287" y="2564920"/>
                </a:cubicBezTo>
                <a:cubicBezTo>
                  <a:pt x="6337211" y="2562357"/>
                  <a:pt x="6338333" y="2561714"/>
                  <a:pt x="6338894" y="2562034"/>
                </a:cubicBezTo>
                <a:close/>
                <a:moveTo>
                  <a:pt x="5891561" y="2534138"/>
                </a:moveTo>
                <a:cubicBezTo>
                  <a:pt x="5891561" y="2539266"/>
                  <a:pt x="5888995" y="2541832"/>
                  <a:pt x="5886430" y="2546960"/>
                </a:cubicBezTo>
                <a:cubicBezTo>
                  <a:pt x="5881301" y="2549525"/>
                  <a:pt x="5883866" y="2534138"/>
                  <a:pt x="5891561" y="2534138"/>
                </a:cubicBezTo>
                <a:close/>
                <a:moveTo>
                  <a:pt x="6448142" y="2477734"/>
                </a:moveTo>
                <a:cubicBezTo>
                  <a:pt x="6445577" y="2482858"/>
                  <a:pt x="6432751" y="2477734"/>
                  <a:pt x="6427622" y="2480297"/>
                </a:cubicBezTo>
                <a:cubicBezTo>
                  <a:pt x="6427622" y="2475144"/>
                  <a:pt x="6440447" y="2480297"/>
                  <a:pt x="6448142" y="2477734"/>
                </a:cubicBezTo>
                <a:close/>
                <a:moveTo>
                  <a:pt x="6404178" y="2465291"/>
                </a:moveTo>
                <a:cubicBezTo>
                  <a:pt x="6406463" y="2467456"/>
                  <a:pt x="6414158" y="2478999"/>
                  <a:pt x="6404539" y="2467456"/>
                </a:cubicBezTo>
                <a:cubicBezTo>
                  <a:pt x="6403257" y="2464890"/>
                  <a:pt x="6403417" y="2464569"/>
                  <a:pt x="6404178" y="2465291"/>
                </a:cubicBezTo>
                <a:close/>
                <a:moveTo>
                  <a:pt x="6487657" y="2448816"/>
                </a:moveTo>
                <a:cubicBezTo>
                  <a:pt x="6486455" y="2450622"/>
                  <a:pt x="6474431" y="2463607"/>
                  <a:pt x="6484051" y="2452065"/>
                </a:cubicBezTo>
                <a:cubicBezTo>
                  <a:pt x="6487257" y="2448856"/>
                  <a:pt x="6488058" y="2448215"/>
                  <a:pt x="6487657" y="2448816"/>
                </a:cubicBezTo>
                <a:close/>
                <a:moveTo>
                  <a:pt x="5481178" y="2374807"/>
                </a:moveTo>
                <a:cubicBezTo>
                  <a:pt x="5482460" y="2375129"/>
                  <a:pt x="5483742" y="2376413"/>
                  <a:pt x="5483742" y="2377693"/>
                </a:cubicBezTo>
                <a:cubicBezTo>
                  <a:pt x="5483742" y="2382825"/>
                  <a:pt x="5481178" y="2377693"/>
                  <a:pt x="5478613" y="2377693"/>
                </a:cubicBezTo>
                <a:cubicBezTo>
                  <a:pt x="5478613" y="2375129"/>
                  <a:pt x="5479896" y="2374487"/>
                  <a:pt x="5481178" y="2374807"/>
                </a:cubicBezTo>
                <a:close/>
                <a:moveTo>
                  <a:pt x="2131426" y="2367394"/>
                </a:moveTo>
                <a:cubicBezTo>
                  <a:pt x="2139121" y="2375089"/>
                  <a:pt x="2136556" y="2393045"/>
                  <a:pt x="2136556" y="2408433"/>
                </a:cubicBezTo>
                <a:cubicBezTo>
                  <a:pt x="2162205" y="2408433"/>
                  <a:pt x="2133991" y="2354569"/>
                  <a:pt x="2131426" y="2367394"/>
                </a:cubicBezTo>
                <a:close/>
                <a:moveTo>
                  <a:pt x="5024587" y="2353202"/>
                </a:moveTo>
                <a:cubicBezTo>
                  <a:pt x="5025909" y="2353806"/>
                  <a:pt x="5023986" y="2364869"/>
                  <a:pt x="5022062" y="2357174"/>
                </a:cubicBezTo>
                <a:cubicBezTo>
                  <a:pt x="5023344" y="2353967"/>
                  <a:pt x="5024146" y="2353003"/>
                  <a:pt x="5024587" y="2353202"/>
                </a:cubicBezTo>
                <a:close/>
                <a:moveTo>
                  <a:pt x="5073359" y="2349464"/>
                </a:moveTo>
                <a:cubicBezTo>
                  <a:pt x="5075924" y="2349464"/>
                  <a:pt x="5075924" y="2352031"/>
                  <a:pt x="5075924" y="2354595"/>
                </a:cubicBezTo>
                <a:cubicBezTo>
                  <a:pt x="5078489" y="2352031"/>
                  <a:pt x="5078489" y="2346898"/>
                  <a:pt x="5083619" y="2349464"/>
                </a:cubicBezTo>
                <a:cubicBezTo>
                  <a:pt x="5078489" y="2354595"/>
                  <a:pt x="5078489" y="2364854"/>
                  <a:pt x="5078489" y="2375116"/>
                </a:cubicBezTo>
                <a:cubicBezTo>
                  <a:pt x="5060535" y="2372550"/>
                  <a:pt x="5081054" y="2359723"/>
                  <a:pt x="5073359" y="2349464"/>
                </a:cubicBezTo>
                <a:close/>
                <a:moveTo>
                  <a:pt x="6437882" y="2334085"/>
                </a:moveTo>
                <a:cubicBezTo>
                  <a:pt x="6437882" y="2341778"/>
                  <a:pt x="6435318" y="2344344"/>
                  <a:pt x="6425057" y="2346909"/>
                </a:cubicBezTo>
                <a:cubicBezTo>
                  <a:pt x="6430187" y="2341778"/>
                  <a:pt x="6430187" y="2334085"/>
                  <a:pt x="6437882" y="2334085"/>
                </a:cubicBezTo>
                <a:close/>
                <a:moveTo>
                  <a:pt x="2110907" y="2326357"/>
                </a:moveTo>
                <a:cubicBezTo>
                  <a:pt x="2108342" y="2334051"/>
                  <a:pt x="2092953" y="2372525"/>
                  <a:pt x="2116038" y="2372525"/>
                </a:cubicBezTo>
                <a:cubicBezTo>
                  <a:pt x="2118601" y="2359701"/>
                  <a:pt x="2128861" y="2328922"/>
                  <a:pt x="2110907" y="2326357"/>
                </a:cubicBezTo>
                <a:close/>
                <a:moveTo>
                  <a:pt x="5581208" y="2298167"/>
                </a:moveTo>
                <a:cubicBezTo>
                  <a:pt x="5591467" y="2303298"/>
                  <a:pt x="5588903" y="2316126"/>
                  <a:pt x="5599162" y="2318692"/>
                </a:cubicBezTo>
                <a:cubicBezTo>
                  <a:pt x="5596597" y="2334085"/>
                  <a:pt x="5581208" y="2339212"/>
                  <a:pt x="5573513" y="2349478"/>
                </a:cubicBezTo>
                <a:cubicBezTo>
                  <a:pt x="5537604" y="2331518"/>
                  <a:pt x="5542734" y="2300732"/>
                  <a:pt x="5581208" y="2303298"/>
                </a:cubicBezTo>
                <a:cubicBezTo>
                  <a:pt x="5581208" y="2303298"/>
                  <a:pt x="5581208" y="2298167"/>
                  <a:pt x="5581208" y="2298167"/>
                </a:cubicBezTo>
                <a:close/>
                <a:moveTo>
                  <a:pt x="6496875" y="2298160"/>
                </a:moveTo>
                <a:cubicBezTo>
                  <a:pt x="6507135" y="2303290"/>
                  <a:pt x="6496875" y="2310984"/>
                  <a:pt x="6502005" y="2318681"/>
                </a:cubicBezTo>
                <a:cubicBezTo>
                  <a:pt x="6499440" y="2321246"/>
                  <a:pt x="6496875" y="2308418"/>
                  <a:pt x="6494311" y="2316116"/>
                </a:cubicBezTo>
                <a:cubicBezTo>
                  <a:pt x="6489181" y="2316116"/>
                  <a:pt x="6494311" y="2300723"/>
                  <a:pt x="6496875" y="2298160"/>
                </a:cubicBezTo>
                <a:close/>
                <a:moveTo>
                  <a:pt x="2114113" y="2282114"/>
                </a:moveTo>
                <a:cubicBezTo>
                  <a:pt x="2110266" y="2283397"/>
                  <a:pt x="2107060" y="2291732"/>
                  <a:pt x="2116038" y="2303274"/>
                </a:cubicBezTo>
                <a:cubicBezTo>
                  <a:pt x="2122449" y="2286602"/>
                  <a:pt x="2117961" y="2280831"/>
                  <a:pt x="2114113" y="2282114"/>
                </a:cubicBezTo>
                <a:close/>
                <a:moveTo>
                  <a:pt x="6345547" y="2277645"/>
                </a:moveTo>
                <a:cubicBezTo>
                  <a:pt x="6358371" y="2280209"/>
                  <a:pt x="6340416" y="2293039"/>
                  <a:pt x="6340416" y="2298167"/>
                </a:cubicBezTo>
                <a:cubicBezTo>
                  <a:pt x="6330156" y="2293039"/>
                  <a:pt x="6348112" y="2285341"/>
                  <a:pt x="6345547" y="2277645"/>
                </a:cubicBezTo>
                <a:close/>
                <a:moveTo>
                  <a:pt x="5686369" y="2275080"/>
                </a:moveTo>
                <a:cubicBezTo>
                  <a:pt x="5688934" y="2275080"/>
                  <a:pt x="5688934" y="2277645"/>
                  <a:pt x="5691499" y="2280209"/>
                </a:cubicBezTo>
                <a:cubicBezTo>
                  <a:pt x="5694063" y="2287907"/>
                  <a:pt x="5678674" y="2287907"/>
                  <a:pt x="5691499" y="2287907"/>
                </a:cubicBezTo>
                <a:cubicBezTo>
                  <a:pt x="5691499" y="2295602"/>
                  <a:pt x="5686369" y="2298167"/>
                  <a:pt x="5683804" y="2303298"/>
                </a:cubicBezTo>
                <a:cubicBezTo>
                  <a:pt x="5670978" y="2300732"/>
                  <a:pt x="5686369" y="2290471"/>
                  <a:pt x="5678674" y="2287907"/>
                </a:cubicBezTo>
                <a:cubicBezTo>
                  <a:pt x="5681239" y="2282775"/>
                  <a:pt x="5686369" y="2280209"/>
                  <a:pt x="5686369" y="2275080"/>
                </a:cubicBezTo>
                <a:close/>
                <a:moveTo>
                  <a:pt x="5026791" y="2226736"/>
                </a:moveTo>
                <a:cubicBezTo>
                  <a:pt x="5027032" y="2226496"/>
                  <a:pt x="5026551" y="2226979"/>
                  <a:pt x="5024627" y="2228902"/>
                </a:cubicBezTo>
                <a:cubicBezTo>
                  <a:pt x="5018856" y="2234675"/>
                  <a:pt x="5026070" y="2227458"/>
                  <a:pt x="5026791" y="2226736"/>
                </a:cubicBezTo>
                <a:close/>
                <a:moveTo>
                  <a:pt x="2446909" y="2223762"/>
                </a:moveTo>
                <a:cubicBezTo>
                  <a:pt x="2423825" y="2272495"/>
                  <a:pt x="2423825" y="2318662"/>
                  <a:pt x="2418695" y="2385350"/>
                </a:cubicBezTo>
                <a:cubicBezTo>
                  <a:pt x="2408435" y="2387914"/>
                  <a:pt x="2398176" y="2395610"/>
                  <a:pt x="2393046" y="2405868"/>
                </a:cubicBezTo>
                <a:cubicBezTo>
                  <a:pt x="2426390" y="2377654"/>
                  <a:pt x="2462298" y="2357134"/>
                  <a:pt x="2495642" y="2336616"/>
                </a:cubicBezTo>
                <a:cubicBezTo>
                  <a:pt x="2480252" y="2298143"/>
                  <a:pt x="2464863" y="2259670"/>
                  <a:pt x="2446909" y="2223762"/>
                </a:cubicBezTo>
                <a:close/>
                <a:moveTo>
                  <a:pt x="5081054" y="2187853"/>
                </a:moveTo>
                <a:cubicBezTo>
                  <a:pt x="5088749" y="2185291"/>
                  <a:pt x="5086184" y="2210943"/>
                  <a:pt x="5078489" y="2208377"/>
                </a:cubicBezTo>
                <a:cubicBezTo>
                  <a:pt x="5075924" y="2198112"/>
                  <a:pt x="5083619" y="2198112"/>
                  <a:pt x="5081054" y="2187853"/>
                </a:cubicBezTo>
                <a:close/>
                <a:moveTo>
                  <a:pt x="4178212" y="2177595"/>
                </a:moveTo>
                <a:cubicBezTo>
                  <a:pt x="4183341" y="2177595"/>
                  <a:pt x="4183341" y="2180160"/>
                  <a:pt x="4185907" y="2180160"/>
                </a:cubicBezTo>
                <a:cubicBezTo>
                  <a:pt x="4188471" y="2185288"/>
                  <a:pt x="4183341" y="2187851"/>
                  <a:pt x="4175647" y="2187851"/>
                </a:cubicBezTo>
                <a:cubicBezTo>
                  <a:pt x="4178212" y="2185288"/>
                  <a:pt x="4178212" y="2182726"/>
                  <a:pt x="4178212" y="2177595"/>
                </a:cubicBezTo>
                <a:close/>
                <a:moveTo>
                  <a:pt x="5088749" y="2172478"/>
                </a:moveTo>
                <a:cubicBezTo>
                  <a:pt x="5091313" y="2169911"/>
                  <a:pt x="5093878" y="2190416"/>
                  <a:pt x="5086184" y="2187853"/>
                </a:cubicBezTo>
                <a:cubicBezTo>
                  <a:pt x="5086184" y="2180169"/>
                  <a:pt x="5086184" y="2175038"/>
                  <a:pt x="5088749" y="2172478"/>
                </a:cubicBezTo>
                <a:close/>
                <a:moveTo>
                  <a:pt x="4258044" y="2165427"/>
                </a:moveTo>
                <a:cubicBezTo>
                  <a:pt x="4259647" y="2166064"/>
                  <a:pt x="4261571" y="2167349"/>
                  <a:pt x="4262853" y="2167349"/>
                </a:cubicBezTo>
                <a:cubicBezTo>
                  <a:pt x="4260288" y="2172478"/>
                  <a:pt x="4257723" y="2169914"/>
                  <a:pt x="4255159" y="2167349"/>
                </a:cubicBezTo>
                <a:cubicBezTo>
                  <a:pt x="4255159" y="2164786"/>
                  <a:pt x="4256441" y="2164786"/>
                  <a:pt x="4258044" y="2165427"/>
                </a:cubicBezTo>
                <a:close/>
                <a:moveTo>
                  <a:pt x="5840262" y="2164786"/>
                </a:moveTo>
                <a:cubicBezTo>
                  <a:pt x="5840262" y="2167349"/>
                  <a:pt x="5835132" y="2167349"/>
                  <a:pt x="5832568" y="2167349"/>
                </a:cubicBezTo>
                <a:cubicBezTo>
                  <a:pt x="5832568" y="2164786"/>
                  <a:pt x="5837697" y="2167349"/>
                  <a:pt x="5840262" y="2164786"/>
                </a:cubicBezTo>
                <a:close/>
                <a:moveTo>
                  <a:pt x="4998978" y="2162224"/>
                </a:moveTo>
                <a:cubicBezTo>
                  <a:pt x="5004107" y="2164786"/>
                  <a:pt x="5001542" y="2185291"/>
                  <a:pt x="4998978" y="2187856"/>
                </a:cubicBezTo>
                <a:cubicBezTo>
                  <a:pt x="4988718" y="2182731"/>
                  <a:pt x="5001542" y="2172478"/>
                  <a:pt x="4998978" y="2162224"/>
                </a:cubicBezTo>
                <a:close/>
                <a:moveTo>
                  <a:pt x="5101891" y="2162072"/>
                </a:moveTo>
                <a:lnTo>
                  <a:pt x="5101573" y="2162210"/>
                </a:lnTo>
                <a:lnTo>
                  <a:pt x="5101091" y="2162133"/>
                </a:lnTo>
                <a:close/>
                <a:moveTo>
                  <a:pt x="5201604" y="2159651"/>
                </a:moveTo>
                <a:cubicBezTo>
                  <a:pt x="5204169" y="2162215"/>
                  <a:pt x="5196474" y="2172472"/>
                  <a:pt x="5186215" y="2172472"/>
                </a:cubicBezTo>
                <a:cubicBezTo>
                  <a:pt x="5191344" y="2164781"/>
                  <a:pt x="5199039" y="2164781"/>
                  <a:pt x="5201604" y="2159651"/>
                </a:cubicBezTo>
                <a:close/>
                <a:moveTo>
                  <a:pt x="5132353" y="2157089"/>
                </a:moveTo>
                <a:cubicBezTo>
                  <a:pt x="5111833" y="2203244"/>
                  <a:pt x="5101574" y="2246854"/>
                  <a:pt x="5081055" y="2293030"/>
                </a:cubicBezTo>
                <a:cubicBezTo>
                  <a:pt x="5083620" y="2275074"/>
                  <a:pt x="5068229" y="2257119"/>
                  <a:pt x="5083620" y="2239161"/>
                </a:cubicBezTo>
                <a:cubicBezTo>
                  <a:pt x="5075924" y="2236595"/>
                  <a:pt x="5075924" y="2218637"/>
                  <a:pt x="5081055" y="2213505"/>
                </a:cubicBezTo>
                <a:cubicBezTo>
                  <a:pt x="5086184" y="2213505"/>
                  <a:pt x="5083620" y="2234027"/>
                  <a:pt x="5086184" y="2218637"/>
                </a:cubicBezTo>
                <a:cubicBezTo>
                  <a:pt x="5088749" y="2223768"/>
                  <a:pt x="5086184" y="2246854"/>
                  <a:pt x="5083620" y="2257119"/>
                </a:cubicBezTo>
                <a:cubicBezTo>
                  <a:pt x="5106704" y="2239161"/>
                  <a:pt x="5104139" y="2190416"/>
                  <a:pt x="5132353" y="2157089"/>
                </a:cubicBezTo>
                <a:close/>
                <a:moveTo>
                  <a:pt x="5071635" y="2156079"/>
                </a:moveTo>
                <a:cubicBezTo>
                  <a:pt x="5072798" y="2156518"/>
                  <a:pt x="5075443" y="2157560"/>
                  <a:pt x="5078809" y="2158683"/>
                </a:cubicBezTo>
                <a:lnTo>
                  <a:pt x="5101091" y="2162133"/>
                </a:lnTo>
                <a:lnTo>
                  <a:pt x="5091674" y="2162890"/>
                </a:lnTo>
                <a:cubicBezTo>
                  <a:pt x="5084900" y="2162210"/>
                  <a:pt x="5078488" y="2160287"/>
                  <a:pt x="5073358" y="2157081"/>
                </a:cubicBezTo>
                <a:cubicBezTo>
                  <a:pt x="5070793" y="2155796"/>
                  <a:pt x="5070473" y="2155638"/>
                  <a:pt x="5071635" y="2156079"/>
                </a:cubicBezTo>
                <a:close/>
                <a:moveTo>
                  <a:pt x="5619682" y="2152606"/>
                </a:moveTo>
                <a:cubicBezTo>
                  <a:pt x="5620965" y="2152606"/>
                  <a:pt x="5622247" y="2153251"/>
                  <a:pt x="5622247" y="2154529"/>
                </a:cubicBezTo>
                <a:cubicBezTo>
                  <a:pt x="5622247" y="2157099"/>
                  <a:pt x="5619682" y="2154529"/>
                  <a:pt x="5617117" y="2154529"/>
                </a:cubicBezTo>
                <a:cubicBezTo>
                  <a:pt x="5617117" y="2153251"/>
                  <a:pt x="5618400" y="2152606"/>
                  <a:pt x="5619682" y="2152606"/>
                </a:cubicBezTo>
                <a:close/>
                <a:moveTo>
                  <a:pt x="5019496" y="2149398"/>
                </a:moveTo>
                <a:cubicBezTo>
                  <a:pt x="5022061" y="2164783"/>
                  <a:pt x="5016931" y="2198112"/>
                  <a:pt x="5006672" y="2216074"/>
                </a:cubicBezTo>
                <a:cubicBezTo>
                  <a:pt x="4991281" y="2190416"/>
                  <a:pt x="5019496" y="2172478"/>
                  <a:pt x="5019496" y="2149398"/>
                </a:cubicBezTo>
                <a:close/>
                <a:moveTo>
                  <a:pt x="4952810" y="2144257"/>
                </a:moveTo>
                <a:cubicBezTo>
                  <a:pt x="4960504" y="2139126"/>
                  <a:pt x="4960504" y="2151951"/>
                  <a:pt x="4952810" y="2151951"/>
                </a:cubicBezTo>
                <a:cubicBezTo>
                  <a:pt x="4952810" y="2149389"/>
                  <a:pt x="4952810" y="2146825"/>
                  <a:pt x="4952810" y="2144257"/>
                </a:cubicBezTo>
                <a:close/>
                <a:moveTo>
                  <a:pt x="6496875" y="2139143"/>
                </a:moveTo>
                <a:cubicBezTo>
                  <a:pt x="6507135" y="2141711"/>
                  <a:pt x="6499440" y="2154530"/>
                  <a:pt x="6491746" y="2154530"/>
                </a:cubicBezTo>
                <a:cubicBezTo>
                  <a:pt x="6491746" y="2146842"/>
                  <a:pt x="6496875" y="2146842"/>
                  <a:pt x="6496875" y="2139143"/>
                </a:cubicBezTo>
                <a:close/>
                <a:moveTo>
                  <a:pt x="5137481" y="2136563"/>
                </a:moveTo>
                <a:cubicBezTo>
                  <a:pt x="5136199" y="2149387"/>
                  <a:pt x="5125298" y="2157723"/>
                  <a:pt x="5112153" y="2161246"/>
                </a:cubicBezTo>
                <a:lnTo>
                  <a:pt x="5101891" y="2162072"/>
                </a:lnTo>
                <a:lnTo>
                  <a:pt x="5124336" y="2152274"/>
                </a:lnTo>
                <a:cubicBezTo>
                  <a:pt x="5129787" y="2147465"/>
                  <a:pt x="5133634" y="2141692"/>
                  <a:pt x="5137481" y="2136563"/>
                </a:cubicBezTo>
                <a:close/>
                <a:moveTo>
                  <a:pt x="6619990" y="2134015"/>
                </a:moveTo>
                <a:cubicBezTo>
                  <a:pt x="6619990" y="2134015"/>
                  <a:pt x="6622555" y="2134015"/>
                  <a:pt x="6625120" y="2134015"/>
                </a:cubicBezTo>
                <a:cubicBezTo>
                  <a:pt x="6625120" y="2134015"/>
                  <a:pt x="6625120" y="2136576"/>
                  <a:pt x="6625120" y="2139143"/>
                </a:cubicBezTo>
                <a:cubicBezTo>
                  <a:pt x="6622555" y="2139143"/>
                  <a:pt x="6622555" y="2139143"/>
                  <a:pt x="6619990" y="2139143"/>
                </a:cubicBezTo>
                <a:cubicBezTo>
                  <a:pt x="6619990" y="2136576"/>
                  <a:pt x="6619990" y="2136576"/>
                  <a:pt x="6619990" y="2134015"/>
                </a:cubicBezTo>
                <a:close/>
                <a:moveTo>
                  <a:pt x="2836773" y="2105806"/>
                </a:moveTo>
                <a:cubicBezTo>
                  <a:pt x="2844467" y="2103240"/>
                  <a:pt x="2847032" y="2110938"/>
                  <a:pt x="2847032" y="2118632"/>
                </a:cubicBezTo>
                <a:cubicBezTo>
                  <a:pt x="2836773" y="2121198"/>
                  <a:pt x="2836773" y="2116067"/>
                  <a:pt x="2836773" y="2105806"/>
                </a:cubicBezTo>
                <a:close/>
                <a:moveTo>
                  <a:pt x="5147742" y="2095534"/>
                </a:moveTo>
                <a:cubicBezTo>
                  <a:pt x="5147742" y="2100666"/>
                  <a:pt x="5145177" y="2103231"/>
                  <a:pt x="5142612" y="2108361"/>
                </a:cubicBezTo>
                <a:cubicBezTo>
                  <a:pt x="5134917" y="2105796"/>
                  <a:pt x="5140047" y="2092970"/>
                  <a:pt x="5147742" y="2095534"/>
                </a:cubicBezTo>
                <a:close/>
                <a:moveTo>
                  <a:pt x="5255067" y="2092603"/>
                </a:moveTo>
                <a:cubicBezTo>
                  <a:pt x="5252903" y="2094888"/>
                  <a:pt x="5241360" y="2102583"/>
                  <a:pt x="5252902" y="2092963"/>
                </a:cubicBezTo>
                <a:cubicBezTo>
                  <a:pt x="5255467" y="2091680"/>
                  <a:pt x="5255788" y="2091841"/>
                  <a:pt x="5255067" y="2092603"/>
                </a:cubicBezTo>
                <a:close/>
                <a:moveTo>
                  <a:pt x="4129479" y="2090399"/>
                </a:moveTo>
                <a:cubicBezTo>
                  <a:pt x="4137174" y="2095530"/>
                  <a:pt x="4129479" y="2110921"/>
                  <a:pt x="4129479" y="2092966"/>
                </a:cubicBezTo>
                <a:cubicBezTo>
                  <a:pt x="4121785" y="2092966"/>
                  <a:pt x="4124349" y="2090399"/>
                  <a:pt x="4129479" y="2090399"/>
                </a:cubicBezTo>
                <a:close/>
                <a:moveTo>
                  <a:pt x="4119220" y="2080144"/>
                </a:moveTo>
                <a:cubicBezTo>
                  <a:pt x="4121785" y="2080144"/>
                  <a:pt x="4121785" y="2085272"/>
                  <a:pt x="4126914" y="2085272"/>
                </a:cubicBezTo>
                <a:cubicBezTo>
                  <a:pt x="4126914" y="2087840"/>
                  <a:pt x="4121785" y="2087840"/>
                  <a:pt x="4119220" y="2087840"/>
                </a:cubicBezTo>
                <a:cubicBezTo>
                  <a:pt x="4119220" y="2085272"/>
                  <a:pt x="4119220" y="2082712"/>
                  <a:pt x="4119220" y="2080144"/>
                </a:cubicBezTo>
                <a:close/>
                <a:moveTo>
                  <a:pt x="3926852" y="2080128"/>
                </a:moveTo>
                <a:cubicBezTo>
                  <a:pt x="3924287" y="2087822"/>
                  <a:pt x="3924287" y="2095516"/>
                  <a:pt x="3921722" y="2103211"/>
                </a:cubicBezTo>
                <a:cubicBezTo>
                  <a:pt x="3934547" y="2108341"/>
                  <a:pt x="3947371" y="2110906"/>
                  <a:pt x="3960196" y="2116035"/>
                </a:cubicBezTo>
                <a:cubicBezTo>
                  <a:pt x="3960196" y="2116035"/>
                  <a:pt x="3960196" y="2113470"/>
                  <a:pt x="3955066" y="2110906"/>
                </a:cubicBezTo>
                <a:cubicBezTo>
                  <a:pt x="3957631" y="2108341"/>
                  <a:pt x="3960196" y="2108341"/>
                  <a:pt x="3962760" y="2108341"/>
                </a:cubicBezTo>
                <a:cubicBezTo>
                  <a:pt x="3960196" y="2103211"/>
                  <a:pt x="3952501" y="2103211"/>
                  <a:pt x="3955066" y="2092951"/>
                </a:cubicBezTo>
                <a:cubicBezTo>
                  <a:pt x="3947371" y="2095516"/>
                  <a:pt x="3942242" y="2090386"/>
                  <a:pt x="3939677" y="2098082"/>
                </a:cubicBezTo>
                <a:cubicBezTo>
                  <a:pt x="3937111" y="2095516"/>
                  <a:pt x="3934547" y="2090386"/>
                  <a:pt x="3934547" y="2087822"/>
                </a:cubicBezTo>
                <a:cubicBezTo>
                  <a:pt x="3931982" y="2087822"/>
                  <a:pt x="3931982" y="2087822"/>
                  <a:pt x="3929417" y="2087822"/>
                </a:cubicBezTo>
                <a:cubicBezTo>
                  <a:pt x="3929417" y="2085258"/>
                  <a:pt x="3926852" y="2082693"/>
                  <a:pt x="3926852" y="2080128"/>
                </a:cubicBezTo>
                <a:close/>
                <a:moveTo>
                  <a:pt x="3919157" y="2077563"/>
                </a:moveTo>
                <a:cubicBezTo>
                  <a:pt x="3919157" y="2077563"/>
                  <a:pt x="3918516" y="2077563"/>
                  <a:pt x="3918195" y="2077883"/>
                </a:cubicBezTo>
                <a:lnTo>
                  <a:pt x="3918302" y="2078133"/>
                </a:lnTo>
                <a:lnTo>
                  <a:pt x="3917234" y="2078845"/>
                </a:lnTo>
                <a:cubicBezTo>
                  <a:pt x="3917234" y="2078845"/>
                  <a:pt x="3917875" y="2078845"/>
                  <a:pt x="3919157" y="2080128"/>
                </a:cubicBezTo>
                <a:cubicBezTo>
                  <a:pt x="3919157" y="2080128"/>
                  <a:pt x="3916593" y="2080128"/>
                  <a:pt x="3916593" y="2080128"/>
                </a:cubicBezTo>
                <a:cubicBezTo>
                  <a:pt x="3911463" y="2085258"/>
                  <a:pt x="3906333" y="2087822"/>
                  <a:pt x="3901203" y="2092951"/>
                </a:cubicBezTo>
                <a:cubicBezTo>
                  <a:pt x="3901203" y="2095516"/>
                  <a:pt x="3903768" y="2095516"/>
                  <a:pt x="3903768" y="2098082"/>
                </a:cubicBezTo>
                <a:cubicBezTo>
                  <a:pt x="3908898" y="2100646"/>
                  <a:pt x="3911463" y="2100646"/>
                  <a:pt x="3916593" y="2103211"/>
                </a:cubicBezTo>
                <a:cubicBezTo>
                  <a:pt x="3916593" y="2098082"/>
                  <a:pt x="3919157" y="2090386"/>
                  <a:pt x="3919157" y="2085258"/>
                </a:cubicBezTo>
                <a:cubicBezTo>
                  <a:pt x="3919157" y="2082693"/>
                  <a:pt x="3919157" y="2082693"/>
                  <a:pt x="3919157" y="2080128"/>
                </a:cubicBezTo>
                <a:lnTo>
                  <a:pt x="3918302" y="2078133"/>
                </a:lnTo>
                <a:close/>
                <a:moveTo>
                  <a:pt x="4121785" y="2075009"/>
                </a:moveTo>
                <a:cubicBezTo>
                  <a:pt x="4121785" y="2073729"/>
                  <a:pt x="4126273" y="2073729"/>
                  <a:pt x="4130441" y="2075009"/>
                </a:cubicBezTo>
                <a:cubicBezTo>
                  <a:pt x="4134609" y="2076293"/>
                  <a:pt x="4138456" y="2078855"/>
                  <a:pt x="4137174" y="2082704"/>
                </a:cubicBezTo>
                <a:cubicBezTo>
                  <a:pt x="4132044" y="2080138"/>
                  <a:pt x="4126914" y="2077575"/>
                  <a:pt x="4121785" y="2075009"/>
                </a:cubicBezTo>
                <a:close/>
                <a:moveTo>
                  <a:pt x="5140046" y="2072452"/>
                </a:moveTo>
                <a:cubicBezTo>
                  <a:pt x="5147741" y="2075015"/>
                  <a:pt x="5140046" y="2085272"/>
                  <a:pt x="5140046" y="2090405"/>
                </a:cubicBezTo>
                <a:cubicBezTo>
                  <a:pt x="5132352" y="2087840"/>
                  <a:pt x="5142611" y="2080143"/>
                  <a:pt x="5140046" y="2072452"/>
                </a:cubicBezTo>
                <a:close/>
                <a:moveTo>
                  <a:pt x="2364831" y="2064738"/>
                </a:moveTo>
                <a:cubicBezTo>
                  <a:pt x="2364831" y="2080128"/>
                  <a:pt x="2367396" y="2092951"/>
                  <a:pt x="2369962" y="2103211"/>
                </a:cubicBezTo>
                <a:cubicBezTo>
                  <a:pt x="2369962" y="2095516"/>
                  <a:pt x="2372526" y="2087822"/>
                  <a:pt x="2375091" y="2080128"/>
                </a:cubicBezTo>
                <a:cubicBezTo>
                  <a:pt x="2372526" y="2074997"/>
                  <a:pt x="2367396" y="2069868"/>
                  <a:pt x="2364831" y="2064738"/>
                </a:cubicBezTo>
                <a:close/>
                <a:moveTo>
                  <a:pt x="3942242" y="2059609"/>
                </a:moveTo>
                <a:cubicBezTo>
                  <a:pt x="3937111" y="2062174"/>
                  <a:pt x="3934547" y="2064738"/>
                  <a:pt x="3931982" y="2067302"/>
                </a:cubicBezTo>
                <a:cubicBezTo>
                  <a:pt x="3931982" y="2069868"/>
                  <a:pt x="3934547" y="2074997"/>
                  <a:pt x="3939677" y="2072433"/>
                </a:cubicBezTo>
                <a:cubicBezTo>
                  <a:pt x="3939677" y="2069868"/>
                  <a:pt x="3942242" y="2064738"/>
                  <a:pt x="3942242" y="2059609"/>
                </a:cubicBezTo>
                <a:close/>
                <a:moveTo>
                  <a:pt x="3898638" y="2057044"/>
                </a:moveTo>
                <a:cubicBezTo>
                  <a:pt x="3898638" y="2059609"/>
                  <a:pt x="3896073" y="2059609"/>
                  <a:pt x="3896073" y="2062174"/>
                </a:cubicBezTo>
                <a:cubicBezTo>
                  <a:pt x="3898638" y="2059609"/>
                  <a:pt x="3901203" y="2057044"/>
                  <a:pt x="3901203" y="2057044"/>
                </a:cubicBezTo>
                <a:cubicBezTo>
                  <a:pt x="3901203" y="2057044"/>
                  <a:pt x="3898638" y="2057044"/>
                  <a:pt x="3898638" y="2057044"/>
                </a:cubicBezTo>
                <a:close/>
                <a:moveTo>
                  <a:pt x="4437266" y="2054500"/>
                </a:moveTo>
                <a:cubicBezTo>
                  <a:pt x="4437266" y="2054500"/>
                  <a:pt x="4439831" y="2054500"/>
                  <a:pt x="4442396" y="2054500"/>
                </a:cubicBezTo>
                <a:cubicBezTo>
                  <a:pt x="4442396" y="2054500"/>
                  <a:pt x="4442396" y="2057066"/>
                  <a:pt x="4442396" y="2059635"/>
                </a:cubicBezTo>
                <a:cubicBezTo>
                  <a:pt x="4439831" y="2059635"/>
                  <a:pt x="4439831" y="2059635"/>
                  <a:pt x="4437266" y="2059635"/>
                </a:cubicBezTo>
                <a:cubicBezTo>
                  <a:pt x="4437266" y="2059635"/>
                  <a:pt x="4437266" y="2057066"/>
                  <a:pt x="4437266" y="2054500"/>
                </a:cubicBezTo>
                <a:close/>
                <a:moveTo>
                  <a:pt x="5145176" y="2051935"/>
                </a:moveTo>
                <a:cubicBezTo>
                  <a:pt x="5155437" y="2054500"/>
                  <a:pt x="5147741" y="2059629"/>
                  <a:pt x="5145176" y="2064764"/>
                </a:cubicBezTo>
                <a:cubicBezTo>
                  <a:pt x="5137482" y="2062199"/>
                  <a:pt x="5147741" y="2057066"/>
                  <a:pt x="5145176" y="2051935"/>
                </a:cubicBezTo>
                <a:close/>
                <a:moveTo>
                  <a:pt x="3916593" y="2036525"/>
                </a:moveTo>
                <a:cubicBezTo>
                  <a:pt x="3914028" y="2036525"/>
                  <a:pt x="3914028" y="2039090"/>
                  <a:pt x="3911463" y="2041654"/>
                </a:cubicBezTo>
                <a:cubicBezTo>
                  <a:pt x="3914028" y="2039090"/>
                  <a:pt x="3914028" y="2039090"/>
                  <a:pt x="3916593" y="2039090"/>
                </a:cubicBezTo>
                <a:close/>
                <a:moveTo>
                  <a:pt x="3919157" y="2031396"/>
                </a:moveTo>
                <a:cubicBezTo>
                  <a:pt x="3919157" y="2031396"/>
                  <a:pt x="3916593" y="2033960"/>
                  <a:pt x="3916593" y="2033960"/>
                </a:cubicBezTo>
                <a:cubicBezTo>
                  <a:pt x="3919157" y="2033960"/>
                  <a:pt x="3921722" y="2036525"/>
                  <a:pt x="3921722" y="2039090"/>
                </a:cubicBezTo>
                <a:cubicBezTo>
                  <a:pt x="3921722" y="2036525"/>
                  <a:pt x="3919157" y="2033960"/>
                  <a:pt x="3919157" y="2031396"/>
                </a:cubicBezTo>
                <a:close/>
                <a:moveTo>
                  <a:pt x="3885494" y="2023129"/>
                </a:moveTo>
                <a:cubicBezTo>
                  <a:pt x="3887898" y="2025174"/>
                  <a:pt x="3884532" y="2033346"/>
                  <a:pt x="3888379" y="2031423"/>
                </a:cubicBezTo>
                <a:cubicBezTo>
                  <a:pt x="3885814" y="2039113"/>
                  <a:pt x="3878119" y="2031423"/>
                  <a:pt x="3880684" y="2023727"/>
                </a:cubicBezTo>
                <a:cubicBezTo>
                  <a:pt x="3883249" y="2022446"/>
                  <a:pt x="3884692" y="2022447"/>
                  <a:pt x="3885494" y="2023129"/>
                </a:cubicBezTo>
                <a:close/>
                <a:moveTo>
                  <a:pt x="5178521" y="2013462"/>
                </a:moveTo>
                <a:cubicBezTo>
                  <a:pt x="5168261" y="2036542"/>
                  <a:pt x="5163131" y="2075009"/>
                  <a:pt x="5150307" y="2090399"/>
                </a:cubicBezTo>
                <a:cubicBezTo>
                  <a:pt x="5150307" y="2075009"/>
                  <a:pt x="5168261" y="2031414"/>
                  <a:pt x="5178521" y="2013462"/>
                </a:cubicBezTo>
                <a:close/>
                <a:moveTo>
                  <a:pt x="5065665" y="2008330"/>
                </a:moveTo>
                <a:cubicBezTo>
                  <a:pt x="5091314" y="2010899"/>
                  <a:pt x="5086184" y="2031414"/>
                  <a:pt x="5078489" y="2046798"/>
                </a:cubicBezTo>
                <a:cubicBezTo>
                  <a:pt x="5063100" y="2049363"/>
                  <a:pt x="5060535" y="2044233"/>
                  <a:pt x="5055405" y="2046798"/>
                </a:cubicBezTo>
                <a:cubicBezTo>
                  <a:pt x="5052840" y="2046798"/>
                  <a:pt x="5055405" y="2044233"/>
                  <a:pt x="5052840" y="2044233"/>
                </a:cubicBezTo>
                <a:cubicBezTo>
                  <a:pt x="5050276" y="2023718"/>
                  <a:pt x="5055405" y="2021155"/>
                  <a:pt x="5065665" y="2008330"/>
                </a:cubicBezTo>
                <a:close/>
                <a:moveTo>
                  <a:pt x="2334053" y="2005745"/>
                </a:moveTo>
                <a:lnTo>
                  <a:pt x="2357578" y="2042104"/>
                </a:lnTo>
                <a:lnTo>
                  <a:pt x="2357137" y="2044219"/>
                </a:lnTo>
                <a:cubicBezTo>
                  <a:pt x="2349442" y="2031396"/>
                  <a:pt x="2341747" y="2018570"/>
                  <a:pt x="2334053" y="2005745"/>
                </a:cubicBezTo>
                <a:close/>
                <a:moveTo>
                  <a:pt x="5104138" y="1995514"/>
                </a:moveTo>
                <a:cubicBezTo>
                  <a:pt x="5106703" y="1995514"/>
                  <a:pt x="5106703" y="1995514"/>
                  <a:pt x="5109268" y="1995514"/>
                </a:cubicBezTo>
                <a:cubicBezTo>
                  <a:pt x="5109268" y="1995514"/>
                  <a:pt x="5109268" y="1998079"/>
                  <a:pt x="5109268" y="2000642"/>
                </a:cubicBezTo>
                <a:cubicBezTo>
                  <a:pt x="5106703" y="2000642"/>
                  <a:pt x="5104138" y="2000642"/>
                  <a:pt x="5104138" y="2000642"/>
                </a:cubicBezTo>
                <a:cubicBezTo>
                  <a:pt x="5104138" y="2000642"/>
                  <a:pt x="5104138" y="1998079"/>
                  <a:pt x="5104138" y="1995514"/>
                </a:cubicBezTo>
                <a:close/>
                <a:moveTo>
                  <a:pt x="2375091" y="1995486"/>
                </a:moveTo>
                <a:cubicBezTo>
                  <a:pt x="2372526" y="2013442"/>
                  <a:pt x="2367396" y="2028830"/>
                  <a:pt x="2367396" y="2046783"/>
                </a:cubicBezTo>
                <a:cubicBezTo>
                  <a:pt x="2369962" y="2054480"/>
                  <a:pt x="2375091" y="2062174"/>
                  <a:pt x="2380221" y="2069868"/>
                </a:cubicBezTo>
                <a:cubicBezTo>
                  <a:pt x="2385351" y="2059609"/>
                  <a:pt x="2395611" y="2049349"/>
                  <a:pt x="2400741" y="2033960"/>
                </a:cubicBezTo>
                <a:cubicBezTo>
                  <a:pt x="2403306" y="2021137"/>
                  <a:pt x="2393046" y="2016006"/>
                  <a:pt x="2380221" y="2018570"/>
                </a:cubicBezTo>
                <a:cubicBezTo>
                  <a:pt x="2377657" y="2010878"/>
                  <a:pt x="2375091" y="2003181"/>
                  <a:pt x="2375091" y="1995486"/>
                </a:cubicBezTo>
                <a:close/>
                <a:moveTo>
                  <a:pt x="4732670" y="1964606"/>
                </a:moveTo>
                <a:cubicBezTo>
                  <a:pt x="4734954" y="1966168"/>
                  <a:pt x="4735434" y="1978191"/>
                  <a:pt x="4737358" y="1980115"/>
                </a:cubicBezTo>
                <a:cubicBezTo>
                  <a:pt x="4734793" y="1987810"/>
                  <a:pt x="4734793" y="1969855"/>
                  <a:pt x="4729664" y="1967290"/>
                </a:cubicBezTo>
                <a:cubicBezTo>
                  <a:pt x="4730946" y="1964725"/>
                  <a:pt x="4731908" y="1964085"/>
                  <a:pt x="4732670" y="1964606"/>
                </a:cubicBezTo>
                <a:close/>
                <a:moveTo>
                  <a:pt x="4729664" y="1957041"/>
                </a:moveTo>
                <a:cubicBezTo>
                  <a:pt x="4729664" y="1957041"/>
                  <a:pt x="4732228" y="1957041"/>
                  <a:pt x="4734793" y="1957041"/>
                </a:cubicBezTo>
                <a:cubicBezTo>
                  <a:pt x="4734793" y="1957041"/>
                  <a:pt x="4734793" y="1959605"/>
                  <a:pt x="4734793" y="1962170"/>
                </a:cubicBezTo>
                <a:cubicBezTo>
                  <a:pt x="4732228" y="1962170"/>
                  <a:pt x="4732228" y="1962170"/>
                  <a:pt x="4729664" y="1962170"/>
                </a:cubicBezTo>
                <a:cubicBezTo>
                  <a:pt x="4729664" y="1962170"/>
                  <a:pt x="4729664" y="1959605"/>
                  <a:pt x="4729664" y="1957041"/>
                </a:cubicBezTo>
                <a:close/>
                <a:moveTo>
                  <a:pt x="5070795" y="1954476"/>
                </a:moveTo>
                <a:cubicBezTo>
                  <a:pt x="5081055" y="1957041"/>
                  <a:pt x="5073359" y="1967302"/>
                  <a:pt x="5073359" y="1980125"/>
                </a:cubicBezTo>
                <a:cubicBezTo>
                  <a:pt x="5055405" y="1980125"/>
                  <a:pt x="5070795" y="1962170"/>
                  <a:pt x="5070795" y="1954476"/>
                </a:cubicBezTo>
                <a:close/>
                <a:moveTo>
                  <a:pt x="4047402" y="1951883"/>
                </a:moveTo>
                <a:cubicBezTo>
                  <a:pt x="4044837" y="1951883"/>
                  <a:pt x="4044837" y="1954448"/>
                  <a:pt x="4042272" y="1957013"/>
                </a:cubicBezTo>
                <a:cubicBezTo>
                  <a:pt x="4042272" y="1957013"/>
                  <a:pt x="4044837" y="1959578"/>
                  <a:pt x="4044837" y="1962143"/>
                </a:cubicBezTo>
                <a:cubicBezTo>
                  <a:pt x="4044837" y="1959578"/>
                  <a:pt x="4044837" y="1954448"/>
                  <a:pt x="4047402" y="1951883"/>
                </a:cubicBezTo>
                <a:close/>
                <a:moveTo>
                  <a:pt x="4757878" y="1946763"/>
                </a:moveTo>
                <a:cubicBezTo>
                  <a:pt x="4760443" y="1946763"/>
                  <a:pt x="4763008" y="1951895"/>
                  <a:pt x="4763008" y="1957025"/>
                </a:cubicBezTo>
                <a:cubicBezTo>
                  <a:pt x="4755313" y="1957025"/>
                  <a:pt x="4757878" y="1951895"/>
                  <a:pt x="4757878" y="1946763"/>
                </a:cubicBezTo>
                <a:close/>
                <a:moveTo>
                  <a:pt x="6584081" y="1941649"/>
                </a:moveTo>
                <a:cubicBezTo>
                  <a:pt x="6591776" y="1949344"/>
                  <a:pt x="6578951" y="1964737"/>
                  <a:pt x="6568691" y="1972431"/>
                </a:cubicBezTo>
                <a:cubicBezTo>
                  <a:pt x="6571256" y="1959607"/>
                  <a:pt x="6578951" y="1949344"/>
                  <a:pt x="6584081" y="1941649"/>
                </a:cubicBezTo>
                <a:close/>
                <a:moveTo>
                  <a:pt x="1367088" y="1939059"/>
                </a:moveTo>
                <a:cubicBezTo>
                  <a:pt x="1361958" y="1954448"/>
                  <a:pt x="1349133" y="1964708"/>
                  <a:pt x="1354263" y="1982662"/>
                </a:cubicBezTo>
                <a:cubicBezTo>
                  <a:pt x="1359393" y="1969837"/>
                  <a:pt x="1364523" y="1954448"/>
                  <a:pt x="1367088" y="1939059"/>
                </a:cubicBezTo>
                <a:close/>
                <a:moveTo>
                  <a:pt x="3890944" y="1936517"/>
                </a:moveTo>
                <a:cubicBezTo>
                  <a:pt x="3896073" y="1939084"/>
                  <a:pt x="3901204" y="1944214"/>
                  <a:pt x="3898638" y="1954476"/>
                </a:cubicBezTo>
                <a:cubicBezTo>
                  <a:pt x="3893508" y="1951911"/>
                  <a:pt x="3883249" y="1944214"/>
                  <a:pt x="3890944" y="1936517"/>
                </a:cubicBezTo>
                <a:close/>
                <a:moveTo>
                  <a:pt x="5564893" y="1920791"/>
                </a:moveTo>
                <a:lnTo>
                  <a:pt x="5570949" y="1928799"/>
                </a:lnTo>
                <a:cubicBezTo>
                  <a:pt x="5568384" y="1928799"/>
                  <a:pt x="5568384" y="1931364"/>
                  <a:pt x="5565819" y="1931364"/>
                </a:cubicBezTo>
                <a:lnTo>
                  <a:pt x="5564266" y="1929275"/>
                </a:lnTo>
                <a:close/>
                <a:moveTo>
                  <a:pt x="5780584" y="1914603"/>
                </a:moveTo>
                <a:lnTo>
                  <a:pt x="5783835" y="1921104"/>
                </a:lnTo>
                <a:lnTo>
                  <a:pt x="5780079" y="1920854"/>
                </a:lnTo>
                <a:lnTo>
                  <a:pt x="5781270" y="1915975"/>
                </a:lnTo>
                <a:lnTo>
                  <a:pt x="5775431" y="1920544"/>
                </a:lnTo>
                <a:lnTo>
                  <a:pt x="5774216" y="1920463"/>
                </a:lnTo>
                <a:cubicBezTo>
                  <a:pt x="5771651" y="1921105"/>
                  <a:pt x="5769727" y="1922387"/>
                  <a:pt x="5768445" y="1923669"/>
                </a:cubicBezTo>
                <a:lnTo>
                  <a:pt x="5773917" y="1916830"/>
                </a:lnTo>
                <a:lnTo>
                  <a:pt x="5773575" y="1918540"/>
                </a:lnTo>
                <a:close/>
                <a:moveTo>
                  <a:pt x="3839646" y="1910845"/>
                </a:moveTo>
                <a:cubicBezTo>
                  <a:pt x="3837081" y="1918540"/>
                  <a:pt x="3831951" y="1923669"/>
                  <a:pt x="3829386" y="1928799"/>
                </a:cubicBezTo>
                <a:cubicBezTo>
                  <a:pt x="3821691" y="1939059"/>
                  <a:pt x="3816562" y="1949318"/>
                  <a:pt x="3808867" y="1959578"/>
                </a:cubicBezTo>
                <a:cubicBezTo>
                  <a:pt x="3806302" y="1967273"/>
                  <a:pt x="3803737" y="1974967"/>
                  <a:pt x="3801172" y="1982662"/>
                </a:cubicBezTo>
                <a:cubicBezTo>
                  <a:pt x="3806302" y="1982662"/>
                  <a:pt x="3811432" y="1982662"/>
                  <a:pt x="3819127" y="1985227"/>
                </a:cubicBezTo>
                <a:cubicBezTo>
                  <a:pt x="3813997" y="1998051"/>
                  <a:pt x="3811432" y="2010878"/>
                  <a:pt x="3808867" y="2023701"/>
                </a:cubicBezTo>
                <a:cubicBezTo>
                  <a:pt x="3811432" y="2013442"/>
                  <a:pt x="3816562" y="2000616"/>
                  <a:pt x="3819127" y="1990357"/>
                </a:cubicBezTo>
                <a:cubicBezTo>
                  <a:pt x="3826821" y="1964708"/>
                  <a:pt x="3831951" y="1936494"/>
                  <a:pt x="3839646" y="1910845"/>
                </a:cubicBezTo>
                <a:close/>
                <a:moveTo>
                  <a:pt x="1364523" y="1908280"/>
                </a:moveTo>
                <a:cubicBezTo>
                  <a:pt x="1367088" y="1913410"/>
                  <a:pt x="1367088" y="1918540"/>
                  <a:pt x="1367088" y="1921104"/>
                </a:cubicBezTo>
                <a:cubicBezTo>
                  <a:pt x="1367088" y="1915975"/>
                  <a:pt x="1369653" y="1913410"/>
                  <a:pt x="1367088" y="1908280"/>
                </a:cubicBezTo>
                <a:cubicBezTo>
                  <a:pt x="1367088" y="1908280"/>
                  <a:pt x="1367088" y="1908280"/>
                  <a:pt x="1364523" y="1908280"/>
                </a:cubicBezTo>
                <a:close/>
                <a:moveTo>
                  <a:pt x="4103830" y="1900595"/>
                </a:moveTo>
                <a:cubicBezTo>
                  <a:pt x="4101265" y="1905724"/>
                  <a:pt x="4101265" y="1910855"/>
                  <a:pt x="4098700" y="1913420"/>
                </a:cubicBezTo>
                <a:cubicBezTo>
                  <a:pt x="4096136" y="1910855"/>
                  <a:pt x="4093571" y="1908289"/>
                  <a:pt x="4093571" y="1903161"/>
                </a:cubicBezTo>
                <a:cubicBezTo>
                  <a:pt x="4098700" y="1903161"/>
                  <a:pt x="4098700" y="1900595"/>
                  <a:pt x="4103830" y="1900595"/>
                </a:cubicBezTo>
                <a:close/>
                <a:moveTo>
                  <a:pt x="3903127" y="1899970"/>
                </a:moveTo>
                <a:cubicBezTo>
                  <a:pt x="3906334" y="1899971"/>
                  <a:pt x="3908898" y="1901894"/>
                  <a:pt x="3901203" y="1905742"/>
                </a:cubicBezTo>
                <a:cubicBezTo>
                  <a:pt x="3896073" y="1901894"/>
                  <a:pt x="3899921" y="1899971"/>
                  <a:pt x="3903127" y="1899970"/>
                </a:cubicBezTo>
                <a:close/>
                <a:moveTo>
                  <a:pt x="5122092" y="1890344"/>
                </a:moveTo>
                <a:cubicBezTo>
                  <a:pt x="5127222" y="1890344"/>
                  <a:pt x="5119527" y="1903167"/>
                  <a:pt x="5119527" y="1905732"/>
                </a:cubicBezTo>
                <a:cubicBezTo>
                  <a:pt x="5111833" y="1903167"/>
                  <a:pt x="5122092" y="1895472"/>
                  <a:pt x="5122092" y="1890344"/>
                </a:cubicBezTo>
                <a:close/>
                <a:moveTo>
                  <a:pt x="3880684" y="1887779"/>
                </a:moveTo>
                <a:cubicBezTo>
                  <a:pt x="3893508" y="1905732"/>
                  <a:pt x="3885813" y="1915992"/>
                  <a:pt x="3880684" y="1887779"/>
                </a:cubicBezTo>
                <a:close/>
                <a:moveTo>
                  <a:pt x="2600802" y="1877501"/>
                </a:moveTo>
                <a:cubicBezTo>
                  <a:pt x="2590543" y="1908280"/>
                  <a:pt x="2559764" y="1918540"/>
                  <a:pt x="2534115" y="1933929"/>
                </a:cubicBezTo>
                <a:cubicBezTo>
                  <a:pt x="2570025" y="2039090"/>
                  <a:pt x="2449474" y="2018570"/>
                  <a:pt x="2464863" y="2118599"/>
                </a:cubicBezTo>
                <a:cubicBezTo>
                  <a:pt x="2452039" y="2128861"/>
                  <a:pt x="2444345" y="2141684"/>
                  <a:pt x="2434084" y="2154509"/>
                </a:cubicBezTo>
                <a:cubicBezTo>
                  <a:pt x="2436649" y="2157073"/>
                  <a:pt x="2439214" y="2159638"/>
                  <a:pt x="2441779" y="2162202"/>
                </a:cubicBezTo>
                <a:cubicBezTo>
                  <a:pt x="2469993" y="2167332"/>
                  <a:pt x="2498207" y="2159638"/>
                  <a:pt x="2528985" y="2141684"/>
                </a:cubicBezTo>
                <a:cubicBezTo>
                  <a:pt x="2500772" y="2159638"/>
                  <a:pt x="2472558" y="2167332"/>
                  <a:pt x="2444345" y="2167332"/>
                </a:cubicBezTo>
                <a:cubicBezTo>
                  <a:pt x="2449474" y="2175028"/>
                  <a:pt x="2454604" y="2185285"/>
                  <a:pt x="2464863" y="2190416"/>
                </a:cubicBezTo>
                <a:cubicBezTo>
                  <a:pt x="2459733" y="2195544"/>
                  <a:pt x="2457168" y="2200675"/>
                  <a:pt x="2454604" y="2205806"/>
                </a:cubicBezTo>
                <a:cubicBezTo>
                  <a:pt x="2472558" y="2244283"/>
                  <a:pt x="2490512" y="2282755"/>
                  <a:pt x="2505901" y="2323792"/>
                </a:cubicBezTo>
                <a:cubicBezTo>
                  <a:pt x="2546940" y="2298143"/>
                  <a:pt x="2585413" y="2272495"/>
                  <a:pt x="2618757" y="2241718"/>
                </a:cubicBezTo>
                <a:cubicBezTo>
                  <a:pt x="2629016" y="2254542"/>
                  <a:pt x="2641841" y="2264801"/>
                  <a:pt x="2654665" y="2272495"/>
                </a:cubicBezTo>
                <a:cubicBezTo>
                  <a:pt x="2664926" y="2267366"/>
                  <a:pt x="2672619" y="2262236"/>
                  <a:pt x="2682879" y="2257108"/>
                </a:cubicBezTo>
                <a:cubicBezTo>
                  <a:pt x="2682879" y="2254542"/>
                  <a:pt x="2680314" y="2251977"/>
                  <a:pt x="2680314" y="2249412"/>
                </a:cubicBezTo>
                <a:cubicBezTo>
                  <a:pt x="2680314" y="2246846"/>
                  <a:pt x="2690574" y="2249412"/>
                  <a:pt x="2690574" y="2244283"/>
                </a:cubicBezTo>
                <a:cubicBezTo>
                  <a:pt x="2695703" y="2244283"/>
                  <a:pt x="2698269" y="2246846"/>
                  <a:pt x="2698269" y="2249412"/>
                </a:cubicBezTo>
                <a:cubicBezTo>
                  <a:pt x="2716223" y="2239152"/>
                  <a:pt x="2736742" y="2228893"/>
                  <a:pt x="2759827" y="2213500"/>
                </a:cubicBezTo>
                <a:cubicBezTo>
                  <a:pt x="2723917" y="2162202"/>
                  <a:pt x="2700833" y="2090386"/>
                  <a:pt x="2677749" y="2023701"/>
                </a:cubicBezTo>
                <a:cubicBezTo>
                  <a:pt x="2662360" y="1977532"/>
                  <a:pt x="2644406" y="1933929"/>
                  <a:pt x="2621321" y="1900585"/>
                </a:cubicBezTo>
                <a:cubicBezTo>
                  <a:pt x="2613627" y="1892891"/>
                  <a:pt x="2608497" y="1885196"/>
                  <a:pt x="2600802" y="1877501"/>
                </a:cubicBezTo>
                <a:close/>
                <a:moveTo>
                  <a:pt x="1390172" y="1877501"/>
                </a:moveTo>
                <a:cubicBezTo>
                  <a:pt x="1385042" y="1880066"/>
                  <a:pt x="1385042" y="1890326"/>
                  <a:pt x="1385042" y="1898020"/>
                </a:cubicBezTo>
                <a:cubicBezTo>
                  <a:pt x="1392737" y="1895455"/>
                  <a:pt x="1400431" y="1895455"/>
                  <a:pt x="1410691" y="1895455"/>
                </a:cubicBezTo>
                <a:cubicBezTo>
                  <a:pt x="1415821" y="1890326"/>
                  <a:pt x="1418386" y="1885196"/>
                  <a:pt x="1420950" y="1882631"/>
                </a:cubicBezTo>
                <a:cubicBezTo>
                  <a:pt x="1410691" y="1880066"/>
                  <a:pt x="1402996" y="1877501"/>
                  <a:pt x="1390172" y="1877501"/>
                </a:cubicBezTo>
                <a:close/>
                <a:moveTo>
                  <a:pt x="2841902" y="1867242"/>
                </a:moveTo>
                <a:cubicBezTo>
                  <a:pt x="2831643" y="1882631"/>
                  <a:pt x="2821383" y="1900585"/>
                  <a:pt x="2813688" y="1921104"/>
                </a:cubicBezTo>
                <a:cubicBezTo>
                  <a:pt x="2803429" y="1949318"/>
                  <a:pt x="2803429" y="1982662"/>
                  <a:pt x="2782911" y="2003181"/>
                </a:cubicBezTo>
                <a:cubicBezTo>
                  <a:pt x="2805994" y="2062174"/>
                  <a:pt x="2831643" y="2118599"/>
                  <a:pt x="2859857" y="2167332"/>
                </a:cubicBezTo>
                <a:cubicBezTo>
                  <a:pt x="2893200" y="2154509"/>
                  <a:pt x="2929109" y="2139120"/>
                  <a:pt x="2959887" y="2126297"/>
                </a:cubicBezTo>
                <a:cubicBezTo>
                  <a:pt x="2953475" y="2114753"/>
                  <a:pt x="2945780" y="2104493"/>
                  <a:pt x="2936803" y="2095517"/>
                </a:cubicBezTo>
                <a:lnTo>
                  <a:pt x="2918069" y="2081466"/>
                </a:lnTo>
                <a:lnTo>
                  <a:pt x="2906441" y="2067673"/>
                </a:lnTo>
                <a:lnTo>
                  <a:pt x="2908790" y="2040812"/>
                </a:lnTo>
                <a:cubicBezTo>
                  <a:pt x="2904102" y="2016647"/>
                  <a:pt x="2881018" y="2010876"/>
                  <a:pt x="2875246" y="1987792"/>
                </a:cubicBezTo>
                <a:cubicBezTo>
                  <a:pt x="2890635" y="1985227"/>
                  <a:pt x="2895765" y="1995486"/>
                  <a:pt x="2906025" y="1998051"/>
                </a:cubicBezTo>
                <a:cubicBezTo>
                  <a:pt x="2903460" y="1974967"/>
                  <a:pt x="2877812" y="1972402"/>
                  <a:pt x="2870116" y="1951883"/>
                </a:cubicBezTo>
                <a:cubicBezTo>
                  <a:pt x="2872681" y="1939059"/>
                  <a:pt x="2875246" y="1931364"/>
                  <a:pt x="2875246" y="1921104"/>
                </a:cubicBezTo>
                <a:cubicBezTo>
                  <a:pt x="2864986" y="1910845"/>
                  <a:pt x="2857292" y="1898020"/>
                  <a:pt x="2849597" y="1885196"/>
                </a:cubicBezTo>
                <a:cubicBezTo>
                  <a:pt x="2847032" y="1913410"/>
                  <a:pt x="2849597" y="1941624"/>
                  <a:pt x="2854728" y="1967273"/>
                </a:cubicBezTo>
                <a:cubicBezTo>
                  <a:pt x="2862421" y="1998052"/>
                  <a:pt x="2873963" y="2023701"/>
                  <a:pt x="2887750" y="2045502"/>
                </a:cubicBezTo>
                <a:lnTo>
                  <a:pt x="2906441" y="2067673"/>
                </a:lnTo>
                <a:lnTo>
                  <a:pt x="2906025" y="2072433"/>
                </a:lnTo>
                <a:lnTo>
                  <a:pt x="2918069" y="2081466"/>
                </a:lnTo>
                <a:lnTo>
                  <a:pt x="2934239" y="2100646"/>
                </a:lnTo>
                <a:lnTo>
                  <a:pt x="2926544" y="2118599"/>
                </a:lnTo>
                <a:cubicBezTo>
                  <a:pt x="2893200" y="2087822"/>
                  <a:pt x="2859857" y="2044219"/>
                  <a:pt x="2847032" y="1977532"/>
                </a:cubicBezTo>
                <a:cubicBezTo>
                  <a:pt x="2841902" y="1946753"/>
                  <a:pt x="2839337" y="1908280"/>
                  <a:pt x="2844467" y="1872371"/>
                </a:cubicBezTo>
                <a:cubicBezTo>
                  <a:pt x="2844467" y="1869807"/>
                  <a:pt x="2841902" y="1869807"/>
                  <a:pt x="2841902" y="1867242"/>
                </a:cubicBezTo>
                <a:close/>
                <a:moveTo>
                  <a:pt x="3931249" y="1861868"/>
                </a:moveTo>
                <a:lnTo>
                  <a:pt x="3931982" y="1862112"/>
                </a:lnTo>
                <a:lnTo>
                  <a:pt x="3931982" y="1943272"/>
                </a:lnTo>
                <a:lnTo>
                  <a:pt x="3929417" y="1944188"/>
                </a:lnTo>
                <a:cubicBezTo>
                  <a:pt x="3929417" y="1918540"/>
                  <a:pt x="3926852" y="1892891"/>
                  <a:pt x="3926852" y="1864677"/>
                </a:cubicBezTo>
                <a:close/>
                <a:moveTo>
                  <a:pt x="2477687" y="1856982"/>
                </a:moveTo>
                <a:cubicBezTo>
                  <a:pt x="2459733" y="1864677"/>
                  <a:pt x="2441779" y="1877501"/>
                  <a:pt x="2426390" y="1895455"/>
                </a:cubicBezTo>
                <a:cubicBezTo>
                  <a:pt x="2421261" y="1898020"/>
                  <a:pt x="2416130" y="1903150"/>
                  <a:pt x="2413565" y="1908280"/>
                </a:cubicBezTo>
                <a:cubicBezTo>
                  <a:pt x="2431520" y="1905715"/>
                  <a:pt x="2449474" y="1905715"/>
                  <a:pt x="2472558" y="1895455"/>
                </a:cubicBezTo>
                <a:cubicBezTo>
                  <a:pt x="2472558" y="1880066"/>
                  <a:pt x="2475124" y="1867242"/>
                  <a:pt x="2477687" y="1856982"/>
                </a:cubicBezTo>
                <a:close/>
                <a:moveTo>
                  <a:pt x="3978831" y="1856689"/>
                </a:moveTo>
                <a:cubicBezTo>
                  <a:pt x="3981356" y="1857652"/>
                  <a:pt x="3981356" y="1867271"/>
                  <a:pt x="3975585" y="1859576"/>
                </a:cubicBezTo>
                <a:cubicBezTo>
                  <a:pt x="3976868" y="1857010"/>
                  <a:pt x="3977990" y="1856369"/>
                  <a:pt x="3978831" y="1856689"/>
                </a:cubicBezTo>
                <a:close/>
                <a:moveTo>
                  <a:pt x="5722277" y="1849316"/>
                </a:moveTo>
                <a:cubicBezTo>
                  <a:pt x="5724842" y="1849316"/>
                  <a:pt x="5727407" y="1849316"/>
                  <a:pt x="5729972" y="1849316"/>
                </a:cubicBezTo>
                <a:cubicBezTo>
                  <a:pt x="5727407" y="1854445"/>
                  <a:pt x="5729972" y="1874965"/>
                  <a:pt x="5712018" y="1872400"/>
                </a:cubicBezTo>
                <a:cubicBezTo>
                  <a:pt x="5714582" y="1864705"/>
                  <a:pt x="5722277" y="1859576"/>
                  <a:pt x="5722277" y="1849316"/>
                </a:cubicBezTo>
                <a:close/>
                <a:moveTo>
                  <a:pt x="5027191" y="1839056"/>
                </a:moveTo>
                <a:cubicBezTo>
                  <a:pt x="5027191" y="1844185"/>
                  <a:pt x="5016931" y="1839056"/>
                  <a:pt x="5011802" y="1841622"/>
                </a:cubicBezTo>
                <a:cubicBezTo>
                  <a:pt x="5011802" y="1836491"/>
                  <a:pt x="5022061" y="1841622"/>
                  <a:pt x="5027191" y="1839056"/>
                </a:cubicBezTo>
                <a:close/>
                <a:moveTo>
                  <a:pt x="4713473" y="1836892"/>
                </a:moveTo>
                <a:cubicBezTo>
                  <a:pt x="4716358" y="1839057"/>
                  <a:pt x="4714916" y="1850600"/>
                  <a:pt x="4709145" y="1839056"/>
                </a:cubicBezTo>
                <a:cubicBezTo>
                  <a:pt x="4711069" y="1836492"/>
                  <a:pt x="4712511" y="1836171"/>
                  <a:pt x="4713473" y="1836892"/>
                </a:cubicBezTo>
                <a:close/>
                <a:moveTo>
                  <a:pt x="3911463" y="1828769"/>
                </a:moveTo>
                <a:cubicBezTo>
                  <a:pt x="3911463" y="1828769"/>
                  <a:pt x="3908898" y="1831334"/>
                  <a:pt x="3908898" y="1831334"/>
                </a:cubicBezTo>
                <a:cubicBezTo>
                  <a:pt x="3911463" y="1831334"/>
                  <a:pt x="3911463" y="1831334"/>
                  <a:pt x="3914028" y="1831334"/>
                </a:cubicBezTo>
                <a:cubicBezTo>
                  <a:pt x="3911463" y="1828769"/>
                  <a:pt x="3911463" y="1828769"/>
                  <a:pt x="3911463" y="1828769"/>
                </a:cubicBezTo>
                <a:close/>
                <a:moveTo>
                  <a:pt x="2190419" y="1828769"/>
                </a:moveTo>
                <a:cubicBezTo>
                  <a:pt x="2241716" y="1880066"/>
                  <a:pt x="2290449" y="1939059"/>
                  <a:pt x="2334053" y="2005745"/>
                </a:cubicBezTo>
                <a:cubicBezTo>
                  <a:pt x="2312251" y="1972403"/>
                  <a:pt x="2288526" y="1940983"/>
                  <a:pt x="2263839" y="1911807"/>
                </a:cubicBezTo>
                <a:lnTo>
                  <a:pt x="2188692" y="1832222"/>
                </a:lnTo>
                <a:close/>
                <a:moveTo>
                  <a:pt x="3505729" y="1818389"/>
                </a:moveTo>
                <a:cubicBezTo>
                  <a:pt x="3503324" y="1817067"/>
                  <a:pt x="3479278" y="1837746"/>
                  <a:pt x="3498515" y="1833898"/>
                </a:cubicBezTo>
                <a:cubicBezTo>
                  <a:pt x="3501080" y="1833898"/>
                  <a:pt x="3498515" y="1828769"/>
                  <a:pt x="3498515" y="1828769"/>
                </a:cubicBezTo>
                <a:cubicBezTo>
                  <a:pt x="3504927" y="1821715"/>
                  <a:pt x="3506530" y="1818830"/>
                  <a:pt x="3505729" y="1818389"/>
                </a:cubicBezTo>
                <a:close/>
                <a:moveTo>
                  <a:pt x="6048700" y="1811603"/>
                </a:moveTo>
                <a:cubicBezTo>
                  <a:pt x="6048339" y="1812925"/>
                  <a:pt x="6039683" y="1821102"/>
                  <a:pt x="6045454" y="1813407"/>
                </a:cubicBezTo>
                <a:cubicBezTo>
                  <a:pt x="6048019" y="1811483"/>
                  <a:pt x="6048820" y="1811163"/>
                  <a:pt x="6048700" y="1811603"/>
                </a:cubicBezTo>
                <a:close/>
                <a:moveTo>
                  <a:pt x="4034577" y="1810815"/>
                </a:moveTo>
                <a:cubicBezTo>
                  <a:pt x="4026883" y="1828769"/>
                  <a:pt x="4019188" y="1844158"/>
                  <a:pt x="4011494" y="1862112"/>
                </a:cubicBezTo>
                <a:cubicBezTo>
                  <a:pt x="4006364" y="1872371"/>
                  <a:pt x="4001234" y="1882631"/>
                  <a:pt x="3996104" y="1892891"/>
                </a:cubicBezTo>
                <a:cubicBezTo>
                  <a:pt x="3998669" y="1890326"/>
                  <a:pt x="4001234" y="1890326"/>
                  <a:pt x="4003799" y="1890326"/>
                </a:cubicBezTo>
                <a:cubicBezTo>
                  <a:pt x="4014058" y="1905715"/>
                  <a:pt x="4021753" y="1921104"/>
                  <a:pt x="4029448" y="1936494"/>
                </a:cubicBezTo>
                <a:cubicBezTo>
                  <a:pt x="4034577" y="1928799"/>
                  <a:pt x="4042272" y="1921104"/>
                  <a:pt x="4047402" y="1913410"/>
                </a:cubicBezTo>
                <a:cubicBezTo>
                  <a:pt x="4047402" y="1910845"/>
                  <a:pt x="4049967" y="1905715"/>
                  <a:pt x="4044837" y="1903150"/>
                </a:cubicBezTo>
                <a:cubicBezTo>
                  <a:pt x="4042272" y="1872371"/>
                  <a:pt x="4037143" y="1841593"/>
                  <a:pt x="4034577" y="1810815"/>
                </a:cubicBezTo>
                <a:close/>
                <a:moveTo>
                  <a:pt x="3147125" y="1810815"/>
                </a:moveTo>
                <a:cubicBezTo>
                  <a:pt x="3144560" y="1828769"/>
                  <a:pt x="3139430" y="1844158"/>
                  <a:pt x="3136865" y="1859547"/>
                </a:cubicBezTo>
                <a:cubicBezTo>
                  <a:pt x="3134300" y="1872371"/>
                  <a:pt x="3131736" y="1882631"/>
                  <a:pt x="3129170" y="1895455"/>
                </a:cubicBezTo>
                <a:cubicBezTo>
                  <a:pt x="3141995" y="1903150"/>
                  <a:pt x="3152254" y="1910845"/>
                  <a:pt x="3165079" y="1918540"/>
                </a:cubicBezTo>
                <a:cubicBezTo>
                  <a:pt x="3165079" y="1905715"/>
                  <a:pt x="3165079" y="1895455"/>
                  <a:pt x="3162515" y="1885196"/>
                </a:cubicBezTo>
                <a:cubicBezTo>
                  <a:pt x="3162515" y="1856982"/>
                  <a:pt x="3154819" y="1833898"/>
                  <a:pt x="3147125" y="1810815"/>
                </a:cubicBezTo>
                <a:close/>
                <a:moveTo>
                  <a:pt x="5678674" y="1800556"/>
                </a:moveTo>
                <a:cubicBezTo>
                  <a:pt x="5686369" y="1805684"/>
                  <a:pt x="5686369" y="1815944"/>
                  <a:pt x="5683804" y="1823639"/>
                </a:cubicBezTo>
                <a:cubicBezTo>
                  <a:pt x="5670979" y="1821075"/>
                  <a:pt x="5681239" y="1813380"/>
                  <a:pt x="5678674" y="1800556"/>
                </a:cubicBezTo>
                <a:close/>
                <a:moveTo>
                  <a:pt x="5057971" y="1795451"/>
                </a:moveTo>
                <a:cubicBezTo>
                  <a:pt x="5063100" y="1798017"/>
                  <a:pt x="5060535" y="1821102"/>
                  <a:pt x="5057971" y="1826233"/>
                </a:cubicBezTo>
                <a:cubicBezTo>
                  <a:pt x="5050276" y="1821102"/>
                  <a:pt x="5057971" y="1803146"/>
                  <a:pt x="5057971" y="1795451"/>
                </a:cubicBezTo>
                <a:close/>
                <a:moveTo>
                  <a:pt x="3888379" y="1790323"/>
                </a:moveTo>
                <a:cubicBezTo>
                  <a:pt x="3896073" y="1790323"/>
                  <a:pt x="3883249" y="1795450"/>
                  <a:pt x="3888379" y="1803147"/>
                </a:cubicBezTo>
                <a:cubicBezTo>
                  <a:pt x="3880684" y="1800581"/>
                  <a:pt x="3888379" y="1792887"/>
                  <a:pt x="3888379" y="1790323"/>
                </a:cubicBezTo>
                <a:close/>
                <a:moveTo>
                  <a:pt x="5019497" y="1782634"/>
                </a:moveTo>
                <a:cubicBezTo>
                  <a:pt x="5024627" y="1785199"/>
                  <a:pt x="5019497" y="1795455"/>
                  <a:pt x="5014367" y="1790326"/>
                </a:cubicBezTo>
                <a:cubicBezTo>
                  <a:pt x="5011802" y="1785199"/>
                  <a:pt x="5019497" y="1787763"/>
                  <a:pt x="5019497" y="1782634"/>
                </a:cubicBezTo>
                <a:close/>
                <a:moveTo>
                  <a:pt x="6268600" y="1782629"/>
                </a:moveTo>
                <a:cubicBezTo>
                  <a:pt x="6276295" y="1782629"/>
                  <a:pt x="6276295" y="1795451"/>
                  <a:pt x="6271165" y="1798016"/>
                </a:cubicBezTo>
                <a:cubicBezTo>
                  <a:pt x="6260905" y="1795451"/>
                  <a:pt x="6268600" y="1790322"/>
                  <a:pt x="6268600" y="1782629"/>
                </a:cubicBezTo>
                <a:close/>
                <a:moveTo>
                  <a:pt x="5060535" y="1772369"/>
                </a:moveTo>
                <a:cubicBezTo>
                  <a:pt x="5065664" y="1772369"/>
                  <a:pt x="5068229" y="1790323"/>
                  <a:pt x="5057970" y="1787759"/>
                </a:cubicBezTo>
                <a:cubicBezTo>
                  <a:pt x="5055405" y="1780064"/>
                  <a:pt x="5063100" y="1780064"/>
                  <a:pt x="5060535" y="1772369"/>
                </a:cubicBezTo>
                <a:close/>
                <a:moveTo>
                  <a:pt x="4034577" y="1764647"/>
                </a:moveTo>
                <a:cubicBezTo>
                  <a:pt x="4008929" y="1774907"/>
                  <a:pt x="3983280" y="1782601"/>
                  <a:pt x="3960196" y="1792861"/>
                </a:cubicBezTo>
                <a:cubicBezTo>
                  <a:pt x="3967890" y="1810815"/>
                  <a:pt x="3975585" y="1831334"/>
                  <a:pt x="3970455" y="1856982"/>
                </a:cubicBezTo>
                <a:cubicBezTo>
                  <a:pt x="3962760" y="1856982"/>
                  <a:pt x="3962760" y="1859547"/>
                  <a:pt x="3957631" y="1859547"/>
                </a:cubicBezTo>
                <a:cubicBezTo>
                  <a:pt x="3957631" y="1869807"/>
                  <a:pt x="3962760" y="1869807"/>
                  <a:pt x="3957631" y="1880066"/>
                </a:cubicBezTo>
                <a:cubicBezTo>
                  <a:pt x="3947371" y="1869807"/>
                  <a:pt x="3965325" y="1856982"/>
                  <a:pt x="3949936" y="1851852"/>
                </a:cubicBezTo>
                <a:cubicBezTo>
                  <a:pt x="3946089" y="1855700"/>
                  <a:pt x="3942241" y="1856341"/>
                  <a:pt x="3938394" y="1857303"/>
                </a:cubicBezTo>
                <a:lnTo>
                  <a:pt x="3931249" y="1861868"/>
                </a:lnTo>
                <a:lnTo>
                  <a:pt x="3924287" y="1859547"/>
                </a:lnTo>
                <a:cubicBezTo>
                  <a:pt x="3924287" y="1851852"/>
                  <a:pt x="3924287" y="1846722"/>
                  <a:pt x="3921722" y="1844158"/>
                </a:cubicBezTo>
                <a:cubicBezTo>
                  <a:pt x="3908898" y="1841593"/>
                  <a:pt x="3914028" y="1836463"/>
                  <a:pt x="3903768" y="1849289"/>
                </a:cubicBezTo>
                <a:cubicBezTo>
                  <a:pt x="3906333" y="1869807"/>
                  <a:pt x="3916593" y="1880066"/>
                  <a:pt x="3911463" y="1898020"/>
                </a:cubicBezTo>
                <a:cubicBezTo>
                  <a:pt x="3898638" y="1898020"/>
                  <a:pt x="3903768" y="1887761"/>
                  <a:pt x="3898638" y="1882631"/>
                </a:cubicBezTo>
                <a:cubicBezTo>
                  <a:pt x="3893508" y="1890326"/>
                  <a:pt x="3888379" y="1882631"/>
                  <a:pt x="3885814" y="1887761"/>
                </a:cubicBezTo>
                <a:cubicBezTo>
                  <a:pt x="3883249" y="1887761"/>
                  <a:pt x="3883249" y="1887761"/>
                  <a:pt x="3883249" y="1885196"/>
                </a:cubicBezTo>
                <a:cubicBezTo>
                  <a:pt x="3883249" y="1882631"/>
                  <a:pt x="3883249" y="1882631"/>
                  <a:pt x="3880684" y="1882631"/>
                </a:cubicBezTo>
                <a:cubicBezTo>
                  <a:pt x="3888379" y="1877501"/>
                  <a:pt x="3883249" y="1869807"/>
                  <a:pt x="3880684" y="1862112"/>
                </a:cubicBezTo>
                <a:cubicBezTo>
                  <a:pt x="3878119" y="1864677"/>
                  <a:pt x="3875554" y="1869807"/>
                  <a:pt x="3872989" y="1872371"/>
                </a:cubicBezTo>
                <a:cubicBezTo>
                  <a:pt x="3872989" y="1877501"/>
                  <a:pt x="3870424" y="1880066"/>
                  <a:pt x="3867859" y="1885196"/>
                </a:cubicBezTo>
                <a:cubicBezTo>
                  <a:pt x="3860165" y="1921104"/>
                  <a:pt x="3849905" y="1957013"/>
                  <a:pt x="3839646" y="1995486"/>
                </a:cubicBezTo>
                <a:cubicBezTo>
                  <a:pt x="3831951" y="2018570"/>
                  <a:pt x="3824256" y="2044219"/>
                  <a:pt x="3813997" y="2067302"/>
                </a:cubicBezTo>
                <a:cubicBezTo>
                  <a:pt x="3813997" y="2069868"/>
                  <a:pt x="3813997" y="2069868"/>
                  <a:pt x="3813997" y="2072433"/>
                </a:cubicBezTo>
                <a:cubicBezTo>
                  <a:pt x="3821691" y="2074997"/>
                  <a:pt x="3831951" y="2077563"/>
                  <a:pt x="3842210" y="2080128"/>
                </a:cubicBezTo>
                <a:cubicBezTo>
                  <a:pt x="3839646" y="2077563"/>
                  <a:pt x="3839646" y="2072433"/>
                  <a:pt x="3839646" y="2069868"/>
                </a:cubicBezTo>
                <a:cubicBezTo>
                  <a:pt x="3844776" y="2069868"/>
                  <a:pt x="3842210" y="2074997"/>
                  <a:pt x="3844776" y="2080128"/>
                </a:cubicBezTo>
                <a:cubicBezTo>
                  <a:pt x="3847340" y="2082693"/>
                  <a:pt x="3849905" y="2082693"/>
                  <a:pt x="3852470" y="2082693"/>
                </a:cubicBezTo>
                <a:cubicBezTo>
                  <a:pt x="3855035" y="2080128"/>
                  <a:pt x="3855035" y="2080128"/>
                  <a:pt x="3857600" y="2077563"/>
                </a:cubicBezTo>
                <a:cubicBezTo>
                  <a:pt x="3857600" y="2077563"/>
                  <a:pt x="3857600" y="2074997"/>
                  <a:pt x="3857600" y="2074997"/>
                </a:cubicBezTo>
                <a:cubicBezTo>
                  <a:pt x="3860165" y="2077563"/>
                  <a:pt x="3860165" y="2077563"/>
                  <a:pt x="3860165" y="2077563"/>
                </a:cubicBezTo>
                <a:cubicBezTo>
                  <a:pt x="3860165" y="2074997"/>
                  <a:pt x="3862730" y="2072433"/>
                  <a:pt x="3865295" y="2069868"/>
                </a:cubicBezTo>
                <a:cubicBezTo>
                  <a:pt x="3865295" y="2069868"/>
                  <a:pt x="3867859" y="2067302"/>
                  <a:pt x="3867859" y="2067302"/>
                </a:cubicBezTo>
                <a:cubicBezTo>
                  <a:pt x="3865295" y="2064738"/>
                  <a:pt x="3867859" y="2059609"/>
                  <a:pt x="3870424" y="2054480"/>
                </a:cubicBezTo>
                <a:cubicBezTo>
                  <a:pt x="3872989" y="2054480"/>
                  <a:pt x="3875554" y="2057044"/>
                  <a:pt x="3875554" y="2057044"/>
                </a:cubicBezTo>
                <a:cubicBezTo>
                  <a:pt x="3888379" y="2044219"/>
                  <a:pt x="3898638" y="2026267"/>
                  <a:pt x="3919157" y="2016006"/>
                </a:cubicBezTo>
                <a:cubicBezTo>
                  <a:pt x="3919157" y="2013442"/>
                  <a:pt x="3921722" y="2010878"/>
                  <a:pt x="3924287" y="2008311"/>
                </a:cubicBezTo>
                <a:cubicBezTo>
                  <a:pt x="3924287" y="2000616"/>
                  <a:pt x="3914028" y="2005745"/>
                  <a:pt x="3916593" y="1998051"/>
                </a:cubicBezTo>
                <a:cubicBezTo>
                  <a:pt x="3929417" y="1995486"/>
                  <a:pt x="3916593" y="1990357"/>
                  <a:pt x="3921722" y="1985227"/>
                </a:cubicBezTo>
                <a:cubicBezTo>
                  <a:pt x="3919157" y="1982662"/>
                  <a:pt x="3908898" y="1987792"/>
                  <a:pt x="3911463" y="1980097"/>
                </a:cubicBezTo>
                <a:cubicBezTo>
                  <a:pt x="3916593" y="1982662"/>
                  <a:pt x="3919157" y="1980097"/>
                  <a:pt x="3924287" y="1982662"/>
                </a:cubicBezTo>
                <a:cubicBezTo>
                  <a:pt x="3921722" y="1977532"/>
                  <a:pt x="3924287" y="1969837"/>
                  <a:pt x="3929417" y="1967273"/>
                </a:cubicBezTo>
                <a:cubicBezTo>
                  <a:pt x="3929417" y="1962143"/>
                  <a:pt x="3919157" y="1967273"/>
                  <a:pt x="3921722" y="1959578"/>
                </a:cubicBezTo>
                <a:cubicBezTo>
                  <a:pt x="3929417" y="1959578"/>
                  <a:pt x="3931982" y="1957013"/>
                  <a:pt x="3929417" y="1951883"/>
                </a:cubicBezTo>
                <a:cubicBezTo>
                  <a:pt x="3929417" y="1951883"/>
                  <a:pt x="3931982" y="1951883"/>
                  <a:pt x="3931982" y="1951883"/>
                </a:cubicBezTo>
                <a:lnTo>
                  <a:pt x="3931982" y="1943272"/>
                </a:lnTo>
                <a:lnTo>
                  <a:pt x="3938394" y="1940983"/>
                </a:lnTo>
                <a:cubicBezTo>
                  <a:pt x="3940959" y="1939701"/>
                  <a:pt x="3942241" y="1937777"/>
                  <a:pt x="3939677" y="1933929"/>
                </a:cubicBezTo>
                <a:cubicBezTo>
                  <a:pt x="3944806" y="1933929"/>
                  <a:pt x="3944806" y="1941624"/>
                  <a:pt x="3949936" y="1939059"/>
                </a:cubicBezTo>
                <a:cubicBezTo>
                  <a:pt x="3952501" y="1936494"/>
                  <a:pt x="3949936" y="1933929"/>
                  <a:pt x="3955066" y="1928799"/>
                </a:cubicBezTo>
                <a:cubicBezTo>
                  <a:pt x="3960196" y="1928799"/>
                  <a:pt x="3960196" y="1928799"/>
                  <a:pt x="3962760" y="1928799"/>
                </a:cubicBezTo>
                <a:cubicBezTo>
                  <a:pt x="3965325" y="1928799"/>
                  <a:pt x="3965325" y="1926234"/>
                  <a:pt x="3965325" y="1926234"/>
                </a:cubicBezTo>
                <a:cubicBezTo>
                  <a:pt x="3967890" y="1915975"/>
                  <a:pt x="3970455" y="1908280"/>
                  <a:pt x="3980715" y="1900585"/>
                </a:cubicBezTo>
                <a:cubicBezTo>
                  <a:pt x="3988409" y="1885196"/>
                  <a:pt x="3998669" y="1867242"/>
                  <a:pt x="4003799" y="1849289"/>
                </a:cubicBezTo>
                <a:cubicBezTo>
                  <a:pt x="4014058" y="1828769"/>
                  <a:pt x="4024318" y="1808250"/>
                  <a:pt x="4034577" y="1787730"/>
                </a:cubicBezTo>
                <a:cubicBezTo>
                  <a:pt x="4034577" y="1785166"/>
                  <a:pt x="4034577" y="1785166"/>
                  <a:pt x="4034577" y="1785166"/>
                </a:cubicBezTo>
                <a:cubicBezTo>
                  <a:pt x="4034577" y="1780036"/>
                  <a:pt x="4034577" y="1772342"/>
                  <a:pt x="4034577" y="1764647"/>
                </a:cubicBezTo>
                <a:close/>
                <a:moveTo>
                  <a:pt x="3858282" y="1764354"/>
                </a:moveTo>
                <a:cubicBezTo>
                  <a:pt x="3860807" y="1765316"/>
                  <a:pt x="3860807" y="1774934"/>
                  <a:pt x="3855036" y="1767239"/>
                </a:cubicBezTo>
                <a:cubicBezTo>
                  <a:pt x="3856318" y="1764674"/>
                  <a:pt x="3857440" y="1764033"/>
                  <a:pt x="3858282" y="1764354"/>
                </a:cubicBezTo>
                <a:close/>
                <a:moveTo>
                  <a:pt x="4049967" y="1762082"/>
                </a:moveTo>
                <a:cubicBezTo>
                  <a:pt x="4047402" y="1762082"/>
                  <a:pt x="4044837" y="1762082"/>
                  <a:pt x="4042272" y="1764647"/>
                </a:cubicBezTo>
                <a:cubicBezTo>
                  <a:pt x="4042272" y="1769777"/>
                  <a:pt x="4042272" y="1772342"/>
                  <a:pt x="4042272" y="1777471"/>
                </a:cubicBezTo>
                <a:cubicBezTo>
                  <a:pt x="4044837" y="1772342"/>
                  <a:pt x="4047402" y="1767212"/>
                  <a:pt x="4049967" y="1762082"/>
                </a:cubicBezTo>
                <a:close/>
                <a:moveTo>
                  <a:pt x="2657230" y="1762082"/>
                </a:moveTo>
                <a:cubicBezTo>
                  <a:pt x="2629016" y="1782601"/>
                  <a:pt x="2636711" y="1833898"/>
                  <a:pt x="2598237" y="1841593"/>
                </a:cubicBezTo>
                <a:cubicBezTo>
                  <a:pt x="2598237" y="1846722"/>
                  <a:pt x="2598237" y="1851852"/>
                  <a:pt x="2598237" y="1854417"/>
                </a:cubicBezTo>
                <a:cubicBezTo>
                  <a:pt x="2608497" y="1864677"/>
                  <a:pt x="2618757" y="1874936"/>
                  <a:pt x="2626451" y="1885196"/>
                </a:cubicBezTo>
                <a:cubicBezTo>
                  <a:pt x="2652100" y="1918540"/>
                  <a:pt x="2670054" y="1962143"/>
                  <a:pt x="2688009" y="2008311"/>
                </a:cubicBezTo>
                <a:cubicBezTo>
                  <a:pt x="2716223" y="2080128"/>
                  <a:pt x="2741872" y="2157073"/>
                  <a:pt x="2782911" y="2203241"/>
                </a:cubicBezTo>
                <a:cubicBezTo>
                  <a:pt x="2805994" y="2192979"/>
                  <a:pt x="2826513" y="2182720"/>
                  <a:pt x="2847032" y="2175028"/>
                </a:cubicBezTo>
                <a:cubicBezTo>
                  <a:pt x="2821383" y="2128861"/>
                  <a:pt x="2798299" y="2077563"/>
                  <a:pt x="2777780" y="2026267"/>
                </a:cubicBezTo>
                <a:cubicBezTo>
                  <a:pt x="2777780" y="2031396"/>
                  <a:pt x="2772650" y="2036525"/>
                  <a:pt x="2767520" y="2031396"/>
                </a:cubicBezTo>
                <a:cubicBezTo>
                  <a:pt x="2764955" y="2026267"/>
                  <a:pt x="2770086" y="2026267"/>
                  <a:pt x="2775215" y="2026267"/>
                </a:cubicBezTo>
                <a:cubicBezTo>
                  <a:pt x="2772650" y="2018570"/>
                  <a:pt x="2770086" y="2013442"/>
                  <a:pt x="2772650" y="2010878"/>
                </a:cubicBezTo>
                <a:cubicBezTo>
                  <a:pt x="2764955" y="2013442"/>
                  <a:pt x="2749566" y="1990357"/>
                  <a:pt x="2759827" y="1980097"/>
                </a:cubicBezTo>
                <a:cubicBezTo>
                  <a:pt x="2757261" y="1972402"/>
                  <a:pt x="2754696" y="1964708"/>
                  <a:pt x="2752131" y="1957013"/>
                </a:cubicBezTo>
                <a:cubicBezTo>
                  <a:pt x="2749566" y="1962143"/>
                  <a:pt x="2749566" y="1967273"/>
                  <a:pt x="2744436" y="1969837"/>
                </a:cubicBezTo>
                <a:cubicBezTo>
                  <a:pt x="2718787" y="1964708"/>
                  <a:pt x="2721352" y="1923669"/>
                  <a:pt x="2731612" y="1903150"/>
                </a:cubicBezTo>
                <a:cubicBezTo>
                  <a:pt x="2713658" y="1859547"/>
                  <a:pt x="2695703" y="1815944"/>
                  <a:pt x="2677749" y="1772342"/>
                </a:cubicBezTo>
                <a:cubicBezTo>
                  <a:pt x="2672619" y="1769777"/>
                  <a:pt x="2664926" y="1767212"/>
                  <a:pt x="2657230" y="1762082"/>
                </a:cubicBezTo>
                <a:close/>
                <a:moveTo>
                  <a:pt x="5804353" y="1759545"/>
                </a:moveTo>
                <a:cubicBezTo>
                  <a:pt x="5806919" y="1767241"/>
                  <a:pt x="5801789" y="1769804"/>
                  <a:pt x="5796659" y="1767241"/>
                </a:cubicBezTo>
                <a:cubicBezTo>
                  <a:pt x="5799224" y="1764676"/>
                  <a:pt x="5796659" y="1756981"/>
                  <a:pt x="5804353" y="1759545"/>
                </a:cubicBezTo>
                <a:close/>
                <a:moveTo>
                  <a:pt x="5034886" y="1746721"/>
                </a:moveTo>
                <a:cubicBezTo>
                  <a:pt x="5040015" y="1744155"/>
                  <a:pt x="5040015" y="1762111"/>
                  <a:pt x="5032321" y="1759547"/>
                </a:cubicBezTo>
                <a:cubicBezTo>
                  <a:pt x="5029756" y="1751851"/>
                  <a:pt x="5034886" y="1751851"/>
                  <a:pt x="5034886" y="1746721"/>
                </a:cubicBezTo>
                <a:close/>
                <a:moveTo>
                  <a:pt x="3893508" y="1746693"/>
                </a:moveTo>
                <a:cubicBezTo>
                  <a:pt x="3888379" y="1762082"/>
                  <a:pt x="3885814" y="1780036"/>
                  <a:pt x="3880684" y="1797991"/>
                </a:cubicBezTo>
                <a:cubicBezTo>
                  <a:pt x="3878119" y="1808250"/>
                  <a:pt x="3875554" y="1821075"/>
                  <a:pt x="3870424" y="1839029"/>
                </a:cubicBezTo>
                <a:cubicBezTo>
                  <a:pt x="3872989" y="1839029"/>
                  <a:pt x="3872989" y="1839029"/>
                  <a:pt x="3872989" y="1839029"/>
                </a:cubicBezTo>
                <a:cubicBezTo>
                  <a:pt x="3872989" y="1839029"/>
                  <a:pt x="3875554" y="1836463"/>
                  <a:pt x="3875554" y="1836463"/>
                </a:cubicBezTo>
                <a:cubicBezTo>
                  <a:pt x="3875554" y="1836463"/>
                  <a:pt x="3875554" y="1833898"/>
                  <a:pt x="3875554" y="1831334"/>
                </a:cubicBezTo>
                <a:cubicBezTo>
                  <a:pt x="3875554" y="1831334"/>
                  <a:pt x="3878119" y="1833898"/>
                  <a:pt x="3878119" y="1833898"/>
                </a:cubicBezTo>
                <a:cubicBezTo>
                  <a:pt x="3880684" y="1831334"/>
                  <a:pt x="3880684" y="1831334"/>
                  <a:pt x="3883249" y="1828769"/>
                </a:cubicBezTo>
                <a:cubicBezTo>
                  <a:pt x="3890944" y="1823639"/>
                  <a:pt x="3896073" y="1818510"/>
                  <a:pt x="3901203" y="1813380"/>
                </a:cubicBezTo>
                <a:cubicBezTo>
                  <a:pt x="3901203" y="1813380"/>
                  <a:pt x="3898638" y="1813380"/>
                  <a:pt x="3898638" y="1813380"/>
                </a:cubicBezTo>
                <a:cubicBezTo>
                  <a:pt x="3901203" y="1787730"/>
                  <a:pt x="3896073" y="1777471"/>
                  <a:pt x="3898638" y="1751823"/>
                </a:cubicBezTo>
                <a:cubicBezTo>
                  <a:pt x="3896073" y="1749258"/>
                  <a:pt x="3896073" y="1746693"/>
                  <a:pt x="3893508" y="1746693"/>
                </a:cubicBezTo>
                <a:close/>
                <a:moveTo>
                  <a:pt x="3870425" y="1733896"/>
                </a:moveTo>
                <a:cubicBezTo>
                  <a:pt x="3883249" y="1733896"/>
                  <a:pt x="3875554" y="1739026"/>
                  <a:pt x="3875554" y="1749286"/>
                </a:cubicBezTo>
                <a:cubicBezTo>
                  <a:pt x="3872989" y="1746721"/>
                  <a:pt x="3870425" y="1741591"/>
                  <a:pt x="3870425" y="1733896"/>
                </a:cubicBezTo>
                <a:close/>
                <a:moveTo>
                  <a:pt x="5083620" y="1723636"/>
                </a:moveTo>
                <a:cubicBezTo>
                  <a:pt x="5088749" y="1736461"/>
                  <a:pt x="5070795" y="1723636"/>
                  <a:pt x="5068230" y="1731331"/>
                </a:cubicBezTo>
                <a:cubicBezTo>
                  <a:pt x="5063100" y="1723636"/>
                  <a:pt x="5073360" y="1726201"/>
                  <a:pt x="5083620" y="1723636"/>
                </a:cubicBezTo>
                <a:close/>
                <a:moveTo>
                  <a:pt x="2726482" y="1721044"/>
                </a:moveTo>
                <a:cubicBezTo>
                  <a:pt x="2718787" y="1746693"/>
                  <a:pt x="2705963" y="1767212"/>
                  <a:pt x="2688009" y="1769777"/>
                </a:cubicBezTo>
                <a:cubicBezTo>
                  <a:pt x="2705963" y="1810815"/>
                  <a:pt x="2721352" y="1851852"/>
                  <a:pt x="2739307" y="1892891"/>
                </a:cubicBezTo>
                <a:cubicBezTo>
                  <a:pt x="2744436" y="1890326"/>
                  <a:pt x="2749566" y="1890326"/>
                  <a:pt x="2754696" y="1898020"/>
                </a:cubicBezTo>
                <a:cubicBezTo>
                  <a:pt x="2767520" y="1869807"/>
                  <a:pt x="2726482" y="1851852"/>
                  <a:pt x="2721352" y="1821075"/>
                </a:cubicBezTo>
                <a:cubicBezTo>
                  <a:pt x="2718787" y="1792861"/>
                  <a:pt x="2718787" y="1762082"/>
                  <a:pt x="2739307" y="1741563"/>
                </a:cubicBezTo>
                <a:cubicBezTo>
                  <a:pt x="2734177" y="1736433"/>
                  <a:pt x="2729048" y="1731303"/>
                  <a:pt x="2726482" y="1721044"/>
                </a:cubicBezTo>
                <a:close/>
                <a:moveTo>
                  <a:pt x="3075308" y="1715914"/>
                </a:moveTo>
                <a:cubicBezTo>
                  <a:pt x="3067614" y="1733868"/>
                  <a:pt x="3057353" y="1754387"/>
                  <a:pt x="3049659" y="1772342"/>
                </a:cubicBezTo>
                <a:cubicBezTo>
                  <a:pt x="3044529" y="1782601"/>
                  <a:pt x="3039399" y="1795426"/>
                  <a:pt x="3034269" y="1808250"/>
                </a:cubicBezTo>
                <a:cubicBezTo>
                  <a:pt x="3044529" y="1810815"/>
                  <a:pt x="3052224" y="1813380"/>
                  <a:pt x="3062483" y="1815944"/>
                </a:cubicBezTo>
                <a:cubicBezTo>
                  <a:pt x="3065048" y="1782601"/>
                  <a:pt x="3070178" y="1749258"/>
                  <a:pt x="3075308" y="1715914"/>
                </a:cubicBezTo>
                <a:close/>
                <a:moveTo>
                  <a:pt x="2929109" y="1710784"/>
                </a:moveTo>
                <a:cubicBezTo>
                  <a:pt x="2926544" y="1721044"/>
                  <a:pt x="2926544" y="1728738"/>
                  <a:pt x="2926544" y="1738998"/>
                </a:cubicBezTo>
                <a:cubicBezTo>
                  <a:pt x="2926544" y="1738998"/>
                  <a:pt x="2929109" y="1738998"/>
                  <a:pt x="2929109" y="1738998"/>
                </a:cubicBezTo>
                <a:cubicBezTo>
                  <a:pt x="2929109" y="1728738"/>
                  <a:pt x="2929109" y="1721044"/>
                  <a:pt x="2929109" y="1710784"/>
                </a:cubicBezTo>
                <a:close/>
                <a:moveTo>
                  <a:pt x="5078489" y="1700553"/>
                </a:moveTo>
                <a:cubicBezTo>
                  <a:pt x="5086183" y="1700553"/>
                  <a:pt x="5093878" y="1700553"/>
                  <a:pt x="5093878" y="1708247"/>
                </a:cubicBezTo>
                <a:cubicBezTo>
                  <a:pt x="5086183" y="1708247"/>
                  <a:pt x="5078489" y="1708247"/>
                  <a:pt x="5078489" y="1700553"/>
                </a:cubicBezTo>
                <a:close/>
                <a:moveTo>
                  <a:pt x="4052889" y="1700334"/>
                </a:moveTo>
                <a:lnTo>
                  <a:pt x="4050063" y="1711991"/>
                </a:lnTo>
                <a:lnTo>
                  <a:pt x="4051250" y="1704693"/>
                </a:lnTo>
                <a:close/>
                <a:moveTo>
                  <a:pt x="5119528" y="1697989"/>
                </a:moveTo>
                <a:cubicBezTo>
                  <a:pt x="5119528" y="1708247"/>
                  <a:pt x="5106703" y="1710813"/>
                  <a:pt x="5096444" y="1713378"/>
                </a:cubicBezTo>
                <a:cubicBezTo>
                  <a:pt x="5096444" y="1703117"/>
                  <a:pt x="5119528" y="1705682"/>
                  <a:pt x="5111833" y="1700553"/>
                </a:cubicBezTo>
                <a:cubicBezTo>
                  <a:pt x="5111833" y="1697989"/>
                  <a:pt x="5116963" y="1697989"/>
                  <a:pt x="5119528" y="1697989"/>
                </a:cubicBezTo>
                <a:close/>
                <a:moveTo>
                  <a:pt x="3352317" y="1696066"/>
                </a:moveTo>
                <a:cubicBezTo>
                  <a:pt x="3353600" y="1696066"/>
                  <a:pt x="3354881" y="1696707"/>
                  <a:pt x="3354881" y="1697989"/>
                </a:cubicBezTo>
                <a:cubicBezTo>
                  <a:pt x="3352317" y="1700553"/>
                  <a:pt x="3352317" y="1697989"/>
                  <a:pt x="3349752" y="1697989"/>
                </a:cubicBezTo>
                <a:cubicBezTo>
                  <a:pt x="3349752" y="1696707"/>
                  <a:pt x="3351035" y="1696066"/>
                  <a:pt x="3352317" y="1696066"/>
                </a:cubicBezTo>
                <a:close/>
                <a:moveTo>
                  <a:pt x="4728702" y="1695745"/>
                </a:moveTo>
                <a:cubicBezTo>
                  <a:pt x="4730946" y="1697348"/>
                  <a:pt x="4732228" y="1700554"/>
                  <a:pt x="4729663" y="1703119"/>
                </a:cubicBezTo>
                <a:cubicBezTo>
                  <a:pt x="4727098" y="1703119"/>
                  <a:pt x="4727098" y="1697989"/>
                  <a:pt x="4721969" y="1697989"/>
                </a:cubicBezTo>
                <a:cubicBezTo>
                  <a:pt x="4723252" y="1694142"/>
                  <a:pt x="4726458" y="1694142"/>
                  <a:pt x="4728702" y="1695745"/>
                </a:cubicBezTo>
                <a:close/>
                <a:moveTo>
                  <a:pt x="4149998" y="1692830"/>
                </a:moveTo>
                <a:cubicBezTo>
                  <a:pt x="4134609" y="1710784"/>
                  <a:pt x="4116654" y="1723609"/>
                  <a:pt x="4098700" y="1736433"/>
                </a:cubicBezTo>
                <a:cubicBezTo>
                  <a:pt x="4088440" y="1744128"/>
                  <a:pt x="4075616" y="1749258"/>
                  <a:pt x="4065356" y="1754387"/>
                </a:cubicBezTo>
                <a:cubicBezTo>
                  <a:pt x="4060226" y="1767212"/>
                  <a:pt x="4052532" y="1782601"/>
                  <a:pt x="4047402" y="1795426"/>
                </a:cubicBezTo>
                <a:cubicBezTo>
                  <a:pt x="4049967" y="1828769"/>
                  <a:pt x="4055097" y="1862112"/>
                  <a:pt x="4057662" y="1898020"/>
                </a:cubicBezTo>
                <a:cubicBezTo>
                  <a:pt x="4057662" y="1900585"/>
                  <a:pt x="4057662" y="1900585"/>
                  <a:pt x="4057662" y="1903150"/>
                </a:cubicBezTo>
                <a:cubicBezTo>
                  <a:pt x="4073051" y="1880066"/>
                  <a:pt x="4088440" y="1856982"/>
                  <a:pt x="4101265" y="1828769"/>
                </a:cubicBezTo>
                <a:cubicBezTo>
                  <a:pt x="4121784" y="1785166"/>
                  <a:pt x="4137173" y="1738998"/>
                  <a:pt x="4149998" y="1692830"/>
                </a:cubicBezTo>
                <a:close/>
                <a:moveTo>
                  <a:pt x="3859725" y="1683710"/>
                </a:moveTo>
                <a:cubicBezTo>
                  <a:pt x="3858883" y="1684192"/>
                  <a:pt x="3845417" y="1689001"/>
                  <a:pt x="3855035" y="1685153"/>
                </a:cubicBezTo>
                <a:cubicBezTo>
                  <a:pt x="3858883" y="1683872"/>
                  <a:pt x="3860005" y="1683551"/>
                  <a:pt x="3859725" y="1683710"/>
                </a:cubicBezTo>
                <a:close/>
                <a:moveTo>
                  <a:pt x="5163131" y="1677470"/>
                </a:moveTo>
                <a:cubicBezTo>
                  <a:pt x="5168260" y="1680035"/>
                  <a:pt x="5168260" y="1682600"/>
                  <a:pt x="5168260" y="1690295"/>
                </a:cubicBezTo>
                <a:cubicBezTo>
                  <a:pt x="5165696" y="1690295"/>
                  <a:pt x="5163131" y="1690295"/>
                  <a:pt x="5160566" y="1690295"/>
                </a:cubicBezTo>
                <a:cubicBezTo>
                  <a:pt x="5158001" y="1685163"/>
                  <a:pt x="5163131" y="1682600"/>
                  <a:pt x="5163131" y="1677470"/>
                </a:cubicBezTo>
                <a:close/>
                <a:moveTo>
                  <a:pt x="3365141" y="1674906"/>
                </a:moveTo>
                <a:cubicBezTo>
                  <a:pt x="3380531" y="1674906"/>
                  <a:pt x="3365141" y="1690296"/>
                  <a:pt x="3365141" y="1674906"/>
                </a:cubicBezTo>
                <a:close/>
                <a:moveTo>
                  <a:pt x="4755312" y="1659516"/>
                </a:moveTo>
                <a:cubicBezTo>
                  <a:pt x="4760442" y="1656950"/>
                  <a:pt x="4760442" y="1664646"/>
                  <a:pt x="4763007" y="1664646"/>
                </a:cubicBezTo>
                <a:cubicBezTo>
                  <a:pt x="4763007" y="1672340"/>
                  <a:pt x="4752747" y="1664646"/>
                  <a:pt x="4755312" y="1659516"/>
                </a:cubicBezTo>
                <a:close/>
                <a:moveTo>
                  <a:pt x="4769901" y="1654787"/>
                </a:moveTo>
                <a:cubicBezTo>
                  <a:pt x="4772786" y="1656952"/>
                  <a:pt x="4771344" y="1668494"/>
                  <a:pt x="4765573" y="1656951"/>
                </a:cubicBezTo>
                <a:cubicBezTo>
                  <a:pt x="4767497" y="1654386"/>
                  <a:pt x="4768939" y="1654065"/>
                  <a:pt x="4769901" y="1654787"/>
                </a:cubicBezTo>
                <a:close/>
                <a:moveTo>
                  <a:pt x="6296813" y="1654385"/>
                </a:moveTo>
                <a:cubicBezTo>
                  <a:pt x="6301943" y="1651820"/>
                  <a:pt x="6301943" y="1669776"/>
                  <a:pt x="6294249" y="1667211"/>
                </a:cubicBezTo>
                <a:cubicBezTo>
                  <a:pt x="6294249" y="1659515"/>
                  <a:pt x="6296813" y="1659515"/>
                  <a:pt x="6296813" y="1654385"/>
                </a:cubicBezTo>
                <a:close/>
                <a:moveTo>
                  <a:pt x="5260597" y="1644115"/>
                </a:moveTo>
                <a:cubicBezTo>
                  <a:pt x="5265727" y="1649244"/>
                  <a:pt x="5268292" y="1672329"/>
                  <a:pt x="5258032" y="1687718"/>
                </a:cubicBezTo>
                <a:cubicBezTo>
                  <a:pt x="5247772" y="1690283"/>
                  <a:pt x="5242643" y="1687718"/>
                  <a:pt x="5237513" y="1690283"/>
                </a:cubicBezTo>
                <a:cubicBezTo>
                  <a:pt x="5227253" y="1674893"/>
                  <a:pt x="5237513" y="1664634"/>
                  <a:pt x="5240078" y="1649244"/>
                </a:cubicBezTo>
                <a:cubicBezTo>
                  <a:pt x="5250338" y="1644115"/>
                  <a:pt x="5258032" y="1656939"/>
                  <a:pt x="5260597" y="1644115"/>
                </a:cubicBezTo>
                <a:close/>
                <a:moveTo>
                  <a:pt x="3121476" y="1631273"/>
                </a:moveTo>
                <a:cubicBezTo>
                  <a:pt x="3113781" y="1644097"/>
                  <a:pt x="3108652" y="1654357"/>
                  <a:pt x="3103521" y="1664616"/>
                </a:cubicBezTo>
                <a:cubicBezTo>
                  <a:pt x="3093262" y="1721044"/>
                  <a:pt x="3085567" y="1774907"/>
                  <a:pt x="3080437" y="1828769"/>
                </a:cubicBezTo>
                <a:cubicBezTo>
                  <a:pt x="3088132" y="1839029"/>
                  <a:pt x="3093262" y="1851852"/>
                  <a:pt x="3093262" y="1869807"/>
                </a:cubicBezTo>
                <a:cubicBezTo>
                  <a:pt x="3098393" y="1874936"/>
                  <a:pt x="3106086" y="1877501"/>
                  <a:pt x="3111216" y="1882631"/>
                </a:cubicBezTo>
                <a:cubicBezTo>
                  <a:pt x="3113781" y="1872371"/>
                  <a:pt x="3116346" y="1862112"/>
                  <a:pt x="3121476" y="1849289"/>
                </a:cubicBezTo>
                <a:cubicBezTo>
                  <a:pt x="3126605" y="1823639"/>
                  <a:pt x="3134300" y="1797991"/>
                  <a:pt x="3139430" y="1772342"/>
                </a:cubicBezTo>
                <a:cubicBezTo>
                  <a:pt x="3139430" y="1772342"/>
                  <a:pt x="3139430" y="1769777"/>
                  <a:pt x="3139430" y="1769777"/>
                </a:cubicBezTo>
                <a:cubicBezTo>
                  <a:pt x="3126605" y="1733868"/>
                  <a:pt x="3121476" y="1687700"/>
                  <a:pt x="3121476" y="1641532"/>
                </a:cubicBezTo>
                <a:cubicBezTo>
                  <a:pt x="3121476" y="1638967"/>
                  <a:pt x="3121476" y="1633837"/>
                  <a:pt x="3121476" y="1631273"/>
                </a:cubicBezTo>
                <a:close/>
                <a:moveTo>
                  <a:pt x="1292706" y="1623578"/>
                </a:moveTo>
                <a:cubicBezTo>
                  <a:pt x="1287576" y="1638967"/>
                  <a:pt x="1308095" y="1631273"/>
                  <a:pt x="1313225" y="1638967"/>
                </a:cubicBezTo>
                <a:cubicBezTo>
                  <a:pt x="1318355" y="1623578"/>
                  <a:pt x="1295271" y="1633837"/>
                  <a:pt x="1292706" y="1623578"/>
                </a:cubicBezTo>
                <a:close/>
                <a:moveTo>
                  <a:pt x="5237512" y="1618477"/>
                </a:moveTo>
                <a:cubicBezTo>
                  <a:pt x="5232382" y="1623607"/>
                  <a:pt x="5234947" y="1636433"/>
                  <a:pt x="5224688" y="1633868"/>
                </a:cubicBezTo>
                <a:cubicBezTo>
                  <a:pt x="5216993" y="1626172"/>
                  <a:pt x="5222123" y="1615913"/>
                  <a:pt x="5237512" y="1618477"/>
                </a:cubicBezTo>
                <a:close/>
                <a:moveTo>
                  <a:pt x="5177879" y="1610463"/>
                </a:moveTo>
                <a:cubicBezTo>
                  <a:pt x="5179162" y="1610142"/>
                  <a:pt x="5181085" y="1610783"/>
                  <a:pt x="5183650" y="1613348"/>
                </a:cubicBezTo>
                <a:cubicBezTo>
                  <a:pt x="5175956" y="1621043"/>
                  <a:pt x="5174032" y="1611425"/>
                  <a:pt x="5177879" y="1610463"/>
                </a:cubicBezTo>
                <a:close/>
                <a:moveTo>
                  <a:pt x="5899255" y="1608859"/>
                </a:moveTo>
                <a:cubicBezTo>
                  <a:pt x="5900538" y="1608859"/>
                  <a:pt x="5901820" y="1609501"/>
                  <a:pt x="5901820" y="1610783"/>
                </a:cubicBezTo>
                <a:cubicBezTo>
                  <a:pt x="5899255" y="1613348"/>
                  <a:pt x="5899255" y="1610783"/>
                  <a:pt x="5896691" y="1610783"/>
                </a:cubicBezTo>
                <a:cubicBezTo>
                  <a:pt x="5896691" y="1609501"/>
                  <a:pt x="5897973" y="1608859"/>
                  <a:pt x="5899255" y="1608859"/>
                </a:cubicBezTo>
                <a:close/>
                <a:moveTo>
                  <a:pt x="1275313" y="1597809"/>
                </a:moveTo>
                <a:cubicBezTo>
                  <a:pt x="1273470" y="1598249"/>
                  <a:pt x="1272187" y="1599853"/>
                  <a:pt x="1272187" y="1603059"/>
                </a:cubicBezTo>
                <a:cubicBezTo>
                  <a:pt x="1279881" y="1603059"/>
                  <a:pt x="1274752" y="1615883"/>
                  <a:pt x="1287576" y="1613318"/>
                </a:cubicBezTo>
                <a:cubicBezTo>
                  <a:pt x="1291424" y="1605624"/>
                  <a:pt x="1280844" y="1596486"/>
                  <a:pt x="1275313" y="1597809"/>
                </a:cubicBezTo>
                <a:close/>
                <a:moveTo>
                  <a:pt x="5332414" y="1592817"/>
                </a:moveTo>
                <a:cubicBezTo>
                  <a:pt x="5329849" y="1597947"/>
                  <a:pt x="5322154" y="1597947"/>
                  <a:pt x="5317024" y="1600513"/>
                </a:cubicBezTo>
                <a:cubicBezTo>
                  <a:pt x="5311894" y="1600513"/>
                  <a:pt x="5322154" y="1590252"/>
                  <a:pt x="5332414" y="1592817"/>
                </a:cubicBezTo>
                <a:close/>
                <a:moveTo>
                  <a:pt x="2998361" y="1592799"/>
                </a:moveTo>
                <a:cubicBezTo>
                  <a:pt x="2993231" y="1610753"/>
                  <a:pt x="2982972" y="1628708"/>
                  <a:pt x="2967582" y="1641532"/>
                </a:cubicBezTo>
                <a:cubicBezTo>
                  <a:pt x="2957322" y="1636402"/>
                  <a:pt x="2947063" y="1646662"/>
                  <a:pt x="2939368" y="1664616"/>
                </a:cubicBezTo>
                <a:cubicBezTo>
                  <a:pt x="2936803" y="1690265"/>
                  <a:pt x="2936803" y="1713349"/>
                  <a:pt x="2936803" y="1738998"/>
                </a:cubicBezTo>
                <a:cubicBezTo>
                  <a:pt x="2947063" y="1741563"/>
                  <a:pt x="2957322" y="1744128"/>
                  <a:pt x="2967582" y="1746693"/>
                </a:cubicBezTo>
                <a:cubicBezTo>
                  <a:pt x="2970147" y="1731303"/>
                  <a:pt x="2972713" y="1715914"/>
                  <a:pt x="2975277" y="1700525"/>
                </a:cubicBezTo>
                <a:cubicBezTo>
                  <a:pt x="2982972" y="1664616"/>
                  <a:pt x="2990666" y="1628708"/>
                  <a:pt x="2998361" y="1592799"/>
                </a:cubicBezTo>
                <a:close/>
                <a:moveTo>
                  <a:pt x="3867860" y="1587701"/>
                </a:moveTo>
                <a:cubicBezTo>
                  <a:pt x="3872989" y="1585135"/>
                  <a:pt x="3872989" y="1590266"/>
                  <a:pt x="3872989" y="1592831"/>
                </a:cubicBezTo>
                <a:cubicBezTo>
                  <a:pt x="3870425" y="1592831"/>
                  <a:pt x="3870425" y="1592831"/>
                  <a:pt x="3870425" y="1595395"/>
                </a:cubicBezTo>
                <a:cubicBezTo>
                  <a:pt x="3867860" y="1595395"/>
                  <a:pt x="3867860" y="1590266"/>
                  <a:pt x="3867860" y="1587701"/>
                </a:cubicBezTo>
                <a:close/>
                <a:moveTo>
                  <a:pt x="4842519" y="1587700"/>
                </a:moveTo>
                <a:cubicBezTo>
                  <a:pt x="4842519" y="1605654"/>
                  <a:pt x="4834824" y="1605654"/>
                  <a:pt x="4824565" y="1600524"/>
                </a:cubicBezTo>
                <a:cubicBezTo>
                  <a:pt x="4827130" y="1595394"/>
                  <a:pt x="4829694" y="1587700"/>
                  <a:pt x="4842519" y="1587700"/>
                </a:cubicBezTo>
                <a:close/>
                <a:moveTo>
                  <a:pt x="5659197" y="1580808"/>
                </a:moveTo>
                <a:cubicBezTo>
                  <a:pt x="5660880" y="1580808"/>
                  <a:pt x="5657514" y="1590907"/>
                  <a:pt x="5655590" y="1585136"/>
                </a:cubicBezTo>
                <a:cubicBezTo>
                  <a:pt x="5657514" y="1581930"/>
                  <a:pt x="5658636" y="1580808"/>
                  <a:pt x="5659197" y="1580808"/>
                </a:cubicBezTo>
                <a:close/>
                <a:moveTo>
                  <a:pt x="5132993" y="1578723"/>
                </a:moveTo>
                <a:cubicBezTo>
                  <a:pt x="5137482" y="1578082"/>
                  <a:pt x="5141330" y="1580006"/>
                  <a:pt x="5140047" y="1587700"/>
                </a:cubicBezTo>
                <a:cubicBezTo>
                  <a:pt x="5134917" y="1585136"/>
                  <a:pt x="5129787" y="1585136"/>
                  <a:pt x="5122093" y="1585136"/>
                </a:cubicBezTo>
                <a:cubicBezTo>
                  <a:pt x="5123375" y="1582571"/>
                  <a:pt x="5128505" y="1579365"/>
                  <a:pt x="5132993" y="1578723"/>
                </a:cubicBezTo>
                <a:close/>
                <a:moveTo>
                  <a:pt x="4845084" y="1577441"/>
                </a:moveTo>
                <a:cubicBezTo>
                  <a:pt x="4847648" y="1577441"/>
                  <a:pt x="4850213" y="1577441"/>
                  <a:pt x="4852779" y="1577441"/>
                </a:cubicBezTo>
                <a:cubicBezTo>
                  <a:pt x="4850213" y="1582571"/>
                  <a:pt x="4850213" y="1587700"/>
                  <a:pt x="4842519" y="1585135"/>
                </a:cubicBezTo>
                <a:cubicBezTo>
                  <a:pt x="4842519" y="1582571"/>
                  <a:pt x="4845084" y="1582571"/>
                  <a:pt x="4845084" y="1577441"/>
                </a:cubicBezTo>
                <a:close/>
                <a:moveTo>
                  <a:pt x="2908591" y="1572318"/>
                </a:moveTo>
                <a:cubicBezTo>
                  <a:pt x="2913719" y="1569753"/>
                  <a:pt x="2913719" y="1585144"/>
                  <a:pt x="2906025" y="1582579"/>
                </a:cubicBezTo>
                <a:cubicBezTo>
                  <a:pt x="2906025" y="1577449"/>
                  <a:pt x="2908591" y="1577449"/>
                  <a:pt x="2908591" y="1572318"/>
                </a:cubicBezTo>
                <a:close/>
                <a:moveTo>
                  <a:pt x="5229818" y="1564617"/>
                </a:moveTo>
                <a:cubicBezTo>
                  <a:pt x="5234947" y="1564617"/>
                  <a:pt x="5237512" y="1564617"/>
                  <a:pt x="5242642" y="1564617"/>
                </a:cubicBezTo>
                <a:cubicBezTo>
                  <a:pt x="5242642" y="1572311"/>
                  <a:pt x="5242642" y="1577441"/>
                  <a:pt x="5240077" y="1580006"/>
                </a:cubicBezTo>
                <a:cubicBezTo>
                  <a:pt x="5232382" y="1582571"/>
                  <a:pt x="5232382" y="1574876"/>
                  <a:pt x="5229818" y="1564617"/>
                </a:cubicBezTo>
                <a:close/>
                <a:moveTo>
                  <a:pt x="5266688" y="1558846"/>
                </a:moveTo>
                <a:cubicBezTo>
                  <a:pt x="5268932" y="1559487"/>
                  <a:pt x="5270856" y="1560770"/>
                  <a:pt x="5275986" y="1562052"/>
                </a:cubicBezTo>
                <a:cubicBezTo>
                  <a:pt x="5278551" y="1572312"/>
                  <a:pt x="5273421" y="1577442"/>
                  <a:pt x="5268291" y="1585136"/>
                </a:cubicBezTo>
                <a:cubicBezTo>
                  <a:pt x="5265726" y="1582571"/>
                  <a:pt x="5260597" y="1580006"/>
                  <a:pt x="5260597" y="1585136"/>
                </a:cubicBezTo>
                <a:cubicBezTo>
                  <a:pt x="5250337" y="1577442"/>
                  <a:pt x="5252902" y="1569747"/>
                  <a:pt x="5255467" y="1559487"/>
                </a:cubicBezTo>
                <a:cubicBezTo>
                  <a:pt x="5261879" y="1558205"/>
                  <a:pt x="5264444" y="1558205"/>
                  <a:pt x="5266688" y="1558846"/>
                </a:cubicBezTo>
                <a:close/>
                <a:moveTo>
                  <a:pt x="3124040" y="1554326"/>
                </a:moveTo>
                <a:cubicBezTo>
                  <a:pt x="3118911" y="1582540"/>
                  <a:pt x="3111216" y="1610753"/>
                  <a:pt x="3106086" y="1636402"/>
                </a:cubicBezTo>
                <a:cubicBezTo>
                  <a:pt x="3111216" y="1628708"/>
                  <a:pt x="3113781" y="1621013"/>
                  <a:pt x="3118911" y="1613318"/>
                </a:cubicBezTo>
                <a:cubicBezTo>
                  <a:pt x="3121476" y="1595364"/>
                  <a:pt x="3121476" y="1574845"/>
                  <a:pt x="3124040" y="1554326"/>
                </a:cubicBezTo>
                <a:close/>
                <a:moveTo>
                  <a:pt x="3878120" y="1551771"/>
                </a:moveTo>
                <a:cubicBezTo>
                  <a:pt x="3890945" y="1556901"/>
                  <a:pt x="3878120" y="1569725"/>
                  <a:pt x="3880684" y="1579984"/>
                </a:cubicBezTo>
                <a:cubicBezTo>
                  <a:pt x="3875555" y="1572290"/>
                  <a:pt x="3875555" y="1556901"/>
                  <a:pt x="3878120" y="1551771"/>
                </a:cubicBezTo>
                <a:close/>
                <a:moveTo>
                  <a:pt x="6532142" y="1546984"/>
                </a:moveTo>
                <a:cubicBezTo>
                  <a:pt x="6534707" y="1546022"/>
                  <a:pt x="6537913" y="1546663"/>
                  <a:pt x="6540478" y="1549228"/>
                </a:cubicBezTo>
                <a:cubicBezTo>
                  <a:pt x="6537914" y="1554358"/>
                  <a:pt x="6535348" y="1554358"/>
                  <a:pt x="6527653" y="1554358"/>
                </a:cubicBezTo>
                <a:cubicBezTo>
                  <a:pt x="6527653" y="1550511"/>
                  <a:pt x="6529577" y="1547946"/>
                  <a:pt x="6532142" y="1546984"/>
                </a:cubicBezTo>
                <a:close/>
                <a:moveTo>
                  <a:pt x="4932291" y="1541534"/>
                </a:moveTo>
                <a:cubicBezTo>
                  <a:pt x="4942550" y="1544099"/>
                  <a:pt x="4932291" y="1546664"/>
                  <a:pt x="4934856" y="1559488"/>
                </a:cubicBezTo>
                <a:cubicBezTo>
                  <a:pt x="4932291" y="1554358"/>
                  <a:pt x="4927161" y="1546664"/>
                  <a:pt x="4932291" y="1541534"/>
                </a:cubicBezTo>
                <a:close/>
                <a:moveTo>
                  <a:pt x="3924648" y="1536021"/>
                </a:moveTo>
                <a:cubicBezTo>
                  <a:pt x="3923806" y="1539749"/>
                  <a:pt x="3920439" y="1551772"/>
                  <a:pt x="3924287" y="1536381"/>
                </a:cubicBezTo>
                <a:cubicBezTo>
                  <a:pt x="3924929" y="1534458"/>
                  <a:pt x="3924928" y="1534779"/>
                  <a:pt x="3924648" y="1536021"/>
                </a:cubicBezTo>
                <a:close/>
                <a:moveTo>
                  <a:pt x="4065997" y="1535741"/>
                </a:moveTo>
                <a:cubicBezTo>
                  <a:pt x="4068562" y="1538305"/>
                  <a:pt x="4070486" y="1542794"/>
                  <a:pt x="4070486" y="1546641"/>
                </a:cubicBezTo>
                <a:cubicBezTo>
                  <a:pt x="4065356" y="1546641"/>
                  <a:pt x="4062791" y="1538947"/>
                  <a:pt x="4057662" y="1536382"/>
                </a:cubicBezTo>
                <a:cubicBezTo>
                  <a:pt x="4060226" y="1532534"/>
                  <a:pt x="4063432" y="1533175"/>
                  <a:pt x="4065997" y="1535741"/>
                </a:cubicBezTo>
                <a:close/>
                <a:moveTo>
                  <a:pt x="4960505" y="1533839"/>
                </a:moveTo>
                <a:cubicBezTo>
                  <a:pt x="4965634" y="1533839"/>
                  <a:pt x="4965634" y="1549229"/>
                  <a:pt x="4957940" y="1541534"/>
                </a:cubicBezTo>
                <a:cubicBezTo>
                  <a:pt x="4957940" y="1541534"/>
                  <a:pt x="4957940" y="1538969"/>
                  <a:pt x="4957940" y="1536404"/>
                </a:cubicBezTo>
                <a:cubicBezTo>
                  <a:pt x="4960505" y="1536404"/>
                  <a:pt x="4960505" y="1536404"/>
                  <a:pt x="4960505" y="1533839"/>
                </a:cubicBezTo>
                <a:close/>
                <a:moveTo>
                  <a:pt x="4791341" y="1528749"/>
                </a:moveTo>
                <a:cubicBezTo>
                  <a:pt x="4797473" y="1533678"/>
                  <a:pt x="4798916" y="1556282"/>
                  <a:pt x="4798916" y="1554358"/>
                </a:cubicBezTo>
                <a:cubicBezTo>
                  <a:pt x="4798916" y="1603091"/>
                  <a:pt x="4788657" y="1538969"/>
                  <a:pt x="4783527" y="1531274"/>
                </a:cubicBezTo>
                <a:cubicBezTo>
                  <a:pt x="4786733" y="1527427"/>
                  <a:pt x="4789298" y="1527106"/>
                  <a:pt x="4791341" y="1528749"/>
                </a:cubicBezTo>
                <a:close/>
                <a:moveTo>
                  <a:pt x="6625120" y="1528709"/>
                </a:moveTo>
                <a:cubicBezTo>
                  <a:pt x="6625120" y="1528709"/>
                  <a:pt x="6627684" y="1528709"/>
                  <a:pt x="6630249" y="1528709"/>
                </a:cubicBezTo>
                <a:cubicBezTo>
                  <a:pt x="6630249" y="1531275"/>
                  <a:pt x="6627684" y="1533840"/>
                  <a:pt x="6627684" y="1536404"/>
                </a:cubicBezTo>
                <a:cubicBezTo>
                  <a:pt x="6625120" y="1536404"/>
                  <a:pt x="6625120" y="1536404"/>
                  <a:pt x="6622555" y="1536404"/>
                </a:cubicBezTo>
                <a:cubicBezTo>
                  <a:pt x="6622555" y="1533840"/>
                  <a:pt x="6625120" y="1531275"/>
                  <a:pt x="6625120" y="1528709"/>
                </a:cubicBezTo>
                <a:close/>
                <a:moveTo>
                  <a:pt x="4191036" y="1526112"/>
                </a:moveTo>
                <a:cubicBezTo>
                  <a:pt x="4173082" y="1538935"/>
                  <a:pt x="4157692" y="1551761"/>
                  <a:pt x="4142303" y="1567150"/>
                </a:cubicBezTo>
                <a:cubicBezTo>
                  <a:pt x="4119219" y="1621013"/>
                  <a:pt x="4096135" y="1677441"/>
                  <a:pt x="4073051" y="1731303"/>
                </a:cubicBezTo>
                <a:cubicBezTo>
                  <a:pt x="4080746" y="1726174"/>
                  <a:pt x="4088440" y="1723609"/>
                  <a:pt x="4096135" y="1718479"/>
                </a:cubicBezTo>
                <a:cubicBezTo>
                  <a:pt x="4116654" y="1705654"/>
                  <a:pt x="4137173" y="1687700"/>
                  <a:pt x="4157692" y="1667181"/>
                </a:cubicBezTo>
                <a:cubicBezTo>
                  <a:pt x="4170517" y="1621013"/>
                  <a:pt x="4180776" y="1572280"/>
                  <a:pt x="4191036" y="1526112"/>
                </a:cubicBezTo>
                <a:close/>
                <a:moveTo>
                  <a:pt x="3170209" y="1526112"/>
                </a:moveTo>
                <a:cubicBezTo>
                  <a:pt x="3157384" y="1556891"/>
                  <a:pt x="3141995" y="1585104"/>
                  <a:pt x="3126605" y="1613318"/>
                </a:cubicBezTo>
                <a:cubicBezTo>
                  <a:pt x="3126605" y="1623578"/>
                  <a:pt x="3126605" y="1631273"/>
                  <a:pt x="3126605" y="1638967"/>
                </a:cubicBezTo>
                <a:cubicBezTo>
                  <a:pt x="3126605" y="1680005"/>
                  <a:pt x="3131736" y="1718479"/>
                  <a:pt x="3141995" y="1751823"/>
                </a:cubicBezTo>
                <a:cubicBezTo>
                  <a:pt x="3152254" y="1713349"/>
                  <a:pt x="3159949" y="1674876"/>
                  <a:pt x="3165079" y="1636402"/>
                </a:cubicBezTo>
                <a:cubicBezTo>
                  <a:pt x="3159949" y="1636402"/>
                  <a:pt x="3154819" y="1636402"/>
                  <a:pt x="3149689" y="1631273"/>
                </a:cubicBezTo>
                <a:cubicBezTo>
                  <a:pt x="3154819" y="1623578"/>
                  <a:pt x="3154819" y="1623578"/>
                  <a:pt x="3154819" y="1608189"/>
                </a:cubicBezTo>
                <a:cubicBezTo>
                  <a:pt x="3159949" y="1610753"/>
                  <a:pt x="3165079" y="1608189"/>
                  <a:pt x="3167644" y="1608189"/>
                </a:cubicBezTo>
                <a:cubicBezTo>
                  <a:pt x="3170209" y="1582540"/>
                  <a:pt x="3172774" y="1554326"/>
                  <a:pt x="3170209" y="1526112"/>
                </a:cubicBezTo>
                <a:close/>
                <a:moveTo>
                  <a:pt x="3957631" y="1520993"/>
                </a:moveTo>
                <a:cubicBezTo>
                  <a:pt x="3962760" y="1518427"/>
                  <a:pt x="3960196" y="1528688"/>
                  <a:pt x="3962760" y="1531252"/>
                </a:cubicBezTo>
                <a:cubicBezTo>
                  <a:pt x="3957631" y="1531252"/>
                  <a:pt x="3957631" y="1526123"/>
                  <a:pt x="3957631" y="1520993"/>
                </a:cubicBezTo>
                <a:close/>
                <a:moveTo>
                  <a:pt x="4937420" y="1505626"/>
                </a:moveTo>
                <a:cubicBezTo>
                  <a:pt x="4937420" y="1510755"/>
                  <a:pt x="4939985" y="1518450"/>
                  <a:pt x="4934855" y="1518450"/>
                </a:cubicBezTo>
                <a:cubicBezTo>
                  <a:pt x="4932290" y="1518450"/>
                  <a:pt x="4929726" y="1518450"/>
                  <a:pt x="4929726" y="1518450"/>
                </a:cubicBezTo>
                <a:cubicBezTo>
                  <a:pt x="4934855" y="1513320"/>
                  <a:pt x="4924596" y="1505626"/>
                  <a:pt x="4937420" y="1505626"/>
                </a:cubicBezTo>
                <a:close/>
                <a:moveTo>
                  <a:pt x="5501697" y="1503061"/>
                </a:moveTo>
                <a:cubicBezTo>
                  <a:pt x="5501697" y="1503061"/>
                  <a:pt x="5504262" y="1503061"/>
                  <a:pt x="5506827" y="1503061"/>
                </a:cubicBezTo>
                <a:cubicBezTo>
                  <a:pt x="5506827" y="1505626"/>
                  <a:pt x="5506827" y="1508191"/>
                  <a:pt x="5506827" y="1508191"/>
                </a:cubicBezTo>
                <a:cubicBezTo>
                  <a:pt x="5504262" y="1508191"/>
                  <a:pt x="5504262" y="1508191"/>
                  <a:pt x="5501697" y="1508191"/>
                </a:cubicBezTo>
                <a:cubicBezTo>
                  <a:pt x="5501697" y="1508191"/>
                  <a:pt x="5501697" y="1505626"/>
                  <a:pt x="5501697" y="1503061"/>
                </a:cubicBezTo>
                <a:close/>
                <a:moveTo>
                  <a:pt x="4370579" y="1497265"/>
                </a:moveTo>
                <a:cubicBezTo>
                  <a:pt x="4373785" y="1498547"/>
                  <a:pt x="4376991" y="1500471"/>
                  <a:pt x="4383404" y="1500471"/>
                </a:cubicBezTo>
                <a:cubicBezTo>
                  <a:pt x="4380839" y="1503036"/>
                  <a:pt x="4380839" y="1505601"/>
                  <a:pt x="4380839" y="1510730"/>
                </a:cubicBezTo>
                <a:cubicBezTo>
                  <a:pt x="4411617" y="1520991"/>
                  <a:pt x="4396228" y="1556900"/>
                  <a:pt x="4388533" y="1572289"/>
                </a:cubicBezTo>
                <a:cubicBezTo>
                  <a:pt x="4375709" y="1572289"/>
                  <a:pt x="4373144" y="1562029"/>
                  <a:pt x="4378274" y="1577419"/>
                </a:cubicBezTo>
                <a:cubicBezTo>
                  <a:pt x="4375709" y="1574854"/>
                  <a:pt x="4362884" y="1574854"/>
                  <a:pt x="4365449" y="1582549"/>
                </a:cubicBezTo>
                <a:cubicBezTo>
                  <a:pt x="4362884" y="1574854"/>
                  <a:pt x="4352625" y="1569724"/>
                  <a:pt x="4347495" y="1577419"/>
                </a:cubicBezTo>
                <a:cubicBezTo>
                  <a:pt x="4342365" y="1574854"/>
                  <a:pt x="4339801" y="1572289"/>
                  <a:pt x="4337235" y="1567159"/>
                </a:cubicBezTo>
                <a:cubicBezTo>
                  <a:pt x="4337235" y="1562029"/>
                  <a:pt x="4337235" y="1556900"/>
                  <a:pt x="4342365" y="1556900"/>
                </a:cubicBezTo>
                <a:cubicBezTo>
                  <a:pt x="4339801" y="1551770"/>
                  <a:pt x="4337235" y="1549205"/>
                  <a:pt x="4332105" y="1549205"/>
                </a:cubicBezTo>
                <a:cubicBezTo>
                  <a:pt x="4329540" y="1546640"/>
                  <a:pt x="4334669" y="1538944"/>
                  <a:pt x="4329540" y="1538944"/>
                </a:cubicBezTo>
                <a:cubicBezTo>
                  <a:pt x="4332105" y="1536380"/>
                  <a:pt x="4334669" y="1533816"/>
                  <a:pt x="4337235" y="1533816"/>
                </a:cubicBezTo>
                <a:cubicBezTo>
                  <a:pt x="4332105" y="1528685"/>
                  <a:pt x="4334669" y="1526121"/>
                  <a:pt x="4334669" y="1518425"/>
                </a:cubicBezTo>
                <a:cubicBezTo>
                  <a:pt x="4339801" y="1528685"/>
                  <a:pt x="4337235" y="1510730"/>
                  <a:pt x="4344930" y="1505601"/>
                </a:cubicBezTo>
                <a:cubicBezTo>
                  <a:pt x="4350060" y="1508166"/>
                  <a:pt x="4360319" y="1505601"/>
                  <a:pt x="4357755" y="1497906"/>
                </a:cubicBezTo>
                <a:cubicBezTo>
                  <a:pt x="4364167" y="1495341"/>
                  <a:pt x="4367373" y="1495983"/>
                  <a:pt x="4370579" y="1497265"/>
                </a:cubicBezTo>
                <a:close/>
                <a:moveTo>
                  <a:pt x="4078181" y="1479943"/>
                </a:moveTo>
                <a:cubicBezTo>
                  <a:pt x="4070486" y="1487638"/>
                  <a:pt x="4060226" y="1492767"/>
                  <a:pt x="4052532" y="1500462"/>
                </a:cubicBezTo>
                <a:cubicBezTo>
                  <a:pt x="4014058" y="1531242"/>
                  <a:pt x="3973020" y="1562020"/>
                  <a:pt x="3944806" y="1615883"/>
                </a:cubicBezTo>
                <a:cubicBezTo>
                  <a:pt x="3926852" y="1646662"/>
                  <a:pt x="3914028" y="1682570"/>
                  <a:pt x="3903768" y="1721044"/>
                </a:cubicBezTo>
                <a:cubicBezTo>
                  <a:pt x="3911463" y="1726174"/>
                  <a:pt x="3919157" y="1733868"/>
                  <a:pt x="3931982" y="1728738"/>
                </a:cubicBezTo>
                <a:cubicBezTo>
                  <a:pt x="3931982" y="1733868"/>
                  <a:pt x="3934547" y="1741563"/>
                  <a:pt x="3937111" y="1746693"/>
                </a:cubicBezTo>
                <a:cubicBezTo>
                  <a:pt x="3947371" y="1695395"/>
                  <a:pt x="3962760" y="1646662"/>
                  <a:pt x="3985845" y="1605624"/>
                </a:cubicBezTo>
                <a:cubicBezTo>
                  <a:pt x="4014058" y="1554326"/>
                  <a:pt x="4044837" y="1515852"/>
                  <a:pt x="4078181" y="1479943"/>
                </a:cubicBezTo>
                <a:close/>
                <a:moveTo>
                  <a:pt x="3967891" y="1477389"/>
                </a:moveTo>
                <a:cubicBezTo>
                  <a:pt x="3973021" y="1477389"/>
                  <a:pt x="3973021" y="1485084"/>
                  <a:pt x="3973021" y="1490214"/>
                </a:cubicBezTo>
                <a:cubicBezTo>
                  <a:pt x="3967891" y="1490214"/>
                  <a:pt x="3965326" y="1479954"/>
                  <a:pt x="3967891" y="1477389"/>
                </a:cubicBezTo>
                <a:close/>
                <a:moveTo>
                  <a:pt x="2982972" y="1472248"/>
                </a:moveTo>
                <a:cubicBezTo>
                  <a:pt x="2970147" y="1500462"/>
                  <a:pt x="2959887" y="1526112"/>
                  <a:pt x="2949629" y="1554326"/>
                </a:cubicBezTo>
                <a:cubicBezTo>
                  <a:pt x="2952193" y="1551761"/>
                  <a:pt x="2954758" y="1551761"/>
                  <a:pt x="2957322" y="1549196"/>
                </a:cubicBezTo>
                <a:cubicBezTo>
                  <a:pt x="2957322" y="1549196"/>
                  <a:pt x="2957322" y="1546631"/>
                  <a:pt x="2957322" y="1546631"/>
                </a:cubicBezTo>
                <a:cubicBezTo>
                  <a:pt x="2965017" y="1520981"/>
                  <a:pt x="2972713" y="1497898"/>
                  <a:pt x="2982972" y="1472248"/>
                </a:cubicBezTo>
                <a:close/>
                <a:moveTo>
                  <a:pt x="3916593" y="1469696"/>
                </a:moveTo>
                <a:cubicBezTo>
                  <a:pt x="3919157" y="1472261"/>
                  <a:pt x="3921722" y="1472261"/>
                  <a:pt x="3924287" y="1472261"/>
                </a:cubicBezTo>
                <a:cubicBezTo>
                  <a:pt x="3921722" y="1477390"/>
                  <a:pt x="3919157" y="1479955"/>
                  <a:pt x="3919157" y="1482520"/>
                </a:cubicBezTo>
                <a:cubicBezTo>
                  <a:pt x="3916593" y="1482520"/>
                  <a:pt x="3919157" y="1474826"/>
                  <a:pt x="3916593" y="1469696"/>
                </a:cubicBezTo>
                <a:close/>
                <a:moveTo>
                  <a:pt x="4934855" y="1454329"/>
                </a:moveTo>
                <a:cubicBezTo>
                  <a:pt x="4947681" y="1456894"/>
                  <a:pt x="4932290" y="1472284"/>
                  <a:pt x="4934855" y="1454329"/>
                </a:cubicBezTo>
                <a:close/>
                <a:moveTo>
                  <a:pt x="4752748" y="1444071"/>
                </a:moveTo>
                <a:cubicBezTo>
                  <a:pt x="4760442" y="1441505"/>
                  <a:pt x="4760442" y="1459460"/>
                  <a:pt x="4752748" y="1451764"/>
                </a:cubicBezTo>
                <a:cubicBezTo>
                  <a:pt x="4752748" y="1449200"/>
                  <a:pt x="4752748" y="1446635"/>
                  <a:pt x="4752748" y="1444071"/>
                </a:cubicBezTo>
                <a:close/>
                <a:moveTo>
                  <a:pt x="4950245" y="1442146"/>
                </a:moveTo>
                <a:cubicBezTo>
                  <a:pt x="4951527" y="1442146"/>
                  <a:pt x="4952809" y="1442787"/>
                  <a:pt x="4952809" y="1444070"/>
                </a:cubicBezTo>
                <a:cubicBezTo>
                  <a:pt x="4950244" y="1449200"/>
                  <a:pt x="4950244" y="1444070"/>
                  <a:pt x="4947680" y="1444070"/>
                </a:cubicBezTo>
                <a:cubicBezTo>
                  <a:pt x="4947680" y="1442787"/>
                  <a:pt x="4948963" y="1442146"/>
                  <a:pt x="4950245" y="1442146"/>
                </a:cubicBezTo>
                <a:close/>
                <a:moveTo>
                  <a:pt x="5476008" y="1438620"/>
                </a:moveTo>
                <a:cubicBezTo>
                  <a:pt x="5477330" y="1439581"/>
                  <a:pt x="5475406" y="1449200"/>
                  <a:pt x="5473483" y="1441505"/>
                </a:cubicBezTo>
                <a:cubicBezTo>
                  <a:pt x="5474766" y="1438940"/>
                  <a:pt x="5475567" y="1438299"/>
                  <a:pt x="5476008" y="1438620"/>
                </a:cubicBezTo>
                <a:close/>
                <a:moveTo>
                  <a:pt x="5891561" y="1436376"/>
                </a:moveTo>
                <a:cubicBezTo>
                  <a:pt x="5904385" y="1446634"/>
                  <a:pt x="5881300" y="1464588"/>
                  <a:pt x="5876170" y="1485108"/>
                </a:cubicBezTo>
                <a:cubicBezTo>
                  <a:pt x="5871040" y="1469718"/>
                  <a:pt x="5886431" y="1449199"/>
                  <a:pt x="5891561" y="1436376"/>
                </a:cubicBezTo>
                <a:close/>
                <a:moveTo>
                  <a:pt x="5178520" y="1433811"/>
                </a:moveTo>
                <a:cubicBezTo>
                  <a:pt x="5168260" y="1438940"/>
                  <a:pt x="5168260" y="1456895"/>
                  <a:pt x="5155436" y="1449200"/>
                </a:cubicBezTo>
                <a:cubicBezTo>
                  <a:pt x="5160566" y="1441505"/>
                  <a:pt x="5168260" y="1428680"/>
                  <a:pt x="5178520" y="1433811"/>
                </a:cubicBezTo>
                <a:close/>
                <a:moveTo>
                  <a:pt x="4503953" y="1431246"/>
                </a:moveTo>
                <a:cubicBezTo>
                  <a:pt x="4496258" y="1438940"/>
                  <a:pt x="4509083" y="1438940"/>
                  <a:pt x="4506518" y="1449200"/>
                </a:cubicBezTo>
                <a:cubicBezTo>
                  <a:pt x="4498823" y="1446635"/>
                  <a:pt x="4501388" y="1433811"/>
                  <a:pt x="4491129" y="1436376"/>
                </a:cubicBezTo>
                <a:cubicBezTo>
                  <a:pt x="4493694" y="1431246"/>
                  <a:pt x="4496258" y="1431246"/>
                  <a:pt x="4503953" y="1431246"/>
                </a:cubicBezTo>
                <a:close/>
                <a:moveTo>
                  <a:pt x="3031704" y="1426080"/>
                </a:moveTo>
                <a:cubicBezTo>
                  <a:pt x="3021445" y="1444034"/>
                  <a:pt x="3011185" y="1461989"/>
                  <a:pt x="3003492" y="1479943"/>
                </a:cubicBezTo>
                <a:cubicBezTo>
                  <a:pt x="2995796" y="1497898"/>
                  <a:pt x="2988101" y="1515852"/>
                  <a:pt x="2980406" y="1533807"/>
                </a:cubicBezTo>
                <a:cubicBezTo>
                  <a:pt x="2985536" y="1531242"/>
                  <a:pt x="2990666" y="1526112"/>
                  <a:pt x="2995796" y="1523547"/>
                </a:cubicBezTo>
                <a:cubicBezTo>
                  <a:pt x="3000926" y="1520981"/>
                  <a:pt x="3008620" y="1518416"/>
                  <a:pt x="3013751" y="1518416"/>
                </a:cubicBezTo>
                <a:cubicBezTo>
                  <a:pt x="3018880" y="1487638"/>
                  <a:pt x="3026575" y="1456859"/>
                  <a:pt x="3031704" y="1426080"/>
                </a:cubicBezTo>
                <a:close/>
                <a:moveTo>
                  <a:pt x="3914028" y="1415832"/>
                </a:moveTo>
                <a:cubicBezTo>
                  <a:pt x="3919157" y="1411984"/>
                  <a:pt x="3924287" y="1412626"/>
                  <a:pt x="3928135" y="1415832"/>
                </a:cubicBezTo>
                <a:cubicBezTo>
                  <a:pt x="3931982" y="1419038"/>
                  <a:pt x="3934547" y="1424809"/>
                  <a:pt x="3934547" y="1431222"/>
                </a:cubicBezTo>
                <a:cubicBezTo>
                  <a:pt x="3921722" y="1433786"/>
                  <a:pt x="3916593" y="1426092"/>
                  <a:pt x="3914028" y="1415832"/>
                </a:cubicBezTo>
                <a:close/>
                <a:moveTo>
                  <a:pt x="4693755" y="1405597"/>
                </a:moveTo>
                <a:cubicBezTo>
                  <a:pt x="4701449" y="1403033"/>
                  <a:pt x="4691190" y="1420987"/>
                  <a:pt x="4698885" y="1420987"/>
                </a:cubicBezTo>
                <a:cubicBezTo>
                  <a:pt x="4693755" y="1431246"/>
                  <a:pt x="4693755" y="1410727"/>
                  <a:pt x="4693755" y="1405597"/>
                </a:cubicBezTo>
                <a:close/>
                <a:moveTo>
                  <a:pt x="5619682" y="1397882"/>
                </a:moveTo>
                <a:cubicBezTo>
                  <a:pt x="5627376" y="1408141"/>
                  <a:pt x="5629941" y="1428660"/>
                  <a:pt x="5642765" y="1426095"/>
                </a:cubicBezTo>
                <a:cubicBezTo>
                  <a:pt x="5645330" y="1438920"/>
                  <a:pt x="5635071" y="1456874"/>
                  <a:pt x="5637636" y="1469699"/>
                </a:cubicBezTo>
                <a:cubicBezTo>
                  <a:pt x="5624811" y="1477393"/>
                  <a:pt x="5622247" y="1479958"/>
                  <a:pt x="5617117" y="1487653"/>
                </a:cubicBezTo>
                <a:cubicBezTo>
                  <a:pt x="5601727" y="1492783"/>
                  <a:pt x="5586338" y="1482523"/>
                  <a:pt x="5578643" y="1482523"/>
                </a:cubicBezTo>
                <a:cubicBezTo>
                  <a:pt x="5578643" y="1474828"/>
                  <a:pt x="5578643" y="1469699"/>
                  <a:pt x="5568383" y="1464569"/>
                </a:cubicBezTo>
                <a:cubicBezTo>
                  <a:pt x="5576078" y="1454309"/>
                  <a:pt x="5573512" y="1433790"/>
                  <a:pt x="5576078" y="1420966"/>
                </a:cubicBezTo>
                <a:cubicBezTo>
                  <a:pt x="5588903" y="1423531"/>
                  <a:pt x="5601727" y="1405576"/>
                  <a:pt x="5619682" y="1397882"/>
                </a:cubicBezTo>
                <a:close/>
                <a:moveTo>
                  <a:pt x="5188780" y="1392774"/>
                </a:moveTo>
                <a:cubicBezTo>
                  <a:pt x="5191345" y="1392774"/>
                  <a:pt x="5193909" y="1392774"/>
                  <a:pt x="5196474" y="1392774"/>
                </a:cubicBezTo>
                <a:cubicBezTo>
                  <a:pt x="5196474" y="1395339"/>
                  <a:pt x="5196474" y="1397904"/>
                  <a:pt x="5196474" y="1397904"/>
                </a:cubicBezTo>
                <a:cubicBezTo>
                  <a:pt x="5193909" y="1397904"/>
                  <a:pt x="5191345" y="1397904"/>
                  <a:pt x="5188780" y="1397904"/>
                </a:cubicBezTo>
                <a:cubicBezTo>
                  <a:pt x="5188780" y="1397904"/>
                  <a:pt x="5188780" y="1395339"/>
                  <a:pt x="5188780" y="1392774"/>
                </a:cubicBezTo>
                <a:close/>
                <a:moveTo>
                  <a:pt x="2898330" y="1387649"/>
                </a:moveTo>
                <a:cubicBezTo>
                  <a:pt x="2906025" y="1387649"/>
                  <a:pt x="2908591" y="1392779"/>
                  <a:pt x="2913719" y="1395342"/>
                </a:cubicBezTo>
                <a:cubicBezTo>
                  <a:pt x="2916284" y="1392779"/>
                  <a:pt x="2916284" y="1390214"/>
                  <a:pt x="2918850" y="1387649"/>
                </a:cubicBezTo>
                <a:cubicBezTo>
                  <a:pt x="2921414" y="1390214"/>
                  <a:pt x="2923979" y="1390214"/>
                  <a:pt x="2926544" y="1390214"/>
                </a:cubicBezTo>
                <a:cubicBezTo>
                  <a:pt x="2921414" y="1395342"/>
                  <a:pt x="2926544" y="1392779"/>
                  <a:pt x="2926544" y="1400473"/>
                </a:cubicBezTo>
                <a:cubicBezTo>
                  <a:pt x="2921414" y="1403038"/>
                  <a:pt x="2921414" y="1397908"/>
                  <a:pt x="2921414" y="1392779"/>
                </a:cubicBezTo>
                <a:cubicBezTo>
                  <a:pt x="2913719" y="1395342"/>
                  <a:pt x="2923979" y="1400473"/>
                  <a:pt x="2921414" y="1405603"/>
                </a:cubicBezTo>
                <a:cubicBezTo>
                  <a:pt x="2931673" y="1397908"/>
                  <a:pt x="2918850" y="1410732"/>
                  <a:pt x="2929109" y="1408167"/>
                </a:cubicBezTo>
                <a:cubicBezTo>
                  <a:pt x="2929109" y="1413298"/>
                  <a:pt x="2926544" y="1415862"/>
                  <a:pt x="2921414" y="1415862"/>
                </a:cubicBezTo>
                <a:cubicBezTo>
                  <a:pt x="2923979" y="1423556"/>
                  <a:pt x="2929109" y="1410732"/>
                  <a:pt x="2936803" y="1413298"/>
                </a:cubicBezTo>
                <a:cubicBezTo>
                  <a:pt x="2939368" y="1431251"/>
                  <a:pt x="2929109" y="1413298"/>
                  <a:pt x="2929109" y="1428687"/>
                </a:cubicBezTo>
                <a:cubicBezTo>
                  <a:pt x="2921414" y="1426122"/>
                  <a:pt x="2921414" y="1420991"/>
                  <a:pt x="2911154" y="1426122"/>
                </a:cubicBezTo>
                <a:cubicBezTo>
                  <a:pt x="2906025" y="1423556"/>
                  <a:pt x="2913719" y="1420991"/>
                  <a:pt x="2908591" y="1418427"/>
                </a:cubicBezTo>
                <a:cubicBezTo>
                  <a:pt x="2911154" y="1413298"/>
                  <a:pt x="2923979" y="1418427"/>
                  <a:pt x="2921414" y="1408167"/>
                </a:cubicBezTo>
                <a:cubicBezTo>
                  <a:pt x="2918850" y="1408167"/>
                  <a:pt x="2918850" y="1413298"/>
                  <a:pt x="2916284" y="1413298"/>
                </a:cubicBezTo>
                <a:cubicBezTo>
                  <a:pt x="2908591" y="1413298"/>
                  <a:pt x="2913719" y="1405603"/>
                  <a:pt x="2903460" y="1410732"/>
                </a:cubicBezTo>
                <a:cubicBezTo>
                  <a:pt x="2900895" y="1403038"/>
                  <a:pt x="2906025" y="1405603"/>
                  <a:pt x="2906025" y="1397908"/>
                </a:cubicBezTo>
                <a:cubicBezTo>
                  <a:pt x="2903460" y="1400473"/>
                  <a:pt x="2903460" y="1403038"/>
                  <a:pt x="2900895" y="1405603"/>
                </a:cubicBezTo>
                <a:cubicBezTo>
                  <a:pt x="2890634" y="1403038"/>
                  <a:pt x="2906025" y="1397908"/>
                  <a:pt x="2898330" y="1387649"/>
                </a:cubicBezTo>
                <a:close/>
                <a:moveTo>
                  <a:pt x="2908591" y="1379955"/>
                </a:moveTo>
                <a:cubicBezTo>
                  <a:pt x="2916284" y="1377390"/>
                  <a:pt x="2916284" y="1382520"/>
                  <a:pt x="2916284" y="1390215"/>
                </a:cubicBezTo>
                <a:cubicBezTo>
                  <a:pt x="2908591" y="1390215"/>
                  <a:pt x="2903460" y="1385085"/>
                  <a:pt x="2908591" y="1379955"/>
                </a:cubicBezTo>
                <a:close/>
                <a:moveTo>
                  <a:pt x="4224380" y="1377347"/>
                </a:moveTo>
                <a:cubicBezTo>
                  <a:pt x="4198731" y="1433775"/>
                  <a:pt x="4173082" y="1492767"/>
                  <a:pt x="4149998" y="1551761"/>
                </a:cubicBezTo>
                <a:cubicBezTo>
                  <a:pt x="4162822" y="1538935"/>
                  <a:pt x="4178212" y="1526112"/>
                  <a:pt x="4193601" y="1515852"/>
                </a:cubicBezTo>
                <a:cubicBezTo>
                  <a:pt x="4201296" y="1469683"/>
                  <a:pt x="4211555" y="1423515"/>
                  <a:pt x="4224380" y="1377347"/>
                </a:cubicBezTo>
                <a:close/>
                <a:moveTo>
                  <a:pt x="4637328" y="1374820"/>
                </a:moveTo>
                <a:cubicBezTo>
                  <a:pt x="4637328" y="1374820"/>
                  <a:pt x="4639893" y="1374820"/>
                  <a:pt x="4642457" y="1374820"/>
                </a:cubicBezTo>
                <a:cubicBezTo>
                  <a:pt x="4642457" y="1374820"/>
                  <a:pt x="4642457" y="1377385"/>
                  <a:pt x="4642457" y="1379951"/>
                </a:cubicBezTo>
                <a:cubicBezTo>
                  <a:pt x="4639893" y="1379951"/>
                  <a:pt x="4637328" y="1379951"/>
                  <a:pt x="4637328" y="1379951"/>
                </a:cubicBezTo>
                <a:cubicBezTo>
                  <a:pt x="4637328" y="1379951"/>
                  <a:pt x="4637328" y="1377385"/>
                  <a:pt x="4637328" y="1374820"/>
                </a:cubicBezTo>
                <a:close/>
                <a:moveTo>
                  <a:pt x="3867860" y="1372228"/>
                </a:moveTo>
                <a:cubicBezTo>
                  <a:pt x="3867860" y="1379922"/>
                  <a:pt x="3867860" y="1390182"/>
                  <a:pt x="3857600" y="1390182"/>
                </a:cubicBezTo>
                <a:cubicBezTo>
                  <a:pt x="3860165" y="1395312"/>
                  <a:pt x="3865295" y="1392747"/>
                  <a:pt x="3860165" y="1397877"/>
                </a:cubicBezTo>
                <a:cubicBezTo>
                  <a:pt x="3865295" y="1395312"/>
                  <a:pt x="3867860" y="1387617"/>
                  <a:pt x="3872989" y="1382487"/>
                </a:cubicBezTo>
                <a:cubicBezTo>
                  <a:pt x="3872989" y="1382487"/>
                  <a:pt x="3862730" y="1405571"/>
                  <a:pt x="3867860" y="1410701"/>
                </a:cubicBezTo>
                <a:cubicBezTo>
                  <a:pt x="3865295" y="1418396"/>
                  <a:pt x="3860165" y="1403006"/>
                  <a:pt x="3865295" y="1400441"/>
                </a:cubicBezTo>
                <a:cubicBezTo>
                  <a:pt x="3855035" y="1400441"/>
                  <a:pt x="3855035" y="1405571"/>
                  <a:pt x="3857600" y="1410701"/>
                </a:cubicBezTo>
                <a:cubicBezTo>
                  <a:pt x="3852470" y="1408136"/>
                  <a:pt x="3847340" y="1408136"/>
                  <a:pt x="3852470" y="1413266"/>
                </a:cubicBezTo>
                <a:cubicBezTo>
                  <a:pt x="3849905" y="1420961"/>
                  <a:pt x="3844776" y="1405571"/>
                  <a:pt x="3844776" y="1413266"/>
                </a:cubicBezTo>
                <a:cubicBezTo>
                  <a:pt x="3844776" y="1403006"/>
                  <a:pt x="3849905" y="1395312"/>
                  <a:pt x="3852470" y="1374793"/>
                </a:cubicBezTo>
                <a:cubicBezTo>
                  <a:pt x="3857600" y="1377358"/>
                  <a:pt x="3857600" y="1379922"/>
                  <a:pt x="3855035" y="1382487"/>
                </a:cubicBezTo>
                <a:cubicBezTo>
                  <a:pt x="3860165" y="1379922"/>
                  <a:pt x="3860165" y="1372228"/>
                  <a:pt x="3867860" y="1372228"/>
                </a:cubicBezTo>
                <a:close/>
                <a:moveTo>
                  <a:pt x="5965943" y="1370331"/>
                </a:moveTo>
                <a:cubicBezTo>
                  <a:pt x="5967226" y="1370331"/>
                  <a:pt x="5968508" y="1370972"/>
                  <a:pt x="5968508" y="1372255"/>
                </a:cubicBezTo>
                <a:cubicBezTo>
                  <a:pt x="5965943" y="1377385"/>
                  <a:pt x="5965943" y="1372255"/>
                  <a:pt x="5963378" y="1372255"/>
                </a:cubicBezTo>
                <a:cubicBezTo>
                  <a:pt x="5963378" y="1370972"/>
                  <a:pt x="5964661" y="1370331"/>
                  <a:pt x="5965943" y="1370331"/>
                </a:cubicBezTo>
                <a:close/>
                <a:moveTo>
                  <a:pt x="2908591" y="1369697"/>
                </a:moveTo>
                <a:cubicBezTo>
                  <a:pt x="2911155" y="1369697"/>
                  <a:pt x="2911155" y="1369697"/>
                  <a:pt x="2913719" y="1369697"/>
                </a:cubicBezTo>
                <a:cubicBezTo>
                  <a:pt x="2913719" y="1374827"/>
                  <a:pt x="2911155" y="1374827"/>
                  <a:pt x="2911155" y="1377391"/>
                </a:cubicBezTo>
                <a:cubicBezTo>
                  <a:pt x="2908591" y="1377391"/>
                  <a:pt x="2908591" y="1377391"/>
                  <a:pt x="2906025" y="1377391"/>
                </a:cubicBezTo>
                <a:cubicBezTo>
                  <a:pt x="2906025" y="1372262"/>
                  <a:pt x="2908591" y="1372262"/>
                  <a:pt x="2908591" y="1369697"/>
                </a:cubicBezTo>
                <a:close/>
                <a:moveTo>
                  <a:pt x="3118911" y="1367130"/>
                </a:moveTo>
                <a:cubicBezTo>
                  <a:pt x="3121476" y="1372260"/>
                  <a:pt x="3113781" y="1369695"/>
                  <a:pt x="3113781" y="1374825"/>
                </a:cubicBezTo>
                <a:cubicBezTo>
                  <a:pt x="3111216" y="1374825"/>
                  <a:pt x="3113781" y="1364564"/>
                  <a:pt x="3118911" y="1367130"/>
                </a:cubicBezTo>
                <a:close/>
                <a:moveTo>
                  <a:pt x="3911462" y="1367098"/>
                </a:moveTo>
                <a:cubicBezTo>
                  <a:pt x="3914027" y="1367098"/>
                  <a:pt x="3916593" y="1369663"/>
                  <a:pt x="3916593" y="1372228"/>
                </a:cubicBezTo>
                <a:cubicBezTo>
                  <a:pt x="3914027" y="1374792"/>
                  <a:pt x="3911462" y="1374792"/>
                  <a:pt x="3908898" y="1374792"/>
                </a:cubicBezTo>
                <a:cubicBezTo>
                  <a:pt x="3911462" y="1377357"/>
                  <a:pt x="3911462" y="1379922"/>
                  <a:pt x="3906333" y="1379922"/>
                </a:cubicBezTo>
                <a:cubicBezTo>
                  <a:pt x="3906333" y="1374792"/>
                  <a:pt x="3911462" y="1374792"/>
                  <a:pt x="3911462" y="1367098"/>
                </a:cubicBezTo>
                <a:close/>
                <a:moveTo>
                  <a:pt x="2895765" y="1364566"/>
                </a:moveTo>
                <a:cubicBezTo>
                  <a:pt x="2895765" y="1369695"/>
                  <a:pt x="2888071" y="1382520"/>
                  <a:pt x="2900895" y="1379955"/>
                </a:cubicBezTo>
                <a:cubicBezTo>
                  <a:pt x="2898330" y="1387650"/>
                  <a:pt x="2888071" y="1379955"/>
                  <a:pt x="2885506" y="1379955"/>
                </a:cubicBezTo>
                <a:cubicBezTo>
                  <a:pt x="2888071" y="1374826"/>
                  <a:pt x="2885506" y="1364566"/>
                  <a:pt x="2895765" y="1364566"/>
                </a:cubicBezTo>
                <a:close/>
                <a:moveTo>
                  <a:pt x="3911463" y="1359405"/>
                </a:moveTo>
                <a:cubicBezTo>
                  <a:pt x="3916593" y="1359405"/>
                  <a:pt x="3919157" y="1361970"/>
                  <a:pt x="3921723" y="1361970"/>
                </a:cubicBezTo>
                <a:cubicBezTo>
                  <a:pt x="3921723" y="1367099"/>
                  <a:pt x="3919157" y="1367099"/>
                  <a:pt x="3919157" y="1372229"/>
                </a:cubicBezTo>
                <a:cubicBezTo>
                  <a:pt x="3916593" y="1369664"/>
                  <a:pt x="3911463" y="1367099"/>
                  <a:pt x="3911463" y="1359405"/>
                </a:cubicBezTo>
                <a:close/>
                <a:moveTo>
                  <a:pt x="6212172" y="1356865"/>
                </a:moveTo>
                <a:cubicBezTo>
                  <a:pt x="6209607" y="1372255"/>
                  <a:pt x="6194218" y="1377385"/>
                  <a:pt x="6186523" y="1392774"/>
                </a:cubicBezTo>
                <a:cubicBezTo>
                  <a:pt x="6181392" y="1377385"/>
                  <a:pt x="6201913" y="1364560"/>
                  <a:pt x="6212172" y="1356865"/>
                </a:cubicBezTo>
                <a:close/>
                <a:moveTo>
                  <a:pt x="3106087" y="1354307"/>
                </a:moveTo>
                <a:cubicBezTo>
                  <a:pt x="3116346" y="1354307"/>
                  <a:pt x="3113781" y="1362000"/>
                  <a:pt x="3111216" y="1369696"/>
                </a:cubicBezTo>
                <a:cubicBezTo>
                  <a:pt x="3103522" y="1367131"/>
                  <a:pt x="3111216" y="1362000"/>
                  <a:pt x="3106087" y="1354307"/>
                </a:cubicBezTo>
                <a:close/>
                <a:moveTo>
                  <a:pt x="2570025" y="1341483"/>
                </a:moveTo>
                <a:cubicBezTo>
                  <a:pt x="2580286" y="1341483"/>
                  <a:pt x="2572589" y="1354307"/>
                  <a:pt x="2572589" y="1359437"/>
                </a:cubicBezTo>
                <a:cubicBezTo>
                  <a:pt x="2557200" y="1359437"/>
                  <a:pt x="2570025" y="1346613"/>
                  <a:pt x="2570025" y="1341483"/>
                </a:cubicBezTo>
                <a:close/>
                <a:moveTo>
                  <a:pt x="5037451" y="1341459"/>
                </a:moveTo>
                <a:cubicBezTo>
                  <a:pt x="5047710" y="1349153"/>
                  <a:pt x="5032321" y="1382497"/>
                  <a:pt x="5050275" y="1392757"/>
                </a:cubicBezTo>
                <a:cubicBezTo>
                  <a:pt x="5055405" y="1392757"/>
                  <a:pt x="5065664" y="1395321"/>
                  <a:pt x="5065664" y="1390192"/>
                </a:cubicBezTo>
                <a:cubicBezTo>
                  <a:pt x="5065664" y="1410711"/>
                  <a:pt x="5063100" y="1426100"/>
                  <a:pt x="5052840" y="1449184"/>
                </a:cubicBezTo>
                <a:cubicBezTo>
                  <a:pt x="5042580" y="1449184"/>
                  <a:pt x="5037451" y="1454314"/>
                  <a:pt x="5034886" y="1462009"/>
                </a:cubicBezTo>
                <a:cubicBezTo>
                  <a:pt x="5055405" y="1459443"/>
                  <a:pt x="5060535" y="1438925"/>
                  <a:pt x="5083619" y="1436359"/>
                </a:cubicBezTo>
                <a:cubicBezTo>
                  <a:pt x="5081054" y="1426100"/>
                  <a:pt x="5081054" y="1423535"/>
                  <a:pt x="5083619" y="1408146"/>
                </a:cubicBezTo>
                <a:cubicBezTo>
                  <a:pt x="5086184" y="1408146"/>
                  <a:pt x="5091313" y="1408146"/>
                  <a:pt x="5091313" y="1405581"/>
                </a:cubicBezTo>
                <a:cubicBezTo>
                  <a:pt x="5096443" y="1431230"/>
                  <a:pt x="5088749" y="1451749"/>
                  <a:pt x="5088749" y="1469702"/>
                </a:cubicBezTo>
                <a:cubicBezTo>
                  <a:pt x="5091313" y="1477397"/>
                  <a:pt x="5093878" y="1464574"/>
                  <a:pt x="5101573" y="1469702"/>
                </a:cubicBezTo>
                <a:cubicBezTo>
                  <a:pt x="5101573" y="1492786"/>
                  <a:pt x="5088749" y="1513306"/>
                  <a:pt x="5104138" y="1523565"/>
                </a:cubicBezTo>
                <a:cubicBezTo>
                  <a:pt x="5101573" y="1538954"/>
                  <a:pt x="5093878" y="1567168"/>
                  <a:pt x="5088749" y="1577428"/>
                </a:cubicBezTo>
                <a:cubicBezTo>
                  <a:pt x="5081054" y="1579993"/>
                  <a:pt x="5078489" y="1577428"/>
                  <a:pt x="5070794" y="1582558"/>
                </a:cubicBezTo>
                <a:cubicBezTo>
                  <a:pt x="5078489" y="1590251"/>
                  <a:pt x="5081054" y="1585123"/>
                  <a:pt x="5088749" y="1587686"/>
                </a:cubicBezTo>
                <a:cubicBezTo>
                  <a:pt x="5096443" y="1608206"/>
                  <a:pt x="5078489" y="1626160"/>
                  <a:pt x="5057970" y="1636419"/>
                </a:cubicBezTo>
                <a:cubicBezTo>
                  <a:pt x="5057970" y="1649245"/>
                  <a:pt x="5070794" y="1638984"/>
                  <a:pt x="5070794" y="1644114"/>
                </a:cubicBezTo>
                <a:cubicBezTo>
                  <a:pt x="5063100" y="1651810"/>
                  <a:pt x="5045146" y="1656939"/>
                  <a:pt x="5055405" y="1674893"/>
                </a:cubicBezTo>
                <a:cubicBezTo>
                  <a:pt x="5070794" y="1659503"/>
                  <a:pt x="5091313" y="1654375"/>
                  <a:pt x="5104138" y="1638984"/>
                </a:cubicBezTo>
                <a:cubicBezTo>
                  <a:pt x="5091313" y="1638984"/>
                  <a:pt x="5093878" y="1651810"/>
                  <a:pt x="5083619" y="1651810"/>
                </a:cubicBezTo>
                <a:cubicBezTo>
                  <a:pt x="5093878" y="1633855"/>
                  <a:pt x="5106703" y="1621030"/>
                  <a:pt x="5122092" y="1608206"/>
                </a:cubicBezTo>
                <a:cubicBezTo>
                  <a:pt x="5129787" y="1618465"/>
                  <a:pt x="5109268" y="1626160"/>
                  <a:pt x="5104138" y="1633855"/>
                </a:cubicBezTo>
                <a:cubicBezTo>
                  <a:pt x="5109268" y="1633855"/>
                  <a:pt x="5109268" y="1636419"/>
                  <a:pt x="5116962" y="1638984"/>
                </a:cubicBezTo>
                <a:cubicBezTo>
                  <a:pt x="5111833" y="1646679"/>
                  <a:pt x="5109268" y="1644114"/>
                  <a:pt x="5111833" y="1656939"/>
                </a:cubicBezTo>
                <a:cubicBezTo>
                  <a:pt x="5106703" y="1659503"/>
                  <a:pt x="5106703" y="1654375"/>
                  <a:pt x="5106703" y="1649245"/>
                </a:cubicBezTo>
                <a:cubicBezTo>
                  <a:pt x="5091313" y="1662068"/>
                  <a:pt x="5088749" y="1685152"/>
                  <a:pt x="5070794" y="1690283"/>
                </a:cubicBezTo>
                <a:cubicBezTo>
                  <a:pt x="5070794" y="1685152"/>
                  <a:pt x="5068229" y="1685152"/>
                  <a:pt x="5068229" y="1682589"/>
                </a:cubicBezTo>
                <a:cubicBezTo>
                  <a:pt x="5070794" y="1682589"/>
                  <a:pt x="5070794" y="1680023"/>
                  <a:pt x="5070794" y="1680023"/>
                </a:cubicBezTo>
                <a:cubicBezTo>
                  <a:pt x="5068229" y="1682589"/>
                  <a:pt x="5068229" y="1682589"/>
                  <a:pt x="5060535" y="1685152"/>
                </a:cubicBezTo>
                <a:cubicBezTo>
                  <a:pt x="5052840" y="1697977"/>
                  <a:pt x="5032321" y="1715931"/>
                  <a:pt x="5040015" y="1723626"/>
                </a:cubicBezTo>
                <a:cubicBezTo>
                  <a:pt x="5032321" y="1746710"/>
                  <a:pt x="5009237" y="1751840"/>
                  <a:pt x="4996412" y="1774924"/>
                </a:cubicBezTo>
                <a:cubicBezTo>
                  <a:pt x="4986153" y="1777488"/>
                  <a:pt x="4983588" y="1774924"/>
                  <a:pt x="4970763" y="1777488"/>
                </a:cubicBezTo>
                <a:cubicBezTo>
                  <a:pt x="4970763" y="1785183"/>
                  <a:pt x="4973328" y="1785183"/>
                  <a:pt x="4973328" y="1790313"/>
                </a:cubicBezTo>
                <a:cubicBezTo>
                  <a:pt x="4975893" y="1787749"/>
                  <a:pt x="4978458" y="1787749"/>
                  <a:pt x="4978458" y="1790313"/>
                </a:cubicBezTo>
                <a:cubicBezTo>
                  <a:pt x="4988718" y="1774924"/>
                  <a:pt x="4986153" y="1782619"/>
                  <a:pt x="5004107" y="1774924"/>
                </a:cubicBezTo>
                <a:cubicBezTo>
                  <a:pt x="5004107" y="1777488"/>
                  <a:pt x="5004107" y="1780054"/>
                  <a:pt x="5006672" y="1780054"/>
                </a:cubicBezTo>
                <a:cubicBezTo>
                  <a:pt x="4998977" y="1787749"/>
                  <a:pt x="4996412" y="1795442"/>
                  <a:pt x="4983588" y="1798007"/>
                </a:cubicBezTo>
                <a:cubicBezTo>
                  <a:pt x="4983588" y="1803136"/>
                  <a:pt x="4983588" y="1810832"/>
                  <a:pt x="4988718" y="1813397"/>
                </a:cubicBezTo>
                <a:cubicBezTo>
                  <a:pt x="4983588" y="1826221"/>
                  <a:pt x="4973328" y="1836481"/>
                  <a:pt x="4960504" y="1826221"/>
                </a:cubicBezTo>
                <a:cubicBezTo>
                  <a:pt x="4957939" y="1833916"/>
                  <a:pt x="4950244" y="1833916"/>
                  <a:pt x="4942550" y="1846741"/>
                </a:cubicBezTo>
                <a:cubicBezTo>
                  <a:pt x="4945114" y="1849306"/>
                  <a:pt x="4950244" y="1851870"/>
                  <a:pt x="4955374" y="1851870"/>
                </a:cubicBezTo>
                <a:cubicBezTo>
                  <a:pt x="4937420" y="1864695"/>
                  <a:pt x="4916901" y="1872389"/>
                  <a:pt x="4896382" y="1880084"/>
                </a:cubicBezTo>
                <a:cubicBezTo>
                  <a:pt x="4904076" y="1882649"/>
                  <a:pt x="4909206" y="1874955"/>
                  <a:pt x="4924595" y="1880084"/>
                </a:cubicBezTo>
                <a:cubicBezTo>
                  <a:pt x="4914336" y="1882649"/>
                  <a:pt x="4898946" y="1882649"/>
                  <a:pt x="4888687" y="1887779"/>
                </a:cubicBezTo>
                <a:cubicBezTo>
                  <a:pt x="4886122" y="1892909"/>
                  <a:pt x="4891252" y="1892909"/>
                  <a:pt x="4896382" y="1892909"/>
                </a:cubicBezTo>
                <a:cubicBezTo>
                  <a:pt x="4888687" y="1900602"/>
                  <a:pt x="4870733" y="1900602"/>
                  <a:pt x="4870733" y="1915992"/>
                </a:cubicBezTo>
                <a:cubicBezTo>
                  <a:pt x="4834824" y="1915992"/>
                  <a:pt x="4814304" y="1903167"/>
                  <a:pt x="4798915" y="1872389"/>
                </a:cubicBezTo>
                <a:cubicBezTo>
                  <a:pt x="4796350" y="1859565"/>
                  <a:pt x="4816869" y="1836481"/>
                  <a:pt x="4796350" y="1828786"/>
                </a:cubicBezTo>
                <a:cubicBezTo>
                  <a:pt x="4801480" y="1805702"/>
                  <a:pt x="4786090" y="1798007"/>
                  <a:pt x="4778395" y="1780054"/>
                </a:cubicBezTo>
                <a:cubicBezTo>
                  <a:pt x="4786090" y="1782619"/>
                  <a:pt x="4786090" y="1792876"/>
                  <a:pt x="4796350" y="1792876"/>
                </a:cubicBezTo>
                <a:cubicBezTo>
                  <a:pt x="4786090" y="1787749"/>
                  <a:pt x="4780960" y="1774924"/>
                  <a:pt x="4775831" y="1764664"/>
                </a:cubicBezTo>
                <a:cubicBezTo>
                  <a:pt x="4778395" y="1754404"/>
                  <a:pt x="4783525" y="1767228"/>
                  <a:pt x="4780960" y="1772359"/>
                </a:cubicBezTo>
                <a:cubicBezTo>
                  <a:pt x="4796350" y="1767228"/>
                  <a:pt x="4788655" y="1751840"/>
                  <a:pt x="4793785" y="1744145"/>
                </a:cubicBezTo>
                <a:cubicBezTo>
                  <a:pt x="4788655" y="1744145"/>
                  <a:pt x="4780960" y="1741580"/>
                  <a:pt x="4770701" y="1739015"/>
                </a:cubicBezTo>
                <a:cubicBezTo>
                  <a:pt x="4770701" y="1718496"/>
                  <a:pt x="4765571" y="1718496"/>
                  <a:pt x="4765571" y="1703107"/>
                </a:cubicBezTo>
                <a:cubicBezTo>
                  <a:pt x="4775831" y="1703107"/>
                  <a:pt x="4763006" y="1692848"/>
                  <a:pt x="4773266" y="1690283"/>
                </a:cubicBezTo>
                <a:cubicBezTo>
                  <a:pt x="4773266" y="1685152"/>
                  <a:pt x="4770701" y="1690283"/>
                  <a:pt x="4765571" y="1690283"/>
                </a:cubicBezTo>
                <a:cubicBezTo>
                  <a:pt x="4768136" y="1680023"/>
                  <a:pt x="4775831" y="1680023"/>
                  <a:pt x="4778395" y="1672329"/>
                </a:cubicBezTo>
                <a:cubicBezTo>
                  <a:pt x="4780960" y="1672329"/>
                  <a:pt x="4783525" y="1674893"/>
                  <a:pt x="4783525" y="1680023"/>
                </a:cubicBezTo>
                <a:cubicBezTo>
                  <a:pt x="4786090" y="1659503"/>
                  <a:pt x="4796350" y="1638984"/>
                  <a:pt x="4788655" y="1618465"/>
                </a:cubicBezTo>
                <a:cubicBezTo>
                  <a:pt x="4783525" y="1626160"/>
                  <a:pt x="4775831" y="1628725"/>
                  <a:pt x="4773266" y="1636419"/>
                </a:cubicBezTo>
                <a:cubicBezTo>
                  <a:pt x="4765571" y="1636419"/>
                  <a:pt x="4755312" y="1636419"/>
                  <a:pt x="4745052" y="1636419"/>
                </a:cubicBezTo>
                <a:cubicBezTo>
                  <a:pt x="4737357" y="1621030"/>
                  <a:pt x="4734792" y="1603076"/>
                  <a:pt x="4747617" y="1585123"/>
                </a:cubicBezTo>
                <a:cubicBezTo>
                  <a:pt x="4752746" y="1585123"/>
                  <a:pt x="4763006" y="1590251"/>
                  <a:pt x="4765571" y="1582558"/>
                </a:cubicBezTo>
                <a:cubicBezTo>
                  <a:pt x="4769419" y="1584481"/>
                  <a:pt x="4779037" y="1593618"/>
                  <a:pt x="4783606" y="1590493"/>
                </a:cubicBezTo>
                <a:lnTo>
                  <a:pt x="4785518" y="1584385"/>
                </a:lnTo>
                <a:lnTo>
                  <a:pt x="4781923" y="1579685"/>
                </a:lnTo>
                <a:cubicBezTo>
                  <a:pt x="4781603" y="1577441"/>
                  <a:pt x="4782244" y="1574876"/>
                  <a:pt x="4783526" y="1572311"/>
                </a:cubicBezTo>
                <a:lnTo>
                  <a:pt x="4785776" y="1583560"/>
                </a:lnTo>
                <a:lnTo>
                  <a:pt x="4786090" y="1582558"/>
                </a:lnTo>
                <a:cubicBezTo>
                  <a:pt x="4798915" y="1585123"/>
                  <a:pt x="4778395" y="1623595"/>
                  <a:pt x="4801480" y="1623595"/>
                </a:cubicBezTo>
                <a:cubicBezTo>
                  <a:pt x="4809174" y="1608206"/>
                  <a:pt x="4814304" y="1603076"/>
                  <a:pt x="4832259" y="1608206"/>
                </a:cubicBezTo>
                <a:cubicBezTo>
                  <a:pt x="4837389" y="1615901"/>
                  <a:pt x="4837389" y="1623595"/>
                  <a:pt x="4847648" y="1623595"/>
                </a:cubicBezTo>
                <a:cubicBezTo>
                  <a:pt x="4839954" y="1613335"/>
                  <a:pt x="4868168" y="1608206"/>
                  <a:pt x="4863038" y="1592817"/>
                </a:cubicBezTo>
                <a:cubicBezTo>
                  <a:pt x="4868168" y="1590251"/>
                  <a:pt x="4870733" y="1592817"/>
                  <a:pt x="4870733" y="1597946"/>
                </a:cubicBezTo>
                <a:cubicBezTo>
                  <a:pt x="4875862" y="1592817"/>
                  <a:pt x="4875862" y="1579993"/>
                  <a:pt x="4888687" y="1582558"/>
                </a:cubicBezTo>
                <a:cubicBezTo>
                  <a:pt x="4883557" y="1574863"/>
                  <a:pt x="4886122" y="1574863"/>
                  <a:pt x="4883557" y="1567168"/>
                </a:cubicBezTo>
                <a:cubicBezTo>
                  <a:pt x="4875862" y="1582558"/>
                  <a:pt x="4865603" y="1559474"/>
                  <a:pt x="4860473" y="1567168"/>
                </a:cubicBezTo>
                <a:cubicBezTo>
                  <a:pt x="4850214" y="1562038"/>
                  <a:pt x="4850214" y="1546649"/>
                  <a:pt x="4839954" y="1538954"/>
                </a:cubicBezTo>
                <a:cubicBezTo>
                  <a:pt x="4850214" y="1538954"/>
                  <a:pt x="4852779" y="1546649"/>
                  <a:pt x="4852779" y="1531260"/>
                </a:cubicBezTo>
                <a:cubicBezTo>
                  <a:pt x="4863038" y="1536390"/>
                  <a:pt x="4860473" y="1526130"/>
                  <a:pt x="4865603" y="1526130"/>
                </a:cubicBezTo>
                <a:cubicBezTo>
                  <a:pt x="4886122" y="1538954"/>
                  <a:pt x="4880992" y="1562038"/>
                  <a:pt x="4893817" y="1579993"/>
                </a:cubicBezTo>
                <a:cubicBezTo>
                  <a:pt x="4904076" y="1572298"/>
                  <a:pt x="4893817" y="1569733"/>
                  <a:pt x="4893817" y="1562038"/>
                </a:cubicBezTo>
                <a:cubicBezTo>
                  <a:pt x="4911771" y="1564603"/>
                  <a:pt x="4901511" y="1574863"/>
                  <a:pt x="4909206" y="1585123"/>
                </a:cubicBezTo>
                <a:cubicBezTo>
                  <a:pt x="4924595" y="1587686"/>
                  <a:pt x="4922031" y="1569733"/>
                  <a:pt x="4927160" y="1559474"/>
                </a:cubicBezTo>
                <a:cubicBezTo>
                  <a:pt x="4929725" y="1564603"/>
                  <a:pt x="4932290" y="1572298"/>
                  <a:pt x="4934855" y="1577428"/>
                </a:cubicBezTo>
                <a:cubicBezTo>
                  <a:pt x="4939985" y="1574863"/>
                  <a:pt x="4934855" y="1559474"/>
                  <a:pt x="4937420" y="1551779"/>
                </a:cubicBezTo>
                <a:cubicBezTo>
                  <a:pt x="4950244" y="1556909"/>
                  <a:pt x="4934855" y="1574863"/>
                  <a:pt x="4955374" y="1572298"/>
                </a:cubicBezTo>
                <a:cubicBezTo>
                  <a:pt x="4952809" y="1597946"/>
                  <a:pt x="4973328" y="1592817"/>
                  <a:pt x="4968199" y="1615901"/>
                </a:cubicBezTo>
                <a:cubicBezTo>
                  <a:pt x="4978458" y="1610770"/>
                  <a:pt x="4968199" y="1605641"/>
                  <a:pt x="4981023" y="1613335"/>
                </a:cubicBezTo>
                <a:cubicBezTo>
                  <a:pt x="4978458" y="1597946"/>
                  <a:pt x="4981023" y="1590251"/>
                  <a:pt x="4993848" y="1585123"/>
                </a:cubicBezTo>
                <a:cubicBezTo>
                  <a:pt x="4991283" y="1590251"/>
                  <a:pt x="4991283" y="1600512"/>
                  <a:pt x="4988718" y="1608206"/>
                </a:cubicBezTo>
                <a:cubicBezTo>
                  <a:pt x="4991283" y="1605641"/>
                  <a:pt x="5001542" y="1592817"/>
                  <a:pt x="5001542" y="1605641"/>
                </a:cubicBezTo>
                <a:cubicBezTo>
                  <a:pt x="5006672" y="1592817"/>
                  <a:pt x="5019497" y="1572298"/>
                  <a:pt x="5006672" y="1564603"/>
                </a:cubicBezTo>
                <a:cubicBezTo>
                  <a:pt x="5006672" y="1562038"/>
                  <a:pt x="5011802" y="1562038"/>
                  <a:pt x="5011802" y="1556909"/>
                </a:cubicBezTo>
                <a:cubicBezTo>
                  <a:pt x="5022061" y="1554344"/>
                  <a:pt x="5022061" y="1562038"/>
                  <a:pt x="5032321" y="1559474"/>
                </a:cubicBezTo>
                <a:cubicBezTo>
                  <a:pt x="5034886" y="1544084"/>
                  <a:pt x="5009237" y="1556909"/>
                  <a:pt x="5009237" y="1544084"/>
                </a:cubicBezTo>
                <a:cubicBezTo>
                  <a:pt x="5016932" y="1549214"/>
                  <a:pt x="5024626" y="1546649"/>
                  <a:pt x="5029756" y="1541519"/>
                </a:cubicBezTo>
                <a:cubicBezTo>
                  <a:pt x="5027191" y="1521000"/>
                  <a:pt x="5029756" y="1521000"/>
                  <a:pt x="5024626" y="1497916"/>
                </a:cubicBezTo>
                <a:cubicBezTo>
                  <a:pt x="5027191" y="1500481"/>
                  <a:pt x="5027191" y="1497916"/>
                  <a:pt x="5032321" y="1497916"/>
                </a:cubicBezTo>
                <a:cubicBezTo>
                  <a:pt x="5032321" y="1487657"/>
                  <a:pt x="5032321" y="1479962"/>
                  <a:pt x="5024626" y="1479962"/>
                </a:cubicBezTo>
                <a:cubicBezTo>
                  <a:pt x="5024626" y="1464574"/>
                  <a:pt x="5032321" y="1459443"/>
                  <a:pt x="5032321" y="1449184"/>
                </a:cubicBezTo>
                <a:cubicBezTo>
                  <a:pt x="5024626" y="1444054"/>
                  <a:pt x="5022061" y="1438925"/>
                  <a:pt x="5016932" y="1433795"/>
                </a:cubicBezTo>
                <a:cubicBezTo>
                  <a:pt x="5024626" y="1423535"/>
                  <a:pt x="5027191" y="1423535"/>
                  <a:pt x="5029756" y="1405581"/>
                </a:cubicBezTo>
                <a:cubicBezTo>
                  <a:pt x="5011802" y="1395321"/>
                  <a:pt x="5014367" y="1385062"/>
                  <a:pt x="5016932" y="1369672"/>
                </a:cubicBezTo>
                <a:cubicBezTo>
                  <a:pt x="5032321" y="1367108"/>
                  <a:pt x="5029756" y="1356848"/>
                  <a:pt x="5037451" y="1341459"/>
                </a:cubicBezTo>
                <a:close/>
                <a:moveTo>
                  <a:pt x="3090697" y="1333789"/>
                </a:moveTo>
                <a:cubicBezTo>
                  <a:pt x="3088132" y="1336354"/>
                  <a:pt x="3088132" y="1341483"/>
                  <a:pt x="3080438" y="1341483"/>
                </a:cubicBezTo>
                <a:cubicBezTo>
                  <a:pt x="3080438" y="1336354"/>
                  <a:pt x="3083003" y="1333789"/>
                  <a:pt x="3090697" y="1333789"/>
                </a:cubicBezTo>
                <a:close/>
                <a:moveTo>
                  <a:pt x="6097433" y="1327931"/>
                </a:moveTo>
                <a:cubicBezTo>
                  <a:pt x="6097072" y="1329614"/>
                  <a:pt x="6088416" y="1336347"/>
                  <a:pt x="6094187" y="1328653"/>
                </a:cubicBezTo>
                <a:cubicBezTo>
                  <a:pt x="6096752" y="1327370"/>
                  <a:pt x="6097553" y="1327370"/>
                  <a:pt x="6097433" y="1327931"/>
                </a:cubicBezTo>
                <a:close/>
                <a:moveTo>
                  <a:pt x="3129170" y="1323528"/>
                </a:moveTo>
                <a:cubicBezTo>
                  <a:pt x="3139430" y="1320965"/>
                  <a:pt x="3126606" y="1331223"/>
                  <a:pt x="3131736" y="1338918"/>
                </a:cubicBezTo>
                <a:cubicBezTo>
                  <a:pt x="3126606" y="1333789"/>
                  <a:pt x="3126606" y="1331223"/>
                  <a:pt x="3129170" y="1323528"/>
                </a:cubicBezTo>
                <a:close/>
                <a:moveTo>
                  <a:pt x="3921723" y="1315802"/>
                </a:moveTo>
                <a:cubicBezTo>
                  <a:pt x="3934547" y="1315802"/>
                  <a:pt x="3939677" y="1323496"/>
                  <a:pt x="3944807" y="1333757"/>
                </a:cubicBezTo>
                <a:cubicBezTo>
                  <a:pt x="3934547" y="1328627"/>
                  <a:pt x="3929418" y="1328627"/>
                  <a:pt x="3919158" y="1323496"/>
                </a:cubicBezTo>
                <a:cubicBezTo>
                  <a:pt x="3921723" y="1320932"/>
                  <a:pt x="3921723" y="1318367"/>
                  <a:pt x="3921723" y="1315802"/>
                </a:cubicBezTo>
                <a:close/>
                <a:moveTo>
                  <a:pt x="5216993" y="1313262"/>
                </a:moveTo>
                <a:cubicBezTo>
                  <a:pt x="5242643" y="1351735"/>
                  <a:pt x="5304200" y="1354301"/>
                  <a:pt x="5299070" y="1418421"/>
                </a:cubicBezTo>
                <a:cubicBezTo>
                  <a:pt x="5296505" y="1438940"/>
                  <a:pt x="5281116" y="1446635"/>
                  <a:pt x="5275986" y="1469719"/>
                </a:cubicBezTo>
                <a:cubicBezTo>
                  <a:pt x="5268292" y="1477413"/>
                  <a:pt x="5245207" y="1469719"/>
                  <a:pt x="5245207" y="1485108"/>
                </a:cubicBezTo>
                <a:cubicBezTo>
                  <a:pt x="5201603" y="1467154"/>
                  <a:pt x="5199038" y="1423552"/>
                  <a:pt x="5209298" y="1387644"/>
                </a:cubicBezTo>
                <a:cubicBezTo>
                  <a:pt x="5214428" y="1385079"/>
                  <a:pt x="5214428" y="1390208"/>
                  <a:pt x="5214428" y="1392773"/>
                </a:cubicBezTo>
                <a:cubicBezTo>
                  <a:pt x="5219558" y="1385079"/>
                  <a:pt x="5211863" y="1372254"/>
                  <a:pt x="5229818" y="1374819"/>
                </a:cubicBezTo>
                <a:cubicBezTo>
                  <a:pt x="5227253" y="1351735"/>
                  <a:pt x="5211863" y="1336347"/>
                  <a:pt x="5216993" y="1313262"/>
                </a:cubicBezTo>
                <a:close/>
                <a:moveTo>
                  <a:pt x="4237204" y="1310660"/>
                </a:moveTo>
                <a:cubicBezTo>
                  <a:pt x="4214120" y="1341439"/>
                  <a:pt x="4191036" y="1369652"/>
                  <a:pt x="4167952" y="1395301"/>
                </a:cubicBezTo>
                <a:cubicBezTo>
                  <a:pt x="4147433" y="1415821"/>
                  <a:pt x="4126914" y="1436340"/>
                  <a:pt x="4106395" y="1454294"/>
                </a:cubicBezTo>
                <a:cubicBezTo>
                  <a:pt x="4106395" y="1456859"/>
                  <a:pt x="4103830" y="1459424"/>
                  <a:pt x="4106395" y="1461989"/>
                </a:cubicBezTo>
                <a:cubicBezTo>
                  <a:pt x="4065356" y="1505593"/>
                  <a:pt x="4026883" y="1551761"/>
                  <a:pt x="3993539" y="1610753"/>
                </a:cubicBezTo>
                <a:cubicBezTo>
                  <a:pt x="3967890" y="1654357"/>
                  <a:pt x="3952501" y="1705654"/>
                  <a:pt x="3944806" y="1756952"/>
                </a:cubicBezTo>
                <a:cubicBezTo>
                  <a:pt x="3949936" y="1762082"/>
                  <a:pt x="3952501" y="1769777"/>
                  <a:pt x="3957631" y="1777471"/>
                </a:cubicBezTo>
                <a:cubicBezTo>
                  <a:pt x="3957631" y="1774907"/>
                  <a:pt x="3960196" y="1774907"/>
                  <a:pt x="3960196" y="1774907"/>
                </a:cubicBezTo>
                <a:cubicBezTo>
                  <a:pt x="3970455" y="1767212"/>
                  <a:pt x="3983280" y="1764647"/>
                  <a:pt x="3996104" y="1759517"/>
                </a:cubicBezTo>
                <a:cubicBezTo>
                  <a:pt x="3996104" y="1756952"/>
                  <a:pt x="3996104" y="1754387"/>
                  <a:pt x="3993539" y="1754387"/>
                </a:cubicBezTo>
                <a:cubicBezTo>
                  <a:pt x="3998669" y="1749258"/>
                  <a:pt x="4001234" y="1751823"/>
                  <a:pt x="4001234" y="1756952"/>
                </a:cubicBezTo>
                <a:cubicBezTo>
                  <a:pt x="4014058" y="1754387"/>
                  <a:pt x="4029448" y="1749258"/>
                  <a:pt x="4042272" y="1744128"/>
                </a:cubicBezTo>
                <a:lnTo>
                  <a:pt x="4050063" y="1711991"/>
                </a:lnTo>
                <a:lnTo>
                  <a:pt x="4044837" y="1744128"/>
                </a:lnTo>
                <a:cubicBezTo>
                  <a:pt x="4049967" y="1741563"/>
                  <a:pt x="4055097" y="1738998"/>
                  <a:pt x="4062791" y="1736433"/>
                </a:cubicBezTo>
                <a:cubicBezTo>
                  <a:pt x="4088440" y="1682570"/>
                  <a:pt x="4111524" y="1628708"/>
                  <a:pt x="4134609" y="1574845"/>
                </a:cubicBezTo>
                <a:cubicBezTo>
                  <a:pt x="4134609" y="1577410"/>
                  <a:pt x="4132043" y="1577410"/>
                  <a:pt x="4129478" y="1579975"/>
                </a:cubicBezTo>
                <a:cubicBezTo>
                  <a:pt x="4106395" y="1603059"/>
                  <a:pt x="4080746" y="1628708"/>
                  <a:pt x="4065356" y="1667181"/>
                </a:cubicBezTo>
                <a:lnTo>
                  <a:pt x="4052889" y="1700334"/>
                </a:lnTo>
                <a:lnTo>
                  <a:pt x="4062791" y="1659486"/>
                </a:lnTo>
                <a:cubicBezTo>
                  <a:pt x="4078181" y="1623578"/>
                  <a:pt x="4101265" y="1597929"/>
                  <a:pt x="4121784" y="1577410"/>
                </a:cubicBezTo>
                <a:cubicBezTo>
                  <a:pt x="4114089" y="1577410"/>
                  <a:pt x="4106395" y="1569715"/>
                  <a:pt x="4103830" y="1562020"/>
                </a:cubicBezTo>
                <a:cubicBezTo>
                  <a:pt x="4119219" y="1562020"/>
                  <a:pt x="4116654" y="1572280"/>
                  <a:pt x="4124349" y="1574845"/>
                </a:cubicBezTo>
                <a:cubicBezTo>
                  <a:pt x="4124349" y="1574845"/>
                  <a:pt x="4126914" y="1572280"/>
                  <a:pt x="4126914" y="1572280"/>
                </a:cubicBezTo>
                <a:cubicBezTo>
                  <a:pt x="4129478" y="1567150"/>
                  <a:pt x="4134609" y="1564585"/>
                  <a:pt x="4139738" y="1559456"/>
                </a:cubicBezTo>
                <a:cubicBezTo>
                  <a:pt x="4167952" y="1495333"/>
                  <a:pt x="4193601" y="1431210"/>
                  <a:pt x="4224380" y="1369652"/>
                </a:cubicBezTo>
                <a:cubicBezTo>
                  <a:pt x="4226945" y="1349133"/>
                  <a:pt x="4232074" y="1331179"/>
                  <a:pt x="4237204" y="1310660"/>
                </a:cubicBezTo>
                <a:close/>
                <a:moveTo>
                  <a:pt x="5319588" y="1308115"/>
                </a:moveTo>
                <a:cubicBezTo>
                  <a:pt x="5334977" y="1310681"/>
                  <a:pt x="5332412" y="1328635"/>
                  <a:pt x="5345237" y="1333765"/>
                </a:cubicBezTo>
                <a:cubicBezTo>
                  <a:pt x="5347802" y="1323505"/>
                  <a:pt x="5350367" y="1328635"/>
                  <a:pt x="5352932" y="1320940"/>
                </a:cubicBezTo>
                <a:cubicBezTo>
                  <a:pt x="5368321" y="1320940"/>
                  <a:pt x="5368321" y="1336328"/>
                  <a:pt x="5383710" y="1341458"/>
                </a:cubicBezTo>
                <a:cubicBezTo>
                  <a:pt x="5383710" y="1338894"/>
                  <a:pt x="5383710" y="1338894"/>
                  <a:pt x="5383710" y="1338894"/>
                </a:cubicBezTo>
                <a:cubicBezTo>
                  <a:pt x="5409359" y="1349153"/>
                  <a:pt x="5422184" y="1387626"/>
                  <a:pt x="5445268" y="1405581"/>
                </a:cubicBezTo>
                <a:cubicBezTo>
                  <a:pt x="5442703" y="1477398"/>
                  <a:pt x="5517085" y="1549215"/>
                  <a:pt x="5470917" y="1605641"/>
                </a:cubicBezTo>
                <a:cubicBezTo>
                  <a:pt x="5478611" y="1636420"/>
                  <a:pt x="5491436" y="1646680"/>
                  <a:pt x="5483741" y="1677458"/>
                </a:cubicBezTo>
                <a:cubicBezTo>
                  <a:pt x="5481176" y="1685153"/>
                  <a:pt x="5473482" y="1685153"/>
                  <a:pt x="5470917" y="1690284"/>
                </a:cubicBezTo>
                <a:cubicBezTo>
                  <a:pt x="5468352" y="1697977"/>
                  <a:pt x="5478611" y="1703107"/>
                  <a:pt x="5470917" y="1708237"/>
                </a:cubicBezTo>
                <a:cubicBezTo>
                  <a:pt x="5450397" y="1726190"/>
                  <a:pt x="5391405" y="1703107"/>
                  <a:pt x="5404230" y="1649245"/>
                </a:cubicBezTo>
                <a:cubicBezTo>
                  <a:pt x="5386275" y="1644115"/>
                  <a:pt x="5376016" y="1631290"/>
                  <a:pt x="5381145" y="1605641"/>
                </a:cubicBezTo>
                <a:cubicBezTo>
                  <a:pt x="5391405" y="1600511"/>
                  <a:pt x="5396535" y="1590252"/>
                  <a:pt x="5411924" y="1590252"/>
                </a:cubicBezTo>
                <a:cubicBezTo>
                  <a:pt x="5411924" y="1582557"/>
                  <a:pt x="5406794" y="1577427"/>
                  <a:pt x="5406794" y="1562038"/>
                </a:cubicBezTo>
                <a:cubicBezTo>
                  <a:pt x="5363191" y="1572298"/>
                  <a:pt x="5314458" y="1600511"/>
                  <a:pt x="5309328" y="1541520"/>
                </a:cubicBezTo>
                <a:cubicBezTo>
                  <a:pt x="5311893" y="1536389"/>
                  <a:pt x="5322153" y="1526130"/>
                  <a:pt x="5317023" y="1518436"/>
                </a:cubicBezTo>
                <a:cubicBezTo>
                  <a:pt x="5327283" y="1513306"/>
                  <a:pt x="5334977" y="1503047"/>
                  <a:pt x="5347802" y="1513306"/>
                </a:cubicBezTo>
                <a:cubicBezTo>
                  <a:pt x="5358061" y="1508176"/>
                  <a:pt x="5365756" y="1495352"/>
                  <a:pt x="5355496" y="1485092"/>
                </a:cubicBezTo>
                <a:cubicBezTo>
                  <a:pt x="5358061" y="1474833"/>
                  <a:pt x="5358061" y="1492787"/>
                  <a:pt x="5363191" y="1492787"/>
                </a:cubicBezTo>
                <a:cubicBezTo>
                  <a:pt x="5368321" y="1479963"/>
                  <a:pt x="5363191" y="1469703"/>
                  <a:pt x="5360626" y="1456878"/>
                </a:cubicBezTo>
                <a:cubicBezTo>
                  <a:pt x="5334977" y="1467138"/>
                  <a:pt x="5317023" y="1482527"/>
                  <a:pt x="5296504" y="1495352"/>
                </a:cubicBezTo>
                <a:cubicBezTo>
                  <a:pt x="5301634" y="1474833"/>
                  <a:pt x="5337542" y="1474833"/>
                  <a:pt x="5332412" y="1454314"/>
                </a:cubicBezTo>
                <a:cubicBezTo>
                  <a:pt x="5345237" y="1459443"/>
                  <a:pt x="5345237" y="1454314"/>
                  <a:pt x="5352932" y="1449184"/>
                </a:cubicBezTo>
                <a:cubicBezTo>
                  <a:pt x="5342672" y="1408145"/>
                  <a:pt x="5324718" y="1387626"/>
                  <a:pt x="5314458" y="1344024"/>
                </a:cubicBezTo>
                <a:cubicBezTo>
                  <a:pt x="5319588" y="1341458"/>
                  <a:pt x="5317023" y="1351718"/>
                  <a:pt x="5322153" y="1351718"/>
                </a:cubicBezTo>
                <a:cubicBezTo>
                  <a:pt x="5324718" y="1346588"/>
                  <a:pt x="5317023" y="1326070"/>
                  <a:pt x="5319588" y="1308115"/>
                </a:cubicBezTo>
                <a:close/>
                <a:moveTo>
                  <a:pt x="5175955" y="1303004"/>
                </a:moveTo>
                <a:cubicBezTo>
                  <a:pt x="5186216" y="1308135"/>
                  <a:pt x="5173390" y="1315829"/>
                  <a:pt x="5173390" y="1318394"/>
                </a:cubicBezTo>
                <a:cubicBezTo>
                  <a:pt x="5165695" y="1315829"/>
                  <a:pt x="5178520" y="1308135"/>
                  <a:pt x="5175955" y="1303004"/>
                </a:cubicBezTo>
                <a:close/>
                <a:moveTo>
                  <a:pt x="5158001" y="1300422"/>
                </a:moveTo>
                <a:cubicBezTo>
                  <a:pt x="5158001" y="1313246"/>
                  <a:pt x="5145177" y="1310681"/>
                  <a:pt x="5145177" y="1320941"/>
                </a:cubicBezTo>
                <a:cubicBezTo>
                  <a:pt x="5142612" y="1318376"/>
                  <a:pt x="5150307" y="1300422"/>
                  <a:pt x="5158001" y="1300422"/>
                </a:cubicBezTo>
                <a:close/>
                <a:moveTo>
                  <a:pt x="3770393" y="1295283"/>
                </a:moveTo>
                <a:cubicBezTo>
                  <a:pt x="3775523" y="1295283"/>
                  <a:pt x="3775523" y="1297849"/>
                  <a:pt x="3778088" y="1297849"/>
                </a:cubicBezTo>
                <a:cubicBezTo>
                  <a:pt x="3778088" y="1310673"/>
                  <a:pt x="3767829" y="1313238"/>
                  <a:pt x="3767829" y="1323497"/>
                </a:cubicBezTo>
                <a:cubicBezTo>
                  <a:pt x="3762699" y="1318368"/>
                  <a:pt x="3767829" y="1302977"/>
                  <a:pt x="3770393" y="1295283"/>
                </a:cubicBezTo>
                <a:close/>
                <a:moveTo>
                  <a:pt x="3106086" y="1290141"/>
                </a:moveTo>
                <a:cubicBezTo>
                  <a:pt x="3106086" y="1292706"/>
                  <a:pt x="3103521" y="1292706"/>
                  <a:pt x="3103521" y="1295271"/>
                </a:cubicBezTo>
                <a:cubicBezTo>
                  <a:pt x="3103521" y="1297835"/>
                  <a:pt x="3103521" y="1297835"/>
                  <a:pt x="3103521" y="1297835"/>
                </a:cubicBezTo>
                <a:cubicBezTo>
                  <a:pt x="3103521" y="1300400"/>
                  <a:pt x="3100957" y="1300400"/>
                  <a:pt x="3100957" y="1302965"/>
                </a:cubicBezTo>
                <a:cubicBezTo>
                  <a:pt x="3100957" y="1302965"/>
                  <a:pt x="3103521" y="1302965"/>
                  <a:pt x="3103521" y="1305530"/>
                </a:cubicBezTo>
                <a:cubicBezTo>
                  <a:pt x="3100957" y="1305530"/>
                  <a:pt x="3098393" y="1305530"/>
                  <a:pt x="3098393" y="1305530"/>
                </a:cubicBezTo>
                <a:cubicBezTo>
                  <a:pt x="3083002" y="1333744"/>
                  <a:pt x="3070178" y="1359393"/>
                  <a:pt x="3054788" y="1387607"/>
                </a:cubicBezTo>
                <a:cubicBezTo>
                  <a:pt x="3047094" y="1428645"/>
                  <a:pt x="3039399" y="1469683"/>
                  <a:pt x="3031704" y="1510722"/>
                </a:cubicBezTo>
                <a:cubicBezTo>
                  <a:pt x="3034269" y="1505593"/>
                  <a:pt x="3039399" y="1503028"/>
                  <a:pt x="3041964" y="1497898"/>
                </a:cubicBezTo>
                <a:cubicBezTo>
                  <a:pt x="3044529" y="1513288"/>
                  <a:pt x="3039399" y="1533807"/>
                  <a:pt x="3029139" y="1549196"/>
                </a:cubicBezTo>
                <a:cubicBezTo>
                  <a:pt x="3026575" y="1549196"/>
                  <a:pt x="3026575" y="1549196"/>
                  <a:pt x="3024010" y="1549196"/>
                </a:cubicBezTo>
                <a:cubicBezTo>
                  <a:pt x="3013751" y="1600494"/>
                  <a:pt x="3003492" y="1651792"/>
                  <a:pt x="2993231" y="1700525"/>
                </a:cubicBezTo>
                <a:cubicBezTo>
                  <a:pt x="2990666" y="1715914"/>
                  <a:pt x="2988101" y="1733868"/>
                  <a:pt x="2985536" y="1749258"/>
                </a:cubicBezTo>
                <a:cubicBezTo>
                  <a:pt x="2985536" y="1751823"/>
                  <a:pt x="2985536" y="1751823"/>
                  <a:pt x="2988101" y="1751823"/>
                </a:cubicBezTo>
                <a:cubicBezTo>
                  <a:pt x="2975277" y="1790296"/>
                  <a:pt x="2995796" y="1797991"/>
                  <a:pt x="3024010" y="1805684"/>
                </a:cubicBezTo>
                <a:cubicBezTo>
                  <a:pt x="3029139" y="1790296"/>
                  <a:pt x="3036835" y="1777471"/>
                  <a:pt x="3041964" y="1764647"/>
                </a:cubicBezTo>
                <a:cubicBezTo>
                  <a:pt x="3054788" y="1738998"/>
                  <a:pt x="3065048" y="1715914"/>
                  <a:pt x="3085567" y="1690265"/>
                </a:cubicBezTo>
                <a:cubicBezTo>
                  <a:pt x="3093262" y="1641532"/>
                  <a:pt x="3103521" y="1595364"/>
                  <a:pt x="3113781" y="1546631"/>
                </a:cubicBezTo>
                <a:cubicBezTo>
                  <a:pt x="3118911" y="1518416"/>
                  <a:pt x="3126605" y="1487638"/>
                  <a:pt x="3134300" y="1456859"/>
                </a:cubicBezTo>
                <a:cubicBezTo>
                  <a:pt x="3134300" y="1428645"/>
                  <a:pt x="3131736" y="1397866"/>
                  <a:pt x="3129170" y="1372217"/>
                </a:cubicBezTo>
                <a:cubicBezTo>
                  <a:pt x="3126605" y="1369652"/>
                  <a:pt x="3126605" y="1364523"/>
                  <a:pt x="3126605" y="1361958"/>
                </a:cubicBezTo>
                <a:cubicBezTo>
                  <a:pt x="3126605" y="1359393"/>
                  <a:pt x="3124040" y="1356828"/>
                  <a:pt x="3118911" y="1359393"/>
                </a:cubicBezTo>
                <a:cubicBezTo>
                  <a:pt x="3117628" y="1355546"/>
                  <a:pt x="3117628" y="1352339"/>
                  <a:pt x="3118590" y="1350095"/>
                </a:cubicBezTo>
                <a:lnTo>
                  <a:pt x="3121931" y="1347933"/>
                </a:lnTo>
                <a:lnTo>
                  <a:pt x="3124040" y="1346568"/>
                </a:lnTo>
                <a:cubicBezTo>
                  <a:pt x="3118911" y="1326049"/>
                  <a:pt x="3113781" y="1308095"/>
                  <a:pt x="3106086" y="1290141"/>
                </a:cubicBezTo>
                <a:close/>
                <a:moveTo>
                  <a:pt x="3124040" y="1285056"/>
                </a:moveTo>
                <a:cubicBezTo>
                  <a:pt x="3129170" y="1287621"/>
                  <a:pt x="3126605" y="1295316"/>
                  <a:pt x="3129170" y="1300446"/>
                </a:cubicBezTo>
                <a:cubicBezTo>
                  <a:pt x="3126605" y="1300446"/>
                  <a:pt x="3121476" y="1290186"/>
                  <a:pt x="3121476" y="1300446"/>
                </a:cubicBezTo>
                <a:cubicBezTo>
                  <a:pt x="3113781" y="1295316"/>
                  <a:pt x="3121476" y="1287621"/>
                  <a:pt x="3124040" y="1285056"/>
                </a:cubicBezTo>
                <a:close/>
                <a:moveTo>
                  <a:pt x="3739615" y="1277329"/>
                </a:moveTo>
                <a:cubicBezTo>
                  <a:pt x="3747310" y="1279894"/>
                  <a:pt x="3749875" y="1290154"/>
                  <a:pt x="3752439" y="1300414"/>
                </a:cubicBezTo>
                <a:cubicBezTo>
                  <a:pt x="3729355" y="1310673"/>
                  <a:pt x="3726790" y="1287589"/>
                  <a:pt x="3739615" y="1277329"/>
                </a:cubicBezTo>
                <a:close/>
                <a:moveTo>
                  <a:pt x="6422494" y="1256838"/>
                </a:moveTo>
                <a:cubicBezTo>
                  <a:pt x="6425058" y="1256838"/>
                  <a:pt x="6425058" y="1256838"/>
                  <a:pt x="6427623" y="1256838"/>
                </a:cubicBezTo>
                <a:cubicBezTo>
                  <a:pt x="6427623" y="1259402"/>
                  <a:pt x="6427623" y="1261968"/>
                  <a:pt x="6427623" y="1261968"/>
                </a:cubicBezTo>
                <a:cubicBezTo>
                  <a:pt x="6427623" y="1261968"/>
                  <a:pt x="6425058" y="1261968"/>
                  <a:pt x="6422494" y="1261968"/>
                </a:cubicBezTo>
                <a:cubicBezTo>
                  <a:pt x="6422494" y="1261968"/>
                  <a:pt x="6422494" y="1259402"/>
                  <a:pt x="6422494" y="1256838"/>
                </a:cubicBezTo>
                <a:close/>
                <a:moveTo>
                  <a:pt x="4721969" y="1246578"/>
                </a:moveTo>
                <a:cubicBezTo>
                  <a:pt x="4724534" y="1246578"/>
                  <a:pt x="4724534" y="1246578"/>
                  <a:pt x="4727098" y="1246578"/>
                </a:cubicBezTo>
                <a:cubicBezTo>
                  <a:pt x="4727098" y="1251708"/>
                  <a:pt x="4727098" y="1254272"/>
                  <a:pt x="4727098" y="1259402"/>
                </a:cubicBezTo>
                <a:cubicBezTo>
                  <a:pt x="4724534" y="1259402"/>
                  <a:pt x="4721969" y="1259402"/>
                  <a:pt x="4721969" y="1259402"/>
                </a:cubicBezTo>
                <a:cubicBezTo>
                  <a:pt x="4721969" y="1254272"/>
                  <a:pt x="4721969" y="1251708"/>
                  <a:pt x="4721969" y="1246578"/>
                </a:cubicBezTo>
                <a:close/>
                <a:moveTo>
                  <a:pt x="3883250" y="1246548"/>
                </a:moveTo>
                <a:cubicBezTo>
                  <a:pt x="3885814" y="1254242"/>
                  <a:pt x="3883250" y="1272198"/>
                  <a:pt x="3896074" y="1269633"/>
                </a:cubicBezTo>
                <a:cubicBezTo>
                  <a:pt x="3896074" y="1274763"/>
                  <a:pt x="3888379" y="1274763"/>
                  <a:pt x="3890944" y="1279892"/>
                </a:cubicBezTo>
                <a:cubicBezTo>
                  <a:pt x="3885814" y="1277327"/>
                  <a:pt x="3880685" y="1272198"/>
                  <a:pt x="3878120" y="1267068"/>
                </a:cubicBezTo>
                <a:cubicBezTo>
                  <a:pt x="3872990" y="1272198"/>
                  <a:pt x="3880685" y="1279892"/>
                  <a:pt x="3885814" y="1282457"/>
                </a:cubicBezTo>
                <a:cubicBezTo>
                  <a:pt x="3867859" y="1287587"/>
                  <a:pt x="3878120" y="1264503"/>
                  <a:pt x="3875555" y="1254242"/>
                </a:cubicBezTo>
                <a:cubicBezTo>
                  <a:pt x="3880685" y="1254242"/>
                  <a:pt x="3885814" y="1254242"/>
                  <a:pt x="3883250" y="1246548"/>
                </a:cubicBezTo>
                <a:close/>
                <a:moveTo>
                  <a:pt x="2857292" y="1243973"/>
                </a:moveTo>
                <a:cubicBezTo>
                  <a:pt x="2857292" y="1254232"/>
                  <a:pt x="2859857" y="1267057"/>
                  <a:pt x="2859857" y="1279881"/>
                </a:cubicBezTo>
                <a:cubicBezTo>
                  <a:pt x="2864986" y="1369652"/>
                  <a:pt x="2849597" y="1467118"/>
                  <a:pt x="2836773" y="1559456"/>
                </a:cubicBezTo>
                <a:cubicBezTo>
                  <a:pt x="2829078" y="1608189"/>
                  <a:pt x="2823949" y="1654357"/>
                  <a:pt x="2829078" y="1697960"/>
                </a:cubicBezTo>
                <a:cubicBezTo>
                  <a:pt x="2841902" y="1672311"/>
                  <a:pt x="2859857" y="1654357"/>
                  <a:pt x="2872681" y="1633837"/>
                </a:cubicBezTo>
                <a:cubicBezTo>
                  <a:pt x="2872681" y="1628708"/>
                  <a:pt x="2872681" y="1623578"/>
                  <a:pt x="2872681" y="1618448"/>
                </a:cubicBezTo>
                <a:cubicBezTo>
                  <a:pt x="2872681" y="1618448"/>
                  <a:pt x="2870116" y="1621013"/>
                  <a:pt x="2870116" y="1623578"/>
                </a:cubicBezTo>
                <a:cubicBezTo>
                  <a:pt x="2862421" y="1626143"/>
                  <a:pt x="2864986" y="1615883"/>
                  <a:pt x="2859857" y="1615883"/>
                </a:cubicBezTo>
                <a:cubicBezTo>
                  <a:pt x="2864986" y="1613318"/>
                  <a:pt x="2872681" y="1610753"/>
                  <a:pt x="2875246" y="1608189"/>
                </a:cubicBezTo>
                <a:cubicBezTo>
                  <a:pt x="2877812" y="1600494"/>
                  <a:pt x="2877812" y="1590234"/>
                  <a:pt x="2877812" y="1582540"/>
                </a:cubicBezTo>
                <a:cubicBezTo>
                  <a:pt x="2877812" y="1562020"/>
                  <a:pt x="2880376" y="1538935"/>
                  <a:pt x="2880376" y="1518416"/>
                </a:cubicBezTo>
                <a:cubicBezTo>
                  <a:pt x="2880376" y="1477379"/>
                  <a:pt x="2882941" y="1436340"/>
                  <a:pt x="2880376" y="1397866"/>
                </a:cubicBezTo>
                <a:cubicBezTo>
                  <a:pt x="2877812" y="1395301"/>
                  <a:pt x="2877812" y="1392737"/>
                  <a:pt x="2877812" y="1390172"/>
                </a:cubicBezTo>
                <a:cubicBezTo>
                  <a:pt x="2880376" y="1390172"/>
                  <a:pt x="2880376" y="1390172"/>
                  <a:pt x="2880376" y="1390172"/>
                </a:cubicBezTo>
                <a:cubicBezTo>
                  <a:pt x="2877812" y="1349133"/>
                  <a:pt x="2872681" y="1308095"/>
                  <a:pt x="2864986" y="1272187"/>
                </a:cubicBezTo>
                <a:cubicBezTo>
                  <a:pt x="2862421" y="1261927"/>
                  <a:pt x="2859857" y="1254232"/>
                  <a:pt x="2857292" y="1243973"/>
                </a:cubicBezTo>
                <a:close/>
                <a:moveTo>
                  <a:pt x="3752440" y="1238856"/>
                </a:moveTo>
                <a:cubicBezTo>
                  <a:pt x="3757570" y="1241421"/>
                  <a:pt x="3752440" y="1246550"/>
                  <a:pt x="3752440" y="1249116"/>
                </a:cubicBezTo>
                <a:cubicBezTo>
                  <a:pt x="3747310" y="1249116"/>
                  <a:pt x="3755005" y="1243987"/>
                  <a:pt x="3752440" y="1238856"/>
                </a:cubicBezTo>
                <a:close/>
                <a:moveTo>
                  <a:pt x="3072743" y="1238843"/>
                </a:moveTo>
                <a:cubicBezTo>
                  <a:pt x="3070178" y="1261927"/>
                  <a:pt x="3067614" y="1282446"/>
                  <a:pt x="3065048" y="1302965"/>
                </a:cubicBezTo>
                <a:cubicBezTo>
                  <a:pt x="3062483" y="1318355"/>
                  <a:pt x="3059918" y="1333744"/>
                  <a:pt x="3057353" y="1351698"/>
                </a:cubicBezTo>
                <a:cubicBezTo>
                  <a:pt x="3070178" y="1328614"/>
                  <a:pt x="3083002" y="1302965"/>
                  <a:pt x="3095827" y="1279881"/>
                </a:cubicBezTo>
                <a:cubicBezTo>
                  <a:pt x="3095827" y="1279881"/>
                  <a:pt x="3095827" y="1277316"/>
                  <a:pt x="3095827" y="1277316"/>
                </a:cubicBezTo>
                <a:cubicBezTo>
                  <a:pt x="3088132" y="1261927"/>
                  <a:pt x="3080437" y="1249103"/>
                  <a:pt x="3072743" y="1238843"/>
                </a:cubicBezTo>
                <a:close/>
                <a:moveTo>
                  <a:pt x="5730934" y="1237182"/>
                </a:moveTo>
                <a:cubicBezTo>
                  <a:pt x="5734461" y="1236621"/>
                  <a:pt x="5738308" y="1237582"/>
                  <a:pt x="5742797" y="1241430"/>
                </a:cubicBezTo>
                <a:cubicBezTo>
                  <a:pt x="5745361" y="1264514"/>
                  <a:pt x="5750491" y="1254255"/>
                  <a:pt x="5760751" y="1272209"/>
                </a:cubicBezTo>
                <a:cubicBezTo>
                  <a:pt x="5758186" y="1282469"/>
                  <a:pt x="5760751" y="1282469"/>
                  <a:pt x="5758186" y="1297858"/>
                </a:cubicBezTo>
                <a:cubicBezTo>
                  <a:pt x="5750491" y="1302988"/>
                  <a:pt x="5745361" y="1305553"/>
                  <a:pt x="5742797" y="1313246"/>
                </a:cubicBezTo>
                <a:cubicBezTo>
                  <a:pt x="5740232" y="1313246"/>
                  <a:pt x="5737667" y="1310681"/>
                  <a:pt x="5735102" y="1310681"/>
                </a:cubicBezTo>
                <a:cubicBezTo>
                  <a:pt x="5740232" y="1318377"/>
                  <a:pt x="5706888" y="1333766"/>
                  <a:pt x="5719712" y="1338896"/>
                </a:cubicBezTo>
                <a:cubicBezTo>
                  <a:pt x="5717148" y="1344026"/>
                  <a:pt x="5704323" y="1351721"/>
                  <a:pt x="5701758" y="1341461"/>
                </a:cubicBezTo>
                <a:cubicBezTo>
                  <a:pt x="5699193" y="1341461"/>
                  <a:pt x="5699193" y="1346591"/>
                  <a:pt x="5699193" y="1349156"/>
                </a:cubicBezTo>
                <a:cubicBezTo>
                  <a:pt x="5694063" y="1349156"/>
                  <a:pt x="5686369" y="1344026"/>
                  <a:pt x="5681239" y="1346591"/>
                </a:cubicBezTo>
                <a:cubicBezTo>
                  <a:pt x="5676108" y="1344026"/>
                  <a:pt x="5673544" y="1336331"/>
                  <a:pt x="5678674" y="1331201"/>
                </a:cubicBezTo>
                <a:cubicBezTo>
                  <a:pt x="5658154" y="1338896"/>
                  <a:pt x="5663284" y="1274774"/>
                  <a:pt x="5683804" y="1274774"/>
                </a:cubicBezTo>
                <a:cubicBezTo>
                  <a:pt x="5683804" y="1264514"/>
                  <a:pt x="5678674" y="1264514"/>
                  <a:pt x="5683804" y="1254255"/>
                </a:cubicBezTo>
                <a:cubicBezTo>
                  <a:pt x="5696628" y="1267078"/>
                  <a:pt x="5694063" y="1251689"/>
                  <a:pt x="5699193" y="1246559"/>
                </a:cubicBezTo>
                <a:cubicBezTo>
                  <a:pt x="5712659" y="1254255"/>
                  <a:pt x="5720353" y="1238866"/>
                  <a:pt x="5730934" y="1237182"/>
                </a:cubicBezTo>
                <a:close/>
                <a:moveTo>
                  <a:pt x="4260288" y="1233713"/>
                </a:moveTo>
                <a:cubicBezTo>
                  <a:pt x="4247464" y="1261927"/>
                  <a:pt x="4232074" y="1290141"/>
                  <a:pt x="4216685" y="1313225"/>
                </a:cubicBezTo>
                <a:cubicBezTo>
                  <a:pt x="4196166" y="1344004"/>
                  <a:pt x="4175647" y="1369652"/>
                  <a:pt x="4157692" y="1397866"/>
                </a:cubicBezTo>
                <a:cubicBezTo>
                  <a:pt x="4160257" y="1395301"/>
                  <a:pt x="4165387" y="1390172"/>
                  <a:pt x="4167952" y="1387607"/>
                </a:cubicBezTo>
                <a:cubicBezTo>
                  <a:pt x="4193601" y="1359393"/>
                  <a:pt x="4216685" y="1331179"/>
                  <a:pt x="4242334" y="1300400"/>
                </a:cubicBezTo>
                <a:cubicBezTo>
                  <a:pt x="4247464" y="1277316"/>
                  <a:pt x="4252594" y="1256797"/>
                  <a:pt x="4260288" y="1233713"/>
                </a:cubicBezTo>
                <a:close/>
                <a:moveTo>
                  <a:pt x="3062483" y="1231148"/>
                </a:moveTo>
                <a:cubicBezTo>
                  <a:pt x="3054788" y="1264492"/>
                  <a:pt x="3044529" y="1297835"/>
                  <a:pt x="3034269" y="1331179"/>
                </a:cubicBezTo>
                <a:cubicBezTo>
                  <a:pt x="3031704" y="1338874"/>
                  <a:pt x="3029139" y="1344004"/>
                  <a:pt x="3026575" y="1351698"/>
                </a:cubicBezTo>
                <a:cubicBezTo>
                  <a:pt x="3021445" y="1379912"/>
                  <a:pt x="3013751" y="1410691"/>
                  <a:pt x="3006055" y="1438905"/>
                </a:cubicBezTo>
                <a:cubicBezTo>
                  <a:pt x="3003492" y="1444034"/>
                  <a:pt x="3003492" y="1449164"/>
                  <a:pt x="3000926" y="1454294"/>
                </a:cubicBezTo>
                <a:cubicBezTo>
                  <a:pt x="3013751" y="1428645"/>
                  <a:pt x="3026575" y="1405561"/>
                  <a:pt x="3039399" y="1385042"/>
                </a:cubicBezTo>
                <a:cubicBezTo>
                  <a:pt x="3044529" y="1356828"/>
                  <a:pt x="3047094" y="1331179"/>
                  <a:pt x="3052224" y="1305530"/>
                </a:cubicBezTo>
                <a:cubicBezTo>
                  <a:pt x="3054788" y="1279881"/>
                  <a:pt x="3059918" y="1256797"/>
                  <a:pt x="3062483" y="1231148"/>
                </a:cubicBezTo>
                <a:close/>
                <a:moveTo>
                  <a:pt x="3739615" y="1228594"/>
                </a:moveTo>
                <a:cubicBezTo>
                  <a:pt x="3744745" y="1228594"/>
                  <a:pt x="3747310" y="1233725"/>
                  <a:pt x="3747310" y="1228594"/>
                </a:cubicBezTo>
                <a:cubicBezTo>
                  <a:pt x="3755006" y="1236289"/>
                  <a:pt x="3742180" y="1251679"/>
                  <a:pt x="3744745" y="1256808"/>
                </a:cubicBezTo>
                <a:cubicBezTo>
                  <a:pt x="3742180" y="1264503"/>
                  <a:pt x="3742180" y="1249114"/>
                  <a:pt x="3737051" y="1254244"/>
                </a:cubicBezTo>
                <a:cubicBezTo>
                  <a:pt x="3739615" y="1241419"/>
                  <a:pt x="3737051" y="1238853"/>
                  <a:pt x="3739615" y="1228594"/>
                </a:cubicBezTo>
                <a:close/>
                <a:moveTo>
                  <a:pt x="3323301" y="1215565"/>
                </a:moveTo>
                <a:cubicBezTo>
                  <a:pt x="3326186" y="1218211"/>
                  <a:pt x="3324744" y="1227348"/>
                  <a:pt x="3318973" y="1223501"/>
                </a:cubicBezTo>
                <a:cubicBezTo>
                  <a:pt x="3318973" y="1220937"/>
                  <a:pt x="3318973" y="1218371"/>
                  <a:pt x="3318973" y="1215806"/>
                </a:cubicBezTo>
                <a:cubicBezTo>
                  <a:pt x="3320897" y="1214523"/>
                  <a:pt x="3322339" y="1214683"/>
                  <a:pt x="3323301" y="1215565"/>
                </a:cubicBezTo>
                <a:close/>
                <a:moveTo>
                  <a:pt x="3318973" y="1208113"/>
                </a:moveTo>
                <a:cubicBezTo>
                  <a:pt x="3321538" y="1215806"/>
                  <a:pt x="3316407" y="1215806"/>
                  <a:pt x="3308713" y="1215806"/>
                </a:cubicBezTo>
                <a:cubicBezTo>
                  <a:pt x="3308713" y="1208113"/>
                  <a:pt x="3311279" y="1208113"/>
                  <a:pt x="3318973" y="1208113"/>
                </a:cubicBezTo>
                <a:close/>
                <a:moveTo>
                  <a:pt x="4919466" y="1208106"/>
                </a:moveTo>
                <a:cubicBezTo>
                  <a:pt x="4932290" y="1210671"/>
                  <a:pt x="4937420" y="1220930"/>
                  <a:pt x="4932290" y="1231190"/>
                </a:cubicBezTo>
                <a:cubicBezTo>
                  <a:pt x="4919466" y="1226060"/>
                  <a:pt x="4922031" y="1218365"/>
                  <a:pt x="4919466" y="1208106"/>
                </a:cubicBezTo>
                <a:close/>
                <a:moveTo>
                  <a:pt x="4857908" y="1208106"/>
                </a:moveTo>
                <a:cubicBezTo>
                  <a:pt x="4870733" y="1208106"/>
                  <a:pt x="4880992" y="1220930"/>
                  <a:pt x="4873298" y="1231190"/>
                </a:cubicBezTo>
                <a:cubicBezTo>
                  <a:pt x="4865603" y="1226060"/>
                  <a:pt x="4855343" y="1213236"/>
                  <a:pt x="4857908" y="1208106"/>
                </a:cubicBezTo>
                <a:close/>
                <a:moveTo>
                  <a:pt x="3036835" y="1200370"/>
                </a:moveTo>
                <a:cubicBezTo>
                  <a:pt x="3039399" y="1238843"/>
                  <a:pt x="3039399" y="1277316"/>
                  <a:pt x="3031704" y="1315790"/>
                </a:cubicBezTo>
                <a:cubicBezTo>
                  <a:pt x="3041964" y="1285011"/>
                  <a:pt x="3052224" y="1254232"/>
                  <a:pt x="3059918" y="1223454"/>
                </a:cubicBezTo>
                <a:cubicBezTo>
                  <a:pt x="3052224" y="1213194"/>
                  <a:pt x="3044529" y="1208064"/>
                  <a:pt x="3036835" y="1200370"/>
                </a:cubicBezTo>
                <a:close/>
                <a:moveTo>
                  <a:pt x="3912104" y="1197819"/>
                </a:moveTo>
                <a:cubicBezTo>
                  <a:pt x="3915952" y="1197819"/>
                  <a:pt x="3919158" y="1199101"/>
                  <a:pt x="3916593" y="1202948"/>
                </a:cubicBezTo>
                <a:cubicBezTo>
                  <a:pt x="3908898" y="1200384"/>
                  <a:pt x="3911463" y="1202948"/>
                  <a:pt x="3903769" y="1200384"/>
                </a:cubicBezTo>
                <a:cubicBezTo>
                  <a:pt x="3903769" y="1199101"/>
                  <a:pt x="3908257" y="1197819"/>
                  <a:pt x="3912104" y="1197819"/>
                </a:cubicBezTo>
                <a:close/>
                <a:moveTo>
                  <a:pt x="3924288" y="1196216"/>
                </a:moveTo>
                <a:cubicBezTo>
                  <a:pt x="3926212" y="1197818"/>
                  <a:pt x="3928135" y="1200384"/>
                  <a:pt x="3929418" y="1200384"/>
                </a:cubicBezTo>
                <a:cubicBezTo>
                  <a:pt x="3926852" y="1208078"/>
                  <a:pt x="3924287" y="1197818"/>
                  <a:pt x="3919158" y="1197818"/>
                </a:cubicBezTo>
                <a:cubicBezTo>
                  <a:pt x="3920441" y="1193971"/>
                  <a:pt x="3922364" y="1194612"/>
                  <a:pt x="3924288" y="1196216"/>
                </a:cubicBezTo>
                <a:close/>
                <a:moveTo>
                  <a:pt x="3831951" y="1195251"/>
                </a:moveTo>
                <a:cubicBezTo>
                  <a:pt x="3855035" y="1197816"/>
                  <a:pt x="3847341" y="1218335"/>
                  <a:pt x="3849906" y="1231159"/>
                </a:cubicBezTo>
                <a:cubicBezTo>
                  <a:pt x="3844776" y="1228594"/>
                  <a:pt x="3844776" y="1231159"/>
                  <a:pt x="3839646" y="1231159"/>
                </a:cubicBezTo>
                <a:cubicBezTo>
                  <a:pt x="3838363" y="1228594"/>
                  <a:pt x="3838363" y="1226030"/>
                  <a:pt x="3837722" y="1224106"/>
                </a:cubicBezTo>
                <a:lnTo>
                  <a:pt x="3831952" y="1220901"/>
                </a:lnTo>
                <a:lnTo>
                  <a:pt x="3831951" y="1220900"/>
                </a:lnTo>
                <a:cubicBezTo>
                  <a:pt x="3831951" y="1215771"/>
                  <a:pt x="3831951" y="1205510"/>
                  <a:pt x="3826822" y="1205510"/>
                </a:cubicBezTo>
                <a:cubicBezTo>
                  <a:pt x="3829386" y="1200381"/>
                  <a:pt x="3831951" y="1197816"/>
                  <a:pt x="3831951" y="1195251"/>
                </a:cubicBezTo>
                <a:close/>
                <a:moveTo>
                  <a:pt x="3865295" y="1187559"/>
                </a:moveTo>
                <a:cubicBezTo>
                  <a:pt x="3878119" y="1192689"/>
                  <a:pt x="3883249" y="1195253"/>
                  <a:pt x="3883249" y="1208078"/>
                </a:cubicBezTo>
                <a:cubicBezTo>
                  <a:pt x="3883249" y="1213208"/>
                  <a:pt x="3875554" y="1210643"/>
                  <a:pt x="3875554" y="1213208"/>
                </a:cubicBezTo>
                <a:cubicBezTo>
                  <a:pt x="3870424" y="1202948"/>
                  <a:pt x="3865295" y="1197818"/>
                  <a:pt x="3865295" y="1187559"/>
                </a:cubicBezTo>
                <a:close/>
                <a:moveTo>
                  <a:pt x="3878120" y="1185636"/>
                </a:moveTo>
                <a:cubicBezTo>
                  <a:pt x="3880044" y="1186277"/>
                  <a:pt x="3881967" y="1187560"/>
                  <a:pt x="3883250" y="1187560"/>
                </a:cubicBezTo>
                <a:cubicBezTo>
                  <a:pt x="3883250" y="1192690"/>
                  <a:pt x="3875555" y="1187560"/>
                  <a:pt x="3872990" y="1187560"/>
                </a:cubicBezTo>
                <a:cubicBezTo>
                  <a:pt x="3874273" y="1184996"/>
                  <a:pt x="3876196" y="1184996"/>
                  <a:pt x="3878120" y="1185636"/>
                </a:cubicBezTo>
                <a:close/>
                <a:moveTo>
                  <a:pt x="5068230" y="1185023"/>
                </a:moveTo>
                <a:cubicBezTo>
                  <a:pt x="5073360" y="1185023"/>
                  <a:pt x="5073360" y="1187588"/>
                  <a:pt x="5078490" y="1187588"/>
                </a:cubicBezTo>
                <a:cubicBezTo>
                  <a:pt x="5075925" y="1197847"/>
                  <a:pt x="5075925" y="1195282"/>
                  <a:pt x="5078490" y="1202977"/>
                </a:cubicBezTo>
                <a:cubicBezTo>
                  <a:pt x="5073360" y="1200411"/>
                  <a:pt x="5073360" y="1205541"/>
                  <a:pt x="5073360" y="1208107"/>
                </a:cubicBezTo>
                <a:cubicBezTo>
                  <a:pt x="5063100" y="1202977"/>
                  <a:pt x="5068230" y="1197847"/>
                  <a:pt x="5068230" y="1185023"/>
                </a:cubicBezTo>
                <a:close/>
                <a:moveTo>
                  <a:pt x="3719096" y="1184996"/>
                </a:moveTo>
                <a:cubicBezTo>
                  <a:pt x="3726790" y="1184996"/>
                  <a:pt x="3726790" y="1192689"/>
                  <a:pt x="3729356" y="1197819"/>
                </a:cubicBezTo>
                <a:cubicBezTo>
                  <a:pt x="3724226" y="1195254"/>
                  <a:pt x="3719096" y="1192689"/>
                  <a:pt x="3719096" y="1184996"/>
                </a:cubicBezTo>
                <a:close/>
                <a:moveTo>
                  <a:pt x="3812074" y="1183071"/>
                </a:moveTo>
                <a:cubicBezTo>
                  <a:pt x="3813997" y="1183712"/>
                  <a:pt x="3815280" y="1186277"/>
                  <a:pt x="3813997" y="1190125"/>
                </a:cubicBezTo>
                <a:cubicBezTo>
                  <a:pt x="3811432" y="1187560"/>
                  <a:pt x="3808867" y="1187560"/>
                  <a:pt x="3806303" y="1187560"/>
                </a:cubicBezTo>
                <a:cubicBezTo>
                  <a:pt x="3807585" y="1183712"/>
                  <a:pt x="3810150" y="1182430"/>
                  <a:pt x="3812074" y="1183071"/>
                </a:cubicBezTo>
                <a:close/>
                <a:moveTo>
                  <a:pt x="5681240" y="1180533"/>
                </a:moveTo>
                <a:cubicBezTo>
                  <a:pt x="5682522" y="1180533"/>
                  <a:pt x="5683804" y="1181175"/>
                  <a:pt x="5683804" y="1182458"/>
                </a:cubicBezTo>
                <a:cubicBezTo>
                  <a:pt x="5681239" y="1185022"/>
                  <a:pt x="5681239" y="1182458"/>
                  <a:pt x="5678675" y="1182458"/>
                </a:cubicBezTo>
                <a:cubicBezTo>
                  <a:pt x="5678675" y="1181175"/>
                  <a:pt x="5679957" y="1180533"/>
                  <a:pt x="5681240" y="1180533"/>
                </a:cubicBezTo>
                <a:close/>
                <a:moveTo>
                  <a:pt x="2411000" y="1172156"/>
                </a:moveTo>
                <a:cubicBezTo>
                  <a:pt x="2416130" y="1182416"/>
                  <a:pt x="2423825" y="1192675"/>
                  <a:pt x="2428954" y="1205499"/>
                </a:cubicBezTo>
                <a:lnTo>
                  <a:pt x="2477854" y="1306569"/>
                </a:lnTo>
                <a:lnTo>
                  <a:pt x="2426390" y="1202934"/>
                </a:lnTo>
                <a:lnTo>
                  <a:pt x="2409792" y="1174483"/>
                </a:lnTo>
                <a:close/>
                <a:moveTo>
                  <a:pt x="3639585" y="1169605"/>
                </a:moveTo>
                <a:cubicBezTo>
                  <a:pt x="3647279" y="1172170"/>
                  <a:pt x="3657539" y="1174736"/>
                  <a:pt x="3662669" y="1179866"/>
                </a:cubicBezTo>
                <a:cubicBezTo>
                  <a:pt x="3654974" y="1184996"/>
                  <a:pt x="3642149" y="1177300"/>
                  <a:pt x="3639585" y="1169605"/>
                </a:cubicBezTo>
                <a:close/>
                <a:moveTo>
                  <a:pt x="3157384" y="1169591"/>
                </a:moveTo>
                <a:cubicBezTo>
                  <a:pt x="3141995" y="1205499"/>
                  <a:pt x="3126605" y="1241408"/>
                  <a:pt x="3108652" y="1274752"/>
                </a:cubicBezTo>
                <a:cubicBezTo>
                  <a:pt x="3111216" y="1277316"/>
                  <a:pt x="3113781" y="1282446"/>
                  <a:pt x="3113781" y="1277316"/>
                </a:cubicBezTo>
                <a:cubicBezTo>
                  <a:pt x="3118911" y="1277316"/>
                  <a:pt x="3113781" y="1279881"/>
                  <a:pt x="3113781" y="1285011"/>
                </a:cubicBezTo>
                <a:cubicBezTo>
                  <a:pt x="3111216" y="1285011"/>
                  <a:pt x="3111216" y="1282446"/>
                  <a:pt x="3108652" y="1282446"/>
                </a:cubicBezTo>
                <a:cubicBezTo>
                  <a:pt x="3118911" y="1305530"/>
                  <a:pt x="3126605" y="1333744"/>
                  <a:pt x="3131736" y="1364523"/>
                </a:cubicBezTo>
                <a:cubicBezTo>
                  <a:pt x="3134300" y="1382477"/>
                  <a:pt x="3136865" y="1400431"/>
                  <a:pt x="3136865" y="1420950"/>
                </a:cubicBezTo>
                <a:cubicBezTo>
                  <a:pt x="3147125" y="1379912"/>
                  <a:pt x="3152254" y="1341439"/>
                  <a:pt x="3157384" y="1300400"/>
                </a:cubicBezTo>
                <a:cubicBezTo>
                  <a:pt x="3157384" y="1300400"/>
                  <a:pt x="3154819" y="1300400"/>
                  <a:pt x="3154819" y="1300400"/>
                </a:cubicBezTo>
                <a:cubicBezTo>
                  <a:pt x="3154819" y="1297835"/>
                  <a:pt x="3154819" y="1297835"/>
                  <a:pt x="3154819" y="1295271"/>
                </a:cubicBezTo>
                <a:cubicBezTo>
                  <a:pt x="3154819" y="1295271"/>
                  <a:pt x="3157384" y="1295271"/>
                  <a:pt x="3157384" y="1295271"/>
                </a:cubicBezTo>
                <a:cubicBezTo>
                  <a:pt x="3159949" y="1277316"/>
                  <a:pt x="3159949" y="1259362"/>
                  <a:pt x="3159949" y="1241408"/>
                </a:cubicBezTo>
                <a:cubicBezTo>
                  <a:pt x="3162515" y="1215759"/>
                  <a:pt x="3159949" y="1192675"/>
                  <a:pt x="3157384" y="1169591"/>
                </a:cubicBezTo>
                <a:close/>
                <a:moveTo>
                  <a:pt x="5009237" y="1161919"/>
                </a:moveTo>
                <a:cubicBezTo>
                  <a:pt x="5014367" y="1159354"/>
                  <a:pt x="5011802" y="1169614"/>
                  <a:pt x="5016932" y="1169614"/>
                </a:cubicBezTo>
                <a:cubicBezTo>
                  <a:pt x="5014367" y="1177311"/>
                  <a:pt x="5011802" y="1164485"/>
                  <a:pt x="5004108" y="1169614"/>
                </a:cubicBezTo>
                <a:cubicBezTo>
                  <a:pt x="5004108" y="1169614"/>
                  <a:pt x="5004108" y="1167049"/>
                  <a:pt x="5006673" y="1164485"/>
                </a:cubicBezTo>
                <a:cubicBezTo>
                  <a:pt x="5009237" y="1164485"/>
                  <a:pt x="5009237" y="1164485"/>
                  <a:pt x="5009237" y="1161919"/>
                </a:cubicBezTo>
                <a:close/>
                <a:moveTo>
                  <a:pt x="4442396" y="1156808"/>
                </a:moveTo>
                <a:cubicBezTo>
                  <a:pt x="4447525" y="1156808"/>
                  <a:pt x="4447525" y="1164503"/>
                  <a:pt x="4455220" y="1161938"/>
                </a:cubicBezTo>
                <a:cubicBezTo>
                  <a:pt x="4452655" y="1172199"/>
                  <a:pt x="4442396" y="1164503"/>
                  <a:pt x="4442396" y="1156808"/>
                </a:cubicBezTo>
                <a:close/>
                <a:moveTo>
                  <a:pt x="5161528" y="1151358"/>
                </a:moveTo>
                <a:cubicBezTo>
                  <a:pt x="5163131" y="1151037"/>
                  <a:pt x="5165696" y="1151678"/>
                  <a:pt x="5168260" y="1151678"/>
                </a:cubicBezTo>
                <a:lnTo>
                  <a:pt x="5165697" y="1156808"/>
                </a:lnTo>
                <a:lnTo>
                  <a:pt x="5174031" y="1159694"/>
                </a:lnTo>
                <a:cubicBezTo>
                  <a:pt x="5175314" y="1161938"/>
                  <a:pt x="5175955" y="1164503"/>
                  <a:pt x="5178520" y="1164503"/>
                </a:cubicBezTo>
                <a:cubicBezTo>
                  <a:pt x="5175955" y="1168351"/>
                  <a:pt x="5172749" y="1167709"/>
                  <a:pt x="5170184" y="1165466"/>
                </a:cubicBezTo>
                <a:lnTo>
                  <a:pt x="5165696" y="1156808"/>
                </a:lnTo>
                <a:cubicBezTo>
                  <a:pt x="5163131" y="1156808"/>
                  <a:pt x="5163131" y="1156808"/>
                  <a:pt x="5160566" y="1156808"/>
                </a:cubicBezTo>
                <a:cubicBezTo>
                  <a:pt x="5159284" y="1152961"/>
                  <a:pt x="5159925" y="1151678"/>
                  <a:pt x="5161528" y="1151358"/>
                </a:cubicBezTo>
                <a:close/>
                <a:moveTo>
                  <a:pt x="3825499" y="1143994"/>
                </a:moveTo>
                <a:cubicBezTo>
                  <a:pt x="3826742" y="1144034"/>
                  <a:pt x="3827944" y="1144755"/>
                  <a:pt x="3829066" y="1145557"/>
                </a:cubicBezTo>
                <a:cubicBezTo>
                  <a:pt x="3831310" y="1147160"/>
                  <a:pt x="3833234" y="1149084"/>
                  <a:pt x="3834516" y="1146519"/>
                </a:cubicBezTo>
                <a:cubicBezTo>
                  <a:pt x="3839646" y="1151648"/>
                  <a:pt x="3829386" y="1149084"/>
                  <a:pt x="3824257" y="1151648"/>
                </a:cubicBezTo>
                <a:cubicBezTo>
                  <a:pt x="3824257" y="1149084"/>
                  <a:pt x="3821692" y="1149084"/>
                  <a:pt x="3821692" y="1146519"/>
                </a:cubicBezTo>
                <a:cubicBezTo>
                  <a:pt x="3822974" y="1144595"/>
                  <a:pt x="3824257" y="1143954"/>
                  <a:pt x="3825499" y="1143994"/>
                </a:cubicBezTo>
                <a:close/>
                <a:moveTo>
                  <a:pt x="3783218" y="1141391"/>
                </a:moveTo>
                <a:cubicBezTo>
                  <a:pt x="3785783" y="1141391"/>
                  <a:pt x="3788348" y="1141391"/>
                  <a:pt x="3790913" y="1141391"/>
                </a:cubicBezTo>
                <a:cubicBezTo>
                  <a:pt x="3790913" y="1143956"/>
                  <a:pt x="3788348" y="1143956"/>
                  <a:pt x="3785783" y="1143956"/>
                </a:cubicBezTo>
                <a:cubicBezTo>
                  <a:pt x="3785783" y="1149085"/>
                  <a:pt x="3788348" y="1151651"/>
                  <a:pt x="3793478" y="1151651"/>
                </a:cubicBezTo>
                <a:cubicBezTo>
                  <a:pt x="3790913" y="1159345"/>
                  <a:pt x="3783218" y="1154215"/>
                  <a:pt x="3780653" y="1154215"/>
                </a:cubicBezTo>
                <a:cubicBezTo>
                  <a:pt x="3775524" y="1154215"/>
                  <a:pt x="3775524" y="1149085"/>
                  <a:pt x="3775524" y="1143956"/>
                </a:cubicBezTo>
                <a:cubicBezTo>
                  <a:pt x="3778088" y="1143956"/>
                  <a:pt x="3780653" y="1143956"/>
                  <a:pt x="3780653" y="1146521"/>
                </a:cubicBezTo>
                <a:cubicBezTo>
                  <a:pt x="3783218" y="1146521"/>
                  <a:pt x="3783218" y="1143956"/>
                  <a:pt x="3783218" y="1141391"/>
                </a:cubicBezTo>
                <a:close/>
                <a:moveTo>
                  <a:pt x="3650806" y="1137865"/>
                </a:moveTo>
                <a:cubicBezTo>
                  <a:pt x="3653050" y="1138185"/>
                  <a:pt x="3654973" y="1140109"/>
                  <a:pt x="3654973" y="1143957"/>
                </a:cubicBezTo>
                <a:cubicBezTo>
                  <a:pt x="3649843" y="1143957"/>
                  <a:pt x="3649843" y="1141392"/>
                  <a:pt x="3644714" y="1141392"/>
                </a:cubicBezTo>
                <a:cubicBezTo>
                  <a:pt x="3645997" y="1138827"/>
                  <a:pt x="3648562" y="1137544"/>
                  <a:pt x="3650806" y="1137865"/>
                </a:cubicBezTo>
                <a:close/>
                <a:moveTo>
                  <a:pt x="3657539" y="1123437"/>
                </a:moveTo>
                <a:cubicBezTo>
                  <a:pt x="3667798" y="1120872"/>
                  <a:pt x="3667798" y="1126003"/>
                  <a:pt x="3667798" y="1133698"/>
                </a:cubicBezTo>
                <a:cubicBezTo>
                  <a:pt x="3662668" y="1131133"/>
                  <a:pt x="3660104" y="1128568"/>
                  <a:pt x="3657539" y="1123437"/>
                </a:cubicBezTo>
                <a:close/>
                <a:moveTo>
                  <a:pt x="5981331" y="1118333"/>
                </a:moveTo>
                <a:cubicBezTo>
                  <a:pt x="5999286" y="1120898"/>
                  <a:pt x="5981331" y="1133723"/>
                  <a:pt x="5981331" y="1146548"/>
                </a:cubicBezTo>
                <a:cubicBezTo>
                  <a:pt x="5971071" y="1146548"/>
                  <a:pt x="5973636" y="1136288"/>
                  <a:pt x="5973636" y="1123463"/>
                </a:cubicBezTo>
                <a:cubicBezTo>
                  <a:pt x="5978765" y="1126027"/>
                  <a:pt x="5981331" y="1123463"/>
                  <a:pt x="5981331" y="1118333"/>
                </a:cubicBezTo>
                <a:close/>
                <a:moveTo>
                  <a:pt x="3782257" y="1117022"/>
                </a:moveTo>
                <a:cubicBezTo>
                  <a:pt x="3784501" y="1117663"/>
                  <a:pt x="3787066" y="1119587"/>
                  <a:pt x="3788349" y="1120869"/>
                </a:cubicBezTo>
                <a:cubicBezTo>
                  <a:pt x="3785783" y="1123434"/>
                  <a:pt x="3785783" y="1120869"/>
                  <a:pt x="3778089" y="1120869"/>
                </a:cubicBezTo>
                <a:cubicBezTo>
                  <a:pt x="3778089" y="1117022"/>
                  <a:pt x="3780013" y="1116380"/>
                  <a:pt x="3782257" y="1117022"/>
                </a:cubicBezTo>
                <a:close/>
                <a:moveTo>
                  <a:pt x="6366066" y="1115768"/>
                </a:moveTo>
                <a:cubicBezTo>
                  <a:pt x="6366066" y="1115768"/>
                  <a:pt x="6368630" y="1115768"/>
                  <a:pt x="6371195" y="1115768"/>
                </a:cubicBezTo>
                <a:cubicBezTo>
                  <a:pt x="6371195" y="1115768"/>
                  <a:pt x="6371195" y="1118333"/>
                  <a:pt x="6371195" y="1120899"/>
                </a:cubicBezTo>
                <a:cubicBezTo>
                  <a:pt x="6368630" y="1120899"/>
                  <a:pt x="6368630" y="1120899"/>
                  <a:pt x="6366066" y="1120899"/>
                </a:cubicBezTo>
                <a:cubicBezTo>
                  <a:pt x="6366066" y="1118333"/>
                  <a:pt x="6366066" y="1118333"/>
                  <a:pt x="6366066" y="1115768"/>
                </a:cubicBezTo>
                <a:close/>
                <a:moveTo>
                  <a:pt x="2923979" y="1115728"/>
                </a:moveTo>
                <a:lnTo>
                  <a:pt x="3016156" y="1184271"/>
                </a:lnTo>
                <a:lnTo>
                  <a:pt x="3016315" y="1184980"/>
                </a:lnTo>
                <a:cubicBezTo>
                  <a:pt x="2999643" y="1172156"/>
                  <a:pt x="2982972" y="1160613"/>
                  <a:pt x="2966299" y="1148751"/>
                </a:cubicBezTo>
                <a:lnTo>
                  <a:pt x="2924075" y="1116540"/>
                </a:lnTo>
                <a:close/>
                <a:moveTo>
                  <a:pt x="2915643" y="1107391"/>
                </a:moveTo>
                <a:lnTo>
                  <a:pt x="2916284" y="1108033"/>
                </a:lnTo>
                <a:lnTo>
                  <a:pt x="2916695" y="1110911"/>
                </a:lnTo>
                <a:lnTo>
                  <a:pt x="2916284" y="1110598"/>
                </a:lnTo>
                <a:close/>
                <a:moveTo>
                  <a:pt x="4451373" y="1106149"/>
                </a:moveTo>
                <a:cubicBezTo>
                  <a:pt x="4453296" y="1106149"/>
                  <a:pt x="4455220" y="1106790"/>
                  <a:pt x="4455220" y="1108073"/>
                </a:cubicBezTo>
                <a:cubicBezTo>
                  <a:pt x="4457785" y="1113203"/>
                  <a:pt x="4442395" y="1113203"/>
                  <a:pt x="4447525" y="1108073"/>
                </a:cubicBezTo>
                <a:cubicBezTo>
                  <a:pt x="4447525" y="1106790"/>
                  <a:pt x="4449449" y="1106149"/>
                  <a:pt x="4451373" y="1106149"/>
                </a:cubicBezTo>
                <a:close/>
                <a:moveTo>
                  <a:pt x="5001542" y="1100379"/>
                </a:moveTo>
                <a:cubicBezTo>
                  <a:pt x="5006672" y="1100379"/>
                  <a:pt x="5004107" y="1113204"/>
                  <a:pt x="4998978" y="1108073"/>
                </a:cubicBezTo>
                <a:cubicBezTo>
                  <a:pt x="4998978" y="1108073"/>
                  <a:pt x="4998978" y="1105509"/>
                  <a:pt x="4998978" y="1102944"/>
                </a:cubicBezTo>
                <a:cubicBezTo>
                  <a:pt x="5001542" y="1102944"/>
                  <a:pt x="5001542" y="1102944"/>
                  <a:pt x="5001542" y="1100379"/>
                </a:cubicBezTo>
                <a:close/>
                <a:moveTo>
                  <a:pt x="5096444" y="1097796"/>
                </a:moveTo>
                <a:cubicBezTo>
                  <a:pt x="5109268" y="1102926"/>
                  <a:pt x="5101573" y="1113186"/>
                  <a:pt x="5096444" y="1097796"/>
                </a:cubicBezTo>
                <a:close/>
                <a:moveTo>
                  <a:pt x="3624195" y="1097788"/>
                </a:moveTo>
                <a:cubicBezTo>
                  <a:pt x="3634455" y="1097788"/>
                  <a:pt x="3639585" y="1100353"/>
                  <a:pt x="3637020" y="1108047"/>
                </a:cubicBezTo>
                <a:cubicBezTo>
                  <a:pt x="3634455" y="1113177"/>
                  <a:pt x="3629325" y="1110612"/>
                  <a:pt x="3626760" y="1113177"/>
                </a:cubicBezTo>
                <a:cubicBezTo>
                  <a:pt x="3621631" y="1108047"/>
                  <a:pt x="3621631" y="1102918"/>
                  <a:pt x="3624195" y="1097788"/>
                </a:cubicBezTo>
                <a:close/>
                <a:moveTo>
                  <a:pt x="3637019" y="1090094"/>
                </a:moveTo>
                <a:cubicBezTo>
                  <a:pt x="3644714" y="1090094"/>
                  <a:pt x="3647279" y="1097788"/>
                  <a:pt x="3652409" y="1100353"/>
                </a:cubicBezTo>
                <a:cubicBezTo>
                  <a:pt x="3647279" y="1105484"/>
                  <a:pt x="3634454" y="1100353"/>
                  <a:pt x="3637019" y="1090094"/>
                </a:cubicBezTo>
                <a:close/>
                <a:moveTo>
                  <a:pt x="5369044" y="1089799"/>
                </a:moveTo>
                <a:cubicBezTo>
                  <a:pt x="5368803" y="1092203"/>
                  <a:pt x="5366398" y="1106151"/>
                  <a:pt x="5368322" y="1092685"/>
                </a:cubicBezTo>
                <a:cubicBezTo>
                  <a:pt x="5368963" y="1089478"/>
                  <a:pt x="5369124" y="1088997"/>
                  <a:pt x="5369044" y="1089799"/>
                </a:cubicBezTo>
                <a:close/>
                <a:moveTo>
                  <a:pt x="3803737" y="1087529"/>
                </a:moveTo>
                <a:cubicBezTo>
                  <a:pt x="3808867" y="1087529"/>
                  <a:pt x="3808867" y="1092659"/>
                  <a:pt x="3813997" y="1092659"/>
                </a:cubicBezTo>
                <a:cubicBezTo>
                  <a:pt x="3811432" y="1097788"/>
                  <a:pt x="3808867" y="1102918"/>
                  <a:pt x="3803737" y="1102918"/>
                </a:cubicBezTo>
                <a:cubicBezTo>
                  <a:pt x="3798607" y="1100353"/>
                  <a:pt x="3796042" y="1090094"/>
                  <a:pt x="3803737" y="1087529"/>
                </a:cubicBezTo>
                <a:close/>
                <a:moveTo>
                  <a:pt x="5478613" y="1082424"/>
                </a:moveTo>
                <a:cubicBezTo>
                  <a:pt x="5483742" y="1079859"/>
                  <a:pt x="5483742" y="1084989"/>
                  <a:pt x="5483742" y="1087554"/>
                </a:cubicBezTo>
                <a:cubicBezTo>
                  <a:pt x="5481178" y="1087554"/>
                  <a:pt x="5481178" y="1087554"/>
                  <a:pt x="5481178" y="1090119"/>
                </a:cubicBezTo>
                <a:cubicBezTo>
                  <a:pt x="5478613" y="1090119"/>
                  <a:pt x="5478613" y="1084989"/>
                  <a:pt x="5478613" y="1082424"/>
                </a:cubicBezTo>
                <a:close/>
                <a:moveTo>
                  <a:pt x="3647280" y="1077269"/>
                </a:moveTo>
                <a:cubicBezTo>
                  <a:pt x="3647280" y="1079834"/>
                  <a:pt x="3647280" y="1082399"/>
                  <a:pt x="3649844" y="1082399"/>
                </a:cubicBezTo>
                <a:cubicBezTo>
                  <a:pt x="3647280" y="1087529"/>
                  <a:pt x="3637020" y="1087529"/>
                  <a:pt x="3637020" y="1079834"/>
                </a:cubicBezTo>
                <a:cubicBezTo>
                  <a:pt x="3639585" y="1077269"/>
                  <a:pt x="3642149" y="1077269"/>
                  <a:pt x="3647280" y="1077269"/>
                </a:cubicBezTo>
                <a:close/>
                <a:moveTo>
                  <a:pt x="3257416" y="1077255"/>
                </a:moveTo>
                <a:cubicBezTo>
                  <a:pt x="3259980" y="1095209"/>
                  <a:pt x="3259980" y="1115728"/>
                  <a:pt x="3259980" y="1133682"/>
                </a:cubicBezTo>
                <a:lnTo>
                  <a:pt x="3255827" y="1081769"/>
                </a:lnTo>
                <a:close/>
                <a:moveTo>
                  <a:pt x="6384020" y="1049079"/>
                </a:moveTo>
                <a:cubicBezTo>
                  <a:pt x="6384020" y="1049079"/>
                  <a:pt x="6386584" y="1049079"/>
                  <a:pt x="6389149" y="1049079"/>
                </a:cubicBezTo>
                <a:cubicBezTo>
                  <a:pt x="6389149" y="1049079"/>
                  <a:pt x="6389149" y="1051645"/>
                  <a:pt x="6389149" y="1054210"/>
                </a:cubicBezTo>
                <a:cubicBezTo>
                  <a:pt x="6389149" y="1054210"/>
                  <a:pt x="6386584" y="1054210"/>
                  <a:pt x="6384020" y="1054210"/>
                </a:cubicBezTo>
                <a:cubicBezTo>
                  <a:pt x="6384020" y="1051645"/>
                  <a:pt x="6384020" y="1051645"/>
                  <a:pt x="6384020" y="1049079"/>
                </a:cubicBezTo>
                <a:close/>
                <a:moveTo>
                  <a:pt x="4683496" y="1046490"/>
                </a:moveTo>
                <a:cubicBezTo>
                  <a:pt x="4691191" y="1051619"/>
                  <a:pt x="4711710" y="1056749"/>
                  <a:pt x="4709145" y="1074703"/>
                </a:cubicBezTo>
                <a:cubicBezTo>
                  <a:pt x="4706580" y="1087528"/>
                  <a:pt x="4693755" y="1090093"/>
                  <a:pt x="4678366" y="1097789"/>
                </a:cubicBezTo>
                <a:cubicBezTo>
                  <a:pt x="4675801" y="1095223"/>
                  <a:pt x="4673236" y="1090093"/>
                  <a:pt x="4668106" y="1090093"/>
                </a:cubicBezTo>
                <a:cubicBezTo>
                  <a:pt x="4668106" y="1079833"/>
                  <a:pt x="4673236" y="1077267"/>
                  <a:pt x="4665541" y="1069573"/>
                </a:cubicBezTo>
                <a:cubicBezTo>
                  <a:pt x="4673236" y="1067009"/>
                  <a:pt x="4668106" y="1064444"/>
                  <a:pt x="4670671" y="1056749"/>
                </a:cubicBezTo>
                <a:cubicBezTo>
                  <a:pt x="4678366" y="1056749"/>
                  <a:pt x="4675801" y="1054183"/>
                  <a:pt x="4683496" y="1046490"/>
                </a:cubicBezTo>
                <a:close/>
                <a:moveTo>
                  <a:pt x="3726790" y="1038796"/>
                </a:moveTo>
                <a:cubicBezTo>
                  <a:pt x="3726790" y="1038796"/>
                  <a:pt x="3726790" y="1041361"/>
                  <a:pt x="3726790" y="1046490"/>
                </a:cubicBezTo>
                <a:cubicBezTo>
                  <a:pt x="3721660" y="1046490"/>
                  <a:pt x="3719095" y="1043926"/>
                  <a:pt x="3716531" y="1043926"/>
                </a:cubicBezTo>
                <a:cubicBezTo>
                  <a:pt x="3719095" y="1041361"/>
                  <a:pt x="3721660" y="1038796"/>
                  <a:pt x="3726790" y="1038796"/>
                </a:cubicBezTo>
                <a:close/>
                <a:moveTo>
                  <a:pt x="3831631" y="1021804"/>
                </a:moveTo>
                <a:cubicBezTo>
                  <a:pt x="3834516" y="1021483"/>
                  <a:pt x="3838363" y="1022125"/>
                  <a:pt x="3842211" y="1023406"/>
                </a:cubicBezTo>
                <a:cubicBezTo>
                  <a:pt x="3839646" y="1025972"/>
                  <a:pt x="3837081" y="1028536"/>
                  <a:pt x="3837081" y="1033667"/>
                </a:cubicBezTo>
                <a:cubicBezTo>
                  <a:pt x="3831951" y="1033667"/>
                  <a:pt x="3829386" y="1028536"/>
                  <a:pt x="3826822" y="1025972"/>
                </a:cubicBezTo>
                <a:cubicBezTo>
                  <a:pt x="3826822" y="1023407"/>
                  <a:pt x="3828745" y="1022125"/>
                  <a:pt x="3831631" y="1021804"/>
                </a:cubicBezTo>
                <a:close/>
                <a:moveTo>
                  <a:pt x="3755005" y="1018277"/>
                </a:moveTo>
                <a:cubicBezTo>
                  <a:pt x="3757569" y="1025972"/>
                  <a:pt x="3752439" y="1028537"/>
                  <a:pt x="3744745" y="1028537"/>
                </a:cubicBezTo>
                <a:cubicBezTo>
                  <a:pt x="3744745" y="1020843"/>
                  <a:pt x="3749875" y="1018277"/>
                  <a:pt x="3755005" y="1018277"/>
                </a:cubicBezTo>
                <a:close/>
                <a:moveTo>
                  <a:pt x="2693139" y="1013173"/>
                </a:moveTo>
                <a:cubicBezTo>
                  <a:pt x="2685444" y="1033692"/>
                  <a:pt x="2685444" y="1056777"/>
                  <a:pt x="2675185" y="1074731"/>
                </a:cubicBezTo>
                <a:cubicBezTo>
                  <a:pt x="2662360" y="1064472"/>
                  <a:pt x="2654665" y="1110641"/>
                  <a:pt x="2639276" y="1120901"/>
                </a:cubicBezTo>
                <a:cubicBezTo>
                  <a:pt x="2639276" y="1126032"/>
                  <a:pt x="2644406" y="1120901"/>
                  <a:pt x="2644406" y="1118336"/>
                </a:cubicBezTo>
                <a:cubicBezTo>
                  <a:pt x="2636711" y="1149116"/>
                  <a:pt x="2605932" y="1187590"/>
                  <a:pt x="2587978" y="1226064"/>
                </a:cubicBezTo>
                <a:cubicBezTo>
                  <a:pt x="2544374" y="1226064"/>
                  <a:pt x="2552069" y="1192720"/>
                  <a:pt x="2549505" y="1161941"/>
                </a:cubicBezTo>
                <a:cubicBezTo>
                  <a:pt x="2559764" y="1156811"/>
                  <a:pt x="2564893" y="1146552"/>
                  <a:pt x="2582848" y="1149116"/>
                </a:cubicBezTo>
                <a:cubicBezTo>
                  <a:pt x="2618757" y="1123466"/>
                  <a:pt x="2634147" y="1064472"/>
                  <a:pt x="2659795" y="1028562"/>
                </a:cubicBezTo>
                <a:cubicBezTo>
                  <a:pt x="2667490" y="1020867"/>
                  <a:pt x="2680314" y="1008043"/>
                  <a:pt x="2693139" y="1013173"/>
                </a:cubicBezTo>
                <a:close/>
                <a:moveTo>
                  <a:pt x="4411616" y="1008017"/>
                </a:moveTo>
                <a:cubicBezTo>
                  <a:pt x="4411616" y="1013148"/>
                  <a:pt x="4411616" y="1015712"/>
                  <a:pt x="4411616" y="1018277"/>
                </a:cubicBezTo>
                <a:cubicBezTo>
                  <a:pt x="4403922" y="1020842"/>
                  <a:pt x="4403922" y="1008017"/>
                  <a:pt x="4411616" y="1008017"/>
                </a:cubicBezTo>
                <a:close/>
                <a:moveTo>
                  <a:pt x="5646172" y="1000105"/>
                </a:moveTo>
                <a:cubicBezTo>
                  <a:pt x="5649178" y="1002750"/>
                  <a:pt x="5645330" y="1011887"/>
                  <a:pt x="5653025" y="1008040"/>
                </a:cubicBezTo>
                <a:cubicBezTo>
                  <a:pt x="5650460" y="1013170"/>
                  <a:pt x="5653025" y="1025995"/>
                  <a:pt x="5645330" y="1031125"/>
                </a:cubicBezTo>
                <a:cubicBezTo>
                  <a:pt x="5642765" y="1031125"/>
                  <a:pt x="5637635" y="1028560"/>
                  <a:pt x="5632506" y="1025995"/>
                </a:cubicBezTo>
                <a:cubicBezTo>
                  <a:pt x="5635071" y="1018301"/>
                  <a:pt x="5635071" y="1005476"/>
                  <a:pt x="5640200" y="1000345"/>
                </a:cubicBezTo>
                <a:cubicBezTo>
                  <a:pt x="5643406" y="999063"/>
                  <a:pt x="5645170" y="999223"/>
                  <a:pt x="5646172" y="1000105"/>
                </a:cubicBezTo>
                <a:close/>
                <a:moveTo>
                  <a:pt x="3698577" y="997757"/>
                </a:moveTo>
                <a:cubicBezTo>
                  <a:pt x="3703706" y="997757"/>
                  <a:pt x="3703706" y="1000323"/>
                  <a:pt x="3703706" y="1002888"/>
                </a:cubicBezTo>
                <a:cubicBezTo>
                  <a:pt x="3698577" y="1005452"/>
                  <a:pt x="3698577" y="1002888"/>
                  <a:pt x="3698577" y="997757"/>
                </a:cubicBezTo>
                <a:close/>
                <a:moveTo>
                  <a:pt x="3241403" y="989826"/>
                </a:moveTo>
                <a:lnTo>
                  <a:pt x="3242346" y="993255"/>
                </a:lnTo>
                <a:lnTo>
                  <a:pt x="3244828" y="1008466"/>
                </a:lnTo>
                <a:close/>
                <a:moveTo>
                  <a:pt x="5306765" y="984940"/>
                </a:moveTo>
                <a:cubicBezTo>
                  <a:pt x="5301635" y="1013154"/>
                  <a:pt x="5299070" y="1008024"/>
                  <a:pt x="5286245" y="1025978"/>
                </a:cubicBezTo>
                <a:cubicBezTo>
                  <a:pt x="5283680" y="1015718"/>
                  <a:pt x="5293940" y="990070"/>
                  <a:pt x="5306765" y="984940"/>
                </a:cubicBezTo>
                <a:close/>
                <a:moveTo>
                  <a:pt x="5637636" y="977245"/>
                </a:moveTo>
                <a:cubicBezTo>
                  <a:pt x="5637636" y="987504"/>
                  <a:pt x="5624812" y="984939"/>
                  <a:pt x="5622247" y="995199"/>
                </a:cubicBezTo>
                <a:cubicBezTo>
                  <a:pt x="5619682" y="992634"/>
                  <a:pt x="5627377" y="974680"/>
                  <a:pt x="5637636" y="977245"/>
                </a:cubicBezTo>
                <a:close/>
                <a:moveTo>
                  <a:pt x="5519651" y="964437"/>
                </a:moveTo>
                <a:cubicBezTo>
                  <a:pt x="5514521" y="969567"/>
                  <a:pt x="5514521" y="979827"/>
                  <a:pt x="5504262" y="974697"/>
                </a:cubicBezTo>
                <a:cubicBezTo>
                  <a:pt x="5504262" y="972131"/>
                  <a:pt x="5504262" y="969567"/>
                  <a:pt x="5504262" y="967002"/>
                </a:cubicBezTo>
                <a:cubicBezTo>
                  <a:pt x="5509391" y="964437"/>
                  <a:pt x="5511956" y="964437"/>
                  <a:pt x="5519651" y="964437"/>
                </a:cubicBezTo>
                <a:close/>
                <a:moveTo>
                  <a:pt x="3629324" y="954150"/>
                </a:moveTo>
                <a:cubicBezTo>
                  <a:pt x="3629324" y="956719"/>
                  <a:pt x="3629324" y="959283"/>
                  <a:pt x="3631890" y="959283"/>
                </a:cubicBezTo>
                <a:cubicBezTo>
                  <a:pt x="3626760" y="969544"/>
                  <a:pt x="3616500" y="954150"/>
                  <a:pt x="3629324" y="954150"/>
                </a:cubicBezTo>
                <a:close/>
                <a:moveTo>
                  <a:pt x="3095827" y="954139"/>
                </a:moveTo>
                <a:cubicBezTo>
                  <a:pt x="3098393" y="1010568"/>
                  <a:pt x="3093262" y="1072124"/>
                  <a:pt x="3083002" y="1131117"/>
                </a:cubicBezTo>
                <a:cubicBezTo>
                  <a:pt x="3080437" y="1161896"/>
                  <a:pt x="3075308" y="1195240"/>
                  <a:pt x="3072743" y="1226019"/>
                </a:cubicBezTo>
                <a:cubicBezTo>
                  <a:pt x="3083002" y="1238843"/>
                  <a:pt x="3093262" y="1251667"/>
                  <a:pt x="3100957" y="1267057"/>
                </a:cubicBezTo>
                <a:cubicBezTo>
                  <a:pt x="3121476" y="1228583"/>
                  <a:pt x="3139430" y="1190110"/>
                  <a:pt x="3154819" y="1151637"/>
                </a:cubicBezTo>
                <a:cubicBezTo>
                  <a:pt x="3147125" y="1090079"/>
                  <a:pt x="3129170" y="1036216"/>
                  <a:pt x="3108652" y="984920"/>
                </a:cubicBezTo>
                <a:cubicBezTo>
                  <a:pt x="3103521" y="974660"/>
                  <a:pt x="3100957" y="964399"/>
                  <a:pt x="3095827" y="954139"/>
                </a:cubicBezTo>
                <a:close/>
                <a:moveTo>
                  <a:pt x="5178520" y="951603"/>
                </a:moveTo>
                <a:cubicBezTo>
                  <a:pt x="5178520" y="959305"/>
                  <a:pt x="5173391" y="959305"/>
                  <a:pt x="5173391" y="967001"/>
                </a:cubicBezTo>
                <a:cubicBezTo>
                  <a:pt x="5168261" y="967001"/>
                  <a:pt x="5173391" y="951603"/>
                  <a:pt x="5178520" y="951603"/>
                </a:cubicBezTo>
                <a:close/>
                <a:moveTo>
                  <a:pt x="3678058" y="951585"/>
                </a:moveTo>
                <a:cubicBezTo>
                  <a:pt x="3680623" y="959284"/>
                  <a:pt x="3678058" y="964414"/>
                  <a:pt x="3667798" y="961849"/>
                </a:cubicBezTo>
                <a:cubicBezTo>
                  <a:pt x="3665233" y="959284"/>
                  <a:pt x="3667798" y="949020"/>
                  <a:pt x="3678058" y="951585"/>
                </a:cubicBezTo>
                <a:close/>
                <a:moveTo>
                  <a:pt x="3088132" y="938749"/>
                </a:moveTo>
                <a:cubicBezTo>
                  <a:pt x="3090697" y="982355"/>
                  <a:pt x="3090697" y="1025957"/>
                  <a:pt x="3085567" y="1069559"/>
                </a:cubicBezTo>
                <a:cubicBezTo>
                  <a:pt x="3090697" y="1025957"/>
                  <a:pt x="3093262" y="984920"/>
                  <a:pt x="3090697" y="943879"/>
                </a:cubicBezTo>
                <a:cubicBezTo>
                  <a:pt x="3090697" y="943879"/>
                  <a:pt x="3088132" y="941314"/>
                  <a:pt x="3088132" y="938749"/>
                </a:cubicBezTo>
                <a:close/>
                <a:moveTo>
                  <a:pt x="6381455" y="936854"/>
                </a:moveTo>
                <a:cubicBezTo>
                  <a:pt x="6382738" y="936854"/>
                  <a:pt x="6384020" y="937496"/>
                  <a:pt x="6384020" y="938778"/>
                </a:cubicBezTo>
                <a:cubicBezTo>
                  <a:pt x="6384020" y="943908"/>
                  <a:pt x="6381455" y="938778"/>
                  <a:pt x="6378891" y="938778"/>
                </a:cubicBezTo>
                <a:cubicBezTo>
                  <a:pt x="6378891" y="937496"/>
                  <a:pt x="6380173" y="936854"/>
                  <a:pt x="6381455" y="936854"/>
                </a:cubicBezTo>
                <a:close/>
                <a:moveTo>
                  <a:pt x="3226637" y="936185"/>
                </a:moveTo>
                <a:cubicBezTo>
                  <a:pt x="3231766" y="952857"/>
                  <a:pt x="3236896" y="970812"/>
                  <a:pt x="3241385" y="989729"/>
                </a:cubicBezTo>
                <a:lnTo>
                  <a:pt x="3241403" y="989826"/>
                </a:lnTo>
                <a:close/>
                <a:moveTo>
                  <a:pt x="2205810" y="908003"/>
                </a:moveTo>
                <a:cubicBezTo>
                  <a:pt x="2213504" y="905438"/>
                  <a:pt x="2210939" y="910568"/>
                  <a:pt x="2210939" y="915699"/>
                </a:cubicBezTo>
                <a:cubicBezTo>
                  <a:pt x="2208374" y="915699"/>
                  <a:pt x="2205810" y="915699"/>
                  <a:pt x="2203245" y="915699"/>
                </a:cubicBezTo>
                <a:cubicBezTo>
                  <a:pt x="2205810" y="913134"/>
                  <a:pt x="2205810" y="910568"/>
                  <a:pt x="2205810" y="908003"/>
                </a:cubicBezTo>
                <a:close/>
                <a:moveTo>
                  <a:pt x="5862946" y="896297"/>
                </a:moveTo>
                <a:cubicBezTo>
                  <a:pt x="5865110" y="898221"/>
                  <a:pt x="5866553" y="907359"/>
                  <a:pt x="5860782" y="897741"/>
                </a:cubicBezTo>
                <a:cubicBezTo>
                  <a:pt x="5861423" y="895817"/>
                  <a:pt x="5862225" y="895656"/>
                  <a:pt x="5862946" y="896297"/>
                </a:cubicBezTo>
                <a:close/>
                <a:moveTo>
                  <a:pt x="5193910" y="887482"/>
                </a:moveTo>
                <a:cubicBezTo>
                  <a:pt x="5201604" y="887482"/>
                  <a:pt x="5204170" y="890047"/>
                  <a:pt x="5201604" y="895176"/>
                </a:cubicBezTo>
                <a:cubicBezTo>
                  <a:pt x="5199040" y="895176"/>
                  <a:pt x="5196475" y="895176"/>
                  <a:pt x="5193910" y="895176"/>
                </a:cubicBezTo>
                <a:cubicBezTo>
                  <a:pt x="5193910" y="892612"/>
                  <a:pt x="5193910" y="890047"/>
                  <a:pt x="5193910" y="887482"/>
                </a:cubicBezTo>
                <a:close/>
                <a:moveTo>
                  <a:pt x="2228894" y="882353"/>
                </a:moveTo>
                <a:cubicBezTo>
                  <a:pt x="2226329" y="887483"/>
                  <a:pt x="2226329" y="895177"/>
                  <a:pt x="2228894" y="902872"/>
                </a:cubicBezTo>
                <a:cubicBezTo>
                  <a:pt x="2218634" y="905437"/>
                  <a:pt x="2223764" y="895177"/>
                  <a:pt x="2218634" y="892612"/>
                </a:cubicBezTo>
                <a:cubicBezTo>
                  <a:pt x="2213504" y="895177"/>
                  <a:pt x="2221200" y="897742"/>
                  <a:pt x="2216069" y="905437"/>
                </a:cubicBezTo>
                <a:cubicBezTo>
                  <a:pt x="2205810" y="908002"/>
                  <a:pt x="2210939" y="897742"/>
                  <a:pt x="2203245" y="900307"/>
                </a:cubicBezTo>
                <a:cubicBezTo>
                  <a:pt x="2203245" y="895177"/>
                  <a:pt x="2203245" y="890047"/>
                  <a:pt x="2205810" y="887483"/>
                </a:cubicBezTo>
                <a:cubicBezTo>
                  <a:pt x="2210939" y="887483"/>
                  <a:pt x="2205810" y="895177"/>
                  <a:pt x="2208374" y="900307"/>
                </a:cubicBezTo>
                <a:cubicBezTo>
                  <a:pt x="2210939" y="890047"/>
                  <a:pt x="2218634" y="884918"/>
                  <a:pt x="2228894" y="882353"/>
                </a:cubicBezTo>
                <a:close/>
                <a:moveTo>
                  <a:pt x="4893817" y="882031"/>
                </a:moveTo>
                <a:cubicBezTo>
                  <a:pt x="4895741" y="881070"/>
                  <a:pt x="4897665" y="883635"/>
                  <a:pt x="4893817" y="892612"/>
                </a:cubicBezTo>
                <a:cubicBezTo>
                  <a:pt x="4889970" y="887482"/>
                  <a:pt x="4891893" y="882993"/>
                  <a:pt x="4893817" y="882031"/>
                </a:cubicBezTo>
                <a:close/>
                <a:moveTo>
                  <a:pt x="2408436" y="879789"/>
                </a:moveTo>
                <a:cubicBezTo>
                  <a:pt x="2411002" y="882355"/>
                  <a:pt x="2411002" y="884920"/>
                  <a:pt x="2413565" y="884920"/>
                </a:cubicBezTo>
                <a:cubicBezTo>
                  <a:pt x="2413565" y="887484"/>
                  <a:pt x="2413565" y="887484"/>
                  <a:pt x="2411002" y="887484"/>
                </a:cubicBezTo>
                <a:cubicBezTo>
                  <a:pt x="2408436" y="887484"/>
                  <a:pt x="2408436" y="887484"/>
                  <a:pt x="2405871" y="887484"/>
                </a:cubicBezTo>
                <a:cubicBezTo>
                  <a:pt x="2405871" y="882355"/>
                  <a:pt x="2408436" y="882355"/>
                  <a:pt x="2408436" y="879789"/>
                </a:cubicBezTo>
                <a:close/>
                <a:moveTo>
                  <a:pt x="5287328" y="879106"/>
                </a:moveTo>
                <a:cubicBezTo>
                  <a:pt x="5287689" y="880910"/>
                  <a:pt x="5286246" y="893895"/>
                  <a:pt x="5286246" y="882352"/>
                </a:cubicBezTo>
                <a:cubicBezTo>
                  <a:pt x="5286887" y="879146"/>
                  <a:pt x="5287208" y="878505"/>
                  <a:pt x="5287328" y="879106"/>
                </a:cubicBezTo>
                <a:close/>
                <a:moveTo>
                  <a:pt x="4906642" y="874658"/>
                </a:moveTo>
                <a:cubicBezTo>
                  <a:pt x="4909207" y="890047"/>
                  <a:pt x="4891253" y="879788"/>
                  <a:pt x="4906642" y="874658"/>
                </a:cubicBezTo>
                <a:close/>
                <a:moveTo>
                  <a:pt x="2093595" y="856385"/>
                </a:moveTo>
                <a:cubicBezTo>
                  <a:pt x="2097442" y="856705"/>
                  <a:pt x="2100648" y="859270"/>
                  <a:pt x="2098083" y="864400"/>
                </a:cubicBezTo>
                <a:cubicBezTo>
                  <a:pt x="2092953" y="864400"/>
                  <a:pt x="2087824" y="864400"/>
                  <a:pt x="2085259" y="861836"/>
                </a:cubicBezTo>
                <a:cubicBezTo>
                  <a:pt x="2085259" y="857988"/>
                  <a:pt x="2089748" y="856065"/>
                  <a:pt x="2093595" y="856385"/>
                </a:cubicBezTo>
                <a:close/>
                <a:moveTo>
                  <a:pt x="2657230" y="849011"/>
                </a:moveTo>
                <a:cubicBezTo>
                  <a:pt x="2667490" y="846446"/>
                  <a:pt x="2672619" y="851576"/>
                  <a:pt x="2672619" y="859270"/>
                </a:cubicBezTo>
                <a:cubicBezTo>
                  <a:pt x="2659795" y="861835"/>
                  <a:pt x="2654665" y="856706"/>
                  <a:pt x="2657230" y="849011"/>
                </a:cubicBezTo>
                <a:close/>
                <a:moveTo>
                  <a:pt x="2646970" y="846446"/>
                </a:moveTo>
                <a:cubicBezTo>
                  <a:pt x="2649535" y="849012"/>
                  <a:pt x="2649535" y="854141"/>
                  <a:pt x="2652100" y="859271"/>
                </a:cubicBezTo>
                <a:cubicBezTo>
                  <a:pt x="2646970" y="859271"/>
                  <a:pt x="2646970" y="856706"/>
                  <a:pt x="2641841" y="856706"/>
                </a:cubicBezTo>
                <a:cubicBezTo>
                  <a:pt x="2641841" y="854141"/>
                  <a:pt x="2644406" y="851577"/>
                  <a:pt x="2646970" y="846446"/>
                </a:cubicBezTo>
                <a:close/>
                <a:moveTo>
                  <a:pt x="2659796" y="836187"/>
                </a:moveTo>
                <a:cubicBezTo>
                  <a:pt x="2667490" y="833622"/>
                  <a:pt x="2670055" y="838752"/>
                  <a:pt x="2667490" y="846446"/>
                </a:cubicBezTo>
                <a:cubicBezTo>
                  <a:pt x="2664926" y="846446"/>
                  <a:pt x="2659796" y="846446"/>
                  <a:pt x="2657231" y="846446"/>
                </a:cubicBezTo>
                <a:cubicBezTo>
                  <a:pt x="2657231" y="841317"/>
                  <a:pt x="2659796" y="838752"/>
                  <a:pt x="2659796" y="836187"/>
                </a:cubicBezTo>
                <a:close/>
                <a:moveTo>
                  <a:pt x="3075661" y="832780"/>
                </a:moveTo>
                <a:lnTo>
                  <a:pt x="3077873" y="841284"/>
                </a:lnTo>
                <a:lnTo>
                  <a:pt x="3079035" y="858709"/>
                </a:lnTo>
                <a:close/>
                <a:moveTo>
                  <a:pt x="4555251" y="825925"/>
                </a:moveTo>
                <a:cubicBezTo>
                  <a:pt x="4557816" y="828490"/>
                  <a:pt x="4560381" y="833619"/>
                  <a:pt x="4560381" y="838749"/>
                </a:cubicBezTo>
                <a:cubicBezTo>
                  <a:pt x="4552686" y="841314"/>
                  <a:pt x="4555251" y="831054"/>
                  <a:pt x="4555251" y="825925"/>
                </a:cubicBezTo>
                <a:close/>
                <a:moveTo>
                  <a:pt x="4414182" y="825925"/>
                </a:moveTo>
                <a:cubicBezTo>
                  <a:pt x="4419311" y="828490"/>
                  <a:pt x="4419311" y="831054"/>
                  <a:pt x="4419311" y="838749"/>
                </a:cubicBezTo>
                <a:cubicBezTo>
                  <a:pt x="4416747" y="836184"/>
                  <a:pt x="4414182" y="831054"/>
                  <a:pt x="4414182" y="825925"/>
                </a:cubicBezTo>
                <a:close/>
                <a:moveTo>
                  <a:pt x="2613627" y="823362"/>
                </a:moveTo>
                <a:cubicBezTo>
                  <a:pt x="2626452" y="820797"/>
                  <a:pt x="2623886" y="846446"/>
                  <a:pt x="2611062" y="843881"/>
                </a:cubicBezTo>
                <a:cubicBezTo>
                  <a:pt x="2611062" y="836187"/>
                  <a:pt x="2613627" y="831057"/>
                  <a:pt x="2613627" y="823362"/>
                </a:cubicBezTo>
                <a:close/>
                <a:moveTo>
                  <a:pt x="5570949" y="823360"/>
                </a:moveTo>
                <a:cubicBezTo>
                  <a:pt x="5568384" y="833619"/>
                  <a:pt x="5560689" y="833619"/>
                  <a:pt x="5558125" y="843879"/>
                </a:cubicBezTo>
                <a:cubicBezTo>
                  <a:pt x="5552995" y="838749"/>
                  <a:pt x="5560689" y="823360"/>
                  <a:pt x="5570949" y="823360"/>
                </a:cubicBezTo>
                <a:close/>
                <a:moveTo>
                  <a:pt x="6548173" y="820795"/>
                </a:moveTo>
                <a:cubicBezTo>
                  <a:pt x="6548173" y="820795"/>
                  <a:pt x="6550738" y="820795"/>
                  <a:pt x="6553302" y="820795"/>
                </a:cubicBezTo>
                <a:cubicBezTo>
                  <a:pt x="6553302" y="820795"/>
                  <a:pt x="6553302" y="823361"/>
                  <a:pt x="6553302" y="825926"/>
                </a:cubicBezTo>
                <a:cubicBezTo>
                  <a:pt x="6553302" y="825926"/>
                  <a:pt x="6550738" y="825926"/>
                  <a:pt x="6548173" y="825926"/>
                </a:cubicBezTo>
                <a:cubicBezTo>
                  <a:pt x="6548173" y="823361"/>
                  <a:pt x="6548173" y="823361"/>
                  <a:pt x="6548173" y="820795"/>
                </a:cubicBezTo>
                <a:close/>
                <a:moveTo>
                  <a:pt x="4473254" y="815691"/>
                </a:moveTo>
                <a:cubicBezTo>
                  <a:pt x="4473174" y="815651"/>
                  <a:pt x="4474457" y="816292"/>
                  <a:pt x="4478304" y="818216"/>
                </a:cubicBezTo>
                <a:cubicBezTo>
                  <a:pt x="4485999" y="822063"/>
                  <a:pt x="4473494" y="815812"/>
                  <a:pt x="4473254" y="815691"/>
                </a:cubicBezTo>
                <a:close/>
                <a:moveTo>
                  <a:pt x="4482633" y="805085"/>
                </a:moveTo>
                <a:cubicBezTo>
                  <a:pt x="4485518" y="806048"/>
                  <a:pt x="4484076" y="815666"/>
                  <a:pt x="4478305" y="807971"/>
                </a:cubicBezTo>
                <a:cubicBezTo>
                  <a:pt x="4480229" y="805406"/>
                  <a:pt x="4481671" y="804765"/>
                  <a:pt x="4482633" y="805085"/>
                </a:cubicBezTo>
                <a:close/>
                <a:moveTo>
                  <a:pt x="4398632" y="799915"/>
                </a:moveTo>
                <a:cubicBezTo>
                  <a:pt x="4404403" y="802680"/>
                  <a:pt x="4411617" y="813742"/>
                  <a:pt x="4411617" y="823360"/>
                </a:cubicBezTo>
                <a:cubicBezTo>
                  <a:pt x="4401357" y="820795"/>
                  <a:pt x="4401357" y="805405"/>
                  <a:pt x="4393663" y="800275"/>
                </a:cubicBezTo>
                <a:cubicBezTo>
                  <a:pt x="4394945" y="798993"/>
                  <a:pt x="4396708" y="798993"/>
                  <a:pt x="4398632" y="799915"/>
                </a:cubicBezTo>
                <a:close/>
                <a:moveTo>
                  <a:pt x="2621322" y="797713"/>
                </a:moveTo>
                <a:cubicBezTo>
                  <a:pt x="2631581" y="795148"/>
                  <a:pt x="2626452" y="807973"/>
                  <a:pt x="2621322" y="810537"/>
                </a:cubicBezTo>
                <a:cubicBezTo>
                  <a:pt x="2629016" y="813102"/>
                  <a:pt x="2636711" y="815667"/>
                  <a:pt x="2652100" y="823362"/>
                </a:cubicBezTo>
                <a:cubicBezTo>
                  <a:pt x="2644406" y="831057"/>
                  <a:pt x="2652100" y="843881"/>
                  <a:pt x="2634147" y="843881"/>
                </a:cubicBezTo>
                <a:cubicBezTo>
                  <a:pt x="2634147" y="838751"/>
                  <a:pt x="2634147" y="836186"/>
                  <a:pt x="2629016" y="836186"/>
                </a:cubicBezTo>
                <a:cubicBezTo>
                  <a:pt x="2626452" y="828492"/>
                  <a:pt x="2634147" y="831057"/>
                  <a:pt x="2634147" y="825927"/>
                </a:cubicBezTo>
                <a:cubicBezTo>
                  <a:pt x="2629016" y="825927"/>
                  <a:pt x="2626452" y="828492"/>
                  <a:pt x="2626452" y="831057"/>
                </a:cubicBezTo>
                <a:cubicBezTo>
                  <a:pt x="2621322" y="828492"/>
                  <a:pt x="2626452" y="815667"/>
                  <a:pt x="2616192" y="818232"/>
                </a:cubicBezTo>
                <a:cubicBezTo>
                  <a:pt x="2613627" y="807973"/>
                  <a:pt x="2623886" y="807973"/>
                  <a:pt x="2621322" y="797713"/>
                </a:cubicBezTo>
                <a:close/>
                <a:moveTo>
                  <a:pt x="5599163" y="792582"/>
                </a:moveTo>
                <a:cubicBezTo>
                  <a:pt x="5601728" y="795147"/>
                  <a:pt x="5601728" y="800276"/>
                  <a:pt x="5601728" y="805406"/>
                </a:cubicBezTo>
                <a:cubicBezTo>
                  <a:pt x="5591468" y="805406"/>
                  <a:pt x="5591468" y="818231"/>
                  <a:pt x="5583773" y="820796"/>
                </a:cubicBezTo>
                <a:cubicBezTo>
                  <a:pt x="5581208" y="815666"/>
                  <a:pt x="5591468" y="797711"/>
                  <a:pt x="5599163" y="792582"/>
                </a:cubicBezTo>
                <a:close/>
                <a:moveTo>
                  <a:pt x="2531550" y="790017"/>
                </a:moveTo>
                <a:cubicBezTo>
                  <a:pt x="2523855" y="805407"/>
                  <a:pt x="2531550" y="792582"/>
                  <a:pt x="2534115" y="802842"/>
                </a:cubicBezTo>
                <a:cubicBezTo>
                  <a:pt x="2526420" y="802842"/>
                  <a:pt x="2523855" y="802842"/>
                  <a:pt x="2523855" y="810537"/>
                </a:cubicBezTo>
                <a:cubicBezTo>
                  <a:pt x="2518726" y="805407"/>
                  <a:pt x="2526420" y="790017"/>
                  <a:pt x="2531550" y="790017"/>
                </a:cubicBezTo>
                <a:close/>
                <a:moveTo>
                  <a:pt x="2372528" y="764371"/>
                </a:moveTo>
                <a:cubicBezTo>
                  <a:pt x="2377657" y="764371"/>
                  <a:pt x="2375092" y="769501"/>
                  <a:pt x="2375092" y="772065"/>
                </a:cubicBezTo>
                <a:cubicBezTo>
                  <a:pt x="2369964" y="772065"/>
                  <a:pt x="2369964" y="769501"/>
                  <a:pt x="2369964" y="766936"/>
                </a:cubicBezTo>
                <a:cubicBezTo>
                  <a:pt x="2372528" y="766936"/>
                  <a:pt x="2372528" y="766936"/>
                  <a:pt x="2372528" y="764371"/>
                </a:cubicBezTo>
                <a:close/>
                <a:moveTo>
                  <a:pt x="4929726" y="756673"/>
                </a:moveTo>
                <a:cubicBezTo>
                  <a:pt x="4934855" y="756673"/>
                  <a:pt x="4934855" y="764367"/>
                  <a:pt x="4932290" y="769497"/>
                </a:cubicBezTo>
                <a:cubicBezTo>
                  <a:pt x="4929726" y="766932"/>
                  <a:pt x="4929726" y="761802"/>
                  <a:pt x="4929726" y="756673"/>
                </a:cubicBezTo>
                <a:close/>
                <a:moveTo>
                  <a:pt x="4360319" y="751528"/>
                </a:moveTo>
                <a:cubicBezTo>
                  <a:pt x="4373143" y="748964"/>
                  <a:pt x="4388533" y="784873"/>
                  <a:pt x="4388533" y="795133"/>
                </a:cubicBezTo>
                <a:cubicBezTo>
                  <a:pt x="4375708" y="784873"/>
                  <a:pt x="4375708" y="761789"/>
                  <a:pt x="4360319" y="751528"/>
                </a:cubicBezTo>
                <a:close/>
                <a:moveTo>
                  <a:pt x="2762391" y="741254"/>
                </a:moveTo>
                <a:cubicBezTo>
                  <a:pt x="2767520" y="797680"/>
                  <a:pt x="2780345" y="851543"/>
                  <a:pt x="2795734" y="900276"/>
                </a:cubicBezTo>
                <a:cubicBezTo>
                  <a:pt x="2790604" y="864368"/>
                  <a:pt x="2785475" y="828459"/>
                  <a:pt x="2777780" y="795117"/>
                </a:cubicBezTo>
                <a:cubicBezTo>
                  <a:pt x="2772650" y="777161"/>
                  <a:pt x="2767520" y="759208"/>
                  <a:pt x="2762391" y="741254"/>
                </a:cubicBezTo>
                <a:close/>
                <a:moveTo>
                  <a:pt x="5447834" y="731025"/>
                </a:moveTo>
                <a:cubicBezTo>
                  <a:pt x="5460659" y="733590"/>
                  <a:pt x="5450399" y="738719"/>
                  <a:pt x="5452964" y="751544"/>
                </a:cubicBezTo>
                <a:cubicBezTo>
                  <a:pt x="5445269" y="751544"/>
                  <a:pt x="5442704" y="756674"/>
                  <a:pt x="5435010" y="759238"/>
                </a:cubicBezTo>
                <a:cubicBezTo>
                  <a:pt x="5440139" y="748979"/>
                  <a:pt x="5442704" y="738719"/>
                  <a:pt x="5447834" y="731025"/>
                </a:cubicBezTo>
                <a:close/>
                <a:moveTo>
                  <a:pt x="4378274" y="731010"/>
                </a:moveTo>
                <a:cubicBezTo>
                  <a:pt x="4398793" y="746400"/>
                  <a:pt x="4401358" y="774614"/>
                  <a:pt x="4414182" y="795133"/>
                </a:cubicBezTo>
                <a:cubicBezTo>
                  <a:pt x="4398793" y="787438"/>
                  <a:pt x="4388533" y="751530"/>
                  <a:pt x="4378274" y="731010"/>
                </a:cubicBezTo>
                <a:close/>
                <a:moveTo>
                  <a:pt x="5150307" y="728460"/>
                </a:moveTo>
                <a:cubicBezTo>
                  <a:pt x="5155436" y="731025"/>
                  <a:pt x="5158001" y="736154"/>
                  <a:pt x="5155436" y="746414"/>
                </a:cubicBezTo>
                <a:cubicBezTo>
                  <a:pt x="5152872" y="741284"/>
                  <a:pt x="5150307" y="736154"/>
                  <a:pt x="5150307" y="728460"/>
                </a:cubicBezTo>
                <a:close/>
                <a:moveTo>
                  <a:pt x="5519650" y="723330"/>
                </a:moveTo>
                <a:cubicBezTo>
                  <a:pt x="5545300" y="736154"/>
                  <a:pt x="5568384" y="774628"/>
                  <a:pt x="5565818" y="820796"/>
                </a:cubicBezTo>
                <a:cubicBezTo>
                  <a:pt x="5527345" y="802841"/>
                  <a:pt x="5532475" y="756673"/>
                  <a:pt x="5519650" y="723330"/>
                </a:cubicBezTo>
                <a:close/>
                <a:moveTo>
                  <a:pt x="4406488" y="702792"/>
                </a:moveTo>
                <a:cubicBezTo>
                  <a:pt x="4424442" y="718181"/>
                  <a:pt x="4444961" y="728441"/>
                  <a:pt x="4455221" y="754090"/>
                </a:cubicBezTo>
                <a:cubicBezTo>
                  <a:pt x="4465480" y="743830"/>
                  <a:pt x="4444961" y="738700"/>
                  <a:pt x="4447526" y="725876"/>
                </a:cubicBezTo>
                <a:cubicBezTo>
                  <a:pt x="4468045" y="733570"/>
                  <a:pt x="4475740" y="754090"/>
                  <a:pt x="4491129" y="766914"/>
                </a:cubicBezTo>
                <a:cubicBezTo>
                  <a:pt x="4491129" y="774609"/>
                  <a:pt x="4491129" y="782303"/>
                  <a:pt x="4485999" y="784868"/>
                </a:cubicBezTo>
                <a:cubicBezTo>
                  <a:pt x="4485999" y="789998"/>
                  <a:pt x="4496259" y="779738"/>
                  <a:pt x="4493694" y="792563"/>
                </a:cubicBezTo>
                <a:cubicBezTo>
                  <a:pt x="4489847" y="791280"/>
                  <a:pt x="4487923" y="791280"/>
                  <a:pt x="4485679" y="791280"/>
                </a:cubicBezTo>
                <a:lnTo>
                  <a:pt x="4477656" y="790245"/>
                </a:lnTo>
                <a:lnTo>
                  <a:pt x="4475341" y="787467"/>
                </a:lnTo>
                <a:lnTo>
                  <a:pt x="4473816" y="777815"/>
                </a:lnTo>
                <a:cubicBezTo>
                  <a:pt x="4473175" y="773967"/>
                  <a:pt x="4471893" y="770761"/>
                  <a:pt x="4468045" y="769479"/>
                </a:cubicBezTo>
                <a:cubicBezTo>
                  <a:pt x="4465480" y="774608"/>
                  <a:pt x="4468687" y="779738"/>
                  <a:pt x="4473175" y="784868"/>
                </a:cubicBezTo>
                <a:lnTo>
                  <a:pt x="4475341" y="787467"/>
                </a:lnTo>
                <a:lnTo>
                  <a:pt x="4475740" y="789998"/>
                </a:lnTo>
                <a:lnTo>
                  <a:pt x="4477656" y="790245"/>
                </a:lnTo>
                <a:lnTo>
                  <a:pt x="4485999" y="800258"/>
                </a:lnTo>
                <a:cubicBezTo>
                  <a:pt x="4473175" y="810517"/>
                  <a:pt x="4473175" y="787433"/>
                  <a:pt x="4462915" y="787433"/>
                </a:cubicBezTo>
                <a:cubicBezTo>
                  <a:pt x="4457785" y="797693"/>
                  <a:pt x="4473175" y="813082"/>
                  <a:pt x="4465480" y="831036"/>
                </a:cubicBezTo>
                <a:cubicBezTo>
                  <a:pt x="4452656" y="823342"/>
                  <a:pt x="4455221" y="797693"/>
                  <a:pt x="4439831" y="792563"/>
                </a:cubicBezTo>
                <a:cubicBezTo>
                  <a:pt x="4444961" y="787433"/>
                  <a:pt x="4439831" y="769479"/>
                  <a:pt x="4432137" y="764349"/>
                </a:cubicBezTo>
                <a:cubicBezTo>
                  <a:pt x="4427007" y="774609"/>
                  <a:pt x="4442396" y="789998"/>
                  <a:pt x="4432137" y="805387"/>
                </a:cubicBezTo>
                <a:cubicBezTo>
                  <a:pt x="4411617" y="777174"/>
                  <a:pt x="4388532" y="748960"/>
                  <a:pt x="4380838" y="713051"/>
                </a:cubicBezTo>
                <a:cubicBezTo>
                  <a:pt x="4393662" y="713051"/>
                  <a:pt x="4393662" y="728441"/>
                  <a:pt x="4401358" y="731006"/>
                </a:cubicBezTo>
                <a:cubicBezTo>
                  <a:pt x="4409053" y="725876"/>
                  <a:pt x="4398793" y="718181"/>
                  <a:pt x="4393662" y="718181"/>
                </a:cubicBezTo>
                <a:cubicBezTo>
                  <a:pt x="4403923" y="713051"/>
                  <a:pt x="4414182" y="720746"/>
                  <a:pt x="4406488" y="702792"/>
                </a:cubicBezTo>
                <a:close/>
                <a:moveTo>
                  <a:pt x="3016315" y="656612"/>
                </a:moveTo>
                <a:cubicBezTo>
                  <a:pt x="3030422" y="684826"/>
                  <a:pt x="3042605" y="714322"/>
                  <a:pt x="3052865" y="745101"/>
                </a:cubicBezTo>
                <a:lnTo>
                  <a:pt x="3071411" y="816435"/>
                </a:lnTo>
                <a:lnTo>
                  <a:pt x="3072743" y="825894"/>
                </a:lnTo>
                <a:cubicBezTo>
                  <a:pt x="3065048" y="795116"/>
                  <a:pt x="3056072" y="765620"/>
                  <a:pt x="3046132" y="737406"/>
                </a:cubicBezTo>
                <a:lnTo>
                  <a:pt x="3019398" y="670701"/>
                </a:lnTo>
                <a:close/>
                <a:moveTo>
                  <a:pt x="2884224" y="644463"/>
                </a:moveTo>
                <a:cubicBezTo>
                  <a:pt x="2885506" y="645104"/>
                  <a:pt x="2886788" y="646387"/>
                  <a:pt x="2888071" y="646387"/>
                </a:cubicBezTo>
                <a:cubicBezTo>
                  <a:pt x="2888071" y="651516"/>
                  <a:pt x="2885506" y="656646"/>
                  <a:pt x="2877812" y="656646"/>
                </a:cubicBezTo>
                <a:cubicBezTo>
                  <a:pt x="2875246" y="651516"/>
                  <a:pt x="2888071" y="648951"/>
                  <a:pt x="2880376" y="646387"/>
                </a:cubicBezTo>
                <a:cubicBezTo>
                  <a:pt x="2881659" y="643822"/>
                  <a:pt x="2882941" y="643822"/>
                  <a:pt x="2884224" y="644463"/>
                </a:cubicBezTo>
                <a:close/>
                <a:moveTo>
                  <a:pt x="2754696" y="628398"/>
                </a:moveTo>
                <a:cubicBezTo>
                  <a:pt x="2782911" y="672002"/>
                  <a:pt x="2811124" y="720735"/>
                  <a:pt x="2831643" y="774597"/>
                </a:cubicBezTo>
                <a:cubicBezTo>
                  <a:pt x="2870116" y="869497"/>
                  <a:pt x="2898330" y="979790"/>
                  <a:pt x="2916284" y="1097773"/>
                </a:cubicBezTo>
                <a:lnTo>
                  <a:pt x="2913207" y="1095209"/>
                </a:lnTo>
                <a:lnTo>
                  <a:pt x="2881018" y="934261"/>
                </a:lnTo>
                <a:cubicBezTo>
                  <a:pt x="2866270" y="878475"/>
                  <a:pt x="2848314" y="825894"/>
                  <a:pt x="2826513" y="777161"/>
                </a:cubicBezTo>
                <a:cubicBezTo>
                  <a:pt x="2814971" y="750230"/>
                  <a:pt x="2802146" y="724581"/>
                  <a:pt x="2788681" y="700215"/>
                </a:cubicBezTo>
                <a:lnTo>
                  <a:pt x="2755847" y="645660"/>
                </a:lnTo>
                <a:close/>
                <a:moveTo>
                  <a:pt x="3003492" y="623269"/>
                </a:moveTo>
                <a:cubicBezTo>
                  <a:pt x="3006055" y="651483"/>
                  <a:pt x="3008620" y="679696"/>
                  <a:pt x="3006055" y="710475"/>
                </a:cubicBezTo>
                <a:cubicBezTo>
                  <a:pt x="3003492" y="754078"/>
                  <a:pt x="2993231" y="797680"/>
                  <a:pt x="2988101" y="841284"/>
                </a:cubicBezTo>
                <a:cubicBezTo>
                  <a:pt x="2980406" y="884887"/>
                  <a:pt x="2980406" y="925925"/>
                  <a:pt x="2985536" y="964399"/>
                </a:cubicBezTo>
                <a:cubicBezTo>
                  <a:pt x="2993231" y="1041346"/>
                  <a:pt x="3024010" y="1097773"/>
                  <a:pt x="3031704" y="1174721"/>
                </a:cubicBezTo>
                <a:cubicBezTo>
                  <a:pt x="3031704" y="1177287"/>
                  <a:pt x="3031704" y="1182416"/>
                  <a:pt x="3031704" y="1184980"/>
                </a:cubicBezTo>
                <a:cubicBezTo>
                  <a:pt x="3041964" y="1192675"/>
                  <a:pt x="3052224" y="1200370"/>
                  <a:pt x="3059918" y="1210629"/>
                </a:cubicBezTo>
                <a:cubicBezTo>
                  <a:pt x="3062483" y="1200370"/>
                  <a:pt x="3065048" y="1190110"/>
                  <a:pt x="3067614" y="1179850"/>
                </a:cubicBezTo>
                <a:cubicBezTo>
                  <a:pt x="3077873" y="1090079"/>
                  <a:pt x="3083002" y="1002874"/>
                  <a:pt x="3080437" y="918230"/>
                </a:cubicBezTo>
                <a:cubicBezTo>
                  <a:pt x="3059918" y="864368"/>
                  <a:pt x="3039399" y="807940"/>
                  <a:pt x="3026575" y="746384"/>
                </a:cubicBezTo>
                <a:cubicBezTo>
                  <a:pt x="3016315" y="710475"/>
                  <a:pt x="3011185" y="669437"/>
                  <a:pt x="3006055" y="628398"/>
                </a:cubicBezTo>
                <a:cubicBezTo>
                  <a:pt x="3006055" y="625834"/>
                  <a:pt x="3003492" y="625834"/>
                  <a:pt x="3003492" y="623269"/>
                </a:cubicBezTo>
                <a:close/>
                <a:moveTo>
                  <a:pt x="2900895" y="618172"/>
                </a:moveTo>
                <a:cubicBezTo>
                  <a:pt x="2911156" y="618172"/>
                  <a:pt x="2900895" y="636127"/>
                  <a:pt x="2895766" y="636127"/>
                </a:cubicBezTo>
                <a:cubicBezTo>
                  <a:pt x="2895766" y="628432"/>
                  <a:pt x="2903460" y="628432"/>
                  <a:pt x="2900895" y="618172"/>
                </a:cubicBezTo>
                <a:close/>
                <a:moveTo>
                  <a:pt x="2747105" y="616528"/>
                </a:moveTo>
                <a:lnTo>
                  <a:pt x="2752131" y="623269"/>
                </a:lnTo>
                <a:lnTo>
                  <a:pt x="2752724" y="640472"/>
                </a:lnTo>
                <a:lnTo>
                  <a:pt x="2747001" y="630963"/>
                </a:lnTo>
                <a:lnTo>
                  <a:pt x="2747001" y="628398"/>
                </a:lnTo>
                <a:close/>
                <a:moveTo>
                  <a:pt x="2913719" y="589959"/>
                </a:moveTo>
                <a:cubicBezTo>
                  <a:pt x="2926544" y="592524"/>
                  <a:pt x="2913719" y="613043"/>
                  <a:pt x="2906025" y="613043"/>
                </a:cubicBezTo>
                <a:cubicBezTo>
                  <a:pt x="2906025" y="605348"/>
                  <a:pt x="2913719" y="600218"/>
                  <a:pt x="2913719" y="589959"/>
                </a:cubicBezTo>
                <a:close/>
                <a:moveTo>
                  <a:pt x="3769754" y="576174"/>
                </a:moveTo>
                <a:cubicBezTo>
                  <a:pt x="3772960" y="576494"/>
                  <a:pt x="3775525" y="578418"/>
                  <a:pt x="3772959" y="582266"/>
                </a:cubicBezTo>
                <a:cubicBezTo>
                  <a:pt x="3767829" y="582266"/>
                  <a:pt x="3767829" y="579701"/>
                  <a:pt x="3762700" y="579701"/>
                </a:cubicBezTo>
                <a:cubicBezTo>
                  <a:pt x="3762700" y="577135"/>
                  <a:pt x="3766548" y="575853"/>
                  <a:pt x="3769754" y="576174"/>
                </a:cubicBezTo>
                <a:close/>
                <a:moveTo>
                  <a:pt x="3752439" y="569440"/>
                </a:moveTo>
                <a:cubicBezTo>
                  <a:pt x="3760134" y="572005"/>
                  <a:pt x="3757569" y="587394"/>
                  <a:pt x="3770394" y="584829"/>
                </a:cubicBezTo>
                <a:cubicBezTo>
                  <a:pt x="3765264" y="597655"/>
                  <a:pt x="3755004" y="574570"/>
                  <a:pt x="3752439" y="582264"/>
                </a:cubicBezTo>
                <a:cubicBezTo>
                  <a:pt x="3749875" y="582264"/>
                  <a:pt x="3749875" y="579699"/>
                  <a:pt x="3752439" y="579699"/>
                </a:cubicBezTo>
                <a:cubicBezTo>
                  <a:pt x="3752439" y="574570"/>
                  <a:pt x="3749875" y="574570"/>
                  <a:pt x="3747310" y="574570"/>
                </a:cubicBezTo>
                <a:cubicBezTo>
                  <a:pt x="3747310" y="572005"/>
                  <a:pt x="3752439" y="572005"/>
                  <a:pt x="3752439" y="569440"/>
                </a:cubicBezTo>
                <a:close/>
                <a:moveTo>
                  <a:pt x="3024010" y="569406"/>
                </a:moveTo>
                <a:cubicBezTo>
                  <a:pt x="3038117" y="614291"/>
                  <a:pt x="3050300" y="661742"/>
                  <a:pt x="3059918" y="711757"/>
                </a:cubicBezTo>
                <a:lnTo>
                  <a:pt x="3075661" y="832780"/>
                </a:lnTo>
                <a:lnTo>
                  <a:pt x="3071411" y="816435"/>
                </a:lnTo>
                <a:lnTo>
                  <a:pt x="3054147" y="693803"/>
                </a:lnTo>
                <a:cubicBezTo>
                  <a:pt x="3045811" y="650841"/>
                  <a:pt x="3035552" y="609162"/>
                  <a:pt x="3024010" y="569406"/>
                </a:cubicBezTo>
                <a:close/>
                <a:moveTo>
                  <a:pt x="2941933" y="541226"/>
                </a:moveTo>
                <a:cubicBezTo>
                  <a:pt x="2939368" y="559180"/>
                  <a:pt x="2936804" y="577135"/>
                  <a:pt x="2923979" y="592525"/>
                </a:cubicBezTo>
                <a:cubicBezTo>
                  <a:pt x="2916284" y="577135"/>
                  <a:pt x="2934239" y="561745"/>
                  <a:pt x="2929109" y="543791"/>
                </a:cubicBezTo>
                <a:cubicBezTo>
                  <a:pt x="2934239" y="543791"/>
                  <a:pt x="2934239" y="538661"/>
                  <a:pt x="2941933" y="541226"/>
                </a:cubicBezTo>
                <a:close/>
                <a:moveTo>
                  <a:pt x="3721661" y="538663"/>
                </a:moveTo>
                <a:cubicBezTo>
                  <a:pt x="3724226" y="538663"/>
                  <a:pt x="3724226" y="538663"/>
                  <a:pt x="3726790" y="538663"/>
                </a:cubicBezTo>
                <a:cubicBezTo>
                  <a:pt x="3729356" y="546357"/>
                  <a:pt x="3724226" y="543792"/>
                  <a:pt x="3719096" y="543792"/>
                </a:cubicBezTo>
                <a:cubicBezTo>
                  <a:pt x="3719096" y="541228"/>
                  <a:pt x="3721661" y="541228"/>
                  <a:pt x="3721661" y="538663"/>
                </a:cubicBezTo>
                <a:close/>
                <a:moveTo>
                  <a:pt x="2667490" y="520673"/>
                </a:moveTo>
                <a:cubicBezTo>
                  <a:pt x="2682879" y="536062"/>
                  <a:pt x="2697627" y="552093"/>
                  <a:pt x="2711734" y="569085"/>
                </a:cubicBezTo>
                <a:lnTo>
                  <a:pt x="2747001" y="616388"/>
                </a:lnTo>
                <a:lnTo>
                  <a:pt x="2747001" y="628398"/>
                </a:lnTo>
                <a:cubicBezTo>
                  <a:pt x="2734176" y="609161"/>
                  <a:pt x="2720711" y="591207"/>
                  <a:pt x="2706604" y="574535"/>
                </a:cubicBezTo>
                <a:lnTo>
                  <a:pt x="2685069" y="552064"/>
                </a:lnTo>
                <a:close/>
                <a:moveTo>
                  <a:pt x="3821692" y="513014"/>
                </a:moveTo>
                <a:cubicBezTo>
                  <a:pt x="3826822" y="515579"/>
                  <a:pt x="3829386" y="528403"/>
                  <a:pt x="3824257" y="533533"/>
                </a:cubicBezTo>
                <a:cubicBezTo>
                  <a:pt x="3813997" y="530968"/>
                  <a:pt x="3821692" y="518143"/>
                  <a:pt x="3821692" y="513014"/>
                </a:cubicBezTo>
                <a:close/>
                <a:moveTo>
                  <a:pt x="3821692" y="438632"/>
                </a:moveTo>
                <a:cubicBezTo>
                  <a:pt x="3829386" y="446326"/>
                  <a:pt x="3829386" y="489931"/>
                  <a:pt x="3821692" y="497625"/>
                </a:cubicBezTo>
                <a:cubicBezTo>
                  <a:pt x="3821692" y="477105"/>
                  <a:pt x="3821692" y="456586"/>
                  <a:pt x="3821692" y="438632"/>
                </a:cubicBezTo>
                <a:close/>
                <a:moveTo>
                  <a:pt x="2754696" y="407818"/>
                </a:moveTo>
                <a:cubicBezTo>
                  <a:pt x="2752131" y="445009"/>
                  <a:pt x="2749566" y="482199"/>
                  <a:pt x="2747964" y="519070"/>
                </a:cubicBezTo>
                <a:lnTo>
                  <a:pt x="2747105" y="616528"/>
                </a:lnTo>
                <a:lnTo>
                  <a:pt x="2747001" y="616388"/>
                </a:lnTo>
                <a:lnTo>
                  <a:pt x="2747001" y="520352"/>
                </a:lnTo>
                <a:cubicBezTo>
                  <a:pt x="2748283" y="482841"/>
                  <a:pt x="2750849" y="445009"/>
                  <a:pt x="2754696" y="407818"/>
                </a:cubicBezTo>
                <a:close/>
                <a:moveTo>
                  <a:pt x="3821691" y="395029"/>
                </a:moveTo>
                <a:cubicBezTo>
                  <a:pt x="3826821" y="392464"/>
                  <a:pt x="3826821" y="397594"/>
                  <a:pt x="3826821" y="402724"/>
                </a:cubicBezTo>
                <a:cubicBezTo>
                  <a:pt x="3824256" y="402724"/>
                  <a:pt x="3821691" y="402724"/>
                  <a:pt x="3819127" y="402724"/>
                </a:cubicBezTo>
                <a:cubicBezTo>
                  <a:pt x="3821691" y="400159"/>
                  <a:pt x="3821691" y="397594"/>
                  <a:pt x="3821691" y="395029"/>
                </a:cubicBezTo>
                <a:close/>
                <a:moveTo>
                  <a:pt x="2729048" y="389900"/>
                </a:moveTo>
                <a:cubicBezTo>
                  <a:pt x="2739307" y="392465"/>
                  <a:pt x="2739307" y="397594"/>
                  <a:pt x="2736742" y="407854"/>
                </a:cubicBezTo>
                <a:cubicBezTo>
                  <a:pt x="2731612" y="407854"/>
                  <a:pt x="2729048" y="402724"/>
                  <a:pt x="2729048" y="407854"/>
                </a:cubicBezTo>
                <a:cubicBezTo>
                  <a:pt x="2723917" y="405289"/>
                  <a:pt x="2726482" y="402724"/>
                  <a:pt x="2731612" y="402724"/>
                </a:cubicBezTo>
                <a:cubicBezTo>
                  <a:pt x="2734177" y="395030"/>
                  <a:pt x="2729048" y="397594"/>
                  <a:pt x="2729048" y="389900"/>
                </a:cubicBezTo>
                <a:close/>
                <a:moveTo>
                  <a:pt x="2729048" y="359122"/>
                </a:moveTo>
                <a:cubicBezTo>
                  <a:pt x="2731613" y="359122"/>
                  <a:pt x="2734177" y="364251"/>
                  <a:pt x="2736742" y="364251"/>
                </a:cubicBezTo>
                <a:cubicBezTo>
                  <a:pt x="2736742" y="366816"/>
                  <a:pt x="2734177" y="366816"/>
                  <a:pt x="2734177" y="366816"/>
                </a:cubicBezTo>
                <a:cubicBezTo>
                  <a:pt x="2731613" y="366816"/>
                  <a:pt x="2731613" y="366816"/>
                  <a:pt x="2729048" y="366816"/>
                </a:cubicBezTo>
                <a:cubicBezTo>
                  <a:pt x="2729048" y="364251"/>
                  <a:pt x="2729048" y="361687"/>
                  <a:pt x="2729048" y="359122"/>
                </a:cubicBezTo>
                <a:close/>
                <a:moveTo>
                  <a:pt x="2839337" y="0"/>
                </a:moveTo>
                <a:cubicBezTo>
                  <a:pt x="2877812" y="61557"/>
                  <a:pt x="2913719" y="128244"/>
                  <a:pt x="2941933" y="205191"/>
                </a:cubicBezTo>
                <a:cubicBezTo>
                  <a:pt x="2970147" y="284703"/>
                  <a:pt x="2985536" y="374474"/>
                  <a:pt x="2995796" y="469375"/>
                </a:cubicBezTo>
                <a:cubicBezTo>
                  <a:pt x="2998361" y="533497"/>
                  <a:pt x="3003492" y="597620"/>
                  <a:pt x="3013751" y="656612"/>
                </a:cubicBezTo>
                <a:lnTo>
                  <a:pt x="3019398" y="670701"/>
                </a:lnTo>
                <a:lnTo>
                  <a:pt x="3034269" y="738689"/>
                </a:lnTo>
                <a:cubicBezTo>
                  <a:pt x="3047094" y="789987"/>
                  <a:pt x="3062483" y="836154"/>
                  <a:pt x="3080437" y="879757"/>
                </a:cubicBezTo>
                <a:lnTo>
                  <a:pt x="3079035" y="858709"/>
                </a:lnTo>
                <a:lnTo>
                  <a:pt x="3080437" y="869497"/>
                </a:lnTo>
                <a:cubicBezTo>
                  <a:pt x="3080437" y="874627"/>
                  <a:pt x="3083002" y="882322"/>
                  <a:pt x="3083002" y="887452"/>
                </a:cubicBezTo>
                <a:cubicBezTo>
                  <a:pt x="3083002" y="897711"/>
                  <a:pt x="3085567" y="905406"/>
                  <a:pt x="3085567" y="913101"/>
                </a:cubicBezTo>
                <a:cubicBezTo>
                  <a:pt x="3093262" y="933620"/>
                  <a:pt x="3103521" y="956706"/>
                  <a:pt x="3111216" y="977225"/>
                </a:cubicBezTo>
                <a:cubicBezTo>
                  <a:pt x="3131736" y="1023392"/>
                  <a:pt x="3149689" y="1074689"/>
                  <a:pt x="3159949" y="1131117"/>
                </a:cubicBezTo>
                <a:cubicBezTo>
                  <a:pt x="3167644" y="1113163"/>
                  <a:pt x="3172774" y="1097773"/>
                  <a:pt x="3177903" y="1082384"/>
                </a:cubicBezTo>
                <a:cubicBezTo>
                  <a:pt x="3193294" y="1031087"/>
                  <a:pt x="3206117" y="977225"/>
                  <a:pt x="3216378" y="923360"/>
                </a:cubicBezTo>
                <a:cubicBezTo>
                  <a:pt x="3180468" y="813070"/>
                  <a:pt x="3124040" y="728428"/>
                  <a:pt x="3070178" y="641223"/>
                </a:cubicBezTo>
                <a:cubicBezTo>
                  <a:pt x="3124040" y="725864"/>
                  <a:pt x="3180468" y="810506"/>
                  <a:pt x="3218942" y="918230"/>
                </a:cubicBezTo>
                <a:cubicBezTo>
                  <a:pt x="3221506" y="900276"/>
                  <a:pt x="3224071" y="882322"/>
                  <a:pt x="3226637" y="864368"/>
                </a:cubicBezTo>
                <a:cubicBezTo>
                  <a:pt x="3242026" y="713040"/>
                  <a:pt x="3226637" y="574536"/>
                  <a:pt x="3206117" y="443726"/>
                </a:cubicBezTo>
                <a:cubicBezTo>
                  <a:pt x="3229201" y="571971"/>
                  <a:pt x="3247155" y="710475"/>
                  <a:pt x="3231766" y="861803"/>
                </a:cubicBezTo>
                <a:cubicBezTo>
                  <a:pt x="3231766" y="884887"/>
                  <a:pt x="3226637" y="905406"/>
                  <a:pt x="3224071" y="928490"/>
                </a:cubicBezTo>
                <a:cubicBezTo>
                  <a:pt x="3224071" y="931055"/>
                  <a:pt x="3226637" y="933620"/>
                  <a:pt x="3226637" y="936185"/>
                </a:cubicBezTo>
                <a:cubicBezTo>
                  <a:pt x="3224071" y="933620"/>
                  <a:pt x="3224071" y="933620"/>
                  <a:pt x="3224071" y="931055"/>
                </a:cubicBezTo>
                <a:cubicBezTo>
                  <a:pt x="3216378" y="982355"/>
                  <a:pt x="3203553" y="1033652"/>
                  <a:pt x="3188163" y="1082384"/>
                </a:cubicBezTo>
                <a:cubicBezTo>
                  <a:pt x="3183033" y="1102904"/>
                  <a:pt x="3175338" y="1123423"/>
                  <a:pt x="3167644" y="1143942"/>
                </a:cubicBezTo>
                <a:cubicBezTo>
                  <a:pt x="3172774" y="1172156"/>
                  <a:pt x="3175338" y="1202934"/>
                  <a:pt x="3172774" y="1233713"/>
                </a:cubicBezTo>
                <a:cubicBezTo>
                  <a:pt x="3175338" y="1323484"/>
                  <a:pt x="3154819" y="1413256"/>
                  <a:pt x="3134300" y="1500462"/>
                </a:cubicBezTo>
                <a:cubicBezTo>
                  <a:pt x="3131736" y="1533807"/>
                  <a:pt x="3129170" y="1567150"/>
                  <a:pt x="3126605" y="1597929"/>
                </a:cubicBezTo>
                <a:cubicBezTo>
                  <a:pt x="3141995" y="1569715"/>
                  <a:pt x="3157384" y="1541501"/>
                  <a:pt x="3170209" y="1513288"/>
                </a:cubicBezTo>
                <a:cubicBezTo>
                  <a:pt x="3170209" y="1508157"/>
                  <a:pt x="3170209" y="1505593"/>
                  <a:pt x="3170209" y="1500462"/>
                </a:cubicBezTo>
                <a:cubicBezTo>
                  <a:pt x="3170209" y="1464554"/>
                  <a:pt x="3165079" y="1426080"/>
                  <a:pt x="3167644" y="1385042"/>
                </a:cubicBezTo>
                <a:cubicBezTo>
                  <a:pt x="3167644" y="1344004"/>
                  <a:pt x="3172774" y="1300400"/>
                  <a:pt x="3183033" y="1259362"/>
                </a:cubicBezTo>
                <a:cubicBezTo>
                  <a:pt x="3193294" y="1218324"/>
                  <a:pt x="3206117" y="1179850"/>
                  <a:pt x="3221506" y="1141377"/>
                </a:cubicBezTo>
                <a:cubicBezTo>
                  <a:pt x="3231766" y="1113163"/>
                  <a:pt x="3242026" y="1082384"/>
                  <a:pt x="3252285" y="1054171"/>
                </a:cubicBezTo>
                <a:lnTo>
                  <a:pt x="3244828" y="1008466"/>
                </a:lnTo>
                <a:lnTo>
                  <a:pt x="3252285" y="1049041"/>
                </a:lnTo>
                <a:cubicBezTo>
                  <a:pt x="3267675" y="1002874"/>
                  <a:pt x="3280499" y="959270"/>
                  <a:pt x="3290758" y="913101"/>
                </a:cubicBezTo>
                <a:cubicBezTo>
                  <a:pt x="3308713" y="833589"/>
                  <a:pt x="3311279" y="751513"/>
                  <a:pt x="3303583" y="679696"/>
                </a:cubicBezTo>
                <a:cubicBezTo>
                  <a:pt x="3288195" y="533497"/>
                  <a:pt x="3236896" y="420642"/>
                  <a:pt x="3190728" y="305222"/>
                </a:cubicBezTo>
                <a:cubicBezTo>
                  <a:pt x="3236896" y="415512"/>
                  <a:pt x="3290758" y="528368"/>
                  <a:pt x="3308713" y="674567"/>
                </a:cubicBezTo>
                <a:cubicBezTo>
                  <a:pt x="3318972" y="748947"/>
                  <a:pt x="3316407" y="831025"/>
                  <a:pt x="3298453" y="913101"/>
                </a:cubicBezTo>
                <a:cubicBezTo>
                  <a:pt x="3288195" y="966964"/>
                  <a:pt x="3272804" y="1018262"/>
                  <a:pt x="3254850" y="1069559"/>
                </a:cubicBezTo>
                <a:lnTo>
                  <a:pt x="3255827" y="1081769"/>
                </a:lnTo>
                <a:lnTo>
                  <a:pt x="3245232" y="1111881"/>
                </a:lnTo>
                <a:cubicBezTo>
                  <a:pt x="3240743" y="1123423"/>
                  <a:pt x="3235613" y="1134965"/>
                  <a:pt x="3229201" y="1146507"/>
                </a:cubicBezTo>
                <a:cubicBezTo>
                  <a:pt x="3200987" y="1220889"/>
                  <a:pt x="3180468" y="1300400"/>
                  <a:pt x="3180468" y="1377347"/>
                </a:cubicBezTo>
                <a:cubicBezTo>
                  <a:pt x="3180468" y="1413256"/>
                  <a:pt x="3183033" y="1444034"/>
                  <a:pt x="3185598" y="1479943"/>
                </a:cubicBezTo>
                <a:cubicBezTo>
                  <a:pt x="3200987" y="1441470"/>
                  <a:pt x="3216378" y="1400431"/>
                  <a:pt x="3229201" y="1359393"/>
                </a:cubicBezTo>
                <a:cubicBezTo>
                  <a:pt x="3252285" y="1285011"/>
                  <a:pt x="3259980" y="1208064"/>
                  <a:pt x="3259980" y="1133682"/>
                </a:cubicBezTo>
                <a:cubicBezTo>
                  <a:pt x="3262545" y="1208064"/>
                  <a:pt x="3252285" y="1287576"/>
                  <a:pt x="3231766" y="1364523"/>
                </a:cubicBezTo>
                <a:cubicBezTo>
                  <a:pt x="3218942" y="1410691"/>
                  <a:pt x="3200987" y="1454294"/>
                  <a:pt x="3183033" y="1495333"/>
                </a:cubicBezTo>
                <a:cubicBezTo>
                  <a:pt x="3185598" y="1533807"/>
                  <a:pt x="3185598" y="1572280"/>
                  <a:pt x="3180468" y="1613318"/>
                </a:cubicBezTo>
                <a:cubicBezTo>
                  <a:pt x="3180468" y="1615883"/>
                  <a:pt x="3180468" y="1618448"/>
                  <a:pt x="3180468" y="1621013"/>
                </a:cubicBezTo>
                <a:cubicBezTo>
                  <a:pt x="3183033" y="1623578"/>
                  <a:pt x="3183033" y="1623578"/>
                  <a:pt x="3183033" y="1628708"/>
                </a:cubicBezTo>
                <a:cubicBezTo>
                  <a:pt x="3183033" y="1628708"/>
                  <a:pt x="3180468" y="1628708"/>
                  <a:pt x="3180468" y="1628708"/>
                </a:cubicBezTo>
                <a:cubicBezTo>
                  <a:pt x="3175338" y="1680005"/>
                  <a:pt x="3165079" y="1733868"/>
                  <a:pt x="3152254" y="1785166"/>
                </a:cubicBezTo>
                <a:cubicBezTo>
                  <a:pt x="3159949" y="1813380"/>
                  <a:pt x="3170209" y="1839029"/>
                  <a:pt x="3172774" y="1874936"/>
                </a:cubicBezTo>
                <a:cubicBezTo>
                  <a:pt x="3175338" y="1890326"/>
                  <a:pt x="3175338" y="1905715"/>
                  <a:pt x="3172774" y="1921104"/>
                </a:cubicBezTo>
                <a:cubicBezTo>
                  <a:pt x="3229201" y="1957013"/>
                  <a:pt x="3285629" y="1995486"/>
                  <a:pt x="3331797" y="2041654"/>
                </a:cubicBezTo>
                <a:cubicBezTo>
                  <a:pt x="3334362" y="2041654"/>
                  <a:pt x="3334362" y="2041654"/>
                  <a:pt x="3336927" y="2041654"/>
                </a:cubicBezTo>
                <a:cubicBezTo>
                  <a:pt x="3342056" y="2033960"/>
                  <a:pt x="3347186" y="2023701"/>
                  <a:pt x="3352317" y="2016006"/>
                </a:cubicBezTo>
                <a:cubicBezTo>
                  <a:pt x="3352317" y="2013442"/>
                  <a:pt x="3349751" y="2013442"/>
                  <a:pt x="3347186" y="2010878"/>
                </a:cubicBezTo>
                <a:cubicBezTo>
                  <a:pt x="3354881" y="2000616"/>
                  <a:pt x="3362576" y="1992921"/>
                  <a:pt x="3372835" y="1985227"/>
                </a:cubicBezTo>
                <a:cubicBezTo>
                  <a:pt x="3352317" y="1969837"/>
                  <a:pt x="3375400" y="1939059"/>
                  <a:pt x="3367705" y="1905715"/>
                </a:cubicBezTo>
                <a:cubicBezTo>
                  <a:pt x="3403614" y="1890326"/>
                  <a:pt x="3444652" y="1880066"/>
                  <a:pt x="3447218" y="1831334"/>
                </a:cubicBezTo>
                <a:cubicBezTo>
                  <a:pt x="3495950" y="1818510"/>
                  <a:pt x="3519034" y="1756952"/>
                  <a:pt x="3557508" y="1751823"/>
                </a:cubicBezTo>
                <a:cubicBezTo>
                  <a:pt x="3549813" y="1738998"/>
                  <a:pt x="3557508" y="1741563"/>
                  <a:pt x="3552378" y="1726174"/>
                </a:cubicBezTo>
                <a:cubicBezTo>
                  <a:pt x="3560072" y="1715914"/>
                  <a:pt x="3608805" y="1685135"/>
                  <a:pt x="3616500" y="1667181"/>
                </a:cubicBezTo>
                <a:cubicBezTo>
                  <a:pt x="3621630" y="1659486"/>
                  <a:pt x="3611370" y="1644097"/>
                  <a:pt x="3616500" y="1636402"/>
                </a:cubicBezTo>
                <a:cubicBezTo>
                  <a:pt x="3624195" y="1621013"/>
                  <a:pt x="3657538" y="1615883"/>
                  <a:pt x="3657538" y="1600494"/>
                </a:cubicBezTo>
                <a:cubicBezTo>
                  <a:pt x="3657538" y="1608189"/>
                  <a:pt x="3626760" y="1546631"/>
                  <a:pt x="3621630" y="1541501"/>
                </a:cubicBezTo>
                <a:cubicBezTo>
                  <a:pt x="3626760" y="1546631"/>
                  <a:pt x="3547248" y="1505593"/>
                  <a:pt x="3557508" y="1505593"/>
                </a:cubicBezTo>
                <a:cubicBezTo>
                  <a:pt x="3547248" y="1505593"/>
                  <a:pt x="3521599" y="1528676"/>
                  <a:pt x="3488255" y="1526112"/>
                </a:cubicBezTo>
                <a:cubicBezTo>
                  <a:pt x="3460042" y="1526112"/>
                  <a:pt x="3442087" y="1500462"/>
                  <a:pt x="3419003" y="1490202"/>
                </a:cubicBezTo>
                <a:cubicBezTo>
                  <a:pt x="3398484" y="1479943"/>
                  <a:pt x="3354881" y="1469683"/>
                  <a:pt x="3367705" y="1420950"/>
                </a:cubicBezTo>
                <a:cubicBezTo>
                  <a:pt x="3383095" y="1372217"/>
                  <a:pt x="3506210" y="1397866"/>
                  <a:pt x="3552378" y="1426080"/>
                </a:cubicBezTo>
                <a:cubicBezTo>
                  <a:pt x="3562637" y="1405561"/>
                  <a:pt x="3590851" y="1387607"/>
                  <a:pt x="3616500" y="1400431"/>
                </a:cubicBezTo>
                <a:cubicBezTo>
                  <a:pt x="3660103" y="1351698"/>
                  <a:pt x="3739615" y="1390172"/>
                  <a:pt x="3767829" y="1431210"/>
                </a:cubicBezTo>
                <a:cubicBezTo>
                  <a:pt x="3757569" y="1528676"/>
                  <a:pt x="3824256" y="1551761"/>
                  <a:pt x="3867859" y="1587669"/>
                </a:cubicBezTo>
                <a:cubicBezTo>
                  <a:pt x="3860165" y="1638967"/>
                  <a:pt x="3852470" y="1674876"/>
                  <a:pt x="3837081" y="1697960"/>
                </a:cubicBezTo>
                <a:cubicBezTo>
                  <a:pt x="3842210" y="1713349"/>
                  <a:pt x="3849905" y="1690265"/>
                  <a:pt x="3857600" y="1703090"/>
                </a:cubicBezTo>
                <a:cubicBezTo>
                  <a:pt x="3844776" y="1777471"/>
                  <a:pt x="3811432" y="1818510"/>
                  <a:pt x="3837081" y="1877501"/>
                </a:cubicBezTo>
                <a:cubicBezTo>
                  <a:pt x="3829386" y="1885196"/>
                  <a:pt x="3824256" y="1892891"/>
                  <a:pt x="3821691" y="1903150"/>
                </a:cubicBezTo>
                <a:cubicBezTo>
                  <a:pt x="3831951" y="1887761"/>
                  <a:pt x="3844776" y="1872371"/>
                  <a:pt x="3855035" y="1856982"/>
                </a:cubicBezTo>
                <a:cubicBezTo>
                  <a:pt x="3860165" y="1833898"/>
                  <a:pt x="3865295" y="1810815"/>
                  <a:pt x="3870424" y="1787730"/>
                </a:cubicBezTo>
                <a:cubicBezTo>
                  <a:pt x="3872989" y="1769777"/>
                  <a:pt x="3878119" y="1751823"/>
                  <a:pt x="3883249" y="1733868"/>
                </a:cubicBezTo>
                <a:cubicBezTo>
                  <a:pt x="3880684" y="1726174"/>
                  <a:pt x="3883249" y="1715914"/>
                  <a:pt x="3888379" y="1708219"/>
                </a:cubicBezTo>
                <a:cubicBezTo>
                  <a:pt x="3888379" y="1708219"/>
                  <a:pt x="3890944" y="1708219"/>
                  <a:pt x="3890944" y="1708219"/>
                </a:cubicBezTo>
                <a:cubicBezTo>
                  <a:pt x="3903768" y="1669746"/>
                  <a:pt x="3919157" y="1631273"/>
                  <a:pt x="3939677" y="1597929"/>
                </a:cubicBezTo>
                <a:cubicBezTo>
                  <a:pt x="3973020" y="1538935"/>
                  <a:pt x="4014058" y="1508157"/>
                  <a:pt x="4052532" y="1479943"/>
                </a:cubicBezTo>
                <a:cubicBezTo>
                  <a:pt x="4078181" y="1461989"/>
                  <a:pt x="4101265" y="1441470"/>
                  <a:pt x="4126914" y="1418385"/>
                </a:cubicBezTo>
                <a:cubicBezTo>
                  <a:pt x="4157692" y="1382477"/>
                  <a:pt x="4188471" y="1346568"/>
                  <a:pt x="4216685" y="1302965"/>
                </a:cubicBezTo>
                <a:cubicBezTo>
                  <a:pt x="4237204" y="1274752"/>
                  <a:pt x="4252594" y="1243973"/>
                  <a:pt x="4267983" y="1210629"/>
                </a:cubicBezTo>
                <a:cubicBezTo>
                  <a:pt x="4275678" y="1190110"/>
                  <a:pt x="4283372" y="1172156"/>
                  <a:pt x="4291067" y="1151637"/>
                </a:cubicBezTo>
                <a:cubicBezTo>
                  <a:pt x="4293632" y="1136247"/>
                  <a:pt x="4298762" y="1123423"/>
                  <a:pt x="4301327" y="1110598"/>
                </a:cubicBezTo>
                <a:cubicBezTo>
                  <a:pt x="4319281" y="1038781"/>
                  <a:pt x="4324411" y="966964"/>
                  <a:pt x="4321846" y="897711"/>
                </a:cubicBezTo>
                <a:cubicBezTo>
                  <a:pt x="4324411" y="964399"/>
                  <a:pt x="4321846" y="1038781"/>
                  <a:pt x="4303891" y="1110598"/>
                </a:cubicBezTo>
                <a:cubicBezTo>
                  <a:pt x="4303891" y="1118293"/>
                  <a:pt x="4301327" y="1125988"/>
                  <a:pt x="4298762" y="1133682"/>
                </a:cubicBezTo>
                <a:cubicBezTo>
                  <a:pt x="4298762" y="1133682"/>
                  <a:pt x="4301327" y="1131117"/>
                  <a:pt x="4301327" y="1128553"/>
                </a:cubicBezTo>
                <a:cubicBezTo>
                  <a:pt x="4396228" y="907971"/>
                  <a:pt x="4537297" y="759208"/>
                  <a:pt x="4665541" y="613009"/>
                </a:cubicBezTo>
                <a:cubicBezTo>
                  <a:pt x="4729664" y="538627"/>
                  <a:pt x="4793786" y="461680"/>
                  <a:pt x="4852779" y="369344"/>
                </a:cubicBezTo>
                <a:cubicBezTo>
                  <a:pt x="4909206" y="277008"/>
                  <a:pt x="4960504" y="169283"/>
                  <a:pt x="4996412" y="53862"/>
                </a:cubicBezTo>
                <a:cubicBezTo>
                  <a:pt x="4960504" y="169283"/>
                  <a:pt x="4911771" y="279573"/>
                  <a:pt x="4852779" y="371909"/>
                </a:cubicBezTo>
                <a:cubicBezTo>
                  <a:pt x="4796351" y="466810"/>
                  <a:pt x="4729664" y="546322"/>
                  <a:pt x="4665541" y="620704"/>
                </a:cubicBezTo>
                <a:cubicBezTo>
                  <a:pt x="4601419" y="697651"/>
                  <a:pt x="4534732" y="769468"/>
                  <a:pt x="4473174" y="854108"/>
                </a:cubicBezTo>
                <a:cubicBezTo>
                  <a:pt x="4411617" y="938749"/>
                  <a:pt x="4350060" y="1031087"/>
                  <a:pt x="4306456" y="1138812"/>
                </a:cubicBezTo>
                <a:cubicBezTo>
                  <a:pt x="4288502" y="1182416"/>
                  <a:pt x="4273113" y="1226019"/>
                  <a:pt x="4260288" y="1272187"/>
                </a:cubicBezTo>
                <a:cubicBezTo>
                  <a:pt x="4301327" y="1220889"/>
                  <a:pt x="4339800" y="1164461"/>
                  <a:pt x="4375708" y="1108033"/>
                </a:cubicBezTo>
                <a:cubicBezTo>
                  <a:pt x="4337235" y="1169591"/>
                  <a:pt x="4298762" y="1228583"/>
                  <a:pt x="4257723" y="1282446"/>
                </a:cubicBezTo>
                <a:cubicBezTo>
                  <a:pt x="4255159" y="1292706"/>
                  <a:pt x="4252594" y="1302965"/>
                  <a:pt x="4250029" y="1315790"/>
                </a:cubicBezTo>
                <a:cubicBezTo>
                  <a:pt x="4234639" y="1374782"/>
                  <a:pt x="4224380" y="1436340"/>
                  <a:pt x="4211555" y="1497898"/>
                </a:cubicBezTo>
                <a:cubicBezTo>
                  <a:pt x="4257723" y="1464554"/>
                  <a:pt x="4303891" y="1433775"/>
                  <a:pt x="4344930" y="1382477"/>
                </a:cubicBezTo>
                <a:cubicBezTo>
                  <a:pt x="4439831" y="1279881"/>
                  <a:pt x="4527037" y="1161896"/>
                  <a:pt x="4611679" y="1036216"/>
                </a:cubicBezTo>
                <a:cubicBezTo>
                  <a:pt x="4527037" y="1164461"/>
                  <a:pt x="4439831" y="1282446"/>
                  <a:pt x="4347494" y="1387607"/>
                </a:cubicBezTo>
                <a:cubicBezTo>
                  <a:pt x="4306456" y="1441470"/>
                  <a:pt x="4257723" y="1472248"/>
                  <a:pt x="4211555" y="1508157"/>
                </a:cubicBezTo>
                <a:cubicBezTo>
                  <a:pt x="4203861" y="1554326"/>
                  <a:pt x="4193601" y="1597929"/>
                  <a:pt x="4183341" y="1641532"/>
                </a:cubicBezTo>
                <a:cubicBezTo>
                  <a:pt x="4198731" y="1623578"/>
                  <a:pt x="4214120" y="1603059"/>
                  <a:pt x="4229510" y="1579975"/>
                </a:cubicBezTo>
                <a:cubicBezTo>
                  <a:pt x="4267983" y="1520981"/>
                  <a:pt x="4306456" y="1456859"/>
                  <a:pt x="4350060" y="1405561"/>
                </a:cubicBezTo>
                <a:cubicBezTo>
                  <a:pt x="4415464" y="1326690"/>
                  <a:pt x="4485197" y="1270904"/>
                  <a:pt x="4556012" y="1227381"/>
                </a:cubicBezTo>
                <a:lnTo>
                  <a:pt x="4617869" y="1192702"/>
                </a:lnTo>
                <a:lnTo>
                  <a:pt x="4616849" y="1191977"/>
                </a:lnTo>
                <a:lnTo>
                  <a:pt x="4618382" y="1192414"/>
                </a:lnTo>
                <a:lnTo>
                  <a:pt x="4627068" y="1187545"/>
                </a:lnTo>
                <a:lnTo>
                  <a:pt x="4618703" y="1192506"/>
                </a:lnTo>
                <a:lnTo>
                  <a:pt x="4619374" y="1192698"/>
                </a:lnTo>
                <a:cubicBezTo>
                  <a:pt x="4624183" y="1196545"/>
                  <a:pt x="4623943" y="1196786"/>
                  <a:pt x="4622305" y="1195854"/>
                </a:cubicBezTo>
                <a:lnTo>
                  <a:pt x="4618099" y="1192865"/>
                </a:lnTo>
                <a:lnTo>
                  <a:pt x="4596387" y="1205742"/>
                </a:lnTo>
                <a:lnTo>
                  <a:pt x="4604625" y="1224438"/>
                </a:lnTo>
                <a:cubicBezTo>
                  <a:pt x="4606549" y="1230530"/>
                  <a:pt x="4607831" y="1237583"/>
                  <a:pt x="4609114" y="1249125"/>
                </a:cubicBezTo>
                <a:cubicBezTo>
                  <a:pt x="4602702" y="1245278"/>
                  <a:pt x="4600778" y="1237583"/>
                  <a:pt x="4599816" y="1229247"/>
                </a:cubicBezTo>
                <a:lnTo>
                  <a:pt x="4596328" y="1205777"/>
                </a:lnTo>
                <a:lnTo>
                  <a:pt x="4556052" y="1229665"/>
                </a:lnTo>
                <a:cubicBezTo>
                  <a:pt x="4485357" y="1275713"/>
                  <a:pt x="4416105" y="1334385"/>
                  <a:pt x="4352625" y="1413256"/>
                </a:cubicBezTo>
                <a:cubicBezTo>
                  <a:pt x="4311586" y="1464554"/>
                  <a:pt x="4273113" y="1528676"/>
                  <a:pt x="4234639" y="1590234"/>
                </a:cubicBezTo>
                <a:cubicBezTo>
                  <a:pt x="4216685" y="1618448"/>
                  <a:pt x="4198731" y="1644097"/>
                  <a:pt x="4178212" y="1667181"/>
                </a:cubicBezTo>
                <a:cubicBezTo>
                  <a:pt x="4162822" y="1726174"/>
                  <a:pt x="4144868" y="1785166"/>
                  <a:pt x="4119219" y="1841593"/>
                </a:cubicBezTo>
                <a:cubicBezTo>
                  <a:pt x="4101265" y="1877501"/>
                  <a:pt x="4080746" y="1910845"/>
                  <a:pt x="4060226" y="1939059"/>
                </a:cubicBezTo>
                <a:cubicBezTo>
                  <a:pt x="4060226" y="1951883"/>
                  <a:pt x="4057662" y="1962143"/>
                  <a:pt x="4055097" y="1974967"/>
                </a:cubicBezTo>
                <a:cubicBezTo>
                  <a:pt x="4083311" y="2036525"/>
                  <a:pt x="4106395" y="2100646"/>
                  <a:pt x="4103830" y="2167332"/>
                </a:cubicBezTo>
                <a:cubicBezTo>
                  <a:pt x="4101265" y="2169897"/>
                  <a:pt x="4098700" y="2172463"/>
                  <a:pt x="4096135" y="2172463"/>
                </a:cubicBezTo>
                <a:cubicBezTo>
                  <a:pt x="4178212" y="2210934"/>
                  <a:pt x="4257723" y="2257108"/>
                  <a:pt x="4332105" y="2313533"/>
                </a:cubicBezTo>
                <a:cubicBezTo>
                  <a:pt x="4352625" y="2282755"/>
                  <a:pt x="4373143" y="2249412"/>
                  <a:pt x="4391098" y="2216066"/>
                </a:cubicBezTo>
                <a:cubicBezTo>
                  <a:pt x="4488564" y="2036525"/>
                  <a:pt x="4578335" y="1844158"/>
                  <a:pt x="4675801" y="1662051"/>
                </a:cubicBezTo>
                <a:cubicBezTo>
                  <a:pt x="4760442" y="1505593"/>
                  <a:pt x="4852779" y="1351698"/>
                  <a:pt x="4957939" y="1246538"/>
                </a:cubicBezTo>
                <a:cubicBezTo>
                  <a:pt x="4955374" y="1246538"/>
                  <a:pt x="4952809" y="1241408"/>
                  <a:pt x="4947680" y="1241408"/>
                </a:cubicBezTo>
                <a:cubicBezTo>
                  <a:pt x="4945115" y="1231148"/>
                  <a:pt x="4952809" y="1231148"/>
                  <a:pt x="4950244" y="1223454"/>
                </a:cubicBezTo>
                <a:cubicBezTo>
                  <a:pt x="4963069" y="1223454"/>
                  <a:pt x="4965634" y="1231148"/>
                  <a:pt x="4963069" y="1241408"/>
                </a:cubicBezTo>
                <a:cubicBezTo>
                  <a:pt x="4968199" y="1236278"/>
                  <a:pt x="4970764" y="1233713"/>
                  <a:pt x="4973329" y="1231148"/>
                </a:cubicBezTo>
                <a:cubicBezTo>
                  <a:pt x="4968199" y="1220889"/>
                  <a:pt x="4975893" y="1218324"/>
                  <a:pt x="4978458" y="1205499"/>
                </a:cubicBezTo>
                <a:cubicBezTo>
                  <a:pt x="4986153" y="1208064"/>
                  <a:pt x="4993848" y="1195240"/>
                  <a:pt x="4993848" y="1200370"/>
                </a:cubicBezTo>
                <a:cubicBezTo>
                  <a:pt x="4998978" y="1200370"/>
                  <a:pt x="4998978" y="1182416"/>
                  <a:pt x="4993848" y="1184980"/>
                </a:cubicBezTo>
                <a:cubicBezTo>
                  <a:pt x="5001542" y="1182416"/>
                  <a:pt x="5006672" y="1179850"/>
                  <a:pt x="5009237" y="1172156"/>
                </a:cubicBezTo>
                <a:cubicBezTo>
                  <a:pt x="5022061" y="1174721"/>
                  <a:pt x="5016932" y="1184980"/>
                  <a:pt x="5019497" y="1190110"/>
                </a:cubicBezTo>
                <a:cubicBezTo>
                  <a:pt x="5142611" y="1092643"/>
                  <a:pt x="5265726" y="1087513"/>
                  <a:pt x="5373452" y="1128553"/>
                </a:cubicBezTo>
                <a:cubicBezTo>
                  <a:pt x="5265726" y="1090079"/>
                  <a:pt x="5142611" y="1102904"/>
                  <a:pt x="5024626" y="1200370"/>
                </a:cubicBezTo>
                <a:cubicBezTo>
                  <a:pt x="5027191" y="1200370"/>
                  <a:pt x="5027191" y="1200370"/>
                  <a:pt x="5029756" y="1200370"/>
                </a:cubicBezTo>
                <a:cubicBezTo>
                  <a:pt x="5029756" y="1208064"/>
                  <a:pt x="5024626" y="1210629"/>
                  <a:pt x="5024626" y="1215759"/>
                </a:cubicBezTo>
                <a:cubicBezTo>
                  <a:pt x="5029756" y="1218324"/>
                  <a:pt x="5029756" y="1213194"/>
                  <a:pt x="5029756" y="1210629"/>
                </a:cubicBezTo>
                <a:cubicBezTo>
                  <a:pt x="5032321" y="1238843"/>
                  <a:pt x="5032321" y="1246538"/>
                  <a:pt x="5024626" y="1277316"/>
                </a:cubicBezTo>
                <a:cubicBezTo>
                  <a:pt x="5019497" y="1282446"/>
                  <a:pt x="5015650" y="1284370"/>
                  <a:pt x="5012443" y="1286614"/>
                </a:cubicBezTo>
                <a:lnTo>
                  <a:pt x="5004124" y="1297813"/>
                </a:lnTo>
                <a:lnTo>
                  <a:pt x="5012122" y="1313567"/>
                </a:lnTo>
                <a:cubicBezTo>
                  <a:pt x="5015008" y="1322224"/>
                  <a:pt x="5015649" y="1332483"/>
                  <a:pt x="5009237" y="1344026"/>
                </a:cubicBezTo>
                <a:cubicBezTo>
                  <a:pt x="5001542" y="1341461"/>
                  <a:pt x="4998978" y="1344026"/>
                  <a:pt x="4991283" y="1338896"/>
                </a:cubicBezTo>
                <a:cubicBezTo>
                  <a:pt x="4993848" y="1326070"/>
                  <a:pt x="4991283" y="1331201"/>
                  <a:pt x="4988718" y="1320941"/>
                </a:cubicBezTo>
                <a:cubicBezTo>
                  <a:pt x="5001542" y="1323505"/>
                  <a:pt x="4993848" y="1308117"/>
                  <a:pt x="5004107" y="1310681"/>
                </a:cubicBezTo>
                <a:cubicBezTo>
                  <a:pt x="5002824" y="1306834"/>
                  <a:pt x="5001542" y="1304269"/>
                  <a:pt x="5000901" y="1301704"/>
                </a:cubicBezTo>
                <a:lnTo>
                  <a:pt x="5001328" y="1295722"/>
                </a:lnTo>
                <a:lnTo>
                  <a:pt x="4995411" y="1291223"/>
                </a:lnTo>
                <a:cubicBezTo>
                  <a:pt x="4990482" y="1282446"/>
                  <a:pt x="4993848" y="1268981"/>
                  <a:pt x="4978458" y="1267057"/>
                </a:cubicBezTo>
                <a:cubicBezTo>
                  <a:pt x="4981023" y="1259362"/>
                  <a:pt x="4978458" y="1254232"/>
                  <a:pt x="4975893" y="1249103"/>
                </a:cubicBezTo>
                <a:cubicBezTo>
                  <a:pt x="4948962" y="1276034"/>
                  <a:pt x="4922993" y="1306172"/>
                  <a:pt x="4897865" y="1338794"/>
                </a:cubicBezTo>
                <a:lnTo>
                  <a:pt x="4829711" y="1436477"/>
                </a:lnTo>
                <a:lnTo>
                  <a:pt x="4834355" y="1449784"/>
                </a:lnTo>
                <a:cubicBezTo>
                  <a:pt x="4836322" y="1472228"/>
                  <a:pt x="4829695" y="1505787"/>
                  <a:pt x="4829695" y="1462023"/>
                </a:cubicBezTo>
                <a:cubicBezTo>
                  <a:pt x="4825206" y="1460741"/>
                  <a:pt x="4822481" y="1458978"/>
                  <a:pt x="4820917" y="1456934"/>
                </a:cubicBezTo>
                <a:lnTo>
                  <a:pt x="4819651" y="1452176"/>
                </a:lnTo>
                <a:lnTo>
                  <a:pt x="4756234" y="1558573"/>
                </a:lnTo>
                <a:cubicBezTo>
                  <a:pt x="4733992" y="1598249"/>
                  <a:pt x="4712350" y="1638967"/>
                  <a:pt x="4691190" y="1680005"/>
                </a:cubicBezTo>
                <a:cubicBezTo>
                  <a:pt x="4596289" y="1862112"/>
                  <a:pt x="4509083" y="2054480"/>
                  <a:pt x="4414182" y="2241718"/>
                </a:cubicBezTo>
                <a:cubicBezTo>
                  <a:pt x="4403922" y="2259670"/>
                  <a:pt x="4396228" y="2277626"/>
                  <a:pt x="4385968" y="2293014"/>
                </a:cubicBezTo>
                <a:cubicBezTo>
                  <a:pt x="4427006" y="2269932"/>
                  <a:pt x="4468045" y="2249412"/>
                  <a:pt x="4506518" y="2226327"/>
                </a:cubicBezTo>
                <a:cubicBezTo>
                  <a:pt x="4514213" y="2221197"/>
                  <a:pt x="4511648" y="2205806"/>
                  <a:pt x="4516778" y="2195544"/>
                </a:cubicBezTo>
                <a:cubicBezTo>
                  <a:pt x="4555251" y="2185285"/>
                  <a:pt x="4570640" y="2151944"/>
                  <a:pt x="4591159" y="2126297"/>
                </a:cubicBezTo>
                <a:cubicBezTo>
                  <a:pt x="4655282" y="2113470"/>
                  <a:pt x="4678366" y="2064738"/>
                  <a:pt x="4706579" y="2016006"/>
                </a:cubicBezTo>
                <a:cubicBezTo>
                  <a:pt x="4786091" y="2016006"/>
                  <a:pt x="4798916" y="2087822"/>
                  <a:pt x="4837389" y="2136555"/>
                </a:cubicBezTo>
                <a:cubicBezTo>
                  <a:pt x="4850214" y="2151944"/>
                  <a:pt x="4868168" y="2154509"/>
                  <a:pt x="4883557" y="2167332"/>
                </a:cubicBezTo>
                <a:cubicBezTo>
                  <a:pt x="4893817" y="2180157"/>
                  <a:pt x="4904077" y="2205806"/>
                  <a:pt x="4919466" y="2226327"/>
                </a:cubicBezTo>
                <a:cubicBezTo>
                  <a:pt x="4942550" y="2257108"/>
                  <a:pt x="4975893" y="2290449"/>
                  <a:pt x="4996412" y="2331486"/>
                </a:cubicBezTo>
                <a:cubicBezTo>
                  <a:pt x="5004107" y="2323792"/>
                  <a:pt x="5009237" y="2313533"/>
                  <a:pt x="5009237" y="2305838"/>
                </a:cubicBezTo>
                <a:cubicBezTo>
                  <a:pt x="5014367" y="2313533"/>
                  <a:pt x="5006672" y="2328922"/>
                  <a:pt x="5001542" y="2339180"/>
                </a:cubicBezTo>
                <a:cubicBezTo>
                  <a:pt x="5019497" y="2377654"/>
                  <a:pt x="5029756" y="2426387"/>
                  <a:pt x="5009237" y="2487945"/>
                </a:cubicBezTo>
                <a:cubicBezTo>
                  <a:pt x="4998978" y="2521288"/>
                  <a:pt x="4970764" y="2539244"/>
                  <a:pt x="4947680" y="2562327"/>
                </a:cubicBezTo>
                <a:cubicBezTo>
                  <a:pt x="4947680" y="2564892"/>
                  <a:pt x="4950244" y="2562327"/>
                  <a:pt x="4952809" y="2562327"/>
                </a:cubicBezTo>
                <a:cubicBezTo>
                  <a:pt x="4957939" y="2572586"/>
                  <a:pt x="4945115" y="2593105"/>
                  <a:pt x="4932290" y="2585411"/>
                </a:cubicBezTo>
                <a:cubicBezTo>
                  <a:pt x="4932290" y="2582846"/>
                  <a:pt x="4932290" y="2580281"/>
                  <a:pt x="4932290" y="2577716"/>
                </a:cubicBezTo>
                <a:cubicBezTo>
                  <a:pt x="4919466" y="2590540"/>
                  <a:pt x="4906641" y="2608495"/>
                  <a:pt x="4901512" y="2629015"/>
                </a:cubicBezTo>
                <a:cubicBezTo>
                  <a:pt x="4883557" y="2631580"/>
                  <a:pt x="4868168" y="2641839"/>
                  <a:pt x="4852779" y="2652099"/>
                </a:cubicBezTo>
                <a:cubicBezTo>
                  <a:pt x="4855343" y="2662358"/>
                  <a:pt x="4857908" y="2672618"/>
                  <a:pt x="4860473" y="2682878"/>
                </a:cubicBezTo>
                <a:cubicBezTo>
                  <a:pt x="4863038" y="2682878"/>
                  <a:pt x="4865603" y="2682878"/>
                  <a:pt x="4870733" y="2685443"/>
                </a:cubicBezTo>
                <a:cubicBezTo>
                  <a:pt x="4875863" y="2698267"/>
                  <a:pt x="4873298" y="2705962"/>
                  <a:pt x="4868168" y="2713656"/>
                </a:cubicBezTo>
                <a:cubicBezTo>
                  <a:pt x="4870733" y="2729046"/>
                  <a:pt x="4875863" y="2741870"/>
                  <a:pt x="4878428" y="2757259"/>
                </a:cubicBezTo>
                <a:cubicBezTo>
                  <a:pt x="4886122" y="2747000"/>
                  <a:pt x="4891252" y="2736740"/>
                  <a:pt x="4896382" y="2723916"/>
                </a:cubicBezTo>
                <a:cubicBezTo>
                  <a:pt x="4947680" y="2716221"/>
                  <a:pt x="4981023" y="2664922"/>
                  <a:pt x="5042581" y="2649534"/>
                </a:cubicBezTo>
                <a:cubicBezTo>
                  <a:pt x="5040016" y="2639273"/>
                  <a:pt x="5050275" y="2626449"/>
                  <a:pt x="5063100" y="2639273"/>
                </a:cubicBezTo>
                <a:cubicBezTo>
                  <a:pt x="5063100" y="2641839"/>
                  <a:pt x="5063100" y="2644403"/>
                  <a:pt x="5063100" y="2646968"/>
                </a:cubicBezTo>
                <a:cubicBezTo>
                  <a:pt x="5065665" y="2646968"/>
                  <a:pt x="5068230" y="2646968"/>
                  <a:pt x="5070795" y="2646968"/>
                </a:cubicBezTo>
                <a:cubicBezTo>
                  <a:pt x="5070795" y="2646968"/>
                  <a:pt x="5070795" y="2644403"/>
                  <a:pt x="5070795" y="2644403"/>
                </a:cubicBezTo>
                <a:cubicBezTo>
                  <a:pt x="5065665" y="2636709"/>
                  <a:pt x="5060535" y="2631580"/>
                  <a:pt x="5055405" y="2626449"/>
                </a:cubicBezTo>
                <a:cubicBezTo>
                  <a:pt x="5063100" y="2580281"/>
                  <a:pt x="5045146" y="2554632"/>
                  <a:pt x="5042581" y="2495638"/>
                </a:cubicBezTo>
                <a:cubicBezTo>
                  <a:pt x="5065665" y="2500768"/>
                  <a:pt x="5068230" y="2541808"/>
                  <a:pt x="5086184" y="2544372"/>
                </a:cubicBezTo>
                <a:cubicBezTo>
                  <a:pt x="5088749" y="2549502"/>
                  <a:pt x="5091313" y="2557197"/>
                  <a:pt x="5093878" y="2562327"/>
                </a:cubicBezTo>
                <a:cubicBezTo>
                  <a:pt x="5093878" y="2562327"/>
                  <a:pt x="5093878" y="2564892"/>
                  <a:pt x="5093878" y="2564892"/>
                </a:cubicBezTo>
                <a:cubicBezTo>
                  <a:pt x="5096444" y="2570021"/>
                  <a:pt x="5099008" y="2577716"/>
                  <a:pt x="5101573" y="2582846"/>
                </a:cubicBezTo>
                <a:cubicBezTo>
                  <a:pt x="5104138" y="2582846"/>
                  <a:pt x="5104138" y="2585411"/>
                  <a:pt x="5104138" y="2585411"/>
                </a:cubicBezTo>
                <a:cubicBezTo>
                  <a:pt x="5106703" y="2590540"/>
                  <a:pt x="5111833" y="2598235"/>
                  <a:pt x="5114398" y="2603365"/>
                </a:cubicBezTo>
                <a:cubicBezTo>
                  <a:pt x="5119527" y="2611060"/>
                  <a:pt x="5122092" y="2616189"/>
                  <a:pt x="5127222" y="2621320"/>
                </a:cubicBezTo>
                <a:cubicBezTo>
                  <a:pt x="5127222" y="2621320"/>
                  <a:pt x="5129787" y="2621320"/>
                  <a:pt x="5129787" y="2621320"/>
                </a:cubicBezTo>
                <a:cubicBezTo>
                  <a:pt x="5132352" y="2623885"/>
                  <a:pt x="5134917" y="2626449"/>
                  <a:pt x="5137482" y="2629015"/>
                </a:cubicBezTo>
                <a:cubicBezTo>
                  <a:pt x="5134917" y="2629015"/>
                  <a:pt x="5132352" y="2626449"/>
                  <a:pt x="5129787" y="2626449"/>
                </a:cubicBezTo>
                <a:cubicBezTo>
                  <a:pt x="5132352" y="2634144"/>
                  <a:pt x="5134917" y="2646968"/>
                  <a:pt x="5134917" y="2657229"/>
                </a:cubicBezTo>
                <a:cubicBezTo>
                  <a:pt x="5140047" y="2657229"/>
                  <a:pt x="5147741" y="2654664"/>
                  <a:pt x="5152871" y="2649534"/>
                </a:cubicBezTo>
                <a:cubicBezTo>
                  <a:pt x="5155436" y="2611060"/>
                  <a:pt x="5134917" y="2598235"/>
                  <a:pt x="5127222" y="2570021"/>
                </a:cubicBezTo>
                <a:cubicBezTo>
                  <a:pt x="5134917" y="2554632"/>
                  <a:pt x="5150306" y="2559763"/>
                  <a:pt x="5158001" y="2570021"/>
                </a:cubicBezTo>
                <a:cubicBezTo>
                  <a:pt x="5165696" y="2562327"/>
                  <a:pt x="5163131" y="2544372"/>
                  <a:pt x="5163131" y="2528982"/>
                </a:cubicBezTo>
                <a:cubicBezTo>
                  <a:pt x="5183650" y="2526418"/>
                  <a:pt x="5183650" y="2503334"/>
                  <a:pt x="5209299" y="2503334"/>
                </a:cubicBezTo>
                <a:cubicBezTo>
                  <a:pt x="5214428" y="2475120"/>
                  <a:pt x="5204169" y="2459731"/>
                  <a:pt x="5183650" y="2457166"/>
                </a:cubicBezTo>
                <a:cubicBezTo>
                  <a:pt x="5181085" y="2436647"/>
                  <a:pt x="5196474" y="2436647"/>
                  <a:pt x="5199039" y="2421258"/>
                </a:cubicBezTo>
                <a:cubicBezTo>
                  <a:pt x="5196474" y="2395610"/>
                  <a:pt x="5145176" y="2439212"/>
                  <a:pt x="5152871" y="2395610"/>
                </a:cubicBezTo>
                <a:cubicBezTo>
                  <a:pt x="5219558" y="2410997"/>
                  <a:pt x="5186215" y="2331486"/>
                  <a:pt x="5188779" y="2300709"/>
                </a:cubicBezTo>
                <a:cubicBezTo>
                  <a:pt x="5216993" y="2305838"/>
                  <a:pt x="5224688" y="2280189"/>
                  <a:pt x="5234948" y="2254542"/>
                </a:cubicBezTo>
                <a:cubicBezTo>
                  <a:pt x="5234948" y="2236587"/>
                  <a:pt x="5214428" y="2236587"/>
                  <a:pt x="5214428" y="2213500"/>
                </a:cubicBezTo>
                <a:cubicBezTo>
                  <a:pt x="5237513" y="2234021"/>
                  <a:pt x="5250337" y="2213500"/>
                  <a:pt x="5260597" y="2192979"/>
                </a:cubicBezTo>
                <a:cubicBezTo>
                  <a:pt x="5281116" y="2198110"/>
                  <a:pt x="5278551" y="2192979"/>
                  <a:pt x="5301635" y="2192979"/>
                </a:cubicBezTo>
                <a:cubicBezTo>
                  <a:pt x="5283680" y="2151944"/>
                  <a:pt x="5314459" y="2131425"/>
                  <a:pt x="5327284" y="2103211"/>
                </a:cubicBezTo>
                <a:cubicBezTo>
                  <a:pt x="5329849" y="2090386"/>
                  <a:pt x="5319589" y="2085258"/>
                  <a:pt x="5306765" y="2087822"/>
                </a:cubicBezTo>
                <a:cubicBezTo>
                  <a:pt x="5296505" y="2054480"/>
                  <a:pt x="5301635" y="2036525"/>
                  <a:pt x="5301635" y="1998051"/>
                </a:cubicBezTo>
                <a:cubicBezTo>
                  <a:pt x="5334978" y="1962143"/>
                  <a:pt x="5358063" y="1980097"/>
                  <a:pt x="5401666" y="1962143"/>
                </a:cubicBezTo>
                <a:cubicBezTo>
                  <a:pt x="5401666" y="1962143"/>
                  <a:pt x="5401666" y="1959578"/>
                  <a:pt x="5401666" y="1959578"/>
                </a:cubicBezTo>
                <a:cubicBezTo>
                  <a:pt x="5396536" y="1959578"/>
                  <a:pt x="5399101" y="1964708"/>
                  <a:pt x="5391406" y="1964708"/>
                </a:cubicBezTo>
                <a:cubicBezTo>
                  <a:pt x="5393971" y="1954448"/>
                  <a:pt x="5386276" y="1954448"/>
                  <a:pt x="5388841" y="1944188"/>
                </a:cubicBezTo>
                <a:cubicBezTo>
                  <a:pt x="5391406" y="1944188"/>
                  <a:pt x="5391406" y="1941624"/>
                  <a:pt x="5391406" y="1939059"/>
                </a:cubicBezTo>
                <a:cubicBezTo>
                  <a:pt x="5396536" y="1936494"/>
                  <a:pt x="5399101" y="1939059"/>
                  <a:pt x="5401666" y="1939059"/>
                </a:cubicBezTo>
                <a:cubicBezTo>
                  <a:pt x="5409360" y="1900585"/>
                  <a:pt x="5432444" y="1880066"/>
                  <a:pt x="5452964" y="1854417"/>
                </a:cubicBezTo>
                <a:cubicBezTo>
                  <a:pt x="5478612" y="1882631"/>
                  <a:pt x="5494002" y="1854417"/>
                  <a:pt x="5506826" y="1828769"/>
                </a:cubicBezTo>
                <a:cubicBezTo>
                  <a:pt x="5501696" y="1815944"/>
                  <a:pt x="5506826" y="1800556"/>
                  <a:pt x="5522216" y="1795426"/>
                </a:cubicBezTo>
                <a:cubicBezTo>
                  <a:pt x="5547864" y="1787730"/>
                  <a:pt x="5555559" y="1823639"/>
                  <a:pt x="5537605" y="1836463"/>
                </a:cubicBezTo>
                <a:cubicBezTo>
                  <a:pt x="5552994" y="1833898"/>
                  <a:pt x="5555559" y="1810815"/>
                  <a:pt x="5570949" y="1826203"/>
                </a:cubicBezTo>
                <a:cubicBezTo>
                  <a:pt x="5542735" y="1787730"/>
                  <a:pt x="5576078" y="1731303"/>
                  <a:pt x="5622247" y="1751823"/>
                </a:cubicBezTo>
                <a:cubicBezTo>
                  <a:pt x="5627376" y="1744128"/>
                  <a:pt x="5619682" y="1708219"/>
                  <a:pt x="5617117" y="1692830"/>
                </a:cubicBezTo>
                <a:cubicBezTo>
                  <a:pt x="5632506" y="1692830"/>
                  <a:pt x="5650460" y="1695395"/>
                  <a:pt x="5647896" y="1677441"/>
                </a:cubicBezTo>
                <a:cubicBezTo>
                  <a:pt x="5673544" y="1692830"/>
                  <a:pt x="5699193" y="1680005"/>
                  <a:pt x="5722277" y="1687700"/>
                </a:cubicBezTo>
                <a:cubicBezTo>
                  <a:pt x="5712018" y="1715914"/>
                  <a:pt x="5712018" y="1741563"/>
                  <a:pt x="5722277" y="1772342"/>
                </a:cubicBezTo>
                <a:cubicBezTo>
                  <a:pt x="5742797" y="1764647"/>
                  <a:pt x="5747926" y="1772342"/>
                  <a:pt x="5773575" y="1772342"/>
                </a:cubicBezTo>
                <a:cubicBezTo>
                  <a:pt x="5776140" y="1787730"/>
                  <a:pt x="5794094" y="1790296"/>
                  <a:pt x="5788965" y="1813380"/>
                </a:cubicBezTo>
                <a:cubicBezTo>
                  <a:pt x="5840263" y="1797991"/>
                  <a:pt x="5865911" y="1800556"/>
                  <a:pt x="5909515" y="1818510"/>
                </a:cubicBezTo>
                <a:cubicBezTo>
                  <a:pt x="5888995" y="1874936"/>
                  <a:pt x="5945423" y="1864677"/>
                  <a:pt x="5983896" y="1882631"/>
                </a:cubicBezTo>
                <a:cubicBezTo>
                  <a:pt x="5983896" y="1880066"/>
                  <a:pt x="5983896" y="1880066"/>
                  <a:pt x="5983896" y="1877501"/>
                </a:cubicBezTo>
                <a:cubicBezTo>
                  <a:pt x="5991591" y="1880066"/>
                  <a:pt x="5991591" y="1882631"/>
                  <a:pt x="5989026" y="1885196"/>
                </a:cubicBezTo>
                <a:cubicBezTo>
                  <a:pt x="6004416" y="1892891"/>
                  <a:pt x="6014675" y="1908280"/>
                  <a:pt x="6014675" y="1933929"/>
                </a:cubicBezTo>
                <a:cubicBezTo>
                  <a:pt x="6130095" y="2016006"/>
                  <a:pt x="6260905" y="2080128"/>
                  <a:pt x="6330157" y="2208371"/>
                </a:cubicBezTo>
                <a:cubicBezTo>
                  <a:pt x="6327592" y="2223762"/>
                  <a:pt x="6322462" y="2239152"/>
                  <a:pt x="6304508" y="2239152"/>
                </a:cubicBezTo>
                <a:cubicBezTo>
                  <a:pt x="6307073" y="2246846"/>
                  <a:pt x="6312203" y="2249412"/>
                  <a:pt x="6317332" y="2254542"/>
                </a:cubicBezTo>
                <a:cubicBezTo>
                  <a:pt x="6322462" y="2241718"/>
                  <a:pt x="6332722" y="2228893"/>
                  <a:pt x="6342981" y="2221197"/>
                </a:cubicBezTo>
                <a:cubicBezTo>
                  <a:pt x="6335287" y="2231456"/>
                  <a:pt x="6327592" y="2244283"/>
                  <a:pt x="6353241" y="2262236"/>
                </a:cubicBezTo>
                <a:cubicBezTo>
                  <a:pt x="6355806" y="2264801"/>
                  <a:pt x="6358371" y="2269932"/>
                  <a:pt x="6358371" y="2275060"/>
                </a:cubicBezTo>
                <a:cubicBezTo>
                  <a:pt x="6353241" y="2275060"/>
                  <a:pt x="6350676" y="2275060"/>
                  <a:pt x="6345546" y="2275060"/>
                </a:cubicBezTo>
                <a:cubicBezTo>
                  <a:pt x="6342981" y="2277626"/>
                  <a:pt x="6340417" y="2282755"/>
                  <a:pt x="6337852" y="2285320"/>
                </a:cubicBezTo>
                <a:cubicBezTo>
                  <a:pt x="6337852" y="2282755"/>
                  <a:pt x="6337852" y="2277626"/>
                  <a:pt x="6340417" y="2275060"/>
                </a:cubicBezTo>
                <a:cubicBezTo>
                  <a:pt x="6335287" y="2275060"/>
                  <a:pt x="6330157" y="2275060"/>
                  <a:pt x="6325027" y="2275060"/>
                </a:cubicBezTo>
                <a:cubicBezTo>
                  <a:pt x="6317332" y="2290449"/>
                  <a:pt x="6327592" y="2295579"/>
                  <a:pt x="6325027" y="2321228"/>
                </a:cubicBezTo>
                <a:cubicBezTo>
                  <a:pt x="6299378" y="2321228"/>
                  <a:pt x="6299378" y="2354569"/>
                  <a:pt x="6283989" y="2367394"/>
                </a:cubicBezTo>
                <a:cubicBezTo>
                  <a:pt x="6266035" y="2367394"/>
                  <a:pt x="6240386" y="2369962"/>
                  <a:pt x="6253210" y="2398174"/>
                </a:cubicBezTo>
                <a:cubicBezTo>
                  <a:pt x="6237821" y="2403303"/>
                  <a:pt x="6242951" y="2382784"/>
                  <a:pt x="6227561" y="2387914"/>
                </a:cubicBezTo>
                <a:cubicBezTo>
                  <a:pt x="6199348" y="2423822"/>
                  <a:pt x="6166004" y="2408433"/>
                  <a:pt x="6132660" y="2428952"/>
                </a:cubicBezTo>
                <a:cubicBezTo>
                  <a:pt x="6107011" y="2418693"/>
                  <a:pt x="6091622" y="2400739"/>
                  <a:pt x="6073668" y="2382784"/>
                </a:cubicBezTo>
                <a:cubicBezTo>
                  <a:pt x="6022370" y="2403303"/>
                  <a:pt x="5996721" y="2380220"/>
                  <a:pt x="5958247" y="2362264"/>
                </a:cubicBezTo>
                <a:cubicBezTo>
                  <a:pt x="5963377" y="2346875"/>
                  <a:pt x="5973637" y="2339180"/>
                  <a:pt x="5963377" y="2321228"/>
                </a:cubicBezTo>
                <a:cubicBezTo>
                  <a:pt x="5922339" y="2308403"/>
                  <a:pt x="5912079" y="2349442"/>
                  <a:pt x="5883866" y="2331486"/>
                </a:cubicBezTo>
                <a:cubicBezTo>
                  <a:pt x="5883866" y="2310968"/>
                  <a:pt x="5912079" y="2298143"/>
                  <a:pt x="5930034" y="2310968"/>
                </a:cubicBezTo>
                <a:cubicBezTo>
                  <a:pt x="5958247" y="2293014"/>
                  <a:pt x="5924904" y="2259670"/>
                  <a:pt x="5914644" y="2246846"/>
                </a:cubicBezTo>
                <a:cubicBezTo>
                  <a:pt x="5914644" y="2231456"/>
                  <a:pt x="5919774" y="2223762"/>
                  <a:pt x="5924904" y="2210934"/>
                </a:cubicBezTo>
                <a:cubicBezTo>
                  <a:pt x="5909515" y="2180157"/>
                  <a:pt x="5886430" y="2159638"/>
                  <a:pt x="5860781" y="2141684"/>
                </a:cubicBezTo>
                <a:cubicBezTo>
                  <a:pt x="5865911" y="2118599"/>
                  <a:pt x="5863346" y="2105776"/>
                  <a:pt x="5855652" y="2095516"/>
                </a:cubicBezTo>
                <a:cubicBezTo>
                  <a:pt x="5850522" y="2105776"/>
                  <a:pt x="5832568" y="2098082"/>
                  <a:pt x="5824873" y="2095516"/>
                </a:cubicBezTo>
                <a:cubicBezTo>
                  <a:pt x="5824873" y="2092951"/>
                  <a:pt x="5827438" y="2092951"/>
                  <a:pt x="5827438" y="2087822"/>
                </a:cubicBezTo>
                <a:cubicBezTo>
                  <a:pt x="5835132" y="2092951"/>
                  <a:pt x="5845392" y="2092951"/>
                  <a:pt x="5853087" y="2092951"/>
                </a:cubicBezTo>
                <a:cubicBezTo>
                  <a:pt x="5842827" y="2082693"/>
                  <a:pt x="5832568" y="2074997"/>
                  <a:pt x="5827438" y="2059609"/>
                </a:cubicBezTo>
                <a:cubicBezTo>
                  <a:pt x="5842827" y="2057044"/>
                  <a:pt x="5847957" y="2067302"/>
                  <a:pt x="5858217" y="2069868"/>
                </a:cubicBezTo>
                <a:cubicBezTo>
                  <a:pt x="5855652" y="2046783"/>
                  <a:pt x="5830003" y="2044219"/>
                  <a:pt x="5822308" y="2023701"/>
                </a:cubicBezTo>
                <a:cubicBezTo>
                  <a:pt x="5830003" y="2005745"/>
                  <a:pt x="5830003" y="1992921"/>
                  <a:pt x="5830003" y="1980097"/>
                </a:cubicBezTo>
                <a:cubicBezTo>
                  <a:pt x="5827438" y="1982662"/>
                  <a:pt x="5827438" y="1982662"/>
                  <a:pt x="5824873" y="1982662"/>
                </a:cubicBezTo>
                <a:cubicBezTo>
                  <a:pt x="5827438" y="1980097"/>
                  <a:pt x="5827438" y="1977532"/>
                  <a:pt x="5822308" y="1977532"/>
                </a:cubicBezTo>
                <a:cubicBezTo>
                  <a:pt x="5822308" y="1972402"/>
                  <a:pt x="5827438" y="1969837"/>
                  <a:pt x="5827438" y="1967273"/>
                </a:cubicBezTo>
                <a:lnTo>
                  <a:pt x="5825818" y="1962413"/>
                </a:lnTo>
                <a:lnTo>
                  <a:pt x="5827438" y="1957013"/>
                </a:lnTo>
                <a:lnTo>
                  <a:pt x="5824569" y="1958666"/>
                </a:lnTo>
                <a:lnTo>
                  <a:pt x="5817178" y="1936494"/>
                </a:lnTo>
                <a:cubicBezTo>
                  <a:pt x="5817178" y="1936494"/>
                  <a:pt x="5814614" y="1936494"/>
                  <a:pt x="5812049" y="1939059"/>
                </a:cubicBezTo>
                <a:cubicBezTo>
                  <a:pt x="5801789" y="1936494"/>
                  <a:pt x="5799224" y="1936494"/>
                  <a:pt x="5786400" y="1939059"/>
                </a:cubicBezTo>
                <a:cubicBezTo>
                  <a:pt x="5791529" y="1928799"/>
                  <a:pt x="5804354" y="1921104"/>
                  <a:pt x="5806919" y="1910845"/>
                </a:cubicBezTo>
                <a:cubicBezTo>
                  <a:pt x="5804354" y="1905715"/>
                  <a:pt x="5801789" y="1898020"/>
                  <a:pt x="5799224" y="1892891"/>
                </a:cubicBezTo>
                <a:cubicBezTo>
                  <a:pt x="5799224" y="1895455"/>
                  <a:pt x="5799224" y="1895455"/>
                  <a:pt x="5799224" y="1895455"/>
                </a:cubicBezTo>
                <a:cubicBezTo>
                  <a:pt x="5796659" y="1895455"/>
                  <a:pt x="5794094" y="1895455"/>
                  <a:pt x="5794094" y="1898020"/>
                </a:cubicBezTo>
                <a:cubicBezTo>
                  <a:pt x="5791529" y="1898020"/>
                  <a:pt x="5791529" y="1895455"/>
                  <a:pt x="5791529" y="1892891"/>
                </a:cubicBezTo>
                <a:cubicBezTo>
                  <a:pt x="5779987" y="1892891"/>
                  <a:pt x="5784316" y="1907319"/>
                  <a:pt x="5780709" y="1914533"/>
                </a:cubicBezTo>
                <a:lnTo>
                  <a:pt x="5780584" y="1914603"/>
                </a:lnTo>
                <a:lnTo>
                  <a:pt x="5778705" y="1910845"/>
                </a:lnTo>
                <a:lnTo>
                  <a:pt x="5773917" y="1916830"/>
                </a:lnTo>
                <a:lnTo>
                  <a:pt x="5776461" y="1904112"/>
                </a:lnTo>
                <a:cubicBezTo>
                  <a:pt x="5778705" y="1899303"/>
                  <a:pt x="5781270" y="1894173"/>
                  <a:pt x="5781270" y="1887761"/>
                </a:cubicBezTo>
                <a:cubicBezTo>
                  <a:pt x="5788965" y="1885196"/>
                  <a:pt x="5788965" y="1890326"/>
                  <a:pt x="5794094" y="1890326"/>
                </a:cubicBezTo>
                <a:cubicBezTo>
                  <a:pt x="5788965" y="1882631"/>
                  <a:pt x="5794094" y="1885196"/>
                  <a:pt x="5796659" y="1882631"/>
                </a:cubicBezTo>
                <a:cubicBezTo>
                  <a:pt x="5794094" y="1872371"/>
                  <a:pt x="5791529" y="1862112"/>
                  <a:pt x="5791529" y="1849289"/>
                </a:cubicBezTo>
                <a:cubicBezTo>
                  <a:pt x="5778705" y="1846722"/>
                  <a:pt x="5771010" y="1841593"/>
                  <a:pt x="5763316" y="1836463"/>
                </a:cubicBezTo>
                <a:cubicBezTo>
                  <a:pt x="5760751" y="1839029"/>
                  <a:pt x="5758186" y="1844158"/>
                  <a:pt x="5755621" y="1846722"/>
                </a:cubicBezTo>
                <a:cubicBezTo>
                  <a:pt x="5750491" y="1841593"/>
                  <a:pt x="5753056" y="1836463"/>
                  <a:pt x="5758186" y="1831334"/>
                </a:cubicBezTo>
                <a:cubicBezTo>
                  <a:pt x="5750491" y="1823639"/>
                  <a:pt x="5745361" y="1815944"/>
                  <a:pt x="5740231" y="1810815"/>
                </a:cubicBezTo>
                <a:cubicBezTo>
                  <a:pt x="5712018" y="1821075"/>
                  <a:pt x="5688934" y="1813380"/>
                  <a:pt x="5681239" y="1790296"/>
                </a:cubicBezTo>
                <a:cubicBezTo>
                  <a:pt x="5681239" y="1792861"/>
                  <a:pt x="5681239" y="1797991"/>
                  <a:pt x="5678674" y="1800556"/>
                </a:cubicBezTo>
                <a:cubicBezTo>
                  <a:pt x="5665850" y="1831334"/>
                  <a:pt x="5645330" y="1854417"/>
                  <a:pt x="5614552" y="1831334"/>
                </a:cubicBezTo>
                <a:cubicBezTo>
                  <a:pt x="5601727" y="1839029"/>
                  <a:pt x="5596598" y="1856982"/>
                  <a:pt x="5591468" y="1872371"/>
                </a:cubicBezTo>
                <a:cubicBezTo>
                  <a:pt x="5611987" y="1856982"/>
                  <a:pt x="5658155" y="1854417"/>
                  <a:pt x="5673544" y="1841593"/>
                </a:cubicBezTo>
                <a:cubicBezTo>
                  <a:pt x="5683804" y="1846722"/>
                  <a:pt x="5686369" y="1846722"/>
                  <a:pt x="5696628" y="1849289"/>
                </a:cubicBezTo>
                <a:cubicBezTo>
                  <a:pt x="5704323" y="1885196"/>
                  <a:pt x="5755621" y="1900585"/>
                  <a:pt x="5755621" y="1926234"/>
                </a:cubicBezTo>
                <a:cubicBezTo>
                  <a:pt x="5768445" y="1921104"/>
                  <a:pt x="5763316" y="1926234"/>
                  <a:pt x="5768445" y="1931364"/>
                </a:cubicBezTo>
                <a:cubicBezTo>
                  <a:pt x="5772293" y="1930082"/>
                  <a:pt x="5772934" y="1925593"/>
                  <a:pt x="5773896" y="1921746"/>
                </a:cubicBezTo>
                <a:lnTo>
                  <a:pt x="5775431" y="1920544"/>
                </a:lnTo>
                <a:lnTo>
                  <a:pt x="5780079" y="1920854"/>
                </a:lnTo>
                <a:lnTo>
                  <a:pt x="5774537" y="1943547"/>
                </a:lnTo>
                <a:cubicBezTo>
                  <a:pt x="5775499" y="1952525"/>
                  <a:pt x="5779988" y="1960861"/>
                  <a:pt x="5788965" y="1967273"/>
                </a:cubicBezTo>
                <a:cubicBezTo>
                  <a:pt x="5791529" y="1967273"/>
                  <a:pt x="5791529" y="1962143"/>
                  <a:pt x="5796659" y="1962143"/>
                </a:cubicBezTo>
                <a:cubicBezTo>
                  <a:pt x="5796659" y="1969837"/>
                  <a:pt x="5788965" y="1967273"/>
                  <a:pt x="5791529" y="1974967"/>
                </a:cubicBezTo>
                <a:cubicBezTo>
                  <a:pt x="5796659" y="1976250"/>
                  <a:pt x="5802430" y="1972402"/>
                  <a:pt x="5808522" y="1967914"/>
                </a:cubicBezTo>
                <a:lnTo>
                  <a:pt x="5824569" y="1958666"/>
                </a:lnTo>
                <a:lnTo>
                  <a:pt x="5825818" y="1962413"/>
                </a:lnTo>
                <a:lnTo>
                  <a:pt x="5825154" y="1964627"/>
                </a:lnTo>
                <a:cubicBezTo>
                  <a:pt x="5819263" y="1970639"/>
                  <a:pt x="5804354" y="1973043"/>
                  <a:pt x="5796659" y="1982662"/>
                </a:cubicBezTo>
                <a:cubicBezTo>
                  <a:pt x="5799224" y="1990357"/>
                  <a:pt x="5812049" y="1982662"/>
                  <a:pt x="5812049" y="1977532"/>
                </a:cubicBezTo>
                <a:cubicBezTo>
                  <a:pt x="5819743" y="1985227"/>
                  <a:pt x="5796659" y="1987792"/>
                  <a:pt x="5794094" y="1998051"/>
                </a:cubicBezTo>
                <a:cubicBezTo>
                  <a:pt x="5796659" y="2008311"/>
                  <a:pt x="5804354" y="1998051"/>
                  <a:pt x="5812049" y="1998051"/>
                </a:cubicBezTo>
                <a:cubicBezTo>
                  <a:pt x="5801789" y="2003181"/>
                  <a:pt x="5796659" y="2016006"/>
                  <a:pt x="5786400" y="2021137"/>
                </a:cubicBezTo>
                <a:cubicBezTo>
                  <a:pt x="5796659" y="2036525"/>
                  <a:pt x="5809483" y="2018570"/>
                  <a:pt x="5822308" y="2018570"/>
                </a:cubicBezTo>
                <a:cubicBezTo>
                  <a:pt x="5817178" y="2036525"/>
                  <a:pt x="5801789" y="2028830"/>
                  <a:pt x="5783835" y="2036525"/>
                </a:cubicBezTo>
                <a:cubicBezTo>
                  <a:pt x="5788965" y="2041654"/>
                  <a:pt x="5788965" y="2049349"/>
                  <a:pt x="5796659" y="2049349"/>
                </a:cubicBezTo>
                <a:cubicBezTo>
                  <a:pt x="5783835" y="2059609"/>
                  <a:pt x="5755621" y="2067302"/>
                  <a:pt x="5755621" y="2077563"/>
                </a:cubicBezTo>
                <a:cubicBezTo>
                  <a:pt x="5745361" y="2085258"/>
                  <a:pt x="5732537" y="2077563"/>
                  <a:pt x="5727407" y="2090386"/>
                </a:cubicBezTo>
                <a:cubicBezTo>
                  <a:pt x="5720995" y="2089105"/>
                  <a:pt x="5716507" y="2087181"/>
                  <a:pt x="5712018" y="2086540"/>
                </a:cubicBezTo>
                <a:lnTo>
                  <a:pt x="5705327" y="2088212"/>
                </a:lnTo>
                <a:lnTo>
                  <a:pt x="5708491" y="2097460"/>
                </a:lnTo>
                <a:cubicBezTo>
                  <a:pt x="5708812" y="2101950"/>
                  <a:pt x="5706888" y="2105797"/>
                  <a:pt x="5699193" y="2105797"/>
                </a:cubicBezTo>
                <a:cubicBezTo>
                  <a:pt x="5701758" y="2098101"/>
                  <a:pt x="5699193" y="2095534"/>
                  <a:pt x="5691499" y="2098101"/>
                </a:cubicBezTo>
                <a:lnTo>
                  <a:pt x="5695761" y="2089270"/>
                </a:lnTo>
                <a:lnTo>
                  <a:pt x="5687972" y="2079245"/>
                </a:lnTo>
                <a:cubicBezTo>
                  <a:pt x="5674025" y="2069868"/>
                  <a:pt x="5648537" y="2064097"/>
                  <a:pt x="5650460" y="2046783"/>
                </a:cubicBezTo>
                <a:cubicBezTo>
                  <a:pt x="5647896" y="2041654"/>
                  <a:pt x="5640201" y="2041654"/>
                  <a:pt x="5635071" y="2039090"/>
                </a:cubicBezTo>
                <a:cubicBezTo>
                  <a:pt x="5645330" y="2026267"/>
                  <a:pt x="5627376" y="2026267"/>
                  <a:pt x="5629941" y="2010878"/>
                </a:cubicBezTo>
                <a:cubicBezTo>
                  <a:pt x="5632506" y="2010878"/>
                  <a:pt x="5635071" y="2010878"/>
                  <a:pt x="5637636" y="2010878"/>
                </a:cubicBezTo>
                <a:cubicBezTo>
                  <a:pt x="5637636" y="1998051"/>
                  <a:pt x="5635071" y="1990357"/>
                  <a:pt x="5622247" y="1992921"/>
                </a:cubicBezTo>
                <a:cubicBezTo>
                  <a:pt x="5632506" y="1987792"/>
                  <a:pt x="5624811" y="1972402"/>
                  <a:pt x="5617117" y="1980097"/>
                </a:cubicBezTo>
                <a:cubicBezTo>
                  <a:pt x="5614552" y="1967273"/>
                  <a:pt x="5609422" y="1936494"/>
                  <a:pt x="5594033" y="1918540"/>
                </a:cubicBezTo>
                <a:cubicBezTo>
                  <a:pt x="5591468" y="1918540"/>
                  <a:pt x="5591468" y="1923669"/>
                  <a:pt x="5586338" y="1923669"/>
                </a:cubicBezTo>
                <a:cubicBezTo>
                  <a:pt x="5583773" y="1913410"/>
                  <a:pt x="5576078" y="1910845"/>
                  <a:pt x="5570949" y="1905715"/>
                </a:cubicBezTo>
                <a:cubicBezTo>
                  <a:pt x="5570949" y="1905715"/>
                  <a:pt x="5568384" y="1908280"/>
                  <a:pt x="5565819" y="1908280"/>
                </a:cubicBezTo>
                <a:lnTo>
                  <a:pt x="5564893" y="1920791"/>
                </a:lnTo>
                <a:lnTo>
                  <a:pt x="5561010" y="1915654"/>
                </a:lnTo>
                <a:cubicBezTo>
                  <a:pt x="5556842" y="1913410"/>
                  <a:pt x="5552994" y="1912128"/>
                  <a:pt x="5552994" y="1908280"/>
                </a:cubicBezTo>
                <a:cubicBezTo>
                  <a:pt x="5550430" y="1900585"/>
                  <a:pt x="5547864" y="1895455"/>
                  <a:pt x="5547864" y="1890326"/>
                </a:cubicBezTo>
                <a:cubicBezTo>
                  <a:pt x="5542735" y="1895455"/>
                  <a:pt x="5540170" y="1900585"/>
                  <a:pt x="5535040" y="1903150"/>
                </a:cubicBezTo>
                <a:cubicBezTo>
                  <a:pt x="5537605" y="1905715"/>
                  <a:pt x="5540170" y="1910845"/>
                  <a:pt x="5542735" y="1913410"/>
                </a:cubicBezTo>
                <a:cubicBezTo>
                  <a:pt x="5545300" y="1913410"/>
                  <a:pt x="5545300" y="1910845"/>
                  <a:pt x="5545300" y="1908280"/>
                </a:cubicBezTo>
                <a:cubicBezTo>
                  <a:pt x="5550430" y="1910845"/>
                  <a:pt x="5553636" y="1914693"/>
                  <a:pt x="5556521" y="1918860"/>
                </a:cubicBezTo>
                <a:lnTo>
                  <a:pt x="5564266" y="1929275"/>
                </a:lnTo>
                <a:lnTo>
                  <a:pt x="5562933" y="1947274"/>
                </a:lnTo>
                <a:cubicBezTo>
                  <a:pt x="5552353" y="1978173"/>
                  <a:pt x="5521574" y="1987792"/>
                  <a:pt x="5496567" y="2003181"/>
                </a:cubicBezTo>
                <a:cubicBezTo>
                  <a:pt x="5532475" y="2108341"/>
                  <a:pt x="5411925" y="2087822"/>
                  <a:pt x="5427315" y="2187851"/>
                </a:cubicBezTo>
                <a:cubicBezTo>
                  <a:pt x="5414490" y="2198110"/>
                  <a:pt x="5406795" y="2210934"/>
                  <a:pt x="5396536" y="2223762"/>
                </a:cubicBezTo>
                <a:cubicBezTo>
                  <a:pt x="5409360" y="2234021"/>
                  <a:pt x="5414490" y="2249412"/>
                  <a:pt x="5427315" y="2259670"/>
                </a:cubicBezTo>
                <a:cubicBezTo>
                  <a:pt x="5388841" y="2318662"/>
                  <a:pt x="5391406" y="2369962"/>
                  <a:pt x="5386276" y="2449470"/>
                </a:cubicBezTo>
                <a:cubicBezTo>
                  <a:pt x="5334978" y="2464861"/>
                  <a:pt x="5350368" y="2552067"/>
                  <a:pt x="5350368" y="2590540"/>
                </a:cubicBezTo>
                <a:cubicBezTo>
                  <a:pt x="5365757" y="2595670"/>
                  <a:pt x="5363192" y="2582846"/>
                  <a:pt x="5376017" y="2585411"/>
                </a:cubicBezTo>
                <a:cubicBezTo>
                  <a:pt x="5355498" y="2623885"/>
                  <a:pt x="5365757" y="2659794"/>
                  <a:pt x="5381146" y="2690572"/>
                </a:cubicBezTo>
                <a:cubicBezTo>
                  <a:pt x="5393971" y="2690572"/>
                  <a:pt x="5401666" y="2685443"/>
                  <a:pt x="5411925" y="2682878"/>
                </a:cubicBezTo>
                <a:cubicBezTo>
                  <a:pt x="5411925" y="2682878"/>
                  <a:pt x="5409360" y="2680313"/>
                  <a:pt x="5409360" y="2680313"/>
                </a:cubicBezTo>
                <a:cubicBezTo>
                  <a:pt x="5411925" y="2675183"/>
                  <a:pt x="5417055" y="2672618"/>
                  <a:pt x="5417055" y="2667488"/>
                </a:cubicBezTo>
                <a:cubicBezTo>
                  <a:pt x="5427315" y="2664922"/>
                  <a:pt x="5427315" y="2672618"/>
                  <a:pt x="5435009" y="2672618"/>
                </a:cubicBezTo>
                <a:cubicBezTo>
                  <a:pt x="5442704" y="2672618"/>
                  <a:pt x="5450398" y="2672618"/>
                  <a:pt x="5460658" y="2672618"/>
                </a:cubicBezTo>
                <a:cubicBezTo>
                  <a:pt x="5460658" y="2680313"/>
                  <a:pt x="5460658" y="2690572"/>
                  <a:pt x="5460658" y="2698267"/>
                </a:cubicBezTo>
                <a:cubicBezTo>
                  <a:pt x="5419620" y="2695702"/>
                  <a:pt x="5381146" y="2739306"/>
                  <a:pt x="5414490" y="2777779"/>
                </a:cubicBezTo>
                <a:cubicBezTo>
                  <a:pt x="5409360" y="2793168"/>
                  <a:pt x="5404231" y="2808557"/>
                  <a:pt x="5388841" y="2813687"/>
                </a:cubicBezTo>
                <a:cubicBezTo>
                  <a:pt x="5399101" y="2823947"/>
                  <a:pt x="5401666" y="2834206"/>
                  <a:pt x="5404231" y="2844466"/>
                </a:cubicBezTo>
                <a:cubicBezTo>
                  <a:pt x="5406795" y="2841900"/>
                  <a:pt x="5409360" y="2841900"/>
                  <a:pt x="5411925" y="2841900"/>
                </a:cubicBezTo>
                <a:cubicBezTo>
                  <a:pt x="5411925" y="2847031"/>
                  <a:pt x="5411925" y="2849596"/>
                  <a:pt x="5411925" y="2854725"/>
                </a:cubicBezTo>
                <a:cubicBezTo>
                  <a:pt x="5411925" y="2854725"/>
                  <a:pt x="5409360" y="2852160"/>
                  <a:pt x="5406795" y="2852160"/>
                </a:cubicBezTo>
                <a:cubicBezTo>
                  <a:pt x="5409360" y="2862419"/>
                  <a:pt x="5414490" y="2870114"/>
                  <a:pt x="5427315" y="2872679"/>
                </a:cubicBezTo>
                <a:cubicBezTo>
                  <a:pt x="5411925" y="2885504"/>
                  <a:pt x="5381146" y="2939367"/>
                  <a:pt x="5422185" y="2947062"/>
                </a:cubicBezTo>
                <a:cubicBezTo>
                  <a:pt x="5381146" y="2954756"/>
                  <a:pt x="5406795" y="2995795"/>
                  <a:pt x="5370887" y="3006054"/>
                </a:cubicBezTo>
                <a:cubicBezTo>
                  <a:pt x="5365757" y="3021444"/>
                  <a:pt x="5386276" y="3016314"/>
                  <a:pt x="5381146" y="3031703"/>
                </a:cubicBezTo>
                <a:cubicBezTo>
                  <a:pt x="5363192" y="3041963"/>
                  <a:pt x="5334978" y="3041963"/>
                  <a:pt x="5340108" y="3077872"/>
                </a:cubicBezTo>
                <a:cubicBezTo>
                  <a:pt x="5324719" y="3080436"/>
                  <a:pt x="5317024" y="3054786"/>
                  <a:pt x="5319589" y="3083001"/>
                </a:cubicBezTo>
                <a:cubicBezTo>
                  <a:pt x="5304200" y="3088131"/>
                  <a:pt x="5306765" y="3075306"/>
                  <a:pt x="5293940" y="3077872"/>
                </a:cubicBezTo>
                <a:cubicBezTo>
                  <a:pt x="5273421" y="3088131"/>
                  <a:pt x="5296505" y="3139429"/>
                  <a:pt x="5268291" y="3141993"/>
                </a:cubicBezTo>
                <a:cubicBezTo>
                  <a:pt x="5281116" y="3154818"/>
                  <a:pt x="5306765" y="3154818"/>
                  <a:pt x="5309329" y="3177902"/>
                </a:cubicBezTo>
                <a:cubicBezTo>
                  <a:pt x="5309329" y="3203551"/>
                  <a:pt x="5296505" y="3172771"/>
                  <a:pt x="5288811" y="3172771"/>
                </a:cubicBezTo>
                <a:cubicBezTo>
                  <a:pt x="5273421" y="3195855"/>
                  <a:pt x="5281116" y="3218940"/>
                  <a:pt x="5293940" y="3236895"/>
                </a:cubicBezTo>
                <a:cubicBezTo>
                  <a:pt x="5286245" y="3247154"/>
                  <a:pt x="5273421" y="3226634"/>
                  <a:pt x="5268291" y="3247154"/>
                </a:cubicBezTo>
                <a:cubicBezTo>
                  <a:pt x="5270856" y="3283061"/>
                  <a:pt x="5311894" y="3280497"/>
                  <a:pt x="5304200" y="3326664"/>
                </a:cubicBezTo>
                <a:cubicBezTo>
                  <a:pt x="5286245" y="3313837"/>
                  <a:pt x="5265726" y="3306143"/>
                  <a:pt x="5240077" y="3301016"/>
                </a:cubicBezTo>
                <a:cubicBezTo>
                  <a:pt x="5204169" y="3336926"/>
                  <a:pt x="5229818" y="3395914"/>
                  <a:pt x="5240077" y="3442082"/>
                </a:cubicBezTo>
                <a:cubicBezTo>
                  <a:pt x="5219558" y="3449777"/>
                  <a:pt x="5204169" y="3467731"/>
                  <a:pt x="5193909" y="3488250"/>
                </a:cubicBezTo>
                <a:cubicBezTo>
                  <a:pt x="5183650" y="3477991"/>
                  <a:pt x="5183650" y="3493380"/>
                  <a:pt x="5173390" y="3483120"/>
                </a:cubicBezTo>
                <a:cubicBezTo>
                  <a:pt x="5160566" y="3498510"/>
                  <a:pt x="5150306" y="3521594"/>
                  <a:pt x="5132352" y="3534418"/>
                </a:cubicBezTo>
                <a:cubicBezTo>
                  <a:pt x="5124657" y="3631884"/>
                  <a:pt x="5096444" y="3706266"/>
                  <a:pt x="5063100" y="3778083"/>
                </a:cubicBezTo>
                <a:cubicBezTo>
                  <a:pt x="5078489" y="3803732"/>
                  <a:pt x="5099008" y="3826816"/>
                  <a:pt x="5127222" y="3844770"/>
                </a:cubicBezTo>
                <a:cubicBezTo>
                  <a:pt x="5140047" y="3821686"/>
                  <a:pt x="5147741" y="3801167"/>
                  <a:pt x="5160566" y="3780648"/>
                </a:cubicBezTo>
                <a:cubicBezTo>
                  <a:pt x="5168260" y="3762693"/>
                  <a:pt x="5170825" y="3754999"/>
                  <a:pt x="5199039" y="3762693"/>
                </a:cubicBezTo>
                <a:cubicBezTo>
                  <a:pt x="5191345" y="3788342"/>
                  <a:pt x="5155436" y="3824251"/>
                  <a:pt x="5150306" y="3857595"/>
                </a:cubicBezTo>
                <a:cubicBezTo>
                  <a:pt x="5155436" y="3860159"/>
                  <a:pt x="5160566" y="3862724"/>
                  <a:pt x="5165696" y="3865289"/>
                </a:cubicBezTo>
                <a:cubicBezTo>
                  <a:pt x="5163131" y="3867854"/>
                  <a:pt x="5163131" y="3870419"/>
                  <a:pt x="5163131" y="3872984"/>
                </a:cubicBezTo>
                <a:cubicBezTo>
                  <a:pt x="5240077" y="3839640"/>
                  <a:pt x="5273421" y="3713961"/>
                  <a:pt x="5309329" y="3642143"/>
                </a:cubicBezTo>
                <a:cubicBezTo>
                  <a:pt x="5306765" y="3631884"/>
                  <a:pt x="5296505" y="3624189"/>
                  <a:pt x="5288811" y="3619060"/>
                </a:cubicBezTo>
                <a:cubicBezTo>
                  <a:pt x="5286245" y="3621624"/>
                  <a:pt x="5281116" y="3624189"/>
                  <a:pt x="5286245" y="3619060"/>
                </a:cubicBezTo>
                <a:cubicBezTo>
                  <a:pt x="5268291" y="3606235"/>
                  <a:pt x="5250337" y="3598540"/>
                  <a:pt x="5278551" y="3570326"/>
                </a:cubicBezTo>
                <a:cubicBezTo>
                  <a:pt x="5324719" y="3562632"/>
                  <a:pt x="5324719" y="3601105"/>
                  <a:pt x="5322154" y="3642143"/>
                </a:cubicBezTo>
                <a:cubicBezTo>
                  <a:pt x="5376017" y="3657533"/>
                  <a:pt x="5350368" y="3593411"/>
                  <a:pt x="5381146" y="3583151"/>
                </a:cubicBezTo>
                <a:cubicBezTo>
                  <a:pt x="5419620" y="3619060"/>
                  <a:pt x="5417055" y="3678052"/>
                  <a:pt x="5409360" y="3744739"/>
                </a:cubicBezTo>
                <a:cubicBezTo>
                  <a:pt x="5411925" y="3744739"/>
                  <a:pt x="5411925" y="3747304"/>
                  <a:pt x="5414490" y="3747304"/>
                </a:cubicBezTo>
                <a:cubicBezTo>
                  <a:pt x="5414490" y="3742175"/>
                  <a:pt x="5414490" y="3731915"/>
                  <a:pt x="5429880" y="3731915"/>
                </a:cubicBezTo>
                <a:cubicBezTo>
                  <a:pt x="5424750" y="3721655"/>
                  <a:pt x="5432444" y="3724220"/>
                  <a:pt x="5432444" y="3711396"/>
                </a:cubicBezTo>
                <a:cubicBezTo>
                  <a:pt x="5450398" y="3719090"/>
                  <a:pt x="5445269" y="3701136"/>
                  <a:pt x="5460658" y="3698571"/>
                </a:cubicBezTo>
                <a:lnTo>
                  <a:pt x="5459454" y="3693754"/>
                </a:lnTo>
                <a:lnTo>
                  <a:pt x="5461259" y="3690957"/>
                </a:lnTo>
                <a:cubicBezTo>
                  <a:pt x="5462422" y="3689915"/>
                  <a:pt x="5463865" y="3689594"/>
                  <a:pt x="5465788" y="3690877"/>
                </a:cubicBezTo>
                <a:cubicBezTo>
                  <a:pt x="5460658" y="3701136"/>
                  <a:pt x="5460658" y="3706266"/>
                  <a:pt x="5465788" y="3716526"/>
                </a:cubicBezTo>
                <a:cubicBezTo>
                  <a:pt x="5473483" y="3716526"/>
                  <a:pt x="5470918" y="3708831"/>
                  <a:pt x="5478612" y="3711396"/>
                </a:cubicBezTo>
                <a:cubicBezTo>
                  <a:pt x="5463223" y="3719090"/>
                  <a:pt x="5478612" y="3734480"/>
                  <a:pt x="5465788" y="3742175"/>
                </a:cubicBezTo>
                <a:cubicBezTo>
                  <a:pt x="5468353" y="3749869"/>
                  <a:pt x="5476047" y="3739609"/>
                  <a:pt x="5481177" y="3742175"/>
                </a:cubicBezTo>
                <a:cubicBezTo>
                  <a:pt x="5478612" y="3749869"/>
                  <a:pt x="5470918" y="3752434"/>
                  <a:pt x="5465788" y="3754999"/>
                </a:cubicBezTo>
                <a:cubicBezTo>
                  <a:pt x="5473483" y="3760129"/>
                  <a:pt x="5470918" y="3765258"/>
                  <a:pt x="5481177" y="3760129"/>
                </a:cubicBezTo>
                <a:cubicBezTo>
                  <a:pt x="5478612" y="3770388"/>
                  <a:pt x="5463223" y="3767823"/>
                  <a:pt x="5460658" y="3775518"/>
                </a:cubicBezTo>
                <a:cubicBezTo>
                  <a:pt x="5458093" y="3783213"/>
                  <a:pt x="5468353" y="3780648"/>
                  <a:pt x="5473483" y="3780648"/>
                </a:cubicBezTo>
                <a:cubicBezTo>
                  <a:pt x="5460658" y="3790907"/>
                  <a:pt x="5450398" y="3793472"/>
                  <a:pt x="5447834" y="3806297"/>
                </a:cubicBezTo>
                <a:cubicBezTo>
                  <a:pt x="5437574" y="3796037"/>
                  <a:pt x="5437574" y="3808862"/>
                  <a:pt x="5429880" y="3811427"/>
                </a:cubicBezTo>
                <a:cubicBezTo>
                  <a:pt x="5404231" y="3816556"/>
                  <a:pt x="5391406" y="3808862"/>
                  <a:pt x="5368322" y="3793472"/>
                </a:cubicBezTo>
                <a:cubicBezTo>
                  <a:pt x="5365757" y="3783213"/>
                  <a:pt x="5365757" y="3767823"/>
                  <a:pt x="5358063" y="3752434"/>
                </a:cubicBezTo>
                <a:cubicBezTo>
                  <a:pt x="5347803" y="3824251"/>
                  <a:pt x="5334978" y="3906328"/>
                  <a:pt x="5360627" y="3980709"/>
                </a:cubicBezTo>
                <a:cubicBezTo>
                  <a:pt x="5409360" y="3885808"/>
                  <a:pt x="5481177" y="3813991"/>
                  <a:pt x="5504261" y="3693441"/>
                </a:cubicBezTo>
                <a:cubicBezTo>
                  <a:pt x="5496567" y="3696006"/>
                  <a:pt x="5491437" y="3698571"/>
                  <a:pt x="5486307" y="3701136"/>
                </a:cubicBezTo>
                <a:lnTo>
                  <a:pt x="5469380" y="3688960"/>
                </a:lnTo>
                <a:lnTo>
                  <a:pt x="5473162" y="3681900"/>
                </a:lnTo>
                <a:cubicBezTo>
                  <a:pt x="5473483" y="3679335"/>
                  <a:pt x="5473483" y="3675487"/>
                  <a:pt x="5476047" y="3665228"/>
                </a:cubicBezTo>
                <a:cubicBezTo>
                  <a:pt x="5483742" y="3667792"/>
                  <a:pt x="5476047" y="3683182"/>
                  <a:pt x="5488872" y="3678052"/>
                </a:cubicBezTo>
                <a:cubicBezTo>
                  <a:pt x="5486307" y="3683182"/>
                  <a:pt x="5486307" y="3688312"/>
                  <a:pt x="5481177" y="3690877"/>
                </a:cubicBezTo>
                <a:cubicBezTo>
                  <a:pt x="5483742" y="3698571"/>
                  <a:pt x="5486307" y="3685747"/>
                  <a:pt x="5494002" y="3690877"/>
                </a:cubicBezTo>
                <a:cubicBezTo>
                  <a:pt x="5494002" y="3675487"/>
                  <a:pt x="5506826" y="3675487"/>
                  <a:pt x="5506826" y="3662663"/>
                </a:cubicBezTo>
                <a:cubicBezTo>
                  <a:pt x="5509391" y="3657533"/>
                  <a:pt x="5494002" y="3665228"/>
                  <a:pt x="5499132" y="3654968"/>
                </a:cubicBezTo>
                <a:cubicBezTo>
                  <a:pt x="5509391" y="3652403"/>
                  <a:pt x="5506826" y="3660098"/>
                  <a:pt x="5511956" y="3660098"/>
                </a:cubicBezTo>
                <a:cubicBezTo>
                  <a:pt x="5511956" y="3652403"/>
                  <a:pt x="5509391" y="3652403"/>
                  <a:pt x="5509391" y="3647273"/>
                </a:cubicBezTo>
                <a:cubicBezTo>
                  <a:pt x="5506826" y="3642143"/>
                  <a:pt x="5504261" y="3647273"/>
                  <a:pt x="5496567" y="3644709"/>
                </a:cubicBezTo>
                <a:cubicBezTo>
                  <a:pt x="5491437" y="3631884"/>
                  <a:pt x="5511956" y="3616495"/>
                  <a:pt x="5494002" y="3606235"/>
                </a:cubicBezTo>
                <a:cubicBezTo>
                  <a:pt x="5509391" y="3595975"/>
                  <a:pt x="5501696" y="3549808"/>
                  <a:pt x="5481177" y="3567762"/>
                </a:cubicBezTo>
                <a:cubicBezTo>
                  <a:pt x="5473483" y="3567762"/>
                  <a:pt x="5488872" y="3560067"/>
                  <a:pt x="5476047" y="3562632"/>
                </a:cubicBezTo>
                <a:cubicBezTo>
                  <a:pt x="5488872" y="3554937"/>
                  <a:pt x="5499132" y="3544677"/>
                  <a:pt x="5514521" y="3539548"/>
                </a:cubicBezTo>
                <a:cubicBezTo>
                  <a:pt x="5509391" y="3529288"/>
                  <a:pt x="5517086" y="3516464"/>
                  <a:pt x="5517086" y="3503639"/>
                </a:cubicBezTo>
                <a:cubicBezTo>
                  <a:pt x="5511956" y="3495945"/>
                  <a:pt x="5504261" y="3493380"/>
                  <a:pt x="5501696" y="3485685"/>
                </a:cubicBezTo>
                <a:cubicBezTo>
                  <a:pt x="5488872" y="3485685"/>
                  <a:pt x="5483742" y="3493380"/>
                  <a:pt x="5478612" y="3498510"/>
                </a:cubicBezTo>
                <a:cubicBezTo>
                  <a:pt x="5486307" y="3488250"/>
                  <a:pt x="5494002" y="3467731"/>
                  <a:pt x="5481177" y="3454906"/>
                </a:cubicBezTo>
                <a:cubicBezTo>
                  <a:pt x="5468353" y="3454906"/>
                  <a:pt x="5473483" y="3472861"/>
                  <a:pt x="5458093" y="3470296"/>
                </a:cubicBezTo>
                <a:cubicBezTo>
                  <a:pt x="5460658" y="3462601"/>
                  <a:pt x="5470918" y="3460036"/>
                  <a:pt x="5476047" y="3454906"/>
                </a:cubicBezTo>
                <a:cubicBezTo>
                  <a:pt x="5468353" y="3421563"/>
                  <a:pt x="5486307" y="3393349"/>
                  <a:pt x="5496567" y="3365141"/>
                </a:cubicBezTo>
                <a:cubicBezTo>
                  <a:pt x="5509391" y="3365141"/>
                  <a:pt x="5517086" y="3354882"/>
                  <a:pt x="5524781" y="3365141"/>
                </a:cubicBezTo>
                <a:cubicBezTo>
                  <a:pt x="5532475" y="3365141"/>
                  <a:pt x="5532475" y="3354882"/>
                  <a:pt x="5542735" y="3357444"/>
                </a:cubicBezTo>
                <a:cubicBezTo>
                  <a:pt x="5540170" y="3365141"/>
                  <a:pt x="5545300" y="3367704"/>
                  <a:pt x="5535040" y="3370266"/>
                </a:cubicBezTo>
                <a:cubicBezTo>
                  <a:pt x="5542735" y="3380524"/>
                  <a:pt x="5552994" y="3367704"/>
                  <a:pt x="5555559" y="3357444"/>
                </a:cubicBezTo>
                <a:cubicBezTo>
                  <a:pt x="5527345" y="3321534"/>
                  <a:pt x="5583773" y="3277931"/>
                  <a:pt x="5578643" y="3236895"/>
                </a:cubicBezTo>
                <a:cubicBezTo>
                  <a:pt x="5599162" y="3229200"/>
                  <a:pt x="5586338" y="3206115"/>
                  <a:pt x="5599162" y="3193291"/>
                </a:cubicBezTo>
                <a:cubicBezTo>
                  <a:pt x="5604292" y="3193291"/>
                  <a:pt x="5606857" y="3193291"/>
                  <a:pt x="5611987" y="3193291"/>
                </a:cubicBezTo>
                <a:cubicBezTo>
                  <a:pt x="5624811" y="3216373"/>
                  <a:pt x="5601727" y="3239459"/>
                  <a:pt x="5588903" y="3254848"/>
                </a:cubicBezTo>
                <a:cubicBezTo>
                  <a:pt x="5588903" y="3262541"/>
                  <a:pt x="5588903" y="3265107"/>
                  <a:pt x="5594033" y="3267672"/>
                </a:cubicBezTo>
                <a:cubicBezTo>
                  <a:pt x="5578643" y="3290756"/>
                  <a:pt x="5578643" y="3306143"/>
                  <a:pt x="5573513" y="3344616"/>
                </a:cubicBezTo>
                <a:cubicBezTo>
                  <a:pt x="5576078" y="3352311"/>
                  <a:pt x="5583773" y="3342051"/>
                  <a:pt x="5588903" y="3344616"/>
                </a:cubicBezTo>
                <a:cubicBezTo>
                  <a:pt x="5586338" y="3354882"/>
                  <a:pt x="5586338" y="3362570"/>
                  <a:pt x="5576078" y="3360007"/>
                </a:cubicBezTo>
                <a:cubicBezTo>
                  <a:pt x="5579926" y="3368989"/>
                  <a:pt x="5586338" y="3375397"/>
                  <a:pt x="5591468" y="3381806"/>
                </a:cubicBezTo>
                <a:lnTo>
                  <a:pt x="5592665" y="3383710"/>
                </a:lnTo>
                <a:lnTo>
                  <a:pt x="5594033" y="3383095"/>
                </a:lnTo>
                <a:cubicBezTo>
                  <a:pt x="5595957" y="3383736"/>
                  <a:pt x="5596598" y="3384698"/>
                  <a:pt x="5596357" y="3385740"/>
                </a:cubicBezTo>
                <a:lnTo>
                  <a:pt x="5594905" y="3387271"/>
                </a:lnTo>
                <a:lnTo>
                  <a:pt x="5597720" y="3391745"/>
                </a:lnTo>
                <a:cubicBezTo>
                  <a:pt x="5599162" y="3395272"/>
                  <a:pt x="5599804" y="3399119"/>
                  <a:pt x="5599162" y="3403608"/>
                </a:cubicBezTo>
                <a:cubicBezTo>
                  <a:pt x="5609422" y="3406173"/>
                  <a:pt x="5609422" y="3398479"/>
                  <a:pt x="5617117" y="3401044"/>
                </a:cubicBezTo>
                <a:cubicBezTo>
                  <a:pt x="5622247" y="3408738"/>
                  <a:pt x="5614552" y="3411303"/>
                  <a:pt x="5619682" y="3418998"/>
                </a:cubicBezTo>
                <a:cubicBezTo>
                  <a:pt x="5609422" y="3418998"/>
                  <a:pt x="5611987" y="3429257"/>
                  <a:pt x="5606857" y="3431822"/>
                </a:cubicBezTo>
                <a:cubicBezTo>
                  <a:pt x="5614552" y="3436952"/>
                  <a:pt x="5619682" y="3444647"/>
                  <a:pt x="5622247" y="3454906"/>
                </a:cubicBezTo>
                <a:cubicBezTo>
                  <a:pt x="5619682" y="3454906"/>
                  <a:pt x="5619682" y="3454906"/>
                  <a:pt x="5617117" y="3454906"/>
                </a:cubicBezTo>
                <a:cubicBezTo>
                  <a:pt x="5619682" y="3465166"/>
                  <a:pt x="5617117" y="3462601"/>
                  <a:pt x="5619682" y="3472861"/>
                </a:cubicBezTo>
                <a:cubicBezTo>
                  <a:pt x="5611987" y="3490815"/>
                  <a:pt x="5591468" y="3519029"/>
                  <a:pt x="5611987" y="3539548"/>
                </a:cubicBezTo>
                <a:cubicBezTo>
                  <a:pt x="5609422" y="3554937"/>
                  <a:pt x="5611987" y="3562632"/>
                  <a:pt x="5611987" y="3575457"/>
                </a:cubicBezTo>
                <a:cubicBezTo>
                  <a:pt x="5614552" y="3575457"/>
                  <a:pt x="5617117" y="3572891"/>
                  <a:pt x="5617117" y="3570326"/>
                </a:cubicBezTo>
                <a:cubicBezTo>
                  <a:pt x="5622247" y="3585716"/>
                  <a:pt x="5601727" y="3611365"/>
                  <a:pt x="5619682" y="3624189"/>
                </a:cubicBezTo>
                <a:cubicBezTo>
                  <a:pt x="5622247" y="3621624"/>
                  <a:pt x="5627376" y="3621624"/>
                  <a:pt x="5632506" y="3621624"/>
                </a:cubicBezTo>
                <a:cubicBezTo>
                  <a:pt x="5632506" y="3624189"/>
                  <a:pt x="5629941" y="3624189"/>
                  <a:pt x="5629941" y="3629319"/>
                </a:cubicBezTo>
                <a:cubicBezTo>
                  <a:pt x="5629941" y="3637014"/>
                  <a:pt x="5637636" y="3626754"/>
                  <a:pt x="5637636" y="3624189"/>
                </a:cubicBezTo>
                <a:cubicBezTo>
                  <a:pt x="5645330" y="3631884"/>
                  <a:pt x="5624811" y="3634449"/>
                  <a:pt x="5622247" y="3642143"/>
                </a:cubicBezTo>
                <a:cubicBezTo>
                  <a:pt x="5624812" y="3643426"/>
                  <a:pt x="5629300" y="3640861"/>
                  <a:pt x="5634430" y="3637655"/>
                </a:cubicBezTo>
                <a:lnTo>
                  <a:pt x="5639752" y="3634888"/>
                </a:lnTo>
                <a:lnTo>
                  <a:pt x="5645215" y="3630837"/>
                </a:lnTo>
                <a:lnTo>
                  <a:pt x="5647989" y="3630604"/>
                </a:lnTo>
                <a:lnTo>
                  <a:pt x="5650460" y="3629319"/>
                </a:lnTo>
                <a:lnTo>
                  <a:pt x="5648774" y="3630538"/>
                </a:lnTo>
                <a:lnTo>
                  <a:pt x="5663285" y="3629319"/>
                </a:lnTo>
                <a:cubicBezTo>
                  <a:pt x="5668415" y="3639579"/>
                  <a:pt x="5676110" y="3644708"/>
                  <a:pt x="5676110" y="3652403"/>
                </a:cubicBezTo>
                <a:cubicBezTo>
                  <a:pt x="5664568" y="3676770"/>
                  <a:pt x="5645972" y="3669717"/>
                  <a:pt x="5637957" y="3657213"/>
                </a:cubicBezTo>
                <a:lnTo>
                  <a:pt x="5636262" y="3639583"/>
                </a:lnTo>
                <a:lnTo>
                  <a:pt x="5623850" y="3648556"/>
                </a:lnTo>
                <a:cubicBezTo>
                  <a:pt x="5614552" y="3654327"/>
                  <a:pt x="5605575" y="3660097"/>
                  <a:pt x="5599162" y="3667792"/>
                </a:cubicBezTo>
                <a:cubicBezTo>
                  <a:pt x="5599162" y="3670357"/>
                  <a:pt x="5601727" y="3670357"/>
                  <a:pt x="5601727" y="3672922"/>
                </a:cubicBezTo>
                <a:cubicBezTo>
                  <a:pt x="5611987" y="3675487"/>
                  <a:pt x="5609422" y="3665228"/>
                  <a:pt x="5619682" y="3667792"/>
                </a:cubicBezTo>
                <a:cubicBezTo>
                  <a:pt x="5619682" y="3678052"/>
                  <a:pt x="5604292" y="3670357"/>
                  <a:pt x="5606857" y="3680617"/>
                </a:cubicBezTo>
                <a:cubicBezTo>
                  <a:pt x="5599162" y="3670357"/>
                  <a:pt x="5586338" y="3672922"/>
                  <a:pt x="5586338" y="3688312"/>
                </a:cubicBezTo>
                <a:cubicBezTo>
                  <a:pt x="5581208" y="3688312"/>
                  <a:pt x="5573513" y="3690877"/>
                  <a:pt x="5565819" y="3693441"/>
                </a:cubicBezTo>
                <a:cubicBezTo>
                  <a:pt x="5576078" y="3721655"/>
                  <a:pt x="5578643" y="3752434"/>
                  <a:pt x="5573513" y="3788342"/>
                </a:cubicBezTo>
                <a:cubicBezTo>
                  <a:pt x="5578643" y="3788342"/>
                  <a:pt x="5576078" y="3796037"/>
                  <a:pt x="5581208" y="3796037"/>
                </a:cubicBezTo>
                <a:cubicBezTo>
                  <a:pt x="5581208" y="3801167"/>
                  <a:pt x="5576078" y="3798602"/>
                  <a:pt x="5573513" y="3796037"/>
                </a:cubicBezTo>
                <a:cubicBezTo>
                  <a:pt x="5558124" y="3872984"/>
                  <a:pt x="5514521" y="3957625"/>
                  <a:pt x="5470918" y="4034572"/>
                </a:cubicBezTo>
                <a:cubicBezTo>
                  <a:pt x="5481177" y="4042267"/>
                  <a:pt x="5491437" y="4049962"/>
                  <a:pt x="5501696" y="4057656"/>
                </a:cubicBezTo>
                <a:cubicBezTo>
                  <a:pt x="5476047" y="4073046"/>
                  <a:pt x="5470918" y="4103824"/>
                  <a:pt x="5465788" y="4132038"/>
                </a:cubicBezTo>
                <a:cubicBezTo>
                  <a:pt x="5450398" y="4129473"/>
                  <a:pt x="5435009" y="4124343"/>
                  <a:pt x="5419620" y="4121778"/>
                </a:cubicBezTo>
                <a:cubicBezTo>
                  <a:pt x="5406795" y="4144863"/>
                  <a:pt x="5396536" y="4165382"/>
                  <a:pt x="5388841" y="4183336"/>
                </a:cubicBezTo>
                <a:cubicBezTo>
                  <a:pt x="5468353" y="4162817"/>
                  <a:pt x="5552994" y="4157687"/>
                  <a:pt x="5632506" y="4155122"/>
                </a:cubicBezTo>
                <a:cubicBezTo>
                  <a:pt x="5637636" y="4149992"/>
                  <a:pt x="5640201" y="4142298"/>
                  <a:pt x="5647896" y="4147427"/>
                </a:cubicBezTo>
                <a:cubicBezTo>
                  <a:pt x="5642765" y="4142298"/>
                  <a:pt x="5655590" y="4134603"/>
                  <a:pt x="5655590" y="4124343"/>
                </a:cubicBezTo>
                <a:cubicBezTo>
                  <a:pt x="5658155" y="4124343"/>
                  <a:pt x="5658155" y="4129473"/>
                  <a:pt x="5660720" y="4129473"/>
                </a:cubicBezTo>
                <a:cubicBezTo>
                  <a:pt x="5670979" y="4111519"/>
                  <a:pt x="5676109" y="4091000"/>
                  <a:pt x="5645330" y="4083305"/>
                </a:cubicBezTo>
                <a:cubicBezTo>
                  <a:pt x="5645330" y="4065351"/>
                  <a:pt x="5645330" y="4039702"/>
                  <a:pt x="5653025" y="4016618"/>
                </a:cubicBezTo>
                <a:cubicBezTo>
                  <a:pt x="5650460" y="4011488"/>
                  <a:pt x="5647896" y="4016618"/>
                  <a:pt x="5640201" y="4014053"/>
                </a:cubicBezTo>
                <a:cubicBezTo>
                  <a:pt x="5653025" y="3990969"/>
                  <a:pt x="5650460" y="3967885"/>
                  <a:pt x="5658155" y="3939671"/>
                </a:cubicBezTo>
                <a:cubicBezTo>
                  <a:pt x="5668414" y="3949931"/>
                  <a:pt x="5642765" y="3965320"/>
                  <a:pt x="5663285" y="3967885"/>
                </a:cubicBezTo>
                <a:cubicBezTo>
                  <a:pt x="5653025" y="3978145"/>
                  <a:pt x="5653025" y="4001228"/>
                  <a:pt x="5650460" y="4008923"/>
                </a:cubicBezTo>
                <a:lnTo>
                  <a:pt x="5652849" y="4006773"/>
                </a:lnTo>
                <a:lnTo>
                  <a:pt x="5653827" y="4000989"/>
                </a:lnTo>
                <a:cubicBezTo>
                  <a:pt x="5654788" y="4000107"/>
                  <a:pt x="5656231" y="3999947"/>
                  <a:pt x="5658155" y="4001230"/>
                </a:cubicBezTo>
                <a:lnTo>
                  <a:pt x="5658155" y="4001997"/>
                </a:lnTo>
                <a:lnTo>
                  <a:pt x="5660479" y="3999906"/>
                </a:lnTo>
                <a:cubicBezTo>
                  <a:pt x="5667453" y="3989686"/>
                  <a:pt x="5666491" y="3976220"/>
                  <a:pt x="5668414" y="3962755"/>
                </a:cubicBezTo>
                <a:cubicBezTo>
                  <a:pt x="5670979" y="3967885"/>
                  <a:pt x="5676109" y="4019183"/>
                  <a:pt x="5653025" y="4021748"/>
                </a:cubicBezTo>
                <a:cubicBezTo>
                  <a:pt x="5642765" y="4047397"/>
                  <a:pt x="5660720" y="4044832"/>
                  <a:pt x="5660720" y="4070480"/>
                </a:cubicBezTo>
                <a:cubicBezTo>
                  <a:pt x="5673544" y="4062786"/>
                  <a:pt x="5681239" y="4052526"/>
                  <a:pt x="5696628" y="4047397"/>
                </a:cubicBezTo>
                <a:cubicBezTo>
                  <a:pt x="5694063" y="4044832"/>
                  <a:pt x="5694063" y="4037137"/>
                  <a:pt x="5683804" y="4039702"/>
                </a:cubicBezTo>
                <a:cubicBezTo>
                  <a:pt x="5683804" y="4029442"/>
                  <a:pt x="5686369" y="4032007"/>
                  <a:pt x="5683804" y="4021748"/>
                </a:cubicBezTo>
                <a:cubicBezTo>
                  <a:pt x="5688934" y="4024313"/>
                  <a:pt x="5691499" y="4019183"/>
                  <a:pt x="5691499" y="4014053"/>
                </a:cubicBezTo>
                <a:cubicBezTo>
                  <a:pt x="5696628" y="4021748"/>
                  <a:pt x="5691499" y="4026877"/>
                  <a:pt x="5691499" y="4039702"/>
                </a:cubicBezTo>
                <a:cubicBezTo>
                  <a:pt x="5709453" y="4019183"/>
                  <a:pt x="5709453" y="3990969"/>
                  <a:pt x="5722277" y="3967885"/>
                </a:cubicBezTo>
                <a:cubicBezTo>
                  <a:pt x="5712018" y="3952496"/>
                  <a:pt x="5696628" y="3934541"/>
                  <a:pt x="5706888" y="3924282"/>
                </a:cubicBezTo>
                <a:cubicBezTo>
                  <a:pt x="5704323" y="3921717"/>
                  <a:pt x="5701758" y="3916587"/>
                  <a:pt x="5694063" y="3916587"/>
                </a:cubicBezTo>
                <a:cubicBezTo>
                  <a:pt x="5695346" y="3906327"/>
                  <a:pt x="5700476" y="3898633"/>
                  <a:pt x="5705285" y="3890617"/>
                </a:cubicBezTo>
                <a:lnTo>
                  <a:pt x="5708365" y="3881378"/>
                </a:lnTo>
                <a:lnTo>
                  <a:pt x="5707209" y="3873947"/>
                </a:lnTo>
                <a:cubicBezTo>
                  <a:pt x="5707529" y="3867855"/>
                  <a:pt x="5708171" y="3861442"/>
                  <a:pt x="5706888" y="3857595"/>
                </a:cubicBezTo>
                <a:lnTo>
                  <a:pt x="5712303" y="3869564"/>
                </a:lnTo>
                <a:lnTo>
                  <a:pt x="5714583" y="3862724"/>
                </a:lnTo>
                <a:cubicBezTo>
                  <a:pt x="5722277" y="3878114"/>
                  <a:pt x="5704323" y="3890938"/>
                  <a:pt x="5712018" y="3903762"/>
                </a:cubicBezTo>
                <a:cubicBezTo>
                  <a:pt x="5709453" y="3901198"/>
                  <a:pt x="5706888" y="3901198"/>
                  <a:pt x="5704323" y="3906328"/>
                </a:cubicBezTo>
                <a:cubicBezTo>
                  <a:pt x="5704323" y="3914022"/>
                  <a:pt x="5719712" y="3898633"/>
                  <a:pt x="5717148" y="3911457"/>
                </a:cubicBezTo>
                <a:cubicBezTo>
                  <a:pt x="5724842" y="3906328"/>
                  <a:pt x="5724842" y="3893503"/>
                  <a:pt x="5729972" y="3885808"/>
                </a:cubicBezTo>
                <a:cubicBezTo>
                  <a:pt x="5732537" y="3883244"/>
                  <a:pt x="5727407" y="3906328"/>
                  <a:pt x="5732537" y="3890938"/>
                </a:cubicBezTo>
                <a:cubicBezTo>
                  <a:pt x="5740231" y="3890938"/>
                  <a:pt x="5732537" y="3901198"/>
                  <a:pt x="5727407" y="3898633"/>
                </a:cubicBezTo>
                <a:cubicBezTo>
                  <a:pt x="5732537" y="3908893"/>
                  <a:pt x="5727407" y="3916587"/>
                  <a:pt x="5727407" y="3929411"/>
                </a:cubicBezTo>
                <a:cubicBezTo>
                  <a:pt x="5729972" y="3924282"/>
                  <a:pt x="5732537" y="3916587"/>
                  <a:pt x="5735102" y="3908893"/>
                </a:cubicBezTo>
                <a:cubicBezTo>
                  <a:pt x="5742797" y="3914022"/>
                  <a:pt x="5732537" y="3926847"/>
                  <a:pt x="5729972" y="3934541"/>
                </a:cubicBezTo>
                <a:cubicBezTo>
                  <a:pt x="5740231" y="3942236"/>
                  <a:pt x="5732537" y="3947366"/>
                  <a:pt x="5732537" y="3957625"/>
                </a:cubicBezTo>
                <a:cubicBezTo>
                  <a:pt x="5742797" y="3942236"/>
                  <a:pt x="5745361" y="3937106"/>
                  <a:pt x="5750491" y="3914022"/>
                </a:cubicBezTo>
                <a:cubicBezTo>
                  <a:pt x="5758186" y="3911457"/>
                  <a:pt x="5745361" y="3929411"/>
                  <a:pt x="5755621" y="3931976"/>
                </a:cubicBezTo>
                <a:cubicBezTo>
                  <a:pt x="5760751" y="3929411"/>
                  <a:pt x="5755621" y="3919152"/>
                  <a:pt x="5763316" y="3919152"/>
                </a:cubicBezTo>
                <a:cubicBezTo>
                  <a:pt x="5760751" y="3929411"/>
                  <a:pt x="5750491" y="3957625"/>
                  <a:pt x="5763316" y="3973015"/>
                </a:cubicBezTo>
                <a:cubicBezTo>
                  <a:pt x="5755621" y="4006358"/>
                  <a:pt x="5750491" y="4008923"/>
                  <a:pt x="5750491" y="4047397"/>
                </a:cubicBezTo>
                <a:cubicBezTo>
                  <a:pt x="5745361" y="4044832"/>
                  <a:pt x="5735102" y="4062786"/>
                  <a:pt x="5747926" y="4067916"/>
                </a:cubicBezTo>
                <a:cubicBezTo>
                  <a:pt x="5742797" y="4075611"/>
                  <a:pt x="5737667" y="4073046"/>
                  <a:pt x="5742797" y="4083305"/>
                </a:cubicBezTo>
                <a:cubicBezTo>
                  <a:pt x="5750491" y="4085870"/>
                  <a:pt x="5747926" y="4093565"/>
                  <a:pt x="5760751" y="4098694"/>
                </a:cubicBezTo>
                <a:cubicBezTo>
                  <a:pt x="5753056" y="4108954"/>
                  <a:pt x="5750491" y="4137168"/>
                  <a:pt x="5737667" y="4134603"/>
                </a:cubicBezTo>
                <a:cubicBezTo>
                  <a:pt x="5737667" y="4142298"/>
                  <a:pt x="5735102" y="4147427"/>
                  <a:pt x="5732537" y="4155122"/>
                </a:cubicBezTo>
                <a:cubicBezTo>
                  <a:pt x="5758186" y="4155122"/>
                  <a:pt x="5796659" y="4155122"/>
                  <a:pt x="5819743" y="4116649"/>
                </a:cubicBezTo>
                <a:cubicBezTo>
                  <a:pt x="5830003" y="4093565"/>
                  <a:pt x="5835132" y="4067916"/>
                  <a:pt x="5847957" y="4047397"/>
                </a:cubicBezTo>
                <a:cubicBezTo>
                  <a:pt x="5835132" y="4039702"/>
                  <a:pt x="5830003" y="4011488"/>
                  <a:pt x="5814614" y="4011488"/>
                </a:cubicBezTo>
                <a:cubicBezTo>
                  <a:pt x="5830003" y="4006358"/>
                  <a:pt x="5832568" y="4021748"/>
                  <a:pt x="5837697" y="3996099"/>
                </a:cubicBezTo>
                <a:cubicBezTo>
                  <a:pt x="5863346" y="3993534"/>
                  <a:pt x="5853087" y="4019183"/>
                  <a:pt x="5863346" y="4042267"/>
                </a:cubicBezTo>
                <a:cubicBezTo>
                  <a:pt x="5891560" y="4055091"/>
                  <a:pt x="5912079" y="4088435"/>
                  <a:pt x="5947988" y="4080740"/>
                </a:cubicBezTo>
                <a:cubicBezTo>
                  <a:pt x="5968507" y="4075611"/>
                  <a:pt x="5950553" y="4052526"/>
                  <a:pt x="5953118" y="4039702"/>
                </a:cubicBezTo>
                <a:cubicBezTo>
                  <a:pt x="5976202" y="4039702"/>
                  <a:pt x="5989026" y="4091000"/>
                  <a:pt x="5976202" y="4103824"/>
                </a:cubicBezTo>
                <a:cubicBezTo>
                  <a:pt x="5963377" y="4116649"/>
                  <a:pt x="5958247" y="4103824"/>
                  <a:pt x="5950553" y="4098694"/>
                </a:cubicBezTo>
                <a:cubicBezTo>
                  <a:pt x="5935163" y="4116649"/>
                  <a:pt x="5937728" y="4160252"/>
                  <a:pt x="5965942" y="4173076"/>
                </a:cubicBezTo>
                <a:cubicBezTo>
                  <a:pt x="5981332" y="4165382"/>
                  <a:pt x="5971072" y="4149992"/>
                  <a:pt x="5989026" y="4144863"/>
                </a:cubicBezTo>
                <a:cubicBezTo>
                  <a:pt x="5981332" y="4165382"/>
                  <a:pt x="6006981" y="4198725"/>
                  <a:pt x="5996721" y="4216680"/>
                </a:cubicBezTo>
                <a:cubicBezTo>
                  <a:pt x="6009545" y="4208985"/>
                  <a:pt x="6019805" y="4224374"/>
                  <a:pt x="6030064" y="4239764"/>
                </a:cubicBezTo>
                <a:cubicBezTo>
                  <a:pt x="6030064" y="4237199"/>
                  <a:pt x="6027499" y="4234634"/>
                  <a:pt x="6027499" y="4232069"/>
                </a:cubicBezTo>
                <a:cubicBezTo>
                  <a:pt x="6037759" y="4229504"/>
                  <a:pt x="6048019" y="4226939"/>
                  <a:pt x="6053148" y="4234634"/>
                </a:cubicBezTo>
                <a:cubicBezTo>
                  <a:pt x="6053148" y="4247458"/>
                  <a:pt x="6048019" y="4252588"/>
                  <a:pt x="6040324" y="4255153"/>
                </a:cubicBezTo>
                <a:cubicBezTo>
                  <a:pt x="6040324" y="4255153"/>
                  <a:pt x="6037759" y="4255153"/>
                  <a:pt x="6037759" y="4255153"/>
                </a:cubicBezTo>
                <a:cubicBezTo>
                  <a:pt x="6045454" y="4265413"/>
                  <a:pt x="6053148" y="4273107"/>
                  <a:pt x="6063408" y="4270542"/>
                </a:cubicBezTo>
                <a:cubicBezTo>
                  <a:pt x="6086492" y="4250023"/>
                  <a:pt x="6096752" y="4242329"/>
                  <a:pt x="6119836" y="4239764"/>
                </a:cubicBezTo>
                <a:lnTo>
                  <a:pt x="6112855" y="4251065"/>
                </a:lnTo>
                <a:lnTo>
                  <a:pt x="6126409" y="4248180"/>
                </a:lnTo>
                <a:cubicBezTo>
                  <a:pt x="6131058" y="4249542"/>
                  <a:pt x="6135867" y="4252588"/>
                  <a:pt x="6140356" y="4257718"/>
                </a:cubicBezTo>
                <a:cubicBezTo>
                  <a:pt x="6130096" y="4257718"/>
                  <a:pt x="6137790" y="4273108"/>
                  <a:pt x="6137790" y="4273108"/>
                </a:cubicBezTo>
                <a:cubicBezTo>
                  <a:pt x="6127531" y="4291063"/>
                  <a:pt x="6104446" y="4285933"/>
                  <a:pt x="6101881" y="4270543"/>
                </a:cubicBezTo>
                <a:lnTo>
                  <a:pt x="6104829" y="4261911"/>
                </a:lnTo>
                <a:lnTo>
                  <a:pt x="6080080" y="4273428"/>
                </a:lnTo>
                <a:cubicBezTo>
                  <a:pt x="6070462" y="4277115"/>
                  <a:pt x="6060843" y="4280882"/>
                  <a:pt x="6053469" y="4286293"/>
                </a:cubicBezTo>
                <a:lnTo>
                  <a:pt x="6052018" y="4288801"/>
                </a:lnTo>
                <a:lnTo>
                  <a:pt x="6053149" y="4291062"/>
                </a:lnTo>
                <a:cubicBezTo>
                  <a:pt x="6052508" y="4292986"/>
                  <a:pt x="6051867" y="4294909"/>
                  <a:pt x="6055714" y="4296191"/>
                </a:cubicBezTo>
                <a:cubicBezTo>
                  <a:pt x="6055714" y="4298756"/>
                  <a:pt x="6042889" y="4301321"/>
                  <a:pt x="6053149" y="4303887"/>
                </a:cubicBezTo>
                <a:cubicBezTo>
                  <a:pt x="6049943" y="4306451"/>
                  <a:pt x="6046576" y="4307093"/>
                  <a:pt x="6043490" y="4306451"/>
                </a:cubicBezTo>
                <a:lnTo>
                  <a:pt x="6042264" y="4305663"/>
                </a:lnTo>
                <a:lnTo>
                  <a:pt x="6040324" y="4309016"/>
                </a:lnTo>
                <a:cubicBezTo>
                  <a:pt x="6045454" y="4321840"/>
                  <a:pt x="6065973" y="4291062"/>
                  <a:pt x="6065973" y="4314145"/>
                </a:cubicBezTo>
                <a:cubicBezTo>
                  <a:pt x="6042889" y="4352619"/>
                  <a:pt x="6017240" y="4385963"/>
                  <a:pt x="6012110" y="4429566"/>
                </a:cubicBezTo>
                <a:cubicBezTo>
                  <a:pt x="5999286" y="4439825"/>
                  <a:pt x="5991591" y="4432131"/>
                  <a:pt x="5981332" y="4437260"/>
                </a:cubicBezTo>
                <a:cubicBezTo>
                  <a:pt x="5981332" y="4457780"/>
                  <a:pt x="5965942" y="4475734"/>
                  <a:pt x="5955683" y="4493688"/>
                </a:cubicBezTo>
                <a:cubicBezTo>
                  <a:pt x="5971072" y="4527032"/>
                  <a:pt x="5976202" y="4557810"/>
                  <a:pt x="5971072" y="4583459"/>
                </a:cubicBezTo>
                <a:cubicBezTo>
                  <a:pt x="5958247" y="4591154"/>
                  <a:pt x="5947988" y="4596284"/>
                  <a:pt x="5953118" y="4580895"/>
                </a:cubicBezTo>
                <a:cubicBezTo>
                  <a:pt x="5917209" y="4596284"/>
                  <a:pt x="5930034" y="4632192"/>
                  <a:pt x="5912079" y="4655276"/>
                </a:cubicBezTo>
                <a:cubicBezTo>
                  <a:pt x="5891560" y="4668101"/>
                  <a:pt x="5876171" y="4668101"/>
                  <a:pt x="5863346" y="4665536"/>
                </a:cubicBezTo>
                <a:cubicBezTo>
                  <a:pt x="5850522" y="4675795"/>
                  <a:pt x="5860781" y="4673230"/>
                  <a:pt x="5865911" y="4686055"/>
                </a:cubicBezTo>
                <a:cubicBezTo>
                  <a:pt x="5824873" y="4691185"/>
                  <a:pt x="5804354" y="4701444"/>
                  <a:pt x="5765880" y="4693750"/>
                </a:cubicBezTo>
                <a:cubicBezTo>
                  <a:pt x="5755621" y="4721964"/>
                  <a:pt x="5747926" y="4742483"/>
                  <a:pt x="5773575" y="4775826"/>
                </a:cubicBezTo>
                <a:cubicBezTo>
                  <a:pt x="5768445" y="4778391"/>
                  <a:pt x="5765880" y="4780956"/>
                  <a:pt x="5765880" y="4786086"/>
                </a:cubicBezTo>
                <a:cubicBezTo>
                  <a:pt x="5750491" y="4796345"/>
                  <a:pt x="5742797" y="4780956"/>
                  <a:pt x="5732537" y="4773261"/>
                </a:cubicBezTo>
                <a:cubicBezTo>
                  <a:pt x="5727407" y="4783521"/>
                  <a:pt x="5717148" y="4791216"/>
                  <a:pt x="5709453" y="4798910"/>
                </a:cubicBezTo>
                <a:cubicBezTo>
                  <a:pt x="5706888" y="4798910"/>
                  <a:pt x="5706888" y="4796345"/>
                  <a:pt x="5704323" y="4796345"/>
                </a:cubicBezTo>
                <a:cubicBezTo>
                  <a:pt x="5704323" y="4788651"/>
                  <a:pt x="5714583" y="4791216"/>
                  <a:pt x="5714583" y="4783521"/>
                </a:cubicBezTo>
                <a:cubicBezTo>
                  <a:pt x="5701758" y="4775826"/>
                  <a:pt x="5668414" y="4778391"/>
                  <a:pt x="5658155" y="4788651"/>
                </a:cubicBezTo>
                <a:cubicBezTo>
                  <a:pt x="5653025" y="4786086"/>
                  <a:pt x="5645330" y="4780956"/>
                  <a:pt x="5640201" y="4786086"/>
                </a:cubicBezTo>
                <a:cubicBezTo>
                  <a:pt x="5637636" y="4780956"/>
                  <a:pt x="5647896" y="4778391"/>
                  <a:pt x="5655590" y="4778391"/>
                </a:cubicBezTo>
                <a:cubicBezTo>
                  <a:pt x="5665850" y="4775826"/>
                  <a:pt x="5696628" y="4737353"/>
                  <a:pt x="5678674" y="4727093"/>
                </a:cubicBezTo>
                <a:cubicBezTo>
                  <a:pt x="5660720" y="4729658"/>
                  <a:pt x="5640201" y="4745048"/>
                  <a:pt x="5637636" y="4763002"/>
                </a:cubicBezTo>
                <a:cubicBezTo>
                  <a:pt x="5635071" y="4770696"/>
                  <a:pt x="5637636" y="4783521"/>
                  <a:pt x="5627376" y="4783521"/>
                </a:cubicBezTo>
                <a:cubicBezTo>
                  <a:pt x="5622247" y="4778391"/>
                  <a:pt x="5627376" y="4775826"/>
                  <a:pt x="5629941" y="4770696"/>
                </a:cubicBezTo>
                <a:cubicBezTo>
                  <a:pt x="5632506" y="4760437"/>
                  <a:pt x="5627376" y="4755307"/>
                  <a:pt x="5627376" y="4745048"/>
                </a:cubicBezTo>
                <a:cubicBezTo>
                  <a:pt x="5624811" y="4739918"/>
                  <a:pt x="5622247" y="4739918"/>
                  <a:pt x="5619682" y="4739918"/>
                </a:cubicBezTo>
                <a:cubicBezTo>
                  <a:pt x="5629941" y="4724528"/>
                  <a:pt x="5629941" y="4711704"/>
                  <a:pt x="5640201" y="4698879"/>
                </a:cubicBezTo>
                <a:cubicBezTo>
                  <a:pt x="5653025" y="4696315"/>
                  <a:pt x="5665850" y="4693750"/>
                  <a:pt x="5668414" y="4680925"/>
                </a:cubicBezTo>
                <a:cubicBezTo>
                  <a:pt x="5655590" y="4678361"/>
                  <a:pt x="5642765" y="4688620"/>
                  <a:pt x="5635071" y="4696315"/>
                </a:cubicBezTo>
                <a:cubicBezTo>
                  <a:pt x="5640201" y="4688620"/>
                  <a:pt x="5642765" y="4680925"/>
                  <a:pt x="5645330" y="4670666"/>
                </a:cubicBezTo>
                <a:cubicBezTo>
                  <a:pt x="5650460" y="4668101"/>
                  <a:pt x="5655590" y="4668101"/>
                  <a:pt x="5658155" y="4662971"/>
                </a:cubicBezTo>
                <a:cubicBezTo>
                  <a:pt x="5658155" y="4660406"/>
                  <a:pt x="5653025" y="4657841"/>
                  <a:pt x="5653025" y="4660406"/>
                </a:cubicBezTo>
                <a:cubicBezTo>
                  <a:pt x="5650460" y="4655276"/>
                  <a:pt x="5660720" y="4655276"/>
                  <a:pt x="5663285" y="4650147"/>
                </a:cubicBezTo>
                <a:cubicBezTo>
                  <a:pt x="5691499" y="4652712"/>
                  <a:pt x="5712018" y="4637322"/>
                  <a:pt x="5729972" y="4627063"/>
                </a:cubicBezTo>
                <a:cubicBezTo>
                  <a:pt x="5724842" y="4619368"/>
                  <a:pt x="5717148" y="4621933"/>
                  <a:pt x="5712018" y="4621933"/>
                </a:cubicBezTo>
                <a:cubicBezTo>
                  <a:pt x="5688934" y="4624498"/>
                  <a:pt x="5673544" y="4645017"/>
                  <a:pt x="5653025" y="4645017"/>
                </a:cubicBezTo>
                <a:cubicBezTo>
                  <a:pt x="5673544" y="4603978"/>
                  <a:pt x="5742797" y="4614238"/>
                  <a:pt x="5755621" y="4568070"/>
                </a:cubicBezTo>
                <a:cubicBezTo>
                  <a:pt x="5727407" y="4562940"/>
                  <a:pt x="5706888" y="4596284"/>
                  <a:pt x="5676109" y="4588589"/>
                </a:cubicBezTo>
                <a:cubicBezTo>
                  <a:pt x="5688934" y="4570635"/>
                  <a:pt x="5712018" y="4560375"/>
                  <a:pt x="5727407" y="4544986"/>
                </a:cubicBezTo>
                <a:cubicBezTo>
                  <a:pt x="5712018" y="4542421"/>
                  <a:pt x="5699193" y="4552681"/>
                  <a:pt x="5688934" y="4560375"/>
                </a:cubicBezTo>
                <a:cubicBezTo>
                  <a:pt x="5694063" y="4544986"/>
                  <a:pt x="5704323" y="4529597"/>
                  <a:pt x="5699193" y="4509077"/>
                </a:cubicBezTo>
                <a:cubicBezTo>
                  <a:pt x="5676109" y="4521902"/>
                  <a:pt x="5668414" y="4550116"/>
                  <a:pt x="5658155" y="4575765"/>
                </a:cubicBezTo>
                <a:cubicBezTo>
                  <a:pt x="5655590" y="4557810"/>
                  <a:pt x="5650460" y="4544986"/>
                  <a:pt x="5640201" y="4534726"/>
                </a:cubicBezTo>
                <a:cubicBezTo>
                  <a:pt x="5647896" y="4519337"/>
                  <a:pt x="5655590" y="4501383"/>
                  <a:pt x="5673544" y="4496253"/>
                </a:cubicBezTo>
                <a:cubicBezTo>
                  <a:pt x="5678674" y="4498818"/>
                  <a:pt x="5688934" y="4501383"/>
                  <a:pt x="5694063" y="4498818"/>
                </a:cubicBezTo>
                <a:cubicBezTo>
                  <a:pt x="5694063" y="4491123"/>
                  <a:pt x="5683804" y="4493688"/>
                  <a:pt x="5676109" y="4493688"/>
                </a:cubicBezTo>
                <a:cubicBezTo>
                  <a:pt x="5688934" y="4485994"/>
                  <a:pt x="5704323" y="4478299"/>
                  <a:pt x="5701758" y="4460345"/>
                </a:cubicBezTo>
                <a:cubicBezTo>
                  <a:pt x="5699193" y="4455215"/>
                  <a:pt x="5691499" y="4462909"/>
                  <a:pt x="5683804" y="4460345"/>
                </a:cubicBezTo>
                <a:cubicBezTo>
                  <a:pt x="5683804" y="4450085"/>
                  <a:pt x="5686369" y="4444955"/>
                  <a:pt x="5681239" y="4439825"/>
                </a:cubicBezTo>
                <a:cubicBezTo>
                  <a:pt x="5665850" y="4447520"/>
                  <a:pt x="5668414" y="4468039"/>
                  <a:pt x="5665850" y="4485994"/>
                </a:cubicBezTo>
                <a:cubicBezTo>
                  <a:pt x="5660720" y="4488558"/>
                  <a:pt x="5663285" y="4485994"/>
                  <a:pt x="5660720" y="4483429"/>
                </a:cubicBezTo>
                <a:cubicBezTo>
                  <a:pt x="5658155" y="4485994"/>
                  <a:pt x="5660720" y="4491123"/>
                  <a:pt x="5655590" y="4491123"/>
                </a:cubicBezTo>
                <a:cubicBezTo>
                  <a:pt x="5658155" y="4457780"/>
                  <a:pt x="5665850" y="4419306"/>
                  <a:pt x="5647896" y="4396222"/>
                </a:cubicBezTo>
                <a:cubicBezTo>
                  <a:pt x="5655590" y="4432131"/>
                  <a:pt x="5653025" y="4493688"/>
                  <a:pt x="5635071" y="4524467"/>
                </a:cubicBezTo>
                <a:cubicBezTo>
                  <a:pt x="5629941" y="4521902"/>
                  <a:pt x="5627376" y="4519337"/>
                  <a:pt x="5622247" y="4516772"/>
                </a:cubicBezTo>
                <a:cubicBezTo>
                  <a:pt x="5619682" y="4524467"/>
                  <a:pt x="5629941" y="4532161"/>
                  <a:pt x="5627376" y="4544986"/>
                </a:cubicBezTo>
                <a:cubicBezTo>
                  <a:pt x="5622247" y="4542421"/>
                  <a:pt x="5619682" y="4539856"/>
                  <a:pt x="5614552" y="4537291"/>
                </a:cubicBezTo>
                <a:cubicBezTo>
                  <a:pt x="5606857" y="4542421"/>
                  <a:pt x="5611987" y="4547551"/>
                  <a:pt x="5611987" y="4555246"/>
                </a:cubicBezTo>
                <a:cubicBezTo>
                  <a:pt x="5606857" y="4555246"/>
                  <a:pt x="5606857" y="4550116"/>
                  <a:pt x="5604292" y="4550116"/>
                </a:cubicBezTo>
                <a:cubicBezTo>
                  <a:pt x="5608140" y="4557810"/>
                  <a:pt x="5613270" y="4566146"/>
                  <a:pt x="5616796" y="4574482"/>
                </a:cubicBezTo>
                <a:lnTo>
                  <a:pt x="5619338" y="4595944"/>
                </a:lnTo>
                <a:lnTo>
                  <a:pt x="5624812" y="4591154"/>
                </a:lnTo>
                <a:cubicBezTo>
                  <a:pt x="5635072" y="4591154"/>
                  <a:pt x="5637636" y="4586024"/>
                  <a:pt x="5642766" y="4588589"/>
                </a:cubicBezTo>
                <a:cubicBezTo>
                  <a:pt x="5632507" y="4596284"/>
                  <a:pt x="5629942" y="4609109"/>
                  <a:pt x="5619682" y="4614239"/>
                </a:cubicBezTo>
                <a:cubicBezTo>
                  <a:pt x="5619682" y="4611674"/>
                  <a:pt x="5619682" y="4603979"/>
                  <a:pt x="5609423" y="4606544"/>
                </a:cubicBezTo>
                <a:cubicBezTo>
                  <a:pt x="5610705" y="4601414"/>
                  <a:pt x="5613911" y="4599490"/>
                  <a:pt x="5617117" y="4597887"/>
                </a:cubicBezTo>
                <a:lnTo>
                  <a:pt x="5617904" y="4597198"/>
                </a:lnTo>
                <a:lnTo>
                  <a:pt x="5606755" y="4586845"/>
                </a:lnTo>
                <a:lnTo>
                  <a:pt x="5606857" y="4588589"/>
                </a:lnTo>
                <a:lnTo>
                  <a:pt x="5605630" y="4585801"/>
                </a:lnTo>
                <a:lnTo>
                  <a:pt x="5583773" y="4565505"/>
                </a:lnTo>
                <a:cubicBezTo>
                  <a:pt x="5568384" y="4555246"/>
                  <a:pt x="5555559" y="4547551"/>
                  <a:pt x="5537605" y="4542421"/>
                </a:cubicBezTo>
                <a:cubicBezTo>
                  <a:pt x="5540170" y="4557810"/>
                  <a:pt x="5563254" y="4570635"/>
                  <a:pt x="5578643" y="4583459"/>
                </a:cubicBezTo>
                <a:cubicBezTo>
                  <a:pt x="5591468" y="4593719"/>
                  <a:pt x="5604292" y="4606543"/>
                  <a:pt x="5617117" y="4614238"/>
                </a:cubicBezTo>
                <a:cubicBezTo>
                  <a:pt x="5609422" y="4632192"/>
                  <a:pt x="5611987" y="4662971"/>
                  <a:pt x="5606857" y="4683490"/>
                </a:cubicBezTo>
                <a:cubicBezTo>
                  <a:pt x="5601727" y="4683490"/>
                  <a:pt x="5604292" y="4680925"/>
                  <a:pt x="5599162" y="4680925"/>
                </a:cubicBezTo>
                <a:cubicBezTo>
                  <a:pt x="5596598" y="4688620"/>
                  <a:pt x="5601727" y="4691185"/>
                  <a:pt x="5604292" y="4698879"/>
                </a:cubicBezTo>
                <a:cubicBezTo>
                  <a:pt x="5609422" y="4719399"/>
                  <a:pt x="5604292" y="4742483"/>
                  <a:pt x="5601727" y="4763002"/>
                </a:cubicBezTo>
                <a:cubicBezTo>
                  <a:pt x="5594033" y="4752742"/>
                  <a:pt x="5594033" y="4737353"/>
                  <a:pt x="5578643" y="4737353"/>
                </a:cubicBezTo>
                <a:cubicBezTo>
                  <a:pt x="5583773" y="4721964"/>
                  <a:pt x="5583773" y="4688620"/>
                  <a:pt x="5570949" y="4680925"/>
                </a:cubicBezTo>
                <a:cubicBezTo>
                  <a:pt x="5560689" y="4688620"/>
                  <a:pt x="5555559" y="4698879"/>
                  <a:pt x="5552994" y="4711704"/>
                </a:cubicBezTo>
                <a:cubicBezTo>
                  <a:pt x="5550430" y="4709139"/>
                  <a:pt x="5550430" y="4706574"/>
                  <a:pt x="5547864" y="4704009"/>
                </a:cubicBezTo>
                <a:cubicBezTo>
                  <a:pt x="5550430" y="4691185"/>
                  <a:pt x="5552994" y="4680925"/>
                  <a:pt x="5550430" y="4668101"/>
                </a:cubicBezTo>
                <a:cubicBezTo>
                  <a:pt x="5537605" y="4670666"/>
                  <a:pt x="5535040" y="4683490"/>
                  <a:pt x="5532475" y="4693750"/>
                </a:cubicBezTo>
                <a:cubicBezTo>
                  <a:pt x="5529910" y="4693750"/>
                  <a:pt x="5527345" y="4691185"/>
                  <a:pt x="5524781" y="4691185"/>
                </a:cubicBezTo>
                <a:cubicBezTo>
                  <a:pt x="5522216" y="4693750"/>
                  <a:pt x="5522216" y="4693750"/>
                  <a:pt x="5522216" y="4691185"/>
                </a:cubicBezTo>
                <a:cubicBezTo>
                  <a:pt x="5522216" y="4691185"/>
                  <a:pt x="5519651" y="4691185"/>
                  <a:pt x="5519651" y="4691185"/>
                </a:cubicBezTo>
                <a:cubicBezTo>
                  <a:pt x="5514521" y="4680925"/>
                  <a:pt x="5509391" y="4670666"/>
                  <a:pt x="5496567" y="4665536"/>
                </a:cubicBezTo>
                <a:cubicBezTo>
                  <a:pt x="5494002" y="4670666"/>
                  <a:pt x="5491437" y="4675795"/>
                  <a:pt x="5491437" y="4683490"/>
                </a:cubicBezTo>
                <a:cubicBezTo>
                  <a:pt x="5473483" y="4678361"/>
                  <a:pt x="5455529" y="4670666"/>
                  <a:pt x="5440139" y="4655276"/>
                </a:cubicBezTo>
                <a:cubicBezTo>
                  <a:pt x="5368322" y="4647581"/>
                  <a:pt x="5296505" y="4642452"/>
                  <a:pt x="5222123" y="4634757"/>
                </a:cubicBezTo>
                <a:cubicBezTo>
                  <a:pt x="5281116" y="4721964"/>
                  <a:pt x="5322154" y="4855338"/>
                  <a:pt x="5224688" y="4922025"/>
                </a:cubicBezTo>
                <a:cubicBezTo>
                  <a:pt x="5229818" y="4947674"/>
                  <a:pt x="5250337" y="4955369"/>
                  <a:pt x="5283680" y="4950239"/>
                </a:cubicBezTo>
                <a:cubicBezTo>
                  <a:pt x="5242642" y="4970758"/>
                  <a:pt x="5188779" y="4942544"/>
                  <a:pt x="5181085" y="5022056"/>
                </a:cubicBezTo>
                <a:cubicBezTo>
                  <a:pt x="5224688" y="5106698"/>
                  <a:pt x="5332414" y="5073354"/>
                  <a:pt x="5355498" y="5152866"/>
                </a:cubicBezTo>
                <a:cubicBezTo>
                  <a:pt x="5365757" y="5186209"/>
                  <a:pt x="5260597" y="5240072"/>
                  <a:pt x="5355498" y="5255461"/>
                </a:cubicBezTo>
                <a:cubicBezTo>
                  <a:pt x="5342673" y="5306759"/>
                  <a:pt x="5237513" y="5263156"/>
                  <a:pt x="5237513" y="5327278"/>
                </a:cubicBezTo>
                <a:cubicBezTo>
                  <a:pt x="5229818" y="5358057"/>
                  <a:pt x="5258031" y="5352927"/>
                  <a:pt x="5281116" y="5355492"/>
                </a:cubicBezTo>
                <a:cubicBezTo>
                  <a:pt x="5263162" y="5396531"/>
                  <a:pt x="5227253" y="5422179"/>
                  <a:pt x="5193909" y="5447828"/>
                </a:cubicBezTo>
                <a:cubicBezTo>
                  <a:pt x="5196474" y="5437569"/>
                  <a:pt x="5199039" y="5424744"/>
                  <a:pt x="5196474" y="5417049"/>
                </a:cubicBezTo>
                <a:cubicBezTo>
                  <a:pt x="5204169" y="5411920"/>
                  <a:pt x="5214428" y="5409355"/>
                  <a:pt x="5216993" y="5401660"/>
                </a:cubicBezTo>
                <a:cubicBezTo>
                  <a:pt x="5214428" y="5396531"/>
                  <a:pt x="5204169" y="5399095"/>
                  <a:pt x="5209299" y="5391400"/>
                </a:cubicBezTo>
                <a:cubicBezTo>
                  <a:pt x="5204169" y="5393965"/>
                  <a:pt x="5204169" y="5393965"/>
                  <a:pt x="5201604" y="5396531"/>
                </a:cubicBezTo>
                <a:cubicBezTo>
                  <a:pt x="5196474" y="5393965"/>
                  <a:pt x="5204169" y="5391400"/>
                  <a:pt x="5201604" y="5386271"/>
                </a:cubicBezTo>
                <a:cubicBezTo>
                  <a:pt x="5193909" y="5386271"/>
                  <a:pt x="5196474" y="5393965"/>
                  <a:pt x="5191345" y="5393965"/>
                </a:cubicBezTo>
                <a:cubicBezTo>
                  <a:pt x="5191345" y="5388836"/>
                  <a:pt x="5188779" y="5386271"/>
                  <a:pt x="5186215" y="5383706"/>
                </a:cubicBezTo>
                <a:cubicBezTo>
                  <a:pt x="5181085" y="5391400"/>
                  <a:pt x="5186215" y="5404225"/>
                  <a:pt x="5191345" y="5409355"/>
                </a:cubicBezTo>
                <a:cubicBezTo>
                  <a:pt x="5191345" y="5422179"/>
                  <a:pt x="5191345" y="5440134"/>
                  <a:pt x="5188779" y="5455523"/>
                </a:cubicBezTo>
                <a:cubicBezTo>
                  <a:pt x="5183650" y="5460653"/>
                  <a:pt x="5175955" y="5465783"/>
                  <a:pt x="5170825" y="5470912"/>
                </a:cubicBezTo>
                <a:cubicBezTo>
                  <a:pt x="5170825" y="5470912"/>
                  <a:pt x="5168260" y="5468347"/>
                  <a:pt x="5170825" y="5465783"/>
                </a:cubicBezTo>
                <a:cubicBezTo>
                  <a:pt x="5165696" y="5468347"/>
                  <a:pt x="5163131" y="5460653"/>
                  <a:pt x="5160566" y="5455523"/>
                </a:cubicBezTo>
                <a:cubicBezTo>
                  <a:pt x="5155436" y="5460653"/>
                  <a:pt x="5150306" y="5468347"/>
                  <a:pt x="5152871" y="5476042"/>
                </a:cubicBezTo>
                <a:cubicBezTo>
                  <a:pt x="5150306" y="5481172"/>
                  <a:pt x="5145176" y="5468347"/>
                  <a:pt x="5140047" y="5468347"/>
                </a:cubicBezTo>
                <a:cubicBezTo>
                  <a:pt x="5132352" y="5478607"/>
                  <a:pt x="5145176" y="5486302"/>
                  <a:pt x="5152871" y="5491431"/>
                </a:cubicBezTo>
                <a:cubicBezTo>
                  <a:pt x="5145176" y="5501691"/>
                  <a:pt x="5137482" y="5509386"/>
                  <a:pt x="5132352" y="5522210"/>
                </a:cubicBezTo>
                <a:cubicBezTo>
                  <a:pt x="5137482" y="5545294"/>
                  <a:pt x="5119527" y="5594027"/>
                  <a:pt x="5145176" y="5596592"/>
                </a:cubicBezTo>
                <a:cubicBezTo>
                  <a:pt x="5142611" y="5604287"/>
                  <a:pt x="5142611" y="5611981"/>
                  <a:pt x="5140047" y="5619676"/>
                </a:cubicBezTo>
                <a:cubicBezTo>
                  <a:pt x="5137482" y="5622241"/>
                  <a:pt x="5137482" y="5624806"/>
                  <a:pt x="5134917" y="5627371"/>
                </a:cubicBezTo>
                <a:cubicBezTo>
                  <a:pt x="5129787" y="5629936"/>
                  <a:pt x="5127222" y="5635065"/>
                  <a:pt x="5127222" y="5640195"/>
                </a:cubicBezTo>
                <a:cubicBezTo>
                  <a:pt x="5127222" y="5640195"/>
                  <a:pt x="5127222" y="5642760"/>
                  <a:pt x="5127222" y="5642760"/>
                </a:cubicBezTo>
                <a:cubicBezTo>
                  <a:pt x="5124657" y="5653020"/>
                  <a:pt x="5124657" y="5660714"/>
                  <a:pt x="5122092" y="5668409"/>
                </a:cubicBezTo>
                <a:cubicBezTo>
                  <a:pt x="5022061" y="5665844"/>
                  <a:pt x="4927160" y="5717142"/>
                  <a:pt x="4824565" y="5783829"/>
                </a:cubicBezTo>
                <a:cubicBezTo>
                  <a:pt x="4816870" y="5781264"/>
                  <a:pt x="4811740" y="5778699"/>
                  <a:pt x="4804046" y="5776134"/>
                </a:cubicBezTo>
                <a:cubicBezTo>
                  <a:pt x="4798916" y="5747921"/>
                  <a:pt x="4796351" y="5719707"/>
                  <a:pt x="4793786" y="5688928"/>
                </a:cubicBezTo>
                <a:cubicBezTo>
                  <a:pt x="4793786" y="5686363"/>
                  <a:pt x="4793786" y="5686363"/>
                  <a:pt x="4793786" y="5686363"/>
                </a:cubicBezTo>
                <a:cubicBezTo>
                  <a:pt x="4829694" y="5688928"/>
                  <a:pt x="4863038" y="5691493"/>
                  <a:pt x="4883557" y="5650455"/>
                </a:cubicBezTo>
                <a:cubicBezTo>
                  <a:pt x="4850214" y="5635065"/>
                  <a:pt x="4811740" y="5622241"/>
                  <a:pt x="4778397" y="5617111"/>
                </a:cubicBezTo>
                <a:cubicBezTo>
                  <a:pt x="4775832" y="5594027"/>
                  <a:pt x="4775832" y="5573508"/>
                  <a:pt x="4770702" y="5555554"/>
                </a:cubicBezTo>
                <a:cubicBezTo>
                  <a:pt x="4775832" y="5555554"/>
                  <a:pt x="4780962" y="5555554"/>
                  <a:pt x="4785451" y="5554913"/>
                </a:cubicBezTo>
                <a:lnTo>
                  <a:pt x="4791994" y="5552219"/>
                </a:lnTo>
                <a:lnTo>
                  <a:pt x="4791221" y="5560683"/>
                </a:lnTo>
                <a:cubicBezTo>
                  <a:pt x="4834824" y="5550424"/>
                  <a:pt x="4816870" y="5550424"/>
                  <a:pt x="4863038" y="5560683"/>
                </a:cubicBezTo>
                <a:cubicBezTo>
                  <a:pt x="4865603" y="5527340"/>
                  <a:pt x="4857908" y="5504256"/>
                  <a:pt x="4834824" y="5501691"/>
                </a:cubicBezTo>
                <a:cubicBezTo>
                  <a:pt x="4838672" y="5530546"/>
                  <a:pt x="4805008" y="5523332"/>
                  <a:pt x="4793346" y="5537399"/>
                </a:cubicBezTo>
                <a:lnTo>
                  <a:pt x="4792552" y="5546095"/>
                </a:lnTo>
                <a:lnTo>
                  <a:pt x="4782565" y="5534715"/>
                </a:lnTo>
                <a:cubicBezTo>
                  <a:pt x="4776473" y="5531188"/>
                  <a:pt x="4769419" y="5528623"/>
                  <a:pt x="4763007" y="5524775"/>
                </a:cubicBezTo>
                <a:cubicBezTo>
                  <a:pt x="4757877" y="5511951"/>
                  <a:pt x="4757877" y="5499126"/>
                  <a:pt x="4757877" y="5488866"/>
                </a:cubicBezTo>
                <a:cubicBezTo>
                  <a:pt x="4765572" y="5481172"/>
                  <a:pt x="4778397" y="5481172"/>
                  <a:pt x="4788656" y="5476042"/>
                </a:cubicBezTo>
                <a:cubicBezTo>
                  <a:pt x="4791221" y="5468347"/>
                  <a:pt x="4791221" y="5465783"/>
                  <a:pt x="4796351" y="5458088"/>
                </a:cubicBezTo>
                <a:cubicBezTo>
                  <a:pt x="4793786" y="5452958"/>
                  <a:pt x="4786091" y="5458088"/>
                  <a:pt x="4780962" y="5458088"/>
                </a:cubicBezTo>
                <a:cubicBezTo>
                  <a:pt x="4783526" y="5452958"/>
                  <a:pt x="4786091" y="5450393"/>
                  <a:pt x="4780962" y="5447828"/>
                </a:cubicBezTo>
                <a:cubicBezTo>
                  <a:pt x="4763007" y="5450393"/>
                  <a:pt x="4768137" y="5476042"/>
                  <a:pt x="4752748" y="5481172"/>
                </a:cubicBezTo>
                <a:cubicBezTo>
                  <a:pt x="4755313" y="5476042"/>
                  <a:pt x="4752748" y="5470912"/>
                  <a:pt x="4750183" y="5468347"/>
                </a:cubicBezTo>
                <a:cubicBezTo>
                  <a:pt x="4757877" y="5460653"/>
                  <a:pt x="4768137" y="5458088"/>
                  <a:pt x="4770702" y="5447828"/>
                </a:cubicBezTo>
                <a:cubicBezTo>
                  <a:pt x="4770702" y="5445263"/>
                  <a:pt x="4765572" y="5447828"/>
                  <a:pt x="4763007" y="5447828"/>
                </a:cubicBezTo>
                <a:cubicBezTo>
                  <a:pt x="4768137" y="5440134"/>
                  <a:pt x="4773267" y="5435004"/>
                  <a:pt x="4773267" y="5424744"/>
                </a:cubicBezTo>
                <a:cubicBezTo>
                  <a:pt x="4770702" y="5419614"/>
                  <a:pt x="4765572" y="5419614"/>
                  <a:pt x="4757877" y="5419614"/>
                </a:cubicBezTo>
                <a:cubicBezTo>
                  <a:pt x="4755313" y="5393965"/>
                  <a:pt x="4757877" y="5373446"/>
                  <a:pt x="4757877" y="5350362"/>
                </a:cubicBezTo>
                <a:cubicBezTo>
                  <a:pt x="4773267" y="5347797"/>
                  <a:pt x="4788656" y="5352927"/>
                  <a:pt x="4804046" y="5355492"/>
                </a:cubicBezTo>
                <a:cubicBezTo>
                  <a:pt x="4804046" y="5345233"/>
                  <a:pt x="4793786" y="5345233"/>
                  <a:pt x="4786091" y="5342668"/>
                </a:cubicBezTo>
                <a:cubicBezTo>
                  <a:pt x="4791221" y="5337538"/>
                  <a:pt x="4796351" y="5334973"/>
                  <a:pt x="4796351" y="5327278"/>
                </a:cubicBezTo>
                <a:cubicBezTo>
                  <a:pt x="4791221" y="5322148"/>
                  <a:pt x="4788656" y="5324713"/>
                  <a:pt x="4780962" y="5324713"/>
                </a:cubicBezTo>
                <a:cubicBezTo>
                  <a:pt x="4780962" y="5319584"/>
                  <a:pt x="4788656" y="5322148"/>
                  <a:pt x="4791221" y="5317019"/>
                </a:cubicBezTo>
                <a:cubicBezTo>
                  <a:pt x="4788656" y="5311889"/>
                  <a:pt x="4775832" y="5317019"/>
                  <a:pt x="4773267" y="5314454"/>
                </a:cubicBezTo>
                <a:cubicBezTo>
                  <a:pt x="4775832" y="5309324"/>
                  <a:pt x="4780962" y="5309324"/>
                  <a:pt x="4780962" y="5304194"/>
                </a:cubicBezTo>
                <a:cubicBezTo>
                  <a:pt x="4770702" y="5299064"/>
                  <a:pt x="4768137" y="5311889"/>
                  <a:pt x="4760442" y="5311889"/>
                </a:cubicBezTo>
                <a:cubicBezTo>
                  <a:pt x="4768137" y="5301629"/>
                  <a:pt x="4763007" y="5288805"/>
                  <a:pt x="4763007" y="5278545"/>
                </a:cubicBezTo>
                <a:cubicBezTo>
                  <a:pt x="4757877" y="5281110"/>
                  <a:pt x="4757877" y="5286240"/>
                  <a:pt x="4755313" y="5288805"/>
                </a:cubicBezTo>
                <a:cubicBezTo>
                  <a:pt x="4752748" y="5281110"/>
                  <a:pt x="4757877" y="5278545"/>
                  <a:pt x="4755313" y="5270851"/>
                </a:cubicBezTo>
                <a:cubicBezTo>
                  <a:pt x="4757877" y="5260591"/>
                  <a:pt x="4775832" y="5250331"/>
                  <a:pt x="4770702" y="5240072"/>
                </a:cubicBezTo>
                <a:cubicBezTo>
                  <a:pt x="4765572" y="5242637"/>
                  <a:pt x="4765572" y="5250331"/>
                  <a:pt x="4763007" y="5252896"/>
                </a:cubicBezTo>
                <a:cubicBezTo>
                  <a:pt x="4760442" y="5247767"/>
                  <a:pt x="4768137" y="5229812"/>
                  <a:pt x="4757877" y="5224682"/>
                </a:cubicBezTo>
                <a:cubicBezTo>
                  <a:pt x="4750183" y="5222118"/>
                  <a:pt x="4752748" y="5232377"/>
                  <a:pt x="4747618" y="5232377"/>
                </a:cubicBezTo>
                <a:cubicBezTo>
                  <a:pt x="4750183" y="5211858"/>
                  <a:pt x="4742488" y="5191339"/>
                  <a:pt x="4752748" y="5173385"/>
                </a:cubicBezTo>
                <a:cubicBezTo>
                  <a:pt x="4750183" y="5168255"/>
                  <a:pt x="4750183" y="5170820"/>
                  <a:pt x="4745053" y="5170820"/>
                </a:cubicBezTo>
                <a:cubicBezTo>
                  <a:pt x="4742488" y="5157995"/>
                  <a:pt x="4739923" y="5152866"/>
                  <a:pt x="4739923" y="5140041"/>
                </a:cubicBezTo>
                <a:cubicBezTo>
                  <a:pt x="4750183" y="5137476"/>
                  <a:pt x="4763007" y="5137476"/>
                  <a:pt x="4770702" y="5134911"/>
                </a:cubicBezTo>
                <a:cubicBezTo>
                  <a:pt x="4763007" y="5132346"/>
                  <a:pt x="4752748" y="5134911"/>
                  <a:pt x="4739923" y="5134911"/>
                </a:cubicBezTo>
                <a:cubicBezTo>
                  <a:pt x="4724534" y="5083613"/>
                  <a:pt x="4747618" y="5052835"/>
                  <a:pt x="4760442" y="5014361"/>
                </a:cubicBezTo>
                <a:cubicBezTo>
                  <a:pt x="4765572" y="5001537"/>
                  <a:pt x="4765572" y="4988712"/>
                  <a:pt x="4778397" y="4983583"/>
                </a:cubicBezTo>
                <a:cubicBezTo>
                  <a:pt x="4783526" y="4986148"/>
                  <a:pt x="4788656" y="4983583"/>
                  <a:pt x="4788656" y="4988712"/>
                </a:cubicBezTo>
                <a:cubicBezTo>
                  <a:pt x="4793786" y="4983583"/>
                  <a:pt x="4783526" y="4975888"/>
                  <a:pt x="4775832" y="4978453"/>
                </a:cubicBezTo>
                <a:cubicBezTo>
                  <a:pt x="4775832" y="4968193"/>
                  <a:pt x="4788656" y="4975888"/>
                  <a:pt x="4786091" y="4965628"/>
                </a:cubicBezTo>
                <a:cubicBezTo>
                  <a:pt x="4793786" y="4965628"/>
                  <a:pt x="4811740" y="4965628"/>
                  <a:pt x="4811740" y="4955369"/>
                </a:cubicBezTo>
                <a:cubicBezTo>
                  <a:pt x="4822000" y="4952804"/>
                  <a:pt x="4829694" y="4947674"/>
                  <a:pt x="4834824" y="4939980"/>
                </a:cubicBezTo>
                <a:cubicBezTo>
                  <a:pt x="4822000" y="4932285"/>
                  <a:pt x="4809175" y="4947674"/>
                  <a:pt x="4798916" y="4942544"/>
                </a:cubicBezTo>
                <a:cubicBezTo>
                  <a:pt x="4798916" y="4932285"/>
                  <a:pt x="4806611" y="4924590"/>
                  <a:pt x="4804046" y="4916895"/>
                </a:cubicBezTo>
                <a:cubicBezTo>
                  <a:pt x="4783526" y="4919460"/>
                  <a:pt x="4788656" y="4945109"/>
                  <a:pt x="4775832" y="4955369"/>
                </a:cubicBezTo>
                <a:cubicBezTo>
                  <a:pt x="4778397" y="4942544"/>
                  <a:pt x="4773267" y="4932285"/>
                  <a:pt x="4773267" y="4919460"/>
                </a:cubicBezTo>
                <a:cubicBezTo>
                  <a:pt x="4763007" y="4932285"/>
                  <a:pt x="4768137" y="4963063"/>
                  <a:pt x="4765572" y="4981018"/>
                </a:cubicBezTo>
                <a:cubicBezTo>
                  <a:pt x="4757877" y="4981018"/>
                  <a:pt x="4757877" y="4968193"/>
                  <a:pt x="4763007" y="4965628"/>
                </a:cubicBezTo>
                <a:cubicBezTo>
                  <a:pt x="4757877" y="4952804"/>
                  <a:pt x="4765572" y="4932285"/>
                  <a:pt x="4765572" y="4914331"/>
                </a:cubicBezTo>
                <a:cubicBezTo>
                  <a:pt x="4768137" y="4909201"/>
                  <a:pt x="4775832" y="4909201"/>
                  <a:pt x="4775832" y="4901506"/>
                </a:cubicBezTo>
                <a:cubicBezTo>
                  <a:pt x="4775832" y="4893811"/>
                  <a:pt x="4765572" y="4901506"/>
                  <a:pt x="4765572" y="4898941"/>
                </a:cubicBezTo>
                <a:cubicBezTo>
                  <a:pt x="4763007" y="4893811"/>
                  <a:pt x="4763007" y="4886117"/>
                  <a:pt x="4763007" y="4878422"/>
                </a:cubicBezTo>
                <a:cubicBezTo>
                  <a:pt x="4770702" y="4878422"/>
                  <a:pt x="4773267" y="4878422"/>
                  <a:pt x="4775832" y="4873292"/>
                </a:cubicBezTo>
                <a:cubicBezTo>
                  <a:pt x="4775832" y="4863033"/>
                  <a:pt x="4765572" y="4863033"/>
                  <a:pt x="4760442" y="4860468"/>
                </a:cubicBezTo>
                <a:cubicBezTo>
                  <a:pt x="4760442" y="4847643"/>
                  <a:pt x="4755313" y="4827124"/>
                  <a:pt x="4763007" y="4819430"/>
                </a:cubicBezTo>
                <a:cubicBezTo>
                  <a:pt x="4768137" y="4821994"/>
                  <a:pt x="4773267" y="4819430"/>
                  <a:pt x="4775832" y="4821994"/>
                </a:cubicBezTo>
                <a:cubicBezTo>
                  <a:pt x="4778397" y="4819430"/>
                  <a:pt x="4778397" y="4816865"/>
                  <a:pt x="4780962" y="4816865"/>
                </a:cubicBezTo>
                <a:cubicBezTo>
                  <a:pt x="4775832" y="4804040"/>
                  <a:pt x="4763007" y="4793781"/>
                  <a:pt x="4750183" y="4793781"/>
                </a:cubicBezTo>
                <a:cubicBezTo>
                  <a:pt x="4752748" y="4783521"/>
                  <a:pt x="4770702" y="4796345"/>
                  <a:pt x="4775832" y="4791216"/>
                </a:cubicBezTo>
                <a:cubicBezTo>
                  <a:pt x="4773267" y="4786086"/>
                  <a:pt x="4768137" y="4780956"/>
                  <a:pt x="4770702" y="4775826"/>
                </a:cubicBezTo>
                <a:cubicBezTo>
                  <a:pt x="4760442" y="4775826"/>
                  <a:pt x="4755313" y="4778391"/>
                  <a:pt x="4747618" y="4780956"/>
                </a:cubicBezTo>
                <a:cubicBezTo>
                  <a:pt x="4742488" y="4757872"/>
                  <a:pt x="4734793" y="4737353"/>
                  <a:pt x="4732228" y="4709139"/>
                </a:cubicBezTo>
                <a:cubicBezTo>
                  <a:pt x="4739923" y="4711704"/>
                  <a:pt x="4747618" y="4711704"/>
                  <a:pt x="4752748" y="4706574"/>
                </a:cubicBezTo>
                <a:cubicBezTo>
                  <a:pt x="4750183" y="4721964"/>
                  <a:pt x="4747618" y="4745048"/>
                  <a:pt x="4763007" y="4752742"/>
                </a:cubicBezTo>
                <a:cubicBezTo>
                  <a:pt x="4778397" y="4742483"/>
                  <a:pt x="4768137" y="4711704"/>
                  <a:pt x="4755313" y="4704009"/>
                </a:cubicBezTo>
                <a:cubicBezTo>
                  <a:pt x="4760442" y="4698879"/>
                  <a:pt x="4765572" y="4704009"/>
                  <a:pt x="4773267" y="4701444"/>
                </a:cubicBezTo>
                <a:cubicBezTo>
                  <a:pt x="4778397" y="4711704"/>
                  <a:pt x="4780962" y="4724528"/>
                  <a:pt x="4793786" y="4727093"/>
                </a:cubicBezTo>
                <a:cubicBezTo>
                  <a:pt x="4798916" y="4716834"/>
                  <a:pt x="4788656" y="4698879"/>
                  <a:pt x="4775832" y="4698879"/>
                </a:cubicBezTo>
                <a:cubicBezTo>
                  <a:pt x="4780962" y="4693750"/>
                  <a:pt x="4788656" y="4704009"/>
                  <a:pt x="4796351" y="4704009"/>
                </a:cubicBezTo>
                <a:cubicBezTo>
                  <a:pt x="4809175" y="4704009"/>
                  <a:pt x="4822000" y="4701444"/>
                  <a:pt x="4827130" y="4691185"/>
                </a:cubicBezTo>
                <a:cubicBezTo>
                  <a:pt x="4819435" y="4680925"/>
                  <a:pt x="4809175" y="4683490"/>
                  <a:pt x="4793786" y="4680925"/>
                </a:cubicBezTo>
                <a:cubicBezTo>
                  <a:pt x="4798916" y="4675795"/>
                  <a:pt x="4804046" y="4670666"/>
                  <a:pt x="4806611" y="4665536"/>
                </a:cubicBezTo>
                <a:cubicBezTo>
                  <a:pt x="4798916" y="4660406"/>
                  <a:pt x="4801481" y="4657841"/>
                  <a:pt x="4801481" y="4650147"/>
                </a:cubicBezTo>
                <a:cubicBezTo>
                  <a:pt x="4788656" y="4650147"/>
                  <a:pt x="4775832" y="4657841"/>
                  <a:pt x="4768137" y="4665536"/>
                </a:cubicBezTo>
                <a:cubicBezTo>
                  <a:pt x="4765572" y="4662971"/>
                  <a:pt x="4763007" y="4657841"/>
                  <a:pt x="4760442" y="4655276"/>
                </a:cubicBezTo>
                <a:cubicBezTo>
                  <a:pt x="4747618" y="4657841"/>
                  <a:pt x="4752748" y="4673230"/>
                  <a:pt x="4755313" y="4680925"/>
                </a:cubicBezTo>
                <a:cubicBezTo>
                  <a:pt x="4750183" y="4680925"/>
                  <a:pt x="4750183" y="4686055"/>
                  <a:pt x="4747618" y="4680925"/>
                </a:cubicBezTo>
                <a:cubicBezTo>
                  <a:pt x="4742488" y="4680925"/>
                  <a:pt x="4747618" y="4688620"/>
                  <a:pt x="4742488" y="4688620"/>
                </a:cubicBezTo>
                <a:cubicBezTo>
                  <a:pt x="4737359" y="4688620"/>
                  <a:pt x="4734793" y="4686055"/>
                  <a:pt x="4732228" y="4686055"/>
                </a:cubicBezTo>
                <a:cubicBezTo>
                  <a:pt x="4734793" y="4673230"/>
                  <a:pt x="4719404" y="4665536"/>
                  <a:pt x="4714274" y="4665536"/>
                </a:cubicBezTo>
                <a:cubicBezTo>
                  <a:pt x="4716839" y="4652712"/>
                  <a:pt x="4724534" y="4639887"/>
                  <a:pt x="4721969" y="4627063"/>
                </a:cubicBezTo>
                <a:cubicBezTo>
                  <a:pt x="4714274" y="4627063"/>
                  <a:pt x="4714274" y="4634757"/>
                  <a:pt x="4709145" y="4632192"/>
                </a:cubicBezTo>
                <a:cubicBezTo>
                  <a:pt x="4701450" y="4591154"/>
                  <a:pt x="4691190" y="4552681"/>
                  <a:pt x="4680931" y="4514207"/>
                </a:cubicBezTo>
                <a:cubicBezTo>
                  <a:pt x="4696320" y="4516772"/>
                  <a:pt x="4709145" y="4509077"/>
                  <a:pt x="4716839" y="4501383"/>
                </a:cubicBezTo>
                <a:cubicBezTo>
                  <a:pt x="4716839" y="4480863"/>
                  <a:pt x="4696320" y="4478299"/>
                  <a:pt x="4678366" y="4480863"/>
                </a:cubicBezTo>
                <a:cubicBezTo>
                  <a:pt x="4675801" y="4462909"/>
                  <a:pt x="4683496" y="4450085"/>
                  <a:pt x="4696320" y="4447520"/>
                </a:cubicBezTo>
                <a:cubicBezTo>
                  <a:pt x="4696320" y="4439825"/>
                  <a:pt x="4688625" y="4444955"/>
                  <a:pt x="4688625" y="4439825"/>
                </a:cubicBezTo>
                <a:cubicBezTo>
                  <a:pt x="4706579" y="4416741"/>
                  <a:pt x="4739923" y="4444955"/>
                  <a:pt x="4755313" y="4419306"/>
                </a:cubicBezTo>
                <a:cubicBezTo>
                  <a:pt x="4747618" y="4401352"/>
                  <a:pt x="4721969" y="4419306"/>
                  <a:pt x="4709145" y="4414176"/>
                </a:cubicBezTo>
                <a:cubicBezTo>
                  <a:pt x="4716839" y="4401352"/>
                  <a:pt x="4739923" y="4403917"/>
                  <a:pt x="4750183" y="4396222"/>
                </a:cubicBezTo>
                <a:cubicBezTo>
                  <a:pt x="4742488" y="4391092"/>
                  <a:pt x="4732228" y="4396222"/>
                  <a:pt x="4721969" y="4398787"/>
                </a:cubicBezTo>
                <a:cubicBezTo>
                  <a:pt x="4729664" y="4391092"/>
                  <a:pt x="4739923" y="4383398"/>
                  <a:pt x="4737359" y="4370573"/>
                </a:cubicBezTo>
                <a:cubicBezTo>
                  <a:pt x="4724534" y="4370573"/>
                  <a:pt x="4724534" y="4385963"/>
                  <a:pt x="4711710" y="4383398"/>
                </a:cubicBezTo>
                <a:cubicBezTo>
                  <a:pt x="4704015" y="4388528"/>
                  <a:pt x="4706579" y="4401352"/>
                  <a:pt x="4698885" y="4406482"/>
                </a:cubicBezTo>
                <a:cubicBezTo>
                  <a:pt x="4688625" y="4396222"/>
                  <a:pt x="4696320" y="4383398"/>
                  <a:pt x="4701450" y="4370573"/>
                </a:cubicBezTo>
                <a:cubicBezTo>
                  <a:pt x="4709145" y="4352619"/>
                  <a:pt x="4709145" y="4337230"/>
                  <a:pt x="4719404" y="4326970"/>
                </a:cubicBezTo>
                <a:cubicBezTo>
                  <a:pt x="4698885" y="4329535"/>
                  <a:pt x="4698885" y="4360314"/>
                  <a:pt x="4691190" y="4375703"/>
                </a:cubicBezTo>
                <a:cubicBezTo>
                  <a:pt x="4686061" y="4373138"/>
                  <a:pt x="4688625" y="4365443"/>
                  <a:pt x="4688625" y="4360314"/>
                </a:cubicBezTo>
                <a:cubicBezTo>
                  <a:pt x="4680931" y="4375703"/>
                  <a:pt x="4678366" y="4398787"/>
                  <a:pt x="4668106" y="4411611"/>
                </a:cubicBezTo>
                <a:cubicBezTo>
                  <a:pt x="4665541" y="4398787"/>
                  <a:pt x="4665541" y="4383398"/>
                  <a:pt x="4662976" y="4373138"/>
                </a:cubicBezTo>
                <a:cubicBezTo>
                  <a:pt x="4660412" y="4365443"/>
                  <a:pt x="4657847" y="4357749"/>
                  <a:pt x="4655282" y="4350054"/>
                </a:cubicBezTo>
                <a:cubicBezTo>
                  <a:pt x="4652717" y="4337230"/>
                  <a:pt x="4655282" y="4324405"/>
                  <a:pt x="4652717" y="4311581"/>
                </a:cubicBezTo>
                <a:cubicBezTo>
                  <a:pt x="4647587" y="4278237"/>
                  <a:pt x="4637327" y="4244893"/>
                  <a:pt x="4650152" y="4221810"/>
                </a:cubicBezTo>
                <a:cubicBezTo>
                  <a:pt x="4650152" y="4216680"/>
                  <a:pt x="4645022" y="4219244"/>
                  <a:pt x="4642457" y="4216680"/>
                </a:cubicBezTo>
                <a:cubicBezTo>
                  <a:pt x="4642457" y="4196161"/>
                  <a:pt x="4629633" y="4183336"/>
                  <a:pt x="4634763" y="4165382"/>
                </a:cubicBezTo>
                <a:cubicBezTo>
                  <a:pt x="4645022" y="4165382"/>
                  <a:pt x="4655282" y="4167947"/>
                  <a:pt x="4660412" y="4160252"/>
                </a:cubicBezTo>
                <a:cubicBezTo>
                  <a:pt x="4650152" y="4155122"/>
                  <a:pt x="4642457" y="4157687"/>
                  <a:pt x="4634763" y="4162817"/>
                </a:cubicBezTo>
                <a:cubicBezTo>
                  <a:pt x="4639893" y="4152557"/>
                  <a:pt x="4657847" y="4147427"/>
                  <a:pt x="4655282" y="4134603"/>
                </a:cubicBezTo>
                <a:cubicBezTo>
                  <a:pt x="4645022" y="4137168"/>
                  <a:pt x="4642457" y="4147427"/>
                  <a:pt x="4637327" y="4147427"/>
                </a:cubicBezTo>
                <a:cubicBezTo>
                  <a:pt x="4632198" y="4139733"/>
                  <a:pt x="4632198" y="4129473"/>
                  <a:pt x="4624503" y="4124343"/>
                </a:cubicBezTo>
                <a:cubicBezTo>
                  <a:pt x="4616808" y="4134603"/>
                  <a:pt x="4627068" y="4142298"/>
                  <a:pt x="4624503" y="4155122"/>
                </a:cubicBezTo>
                <a:cubicBezTo>
                  <a:pt x="4619373" y="4152557"/>
                  <a:pt x="4619373" y="4147427"/>
                  <a:pt x="4611679" y="4147427"/>
                </a:cubicBezTo>
                <a:cubicBezTo>
                  <a:pt x="4606549" y="4147427"/>
                  <a:pt x="4609114" y="4152557"/>
                  <a:pt x="4606549" y="4152557"/>
                </a:cubicBezTo>
                <a:cubicBezTo>
                  <a:pt x="4609114" y="4157687"/>
                  <a:pt x="4614244" y="4160252"/>
                  <a:pt x="4621938" y="4160252"/>
                </a:cubicBezTo>
                <a:cubicBezTo>
                  <a:pt x="4619373" y="4165382"/>
                  <a:pt x="4624503" y="4170512"/>
                  <a:pt x="4619373" y="4178206"/>
                </a:cubicBezTo>
                <a:cubicBezTo>
                  <a:pt x="4632198" y="4191031"/>
                  <a:pt x="4632198" y="4216680"/>
                  <a:pt x="4634763" y="4237199"/>
                </a:cubicBezTo>
                <a:cubicBezTo>
                  <a:pt x="4634763" y="4244893"/>
                  <a:pt x="4632198" y="4234634"/>
                  <a:pt x="4627068" y="4237199"/>
                </a:cubicBezTo>
                <a:cubicBezTo>
                  <a:pt x="4624503" y="4247458"/>
                  <a:pt x="4632198" y="4250023"/>
                  <a:pt x="4634763" y="4255153"/>
                </a:cubicBezTo>
                <a:cubicBezTo>
                  <a:pt x="4642457" y="4283367"/>
                  <a:pt x="4642457" y="4316710"/>
                  <a:pt x="4645022" y="4347489"/>
                </a:cubicBezTo>
                <a:cubicBezTo>
                  <a:pt x="4647587" y="4360314"/>
                  <a:pt x="4655282" y="4370573"/>
                  <a:pt x="4655282" y="4380833"/>
                </a:cubicBezTo>
                <a:cubicBezTo>
                  <a:pt x="4652717" y="4388528"/>
                  <a:pt x="4647587" y="4393657"/>
                  <a:pt x="4645022" y="4398787"/>
                </a:cubicBezTo>
                <a:cubicBezTo>
                  <a:pt x="4639893" y="4406482"/>
                  <a:pt x="4642457" y="4409047"/>
                  <a:pt x="4637327" y="4414176"/>
                </a:cubicBezTo>
                <a:cubicBezTo>
                  <a:pt x="4629633" y="4416741"/>
                  <a:pt x="4624503" y="4409047"/>
                  <a:pt x="4619373" y="4409047"/>
                </a:cubicBezTo>
                <a:cubicBezTo>
                  <a:pt x="4603984" y="4411611"/>
                  <a:pt x="4591159" y="4427001"/>
                  <a:pt x="4586030" y="4437260"/>
                </a:cubicBezTo>
                <a:cubicBezTo>
                  <a:pt x="4580900" y="4437260"/>
                  <a:pt x="4578335" y="4434696"/>
                  <a:pt x="4575770" y="4432131"/>
                </a:cubicBezTo>
                <a:cubicBezTo>
                  <a:pt x="4562946" y="4444955"/>
                  <a:pt x="4588595" y="4457780"/>
                  <a:pt x="4583465" y="4470604"/>
                </a:cubicBezTo>
                <a:cubicBezTo>
                  <a:pt x="4588595" y="4473169"/>
                  <a:pt x="4588595" y="4478299"/>
                  <a:pt x="4593724" y="4478299"/>
                </a:cubicBezTo>
                <a:cubicBezTo>
                  <a:pt x="4591159" y="4480863"/>
                  <a:pt x="4591159" y="4485994"/>
                  <a:pt x="4588595" y="4488558"/>
                </a:cubicBezTo>
                <a:cubicBezTo>
                  <a:pt x="4573205" y="4473169"/>
                  <a:pt x="4519343" y="4447520"/>
                  <a:pt x="4501388" y="4478299"/>
                </a:cubicBezTo>
                <a:cubicBezTo>
                  <a:pt x="4511648" y="4503948"/>
                  <a:pt x="4565510" y="4509077"/>
                  <a:pt x="4588595" y="4498818"/>
                </a:cubicBezTo>
                <a:cubicBezTo>
                  <a:pt x="4588595" y="4503948"/>
                  <a:pt x="4583465" y="4503948"/>
                  <a:pt x="4583465" y="4506512"/>
                </a:cubicBezTo>
                <a:cubicBezTo>
                  <a:pt x="4583465" y="4514207"/>
                  <a:pt x="4593724" y="4514207"/>
                  <a:pt x="4598854" y="4516772"/>
                </a:cubicBezTo>
                <a:cubicBezTo>
                  <a:pt x="4588595" y="4562940"/>
                  <a:pt x="4568075" y="4593719"/>
                  <a:pt x="4550121" y="4632192"/>
                </a:cubicBezTo>
                <a:cubicBezTo>
                  <a:pt x="4544992" y="4632192"/>
                  <a:pt x="4547556" y="4624498"/>
                  <a:pt x="4539861" y="4627063"/>
                </a:cubicBezTo>
                <a:cubicBezTo>
                  <a:pt x="4537297" y="4627063"/>
                  <a:pt x="4537297" y="4629627"/>
                  <a:pt x="4534732" y="4629627"/>
                </a:cubicBezTo>
                <a:cubicBezTo>
                  <a:pt x="4534732" y="4637322"/>
                  <a:pt x="4537297" y="4639887"/>
                  <a:pt x="4539861" y="4642452"/>
                </a:cubicBezTo>
                <a:cubicBezTo>
                  <a:pt x="4529602" y="4698879"/>
                  <a:pt x="4514213" y="4747613"/>
                  <a:pt x="4496258" y="4796345"/>
                </a:cubicBezTo>
                <a:cubicBezTo>
                  <a:pt x="4491129" y="4798910"/>
                  <a:pt x="4488564" y="4801475"/>
                  <a:pt x="4485999" y="4804040"/>
                </a:cubicBezTo>
                <a:cubicBezTo>
                  <a:pt x="4483434" y="4837384"/>
                  <a:pt x="4475739" y="4878422"/>
                  <a:pt x="4462915" y="4909201"/>
                </a:cubicBezTo>
                <a:cubicBezTo>
                  <a:pt x="4457785" y="4911766"/>
                  <a:pt x="4457785" y="4906636"/>
                  <a:pt x="4452655" y="4906636"/>
                </a:cubicBezTo>
                <a:cubicBezTo>
                  <a:pt x="4452655" y="4914331"/>
                  <a:pt x="4460350" y="4922025"/>
                  <a:pt x="4457785" y="4932285"/>
                </a:cubicBezTo>
                <a:cubicBezTo>
                  <a:pt x="4429571" y="4942544"/>
                  <a:pt x="4414182" y="4965628"/>
                  <a:pt x="4406487" y="4993842"/>
                </a:cubicBezTo>
                <a:cubicBezTo>
                  <a:pt x="4398792" y="4993842"/>
                  <a:pt x="4393663" y="4998972"/>
                  <a:pt x="4385968" y="5001537"/>
                </a:cubicBezTo>
                <a:cubicBezTo>
                  <a:pt x="4383403" y="5001537"/>
                  <a:pt x="4380838" y="4998972"/>
                  <a:pt x="4378273" y="4998972"/>
                </a:cubicBezTo>
                <a:cubicBezTo>
                  <a:pt x="4370579" y="5001537"/>
                  <a:pt x="4368014" y="5009232"/>
                  <a:pt x="4360319" y="4998972"/>
                </a:cubicBezTo>
                <a:cubicBezTo>
                  <a:pt x="4360319" y="4991277"/>
                  <a:pt x="4365449" y="4991277"/>
                  <a:pt x="4368014" y="4988712"/>
                </a:cubicBezTo>
                <a:cubicBezTo>
                  <a:pt x="4365449" y="4983583"/>
                  <a:pt x="4368014" y="4978453"/>
                  <a:pt x="4362884" y="4975888"/>
                </a:cubicBezTo>
                <a:cubicBezTo>
                  <a:pt x="4378273" y="4952804"/>
                  <a:pt x="4421877" y="4932285"/>
                  <a:pt x="4419312" y="4898941"/>
                </a:cubicBezTo>
                <a:cubicBezTo>
                  <a:pt x="4398792" y="4904071"/>
                  <a:pt x="4385968" y="4924590"/>
                  <a:pt x="4373143" y="4929720"/>
                </a:cubicBezTo>
                <a:cubicBezTo>
                  <a:pt x="4378273" y="4911766"/>
                  <a:pt x="4373143" y="4845079"/>
                  <a:pt x="4350060" y="4845079"/>
                </a:cubicBezTo>
                <a:cubicBezTo>
                  <a:pt x="4332105" y="4847643"/>
                  <a:pt x="4329540" y="4898941"/>
                  <a:pt x="4329540" y="4924590"/>
                </a:cubicBezTo>
                <a:cubicBezTo>
                  <a:pt x="4321846" y="4919460"/>
                  <a:pt x="4321846" y="4906636"/>
                  <a:pt x="4309021" y="4906636"/>
                </a:cubicBezTo>
                <a:cubicBezTo>
                  <a:pt x="4303891" y="4911766"/>
                  <a:pt x="4306456" y="4919460"/>
                  <a:pt x="4306456" y="4924590"/>
                </a:cubicBezTo>
                <a:cubicBezTo>
                  <a:pt x="4291067" y="4914331"/>
                  <a:pt x="4275678" y="4901506"/>
                  <a:pt x="4252594" y="4896376"/>
                </a:cubicBezTo>
                <a:cubicBezTo>
                  <a:pt x="4250029" y="4896376"/>
                  <a:pt x="4250029" y="4898941"/>
                  <a:pt x="4247464" y="4898941"/>
                </a:cubicBezTo>
                <a:cubicBezTo>
                  <a:pt x="4260288" y="4937414"/>
                  <a:pt x="4296197" y="4950239"/>
                  <a:pt x="4321846" y="4973323"/>
                </a:cubicBezTo>
                <a:cubicBezTo>
                  <a:pt x="4324411" y="4975888"/>
                  <a:pt x="4316716" y="4978453"/>
                  <a:pt x="4321846" y="4981018"/>
                </a:cubicBezTo>
                <a:cubicBezTo>
                  <a:pt x="4324411" y="4983583"/>
                  <a:pt x="4329540" y="4983583"/>
                  <a:pt x="4334670" y="4983583"/>
                </a:cubicBezTo>
                <a:cubicBezTo>
                  <a:pt x="4332105" y="4986148"/>
                  <a:pt x="4326976" y="4986148"/>
                  <a:pt x="4321846" y="4986148"/>
                </a:cubicBezTo>
                <a:cubicBezTo>
                  <a:pt x="4321846" y="4991277"/>
                  <a:pt x="4321846" y="4993842"/>
                  <a:pt x="4324411" y="4993842"/>
                </a:cubicBezTo>
                <a:cubicBezTo>
                  <a:pt x="4311586" y="4988712"/>
                  <a:pt x="4303891" y="4970758"/>
                  <a:pt x="4293632" y="4960499"/>
                </a:cubicBezTo>
                <a:cubicBezTo>
                  <a:pt x="4267983" y="4942544"/>
                  <a:pt x="4239769" y="4919460"/>
                  <a:pt x="4201296" y="4924590"/>
                </a:cubicBezTo>
                <a:cubicBezTo>
                  <a:pt x="4201296" y="4945109"/>
                  <a:pt x="4211555" y="4957934"/>
                  <a:pt x="4221815" y="4968193"/>
                </a:cubicBezTo>
                <a:cubicBezTo>
                  <a:pt x="4232074" y="4975888"/>
                  <a:pt x="4242334" y="4978453"/>
                  <a:pt x="4250029" y="4986148"/>
                </a:cubicBezTo>
                <a:cubicBezTo>
                  <a:pt x="4252594" y="4991277"/>
                  <a:pt x="4255159" y="4996407"/>
                  <a:pt x="4257723" y="4998972"/>
                </a:cubicBezTo>
                <a:cubicBezTo>
                  <a:pt x="4265418" y="5004102"/>
                  <a:pt x="4270548" y="5001537"/>
                  <a:pt x="4278242" y="5004102"/>
                </a:cubicBezTo>
                <a:cubicBezTo>
                  <a:pt x="4301327" y="5009232"/>
                  <a:pt x="4324411" y="5022056"/>
                  <a:pt x="4342365" y="5029751"/>
                </a:cubicBezTo>
                <a:cubicBezTo>
                  <a:pt x="4339800" y="5034880"/>
                  <a:pt x="4339800" y="5037446"/>
                  <a:pt x="4342365" y="5040010"/>
                </a:cubicBezTo>
                <a:cubicBezTo>
                  <a:pt x="4347494" y="5042575"/>
                  <a:pt x="4352625" y="5040010"/>
                  <a:pt x="4357754" y="5040010"/>
                </a:cubicBezTo>
                <a:cubicBezTo>
                  <a:pt x="4362884" y="5045140"/>
                  <a:pt x="4368014" y="5047705"/>
                  <a:pt x="4370579" y="5055400"/>
                </a:cubicBezTo>
                <a:cubicBezTo>
                  <a:pt x="4365449" y="5052835"/>
                  <a:pt x="4357754" y="5055400"/>
                  <a:pt x="4355189" y="5057964"/>
                </a:cubicBezTo>
                <a:cubicBezTo>
                  <a:pt x="4357754" y="5065659"/>
                  <a:pt x="4362884" y="5068224"/>
                  <a:pt x="4370579" y="5068224"/>
                </a:cubicBezTo>
                <a:cubicBezTo>
                  <a:pt x="4360319" y="5070789"/>
                  <a:pt x="4350060" y="5075919"/>
                  <a:pt x="4337235" y="5073354"/>
                </a:cubicBezTo>
                <a:cubicBezTo>
                  <a:pt x="4332105" y="5073354"/>
                  <a:pt x="4326976" y="5065659"/>
                  <a:pt x="4319281" y="5065659"/>
                </a:cubicBezTo>
                <a:cubicBezTo>
                  <a:pt x="4291067" y="5060529"/>
                  <a:pt x="4260288" y="5073354"/>
                  <a:pt x="4265418" y="5101568"/>
                </a:cubicBezTo>
                <a:cubicBezTo>
                  <a:pt x="4275678" y="5106698"/>
                  <a:pt x="4283372" y="5109262"/>
                  <a:pt x="4291067" y="5109262"/>
                </a:cubicBezTo>
                <a:cubicBezTo>
                  <a:pt x="4301327" y="5109262"/>
                  <a:pt x="4309021" y="5104132"/>
                  <a:pt x="4319281" y="5099003"/>
                </a:cubicBezTo>
                <a:cubicBezTo>
                  <a:pt x="4329540" y="5091308"/>
                  <a:pt x="4347494" y="5091308"/>
                  <a:pt x="4350060" y="5078484"/>
                </a:cubicBezTo>
                <a:cubicBezTo>
                  <a:pt x="4360319" y="5078484"/>
                  <a:pt x="4365449" y="5073354"/>
                  <a:pt x="4378273" y="5073354"/>
                </a:cubicBezTo>
                <a:cubicBezTo>
                  <a:pt x="4375708" y="5081049"/>
                  <a:pt x="4378273" y="5088743"/>
                  <a:pt x="4380838" y="5093873"/>
                </a:cubicBezTo>
                <a:cubicBezTo>
                  <a:pt x="4373143" y="5093873"/>
                  <a:pt x="4373143" y="5099003"/>
                  <a:pt x="4370579" y="5101568"/>
                </a:cubicBezTo>
                <a:cubicBezTo>
                  <a:pt x="4362884" y="5099003"/>
                  <a:pt x="4355189" y="5101568"/>
                  <a:pt x="4347494" y="5104132"/>
                </a:cubicBezTo>
                <a:cubicBezTo>
                  <a:pt x="4350060" y="5111827"/>
                  <a:pt x="4352625" y="5111827"/>
                  <a:pt x="4360319" y="5111827"/>
                </a:cubicBezTo>
                <a:cubicBezTo>
                  <a:pt x="4334670" y="5122087"/>
                  <a:pt x="4360319" y="5134911"/>
                  <a:pt x="4380838" y="5137476"/>
                </a:cubicBezTo>
                <a:cubicBezTo>
                  <a:pt x="4393663" y="5137476"/>
                  <a:pt x="4398792" y="5124652"/>
                  <a:pt x="4411617" y="5127217"/>
                </a:cubicBezTo>
                <a:cubicBezTo>
                  <a:pt x="4416747" y="5132346"/>
                  <a:pt x="4414182" y="5142606"/>
                  <a:pt x="4416747" y="5150301"/>
                </a:cubicBezTo>
                <a:cubicBezTo>
                  <a:pt x="4419312" y="5152866"/>
                  <a:pt x="4421877" y="5152866"/>
                  <a:pt x="4421877" y="5155430"/>
                </a:cubicBezTo>
                <a:cubicBezTo>
                  <a:pt x="4429571" y="5199033"/>
                  <a:pt x="4421877" y="5247767"/>
                  <a:pt x="4424441" y="5286240"/>
                </a:cubicBezTo>
                <a:cubicBezTo>
                  <a:pt x="4419312" y="5286240"/>
                  <a:pt x="4419312" y="5288805"/>
                  <a:pt x="4419312" y="5291370"/>
                </a:cubicBezTo>
                <a:cubicBezTo>
                  <a:pt x="4414182" y="5291370"/>
                  <a:pt x="4411617" y="5288805"/>
                  <a:pt x="4403922" y="5288805"/>
                </a:cubicBezTo>
                <a:cubicBezTo>
                  <a:pt x="4401357" y="5293935"/>
                  <a:pt x="4403922" y="5299064"/>
                  <a:pt x="4401357" y="5306759"/>
                </a:cubicBezTo>
                <a:cubicBezTo>
                  <a:pt x="4398792" y="5301629"/>
                  <a:pt x="4396228" y="5293935"/>
                  <a:pt x="4393663" y="5288805"/>
                </a:cubicBezTo>
                <a:cubicBezTo>
                  <a:pt x="4393663" y="5283675"/>
                  <a:pt x="4401357" y="5283675"/>
                  <a:pt x="4398792" y="5278545"/>
                </a:cubicBezTo>
                <a:cubicBezTo>
                  <a:pt x="4398792" y="5273416"/>
                  <a:pt x="4396228" y="5273416"/>
                  <a:pt x="4391098" y="5273416"/>
                </a:cubicBezTo>
                <a:cubicBezTo>
                  <a:pt x="4393663" y="5258026"/>
                  <a:pt x="4403922" y="5252896"/>
                  <a:pt x="4411617" y="5245202"/>
                </a:cubicBezTo>
                <a:cubicBezTo>
                  <a:pt x="4411617" y="5237507"/>
                  <a:pt x="4396228" y="5234942"/>
                  <a:pt x="4393663" y="5237507"/>
                </a:cubicBezTo>
                <a:cubicBezTo>
                  <a:pt x="4385968" y="5219553"/>
                  <a:pt x="4401357" y="5183644"/>
                  <a:pt x="4388533" y="5168255"/>
                </a:cubicBezTo>
                <a:cubicBezTo>
                  <a:pt x="4383403" y="5175950"/>
                  <a:pt x="4383403" y="5183644"/>
                  <a:pt x="4380838" y="5191339"/>
                </a:cubicBezTo>
                <a:cubicBezTo>
                  <a:pt x="4375708" y="5183644"/>
                  <a:pt x="4373143" y="5170820"/>
                  <a:pt x="4360319" y="5168255"/>
                </a:cubicBezTo>
                <a:cubicBezTo>
                  <a:pt x="4355189" y="5170820"/>
                  <a:pt x="4352625" y="5175950"/>
                  <a:pt x="4352625" y="5181079"/>
                </a:cubicBezTo>
                <a:cubicBezTo>
                  <a:pt x="4347494" y="5178515"/>
                  <a:pt x="4344930" y="5175950"/>
                  <a:pt x="4342365" y="5175950"/>
                </a:cubicBezTo>
                <a:cubicBezTo>
                  <a:pt x="4334670" y="5186209"/>
                  <a:pt x="4339800" y="5206728"/>
                  <a:pt x="4342365" y="5216988"/>
                </a:cubicBezTo>
                <a:cubicBezTo>
                  <a:pt x="4326976" y="5206728"/>
                  <a:pt x="4314151" y="5196469"/>
                  <a:pt x="4296197" y="5191339"/>
                </a:cubicBezTo>
                <a:cubicBezTo>
                  <a:pt x="4293632" y="5196469"/>
                  <a:pt x="4301327" y="5201598"/>
                  <a:pt x="4296197" y="5209293"/>
                </a:cubicBezTo>
                <a:cubicBezTo>
                  <a:pt x="4309021" y="5240072"/>
                  <a:pt x="4350060" y="5242637"/>
                  <a:pt x="4362884" y="5273416"/>
                </a:cubicBezTo>
                <a:cubicBezTo>
                  <a:pt x="4365449" y="5278545"/>
                  <a:pt x="4373143" y="5278545"/>
                  <a:pt x="4373143" y="5283675"/>
                </a:cubicBezTo>
                <a:cubicBezTo>
                  <a:pt x="4370579" y="5288805"/>
                  <a:pt x="4365449" y="5286240"/>
                  <a:pt x="4368014" y="5293935"/>
                </a:cubicBezTo>
                <a:cubicBezTo>
                  <a:pt x="4344930" y="5268286"/>
                  <a:pt x="4319281" y="5245202"/>
                  <a:pt x="4288502" y="5229812"/>
                </a:cubicBezTo>
                <a:cubicBezTo>
                  <a:pt x="4291067" y="5227247"/>
                  <a:pt x="4293632" y="5229812"/>
                  <a:pt x="4296197" y="5227247"/>
                </a:cubicBezTo>
                <a:cubicBezTo>
                  <a:pt x="4291067" y="5216988"/>
                  <a:pt x="4280807" y="5222118"/>
                  <a:pt x="4275678" y="5216988"/>
                </a:cubicBezTo>
                <a:cubicBezTo>
                  <a:pt x="4280807" y="5209293"/>
                  <a:pt x="4293632" y="5209293"/>
                  <a:pt x="4293632" y="5199033"/>
                </a:cubicBezTo>
                <a:cubicBezTo>
                  <a:pt x="4291067" y="5193904"/>
                  <a:pt x="4285937" y="5201598"/>
                  <a:pt x="4278242" y="5199033"/>
                </a:cubicBezTo>
                <a:cubicBezTo>
                  <a:pt x="4278242" y="5193904"/>
                  <a:pt x="4280807" y="5196469"/>
                  <a:pt x="4280807" y="5191339"/>
                </a:cubicBezTo>
                <a:cubicBezTo>
                  <a:pt x="4265418" y="5191339"/>
                  <a:pt x="4260288" y="5209293"/>
                  <a:pt x="4252594" y="5219553"/>
                </a:cubicBezTo>
                <a:cubicBezTo>
                  <a:pt x="4247464" y="5216988"/>
                  <a:pt x="4247464" y="5222118"/>
                  <a:pt x="4242334" y="5224682"/>
                </a:cubicBezTo>
                <a:cubicBezTo>
                  <a:pt x="4234639" y="5178515"/>
                  <a:pt x="4250029" y="5145171"/>
                  <a:pt x="4239769" y="5104132"/>
                </a:cubicBezTo>
                <a:lnTo>
                  <a:pt x="4250029" y="5104132"/>
                </a:lnTo>
                <a:cubicBezTo>
                  <a:pt x="4252594" y="5101568"/>
                  <a:pt x="4250029" y="5096438"/>
                  <a:pt x="4247464" y="5096438"/>
                </a:cubicBezTo>
                <a:cubicBezTo>
                  <a:pt x="4247464" y="5091308"/>
                  <a:pt x="4255159" y="5091308"/>
                  <a:pt x="4255159" y="5086178"/>
                </a:cubicBezTo>
                <a:cubicBezTo>
                  <a:pt x="4252594" y="5081049"/>
                  <a:pt x="4247464" y="5086178"/>
                  <a:pt x="4247464" y="5078484"/>
                </a:cubicBezTo>
                <a:cubicBezTo>
                  <a:pt x="4242334" y="5081049"/>
                  <a:pt x="4239769" y="5083613"/>
                  <a:pt x="4239769" y="5088743"/>
                </a:cubicBezTo>
                <a:cubicBezTo>
                  <a:pt x="4234639" y="5088743"/>
                  <a:pt x="4237204" y="5083613"/>
                  <a:pt x="4232074" y="5086178"/>
                </a:cubicBezTo>
                <a:cubicBezTo>
                  <a:pt x="4229510" y="5093873"/>
                  <a:pt x="4234639" y="5099003"/>
                  <a:pt x="4226945" y="5104132"/>
                </a:cubicBezTo>
                <a:cubicBezTo>
                  <a:pt x="4226945" y="5109262"/>
                  <a:pt x="4232074" y="5109262"/>
                  <a:pt x="4232074" y="5111827"/>
                </a:cubicBezTo>
                <a:cubicBezTo>
                  <a:pt x="4234639" y="5116957"/>
                  <a:pt x="4234639" y="5124652"/>
                  <a:pt x="4237204" y="5127217"/>
                </a:cubicBezTo>
                <a:cubicBezTo>
                  <a:pt x="4229510" y="5142606"/>
                  <a:pt x="4237204" y="5165690"/>
                  <a:pt x="4229510" y="5175950"/>
                </a:cubicBezTo>
                <a:cubicBezTo>
                  <a:pt x="4221815" y="5175950"/>
                  <a:pt x="4224380" y="5168255"/>
                  <a:pt x="4219250" y="5168255"/>
                </a:cubicBezTo>
                <a:cubicBezTo>
                  <a:pt x="4208990" y="5168255"/>
                  <a:pt x="4221815" y="5186209"/>
                  <a:pt x="4216685" y="5191339"/>
                </a:cubicBezTo>
                <a:cubicBezTo>
                  <a:pt x="4221815" y="5199033"/>
                  <a:pt x="4226945" y="5204164"/>
                  <a:pt x="4232074" y="5209293"/>
                </a:cubicBezTo>
                <a:cubicBezTo>
                  <a:pt x="4233356" y="5219553"/>
                  <a:pt x="4234639" y="5227248"/>
                  <a:pt x="4235280" y="5234301"/>
                </a:cubicBezTo>
                <a:lnTo>
                  <a:pt x="4234904" y="5246725"/>
                </a:lnTo>
                <a:lnTo>
                  <a:pt x="4250349" y="5241034"/>
                </a:lnTo>
                <a:cubicBezTo>
                  <a:pt x="4257082" y="5239431"/>
                  <a:pt x="4264135" y="5238790"/>
                  <a:pt x="4270547" y="5240072"/>
                </a:cubicBezTo>
                <a:cubicBezTo>
                  <a:pt x="4296196" y="5278545"/>
                  <a:pt x="4339800" y="5296500"/>
                  <a:pt x="4375708" y="5324714"/>
                </a:cubicBezTo>
                <a:cubicBezTo>
                  <a:pt x="4355189" y="5322148"/>
                  <a:pt x="4347494" y="5342669"/>
                  <a:pt x="4337235" y="5352928"/>
                </a:cubicBezTo>
                <a:cubicBezTo>
                  <a:pt x="4355189" y="5363188"/>
                  <a:pt x="4352624" y="5334974"/>
                  <a:pt x="4370578" y="5332409"/>
                </a:cubicBezTo>
                <a:cubicBezTo>
                  <a:pt x="4380838" y="5332409"/>
                  <a:pt x="4393662" y="5342669"/>
                  <a:pt x="4398792" y="5350363"/>
                </a:cubicBezTo>
                <a:cubicBezTo>
                  <a:pt x="4398792" y="5352928"/>
                  <a:pt x="4398792" y="5355493"/>
                  <a:pt x="4398792" y="5358058"/>
                </a:cubicBezTo>
                <a:cubicBezTo>
                  <a:pt x="4401357" y="5363188"/>
                  <a:pt x="4406487" y="5368318"/>
                  <a:pt x="4409052" y="5376012"/>
                </a:cubicBezTo>
                <a:cubicBezTo>
                  <a:pt x="4414181" y="5401661"/>
                  <a:pt x="4411616" y="5429875"/>
                  <a:pt x="4414181" y="5452959"/>
                </a:cubicBezTo>
                <a:cubicBezTo>
                  <a:pt x="4414181" y="5458089"/>
                  <a:pt x="4406487" y="5458089"/>
                  <a:pt x="4409052" y="5463219"/>
                </a:cubicBezTo>
                <a:cubicBezTo>
                  <a:pt x="4409052" y="5468348"/>
                  <a:pt x="4414181" y="5470913"/>
                  <a:pt x="4416746" y="5473478"/>
                </a:cubicBezTo>
                <a:cubicBezTo>
                  <a:pt x="4416746" y="5499127"/>
                  <a:pt x="4427006" y="5522211"/>
                  <a:pt x="4421876" y="5542730"/>
                </a:cubicBezTo>
                <a:cubicBezTo>
                  <a:pt x="4432136" y="5555555"/>
                  <a:pt x="4427006" y="5583768"/>
                  <a:pt x="4432136" y="5601723"/>
                </a:cubicBezTo>
                <a:cubicBezTo>
                  <a:pt x="4427006" y="5596593"/>
                  <a:pt x="4421876" y="5594028"/>
                  <a:pt x="4414181" y="5596593"/>
                </a:cubicBezTo>
                <a:cubicBezTo>
                  <a:pt x="4414181" y="5591463"/>
                  <a:pt x="4411616" y="5588899"/>
                  <a:pt x="4406487" y="5588899"/>
                </a:cubicBezTo>
                <a:cubicBezTo>
                  <a:pt x="4411616" y="5576074"/>
                  <a:pt x="4424441" y="5568379"/>
                  <a:pt x="4419311" y="5552990"/>
                </a:cubicBezTo>
                <a:cubicBezTo>
                  <a:pt x="4406487" y="5558120"/>
                  <a:pt x="4403922" y="5576074"/>
                  <a:pt x="4391097" y="5581204"/>
                </a:cubicBezTo>
                <a:cubicBezTo>
                  <a:pt x="4396227" y="5573509"/>
                  <a:pt x="4396227" y="5560685"/>
                  <a:pt x="4393662" y="5552990"/>
                </a:cubicBezTo>
                <a:cubicBezTo>
                  <a:pt x="4380838" y="5555555"/>
                  <a:pt x="4380838" y="5565814"/>
                  <a:pt x="4380838" y="5578639"/>
                </a:cubicBezTo>
                <a:cubicBezTo>
                  <a:pt x="4375708" y="5586334"/>
                  <a:pt x="4373143" y="5594028"/>
                  <a:pt x="4375708" y="5601723"/>
                </a:cubicBezTo>
                <a:cubicBezTo>
                  <a:pt x="4368013" y="5604288"/>
                  <a:pt x="4368013" y="5611982"/>
                  <a:pt x="4360318" y="5614547"/>
                </a:cubicBezTo>
                <a:cubicBezTo>
                  <a:pt x="4357754" y="5604288"/>
                  <a:pt x="4355189" y="5583768"/>
                  <a:pt x="4360318" y="5573509"/>
                </a:cubicBezTo>
                <a:cubicBezTo>
                  <a:pt x="4350059" y="5550425"/>
                  <a:pt x="4355189" y="5532471"/>
                  <a:pt x="4355189" y="5506822"/>
                </a:cubicBezTo>
                <a:cubicBezTo>
                  <a:pt x="4373143" y="5509387"/>
                  <a:pt x="4375708" y="5488868"/>
                  <a:pt x="4370578" y="5478608"/>
                </a:cubicBezTo>
                <a:cubicBezTo>
                  <a:pt x="4362883" y="5476043"/>
                  <a:pt x="4360318" y="5486303"/>
                  <a:pt x="4350059" y="5483738"/>
                </a:cubicBezTo>
                <a:cubicBezTo>
                  <a:pt x="4350059" y="5460654"/>
                  <a:pt x="4355189" y="5429875"/>
                  <a:pt x="4355189" y="5411921"/>
                </a:cubicBezTo>
                <a:cubicBezTo>
                  <a:pt x="4350059" y="5424745"/>
                  <a:pt x="4342364" y="5435005"/>
                  <a:pt x="4329540" y="5440135"/>
                </a:cubicBezTo>
                <a:cubicBezTo>
                  <a:pt x="4321845" y="5435005"/>
                  <a:pt x="4319280" y="5422181"/>
                  <a:pt x="4309021" y="5419615"/>
                </a:cubicBezTo>
                <a:cubicBezTo>
                  <a:pt x="4303891" y="5419615"/>
                  <a:pt x="4306456" y="5424745"/>
                  <a:pt x="4303891" y="5424745"/>
                </a:cubicBezTo>
                <a:cubicBezTo>
                  <a:pt x="4306456" y="5440135"/>
                  <a:pt x="4319280" y="5442699"/>
                  <a:pt x="4324410" y="5455524"/>
                </a:cubicBezTo>
                <a:cubicBezTo>
                  <a:pt x="4316715" y="5452959"/>
                  <a:pt x="4303891" y="5450394"/>
                  <a:pt x="4301326" y="5460654"/>
                </a:cubicBezTo>
                <a:cubicBezTo>
                  <a:pt x="4303891" y="5473478"/>
                  <a:pt x="4324410" y="5463219"/>
                  <a:pt x="4332105" y="5468348"/>
                </a:cubicBezTo>
                <a:cubicBezTo>
                  <a:pt x="4334670" y="5478608"/>
                  <a:pt x="4339800" y="5491433"/>
                  <a:pt x="4344929" y="5499127"/>
                </a:cubicBezTo>
                <a:cubicBezTo>
                  <a:pt x="4342364" y="5504257"/>
                  <a:pt x="4337235" y="5501692"/>
                  <a:pt x="4334670" y="5506822"/>
                </a:cubicBezTo>
                <a:cubicBezTo>
                  <a:pt x="4337235" y="5509387"/>
                  <a:pt x="4342364" y="5509387"/>
                  <a:pt x="4347494" y="5509387"/>
                </a:cubicBezTo>
                <a:cubicBezTo>
                  <a:pt x="4350059" y="5545295"/>
                  <a:pt x="4352624" y="5599158"/>
                  <a:pt x="4352624" y="5647891"/>
                </a:cubicBezTo>
                <a:cubicBezTo>
                  <a:pt x="4342364" y="5637631"/>
                  <a:pt x="4352624" y="5614547"/>
                  <a:pt x="4334670" y="5609417"/>
                </a:cubicBezTo>
                <a:cubicBezTo>
                  <a:pt x="4329540" y="5591463"/>
                  <a:pt x="4316715" y="5568379"/>
                  <a:pt x="4316715" y="5552990"/>
                </a:cubicBezTo>
                <a:cubicBezTo>
                  <a:pt x="4296196" y="5524776"/>
                  <a:pt x="4285937" y="5491433"/>
                  <a:pt x="4273112" y="5460654"/>
                </a:cubicBezTo>
                <a:cubicBezTo>
                  <a:pt x="4273112" y="5455524"/>
                  <a:pt x="4275677" y="5455524"/>
                  <a:pt x="4275677" y="5450394"/>
                </a:cubicBezTo>
                <a:cubicBezTo>
                  <a:pt x="4275677" y="5447829"/>
                  <a:pt x="4267983" y="5450394"/>
                  <a:pt x="4267983" y="5447829"/>
                </a:cubicBezTo>
                <a:cubicBezTo>
                  <a:pt x="4255158" y="5435005"/>
                  <a:pt x="4255158" y="5419615"/>
                  <a:pt x="4252593" y="5401661"/>
                </a:cubicBezTo>
                <a:lnTo>
                  <a:pt x="4248986" y="5386975"/>
                </a:lnTo>
                <a:lnTo>
                  <a:pt x="4247464" y="5388836"/>
                </a:lnTo>
                <a:cubicBezTo>
                  <a:pt x="4239769" y="5376011"/>
                  <a:pt x="4224380" y="5352927"/>
                  <a:pt x="4237204" y="5340103"/>
                </a:cubicBezTo>
                <a:cubicBezTo>
                  <a:pt x="4234639" y="5334973"/>
                  <a:pt x="4224380" y="5342668"/>
                  <a:pt x="4221815" y="5342668"/>
                </a:cubicBezTo>
                <a:cubicBezTo>
                  <a:pt x="4206425" y="5314454"/>
                  <a:pt x="4188471" y="5288805"/>
                  <a:pt x="4180776" y="5252896"/>
                </a:cubicBezTo>
                <a:cubicBezTo>
                  <a:pt x="4170517" y="5237507"/>
                  <a:pt x="4160257" y="5216988"/>
                  <a:pt x="4160257" y="5196469"/>
                </a:cubicBezTo>
                <a:cubicBezTo>
                  <a:pt x="4157692" y="5193904"/>
                  <a:pt x="4155127" y="5199033"/>
                  <a:pt x="4152563" y="5196469"/>
                </a:cubicBezTo>
                <a:cubicBezTo>
                  <a:pt x="4142303" y="5165690"/>
                  <a:pt x="4129478" y="5124652"/>
                  <a:pt x="4129478" y="5091308"/>
                </a:cubicBezTo>
                <a:cubicBezTo>
                  <a:pt x="4124349" y="5091308"/>
                  <a:pt x="4121784" y="5093873"/>
                  <a:pt x="4121784" y="5096438"/>
                </a:cubicBezTo>
                <a:cubicBezTo>
                  <a:pt x="4111524" y="5075919"/>
                  <a:pt x="4103830" y="5055400"/>
                  <a:pt x="4103830" y="5027186"/>
                </a:cubicBezTo>
                <a:cubicBezTo>
                  <a:pt x="4103830" y="5022056"/>
                  <a:pt x="4098700" y="5022056"/>
                  <a:pt x="4098700" y="5019491"/>
                </a:cubicBezTo>
                <a:cubicBezTo>
                  <a:pt x="4098700" y="4988712"/>
                  <a:pt x="4085875" y="4952804"/>
                  <a:pt x="4093570" y="4924590"/>
                </a:cubicBezTo>
                <a:cubicBezTo>
                  <a:pt x="4088440" y="4901506"/>
                  <a:pt x="4096135" y="4868162"/>
                  <a:pt x="4096135" y="4839948"/>
                </a:cubicBezTo>
                <a:cubicBezTo>
                  <a:pt x="4096135" y="4834819"/>
                  <a:pt x="4101265" y="4832254"/>
                  <a:pt x="4101265" y="4829689"/>
                </a:cubicBezTo>
                <a:cubicBezTo>
                  <a:pt x="4098700" y="4827124"/>
                  <a:pt x="4096135" y="4824559"/>
                  <a:pt x="4093570" y="4827124"/>
                </a:cubicBezTo>
                <a:cubicBezTo>
                  <a:pt x="4096135" y="4809170"/>
                  <a:pt x="4080746" y="4798910"/>
                  <a:pt x="4088440" y="4786086"/>
                </a:cubicBezTo>
                <a:cubicBezTo>
                  <a:pt x="4091005" y="4793781"/>
                  <a:pt x="4103830" y="4798910"/>
                  <a:pt x="4111524" y="4793781"/>
                </a:cubicBezTo>
                <a:cubicBezTo>
                  <a:pt x="4108960" y="4783521"/>
                  <a:pt x="4098700" y="4780956"/>
                  <a:pt x="4088440" y="4780956"/>
                </a:cubicBezTo>
                <a:cubicBezTo>
                  <a:pt x="4091005" y="4770696"/>
                  <a:pt x="4093570" y="4770696"/>
                  <a:pt x="4101265" y="4773261"/>
                </a:cubicBezTo>
                <a:cubicBezTo>
                  <a:pt x="4108960" y="4765567"/>
                  <a:pt x="4116654" y="4768132"/>
                  <a:pt x="4124349" y="4763002"/>
                </a:cubicBezTo>
                <a:cubicBezTo>
                  <a:pt x="4121784" y="4752742"/>
                  <a:pt x="4111524" y="4760437"/>
                  <a:pt x="4103830" y="4760437"/>
                </a:cubicBezTo>
                <a:cubicBezTo>
                  <a:pt x="4103830" y="4747613"/>
                  <a:pt x="4114089" y="4739918"/>
                  <a:pt x="4108960" y="4727093"/>
                </a:cubicBezTo>
                <a:cubicBezTo>
                  <a:pt x="4093570" y="4727093"/>
                  <a:pt x="4091005" y="4742483"/>
                  <a:pt x="4091005" y="4750177"/>
                </a:cubicBezTo>
                <a:cubicBezTo>
                  <a:pt x="4085875" y="4747613"/>
                  <a:pt x="4088440" y="4737353"/>
                  <a:pt x="4083311" y="4734788"/>
                </a:cubicBezTo>
                <a:cubicBezTo>
                  <a:pt x="4075616" y="4737353"/>
                  <a:pt x="4078181" y="4750177"/>
                  <a:pt x="4080746" y="4752742"/>
                </a:cubicBezTo>
                <a:cubicBezTo>
                  <a:pt x="4073051" y="4763002"/>
                  <a:pt x="4080746" y="4768132"/>
                  <a:pt x="4078181" y="4778391"/>
                </a:cubicBezTo>
                <a:cubicBezTo>
                  <a:pt x="4070486" y="4775826"/>
                  <a:pt x="4067921" y="4768132"/>
                  <a:pt x="4062791" y="4773261"/>
                </a:cubicBezTo>
                <a:cubicBezTo>
                  <a:pt x="4062791" y="4780956"/>
                  <a:pt x="4070486" y="4778391"/>
                  <a:pt x="4073051" y="4780956"/>
                </a:cubicBezTo>
                <a:cubicBezTo>
                  <a:pt x="4070486" y="4814300"/>
                  <a:pt x="4093570" y="4845079"/>
                  <a:pt x="4078181" y="4878422"/>
                </a:cubicBezTo>
                <a:cubicBezTo>
                  <a:pt x="4083311" y="4896376"/>
                  <a:pt x="4080746" y="4916895"/>
                  <a:pt x="4080746" y="4937414"/>
                </a:cubicBezTo>
                <a:cubicBezTo>
                  <a:pt x="4075616" y="4932285"/>
                  <a:pt x="4078181" y="4916895"/>
                  <a:pt x="4070486" y="4919460"/>
                </a:cubicBezTo>
                <a:cubicBezTo>
                  <a:pt x="4062791" y="4922025"/>
                  <a:pt x="4065356" y="4932285"/>
                  <a:pt x="4060226" y="4939980"/>
                </a:cubicBezTo>
                <a:cubicBezTo>
                  <a:pt x="4083311" y="4957934"/>
                  <a:pt x="4083311" y="4993842"/>
                  <a:pt x="4083311" y="5022056"/>
                </a:cubicBezTo>
                <a:cubicBezTo>
                  <a:pt x="4078181" y="5027186"/>
                  <a:pt x="4073051" y="5037446"/>
                  <a:pt x="4073051" y="5045140"/>
                </a:cubicBezTo>
                <a:cubicBezTo>
                  <a:pt x="4075616" y="5055400"/>
                  <a:pt x="4088440" y="5060529"/>
                  <a:pt x="4093570" y="5068224"/>
                </a:cubicBezTo>
                <a:cubicBezTo>
                  <a:pt x="4098700" y="5073354"/>
                  <a:pt x="4098700" y="5081049"/>
                  <a:pt x="4101265" y="5088743"/>
                </a:cubicBezTo>
                <a:cubicBezTo>
                  <a:pt x="4108960" y="5109262"/>
                  <a:pt x="4119219" y="5129781"/>
                  <a:pt x="4121784" y="5150301"/>
                </a:cubicBezTo>
                <a:cubicBezTo>
                  <a:pt x="4121784" y="5152866"/>
                  <a:pt x="4116654" y="5152866"/>
                  <a:pt x="4116654" y="5155430"/>
                </a:cubicBezTo>
                <a:cubicBezTo>
                  <a:pt x="4139738" y="5196469"/>
                  <a:pt x="4155127" y="5245202"/>
                  <a:pt x="4175647" y="5288805"/>
                </a:cubicBezTo>
                <a:cubicBezTo>
                  <a:pt x="4173082" y="5293935"/>
                  <a:pt x="4167952" y="5291370"/>
                  <a:pt x="4167952" y="5296499"/>
                </a:cubicBezTo>
                <a:cubicBezTo>
                  <a:pt x="4188471" y="5304194"/>
                  <a:pt x="4191036" y="5327278"/>
                  <a:pt x="4203861" y="5342668"/>
                </a:cubicBezTo>
                <a:cubicBezTo>
                  <a:pt x="4196166" y="5358057"/>
                  <a:pt x="4173082" y="5365751"/>
                  <a:pt x="4173082" y="5386271"/>
                </a:cubicBezTo>
                <a:cubicBezTo>
                  <a:pt x="4180776" y="5381141"/>
                  <a:pt x="4183341" y="5376011"/>
                  <a:pt x="4191036" y="5373446"/>
                </a:cubicBezTo>
                <a:cubicBezTo>
                  <a:pt x="4188471" y="5381141"/>
                  <a:pt x="4196166" y="5383706"/>
                  <a:pt x="4196166" y="5388836"/>
                </a:cubicBezTo>
                <a:cubicBezTo>
                  <a:pt x="4188471" y="5391400"/>
                  <a:pt x="4183341" y="5388836"/>
                  <a:pt x="4178212" y="5391400"/>
                </a:cubicBezTo>
                <a:cubicBezTo>
                  <a:pt x="4178212" y="5404225"/>
                  <a:pt x="4188471" y="5406790"/>
                  <a:pt x="4198731" y="5406790"/>
                </a:cubicBezTo>
                <a:cubicBezTo>
                  <a:pt x="4196166" y="5411920"/>
                  <a:pt x="4196166" y="5411920"/>
                  <a:pt x="4196166" y="5417049"/>
                </a:cubicBezTo>
                <a:cubicBezTo>
                  <a:pt x="4206425" y="5419614"/>
                  <a:pt x="4214120" y="5411920"/>
                  <a:pt x="4216685" y="5404225"/>
                </a:cubicBezTo>
                <a:cubicBezTo>
                  <a:pt x="4224380" y="5411920"/>
                  <a:pt x="4247464" y="5419614"/>
                  <a:pt x="4237204" y="5435004"/>
                </a:cubicBezTo>
                <a:cubicBezTo>
                  <a:pt x="4239769" y="5437569"/>
                  <a:pt x="4239769" y="5437569"/>
                  <a:pt x="4244899" y="5435004"/>
                </a:cubicBezTo>
                <a:cubicBezTo>
                  <a:pt x="4260288" y="5473477"/>
                  <a:pt x="4283372" y="5506821"/>
                  <a:pt x="4293632" y="5550424"/>
                </a:cubicBezTo>
                <a:cubicBezTo>
                  <a:pt x="4301327" y="5563249"/>
                  <a:pt x="4309021" y="5576073"/>
                  <a:pt x="4311586" y="5586332"/>
                </a:cubicBezTo>
                <a:cubicBezTo>
                  <a:pt x="4306456" y="5583767"/>
                  <a:pt x="4306456" y="5588897"/>
                  <a:pt x="4303891" y="5591462"/>
                </a:cubicBezTo>
                <a:cubicBezTo>
                  <a:pt x="4306456" y="5604287"/>
                  <a:pt x="4309021" y="5604287"/>
                  <a:pt x="4309021" y="5617111"/>
                </a:cubicBezTo>
                <a:cubicBezTo>
                  <a:pt x="4303891" y="5614546"/>
                  <a:pt x="4298762" y="5609416"/>
                  <a:pt x="4293632" y="5609416"/>
                </a:cubicBezTo>
                <a:cubicBezTo>
                  <a:pt x="4280807" y="5622241"/>
                  <a:pt x="4306456" y="5632501"/>
                  <a:pt x="4306456" y="5645325"/>
                </a:cubicBezTo>
                <a:cubicBezTo>
                  <a:pt x="4316716" y="5642760"/>
                  <a:pt x="4319281" y="5637630"/>
                  <a:pt x="4324411" y="5632501"/>
                </a:cubicBezTo>
                <a:cubicBezTo>
                  <a:pt x="4324411" y="5635065"/>
                  <a:pt x="4326976" y="5635065"/>
                  <a:pt x="4329540" y="5635065"/>
                </a:cubicBezTo>
                <a:cubicBezTo>
                  <a:pt x="4326976" y="5640195"/>
                  <a:pt x="4321846" y="5642760"/>
                  <a:pt x="4324411" y="5650455"/>
                </a:cubicBezTo>
                <a:cubicBezTo>
                  <a:pt x="4321846" y="5655584"/>
                  <a:pt x="4329540" y="5653020"/>
                  <a:pt x="4329540" y="5655584"/>
                </a:cubicBezTo>
                <a:cubicBezTo>
                  <a:pt x="4326976" y="5665844"/>
                  <a:pt x="4334670" y="5676104"/>
                  <a:pt x="4339800" y="5676104"/>
                </a:cubicBezTo>
                <a:cubicBezTo>
                  <a:pt x="4344930" y="5691493"/>
                  <a:pt x="4355189" y="5712012"/>
                  <a:pt x="4355189" y="5729967"/>
                </a:cubicBezTo>
                <a:cubicBezTo>
                  <a:pt x="4350060" y="5732531"/>
                  <a:pt x="4350060" y="5722272"/>
                  <a:pt x="4344930" y="5724836"/>
                </a:cubicBezTo>
                <a:cubicBezTo>
                  <a:pt x="4339800" y="5732531"/>
                  <a:pt x="4334670" y="5740226"/>
                  <a:pt x="4326976" y="5742791"/>
                </a:cubicBezTo>
                <a:cubicBezTo>
                  <a:pt x="4329540" y="5755615"/>
                  <a:pt x="4326976" y="5760745"/>
                  <a:pt x="4329540" y="5768440"/>
                </a:cubicBezTo>
                <a:lnTo>
                  <a:pt x="4319281" y="5768440"/>
                </a:lnTo>
                <a:cubicBezTo>
                  <a:pt x="4319281" y="5778699"/>
                  <a:pt x="4329540" y="5778699"/>
                  <a:pt x="4332105" y="5786394"/>
                </a:cubicBezTo>
                <a:cubicBezTo>
                  <a:pt x="4329540" y="5788959"/>
                  <a:pt x="4321846" y="5786394"/>
                  <a:pt x="4319281" y="5788959"/>
                </a:cubicBezTo>
                <a:cubicBezTo>
                  <a:pt x="4316716" y="5783829"/>
                  <a:pt x="4319281" y="5776134"/>
                  <a:pt x="4316716" y="5773570"/>
                </a:cubicBezTo>
                <a:cubicBezTo>
                  <a:pt x="4311586" y="5776134"/>
                  <a:pt x="4306456" y="5773570"/>
                  <a:pt x="4309021" y="5778699"/>
                </a:cubicBezTo>
                <a:cubicBezTo>
                  <a:pt x="4303891" y="5778699"/>
                  <a:pt x="4306456" y="5773570"/>
                  <a:pt x="4303891" y="5771005"/>
                </a:cubicBezTo>
                <a:cubicBezTo>
                  <a:pt x="4298762" y="5771005"/>
                  <a:pt x="4293632" y="5773570"/>
                  <a:pt x="4288502" y="5773570"/>
                </a:cubicBezTo>
                <a:cubicBezTo>
                  <a:pt x="4288502" y="5788959"/>
                  <a:pt x="4291067" y="5796654"/>
                  <a:pt x="4291067" y="5804348"/>
                </a:cubicBezTo>
                <a:cubicBezTo>
                  <a:pt x="4288502" y="5809478"/>
                  <a:pt x="4285937" y="5796654"/>
                  <a:pt x="4280807" y="5801783"/>
                </a:cubicBezTo>
                <a:cubicBezTo>
                  <a:pt x="4280807" y="5809478"/>
                  <a:pt x="4293632" y="5812043"/>
                  <a:pt x="4293632" y="5819738"/>
                </a:cubicBezTo>
                <a:cubicBezTo>
                  <a:pt x="4280807" y="5809478"/>
                  <a:pt x="4257723" y="5788959"/>
                  <a:pt x="4260288" y="5765875"/>
                </a:cubicBezTo>
                <a:cubicBezTo>
                  <a:pt x="4257723" y="5758180"/>
                  <a:pt x="4252594" y="5765875"/>
                  <a:pt x="4250029" y="5763310"/>
                </a:cubicBezTo>
                <a:cubicBezTo>
                  <a:pt x="4234639" y="5740226"/>
                  <a:pt x="4221815" y="5709447"/>
                  <a:pt x="4203861" y="5683798"/>
                </a:cubicBezTo>
                <a:cubicBezTo>
                  <a:pt x="4206425" y="5678669"/>
                  <a:pt x="4206425" y="5676104"/>
                  <a:pt x="4208990" y="5670974"/>
                </a:cubicBezTo>
                <a:cubicBezTo>
                  <a:pt x="4203861" y="5668409"/>
                  <a:pt x="4201296" y="5670974"/>
                  <a:pt x="4198731" y="5673539"/>
                </a:cubicBezTo>
                <a:cubicBezTo>
                  <a:pt x="4178212" y="5658149"/>
                  <a:pt x="4170517" y="5627371"/>
                  <a:pt x="4152563" y="5609416"/>
                </a:cubicBezTo>
                <a:cubicBezTo>
                  <a:pt x="4134609" y="5586332"/>
                  <a:pt x="4106395" y="5563249"/>
                  <a:pt x="4091005" y="5529905"/>
                </a:cubicBezTo>
                <a:cubicBezTo>
                  <a:pt x="4096135" y="5519645"/>
                  <a:pt x="4103830" y="5519645"/>
                  <a:pt x="4119219" y="5517080"/>
                </a:cubicBezTo>
                <a:cubicBezTo>
                  <a:pt x="4116654" y="5509386"/>
                  <a:pt x="4111524" y="5509386"/>
                  <a:pt x="4106395" y="5509386"/>
                </a:cubicBezTo>
                <a:cubicBezTo>
                  <a:pt x="4106395" y="5496561"/>
                  <a:pt x="4126914" y="5501691"/>
                  <a:pt x="4134609" y="5496561"/>
                </a:cubicBezTo>
                <a:cubicBezTo>
                  <a:pt x="4137173" y="5493996"/>
                  <a:pt x="4129478" y="5491431"/>
                  <a:pt x="4132043" y="5488866"/>
                </a:cubicBezTo>
                <a:cubicBezTo>
                  <a:pt x="4137173" y="5486302"/>
                  <a:pt x="4142303" y="5483737"/>
                  <a:pt x="4144868" y="5481172"/>
                </a:cubicBezTo>
                <a:cubicBezTo>
                  <a:pt x="4144868" y="5476042"/>
                  <a:pt x="4137173" y="5476042"/>
                  <a:pt x="4134609" y="5478607"/>
                </a:cubicBezTo>
                <a:cubicBezTo>
                  <a:pt x="4132043" y="5476042"/>
                  <a:pt x="4137173" y="5470912"/>
                  <a:pt x="4137173" y="5465783"/>
                </a:cubicBezTo>
                <a:cubicBezTo>
                  <a:pt x="4134609" y="5460653"/>
                  <a:pt x="4124349" y="5463217"/>
                  <a:pt x="4121784" y="5468347"/>
                </a:cubicBezTo>
                <a:cubicBezTo>
                  <a:pt x="4116654" y="5465783"/>
                  <a:pt x="4121784" y="5460653"/>
                  <a:pt x="4119219" y="5458088"/>
                </a:cubicBezTo>
                <a:cubicBezTo>
                  <a:pt x="4108960" y="5460653"/>
                  <a:pt x="4106395" y="5470912"/>
                  <a:pt x="4103830" y="5478607"/>
                </a:cubicBezTo>
                <a:cubicBezTo>
                  <a:pt x="4096135" y="5473477"/>
                  <a:pt x="4098700" y="5460653"/>
                  <a:pt x="4093570" y="5455523"/>
                </a:cubicBezTo>
                <a:cubicBezTo>
                  <a:pt x="4083311" y="5468347"/>
                  <a:pt x="4096135" y="5486302"/>
                  <a:pt x="4096135" y="5496561"/>
                </a:cubicBezTo>
                <a:cubicBezTo>
                  <a:pt x="4093570" y="5491431"/>
                  <a:pt x="4093570" y="5493996"/>
                  <a:pt x="4088440" y="5493996"/>
                </a:cubicBezTo>
                <a:cubicBezTo>
                  <a:pt x="4088440" y="5501691"/>
                  <a:pt x="4088440" y="5511951"/>
                  <a:pt x="4080746" y="5511951"/>
                </a:cubicBezTo>
                <a:cubicBezTo>
                  <a:pt x="4078181" y="5514515"/>
                  <a:pt x="4080746" y="5517080"/>
                  <a:pt x="4080746" y="5522210"/>
                </a:cubicBezTo>
                <a:cubicBezTo>
                  <a:pt x="4067921" y="5514515"/>
                  <a:pt x="4055097" y="5493996"/>
                  <a:pt x="4044837" y="5478607"/>
                </a:cubicBezTo>
                <a:cubicBezTo>
                  <a:pt x="4037143" y="5470912"/>
                  <a:pt x="4032013" y="5458088"/>
                  <a:pt x="4026883" y="5450393"/>
                </a:cubicBezTo>
                <a:lnTo>
                  <a:pt x="4026883" y="5437569"/>
                </a:lnTo>
                <a:cubicBezTo>
                  <a:pt x="4024318" y="5432439"/>
                  <a:pt x="4024318" y="5440134"/>
                  <a:pt x="4019188" y="5437569"/>
                </a:cubicBezTo>
                <a:cubicBezTo>
                  <a:pt x="4011494" y="5427309"/>
                  <a:pt x="4006364" y="5419614"/>
                  <a:pt x="4006364" y="5404225"/>
                </a:cubicBezTo>
                <a:cubicBezTo>
                  <a:pt x="4003799" y="5396531"/>
                  <a:pt x="3993539" y="5393965"/>
                  <a:pt x="3990974" y="5386271"/>
                </a:cubicBezTo>
                <a:cubicBezTo>
                  <a:pt x="3996104" y="5383706"/>
                  <a:pt x="4001234" y="5373446"/>
                  <a:pt x="3998669" y="5368317"/>
                </a:cubicBezTo>
                <a:cubicBezTo>
                  <a:pt x="4003799" y="5363187"/>
                  <a:pt x="4016623" y="5363187"/>
                  <a:pt x="4014058" y="5355492"/>
                </a:cubicBezTo>
                <a:cubicBezTo>
                  <a:pt x="4008929" y="5352927"/>
                  <a:pt x="4006364" y="5358057"/>
                  <a:pt x="3998669" y="5358057"/>
                </a:cubicBezTo>
                <a:cubicBezTo>
                  <a:pt x="3996104" y="5355492"/>
                  <a:pt x="3998669" y="5347797"/>
                  <a:pt x="3996104" y="5345233"/>
                </a:cubicBezTo>
                <a:cubicBezTo>
                  <a:pt x="3988409" y="5345233"/>
                  <a:pt x="3988409" y="5350362"/>
                  <a:pt x="3985845" y="5355492"/>
                </a:cubicBezTo>
                <a:cubicBezTo>
                  <a:pt x="3980715" y="5352927"/>
                  <a:pt x="3983280" y="5347797"/>
                  <a:pt x="3978150" y="5347797"/>
                </a:cubicBezTo>
                <a:cubicBezTo>
                  <a:pt x="3970455" y="5355492"/>
                  <a:pt x="3988409" y="5365751"/>
                  <a:pt x="3980715" y="5370882"/>
                </a:cubicBezTo>
                <a:cubicBezTo>
                  <a:pt x="3973020" y="5370882"/>
                  <a:pt x="3965325" y="5355492"/>
                  <a:pt x="3957631" y="5368317"/>
                </a:cubicBezTo>
                <a:cubicBezTo>
                  <a:pt x="3965325" y="5378576"/>
                  <a:pt x="3983280" y="5373446"/>
                  <a:pt x="3985845" y="5388836"/>
                </a:cubicBezTo>
                <a:cubicBezTo>
                  <a:pt x="3980715" y="5383706"/>
                  <a:pt x="3980715" y="5388836"/>
                  <a:pt x="3978150" y="5386271"/>
                </a:cubicBezTo>
                <a:cubicBezTo>
                  <a:pt x="3975585" y="5393965"/>
                  <a:pt x="3970455" y="5396531"/>
                  <a:pt x="3967890" y="5404225"/>
                </a:cubicBezTo>
                <a:cubicBezTo>
                  <a:pt x="3970455" y="5411920"/>
                  <a:pt x="3975585" y="5414485"/>
                  <a:pt x="3978150" y="5419614"/>
                </a:cubicBezTo>
                <a:lnTo>
                  <a:pt x="3988409" y="5419614"/>
                </a:lnTo>
                <a:cubicBezTo>
                  <a:pt x="3993539" y="5424744"/>
                  <a:pt x="3996104" y="5429874"/>
                  <a:pt x="4003799" y="5427309"/>
                </a:cubicBezTo>
                <a:cubicBezTo>
                  <a:pt x="4026883" y="5452958"/>
                  <a:pt x="4039707" y="5486302"/>
                  <a:pt x="4062791" y="5509386"/>
                </a:cubicBezTo>
                <a:cubicBezTo>
                  <a:pt x="4060226" y="5519645"/>
                  <a:pt x="4067921" y="5517080"/>
                  <a:pt x="4073051" y="5522210"/>
                </a:cubicBezTo>
                <a:cubicBezTo>
                  <a:pt x="4080746" y="5527340"/>
                  <a:pt x="4088440" y="5542729"/>
                  <a:pt x="4093570" y="5550424"/>
                </a:cubicBezTo>
                <a:cubicBezTo>
                  <a:pt x="4101265" y="5560683"/>
                  <a:pt x="4108960" y="5563249"/>
                  <a:pt x="4111524" y="5573508"/>
                </a:cubicBezTo>
                <a:cubicBezTo>
                  <a:pt x="4129478" y="5591462"/>
                  <a:pt x="4155127" y="5624806"/>
                  <a:pt x="4170517" y="5650455"/>
                </a:cubicBezTo>
                <a:cubicBezTo>
                  <a:pt x="4165387" y="5653020"/>
                  <a:pt x="4162822" y="5655584"/>
                  <a:pt x="4162822" y="5660714"/>
                </a:cubicBezTo>
                <a:cubicBezTo>
                  <a:pt x="4165387" y="5660714"/>
                  <a:pt x="4165387" y="5660714"/>
                  <a:pt x="4165387" y="5663279"/>
                </a:cubicBezTo>
                <a:cubicBezTo>
                  <a:pt x="4170517" y="5665844"/>
                  <a:pt x="4173082" y="5658149"/>
                  <a:pt x="4175647" y="5660714"/>
                </a:cubicBezTo>
                <a:cubicBezTo>
                  <a:pt x="4191036" y="5673539"/>
                  <a:pt x="4208990" y="5686363"/>
                  <a:pt x="4211555" y="5706882"/>
                </a:cubicBezTo>
                <a:cubicBezTo>
                  <a:pt x="4219250" y="5714577"/>
                  <a:pt x="4232074" y="5732531"/>
                  <a:pt x="4226945" y="5732531"/>
                </a:cubicBezTo>
                <a:cubicBezTo>
                  <a:pt x="4242334" y="5750485"/>
                  <a:pt x="4252594" y="5773570"/>
                  <a:pt x="4265418" y="5794089"/>
                </a:cubicBezTo>
                <a:cubicBezTo>
                  <a:pt x="4265418" y="5799219"/>
                  <a:pt x="4262853" y="5799219"/>
                  <a:pt x="4262853" y="5804348"/>
                </a:cubicBezTo>
                <a:cubicBezTo>
                  <a:pt x="4262853" y="5809478"/>
                  <a:pt x="4267983" y="5806913"/>
                  <a:pt x="4273113" y="5806913"/>
                </a:cubicBezTo>
                <a:cubicBezTo>
                  <a:pt x="4285937" y="5822302"/>
                  <a:pt x="4303891" y="5837692"/>
                  <a:pt x="4306456" y="5845387"/>
                </a:cubicBezTo>
                <a:cubicBezTo>
                  <a:pt x="4301327" y="5845387"/>
                  <a:pt x="4293632" y="5842822"/>
                  <a:pt x="4283372" y="5842822"/>
                </a:cubicBezTo>
                <a:cubicBezTo>
                  <a:pt x="4280807" y="5853081"/>
                  <a:pt x="4283372" y="5863341"/>
                  <a:pt x="4288502" y="5868471"/>
                </a:cubicBezTo>
                <a:cubicBezTo>
                  <a:pt x="4280807" y="5868471"/>
                  <a:pt x="4267983" y="5865906"/>
                  <a:pt x="4257723" y="5863341"/>
                </a:cubicBezTo>
                <a:cubicBezTo>
                  <a:pt x="4252594" y="5865906"/>
                  <a:pt x="4255159" y="5868471"/>
                  <a:pt x="4252594" y="5871036"/>
                </a:cubicBezTo>
                <a:cubicBezTo>
                  <a:pt x="4262853" y="5883860"/>
                  <a:pt x="4270548" y="5883860"/>
                  <a:pt x="4283372" y="5891554"/>
                </a:cubicBezTo>
                <a:cubicBezTo>
                  <a:pt x="4273113" y="5896685"/>
                  <a:pt x="4262853" y="5904379"/>
                  <a:pt x="4260288" y="5917203"/>
                </a:cubicBezTo>
                <a:cubicBezTo>
                  <a:pt x="4262853" y="5919768"/>
                  <a:pt x="4265418" y="5917203"/>
                  <a:pt x="4270548" y="5917203"/>
                </a:cubicBezTo>
                <a:cubicBezTo>
                  <a:pt x="4265418" y="5917203"/>
                  <a:pt x="4265418" y="5922334"/>
                  <a:pt x="4262853" y="5922334"/>
                </a:cubicBezTo>
                <a:cubicBezTo>
                  <a:pt x="4265418" y="5927463"/>
                  <a:pt x="4262853" y="5932593"/>
                  <a:pt x="4267983" y="5935158"/>
                </a:cubicBezTo>
                <a:cubicBezTo>
                  <a:pt x="4288502" y="5924898"/>
                  <a:pt x="4296197" y="5917203"/>
                  <a:pt x="4319281" y="5914639"/>
                </a:cubicBezTo>
                <a:cubicBezTo>
                  <a:pt x="4316716" y="5917203"/>
                  <a:pt x="4316716" y="5914639"/>
                  <a:pt x="4316716" y="5919768"/>
                </a:cubicBezTo>
                <a:cubicBezTo>
                  <a:pt x="4321846" y="5927463"/>
                  <a:pt x="4337235" y="5922334"/>
                  <a:pt x="4344930" y="5924898"/>
                </a:cubicBezTo>
                <a:cubicBezTo>
                  <a:pt x="4347494" y="5930028"/>
                  <a:pt x="4352625" y="5935158"/>
                  <a:pt x="4355189" y="5940288"/>
                </a:cubicBezTo>
                <a:cubicBezTo>
                  <a:pt x="4350060" y="5937723"/>
                  <a:pt x="4342365" y="5932593"/>
                  <a:pt x="4337235" y="5927463"/>
                </a:cubicBezTo>
                <a:cubicBezTo>
                  <a:pt x="4329540" y="5958242"/>
                  <a:pt x="4337235" y="5973631"/>
                  <a:pt x="4350060" y="5981326"/>
                </a:cubicBezTo>
                <a:cubicBezTo>
                  <a:pt x="4332105" y="5983891"/>
                  <a:pt x="4319281" y="5989020"/>
                  <a:pt x="4309021" y="5996715"/>
                </a:cubicBezTo>
                <a:cubicBezTo>
                  <a:pt x="4265418" y="5989020"/>
                  <a:pt x="4219250" y="5981326"/>
                  <a:pt x="4175647" y="5971066"/>
                </a:cubicBezTo>
                <a:cubicBezTo>
                  <a:pt x="4201296" y="6107006"/>
                  <a:pt x="4388533" y="6081357"/>
                  <a:pt x="4424441" y="6204472"/>
                </a:cubicBezTo>
                <a:cubicBezTo>
                  <a:pt x="4283372" y="6130090"/>
                  <a:pt x="4165387" y="6035189"/>
                  <a:pt x="4044837" y="5940288"/>
                </a:cubicBezTo>
                <a:cubicBezTo>
                  <a:pt x="4021753" y="5924898"/>
                  <a:pt x="4001234" y="5906944"/>
                  <a:pt x="3980715" y="5891554"/>
                </a:cubicBezTo>
                <a:cubicBezTo>
                  <a:pt x="3980715" y="5891554"/>
                  <a:pt x="3980715" y="5894120"/>
                  <a:pt x="3980715" y="5896685"/>
                </a:cubicBezTo>
                <a:cubicBezTo>
                  <a:pt x="3978150" y="5896685"/>
                  <a:pt x="3978150" y="5896685"/>
                  <a:pt x="3978150" y="5899249"/>
                </a:cubicBezTo>
                <a:cubicBezTo>
                  <a:pt x="3949936" y="5855646"/>
                  <a:pt x="3926852" y="5809478"/>
                  <a:pt x="3916593" y="5747921"/>
                </a:cubicBezTo>
                <a:cubicBezTo>
                  <a:pt x="3914028" y="5742791"/>
                  <a:pt x="3908898" y="5750485"/>
                  <a:pt x="3908898" y="5747921"/>
                </a:cubicBezTo>
                <a:cubicBezTo>
                  <a:pt x="3898638" y="5724836"/>
                  <a:pt x="3898638" y="5694058"/>
                  <a:pt x="3885814" y="5678669"/>
                </a:cubicBezTo>
                <a:cubicBezTo>
                  <a:pt x="3888379" y="5676104"/>
                  <a:pt x="3896073" y="5678669"/>
                  <a:pt x="3898638" y="5673539"/>
                </a:cubicBezTo>
                <a:cubicBezTo>
                  <a:pt x="3898638" y="5660714"/>
                  <a:pt x="3890944" y="5658149"/>
                  <a:pt x="3880684" y="5658149"/>
                </a:cubicBezTo>
                <a:cubicBezTo>
                  <a:pt x="3890944" y="5655584"/>
                  <a:pt x="3908898" y="5642760"/>
                  <a:pt x="3890944" y="5635065"/>
                </a:cubicBezTo>
                <a:cubicBezTo>
                  <a:pt x="3885814" y="5635065"/>
                  <a:pt x="3883249" y="5640195"/>
                  <a:pt x="3878119" y="5640195"/>
                </a:cubicBezTo>
                <a:cubicBezTo>
                  <a:pt x="3875554" y="5637630"/>
                  <a:pt x="3878119" y="5635065"/>
                  <a:pt x="3875554" y="5632501"/>
                </a:cubicBezTo>
                <a:cubicBezTo>
                  <a:pt x="3855035" y="5619676"/>
                  <a:pt x="3862730" y="5573508"/>
                  <a:pt x="3849905" y="5555554"/>
                </a:cubicBezTo>
                <a:cubicBezTo>
                  <a:pt x="3849905" y="5550424"/>
                  <a:pt x="3852470" y="5550424"/>
                  <a:pt x="3852470" y="5547859"/>
                </a:cubicBezTo>
                <a:cubicBezTo>
                  <a:pt x="3852470" y="5542729"/>
                  <a:pt x="3849905" y="5542729"/>
                  <a:pt x="3849905" y="5537600"/>
                </a:cubicBezTo>
                <a:cubicBezTo>
                  <a:pt x="3852470" y="5535035"/>
                  <a:pt x="3862730" y="5532470"/>
                  <a:pt x="3865295" y="5524775"/>
                </a:cubicBezTo>
                <a:cubicBezTo>
                  <a:pt x="3860165" y="5519645"/>
                  <a:pt x="3855035" y="5519645"/>
                  <a:pt x="3852470" y="5514515"/>
                </a:cubicBezTo>
                <a:cubicBezTo>
                  <a:pt x="3849905" y="5519645"/>
                  <a:pt x="3844776" y="5522210"/>
                  <a:pt x="3842210" y="5524775"/>
                </a:cubicBezTo>
                <a:cubicBezTo>
                  <a:pt x="3837081" y="5522210"/>
                  <a:pt x="3837081" y="5517080"/>
                  <a:pt x="3831951" y="5517080"/>
                </a:cubicBezTo>
                <a:cubicBezTo>
                  <a:pt x="3824256" y="5524775"/>
                  <a:pt x="3834516" y="5532470"/>
                  <a:pt x="3839646" y="5537600"/>
                </a:cubicBezTo>
                <a:cubicBezTo>
                  <a:pt x="3839646" y="5545294"/>
                  <a:pt x="3837081" y="5547859"/>
                  <a:pt x="3834516" y="5550424"/>
                </a:cubicBezTo>
                <a:cubicBezTo>
                  <a:pt x="3837081" y="5560683"/>
                  <a:pt x="3849905" y="5560683"/>
                  <a:pt x="3844776" y="5570943"/>
                </a:cubicBezTo>
                <a:cubicBezTo>
                  <a:pt x="3847340" y="5570943"/>
                  <a:pt x="3847340" y="5568378"/>
                  <a:pt x="3847340" y="5568378"/>
                </a:cubicBezTo>
                <a:cubicBezTo>
                  <a:pt x="3857600" y="5581203"/>
                  <a:pt x="3852470" y="5617111"/>
                  <a:pt x="3862730" y="5629936"/>
                </a:cubicBezTo>
                <a:cubicBezTo>
                  <a:pt x="3857600" y="5629936"/>
                  <a:pt x="3852470" y="5635065"/>
                  <a:pt x="3855035" y="5637630"/>
                </a:cubicBezTo>
                <a:cubicBezTo>
                  <a:pt x="3852470" y="5637630"/>
                  <a:pt x="3842210" y="5629936"/>
                  <a:pt x="3834516" y="5637630"/>
                </a:cubicBezTo>
                <a:cubicBezTo>
                  <a:pt x="3834516" y="5650455"/>
                  <a:pt x="3842210" y="5655584"/>
                  <a:pt x="3852470" y="5655584"/>
                </a:cubicBezTo>
                <a:cubicBezTo>
                  <a:pt x="3852470" y="5660714"/>
                  <a:pt x="3847340" y="5660714"/>
                  <a:pt x="3847340" y="5665844"/>
                </a:cubicBezTo>
                <a:cubicBezTo>
                  <a:pt x="3852470" y="5676104"/>
                  <a:pt x="3862730" y="5673539"/>
                  <a:pt x="3872989" y="5673539"/>
                </a:cubicBezTo>
                <a:cubicBezTo>
                  <a:pt x="3872989" y="5678669"/>
                  <a:pt x="3883249" y="5686363"/>
                  <a:pt x="3883249" y="5699188"/>
                </a:cubicBezTo>
                <a:cubicBezTo>
                  <a:pt x="3888379" y="5706882"/>
                  <a:pt x="3893508" y="5719707"/>
                  <a:pt x="3893508" y="5735096"/>
                </a:cubicBezTo>
                <a:cubicBezTo>
                  <a:pt x="3898638" y="5745356"/>
                  <a:pt x="3906333" y="5755615"/>
                  <a:pt x="3906333" y="5765875"/>
                </a:cubicBezTo>
                <a:cubicBezTo>
                  <a:pt x="3919157" y="5788959"/>
                  <a:pt x="3921722" y="5819738"/>
                  <a:pt x="3934547" y="5832562"/>
                </a:cubicBezTo>
                <a:cubicBezTo>
                  <a:pt x="3934547" y="5840257"/>
                  <a:pt x="3937111" y="5842822"/>
                  <a:pt x="3939677" y="5847951"/>
                </a:cubicBezTo>
                <a:cubicBezTo>
                  <a:pt x="3939677" y="5855646"/>
                  <a:pt x="3929417" y="5853081"/>
                  <a:pt x="3934547" y="5860776"/>
                </a:cubicBezTo>
                <a:cubicBezTo>
                  <a:pt x="3931982" y="5860776"/>
                  <a:pt x="3929417" y="5858211"/>
                  <a:pt x="3926852" y="5860776"/>
                </a:cubicBezTo>
                <a:cubicBezTo>
                  <a:pt x="3926852" y="5855646"/>
                  <a:pt x="3921722" y="5850516"/>
                  <a:pt x="3921722" y="5845387"/>
                </a:cubicBezTo>
                <a:cubicBezTo>
                  <a:pt x="3911463" y="5845387"/>
                  <a:pt x="3908898" y="5855646"/>
                  <a:pt x="3908898" y="5860776"/>
                </a:cubicBezTo>
                <a:cubicBezTo>
                  <a:pt x="3903768" y="5853081"/>
                  <a:pt x="3885814" y="5855646"/>
                  <a:pt x="3883249" y="5865906"/>
                </a:cubicBezTo>
                <a:cubicBezTo>
                  <a:pt x="3885814" y="5873600"/>
                  <a:pt x="3893508" y="5873600"/>
                  <a:pt x="3893508" y="5878730"/>
                </a:cubicBezTo>
                <a:cubicBezTo>
                  <a:pt x="3903768" y="5881295"/>
                  <a:pt x="3911463" y="5876165"/>
                  <a:pt x="3914028" y="5881295"/>
                </a:cubicBezTo>
                <a:cubicBezTo>
                  <a:pt x="3911463" y="5888990"/>
                  <a:pt x="3898638" y="5883860"/>
                  <a:pt x="3896073" y="5888990"/>
                </a:cubicBezTo>
                <a:cubicBezTo>
                  <a:pt x="3898638" y="5891554"/>
                  <a:pt x="3896073" y="5896685"/>
                  <a:pt x="3898638" y="5899249"/>
                </a:cubicBezTo>
                <a:cubicBezTo>
                  <a:pt x="3908898" y="5901814"/>
                  <a:pt x="3914028" y="5894120"/>
                  <a:pt x="3921722" y="5886425"/>
                </a:cubicBezTo>
                <a:cubicBezTo>
                  <a:pt x="3929417" y="5886425"/>
                  <a:pt x="3931982" y="5886425"/>
                  <a:pt x="3934547" y="5881295"/>
                </a:cubicBezTo>
                <a:cubicBezTo>
                  <a:pt x="3937111" y="5883860"/>
                  <a:pt x="3934547" y="5886425"/>
                  <a:pt x="3931982" y="5886425"/>
                </a:cubicBezTo>
                <a:cubicBezTo>
                  <a:pt x="3937111" y="5886425"/>
                  <a:pt x="3942242" y="5883860"/>
                  <a:pt x="3947371" y="5886425"/>
                </a:cubicBezTo>
                <a:cubicBezTo>
                  <a:pt x="3955066" y="5896685"/>
                  <a:pt x="3962760" y="5906944"/>
                  <a:pt x="3970455" y="5919768"/>
                </a:cubicBezTo>
                <a:cubicBezTo>
                  <a:pt x="3967890" y="5932593"/>
                  <a:pt x="3965325" y="5945417"/>
                  <a:pt x="3962760" y="5958242"/>
                </a:cubicBezTo>
                <a:cubicBezTo>
                  <a:pt x="3942242" y="6073662"/>
                  <a:pt x="3890944" y="6150609"/>
                  <a:pt x="3824256" y="6245510"/>
                </a:cubicBezTo>
                <a:cubicBezTo>
                  <a:pt x="3806302" y="6255770"/>
                  <a:pt x="3793478" y="6248075"/>
                  <a:pt x="3775524" y="6268594"/>
                </a:cubicBezTo>
                <a:cubicBezTo>
                  <a:pt x="3755004" y="6283983"/>
                  <a:pt x="3772958" y="6304502"/>
                  <a:pt x="3760134" y="6322457"/>
                </a:cubicBezTo>
                <a:cubicBezTo>
                  <a:pt x="3675492" y="6342976"/>
                  <a:pt x="3593416" y="6335281"/>
                  <a:pt x="3513904" y="6312197"/>
                </a:cubicBezTo>
                <a:cubicBezTo>
                  <a:pt x="3483125" y="6263464"/>
                  <a:pt x="3449782" y="6217296"/>
                  <a:pt x="3413873" y="6176258"/>
                </a:cubicBezTo>
                <a:cubicBezTo>
                  <a:pt x="3393354" y="6150609"/>
                  <a:pt x="3375400" y="6124960"/>
                  <a:pt x="3354881" y="6096746"/>
                </a:cubicBezTo>
                <a:cubicBezTo>
                  <a:pt x="3295888" y="6014669"/>
                  <a:pt x="3236896" y="5930028"/>
                  <a:pt x="3136865" y="5906944"/>
                </a:cubicBezTo>
                <a:cubicBezTo>
                  <a:pt x="3116346" y="5901814"/>
                  <a:pt x="3095827" y="5899249"/>
                  <a:pt x="3077873" y="5899249"/>
                </a:cubicBezTo>
                <a:cubicBezTo>
                  <a:pt x="3052224" y="5899249"/>
                  <a:pt x="3026575" y="5896685"/>
                  <a:pt x="3003492" y="5886425"/>
                </a:cubicBezTo>
                <a:cubicBezTo>
                  <a:pt x="2965017" y="5868471"/>
                  <a:pt x="2949629" y="5840257"/>
                  <a:pt x="2931673" y="5796654"/>
                </a:cubicBezTo>
                <a:cubicBezTo>
                  <a:pt x="2941933" y="5776134"/>
                  <a:pt x="2962452" y="5765875"/>
                  <a:pt x="2985536" y="5755615"/>
                </a:cubicBezTo>
                <a:cubicBezTo>
                  <a:pt x="3021445" y="5737661"/>
                  <a:pt x="3062483" y="5717142"/>
                  <a:pt x="3047094" y="5653020"/>
                </a:cubicBezTo>
                <a:cubicBezTo>
                  <a:pt x="3049659" y="5650455"/>
                  <a:pt x="3052224" y="5650455"/>
                  <a:pt x="3059918" y="5650455"/>
                </a:cubicBezTo>
                <a:cubicBezTo>
                  <a:pt x="3065048" y="5650455"/>
                  <a:pt x="3072743" y="5650455"/>
                  <a:pt x="3077873" y="5645325"/>
                </a:cubicBezTo>
                <a:cubicBezTo>
                  <a:pt x="3090697" y="5632501"/>
                  <a:pt x="3100957" y="5591462"/>
                  <a:pt x="3093262" y="5570943"/>
                </a:cubicBezTo>
                <a:cubicBezTo>
                  <a:pt x="3095827" y="5565813"/>
                  <a:pt x="3100957" y="5565813"/>
                  <a:pt x="3108652" y="5563249"/>
                </a:cubicBezTo>
                <a:cubicBezTo>
                  <a:pt x="3113781" y="5563249"/>
                  <a:pt x="3118911" y="5560683"/>
                  <a:pt x="3124040" y="5558118"/>
                </a:cubicBezTo>
                <a:lnTo>
                  <a:pt x="3126605" y="5555554"/>
                </a:lnTo>
                <a:lnTo>
                  <a:pt x="3126605" y="5552989"/>
                </a:lnTo>
                <a:cubicBezTo>
                  <a:pt x="3131736" y="5519645"/>
                  <a:pt x="3124040" y="5493996"/>
                  <a:pt x="3116346" y="5468347"/>
                </a:cubicBezTo>
                <a:cubicBezTo>
                  <a:pt x="3108652" y="5440134"/>
                  <a:pt x="3100957" y="5411920"/>
                  <a:pt x="3106086" y="5373446"/>
                </a:cubicBezTo>
                <a:cubicBezTo>
                  <a:pt x="3111216" y="5327278"/>
                  <a:pt x="3141995" y="5265721"/>
                  <a:pt x="3177903" y="5240072"/>
                </a:cubicBezTo>
                <a:cubicBezTo>
                  <a:pt x="3193294" y="5229812"/>
                  <a:pt x="3206117" y="5227247"/>
                  <a:pt x="3218942" y="5229812"/>
                </a:cubicBezTo>
                <a:cubicBezTo>
                  <a:pt x="3242026" y="5234942"/>
                  <a:pt x="3249720" y="5260591"/>
                  <a:pt x="3259980" y="5283675"/>
                </a:cubicBezTo>
                <a:cubicBezTo>
                  <a:pt x="3267675" y="5301629"/>
                  <a:pt x="3272804" y="5317019"/>
                  <a:pt x="3283064" y="5327278"/>
                </a:cubicBezTo>
                <a:cubicBezTo>
                  <a:pt x="3324102" y="5373446"/>
                  <a:pt x="3421568" y="5404225"/>
                  <a:pt x="3493385" y="5393965"/>
                </a:cubicBezTo>
                <a:cubicBezTo>
                  <a:pt x="3539553" y="5386271"/>
                  <a:pt x="3562637" y="5358057"/>
                  <a:pt x="3585721" y="5329843"/>
                </a:cubicBezTo>
                <a:cubicBezTo>
                  <a:pt x="3601111" y="5309324"/>
                  <a:pt x="3616500" y="5288805"/>
                  <a:pt x="3642149" y="5275980"/>
                </a:cubicBezTo>
                <a:cubicBezTo>
                  <a:pt x="3649844" y="5273416"/>
                  <a:pt x="3657538" y="5270851"/>
                  <a:pt x="3667798" y="5268286"/>
                </a:cubicBezTo>
                <a:cubicBezTo>
                  <a:pt x="3688317" y="5263156"/>
                  <a:pt x="3711401" y="5258026"/>
                  <a:pt x="3724226" y="5240072"/>
                </a:cubicBezTo>
                <a:cubicBezTo>
                  <a:pt x="3737050" y="5224682"/>
                  <a:pt x="3737050" y="5204164"/>
                  <a:pt x="3737050" y="5186209"/>
                </a:cubicBezTo>
                <a:cubicBezTo>
                  <a:pt x="3739615" y="5168255"/>
                  <a:pt x="3739615" y="5150301"/>
                  <a:pt x="3747310" y="5134911"/>
                </a:cubicBezTo>
                <a:cubicBezTo>
                  <a:pt x="3752439" y="5127217"/>
                  <a:pt x="3760134" y="5122087"/>
                  <a:pt x="3767829" y="5116957"/>
                </a:cubicBezTo>
                <a:cubicBezTo>
                  <a:pt x="3778088" y="5109262"/>
                  <a:pt x="3790913" y="5101568"/>
                  <a:pt x="3796042" y="5086178"/>
                </a:cubicBezTo>
                <a:cubicBezTo>
                  <a:pt x="3801172" y="5065659"/>
                  <a:pt x="3790913" y="5050270"/>
                  <a:pt x="3783218" y="5037446"/>
                </a:cubicBezTo>
                <a:cubicBezTo>
                  <a:pt x="3775524" y="5024621"/>
                  <a:pt x="3767829" y="5011797"/>
                  <a:pt x="3770393" y="4996407"/>
                </a:cubicBezTo>
                <a:cubicBezTo>
                  <a:pt x="3770393" y="4991277"/>
                  <a:pt x="3775524" y="4983583"/>
                  <a:pt x="3780653" y="4978453"/>
                </a:cubicBezTo>
                <a:cubicBezTo>
                  <a:pt x="3785783" y="4970758"/>
                  <a:pt x="3790913" y="4963063"/>
                  <a:pt x="3790913" y="4955369"/>
                </a:cubicBezTo>
                <a:cubicBezTo>
                  <a:pt x="3793478" y="4939980"/>
                  <a:pt x="3785783" y="4924590"/>
                  <a:pt x="3778088" y="4911766"/>
                </a:cubicBezTo>
                <a:cubicBezTo>
                  <a:pt x="3767829" y="4891246"/>
                  <a:pt x="3757569" y="4875857"/>
                  <a:pt x="3775524" y="4855338"/>
                </a:cubicBezTo>
                <a:lnTo>
                  <a:pt x="3778088" y="4850208"/>
                </a:lnTo>
                <a:lnTo>
                  <a:pt x="3775524" y="4845079"/>
                </a:lnTo>
                <a:cubicBezTo>
                  <a:pt x="3770393" y="4839948"/>
                  <a:pt x="3767829" y="4832254"/>
                  <a:pt x="3762699" y="4824559"/>
                </a:cubicBezTo>
                <a:cubicBezTo>
                  <a:pt x="3752439" y="4806605"/>
                  <a:pt x="3742180" y="4786086"/>
                  <a:pt x="3716531" y="4778391"/>
                </a:cubicBezTo>
                <a:cubicBezTo>
                  <a:pt x="3729355" y="4770696"/>
                  <a:pt x="3755004" y="4768132"/>
                  <a:pt x="3780653" y="4765567"/>
                </a:cubicBezTo>
                <a:cubicBezTo>
                  <a:pt x="3813997" y="4763002"/>
                  <a:pt x="3847340" y="4760437"/>
                  <a:pt x="3857600" y="4739918"/>
                </a:cubicBezTo>
                <a:cubicBezTo>
                  <a:pt x="3862730" y="4727093"/>
                  <a:pt x="3860165" y="4711704"/>
                  <a:pt x="3844776" y="4691185"/>
                </a:cubicBezTo>
                <a:cubicBezTo>
                  <a:pt x="3852470" y="4678361"/>
                  <a:pt x="3860165" y="4662971"/>
                  <a:pt x="3857600" y="4650147"/>
                </a:cubicBezTo>
                <a:cubicBezTo>
                  <a:pt x="3857600" y="4650147"/>
                  <a:pt x="3855035" y="4647581"/>
                  <a:pt x="3855035" y="4645017"/>
                </a:cubicBezTo>
                <a:cubicBezTo>
                  <a:pt x="3852470" y="4639887"/>
                  <a:pt x="3849905" y="4634757"/>
                  <a:pt x="3844776" y="4632192"/>
                </a:cubicBezTo>
                <a:lnTo>
                  <a:pt x="3842210" y="4632192"/>
                </a:lnTo>
                <a:cubicBezTo>
                  <a:pt x="3831951" y="4629627"/>
                  <a:pt x="3824256" y="4629627"/>
                  <a:pt x="3819127" y="4632192"/>
                </a:cubicBezTo>
                <a:lnTo>
                  <a:pt x="3832116" y="4598685"/>
                </a:lnTo>
                <a:lnTo>
                  <a:pt x="3834515" y="4596285"/>
                </a:lnTo>
                <a:lnTo>
                  <a:pt x="3833870" y="4594160"/>
                </a:lnTo>
                <a:lnTo>
                  <a:pt x="3841249" y="4575124"/>
                </a:lnTo>
                <a:cubicBezTo>
                  <a:pt x="3843493" y="4555887"/>
                  <a:pt x="3840928" y="4536009"/>
                  <a:pt x="3834516" y="4514207"/>
                </a:cubicBezTo>
                <a:cubicBezTo>
                  <a:pt x="3855035" y="4509077"/>
                  <a:pt x="3867859" y="4493688"/>
                  <a:pt x="3872989" y="4473169"/>
                </a:cubicBezTo>
                <a:cubicBezTo>
                  <a:pt x="3880684" y="4444955"/>
                  <a:pt x="3870424" y="4416741"/>
                  <a:pt x="3852470" y="4401352"/>
                </a:cubicBezTo>
                <a:cubicBezTo>
                  <a:pt x="3837081" y="4385963"/>
                  <a:pt x="3813997" y="4383398"/>
                  <a:pt x="3790913" y="4393657"/>
                </a:cubicBezTo>
                <a:cubicBezTo>
                  <a:pt x="3775524" y="4380833"/>
                  <a:pt x="3765264" y="4360314"/>
                  <a:pt x="3762699" y="4329535"/>
                </a:cubicBezTo>
                <a:lnTo>
                  <a:pt x="3762699" y="4326970"/>
                </a:lnTo>
                <a:lnTo>
                  <a:pt x="3760134" y="4324405"/>
                </a:lnTo>
                <a:cubicBezTo>
                  <a:pt x="3742180" y="4314145"/>
                  <a:pt x="3719096" y="4311581"/>
                  <a:pt x="3698577" y="4309016"/>
                </a:cubicBezTo>
                <a:cubicBezTo>
                  <a:pt x="3647279" y="4301321"/>
                  <a:pt x="3619065" y="4296191"/>
                  <a:pt x="3621630" y="4250023"/>
                </a:cubicBezTo>
                <a:lnTo>
                  <a:pt x="3621630" y="4247458"/>
                </a:lnTo>
                <a:lnTo>
                  <a:pt x="3619065" y="4244893"/>
                </a:lnTo>
                <a:cubicBezTo>
                  <a:pt x="3588286" y="4214115"/>
                  <a:pt x="3552378" y="4183336"/>
                  <a:pt x="3506210" y="4149992"/>
                </a:cubicBezTo>
                <a:lnTo>
                  <a:pt x="3505876" y="4142298"/>
                </a:lnTo>
                <a:lnTo>
                  <a:pt x="3503644" y="4142298"/>
                </a:lnTo>
                <a:cubicBezTo>
                  <a:pt x="3498514" y="4142298"/>
                  <a:pt x="3490819" y="4144863"/>
                  <a:pt x="3490819" y="4155122"/>
                </a:cubicBezTo>
                <a:cubicBezTo>
                  <a:pt x="3472865" y="4229505"/>
                  <a:pt x="3444651" y="4267978"/>
                  <a:pt x="3413872" y="4314146"/>
                </a:cubicBezTo>
                <a:cubicBezTo>
                  <a:pt x="3403613" y="4329535"/>
                  <a:pt x="3393353" y="4344925"/>
                  <a:pt x="3383094" y="4360314"/>
                </a:cubicBezTo>
                <a:lnTo>
                  <a:pt x="3393353" y="4368009"/>
                </a:lnTo>
                <a:cubicBezTo>
                  <a:pt x="3439521" y="4321840"/>
                  <a:pt x="3485689" y="4270543"/>
                  <a:pt x="3516468" y="4196161"/>
                </a:cubicBezTo>
                <a:cubicBezTo>
                  <a:pt x="3547247" y="4206420"/>
                  <a:pt x="3570331" y="4229505"/>
                  <a:pt x="3593415" y="4252588"/>
                </a:cubicBezTo>
                <a:cubicBezTo>
                  <a:pt x="3590850" y="4260283"/>
                  <a:pt x="3588285" y="4270543"/>
                  <a:pt x="3585720" y="4280802"/>
                </a:cubicBezTo>
                <a:cubicBezTo>
                  <a:pt x="3570331" y="4334665"/>
                  <a:pt x="3552376" y="4396223"/>
                  <a:pt x="3529293" y="4442390"/>
                </a:cubicBezTo>
                <a:lnTo>
                  <a:pt x="3539552" y="4450085"/>
                </a:lnTo>
                <a:cubicBezTo>
                  <a:pt x="3554941" y="4429566"/>
                  <a:pt x="3575461" y="4396223"/>
                  <a:pt x="3588285" y="4360314"/>
                </a:cubicBezTo>
                <a:cubicBezTo>
                  <a:pt x="3583155" y="4375703"/>
                  <a:pt x="3580590" y="4391092"/>
                  <a:pt x="3575461" y="4403917"/>
                </a:cubicBezTo>
                <a:lnTo>
                  <a:pt x="3585720" y="4411612"/>
                </a:lnTo>
                <a:lnTo>
                  <a:pt x="3598855" y="4395662"/>
                </a:lnTo>
                <a:lnTo>
                  <a:pt x="3585721" y="4425398"/>
                </a:lnTo>
                <a:cubicBezTo>
                  <a:pt x="3577385" y="4441749"/>
                  <a:pt x="3569049" y="4456497"/>
                  <a:pt x="3562636" y="4468039"/>
                </a:cubicBezTo>
                <a:lnTo>
                  <a:pt x="3557507" y="4475734"/>
                </a:lnTo>
                <a:lnTo>
                  <a:pt x="3565201" y="4475734"/>
                </a:lnTo>
                <a:cubicBezTo>
                  <a:pt x="3562636" y="4480864"/>
                  <a:pt x="3557507" y="4483429"/>
                  <a:pt x="3554941" y="4488558"/>
                </a:cubicBezTo>
                <a:cubicBezTo>
                  <a:pt x="3544682" y="4501383"/>
                  <a:pt x="3534422" y="4514207"/>
                  <a:pt x="3526728" y="4534727"/>
                </a:cubicBezTo>
                <a:lnTo>
                  <a:pt x="3536987" y="4542421"/>
                </a:lnTo>
                <a:cubicBezTo>
                  <a:pt x="3578025" y="4503948"/>
                  <a:pt x="3626759" y="4447520"/>
                  <a:pt x="3647278" y="4342360"/>
                </a:cubicBezTo>
                <a:cubicBezTo>
                  <a:pt x="3665232" y="4352619"/>
                  <a:pt x="3685751" y="4352619"/>
                  <a:pt x="3708835" y="4352619"/>
                </a:cubicBezTo>
                <a:cubicBezTo>
                  <a:pt x="3724225" y="4352619"/>
                  <a:pt x="3742179" y="4352619"/>
                  <a:pt x="3755003" y="4357749"/>
                </a:cubicBezTo>
                <a:cubicBezTo>
                  <a:pt x="3757568" y="4362879"/>
                  <a:pt x="3760133" y="4370574"/>
                  <a:pt x="3762698" y="4375703"/>
                </a:cubicBezTo>
                <a:cubicBezTo>
                  <a:pt x="3767828" y="4393658"/>
                  <a:pt x="3775522" y="4414177"/>
                  <a:pt x="3790912" y="4427001"/>
                </a:cubicBezTo>
                <a:cubicBezTo>
                  <a:pt x="3760133" y="4450085"/>
                  <a:pt x="3731919" y="4480864"/>
                  <a:pt x="3703705" y="4509078"/>
                </a:cubicBezTo>
                <a:cubicBezTo>
                  <a:pt x="3672927" y="4539856"/>
                  <a:pt x="3642148" y="4570635"/>
                  <a:pt x="3611369" y="4593720"/>
                </a:cubicBezTo>
                <a:cubicBezTo>
                  <a:pt x="3616499" y="4580895"/>
                  <a:pt x="3621629" y="4565505"/>
                  <a:pt x="3616499" y="4555246"/>
                </a:cubicBezTo>
                <a:cubicBezTo>
                  <a:pt x="3613934" y="4547551"/>
                  <a:pt x="3608804" y="4539856"/>
                  <a:pt x="3595980" y="4537292"/>
                </a:cubicBezTo>
                <a:lnTo>
                  <a:pt x="3590850" y="4534727"/>
                </a:lnTo>
                <a:lnTo>
                  <a:pt x="3588285" y="4539856"/>
                </a:lnTo>
                <a:cubicBezTo>
                  <a:pt x="3483124" y="4821996"/>
                  <a:pt x="3280498" y="4927156"/>
                  <a:pt x="3065047" y="5037447"/>
                </a:cubicBezTo>
                <a:cubicBezTo>
                  <a:pt x="3008619" y="5068225"/>
                  <a:pt x="2947062" y="5099004"/>
                  <a:pt x="2890634" y="5132348"/>
                </a:cubicBezTo>
                <a:lnTo>
                  <a:pt x="2895051" y="5143389"/>
                </a:lnTo>
                <a:lnTo>
                  <a:pt x="2785474" y="5188775"/>
                </a:lnTo>
                <a:lnTo>
                  <a:pt x="2782909" y="5188775"/>
                </a:lnTo>
                <a:cubicBezTo>
                  <a:pt x="2782909" y="5188775"/>
                  <a:pt x="2780344" y="5191340"/>
                  <a:pt x="2777779" y="5191340"/>
                </a:cubicBezTo>
                <a:lnTo>
                  <a:pt x="2772649" y="5193905"/>
                </a:lnTo>
                <a:lnTo>
                  <a:pt x="2772649" y="5199035"/>
                </a:lnTo>
                <a:cubicBezTo>
                  <a:pt x="2772649" y="5199035"/>
                  <a:pt x="2772649" y="5201600"/>
                  <a:pt x="2772649" y="5201600"/>
                </a:cubicBezTo>
                <a:cubicBezTo>
                  <a:pt x="2772649" y="5201600"/>
                  <a:pt x="2770084" y="5204165"/>
                  <a:pt x="2767519" y="5204165"/>
                </a:cubicBezTo>
                <a:cubicBezTo>
                  <a:pt x="2754695" y="5209295"/>
                  <a:pt x="2741870" y="5211859"/>
                  <a:pt x="2736741" y="5222119"/>
                </a:cubicBezTo>
                <a:lnTo>
                  <a:pt x="2729046" y="5237508"/>
                </a:lnTo>
                <a:lnTo>
                  <a:pt x="2744435" y="5232378"/>
                </a:lnTo>
                <a:cubicBezTo>
                  <a:pt x="2754695" y="5229814"/>
                  <a:pt x="2762389" y="5224684"/>
                  <a:pt x="2772649" y="5222119"/>
                </a:cubicBezTo>
                <a:cubicBezTo>
                  <a:pt x="2698267" y="5255463"/>
                  <a:pt x="2626450" y="5283676"/>
                  <a:pt x="2554633" y="5311890"/>
                </a:cubicBezTo>
                <a:lnTo>
                  <a:pt x="2552068" y="5311890"/>
                </a:lnTo>
                <a:cubicBezTo>
                  <a:pt x="2518725" y="5337539"/>
                  <a:pt x="2475122" y="5363188"/>
                  <a:pt x="2441778" y="5378577"/>
                </a:cubicBezTo>
                <a:lnTo>
                  <a:pt x="2439213" y="5373448"/>
                </a:lnTo>
                <a:cubicBezTo>
                  <a:pt x="2441778" y="5370883"/>
                  <a:pt x="2446908" y="5368318"/>
                  <a:pt x="2452037" y="5365753"/>
                </a:cubicBezTo>
                <a:cubicBezTo>
                  <a:pt x="2503335" y="5334974"/>
                  <a:pt x="2554633" y="5304196"/>
                  <a:pt x="2605931" y="5270852"/>
                </a:cubicBezTo>
                <a:lnTo>
                  <a:pt x="2600802" y="5260592"/>
                </a:lnTo>
                <a:cubicBezTo>
                  <a:pt x="2513595" y="5291371"/>
                  <a:pt x="2418694" y="5340104"/>
                  <a:pt x="2326358" y="5401662"/>
                </a:cubicBezTo>
                <a:cubicBezTo>
                  <a:pt x="2326358" y="5386272"/>
                  <a:pt x="2303274" y="5396532"/>
                  <a:pt x="2295579" y="5386272"/>
                </a:cubicBezTo>
                <a:cubicBezTo>
                  <a:pt x="2295579" y="5370883"/>
                  <a:pt x="2305840" y="5368318"/>
                  <a:pt x="2316099" y="5365753"/>
                </a:cubicBezTo>
                <a:cubicBezTo>
                  <a:pt x="2287884" y="5332409"/>
                  <a:pt x="2259670" y="5299066"/>
                  <a:pt x="2236586" y="5263157"/>
                </a:cubicBezTo>
                <a:cubicBezTo>
                  <a:pt x="2234022" y="5255463"/>
                  <a:pt x="2228892" y="5247768"/>
                  <a:pt x="2226327" y="5240073"/>
                </a:cubicBezTo>
                <a:cubicBezTo>
                  <a:pt x="2255182" y="5225325"/>
                  <a:pt x="2285640" y="5207851"/>
                  <a:pt x="2315497" y="5186611"/>
                </a:cubicBezTo>
                <a:lnTo>
                  <a:pt x="2395045" y="5115894"/>
                </a:lnTo>
                <a:lnTo>
                  <a:pt x="2370602" y="5148698"/>
                </a:lnTo>
                <a:cubicBezTo>
                  <a:pt x="2330846" y="5189416"/>
                  <a:pt x="2287884" y="5222119"/>
                  <a:pt x="2241716" y="5247768"/>
                </a:cubicBezTo>
                <a:lnTo>
                  <a:pt x="2246846" y="5258027"/>
                </a:lnTo>
                <a:cubicBezTo>
                  <a:pt x="2354571" y="5222119"/>
                  <a:pt x="2434084" y="5140043"/>
                  <a:pt x="2490511" y="5006668"/>
                </a:cubicBezTo>
                <a:lnTo>
                  <a:pt x="2480251" y="5001538"/>
                </a:lnTo>
                <a:lnTo>
                  <a:pt x="2447871" y="5044996"/>
                </a:lnTo>
                <a:lnTo>
                  <a:pt x="2469791" y="5005626"/>
                </a:lnTo>
                <a:cubicBezTo>
                  <a:pt x="2488427" y="4965149"/>
                  <a:pt x="2502053" y="4918820"/>
                  <a:pt x="2508465" y="4865599"/>
                </a:cubicBezTo>
                <a:lnTo>
                  <a:pt x="2495642" y="4863034"/>
                </a:lnTo>
                <a:lnTo>
                  <a:pt x="2484382" y="4901533"/>
                </a:lnTo>
                <a:lnTo>
                  <a:pt x="2490511" y="4875858"/>
                </a:lnTo>
                <a:lnTo>
                  <a:pt x="2493076" y="4863034"/>
                </a:lnTo>
                <a:lnTo>
                  <a:pt x="2480251" y="4870729"/>
                </a:lnTo>
                <a:cubicBezTo>
                  <a:pt x="2475122" y="4873293"/>
                  <a:pt x="2475122" y="4873293"/>
                  <a:pt x="2472557" y="4875858"/>
                </a:cubicBezTo>
                <a:cubicBezTo>
                  <a:pt x="2477686" y="4863034"/>
                  <a:pt x="2480251" y="4847644"/>
                  <a:pt x="2482816" y="4832255"/>
                </a:cubicBezTo>
                <a:cubicBezTo>
                  <a:pt x="2490511" y="4796347"/>
                  <a:pt x="2477686" y="4783522"/>
                  <a:pt x="2467427" y="4778392"/>
                </a:cubicBezTo>
                <a:lnTo>
                  <a:pt x="2459732" y="4775827"/>
                </a:lnTo>
                <a:lnTo>
                  <a:pt x="2459732" y="4783522"/>
                </a:lnTo>
                <a:cubicBezTo>
                  <a:pt x="2444343" y="4924591"/>
                  <a:pt x="2385350" y="5024622"/>
                  <a:pt x="2303274" y="5099004"/>
                </a:cubicBezTo>
                <a:cubicBezTo>
                  <a:pt x="2346877" y="5052836"/>
                  <a:pt x="2382785" y="4998973"/>
                  <a:pt x="2405869" y="4937416"/>
                </a:cubicBezTo>
                <a:lnTo>
                  <a:pt x="2395610" y="4932286"/>
                </a:lnTo>
                <a:lnTo>
                  <a:pt x="2329211" y="5021708"/>
                </a:lnTo>
                <a:lnTo>
                  <a:pt x="2362266" y="4968194"/>
                </a:lnTo>
                <a:lnTo>
                  <a:pt x="2352007" y="4960500"/>
                </a:lnTo>
                <a:cubicBezTo>
                  <a:pt x="2341747" y="4973324"/>
                  <a:pt x="2328922" y="4986149"/>
                  <a:pt x="2318663" y="5001538"/>
                </a:cubicBezTo>
                <a:cubicBezTo>
                  <a:pt x="2303274" y="5022057"/>
                  <a:pt x="2285320" y="5042576"/>
                  <a:pt x="2269930" y="5060531"/>
                </a:cubicBezTo>
                <a:lnTo>
                  <a:pt x="2269930" y="5047706"/>
                </a:lnTo>
                <a:lnTo>
                  <a:pt x="2257106" y="5063096"/>
                </a:lnTo>
                <a:cubicBezTo>
                  <a:pt x="2226327" y="5099004"/>
                  <a:pt x="2190419" y="5127218"/>
                  <a:pt x="2151945" y="5152867"/>
                </a:cubicBezTo>
                <a:cubicBezTo>
                  <a:pt x="2131426" y="5124653"/>
                  <a:pt x="2110907" y="5096439"/>
                  <a:pt x="2087823" y="5068225"/>
                </a:cubicBezTo>
                <a:cubicBezTo>
                  <a:pt x="2090388" y="5065660"/>
                  <a:pt x="2092952" y="5060531"/>
                  <a:pt x="2095518" y="5055401"/>
                </a:cubicBezTo>
                <a:cubicBezTo>
                  <a:pt x="2100647" y="5045141"/>
                  <a:pt x="2108342" y="5032317"/>
                  <a:pt x="2113472" y="5022057"/>
                </a:cubicBezTo>
                <a:cubicBezTo>
                  <a:pt x="2131426" y="4988714"/>
                  <a:pt x="2149380" y="4957935"/>
                  <a:pt x="2154510" y="4927156"/>
                </a:cubicBezTo>
                <a:cubicBezTo>
                  <a:pt x="2159640" y="4906637"/>
                  <a:pt x="2159640" y="4883553"/>
                  <a:pt x="2162204" y="4860469"/>
                </a:cubicBezTo>
                <a:cubicBezTo>
                  <a:pt x="2167335" y="4793782"/>
                  <a:pt x="2172464" y="4732224"/>
                  <a:pt x="2226327" y="4709140"/>
                </a:cubicBezTo>
                <a:cubicBezTo>
                  <a:pt x="2236586" y="4704011"/>
                  <a:pt x="2246846" y="4706575"/>
                  <a:pt x="2259670" y="4706575"/>
                </a:cubicBezTo>
                <a:cubicBezTo>
                  <a:pt x="2262235" y="4706575"/>
                  <a:pt x="2267365" y="4706575"/>
                  <a:pt x="2269930" y="4706575"/>
                </a:cubicBezTo>
                <a:lnTo>
                  <a:pt x="2272495" y="4706575"/>
                </a:lnTo>
                <a:lnTo>
                  <a:pt x="2277625" y="4701446"/>
                </a:lnTo>
                <a:cubicBezTo>
                  <a:pt x="2313533" y="4655278"/>
                  <a:pt x="2359701" y="4591154"/>
                  <a:pt x="2434084" y="4596285"/>
                </a:cubicBezTo>
                <a:cubicBezTo>
                  <a:pt x="2441778" y="4596285"/>
                  <a:pt x="2449473" y="4598850"/>
                  <a:pt x="2457167" y="4601415"/>
                </a:cubicBezTo>
                <a:cubicBezTo>
                  <a:pt x="2464863" y="4603980"/>
                  <a:pt x="2472557" y="4606545"/>
                  <a:pt x="2480251" y="4606545"/>
                </a:cubicBezTo>
                <a:cubicBezTo>
                  <a:pt x="2528985" y="4611674"/>
                  <a:pt x="2567458" y="4593720"/>
                  <a:pt x="2605931" y="4578330"/>
                </a:cubicBezTo>
                <a:cubicBezTo>
                  <a:pt x="2649534" y="4560376"/>
                  <a:pt x="2685444" y="4544986"/>
                  <a:pt x="2731611" y="4560376"/>
                </a:cubicBezTo>
                <a:cubicBezTo>
                  <a:pt x="2729046" y="4624499"/>
                  <a:pt x="2700832" y="4688621"/>
                  <a:pt x="2675183" y="4742484"/>
                </a:cubicBezTo>
                <a:cubicBezTo>
                  <a:pt x="2670053" y="4755309"/>
                  <a:pt x="2664924" y="4768133"/>
                  <a:pt x="2659794" y="4778392"/>
                </a:cubicBezTo>
                <a:lnTo>
                  <a:pt x="2652099" y="4796347"/>
                </a:lnTo>
                <a:lnTo>
                  <a:pt x="2667489" y="4788652"/>
                </a:lnTo>
                <a:cubicBezTo>
                  <a:pt x="2711092" y="4765568"/>
                  <a:pt x="2726481" y="4704011"/>
                  <a:pt x="2741870" y="4642453"/>
                </a:cubicBezTo>
                <a:cubicBezTo>
                  <a:pt x="2749566" y="4614239"/>
                  <a:pt x="2754695" y="4588590"/>
                  <a:pt x="2764954" y="4565505"/>
                </a:cubicBezTo>
                <a:cubicBezTo>
                  <a:pt x="2759825" y="4637323"/>
                  <a:pt x="2729046" y="4721965"/>
                  <a:pt x="2700832" y="4783522"/>
                </a:cubicBezTo>
                <a:lnTo>
                  <a:pt x="2711092" y="4791217"/>
                </a:lnTo>
                <a:cubicBezTo>
                  <a:pt x="2749566" y="4763003"/>
                  <a:pt x="2764954" y="4701446"/>
                  <a:pt x="2780344" y="4645018"/>
                </a:cubicBezTo>
                <a:lnTo>
                  <a:pt x="2780344" y="4642453"/>
                </a:lnTo>
                <a:cubicBezTo>
                  <a:pt x="2795733" y="4637323"/>
                  <a:pt x="2795733" y="4621934"/>
                  <a:pt x="2795733" y="4609109"/>
                </a:cubicBezTo>
                <a:cubicBezTo>
                  <a:pt x="2795733" y="4603980"/>
                  <a:pt x="2795733" y="4598850"/>
                  <a:pt x="2795733" y="4596285"/>
                </a:cubicBezTo>
                <a:cubicBezTo>
                  <a:pt x="2798298" y="4596285"/>
                  <a:pt x="2800863" y="4596285"/>
                  <a:pt x="2803429" y="4593720"/>
                </a:cubicBezTo>
                <a:cubicBezTo>
                  <a:pt x="2800863" y="4606545"/>
                  <a:pt x="2798298" y="4621934"/>
                  <a:pt x="2795733" y="4637323"/>
                </a:cubicBezTo>
                <a:cubicBezTo>
                  <a:pt x="2785474" y="4693751"/>
                  <a:pt x="2777779" y="4750178"/>
                  <a:pt x="2749566" y="4788652"/>
                </a:cubicBezTo>
                <a:cubicBezTo>
                  <a:pt x="2741870" y="4801476"/>
                  <a:pt x="2734176" y="4809171"/>
                  <a:pt x="2723916" y="4816866"/>
                </a:cubicBezTo>
                <a:cubicBezTo>
                  <a:pt x="2708528" y="4829690"/>
                  <a:pt x="2690573" y="4845080"/>
                  <a:pt x="2693137" y="4870729"/>
                </a:cubicBezTo>
                <a:lnTo>
                  <a:pt x="2693137" y="4880988"/>
                </a:lnTo>
                <a:lnTo>
                  <a:pt x="2703397" y="4873293"/>
                </a:lnTo>
                <a:cubicBezTo>
                  <a:pt x="2777779" y="4819431"/>
                  <a:pt x="2818817" y="4698881"/>
                  <a:pt x="2831642" y="4591154"/>
                </a:cubicBezTo>
                <a:cubicBezTo>
                  <a:pt x="2841901" y="4693751"/>
                  <a:pt x="2764954" y="4837385"/>
                  <a:pt x="2713656" y="4870729"/>
                </a:cubicBezTo>
                <a:lnTo>
                  <a:pt x="2721351" y="4880988"/>
                </a:lnTo>
                <a:cubicBezTo>
                  <a:pt x="2777779" y="4847644"/>
                  <a:pt x="2818817" y="4791217"/>
                  <a:pt x="2844467" y="4714270"/>
                </a:cubicBezTo>
                <a:cubicBezTo>
                  <a:pt x="2862420" y="4657843"/>
                  <a:pt x="2859855" y="4606545"/>
                  <a:pt x="2854726" y="4557811"/>
                </a:cubicBezTo>
                <a:cubicBezTo>
                  <a:pt x="2852161" y="4524467"/>
                  <a:pt x="2849596" y="4491124"/>
                  <a:pt x="2852161" y="4457780"/>
                </a:cubicBezTo>
                <a:cubicBezTo>
                  <a:pt x="2870115" y="4285932"/>
                  <a:pt x="2952193" y="4103825"/>
                  <a:pt x="3095826" y="4103825"/>
                </a:cubicBezTo>
                <a:cubicBezTo>
                  <a:pt x="3095826" y="4103825"/>
                  <a:pt x="3098391" y="4103825"/>
                  <a:pt x="3098391" y="4103825"/>
                </a:cubicBezTo>
                <a:cubicBezTo>
                  <a:pt x="3098391" y="4116649"/>
                  <a:pt x="3095826" y="4132039"/>
                  <a:pt x="3093261" y="4147428"/>
                </a:cubicBezTo>
                <a:cubicBezTo>
                  <a:pt x="3088132" y="4167947"/>
                  <a:pt x="3085566" y="4191031"/>
                  <a:pt x="3088132" y="4208985"/>
                </a:cubicBezTo>
                <a:lnTo>
                  <a:pt x="3090696" y="4224374"/>
                </a:lnTo>
                <a:lnTo>
                  <a:pt x="3100955" y="4211550"/>
                </a:lnTo>
                <a:cubicBezTo>
                  <a:pt x="3113780" y="4193596"/>
                  <a:pt x="3116345" y="4165382"/>
                  <a:pt x="3116345" y="4142298"/>
                </a:cubicBezTo>
                <a:cubicBezTo>
                  <a:pt x="3116345" y="4119214"/>
                  <a:pt x="3118911" y="4101260"/>
                  <a:pt x="3126604" y="4096130"/>
                </a:cubicBezTo>
                <a:cubicBezTo>
                  <a:pt x="3129169" y="4111519"/>
                  <a:pt x="3126604" y="4129473"/>
                  <a:pt x="3121475" y="4147428"/>
                </a:cubicBezTo>
                <a:cubicBezTo>
                  <a:pt x="3116345" y="4167947"/>
                  <a:pt x="3113780" y="4188466"/>
                  <a:pt x="3116345" y="4203856"/>
                </a:cubicBezTo>
                <a:lnTo>
                  <a:pt x="3121475" y="4224374"/>
                </a:lnTo>
                <a:lnTo>
                  <a:pt x="3129169" y="4203856"/>
                </a:lnTo>
                <a:cubicBezTo>
                  <a:pt x="3136864" y="4183336"/>
                  <a:pt x="3141995" y="4162817"/>
                  <a:pt x="3147123" y="4139733"/>
                </a:cubicBezTo>
                <a:cubicBezTo>
                  <a:pt x="3157383" y="4101260"/>
                  <a:pt x="3165078" y="4065351"/>
                  <a:pt x="3188162" y="4052527"/>
                </a:cubicBezTo>
                <a:cubicBezTo>
                  <a:pt x="3200986" y="4044832"/>
                  <a:pt x="3216376" y="4044832"/>
                  <a:pt x="3239460" y="4049962"/>
                </a:cubicBezTo>
                <a:cubicBezTo>
                  <a:pt x="3242025" y="4183336"/>
                  <a:pt x="3183033" y="4314146"/>
                  <a:pt x="3057353" y="4447520"/>
                </a:cubicBezTo>
                <a:lnTo>
                  <a:pt x="3067612" y="4457780"/>
                </a:lnTo>
                <a:cubicBezTo>
                  <a:pt x="3172772" y="4355184"/>
                  <a:pt x="3270238" y="4247459"/>
                  <a:pt x="3275368" y="4060221"/>
                </a:cubicBezTo>
                <a:cubicBezTo>
                  <a:pt x="3277934" y="4060221"/>
                  <a:pt x="3277934" y="4062786"/>
                  <a:pt x="3277934" y="4062786"/>
                </a:cubicBezTo>
                <a:cubicBezTo>
                  <a:pt x="3285628" y="4073046"/>
                  <a:pt x="3280498" y="4096130"/>
                  <a:pt x="3275368" y="4116649"/>
                </a:cubicBezTo>
                <a:cubicBezTo>
                  <a:pt x="3270238" y="4137168"/>
                  <a:pt x="3267675" y="4152558"/>
                  <a:pt x="3272803" y="4160252"/>
                </a:cubicBezTo>
                <a:cubicBezTo>
                  <a:pt x="3272803" y="4160252"/>
                  <a:pt x="3275368" y="4162817"/>
                  <a:pt x="3275368" y="4162817"/>
                </a:cubicBezTo>
                <a:cubicBezTo>
                  <a:pt x="3275368" y="4162817"/>
                  <a:pt x="3272803" y="4165382"/>
                  <a:pt x="3272803" y="4165382"/>
                </a:cubicBezTo>
                <a:cubicBezTo>
                  <a:pt x="3270238" y="4170512"/>
                  <a:pt x="3265109" y="4180771"/>
                  <a:pt x="3272803" y="4188466"/>
                </a:cubicBezTo>
                <a:lnTo>
                  <a:pt x="3277934" y="4191031"/>
                </a:lnTo>
                <a:lnTo>
                  <a:pt x="3283063" y="4188466"/>
                </a:lnTo>
                <a:cubicBezTo>
                  <a:pt x="3306147" y="4170512"/>
                  <a:pt x="3324101" y="4103825"/>
                  <a:pt x="3324101" y="4060221"/>
                </a:cubicBezTo>
                <a:cubicBezTo>
                  <a:pt x="3349750" y="4062786"/>
                  <a:pt x="3365140" y="4047397"/>
                  <a:pt x="3377964" y="4034573"/>
                </a:cubicBezTo>
                <a:cubicBezTo>
                  <a:pt x="3390788" y="4021748"/>
                  <a:pt x="3401048" y="4011489"/>
                  <a:pt x="3419002" y="4014053"/>
                </a:cubicBezTo>
                <a:cubicBezTo>
                  <a:pt x="3463247" y="4019824"/>
                  <a:pt x="3484407" y="4055893"/>
                  <a:pt x="3496551" y="4098454"/>
                </a:cubicBezTo>
                <a:lnTo>
                  <a:pt x="3505795" y="4140415"/>
                </a:lnTo>
                <a:lnTo>
                  <a:pt x="3503244" y="4081582"/>
                </a:lnTo>
                <a:cubicBezTo>
                  <a:pt x="3491461" y="4021587"/>
                  <a:pt x="3452988" y="3986480"/>
                  <a:pt x="3385660" y="3973015"/>
                </a:cubicBezTo>
                <a:lnTo>
                  <a:pt x="3380530" y="3973015"/>
                </a:lnTo>
                <a:lnTo>
                  <a:pt x="3377965" y="3975580"/>
                </a:lnTo>
                <a:cubicBezTo>
                  <a:pt x="3342056" y="4024313"/>
                  <a:pt x="3293324" y="4019183"/>
                  <a:pt x="3229201" y="4014053"/>
                </a:cubicBezTo>
                <a:cubicBezTo>
                  <a:pt x="3221506" y="4011488"/>
                  <a:pt x="3213812" y="4011488"/>
                  <a:pt x="3206117" y="4011488"/>
                </a:cubicBezTo>
                <a:cubicBezTo>
                  <a:pt x="3167644" y="4008923"/>
                  <a:pt x="3144560" y="4029442"/>
                  <a:pt x="3121476" y="4047397"/>
                </a:cubicBezTo>
                <a:cubicBezTo>
                  <a:pt x="3116346" y="4052526"/>
                  <a:pt x="3111216" y="4055091"/>
                  <a:pt x="3106086" y="4060221"/>
                </a:cubicBezTo>
                <a:cubicBezTo>
                  <a:pt x="3044529" y="4055091"/>
                  <a:pt x="2988101" y="4078175"/>
                  <a:pt x="2939368" y="4124343"/>
                </a:cubicBezTo>
                <a:cubicBezTo>
                  <a:pt x="2857292" y="4206420"/>
                  <a:pt x="2803429" y="4357749"/>
                  <a:pt x="2808559" y="4509077"/>
                </a:cubicBezTo>
                <a:cubicBezTo>
                  <a:pt x="2790604" y="4498818"/>
                  <a:pt x="2770086" y="4488558"/>
                  <a:pt x="2752131" y="4493688"/>
                </a:cubicBezTo>
                <a:cubicBezTo>
                  <a:pt x="2747001" y="4493688"/>
                  <a:pt x="2741872" y="4498818"/>
                  <a:pt x="2739307" y="4501383"/>
                </a:cubicBezTo>
                <a:cubicBezTo>
                  <a:pt x="2739307" y="4498818"/>
                  <a:pt x="2739307" y="4498818"/>
                  <a:pt x="2739307" y="4498818"/>
                </a:cubicBezTo>
                <a:cubicBezTo>
                  <a:pt x="2739307" y="4491123"/>
                  <a:pt x="2741872" y="4485994"/>
                  <a:pt x="2736742" y="4480863"/>
                </a:cubicBezTo>
                <a:lnTo>
                  <a:pt x="2734177" y="4478299"/>
                </a:lnTo>
                <a:lnTo>
                  <a:pt x="2731612" y="4478299"/>
                </a:lnTo>
                <a:cubicBezTo>
                  <a:pt x="2729048" y="4478299"/>
                  <a:pt x="2723917" y="4480863"/>
                  <a:pt x="2721352" y="4483429"/>
                </a:cubicBezTo>
                <a:cubicBezTo>
                  <a:pt x="2716223" y="4491123"/>
                  <a:pt x="2716223" y="4501383"/>
                  <a:pt x="2716223" y="4514207"/>
                </a:cubicBezTo>
                <a:cubicBezTo>
                  <a:pt x="2682879" y="4501383"/>
                  <a:pt x="2652100" y="4503948"/>
                  <a:pt x="2618757" y="4519337"/>
                </a:cubicBezTo>
                <a:cubicBezTo>
                  <a:pt x="2705963" y="4250023"/>
                  <a:pt x="2736742" y="3855030"/>
                  <a:pt x="2636711" y="3644709"/>
                </a:cubicBezTo>
                <a:cubicBezTo>
                  <a:pt x="2634147" y="3647273"/>
                  <a:pt x="2634147" y="3647273"/>
                  <a:pt x="2631581" y="3647273"/>
                </a:cubicBezTo>
                <a:cubicBezTo>
                  <a:pt x="2600802" y="3639579"/>
                  <a:pt x="2590543" y="3613930"/>
                  <a:pt x="2598237" y="3590846"/>
                </a:cubicBezTo>
                <a:cubicBezTo>
                  <a:pt x="2593108" y="3588281"/>
                  <a:pt x="2585413" y="3583151"/>
                  <a:pt x="2580284" y="3580586"/>
                </a:cubicBezTo>
                <a:cubicBezTo>
                  <a:pt x="2577718" y="3588281"/>
                  <a:pt x="2572588" y="3598540"/>
                  <a:pt x="2570025" y="3608800"/>
                </a:cubicBezTo>
                <a:cubicBezTo>
                  <a:pt x="2575153" y="3611365"/>
                  <a:pt x="2577718" y="3611365"/>
                  <a:pt x="2582848" y="3611365"/>
                </a:cubicBezTo>
                <a:cubicBezTo>
                  <a:pt x="2680314" y="3772953"/>
                  <a:pt x="2698269" y="4029442"/>
                  <a:pt x="2634147" y="4373138"/>
                </a:cubicBezTo>
                <a:lnTo>
                  <a:pt x="2631581" y="4373138"/>
                </a:lnTo>
                <a:lnTo>
                  <a:pt x="2629016" y="4380833"/>
                </a:lnTo>
                <a:cubicBezTo>
                  <a:pt x="2626451" y="4388528"/>
                  <a:pt x="2623886" y="4398787"/>
                  <a:pt x="2621321" y="4406482"/>
                </a:cubicBezTo>
                <a:cubicBezTo>
                  <a:pt x="2608497" y="4447520"/>
                  <a:pt x="2593108" y="4493688"/>
                  <a:pt x="2567459" y="4521902"/>
                </a:cubicBezTo>
                <a:cubicBezTo>
                  <a:pt x="2570025" y="4516772"/>
                  <a:pt x="2572588" y="4509077"/>
                  <a:pt x="2575153" y="4503948"/>
                </a:cubicBezTo>
                <a:cubicBezTo>
                  <a:pt x="2593108" y="4462909"/>
                  <a:pt x="2611062" y="4421871"/>
                  <a:pt x="2603367" y="4380833"/>
                </a:cubicBezTo>
                <a:lnTo>
                  <a:pt x="2598237" y="4360314"/>
                </a:lnTo>
                <a:lnTo>
                  <a:pt x="2590543" y="4380833"/>
                </a:lnTo>
                <a:cubicBezTo>
                  <a:pt x="2580284" y="4409047"/>
                  <a:pt x="2567459" y="4434696"/>
                  <a:pt x="2554634" y="4460345"/>
                </a:cubicBezTo>
                <a:cubicBezTo>
                  <a:pt x="2541810" y="4488558"/>
                  <a:pt x="2526420" y="4516772"/>
                  <a:pt x="2516162" y="4550116"/>
                </a:cubicBezTo>
                <a:cubicBezTo>
                  <a:pt x="2513596" y="4550116"/>
                  <a:pt x="2513596" y="4550116"/>
                  <a:pt x="2511031" y="4550116"/>
                </a:cubicBezTo>
                <a:cubicBezTo>
                  <a:pt x="2508466" y="4550116"/>
                  <a:pt x="2503336" y="4550116"/>
                  <a:pt x="2498207" y="4550116"/>
                </a:cubicBezTo>
                <a:cubicBezTo>
                  <a:pt x="2523856" y="4511642"/>
                  <a:pt x="2536680" y="4462909"/>
                  <a:pt x="2552069" y="4416741"/>
                </a:cubicBezTo>
                <a:cubicBezTo>
                  <a:pt x="2562329" y="4383398"/>
                  <a:pt x="2572588" y="4350054"/>
                  <a:pt x="2585413" y="4321840"/>
                </a:cubicBezTo>
                <a:cubicBezTo>
                  <a:pt x="2590543" y="4309016"/>
                  <a:pt x="2598237" y="4298756"/>
                  <a:pt x="2605932" y="4285932"/>
                </a:cubicBezTo>
                <a:cubicBezTo>
                  <a:pt x="2629016" y="4252588"/>
                  <a:pt x="2654665" y="4214115"/>
                  <a:pt x="2626451" y="4175641"/>
                </a:cubicBezTo>
                <a:lnTo>
                  <a:pt x="2618757" y="4165382"/>
                </a:lnTo>
                <a:lnTo>
                  <a:pt x="2616192" y="4178206"/>
                </a:lnTo>
                <a:cubicBezTo>
                  <a:pt x="2590543" y="4267978"/>
                  <a:pt x="2541810" y="4380833"/>
                  <a:pt x="2498207" y="4483429"/>
                </a:cubicBezTo>
                <a:cubicBezTo>
                  <a:pt x="2487947" y="4506512"/>
                  <a:pt x="2477687" y="4529597"/>
                  <a:pt x="2469993" y="4550116"/>
                </a:cubicBezTo>
                <a:cubicBezTo>
                  <a:pt x="2464863" y="4550116"/>
                  <a:pt x="2459733" y="4550116"/>
                  <a:pt x="2454604" y="4550116"/>
                </a:cubicBezTo>
                <a:cubicBezTo>
                  <a:pt x="2454604" y="4550116"/>
                  <a:pt x="2452039" y="4550116"/>
                  <a:pt x="2452039" y="4550116"/>
                </a:cubicBezTo>
                <a:cubicBezTo>
                  <a:pt x="2467428" y="4534726"/>
                  <a:pt x="2475124" y="4511642"/>
                  <a:pt x="2485383" y="4491123"/>
                </a:cubicBezTo>
                <a:cubicBezTo>
                  <a:pt x="2487947" y="4483429"/>
                  <a:pt x="2493077" y="4475734"/>
                  <a:pt x="2495642" y="4468039"/>
                </a:cubicBezTo>
                <a:lnTo>
                  <a:pt x="2495642" y="4465474"/>
                </a:lnTo>
                <a:cubicBezTo>
                  <a:pt x="2498207" y="4457780"/>
                  <a:pt x="2493077" y="4452650"/>
                  <a:pt x="2490512" y="4450085"/>
                </a:cubicBezTo>
                <a:cubicBezTo>
                  <a:pt x="2487947" y="4450085"/>
                  <a:pt x="2487947" y="4447520"/>
                  <a:pt x="2487947" y="4447520"/>
                </a:cubicBezTo>
                <a:cubicBezTo>
                  <a:pt x="2521291" y="4373138"/>
                  <a:pt x="2559764" y="4283367"/>
                  <a:pt x="2587978" y="4198725"/>
                </a:cubicBezTo>
                <a:cubicBezTo>
                  <a:pt x="2593108" y="4178206"/>
                  <a:pt x="2600802" y="4157687"/>
                  <a:pt x="2608497" y="4139733"/>
                </a:cubicBezTo>
                <a:cubicBezTo>
                  <a:pt x="2623886" y="4101260"/>
                  <a:pt x="2636711" y="4067916"/>
                  <a:pt x="2641841" y="4042267"/>
                </a:cubicBezTo>
                <a:lnTo>
                  <a:pt x="2641841" y="4039702"/>
                </a:lnTo>
                <a:cubicBezTo>
                  <a:pt x="2644406" y="4029442"/>
                  <a:pt x="2646970" y="4014053"/>
                  <a:pt x="2639276" y="4003794"/>
                </a:cubicBezTo>
                <a:cubicBezTo>
                  <a:pt x="2634147" y="3998664"/>
                  <a:pt x="2629016" y="3996099"/>
                  <a:pt x="2618757" y="3996099"/>
                </a:cubicBezTo>
                <a:lnTo>
                  <a:pt x="2613627" y="3996099"/>
                </a:lnTo>
                <a:lnTo>
                  <a:pt x="2613627" y="4001228"/>
                </a:lnTo>
                <a:cubicBezTo>
                  <a:pt x="2585413" y="4144863"/>
                  <a:pt x="2518726" y="4321840"/>
                  <a:pt x="2416130" y="4542421"/>
                </a:cubicBezTo>
                <a:cubicBezTo>
                  <a:pt x="2405870" y="4542421"/>
                  <a:pt x="2398176" y="4542421"/>
                  <a:pt x="2390482" y="4544986"/>
                </a:cubicBezTo>
                <a:cubicBezTo>
                  <a:pt x="2469993" y="4360314"/>
                  <a:pt x="2570025" y="4116649"/>
                  <a:pt x="2639276" y="3839640"/>
                </a:cubicBezTo>
                <a:lnTo>
                  <a:pt x="2639276" y="3837075"/>
                </a:lnTo>
                <a:lnTo>
                  <a:pt x="2636711" y="3834510"/>
                </a:lnTo>
                <a:cubicBezTo>
                  <a:pt x="2626451" y="3813991"/>
                  <a:pt x="2621321" y="3806297"/>
                  <a:pt x="2613627" y="3808862"/>
                </a:cubicBezTo>
                <a:cubicBezTo>
                  <a:pt x="2608497" y="3808862"/>
                  <a:pt x="2608497" y="3819121"/>
                  <a:pt x="2608497" y="3831946"/>
                </a:cubicBezTo>
                <a:cubicBezTo>
                  <a:pt x="2608497" y="3839640"/>
                  <a:pt x="2608497" y="3847335"/>
                  <a:pt x="2608497" y="3855030"/>
                </a:cubicBezTo>
                <a:cubicBezTo>
                  <a:pt x="2605932" y="3867854"/>
                  <a:pt x="2600802" y="3880679"/>
                  <a:pt x="2595673" y="3893503"/>
                </a:cubicBezTo>
                <a:cubicBezTo>
                  <a:pt x="2593108" y="3898633"/>
                  <a:pt x="2590543" y="3906328"/>
                  <a:pt x="2587978" y="3914022"/>
                </a:cubicBezTo>
                <a:cubicBezTo>
                  <a:pt x="2523856" y="4121778"/>
                  <a:pt x="2441779" y="4380833"/>
                  <a:pt x="2352007" y="4542421"/>
                </a:cubicBezTo>
                <a:cubicBezTo>
                  <a:pt x="2341747" y="4547551"/>
                  <a:pt x="2334053" y="4555246"/>
                  <a:pt x="2326358" y="4562940"/>
                </a:cubicBezTo>
                <a:cubicBezTo>
                  <a:pt x="2323793" y="4568070"/>
                  <a:pt x="2318663" y="4570635"/>
                  <a:pt x="2316099" y="4573200"/>
                </a:cubicBezTo>
                <a:cubicBezTo>
                  <a:pt x="2323793" y="4557810"/>
                  <a:pt x="2328923" y="4542421"/>
                  <a:pt x="2336617" y="4527032"/>
                </a:cubicBezTo>
                <a:cubicBezTo>
                  <a:pt x="2444345" y="4280802"/>
                  <a:pt x="2567459" y="3998664"/>
                  <a:pt x="2598237" y="3696006"/>
                </a:cubicBezTo>
                <a:lnTo>
                  <a:pt x="2585413" y="3693441"/>
                </a:lnTo>
                <a:cubicBezTo>
                  <a:pt x="2580284" y="3703701"/>
                  <a:pt x="2577718" y="3711396"/>
                  <a:pt x="2575153" y="3721655"/>
                </a:cubicBezTo>
                <a:cubicBezTo>
                  <a:pt x="2575153" y="3724220"/>
                  <a:pt x="2572588" y="3729350"/>
                  <a:pt x="2572588" y="3731915"/>
                </a:cubicBezTo>
                <a:cubicBezTo>
                  <a:pt x="2570025" y="3742175"/>
                  <a:pt x="2567459" y="3754999"/>
                  <a:pt x="2564894" y="3767823"/>
                </a:cubicBezTo>
                <a:cubicBezTo>
                  <a:pt x="2559764" y="3788342"/>
                  <a:pt x="2557199" y="3808862"/>
                  <a:pt x="2549505" y="3831946"/>
                </a:cubicBezTo>
                <a:cubicBezTo>
                  <a:pt x="2541810" y="3855030"/>
                  <a:pt x="2539246" y="3880679"/>
                  <a:pt x="2534115" y="3903762"/>
                </a:cubicBezTo>
                <a:cubicBezTo>
                  <a:pt x="2531550" y="3926847"/>
                  <a:pt x="2526420" y="3952496"/>
                  <a:pt x="2518726" y="3975580"/>
                </a:cubicBezTo>
                <a:cubicBezTo>
                  <a:pt x="2467428" y="4142298"/>
                  <a:pt x="2395611" y="4329535"/>
                  <a:pt x="2308404" y="4532161"/>
                </a:cubicBezTo>
                <a:cubicBezTo>
                  <a:pt x="2290449" y="4547551"/>
                  <a:pt x="2280190" y="4568070"/>
                  <a:pt x="2267365" y="4591154"/>
                </a:cubicBezTo>
                <a:cubicBezTo>
                  <a:pt x="2254541" y="4611673"/>
                  <a:pt x="2244281" y="4629627"/>
                  <a:pt x="2231457" y="4645017"/>
                </a:cubicBezTo>
                <a:cubicBezTo>
                  <a:pt x="2334053" y="4455215"/>
                  <a:pt x="2421261" y="4201290"/>
                  <a:pt x="2498207" y="3957625"/>
                </a:cubicBezTo>
                <a:cubicBezTo>
                  <a:pt x="2516162" y="3901198"/>
                  <a:pt x="2534115" y="3826816"/>
                  <a:pt x="2546940" y="3757564"/>
                </a:cubicBezTo>
                <a:cubicBezTo>
                  <a:pt x="2544375" y="3760129"/>
                  <a:pt x="2544375" y="3760129"/>
                  <a:pt x="2541810" y="3760129"/>
                </a:cubicBezTo>
                <a:cubicBezTo>
                  <a:pt x="2539246" y="3757564"/>
                  <a:pt x="2534115" y="3757564"/>
                  <a:pt x="2528985" y="3754999"/>
                </a:cubicBezTo>
                <a:cubicBezTo>
                  <a:pt x="2531550" y="3744739"/>
                  <a:pt x="2521291" y="3742175"/>
                  <a:pt x="2518726" y="3734480"/>
                </a:cubicBezTo>
                <a:cubicBezTo>
                  <a:pt x="2516162" y="3734480"/>
                  <a:pt x="2516162" y="3734480"/>
                  <a:pt x="2516162" y="3734480"/>
                </a:cubicBezTo>
                <a:cubicBezTo>
                  <a:pt x="2452039" y="4085870"/>
                  <a:pt x="2328923" y="4437260"/>
                  <a:pt x="2187853" y="4652712"/>
                </a:cubicBezTo>
                <a:cubicBezTo>
                  <a:pt x="2180160" y="4668101"/>
                  <a:pt x="2167335" y="4678361"/>
                  <a:pt x="2154510" y="4691185"/>
                </a:cubicBezTo>
                <a:cubicBezTo>
                  <a:pt x="2149380" y="4696315"/>
                  <a:pt x="2144250" y="4701444"/>
                  <a:pt x="2139121" y="4706574"/>
                </a:cubicBezTo>
                <a:cubicBezTo>
                  <a:pt x="2282755" y="4468039"/>
                  <a:pt x="2398176" y="4155122"/>
                  <a:pt x="2500772" y="3729350"/>
                </a:cubicBezTo>
                <a:cubicBezTo>
                  <a:pt x="2495642" y="3724220"/>
                  <a:pt x="2490512" y="3716526"/>
                  <a:pt x="2485383" y="3711396"/>
                </a:cubicBezTo>
                <a:lnTo>
                  <a:pt x="2486477" y="3689136"/>
                </a:lnTo>
                <a:lnTo>
                  <a:pt x="2489681" y="3676732"/>
                </a:lnTo>
                <a:lnTo>
                  <a:pt x="2496282" y="3661059"/>
                </a:lnTo>
                <a:cubicBezTo>
                  <a:pt x="2504618" y="3647273"/>
                  <a:pt x="2516160" y="3635731"/>
                  <a:pt x="2526420" y="3624189"/>
                </a:cubicBezTo>
                <a:cubicBezTo>
                  <a:pt x="2523856" y="3619060"/>
                  <a:pt x="2521291" y="3616495"/>
                  <a:pt x="2513596" y="3611365"/>
                </a:cubicBezTo>
                <a:cubicBezTo>
                  <a:pt x="2521291" y="3608800"/>
                  <a:pt x="2531550" y="3608800"/>
                  <a:pt x="2539246" y="3608800"/>
                </a:cubicBezTo>
                <a:cubicBezTo>
                  <a:pt x="2546940" y="3598540"/>
                  <a:pt x="2552069" y="3588281"/>
                  <a:pt x="2554634" y="3575457"/>
                </a:cubicBezTo>
                <a:cubicBezTo>
                  <a:pt x="2541810" y="3575457"/>
                  <a:pt x="2528985" y="3580586"/>
                  <a:pt x="2518726" y="3588281"/>
                </a:cubicBezTo>
                <a:cubicBezTo>
                  <a:pt x="2480252" y="3595975"/>
                  <a:pt x="2444345" y="3608800"/>
                  <a:pt x="2411000" y="3624189"/>
                </a:cubicBezTo>
                <a:cubicBezTo>
                  <a:pt x="2413565" y="3634449"/>
                  <a:pt x="2413565" y="3642143"/>
                  <a:pt x="2411000" y="3652403"/>
                </a:cubicBezTo>
                <a:cubicBezTo>
                  <a:pt x="2421261" y="3644709"/>
                  <a:pt x="2436649" y="3637014"/>
                  <a:pt x="2449474" y="3631884"/>
                </a:cubicBezTo>
                <a:cubicBezTo>
                  <a:pt x="2436649" y="3649838"/>
                  <a:pt x="2434084" y="3672922"/>
                  <a:pt x="2431520" y="3701136"/>
                </a:cubicBezTo>
                <a:cubicBezTo>
                  <a:pt x="2428954" y="3724220"/>
                  <a:pt x="2426390" y="3752434"/>
                  <a:pt x="2416130" y="3778083"/>
                </a:cubicBezTo>
                <a:lnTo>
                  <a:pt x="2426390" y="3783213"/>
                </a:lnTo>
                <a:cubicBezTo>
                  <a:pt x="2441779" y="3765258"/>
                  <a:pt x="2449474" y="3734480"/>
                  <a:pt x="2457168" y="3706266"/>
                </a:cubicBezTo>
                <a:cubicBezTo>
                  <a:pt x="2464863" y="3680617"/>
                  <a:pt x="2472558" y="3652403"/>
                  <a:pt x="2482817" y="3642143"/>
                </a:cubicBezTo>
                <a:lnTo>
                  <a:pt x="2485383" y="3639579"/>
                </a:lnTo>
                <a:cubicBezTo>
                  <a:pt x="2485383" y="3637014"/>
                  <a:pt x="2485383" y="3631884"/>
                  <a:pt x="2482817" y="3629319"/>
                </a:cubicBezTo>
                <a:cubicBezTo>
                  <a:pt x="2480252" y="3624189"/>
                  <a:pt x="2475124" y="3624189"/>
                  <a:pt x="2472558" y="3624189"/>
                </a:cubicBezTo>
                <a:cubicBezTo>
                  <a:pt x="2469993" y="3624189"/>
                  <a:pt x="2467428" y="3624189"/>
                  <a:pt x="2467428" y="3624189"/>
                </a:cubicBezTo>
                <a:cubicBezTo>
                  <a:pt x="2480252" y="3619060"/>
                  <a:pt x="2493077" y="3616495"/>
                  <a:pt x="2505901" y="3613930"/>
                </a:cubicBezTo>
                <a:lnTo>
                  <a:pt x="2489681" y="3676732"/>
                </a:lnTo>
                <a:lnTo>
                  <a:pt x="2486744" y="3683703"/>
                </a:lnTo>
                <a:lnTo>
                  <a:pt x="2486477" y="3689136"/>
                </a:lnTo>
                <a:lnTo>
                  <a:pt x="2480894" y="3710755"/>
                </a:lnTo>
                <a:cubicBezTo>
                  <a:pt x="2473199" y="3742175"/>
                  <a:pt x="2466145" y="3772953"/>
                  <a:pt x="2459733" y="3803732"/>
                </a:cubicBezTo>
                <a:cubicBezTo>
                  <a:pt x="2441779" y="3890938"/>
                  <a:pt x="2421261" y="3973015"/>
                  <a:pt x="2395611" y="4055091"/>
                </a:cubicBezTo>
                <a:cubicBezTo>
                  <a:pt x="2303274" y="4339794"/>
                  <a:pt x="2213502" y="4542421"/>
                  <a:pt x="2121166" y="4675795"/>
                </a:cubicBezTo>
                <a:cubicBezTo>
                  <a:pt x="2103212" y="4701444"/>
                  <a:pt x="2082693" y="4721964"/>
                  <a:pt x="2062175" y="4745048"/>
                </a:cubicBezTo>
                <a:cubicBezTo>
                  <a:pt x="2057045" y="4752742"/>
                  <a:pt x="2049350" y="4757872"/>
                  <a:pt x="2044220" y="4765567"/>
                </a:cubicBezTo>
                <a:cubicBezTo>
                  <a:pt x="2044220" y="4763002"/>
                  <a:pt x="2044220" y="4763002"/>
                  <a:pt x="2044220" y="4763002"/>
                </a:cubicBezTo>
                <a:lnTo>
                  <a:pt x="2039091" y="4760437"/>
                </a:lnTo>
                <a:cubicBezTo>
                  <a:pt x="2177594" y="4555246"/>
                  <a:pt x="2298144" y="4296191"/>
                  <a:pt x="2367396" y="4042267"/>
                </a:cubicBezTo>
                <a:lnTo>
                  <a:pt x="2354572" y="4037137"/>
                </a:lnTo>
                <a:cubicBezTo>
                  <a:pt x="2244281" y="4342359"/>
                  <a:pt x="2092953" y="4629627"/>
                  <a:pt x="1910845" y="4888682"/>
                </a:cubicBezTo>
                <a:cubicBezTo>
                  <a:pt x="1905715" y="4875857"/>
                  <a:pt x="1915975" y="4863033"/>
                  <a:pt x="1931364" y="4845079"/>
                </a:cubicBezTo>
                <a:cubicBezTo>
                  <a:pt x="1939059" y="4837384"/>
                  <a:pt x="1946754" y="4829689"/>
                  <a:pt x="1951883" y="4819430"/>
                </a:cubicBezTo>
                <a:cubicBezTo>
                  <a:pt x="1977533" y="4773261"/>
                  <a:pt x="2005747" y="4724528"/>
                  <a:pt x="2033961" y="4673230"/>
                </a:cubicBezTo>
                <a:cubicBezTo>
                  <a:pt x="2131426" y="4503948"/>
                  <a:pt x="2241716" y="4311581"/>
                  <a:pt x="2295579" y="4088435"/>
                </a:cubicBezTo>
                <a:lnTo>
                  <a:pt x="2282755" y="4085870"/>
                </a:lnTo>
                <a:cubicBezTo>
                  <a:pt x="2203243" y="4288497"/>
                  <a:pt x="2105777" y="4485994"/>
                  <a:pt x="1982663" y="4686055"/>
                </a:cubicBezTo>
                <a:cubicBezTo>
                  <a:pt x="1980098" y="4688620"/>
                  <a:pt x="1977533" y="4691185"/>
                  <a:pt x="1974967" y="4693750"/>
                </a:cubicBezTo>
                <a:cubicBezTo>
                  <a:pt x="1998053" y="4645017"/>
                  <a:pt x="2023701" y="4596284"/>
                  <a:pt x="2049350" y="4542421"/>
                </a:cubicBezTo>
                <a:cubicBezTo>
                  <a:pt x="2116038" y="4406482"/>
                  <a:pt x="2187853" y="4265413"/>
                  <a:pt x="2234022" y="4119214"/>
                </a:cubicBezTo>
                <a:lnTo>
                  <a:pt x="2223762" y="4114084"/>
                </a:lnTo>
                <a:cubicBezTo>
                  <a:pt x="2192983" y="4157687"/>
                  <a:pt x="2175029" y="4208985"/>
                  <a:pt x="2157076" y="4257718"/>
                </a:cubicBezTo>
                <a:cubicBezTo>
                  <a:pt x="2146815" y="4285932"/>
                  <a:pt x="2136556" y="4314145"/>
                  <a:pt x="2123731" y="4339794"/>
                </a:cubicBezTo>
                <a:cubicBezTo>
                  <a:pt x="2087823" y="4421871"/>
                  <a:pt x="2041657" y="4496253"/>
                  <a:pt x="1998053" y="4565505"/>
                </a:cubicBezTo>
                <a:cubicBezTo>
                  <a:pt x="1992923" y="4573200"/>
                  <a:pt x="1990358" y="4580895"/>
                  <a:pt x="1985228" y="4586024"/>
                </a:cubicBezTo>
                <a:lnTo>
                  <a:pt x="1982663" y="4586024"/>
                </a:lnTo>
                <a:cubicBezTo>
                  <a:pt x="1982663" y="4586024"/>
                  <a:pt x="1980098" y="4586024"/>
                  <a:pt x="1980098" y="4586024"/>
                </a:cubicBezTo>
                <a:cubicBezTo>
                  <a:pt x="2044220" y="4470604"/>
                  <a:pt x="2105777" y="4319276"/>
                  <a:pt x="2177594" y="4119214"/>
                </a:cubicBezTo>
                <a:lnTo>
                  <a:pt x="2164770" y="4114084"/>
                </a:lnTo>
                <a:cubicBezTo>
                  <a:pt x="2146815" y="4149992"/>
                  <a:pt x="2131426" y="4188466"/>
                  <a:pt x="2113472" y="4226939"/>
                </a:cubicBezTo>
                <a:cubicBezTo>
                  <a:pt x="2048067" y="4371214"/>
                  <a:pt x="1985548" y="4509719"/>
                  <a:pt x="1912930" y="4628385"/>
                </a:cubicBezTo>
                <a:lnTo>
                  <a:pt x="1885932" y="4667764"/>
                </a:lnTo>
                <a:lnTo>
                  <a:pt x="1926234" y="4593719"/>
                </a:lnTo>
                <a:cubicBezTo>
                  <a:pt x="1931364" y="4583459"/>
                  <a:pt x="1936495" y="4573200"/>
                  <a:pt x="1941624" y="4562940"/>
                </a:cubicBezTo>
                <a:lnTo>
                  <a:pt x="1946754" y="4555246"/>
                </a:lnTo>
                <a:lnTo>
                  <a:pt x="1939059" y="4555246"/>
                </a:lnTo>
                <a:cubicBezTo>
                  <a:pt x="2013442" y="4409047"/>
                  <a:pt x="2085258" y="4265413"/>
                  <a:pt x="2131426" y="4114084"/>
                </a:cubicBezTo>
                <a:lnTo>
                  <a:pt x="2118601" y="4108954"/>
                </a:lnTo>
                <a:cubicBezTo>
                  <a:pt x="2090388" y="4160252"/>
                  <a:pt x="2064740" y="4219244"/>
                  <a:pt x="2041657" y="4275672"/>
                </a:cubicBezTo>
                <a:cubicBezTo>
                  <a:pt x="2013442" y="4342359"/>
                  <a:pt x="1985228" y="4409047"/>
                  <a:pt x="1951883" y="4468039"/>
                </a:cubicBezTo>
                <a:cubicBezTo>
                  <a:pt x="1949318" y="4452650"/>
                  <a:pt x="1944189" y="4439825"/>
                  <a:pt x="1936495" y="4429566"/>
                </a:cubicBezTo>
                <a:cubicBezTo>
                  <a:pt x="1985228" y="4344924"/>
                  <a:pt x="2023701" y="4244893"/>
                  <a:pt x="2059610" y="4144863"/>
                </a:cubicBezTo>
                <a:cubicBezTo>
                  <a:pt x="2074999" y="4103824"/>
                  <a:pt x="2092953" y="4062786"/>
                  <a:pt x="2108342" y="4021748"/>
                </a:cubicBezTo>
                <a:cubicBezTo>
                  <a:pt x="2108342" y="4021748"/>
                  <a:pt x="2110907" y="4021748"/>
                  <a:pt x="2113472" y="4021748"/>
                </a:cubicBezTo>
                <a:lnTo>
                  <a:pt x="2118601" y="4021748"/>
                </a:lnTo>
                <a:lnTo>
                  <a:pt x="2118601" y="4016618"/>
                </a:lnTo>
                <a:cubicBezTo>
                  <a:pt x="2136556" y="3934541"/>
                  <a:pt x="2157076" y="3857595"/>
                  <a:pt x="2203243" y="3826816"/>
                </a:cubicBezTo>
                <a:cubicBezTo>
                  <a:pt x="2195548" y="3855030"/>
                  <a:pt x="2185289" y="3885808"/>
                  <a:pt x="2175029" y="3914022"/>
                </a:cubicBezTo>
                <a:cubicBezTo>
                  <a:pt x="2164770" y="3947366"/>
                  <a:pt x="2154510" y="3980709"/>
                  <a:pt x="2146815" y="4011488"/>
                </a:cubicBezTo>
                <a:lnTo>
                  <a:pt x="2141686" y="4034572"/>
                </a:lnTo>
                <a:lnTo>
                  <a:pt x="2157076" y="4016618"/>
                </a:lnTo>
                <a:cubicBezTo>
                  <a:pt x="2185289" y="3988404"/>
                  <a:pt x="2200678" y="3934541"/>
                  <a:pt x="2213502" y="3885808"/>
                </a:cubicBezTo>
                <a:cubicBezTo>
                  <a:pt x="2226327" y="3834510"/>
                  <a:pt x="2241716" y="3780648"/>
                  <a:pt x="2272495" y="3754999"/>
                </a:cubicBezTo>
                <a:cubicBezTo>
                  <a:pt x="2267365" y="3790907"/>
                  <a:pt x="2254541" y="3826816"/>
                  <a:pt x="2241716" y="3862724"/>
                </a:cubicBezTo>
                <a:cubicBezTo>
                  <a:pt x="2226327" y="3906328"/>
                  <a:pt x="2210939" y="3947366"/>
                  <a:pt x="2216067" y="3980709"/>
                </a:cubicBezTo>
                <a:lnTo>
                  <a:pt x="2218632" y="3998664"/>
                </a:lnTo>
                <a:lnTo>
                  <a:pt x="2228892" y="3980709"/>
                </a:lnTo>
                <a:cubicBezTo>
                  <a:pt x="2246846" y="3947366"/>
                  <a:pt x="2257106" y="3901198"/>
                  <a:pt x="2267365" y="3857595"/>
                </a:cubicBezTo>
                <a:cubicBezTo>
                  <a:pt x="2282755" y="3790907"/>
                  <a:pt x="2298144" y="3721655"/>
                  <a:pt x="2339182" y="3696006"/>
                </a:cubicBezTo>
                <a:cubicBezTo>
                  <a:pt x="2321228" y="3739609"/>
                  <a:pt x="2308404" y="3801167"/>
                  <a:pt x="2295579" y="3862724"/>
                </a:cubicBezTo>
                <a:cubicBezTo>
                  <a:pt x="2290449" y="3888373"/>
                  <a:pt x="2285320" y="3914022"/>
                  <a:pt x="2280190" y="3934541"/>
                </a:cubicBezTo>
                <a:lnTo>
                  <a:pt x="2293014" y="3939671"/>
                </a:lnTo>
                <a:cubicBezTo>
                  <a:pt x="2328923" y="3865289"/>
                  <a:pt x="2357137" y="3754999"/>
                  <a:pt x="2367396" y="3680617"/>
                </a:cubicBezTo>
                <a:cubicBezTo>
                  <a:pt x="2369962" y="3678052"/>
                  <a:pt x="2372526" y="3678052"/>
                  <a:pt x="2375091" y="3675487"/>
                </a:cubicBezTo>
                <a:cubicBezTo>
                  <a:pt x="2369962" y="3667792"/>
                  <a:pt x="2364831" y="3660098"/>
                  <a:pt x="2359701" y="3652403"/>
                </a:cubicBezTo>
                <a:cubicBezTo>
                  <a:pt x="2359701" y="3649838"/>
                  <a:pt x="2359701" y="3649838"/>
                  <a:pt x="2359701" y="3649838"/>
                </a:cubicBezTo>
                <a:cubicBezTo>
                  <a:pt x="2259671" y="3711396"/>
                  <a:pt x="2177594" y="3806297"/>
                  <a:pt x="2100647" y="3898633"/>
                </a:cubicBezTo>
                <a:cubicBezTo>
                  <a:pt x="2085258" y="3919152"/>
                  <a:pt x="2069869" y="3937106"/>
                  <a:pt x="2051916" y="3957625"/>
                </a:cubicBezTo>
                <a:cubicBezTo>
                  <a:pt x="2031396" y="3993534"/>
                  <a:pt x="2008312" y="4026877"/>
                  <a:pt x="1985228" y="4060221"/>
                </a:cubicBezTo>
                <a:cubicBezTo>
                  <a:pt x="1954448" y="4106389"/>
                  <a:pt x="1921105" y="4155122"/>
                  <a:pt x="1892891" y="4211550"/>
                </a:cubicBezTo>
                <a:cubicBezTo>
                  <a:pt x="1872373" y="4221810"/>
                  <a:pt x="1859547" y="4252588"/>
                  <a:pt x="1846723" y="4283367"/>
                </a:cubicBezTo>
                <a:cubicBezTo>
                  <a:pt x="1844158" y="4291062"/>
                  <a:pt x="1839028" y="4298756"/>
                  <a:pt x="1836463" y="4306451"/>
                </a:cubicBezTo>
                <a:cubicBezTo>
                  <a:pt x="1826204" y="4267978"/>
                  <a:pt x="1795425" y="4232069"/>
                  <a:pt x="1736432" y="4229504"/>
                </a:cubicBezTo>
                <a:lnTo>
                  <a:pt x="1733868" y="4229504"/>
                </a:lnTo>
                <a:lnTo>
                  <a:pt x="1731303" y="4232069"/>
                </a:lnTo>
                <a:cubicBezTo>
                  <a:pt x="1723609" y="4239764"/>
                  <a:pt x="1718478" y="4252588"/>
                  <a:pt x="1718478" y="4265413"/>
                </a:cubicBezTo>
                <a:cubicBezTo>
                  <a:pt x="1715913" y="4262848"/>
                  <a:pt x="1713348" y="4257718"/>
                  <a:pt x="1710783" y="4255153"/>
                </a:cubicBezTo>
                <a:cubicBezTo>
                  <a:pt x="1690264" y="4232069"/>
                  <a:pt x="1672310" y="4206420"/>
                  <a:pt x="1631272" y="4206420"/>
                </a:cubicBezTo>
                <a:cubicBezTo>
                  <a:pt x="1621012" y="4206420"/>
                  <a:pt x="1613317" y="4208985"/>
                  <a:pt x="1605623" y="4211550"/>
                </a:cubicBezTo>
                <a:cubicBezTo>
                  <a:pt x="1595363" y="4216680"/>
                  <a:pt x="1590233" y="4219244"/>
                  <a:pt x="1577409" y="4214115"/>
                </a:cubicBezTo>
                <a:cubicBezTo>
                  <a:pt x="1572279" y="4211550"/>
                  <a:pt x="1567149" y="4206420"/>
                  <a:pt x="1564585" y="4198725"/>
                </a:cubicBezTo>
                <a:cubicBezTo>
                  <a:pt x="1559455" y="4193596"/>
                  <a:pt x="1554325" y="4183336"/>
                  <a:pt x="1544065" y="4178206"/>
                </a:cubicBezTo>
                <a:lnTo>
                  <a:pt x="1541500" y="4178206"/>
                </a:lnTo>
                <a:lnTo>
                  <a:pt x="1538936" y="4178206"/>
                </a:lnTo>
                <a:cubicBezTo>
                  <a:pt x="1513287" y="4183336"/>
                  <a:pt x="1492767" y="4170512"/>
                  <a:pt x="1469683" y="4155122"/>
                </a:cubicBezTo>
                <a:cubicBezTo>
                  <a:pt x="1461989" y="4149992"/>
                  <a:pt x="1451729" y="4144863"/>
                  <a:pt x="1444035" y="4139733"/>
                </a:cubicBezTo>
                <a:lnTo>
                  <a:pt x="1438905" y="4137168"/>
                </a:lnTo>
                <a:lnTo>
                  <a:pt x="1436340" y="4142298"/>
                </a:lnTo>
                <a:cubicBezTo>
                  <a:pt x="1395302" y="4188466"/>
                  <a:pt x="1326049" y="4160252"/>
                  <a:pt x="1264492" y="4134603"/>
                </a:cubicBezTo>
                <a:lnTo>
                  <a:pt x="1261927" y="4132038"/>
                </a:lnTo>
                <a:lnTo>
                  <a:pt x="1259362" y="4134603"/>
                </a:lnTo>
                <a:cubicBezTo>
                  <a:pt x="1251668" y="4142298"/>
                  <a:pt x="1246538" y="4149992"/>
                  <a:pt x="1241408" y="4157687"/>
                </a:cubicBezTo>
                <a:cubicBezTo>
                  <a:pt x="1233713" y="4155122"/>
                  <a:pt x="1228583" y="4152557"/>
                  <a:pt x="1220889" y="4149992"/>
                </a:cubicBezTo>
                <a:cubicBezTo>
                  <a:pt x="1208064" y="4144863"/>
                  <a:pt x="1192675" y="4139733"/>
                  <a:pt x="1177286" y="4137168"/>
                </a:cubicBezTo>
                <a:cubicBezTo>
                  <a:pt x="1218324" y="4126908"/>
                  <a:pt x="1261927" y="4119214"/>
                  <a:pt x="1305530" y="4111519"/>
                </a:cubicBezTo>
                <a:cubicBezTo>
                  <a:pt x="1138812" y="4042267"/>
                  <a:pt x="961835" y="3990969"/>
                  <a:pt x="800246" y="3890938"/>
                </a:cubicBezTo>
                <a:cubicBezTo>
                  <a:pt x="797681" y="3878114"/>
                  <a:pt x="825895" y="3867854"/>
                  <a:pt x="818201" y="3855030"/>
                </a:cubicBezTo>
                <a:cubicBezTo>
                  <a:pt x="789987" y="3821686"/>
                  <a:pt x="759208" y="3801167"/>
                  <a:pt x="728429" y="3790907"/>
                </a:cubicBezTo>
                <a:cubicBezTo>
                  <a:pt x="651483" y="3883244"/>
                  <a:pt x="556582" y="3775518"/>
                  <a:pt x="479635" y="3734480"/>
                </a:cubicBezTo>
                <a:cubicBezTo>
                  <a:pt x="495024" y="3690877"/>
                  <a:pt x="497589" y="3647273"/>
                  <a:pt x="554017" y="3657533"/>
                </a:cubicBezTo>
                <a:cubicBezTo>
                  <a:pt x="497589" y="3585716"/>
                  <a:pt x="407818" y="3601105"/>
                  <a:pt x="371909" y="3529288"/>
                </a:cubicBezTo>
                <a:cubicBezTo>
                  <a:pt x="346260" y="3508769"/>
                  <a:pt x="346260" y="3547243"/>
                  <a:pt x="325741" y="3542113"/>
                </a:cubicBezTo>
                <a:cubicBezTo>
                  <a:pt x="200061" y="3460036"/>
                  <a:pt x="69252" y="3429257"/>
                  <a:pt x="0" y="3334356"/>
                </a:cubicBezTo>
                <a:cubicBezTo>
                  <a:pt x="5129" y="3298451"/>
                  <a:pt x="38473" y="3313837"/>
                  <a:pt x="58992" y="3311275"/>
                </a:cubicBezTo>
                <a:cubicBezTo>
                  <a:pt x="61557" y="3329230"/>
                  <a:pt x="38473" y="3342051"/>
                  <a:pt x="64122" y="3362570"/>
                </a:cubicBezTo>
                <a:cubicBezTo>
                  <a:pt x="64122" y="3377959"/>
                  <a:pt x="146199" y="3344616"/>
                  <a:pt x="117985" y="3344616"/>
                </a:cubicBezTo>
                <a:cubicBezTo>
                  <a:pt x="202626" y="3344616"/>
                  <a:pt x="300092" y="3452342"/>
                  <a:pt x="361650" y="3483120"/>
                </a:cubicBezTo>
                <a:cubicBezTo>
                  <a:pt x="536062" y="3418998"/>
                  <a:pt x="674567" y="3672922"/>
                  <a:pt x="854109" y="3680617"/>
                </a:cubicBezTo>
                <a:cubicBezTo>
                  <a:pt x="902842" y="3731915"/>
                  <a:pt x="959270" y="3760129"/>
                  <a:pt x="1015697" y="3767823"/>
                </a:cubicBezTo>
                <a:cubicBezTo>
                  <a:pt x="1120858" y="3855030"/>
                  <a:pt x="1315790" y="3914022"/>
                  <a:pt x="1436340" y="4016618"/>
                </a:cubicBezTo>
                <a:cubicBezTo>
                  <a:pt x="1464554" y="4039702"/>
                  <a:pt x="1485073" y="4065351"/>
                  <a:pt x="1508157" y="4085870"/>
                </a:cubicBezTo>
                <a:cubicBezTo>
                  <a:pt x="1572279" y="4080740"/>
                  <a:pt x="1636402" y="4075611"/>
                  <a:pt x="1697959" y="4073046"/>
                </a:cubicBezTo>
                <a:cubicBezTo>
                  <a:pt x="1751822" y="4070480"/>
                  <a:pt x="1800555" y="4062786"/>
                  <a:pt x="1841594" y="4047397"/>
                </a:cubicBezTo>
                <a:cubicBezTo>
                  <a:pt x="1810814" y="4032007"/>
                  <a:pt x="1780036" y="4021748"/>
                  <a:pt x="1749257" y="4014053"/>
                </a:cubicBezTo>
                <a:cubicBezTo>
                  <a:pt x="1769776" y="3952496"/>
                  <a:pt x="1762081" y="3870419"/>
                  <a:pt x="1764646" y="3793472"/>
                </a:cubicBezTo>
                <a:cubicBezTo>
                  <a:pt x="1718478" y="3760129"/>
                  <a:pt x="1685134" y="3731915"/>
                  <a:pt x="1623577" y="3724220"/>
                </a:cubicBezTo>
                <a:cubicBezTo>
                  <a:pt x="1621012" y="3747304"/>
                  <a:pt x="1641531" y="3739609"/>
                  <a:pt x="1669745" y="3744739"/>
                </a:cubicBezTo>
                <a:cubicBezTo>
                  <a:pt x="1664615" y="3754999"/>
                  <a:pt x="1646661" y="3757564"/>
                  <a:pt x="1654356" y="3780648"/>
                </a:cubicBezTo>
                <a:cubicBezTo>
                  <a:pt x="1664615" y="3788342"/>
                  <a:pt x="1680005" y="3790907"/>
                  <a:pt x="1700524" y="3790907"/>
                </a:cubicBezTo>
                <a:cubicBezTo>
                  <a:pt x="1703089" y="3819121"/>
                  <a:pt x="1654356" y="3796037"/>
                  <a:pt x="1649226" y="3816556"/>
                </a:cubicBezTo>
                <a:cubicBezTo>
                  <a:pt x="1633837" y="3819121"/>
                  <a:pt x="1631272" y="3803732"/>
                  <a:pt x="1638967" y="3796037"/>
                </a:cubicBezTo>
                <a:cubicBezTo>
                  <a:pt x="1610753" y="3803732"/>
                  <a:pt x="1582539" y="3808862"/>
                  <a:pt x="1559455" y="3806297"/>
                </a:cubicBezTo>
                <a:cubicBezTo>
                  <a:pt x="1554325" y="3783213"/>
                  <a:pt x="1513287" y="3775518"/>
                  <a:pt x="1485073" y="3760129"/>
                </a:cubicBezTo>
                <a:cubicBezTo>
                  <a:pt x="1487638" y="3754999"/>
                  <a:pt x="1490203" y="3749869"/>
                  <a:pt x="1500462" y="3749869"/>
                </a:cubicBezTo>
                <a:cubicBezTo>
                  <a:pt x="1490203" y="3734480"/>
                  <a:pt x="1469683" y="3726785"/>
                  <a:pt x="1449164" y="3719090"/>
                </a:cubicBezTo>
                <a:cubicBezTo>
                  <a:pt x="1433775" y="3683182"/>
                  <a:pt x="1444035" y="3654968"/>
                  <a:pt x="1413256" y="3634449"/>
                </a:cubicBezTo>
                <a:cubicBezTo>
                  <a:pt x="1449164" y="3611365"/>
                  <a:pt x="1433775" y="3570326"/>
                  <a:pt x="1410691" y="3557502"/>
                </a:cubicBezTo>
                <a:cubicBezTo>
                  <a:pt x="1413256" y="3557502"/>
                  <a:pt x="1415821" y="3554937"/>
                  <a:pt x="1418386" y="3554937"/>
                </a:cubicBezTo>
                <a:cubicBezTo>
                  <a:pt x="1423515" y="3477991"/>
                  <a:pt x="1377347" y="3429257"/>
                  <a:pt x="1397866" y="3365141"/>
                </a:cubicBezTo>
                <a:cubicBezTo>
                  <a:pt x="1382477" y="3347185"/>
                  <a:pt x="1326049" y="3342051"/>
                  <a:pt x="1313225" y="3339489"/>
                </a:cubicBezTo>
                <a:cubicBezTo>
                  <a:pt x="1277317" y="3231764"/>
                  <a:pt x="1110598" y="3198421"/>
                  <a:pt x="972094" y="3244587"/>
                </a:cubicBezTo>
                <a:cubicBezTo>
                  <a:pt x="990048" y="3185597"/>
                  <a:pt x="1095209" y="3200986"/>
                  <a:pt x="1123423" y="3165076"/>
                </a:cubicBezTo>
                <a:cubicBezTo>
                  <a:pt x="1087514" y="3116343"/>
                  <a:pt x="1033652" y="3157383"/>
                  <a:pt x="987484" y="3144557"/>
                </a:cubicBezTo>
                <a:cubicBezTo>
                  <a:pt x="1008003" y="3124038"/>
                  <a:pt x="1051606" y="3129169"/>
                  <a:pt x="1066995" y="3103520"/>
                </a:cubicBezTo>
                <a:cubicBezTo>
                  <a:pt x="992613" y="3083001"/>
                  <a:pt x="943880" y="3147123"/>
                  <a:pt x="866934" y="3113779"/>
                </a:cubicBezTo>
                <a:cubicBezTo>
                  <a:pt x="851544" y="3090696"/>
                  <a:pt x="820765" y="3085566"/>
                  <a:pt x="787422" y="3083001"/>
                </a:cubicBezTo>
                <a:cubicBezTo>
                  <a:pt x="866934" y="2949626"/>
                  <a:pt x="1020827" y="2872679"/>
                  <a:pt x="1202935" y="2826512"/>
                </a:cubicBezTo>
                <a:cubicBezTo>
                  <a:pt x="1184980" y="2800864"/>
                  <a:pt x="1220889" y="2747000"/>
                  <a:pt x="1249103" y="2726481"/>
                </a:cubicBezTo>
                <a:cubicBezTo>
                  <a:pt x="1249103" y="2711092"/>
                  <a:pt x="1223454" y="2718786"/>
                  <a:pt x="1208064" y="2716221"/>
                </a:cubicBezTo>
                <a:cubicBezTo>
                  <a:pt x="1190110" y="2667488"/>
                  <a:pt x="1197805" y="2577716"/>
                  <a:pt x="1138812" y="2605930"/>
                </a:cubicBezTo>
                <a:cubicBezTo>
                  <a:pt x="1123423" y="2600800"/>
                  <a:pt x="1108034" y="2590540"/>
                  <a:pt x="1108034" y="2575151"/>
                </a:cubicBezTo>
                <a:cubicBezTo>
                  <a:pt x="1105469" y="2572586"/>
                  <a:pt x="1102904" y="2567457"/>
                  <a:pt x="1100339" y="2564892"/>
                </a:cubicBezTo>
                <a:cubicBezTo>
                  <a:pt x="1074690" y="2575151"/>
                  <a:pt x="1082385" y="2598235"/>
                  <a:pt x="1036217" y="2595670"/>
                </a:cubicBezTo>
                <a:cubicBezTo>
                  <a:pt x="1018262" y="2541808"/>
                  <a:pt x="1079820" y="2505899"/>
                  <a:pt x="1082385" y="2449470"/>
                </a:cubicBezTo>
                <a:cubicBezTo>
                  <a:pt x="1087514" y="2431518"/>
                  <a:pt x="1059301" y="2444342"/>
                  <a:pt x="1061865" y="2428952"/>
                </a:cubicBezTo>
                <a:cubicBezTo>
                  <a:pt x="1123423" y="2310968"/>
                  <a:pt x="1190110" y="2203241"/>
                  <a:pt x="1272187" y="2108341"/>
                </a:cubicBezTo>
                <a:cubicBezTo>
                  <a:pt x="1274752" y="2095516"/>
                  <a:pt x="1261927" y="2098082"/>
                  <a:pt x="1267057" y="2082693"/>
                </a:cubicBezTo>
                <a:cubicBezTo>
                  <a:pt x="1290141" y="2057044"/>
                  <a:pt x="1315790" y="2031396"/>
                  <a:pt x="1333744" y="1998051"/>
                </a:cubicBezTo>
                <a:cubicBezTo>
                  <a:pt x="1326049" y="2000616"/>
                  <a:pt x="1315790" y="2000616"/>
                  <a:pt x="1300400" y="2003181"/>
                </a:cubicBezTo>
                <a:cubicBezTo>
                  <a:pt x="1300400" y="1992921"/>
                  <a:pt x="1315790" y="1998051"/>
                  <a:pt x="1310660" y="1982662"/>
                </a:cubicBezTo>
                <a:cubicBezTo>
                  <a:pt x="1290141" y="2018570"/>
                  <a:pt x="1246538" y="2039090"/>
                  <a:pt x="1251668" y="2082693"/>
                </a:cubicBezTo>
                <a:cubicBezTo>
                  <a:pt x="1233713" y="2080128"/>
                  <a:pt x="1231148" y="2059609"/>
                  <a:pt x="1226019" y="2041654"/>
                </a:cubicBezTo>
                <a:cubicBezTo>
                  <a:pt x="1182415" y="2033960"/>
                  <a:pt x="1143942" y="2064738"/>
                  <a:pt x="1115728" y="2087822"/>
                </a:cubicBezTo>
                <a:cubicBezTo>
                  <a:pt x="1100339" y="2074997"/>
                  <a:pt x="1105469" y="2064738"/>
                  <a:pt x="1100339" y="2046783"/>
                </a:cubicBezTo>
                <a:cubicBezTo>
                  <a:pt x="1074690" y="2046783"/>
                  <a:pt x="1069560" y="2067302"/>
                  <a:pt x="1059301" y="2082693"/>
                </a:cubicBezTo>
                <a:cubicBezTo>
                  <a:pt x="1056736" y="2044219"/>
                  <a:pt x="1023392" y="2018570"/>
                  <a:pt x="990048" y="1998051"/>
                </a:cubicBezTo>
                <a:cubicBezTo>
                  <a:pt x="984919" y="1995486"/>
                  <a:pt x="972094" y="2013442"/>
                  <a:pt x="984919" y="2013442"/>
                </a:cubicBezTo>
                <a:cubicBezTo>
                  <a:pt x="982354" y="2018570"/>
                  <a:pt x="959270" y="2008311"/>
                  <a:pt x="949010" y="2018570"/>
                </a:cubicBezTo>
                <a:cubicBezTo>
                  <a:pt x="941315" y="1990357"/>
                  <a:pt x="969529" y="1995486"/>
                  <a:pt x="969529" y="1972402"/>
                </a:cubicBezTo>
                <a:cubicBezTo>
                  <a:pt x="959270" y="1959578"/>
                  <a:pt x="933621" y="1959578"/>
                  <a:pt x="923361" y="1946753"/>
                </a:cubicBezTo>
                <a:cubicBezTo>
                  <a:pt x="923361" y="1921104"/>
                  <a:pt x="933621" y="1921104"/>
                  <a:pt x="933621" y="1905715"/>
                </a:cubicBezTo>
                <a:cubicBezTo>
                  <a:pt x="900277" y="1892891"/>
                  <a:pt x="902842" y="1846722"/>
                  <a:pt x="864369" y="1841593"/>
                </a:cubicBezTo>
                <a:cubicBezTo>
                  <a:pt x="866934" y="1815944"/>
                  <a:pt x="923361" y="1841593"/>
                  <a:pt x="915666" y="1800556"/>
                </a:cubicBezTo>
                <a:cubicBezTo>
                  <a:pt x="902842" y="1785166"/>
                  <a:pt x="874628" y="1790296"/>
                  <a:pt x="856674" y="1780036"/>
                </a:cubicBezTo>
                <a:cubicBezTo>
                  <a:pt x="864369" y="1754387"/>
                  <a:pt x="902842" y="1759517"/>
                  <a:pt x="920796" y="1744128"/>
                </a:cubicBezTo>
                <a:cubicBezTo>
                  <a:pt x="910537" y="1708219"/>
                  <a:pt x="882323" y="1710784"/>
                  <a:pt x="884888" y="1674876"/>
                </a:cubicBezTo>
                <a:cubicBezTo>
                  <a:pt x="890018" y="1638967"/>
                  <a:pt x="928491" y="1638967"/>
                  <a:pt x="954140" y="1615883"/>
                </a:cubicBezTo>
                <a:cubicBezTo>
                  <a:pt x="949010" y="1600494"/>
                  <a:pt x="961835" y="1603059"/>
                  <a:pt x="959270" y="1590234"/>
                </a:cubicBezTo>
                <a:cubicBezTo>
                  <a:pt x="959270" y="1569715"/>
                  <a:pt x="938751" y="1567150"/>
                  <a:pt x="943880" y="1538935"/>
                </a:cubicBezTo>
                <a:cubicBezTo>
                  <a:pt x="974659" y="1541501"/>
                  <a:pt x="982354" y="1518416"/>
                  <a:pt x="995178" y="1497898"/>
                </a:cubicBezTo>
                <a:cubicBezTo>
                  <a:pt x="987484" y="1474813"/>
                  <a:pt x="982354" y="1449164"/>
                  <a:pt x="964400" y="1433775"/>
                </a:cubicBezTo>
                <a:cubicBezTo>
                  <a:pt x="969529" y="1423515"/>
                  <a:pt x="982354" y="1436340"/>
                  <a:pt x="990048" y="1408126"/>
                </a:cubicBezTo>
                <a:cubicBezTo>
                  <a:pt x="972094" y="1390172"/>
                  <a:pt x="941315" y="1382477"/>
                  <a:pt x="920796" y="1367088"/>
                </a:cubicBezTo>
                <a:cubicBezTo>
                  <a:pt x="895147" y="1269622"/>
                  <a:pt x="907972" y="1146507"/>
                  <a:pt x="1010568" y="1167026"/>
                </a:cubicBezTo>
                <a:cubicBezTo>
                  <a:pt x="1051606" y="1174721"/>
                  <a:pt x="1161896" y="1261927"/>
                  <a:pt x="1131118" y="1341439"/>
                </a:cubicBezTo>
                <a:cubicBezTo>
                  <a:pt x="1169591" y="1385042"/>
                  <a:pt x="1220889" y="1438905"/>
                  <a:pt x="1210629" y="1510722"/>
                </a:cubicBezTo>
                <a:cubicBezTo>
                  <a:pt x="1226019" y="1554326"/>
                  <a:pt x="1287576" y="1574845"/>
                  <a:pt x="1290141" y="1610753"/>
                </a:cubicBezTo>
                <a:cubicBezTo>
                  <a:pt x="1369653" y="1577410"/>
                  <a:pt x="1308095" y="1718479"/>
                  <a:pt x="1359393" y="1705654"/>
                </a:cubicBezTo>
                <a:cubicBezTo>
                  <a:pt x="1377347" y="1713349"/>
                  <a:pt x="1379912" y="1738998"/>
                  <a:pt x="1395302" y="1751823"/>
                </a:cubicBezTo>
                <a:cubicBezTo>
                  <a:pt x="1349133" y="1803120"/>
                  <a:pt x="1395302" y="1831334"/>
                  <a:pt x="1423515" y="1862112"/>
                </a:cubicBezTo>
                <a:cubicBezTo>
                  <a:pt x="1469683" y="1795426"/>
                  <a:pt x="1500462" y="1715914"/>
                  <a:pt x="1556890" y="1662051"/>
                </a:cubicBezTo>
                <a:cubicBezTo>
                  <a:pt x="1651791" y="1680005"/>
                  <a:pt x="1656921" y="1787730"/>
                  <a:pt x="1731303" y="1823639"/>
                </a:cubicBezTo>
                <a:cubicBezTo>
                  <a:pt x="1762081" y="1880066"/>
                  <a:pt x="1803119" y="1933929"/>
                  <a:pt x="1795425" y="2013442"/>
                </a:cubicBezTo>
                <a:cubicBezTo>
                  <a:pt x="1744127" y="2085258"/>
                  <a:pt x="1690264" y="2154509"/>
                  <a:pt x="1626142" y="2213500"/>
                </a:cubicBezTo>
                <a:cubicBezTo>
                  <a:pt x="1628708" y="2218631"/>
                  <a:pt x="1633837" y="2226327"/>
                  <a:pt x="1636402" y="2231456"/>
                </a:cubicBezTo>
                <a:cubicBezTo>
                  <a:pt x="1659487" y="2213500"/>
                  <a:pt x="1680005" y="2195544"/>
                  <a:pt x="1705654" y="2180157"/>
                </a:cubicBezTo>
                <a:cubicBezTo>
                  <a:pt x="1703089" y="2162202"/>
                  <a:pt x="1708219" y="2151944"/>
                  <a:pt x="1710783" y="2139120"/>
                </a:cubicBezTo>
                <a:cubicBezTo>
                  <a:pt x="1762081" y="2133992"/>
                  <a:pt x="1792860" y="2159638"/>
                  <a:pt x="1826204" y="2177592"/>
                </a:cubicBezTo>
                <a:cubicBezTo>
                  <a:pt x="1810814" y="2136555"/>
                  <a:pt x="1803119" y="2090386"/>
                  <a:pt x="1800555" y="2046783"/>
                </a:cubicBezTo>
                <a:cubicBezTo>
                  <a:pt x="1800555" y="2039090"/>
                  <a:pt x="1808249" y="2036525"/>
                  <a:pt x="1810814" y="2031396"/>
                </a:cubicBezTo>
                <a:cubicBezTo>
                  <a:pt x="1810814" y="2026267"/>
                  <a:pt x="1805685" y="2026267"/>
                  <a:pt x="1808249" y="2018570"/>
                </a:cubicBezTo>
                <a:cubicBezTo>
                  <a:pt x="1839028" y="1985227"/>
                  <a:pt x="1854417" y="1936494"/>
                  <a:pt x="1882632" y="1898020"/>
                </a:cubicBezTo>
                <a:cubicBezTo>
                  <a:pt x="1862112" y="1905715"/>
                  <a:pt x="1839028" y="1900585"/>
                  <a:pt x="1813379" y="1900585"/>
                </a:cubicBezTo>
                <a:cubicBezTo>
                  <a:pt x="1803119" y="1887761"/>
                  <a:pt x="1803119" y="1885196"/>
                  <a:pt x="1800555" y="1869807"/>
                </a:cubicBezTo>
                <a:cubicBezTo>
                  <a:pt x="1797990" y="1872371"/>
                  <a:pt x="1795425" y="1872371"/>
                  <a:pt x="1790295" y="1872371"/>
                </a:cubicBezTo>
                <a:cubicBezTo>
                  <a:pt x="1797990" y="1864677"/>
                  <a:pt x="1787731" y="1864677"/>
                  <a:pt x="1780036" y="1867242"/>
                </a:cubicBezTo>
                <a:cubicBezTo>
                  <a:pt x="1774906" y="1813380"/>
                  <a:pt x="1741562" y="1785166"/>
                  <a:pt x="1738997" y="1723609"/>
                </a:cubicBezTo>
                <a:cubicBezTo>
                  <a:pt x="1741562" y="1721044"/>
                  <a:pt x="1746693" y="1718479"/>
                  <a:pt x="1749257" y="1715914"/>
                </a:cubicBezTo>
                <a:cubicBezTo>
                  <a:pt x="1746693" y="1708219"/>
                  <a:pt x="1736432" y="1705654"/>
                  <a:pt x="1736432" y="1692830"/>
                </a:cubicBezTo>
                <a:cubicBezTo>
                  <a:pt x="1731303" y="1692830"/>
                  <a:pt x="1731303" y="1687700"/>
                  <a:pt x="1723609" y="1690265"/>
                </a:cubicBezTo>
                <a:cubicBezTo>
                  <a:pt x="1723609" y="1685135"/>
                  <a:pt x="1721043" y="1682570"/>
                  <a:pt x="1721043" y="1680005"/>
                </a:cubicBezTo>
                <a:cubicBezTo>
                  <a:pt x="1672310" y="1667181"/>
                  <a:pt x="1723609" y="1633837"/>
                  <a:pt x="1733868" y="1605624"/>
                </a:cubicBezTo>
                <a:cubicBezTo>
                  <a:pt x="1741562" y="1582540"/>
                  <a:pt x="1726173" y="1562020"/>
                  <a:pt x="1741562" y="1541501"/>
                </a:cubicBezTo>
                <a:cubicBezTo>
                  <a:pt x="1736432" y="1520981"/>
                  <a:pt x="1741562" y="1495333"/>
                  <a:pt x="1733868" y="1482508"/>
                </a:cubicBezTo>
                <a:cubicBezTo>
                  <a:pt x="1792860" y="1359393"/>
                  <a:pt x="1854417" y="1236278"/>
                  <a:pt x="1923670" y="1120858"/>
                </a:cubicBezTo>
                <a:cubicBezTo>
                  <a:pt x="1923670" y="1115728"/>
                  <a:pt x="1923670" y="1110598"/>
                  <a:pt x="1923670" y="1105469"/>
                </a:cubicBezTo>
                <a:cubicBezTo>
                  <a:pt x="1946754" y="1087513"/>
                  <a:pt x="1946754" y="1049041"/>
                  <a:pt x="1987794" y="1043911"/>
                </a:cubicBezTo>
                <a:cubicBezTo>
                  <a:pt x="2005747" y="1020828"/>
                  <a:pt x="2028831" y="1010568"/>
                  <a:pt x="2026266" y="972095"/>
                </a:cubicBezTo>
                <a:cubicBezTo>
                  <a:pt x="2036526" y="1000308"/>
                  <a:pt x="2013442" y="1038781"/>
                  <a:pt x="2005747" y="1066995"/>
                </a:cubicBezTo>
                <a:cubicBezTo>
                  <a:pt x="2018572" y="1049041"/>
                  <a:pt x="2026266" y="1031087"/>
                  <a:pt x="2041657" y="1018262"/>
                </a:cubicBezTo>
                <a:cubicBezTo>
                  <a:pt x="2049350" y="1028522"/>
                  <a:pt x="2036526" y="1043911"/>
                  <a:pt x="2031396" y="1051606"/>
                </a:cubicBezTo>
                <a:cubicBezTo>
                  <a:pt x="2033961" y="1059300"/>
                  <a:pt x="2033961" y="1046476"/>
                  <a:pt x="2041657" y="1049041"/>
                </a:cubicBezTo>
                <a:cubicBezTo>
                  <a:pt x="2036526" y="1061865"/>
                  <a:pt x="2028831" y="1069559"/>
                  <a:pt x="2026266" y="1082384"/>
                </a:cubicBezTo>
                <a:cubicBezTo>
                  <a:pt x="2046785" y="1059300"/>
                  <a:pt x="2051916" y="1033652"/>
                  <a:pt x="2072434" y="1013132"/>
                </a:cubicBezTo>
                <a:cubicBezTo>
                  <a:pt x="2072434" y="1002874"/>
                  <a:pt x="2074999" y="992614"/>
                  <a:pt x="2087823" y="990049"/>
                </a:cubicBezTo>
                <a:cubicBezTo>
                  <a:pt x="2087823" y="1000308"/>
                  <a:pt x="2087823" y="1008003"/>
                  <a:pt x="2085258" y="1015697"/>
                </a:cubicBezTo>
                <a:cubicBezTo>
                  <a:pt x="2092953" y="1018262"/>
                  <a:pt x="2100647" y="995179"/>
                  <a:pt x="2103212" y="1015697"/>
                </a:cubicBezTo>
                <a:cubicBezTo>
                  <a:pt x="2133991" y="1002874"/>
                  <a:pt x="2149380" y="1000308"/>
                  <a:pt x="2159640" y="964399"/>
                </a:cubicBezTo>
                <a:cubicBezTo>
                  <a:pt x="2167335" y="966964"/>
                  <a:pt x="2159640" y="977225"/>
                  <a:pt x="2159640" y="982355"/>
                </a:cubicBezTo>
                <a:cubicBezTo>
                  <a:pt x="2177594" y="969530"/>
                  <a:pt x="2180160" y="931055"/>
                  <a:pt x="2210939" y="936185"/>
                </a:cubicBezTo>
                <a:cubicBezTo>
                  <a:pt x="2218632" y="959270"/>
                  <a:pt x="2208373" y="972095"/>
                  <a:pt x="2198113" y="992614"/>
                </a:cubicBezTo>
                <a:cubicBezTo>
                  <a:pt x="2210939" y="984920"/>
                  <a:pt x="2216067" y="966964"/>
                  <a:pt x="2221198" y="949009"/>
                </a:cubicBezTo>
                <a:cubicBezTo>
                  <a:pt x="2231457" y="959270"/>
                  <a:pt x="2218632" y="984920"/>
                  <a:pt x="2216067" y="1000308"/>
                </a:cubicBezTo>
                <a:cubicBezTo>
                  <a:pt x="2223762" y="987483"/>
                  <a:pt x="2234022" y="972095"/>
                  <a:pt x="2244281" y="954139"/>
                </a:cubicBezTo>
                <a:cubicBezTo>
                  <a:pt x="2251977" y="943879"/>
                  <a:pt x="2257106" y="931055"/>
                  <a:pt x="2262235" y="920795"/>
                </a:cubicBezTo>
                <a:cubicBezTo>
                  <a:pt x="2282755" y="907971"/>
                  <a:pt x="2295579" y="887452"/>
                  <a:pt x="2308404" y="866932"/>
                </a:cubicBezTo>
                <a:cubicBezTo>
                  <a:pt x="2318663" y="874627"/>
                  <a:pt x="2326358" y="859238"/>
                  <a:pt x="2326358" y="846413"/>
                </a:cubicBezTo>
                <a:cubicBezTo>
                  <a:pt x="2334053" y="846413"/>
                  <a:pt x="2331488" y="856673"/>
                  <a:pt x="2339182" y="856673"/>
                </a:cubicBezTo>
                <a:cubicBezTo>
                  <a:pt x="2339182" y="848978"/>
                  <a:pt x="2334053" y="848978"/>
                  <a:pt x="2334053" y="841284"/>
                </a:cubicBezTo>
                <a:cubicBezTo>
                  <a:pt x="2346877" y="843848"/>
                  <a:pt x="2346877" y="846413"/>
                  <a:pt x="2344312" y="856673"/>
                </a:cubicBezTo>
                <a:cubicBezTo>
                  <a:pt x="2359701" y="869497"/>
                  <a:pt x="2377657" y="874627"/>
                  <a:pt x="2390482" y="887452"/>
                </a:cubicBezTo>
                <a:cubicBezTo>
                  <a:pt x="2393046" y="882322"/>
                  <a:pt x="2385351" y="866932"/>
                  <a:pt x="2377657" y="872062"/>
                </a:cubicBezTo>
                <a:cubicBezTo>
                  <a:pt x="2377657" y="866932"/>
                  <a:pt x="2382787" y="866932"/>
                  <a:pt x="2380221" y="859238"/>
                </a:cubicBezTo>
                <a:cubicBezTo>
                  <a:pt x="2372526" y="859238"/>
                  <a:pt x="2375091" y="872062"/>
                  <a:pt x="2364831" y="869497"/>
                </a:cubicBezTo>
                <a:cubicBezTo>
                  <a:pt x="2364831" y="861803"/>
                  <a:pt x="2372526" y="861803"/>
                  <a:pt x="2372526" y="851543"/>
                </a:cubicBezTo>
                <a:cubicBezTo>
                  <a:pt x="2369962" y="851543"/>
                  <a:pt x="2367396" y="856673"/>
                  <a:pt x="2367396" y="861803"/>
                </a:cubicBezTo>
                <a:cubicBezTo>
                  <a:pt x="2357137" y="859238"/>
                  <a:pt x="2367396" y="848978"/>
                  <a:pt x="2375091" y="848978"/>
                </a:cubicBezTo>
                <a:cubicBezTo>
                  <a:pt x="2364831" y="841284"/>
                  <a:pt x="2372526" y="836154"/>
                  <a:pt x="2372526" y="823329"/>
                </a:cubicBezTo>
                <a:cubicBezTo>
                  <a:pt x="2357137" y="825894"/>
                  <a:pt x="2364831" y="843848"/>
                  <a:pt x="2362266" y="854108"/>
                </a:cubicBezTo>
                <a:cubicBezTo>
                  <a:pt x="2346877" y="848978"/>
                  <a:pt x="2359701" y="831025"/>
                  <a:pt x="2344312" y="823329"/>
                </a:cubicBezTo>
                <a:cubicBezTo>
                  <a:pt x="2346877" y="815635"/>
                  <a:pt x="2349442" y="825894"/>
                  <a:pt x="2354572" y="823329"/>
                </a:cubicBezTo>
                <a:cubicBezTo>
                  <a:pt x="2344312" y="807940"/>
                  <a:pt x="2362266" y="787421"/>
                  <a:pt x="2372526" y="777161"/>
                </a:cubicBezTo>
                <a:cubicBezTo>
                  <a:pt x="2377657" y="774597"/>
                  <a:pt x="2375091" y="782292"/>
                  <a:pt x="2380221" y="782292"/>
                </a:cubicBezTo>
                <a:cubicBezTo>
                  <a:pt x="2387916" y="782292"/>
                  <a:pt x="2377657" y="777161"/>
                  <a:pt x="2380221" y="772031"/>
                </a:cubicBezTo>
                <a:cubicBezTo>
                  <a:pt x="2393046" y="774597"/>
                  <a:pt x="2390482" y="754078"/>
                  <a:pt x="2395611" y="746384"/>
                </a:cubicBezTo>
                <a:cubicBezTo>
                  <a:pt x="2395611" y="746384"/>
                  <a:pt x="2400741" y="748947"/>
                  <a:pt x="2400741" y="748947"/>
                </a:cubicBezTo>
                <a:cubicBezTo>
                  <a:pt x="2395611" y="751513"/>
                  <a:pt x="2411000" y="730994"/>
                  <a:pt x="2408435" y="728428"/>
                </a:cubicBezTo>
                <a:cubicBezTo>
                  <a:pt x="2421261" y="730994"/>
                  <a:pt x="2418695" y="707909"/>
                  <a:pt x="2428954" y="713040"/>
                </a:cubicBezTo>
                <a:cubicBezTo>
                  <a:pt x="2421261" y="707909"/>
                  <a:pt x="2434084" y="697651"/>
                  <a:pt x="2428954" y="695086"/>
                </a:cubicBezTo>
                <a:cubicBezTo>
                  <a:pt x="2431520" y="692521"/>
                  <a:pt x="2441779" y="684826"/>
                  <a:pt x="2446909" y="689956"/>
                </a:cubicBezTo>
                <a:cubicBezTo>
                  <a:pt x="2444345" y="682261"/>
                  <a:pt x="2441779" y="677131"/>
                  <a:pt x="2454604" y="679696"/>
                </a:cubicBezTo>
                <a:cubicBezTo>
                  <a:pt x="2449474" y="674567"/>
                  <a:pt x="2441779" y="674567"/>
                  <a:pt x="2444345" y="661742"/>
                </a:cubicBezTo>
                <a:cubicBezTo>
                  <a:pt x="2449474" y="659177"/>
                  <a:pt x="2449474" y="664307"/>
                  <a:pt x="2449474" y="669437"/>
                </a:cubicBezTo>
                <a:cubicBezTo>
                  <a:pt x="2452039" y="648918"/>
                  <a:pt x="2467428" y="630963"/>
                  <a:pt x="2480252" y="615574"/>
                </a:cubicBezTo>
                <a:cubicBezTo>
                  <a:pt x="2508466" y="630963"/>
                  <a:pt x="2464863" y="648918"/>
                  <a:pt x="2477687" y="674567"/>
                </a:cubicBezTo>
                <a:cubicBezTo>
                  <a:pt x="2469993" y="674567"/>
                  <a:pt x="2475124" y="661742"/>
                  <a:pt x="2462298" y="666872"/>
                </a:cubicBezTo>
                <a:cubicBezTo>
                  <a:pt x="2459733" y="674567"/>
                  <a:pt x="2472558" y="669437"/>
                  <a:pt x="2467428" y="679696"/>
                </a:cubicBezTo>
                <a:cubicBezTo>
                  <a:pt x="2464863" y="682261"/>
                  <a:pt x="2457168" y="687391"/>
                  <a:pt x="2452039" y="682261"/>
                </a:cubicBezTo>
                <a:cubicBezTo>
                  <a:pt x="2459733" y="705345"/>
                  <a:pt x="2421261" y="715604"/>
                  <a:pt x="2428954" y="738689"/>
                </a:cubicBezTo>
                <a:cubicBezTo>
                  <a:pt x="2418695" y="741254"/>
                  <a:pt x="2418695" y="769468"/>
                  <a:pt x="2403306" y="761773"/>
                </a:cubicBezTo>
                <a:cubicBezTo>
                  <a:pt x="2400741" y="769468"/>
                  <a:pt x="2405870" y="787421"/>
                  <a:pt x="2390482" y="784856"/>
                </a:cubicBezTo>
                <a:cubicBezTo>
                  <a:pt x="2382787" y="800245"/>
                  <a:pt x="2405870" y="825894"/>
                  <a:pt x="2387916" y="836154"/>
                </a:cubicBezTo>
                <a:cubicBezTo>
                  <a:pt x="2387916" y="841284"/>
                  <a:pt x="2395611" y="831025"/>
                  <a:pt x="2398176" y="838720"/>
                </a:cubicBezTo>
                <a:cubicBezTo>
                  <a:pt x="2398176" y="851543"/>
                  <a:pt x="2395611" y="848978"/>
                  <a:pt x="2390482" y="859238"/>
                </a:cubicBezTo>
                <a:cubicBezTo>
                  <a:pt x="2398176" y="861803"/>
                  <a:pt x="2395611" y="856673"/>
                  <a:pt x="2405870" y="856673"/>
                </a:cubicBezTo>
                <a:cubicBezTo>
                  <a:pt x="2411000" y="861803"/>
                  <a:pt x="2400741" y="872062"/>
                  <a:pt x="2393046" y="874627"/>
                </a:cubicBezTo>
                <a:cubicBezTo>
                  <a:pt x="2403306" y="890017"/>
                  <a:pt x="2403306" y="913101"/>
                  <a:pt x="2413565" y="928490"/>
                </a:cubicBezTo>
                <a:cubicBezTo>
                  <a:pt x="2421261" y="920795"/>
                  <a:pt x="2428954" y="931055"/>
                  <a:pt x="2423825" y="918230"/>
                </a:cubicBezTo>
                <a:cubicBezTo>
                  <a:pt x="2431520" y="920795"/>
                  <a:pt x="2439214" y="920795"/>
                  <a:pt x="2449474" y="918230"/>
                </a:cubicBezTo>
                <a:cubicBezTo>
                  <a:pt x="2464863" y="941314"/>
                  <a:pt x="2485383" y="966964"/>
                  <a:pt x="2498207" y="982355"/>
                </a:cubicBezTo>
                <a:cubicBezTo>
                  <a:pt x="2495642" y="990049"/>
                  <a:pt x="2493077" y="1002874"/>
                  <a:pt x="2503336" y="1005439"/>
                </a:cubicBezTo>
                <a:cubicBezTo>
                  <a:pt x="2495642" y="1043911"/>
                  <a:pt x="2487947" y="1066995"/>
                  <a:pt x="2472558" y="1108033"/>
                </a:cubicBezTo>
                <a:cubicBezTo>
                  <a:pt x="2441779" y="1108033"/>
                  <a:pt x="2452039" y="1143942"/>
                  <a:pt x="2434084" y="1167026"/>
                </a:cubicBezTo>
                <a:cubicBezTo>
                  <a:pt x="2421261" y="1164461"/>
                  <a:pt x="2413565" y="1167026"/>
                  <a:pt x="2408435" y="1172156"/>
                </a:cubicBezTo>
                <a:lnTo>
                  <a:pt x="2409792" y="1174483"/>
                </a:lnTo>
                <a:lnTo>
                  <a:pt x="2397856" y="1197484"/>
                </a:lnTo>
                <a:cubicBezTo>
                  <a:pt x="2394971" y="1207423"/>
                  <a:pt x="2393046" y="1218324"/>
                  <a:pt x="2390482" y="1228583"/>
                </a:cubicBezTo>
                <a:cubicBezTo>
                  <a:pt x="2380221" y="1231148"/>
                  <a:pt x="2382787" y="1231148"/>
                  <a:pt x="2372526" y="1233713"/>
                </a:cubicBezTo>
                <a:cubicBezTo>
                  <a:pt x="2372526" y="1249103"/>
                  <a:pt x="2377657" y="1264492"/>
                  <a:pt x="2385351" y="1279881"/>
                </a:cubicBezTo>
                <a:cubicBezTo>
                  <a:pt x="2382787" y="1341439"/>
                  <a:pt x="2334053" y="1379912"/>
                  <a:pt x="2321228" y="1428645"/>
                </a:cubicBezTo>
                <a:cubicBezTo>
                  <a:pt x="2321228" y="1428645"/>
                  <a:pt x="2316099" y="1428645"/>
                  <a:pt x="2316099" y="1428645"/>
                </a:cubicBezTo>
                <a:cubicBezTo>
                  <a:pt x="2305840" y="1467118"/>
                  <a:pt x="2323793" y="1503028"/>
                  <a:pt x="2310968" y="1546631"/>
                </a:cubicBezTo>
                <a:cubicBezTo>
                  <a:pt x="2293014" y="1597929"/>
                  <a:pt x="2272495" y="1646662"/>
                  <a:pt x="2239151" y="1685135"/>
                </a:cubicBezTo>
                <a:cubicBezTo>
                  <a:pt x="2239151" y="1690265"/>
                  <a:pt x="2241716" y="1690265"/>
                  <a:pt x="2241716" y="1695395"/>
                </a:cubicBezTo>
                <a:cubicBezTo>
                  <a:pt x="2239151" y="1695395"/>
                  <a:pt x="2239151" y="1692830"/>
                  <a:pt x="2236586" y="1692830"/>
                </a:cubicBezTo>
                <a:cubicBezTo>
                  <a:pt x="2218632" y="1710784"/>
                  <a:pt x="2216067" y="1738998"/>
                  <a:pt x="2200678" y="1756952"/>
                </a:cubicBezTo>
                <a:cubicBezTo>
                  <a:pt x="2205808" y="1762082"/>
                  <a:pt x="2205808" y="1769777"/>
                  <a:pt x="2205808" y="1777471"/>
                </a:cubicBezTo>
                <a:cubicBezTo>
                  <a:pt x="2200678" y="1797991"/>
                  <a:pt x="2195548" y="1815944"/>
                  <a:pt x="2187853" y="1831334"/>
                </a:cubicBezTo>
                <a:lnTo>
                  <a:pt x="2188692" y="1832222"/>
                </a:lnTo>
                <a:lnTo>
                  <a:pt x="2160923" y="1887761"/>
                </a:lnTo>
                <a:cubicBezTo>
                  <a:pt x="2150663" y="1906998"/>
                  <a:pt x="2140403" y="1926234"/>
                  <a:pt x="2131426" y="1946753"/>
                </a:cubicBezTo>
                <a:cubicBezTo>
                  <a:pt x="2118601" y="1972402"/>
                  <a:pt x="2092953" y="2005745"/>
                  <a:pt x="2085258" y="2033960"/>
                </a:cubicBezTo>
                <a:cubicBezTo>
                  <a:pt x="2080128" y="2049349"/>
                  <a:pt x="2087823" y="2064738"/>
                  <a:pt x="2085258" y="2080128"/>
                </a:cubicBezTo>
                <a:cubicBezTo>
                  <a:pt x="2085258" y="2087822"/>
                  <a:pt x="2074999" y="2095516"/>
                  <a:pt x="2072434" y="2105776"/>
                </a:cubicBezTo>
                <a:cubicBezTo>
                  <a:pt x="2116038" y="2167332"/>
                  <a:pt x="2136556" y="2251977"/>
                  <a:pt x="2139121" y="2328922"/>
                </a:cubicBezTo>
                <a:cubicBezTo>
                  <a:pt x="2182724" y="2380220"/>
                  <a:pt x="2210939" y="2513594"/>
                  <a:pt x="2149380" y="2570021"/>
                </a:cubicBezTo>
                <a:cubicBezTo>
                  <a:pt x="2149380" y="2570021"/>
                  <a:pt x="2149380" y="2572586"/>
                  <a:pt x="2149380" y="2575151"/>
                </a:cubicBezTo>
                <a:cubicBezTo>
                  <a:pt x="2154510" y="2575151"/>
                  <a:pt x="2157076" y="2575151"/>
                  <a:pt x="2162205" y="2575151"/>
                </a:cubicBezTo>
                <a:cubicBezTo>
                  <a:pt x="2159640" y="2577716"/>
                  <a:pt x="2154510" y="2582846"/>
                  <a:pt x="2149380" y="2585411"/>
                </a:cubicBezTo>
                <a:cubicBezTo>
                  <a:pt x="2146815" y="2605930"/>
                  <a:pt x="2141686" y="2621320"/>
                  <a:pt x="2133991" y="2634144"/>
                </a:cubicBezTo>
                <a:cubicBezTo>
                  <a:pt x="2141686" y="2634144"/>
                  <a:pt x="2149380" y="2631580"/>
                  <a:pt x="2162205" y="2634144"/>
                </a:cubicBezTo>
                <a:cubicBezTo>
                  <a:pt x="2169899" y="2626449"/>
                  <a:pt x="2177594" y="2616189"/>
                  <a:pt x="2177594" y="2598235"/>
                </a:cubicBezTo>
                <a:cubicBezTo>
                  <a:pt x="2195548" y="2585411"/>
                  <a:pt x="2208373" y="2598235"/>
                  <a:pt x="2223762" y="2582846"/>
                </a:cubicBezTo>
                <a:cubicBezTo>
                  <a:pt x="2226327" y="2544372"/>
                  <a:pt x="2205808" y="2531548"/>
                  <a:pt x="2198113" y="2503334"/>
                </a:cubicBezTo>
                <a:cubicBezTo>
                  <a:pt x="2205808" y="2487945"/>
                  <a:pt x="2221198" y="2493074"/>
                  <a:pt x="2228892" y="2503334"/>
                </a:cubicBezTo>
                <a:cubicBezTo>
                  <a:pt x="2236586" y="2495638"/>
                  <a:pt x="2234022" y="2477685"/>
                  <a:pt x="2234022" y="2462296"/>
                </a:cubicBezTo>
                <a:cubicBezTo>
                  <a:pt x="2254541" y="2459731"/>
                  <a:pt x="2254541" y="2436647"/>
                  <a:pt x="2280190" y="2436647"/>
                </a:cubicBezTo>
                <a:cubicBezTo>
                  <a:pt x="2285320" y="2408433"/>
                  <a:pt x="2275061" y="2393045"/>
                  <a:pt x="2254541" y="2390479"/>
                </a:cubicBezTo>
                <a:cubicBezTo>
                  <a:pt x="2251977" y="2369962"/>
                  <a:pt x="2267365" y="2369962"/>
                  <a:pt x="2269930" y="2354569"/>
                </a:cubicBezTo>
                <a:cubicBezTo>
                  <a:pt x="2267365" y="2328922"/>
                  <a:pt x="2216067" y="2372525"/>
                  <a:pt x="2223762" y="2328922"/>
                </a:cubicBezTo>
                <a:cubicBezTo>
                  <a:pt x="2290449" y="2344310"/>
                  <a:pt x="2257106" y="2264801"/>
                  <a:pt x="2259671" y="2234021"/>
                </a:cubicBezTo>
                <a:cubicBezTo>
                  <a:pt x="2287884" y="2239152"/>
                  <a:pt x="2295579" y="2213500"/>
                  <a:pt x="2305840" y="2187851"/>
                </a:cubicBezTo>
                <a:cubicBezTo>
                  <a:pt x="2305840" y="2169897"/>
                  <a:pt x="2285320" y="2169897"/>
                  <a:pt x="2285320" y="2146814"/>
                </a:cubicBezTo>
                <a:cubicBezTo>
                  <a:pt x="2308404" y="2167332"/>
                  <a:pt x="2321228" y="2146814"/>
                  <a:pt x="2331488" y="2126297"/>
                </a:cubicBezTo>
                <a:cubicBezTo>
                  <a:pt x="2352007" y="2131425"/>
                  <a:pt x="2349442" y="2126297"/>
                  <a:pt x="2375091" y="2121164"/>
                </a:cubicBezTo>
                <a:cubicBezTo>
                  <a:pt x="2364831" y="2103211"/>
                  <a:pt x="2359701" y="2077563"/>
                  <a:pt x="2362266" y="2049349"/>
                </a:cubicBezTo>
                <a:lnTo>
                  <a:pt x="2357578" y="2042104"/>
                </a:lnTo>
                <a:lnTo>
                  <a:pt x="2369962" y="1982662"/>
                </a:lnTo>
                <a:cubicBezTo>
                  <a:pt x="2372526" y="1969837"/>
                  <a:pt x="2372526" y="1954448"/>
                  <a:pt x="2372526" y="1936494"/>
                </a:cubicBezTo>
                <a:cubicBezTo>
                  <a:pt x="2382787" y="1926234"/>
                  <a:pt x="2393046" y="1918540"/>
                  <a:pt x="2400741" y="1915975"/>
                </a:cubicBezTo>
                <a:cubicBezTo>
                  <a:pt x="2405870" y="1905715"/>
                  <a:pt x="2413565" y="1895455"/>
                  <a:pt x="2421261" y="1887761"/>
                </a:cubicBezTo>
                <a:cubicBezTo>
                  <a:pt x="2441779" y="1864677"/>
                  <a:pt x="2464863" y="1849289"/>
                  <a:pt x="2485383" y="1841593"/>
                </a:cubicBezTo>
                <a:cubicBezTo>
                  <a:pt x="2495642" y="1821075"/>
                  <a:pt x="2511031" y="1805684"/>
                  <a:pt x="2523856" y="1787730"/>
                </a:cubicBezTo>
                <a:cubicBezTo>
                  <a:pt x="2554634" y="1818510"/>
                  <a:pt x="2567459" y="1782601"/>
                  <a:pt x="2582848" y="1756952"/>
                </a:cubicBezTo>
                <a:cubicBezTo>
                  <a:pt x="2598237" y="1754387"/>
                  <a:pt x="2595673" y="1769777"/>
                  <a:pt x="2608497" y="1772342"/>
                </a:cubicBezTo>
                <a:cubicBezTo>
                  <a:pt x="2626451" y="1774907"/>
                  <a:pt x="2626451" y="1746693"/>
                  <a:pt x="2644406" y="1762082"/>
                </a:cubicBezTo>
                <a:cubicBezTo>
                  <a:pt x="2631581" y="1741563"/>
                  <a:pt x="2631581" y="1715914"/>
                  <a:pt x="2644406" y="1700525"/>
                </a:cubicBezTo>
                <a:cubicBezTo>
                  <a:pt x="2631581" y="1664616"/>
                  <a:pt x="2616192" y="1631273"/>
                  <a:pt x="2603367" y="1595364"/>
                </a:cubicBezTo>
                <a:cubicBezTo>
                  <a:pt x="2576436" y="1527394"/>
                  <a:pt x="2548863" y="1459424"/>
                  <a:pt x="2520008" y="1393698"/>
                </a:cubicBezTo>
                <a:lnTo>
                  <a:pt x="2477854" y="1306569"/>
                </a:lnTo>
                <a:lnTo>
                  <a:pt x="2519688" y="1390813"/>
                </a:lnTo>
                <a:cubicBezTo>
                  <a:pt x="2548863" y="1456218"/>
                  <a:pt x="2576436" y="1523547"/>
                  <a:pt x="2603367" y="1590234"/>
                </a:cubicBezTo>
                <a:cubicBezTo>
                  <a:pt x="2618757" y="1626143"/>
                  <a:pt x="2631581" y="1662051"/>
                  <a:pt x="2646970" y="1695395"/>
                </a:cubicBezTo>
                <a:cubicBezTo>
                  <a:pt x="2657230" y="1685135"/>
                  <a:pt x="2675185" y="1682570"/>
                  <a:pt x="2693139" y="1690265"/>
                </a:cubicBezTo>
                <a:cubicBezTo>
                  <a:pt x="2698269" y="1682570"/>
                  <a:pt x="2690574" y="1646662"/>
                  <a:pt x="2688009" y="1631273"/>
                </a:cubicBezTo>
                <a:cubicBezTo>
                  <a:pt x="2703398" y="1631273"/>
                  <a:pt x="2721352" y="1633837"/>
                  <a:pt x="2718787" y="1615883"/>
                </a:cubicBezTo>
                <a:cubicBezTo>
                  <a:pt x="2744436" y="1631273"/>
                  <a:pt x="2770086" y="1618448"/>
                  <a:pt x="2793170" y="1626143"/>
                </a:cubicBezTo>
                <a:cubicBezTo>
                  <a:pt x="2782911" y="1654357"/>
                  <a:pt x="2782911" y="1680005"/>
                  <a:pt x="2793170" y="1710784"/>
                </a:cubicBezTo>
                <a:cubicBezTo>
                  <a:pt x="2795734" y="1708219"/>
                  <a:pt x="2798299" y="1708219"/>
                  <a:pt x="2800864" y="1708219"/>
                </a:cubicBezTo>
                <a:cubicBezTo>
                  <a:pt x="2800864" y="1705654"/>
                  <a:pt x="2800864" y="1705654"/>
                  <a:pt x="2800864" y="1705654"/>
                </a:cubicBezTo>
                <a:cubicBezTo>
                  <a:pt x="2800864" y="1659486"/>
                  <a:pt x="2805994" y="1610753"/>
                  <a:pt x="2813688" y="1564585"/>
                </a:cubicBezTo>
                <a:cubicBezTo>
                  <a:pt x="2829078" y="1472248"/>
                  <a:pt x="2844467" y="1379912"/>
                  <a:pt x="2839337" y="1292706"/>
                </a:cubicBezTo>
                <a:cubicBezTo>
                  <a:pt x="2839337" y="1251667"/>
                  <a:pt x="2836773" y="1213194"/>
                  <a:pt x="2831643" y="1174721"/>
                </a:cubicBezTo>
                <a:cubicBezTo>
                  <a:pt x="2818818" y="1138812"/>
                  <a:pt x="2805994" y="1102904"/>
                  <a:pt x="2793170" y="1069559"/>
                </a:cubicBezTo>
                <a:cubicBezTo>
                  <a:pt x="2767520" y="1005439"/>
                  <a:pt x="2747001" y="936185"/>
                  <a:pt x="2723917" y="869497"/>
                </a:cubicBezTo>
                <a:cubicBezTo>
                  <a:pt x="2680314" y="733559"/>
                  <a:pt x="2634147" y="600185"/>
                  <a:pt x="2567459" y="497589"/>
                </a:cubicBezTo>
                <a:cubicBezTo>
                  <a:pt x="2636711" y="597620"/>
                  <a:pt x="2685444" y="733559"/>
                  <a:pt x="2729048" y="866932"/>
                </a:cubicBezTo>
                <a:cubicBezTo>
                  <a:pt x="2752131" y="936185"/>
                  <a:pt x="2772650" y="1002874"/>
                  <a:pt x="2798299" y="1066995"/>
                </a:cubicBezTo>
                <a:cubicBezTo>
                  <a:pt x="2808559" y="1095209"/>
                  <a:pt x="2818818" y="1120858"/>
                  <a:pt x="2829078" y="1149072"/>
                </a:cubicBezTo>
                <a:cubicBezTo>
                  <a:pt x="2823949" y="1113163"/>
                  <a:pt x="2818818" y="1077255"/>
                  <a:pt x="2813688" y="1041346"/>
                </a:cubicBezTo>
                <a:cubicBezTo>
                  <a:pt x="2808559" y="1005439"/>
                  <a:pt x="2800864" y="966964"/>
                  <a:pt x="2795734" y="928490"/>
                </a:cubicBezTo>
                <a:cubicBezTo>
                  <a:pt x="2793170" y="925925"/>
                  <a:pt x="2793170" y="925925"/>
                  <a:pt x="2793170" y="923360"/>
                </a:cubicBezTo>
                <a:cubicBezTo>
                  <a:pt x="2772650" y="866932"/>
                  <a:pt x="2762391" y="805375"/>
                  <a:pt x="2754696" y="738689"/>
                </a:cubicBezTo>
                <a:cubicBezTo>
                  <a:pt x="2752131" y="728428"/>
                  <a:pt x="2747001" y="720735"/>
                  <a:pt x="2744436" y="710475"/>
                </a:cubicBezTo>
                <a:cubicBezTo>
                  <a:pt x="2747001" y="741254"/>
                  <a:pt x="2741872" y="777161"/>
                  <a:pt x="2713658" y="782292"/>
                </a:cubicBezTo>
                <a:cubicBezTo>
                  <a:pt x="2718787" y="751513"/>
                  <a:pt x="2721352" y="718170"/>
                  <a:pt x="2721352" y="684826"/>
                </a:cubicBezTo>
                <a:cubicBezTo>
                  <a:pt x="2731612" y="689956"/>
                  <a:pt x="2731612" y="679696"/>
                  <a:pt x="2726482" y="669437"/>
                </a:cubicBezTo>
                <a:cubicBezTo>
                  <a:pt x="2729048" y="669437"/>
                  <a:pt x="2729048" y="669437"/>
                  <a:pt x="2729048" y="669437"/>
                </a:cubicBezTo>
                <a:cubicBezTo>
                  <a:pt x="2718787" y="646353"/>
                  <a:pt x="2705963" y="623269"/>
                  <a:pt x="2695703" y="600185"/>
                </a:cubicBezTo>
                <a:cubicBezTo>
                  <a:pt x="2680314" y="571971"/>
                  <a:pt x="2662360" y="541192"/>
                  <a:pt x="2646970" y="512978"/>
                </a:cubicBezTo>
                <a:cubicBezTo>
                  <a:pt x="2595673" y="428337"/>
                  <a:pt x="2544375" y="346260"/>
                  <a:pt x="2505901" y="243665"/>
                </a:cubicBezTo>
                <a:cubicBezTo>
                  <a:pt x="2549505" y="351390"/>
                  <a:pt x="2608497" y="436032"/>
                  <a:pt x="2662360" y="528368"/>
                </a:cubicBezTo>
                <a:lnTo>
                  <a:pt x="2685069" y="552064"/>
                </a:lnTo>
                <a:lnTo>
                  <a:pt x="2703398" y="584795"/>
                </a:lnTo>
                <a:cubicBezTo>
                  <a:pt x="2716223" y="607879"/>
                  <a:pt x="2729048" y="630963"/>
                  <a:pt x="2739307" y="656612"/>
                </a:cubicBezTo>
                <a:cubicBezTo>
                  <a:pt x="2741872" y="656612"/>
                  <a:pt x="2741872" y="656612"/>
                  <a:pt x="2741872" y="654047"/>
                </a:cubicBezTo>
                <a:cubicBezTo>
                  <a:pt x="2741872" y="656612"/>
                  <a:pt x="2744436" y="661742"/>
                  <a:pt x="2744436" y="669437"/>
                </a:cubicBezTo>
                <a:cubicBezTo>
                  <a:pt x="2749566" y="679696"/>
                  <a:pt x="2752131" y="687391"/>
                  <a:pt x="2754696" y="697651"/>
                </a:cubicBezTo>
                <a:lnTo>
                  <a:pt x="2752724" y="640472"/>
                </a:lnTo>
                <a:lnTo>
                  <a:pt x="2755847" y="645660"/>
                </a:lnTo>
                <a:lnTo>
                  <a:pt x="2759827" y="705345"/>
                </a:lnTo>
                <a:cubicBezTo>
                  <a:pt x="2767520" y="730994"/>
                  <a:pt x="2777780" y="759208"/>
                  <a:pt x="2785475" y="787421"/>
                </a:cubicBezTo>
                <a:cubicBezTo>
                  <a:pt x="2795734" y="825894"/>
                  <a:pt x="2800864" y="866932"/>
                  <a:pt x="2808559" y="907971"/>
                </a:cubicBezTo>
                <a:cubicBezTo>
                  <a:pt x="2811124" y="923360"/>
                  <a:pt x="2813688" y="941314"/>
                  <a:pt x="2816253" y="956706"/>
                </a:cubicBezTo>
                <a:cubicBezTo>
                  <a:pt x="2839337" y="1008003"/>
                  <a:pt x="2867551" y="1049041"/>
                  <a:pt x="2900895" y="1084949"/>
                </a:cubicBezTo>
                <a:lnTo>
                  <a:pt x="2913207" y="1095209"/>
                </a:lnTo>
                <a:lnTo>
                  <a:pt x="2915643" y="1107391"/>
                </a:lnTo>
                <a:lnTo>
                  <a:pt x="2898330" y="1090079"/>
                </a:lnTo>
                <a:cubicBezTo>
                  <a:pt x="2867551" y="1059300"/>
                  <a:pt x="2841902" y="1018262"/>
                  <a:pt x="2818818" y="972095"/>
                </a:cubicBezTo>
                <a:cubicBezTo>
                  <a:pt x="2823949" y="990049"/>
                  <a:pt x="2826513" y="1008003"/>
                  <a:pt x="2829078" y="1025957"/>
                </a:cubicBezTo>
                <a:cubicBezTo>
                  <a:pt x="2839337" y="1084949"/>
                  <a:pt x="2847032" y="1143942"/>
                  <a:pt x="2852162" y="1202934"/>
                </a:cubicBezTo>
                <a:cubicBezTo>
                  <a:pt x="2857292" y="1223454"/>
                  <a:pt x="2862421" y="1241408"/>
                  <a:pt x="2867551" y="1261927"/>
                </a:cubicBezTo>
                <a:cubicBezTo>
                  <a:pt x="2875246" y="1300400"/>
                  <a:pt x="2880376" y="1341439"/>
                  <a:pt x="2882941" y="1385042"/>
                </a:cubicBezTo>
                <a:cubicBezTo>
                  <a:pt x="2885506" y="1385042"/>
                  <a:pt x="2885506" y="1385042"/>
                  <a:pt x="2888071" y="1385042"/>
                </a:cubicBezTo>
                <a:cubicBezTo>
                  <a:pt x="2888071" y="1387607"/>
                  <a:pt x="2888071" y="1390172"/>
                  <a:pt x="2890635" y="1390172"/>
                </a:cubicBezTo>
                <a:cubicBezTo>
                  <a:pt x="2890635" y="1395301"/>
                  <a:pt x="2885506" y="1395301"/>
                  <a:pt x="2882941" y="1395301"/>
                </a:cubicBezTo>
                <a:cubicBezTo>
                  <a:pt x="2885506" y="1433775"/>
                  <a:pt x="2885506" y="1472248"/>
                  <a:pt x="2882941" y="1510722"/>
                </a:cubicBezTo>
                <a:cubicBezTo>
                  <a:pt x="2882941" y="1528676"/>
                  <a:pt x="2880376" y="1549196"/>
                  <a:pt x="2880376" y="1567150"/>
                </a:cubicBezTo>
                <a:cubicBezTo>
                  <a:pt x="2882941" y="1567150"/>
                  <a:pt x="2885506" y="1564585"/>
                  <a:pt x="2888071" y="1559456"/>
                </a:cubicBezTo>
                <a:cubicBezTo>
                  <a:pt x="2893200" y="1564585"/>
                  <a:pt x="2888071" y="1569715"/>
                  <a:pt x="2880376" y="1574845"/>
                </a:cubicBezTo>
                <a:lnTo>
                  <a:pt x="2880376" y="1597178"/>
                </a:lnTo>
                <a:lnTo>
                  <a:pt x="2888071" y="1595402"/>
                </a:lnTo>
                <a:cubicBezTo>
                  <a:pt x="2888071" y="1597967"/>
                  <a:pt x="2882941" y="1597967"/>
                  <a:pt x="2882941" y="1603097"/>
                </a:cubicBezTo>
                <a:lnTo>
                  <a:pt x="2880376" y="1598480"/>
                </a:lnTo>
                <a:lnTo>
                  <a:pt x="2880376" y="1600494"/>
                </a:lnTo>
                <a:cubicBezTo>
                  <a:pt x="2880376" y="1603059"/>
                  <a:pt x="2880376" y="1603059"/>
                  <a:pt x="2880376" y="1605624"/>
                </a:cubicBezTo>
                <a:cubicBezTo>
                  <a:pt x="2880376" y="1608189"/>
                  <a:pt x="2880376" y="1613318"/>
                  <a:pt x="2880376" y="1615883"/>
                </a:cubicBezTo>
                <a:cubicBezTo>
                  <a:pt x="2882941" y="1610753"/>
                  <a:pt x="2882941" y="1605624"/>
                  <a:pt x="2885506" y="1600494"/>
                </a:cubicBezTo>
                <a:cubicBezTo>
                  <a:pt x="2890635" y="1595364"/>
                  <a:pt x="2895765" y="1592799"/>
                  <a:pt x="2900895" y="1587669"/>
                </a:cubicBezTo>
                <a:cubicBezTo>
                  <a:pt x="2913719" y="1577410"/>
                  <a:pt x="2926544" y="1569715"/>
                  <a:pt x="2939368" y="1559456"/>
                </a:cubicBezTo>
                <a:cubicBezTo>
                  <a:pt x="2939368" y="1528676"/>
                  <a:pt x="2941933" y="1500462"/>
                  <a:pt x="2941933" y="1469683"/>
                </a:cubicBezTo>
                <a:cubicBezTo>
                  <a:pt x="2939368" y="1472248"/>
                  <a:pt x="2934239" y="1474813"/>
                  <a:pt x="2934239" y="1482508"/>
                </a:cubicBezTo>
                <a:cubicBezTo>
                  <a:pt x="2931673" y="1479943"/>
                  <a:pt x="2931673" y="1474813"/>
                  <a:pt x="2929109" y="1469683"/>
                </a:cubicBezTo>
                <a:cubicBezTo>
                  <a:pt x="2926544" y="1469683"/>
                  <a:pt x="2926544" y="1474813"/>
                  <a:pt x="2926544" y="1479943"/>
                </a:cubicBezTo>
                <a:cubicBezTo>
                  <a:pt x="2921414" y="1479943"/>
                  <a:pt x="2926544" y="1469683"/>
                  <a:pt x="2923979" y="1464554"/>
                </a:cubicBezTo>
                <a:cubicBezTo>
                  <a:pt x="2939368" y="1472248"/>
                  <a:pt x="2936803" y="1459424"/>
                  <a:pt x="2934239" y="1446599"/>
                </a:cubicBezTo>
                <a:cubicBezTo>
                  <a:pt x="2936803" y="1446599"/>
                  <a:pt x="2939368" y="1446599"/>
                  <a:pt x="2941933" y="1446599"/>
                </a:cubicBezTo>
                <a:cubicBezTo>
                  <a:pt x="2941933" y="1349133"/>
                  <a:pt x="2934239" y="1254232"/>
                  <a:pt x="2923979" y="1161896"/>
                </a:cubicBezTo>
                <a:lnTo>
                  <a:pt x="2916695" y="1110911"/>
                </a:lnTo>
                <a:lnTo>
                  <a:pt x="2924075" y="1116540"/>
                </a:lnTo>
                <a:lnTo>
                  <a:pt x="2929109" y="1159331"/>
                </a:lnTo>
                <a:cubicBezTo>
                  <a:pt x="2944498" y="1279881"/>
                  <a:pt x="2954758" y="1405561"/>
                  <a:pt x="2947063" y="1538935"/>
                </a:cubicBezTo>
                <a:cubicBezTo>
                  <a:pt x="2967582" y="1492767"/>
                  <a:pt x="2985536" y="1446599"/>
                  <a:pt x="3003492" y="1400431"/>
                </a:cubicBezTo>
                <a:cubicBezTo>
                  <a:pt x="3021445" y="1328614"/>
                  <a:pt x="3031704" y="1254232"/>
                  <a:pt x="3024010" y="1190110"/>
                </a:cubicBezTo>
                <a:lnTo>
                  <a:pt x="3016156" y="1184271"/>
                </a:lnTo>
                <a:lnTo>
                  <a:pt x="2993551" y="1083025"/>
                </a:lnTo>
                <a:cubicBezTo>
                  <a:pt x="2984895" y="1049682"/>
                  <a:pt x="2976559" y="1015698"/>
                  <a:pt x="2972713" y="977225"/>
                </a:cubicBezTo>
                <a:cubicBezTo>
                  <a:pt x="2967582" y="936185"/>
                  <a:pt x="2967582" y="892581"/>
                  <a:pt x="2975277" y="848978"/>
                </a:cubicBezTo>
                <a:cubicBezTo>
                  <a:pt x="2982972" y="805375"/>
                  <a:pt x="2993231" y="761773"/>
                  <a:pt x="2995796" y="720735"/>
                </a:cubicBezTo>
                <a:cubicBezTo>
                  <a:pt x="2998361" y="684826"/>
                  <a:pt x="2995796" y="651483"/>
                  <a:pt x="2993231" y="618139"/>
                </a:cubicBezTo>
                <a:cubicBezTo>
                  <a:pt x="2982972" y="595055"/>
                  <a:pt x="2972713" y="574536"/>
                  <a:pt x="2962452" y="554017"/>
                </a:cubicBezTo>
                <a:cubicBezTo>
                  <a:pt x="2972713" y="574536"/>
                  <a:pt x="2982972" y="595055"/>
                  <a:pt x="2993231" y="615574"/>
                </a:cubicBezTo>
                <a:cubicBezTo>
                  <a:pt x="2988101" y="571971"/>
                  <a:pt x="2977842" y="530933"/>
                  <a:pt x="2967582" y="492459"/>
                </a:cubicBezTo>
                <a:cubicBezTo>
                  <a:pt x="2947063" y="423207"/>
                  <a:pt x="2921414" y="364214"/>
                  <a:pt x="2895765" y="302657"/>
                </a:cubicBezTo>
                <a:cubicBezTo>
                  <a:pt x="2921414" y="361650"/>
                  <a:pt x="2949629" y="420642"/>
                  <a:pt x="2970147" y="487329"/>
                </a:cubicBezTo>
                <a:cubicBezTo>
                  <a:pt x="2982972" y="530933"/>
                  <a:pt x="2993231" y="577101"/>
                  <a:pt x="2998361" y="628398"/>
                </a:cubicBezTo>
                <a:cubicBezTo>
                  <a:pt x="2998361" y="630963"/>
                  <a:pt x="3000926" y="630963"/>
                  <a:pt x="3000926" y="633528"/>
                </a:cubicBezTo>
                <a:cubicBezTo>
                  <a:pt x="2995796" y="582230"/>
                  <a:pt x="2990666" y="528368"/>
                  <a:pt x="2988101" y="474505"/>
                </a:cubicBezTo>
                <a:cubicBezTo>
                  <a:pt x="2980406" y="379604"/>
                  <a:pt x="2962452" y="289833"/>
                  <a:pt x="2936803" y="210321"/>
                </a:cubicBezTo>
                <a:cubicBezTo>
                  <a:pt x="2911154" y="130809"/>
                  <a:pt x="2877812" y="64122"/>
                  <a:pt x="2839337"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1037" name="Title 1036">
            <a:extLst>
              <a:ext uri="{FF2B5EF4-FFF2-40B4-BE49-F238E27FC236}">
                <a16:creationId xmlns:a16="http://schemas.microsoft.com/office/drawing/2014/main" id="{7CFB29AA-1F81-4E9B-95E2-10E4A2410937}"/>
              </a:ext>
            </a:extLst>
          </p:cNvPr>
          <p:cNvSpPr>
            <a:spLocks noGrp="1"/>
          </p:cNvSpPr>
          <p:nvPr>
            <p:ph type="ctrTitle" hasCustomPrompt="1"/>
          </p:nvPr>
        </p:nvSpPr>
        <p:spPr>
          <a:xfrm>
            <a:off x="0" y="-5208"/>
            <a:ext cx="8090452" cy="6863208"/>
          </a:xfrm>
          <a:custGeom>
            <a:avLst/>
            <a:gdLst>
              <a:gd name="connsiteX0" fmla="*/ 128735 w 8090452"/>
              <a:gd name="connsiteY0" fmla="*/ 2168229 h 6863208"/>
              <a:gd name="connsiteX1" fmla="*/ 136888 w 8090452"/>
              <a:gd name="connsiteY1" fmla="*/ 2173664 h 6863208"/>
              <a:gd name="connsiteX2" fmla="*/ 128735 w 8090452"/>
              <a:gd name="connsiteY2" fmla="*/ 2168229 h 6863208"/>
              <a:gd name="connsiteX3" fmla="*/ 293829 w 8090452"/>
              <a:gd name="connsiteY3" fmla="*/ 1933496 h 6863208"/>
              <a:gd name="connsiteX4" fmla="*/ 289074 w 8090452"/>
              <a:gd name="connsiteY4" fmla="*/ 1934516 h 6863208"/>
              <a:gd name="connsiteX5" fmla="*/ 298585 w 8090452"/>
              <a:gd name="connsiteY5" fmla="*/ 1938592 h 6863208"/>
              <a:gd name="connsiteX6" fmla="*/ 293829 w 8090452"/>
              <a:gd name="connsiteY6" fmla="*/ 1933496 h 6863208"/>
              <a:gd name="connsiteX7" fmla="*/ 361285 w 8090452"/>
              <a:gd name="connsiteY7" fmla="*/ 1916622 h 6863208"/>
              <a:gd name="connsiteX8" fmla="*/ 363808 w 8090452"/>
              <a:gd name="connsiteY8" fmla="*/ 1916851 h 6863208"/>
              <a:gd name="connsiteX9" fmla="*/ 374678 w 8090452"/>
              <a:gd name="connsiteY9" fmla="*/ 1922286 h 6863208"/>
              <a:gd name="connsiteX10" fmla="*/ 367205 w 8090452"/>
              <a:gd name="connsiteY10" fmla="*/ 1920926 h 6863208"/>
              <a:gd name="connsiteX11" fmla="*/ 359731 w 8090452"/>
              <a:gd name="connsiteY11" fmla="*/ 1915491 h 6863208"/>
              <a:gd name="connsiteX12" fmla="*/ 361285 w 8090452"/>
              <a:gd name="connsiteY12" fmla="*/ 1916622 h 6863208"/>
              <a:gd name="connsiteX13" fmla="*/ 358584 w 8090452"/>
              <a:gd name="connsiteY13" fmla="*/ 1916376 h 6863208"/>
              <a:gd name="connsiteX14" fmla="*/ 348861 w 8090452"/>
              <a:gd name="connsiteY14" fmla="*/ 1907340 h 6863208"/>
              <a:gd name="connsiteX15" fmla="*/ 348861 w 8090452"/>
              <a:gd name="connsiteY15" fmla="*/ 1907340 h 6863208"/>
              <a:gd name="connsiteX16" fmla="*/ 347439 w 8090452"/>
              <a:gd name="connsiteY16" fmla="*/ 1900568 h 6863208"/>
              <a:gd name="connsiteX17" fmla="*/ 343426 w 8090452"/>
              <a:gd name="connsiteY17" fmla="*/ 1901905 h 6863208"/>
              <a:gd name="connsiteX18" fmla="*/ 347439 w 8090452"/>
              <a:gd name="connsiteY18" fmla="*/ 1900568 h 6863208"/>
              <a:gd name="connsiteX19" fmla="*/ 374678 w 8090452"/>
              <a:gd name="connsiteY19" fmla="*/ 1884240 h 6863208"/>
              <a:gd name="connsiteX20" fmla="*/ 396419 w 8090452"/>
              <a:gd name="connsiteY20" fmla="*/ 1905981 h 6863208"/>
              <a:gd name="connsiteX21" fmla="*/ 377395 w 8090452"/>
              <a:gd name="connsiteY21" fmla="*/ 1895110 h 6863208"/>
              <a:gd name="connsiteX22" fmla="*/ 343425 w 8090452"/>
              <a:gd name="connsiteY22" fmla="*/ 1888315 h 6863208"/>
              <a:gd name="connsiteX23" fmla="*/ 367884 w 8090452"/>
              <a:gd name="connsiteY23" fmla="*/ 1910056 h 6863208"/>
              <a:gd name="connsiteX24" fmla="*/ 348861 w 8090452"/>
              <a:gd name="connsiteY24" fmla="*/ 1915492 h 6863208"/>
              <a:gd name="connsiteX25" fmla="*/ 358584 w 8090452"/>
              <a:gd name="connsiteY25" fmla="*/ 1916376 h 6863208"/>
              <a:gd name="connsiteX26" fmla="*/ 353787 w 8090452"/>
              <a:gd name="connsiteY26" fmla="*/ 1920078 h 6863208"/>
              <a:gd name="connsiteX27" fmla="*/ 348861 w 8090452"/>
              <a:gd name="connsiteY27" fmla="*/ 1923644 h 6863208"/>
              <a:gd name="connsiteX28" fmla="*/ 357014 w 8090452"/>
              <a:gd name="connsiteY28" fmla="*/ 1923644 h 6863208"/>
              <a:gd name="connsiteX29" fmla="*/ 363808 w 8090452"/>
              <a:gd name="connsiteY29" fmla="*/ 1935874 h 6863208"/>
              <a:gd name="connsiteX30" fmla="*/ 408648 w 8090452"/>
              <a:gd name="connsiteY30" fmla="*/ 1934516 h 6863208"/>
              <a:gd name="connsiteX31" fmla="*/ 389625 w 8090452"/>
              <a:gd name="connsiteY31" fmla="*/ 1923645 h 6863208"/>
              <a:gd name="connsiteX32" fmla="*/ 442619 w 8090452"/>
              <a:gd name="connsiteY32" fmla="*/ 1925004 h 6863208"/>
              <a:gd name="connsiteX33" fmla="*/ 441260 w 8090452"/>
              <a:gd name="connsiteY33" fmla="*/ 1910057 h 6863208"/>
              <a:gd name="connsiteX34" fmla="*/ 430390 w 8090452"/>
              <a:gd name="connsiteY34" fmla="*/ 1907339 h 6863208"/>
              <a:gd name="connsiteX35" fmla="*/ 450771 w 8090452"/>
              <a:gd name="connsiteY35" fmla="*/ 1905980 h 6863208"/>
              <a:gd name="connsiteX36" fmla="*/ 374678 w 8090452"/>
              <a:gd name="connsiteY36" fmla="*/ 1884240 h 6863208"/>
              <a:gd name="connsiteX37" fmla="*/ 389623 w 8090452"/>
              <a:gd name="connsiteY37" fmla="*/ 1880165 h 6863208"/>
              <a:gd name="connsiteX38" fmla="*/ 442617 w 8090452"/>
              <a:gd name="connsiteY38" fmla="*/ 1895111 h 6863208"/>
              <a:gd name="connsiteX39" fmla="*/ 389623 w 8090452"/>
              <a:gd name="connsiteY39" fmla="*/ 1880165 h 6863208"/>
              <a:gd name="connsiteX40" fmla="*/ 403212 w 8090452"/>
              <a:gd name="connsiteY40" fmla="*/ 1866577 h 6863208"/>
              <a:gd name="connsiteX41" fmla="*/ 441259 w 8090452"/>
              <a:gd name="connsiteY41" fmla="*/ 1874729 h 6863208"/>
              <a:gd name="connsiteX42" fmla="*/ 403212 w 8090452"/>
              <a:gd name="connsiteY42" fmla="*/ 1866577 h 6863208"/>
              <a:gd name="connsiteX43" fmla="*/ 376036 w 8090452"/>
              <a:gd name="connsiteY43" fmla="*/ 1863859 h 6863208"/>
              <a:gd name="connsiteX44" fmla="*/ 397778 w 8090452"/>
              <a:gd name="connsiteY44" fmla="*/ 1866576 h 6863208"/>
              <a:gd name="connsiteX45" fmla="*/ 376036 w 8090452"/>
              <a:gd name="connsiteY45" fmla="*/ 1863859 h 6863208"/>
              <a:gd name="connsiteX46" fmla="*/ 98841 w 8090452"/>
              <a:gd name="connsiteY46" fmla="*/ 1858423 h 6863208"/>
              <a:gd name="connsiteX47" fmla="*/ 89330 w 8090452"/>
              <a:gd name="connsiteY47" fmla="*/ 1859781 h 6863208"/>
              <a:gd name="connsiteX48" fmla="*/ 85253 w 8090452"/>
              <a:gd name="connsiteY48" fmla="*/ 1888317 h 6863208"/>
              <a:gd name="connsiteX49" fmla="*/ 113789 w 8090452"/>
              <a:gd name="connsiteY49" fmla="*/ 1889677 h 6863208"/>
              <a:gd name="connsiteX50" fmla="*/ 115148 w 8090452"/>
              <a:gd name="connsiteY50" fmla="*/ 1877446 h 6863208"/>
              <a:gd name="connsiteX51" fmla="*/ 111071 w 8090452"/>
              <a:gd name="connsiteY51" fmla="*/ 1867934 h 6863208"/>
              <a:gd name="connsiteX52" fmla="*/ 98841 w 8090452"/>
              <a:gd name="connsiteY52" fmla="*/ 1858423 h 6863208"/>
              <a:gd name="connsiteX53" fmla="*/ 912761 w 8090452"/>
              <a:gd name="connsiteY53" fmla="*/ 1772820 h 6863208"/>
              <a:gd name="connsiteX54" fmla="*/ 908685 w 8090452"/>
              <a:gd name="connsiteY54" fmla="*/ 1776897 h 6863208"/>
              <a:gd name="connsiteX55" fmla="*/ 915479 w 8090452"/>
              <a:gd name="connsiteY55" fmla="*/ 1778256 h 6863208"/>
              <a:gd name="connsiteX56" fmla="*/ 912761 w 8090452"/>
              <a:gd name="connsiteY56" fmla="*/ 1772820 h 6863208"/>
              <a:gd name="connsiteX57" fmla="*/ 278034 w 8090452"/>
              <a:gd name="connsiteY57" fmla="*/ 1759742 h 6863208"/>
              <a:gd name="connsiteX58" fmla="*/ 272768 w 8090452"/>
              <a:gd name="connsiteY58" fmla="*/ 1760591 h 6863208"/>
              <a:gd name="connsiteX59" fmla="*/ 278204 w 8090452"/>
              <a:gd name="connsiteY59" fmla="*/ 1766026 h 6863208"/>
              <a:gd name="connsiteX60" fmla="*/ 278034 w 8090452"/>
              <a:gd name="connsiteY60" fmla="*/ 1759742 h 6863208"/>
              <a:gd name="connsiteX61" fmla="*/ 202620 w 8090452"/>
              <a:gd name="connsiteY61" fmla="*/ 1731546 h 6863208"/>
              <a:gd name="connsiteX62" fmla="*/ 202111 w 8090452"/>
              <a:gd name="connsiteY62" fmla="*/ 1736132 h 6863208"/>
              <a:gd name="connsiteX63" fmla="*/ 206188 w 8090452"/>
              <a:gd name="connsiteY63" fmla="*/ 1732055 h 6863208"/>
              <a:gd name="connsiteX64" fmla="*/ 202620 w 8090452"/>
              <a:gd name="connsiteY64" fmla="*/ 1731546 h 6863208"/>
              <a:gd name="connsiteX65" fmla="*/ 861127 w 8090452"/>
              <a:gd name="connsiteY65" fmla="*/ 1723901 h 6863208"/>
              <a:gd name="connsiteX66" fmla="*/ 892380 w 8090452"/>
              <a:gd name="connsiteY66" fmla="*/ 1755154 h 6863208"/>
              <a:gd name="connsiteX67" fmla="*/ 861127 w 8090452"/>
              <a:gd name="connsiteY67" fmla="*/ 1723901 h 6863208"/>
              <a:gd name="connsiteX68" fmla="*/ 840745 w 8090452"/>
              <a:gd name="connsiteY68" fmla="*/ 1706238 h 6863208"/>
              <a:gd name="connsiteX69" fmla="*/ 852974 w 8090452"/>
              <a:gd name="connsiteY69" fmla="*/ 1715749 h 6863208"/>
              <a:gd name="connsiteX70" fmla="*/ 840745 w 8090452"/>
              <a:gd name="connsiteY70" fmla="*/ 1706238 h 6863208"/>
              <a:gd name="connsiteX71" fmla="*/ 175275 w 8090452"/>
              <a:gd name="connsiteY71" fmla="*/ 1701483 h 6863208"/>
              <a:gd name="connsiteX72" fmla="*/ 173576 w 8090452"/>
              <a:gd name="connsiteY72" fmla="*/ 1707598 h 6863208"/>
              <a:gd name="connsiteX73" fmla="*/ 183087 w 8090452"/>
              <a:gd name="connsiteY73" fmla="*/ 1703521 h 6863208"/>
              <a:gd name="connsiteX74" fmla="*/ 175275 w 8090452"/>
              <a:gd name="connsiteY74" fmla="*/ 1701483 h 6863208"/>
              <a:gd name="connsiteX75" fmla="*/ 848898 w 8090452"/>
              <a:gd name="connsiteY75" fmla="*/ 1649169 h 6863208"/>
              <a:gd name="connsiteX76" fmla="*/ 842104 w 8090452"/>
              <a:gd name="connsiteY76" fmla="*/ 1653246 h 6863208"/>
              <a:gd name="connsiteX77" fmla="*/ 848898 w 8090452"/>
              <a:gd name="connsiteY77" fmla="*/ 1649169 h 6863208"/>
              <a:gd name="connsiteX78" fmla="*/ 891021 w 8090452"/>
              <a:gd name="connsiteY78" fmla="*/ 1645093 h 6863208"/>
              <a:gd name="connsiteX79" fmla="*/ 889662 w 8090452"/>
              <a:gd name="connsiteY79" fmla="*/ 1651886 h 6863208"/>
              <a:gd name="connsiteX80" fmla="*/ 892379 w 8090452"/>
              <a:gd name="connsiteY80" fmla="*/ 1649169 h 6863208"/>
              <a:gd name="connsiteX81" fmla="*/ 891021 w 8090452"/>
              <a:gd name="connsiteY81" fmla="*/ 1645093 h 6863208"/>
              <a:gd name="connsiteX82" fmla="*/ 852974 w 8090452"/>
              <a:gd name="connsiteY82" fmla="*/ 1642374 h 6863208"/>
              <a:gd name="connsiteX83" fmla="*/ 842102 w 8090452"/>
              <a:gd name="connsiteY83" fmla="*/ 1650528 h 6863208"/>
              <a:gd name="connsiteX84" fmla="*/ 859767 w 8090452"/>
              <a:gd name="connsiteY84" fmla="*/ 1649169 h 6863208"/>
              <a:gd name="connsiteX85" fmla="*/ 859768 w 8090452"/>
              <a:gd name="connsiteY85" fmla="*/ 1643733 h 6863208"/>
              <a:gd name="connsiteX86" fmla="*/ 854332 w 8090452"/>
              <a:gd name="connsiteY86" fmla="*/ 1643733 h 6863208"/>
              <a:gd name="connsiteX87" fmla="*/ 852974 w 8090452"/>
              <a:gd name="connsiteY87" fmla="*/ 1642374 h 6863208"/>
              <a:gd name="connsiteX88" fmla="*/ 578497 w 8090452"/>
              <a:gd name="connsiteY88" fmla="*/ 1446709 h 6863208"/>
              <a:gd name="connsiteX89" fmla="*/ 568985 w 8090452"/>
              <a:gd name="connsiteY89" fmla="*/ 1448068 h 6863208"/>
              <a:gd name="connsiteX90" fmla="*/ 571703 w 8090452"/>
              <a:gd name="connsiteY90" fmla="*/ 1456221 h 6863208"/>
              <a:gd name="connsiteX91" fmla="*/ 578497 w 8090452"/>
              <a:gd name="connsiteY91" fmla="*/ 1446709 h 6863208"/>
              <a:gd name="connsiteX92" fmla="*/ 206186 w 8090452"/>
              <a:gd name="connsiteY92" fmla="*/ 1424969 h 6863208"/>
              <a:gd name="connsiteX93" fmla="*/ 219775 w 8090452"/>
              <a:gd name="connsiteY93" fmla="*/ 1501061 h 6863208"/>
              <a:gd name="connsiteX94" fmla="*/ 238797 w 8090452"/>
              <a:gd name="connsiteY94" fmla="*/ 1566283 h 6863208"/>
              <a:gd name="connsiteX95" fmla="*/ 212980 w 8090452"/>
              <a:gd name="connsiteY95" fmla="*/ 1521444 h 6863208"/>
              <a:gd name="connsiteX96" fmla="*/ 206187 w 8090452"/>
              <a:gd name="connsiteY96" fmla="*/ 1435839 h 6863208"/>
              <a:gd name="connsiteX97" fmla="*/ 206186 w 8090452"/>
              <a:gd name="connsiteY97" fmla="*/ 1424969 h 6863208"/>
              <a:gd name="connsiteX98" fmla="*/ 438542 w 8090452"/>
              <a:gd name="connsiteY98" fmla="*/ 1404586 h 6863208"/>
              <a:gd name="connsiteX99" fmla="*/ 431747 w 8090452"/>
              <a:gd name="connsiteY99" fmla="*/ 1408662 h 6863208"/>
              <a:gd name="connsiteX100" fmla="*/ 438542 w 8090452"/>
              <a:gd name="connsiteY100" fmla="*/ 1404586 h 6863208"/>
              <a:gd name="connsiteX101" fmla="*/ 620620 w 8090452"/>
              <a:gd name="connsiteY101" fmla="*/ 1401868 h 6863208"/>
              <a:gd name="connsiteX102" fmla="*/ 620620 w 8090452"/>
              <a:gd name="connsiteY102" fmla="*/ 1412739 h 6863208"/>
              <a:gd name="connsiteX103" fmla="*/ 620620 w 8090452"/>
              <a:gd name="connsiteY103" fmla="*/ 1401868 h 6863208"/>
              <a:gd name="connsiteX104" fmla="*/ 696712 w 8090452"/>
              <a:gd name="connsiteY104" fmla="*/ 1396433 h 6863208"/>
              <a:gd name="connsiteX105" fmla="*/ 696712 w 8090452"/>
              <a:gd name="connsiteY105" fmla="*/ 1407304 h 6863208"/>
              <a:gd name="connsiteX106" fmla="*/ 696712 w 8090452"/>
              <a:gd name="connsiteY106" fmla="*/ 1396433 h 6863208"/>
              <a:gd name="connsiteX107" fmla="*/ 445334 w 8090452"/>
              <a:gd name="connsiteY107" fmla="*/ 1395075 h 6863208"/>
              <a:gd name="connsiteX108" fmla="*/ 437182 w 8090452"/>
              <a:gd name="connsiteY108" fmla="*/ 1400511 h 6863208"/>
              <a:gd name="connsiteX109" fmla="*/ 445334 w 8090452"/>
              <a:gd name="connsiteY109" fmla="*/ 1395075 h 6863208"/>
              <a:gd name="connsiteX110" fmla="*/ 549961 w 8090452"/>
              <a:gd name="connsiteY110" fmla="*/ 1393715 h 6863208"/>
              <a:gd name="connsiteX111" fmla="*/ 549962 w 8090452"/>
              <a:gd name="connsiteY111" fmla="*/ 1404586 h 6863208"/>
              <a:gd name="connsiteX112" fmla="*/ 558114 w 8090452"/>
              <a:gd name="connsiteY112" fmla="*/ 1401868 h 6863208"/>
              <a:gd name="connsiteX113" fmla="*/ 549961 w 8090452"/>
              <a:gd name="connsiteY113" fmla="*/ 1393715 h 6863208"/>
              <a:gd name="connsiteX114" fmla="*/ 468435 w 8090452"/>
              <a:gd name="connsiteY114" fmla="*/ 1385563 h 6863208"/>
              <a:gd name="connsiteX115" fmla="*/ 463000 w 8090452"/>
              <a:gd name="connsiteY115" fmla="*/ 1390999 h 6863208"/>
              <a:gd name="connsiteX116" fmla="*/ 468435 w 8090452"/>
              <a:gd name="connsiteY116" fmla="*/ 1385563 h 6863208"/>
              <a:gd name="connsiteX117" fmla="*/ 627414 w 8090452"/>
              <a:gd name="connsiteY117" fmla="*/ 1378769 h 6863208"/>
              <a:gd name="connsiteX118" fmla="*/ 620620 w 8090452"/>
              <a:gd name="connsiteY118" fmla="*/ 1382846 h 6863208"/>
              <a:gd name="connsiteX119" fmla="*/ 624696 w 8090452"/>
              <a:gd name="connsiteY119" fmla="*/ 1386922 h 6863208"/>
              <a:gd name="connsiteX120" fmla="*/ 627414 w 8090452"/>
              <a:gd name="connsiteY120" fmla="*/ 1378769 h 6863208"/>
              <a:gd name="connsiteX121" fmla="*/ 513276 w 8090452"/>
              <a:gd name="connsiteY121" fmla="*/ 1378769 h 6863208"/>
              <a:gd name="connsiteX122" fmla="*/ 510558 w 8090452"/>
              <a:gd name="connsiteY122" fmla="*/ 1386921 h 6863208"/>
              <a:gd name="connsiteX123" fmla="*/ 517352 w 8090452"/>
              <a:gd name="connsiteY123" fmla="*/ 1380128 h 6863208"/>
              <a:gd name="connsiteX124" fmla="*/ 513276 w 8090452"/>
              <a:gd name="connsiteY124" fmla="*/ 1378769 h 6863208"/>
              <a:gd name="connsiteX125" fmla="*/ 720662 w 8090452"/>
              <a:gd name="connsiteY125" fmla="*/ 1373844 h 6863208"/>
              <a:gd name="connsiteX126" fmla="*/ 717094 w 8090452"/>
              <a:gd name="connsiteY126" fmla="*/ 1378770 h 6863208"/>
              <a:gd name="connsiteX127" fmla="*/ 721171 w 8090452"/>
              <a:gd name="connsiteY127" fmla="*/ 1380128 h 6863208"/>
              <a:gd name="connsiteX128" fmla="*/ 720662 w 8090452"/>
              <a:gd name="connsiteY128" fmla="*/ 1373844 h 6863208"/>
              <a:gd name="connsiteX129" fmla="*/ 453488 w 8090452"/>
              <a:gd name="connsiteY129" fmla="*/ 1373334 h 6863208"/>
              <a:gd name="connsiteX130" fmla="*/ 452128 w 8090452"/>
              <a:gd name="connsiteY130" fmla="*/ 1380128 h 6863208"/>
              <a:gd name="connsiteX131" fmla="*/ 472511 w 8090452"/>
              <a:gd name="connsiteY131" fmla="*/ 1381486 h 6863208"/>
              <a:gd name="connsiteX132" fmla="*/ 453488 w 8090452"/>
              <a:gd name="connsiteY132" fmla="*/ 1373334 h 6863208"/>
              <a:gd name="connsiteX133" fmla="*/ 554038 w 8090452"/>
              <a:gd name="connsiteY133" fmla="*/ 1370616 h 6863208"/>
              <a:gd name="connsiteX134" fmla="*/ 548603 w 8090452"/>
              <a:gd name="connsiteY134" fmla="*/ 1376051 h 6863208"/>
              <a:gd name="connsiteX135" fmla="*/ 554038 w 8090452"/>
              <a:gd name="connsiteY135" fmla="*/ 1370616 h 6863208"/>
              <a:gd name="connsiteX136" fmla="*/ 539092 w 8090452"/>
              <a:gd name="connsiteY136" fmla="*/ 1353630 h 6863208"/>
              <a:gd name="connsiteX137" fmla="*/ 535016 w 8090452"/>
              <a:gd name="connsiteY137" fmla="*/ 1354310 h 6863208"/>
              <a:gd name="connsiteX138" fmla="*/ 529580 w 8090452"/>
              <a:gd name="connsiteY138" fmla="*/ 1362463 h 6863208"/>
              <a:gd name="connsiteX139" fmla="*/ 537733 w 8090452"/>
              <a:gd name="connsiteY139" fmla="*/ 1362463 h 6863208"/>
              <a:gd name="connsiteX140" fmla="*/ 536374 w 8090452"/>
              <a:gd name="connsiteY140" fmla="*/ 1366539 h 6863208"/>
              <a:gd name="connsiteX141" fmla="*/ 540451 w 8090452"/>
              <a:gd name="connsiteY141" fmla="*/ 1362463 h 6863208"/>
              <a:gd name="connsiteX142" fmla="*/ 539092 w 8090452"/>
              <a:gd name="connsiteY142" fmla="*/ 1358386 h 6863208"/>
              <a:gd name="connsiteX143" fmla="*/ 543168 w 8090452"/>
              <a:gd name="connsiteY143" fmla="*/ 1357027 h 6863208"/>
              <a:gd name="connsiteX144" fmla="*/ 539092 w 8090452"/>
              <a:gd name="connsiteY144" fmla="*/ 1353630 h 6863208"/>
              <a:gd name="connsiteX145" fmla="*/ 503764 w 8090452"/>
              <a:gd name="connsiteY145" fmla="*/ 1350233 h 6863208"/>
              <a:gd name="connsiteX146" fmla="*/ 498328 w 8090452"/>
              <a:gd name="connsiteY146" fmla="*/ 1352951 h 6863208"/>
              <a:gd name="connsiteX147" fmla="*/ 503764 w 8090452"/>
              <a:gd name="connsiteY147" fmla="*/ 1350233 h 6863208"/>
              <a:gd name="connsiteX148" fmla="*/ 462998 w 8090452"/>
              <a:gd name="connsiteY148" fmla="*/ 1344799 h 6863208"/>
              <a:gd name="connsiteX149" fmla="*/ 457563 w 8090452"/>
              <a:gd name="connsiteY149" fmla="*/ 1350235 h 6863208"/>
              <a:gd name="connsiteX150" fmla="*/ 486099 w 8090452"/>
              <a:gd name="connsiteY150" fmla="*/ 1359745 h 6863208"/>
              <a:gd name="connsiteX151" fmla="*/ 483381 w 8090452"/>
              <a:gd name="connsiteY151" fmla="*/ 1351592 h 6863208"/>
              <a:gd name="connsiteX152" fmla="*/ 472511 w 8090452"/>
              <a:gd name="connsiteY152" fmla="*/ 1346157 h 6863208"/>
              <a:gd name="connsiteX153" fmla="*/ 462998 w 8090452"/>
              <a:gd name="connsiteY153" fmla="*/ 1344799 h 6863208"/>
              <a:gd name="connsiteX154" fmla="*/ 128735 w 8090452"/>
              <a:gd name="connsiteY154" fmla="*/ 1339364 h 6863208"/>
              <a:gd name="connsiteX155" fmla="*/ 181728 w 8090452"/>
              <a:gd name="connsiteY155" fmla="*/ 1471168 h 6863208"/>
              <a:gd name="connsiteX156" fmla="*/ 124658 w 8090452"/>
              <a:gd name="connsiteY156" fmla="*/ 1381487 h 6863208"/>
              <a:gd name="connsiteX157" fmla="*/ 128735 w 8090452"/>
              <a:gd name="connsiteY157" fmla="*/ 1339364 h 6863208"/>
              <a:gd name="connsiteX158" fmla="*/ 371960 w 8090452"/>
              <a:gd name="connsiteY158" fmla="*/ 1338004 h 6863208"/>
              <a:gd name="connsiteX159" fmla="*/ 352936 w 8090452"/>
              <a:gd name="connsiteY159" fmla="*/ 1346157 h 6863208"/>
              <a:gd name="connsiteX160" fmla="*/ 374677 w 8090452"/>
              <a:gd name="connsiteY160" fmla="*/ 1343439 h 6863208"/>
              <a:gd name="connsiteX161" fmla="*/ 371960 w 8090452"/>
              <a:gd name="connsiteY161" fmla="*/ 1338004 h 6863208"/>
              <a:gd name="connsiteX162" fmla="*/ 416460 w 8090452"/>
              <a:gd name="connsiteY162" fmla="*/ 1337835 h 6863208"/>
              <a:gd name="connsiteX163" fmla="*/ 411365 w 8090452"/>
              <a:gd name="connsiteY163" fmla="*/ 1342080 h 6863208"/>
              <a:gd name="connsiteX164" fmla="*/ 423594 w 8090452"/>
              <a:gd name="connsiteY164" fmla="*/ 1346157 h 6863208"/>
              <a:gd name="connsiteX165" fmla="*/ 410006 w 8090452"/>
              <a:gd name="connsiteY165" fmla="*/ 1346157 h 6863208"/>
              <a:gd name="connsiteX166" fmla="*/ 412722 w 8090452"/>
              <a:gd name="connsiteY166" fmla="*/ 1354310 h 6863208"/>
              <a:gd name="connsiteX167" fmla="*/ 431747 w 8090452"/>
              <a:gd name="connsiteY167" fmla="*/ 1359746 h 6863208"/>
              <a:gd name="connsiteX168" fmla="*/ 431747 w 8090452"/>
              <a:gd name="connsiteY168" fmla="*/ 1351593 h 6863208"/>
              <a:gd name="connsiteX169" fmla="*/ 416460 w 8090452"/>
              <a:gd name="connsiteY169" fmla="*/ 1337835 h 6863208"/>
              <a:gd name="connsiteX170" fmla="*/ 644399 w 8090452"/>
              <a:gd name="connsiteY170" fmla="*/ 1317283 h 6863208"/>
              <a:gd name="connsiteX171" fmla="*/ 642361 w 8090452"/>
              <a:gd name="connsiteY171" fmla="*/ 1323059 h 6863208"/>
              <a:gd name="connsiteX172" fmla="*/ 646437 w 8090452"/>
              <a:gd name="connsiteY172" fmla="*/ 1324418 h 6863208"/>
              <a:gd name="connsiteX173" fmla="*/ 650514 w 8090452"/>
              <a:gd name="connsiteY173" fmla="*/ 1317623 h 6863208"/>
              <a:gd name="connsiteX174" fmla="*/ 644399 w 8090452"/>
              <a:gd name="connsiteY174" fmla="*/ 1317283 h 6863208"/>
              <a:gd name="connsiteX175" fmla="*/ 351069 w 8090452"/>
              <a:gd name="connsiteY175" fmla="*/ 1312018 h 6863208"/>
              <a:gd name="connsiteX176" fmla="*/ 346143 w 8090452"/>
              <a:gd name="connsiteY176" fmla="*/ 1312187 h 6863208"/>
              <a:gd name="connsiteX177" fmla="*/ 350220 w 8090452"/>
              <a:gd name="connsiteY177" fmla="*/ 1318982 h 6863208"/>
              <a:gd name="connsiteX178" fmla="*/ 357014 w 8090452"/>
              <a:gd name="connsiteY178" fmla="*/ 1314905 h 6863208"/>
              <a:gd name="connsiteX179" fmla="*/ 351069 w 8090452"/>
              <a:gd name="connsiteY179" fmla="*/ 1312018 h 6863208"/>
              <a:gd name="connsiteX180" fmla="*/ 636754 w 8090452"/>
              <a:gd name="connsiteY180" fmla="*/ 1308960 h 6863208"/>
              <a:gd name="connsiteX181" fmla="*/ 631489 w 8090452"/>
              <a:gd name="connsiteY181" fmla="*/ 1314905 h 6863208"/>
              <a:gd name="connsiteX182" fmla="*/ 645078 w 8090452"/>
              <a:gd name="connsiteY182" fmla="*/ 1312187 h 6863208"/>
              <a:gd name="connsiteX183" fmla="*/ 636754 w 8090452"/>
              <a:gd name="connsiteY183" fmla="*/ 1308960 h 6863208"/>
              <a:gd name="connsiteX184" fmla="*/ 605673 w 8090452"/>
              <a:gd name="connsiteY184" fmla="*/ 1305393 h 6863208"/>
              <a:gd name="connsiteX185" fmla="*/ 616544 w 8090452"/>
              <a:gd name="connsiteY185" fmla="*/ 1305393 h 6863208"/>
              <a:gd name="connsiteX186" fmla="*/ 605673 w 8090452"/>
              <a:gd name="connsiteY186" fmla="*/ 1305393 h 6863208"/>
              <a:gd name="connsiteX187" fmla="*/ 545207 w 8090452"/>
              <a:gd name="connsiteY187" fmla="*/ 1302675 h 6863208"/>
              <a:gd name="connsiteX188" fmla="*/ 539092 w 8090452"/>
              <a:gd name="connsiteY188" fmla="*/ 1304035 h 6863208"/>
              <a:gd name="connsiteX189" fmla="*/ 551322 w 8090452"/>
              <a:gd name="connsiteY189" fmla="*/ 1305393 h 6863208"/>
              <a:gd name="connsiteX190" fmla="*/ 545207 w 8090452"/>
              <a:gd name="connsiteY190" fmla="*/ 1302675 h 6863208"/>
              <a:gd name="connsiteX191" fmla="*/ 348861 w 8090452"/>
              <a:gd name="connsiteY191" fmla="*/ 1301317 h 6863208"/>
              <a:gd name="connsiteX192" fmla="*/ 350219 w 8090452"/>
              <a:gd name="connsiteY192" fmla="*/ 1305393 h 6863208"/>
              <a:gd name="connsiteX193" fmla="*/ 347502 w 8090452"/>
              <a:gd name="connsiteY193" fmla="*/ 1310829 h 6863208"/>
              <a:gd name="connsiteX194" fmla="*/ 352938 w 8090452"/>
              <a:gd name="connsiteY194" fmla="*/ 1310829 h 6863208"/>
              <a:gd name="connsiteX195" fmla="*/ 348861 w 8090452"/>
              <a:gd name="connsiteY195" fmla="*/ 1301317 h 6863208"/>
              <a:gd name="connsiteX196" fmla="*/ 185805 w 8090452"/>
              <a:gd name="connsiteY196" fmla="*/ 1298600 h 6863208"/>
              <a:gd name="connsiteX197" fmla="*/ 173577 w 8090452"/>
              <a:gd name="connsiteY197" fmla="*/ 1299959 h 6863208"/>
              <a:gd name="connsiteX198" fmla="*/ 185805 w 8090452"/>
              <a:gd name="connsiteY198" fmla="*/ 1298600 h 6863208"/>
              <a:gd name="connsiteX199" fmla="*/ 638284 w 8090452"/>
              <a:gd name="connsiteY199" fmla="*/ 1294523 h 6863208"/>
              <a:gd name="connsiteX200" fmla="*/ 635566 w 8090452"/>
              <a:gd name="connsiteY200" fmla="*/ 1302676 h 6863208"/>
              <a:gd name="connsiteX201" fmla="*/ 647797 w 8090452"/>
              <a:gd name="connsiteY201" fmla="*/ 1301318 h 6863208"/>
              <a:gd name="connsiteX202" fmla="*/ 638284 w 8090452"/>
              <a:gd name="connsiteY202" fmla="*/ 1294523 h 6863208"/>
              <a:gd name="connsiteX203" fmla="*/ 613826 w 8090452"/>
              <a:gd name="connsiteY203" fmla="*/ 1289088 h 6863208"/>
              <a:gd name="connsiteX204" fmla="*/ 607032 w 8090452"/>
              <a:gd name="connsiteY204" fmla="*/ 1293165 h 6863208"/>
              <a:gd name="connsiteX205" fmla="*/ 613826 w 8090452"/>
              <a:gd name="connsiteY205" fmla="*/ 1289088 h 6863208"/>
              <a:gd name="connsiteX206" fmla="*/ 499688 w 8090452"/>
              <a:gd name="connsiteY206" fmla="*/ 1289087 h 6863208"/>
              <a:gd name="connsiteX207" fmla="*/ 505124 w 8090452"/>
              <a:gd name="connsiteY207" fmla="*/ 1294522 h 6863208"/>
              <a:gd name="connsiteX208" fmla="*/ 499688 w 8090452"/>
              <a:gd name="connsiteY208" fmla="*/ 1289087 h 6863208"/>
              <a:gd name="connsiteX209" fmla="*/ 315740 w 8090452"/>
              <a:gd name="connsiteY209" fmla="*/ 1283144 h 6863208"/>
              <a:gd name="connsiteX210" fmla="*/ 306737 w 8090452"/>
              <a:gd name="connsiteY210" fmla="*/ 1289088 h 6863208"/>
              <a:gd name="connsiteX211" fmla="*/ 325761 w 8090452"/>
              <a:gd name="connsiteY211" fmla="*/ 1286372 h 6863208"/>
              <a:gd name="connsiteX212" fmla="*/ 315740 w 8090452"/>
              <a:gd name="connsiteY212" fmla="*/ 1283144 h 6863208"/>
              <a:gd name="connsiteX213" fmla="*/ 505122 w 8090452"/>
              <a:gd name="connsiteY213" fmla="*/ 1278219 h 6863208"/>
              <a:gd name="connsiteX214" fmla="*/ 499686 w 8090452"/>
              <a:gd name="connsiteY214" fmla="*/ 1280936 h 6863208"/>
              <a:gd name="connsiteX215" fmla="*/ 513274 w 8090452"/>
              <a:gd name="connsiteY215" fmla="*/ 1297242 h 6863208"/>
              <a:gd name="connsiteX216" fmla="*/ 517351 w 8090452"/>
              <a:gd name="connsiteY216" fmla="*/ 1293165 h 6863208"/>
              <a:gd name="connsiteX217" fmla="*/ 505122 w 8090452"/>
              <a:gd name="connsiteY217" fmla="*/ 1278219 h 6863208"/>
              <a:gd name="connsiteX218" fmla="*/ 260878 w 8090452"/>
              <a:gd name="connsiteY218" fmla="*/ 1278218 h 6863208"/>
              <a:gd name="connsiteX219" fmla="*/ 255103 w 8090452"/>
              <a:gd name="connsiteY219" fmla="*/ 1278218 h 6863208"/>
              <a:gd name="connsiteX220" fmla="*/ 264615 w 8090452"/>
              <a:gd name="connsiteY220" fmla="*/ 1282294 h 6863208"/>
              <a:gd name="connsiteX221" fmla="*/ 260878 w 8090452"/>
              <a:gd name="connsiteY221" fmla="*/ 1278218 h 6863208"/>
              <a:gd name="connsiteX222" fmla="*/ 591235 w 8090452"/>
              <a:gd name="connsiteY222" fmla="*/ 1271254 h 6863208"/>
              <a:gd name="connsiteX223" fmla="*/ 583931 w 8090452"/>
              <a:gd name="connsiteY223" fmla="*/ 1278218 h 6863208"/>
              <a:gd name="connsiteX224" fmla="*/ 601596 w 8090452"/>
              <a:gd name="connsiteY224" fmla="*/ 1271423 h 6863208"/>
              <a:gd name="connsiteX225" fmla="*/ 591235 w 8090452"/>
              <a:gd name="connsiteY225" fmla="*/ 1271254 h 6863208"/>
              <a:gd name="connsiteX226" fmla="*/ 452128 w 8090452"/>
              <a:gd name="connsiteY226" fmla="*/ 1257836 h 6863208"/>
              <a:gd name="connsiteX227" fmla="*/ 460282 w 8090452"/>
              <a:gd name="connsiteY227" fmla="*/ 1276859 h 6863208"/>
              <a:gd name="connsiteX228" fmla="*/ 465717 w 8090452"/>
              <a:gd name="connsiteY228" fmla="*/ 1274141 h 6863208"/>
              <a:gd name="connsiteX229" fmla="*/ 452128 w 8090452"/>
              <a:gd name="connsiteY229" fmla="*/ 1257836 h 6863208"/>
              <a:gd name="connsiteX230" fmla="*/ 287715 w 8090452"/>
              <a:gd name="connsiteY230" fmla="*/ 1253761 h 6863208"/>
              <a:gd name="connsiteX231" fmla="*/ 290433 w 8090452"/>
              <a:gd name="connsiteY231" fmla="*/ 1261913 h 6863208"/>
              <a:gd name="connsiteX232" fmla="*/ 295868 w 8090452"/>
              <a:gd name="connsiteY232" fmla="*/ 1259195 h 6863208"/>
              <a:gd name="connsiteX233" fmla="*/ 287715 w 8090452"/>
              <a:gd name="connsiteY233" fmla="*/ 1253761 h 6863208"/>
              <a:gd name="connsiteX234" fmla="*/ 485080 w 8090452"/>
              <a:gd name="connsiteY234" fmla="*/ 1253420 h 6863208"/>
              <a:gd name="connsiteX235" fmla="*/ 472511 w 8090452"/>
              <a:gd name="connsiteY235" fmla="*/ 1261913 h 6863208"/>
              <a:gd name="connsiteX236" fmla="*/ 491534 w 8090452"/>
              <a:gd name="connsiteY236" fmla="*/ 1267348 h 6863208"/>
              <a:gd name="connsiteX237" fmla="*/ 485080 w 8090452"/>
              <a:gd name="connsiteY237" fmla="*/ 1253420 h 6863208"/>
              <a:gd name="connsiteX238" fmla="*/ 363807 w 8090452"/>
              <a:gd name="connsiteY238" fmla="*/ 1251041 h 6863208"/>
              <a:gd name="connsiteX239" fmla="*/ 359730 w 8090452"/>
              <a:gd name="connsiteY239" fmla="*/ 1255117 h 6863208"/>
              <a:gd name="connsiteX240" fmla="*/ 358371 w 8090452"/>
              <a:gd name="connsiteY240" fmla="*/ 1259193 h 6863208"/>
              <a:gd name="connsiteX241" fmla="*/ 359731 w 8090452"/>
              <a:gd name="connsiteY241" fmla="*/ 1268706 h 6863208"/>
              <a:gd name="connsiteX242" fmla="*/ 352937 w 8090452"/>
              <a:gd name="connsiteY242" fmla="*/ 1264629 h 6863208"/>
              <a:gd name="connsiteX243" fmla="*/ 365166 w 8090452"/>
              <a:gd name="connsiteY243" fmla="*/ 1282294 h 6863208"/>
              <a:gd name="connsiteX244" fmla="*/ 363808 w 8090452"/>
              <a:gd name="connsiteY244" fmla="*/ 1267348 h 6863208"/>
              <a:gd name="connsiteX245" fmla="*/ 369242 w 8090452"/>
              <a:gd name="connsiteY245" fmla="*/ 1270064 h 6863208"/>
              <a:gd name="connsiteX246" fmla="*/ 373319 w 8090452"/>
              <a:gd name="connsiteY246" fmla="*/ 1285012 h 6863208"/>
              <a:gd name="connsiteX247" fmla="*/ 374677 w 8090452"/>
              <a:gd name="connsiteY247" fmla="*/ 1272782 h 6863208"/>
              <a:gd name="connsiteX248" fmla="*/ 380113 w 8090452"/>
              <a:gd name="connsiteY248" fmla="*/ 1275500 h 6863208"/>
              <a:gd name="connsiteX249" fmla="*/ 363807 w 8090452"/>
              <a:gd name="connsiteY249" fmla="*/ 1251041 h 6863208"/>
              <a:gd name="connsiteX250" fmla="*/ 242875 w 8090452"/>
              <a:gd name="connsiteY250" fmla="*/ 1250363 h 6863208"/>
              <a:gd name="connsiteX251" fmla="*/ 238799 w 8090452"/>
              <a:gd name="connsiteY251" fmla="*/ 1251041 h 6863208"/>
              <a:gd name="connsiteX252" fmla="*/ 246952 w 8090452"/>
              <a:gd name="connsiteY252" fmla="*/ 1253759 h 6863208"/>
              <a:gd name="connsiteX253" fmla="*/ 242875 w 8090452"/>
              <a:gd name="connsiteY253" fmla="*/ 1250363 h 6863208"/>
              <a:gd name="connsiteX254" fmla="*/ 253406 w 8090452"/>
              <a:gd name="connsiteY254" fmla="*/ 1222974 h 6863208"/>
              <a:gd name="connsiteX255" fmla="*/ 256463 w 8090452"/>
              <a:gd name="connsiteY255" fmla="*/ 1227942 h 6863208"/>
              <a:gd name="connsiteX256" fmla="*/ 253406 w 8090452"/>
              <a:gd name="connsiteY256" fmla="*/ 1222974 h 6863208"/>
              <a:gd name="connsiteX257" fmla="*/ 1509273 w 8090452"/>
              <a:gd name="connsiteY257" fmla="*/ 1214354 h 6863208"/>
              <a:gd name="connsiteX258" fmla="*/ 1506555 w 8090452"/>
              <a:gd name="connsiteY258" fmla="*/ 1217072 h 6863208"/>
              <a:gd name="connsiteX259" fmla="*/ 1506555 w 8090452"/>
              <a:gd name="connsiteY259" fmla="*/ 1219790 h 6863208"/>
              <a:gd name="connsiteX260" fmla="*/ 1513349 w 8090452"/>
              <a:gd name="connsiteY260" fmla="*/ 1218431 h 6863208"/>
              <a:gd name="connsiteX261" fmla="*/ 1509273 w 8090452"/>
              <a:gd name="connsiteY261" fmla="*/ 1214354 h 6863208"/>
              <a:gd name="connsiteX262" fmla="*/ 74384 w 8090452"/>
              <a:gd name="connsiteY262" fmla="*/ 1203485 h 6863208"/>
              <a:gd name="connsiteX263" fmla="*/ 124659 w 8090452"/>
              <a:gd name="connsiteY263" fmla="*/ 1327136 h 6863208"/>
              <a:gd name="connsiteX264" fmla="*/ 120583 w 8090452"/>
              <a:gd name="connsiteY264" fmla="*/ 1374693 h 6863208"/>
              <a:gd name="connsiteX265" fmla="*/ 63513 w 8090452"/>
              <a:gd name="connsiteY265" fmla="*/ 1282295 h 6863208"/>
              <a:gd name="connsiteX266" fmla="*/ 68948 w 8090452"/>
              <a:gd name="connsiteY266" fmla="*/ 1222509 h 6863208"/>
              <a:gd name="connsiteX267" fmla="*/ 74384 w 8090452"/>
              <a:gd name="connsiteY267" fmla="*/ 1203485 h 6863208"/>
              <a:gd name="connsiteX268" fmla="*/ 1286429 w 8090452"/>
              <a:gd name="connsiteY268" fmla="*/ 1198048 h 6863208"/>
              <a:gd name="connsiteX269" fmla="*/ 1304094 w 8090452"/>
              <a:gd name="connsiteY269" fmla="*/ 1234737 h 6863208"/>
              <a:gd name="connsiteX270" fmla="*/ 1309529 w 8090452"/>
              <a:gd name="connsiteY270" fmla="*/ 1226584 h 6863208"/>
              <a:gd name="connsiteX271" fmla="*/ 1286429 w 8090452"/>
              <a:gd name="connsiteY271" fmla="*/ 1198048 h 6863208"/>
              <a:gd name="connsiteX272" fmla="*/ 1487531 w 8090452"/>
              <a:gd name="connsiteY272" fmla="*/ 1192613 h 6863208"/>
              <a:gd name="connsiteX273" fmla="*/ 1483454 w 8090452"/>
              <a:gd name="connsiteY273" fmla="*/ 1196690 h 6863208"/>
              <a:gd name="connsiteX274" fmla="*/ 1497042 w 8090452"/>
              <a:gd name="connsiteY274" fmla="*/ 1202125 h 6863208"/>
              <a:gd name="connsiteX275" fmla="*/ 1488890 w 8090452"/>
              <a:gd name="connsiteY275" fmla="*/ 1196691 h 6863208"/>
              <a:gd name="connsiteX276" fmla="*/ 1487531 w 8090452"/>
              <a:gd name="connsiteY276" fmla="*/ 1192613 h 6863208"/>
              <a:gd name="connsiteX277" fmla="*/ 82536 w 8090452"/>
              <a:gd name="connsiteY277" fmla="*/ 1181744 h 6863208"/>
              <a:gd name="connsiteX278" fmla="*/ 96788 w 8090452"/>
              <a:gd name="connsiteY278" fmla="*/ 1201529 h 6863208"/>
              <a:gd name="connsiteX279" fmla="*/ 101475 w 8090452"/>
              <a:gd name="connsiteY279" fmla="*/ 1209216 h 6863208"/>
              <a:gd name="connsiteX280" fmla="*/ 112430 w 8090452"/>
              <a:gd name="connsiteY280" fmla="*/ 1233378 h 6863208"/>
              <a:gd name="connsiteX281" fmla="*/ 124659 w 8090452"/>
              <a:gd name="connsiteY281" fmla="*/ 1313548 h 6863208"/>
              <a:gd name="connsiteX282" fmla="*/ 124659 w 8090452"/>
              <a:gd name="connsiteY282" fmla="*/ 1318983 h 6863208"/>
              <a:gd name="connsiteX283" fmla="*/ 77100 w 8090452"/>
              <a:gd name="connsiteY283" fmla="*/ 1195332 h 6863208"/>
              <a:gd name="connsiteX284" fmla="*/ 82536 w 8090452"/>
              <a:gd name="connsiteY284" fmla="*/ 1181744 h 6863208"/>
              <a:gd name="connsiteX285" fmla="*/ 256462 w 8090452"/>
              <a:gd name="connsiteY285" fmla="*/ 1181742 h 6863208"/>
              <a:gd name="connsiteX286" fmla="*/ 272768 w 8090452"/>
              <a:gd name="connsiteY286" fmla="*/ 1195332 h 6863208"/>
              <a:gd name="connsiteX287" fmla="*/ 256462 w 8090452"/>
              <a:gd name="connsiteY287" fmla="*/ 1181742 h 6863208"/>
              <a:gd name="connsiteX288" fmla="*/ 1285070 w 8090452"/>
              <a:gd name="connsiteY288" fmla="*/ 1177667 h 6863208"/>
              <a:gd name="connsiteX289" fmla="*/ 1293223 w 8090452"/>
              <a:gd name="connsiteY289" fmla="*/ 1193973 h 6863208"/>
              <a:gd name="connsiteX290" fmla="*/ 1285070 w 8090452"/>
              <a:gd name="connsiteY290" fmla="*/ 1177667 h 6863208"/>
              <a:gd name="connsiteX291" fmla="*/ 66230 w 8090452"/>
              <a:gd name="connsiteY291" fmla="*/ 1162721 h 6863208"/>
              <a:gd name="connsiteX292" fmla="*/ 73024 w 8090452"/>
              <a:gd name="connsiteY292" fmla="*/ 1169515 h 6863208"/>
              <a:gd name="connsiteX293" fmla="*/ 70307 w 8090452"/>
              <a:gd name="connsiteY293" fmla="*/ 1174951 h 6863208"/>
              <a:gd name="connsiteX294" fmla="*/ 66230 w 8090452"/>
              <a:gd name="connsiteY294" fmla="*/ 1162721 h 6863208"/>
              <a:gd name="connsiteX295" fmla="*/ 1278277 w 8090452"/>
              <a:gd name="connsiteY295" fmla="*/ 1160002 h 6863208"/>
              <a:gd name="connsiteX296" fmla="*/ 1285072 w 8090452"/>
              <a:gd name="connsiteY296" fmla="*/ 1172232 h 6863208"/>
              <a:gd name="connsiteX297" fmla="*/ 1278277 w 8090452"/>
              <a:gd name="connsiteY297" fmla="*/ 1160002 h 6863208"/>
              <a:gd name="connsiteX298" fmla="*/ 1276918 w 8090452"/>
              <a:gd name="connsiteY298" fmla="*/ 1139621 h 6863208"/>
              <a:gd name="connsiteX299" fmla="*/ 1276919 w 8090452"/>
              <a:gd name="connsiteY299" fmla="*/ 1150491 h 6863208"/>
              <a:gd name="connsiteX300" fmla="*/ 1280995 w 8090452"/>
              <a:gd name="connsiteY300" fmla="*/ 1146415 h 6863208"/>
              <a:gd name="connsiteX301" fmla="*/ 1276918 w 8090452"/>
              <a:gd name="connsiteY301" fmla="*/ 1139621 h 6863208"/>
              <a:gd name="connsiteX302" fmla="*/ 1051358 w 8090452"/>
              <a:gd name="connsiteY302" fmla="*/ 1128751 h 6863208"/>
              <a:gd name="connsiteX303" fmla="*/ 1150550 w 8090452"/>
              <a:gd name="connsiteY303" fmla="*/ 1179026 h 6863208"/>
              <a:gd name="connsiteX304" fmla="*/ 1194445 w 8090452"/>
              <a:gd name="connsiteY304" fmla="*/ 1207165 h 6863208"/>
              <a:gd name="connsiteX305" fmla="*/ 1144945 w 8090452"/>
              <a:gd name="connsiteY305" fmla="*/ 1185990 h 6863208"/>
              <a:gd name="connsiteX306" fmla="*/ 1083969 w 8090452"/>
              <a:gd name="connsiteY306" fmla="*/ 1153209 h 6863208"/>
              <a:gd name="connsiteX307" fmla="*/ 1089688 w 8090452"/>
              <a:gd name="connsiteY307" fmla="*/ 1157517 h 6863208"/>
              <a:gd name="connsiteX308" fmla="*/ 1078775 w 8090452"/>
              <a:gd name="connsiteY308" fmla="*/ 1151108 h 6863208"/>
              <a:gd name="connsiteX309" fmla="*/ 1063252 w 8090452"/>
              <a:gd name="connsiteY309" fmla="*/ 1139159 h 6863208"/>
              <a:gd name="connsiteX310" fmla="*/ 169500 w 8090452"/>
              <a:gd name="connsiteY310" fmla="*/ 1119239 h 6863208"/>
              <a:gd name="connsiteX311" fmla="*/ 203470 w 8090452"/>
              <a:gd name="connsiteY311" fmla="*/ 1196691 h 6863208"/>
              <a:gd name="connsiteX312" fmla="*/ 207545 w 8090452"/>
              <a:gd name="connsiteY312" fmla="*/ 1314906 h 6863208"/>
              <a:gd name="connsiteX313" fmla="*/ 204828 w 8090452"/>
              <a:gd name="connsiteY313" fmla="*/ 1339364 h 6863208"/>
              <a:gd name="connsiteX314" fmla="*/ 187163 w 8090452"/>
              <a:gd name="connsiteY314" fmla="*/ 1223867 h 6863208"/>
              <a:gd name="connsiteX315" fmla="*/ 138248 w 8090452"/>
              <a:gd name="connsiteY315" fmla="*/ 1123316 h 6863208"/>
              <a:gd name="connsiteX316" fmla="*/ 150476 w 8090452"/>
              <a:gd name="connsiteY316" fmla="*/ 1130109 h 6863208"/>
              <a:gd name="connsiteX317" fmla="*/ 169500 w 8090452"/>
              <a:gd name="connsiteY317" fmla="*/ 1119239 h 6863208"/>
              <a:gd name="connsiteX318" fmla="*/ 111071 w 8090452"/>
              <a:gd name="connsiteY318" fmla="*/ 1117880 h 6863208"/>
              <a:gd name="connsiteX319" fmla="*/ 128736 w 8090452"/>
              <a:gd name="connsiteY319" fmla="*/ 1121957 h 6863208"/>
              <a:gd name="connsiteX320" fmla="*/ 180369 w 8090452"/>
              <a:gd name="connsiteY320" fmla="*/ 1225226 h 6863208"/>
              <a:gd name="connsiteX321" fmla="*/ 199393 w 8090452"/>
              <a:gd name="connsiteY321" fmla="*/ 1363822 h 6863208"/>
              <a:gd name="connsiteX322" fmla="*/ 203469 w 8090452"/>
              <a:gd name="connsiteY322" fmla="*/ 1367899 h 6863208"/>
              <a:gd name="connsiteX323" fmla="*/ 202111 w 8090452"/>
              <a:gd name="connsiteY323" fmla="*/ 1431763 h 6863208"/>
              <a:gd name="connsiteX324" fmla="*/ 210263 w 8090452"/>
              <a:gd name="connsiteY324" fmla="*/ 1513290 h 6863208"/>
              <a:gd name="connsiteX325" fmla="*/ 185805 w 8090452"/>
              <a:gd name="connsiteY325" fmla="*/ 1475244 h 6863208"/>
              <a:gd name="connsiteX326" fmla="*/ 130094 w 8090452"/>
              <a:gd name="connsiteY326" fmla="*/ 1329854 h 6863208"/>
              <a:gd name="connsiteX327" fmla="*/ 130094 w 8090452"/>
              <a:gd name="connsiteY327" fmla="*/ 1316265 h 6863208"/>
              <a:gd name="connsiteX328" fmla="*/ 130094 w 8090452"/>
              <a:gd name="connsiteY328" fmla="*/ 1313548 h 6863208"/>
              <a:gd name="connsiteX329" fmla="*/ 147758 w 8090452"/>
              <a:gd name="connsiteY329" fmla="*/ 1309471 h 6863208"/>
              <a:gd name="connsiteX330" fmla="*/ 130094 w 8090452"/>
              <a:gd name="connsiteY330" fmla="*/ 1310830 h 6863208"/>
              <a:gd name="connsiteX331" fmla="*/ 117865 w 8090452"/>
              <a:gd name="connsiteY331" fmla="*/ 1236096 h 6863208"/>
              <a:gd name="connsiteX332" fmla="*/ 101475 w 8090452"/>
              <a:gd name="connsiteY332" fmla="*/ 1209216 h 6863208"/>
              <a:gd name="connsiteX333" fmla="*/ 100031 w 8090452"/>
              <a:gd name="connsiteY333" fmla="*/ 1206033 h 6863208"/>
              <a:gd name="connsiteX334" fmla="*/ 96788 w 8090452"/>
              <a:gd name="connsiteY334" fmla="*/ 1201529 h 6863208"/>
              <a:gd name="connsiteX335" fmla="*/ 83894 w 8090452"/>
              <a:gd name="connsiteY335" fmla="*/ 1180385 h 6863208"/>
              <a:gd name="connsiteX336" fmla="*/ 98841 w 8090452"/>
              <a:gd name="connsiteY336" fmla="*/ 1151851 h 6863208"/>
              <a:gd name="connsiteX337" fmla="*/ 104277 w 8090452"/>
              <a:gd name="connsiteY337" fmla="*/ 1149133 h 6863208"/>
              <a:gd name="connsiteX338" fmla="*/ 100201 w 8090452"/>
              <a:gd name="connsiteY338" fmla="*/ 1147774 h 6863208"/>
              <a:gd name="connsiteX339" fmla="*/ 111071 w 8090452"/>
              <a:gd name="connsiteY339" fmla="*/ 1120598 h 6863208"/>
              <a:gd name="connsiteX340" fmla="*/ 111071 w 8090452"/>
              <a:gd name="connsiteY340" fmla="*/ 1117880 h 6863208"/>
              <a:gd name="connsiteX341" fmla="*/ 0 w 8090452"/>
              <a:gd name="connsiteY341" fmla="*/ 1111745 h 6863208"/>
              <a:gd name="connsiteX342" fmla="*/ 54001 w 8090452"/>
              <a:gd name="connsiteY342" fmla="*/ 1155927 h 6863208"/>
              <a:gd name="connsiteX343" fmla="*/ 66231 w 8090452"/>
              <a:gd name="connsiteY343" fmla="*/ 1187179 h 6863208"/>
              <a:gd name="connsiteX344" fmla="*/ 58078 w 8090452"/>
              <a:gd name="connsiteY344" fmla="*/ 1214355 h 6863208"/>
              <a:gd name="connsiteX345" fmla="*/ 54001 w 8090452"/>
              <a:gd name="connsiteY345" fmla="*/ 1264631 h 6863208"/>
              <a:gd name="connsiteX346" fmla="*/ 7803 w 8090452"/>
              <a:gd name="connsiteY346" fmla="*/ 1166798 h 6863208"/>
              <a:gd name="connsiteX347" fmla="*/ 0 w 8090452"/>
              <a:gd name="connsiteY347" fmla="*/ 1136890 h 6863208"/>
              <a:gd name="connsiteX348" fmla="*/ 215295 w 8090452"/>
              <a:gd name="connsiteY348" fmla="*/ 1109960 h 6863208"/>
              <a:gd name="connsiteX349" fmla="*/ 214340 w 8090452"/>
              <a:gd name="connsiteY349" fmla="*/ 1112444 h 6863208"/>
              <a:gd name="connsiteX350" fmla="*/ 215295 w 8090452"/>
              <a:gd name="connsiteY350" fmla="*/ 1109960 h 6863208"/>
              <a:gd name="connsiteX351" fmla="*/ 169499 w 8090452"/>
              <a:gd name="connsiteY351" fmla="*/ 1089345 h 6863208"/>
              <a:gd name="connsiteX352" fmla="*/ 180369 w 8090452"/>
              <a:gd name="connsiteY352" fmla="*/ 1094780 h 6863208"/>
              <a:gd name="connsiteX353" fmla="*/ 169499 w 8090452"/>
              <a:gd name="connsiteY353" fmla="*/ 1089345 h 6863208"/>
              <a:gd name="connsiteX354" fmla="*/ 1361166 w 8090452"/>
              <a:gd name="connsiteY354" fmla="*/ 1085272 h 6863208"/>
              <a:gd name="connsiteX355" fmla="*/ 1367175 w 8090452"/>
              <a:gd name="connsiteY355" fmla="*/ 1091281 h 6863208"/>
              <a:gd name="connsiteX356" fmla="*/ 1367059 w 8090452"/>
              <a:gd name="connsiteY356" fmla="*/ 1091270 h 6863208"/>
              <a:gd name="connsiteX357" fmla="*/ 0 w 8090452"/>
              <a:gd name="connsiteY357" fmla="*/ 1074888 h 6863208"/>
              <a:gd name="connsiteX358" fmla="*/ 26826 w 8090452"/>
              <a:gd name="connsiteY358" fmla="*/ 1082552 h 6863208"/>
              <a:gd name="connsiteX359" fmla="*/ 29543 w 8090452"/>
              <a:gd name="connsiteY359" fmla="*/ 1077117 h 6863208"/>
              <a:gd name="connsiteX360" fmla="*/ 37696 w 8090452"/>
              <a:gd name="connsiteY360" fmla="*/ 1101575 h 6863208"/>
              <a:gd name="connsiteX361" fmla="*/ 52642 w 8090452"/>
              <a:gd name="connsiteY361" fmla="*/ 1140981 h 6863208"/>
              <a:gd name="connsiteX362" fmla="*/ 0 w 8090452"/>
              <a:gd name="connsiteY362" fmla="*/ 1098866 h 6863208"/>
              <a:gd name="connsiteX363" fmla="*/ 742912 w 8090452"/>
              <a:gd name="connsiteY363" fmla="*/ 1073040 h 6863208"/>
              <a:gd name="connsiteX364" fmla="*/ 746989 w 8090452"/>
              <a:gd name="connsiteY364" fmla="*/ 1077116 h 6863208"/>
              <a:gd name="connsiteX365" fmla="*/ 742912 w 8090452"/>
              <a:gd name="connsiteY365" fmla="*/ 1073040 h 6863208"/>
              <a:gd name="connsiteX366" fmla="*/ 752424 w 8090452"/>
              <a:gd name="connsiteY366" fmla="*/ 1071681 h 6863208"/>
              <a:gd name="connsiteX367" fmla="*/ 751065 w 8090452"/>
              <a:gd name="connsiteY367" fmla="*/ 1081193 h 6863208"/>
              <a:gd name="connsiteX368" fmla="*/ 752424 w 8090452"/>
              <a:gd name="connsiteY368" fmla="*/ 1071681 h 6863208"/>
              <a:gd name="connsiteX369" fmla="*/ 134170 w 8090452"/>
              <a:gd name="connsiteY369" fmla="*/ 1067604 h 6863208"/>
              <a:gd name="connsiteX370" fmla="*/ 140964 w 8090452"/>
              <a:gd name="connsiteY370" fmla="*/ 1074398 h 6863208"/>
              <a:gd name="connsiteX371" fmla="*/ 134170 w 8090452"/>
              <a:gd name="connsiteY371" fmla="*/ 1067604 h 6863208"/>
              <a:gd name="connsiteX372" fmla="*/ 108354 w 8090452"/>
              <a:gd name="connsiteY372" fmla="*/ 1063528 h 6863208"/>
              <a:gd name="connsiteX373" fmla="*/ 108354 w 8090452"/>
              <a:gd name="connsiteY373" fmla="*/ 1066246 h 6863208"/>
              <a:gd name="connsiteX374" fmla="*/ 105636 w 8090452"/>
              <a:gd name="connsiteY374" fmla="*/ 1066246 h 6863208"/>
              <a:gd name="connsiteX375" fmla="*/ 108354 w 8090452"/>
              <a:gd name="connsiteY375" fmla="*/ 1063528 h 6863208"/>
              <a:gd name="connsiteX376" fmla="*/ 1320399 w 8090452"/>
              <a:gd name="connsiteY376" fmla="*/ 1052658 h 6863208"/>
              <a:gd name="connsiteX377" fmla="*/ 1340782 w 8090452"/>
              <a:gd name="connsiteY377" fmla="*/ 1062169 h 6863208"/>
              <a:gd name="connsiteX378" fmla="*/ 1350293 w 8090452"/>
              <a:gd name="connsiteY378" fmla="*/ 1068964 h 6863208"/>
              <a:gd name="connsiteX379" fmla="*/ 1350293 w 8090452"/>
              <a:gd name="connsiteY379" fmla="*/ 1066246 h 6863208"/>
              <a:gd name="connsiteX380" fmla="*/ 1407363 w 8090452"/>
              <a:gd name="connsiteY380" fmla="*/ 1085269 h 6863208"/>
              <a:gd name="connsiteX381" fmla="*/ 1426735 w 8090452"/>
              <a:gd name="connsiteY381" fmla="*/ 1090734 h 6863208"/>
              <a:gd name="connsiteX382" fmla="*/ 1361163 w 8090452"/>
              <a:gd name="connsiteY382" fmla="*/ 1085269 h 6863208"/>
              <a:gd name="connsiteX383" fmla="*/ 1361166 w 8090452"/>
              <a:gd name="connsiteY383" fmla="*/ 1085272 h 6863208"/>
              <a:gd name="connsiteX384" fmla="*/ 1359805 w 8090452"/>
              <a:gd name="connsiteY384" fmla="*/ 1083911 h 6863208"/>
              <a:gd name="connsiteX385" fmla="*/ 1351736 w 8090452"/>
              <a:gd name="connsiteY385" fmla="*/ 1081906 h 6863208"/>
              <a:gd name="connsiteX386" fmla="*/ 124659 w 8090452"/>
              <a:gd name="connsiteY386" fmla="*/ 1039070 h 6863208"/>
              <a:gd name="connsiteX387" fmla="*/ 140965 w 8090452"/>
              <a:gd name="connsiteY387" fmla="*/ 1066246 h 6863208"/>
              <a:gd name="connsiteX388" fmla="*/ 161347 w 8090452"/>
              <a:gd name="connsiteY388" fmla="*/ 1100216 h 6863208"/>
              <a:gd name="connsiteX389" fmla="*/ 155912 w 8090452"/>
              <a:gd name="connsiteY389" fmla="*/ 1100215 h 6863208"/>
              <a:gd name="connsiteX390" fmla="*/ 123301 w 8090452"/>
              <a:gd name="connsiteY390" fmla="*/ 1067604 h 6863208"/>
              <a:gd name="connsiteX391" fmla="*/ 121942 w 8090452"/>
              <a:gd name="connsiteY391" fmla="*/ 1068963 h 6863208"/>
              <a:gd name="connsiteX392" fmla="*/ 123301 w 8090452"/>
              <a:gd name="connsiteY392" fmla="*/ 1051300 h 6863208"/>
              <a:gd name="connsiteX393" fmla="*/ 123300 w 8090452"/>
              <a:gd name="connsiteY393" fmla="*/ 1045864 h 6863208"/>
              <a:gd name="connsiteX394" fmla="*/ 126018 w 8090452"/>
              <a:gd name="connsiteY394" fmla="*/ 1045864 h 6863208"/>
              <a:gd name="connsiteX395" fmla="*/ 123301 w 8090452"/>
              <a:gd name="connsiteY395" fmla="*/ 1043147 h 6863208"/>
              <a:gd name="connsiteX396" fmla="*/ 123301 w 8090452"/>
              <a:gd name="connsiteY396" fmla="*/ 1040429 h 6863208"/>
              <a:gd name="connsiteX397" fmla="*/ 124659 w 8090452"/>
              <a:gd name="connsiteY397" fmla="*/ 1039070 h 6863208"/>
              <a:gd name="connsiteX398" fmla="*/ 948089 w 8090452"/>
              <a:gd name="connsiteY398" fmla="*/ 1030917 h 6863208"/>
              <a:gd name="connsiteX399" fmla="*/ 1016030 w 8090452"/>
              <a:gd name="connsiteY399" fmla="*/ 1101574 h 6863208"/>
              <a:gd name="connsiteX400" fmla="*/ 1011953 w 8090452"/>
              <a:gd name="connsiteY400" fmla="*/ 1100216 h 6863208"/>
              <a:gd name="connsiteX401" fmla="*/ 948089 w 8090452"/>
              <a:gd name="connsiteY401" fmla="*/ 1030917 h 6863208"/>
              <a:gd name="connsiteX402" fmla="*/ 73026 w 8090452"/>
              <a:gd name="connsiteY402" fmla="*/ 1020047 h 6863208"/>
              <a:gd name="connsiteX403" fmla="*/ 73026 w 8090452"/>
              <a:gd name="connsiteY403" fmla="*/ 1020047 h 6863208"/>
              <a:gd name="connsiteX404" fmla="*/ 36823 w 8090452"/>
              <a:gd name="connsiteY404" fmla="*/ 1016456 h 6863208"/>
              <a:gd name="connsiteX405" fmla="*/ 79819 w 8090452"/>
              <a:gd name="connsiteY405" fmla="*/ 1059452 h 6863208"/>
              <a:gd name="connsiteX406" fmla="*/ 80338 w 8090452"/>
              <a:gd name="connsiteY406" fmla="*/ 1059193 h 6863208"/>
              <a:gd name="connsiteX407" fmla="*/ 78970 w 8090452"/>
              <a:gd name="connsiteY407" fmla="*/ 1065397 h 6863208"/>
              <a:gd name="connsiteX408" fmla="*/ 75743 w 8090452"/>
              <a:gd name="connsiteY408" fmla="*/ 1074399 h 6863208"/>
              <a:gd name="connsiteX409" fmla="*/ 56720 w 8090452"/>
              <a:gd name="connsiteY409" fmla="*/ 1063528 h 6863208"/>
              <a:gd name="connsiteX410" fmla="*/ 67590 w 8090452"/>
              <a:gd name="connsiteY410" fmla="*/ 1074399 h 6863208"/>
              <a:gd name="connsiteX411" fmla="*/ 62155 w 8090452"/>
              <a:gd name="connsiteY411" fmla="*/ 1082552 h 6863208"/>
              <a:gd name="connsiteX412" fmla="*/ 101559 w 8090452"/>
              <a:gd name="connsiteY412" fmla="*/ 1111086 h 6863208"/>
              <a:gd name="connsiteX413" fmla="*/ 77100 w 8090452"/>
              <a:gd name="connsiteY413" fmla="*/ 1165439 h 6863208"/>
              <a:gd name="connsiteX414" fmla="*/ 66230 w 8090452"/>
              <a:gd name="connsiteY414" fmla="*/ 1154568 h 6863208"/>
              <a:gd name="connsiteX415" fmla="*/ 64872 w 8090452"/>
              <a:gd name="connsiteY415" fmla="*/ 1153210 h 6863208"/>
              <a:gd name="connsiteX416" fmla="*/ 48567 w 8090452"/>
              <a:gd name="connsiteY416" fmla="*/ 1104293 h 6863208"/>
              <a:gd name="connsiteX417" fmla="*/ 33619 w 8090452"/>
              <a:gd name="connsiteY417" fmla="*/ 1064888 h 6863208"/>
              <a:gd name="connsiteX418" fmla="*/ 28185 w 8090452"/>
              <a:gd name="connsiteY418" fmla="*/ 1043147 h 6863208"/>
              <a:gd name="connsiteX419" fmla="*/ 28185 w 8090452"/>
              <a:gd name="connsiteY419" fmla="*/ 1040429 h 6863208"/>
              <a:gd name="connsiteX420" fmla="*/ 32262 w 8090452"/>
              <a:gd name="connsiteY420" fmla="*/ 1036352 h 6863208"/>
              <a:gd name="connsiteX421" fmla="*/ 29544 w 8090452"/>
              <a:gd name="connsiteY421" fmla="*/ 1028200 h 6863208"/>
              <a:gd name="connsiteX422" fmla="*/ 37696 w 8090452"/>
              <a:gd name="connsiteY422" fmla="*/ 1025482 h 6863208"/>
              <a:gd name="connsiteX423" fmla="*/ 34639 w 8090452"/>
              <a:gd name="connsiteY423" fmla="*/ 1021067 h 6863208"/>
              <a:gd name="connsiteX424" fmla="*/ 56889 w 8090452"/>
              <a:gd name="connsiteY424" fmla="*/ 992021 h 6863208"/>
              <a:gd name="connsiteX425" fmla="*/ 48566 w 8090452"/>
              <a:gd name="connsiteY425" fmla="*/ 992871 h 6863208"/>
              <a:gd name="connsiteX426" fmla="*/ 62154 w 8090452"/>
              <a:gd name="connsiteY426" fmla="*/ 998306 h 6863208"/>
              <a:gd name="connsiteX427" fmla="*/ 56889 w 8090452"/>
              <a:gd name="connsiteY427" fmla="*/ 992021 h 6863208"/>
              <a:gd name="connsiteX428" fmla="*/ 1191314 w 8090452"/>
              <a:gd name="connsiteY428" fmla="*/ 967054 h 6863208"/>
              <a:gd name="connsiteX429" fmla="*/ 1293224 w 8090452"/>
              <a:gd name="connsiteY429" fmla="*/ 1033635 h 6863208"/>
              <a:gd name="connsiteX430" fmla="*/ 1256536 w 8090452"/>
              <a:gd name="connsiteY430" fmla="*/ 1013252 h 6863208"/>
              <a:gd name="connsiteX431" fmla="*/ 1191314 w 8090452"/>
              <a:gd name="connsiteY431" fmla="*/ 967054 h 6863208"/>
              <a:gd name="connsiteX432" fmla="*/ 15276 w 8090452"/>
              <a:gd name="connsiteY432" fmla="*/ 942595 h 6863208"/>
              <a:gd name="connsiteX433" fmla="*/ 13238 w 8090452"/>
              <a:gd name="connsiteY433" fmla="*/ 946672 h 6863208"/>
              <a:gd name="connsiteX434" fmla="*/ 21391 w 8090452"/>
              <a:gd name="connsiteY434" fmla="*/ 946672 h 6863208"/>
              <a:gd name="connsiteX435" fmla="*/ 15276 w 8090452"/>
              <a:gd name="connsiteY435" fmla="*/ 942595 h 6863208"/>
              <a:gd name="connsiteX436" fmla="*/ 915478 w 8090452"/>
              <a:gd name="connsiteY436" fmla="*/ 941237 h 6863208"/>
              <a:gd name="connsiteX437" fmla="*/ 920914 w 8090452"/>
              <a:gd name="connsiteY437" fmla="*/ 946673 h 6863208"/>
              <a:gd name="connsiteX438" fmla="*/ 1056793 w 8090452"/>
              <a:gd name="connsiteY438" fmla="*/ 1033635 h 6863208"/>
              <a:gd name="connsiteX439" fmla="*/ 1120657 w 8090452"/>
              <a:gd name="connsiteY439" fmla="*/ 1100216 h 6863208"/>
              <a:gd name="connsiteX440" fmla="*/ 1180444 w 8090452"/>
              <a:gd name="connsiteY440" fmla="*/ 1179026 h 6863208"/>
              <a:gd name="connsiteX441" fmla="*/ 1228001 w 8090452"/>
              <a:gd name="connsiteY441" fmla="*/ 1223866 h 6863208"/>
              <a:gd name="connsiteX442" fmla="*/ 1223925 w 8090452"/>
              <a:gd name="connsiteY442" fmla="*/ 1222507 h 6863208"/>
              <a:gd name="connsiteX443" fmla="*/ 1150550 w 8090452"/>
              <a:gd name="connsiteY443" fmla="*/ 1170873 h 6863208"/>
              <a:gd name="connsiteX444" fmla="*/ 1030976 w 8090452"/>
              <a:gd name="connsiteY444" fmla="*/ 1108369 h 6863208"/>
              <a:gd name="connsiteX445" fmla="*/ 899173 w 8090452"/>
              <a:gd name="connsiteY445" fmla="*/ 962977 h 6863208"/>
              <a:gd name="connsiteX446" fmla="*/ 886944 w 8090452"/>
              <a:gd name="connsiteY446" fmla="*/ 942595 h 6863208"/>
              <a:gd name="connsiteX447" fmla="*/ 915478 w 8090452"/>
              <a:gd name="connsiteY447" fmla="*/ 941237 h 6863208"/>
              <a:gd name="connsiteX448" fmla="*/ 835309 w 8090452"/>
              <a:gd name="connsiteY448" fmla="*/ 934443 h 6863208"/>
              <a:gd name="connsiteX449" fmla="*/ 871997 w 8090452"/>
              <a:gd name="connsiteY449" fmla="*/ 941237 h 6863208"/>
              <a:gd name="connsiteX450" fmla="*/ 916837 w 8090452"/>
              <a:gd name="connsiteY450" fmla="*/ 996947 h 6863208"/>
              <a:gd name="connsiteX451" fmla="*/ 1003800 w 8090452"/>
              <a:gd name="connsiteY451" fmla="*/ 1097498 h 6863208"/>
              <a:gd name="connsiteX452" fmla="*/ 980701 w 8090452"/>
              <a:gd name="connsiteY452" fmla="*/ 1087986 h 6863208"/>
              <a:gd name="connsiteX453" fmla="*/ 867920 w 8090452"/>
              <a:gd name="connsiteY453" fmla="*/ 1024123 h 6863208"/>
              <a:gd name="connsiteX454" fmla="*/ 835309 w 8090452"/>
              <a:gd name="connsiteY454" fmla="*/ 934443 h 6863208"/>
              <a:gd name="connsiteX455" fmla="*/ 806775 w 8090452"/>
              <a:gd name="connsiteY455" fmla="*/ 927648 h 6863208"/>
              <a:gd name="connsiteX456" fmla="*/ 802698 w 8090452"/>
              <a:gd name="connsiteY456" fmla="*/ 931724 h 6863208"/>
              <a:gd name="connsiteX457" fmla="*/ 813569 w 8090452"/>
              <a:gd name="connsiteY457" fmla="*/ 937160 h 6863208"/>
              <a:gd name="connsiteX458" fmla="*/ 806775 w 8090452"/>
              <a:gd name="connsiteY458" fmla="*/ 927648 h 6863208"/>
              <a:gd name="connsiteX459" fmla="*/ 1037770 w 8090452"/>
              <a:gd name="connsiteY459" fmla="*/ 924932 h 6863208"/>
              <a:gd name="connsiteX460" fmla="*/ 1150550 w 8090452"/>
              <a:gd name="connsiteY460" fmla="*/ 948031 h 6863208"/>
              <a:gd name="connsiteX461" fmla="*/ 1180444 w 8090452"/>
              <a:gd name="connsiteY461" fmla="*/ 969771 h 6863208"/>
              <a:gd name="connsiteX462" fmla="*/ 1256536 w 8090452"/>
              <a:gd name="connsiteY462" fmla="*/ 1021405 h 6863208"/>
              <a:gd name="connsiteX463" fmla="*/ 1313605 w 8090452"/>
              <a:gd name="connsiteY463" fmla="*/ 1051299 h 6863208"/>
              <a:gd name="connsiteX464" fmla="*/ 1347333 w 8090452"/>
              <a:gd name="connsiteY464" fmla="*/ 1080811 h 6863208"/>
              <a:gd name="connsiteX465" fmla="*/ 1301037 w 8090452"/>
              <a:gd name="connsiteY465" fmla="*/ 1069304 h 6863208"/>
              <a:gd name="connsiteX466" fmla="*/ 1240231 w 8090452"/>
              <a:gd name="connsiteY466" fmla="*/ 1048581 h 6863208"/>
              <a:gd name="connsiteX467" fmla="*/ 1128130 w 8090452"/>
              <a:gd name="connsiteY467" fmla="*/ 994230 h 6863208"/>
              <a:gd name="connsiteX468" fmla="*/ 1025813 w 8090452"/>
              <a:gd name="connsiteY468" fmla="*/ 926018 h 6863208"/>
              <a:gd name="connsiteX469" fmla="*/ 1293223 w 8090452"/>
              <a:gd name="connsiteY469" fmla="*/ 922213 h 6863208"/>
              <a:gd name="connsiteX470" fmla="*/ 1287788 w 8090452"/>
              <a:gd name="connsiteY470" fmla="*/ 927649 h 6863208"/>
              <a:gd name="connsiteX471" fmla="*/ 1297300 w 8090452"/>
              <a:gd name="connsiteY471" fmla="*/ 929008 h 6863208"/>
              <a:gd name="connsiteX472" fmla="*/ 1293223 w 8090452"/>
              <a:gd name="connsiteY472" fmla="*/ 922213 h 6863208"/>
              <a:gd name="connsiteX473" fmla="*/ 1286090 w 8090452"/>
              <a:gd name="connsiteY473" fmla="*/ 917118 h 6863208"/>
              <a:gd name="connsiteX474" fmla="*/ 1278277 w 8090452"/>
              <a:gd name="connsiteY474" fmla="*/ 923571 h 6863208"/>
              <a:gd name="connsiteX475" fmla="*/ 1291865 w 8090452"/>
              <a:gd name="connsiteY475" fmla="*/ 920855 h 6863208"/>
              <a:gd name="connsiteX476" fmla="*/ 1286090 w 8090452"/>
              <a:gd name="connsiteY476" fmla="*/ 917118 h 6863208"/>
              <a:gd name="connsiteX477" fmla="*/ 780957 w 8090452"/>
              <a:gd name="connsiteY477" fmla="*/ 912700 h 6863208"/>
              <a:gd name="connsiteX478" fmla="*/ 790470 w 8090452"/>
              <a:gd name="connsiteY478" fmla="*/ 919495 h 6863208"/>
              <a:gd name="connsiteX479" fmla="*/ 780957 w 8090452"/>
              <a:gd name="connsiteY479" fmla="*/ 912700 h 6863208"/>
              <a:gd name="connsiteX480" fmla="*/ 1306810 w 8090452"/>
              <a:gd name="connsiteY480" fmla="*/ 911344 h 6863208"/>
              <a:gd name="connsiteX481" fmla="*/ 1308170 w 8090452"/>
              <a:gd name="connsiteY481" fmla="*/ 931726 h 6863208"/>
              <a:gd name="connsiteX482" fmla="*/ 1331270 w 8090452"/>
              <a:gd name="connsiteY482" fmla="*/ 922214 h 6863208"/>
              <a:gd name="connsiteX483" fmla="*/ 1338064 w 8090452"/>
              <a:gd name="connsiteY483" fmla="*/ 929008 h 6863208"/>
              <a:gd name="connsiteX484" fmla="*/ 1329911 w 8090452"/>
              <a:gd name="connsiteY484" fmla="*/ 915420 h 6863208"/>
              <a:gd name="connsiteX485" fmla="*/ 1317682 w 8090452"/>
              <a:gd name="connsiteY485" fmla="*/ 914061 h 6863208"/>
              <a:gd name="connsiteX486" fmla="*/ 1316322 w 8090452"/>
              <a:gd name="connsiteY486" fmla="*/ 920856 h 6863208"/>
              <a:gd name="connsiteX487" fmla="*/ 1313605 w 8090452"/>
              <a:gd name="connsiteY487" fmla="*/ 912703 h 6863208"/>
              <a:gd name="connsiteX488" fmla="*/ 1306810 w 8090452"/>
              <a:gd name="connsiteY488" fmla="*/ 911344 h 6863208"/>
              <a:gd name="connsiteX489" fmla="*/ 59437 w 8090452"/>
              <a:gd name="connsiteY489" fmla="*/ 908626 h 6863208"/>
              <a:gd name="connsiteX490" fmla="*/ 74384 w 8090452"/>
              <a:gd name="connsiteY490" fmla="*/ 934442 h 6863208"/>
              <a:gd name="connsiteX491" fmla="*/ 85254 w 8090452"/>
              <a:gd name="connsiteY491" fmla="*/ 926290 h 6863208"/>
              <a:gd name="connsiteX492" fmla="*/ 93407 w 8090452"/>
              <a:gd name="connsiteY492" fmla="*/ 942596 h 6863208"/>
              <a:gd name="connsiteX493" fmla="*/ 98842 w 8090452"/>
              <a:gd name="connsiteY493" fmla="*/ 969771 h 6863208"/>
              <a:gd name="connsiteX494" fmla="*/ 102919 w 8090452"/>
              <a:gd name="connsiteY494" fmla="*/ 984718 h 6863208"/>
              <a:gd name="connsiteX495" fmla="*/ 71666 w 8090452"/>
              <a:gd name="connsiteY495" fmla="*/ 931725 h 6863208"/>
              <a:gd name="connsiteX496" fmla="*/ 59437 w 8090452"/>
              <a:gd name="connsiteY496" fmla="*/ 908626 h 6863208"/>
              <a:gd name="connsiteX497" fmla="*/ 1295941 w 8090452"/>
              <a:gd name="connsiteY497" fmla="*/ 908625 h 6863208"/>
              <a:gd name="connsiteX498" fmla="*/ 1289147 w 8090452"/>
              <a:gd name="connsiteY498" fmla="*/ 912702 h 6863208"/>
              <a:gd name="connsiteX499" fmla="*/ 1298659 w 8090452"/>
              <a:gd name="connsiteY499" fmla="*/ 916778 h 6863208"/>
              <a:gd name="connsiteX500" fmla="*/ 1295941 w 8090452"/>
              <a:gd name="connsiteY500" fmla="*/ 908625 h 6863208"/>
              <a:gd name="connsiteX501" fmla="*/ 1319041 w 8090452"/>
              <a:gd name="connsiteY501" fmla="*/ 899115 h 6863208"/>
              <a:gd name="connsiteX502" fmla="*/ 1328552 w 8090452"/>
              <a:gd name="connsiteY502" fmla="*/ 911344 h 6863208"/>
              <a:gd name="connsiteX503" fmla="*/ 1319041 w 8090452"/>
              <a:gd name="connsiteY503" fmla="*/ 899115 h 6863208"/>
              <a:gd name="connsiteX504" fmla="*/ 30902 w 8090452"/>
              <a:gd name="connsiteY504" fmla="*/ 885526 h 6863208"/>
              <a:gd name="connsiteX505" fmla="*/ 33620 w 8090452"/>
              <a:gd name="connsiteY505" fmla="*/ 888244 h 6863208"/>
              <a:gd name="connsiteX506" fmla="*/ 58079 w 8090452"/>
              <a:gd name="connsiteY506" fmla="*/ 939878 h 6863208"/>
              <a:gd name="connsiteX507" fmla="*/ 101560 w 8090452"/>
              <a:gd name="connsiteY507" fmla="*/ 1013253 h 6863208"/>
              <a:gd name="connsiteX508" fmla="*/ 105636 w 8090452"/>
              <a:gd name="connsiteY508" fmla="*/ 1022764 h 6863208"/>
              <a:gd name="connsiteX509" fmla="*/ 106995 w 8090452"/>
              <a:gd name="connsiteY509" fmla="*/ 1032276 h 6863208"/>
              <a:gd name="connsiteX510" fmla="*/ 96125 w 8090452"/>
              <a:gd name="connsiteY510" fmla="*/ 1021406 h 6863208"/>
              <a:gd name="connsiteX511" fmla="*/ 93407 w 8090452"/>
              <a:gd name="connsiteY511" fmla="*/ 1021406 h 6863208"/>
              <a:gd name="connsiteX512" fmla="*/ 90690 w 8090452"/>
              <a:gd name="connsiteY512" fmla="*/ 1021405 h 6863208"/>
              <a:gd name="connsiteX513" fmla="*/ 86614 w 8090452"/>
              <a:gd name="connsiteY513" fmla="*/ 1030917 h 6863208"/>
              <a:gd name="connsiteX514" fmla="*/ 71666 w 8090452"/>
              <a:gd name="connsiteY514" fmla="*/ 1029559 h 6863208"/>
              <a:gd name="connsiteX515" fmla="*/ 101560 w 8090452"/>
              <a:gd name="connsiteY515" fmla="*/ 1051300 h 6863208"/>
              <a:gd name="connsiteX516" fmla="*/ 94766 w 8090452"/>
              <a:gd name="connsiteY516" fmla="*/ 1063528 h 6863208"/>
              <a:gd name="connsiteX517" fmla="*/ 85254 w 8090452"/>
              <a:gd name="connsiteY517" fmla="*/ 1056734 h 6863208"/>
              <a:gd name="connsiteX518" fmla="*/ 80338 w 8090452"/>
              <a:gd name="connsiteY518" fmla="*/ 1059193 h 6863208"/>
              <a:gd name="connsiteX519" fmla="*/ 81179 w 8090452"/>
              <a:gd name="connsiteY519" fmla="*/ 1055375 h 6863208"/>
              <a:gd name="connsiteX520" fmla="*/ 37696 w 8090452"/>
              <a:gd name="connsiteY520" fmla="*/ 1014611 h 6863208"/>
              <a:gd name="connsiteX521" fmla="*/ 36823 w 8090452"/>
              <a:gd name="connsiteY521" fmla="*/ 1016456 h 6863208"/>
              <a:gd name="connsiteX522" fmla="*/ 32262 w 8090452"/>
              <a:gd name="connsiteY522" fmla="*/ 1011895 h 6863208"/>
              <a:gd name="connsiteX523" fmla="*/ 33621 w 8090452"/>
              <a:gd name="connsiteY523" fmla="*/ 1010536 h 6863208"/>
              <a:gd name="connsiteX524" fmla="*/ 33621 w 8090452"/>
              <a:gd name="connsiteY524" fmla="*/ 1002383 h 6863208"/>
              <a:gd name="connsiteX525" fmla="*/ 25468 w 8090452"/>
              <a:gd name="connsiteY525" fmla="*/ 1002383 h 6863208"/>
              <a:gd name="connsiteX526" fmla="*/ 20032 w 8090452"/>
              <a:gd name="connsiteY526" fmla="*/ 991512 h 6863208"/>
              <a:gd name="connsiteX527" fmla="*/ 28185 w 8090452"/>
              <a:gd name="connsiteY527" fmla="*/ 986078 h 6863208"/>
              <a:gd name="connsiteX528" fmla="*/ 20032 w 8090452"/>
              <a:gd name="connsiteY528" fmla="*/ 988794 h 6863208"/>
              <a:gd name="connsiteX529" fmla="*/ 15956 w 8090452"/>
              <a:gd name="connsiteY529" fmla="*/ 979283 h 6863208"/>
              <a:gd name="connsiteX530" fmla="*/ 6444 w 8090452"/>
              <a:gd name="connsiteY530" fmla="*/ 977925 h 6863208"/>
              <a:gd name="connsiteX531" fmla="*/ 5085 w 8090452"/>
              <a:gd name="connsiteY531" fmla="*/ 971131 h 6863208"/>
              <a:gd name="connsiteX532" fmla="*/ 6444 w 8090452"/>
              <a:gd name="connsiteY532" fmla="*/ 926290 h 6863208"/>
              <a:gd name="connsiteX533" fmla="*/ 10520 w 8090452"/>
              <a:gd name="connsiteY533" fmla="*/ 924931 h 6863208"/>
              <a:gd name="connsiteX534" fmla="*/ 5085 w 8090452"/>
              <a:gd name="connsiteY534" fmla="*/ 916778 h 6863208"/>
              <a:gd name="connsiteX535" fmla="*/ 5085 w 8090452"/>
              <a:gd name="connsiteY535" fmla="*/ 914061 h 6863208"/>
              <a:gd name="connsiteX536" fmla="*/ 3727 w 8090452"/>
              <a:gd name="connsiteY536" fmla="*/ 907267 h 6863208"/>
              <a:gd name="connsiteX537" fmla="*/ 6444 w 8090452"/>
              <a:gd name="connsiteY537" fmla="*/ 907268 h 6863208"/>
              <a:gd name="connsiteX538" fmla="*/ 5085 w 8090452"/>
              <a:gd name="connsiteY538" fmla="*/ 905909 h 6863208"/>
              <a:gd name="connsiteX539" fmla="*/ 5086 w 8090452"/>
              <a:gd name="connsiteY539" fmla="*/ 900473 h 6863208"/>
              <a:gd name="connsiteX540" fmla="*/ 10521 w 8090452"/>
              <a:gd name="connsiteY540" fmla="*/ 897755 h 6863208"/>
              <a:gd name="connsiteX541" fmla="*/ 18674 w 8090452"/>
              <a:gd name="connsiteY541" fmla="*/ 900473 h 6863208"/>
              <a:gd name="connsiteX542" fmla="*/ 11879 w 8090452"/>
              <a:gd name="connsiteY542" fmla="*/ 896397 h 6863208"/>
              <a:gd name="connsiteX543" fmla="*/ 30902 w 8090452"/>
              <a:gd name="connsiteY543" fmla="*/ 885526 h 6863208"/>
              <a:gd name="connsiteX544" fmla="*/ 775522 w 8090452"/>
              <a:gd name="connsiteY544" fmla="*/ 885526 h 6863208"/>
              <a:gd name="connsiteX545" fmla="*/ 786393 w 8090452"/>
              <a:gd name="connsiteY545" fmla="*/ 890962 h 6863208"/>
              <a:gd name="connsiteX546" fmla="*/ 775522 w 8090452"/>
              <a:gd name="connsiteY546" fmla="*/ 885526 h 6863208"/>
              <a:gd name="connsiteX547" fmla="*/ 771446 w 8090452"/>
              <a:gd name="connsiteY547" fmla="*/ 884168 h 6863208"/>
              <a:gd name="connsiteX548" fmla="*/ 772805 w 8090452"/>
              <a:gd name="connsiteY548" fmla="*/ 890961 h 6863208"/>
              <a:gd name="connsiteX549" fmla="*/ 771446 w 8090452"/>
              <a:gd name="connsiteY549" fmla="*/ 884168 h 6863208"/>
              <a:gd name="connsiteX550" fmla="*/ 806775 w 8090452"/>
              <a:gd name="connsiteY550" fmla="*/ 884167 h 6863208"/>
              <a:gd name="connsiteX551" fmla="*/ 805416 w 8090452"/>
              <a:gd name="connsiteY551" fmla="*/ 893679 h 6863208"/>
              <a:gd name="connsiteX552" fmla="*/ 806775 w 8090452"/>
              <a:gd name="connsiteY552" fmla="*/ 884167 h 6863208"/>
              <a:gd name="connsiteX553" fmla="*/ 846180 w 8090452"/>
              <a:gd name="connsiteY553" fmla="*/ 871938 h 6863208"/>
              <a:gd name="connsiteX554" fmla="*/ 904608 w 8090452"/>
              <a:gd name="connsiteY554" fmla="*/ 935801 h 6863208"/>
              <a:gd name="connsiteX555" fmla="*/ 880151 w 8090452"/>
              <a:gd name="connsiteY555" fmla="*/ 935801 h 6863208"/>
              <a:gd name="connsiteX556" fmla="*/ 846180 w 8090452"/>
              <a:gd name="connsiteY556" fmla="*/ 871938 h 6863208"/>
              <a:gd name="connsiteX557" fmla="*/ 734759 w 8090452"/>
              <a:gd name="connsiteY557" fmla="*/ 871938 h 6863208"/>
              <a:gd name="connsiteX558" fmla="*/ 767370 w 8090452"/>
              <a:gd name="connsiteY558" fmla="*/ 899114 h 6863208"/>
              <a:gd name="connsiteX559" fmla="*/ 823081 w 8090452"/>
              <a:gd name="connsiteY559" fmla="*/ 930366 h 6863208"/>
              <a:gd name="connsiteX560" fmla="*/ 819004 w 8090452"/>
              <a:gd name="connsiteY560" fmla="*/ 931726 h 6863208"/>
              <a:gd name="connsiteX561" fmla="*/ 823081 w 8090452"/>
              <a:gd name="connsiteY561" fmla="*/ 935802 h 6863208"/>
              <a:gd name="connsiteX562" fmla="*/ 827157 w 8090452"/>
              <a:gd name="connsiteY562" fmla="*/ 934442 h 6863208"/>
              <a:gd name="connsiteX563" fmla="*/ 857051 w 8090452"/>
              <a:gd name="connsiteY563" fmla="*/ 1015970 h 6863208"/>
              <a:gd name="connsiteX564" fmla="*/ 817645 w 8090452"/>
              <a:gd name="connsiteY564" fmla="*/ 979283 h 6863208"/>
              <a:gd name="connsiteX565" fmla="*/ 790470 w 8090452"/>
              <a:gd name="connsiteY565" fmla="*/ 949389 h 6863208"/>
              <a:gd name="connsiteX566" fmla="*/ 791828 w 8090452"/>
              <a:gd name="connsiteY566" fmla="*/ 948031 h 6863208"/>
              <a:gd name="connsiteX567" fmla="*/ 789110 w 8090452"/>
              <a:gd name="connsiteY567" fmla="*/ 945313 h 6863208"/>
              <a:gd name="connsiteX568" fmla="*/ 787752 w 8090452"/>
              <a:gd name="connsiteY568" fmla="*/ 946672 h 6863208"/>
              <a:gd name="connsiteX569" fmla="*/ 734759 w 8090452"/>
              <a:gd name="connsiteY569" fmla="*/ 871938 h 6863208"/>
              <a:gd name="connsiteX570" fmla="*/ 1382903 w 8090452"/>
              <a:gd name="connsiteY570" fmla="*/ 870579 h 6863208"/>
              <a:gd name="connsiteX571" fmla="*/ 1381545 w 8090452"/>
              <a:gd name="connsiteY571" fmla="*/ 880091 h 6863208"/>
              <a:gd name="connsiteX572" fmla="*/ 1389699 w 8090452"/>
              <a:gd name="connsiteY572" fmla="*/ 885526 h 6863208"/>
              <a:gd name="connsiteX573" fmla="*/ 1382903 w 8090452"/>
              <a:gd name="connsiteY573" fmla="*/ 870579 h 6863208"/>
              <a:gd name="connsiteX574" fmla="*/ 813569 w 8090452"/>
              <a:gd name="connsiteY574" fmla="*/ 866503 h 6863208"/>
              <a:gd name="connsiteX575" fmla="*/ 835309 w 8090452"/>
              <a:gd name="connsiteY575" fmla="*/ 896397 h 6863208"/>
              <a:gd name="connsiteX576" fmla="*/ 865203 w 8090452"/>
              <a:gd name="connsiteY576" fmla="*/ 934443 h 6863208"/>
              <a:gd name="connsiteX577" fmla="*/ 832593 w 8090452"/>
              <a:gd name="connsiteY577" fmla="*/ 926290 h 6863208"/>
              <a:gd name="connsiteX578" fmla="*/ 831234 w 8090452"/>
              <a:gd name="connsiteY578" fmla="*/ 924931 h 6863208"/>
              <a:gd name="connsiteX579" fmla="*/ 813569 w 8090452"/>
              <a:gd name="connsiteY579" fmla="*/ 866503 h 6863208"/>
              <a:gd name="connsiteX580" fmla="*/ 677690 w 8090452"/>
              <a:gd name="connsiteY580" fmla="*/ 866503 h 6863208"/>
              <a:gd name="connsiteX581" fmla="*/ 734759 w 8090452"/>
              <a:gd name="connsiteY581" fmla="*/ 918137 h 6863208"/>
              <a:gd name="connsiteX582" fmla="*/ 831233 w 8090452"/>
              <a:gd name="connsiteY582" fmla="*/ 1066246 h 6863208"/>
              <a:gd name="connsiteX583" fmla="*/ 851718 w 8090452"/>
              <a:gd name="connsiteY583" fmla="*/ 1114897 h 6863208"/>
              <a:gd name="connsiteX584" fmla="*/ 821722 w 8090452"/>
              <a:gd name="connsiteY584" fmla="*/ 1089345 h 6863208"/>
              <a:gd name="connsiteX585" fmla="*/ 718453 w 8090452"/>
              <a:gd name="connsiteY585" fmla="*/ 953466 h 6863208"/>
              <a:gd name="connsiteX586" fmla="*/ 677690 w 8090452"/>
              <a:gd name="connsiteY586" fmla="*/ 866503 h 6863208"/>
              <a:gd name="connsiteX587" fmla="*/ 329603 w 8090452"/>
              <a:gd name="connsiteY587" fmla="*/ 842321 h 6863208"/>
              <a:gd name="connsiteX588" fmla="*/ 327120 w 8090452"/>
              <a:gd name="connsiteY588" fmla="*/ 847480 h 6863208"/>
              <a:gd name="connsiteX589" fmla="*/ 324402 w 8090452"/>
              <a:gd name="connsiteY589" fmla="*/ 844762 h 6863208"/>
              <a:gd name="connsiteX590" fmla="*/ 329603 w 8090452"/>
              <a:gd name="connsiteY590" fmla="*/ 842321 h 6863208"/>
              <a:gd name="connsiteX591" fmla="*/ 1482096 w 8090452"/>
              <a:gd name="connsiteY591" fmla="*/ 812151 h 6863208"/>
              <a:gd name="connsiteX592" fmla="*/ 1487531 w 8090452"/>
              <a:gd name="connsiteY592" fmla="*/ 814869 h 6863208"/>
              <a:gd name="connsiteX593" fmla="*/ 1487531 w 8090452"/>
              <a:gd name="connsiteY593" fmla="*/ 812151 h 6863208"/>
              <a:gd name="connsiteX594" fmla="*/ 1482096 w 8090452"/>
              <a:gd name="connsiteY594" fmla="*/ 812151 h 6863208"/>
              <a:gd name="connsiteX595" fmla="*/ 789110 w 8090452"/>
              <a:gd name="connsiteY595" fmla="*/ 782258 h 6863208"/>
              <a:gd name="connsiteX596" fmla="*/ 794546 w 8090452"/>
              <a:gd name="connsiteY596" fmla="*/ 793128 h 6863208"/>
              <a:gd name="connsiteX597" fmla="*/ 829874 w 8090452"/>
              <a:gd name="connsiteY597" fmla="*/ 850197 h 6863208"/>
              <a:gd name="connsiteX598" fmla="*/ 836668 w 8090452"/>
              <a:gd name="connsiteY598" fmla="*/ 865144 h 6863208"/>
              <a:gd name="connsiteX599" fmla="*/ 874715 w 8090452"/>
              <a:gd name="connsiteY599" fmla="*/ 933084 h 6863208"/>
              <a:gd name="connsiteX600" fmla="*/ 840745 w 8090452"/>
              <a:gd name="connsiteY600" fmla="*/ 888244 h 6863208"/>
              <a:gd name="connsiteX601" fmla="*/ 805416 w 8090452"/>
              <a:gd name="connsiteY601" fmla="*/ 839327 h 6863208"/>
              <a:gd name="connsiteX602" fmla="*/ 789110 w 8090452"/>
              <a:gd name="connsiteY602" fmla="*/ 782258 h 6863208"/>
              <a:gd name="connsiteX603" fmla="*/ 880150 w 8090452"/>
              <a:gd name="connsiteY603" fmla="*/ 772746 h 6863208"/>
              <a:gd name="connsiteX604" fmla="*/ 877432 w 8090452"/>
              <a:gd name="connsiteY604" fmla="*/ 775464 h 6863208"/>
              <a:gd name="connsiteX605" fmla="*/ 880150 w 8090452"/>
              <a:gd name="connsiteY605" fmla="*/ 780899 h 6863208"/>
              <a:gd name="connsiteX606" fmla="*/ 882867 w 8090452"/>
              <a:gd name="connsiteY606" fmla="*/ 778182 h 6863208"/>
              <a:gd name="connsiteX607" fmla="*/ 880150 w 8090452"/>
              <a:gd name="connsiteY607" fmla="*/ 772746 h 6863208"/>
              <a:gd name="connsiteX608" fmla="*/ 646437 w 8090452"/>
              <a:gd name="connsiteY608" fmla="*/ 772746 h 6863208"/>
              <a:gd name="connsiteX609" fmla="*/ 693995 w 8090452"/>
              <a:gd name="connsiteY609" fmla="*/ 828457 h 6863208"/>
              <a:gd name="connsiteX610" fmla="*/ 814928 w 8090452"/>
              <a:gd name="connsiteY610" fmla="*/ 990153 h 6863208"/>
              <a:gd name="connsiteX611" fmla="*/ 865203 w 8090452"/>
              <a:gd name="connsiteY611" fmla="*/ 1034994 h 6863208"/>
              <a:gd name="connsiteX612" fmla="*/ 886944 w 8090452"/>
              <a:gd name="connsiteY612" fmla="*/ 1078475 h 6863208"/>
              <a:gd name="connsiteX613" fmla="*/ 948089 w 8090452"/>
              <a:gd name="connsiteY613" fmla="*/ 1177667 h 6863208"/>
              <a:gd name="connsiteX614" fmla="*/ 944014 w 8090452"/>
              <a:gd name="connsiteY614" fmla="*/ 1176308 h 6863208"/>
              <a:gd name="connsiteX615" fmla="*/ 879124 w 8090452"/>
              <a:gd name="connsiteY615" fmla="*/ 1135452 h 6863208"/>
              <a:gd name="connsiteX616" fmla="*/ 867921 w 8090452"/>
              <a:gd name="connsiteY616" fmla="*/ 1127391 h 6863208"/>
              <a:gd name="connsiteX617" fmla="*/ 838027 w 8090452"/>
              <a:gd name="connsiteY617" fmla="*/ 1064887 h 6863208"/>
              <a:gd name="connsiteX618" fmla="*/ 795904 w 8090452"/>
              <a:gd name="connsiteY618" fmla="*/ 982001 h 6863208"/>
              <a:gd name="connsiteX619" fmla="*/ 737476 w 8090452"/>
              <a:gd name="connsiteY619" fmla="*/ 907267 h 6863208"/>
              <a:gd name="connsiteX620" fmla="*/ 674972 w 8090452"/>
              <a:gd name="connsiteY620" fmla="*/ 847480 h 6863208"/>
              <a:gd name="connsiteX621" fmla="*/ 668178 w 8090452"/>
              <a:gd name="connsiteY621" fmla="*/ 840686 h 6863208"/>
              <a:gd name="connsiteX622" fmla="*/ 646437 w 8090452"/>
              <a:gd name="connsiteY622" fmla="*/ 772746 h 6863208"/>
              <a:gd name="connsiteX623" fmla="*/ 874205 w 8090452"/>
              <a:gd name="connsiteY623" fmla="*/ 768499 h 6863208"/>
              <a:gd name="connsiteX624" fmla="*/ 867920 w 8090452"/>
              <a:gd name="connsiteY624" fmla="*/ 771386 h 6863208"/>
              <a:gd name="connsiteX625" fmla="*/ 877432 w 8090452"/>
              <a:gd name="connsiteY625" fmla="*/ 772746 h 6863208"/>
              <a:gd name="connsiteX626" fmla="*/ 874205 w 8090452"/>
              <a:gd name="connsiteY626" fmla="*/ 768499 h 6863208"/>
              <a:gd name="connsiteX627" fmla="*/ 1404646 w 8090452"/>
              <a:gd name="connsiteY627" fmla="*/ 767311 h 6863208"/>
              <a:gd name="connsiteX628" fmla="*/ 1401927 w 8090452"/>
              <a:gd name="connsiteY628" fmla="*/ 770029 h 6863208"/>
              <a:gd name="connsiteX629" fmla="*/ 1401928 w 8090452"/>
              <a:gd name="connsiteY629" fmla="*/ 772746 h 6863208"/>
              <a:gd name="connsiteX630" fmla="*/ 1407363 w 8090452"/>
              <a:gd name="connsiteY630" fmla="*/ 772746 h 6863208"/>
              <a:gd name="connsiteX631" fmla="*/ 1404646 w 8090452"/>
              <a:gd name="connsiteY631" fmla="*/ 767311 h 6863208"/>
              <a:gd name="connsiteX632" fmla="*/ 889660 w 8090452"/>
              <a:gd name="connsiteY632" fmla="*/ 760516 h 6863208"/>
              <a:gd name="connsiteX633" fmla="*/ 881507 w 8090452"/>
              <a:gd name="connsiteY633" fmla="*/ 768669 h 6863208"/>
              <a:gd name="connsiteX634" fmla="*/ 892378 w 8090452"/>
              <a:gd name="connsiteY634" fmla="*/ 774105 h 6863208"/>
              <a:gd name="connsiteX635" fmla="*/ 889660 w 8090452"/>
              <a:gd name="connsiteY635" fmla="*/ 760516 h 6863208"/>
              <a:gd name="connsiteX636" fmla="*/ 851614 w 8090452"/>
              <a:gd name="connsiteY636" fmla="*/ 749646 h 6863208"/>
              <a:gd name="connsiteX637" fmla="*/ 840744 w 8090452"/>
              <a:gd name="connsiteY637" fmla="*/ 757799 h 6863208"/>
              <a:gd name="connsiteX638" fmla="*/ 844821 w 8090452"/>
              <a:gd name="connsiteY638" fmla="*/ 770029 h 6863208"/>
              <a:gd name="connsiteX639" fmla="*/ 851614 w 8090452"/>
              <a:gd name="connsiteY639" fmla="*/ 760517 h 6863208"/>
              <a:gd name="connsiteX640" fmla="*/ 851614 w 8090452"/>
              <a:gd name="connsiteY640" fmla="*/ 768670 h 6863208"/>
              <a:gd name="connsiteX641" fmla="*/ 857049 w 8090452"/>
              <a:gd name="connsiteY641" fmla="*/ 765952 h 6863208"/>
              <a:gd name="connsiteX642" fmla="*/ 863845 w 8090452"/>
              <a:gd name="connsiteY642" fmla="*/ 772747 h 6863208"/>
              <a:gd name="connsiteX643" fmla="*/ 857049 w 8090452"/>
              <a:gd name="connsiteY643" fmla="*/ 771388 h 6863208"/>
              <a:gd name="connsiteX644" fmla="*/ 862485 w 8090452"/>
              <a:gd name="connsiteY644" fmla="*/ 776823 h 6863208"/>
              <a:gd name="connsiteX645" fmla="*/ 867920 w 8090452"/>
              <a:gd name="connsiteY645" fmla="*/ 774106 h 6863208"/>
              <a:gd name="connsiteX646" fmla="*/ 866561 w 8090452"/>
              <a:gd name="connsiteY646" fmla="*/ 767311 h 6863208"/>
              <a:gd name="connsiteX647" fmla="*/ 878791 w 8090452"/>
              <a:gd name="connsiteY647" fmla="*/ 763235 h 6863208"/>
              <a:gd name="connsiteX648" fmla="*/ 867920 w 8090452"/>
              <a:gd name="connsiteY648" fmla="*/ 755080 h 6863208"/>
              <a:gd name="connsiteX649" fmla="*/ 869279 w 8090452"/>
              <a:gd name="connsiteY649" fmla="*/ 761875 h 6863208"/>
              <a:gd name="connsiteX650" fmla="*/ 863844 w 8090452"/>
              <a:gd name="connsiteY650" fmla="*/ 753722 h 6863208"/>
              <a:gd name="connsiteX651" fmla="*/ 855691 w 8090452"/>
              <a:gd name="connsiteY651" fmla="*/ 759158 h 6863208"/>
              <a:gd name="connsiteX652" fmla="*/ 855691 w 8090452"/>
              <a:gd name="connsiteY652" fmla="*/ 764593 h 6863208"/>
              <a:gd name="connsiteX653" fmla="*/ 857049 w 8090452"/>
              <a:gd name="connsiteY653" fmla="*/ 752364 h 6863208"/>
              <a:gd name="connsiteX654" fmla="*/ 851614 w 8090452"/>
              <a:gd name="connsiteY654" fmla="*/ 749646 h 6863208"/>
              <a:gd name="connsiteX655" fmla="*/ 636925 w 8090452"/>
              <a:gd name="connsiteY655" fmla="*/ 741494 h 6863208"/>
              <a:gd name="connsiteX656" fmla="*/ 670896 w 8090452"/>
              <a:gd name="connsiteY656" fmla="*/ 794487 h 6863208"/>
              <a:gd name="connsiteX657" fmla="*/ 642360 w 8090452"/>
              <a:gd name="connsiteY657" fmla="*/ 760517 h 6863208"/>
              <a:gd name="connsiteX658" fmla="*/ 636925 w 8090452"/>
              <a:gd name="connsiteY658" fmla="*/ 741494 h 6863208"/>
              <a:gd name="connsiteX659" fmla="*/ 757858 w 8090452"/>
              <a:gd name="connsiteY659" fmla="*/ 729265 h 6863208"/>
              <a:gd name="connsiteX660" fmla="*/ 774164 w 8090452"/>
              <a:gd name="connsiteY660" fmla="*/ 770029 h 6863208"/>
              <a:gd name="connsiteX661" fmla="*/ 787751 w 8090452"/>
              <a:gd name="connsiteY661" fmla="*/ 813510 h 6863208"/>
              <a:gd name="connsiteX662" fmla="*/ 748347 w 8090452"/>
              <a:gd name="connsiteY662" fmla="*/ 755082 h 6863208"/>
              <a:gd name="connsiteX663" fmla="*/ 755140 w 8090452"/>
              <a:gd name="connsiteY663" fmla="*/ 742853 h 6863208"/>
              <a:gd name="connsiteX664" fmla="*/ 757858 w 8090452"/>
              <a:gd name="connsiteY664" fmla="*/ 729265 h 6863208"/>
              <a:gd name="connsiteX665" fmla="*/ 772805 w 8090452"/>
              <a:gd name="connsiteY665" fmla="*/ 708883 h 6863208"/>
              <a:gd name="connsiteX666" fmla="*/ 983418 w 8090452"/>
              <a:gd name="connsiteY666" fmla="*/ 900472 h 6863208"/>
              <a:gd name="connsiteX667" fmla="*/ 1008851 w 8090452"/>
              <a:gd name="connsiteY667" fmla="*/ 920552 h 6863208"/>
              <a:gd name="connsiteX668" fmla="*/ 923631 w 8090452"/>
              <a:gd name="connsiteY668" fmla="*/ 933084 h 6863208"/>
              <a:gd name="connsiteX669" fmla="*/ 924091 w 8090452"/>
              <a:gd name="connsiteY669" fmla="*/ 933377 h 6863208"/>
              <a:gd name="connsiteX670" fmla="*/ 916837 w 8090452"/>
              <a:gd name="connsiteY670" fmla="*/ 934443 h 6863208"/>
              <a:gd name="connsiteX671" fmla="*/ 816286 w 8090452"/>
              <a:gd name="connsiteY671" fmla="*/ 812151 h 6863208"/>
              <a:gd name="connsiteX672" fmla="*/ 772805 w 8090452"/>
              <a:gd name="connsiteY672" fmla="*/ 708883 h 6863208"/>
              <a:gd name="connsiteX673" fmla="*/ 763293 w 8090452"/>
              <a:gd name="connsiteY673" fmla="*/ 702089 h 6863208"/>
              <a:gd name="connsiteX674" fmla="*/ 789110 w 8090452"/>
              <a:gd name="connsiteY674" fmla="*/ 763235 h 6863208"/>
              <a:gd name="connsiteX675" fmla="*/ 763294 w 8090452"/>
              <a:gd name="connsiteY675" fmla="*/ 710241 h 6863208"/>
              <a:gd name="connsiteX676" fmla="*/ 761935 w 8090452"/>
              <a:gd name="connsiteY676" fmla="*/ 708882 h 6863208"/>
              <a:gd name="connsiteX677" fmla="*/ 763293 w 8090452"/>
              <a:gd name="connsiteY677" fmla="*/ 702089 h 6863208"/>
              <a:gd name="connsiteX678" fmla="*/ 556756 w 8090452"/>
              <a:gd name="connsiteY678" fmla="*/ 699371 h 6863208"/>
              <a:gd name="connsiteX679" fmla="*/ 624696 w 8090452"/>
              <a:gd name="connsiteY679" fmla="*/ 751006 h 6863208"/>
              <a:gd name="connsiteX680" fmla="*/ 638284 w 8090452"/>
              <a:gd name="connsiteY680" fmla="*/ 764593 h 6863208"/>
              <a:gd name="connsiteX681" fmla="*/ 661384 w 8090452"/>
              <a:gd name="connsiteY681" fmla="*/ 833892 h 6863208"/>
              <a:gd name="connsiteX682" fmla="*/ 619261 w 8090452"/>
              <a:gd name="connsiteY682" fmla="*/ 789052 h 6863208"/>
              <a:gd name="connsiteX683" fmla="*/ 626055 w 8090452"/>
              <a:gd name="connsiteY683" fmla="*/ 782258 h 6863208"/>
              <a:gd name="connsiteX684" fmla="*/ 616544 w 8090452"/>
              <a:gd name="connsiteY684" fmla="*/ 767311 h 6863208"/>
              <a:gd name="connsiteX685" fmla="*/ 605674 w 8090452"/>
              <a:gd name="connsiteY685" fmla="*/ 772746 h 6863208"/>
              <a:gd name="connsiteX686" fmla="*/ 556756 w 8090452"/>
              <a:gd name="connsiteY686" fmla="*/ 699371 h 6863208"/>
              <a:gd name="connsiteX687" fmla="*/ 1144562 w 8090452"/>
              <a:gd name="connsiteY687" fmla="*/ 674700 h 6863208"/>
              <a:gd name="connsiteX688" fmla="*/ 1128809 w 8090452"/>
              <a:gd name="connsiteY688" fmla="*/ 684425 h 6863208"/>
              <a:gd name="connsiteX689" fmla="*/ 1155986 w 8090452"/>
              <a:gd name="connsiteY689" fmla="*/ 771388 h 6863208"/>
              <a:gd name="connsiteX690" fmla="*/ 1157344 w 8090452"/>
              <a:gd name="connsiteY690" fmla="*/ 767311 h 6863208"/>
              <a:gd name="connsiteX691" fmla="*/ 1162779 w 8090452"/>
              <a:gd name="connsiteY691" fmla="*/ 810793 h 6863208"/>
              <a:gd name="connsiteX692" fmla="*/ 1185879 w 8090452"/>
              <a:gd name="connsiteY692" fmla="*/ 852915 h 6863208"/>
              <a:gd name="connsiteX693" fmla="*/ 1195390 w 8090452"/>
              <a:gd name="connsiteY693" fmla="*/ 827098 h 6863208"/>
              <a:gd name="connsiteX694" fmla="*/ 1172291 w 8090452"/>
              <a:gd name="connsiteY694" fmla="*/ 722471 h 6863208"/>
              <a:gd name="connsiteX695" fmla="*/ 1183161 w 8090452"/>
              <a:gd name="connsiteY695" fmla="*/ 698013 h 6863208"/>
              <a:gd name="connsiteX696" fmla="*/ 1144562 w 8090452"/>
              <a:gd name="connsiteY696" fmla="*/ 674700 h 6863208"/>
              <a:gd name="connsiteX697" fmla="*/ 771446 w 8090452"/>
              <a:gd name="connsiteY697" fmla="*/ 664043 h 6863208"/>
              <a:gd name="connsiteX698" fmla="*/ 775523 w 8090452"/>
              <a:gd name="connsiteY698" fmla="*/ 670837 h 6863208"/>
              <a:gd name="connsiteX699" fmla="*/ 771446 w 8090452"/>
              <a:gd name="connsiteY699" fmla="*/ 664043 h 6863208"/>
              <a:gd name="connsiteX700" fmla="*/ 1505194 w 8090452"/>
              <a:gd name="connsiteY700" fmla="*/ 653172 h 6863208"/>
              <a:gd name="connsiteX701" fmla="*/ 1495683 w 8090452"/>
              <a:gd name="connsiteY701" fmla="*/ 657248 h 6863208"/>
              <a:gd name="connsiteX702" fmla="*/ 1501118 w 8090452"/>
              <a:gd name="connsiteY702" fmla="*/ 665401 h 6863208"/>
              <a:gd name="connsiteX703" fmla="*/ 1490248 w 8090452"/>
              <a:gd name="connsiteY703" fmla="*/ 665401 h 6863208"/>
              <a:gd name="connsiteX704" fmla="*/ 1501118 w 8090452"/>
              <a:gd name="connsiteY704" fmla="*/ 676271 h 6863208"/>
              <a:gd name="connsiteX705" fmla="*/ 1502477 w 8090452"/>
              <a:gd name="connsiteY705" fmla="*/ 655889 h 6863208"/>
              <a:gd name="connsiteX706" fmla="*/ 1510629 w 8090452"/>
              <a:gd name="connsiteY706" fmla="*/ 661325 h 6863208"/>
              <a:gd name="connsiteX707" fmla="*/ 1505194 w 8090452"/>
              <a:gd name="connsiteY707" fmla="*/ 653172 h 6863208"/>
              <a:gd name="connsiteX708" fmla="*/ 1497043 w 8090452"/>
              <a:gd name="connsiteY708" fmla="*/ 645019 h 6863208"/>
              <a:gd name="connsiteX709" fmla="*/ 1492967 w 8090452"/>
              <a:gd name="connsiteY709" fmla="*/ 649096 h 6863208"/>
              <a:gd name="connsiteX710" fmla="*/ 1499761 w 8090452"/>
              <a:gd name="connsiteY710" fmla="*/ 650455 h 6863208"/>
              <a:gd name="connsiteX711" fmla="*/ 1497043 w 8090452"/>
              <a:gd name="connsiteY711" fmla="*/ 645019 h 6863208"/>
              <a:gd name="connsiteX712" fmla="*/ 767370 w 8090452"/>
              <a:gd name="connsiteY712" fmla="*/ 632791 h 6863208"/>
              <a:gd name="connsiteX713" fmla="*/ 772805 w 8090452"/>
              <a:gd name="connsiteY713" fmla="*/ 638226 h 6863208"/>
              <a:gd name="connsiteX714" fmla="*/ 775523 w 8090452"/>
              <a:gd name="connsiteY714" fmla="*/ 640944 h 6863208"/>
              <a:gd name="connsiteX715" fmla="*/ 776607 w 8090452"/>
              <a:gd name="connsiteY715" fmla="*/ 642028 h 6863208"/>
              <a:gd name="connsiteX716" fmla="*/ 772805 w 8090452"/>
              <a:gd name="connsiteY716" fmla="*/ 640942 h 6863208"/>
              <a:gd name="connsiteX717" fmla="*/ 774164 w 8090452"/>
              <a:gd name="connsiteY717" fmla="*/ 647736 h 6863208"/>
              <a:gd name="connsiteX718" fmla="*/ 777299 w 8090452"/>
              <a:gd name="connsiteY718" fmla="*/ 642720 h 6863208"/>
              <a:gd name="connsiteX719" fmla="*/ 789110 w 8090452"/>
              <a:gd name="connsiteY719" fmla="*/ 654531 h 6863208"/>
              <a:gd name="connsiteX720" fmla="*/ 793188 w 8090452"/>
              <a:gd name="connsiteY720" fmla="*/ 666760 h 6863208"/>
              <a:gd name="connsiteX721" fmla="*/ 793187 w 8090452"/>
              <a:gd name="connsiteY721" fmla="*/ 658608 h 6863208"/>
              <a:gd name="connsiteX722" fmla="*/ 821721 w 8090452"/>
              <a:gd name="connsiteY722" fmla="*/ 689859 h 6863208"/>
              <a:gd name="connsiteX723" fmla="*/ 882868 w 8090452"/>
              <a:gd name="connsiteY723" fmla="*/ 751006 h 6863208"/>
              <a:gd name="connsiteX724" fmla="*/ 881509 w 8090452"/>
              <a:gd name="connsiteY724" fmla="*/ 757799 h 6863208"/>
              <a:gd name="connsiteX725" fmla="*/ 885585 w 8090452"/>
              <a:gd name="connsiteY725" fmla="*/ 759158 h 6863208"/>
              <a:gd name="connsiteX726" fmla="*/ 888303 w 8090452"/>
              <a:gd name="connsiteY726" fmla="*/ 756440 h 6863208"/>
              <a:gd name="connsiteX727" fmla="*/ 961678 w 8090452"/>
              <a:gd name="connsiteY727" fmla="*/ 813509 h 6863208"/>
              <a:gd name="connsiteX728" fmla="*/ 1001083 w 8090452"/>
              <a:gd name="connsiteY728" fmla="*/ 836610 h 6863208"/>
              <a:gd name="connsiteX729" fmla="*/ 1107069 w 8090452"/>
              <a:gd name="connsiteY729" fmla="*/ 918137 h 6863208"/>
              <a:gd name="connsiteX730" fmla="*/ 1141038 w 8090452"/>
              <a:gd name="connsiteY730" fmla="*/ 941237 h 6863208"/>
              <a:gd name="connsiteX731" fmla="*/ 1036411 w 8090452"/>
              <a:gd name="connsiteY731" fmla="*/ 920855 h 6863208"/>
              <a:gd name="connsiteX732" fmla="*/ 1018068 w 8090452"/>
              <a:gd name="connsiteY732" fmla="*/ 920855 h 6863208"/>
              <a:gd name="connsiteX733" fmla="*/ 1016030 w 8090452"/>
              <a:gd name="connsiteY733" fmla="*/ 919496 h 6863208"/>
              <a:gd name="connsiteX734" fmla="*/ 1015651 w 8090452"/>
              <a:gd name="connsiteY734" fmla="*/ 919552 h 6863208"/>
              <a:gd name="connsiteX735" fmla="*/ 984778 w 8090452"/>
              <a:gd name="connsiteY735" fmla="*/ 896397 h 6863208"/>
              <a:gd name="connsiteX736" fmla="*/ 824439 w 8090452"/>
              <a:gd name="connsiteY736" fmla="*/ 755082 h 6863208"/>
              <a:gd name="connsiteX737" fmla="*/ 828515 w 8090452"/>
              <a:gd name="connsiteY737" fmla="*/ 751006 h 6863208"/>
              <a:gd name="connsiteX738" fmla="*/ 824440 w 8090452"/>
              <a:gd name="connsiteY738" fmla="*/ 736059 h 6863208"/>
              <a:gd name="connsiteX739" fmla="*/ 814928 w 8090452"/>
              <a:gd name="connsiteY739" fmla="*/ 729265 h 6863208"/>
              <a:gd name="connsiteX740" fmla="*/ 819004 w 8090452"/>
              <a:gd name="connsiteY740" fmla="*/ 736058 h 6863208"/>
              <a:gd name="connsiteX741" fmla="*/ 809492 w 8090452"/>
              <a:gd name="connsiteY741" fmla="*/ 731982 h 6863208"/>
              <a:gd name="connsiteX742" fmla="*/ 812210 w 8090452"/>
              <a:gd name="connsiteY742" fmla="*/ 742853 h 6863208"/>
              <a:gd name="connsiteX743" fmla="*/ 766011 w 8090452"/>
              <a:gd name="connsiteY743" fmla="*/ 693936 h 6863208"/>
              <a:gd name="connsiteX744" fmla="*/ 771446 w 8090452"/>
              <a:gd name="connsiteY744" fmla="*/ 658608 h 6863208"/>
              <a:gd name="connsiteX745" fmla="*/ 772805 w 8090452"/>
              <a:gd name="connsiteY745" fmla="*/ 643661 h 6863208"/>
              <a:gd name="connsiteX746" fmla="*/ 767370 w 8090452"/>
              <a:gd name="connsiteY746" fmla="*/ 632791 h 6863208"/>
              <a:gd name="connsiteX747" fmla="*/ 487458 w 8090452"/>
              <a:gd name="connsiteY747" fmla="*/ 616484 h 6863208"/>
              <a:gd name="connsiteX748" fmla="*/ 502405 w 8090452"/>
              <a:gd name="connsiteY748" fmla="*/ 639584 h 6863208"/>
              <a:gd name="connsiteX749" fmla="*/ 522787 w 8090452"/>
              <a:gd name="connsiteY749" fmla="*/ 670837 h 6863208"/>
              <a:gd name="connsiteX750" fmla="*/ 475229 w 8090452"/>
              <a:gd name="connsiteY750" fmla="*/ 639585 h 6863208"/>
              <a:gd name="connsiteX751" fmla="*/ 456206 w 8090452"/>
              <a:gd name="connsiteY751" fmla="*/ 623279 h 6863208"/>
              <a:gd name="connsiteX752" fmla="*/ 487458 w 8090452"/>
              <a:gd name="connsiteY752" fmla="*/ 616484 h 6863208"/>
              <a:gd name="connsiteX753" fmla="*/ 583933 w 8090452"/>
              <a:gd name="connsiteY753" fmla="*/ 612408 h 6863208"/>
              <a:gd name="connsiteX754" fmla="*/ 594803 w 8090452"/>
              <a:gd name="connsiteY754" fmla="*/ 639584 h 6863208"/>
              <a:gd name="connsiteX755" fmla="*/ 611108 w 8090452"/>
              <a:gd name="connsiteY755" fmla="*/ 683065 h 6863208"/>
              <a:gd name="connsiteX756" fmla="*/ 564910 w 8090452"/>
              <a:gd name="connsiteY756" fmla="*/ 623279 h 6863208"/>
              <a:gd name="connsiteX757" fmla="*/ 583933 w 8090452"/>
              <a:gd name="connsiteY757" fmla="*/ 612408 h 6863208"/>
              <a:gd name="connsiteX758" fmla="*/ 1588083 w 8090452"/>
              <a:gd name="connsiteY758" fmla="*/ 611050 h 6863208"/>
              <a:gd name="connsiteX759" fmla="*/ 1579929 w 8090452"/>
              <a:gd name="connsiteY759" fmla="*/ 616486 h 6863208"/>
              <a:gd name="connsiteX760" fmla="*/ 1588083 w 8090452"/>
              <a:gd name="connsiteY760" fmla="*/ 611050 h 6863208"/>
              <a:gd name="connsiteX761" fmla="*/ 520069 w 8090452"/>
              <a:gd name="connsiteY761" fmla="*/ 611050 h 6863208"/>
              <a:gd name="connsiteX762" fmla="*/ 548604 w 8090452"/>
              <a:gd name="connsiteY762" fmla="*/ 625997 h 6863208"/>
              <a:gd name="connsiteX763" fmla="*/ 623338 w 8090452"/>
              <a:gd name="connsiteY763" fmla="*/ 725188 h 6863208"/>
              <a:gd name="connsiteX764" fmla="*/ 631490 w 8090452"/>
              <a:gd name="connsiteY764" fmla="*/ 752365 h 6863208"/>
              <a:gd name="connsiteX765" fmla="*/ 626055 w 8090452"/>
              <a:gd name="connsiteY765" fmla="*/ 746930 h 6863208"/>
              <a:gd name="connsiteX766" fmla="*/ 548604 w 8090452"/>
              <a:gd name="connsiteY766" fmla="*/ 688501 h 6863208"/>
              <a:gd name="connsiteX767" fmla="*/ 547245 w 8090452"/>
              <a:gd name="connsiteY767" fmla="*/ 687142 h 6863208"/>
              <a:gd name="connsiteX768" fmla="*/ 515993 w 8090452"/>
              <a:gd name="connsiteY768" fmla="*/ 636867 h 6863208"/>
              <a:gd name="connsiteX769" fmla="*/ 503764 w 8090452"/>
              <a:gd name="connsiteY769" fmla="*/ 613767 h 6863208"/>
              <a:gd name="connsiteX770" fmla="*/ 520069 w 8090452"/>
              <a:gd name="connsiteY770" fmla="*/ 611050 h 6863208"/>
              <a:gd name="connsiteX771" fmla="*/ 1071059 w 8090452"/>
              <a:gd name="connsiteY771" fmla="*/ 603065 h 6863208"/>
              <a:gd name="connsiteX772" fmla="*/ 1066304 w 8090452"/>
              <a:gd name="connsiteY772" fmla="*/ 605613 h 6863208"/>
              <a:gd name="connsiteX773" fmla="*/ 1077175 w 8090452"/>
              <a:gd name="connsiteY773" fmla="*/ 613766 h 6863208"/>
              <a:gd name="connsiteX774" fmla="*/ 1071059 w 8090452"/>
              <a:gd name="connsiteY774" fmla="*/ 603065 h 6863208"/>
              <a:gd name="connsiteX775" fmla="*/ 616543 w 8090452"/>
              <a:gd name="connsiteY775" fmla="*/ 598821 h 6863208"/>
              <a:gd name="connsiteX776" fmla="*/ 638284 w 8090452"/>
              <a:gd name="connsiteY776" fmla="*/ 617843 h 6863208"/>
              <a:gd name="connsiteX777" fmla="*/ 641002 w 8090452"/>
              <a:gd name="connsiteY777" fmla="*/ 617843 h 6863208"/>
              <a:gd name="connsiteX778" fmla="*/ 662743 w 8090452"/>
              <a:gd name="connsiteY778" fmla="*/ 647737 h 6863208"/>
              <a:gd name="connsiteX779" fmla="*/ 726606 w 8090452"/>
              <a:gd name="connsiteY779" fmla="*/ 744212 h 6863208"/>
              <a:gd name="connsiteX780" fmla="*/ 723888 w 8090452"/>
              <a:gd name="connsiteY780" fmla="*/ 746929 h 6863208"/>
              <a:gd name="connsiteX781" fmla="*/ 744271 w 8090452"/>
              <a:gd name="connsiteY781" fmla="*/ 780899 h 6863208"/>
              <a:gd name="connsiteX782" fmla="*/ 742911 w 8090452"/>
              <a:gd name="connsiteY782" fmla="*/ 768670 h 6863208"/>
              <a:gd name="connsiteX783" fmla="*/ 795905 w 8090452"/>
              <a:gd name="connsiteY783" fmla="*/ 846121 h 6863208"/>
              <a:gd name="connsiteX784" fmla="*/ 816287 w 8090452"/>
              <a:gd name="connsiteY784" fmla="*/ 912702 h 6863208"/>
              <a:gd name="connsiteX785" fmla="*/ 813569 w 8090452"/>
              <a:gd name="connsiteY785" fmla="*/ 915420 h 6863208"/>
              <a:gd name="connsiteX786" fmla="*/ 816286 w 8090452"/>
              <a:gd name="connsiteY786" fmla="*/ 915420 h 6863208"/>
              <a:gd name="connsiteX787" fmla="*/ 817646 w 8090452"/>
              <a:gd name="connsiteY787" fmla="*/ 919496 h 6863208"/>
              <a:gd name="connsiteX788" fmla="*/ 819004 w 8090452"/>
              <a:gd name="connsiteY788" fmla="*/ 920855 h 6863208"/>
              <a:gd name="connsiteX789" fmla="*/ 820363 w 8090452"/>
              <a:gd name="connsiteY789" fmla="*/ 924931 h 6863208"/>
              <a:gd name="connsiteX790" fmla="*/ 780958 w 8090452"/>
              <a:gd name="connsiteY790" fmla="*/ 904549 h 6863208"/>
              <a:gd name="connsiteX791" fmla="*/ 779847 w 8090452"/>
              <a:gd name="connsiteY791" fmla="*/ 901956 h 6863208"/>
              <a:gd name="connsiteX792" fmla="*/ 776881 w 8090452"/>
              <a:gd name="connsiteY792" fmla="*/ 895038 h 6863208"/>
              <a:gd name="connsiteX793" fmla="*/ 771446 w 8090452"/>
              <a:gd name="connsiteY793" fmla="*/ 897756 h 6863208"/>
              <a:gd name="connsiteX794" fmla="*/ 764652 w 8090452"/>
              <a:gd name="connsiteY794" fmla="*/ 893678 h 6863208"/>
              <a:gd name="connsiteX795" fmla="*/ 717094 w 8090452"/>
              <a:gd name="connsiteY795" fmla="*/ 851557 h 6863208"/>
              <a:gd name="connsiteX796" fmla="*/ 680407 w 8090452"/>
              <a:gd name="connsiteY796" fmla="*/ 793128 h 6863208"/>
              <a:gd name="connsiteX797" fmla="*/ 619261 w 8090452"/>
              <a:gd name="connsiteY797" fmla="*/ 702089 h 6863208"/>
              <a:gd name="connsiteX798" fmla="*/ 602955 w 8090452"/>
              <a:gd name="connsiteY798" fmla="*/ 639584 h 6863208"/>
              <a:gd name="connsiteX799" fmla="*/ 590726 w 8090452"/>
              <a:gd name="connsiteY799" fmla="*/ 608332 h 6863208"/>
              <a:gd name="connsiteX800" fmla="*/ 616543 w 8090452"/>
              <a:gd name="connsiteY800" fmla="*/ 598821 h 6863208"/>
              <a:gd name="connsiteX801" fmla="*/ 672255 w 8090452"/>
              <a:gd name="connsiteY801" fmla="*/ 597461 h 6863208"/>
              <a:gd name="connsiteX802" fmla="*/ 710301 w 8090452"/>
              <a:gd name="connsiteY802" fmla="*/ 638226 h 6863208"/>
              <a:gd name="connsiteX803" fmla="*/ 707583 w 8090452"/>
              <a:gd name="connsiteY803" fmla="*/ 665402 h 6863208"/>
              <a:gd name="connsiteX804" fmla="*/ 717094 w 8090452"/>
              <a:gd name="connsiteY804" fmla="*/ 707524 h 6863208"/>
              <a:gd name="connsiteX805" fmla="*/ 672254 w 8090452"/>
              <a:gd name="connsiteY805" fmla="*/ 638226 h 6863208"/>
              <a:gd name="connsiteX806" fmla="*/ 651872 w 8090452"/>
              <a:gd name="connsiteY806" fmla="*/ 609691 h 6863208"/>
              <a:gd name="connsiteX807" fmla="*/ 672255 w 8090452"/>
              <a:gd name="connsiteY807" fmla="*/ 597461 h 6863208"/>
              <a:gd name="connsiteX808" fmla="*/ 677690 w 8090452"/>
              <a:gd name="connsiteY808" fmla="*/ 592027 h 6863208"/>
              <a:gd name="connsiteX809" fmla="*/ 691277 w 8090452"/>
              <a:gd name="connsiteY809" fmla="*/ 608331 h 6863208"/>
              <a:gd name="connsiteX810" fmla="*/ 676331 w 8090452"/>
              <a:gd name="connsiteY810" fmla="*/ 593385 h 6863208"/>
              <a:gd name="connsiteX811" fmla="*/ 677690 w 8090452"/>
              <a:gd name="connsiteY811" fmla="*/ 592027 h 6863208"/>
              <a:gd name="connsiteX812" fmla="*/ 751065 w 8090452"/>
              <a:gd name="connsiteY812" fmla="*/ 562133 h 6863208"/>
              <a:gd name="connsiteX813" fmla="*/ 820363 w 8090452"/>
              <a:gd name="connsiteY813" fmla="*/ 639585 h 6863208"/>
              <a:gd name="connsiteX814" fmla="*/ 956242 w 8090452"/>
              <a:gd name="connsiteY814" fmla="*/ 799922 h 6863208"/>
              <a:gd name="connsiteX815" fmla="*/ 976625 w 8090452"/>
              <a:gd name="connsiteY815" fmla="*/ 817587 h 6863208"/>
              <a:gd name="connsiteX816" fmla="*/ 957601 w 8090452"/>
              <a:gd name="connsiteY816" fmla="*/ 806716 h 6863208"/>
              <a:gd name="connsiteX817" fmla="*/ 886944 w 8090452"/>
              <a:gd name="connsiteY817" fmla="*/ 752365 h 6863208"/>
              <a:gd name="connsiteX818" fmla="*/ 888303 w 8090452"/>
              <a:gd name="connsiteY818" fmla="*/ 751006 h 6863208"/>
              <a:gd name="connsiteX819" fmla="*/ 882867 w 8090452"/>
              <a:gd name="connsiteY819" fmla="*/ 748288 h 6863208"/>
              <a:gd name="connsiteX820" fmla="*/ 819004 w 8090452"/>
              <a:gd name="connsiteY820" fmla="*/ 684425 h 6863208"/>
              <a:gd name="connsiteX821" fmla="*/ 786393 w 8090452"/>
              <a:gd name="connsiteY821" fmla="*/ 649096 h 6863208"/>
              <a:gd name="connsiteX822" fmla="*/ 774164 w 8090452"/>
              <a:gd name="connsiteY822" fmla="*/ 634149 h 6863208"/>
              <a:gd name="connsiteX823" fmla="*/ 778240 w 8090452"/>
              <a:gd name="connsiteY823" fmla="*/ 621920 h 6863208"/>
              <a:gd name="connsiteX824" fmla="*/ 768729 w 8090452"/>
              <a:gd name="connsiteY824" fmla="*/ 623279 h 6863208"/>
              <a:gd name="connsiteX825" fmla="*/ 770087 w 8090452"/>
              <a:gd name="connsiteY825" fmla="*/ 627355 h 6863208"/>
              <a:gd name="connsiteX826" fmla="*/ 761934 w 8090452"/>
              <a:gd name="connsiteY826" fmla="*/ 619202 h 6863208"/>
              <a:gd name="connsiteX827" fmla="*/ 751065 w 8090452"/>
              <a:gd name="connsiteY827" fmla="*/ 562133 h 6863208"/>
              <a:gd name="connsiteX828" fmla="*/ 695354 w 8090452"/>
              <a:gd name="connsiteY828" fmla="*/ 411309 h 6863208"/>
              <a:gd name="connsiteX829" fmla="*/ 787752 w 8090452"/>
              <a:gd name="connsiteY829" fmla="*/ 449355 h 6863208"/>
              <a:gd name="connsiteX830" fmla="*/ 793187 w 8090452"/>
              <a:gd name="connsiteY830" fmla="*/ 495555 h 6863208"/>
              <a:gd name="connsiteX831" fmla="*/ 775523 w 8090452"/>
              <a:gd name="connsiteY831" fmla="*/ 491478 h 6863208"/>
              <a:gd name="connsiteX832" fmla="*/ 742912 w 8090452"/>
              <a:gd name="connsiteY832" fmla="*/ 439844 h 6863208"/>
              <a:gd name="connsiteX833" fmla="*/ 684483 w 8090452"/>
              <a:gd name="connsiteY833" fmla="*/ 416745 h 6863208"/>
              <a:gd name="connsiteX834" fmla="*/ 695354 w 8090452"/>
              <a:gd name="connsiteY834" fmla="*/ 411309 h 6863208"/>
              <a:gd name="connsiteX835" fmla="*/ 514217 w 8090452"/>
              <a:gd name="connsiteY835" fmla="*/ 407257 h 6863208"/>
              <a:gd name="connsiteX836" fmla="*/ 535865 w 8090452"/>
              <a:gd name="connsiteY836" fmla="*/ 409102 h 6863208"/>
              <a:gd name="connsiteX837" fmla="*/ 594803 w 8090452"/>
              <a:gd name="connsiteY837" fmla="*/ 433050 h 6863208"/>
              <a:gd name="connsiteX838" fmla="*/ 641001 w 8090452"/>
              <a:gd name="connsiteY838" fmla="*/ 473815 h 6863208"/>
              <a:gd name="connsiteX839" fmla="*/ 608391 w 8090452"/>
              <a:gd name="connsiteY839" fmla="*/ 468378 h 6863208"/>
              <a:gd name="connsiteX840" fmla="*/ 594803 w 8090452"/>
              <a:gd name="connsiteY840" fmla="*/ 449356 h 6863208"/>
              <a:gd name="connsiteX841" fmla="*/ 551321 w 8090452"/>
              <a:gd name="connsiteY841" fmla="*/ 443920 h 6863208"/>
              <a:gd name="connsiteX842" fmla="*/ 573062 w 8090452"/>
              <a:gd name="connsiteY842" fmla="*/ 433050 h 6863208"/>
              <a:gd name="connsiteX843" fmla="*/ 527202 w 8090452"/>
              <a:gd name="connsiteY843" fmla="*/ 422732 h 6863208"/>
              <a:gd name="connsiteX844" fmla="*/ 511916 w 8090452"/>
              <a:gd name="connsiteY844" fmla="*/ 404515 h 6863208"/>
              <a:gd name="connsiteX845" fmla="*/ 514217 w 8090452"/>
              <a:gd name="connsiteY845" fmla="*/ 407257 h 6863208"/>
              <a:gd name="connsiteX846" fmla="*/ 500750 w 8090452"/>
              <a:gd name="connsiteY846" fmla="*/ 406111 h 6863208"/>
              <a:gd name="connsiteX847" fmla="*/ 524314 w 8090452"/>
              <a:gd name="connsiteY847" fmla="*/ 344925 h 6863208"/>
              <a:gd name="connsiteX848" fmla="*/ 518709 w 8090452"/>
              <a:gd name="connsiteY848" fmla="*/ 348831 h 6863208"/>
              <a:gd name="connsiteX849" fmla="*/ 530939 w 8090452"/>
              <a:gd name="connsiteY849" fmla="*/ 350191 h 6863208"/>
              <a:gd name="connsiteX850" fmla="*/ 524314 w 8090452"/>
              <a:gd name="connsiteY850" fmla="*/ 344925 h 6863208"/>
              <a:gd name="connsiteX851" fmla="*/ 486099 w 8090452"/>
              <a:gd name="connsiteY851" fmla="*/ 329782 h 6863208"/>
              <a:gd name="connsiteX852" fmla="*/ 613825 w 8090452"/>
              <a:gd name="connsiteY852" fmla="*/ 375982 h 6863208"/>
              <a:gd name="connsiteX853" fmla="*/ 641002 w 8090452"/>
              <a:gd name="connsiteY853" fmla="*/ 435767 h 6863208"/>
              <a:gd name="connsiteX854" fmla="*/ 654590 w 8090452"/>
              <a:gd name="connsiteY854" fmla="*/ 479249 h 6863208"/>
              <a:gd name="connsiteX855" fmla="*/ 650513 w 8090452"/>
              <a:gd name="connsiteY855" fmla="*/ 477890 h 6863208"/>
              <a:gd name="connsiteX856" fmla="*/ 593444 w 8090452"/>
              <a:gd name="connsiteY856" fmla="*/ 423538 h 6863208"/>
              <a:gd name="connsiteX857" fmla="*/ 476587 w 8090452"/>
              <a:gd name="connsiteY857" fmla="*/ 390928 h 6863208"/>
              <a:gd name="connsiteX858" fmla="*/ 482022 w 8090452"/>
              <a:gd name="connsiteY858" fmla="*/ 404515 h 6863208"/>
              <a:gd name="connsiteX859" fmla="*/ 500750 w 8090452"/>
              <a:gd name="connsiteY859" fmla="*/ 406111 h 6863208"/>
              <a:gd name="connsiteX860" fmla="*/ 483381 w 8090452"/>
              <a:gd name="connsiteY860" fmla="*/ 408593 h 6863208"/>
              <a:gd name="connsiteX861" fmla="*/ 454847 w 8090452"/>
              <a:gd name="connsiteY861" fmla="*/ 404515 h 6863208"/>
              <a:gd name="connsiteX862" fmla="*/ 486099 w 8090452"/>
              <a:gd name="connsiteY862" fmla="*/ 329782 h 6863208"/>
              <a:gd name="connsiteX863" fmla="*/ 507840 w 8090452"/>
              <a:gd name="connsiteY863" fmla="*/ 269995 h 6863208"/>
              <a:gd name="connsiteX864" fmla="*/ 661384 w 8090452"/>
              <a:gd name="connsiteY864" fmla="*/ 322987 h 6863208"/>
              <a:gd name="connsiteX865" fmla="*/ 759217 w 8090452"/>
              <a:gd name="connsiteY865" fmla="*/ 355599 h 6863208"/>
              <a:gd name="connsiteX866" fmla="*/ 790470 w 8090452"/>
              <a:gd name="connsiteY866" fmla="*/ 356957 h 6863208"/>
              <a:gd name="connsiteX867" fmla="*/ 797264 w 8090452"/>
              <a:gd name="connsiteY867" fmla="*/ 363751 h 6863208"/>
              <a:gd name="connsiteX868" fmla="*/ 808134 w 8090452"/>
              <a:gd name="connsiteY868" fmla="*/ 437126 h 6863208"/>
              <a:gd name="connsiteX869" fmla="*/ 791828 w 8090452"/>
              <a:gd name="connsiteY869" fmla="*/ 442561 h 6863208"/>
              <a:gd name="connsiteX870" fmla="*/ 693995 w 8090452"/>
              <a:gd name="connsiteY870" fmla="*/ 401797 h 6863208"/>
              <a:gd name="connsiteX871" fmla="*/ 651872 w 8090452"/>
              <a:gd name="connsiteY871" fmla="*/ 373263 h 6863208"/>
              <a:gd name="connsiteX872" fmla="*/ 654590 w 8090452"/>
              <a:gd name="connsiteY872" fmla="*/ 384133 h 6863208"/>
              <a:gd name="connsiteX873" fmla="*/ 638285 w 8090452"/>
              <a:gd name="connsiteY873" fmla="*/ 375981 h 6863208"/>
              <a:gd name="connsiteX874" fmla="*/ 615185 w 8090452"/>
              <a:gd name="connsiteY874" fmla="*/ 366469 h 6863208"/>
              <a:gd name="connsiteX875" fmla="*/ 605673 w 8090452"/>
              <a:gd name="connsiteY875" fmla="*/ 359675 h 6863208"/>
              <a:gd name="connsiteX876" fmla="*/ 607032 w 8090452"/>
              <a:gd name="connsiteY876" fmla="*/ 352881 h 6863208"/>
              <a:gd name="connsiteX877" fmla="*/ 604314 w 8090452"/>
              <a:gd name="connsiteY877" fmla="*/ 361033 h 6863208"/>
              <a:gd name="connsiteX878" fmla="*/ 488817 w 8090452"/>
              <a:gd name="connsiteY878" fmla="*/ 318911 h 6863208"/>
              <a:gd name="connsiteX879" fmla="*/ 507840 w 8090452"/>
              <a:gd name="connsiteY879" fmla="*/ 269995 h 6863208"/>
              <a:gd name="connsiteX880" fmla="*/ 859768 w 8090452"/>
              <a:gd name="connsiteY880" fmla="*/ 230589 h 6863208"/>
              <a:gd name="connsiteX881" fmla="*/ 859767 w 8090452"/>
              <a:gd name="connsiteY881" fmla="*/ 244177 h 6863208"/>
              <a:gd name="connsiteX882" fmla="*/ 852974 w 8090452"/>
              <a:gd name="connsiteY882" fmla="*/ 291735 h 6863208"/>
              <a:gd name="connsiteX883" fmla="*/ 835309 w 8090452"/>
              <a:gd name="connsiteY883" fmla="*/ 268636 h 6863208"/>
              <a:gd name="connsiteX884" fmla="*/ 859768 w 8090452"/>
              <a:gd name="connsiteY884" fmla="*/ 230589 h 6863208"/>
              <a:gd name="connsiteX885" fmla="*/ 818532 w 8090452"/>
              <a:gd name="connsiteY885" fmla="*/ 130036 h 6863208"/>
              <a:gd name="connsiteX886" fmla="*/ 850256 w 8090452"/>
              <a:gd name="connsiteY886" fmla="*/ 136832 h 6863208"/>
              <a:gd name="connsiteX887" fmla="*/ 1020106 w 8090452"/>
              <a:gd name="connsiteY887" fmla="*/ 154497 h 6863208"/>
              <a:gd name="connsiteX888" fmla="*/ 1019191 w 8090452"/>
              <a:gd name="connsiteY888" fmla="*/ 151754 h 6863208"/>
              <a:gd name="connsiteX889" fmla="*/ 1020106 w 8090452"/>
              <a:gd name="connsiteY889" fmla="*/ 151779 h 6863208"/>
              <a:gd name="connsiteX890" fmla="*/ 1039129 w 8090452"/>
              <a:gd name="connsiteY890" fmla="*/ 189826 h 6863208"/>
              <a:gd name="connsiteX891" fmla="*/ 1052717 w 8090452"/>
              <a:gd name="connsiteY891" fmla="*/ 197978 h 6863208"/>
              <a:gd name="connsiteX892" fmla="*/ 1067664 w 8090452"/>
              <a:gd name="connsiteY892" fmla="*/ 250971 h 6863208"/>
              <a:gd name="connsiteX893" fmla="*/ 1063587 w 8090452"/>
              <a:gd name="connsiteY893" fmla="*/ 252330 h 6863208"/>
              <a:gd name="connsiteX894" fmla="*/ 1070381 w 8090452"/>
              <a:gd name="connsiteY894" fmla="*/ 256407 h 6863208"/>
              <a:gd name="connsiteX895" fmla="*/ 1105710 w 8090452"/>
              <a:gd name="connsiteY895" fmla="*/ 367828 h 6863208"/>
              <a:gd name="connsiteX896" fmla="*/ 1165496 w 8090452"/>
              <a:gd name="connsiteY896" fmla="*/ 433050 h 6863208"/>
              <a:gd name="connsiteX897" fmla="*/ 1162779 w 8090452"/>
              <a:gd name="connsiteY897" fmla="*/ 435767 h 6863208"/>
              <a:gd name="connsiteX898" fmla="*/ 1207619 w 8090452"/>
              <a:gd name="connsiteY898" fmla="*/ 548545 h 6863208"/>
              <a:gd name="connsiteX899" fmla="*/ 1238872 w 8090452"/>
              <a:gd name="connsiteY899" fmla="*/ 566209 h 6863208"/>
              <a:gd name="connsiteX900" fmla="*/ 1232078 w 8090452"/>
              <a:gd name="connsiteY900" fmla="*/ 578438 h 6863208"/>
              <a:gd name="connsiteX901" fmla="*/ 1244646 w 8090452"/>
              <a:gd name="connsiteY901" fmla="*/ 598821 h 6863208"/>
              <a:gd name="connsiteX902" fmla="*/ 1250508 w 8090452"/>
              <a:gd name="connsiteY902" fmla="*/ 617330 h 6863208"/>
              <a:gd name="connsiteX903" fmla="*/ 1226643 w 8090452"/>
              <a:gd name="connsiteY903" fmla="*/ 611050 h 6863208"/>
              <a:gd name="connsiteX904" fmla="*/ 1144488 w 8090452"/>
              <a:gd name="connsiteY904" fmla="*/ 583415 h 6863208"/>
              <a:gd name="connsiteX905" fmla="*/ 1075986 w 8090452"/>
              <a:gd name="connsiteY905" fmla="*/ 559585 h 6863208"/>
              <a:gd name="connsiteX906" fmla="*/ 924990 w 8090452"/>
              <a:gd name="connsiteY906" fmla="*/ 496914 h 6863208"/>
              <a:gd name="connsiteX907" fmla="*/ 847539 w 8090452"/>
              <a:gd name="connsiteY907" fmla="*/ 462944 h 6863208"/>
              <a:gd name="connsiteX908" fmla="*/ 814928 w 8090452"/>
              <a:gd name="connsiteY908" fmla="*/ 430333 h 6863208"/>
              <a:gd name="connsiteX909" fmla="*/ 828515 w 8090452"/>
              <a:gd name="connsiteY909" fmla="*/ 405874 h 6863208"/>
              <a:gd name="connsiteX910" fmla="*/ 850256 w 8090452"/>
              <a:gd name="connsiteY910" fmla="*/ 400439 h 6863208"/>
              <a:gd name="connsiteX911" fmla="*/ 865204 w 8090452"/>
              <a:gd name="connsiteY911" fmla="*/ 352881 h 6863208"/>
              <a:gd name="connsiteX912" fmla="*/ 857051 w 8090452"/>
              <a:gd name="connsiteY912" fmla="*/ 303965 h 6863208"/>
              <a:gd name="connsiteX913" fmla="*/ 866562 w 8090452"/>
              <a:gd name="connsiteY913" fmla="*/ 245536 h 6863208"/>
              <a:gd name="connsiteX914" fmla="*/ 862486 w 8090452"/>
              <a:gd name="connsiteY914" fmla="*/ 219719 h 6863208"/>
              <a:gd name="connsiteX915" fmla="*/ 866562 w 8090452"/>
              <a:gd name="connsiteY915" fmla="*/ 193901 h 6863208"/>
              <a:gd name="connsiteX916" fmla="*/ 843462 w 8090452"/>
              <a:gd name="connsiteY916" fmla="*/ 168085 h 6863208"/>
              <a:gd name="connsiteX917" fmla="*/ 791829 w 8090452"/>
              <a:gd name="connsiteY917" fmla="*/ 127321 h 6863208"/>
              <a:gd name="connsiteX918" fmla="*/ 810851 w 8090452"/>
              <a:gd name="connsiteY918" fmla="*/ 132756 h 6863208"/>
              <a:gd name="connsiteX919" fmla="*/ 833951 w 8090452"/>
              <a:gd name="connsiteY919" fmla="*/ 164009 h 6863208"/>
              <a:gd name="connsiteX920" fmla="*/ 819004 w 8090452"/>
              <a:gd name="connsiteY920" fmla="*/ 154496 h 6863208"/>
              <a:gd name="connsiteX921" fmla="*/ 799982 w 8090452"/>
              <a:gd name="connsiteY921" fmla="*/ 157215 h 6863208"/>
              <a:gd name="connsiteX922" fmla="*/ 791829 w 8090452"/>
              <a:gd name="connsiteY922" fmla="*/ 127321 h 6863208"/>
              <a:gd name="connsiteX923" fmla="*/ 779599 w 8090452"/>
              <a:gd name="connsiteY923" fmla="*/ 104222 h 6863208"/>
              <a:gd name="connsiteX924" fmla="*/ 802699 w 8090452"/>
              <a:gd name="connsiteY924" fmla="*/ 121885 h 6863208"/>
              <a:gd name="connsiteX925" fmla="*/ 789110 w 8090452"/>
              <a:gd name="connsiteY925" fmla="*/ 119168 h 6863208"/>
              <a:gd name="connsiteX926" fmla="*/ 779599 w 8090452"/>
              <a:gd name="connsiteY926" fmla="*/ 104222 h 6863208"/>
              <a:gd name="connsiteX927" fmla="*/ 590727 w 8090452"/>
              <a:gd name="connsiteY927" fmla="*/ 59382 h 6863208"/>
              <a:gd name="connsiteX928" fmla="*/ 680408 w 8090452"/>
              <a:gd name="connsiteY928" fmla="*/ 94710 h 6863208"/>
              <a:gd name="connsiteX929" fmla="*/ 683124 w 8090452"/>
              <a:gd name="connsiteY929" fmla="*/ 108298 h 6863208"/>
              <a:gd name="connsiteX930" fmla="*/ 706224 w 8090452"/>
              <a:gd name="connsiteY930" fmla="*/ 109657 h 6863208"/>
              <a:gd name="connsiteX931" fmla="*/ 674971 w 8090452"/>
              <a:gd name="connsiteY931" fmla="*/ 168085 h 6863208"/>
              <a:gd name="connsiteX932" fmla="*/ 710301 w 8090452"/>
              <a:gd name="connsiteY932" fmla="*/ 111015 h 6863208"/>
              <a:gd name="connsiteX933" fmla="*/ 718454 w 8090452"/>
              <a:gd name="connsiteY933" fmla="*/ 111015 h 6863208"/>
              <a:gd name="connsiteX934" fmla="*/ 721171 w 8090452"/>
              <a:gd name="connsiteY934" fmla="*/ 146344 h 6863208"/>
              <a:gd name="connsiteX935" fmla="*/ 782317 w 8090452"/>
              <a:gd name="connsiteY935" fmla="*/ 280865 h 6863208"/>
              <a:gd name="connsiteX936" fmla="*/ 776882 w 8090452"/>
              <a:gd name="connsiteY936" fmla="*/ 346087 h 6863208"/>
              <a:gd name="connsiteX937" fmla="*/ 753782 w 8090452"/>
              <a:gd name="connsiteY937" fmla="*/ 344728 h 6863208"/>
              <a:gd name="connsiteX938" fmla="*/ 658666 w 8090452"/>
              <a:gd name="connsiteY938" fmla="*/ 309400 h 6863208"/>
              <a:gd name="connsiteX939" fmla="*/ 514634 w 8090452"/>
              <a:gd name="connsiteY939" fmla="*/ 252330 h 6863208"/>
              <a:gd name="connsiteX940" fmla="*/ 528222 w 8090452"/>
              <a:gd name="connsiteY940" fmla="*/ 200696 h 6863208"/>
              <a:gd name="connsiteX941" fmla="*/ 535016 w 8090452"/>
              <a:gd name="connsiteY941" fmla="*/ 199337 h 6863208"/>
              <a:gd name="connsiteX942" fmla="*/ 537733 w 8090452"/>
              <a:gd name="connsiteY942" fmla="*/ 191185 h 6863208"/>
              <a:gd name="connsiteX943" fmla="*/ 532298 w 8090452"/>
              <a:gd name="connsiteY943" fmla="*/ 188467 h 6863208"/>
              <a:gd name="connsiteX944" fmla="*/ 539092 w 8090452"/>
              <a:gd name="connsiteY944" fmla="*/ 165367 h 6863208"/>
              <a:gd name="connsiteX945" fmla="*/ 574421 w 8090452"/>
              <a:gd name="connsiteY945" fmla="*/ 162650 h 6863208"/>
              <a:gd name="connsiteX946" fmla="*/ 590727 w 8090452"/>
              <a:gd name="connsiteY946" fmla="*/ 59382 h 6863208"/>
              <a:gd name="connsiteX947" fmla="*/ 1373675 w 8090452"/>
              <a:gd name="connsiteY947" fmla="*/ 0 h 6863208"/>
              <a:gd name="connsiteX948" fmla="*/ 8090452 w 8090452"/>
              <a:gd name="connsiteY948" fmla="*/ 0 h 6863208"/>
              <a:gd name="connsiteX949" fmla="*/ 8090452 w 8090452"/>
              <a:gd name="connsiteY949" fmla="*/ 6863208 h 6863208"/>
              <a:gd name="connsiteX950" fmla="*/ 0 w 8090452"/>
              <a:gd name="connsiteY950" fmla="*/ 6863208 h 6863208"/>
              <a:gd name="connsiteX951" fmla="*/ 0 w 8090452"/>
              <a:gd name="connsiteY951" fmla="*/ 1585551 h 6863208"/>
              <a:gd name="connsiteX952" fmla="*/ 1178 w 8090452"/>
              <a:gd name="connsiteY952" fmla="*/ 1586154 h 6863208"/>
              <a:gd name="connsiteX953" fmla="*/ 5085 w 8090452"/>
              <a:gd name="connsiteY953" fmla="*/ 1590740 h 6863208"/>
              <a:gd name="connsiteX954" fmla="*/ 9162 w 8090452"/>
              <a:gd name="connsiteY954" fmla="*/ 1581229 h 6863208"/>
              <a:gd name="connsiteX955" fmla="*/ 2197 w 8090452"/>
              <a:gd name="connsiteY955" fmla="*/ 1583437 h 6863208"/>
              <a:gd name="connsiteX956" fmla="*/ 0 w 8090452"/>
              <a:gd name="connsiteY956" fmla="*/ 1583203 h 6863208"/>
              <a:gd name="connsiteX957" fmla="*/ 0 w 8090452"/>
              <a:gd name="connsiteY957" fmla="*/ 1471498 h 6863208"/>
              <a:gd name="connsiteX958" fmla="*/ 3217 w 8090452"/>
              <a:gd name="connsiteY958" fmla="*/ 1477791 h 6863208"/>
              <a:gd name="connsiteX959" fmla="*/ 28185 w 8090452"/>
              <a:gd name="connsiteY959" fmla="*/ 1483397 h 6863208"/>
              <a:gd name="connsiteX960" fmla="*/ 32262 w 8090452"/>
              <a:gd name="connsiteY960" fmla="*/ 1490190 h 6863208"/>
              <a:gd name="connsiteX961" fmla="*/ 47208 w 8090452"/>
              <a:gd name="connsiteY961" fmla="*/ 1477961 h 6863208"/>
              <a:gd name="connsiteX962" fmla="*/ 49926 w 8090452"/>
              <a:gd name="connsiteY962" fmla="*/ 1467091 h 6863208"/>
              <a:gd name="connsiteX963" fmla="*/ 48567 w 8090452"/>
              <a:gd name="connsiteY963" fmla="*/ 1454862 h 6863208"/>
              <a:gd name="connsiteX964" fmla="*/ 39055 w 8090452"/>
              <a:gd name="connsiteY964" fmla="*/ 1448068 h 6863208"/>
              <a:gd name="connsiteX965" fmla="*/ 40414 w 8090452"/>
              <a:gd name="connsiteY965" fmla="*/ 1441274 h 6863208"/>
              <a:gd name="connsiteX966" fmla="*/ 33620 w 8090452"/>
              <a:gd name="connsiteY966" fmla="*/ 1437197 h 6863208"/>
              <a:gd name="connsiteX967" fmla="*/ 24109 w 8090452"/>
              <a:gd name="connsiteY967" fmla="*/ 1438556 h 6863208"/>
              <a:gd name="connsiteX968" fmla="*/ 21391 w 8090452"/>
              <a:gd name="connsiteY968" fmla="*/ 1430404 h 6863208"/>
              <a:gd name="connsiteX969" fmla="*/ 10520 w 8090452"/>
              <a:gd name="connsiteY969" fmla="*/ 1430404 h 6863208"/>
              <a:gd name="connsiteX970" fmla="*/ 6954 w 8090452"/>
              <a:gd name="connsiteY970" fmla="*/ 1437367 h 6863208"/>
              <a:gd name="connsiteX971" fmla="*/ 0 w 8090452"/>
              <a:gd name="connsiteY971" fmla="*/ 1437231 h 6863208"/>
              <a:gd name="connsiteX972" fmla="*/ 0 w 8090452"/>
              <a:gd name="connsiteY972" fmla="*/ 1186711 h 6863208"/>
              <a:gd name="connsiteX973" fmla="*/ 52642 w 8090452"/>
              <a:gd name="connsiteY973" fmla="*/ 1293165 h 6863208"/>
              <a:gd name="connsiteX974" fmla="*/ 63513 w 8090452"/>
              <a:gd name="connsiteY974" fmla="*/ 1363823 h 6863208"/>
              <a:gd name="connsiteX975" fmla="*/ 94765 w 8090452"/>
              <a:gd name="connsiteY975" fmla="*/ 1520085 h 6863208"/>
              <a:gd name="connsiteX976" fmla="*/ 94596 w 8090452"/>
              <a:gd name="connsiteY976" fmla="*/ 1661229 h 6863208"/>
              <a:gd name="connsiteX977" fmla="*/ 74488 w 8090452"/>
              <a:gd name="connsiteY977" fmla="*/ 1758302 h 6863208"/>
              <a:gd name="connsiteX978" fmla="*/ 61305 w 8090452"/>
              <a:gd name="connsiteY978" fmla="*/ 1748530 h 6863208"/>
              <a:gd name="connsiteX979" fmla="*/ 45849 w 8090452"/>
              <a:gd name="connsiteY979" fmla="*/ 1742925 h 6863208"/>
              <a:gd name="connsiteX980" fmla="*/ 61304 w 8090452"/>
              <a:gd name="connsiteY980" fmla="*/ 1753626 h 6863208"/>
              <a:gd name="connsiteX981" fmla="*/ 74404 w 8090452"/>
              <a:gd name="connsiteY981" fmla="*/ 1758711 h 6863208"/>
              <a:gd name="connsiteX982" fmla="*/ 70500 w 8090452"/>
              <a:gd name="connsiteY982" fmla="*/ 1777558 h 6863208"/>
              <a:gd name="connsiteX983" fmla="*/ 67083 w 8090452"/>
              <a:gd name="connsiteY983" fmla="*/ 1778136 h 6863208"/>
              <a:gd name="connsiteX984" fmla="*/ 70307 w 8090452"/>
              <a:gd name="connsiteY984" fmla="*/ 1778255 h 6863208"/>
              <a:gd name="connsiteX985" fmla="*/ 70362 w 8090452"/>
              <a:gd name="connsiteY985" fmla="*/ 1778224 h 6863208"/>
              <a:gd name="connsiteX986" fmla="*/ 68948 w 8090452"/>
              <a:gd name="connsiteY986" fmla="*/ 1785049 h 6863208"/>
              <a:gd name="connsiteX987" fmla="*/ 70569 w 8090452"/>
              <a:gd name="connsiteY987" fmla="*/ 1778109 h 6863208"/>
              <a:gd name="connsiteX988" fmla="*/ 72027 w 8090452"/>
              <a:gd name="connsiteY988" fmla="*/ 1777300 h 6863208"/>
              <a:gd name="connsiteX989" fmla="*/ 70705 w 8090452"/>
              <a:gd name="connsiteY989" fmla="*/ 1777523 h 6863208"/>
              <a:gd name="connsiteX990" fmla="*/ 75042 w 8090452"/>
              <a:gd name="connsiteY990" fmla="*/ 1758959 h 6863208"/>
              <a:gd name="connsiteX991" fmla="*/ 75742 w 8090452"/>
              <a:gd name="connsiteY991" fmla="*/ 1759231 h 6863208"/>
              <a:gd name="connsiteX992" fmla="*/ 75092 w 8090452"/>
              <a:gd name="connsiteY992" fmla="*/ 1758749 h 6863208"/>
              <a:gd name="connsiteX993" fmla="*/ 97313 w 8090452"/>
              <a:gd name="connsiteY993" fmla="*/ 1663607 h 6863208"/>
              <a:gd name="connsiteX994" fmla="*/ 100200 w 8090452"/>
              <a:gd name="connsiteY994" fmla="*/ 1522802 h 6863208"/>
              <a:gd name="connsiteX995" fmla="*/ 71666 w 8090452"/>
              <a:gd name="connsiteY995" fmla="*/ 1366541 h 6863208"/>
              <a:gd name="connsiteX996" fmla="*/ 63514 w 8090452"/>
              <a:gd name="connsiteY996" fmla="*/ 1309471 h 6863208"/>
              <a:gd name="connsiteX997" fmla="*/ 119224 w 8090452"/>
              <a:gd name="connsiteY997" fmla="*/ 1395075 h 6863208"/>
              <a:gd name="connsiteX998" fmla="*/ 111071 w 8090452"/>
              <a:gd name="connsiteY998" fmla="*/ 1530955 h 6863208"/>
              <a:gd name="connsiteX999" fmla="*/ 157270 w 8090452"/>
              <a:gd name="connsiteY999" fmla="*/ 1857065 h 6863208"/>
              <a:gd name="connsiteX1000" fmla="*/ 115147 w 8090452"/>
              <a:gd name="connsiteY1000" fmla="*/ 1532314 h 6863208"/>
              <a:gd name="connsiteX1001" fmla="*/ 124659 w 8090452"/>
              <a:gd name="connsiteY1001" fmla="*/ 1400511 h 6863208"/>
              <a:gd name="connsiteX1002" fmla="*/ 200751 w 8090452"/>
              <a:gd name="connsiteY1002" fmla="*/ 1517367 h 6863208"/>
              <a:gd name="connsiteX1003" fmla="*/ 214339 w 8090452"/>
              <a:gd name="connsiteY1003" fmla="*/ 1539107 h 6863208"/>
              <a:gd name="connsiteX1004" fmla="*/ 244233 w 8090452"/>
              <a:gd name="connsiteY1004" fmla="*/ 1694010 h 6863208"/>
              <a:gd name="connsiteX1005" fmla="*/ 218416 w 8090452"/>
              <a:gd name="connsiteY1005" fmla="*/ 1545902 h 6863208"/>
              <a:gd name="connsiteX1006" fmla="*/ 264615 w 8090452"/>
              <a:gd name="connsiteY1006" fmla="*/ 1641017 h 6863208"/>
              <a:gd name="connsiteX1007" fmla="*/ 327119 w 8090452"/>
              <a:gd name="connsiteY1007" fmla="*/ 1880165 h 6863208"/>
              <a:gd name="connsiteX1008" fmla="*/ 348860 w 8090452"/>
              <a:gd name="connsiteY1008" fmla="*/ 2105725 h 6863208"/>
              <a:gd name="connsiteX1009" fmla="*/ 381472 w 8090452"/>
              <a:gd name="connsiteY1009" fmla="*/ 2336722 h 6863208"/>
              <a:gd name="connsiteX1010" fmla="*/ 473870 w 8090452"/>
              <a:gd name="connsiteY1010" fmla="*/ 2581305 h 6863208"/>
              <a:gd name="connsiteX1011" fmla="*/ 382829 w 8090452"/>
              <a:gd name="connsiteY1011" fmla="*/ 2338079 h 6863208"/>
              <a:gd name="connsiteX1012" fmla="*/ 352937 w 8090452"/>
              <a:gd name="connsiteY1012" fmla="*/ 2109802 h 6863208"/>
              <a:gd name="connsiteX1013" fmla="*/ 272768 w 8090452"/>
              <a:gd name="connsiteY1013" fmla="*/ 1643735 h 6863208"/>
              <a:gd name="connsiteX1014" fmla="*/ 271409 w 8090452"/>
              <a:gd name="connsiteY1014" fmla="*/ 1639658 h 6863208"/>
              <a:gd name="connsiteX1015" fmla="*/ 280920 w 8090452"/>
              <a:gd name="connsiteY1015" fmla="*/ 1654605 h 6863208"/>
              <a:gd name="connsiteX1016" fmla="*/ 384189 w 8090452"/>
              <a:gd name="connsiteY1016" fmla="*/ 1776897 h 6863208"/>
              <a:gd name="connsiteX1017" fmla="*/ 282279 w 8090452"/>
              <a:gd name="connsiteY1017" fmla="*/ 1653246 h 6863208"/>
              <a:gd name="connsiteX1018" fmla="*/ 265974 w 8090452"/>
              <a:gd name="connsiteY1018" fmla="*/ 1626070 h 6863208"/>
              <a:gd name="connsiteX1019" fmla="*/ 246950 w 8090452"/>
              <a:gd name="connsiteY1019" fmla="*/ 1582589 h 6863208"/>
              <a:gd name="connsiteX1020" fmla="*/ 225210 w 8090452"/>
              <a:gd name="connsiteY1020" fmla="*/ 1506496 h 6863208"/>
              <a:gd name="connsiteX1021" fmla="*/ 211622 w 8090452"/>
              <a:gd name="connsiteY1021" fmla="*/ 1397793 h 6863208"/>
              <a:gd name="connsiteX1022" fmla="*/ 218416 w 8090452"/>
              <a:gd name="connsiteY1022" fmla="*/ 1325777 h 6863208"/>
              <a:gd name="connsiteX1023" fmla="*/ 215698 w 8090452"/>
              <a:gd name="connsiteY1023" fmla="*/ 1203485 h 6863208"/>
              <a:gd name="connsiteX1024" fmla="*/ 183087 w 8090452"/>
              <a:gd name="connsiteY1024" fmla="*/ 1119239 h 6863208"/>
              <a:gd name="connsiteX1025" fmla="*/ 184446 w 8090452"/>
              <a:gd name="connsiteY1025" fmla="*/ 1117880 h 6863208"/>
              <a:gd name="connsiteX1026" fmla="*/ 173576 w 8090452"/>
              <a:gd name="connsiteY1026" fmla="*/ 1101575 h 6863208"/>
              <a:gd name="connsiteX1027" fmla="*/ 151835 w 8090452"/>
              <a:gd name="connsiteY1027" fmla="*/ 1066246 h 6863208"/>
              <a:gd name="connsiteX1028" fmla="*/ 123301 w 8090452"/>
              <a:gd name="connsiteY1028" fmla="*/ 1021406 h 6863208"/>
              <a:gd name="connsiteX1029" fmla="*/ 116506 w 8090452"/>
              <a:gd name="connsiteY1029" fmla="*/ 979283 h 6863208"/>
              <a:gd name="connsiteX1030" fmla="*/ 121942 w 8090452"/>
              <a:gd name="connsiteY1030" fmla="*/ 1001024 h 6863208"/>
              <a:gd name="connsiteX1031" fmla="*/ 203469 w 8090452"/>
              <a:gd name="connsiteY1031" fmla="*/ 1104292 h 6863208"/>
              <a:gd name="connsiteX1032" fmla="*/ 217058 w 8090452"/>
              <a:gd name="connsiteY1032" fmla="*/ 1096140 h 6863208"/>
              <a:gd name="connsiteX1033" fmla="*/ 230985 w 8090452"/>
              <a:gd name="connsiteY1033" fmla="*/ 1129430 h 6863208"/>
              <a:gd name="connsiteX1034" fmla="*/ 259180 w 8090452"/>
              <a:gd name="connsiteY1034" fmla="*/ 1170873 h 6863208"/>
              <a:gd name="connsiteX1035" fmla="*/ 253745 w 8090452"/>
              <a:gd name="connsiteY1035" fmla="*/ 1168156 h 6863208"/>
              <a:gd name="connsiteX1036" fmla="*/ 253746 w 8090452"/>
              <a:gd name="connsiteY1036" fmla="*/ 1170873 h 6863208"/>
              <a:gd name="connsiteX1037" fmla="*/ 256462 w 8090452"/>
              <a:gd name="connsiteY1037" fmla="*/ 1172911 h 6863208"/>
              <a:gd name="connsiteX1038" fmla="*/ 259181 w 8090452"/>
              <a:gd name="connsiteY1038" fmla="*/ 1170873 h 6863208"/>
              <a:gd name="connsiteX1039" fmla="*/ 395060 w 8090452"/>
              <a:gd name="connsiteY1039" fmla="*/ 1200767 h 6863208"/>
              <a:gd name="connsiteX1040" fmla="*/ 491534 w 8090452"/>
              <a:gd name="connsiteY1040" fmla="*/ 1136903 h 6863208"/>
              <a:gd name="connsiteX1041" fmla="*/ 511916 w 8090452"/>
              <a:gd name="connsiteY1041" fmla="*/ 1089345 h 6863208"/>
              <a:gd name="connsiteX1042" fmla="*/ 612467 w 8090452"/>
              <a:gd name="connsiteY1042" fmla="*/ 994230 h 6863208"/>
              <a:gd name="connsiteX1043" fmla="*/ 548604 w 8090452"/>
              <a:gd name="connsiteY1043" fmla="*/ 984718 h 6863208"/>
              <a:gd name="connsiteX1044" fmla="*/ 492894 w 8090452"/>
              <a:gd name="connsiteY1044" fmla="*/ 1002383 h 6863208"/>
              <a:gd name="connsiteX1045" fmla="*/ 467076 w 8090452"/>
              <a:gd name="connsiteY1045" fmla="*/ 1049940 h 6863208"/>
              <a:gd name="connsiteX1046" fmla="*/ 414083 w 8090452"/>
              <a:gd name="connsiteY1046" fmla="*/ 1064887 h 6863208"/>
              <a:gd name="connsiteX1047" fmla="*/ 363808 w 8090452"/>
              <a:gd name="connsiteY1047" fmla="*/ 1052659 h 6863208"/>
              <a:gd name="connsiteX1048" fmla="*/ 366526 w 8090452"/>
              <a:gd name="connsiteY1048" fmla="*/ 1011894 h 6863208"/>
              <a:gd name="connsiteX1049" fmla="*/ 350220 w 8090452"/>
              <a:gd name="connsiteY1049" fmla="*/ 995588 h 6863208"/>
              <a:gd name="connsiteX1050" fmla="*/ 352937 w 8090452"/>
              <a:gd name="connsiteY1050" fmla="*/ 930367 h 6863208"/>
              <a:gd name="connsiteX1051" fmla="*/ 336631 w 8090452"/>
              <a:gd name="connsiteY1051" fmla="*/ 919496 h 6863208"/>
              <a:gd name="connsiteX1052" fmla="*/ 352937 w 8090452"/>
              <a:gd name="connsiteY1052" fmla="*/ 818945 h 6863208"/>
              <a:gd name="connsiteX1053" fmla="*/ 355655 w 8090452"/>
              <a:gd name="connsiteY1053" fmla="*/ 737418 h 6863208"/>
              <a:gd name="connsiteX1054" fmla="*/ 310814 w 8090452"/>
              <a:gd name="connsiteY1054" fmla="*/ 698012 h 6863208"/>
              <a:gd name="connsiteX1055" fmla="*/ 310814 w 8090452"/>
              <a:gd name="connsiteY1055" fmla="*/ 670837 h 6863208"/>
              <a:gd name="connsiteX1056" fmla="*/ 305379 w 8090452"/>
              <a:gd name="connsiteY1056" fmla="*/ 670837 h 6863208"/>
              <a:gd name="connsiteX1057" fmla="*/ 299945 w 8090452"/>
              <a:gd name="connsiteY1057" fmla="*/ 649096 h 6863208"/>
              <a:gd name="connsiteX1058" fmla="*/ 302662 w 8090452"/>
              <a:gd name="connsiteY1058" fmla="*/ 646378 h 6863208"/>
              <a:gd name="connsiteX1059" fmla="*/ 450770 w 8090452"/>
              <a:gd name="connsiteY1059" fmla="*/ 625996 h 6863208"/>
              <a:gd name="connsiteX1060" fmla="*/ 475229 w 8090452"/>
              <a:gd name="connsiteY1060" fmla="*/ 650454 h 6863208"/>
              <a:gd name="connsiteX1061" fmla="*/ 533657 w 8090452"/>
              <a:gd name="connsiteY1061" fmla="*/ 687142 h 6863208"/>
              <a:gd name="connsiteX1062" fmla="*/ 601597 w 8090452"/>
              <a:gd name="connsiteY1062" fmla="*/ 784976 h 6863208"/>
              <a:gd name="connsiteX1063" fmla="*/ 600238 w 8090452"/>
              <a:gd name="connsiteY1063" fmla="*/ 786335 h 6863208"/>
              <a:gd name="connsiteX1064" fmla="*/ 605673 w 8090452"/>
              <a:gd name="connsiteY1064" fmla="*/ 789051 h 6863208"/>
              <a:gd name="connsiteX1065" fmla="*/ 609749 w 8090452"/>
              <a:gd name="connsiteY1065" fmla="*/ 793128 h 6863208"/>
              <a:gd name="connsiteX1066" fmla="*/ 670895 w 8090452"/>
              <a:gd name="connsiteY1066" fmla="*/ 856992 h 6863208"/>
              <a:gd name="connsiteX1067" fmla="*/ 714376 w 8090452"/>
              <a:gd name="connsiteY1067" fmla="*/ 952107 h 6863208"/>
              <a:gd name="connsiteX1068" fmla="*/ 821722 w 8090452"/>
              <a:gd name="connsiteY1068" fmla="*/ 1089345 h 6863208"/>
              <a:gd name="connsiteX1069" fmla="*/ 852973 w 8090452"/>
              <a:gd name="connsiteY1069" fmla="*/ 1117880 h 6863208"/>
              <a:gd name="connsiteX1070" fmla="*/ 851718 w 8090452"/>
              <a:gd name="connsiteY1070" fmla="*/ 1114897 h 6863208"/>
              <a:gd name="connsiteX1071" fmla="*/ 858409 w 8090452"/>
              <a:gd name="connsiteY1071" fmla="*/ 1120597 h 6863208"/>
              <a:gd name="connsiteX1072" fmla="*/ 918196 w 8090452"/>
              <a:gd name="connsiteY1072" fmla="*/ 1226584 h 6863208"/>
              <a:gd name="connsiteX1073" fmla="*/ 1039129 w 8090452"/>
              <a:gd name="connsiteY1073" fmla="*/ 1358387 h 6863208"/>
              <a:gd name="connsiteX1074" fmla="*/ 1297300 w 8090452"/>
              <a:gd name="connsiteY1074" fmla="*/ 1491549 h 6863208"/>
              <a:gd name="connsiteX1075" fmla="*/ 1039129 w 8090452"/>
              <a:gd name="connsiteY1075" fmla="*/ 1352952 h 6863208"/>
              <a:gd name="connsiteX1076" fmla="*/ 922273 w 8090452"/>
              <a:gd name="connsiteY1076" fmla="*/ 1222508 h 6863208"/>
              <a:gd name="connsiteX1077" fmla="*/ 870638 w 8090452"/>
              <a:gd name="connsiteY1077" fmla="*/ 1130109 h 6863208"/>
              <a:gd name="connsiteX1078" fmla="*/ 879124 w 8090452"/>
              <a:gd name="connsiteY1078" fmla="*/ 1135452 h 6863208"/>
              <a:gd name="connsiteX1079" fmla="*/ 905458 w 8090452"/>
              <a:gd name="connsiteY1079" fmla="*/ 1154398 h 6863208"/>
              <a:gd name="connsiteX1080" fmla="*/ 944014 w 8090452"/>
              <a:gd name="connsiteY1080" fmla="*/ 1176308 h 6863208"/>
              <a:gd name="connsiteX1081" fmla="*/ 949448 w 8090452"/>
              <a:gd name="connsiteY1081" fmla="*/ 1179026 h 6863208"/>
              <a:gd name="connsiteX1082" fmla="*/ 980700 w 8090452"/>
              <a:gd name="connsiteY1082" fmla="*/ 1218431 h 6863208"/>
              <a:gd name="connsiteX1083" fmla="*/ 1215772 w 8090452"/>
              <a:gd name="connsiteY1083" fmla="*/ 1426326 h 6863208"/>
              <a:gd name="connsiteX1084" fmla="*/ 982059 w 8090452"/>
              <a:gd name="connsiteY1084" fmla="*/ 1214354 h 6863208"/>
              <a:gd name="connsiteX1085" fmla="*/ 957601 w 8090452"/>
              <a:gd name="connsiteY1085" fmla="*/ 1181743 h 6863208"/>
              <a:gd name="connsiteX1086" fmla="*/ 1183161 w 8090452"/>
              <a:gd name="connsiteY1086" fmla="*/ 1249683 h 6863208"/>
              <a:gd name="connsiteX1087" fmla="*/ 956242 w 8090452"/>
              <a:gd name="connsiteY1087" fmla="*/ 1177667 h 6863208"/>
              <a:gd name="connsiteX1088" fmla="*/ 892379 w 8090452"/>
              <a:gd name="connsiteY1088" fmla="*/ 1073040 h 6863208"/>
              <a:gd name="connsiteX1089" fmla="*/ 876073 w 8090452"/>
              <a:gd name="connsiteY1089" fmla="*/ 1037711 h 6863208"/>
              <a:gd name="connsiteX1090" fmla="*/ 983418 w 8090452"/>
              <a:gd name="connsiteY1090" fmla="*/ 1093422 h 6863208"/>
              <a:gd name="connsiteX1091" fmla="*/ 1030976 w 8090452"/>
              <a:gd name="connsiteY1091" fmla="*/ 1113804 h 6863208"/>
              <a:gd name="connsiteX1092" fmla="*/ 1045923 w 8090452"/>
              <a:gd name="connsiteY1092" fmla="*/ 1126033 h 6863208"/>
              <a:gd name="connsiteX1093" fmla="*/ 1056793 w 8090452"/>
              <a:gd name="connsiteY1093" fmla="*/ 1134186 h 6863208"/>
              <a:gd name="connsiteX1094" fmla="*/ 1063252 w 8090452"/>
              <a:gd name="connsiteY1094" fmla="*/ 1139159 h 6863208"/>
              <a:gd name="connsiteX1095" fmla="*/ 1073099 w 8090452"/>
              <a:gd name="connsiteY1095" fmla="*/ 1147774 h 6863208"/>
              <a:gd name="connsiteX1096" fmla="*/ 1078775 w 8090452"/>
              <a:gd name="connsiteY1096" fmla="*/ 1151108 h 6863208"/>
              <a:gd name="connsiteX1097" fmla="*/ 1151230 w 8090452"/>
              <a:gd name="connsiteY1097" fmla="*/ 1206882 h 6863208"/>
              <a:gd name="connsiteX1098" fmla="*/ 1245666 w 8090452"/>
              <a:gd name="connsiteY1098" fmla="*/ 1263272 h 6863208"/>
              <a:gd name="connsiteX1099" fmla="*/ 1163799 w 8090452"/>
              <a:gd name="connsiteY1099" fmla="*/ 1213336 h 6863208"/>
              <a:gd name="connsiteX1100" fmla="*/ 1089688 w 8090452"/>
              <a:gd name="connsiteY1100" fmla="*/ 1157517 h 6863208"/>
              <a:gd name="connsiteX1101" fmla="*/ 1137301 w 8090452"/>
              <a:gd name="connsiteY1101" fmla="*/ 1185481 h 6863208"/>
              <a:gd name="connsiteX1102" fmla="*/ 1203543 w 8090452"/>
              <a:gd name="connsiteY1102" fmla="*/ 1212996 h 6863208"/>
              <a:gd name="connsiteX1103" fmla="*/ 1194445 w 8090452"/>
              <a:gd name="connsiteY1103" fmla="*/ 1207165 h 6863208"/>
              <a:gd name="connsiteX1104" fmla="*/ 1204902 w 8090452"/>
              <a:gd name="connsiteY1104" fmla="*/ 1211637 h 6863208"/>
              <a:gd name="connsiteX1105" fmla="*/ 1313605 w 8090452"/>
              <a:gd name="connsiteY1105" fmla="*/ 1301318 h 6863208"/>
              <a:gd name="connsiteX1106" fmla="*/ 1482096 w 8090452"/>
              <a:gd name="connsiteY1106" fmla="*/ 1412739 h 6863208"/>
              <a:gd name="connsiteX1107" fmla="*/ 1645152 w 8090452"/>
              <a:gd name="connsiteY1107" fmla="*/ 1467092 h 6863208"/>
              <a:gd name="connsiteX1108" fmla="*/ 1482096 w 8090452"/>
              <a:gd name="connsiteY1108" fmla="*/ 1407303 h 6863208"/>
              <a:gd name="connsiteX1109" fmla="*/ 1314965 w 8090452"/>
              <a:gd name="connsiteY1109" fmla="*/ 1294524 h 6863208"/>
              <a:gd name="connsiteX1110" fmla="*/ 1223925 w 8090452"/>
              <a:gd name="connsiteY1110" fmla="*/ 1217072 h 6863208"/>
              <a:gd name="connsiteX1111" fmla="*/ 1228001 w 8090452"/>
              <a:gd name="connsiteY1111" fmla="*/ 1218431 h 6863208"/>
              <a:gd name="connsiteX1112" fmla="*/ 1317683 w 8090452"/>
              <a:gd name="connsiteY1112" fmla="*/ 1278218 h 6863208"/>
              <a:gd name="connsiteX1113" fmla="*/ 1454921 w 8090452"/>
              <a:gd name="connsiteY1113" fmla="*/ 1336646 h 6863208"/>
              <a:gd name="connsiteX1114" fmla="*/ 1316323 w 8090452"/>
              <a:gd name="connsiteY1114" fmla="*/ 1274141 h 6863208"/>
              <a:gd name="connsiteX1115" fmla="*/ 1237513 w 8090452"/>
              <a:gd name="connsiteY1115" fmla="*/ 1222507 h 6863208"/>
              <a:gd name="connsiteX1116" fmla="*/ 1286429 w 8090452"/>
              <a:gd name="connsiteY1116" fmla="*/ 1238813 h 6863208"/>
              <a:gd name="connsiteX1117" fmla="*/ 1236155 w 8090452"/>
              <a:gd name="connsiteY1117" fmla="*/ 1221149 h 6863208"/>
              <a:gd name="connsiteX1118" fmla="*/ 1180444 w 8090452"/>
              <a:gd name="connsiteY1118" fmla="*/ 1168156 h 6863208"/>
              <a:gd name="connsiteX1119" fmla="*/ 1123374 w 8090452"/>
              <a:gd name="connsiteY1119" fmla="*/ 1089345 h 6863208"/>
              <a:gd name="connsiteX1120" fmla="*/ 1056793 w 8090452"/>
              <a:gd name="connsiteY1120" fmla="*/ 1020047 h 6863208"/>
              <a:gd name="connsiteX1121" fmla="*/ 989702 w 8090452"/>
              <a:gd name="connsiteY1121" fmla="*/ 975037 h 6863208"/>
              <a:gd name="connsiteX1122" fmla="*/ 924091 w 8090452"/>
              <a:gd name="connsiteY1122" fmla="*/ 933377 h 6863208"/>
              <a:gd name="connsiteX1123" fmla="*/ 1009236 w 8090452"/>
              <a:gd name="connsiteY1123" fmla="*/ 920855 h 6863208"/>
              <a:gd name="connsiteX1124" fmla="*/ 1008851 w 8090452"/>
              <a:gd name="connsiteY1124" fmla="*/ 920552 h 6863208"/>
              <a:gd name="connsiteX1125" fmla="*/ 1015651 w 8090452"/>
              <a:gd name="connsiteY1125" fmla="*/ 919552 h 6863208"/>
              <a:gd name="connsiteX1126" fmla="*/ 1017389 w 8090452"/>
              <a:gd name="connsiteY1126" fmla="*/ 920855 h 6863208"/>
              <a:gd name="connsiteX1127" fmla="*/ 1018068 w 8090452"/>
              <a:gd name="connsiteY1127" fmla="*/ 920855 h 6863208"/>
              <a:gd name="connsiteX1128" fmla="*/ 1025813 w 8090452"/>
              <a:gd name="connsiteY1128" fmla="*/ 926018 h 6863208"/>
              <a:gd name="connsiteX1129" fmla="*/ 1022823 w 8090452"/>
              <a:gd name="connsiteY1129" fmla="*/ 926289 h 6863208"/>
              <a:gd name="connsiteX1130" fmla="*/ 1238871 w 8090452"/>
              <a:gd name="connsiteY1130" fmla="*/ 1052658 h 6863208"/>
              <a:gd name="connsiteX1131" fmla="*/ 1357087 w 8090452"/>
              <a:gd name="connsiteY1131" fmla="*/ 1089345 h 6863208"/>
              <a:gd name="connsiteX1132" fmla="*/ 1347333 w 8090452"/>
              <a:gd name="connsiteY1132" fmla="*/ 1080811 h 6863208"/>
              <a:gd name="connsiteX1133" fmla="*/ 1351736 w 8090452"/>
              <a:gd name="connsiteY1133" fmla="*/ 1081906 h 6863208"/>
              <a:gd name="connsiteX1134" fmla="*/ 1361163 w 8090452"/>
              <a:gd name="connsiteY1134" fmla="*/ 1090704 h 6863208"/>
              <a:gd name="connsiteX1135" fmla="*/ 1367059 w 8090452"/>
              <a:gd name="connsiteY1135" fmla="*/ 1091270 h 6863208"/>
              <a:gd name="connsiteX1136" fmla="*/ 1418573 w 8090452"/>
              <a:gd name="connsiteY1136" fmla="*/ 1143698 h 6863208"/>
              <a:gd name="connsiteX1137" fmla="*/ 1473943 w 8090452"/>
              <a:gd name="connsiteY1137" fmla="*/ 1206202 h 6863208"/>
              <a:gd name="connsiteX1138" fmla="*/ 1418403 w 8090452"/>
              <a:gd name="connsiteY1138" fmla="*/ 1142509 h 6863208"/>
              <a:gd name="connsiteX1139" fmla="*/ 1367175 w 8090452"/>
              <a:gd name="connsiteY1139" fmla="*/ 1091281 h 6863208"/>
              <a:gd name="connsiteX1140" fmla="*/ 1460356 w 8090452"/>
              <a:gd name="connsiteY1140" fmla="*/ 1100217 h 6863208"/>
              <a:gd name="connsiteX1141" fmla="*/ 1426735 w 8090452"/>
              <a:gd name="connsiteY1141" fmla="*/ 1090734 h 6863208"/>
              <a:gd name="connsiteX1142" fmla="*/ 1458997 w 8090452"/>
              <a:gd name="connsiteY1142" fmla="*/ 1093422 h 6863208"/>
              <a:gd name="connsiteX1143" fmla="*/ 1574834 w 8090452"/>
              <a:gd name="connsiteY1143" fmla="*/ 1122297 h 6863208"/>
              <a:gd name="connsiteX1144" fmla="*/ 1628404 w 8090452"/>
              <a:gd name="connsiteY1144" fmla="*/ 1137869 h 6863208"/>
              <a:gd name="connsiteX1145" fmla="*/ 1692709 w 8090452"/>
              <a:gd name="connsiteY1145" fmla="*/ 1161361 h 6863208"/>
              <a:gd name="connsiteX1146" fmla="*/ 1633262 w 8090452"/>
              <a:gd name="connsiteY1146" fmla="*/ 1139282 h 6863208"/>
              <a:gd name="connsiteX1147" fmla="*/ 1628404 w 8090452"/>
              <a:gd name="connsiteY1147" fmla="*/ 1137869 h 6863208"/>
              <a:gd name="connsiteX1148" fmla="*/ 1582987 w 8090452"/>
              <a:gd name="connsiteY1148" fmla="*/ 1121278 h 6863208"/>
              <a:gd name="connsiteX1149" fmla="*/ 1475303 w 8090452"/>
              <a:gd name="connsiteY1149" fmla="*/ 1093421 h 6863208"/>
              <a:gd name="connsiteX1150" fmla="*/ 1403286 w 8090452"/>
              <a:gd name="connsiteY1150" fmla="*/ 1073040 h 6863208"/>
              <a:gd name="connsiteX1151" fmla="*/ 1348934 w 8090452"/>
              <a:gd name="connsiteY1151" fmla="*/ 1054017 h 6863208"/>
              <a:gd name="connsiteX1152" fmla="*/ 1350293 w 8090452"/>
              <a:gd name="connsiteY1152" fmla="*/ 1052658 h 6863208"/>
              <a:gd name="connsiteX1153" fmla="*/ 1344858 w 8090452"/>
              <a:gd name="connsiteY1153" fmla="*/ 1041788 h 6863208"/>
              <a:gd name="connsiteX1154" fmla="*/ 1297300 w 8090452"/>
              <a:gd name="connsiteY1154" fmla="*/ 986078 h 6863208"/>
              <a:gd name="connsiteX1155" fmla="*/ 1319041 w 8090452"/>
              <a:gd name="connsiteY1155" fmla="*/ 1040429 h 6863208"/>
              <a:gd name="connsiteX1156" fmla="*/ 1298659 w 8090452"/>
              <a:gd name="connsiteY1156" fmla="*/ 1030917 h 6863208"/>
              <a:gd name="connsiteX1157" fmla="*/ 1180444 w 8090452"/>
              <a:gd name="connsiteY1157" fmla="*/ 953466 h 6863208"/>
              <a:gd name="connsiteX1158" fmla="*/ 1176367 w 8090452"/>
              <a:gd name="connsiteY1158" fmla="*/ 952107 h 6863208"/>
              <a:gd name="connsiteX1159" fmla="*/ 1107069 w 8090452"/>
              <a:gd name="connsiteY1159" fmla="*/ 901831 h 6863208"/>
              <a:gd name="connsiteX1160" fmla="*/ 1041847 w 8090452"/>
              <a:gd name="connsiteY1160" fmla="*/ 852915 h 6863208"/>
              <a:gd name="connsiteX1161" fmla="*/ 1101633 w 8090452"/>
              <a:gd name="connsiteY1161" fmla="*/ 880091 h 6863208"/>
              <a:gd name="connsiteX1162" fmla="*/ 1244307 w 8090452"/>
              <a:gd name="connsiteY1162" fmla="*/ 949390 h 6863208"/>
              <a:gd name="connsiteX1163" fmla="*/ 1525578 w 8090452"/>
              <a:gd name="connsiteY1163" fmla="*/ 1059452 h 6863208"/>
              <a:gd name="connsiteX1164" fmla="*/ 1245666 w 8090452"/>
              <a:gd name="connsiteY1164" fmla="*/ 945313 h 6863208"/>
              <a:gd name="connsiteX1165" fmla="*/ 1102992 w 8090452"/>
              <a:gd name="connsiteY1165" fmla="*/ 876014 h 6863208"/>
              <a:gd name="connsiteX1166" fmla="*/ 1026900 w 8090452"/>
              <a:gd name="connsiteY1166" fmla="*/ 840686 h 6863208"/>
              <a:gd name="connsiteX1167" fmla="*/ 960319 w 8090452"/>
              <a:gd name="connsiteY1167" fmla="*/ 782258 h 6863208"/>
              <a:gd name="connsiteX1168" fmla="*/ 829874 w 8090452"/>
              <a:gd name="connsiteY1168" fmla="*/ 624637 h 6863208"/>
              <a:gd name="connsiteX1169" fmla="*/ 761935 w 8090452"/>
              <a:gd name="connsiteY1169" fmla="*/ 543110 h 6863208"/>
              <a:gd name="connsiteX1170" fmla="*/ 760576 w 8090452"/>
              <a:gd name="connsiteY1170" fmla="*/ 541751 h 6863208"/>
              <a:gd name="connsiteX1171" fmla="*/ 763293 w 8090452"/>
              <a:gd name="connsiteY1171" fmla="*/ 536315 h 6863208"/>
              <a:gd name="connsiteX1172" fmla="*/ 808134 w 8090452"/>
              <a:gd name="connsiteY1172" fmla="*/ 581156 h 6863208"/>
              <a:gd name="connsiteX1173" fmla="*/ 852974 w 8090452"/>
              <a:gd name="connsiteY1173" fmla="*/ 547186 h 6863208"/>
              <a:gd name="connsiteX1174" fmla="*/ 861127 w 8090452"/>
              <a:gd name="connsiteY1174" fmla="*/ 522727 h 6863208"/>
              <a:gd name="connsiteX1175" fmla="*/ 827157 w 8090452"/>
              <a:gd name="connsiteY1175" fmla="*/ 494196 h 6863208"/>
              <a:gd name="connsiteX1176" fmla="*/ 848898 w 8090452"/>
              <a:gd name="connsiteY1176" fmla="*/ 467019 h 6863208"/>
              <a:gd name="connsiteX1177" fmla="*/ 927708 w 8090452"/>
              <a:gd name="connsiteY1177" fmla="*/ 499631 h 6863208"/>
              <a:gd name="connsiteX1178" fmla="*/ 1077685 w 8090452"/>
              <a:gd name="connsiteY1178" fmla="*/ 560944 h 6863208"/>
              <a:gd name="connsiteX1179" fmla="*/ 1144488 w 8090452"/>
              <a:gd name="connsiteY1179" fmla="*/ 583415 h 6863208"/>
              <a:gd name="connsiteX1180" fmla="*/ 1223925 w 8090452"/>
              <a:gd name="connsiteY1180" fmla="*/ 611049 h 6863208"/>
              <a:gd name="connsiteX1181" fmla="*/ 1251101 w 8090452"/>
              <a:gd name="connsiteY1181" fmla="*/ 619202 h 6863208"/>
              <a:gd name="connsiteX1182" fmla="*/ 1250508 w 8090452"/>
              <a:gd name="connsiteY1182" fmla="*/ 617330 h 6863208"/>
              <a:gd name="connsiteX1183" fmla="*/ 1252460 w 8090452"/>
              <a:gd name="connsiteY1183" fmla="*/ 617843 h 6863208"/>
              <a:gd name="connsiteX1184" fmla="*/ 1241589 w 8090452"/>
              <a:gd name="connsiteY1184" fmla="*/ 634148 h 6863208"/>
              <a:gd name="connsiteX1185" fmla="*/ 1252460 w 8090452"/>
              <a:gd name="connsiteY1185" fmla="*/ 685783 h 6863208"/>
              <a:gd name="connsiteX1186" fmla="*/ 1290507 w 8090452"/>
              <a:gd name="connsiteY1186" fmla="*/ 756440 h 6863208"/>
              <a:gd name="connsiteX1187" fmla="*/ 1305453 w 8090452"/>
              <a:gd name="connsiteY1187" fmla="*/ 765952 h 6863208"/>
              <a:gd name="connsiteX1188" fmla="*/ 1365240 w 8090452"/>
              <a:gd name="connsiteY1188" fmla="*/ 774105 h 6863208"/>
              <a:gd name="connsiteX1189" fmla="*/ 1378828 w 8090452"/>
              <a:gd name="connsiteY1189" fmla="*/ 760517 h 6863208"/>
              <a:gd name="connsiteX1190" fmla="*/ 1378828 w 8090452"/>
              <a:gd name="connsiteY1190" fmla="*/ 749646 h 6863208"/>
              <a:gd name="connsiteX1191" fmla="*/ 1418233 w 8090452"/>
              <a:gd name="connsiteY1191" fmla="*/ 767311 h 6863208"/>
              <a:gd name="connsiteX1192" fmla="*/ 1420951 w 8090452"/>
              <a:gd name="connsiteY1192" fmla="*/ 783616 h 6863208"/>
              <a:gd name="connsiteX1193" fmla="*/ 1427745 w 8090452"/>
              <a:gd name="connsiteY1193" fmla="*/ 774105 h 6863208"/>
              <a:gd name="connsiteX1194" fmla="*/ 1434539 w 8090452"/>
              <a:gd name="connsiteY1194" fmla="*/ 789052 h 6863208"/>
              <a:gd name="connsiteX1195" fmla="*/ 1441332 w 8090452"/>
              <a:gd name="connsiteY1195" fmla="*/ 784975 h 6863208"/>
              <a:gd name="connsiteX1196" fmla="*/ 1467149 w 8090452"/>
              <a:gd name="connsiteY1196" fmla="*/ 813510 h 6863208"/>
              <a:gd name="connsiteX1197" fmla="*/ 1472585 w 8090452"/>
              <a:gd name="connsiteY1197" fmla="*/ 832533 h 6863208"/>
              <a:gd name="connsiteX1198" fmla="*/ 1471226 w 8090452"/>
              <a:gd name="connsiteY1198" fmla="*/ 858350 h 6863208"/>
              <a:gd name="connsiteX1199" fmla="*/ 1488890 w 8090452"/>
              <a:gd name="connsiteY1199" fmla="*/ 900473 h 6863208"/>
              <a:gd name="connsiteX1200" fmla="*/ 1482096 w 8090452"/>
              <a:gd name="connsiteY1200" fmla="*/ 909985 h 6863208"/>
              <a:gd name="connsiteX1201" fmla="*/ 1491608 w 8090452"/>
              <a:gd name="connsiteY1201" fmla="*/ 914061 h 6863208"/>
              <a:gd name="connsiteX1202" fmla="*/ 1479379 w 8090452"/>
              <a:gd name="connsiteY1202" fmla="*/ 918137 h 6863208"/>
              <a:gd name="connsiteX1203" fmla="*/ 1509272 w 8090452"/>
              <a:gd name="connsiteY1203" fmla="*/ 950748 h 6863208"/>
              <a:gd name="connsiteX1204" fmla="*/ 1497043 w 8090452"/>
              <a:gd name="connsiteY1204" fmla="*/ 905908 h 6863208"/>
              <a:gd name="connsiteX1205" fmla="*/ 1503837 w 8090452"/>
              <a:gd name="connsiteY1205" fmla="*/ 907267 h 6863208"/>
              <a:gd name="connsiteX1206" fmla="*/ 1488891 w 8090452"/>
              <a:gd name="connsiteY1206" fmla="*/ 903190 h 6863208"/>
              <a:gd name="connsiteX1207" fmla="*/ 1487531 w 8090452"/>
              <a:gd name="connsiteY1207" fmla="*/ 893679 h 6863208"/>
              <a:gd name="connsiteX1208" fmla="*/ 1494326 w 8090452"/>
              <a:gd name="connsiteY1208" fmla="*/ 881450 h 6863208"/>
              <a:gd name="connsiteX1209" fmla="*/ 1484814 w 8090452"/>
              <a:gd name="connsiteY1209" fmla="*/ 871938 h 6863208"/>
              <a:gd name="connsiteX1210" fmla="*/ 1487532 w 8090452"/>
              <a:gd name="connsiteY1210" fmla="*/ 852915 h 6863208"/>
              <a:gd name="connsiteX1211" fmla="*/ 1480738 w 8090452"/>
              <a:gd name="connsiteY1211" fmla="*/ 837968 h 6863208"/>
              <a:gd name="connsiteX1212" fmla="*/ 1484814 w 8090452"/>
              <a:gd name="connsiteY1212" fmla="*/ 836609 h 6863208"/>
              <a:gd name="connsiteX1213" fmla="*/ 1479379 w 8090452"/>
              <a:gd name="connsiteY1213" fmla="*/ 814869 h 6863208"/>
              <a:gd name="connsiteX1214" fmla="*/ 1473944 w 8090452"/>
              <a:gd name="connsiteY1214" fmla="*/ 809434 h 6863208"/>
              <a:gd name="connsiteX1215" fmla="*/ 1480738 w 8090452"/>
              <a:gd name="connsiteY1215" fmla="*/ 808075 h 6863208"/>
              <a:gd name="connsiteX1216" fmla="*/ 1465791 w 8090452"/>
              <a:gd name="connsiteY1216" fmla="*/ 774105 h 6863208"/>
              <a:gd name="connsiteX1217" fmla="*/ 1471226 w 8090452"/>
              <a:gd name="connsiteY1217" fmla="*/ 768670 h 6863208"/>
              <a:gd name="connsiteX1218" fmla="*/ 1445409 w 8090452"/>
              <a:gd name="connsiteY1218" fmla="*/ 761876 h 6863208"/>
              <a:gd name="connsiteX1219" fmla="*/ 1456280 w 8090452"/>
              <a:gd name="connsiteY1219" fmla="*/ 783617 h 6863208"/>
              <a:gd name="connsiteX1220" fmla="*/ 1441332 w 8090452"/>
              <a:gd name="connsiteY1220" fmla="*/ 771387 h 6863208"/>
              <a:gd name="connsiteX1221" fmla="*/ 1438615 w 8090452"/>
              <a:gd name="connsiteY1221" fmla="*/ 760517 h 6863208"/>
              <a:gd name="connsiteX1222" fmla="*/ 1441333 w 8090452"/>
              <a:gd name="connsiteY1222" fmla="*/ 768670 h 6863208"/>
              <a:gd name="connsiteX1223" fmla="*/ 1435897 w 8090452"/>
              <a:gd name="connsiteY1223" fmla="*/ 755081 h 6863208"/>
              <a:gd name="connsiteX1224" fmla="*/ 1433180 w 8090452"/>
              <a:gd name="connsiteY1224" fmla="*/ 768670 h 6863208"/>
              <a:gd name="connsiteX1225" fmla="*/ 1427745 w 8090452"/>
              <a:gd name="connsiteY1225" fmla="*/ 760517 h 6863208"/>
              <a:gd name="connsiteX1226" fmla="*/ 1412798 w 8090452"/>
              <a:gd name="connsiteY1226" fmla="*/ 759158 h 6863208"/>
              <a:gd name="connsiteX1227" fmla="*/ 1453561 w 8090452"/>
              <a:gd name="connsiteY1227" fmla="*/ 751006 h 6863208"/>
              <a:gd name="connsiteX1228" fmla="*/ 1467149 w 8090452"/>
              <a:gd name="connsiteY1228" fmla="*/ 753723 h 6863208"/>
              <a:gd name="connsiteX1229" fmla="*/ 1456279 w 8090452"/>
              <a:gd name="connsiteY1229" fmla="*/ 748287 h 6863208"/>
              <a:gd name="connsiteX1230" fmla="*/ 1468509 w 8090452"/>
              <a:gd name="connsiteY1230" fmla="*/ 746929 h 6863208"/>
              <a:gd name="connsiteX1231" fmla="*/ 1467149 w 8090452"/>
              <a:gd name="connsiteY1231" fmla="*/ 726547 h 6863208"/>
              <a:gd name="connsiteX1232" fmla="*/ 1463074 w 8090452"/>
              <a:gd name="connsiteY1232" fmla="*/ 673554 h 6863208"/>
              <a:gd name="connsiteX1233" fmla="*/ 1454920 w 8090452"/>
              <a:gd name="connsiteY1233" fmla="*/ 646378 h 6863208"/>
              <a:gd name="connsiteX1234" fmla="*/ 1445409 w 8090452"/>
              <a:gd name="connsiteY1234" fmla="*/ 606973 h 6863208"/>
              <a:gd name="connsiteX1235" fmla="*/ 1469868 w 8090452"/>
              <a:gd name="connsiteY1235" fmla="*/ 636866 h 6863208"/>
              <a:gd name="connsiteX1236" fmla="*/ 1458997 w 8090452"/>
              <a:gd name="connsiteY1236" fmla="*/ 601538 h 6863208"/>
              <a:gd name="connsiteX1237" fmla="*/ 1482096 w 8090452"/>
              <a:gd name="connsiteY1237" fmla="*/ 638226 h 6863208"/>
              <a:gd name="connsiteX1238" fmla="*/ 1484814 w 8090452"/>
              <a:gd name="connsiteY1238" fmla="*/ 586591 h 6863208"/>
              <a:gd name="connsiteX1239" fmla="*/ 1494326 w 8090452"/>
              <a:gd name="connsiteY1239" fmla="*/ 596102 h 6863208"/>
              <a:gd name="connsiteX1240" fmla="*/ 1497042 w 8090452"/>
              <a:gd name="connsiteY1240" fmla="*/ 539033 h 6863208"/>
              <a:gd name="connsiteX1241" fmla="*/ 1506555 w 8090452"/>
              <a:gd name="connsiteY1241" fmla="*/ 529521 h 6863208"/>
              <a:gd name="connsiteX1242" fmla="*/ 1518784 w 8090452"/>
              <a:gd name="connsiteY1242" fmla="*/ 544469 h 6863208"/>
              <a:gd name="connsiteX1243" fmla="*/ 1514707 w 8090452"/>
              <a:gd name="connsiteY1243" fmla="*/ 524086 h 6863208"/>
              <a:gd name="connsiteX1244" fmla="*/ 1502478 w 8090452"/>
              <a:gd name="connsiteY1244" fmla="*/ 462944 h 6863208"/>
              <a:gd name="connsiteX1245" fmla="*/ 1511990 w 8090452"/>
              <a:gd name="connsiteY1245" fmla="*/ 488760 h 6863208"/>
              <a:gd name="connsiteX1246" fmla="*/ 1516066 w 8090452"/>
              <a:gd name="connsiteY1246" fmla="*/ 481967 h 6863208"/>
              <a:gd name="connsiteX1247" fmla="*/ 1528296 w 8090452"/>
              <a:gd name="connsiteY1247" fmla="*/ 505066 h 6863208"/>
              <a:gd name="connsiteX1248" fmla="*/ 1521501 w 8090452"/>
              <a:gd name="connsiteY1248" fmla="*/ 460226 h 6863208"/>
              <a:gd name="connsiteX1249" fmla="*/ 1560906 w 8090452"/>
              <a:gd name="connsiteY1249" fmla="*/ 521369 h 6863208"/>
              <a:gd name="connsiteX1250" fmla="*/ 1543243 w 8090452"/>
              <a:gd name="connsiteY1250" fmla="*/ 462944 h 6863208"/>
              <a:gd name="connsiteX1251" fmla="*/ 1544601 w 8090452"/>
              <a:gd name="connsiteY1251" fmla="*/ 396363 h 6863208"/>
              <a:gd name="connsiteX1252" fmla="*/ 1536448 w 8090452"/>
              <a:gd name="connsiteY1252" fmla="*/ 388210 h 6863208"/>
              <a:gd name="connsiteX1253" fmla="*/ 1445409 w 8090452"/>
              <a:gd name="connsiteY1253" fmla="*/ 96068 h 6863208"/>
              <a:gd name="connsiteX1254" fmla="*/ 1410080 w 8090452"/>
              <a:gd name="connsiteY1254" fmla="*/ 68893 h 6863208"/>
              <a:gd name="connsiteX1255" fmla="*/ 1380187 w 8090452"/>
              <a:gd name="connsiteY1255" fmla="*/ 30846 h 6863208"/>
              <a:gd name="connsiteX1256" fmla="*/ 1375664 w 8090452"/>
              <a:gd name="connsiteY1256" fmla="*/ 12354 h 6863208"/>
              <a:gd name="connsiteX1257" fmla="*/ 759619 w 8090452"/>
              <a:gd name="connsiteY1257" fmla="*/ 0 h 6863208"/>
              <a:gd name="connsiteX1258" fmla="*/ 970645 w 8090452"/>
              <a:gd name="connsiteY1258" fmla="*/ 0 h 6863208"/>
              <a:gd name="connsiteX1259" fmla="*/ 979512 w 8090452"/>
              <a:gd name="connsiteY1259" fmla="*/ 24902 h 6863208"/>
              <a:gd name="connsiteX1260" fmla="*/ 988854 w 8090452"/>
              <a:gd name="connsiteY1260" fmla="*/ 60740 h 6863208"/>
              <a:gd name="connsiteX1261" fmla="*/ 1004480 w 8090452"/>
              <a:gd name="connsiteY1261" fmla="*/ 107619 h 6863208"/>
              <a:gd name="connsiteX1262" fmla="*/ 1019191 w 8090452"/>
              <a:gd name="connsiteY1262" fmla="*/ 151754 h 6863208"/>
              <a:gd name="connsiteX1263" fmla="*/ 937219 w 8090452"/>
              <a:gd name="connsiteY1263" fmla="*/ 149402 h 6863208"/>
              <a:gd name="connsiteX1264" fmla="*/ 850256 w 8090452"/>
              <a:gd name="connsiteY1264" fmla="*/ 136832 h 6863208"/>
              <a:gd name="connsiteX1265" fmla="*/ 817645 w 8090452"/>
              <a:gd name="connsiteY1265" fmla="*/ 128680 h 6863208"/>
              <a:gd name="connsiteX1266" fmla="*/ 818532 w 8090452"/>
              <a:gd name="connsiteY1266" fmla="*/ 130036 h 6863208"/>
              <a:gd name="connsiteX1267" fmla="*/ 812210 w 8090452"/>
              <a:gd name="connsiteY1267" fmla="*/ 128680 h 6863208"/>
              <a:gd name="connsiteX1268" fmla="*/ 767370 w 8090452"/>
              <a:gd name="connsiteY1268" fmla="*/ 97427 h 6863208"/>
              <a:gd name="connsiteX1269" fmla="*/ 787752 w 8090452"/>
              <a:gd name="connsiteY1269" fmla="*/ 71610 h 6863208"/>
              <a:gd name="connsiteX1270" fmla="*/ 801340 w 8090452"/>
              <a:gd name="connsiteY1270" fmla="*/ 36282 h 6863208"/>
              <a:gd name="connsiteX1271" fmla="*/ 768729 w 8090452"/>
              <a:gd name="connsiteY1271" fmla="*/ 25411 h 6863208"/>
              <a:gd name="connsiteX1272" fmla="*/ 598517 w 8090452"/>
              <a:gd name="connsiteY1272" fmla="*/ 0 h 6863208"/>
              <a:gd name="connsiteX1273" fmla="*/ 620724 w 8090452"/>
              <a:gd name="connsiteY1273" fmla="*/ 0 h 6863208"/>
              <a:gd name="connsiteX1274" fmla="*/ 646777 w 8090452"/>
              <a:gd name="connsiteY1274" fmla="*/ 30847 h 6863208"/>
              <a:gd name="connsiteX1275" fmla="*/ 674971 w 8090452"/>
              <a:gd name="connsiteY1275" fmla="*/ 81122 h 6863208"/>
              <a:gd name="connsiteX1276" fmla="*/ 589368 w 8090452"/>
              <a:gd name="connsiteY1276" fmla="*/ 47151 h 686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Lst>
            <a:rect l="l" t="t" r="r" b="b"/>
            <a:pathLst>
              <a:path w="8090452" h="6863208">
                <a:moveTo>
                  <a:pt x="128735" y="2168229"/>
                </a:moveTo>
                <a:cubicBezTo>
                  <a:pt x="130094" y="2172305"/>
                  <a:pt x="134170" y="2176381"/>
                  <a:pt x="136888" y="2173664"/>
                </a:cubicBezTo>
                <a:cubicBezTo>
                  <a:pt x="134170" y="2170947"/>
                  <a:pt x="131452" y="2168228"/>
                  <a:pt x="128735" y="2168229"/>
                </a:cubicBezTo>
                <a:close/>
                <a:moveTo>
                  <a:pt x="293829" y="1933496"/>
                </a:moveTo>
                <a:cubicBezTo>
                  <a:pt x="292130" y="1932138"/>
                  <a:pt x="290433" y="1931797"/>
                  <a:pt x="289074" y="1934516"/>
                </a:cubicBezTo>
                <a:cubicBezTo>
                  <a:pt x="291791" y="1937233"/>
                  <a:pt x="295867" y="1938591"/>
                  <a:pt x="298585" y="1938592"/>
                </a:cubicBezTo>
                <a:cubicBezTo>
                  <a:pt x="297226" y="1937234"/>
                  <a:pt x="295528" y="1934855"/>
                  <a:pt x="293829" y="1933496"/>
                </a:cubicBezTo>
                <a:close/>
                <a:moveTo>
                  <a:pt x="361285" y="1916622"/>
                </a:moveTo>
                <a:lnTo>
                  <a:pt x="363808" y="1916851"/>
                </a:lnTo>
                <a:cubicBezTo>
                  <a:pt x="368903" y="1917190"/>
                  <a:pt x="373319" y="1918209"/>
                  <a:pt x="374678" y="1922286"/>
                </a:cubicBezTo>
                <a:cubicBezTo>
                  <a:pt x="371961" y="1923644"/>
                  <a:pt x="369583" y="1922626"/>
                  <a:pt x="367205" y="1920926"/>
                </a:cubicBezTo>
                <a:close/>
                <a:moveTo>
                  <a:pt x="359731" y="1915491"/>
                </a:moveTo>
                <a:lnTo>
                  <a:pt x="361285" y="1916622"/>
                </a:lnTo>
                <a:lnTo>
                  <a:pt x="358584" y="1916376"/>
                </a:lnTo>
                <a:close/>
                <a:moveTo>
                  <a:pt x="348861" y="1907340"/>
                </a:moveTo>
                <a:cubicBezTo>
                  <a:pt x="339349" y="1905981"/>
                  <a:pt x="350219" y="1916851"/>
                  <a:pt x="348861" y="1907340"/>
                </a:cubicBezTo>
                <a:close/>
                <a:moveTo>
                  <a:pt x="347439" y="1900568"/>
                </a:moveTo>
                <a:cubicBezTo>
                  <a:pt x="347502" y="1900547"/>
                  <a:pt x="346484" y="1900886"/>
                  <a:pt x="343426" y="1901905"/>
                </a:cubicBezTo>
                <a:cubicBezTo>
                  <a:pt x="337312" y="1903943"/>
                  <a:pt x="347248" y="1900632"/>
                  <a:pt x="347439" y="1900568"/>
                </a:cubicBezTo>
                <a:close/>
                <a:moveTo>
                  <a:pt x="374678" y="1884240"/>
                </a:moveTo>
                <a:cubicBezTo>
                  <a:pt x="377395" y="1897827"/>
                  <a:pt x="393701" y="1897827"/>
                  <a:pt x="396419" y="1905981"/>
                </a:cubicBezTo>
                <a:cubicBezTo>
                  <a:pt x="389624" y="1907339"/>
                  <a:pt x="377395" y="1900545"/>
                  <a:pt x="377395" y="1895110"/>
                </a:cubicBezTo>
                <a:cubicBezTo>
                  <a:pt x="366525" y="1900545"/>
                  <a:pt x="354296" y="1885598"/>
                  <a:pt x="343425" y="1888315"/>
                </a:cubicBezTo>
                <a:cubicBezTo>
                  <a:pt x="348861" y="1901904"/>
                  <a:pt x="365167" y="1901904"/>
                  <a:pt x="367884" y="1910056"/>
                </a:cubicBezTo>
                <a:cubicBezTo>
                  <a:pt x="362448" y="1915492"/>
                  <a:pt x="350219" y="1903262"/>
                  <a:pt x="348861" y="1915492"/>
                </a:cubicBezTo>
                <a:lnTo>
                  <a:pt x="358584" y="1916376"/>
                </a:lnTo>
                <a:lnTo>
                  <a:pt x="353787" y="1920078"/>
                </a:lnTo>
                <a:cubicBezTo>
                  <a:pt x="352597" y="1921267"/>
                  <a:pt x="351578" y="1922286"/>
                  <a:pt x="348861" y="1923644"/>
                </a:cubicBezTo>
                <a:cubicBezTo>
                  <a:pt x="354296" y="1931797"/>
                  <a:pt x="354296" y="1920926"/>
                  <a:pt x="357014" y="1923644"/>
                </a:cubicBezTo>
                <a:cubicBezTo>
                  <a:pt x="355655" y="1927720"/>
                  <a:pt x="359731" y="1931797"/>
                  <a:pt x="363808" y="1935874"/>
                </a:cubicBezTo>
                <a:cubicBezTo>
                  <a:pt x="378755" y="1934515"/>
                  <a:pt x="393701" y="1941309"/>
                  <a:pt x="408648" y="1934516"/>
                </a:cubicBezTo>
                <a:cubicBezTo>
                  <a:pt x="403213" y="1926363"/>
                  <a:pt x="389626" y="1934516"/>
                  <a:pt x="389625" y="1923645"/>
                </a:cubicBezTo>
                <a:cubicBezTo>
                  <a:pt x="408649" y="1931798"/>
                  <a:pt x="424954" y="1926363"/>
                  <a:pt x="442619" y="1925004"/>
                </a:cubicBezTo>
                <a:cubicBezTo>
                  <a:pt x="429030" y="1919568"/>
                  <a:pt x="438542" y="1918210"/>
                  <a:pt x="441260" y="1910057"/>
                </a:cubicBezTo>
                <a:cubicBezTo>
                  <a:pt x="438542" y="1912775"/>
                  <a:pt x="429030" y="1914133"/>
                  <a:pt x="430390" y="1907339"/>
                </a:cubicBezTo>
                <a:cubicBezTo>
                  <a:pt x="435825" y="1904622"/>
                  <a:pt x="443977" y="1912774"/>
                  <a:pt x="450771" y="1905980"/>
                </a:cubicBezTo>
                <a:cubicBezTo>
                  <a:pt x="427672" y="1891034"/>
                  <a:pt x="400495" y="1888316"/>
                  <a:pt x="374678" y="1884240"/>
                </a:cubicBezTo>
                <a:close/>
                <a:moveTo>
                  <a:pt x="389623" y="1880165"/>
                </a:moveTo>
                <a:cubicBezTo>
                  <a:pt x="407288" y="1884242"/>
                  <a:pt x="423594" y="1897829"/>
                  <a:pt x="442617" y="1895111"/>
                </a:cubicBezTo>
                <a:cubicBezTo>
                  <a:pt x="426312" y="1889677"/>
                  <a:pt x="401854" y="1876088"/>
                  <a:pt x="389623" y="1880165"/>
                </a:cubicBezTo>
                <a:close/>
                <a:moveTo>
                  <a:pt x="403212" y="1866577"/>
                </a:moveTo>
                <a:cubicBezTo>
                  <a:pt x="408647" y="1872012"/>
                  <a:pt x="435824" y="1882881"/>
                  <a:pt x="441259" y="1874729"/>
                </a:cubicBezTo>
                <a:cubicBezTo>
                  <a:pt x="427671" y="1877446"/>
                  <a:pt x="415441" y="1865217"/>
                  <a:pt x="403212" y="1866577"/>
                </a:cubicBezTo>
                <a:close/>
                <a:moveTo>
                  <a:pt x="376036" y="1863859"/>
                </a:moveTo>
                <a:cubicBezTo>
                  <a:pt x="382831" y="1870653"/>
                  <a:pt x="397778" y="1872011"/>
                  <a:pt x="397778" y="1866576"/>
                </a:cubicBezTo>
                <a:cubicBezTo>
                  <a:pt x="390984" y="1867935"/>
                  <a:pt x="382830" y="1859781"/>
                  <a:pt x="376036" y="1863859"/>
                </a:cubicBezTo>
                <a:close/>
                <a:moveTo>
                  <a:pt x="98841" y="1858423"/>
                </a:moveTo>
                <a:cubicBezTo>
                  <a:pt x="96124" y="1861141"/>
                  <a:pt x="92047" y="1859782"/>
                  <a:pt x="89330" y="1859781"/>
                </a:cubicBezTo>
                <a:cubicBezTo>
                  <a:pt x="85253" y="1872012"/>
                  <a:pt x="79818" y="1880165"/>
                  <a:pt x="85253" y="1888317"/>
                </a:cubicBezTo>
                <a:cubicBezTo>
                  <a:pt x="93405" y="1899188"/>
                  <a:pt x="106994" y="1891035"/>
                  <a:pt x="113789" y="1889677"/>
                </a:cubicBezTo>
                <a:cubicBezTo>
                  <a:pt x="113788" y="1881523"/>
                  <a:pt x="111071" y="1881522"/>
                  <a:pt x="115148" y="1877446"/>
                </a:cubicBezTo>
                <a:cubicBezTo>
                  <a:pt x="112429" y="1872011"/>
                  <a:pt x="108353" y="1873370"/>
                  <a:pt x="111071" y="1867934"/>
                </a:cubicBezTo>
                <a:cubicBezTo>
                  <a:pt x="102918" y="1867934"/>
                  <a:pt x="104277" y="1863859"/>
                  <a:pt x="98841" y="1858423"/>
                </a:cubicBezTo>
                <a:close/>
                <a:moveTo>
                  <a:pt x="912761" y="1772820"/>
                </a:moveTo>
                <a:cubicBezTo>
                  <a:pt x="911402" y="1774179"/>
                  <a:pt x="910044" y="1775537"/>
                  <a:pt x="908685" y="1776897"/>
                </a:cubicBezTo>
                <a:cubicBezTo>
                  <a:pt x="911402" y="1779614"/>
                  <a:pt x="914120" y="1782331"/>
                  <a:pt x="915479" y="1778256"/>
                </a:cubicBezTo>
                <a:cubicBezTo>
                  <a:pt x="914120" y="1776897"/>
                  <a:pt x="912761" y="1775537"/>
                  <a:pt x="912761" y="1772820"/>
                </a:cubicBezTo>
                <a:close/>
                <a:moveTo>
                  <a:pt x="278034" y="1759742"/>
                </a:moveTo>
                <a:cubicBezTo>
                  <a:pt x="276505" y="1758213"/>
                  <a:pt x="274127" y="1757873"/>
                  <a:pt x="272768" y="1760591"/>
                </a:cubicBezTo>
                <a:cubicBezTo>
                  <a:pt x="274127" y="1761950"/>
                  <a:pt x="275486" y="1763309"/>
                  <a:pt x="278204" y="1766026"/>
                </a:cubicBezTo>
                <a:cubicBezTo>
                  <a:pt x="280242" y="1763988"/>
                  <a:pt x="279562" y="1761271"/>
                  <a:pt x="278034" y="1759742"/>
                </a:cubicBezTo>
                <a:close/>
                <a:moveTo>
                  <a:pt x="202620" y="1731546"/>
                </a:moveTo>
                <a:cubicBezTo>
                  <a:pt x="201091" y="1733075"/>
                  <a:pt x="200073" y="1735452"/>
                  <a:pt x="202111" y="1736132"/>
                </a:cubicBezTo>
                <a:cubicBezTo>
                  <a:pt x="203469" y="1737491"/>
                  <a:pt x="207546" y="1733414"/>
                  <a:pt x="206188" y="1732055"/>
                </a:cubicBezTo>
                <a:cubicBezTo>
                  <a:pt x="206187" y="1729338"/>
                  <a:pt x="204149" y="1730017"/>
                  <a:pt x="202620" y="1731546"/>
                </a:cubicBezTo>
                <a:close/>
                <a:moveTo>
                  <a:pt x="861127" y="1723901"/>
                </a:moveTo>
                <a:cubicBezTo>
                  <a:pt x="861127" y="1732054"/>
                  <a:pt x="884227" y="1755154"/>
                  <a:pt x="892380" y="1755154"/>
                </a:cubicBezTo>
                <a:cubicBezTo>
                  <a:pt x="882868" y="1745642"/>
                  <a:pt x="871998" y="1734771"/>
                  <a:pt x="861127" y="1723901"/>
                </a:cubicBezTo>
                <a:close/>
                <a:moveTo>
                  <a:pt x="840745" y="1706238"/>
                </a:moveTo>
                <a:cubicBezTo>
                  <a:pt x="840745" y="1711673"/>
                  <a:pt x="848897" y="1717109"/>
                  <a:pt x="852974" y="1715749"/>
                </a:cubicBezTo>
                <a:cubicBezTo>
                  <a:pt x="850257" y="1713032"/>
                  <a:pt x="847538" y="1702162"/>
                  <a:pt x="840745" y="1706238"/>
                </a:cubicBezTo>
                <a:close/>
                <a:moveTo>
                  <a:pt x="175275" y="1701483"/>
                </a:moveTo>
                <a:cubicBezTo>
                  <a:pt x="172897" y="1702162"/>
                  <a:pt x="171537" y="1704200"/>
                  <a:pt x="173576" y="1707598"/>
                </a:cubicBezTo>
                <a:cubicBezTo>
                  <a:pt x="176294" y="1702162"/>
                  <a:pt x="180370" y="1706239"/>
                  <a:pt x="183087" y="1703521"/>
                </a:cubicBezTo>
                <a:cubicBezTo>
                  <a:pt x="181049" y="1701483"/>
                  <a:pt x="177652" y="1700803"/>
                  <a:pt x="175275" y="1701483"/>
                </a:cubicBezTo>
                <a:close/>
                <a:moveTo>
                  <a:pt x="848898" y="1649169"/>
                </a:moveTo>
                <a:cubicBezTo>
                  <a:pt x="846180" y="1651886"/>
                  <a:pt x="844822" y="1650528"/>
                  <a:pt x="842104" y="1653246"/>
                </a:cubicBezTo>
                <a:cubicBezTo>
                  <a:pt x="843463" y="1660040"/>
                  <a:pt x="851616" y="1651887"/>
                  <a:pt x="848898" y="1649169"/>
                </a:cubicBezTo>
                <a:close/>
                <a:moveTo>
                  <a:pt x="891021" y="1645093"/>
                </a:moveTo>
                <a:cubicBezTo>
                  <a:pt x="888303" y="1647811"/>
                  <a:pt x="884226" y="1649169"/>
                  <a:pt x="889662" y="1651886"/>
                </a:cubicBezTo>
                <a:cubicBezTo>
                  <a:pt x="891020" y="1650528"/>
                  <a:pt x="891020" y="1650528"/>
                  <a:pt x="892379" y="1649169"/>
                </a:cubicBezTo>
                <a:cubicBezTo>
                  <a:pt x="891020" y="1647810"/>
                  <a:pt x="892379" y="1646451"/>
                  <a:pt x="891021" y="1645093"/>
                </a:cubicBezTo>
                <a:close/>
                <a:moveTo>
                  <a:pt x="852974" y="1642374"/>
                </a:moveTo>
                <a:cubicBezTo>
                  <a:pt x="855691" y="1647811"/>
                  <a:pt x="838026" y="1641017"/>
                  <a:pt x="842102" y="1650528"/>
                </a:cubicBezTo>
                <a:cubicBezTo>
                  <a:pt x="847537" y="1642375"/>
                  <a:pt x="854332" y="1651886"/>
                  <a:pt x="859767" y="1649169"/>
                </a:cubicBezTo>
                <a:cubicBezTo>
                  <a:pt x="858408" y="1647810"/>
                  <a:pt x="861126" y="1645092"/>
                  <a:pt x="859768" y="1643733"/>
                </a:cubicBezTo>
                <a:cubicBezTo>
                  <a:pt x="858408" y="1645093"/>
                  <a:pt x="857051" y="1646451"/>
                  <a:pt x="854332" y="1643733"/>
                </a:cubicBezTo>
                <a:cubicBezTo>
                  <a:pt x="855691" y="1642374"/>
                  <a:pt x="854333" y="1641016"/>
                  <a:pt x="852974" y="1642374"/>
                </a:cubicBezTo>
                <a:close/>
                <a:moveTo>
                  <a:pt x="578497" y="1446709"/>
                </a:moveTo>
                <a:cubicBezTo>
                  <a:pt x="575779" y="1446709"/>
                  <a:pt x="571703" y="1445350"/>
                  <a:pt x="568985" y="1448068"/>
                </a:cubicBezTo>
                <a:cubicBezTo>
                  <a:pt x="571703" y="1450785"/>
                  <a:pt x="571703" y="1453503"/>
                  <a:pt x="571703" y="1456221"/>
                </a:cubicBezTo>
                <a:cubicBezTo>
                  <a:pt x="577138" y="1453503"/>
                  <a:pt x="581215" y="1449426"/>
                  <a:pt x="578497" y="1446709"/>
                </a:cubicBezTo>
                <a:close/>
                <a:moveTo>
                  <a:pt x="206186" y="1424969"/>
                </a:moveTo>
                <a:cubicBezTo>
                  <a:pt x="211622" y="1449427"/>
                  <a:pt x="214339" y="1473885"/>
                  <a:pt x="219775" y="1501061"/>
                </a:cubicBezTo>
                <a:cubicBezTo>
                  <a:pt x="223851" y="1521443"/>
                  <a:pt x="230645" y="1544543"/>
                  <a:pt x="238797" y="1566283"/>
                </a:cubicBezTo>
                <a:cubicBezTo>
                  <a:pt x="230645" y="1549978"/>
                  <a:pt x="222492" y="1536390"/>
                  <a:pt x="212980" y="1521444"/>
                </a:cubicBezTo>
                <a:cubicBezTo>
                  <a:pt x="210263" y="1491549"/>
                  <a:pt x="207545" y="1464374"/>
                  <a:pt x="206187" y="1435839"/>
                </a:cubicBezTo>
                <a:cubicBezTo>
                  <a:pt x="206186" y="1433122"/>
                  <a:pt x="206186" y="1427687"/>
                  <a:pt x="206186" y="1424969"/>
                </a:cubicBezTo>
                <a:close/>
                <a:moveTo>
                  <a:pt x="438542" y="1404586"/>
                </a:moveTo>
                <a:cubicBezTo>
                  <a:pt x="435824" y="1407303"/>
                  <a:pt x="429030" y="1403227"/>
                  <a:pt x="431747" y="1408662"/>
                </a:cubicBezTo>
                <a:cubicBezTo>
                  <a:pt x="433106" y="1407303"/>
                  <a:pt x="441259" y="1410021"/>
                  <a:pt x="438542" y="1404586"/>
                </a:cubicBezTo>
                <a:close/>
                <a:moveTo>
                  <a:pt x="620620" y="1401868"/>
                </a:moveTo>
                <a:cubicBezTo>
                  <a:pt x="616543" y="1405945"/>
                  <a:pt x="615185" y="1410021"/>
                  <a:pt x="620620" y="1412739"/>
                </a:cubicBezTo>
                <a:cubicBezTo>
                  <a:pt x="623337" y="1410022"/>
                  <a:pt x="624696" y="1405945"/>
                  <a:pt x="620620" y="1401868"/>
                </a:cubicBezTo>
                <a:close/>
                <a:moveTo>
                  <a:pt x="696712" y="1396433"/>
                </a:moveTo>
                <a:cubicBezTo>
                  <a:pt x="689918" y="1400510"/>
                  <a:pt x="691277" y="1404586"/>
                  <a:pt x="696712" y="1407304"/>
                </a:cubicBezTo>
                <a:cubicBezTo>
                  <a:pt x="703507" y="1403227"/>
                  <a:pt x="699430" y="1396433"/>
                  <a:pt x="696712" y="1396433"/>
                </a:cubicBezTo>
                <a:close/>
                <a:moveTo>
                  <a:pt x="445334" y="1395075"/>
                </a:moveTo>
                <a:cubicBezTo>
                  <a:pt x="439899" y="1397793"/>
                  <a:pt x="442617" y="1397793"/>
                  <a:pt x="437182" y="1400511"/>
                </a:cubicBezTo>
                <a:cubicBezTo>
                  <a:pt x="438540" y="1407305"/>
                  <a:pt x="446693" y="1396434"/>
                  <a:pt x="445334" y="1395075"/>
                </a:cubicBezTo>
                <a:close/>
                <a:moveTo>
                  <a:pt x="549961" y="1393715"/>
                </a:moveTo>
                <a:cubicBezTo>
                  <a:pt x="547244" y="1396433"/>
                  <a:pt x="548602" y="1400509"/>
                  <a:pt x="549962" y="1404586"/>
                </a:cubicBezTo>
                <a:cubicBezTo>
                  <a:pt x="552679" y="1401868"/>
                  <a:pt x="555397" y="1404586"/>
                  <a:pt x="558114" y="1401868"/>
                </a:cubicBezTo>
                <a:cubicBezTo>
                  <a:pt x="560832" y="1396433"/>
                  <a:pt x="554038" y="1392356"/>
                  <a:pt x="549961" y="1393715"/>
                </a:cubicBezTo>
                <a:close/>
                <a:moveTo>
                  <a:pt x="468435" y="1385563"/>
                </a:moveTo>
                <a:cubicBezTo>
                  <a:pt x="467076" y="1386922"/>
                  <a:pt x="460282" y="1388281"/>
                  <a:pt x="463000" y="1390999"/>
                </a:cubicBezTo>
                <a:cubicBezTo>
                  <a:pt x="464359" y="1389640"/>
                  <a:pt x="469794" y="1389640"/>
                  <a:pt x="468435" y="1385563"/>
                </a:cubicBezTo>
                <a:close/>
                <a:moveTo>
                  <a:pt x="627414" y="1378769"/>
                </a:moveTo>
                <a:cubicBezTo>
                  <a:pt x="626055" y="1380128"/>
                  <a:pt x="623338" y="1380128"/>
                  <a:pt x="620620" y="1382846"/>
                </a:cubicBezTo>
                <a:cubicBezTo>
                  <a:pt x="623337" y="1385563"/>
                  <a:pt x="624696" y="1386922"/>
                  <a:pt x="624696" y="1386922"/>
                </a:cubicBezTo>
                <a:cubicBezTo>
                  <a:pt x="627414" y="1384204"/>
                  <a:pt x="627413" y="1381487"/>
                  <a:pt x="627414" y="1378769"/>
                </a:cubicBezTo>
                <a:close/>
                <a:moveTo>
                  <a:pt x="513276" y="1378769"/>
                </a:moveTo>
                <a:cubicBezTo>
                  <a:pt x="511917" y="1382845"/>
                  <a:pt x="505122" y="1386923"/>
                  <a:pt x="510558" y="1386921"/>
                </a:cubicBezTo>
                <a:cubicBezTo>
                  <a:pt x="509199" y="1382846"/>
                  <a:pt x="518710" y="1386921"/>
                  <a:pt x="517352" y="1380128"/>
                </a:cubicBezTo>
                <a:cubicBezTo>
                  <a:pt x="515993" y="1378769"/>
                  <a:pt x="514634" y="1380128"/>
                  <a:pt x="513276" y="1378769"/>
                </a:cubicBezTo>
                <a:close/>
                <a:moveTo>
                  <a:pt x="720662" y="1373844"/>
                </a:moveTo>
                <a:cubicBezTo>
                  <a:pt x="718454" y="1373334"/>
                  <a:pt x="715735" y="1374693"/>
                  <a:pt x="717094" y="1378770"/>
                </a:cubicBezTo>
                <a:cubicBezTo>
                  <a:pt x="718454" y="1377411"/>
                  <a:pt x="719812" y="1378769"/>
                  <a:pt x="721171" y="1380128"/>
                </a:cubicBezTo>
                <a:cubicBezTo>
                  <a:pt x="724568" y="1376731"/>
                  <a:pt x="722869" y="1374353"/>
                  <a:pt x="720662" y="1373844"/>
                </a:cubicBezTo>
                <a:close/>
                <a:moveTo>
                  <a:pt x="453488" y="1373334"/>
                </a:moveTo>
                <a:cubicBezTo>
                  <a:pt x="454846" y="1374692"/>
                  <a:pt x="449411" y="1377410"/>
                  <a:pt x="452128" y="1380128"/>
                </a:cubicBezTo>
                <a:cubicBezTo>
                  <a:pt x="458923" y="1386921"/>
                  <a:pt x="463000" y="1385562"/>
                  <a:pt x="472511" y="1381486"/>
                </a:cubicBezTo>
                <a:cubicBezTo>
                  <a:pt x="467076" y="1376051"/>
                  <a:pt x="461641" y="1376051"/>
                  <a:pt x="453488" y="1373334"/>
                </a:cubicBezTo>
                <a:close/>
                <a:moveTo>
                  <a:pt x="554038" y="1370616"/>
                </a:moveTo>
                <a:cubicBezTo>
                  <a:pt x="549962" y="1374692"/>
                  <a:pt x="548603" y="1373333"/>
                  <a:pt x="548603" y="1376051"/>
                </a:cubicBezTo>
                <a:cubicBezTo>
                  <a:pt x="551321" y="1376051"/>
                  <a:pt x="558115" y="1374692"/>
                  <a:pt x="554038" y="1370616"/>
                </a:cubicBezTo>
                <a:close/>
                <a:moveTo>
                  <a:pt x="539092" y="1353630"/>
                </a:moveTo>
                <a:cubicBezTo>
                  <a:pt x="537733" y="1352951"/>
                  <a:pt x="536374" y="1352951"/>
                  <a:pt x="535016" y="1354310"/>
                </a:cubicBezTo>
                <a:cubicBezTo>
                  <a:pt x="533657" y="1355669"/>
                  <a:pt x="526862" y="1357027"/>
                  <a:pt x="529580" y="1362463"/>
                </a:cubicBezTo>
                <a:cubicBezTo>
                  <a:pt x="532298" y="1359745"/>
                  <a:pt x="535015" y="1359745"/>
                  <a:pt x="537733" y="1362463"/>
                </a:cubicBezTo>
                <a:cubicBezTo>
                  <a:pt x="536374" y="1363821"/>
                  <a:pt x="535015" y="1365180"/>
                  <a:pt x="536374" y="1366539"/>
                </a:cubicBezTo>
                <a:cubicBezTo>
                  <a:pt x="537733" y="1365180"/>
                  <a:pt x="539092" y="1363822"/>
                  <a:pt x="540451" y="1362463"/>
                </a:cubicBezTo>
                <a:cubicBezTo>
                  <a:pt x="539092" y="1361104"/>
                  <a:pt x="537733" y="1359745"/>
                  <a:pt x="539092" y="1358386"/>
                </a:cubicBezTo>
                <a:cubicBezTo>
                  <a:pt x="540451" y="1359745"/>
                  <a:pt x="541809" y="1358386"/>
                  <a:pt x="543168" y="1357027"/>
                </a:cubicBezTo>
                <a:cubicBezTo>
                  <a:pt x="541810" y="1355669"/>
                  <a:pt x="540451" y="1354310"/>
                  <a:pt x="539092" y="1353630"/>
                </a:cubicBezTo>
                <a:close/>
                <a:moveTo>
                  <a:pt x="503764" y="1350233"/>
                </a:moveTo>
                <a:cubicBezTo>
                  <a:pt x="502405" y="1351592"/>
                  <a:pt x="501046" y="1352951"/>
                  <a:pt x="498328" y="1352951"/>
                </a:cubicBezTo>
                <a:cubicBezTo>
                  <a:pt x="501046" y="1358386"/>
                  <a:pt x="506481" y="1355669"/>
                  <a:pt x="503764" y="1350233"/>
                </a:cubicBezTo>
                <a:close/>
                <a:moveTo>
                  <a:pt x="462998" y="1344799"/>
                </a:moveTo>
                <a:cubicBezTo>
                  <a:pt x="460280" y="1347517"/>
                  <a:pt x="461639" y="1348876"/>
                  <a:pt x="457563" y="1350235"/>
                </a:cubicBezTo>
                <a:cubicBezTo>
                  <a:pt x="465716" y="1355669"/>
                  <a:pt x="472510" y="1370616"/>
                  <a:pt x="486099" y="1359745"/>
                </a:cubicBezTo>
                <a:cubicBezTo>
                  <a:pt x="484740" y="1358386"/>
                  <a:pt x="484740" y="1355669"/>
                  <a:pt x="483381" y="1351592"/>
                </a:cubicBezTo>
                <a:cubicBezTo>
                  <a:pt x="480663" y="1354310"/>
                  <a:pt x="475229" y="1348875"/>
                  <a:pt x="472511" y="1346157"/>
                </a:cubicBezTo>
                <a:cubicBezTo>
                  <a:pt x="468434" y="1350235"/>
                  <a:pt x="467075" y="1346157"/>
                  <a:pt x="462998" y="1344799"/>
                </a:cubicBezTo>
                <a:close/>
                <a:moveTo>
                  <a:pt x="128735" y="1339364"/>
                </a:moveTo>
                <a:cubicBezTo>
                  <a:pt x="147758" y="1382846"/>
                  <a:pt x="165423" y="1427686"/>
                  <a:pt x="181728" y="1471168"/>
                </a:cubicBezTo>
                <a:cubicBezTo>
                  <a:pt x="164064" y="1439916"/>
                  <a:pt x="145040" y="1410022"/>
                  <a:pt x="124658" y="1381487"/>
                </a:cubicBezTo>
                <a:cubicBezTo>
                  <a:pt x="127377" y="1367900"/>
                  <a:pt x="128736" y="1352953"/>
                  <a:pt x="128735" y="1339364"/>
                </a:cubicBezTo>
                <a:close/>
                <a:moveTo>
                  <a:pt x="371960" y="1338004"/>
                </a:moveTo>
                <a:cubicBezTo>
                  <a:pt x="363807" y="1340722"/>
                  <a:pt x="361090" y="1343439"/>
                  <a:pt x="352936" y="1346157"/>
                </a:cubicBezTo>
                <a:cubicBezTo>
                  <a:pt x="361090" y="1348874"/>
                  <a:pt x="367883" y="1350233"/>
                  <a:pt x="374677" y="1343439"/>
                </a:cubicBezTo>
                <a:cubicBezTo>
                  <a:pt x="373318" y="1342080"/>
                  <a:pt x="371960" y="1340722"/>
                  <a:pt x="371960" y="1338004"/>
                </a:cubicBezTo>
                <a:close/>
                <a:moveTo>
                  <a:pt x="416460" y="1337835"/>
                </a:moveTo>
                <a:cubicBezTo>
                  <a:pt x="414762" y="1337835"/>
                  <a:pt x="413063" y="1339024"/>
                  <a:pt x="411365" y="1342080"/>
                </a:cubicBezTo>
                <a:cubicBezTo>
                  <a:pt x="415441" y="1340722"/>
                  <a:pt x="423594" y="1340722"/>
                  <a:pt x="423594" y="1346157"/>
                </a:cubicBezTo>
                <a:cubicBezTo>
                  <a:pt x="419518" y="1344798"/>
                  <a:pt x="414082" y="1344798"/>
                  <a:pt x="410006" y="1346157"/>
                </a:cubicBezTo>
                <a:cubicBezTo>
                  <a:pt x="414082" y="1347517"/>
                  <a:pt x="410005" y="1351593"/>
                  <a:pt x="412722" y="1354310"/>
                </a:cubicBezTo>
                <a:cubicBezTo>
                  <a:pt x="418159" y="1346157"/>
                  <a:pt x="426312" y="1357028"/>
                  <a:pt x="431747" y="1359746"/>
                </a:cubicBezTo>
                <a:cubicBezTo>
                  <a:pt x="426312" y="1357028"/>
                  <a:pt x="429030" y="1354310"/>
                  <a:pt x="431747" y="1351593"/>
                </a:cubicBezTo>
                <a:cubicBezTo>
                  <a:pt x="426651" y="1348535"/>
                  <a:pt x="421556" y="1337835"/>
                  <a:pt x="416460" y="1337835"/>
                </a:cubicBezTo>
                <a:close/>
                <a:moveTo>
                  <a:pt x="644399" y="1317283"/>
                </a:moveTo>
                <a:cubicBezTo>
                  <a:pt x="642700" y="1318643"/>
                  <a:pt x="641682" y="1321021"/>
                  <a:pt x="642361" y="1323059"/>
                </a:cubicBezTo>
                <a:cubicBezTo>
                  <a:pt x="643719" y="1321701"/>
                  <a:pt x="645078" y="1323059"/>
                  <a:pt x="646437" y="1324418"/>
                </a:cubicBezTo>
                <a:cubicBezTo>
                  <a:pt x="649156" y="1321699"/>
                  <a:pt x="650514" y="1320341"/>
                  <a:pt x="650514" y="1317623"/>
                </a:cubicBezTo>
                <a:cubicBezTo>
                  <a:pt x="648475" y="1315584"/>
                  <a:pt x="646097" y="1315924"/>
                  <a:pt x="644399" y="1317283"/>
                </a:cubicBezTo>
                <a:close/>
                <a:moveTo>
                  <a:pt x="351069" y="1312018"/>
                </a:moveTo>
                <a:cubicBezTo>
                  <a:pt x="349201" y="1311848"/>
                  <a:pt x="347502" y="1312188"/>
                  <a:pt x="346143" y="1312187"/>
                </a:cubicBezTo>
                <a:cubicBezTo>
                  <a:pt x="348861" y="1314905"/>
                  <a:pt x="347502" y="1316264"/>
                  <a:pt x="350220" y="1318982"/>
                </a:cubicBezTo>
                <a:cubicBezTo>
                  <a:pt x="351579" y="1317623"/>
                  <a:pt x="354296" y="1317624"/>
                  <a:pt x="357014" y="1314905"/>
                </a:cubicBezTo>
                <a:cubicBezTo>
                  <a:pt x="354976" y="1312867"/>
                  <a:pt x="352937" y="1312187"/>
                  <a:pt x="351069" y="1312018"/>
                </a:cubicBezTo>
                <a:close/>
                <a:moveTo>
                  <a:pt x="636754" y="1308960"/>
                </a:moveTo>
                <a:cubicBezTo>
                  <a:pt x="633867" y="1309809"/>
                  <a:pt x="631489" y="1312187"/>
                  <a:pt x="631489" y="1314905"/>
                </a:cubicBezTo>
                <a:cubicBezTo>
                  <a:pt x="635566" y="1313547"/>
                  <a:pt x="641001" y="1316265"/>
                  <a:pt x="645078" y="1312187"/>
                </a:cubicBezTo>
                <a:cubicBezTo>
                  <a:pt x="643039" y="1308790"/>
                  <a:pt x="639642" y="1308112"/>
                  <a:pt x="636754" y="1308960"/>
                </a:cubicBezTo>
                <a:close/>
                <a:moveTo>
                  <a:pt x="605673" y="1305393"/>
                </a:moveTo>
                <a:cubicBezTo>
                  <a:pt x="609749" y="1309470"/>
                  <a:pt x="612467" y="1312188"/>
                  <a:pt x="616544" y="1305393"/>
                </a:cubicBezTo>
                <a:cubicBezTo>
                  <a:pt x="612467" y="1304035"/>
                  <a:pt x="609750" y="1304034"/>
                  <a:pt x="605673" y="1305393"/>
                </a:cubicBezTo>
                <a:close/>
                <a:moveTo>
                  <a:pt x="545207" y="1302675"/>
                </a:moveTo>
                <a:cubicBezTo>
                  <a:pt x="543168" y="1302676"/>
                  <a:pt x="541130" y="1303355"/>
                  <a:pt x="539092" y="1304035"/>
                </a:cubicBezTo>
                <a:cubicBezTo>
                  <a:pt x="543169" y="1305393"/>
                  <a:pt x="547245" y="1309470"/>
                  <a:pt x="551322" y="1305393"/>
                </a:cubicBezTo>
                <a:cubicBezTo>
                  <a:pt x="549283" y="1303355"/>
                  <a:pt x="547245" y="1302676"/>
                  <a:pt x="545207" y="1302675"/>
                </a:cubicBezTo>
                <a:close/>
                <a:moveTo>
                  <a:pt x="348861" y="1301317"/>
                </a:moveTo>
                <a:cubicBezTo>
                  <a:pt x="346143" y="1304034"/>
                  <a:pt x="347502" y="1305393"/>
                  <a:pt x="350219" y="1305393"/>
                </a:cubicBezTo>
                <a:cubicBezTo>
                  <a:pt x="348861" y="1306752"/>
                  <a:pt x="347502" y="1308111"/>
                  <a:pt x="347502" y="1310829"/>
                </a:cubicBezTo>
                <a:cubicBezTo>
                  <a:pt x="348860" y="1312187"/>
                  <a:pt x="351579" y="1312188"/>
                  <a:pt x="352938" y="1310829"/>
                </a:cubicBezTo>
                <a:cubicBezTo>
                  <a:pt x="348861" y="1306752"/>
                  <a:pt x="351578" y="1304034"/>
                  <a:pt x="348861" y="1301317"/>
                </a:cubicBezTo>
                <a:close/>
                <a:moveTo>
                  <a:pt x="185805" y="1298600"/>
                </a:moveTo>
                <a:cubicBezTo>
                  <a:pt x="181729" y="1299958"/>
                  <a:pt x="176294" y="1297241"/>
                  <a:pt x="173577" y="1299959"/>
                </a:cubicBezTo>
                <a:cubicBezTo>
                  <a:pt x="177652" y="1304034"/>
                  <a:pt x="187165" y="1305393"/>
                  <a:pt x="185805" y="1298600"/>
                </a:cubicBezTo>
                <a:close/>
                <a:moveTo>
                  <a:pt x="638284" y="1294523"/>
                </a:moveTo>
                <a:cubicBezTo>
                  <a:pt x="638284" y="1297241"/>
                  <a:pt x="634207" y="1298600"/>
                  <a:pt x="635566" y="1302676"/>
                </a:cubicBezTo>
                <a:cubicBezTo>
                  <a:pt x="638284" y="1308112"/>
                  <a:pt x="642360" y="1306754"/>
                  <a:pt x="647797" y="1301318"/>
                </a:cubicBezTo>
                <a:cubicBezTo>
                  <a:pt x="646437" y="1297241"/>
                  <a:pt x="643719" y="1294523"/>
                  <a:pt x="638284" y="1294523"/>
                </a:cubicBezTo>
                <a:close/>
                <a:moveTo>
                  <a:pt x="613826" y="1289088"/>
                </a:moveTo>
                <a:cubicBezTo>
                  <a:pt x="611108" y="1291805"/>
                  <a:pt x="609750" y="1290447"/>
                  <a:pt x="607032" y="1293165"/>
                </a:cubicBezTo>
                <a:cubicBezTo>
                  <a:pt x="611108" y="1297241"/>
                  <a:pt x="615185" y="1293165"/>
                  <a:pt x="613826" y="1289088"/>
                </a:cubicBezTo>
                <a:close/>
                <a:moveTo>
                  <a:pt x="499688" y="1289087"/>
                </a:moveTo>
                <a:cubicBezTo>
                  <a:pt x="501047" y="1290446"/>
                  <a:pt x="501046" y="1295882"/>
                  <a:pt x="505124" y="1294522"/>
                </a:cubicBezTo>
                <a:cubicBezTo>
                  <a:pt x="501047" y="1293164"/>
                  <a:pt x="502406" y="1286369"/>
                  <a:pt x="499688" y="1289087"/>
                </a:cubicBezTo>
                <a:close/>
                <a:moveTo>
                  <a:pt x="315740" y="1283144"/>
                </a:moveTo>
                <a:cubicBezTo>
                  <a:pt x="312513" y="1283314"/>
                  <a:pt x="309455" y="1285013"/>
                  <a:pt x="306737" y="1289088"/>
                </a:cubicBezTo>
                <a:cubicBezTo>
                  <a:pt x="313532" y="1295883"/>
                  <a:pt x="324402" y="1295884"/>
                  <a:pt x="325761" y="1286372"/>
                </a:cubicBezTo>
                <a:cubicBezTo>
                  <a:pt x="322363" y="1284333"/>
                  <a:pt x="318967" y="1282975"/>
                  <a:pt x="315740" y="1283144"/>
                </a:cubicBezTo>
                <a:close/>
                <a:moveTo>
                  <a:pt x="505122" y="1278219"/>
                </a:moveTo>
                <a:cubicBezTo>
                  <a:pt x="505122" y="1283653"/>
                  <a:pt x="496969" y="1275501"/>
                  <a:pt x="499686" y="1280936"/>
                </a:cubicBezTo>
                <a:cubicBezTo>
                  <a:pt x="503763" y="1282294"/>
                  <a:pt x="505122" y="1297241"/>
                  <a:pt x="513274" y="1297242"/>
                </a:cubicBezTo>
                <a:cubicBezTo>
                  <a:pt x="510557" y="1294524"/>
                  <a:pt x="514633" y="1295883"/>
                  <a:pt x="517351" y="1293165"/>
                </a:cubicBezTo>
                <a:cubicBezTo>
                  <a:pt x="513274" y="1286370"/>
                  <a:pt x="510557" y="1286371"/>
                  <a:pt x="505122" y="1278219"/>
                </a:cubicBezTo>
                <a:close/>
                <a:moveTo>
                  <a:pt x="260878" y="1278218"/>
                </a:moveTo>
                <a:cubicBezTo>
                  <a:pt x="258840" y="1277199"/>
                  <a:pt x="256462" y="1276859"/>
                  <a:pt x="255103" y="1278218"/>
                </a:cubicBezTo>
                <a:cubicBezTo>
                  <a:pt x="257821" y="1280935"/>
                  <a:pt x="261897" y="1285012"/>
                  <a:pt x="264615" y="1282294"/>
                </a:cubicBezTo>
                <a:cubicBezTo>
                  <a:pt x="264615" y="1280935"/>
                  <a:pt x="262916" y="1279237"/>
                  <a:pt x="260878" y="1278218"/>
                </a:cubicBezTo>
                <a:close/>
                <a:moveTo>
                  <a:pt x="591235" y="1271254"/>
                </a:moveTo>
                <a:cubicBezTo>
                  <a:pt x="587668" y="1272443"/>
                  <a:pt x="584611" y="1274821"/>
                  <a:pt x="583931" y="1278218"/>
                </a:cubicBezTo>
                <a:cubicBezTo>
                  <a:pt x="589366" y="1278219"/>
                  <a:pt x="596161" y="1274141"/>
                  <a:pt x="601596" y="1271423"/>
                </a:cubicBezTo>
                <a:cubicBezTo>
                  <a:pt x="598879" y="1270065"/>
                  <a:pt x="594802" y="1270065"/>
                  <a:pt x="591235" y="1271254"/>
                </a:cubicBezTo>
                <a:close/>
                <a:moveTo>
                  <a:pt x="452128" y="1257836"/>
                </a:moveTo>
                <a:cubicBezTo>
                  <a:pt x="457563" y="1263271"/>
                  <a:pt x="453487" y="1270064"/>
                  <a:pt x="460282" y="1276859"/>
                </a:cubicBezTo>
                <a:cubicBezTo>
                  <a:pt x="461641" y="1275500"/>
                  <a:pt x="463000" y="1276859"/>
                  <a:pt x="465717" y="1274141"/>
                </a:cubicBezTo>
                <a:cubicBezTo>
                  <a:pt x="462999" y="1268707"/>
                  <a:pt x="457564" y="1257834"/>
                  <a:pt x="452128" y="1257836"/>
                </a:cubicBezTo>
                <a:close/>
                <a:moveTo>
                  <a:pt x="287715" y="1253761"/>
                </a:moveTo>
                <a:cubicBezTo>
                  <a:pt x="289074" y="1255119"/>
                  <a:pt x="289074" y="1257836"/>
                  <a:pt x="290433" y="1261913"/>
                </a:cubicBezTo>
                <a:cubicBezTo>
                  <a:pt x="291792" y="1260554"/>
                  <a:pt x="293150" y="1259195"/>
                  <a:pt x="295868" y="1259195"/>
                </a:cubicBezTo>
                <a:cubicBezTo>
                  <a:pt x="291792" y="1257837"/>
                  <a:pt x="289074" y="1252401"/>
                  <a:pt x="287715" y="1253761"/>
                </a:cubicBezTo>
                <a:close/>
                <a:moveTo>
                  <a:pt x="485080" y="1253420"/>
                </a:moveTo>
                <a:cubicBezTo>
                  <a:pt x="481004" y="1251383"/>
                  <a:pt x="475907" y="1253080"/>
                  <a:pt x="472511" y="1261913"/>
                </a:cubicBezTo>
                <a:cubicBezTo>
                  <a:pt x="479306" y="1265989"/>
                  <a:pt x="486099" y="1270066"/>
                  <a:pt x="491534" y="1267348"/>
                </a:cubicBezTo>
                <a:cubicBezTo>
                  <a:pt x="492213" y="1261233"/>
                  <a:pt x="489156" y="1255458"/>
                  <a:pt x="485080" y="1253420"/>
                </a:cubicBezTo>
                <a:close/>
                <a:moveTo>
                  <a:pt x="363807" y="1251041"/>
                </a:moveTo>
                <a:cubicBezTo>
                  <a:pt x="367884" y="1255118"/>
                  <a:pt x="357013" y="1249682"/>
                  <a:pt x="359730" y="1255117"/>
                </a:cubicBezTo>
                <a:cubicBezTo>
                  <a:pt x="365166" y="1255118"/>
                  <a:pt x="362448" y="1257836"/>
                  <a:pt x="358371" y="1259193"/>
                </a:cubicBezTo>
                <a:cubicBezTo>
                  <a:pt x="362448" y="1260554"/>
                  <a:pt x="365166" y="1263271"/>
                  <a:pt x="359731" y="1268706"/>
                </a:cubicBezTo>
                <a:cubicBezTo>
                  <a:pt x="361090" y="1264629"/>
                  <a:pt x="350219" y="1259194"/>
                  <a:pt x="352937" y="1264629"/>
                </a:cubicBezTo>
                <a:cubicBezTo>
                  <a:pt x="358371" y="1264629"/>
                  <a:pt x="365166" y="1282294"/>
                  <a:pt x="365166" y="1282294"/>
                </a:cubicBezTo>
                <a:cubicBezTo>
                  <a:pt x="365166" y="1276859"/>
                  <a:pt x="362448" y="1271423"/>
                  <a:pt x="363808" y="1267348"/>
                </a:cubicBezTo>
                <a:cubicBezTo>
                  <a:pt x="363808" y="1272782"/>
                  <a:pt x="365166" y="1268706"/>
                  <a:pt x="369242" y="1270064"/>
                </a:cubicBezTo>
                <a:cubicBezTo>
                  <a:pt x="363807" y="1275500"/>
                  <a:pt x="369242" y="1280935"/>
                  <a:pt x="373319" y="1285012"/>
                </a:cubicBezTo>
                <a:cubicBezTo>
                  <a:pt x="377395" y="1280935"/>
                  <a:pt x="373319" y="1276859"/>
                  <a:pt x="374677" y="1272782"/>
                </a:cubicBezTo>
                <a:cubicBezTo>
                  <a:pt x="374678" y="1275500"/>
                  <a:pt x="376037" y="1276859"/>
                  <a:pt x="380113" y="1275500"/>
                </a:cubicBezTo>
                <a:cubicBezTo>
                  <a:pt x="370601" y="1263271"/>
                  <a:pt x="369242" y="1256477"/>
                  <a:pt x="363807" y="1251041"/>
                </a:cubicBezTo>
                <a:close/>
                <a:moveTo>
                  <a:pt x="242875" y="1250363"/>
                </a:moveTo>
                <a:cubicBezTo>
                  <a:pt x="241516" y="1249683"/>
                  <a:pt x="240157" y="1249683"/>
                  <a:pt x="238799" y="1251041"/>
                </a:cubicBezTo>
                <a:cubicBezTo>
                  <a:pt x="241516" y="1251042"/>
                  <a:pt x="245594" y="1257836"/>
                  <a:pt x="246952" y="1253759"/>
                </a:cubicBezTo>
                <a:cubicBezTo>
                  <a:pt x="245593" y="1252401"/>
                  <a:pt x="244234" y="1251042"/>
                  <a:pt x="242875" y="1250363"/>
                </a:cubicBezTo>
                <a:close/>
                <a:moveTo>
                  <a:pt x="253406" y="1222974"/>
                </a:moveTo>
                <a:cubicBezTo>
                  <a:pt x="252897" y="1222337"/>
                  <a:pt x="258502" y="1232018"/>
                  <a:pt x="256463" y="1227942"/>
                </a:cubicBezTo>
                <a:cubicBezTo>
                  <a:pt x="254425" y="1224545"/>
                  <a:pt x="253576" y="1223187"/>
                  <a:pt x="253406" y="1222974"/>
                </a:cubicBezTo>
                <a:close/>
                <a:moveTo>
                  <a:pt x="1509273" y="1214354"/>
                </a:moveTo>
                <a:cubicBezTo>
                  <a:pt x="1507913" y="1215713"/>
                  <a:pt x="1507913" y="1215713"/>
                  <a:pt x="1506555" y="1217072"/>
                </a:cubicBezTo>
                <a:cubicBezTo>
                  <a:pt x="1506555" y="1217072"/>
                  <a:pt x="1505196" y="1218431"/>
                  <a:pt x="1506555" y="1219790"/>
                </a:cubicBezTo>
                <a:cubicBezTo>
                  <a:pt x="1507914" y="1218431"/>
                  <a:pt x="1511990" y="1219790"/>
                  <a:pt x="1513349" y="1218431"/>
                </a:cubicBezTo>
                <a:cubicBezTo>
                  <a:pt x="1511990" y="1217072"/>
                  <a:pt x="1510632" y="1215713"/>
                  <a:pt x="1509273" y="1214354"/>
                </a:cubicBezTo>
                <a:close/>
                <a:moveTo>
                  <a:pt x="74384" y="1203485"/>
                </a:moveTo>
                <a:cubicBezTo>
                  <a:pt x="90689" y="1244249"/>
                  <a:pt x="108353" y="1286372"/>
                  <a:pt x="124659" y="1327136"/>
                </a:cubicBezTo>
                <a:cubicBezTo>
                  <a:pt x="124658" y="1343441"/>
                  <a:pt x="123300" y="1358388"/>
                  <a:pt x="120583" y="1374693"/>
                </a:cubicBezTo>
                <a:cubicBezTo>
                  <a:pt x="101559" y="1344799"/>
                  <a:pt x="81177" y="1313547"/>
                  <a:pt x="63513" y="1282295"/>
                </a:cubicBezTo>
                <a:cubicBezTo>
                  <a:pt x="63513" y="1260554"/>
                  <a:pt x="64872" y="1240173"/>
                  <a:pt x="68948" y="1222509"/>
                </a:cubicBezTo>
                <a:cubicBezTo>
                  <a:pt x="70307" y="1215714"/>
                  <a:pt x="73025" y="1210279"/>
                  <a:pt x="74384" y="1203485"/>
                </a:cubicBezTo>
                <a:close/>
                <a:moveTo>
                  <a:pt x="1286429" y="1198048"/>
                </a:moveTo>
                <a:cubicBezTo>
                  <a:pt x="1287788" y="1212996"/>
                  <a:pt x="1295941" y="1223865"/>
                  <a:pt x="1304094" y="1234737"/>
                </a:cubicBezTo>
                <a:cubicBezTo>
                  <a:pt x="1309529" y="1232019"/>
                  <a:pt x="1306812" y="1229302"/>
                  <a:pt x="1309529" y="1226584"/>
                </a:cubicBezTo>
                <a:cubicBezTo>
                  <a:pt x="1297300" y="1219790"/>
                  <a:pt x="1298659" y="1202125"/>
                  <a:pt x="1286429" y="1198048"/>
                </a:cubicBezTo>
                <a:close/>
                <a:moveTo>
                  <a:pt x="1487531" y="1192613"/>
                </a:moveTo>
                <a:cubicBezTo>
                  <a:pt x="1490249" y="1195332"/>
                  <a:pt x="1486171" y="1193973"/>
                  <a:pt x="1483454" y="1196690"/>
                </a:cubicBezTo>
                <a:cubicBezTo>
                  <a:pt x="1487531" y="1203485"/>
                  <a:pt x="1490248" y="1206202"/>
                  <a:pt x="1497042" y="1202125"/>
                </a:cubicBezTo>
                <a:cubicBezTo>
                  <a:pt x="1492966" y="1198049"/>
                  <a:pt x="1491608" y="1202125"/>
                  <a:pt x="1488890" y="1196691"/>
                </a:cubicBezTo>
                <a:cubicBezTo>
                  <a:pt x="1491608" y="1193973"/>
                  <a:pt x="1491607" y="1191255"/>
                  <a:pt x="1487531" y="1192613"/>
                </a:cubicBezTo>
                <a:close/>
                <a:moveTo>
                  <a:pt x="82536" y="1181744"/>
                </a:moveTo>
                <a:lnTo>
                  <a:pt x="96788" y="1201529"/>
                </a:lnTo>
                <a:lnTo>
                  <a:pt x="101475" y="1209216"/>
                </a:lnTo>
                <a:lnTo>
                  <a:pt x="112430" y="1233378"/>
                </a:lnTo>
                <a:cubicBezTo>
                  <a:pt x="124659" y="1261913"/>
                  <a:pt x="124659" y="1289089"/>
                  <a:pt x="124659" y="1313548"/>
                </a:cubicBezTo>
                <a:cubicBezTo>
                  <a:pt x="124658" y="1316265"/>
                  <a:pt x="123300" y="1317624"/>
                  <a:pt x="124659" y="1318983"/>
                </a:cubicBezTo>
                <a:cubicBezTo>
                  <a:pt x="108353" y="1278219"/>
                  <a:pt x="92047" y="1237455"/>
                  <a:pt x="77100" y="1195332"/>
                </a:cubicBezTo>
                <a:cubicBezTo>
                  <a:pt x="79819" y="1189897"/>
                  <a:pt x="81177" y="1185821"/>
                  <a:pt x="82536" y="1181744"/>
                </a:cubicBezTo>
                <a:close/>
                <a:moveTo>
                  <a:pt x="256462" y="1181742"/>
                </a:moveTo>
                <a:cubicBezTo>
                  <a:pt x="263256" y="1185820"/>
                  <a:pt x="263256" y="1199408"/>
                  <a:pt x="272768" y="1195332"/>
                </a:cubicBezTo>
                <a:cubicBezTo>
                  <a:pt x="271409" y="1191255"/>
                  <a:pt x="263256" y="1183102"/>
                  <a:pt x="256462" y="1181742"/>
                </a:cubicBezTo>
                <a:close/>
                <a:moveTo>
                  <a:pt x="1285070" y="1177667"/>
                </a:moveTo>
                <a:cubicBezTo>
                  <a:pt x="1280993" y="1181744"/>
                  <a:pt x="1285069" y="1199408"/>
                  <a:pt x="1293223" y="1193973"/>
                </a:cubicBezTo>
                <a:cubicBezTo>
                  <a:pt x="1287787" y="1188538"/>
                  <a:pt x="1289147" y="1181743"/>
                  <a:pt x="1285070" y="1177667"/>
                </a:cubicBezTo>
                <a:close/>
                <a:moveTo>
                  <a:pt x="66230" y="1162721"/>
                </a:moveTo>
                <a:cubicBezTo>
                  <a:pt x="68948" y="1165439"/>
                  <a:pt x="70307" y="1166798"/>
                  <a:pt x="73024" y="1169515"/>
                </a:cubicBezTo>
                <a:cubicBezTo>
                  <a:pt x="73025" y="1172233"/>
                  <a:pt x="71666" y="1173592"/>
                  <a:pt x="70307" y="1174951"/>
                </a:cubicBezTo>
                <a:cubicBezTo>
                  <a:pt x="68948" y="1170874"/>
                  <a:pt x="67589" y="1166797"/>
                  <a:pt x="66230" y="1162721"/>
                </a:cubicBezTo>
                <a:close/>
                <a:moveTo>
                  <a:pt x="1278277" y="1160002"/>
                </a:moveTo>
                <a:cubicBezTo>
                  <a:pt x="1275560" y="1162720"/>
                  <a:pt x="1279636" y="1177667"/>
                  <a:pt x="1285072" y="1172232"/>
                </a:cubicBezTo>
                <a:cubicBezTo>
                  <a:pt x="1278277" y="1168155"/>
                  <a:pt x="1282353" y="1164079"/>
                  <a:pt x="1278277" y="1160002"/>
                </a:cubicBezTo>
                <a:close/>
                <a:moveTo>
                  <a:pt x="1276918" y="1139621"/>
                </a:moveTo>
                <a:cubicBezTo>
                  <a:pt x="1272842" y="1143697"/>
                  <a:pt x="1274201" y="1147773"/>
                  <a:pt x="1276919" y="1150491"/>
                </a:cubicBezTo>
                <a:cubicBezTo>
                  <a:pt x="1278277" y="1149133"/>
                  <a:pt x="1282353" y="1150491"/>
                  <a:pt x="1280995" y="1146415"/>
                </a:cubicBezTo>
                <a:cubicBezTo>
                  <a:pt x="1275560" y="1149132"/>
                  <a:pt x="1280994" y="1140979"/>
                  <a:pt x="1276918" y="1139621"/>
                </a:cubicBezTo>
                <a:close/>
                <a:moveTo>
                  <a:pt x="1051358" y="1128751"/>
                </a:moveTo>
                <a:cubicBezTo>
                  <a:pt x="1083969" y="1142338"/>
                  <a:pt x="1116581" y="1158644"/>
                  <a:pt x="1150550" y="1179026"/>
                </a:cubicBezTo>
                <a:lnTo>
                  <a:pt x="1194445" y="1207165"/>
                </a:lnTo>
                <a:lnTo>
                  <a:pt x="1144945" y="1185990"/>
                </a:lnTo>
                <a:cubicBezTo>
                  <a:pt x="1124733" y="1176310"/>
                  <a:pt x="1104351" y="1165439"/>
                  <a:pt x="1083969" y="1153209"/>
                </a:cubicBezTo>
                <a:lnTo>
                  <a:pt x="1089688" y="1157517"/>
                </a:lnTo>
                <a:lnTo>
                  <a:pt x="1078775" y="1151108"/>
                </a:lnTo>
                <a:lnTo>
                  <a:pt x="1063252" y="1139159"/>
                </a:lnTo>
                <a:close/>
                <a:moveTo>
                  <a:pt x="169500" y="1119239"/>
                </a:moveTo>
                <a:cubicBezTo>
                  <a:pt x="184446" y="1145056"/>
                  <a:pt x="196676" y="1170873"/>
                  <a:pt x="203470" y="1196691"/>
                </a:cubicBezTo>
                <a:cubicBezTo>
                  <a:pt x="217057" y="1240173"/>
                  <a:pt x="211621" y="1278219"/>
                  <a:pt x="207545" y="1314906"/>
                </a:cubicBezTo>
                <a:cubicBezTo>
                  <a:pt x="207545" y="1323059"/>
                  <a:pt x="204827" y="1331212"/>
                  <a:pt x="204828" y="1339364"/>
                </a:cubicBezTo>
                <a:cubicBezTo>
                  <a:pt x="203469" y="1302677"/>
                  <a:pt x="199393" y="1265990"/>
                  <a:pt x="187163" y="1223867"/>
                </a:cubicBezTo>
                <a:cubicBezTo>
                  <a:pt x="177652" y="1189896"/>
                  <a:pt x="159988" y="1155927"/>
                  <a:pt x="138248" y="1123316"/>
                </a:cubicBezTo>
                <a:cubicBezTo>
                  <a:pt x="142324" y="1124674"/>
                  <a:pt x="147759" y="1127392"/>
                  <a:pt x="150476" y="1130109"/>
                </a:cubicBezTo>
                <a:cubicBezTo>
                  <a:pt x="154553" y="1120598"/>
                  <a:pt x="162706" y="1120598"/>
                  <a:pt x="169500" y="1119239"/>
                </a:cubicBezTo>
                <a:close/>
                <a:moveTo>
                  <a:pt x="111071" y="1117880"/>
                </a:moveTo>
                <a:cubicBezTo>
                  <a:pt x="117865" y="1119239"/>
                  <a:pt x="123301" y="1121957"/>
                  <a:pt x="128736" y="1121957"/>
                </a:cubicBezTo>
                <a:cubicBezTo>
                  <a:pt x="151835" y="1153209"/>
                  <a:pt x="170858" y="1188538"/>
                  <a:pt x="180369" y="1225226"/>
                </a:cubicBezTo>
                <a:cubicBezTo>
                  <a:pt x="193957" y="1274142"/>
                  <a:pt x="198034" y="1318983"/>
                  <a:pt x="199393" y="1363822"/>
                </a:cubicBezTo>
                <a:cubicBezTo>
                  <a:pt x="202110" y="1363823"/>
                  <a:pt x="202111" y="1366541"/>
                  <a:pt x="203469" y="1367899"/>
                </a:cubicBezTo>
                <a:cubicBezTo>
                  <a:pt x="202111" y="1388281"/>
                  <a:pt x="202110" y="1410023"/>
                  <a:pt x="202111" y="1431763"/>
                </a:cubicBezTo>
                <a:cubicBezTo>
                  <a:pt x="203469" y="1457580"/>
                  <a:pt x="206186" y="1484756"/>
                  <a:pt x="210263" y="1513290"/>
                </a:cubicBezTo>
                <a:cubicBezTo>
                  <a:pt x="202110" y="1499702"/>
                  <a:pt x="195316" y="1487473"/>
                  <a:pt x="185805" y="1475244"/>
                </a:cubicBezTo>
                <a:cubicBezTo>
                  <a:pt x="169499" y="1426328"/>
                  <a:pt x="149117" y="1378769"/>
                  <a:pt x="130094" y="1329854"/>
                </a:cubicBezTo>
                <a:cubicBezTo>
                  <a:pt x="130094" y="1324417"/>
                  <a:pt x="131453" y="1320342"/>
                  <a:pt x="130094" y="1316265"/>
                </a:cubicBezTo>
                <a:cubicBezTo>
                  <a:pt x="130094" y="1316265"/>
                  <a:pt x="130094" y="1313548"/>
                  <a:pt x="130094" y="1313548"/>
                </a:cubicBezTo>
                <a:cubicBezTo>
                  <a:pt x="135529" y="1310830"/>
                  <a:pt x="139605" y="1317624"/>
                  <a:pt x="147758" y="1309471"/>
                </a:cubicBezTo>
                <a:cubicBezTo>
                  <a:pt x="142323" y="1306753"/>
                  <a:pt x="134170" y="1306753"/>
                  <a:pt x="130094" y="1310830"/>
                </a:cubicBezTo>
                <a:cubicBezTo>
                  <a:pt x="130094" y="1289089"/>
                  <a:pt x="128736" y="1263272"/>
                  <a:pt x="117865" y="1236096"/>
                </a:cubicBezTo>
                <a:lnTo>
                  <a:pt x="101475" y="1209216"/>
                </a:lnTo>
                <a:lnTo>
                  <a:pt x="100031" y="1206033"/>
                </a:lnTo>
                <a:lnTo>
                  <a:pt x="96788" y="1201529"/>
                </a:lnTo>
                <a:lnTo>
                  <a:pt x="83894" y="1180385"/>
                </a:lnTo>
                <a:cubicBezTo>
                  <a:pt x="87971" y="1170874"/>
                  <a:pt x="93407" y="1160004"/>
                  <a:pt x="98841" y="1151851"/>
                </a:cubicBezTo>
                <a:cubicBezTo>
                  <a:pt x="101559" y="1154568"/>
                  <a:pt x="104277" y="1154568"/>
                  <a:pt x="104277" y="1149133"/>
                </a:cubicBezTo>
                <a:cubicBezTo>
                  <a:pt x="102918" y="1150492"/>
                  <a:pt x="101559" y="1149133"/>
                  <a:pt x="100201" y="1147774"/>
                </a:cubicBezTo>
                <a:cubicBezTo>
                  <a:pt x="104277" y="1138262"/>
                  <a:pt x="109713" y="1130109"/>
                  <a:pt x="111071" y="1120598"/>
                </a:cubicBezTo>
                <a:cubicBezTo>
                  <a:pt x="111071" y="1120598"/>
                  <a:pt x="112430" y="1119239"/>
                  <a:pt x="111071" y="1117880"/>
                </a:cubicBezTo>
                <a:close/>
                <a:moveTo>
                  <a:pt x="0" y="1111745"/>
                </a:moveTo>
                <a:lnTo>
                  <a:pt x="54001" y="1155927"/>
                </a:lnTo>
                <a:cubicBezTo>
                  <a:pt x="58078" y="1165439"/>
                  <a:pt x="62154" y="1177668"/>
                  <a:pt x="66231" y="1187179"/>
                </a:cubicBezTo>
                <a:cubicBezTo>
                  <a:pt x="63513" y="1195332"/>
                  <a:pt x="59436" y="1204844"/>
                  <a:pt x="58078" y="1214355"/>
                </a:cubicBezTo>
                <a:cubicBezTo>
                  <a:pt x="55360" y="1230661"/>
                  <a:pt x="52642" y="1246966"/>
                  <a:pt x="54001" y="1264631"/>
                </a:cubicBezTo>
                <a:cubicBezTo>
                  <a:pt x="36337" y="1233379"/>
                  <a:pt x="20031" y="1200767"/>
                  <a:pt x="7803" y="1166798"/>
                </a:cubicBezTo>
                <a:lnTo>
                  <a:pt x="0" y="1136890"/>
                </a:lnTo>
                <a:close/>
                <a:moveTo>
                  <a:pt x="215295" y="1109960"/>
                </a:moveTo>
                <a:cubicBezTo>
                  <a:pt x="214595" y="1111171"/>
                  <a:pt x="210264" y="1120597"/>
                  <a:pt x="214340" y="1112444"/>
                </a:cubicBezTo>
                <a:cubicBezTo>
                  <a:pt x="215359" y="1110066"/>
                  <a:pt x="215529" y="1109557"/>
                  <a:pt x="215295" y="1109960"/>
                </a:cubicBezTo>
                <a:close/>
                <a:moveTo>
                  <a:pt x="169499" y="1089345"/>
                </a:moveTo>
                <a:cubicBezTo>
                  <a:pt x="174934" y="1094780"/>
                  <a:pt x="173575" y="1101574"/>
                  <a:pt x="180369" y="1094780"/>
                </a:cubicBezTo>
                <a:cubicBezTo>
                  <a:pt x="176293" y="1090704"/>
                  <a:pt x="172216" y="1089345"/>
                  <a:pt x="169499" y="1089345"/>
                </a:cubicBezTo>
                <a:close/>
                <a:moveTo>
                  <a:pt x="1361166" y="1085272"/>
                </a:moveTo>
                <a:lnTo>
                  <a:pt x="1367175" y="1091281"/>
                </a:lnTo>
                <a:lnTo>
                  <a:pt x="1367059" y="1091270"/>
                </a:lnTo>
                <a:close/>
                <a:moveTo>
                  <a:pt x="0" y="1074888"/>
                </a:moveTo>
                <a:lnTo>
                  <a:pt x="26826" y="1082552"/>
                </a:lnTo>
                <a:cubicBezTo>
                  <a:pt x="28184" y="1081194"/>
                  <a:pt x="29543" y="1079835"/>
                  <a:pt x="29543" y="1077117"/>
                </a:cubicBezTo>
                <a:cubicBezTo>
                  <a:pt x="32261" y="1085270"/>
                  <a:pt x="34978" y="1093423"/>
                  <a:pt x="37696" y="1101575"/>
                </a:cubicBezTo>
                <a:cubicBezTo>
                  <a:pt x="43131" y="1115163"/>
                  <a:pt x="47208" y="1127393"/>
                  <a:pt x="52642" y="1140981"/>
                </a:cubicBezTo>
                <a:lnTo>
                  <a:pt x="0" y="1098866"/>
                </a:lnTo>
                <a:close/>
                <a:moveTo>
                  <a:pt x="742912" y="1073040"/>
                </a:moveTo>
                <a:cubicBezTo>
                  <a:pt x="736118" y="1074398"/>
                  <a:pt x="745630" y="1083910"/>
                  <a:pt x="746989" y="1077116"/>
                </a:cubicBezTo>
                <a:cubicBezTo>
                  <a:pt x="745630" y="1075757"/>
                  <a:pt x="744271" y="1074398"/>
                  <a:pt x="742912" y="1073040"/>
                </a:cubicBezTo>
                <a:close/>
                <a:moveTo>
                  <a:pt x="752424" y="1071681"/>
                </a:moveTo>
                <a:cubicBezTo>
                  <a:pt x="748347" y="1075758"/>
                  <a:pt x="745630" y="1078475"/>
                  <a:pt x="751065" y="1081193"/>
                </a:cubicBezTo>
                <a:cubicBezTo>
                  <a:pt x="755141" y="1077117"/>
                  <a:pt x="756500" y="1075758"/>
                  <a:pt x="752424" y="1071681"/>
                </a:cubicBezTo>
                <a:close/>
                <a:moveTo>
                  <a:pt x="134170" y="1067604"/>
                </a:moveTo>
                <a:cubicBezTo>
                  <a:pt x="140964" y="1068963"/>
                  <a:pt x="136888" y="1078474"/>
                  <a:pt x="140964" y="1074398"/>
                </a:cubicBezTo>
                <a:cubicBezTo>
                  <a:pt x="139605" y="1073039"/>
                  <a:pt x="139605" y="1064886"/>
                  <a:pt x="134170" y="1067604"/>
                </a:cubicBezTo>
                <a:close/>
                <a:moveTo>
                  <a:pt x="108354" y="1063528"/>
                </a:moveTo>
                <a:cubicBezTo>
                  <a:pt x="108354" y="1063528"/>
                  <a:pt x="108354" y="1066246"/>
                  <a:pt x="108354" y="1066246"/>
                </a:cubicBezTo>
                <a:cubicBezTo>
                  <a:pt x="108354" y="1066246"/>
                  <a:pt x="108354" y="1066246"/>
                  <a:pt x="105636" y="1066246"/>
                </a:cubicBezTo>
                <a:cubicBezTo>
                  <a:pt x="106995" y="1064887"/>
                  <a:pt x="106995" y="1064887"/>
                  <a:pt x="108354" y="1063528"/>
                </a:cubicBezTo>
                <a:close/>
                <a:moveTo>
                  <a:pt x="1320399" y="1052658"/>
                </a:moveTo>
                <a:cubicBezTo>
                  <a:pt x="1327194" y="1056734"/>
                  <a:pt x="1332629" y="1059453"/>
                  <a:pt x="1340782" y="1062169"/>
                </a:cubicBezTo>
                <a:cubicBezTo>
                  <a:pt x="1344858" y="1066246"/>
                  <a:pt x="1348934" y="1067605"/>
                  <a:pt x="1350293" y="1068964"/>
                </a:cubicBezTo>
                <a:cubicBezTo>
                  <a:pt x="1348934" y="1067605"/>
                  <a:pt x="1348934" y="1067605"/>
                  <a:pt x="1350293" y="1066246"/>
                </a:cubicBezTo>
                <a:cubicBezTo>
                  <a:pt x="1369316" y="1074399"/>
                  <a:pt x="1388340" y="1079833"/>
                  <a:pt x="1407363" y="1085269"/>
                </a:cubicBezTo>
                <a:lnTo>
                  <a:pt x="1426735" y="1090734"/>
                </a:lnTo>
                <a:lnTo>
                  <a:pt x="1361163" y="1085269"/>
                </a:lnTo>
                <a:lnTo>
                  <a:pt x="1361166" y="1085272"/>
                </a:lnTo>
                <a:lnTo>
                  <a:pt x="1359805" y="1083911"/>
                </a:lnTo>
                <a:lnTo>
                  <a:pt x="1351736" y="1081906"/>
                </a:lnTo>
                <a:close/>
                <a:moveTo>
                  <a:pt x="124659" y="1039070"/>
                </a:moveTo>
                <a:cubicBezTo>
                  <a:pt x="131454" y="1051300"/>
                  <a:pt x="136889" y="1059453"/>
                  <a:pt x="140965" y="1066246"/>
                </a:cubicBezTo>
                <a:cubicBezTo>
                  <a:pt x="147760" y="1078475"/>
                  <a:pt x="155912" y="1089345"/>
                  <a:pt x="161347" y="1100216"/>
                </a:cubicBezTo>
                <a:cubicBezTo>
                  <a:pt x="159988" y="1101575"/>
                  <a:pt x="158629" y="1100216"/>
                  <a:pt x="155912" y="1100215"/>
                </a:cubicBezTo>
                <a:cubicBezTo>
                  <a:pt x="143682" y="1085269"/>
                  <a:pt x="135530" y="1082552"/>
                  <a:pt x="123301" y="1067604"/>
                </a:cubicBezTo>
                <a:cubicBezTo>
                  <a:pt x="123301" y="1067604"/>
                  <a:pt x="121942" y="1068963"/>
                  <a:pt x="121942" y="1068963"/>
                </a:cubicBezTo>
                <a:cubicBezTo>
                  <a:pt x="121942" y="1063528"/>
                  <a:pt x="121942" y="1058093"/>
                  <a:pt x="123301" y="1051300"/>
                </a:cubicBezTo>
                <a:cubicBezTo>
                  <a:pt x="123301" y="1048581"/>
                  <a:pt x="123301" y="1048581"/>
                  <a:pt x="123300" y="1045864"/>
                </a:cubicBezTo>
                <a:cubicBezTo>
                  <a:pt x="123300" y="1045864"/>
                  <a:pt x="126018" y="1045864"/>
                  <a:pt x="126018" y="1045864"/>
                </a:cubicBezTo>
                <a:cubicBezTo>
                  <a:pt x="124659" y="1044505"/>
                  <a:pt x="123301" y="1043147"/>
                  <a:pt x="123301" y="1043147"/>
                </a:cubicBezTo>
                <a:cubicBezTo>
                  <a:pt x="123301" y="1043147"/>
                  <a:pt x="123301" y="1040429"/>
                  <a:pt x="123301" y="1040429"/>
                </a:cubicBezTo>
                <a:cubicBezTo>
                  <a:pt x="123301" y="1040429"/>
                  <a:pt x="123301" y="1040429"/>
                  <a:pt x="124659" y="1039070"/>
                </a:cubicBezTo>
                <a:close/>
                <a:moveTo>
                  <a:pt x="948089" y="1030917"/>
                </a:moveTo>
                <a:cubicBezTo>
                  <a:pt x="968472" y="1056734"/>
                  <a:pt x="991571" y="1079834"/>
                  <a:pt x="1016030" y="1101574"/>
                </a:cubicBezTo>
                <a:cubicBezTo>
                  <a:pt x="1014671" y="1100216"/>
                  <a:pt x="1011953" y="1100216"/>
                  <a:pt x="1011953" y="1100216"/>
                </a:cubicBezTo>
                <a:cubicBezTo>
                  <a:pt x="988853" y="1079834"/>
                  <a:pt x="968472" y="1056734"/>
                  <a:pt x="948089" y="1030917"/>
                </a:cubicBezTo>
                <a:close/>
                <a:moveTo>
                  <a:pt x="73026" y="1020047"/>
                </a:moveTo>
                <a:cubicBezTo>
                  <a:pt x="68949" y="1032276"/>
                  <a:pt x="82537" y="1018688"/>
                  <a:pt x="73026" y="1020047"/>
                </a:cubicBezTo>
                <a:close/>
                <a:moveTo>
                  <a:pt x="36823" y="1016456"/>
                </a:moveTo>
                <a:lnTo>
                  <a:pt x="79819" y="1059452"/>
                </a:lnTo>
                <a:lnTo>
                  <a:pt x="80338" y="1059193"/>
                </a:lnTo>
                <a:lnTo>
                  <a:pt x="78970" y="1065397"/>
                </a:lnTo>
                <a:cubicBezTo>
                  <a:pt x="77441" y="1067944"/>
                  <a:pt x="75743" y="1070323"/>
                  <a:pt x="75743" y="1074399"/>
                </a:cubicBezTo>
                <a:cubicBezTo>
                  <a:pt x="64873" y="1079834"/>
                  <a:pt x="67590" y="1063529"/>
                  <a:pt x="56720" y="1063528"/>
                </a:cubicBezTo>
                <a:cubicBezTo>
                  <a:pt x="59438" y="1071681"/>
                  <a:pt x="62155" y="1068964"/>
                  <a:pt x="67590" y="1074399"/>
                </a:cubicBezTo>
                <a:cubicBezTo>
                  <a:pt x="64873" y="1077116"/>
                  <a:pt x="66232" y="1078475"/>
                  <a:pt x="62155" y="1082552"/>
                </a:cubicBezTo>
                <a:cubicBezTo>
                  <a:pt x="73025" y="1098857"/>
                  <a:pt x="87972" y="1105651"/>
                  <a:pt x="101559" y="1111086"/>
                </a:cubicBezTo>
                <a:cubicBezTo>
                  <a:pt x="94765" y="1128751"/>
                  <a:pt x="85254" y="1146415"/>
                  <a:pt x="77100" y="1165439"/>
                </a:cubicBezTo>
                <a:cubicBezTo>
                  <a:pt x="73024" y="1161362"/>
                  <a:pt x="68948" y="1157286"/>
                  <a:pt x="66230" y="1154568"/>
                </a:cubicBezTo>
                <a:cubicBezTo>
                  <a:pt x="66230" y="1154568"/>
                  <a:pt x="66230" y="1154568"/>
                  <a:pt x="64872" y="1153210"/>
                </a:cubicBezTo>
                <a:cubicBezTo>
                  <a:pt x="59437" y="1136904"/>
                  <a:pt x="54001" y="1120599"/>
                  <a:pt x="48567" y="1104293"/>
                </a:cubicBezTo>
                <a:cubicBezTo>
                  <a:pt x="41772" y="1092064"/>
                  <a:pt x="37696" y="1077117"/>
                  <a:pt x="33619" y="1064888"/>
                </a:cubicBezTo>
                <a:cubicBezTo>
                  <a:pt x="34979" y="1055375"/>
                  <a:pt x="32261" y="1049940"/>
                  <a:pt x="28185" y="1043147"/>
                </a:cubicBezTo>
                <a:cubicBezTo>
                  <a:pt x="28185" y="1043147"/>
                  <a:pt x="26826" y="1041788"/>
                  <a:pt x="28185" y="1040429"/>
                </a:cubicBezTo>
                <a:cubicBezTo>
                  <a:pt x="29543" y="1039070"/>
                  <a:pt x="29543" y="1039070"/>
                  <a:pt x="32262" y="1036352"/>
                </a:cubicBezTo>
                <a:cubicBezTo>
                  <a:pt x="32262" y="1030917"/>
                  <a:pt x="29543" y="1030917"/>
                  <a:pt x="29544" y="1028200"/>
                </a:cubicBezTo>
                <a:cubicBezTo>
                  <a:pt x="30902" y="1024123"/>
                  <a:pt x="34979" y="1028200"/>
                  <a:pt x="37696" y="1025482"/>
                </a:cubicBezTo>
                <a:cubicBezTo>
                  <a:pt x="34299" y="1024804"/>
                  <a:pt x="33960" y="1023105"/>
                  <a:pt x="34639" y="1021067"/>
                </a:cubicBezTo>
                <a:close/>
                <a:moveTo>
                  <a:pt x="56889" y="992021"/>
                </a:moveTo>
                <a:cubicBezTo>
                  <a:pt x="54001" y="991512"/>
                  <a:pt x="50605" y="992191"/>
                  <a:pt x="48566" y="992871"/>
                </a:cubicBezTo>
                <a:cubicBezTo>
                  <a:pt x="52642" y="999665"/>
                  <a:pt x="58078" y="999665"/>
                  <a:pt x="62154" y="998306"/>
                </a:cubicBezTo>
                <a:cubicBezTo>
                  <a:pt x="62155" y="994230"/>
                  <a:pt x="59777" y="992531"/>
                  <a:pt x="56889" y="992021"/>
                </a:cubicBezTo>
                <a:close/>
                <a:moveTo>
                  <a:pt x="1191314" y="967054"/>
                </a:moveTo>
                <a:cubicBezTo>
                  <a:pt x="1225284" y="984718"/>
                  <a:pt x="1260613" y="1006459"/>
                  <a:pt x="1293224" y="1033635"/>
                </a:cubicBezTo>
                <a:cubicBezTo>
                  <a:pt x="1280994" y="1026841"/>
                  <a:pt x="1268766" y="1020047"/>
                  <a:pt x="1256536" y="1013252"/>
                </a:cubicBezTo>
                <a:cubicBezTo>
                  <a:pt x="1234796" y="999665"/>
                  <a:pt x="1213054" y="983359"/>
                  <a:pt x="1191314" y="967054"/>
                </a:cubicBezTo>
                <a:close/>
                <a:moveTo>
                  <a:pt x="15276" y="942595"/>
                </a:moveTo>
                <a:cubicBezTo>
                  <a:pt x="13237" y="942595"/>
                  <a:pt x="11879" y="943954"/>
                  <a:pt x="13238" y="946672"/>
                </a:cubicBezTo>
                <a:cubicBezTo>
                  <a:pt x="14597" y="942595"/>
                  <a:pt x="18673" y="954825"/>
                  <a:pt x="21391" y="946672"/>
                </a:cubicBezTo>
                <a:cubicBezTo>
                  <a:pt x="20032" y="943954"/>
                  <a:pt x="17315" y="942595"/>
                  <a:pt x="15276" y="942595"/>
                </a:cubicBezTo>
                <a:close/>
                <a:moveTo>
                  <a:pt x="915478" y="941237"/>
                </a:moveTo>
                <a:cubicBezTo>
                  <a:pt x="916837" y="942596"/>
                  <a:pt x="919555" y="945313"/>
                  <a:pt x="920914" y="946673"/>
                </a:cubicBezTo>
                <a:cubicBezTo>
                  <a:pt x="965753" y="983359"/>
                  <a:pt x="1011953" y="996947"/>
                  <a:pt x="1056793" y="1033635"/>
                </a:cubicBezTo>
                <a:cubicBezTo>
                  <a:pt x="1079893" y="1051299"/>
                  <a:pt x="1101633" y="1073040"/>
                  <a:pt x="1120657" y="1100216"/>
                </a:cubicBezTo>
                <a:cubicBezTo>
                  <a:pt x="1141039" y="1126033"/>
                  <a:pt x="1158702" y="1154568"/>
                  <a:pt x="1180444" y="1179026"/>
                </a:cubicBezTo>
                <a:cubicBezTo>
                  <a:pt x="1195391" y="1196691"/>
                  <a:pt x="1211697" y="1210278"/>
                  <a:pt x="1228001" y="1223866"/>
                </a:cubicBezTo>
                <a:cubicBezTo>
                  <a:pt x="1226643" y="1222508"/>
                  <a:pt x="1225284" y="1223866"/>
                  <a:pt x="1223925" y="1222507"/>
                </a:cubicBezTo>
                <a:cubicBezTo>
                  <a:pt x="1199466" y="1203485"/>
                  <a:pt x="1175008" y="1184461"/>
                  <a:pt x="1150550" y="1170873"/>
                </a:cubicBezTo>
                <a:cubicBezTo>
                  <a:pt x="1111145" y="1145056"/>
                  <a:pt x="1070381" y="1126032"/>
                  <a:pt x="1030976" y="1108369"/>
                </a:cubicBezTo>
                <a:cubicBezTo>
                  <a:pt x="984778" y="1064887"/>
                  <a:pt x="941295" y="1015970"/>
                  <a:pt x="899173" y="962977"/>
                </a:cubicBezTo>
                <a:cubicBezTo>
                  <a:pt x="895097" y="956184"/>
                  <a:pt x="891020" y="949389"/>
                  <a:pt x="886944" y="942595"/>
                </a:cubicBezTo>
                <a:cubicBezTo>
                  <a:pt x="896455" y="943954"/>
                  <a:pt x="905967" y="942595"/>
                  <a:pt x="915478" y="941237"/>
                </a:cubicBezTo>
                <a:close/>
                <a:moveTo>
                  <a:pt x="835309" y="934443"/>
                </a:moveTo>
                <a:cubicBezTo>
                  <a:pt x="847539" y="938520"/>
                  <a:pt x="859768" y="939878"/>
                  <a:pt x="871997" y="941237"/>
                </a:cubicBezTo>
                <a:cubicBezTo>
                  <a:pt x="886944" y="958901"/>
                  <a:pt x="901890" y="979284"/>
                  <a:pt x="916837" y="996947"/>
                </a:cubicBezTo>
                <a:cubicBezTo>
                  <a:pt x="942654" y="1033635"/>
                  <a:pt x="972548" y="1068964"/>
                  <a:pt x="1003800" y="1097498"/>
                </a:cubicBezTo>
                <a:cubicBezTo>
                  <a:pt x="995647" y="1094781"/>
                  <a:pt x="988853" y="1090704"/>
                  <a:pt x="980701" y="1087986"/>
                </a:cubicBezTo>
                <a:cubicBezTo>
                  <a:pt x="942654" y="1071681"/>
                  <a:pt x="904608" y="1052658"/>
                  <a:pt x="867920" y="1024123"/>
                </a:cubicBezTo>
                <a:cubicBezTo>
                  <a:pt x="855692" y="995589"/>
                  <a:pt x="844821" y="965695"/>
                  <a:pt x="835309" y="934443"/>
                </a:cubicBezTo>
                <a:close/>
                <a:moveTo>
                  <a:pt x="806775" y="927648"/>
                </a:moveTo>
                <a:cubicBezTo>
                  <a:pt x="812211" y="933084"/>
                  <a:pt x="804057" y="930366"/>
                  <a:pt x="802698" y="931724"/>
                </a:cubicBezTo>
                <a:cubicBezTo>
                  <a:pt x="806774" y="933083"/>
                  <a:pt x="809493" y="938519"/>
                  <a:pt x="813569" y="937160"/>
                </a:cubicBezTo>
                <a:cubicBezTo>
                  <a:pt x="813569" y="934442"/>
                  <a:pt x="813568" y="926289"/>
                  <a:pt x="806775" y="927648"/>
                </a:cubicBezTo>
                <a:close/>
                <a:moveTo>
                  <a:pt x="1037770" y="924932"/>
                </a:moveTo>
                <a:cubicBezTo>
                  <a:pt x="1074458" y="926289"/>
                  <a:pt x="1111145" y="933084"/>
                  <a:pt x="1150550" y="948031"/>
                </a:cubicBezTo>
                <a:cubicBezTo>
                  <a:pt x="1160062" y="954825"/>
                  <a:pt x="1170932" y="962978"/>
                  <a:pt x="1180444" y="969771"/>
                </a:cubicBezTo>
                <a:cubicBezTo>
                  <a:pt x="1206261" y="987436"/>
                  <a:pt x="1230719" y="1006459"/>
                  <a:pt x="1256536" y="1021405"/>
                </a:cubicBezTo>
                <a:cubicBezTo>
                  <a:pt x="1275560" y="1032276"/>
                  <a:pt x="1295941" y="1041788"/>
                  <a:pt x="1313605" y="1051299"/>
                </a:cubicBezTo>
                <a:lnTo>
                  <a:pt x="1347333" y="1080811"/>
                </a:lnTo>
                <a:lnTo>
                  <a:pt x="1301037" y="1069304"/>
                </a:lnTo>
                <a:cubicBezTo>
                  <a:pt x="1280995" y="1063529"/>
                  <a:pt x="1260613" y="1056734"/>
                  <a:pt x="1240231" y="1048581"/>
                </a:cubicBezTo>
                <a:cubicBezTo>
                  <a:pt x="1202864" y="1034314"/>
                  <a:pt x="1165497" y="1015971"/>
                  <a:pt x="1128130" y="994230"/>
                </a:cubicBezTo>
                <a:lnTo>
                  <a:pt x="1025813" y="926018"/>
                </a:lnTo>
                <a:close/>
                <a:moveTo>
                  <a:pt x="1293223" y="922213"/>
                </a:moveTo>
                <a:cubicBezTo>
                  <a:pt x="1291864" y="923572"/>
                  <a:pt x="1289147" y="926289"/>
                  <a:pt x="1287788" y="927649"/>
                </a:cubicBezTo>
                <a:cubicBezTo>
                  <a:pt x="1290506" y="933083"/>
                  <a:pt x="1294582" y="934443"/>
                  <a:pt x="1297300" y="929008"/>
                </a:cubicBezTo>
                <a:cubicBezTo>
                  <a:pt x="1295941" y="927649"/>
                  <a:pt x="1295941" y="924931"/>
                  <a:pt x="1293223" y="922213"/>
                </a:cubicBezTo>
                <a:close/>
                <a:moveTo>
                  <a:pt x="1286090" y="917118"/>
                </a:moveTo>
                <a:cubicBezTo>
                  <a:pt x="1283713" y="917457"/>
                  <a:pt x="1280994" y="919495"/>
                  <a:pt x="1278277" y="923571"/>
                </a:cubicBezTo>
                <a:cubicBezTo>
                  <a:pt x="1282353" y="927648"/>
                  <a:pt x="1287789" y="927649"/>
                  <a:pt x="1291865" y="920855"/>
                </a:cubicBezTo>
                <a:cubicBezTo>
                  <a:pt x="1290506" y="918137"/>
                  <a:pt x="1288468" y="916778"/>
                  <a:pt x="1286090" y="917118"/>
                </a:cubicBezTo>
                <a:close/>
                <a:moveTo>
                  <a:pt x="780957" y="912700"/>
                </a:moveTo>
                <a:cubicBezTo>
                  <a:pt x="787752" y="914060"/>
                  <a:pt x="786393" y="926289"/>
                  <a:pt x="790470" y="919495"/>
                </a:cubicBezTo>
                <a:cubicBezTo>
                  <a:pt x="787752" y="914060"/>
                  <a:pt x="786393" y="912701"/>
                  <a:pt x="780957" y="912700"/>
                </a:cubicBezTo>
                <a:close/>
                <a:moveTo>
                  <a:pt x="1306810" y="911344"/>
                </a:moveTo>
                <a:cubicBezTo>
                  <a:pt x="1297299" y="920855"/>
                  <a:pt x="1308170" y="923573"/>
                  <a:pt x="1308170" y="931726"/>
                </a:cubicBezTo>
                <a:cubicBezTo>
                  <a:pt x="1320399" y="927650"/>
                  <a:pt x="1325835" y="924931"/>
                  <a:pt x="1331270" y="922214"/>
                </a:cubicBezTo>
                <a:cubicBezTo>
                  <a:pt x="1329911" y="926291"/>
                  <a:pt x="1333987" y="935803"/>
                  <a:pt x="1338064" y="929008"/>
                </a:cubicBezTo>
                <a:cubicBezTo>
                  <a:pt x="1331270" y="924932"/>
                  <a:pt x="1336705" y="919497"/>
                  <a:pt x="1329911" y="915420"/>
                </a:cubicBezTo>
                <a:cubicBezTo>
                  <a:pt x="1325835" y="922214"/>
                  <a:pt x="1321759" y="912702"/>
                  <a:pt x="1317682" y="914061"/>
                </a:cubicBezTo>
                <a:cubicBezTo>
                  <a:pt x="1319041" y="915421"/>
                  <a:pt x="1319041" y="918137"/>
                  <a:pt x="1316322" y="920856"/>
                </a:cubicBezTo>
                <a:cubicBezTo>
                  <a:pt x="1313605" y="918139"/>
                  <a:pt x="1319041" y="915421"/>
                  <a:pt x="1313605" y="912703"/>
                </a:cubicBezTo>
                <a:cubicBezTo>
                  <a:pt x="1310887" y="915421"/>
                  <a:pt x="1309528" y="914061"/>
                  <a:pt x="1306810" y="911344"/>
                </a:cubicBezTo>
                <a:close/>
                <a:moveTo>
                  <a:pt x="59437" y="908626"/>
                </a:moveTo>
                <a:cubicBezTo>
                  <a:pt x="64873" y="916778"/>
                  <a:pt x="70307" y="924931"/>
                  <a:pt x="74384" y="934442"/>
                </a:cubicBezTo>
                <a:cubicBezTo>
                  <a:pt x="79819" y="931725"/>
                  <a:pt x="82537" y="929008"/>
                  <a:pt x="85254" y="926290"/>
                </a:cubicBezTo>
                <a:cubicBezTo>
                  <a:pt x="87972" y="931725"/>
                  <a:pt x="90690" y="937160"/>
                  <a:pt x="93407" y="942596"/>
                </a:cubicBezTo>
                <a:cubicBezTo>
                  <a:pt x="94766" y="952107"/>
                  <a:pt x="97484" y="960260"/>
                  <a:pt x="98842" y="969771"/>
                </a:cubicBezTo>
                <a:cubicBezTo>
                  <a:pt x="100202" y="973848"/>
                  <a:pt x="100201" y="979284"/>
                  <a:pt x="102919" y="984718"/>
                </a:cubicBezTo>
                <a:cubicBezTo>
                  <a:pt x="93407" y="967053"/>
                  <a:pt x="81178" y="949389"/>
                  <a:pt x="71666" y="931725"/>
                </a:cubicBezTo>
                <a:cubicBezTo>
                  <a:pt x="67591" y="924931"/>
                  <a:pt x="63514" y="915420"/>
                  <a:pt x="59437" y="908626"/>
                </a:cubicBezTo>
                <a:close/>
                <a:moveTo>
                  <a:pt x="1295941" y="908625"/>
                </a:moveTo>
                <a:cubicBezTo>
                  <a:pt x="1293224" y="911343"/>
                  <a:pt x="1291866" y="909984"/>
                  <a:pt x="1289147" y="912702"/>
                </a:cubicBezTo>
                <a:cubicBezTo>
                  <a:pt x="1293224" y="914061"/>
                  <a:pt x="1295941" y="916778"/>
                  <a:pt x="1298659" y="916778"/>
                </a:cubicBezTo>
                <a:cubicBezTo>
                  <a:pt x="1297300" y="912702"/>
                  <a:pt x="1297300" y="909984"/>
                  <a:pt x="1295941" y="908625"/>
                </a:cubicBezTo>
                <a:close/>
                <a:moveTo>
                  <a:pt x="1319041" y="899115"/>
                </a:moveTo>
                <a:cubicBezTo>
                  <a:pt x="1310888" y="904549"/>
                  <a:pt x="1323117" y="919496"/>
                  <a:pt x="1328552" y="911344"/>
                </a:cubicBezTo>
                <a:cubicBezTo>
                  <a:pt x="1324476" y="907268"/>
                  <a:pt x="1323117" y="903190"/>
                  <a:pt x="1319041" y="899115"/>
                </a:cubicBezTo>
                <a:close/>
                <a:moveTo>
                  <a:pt x="30902" y="885526"/>
                </a:moveTo>
                <a:cubicBezTo>
                  <a:pt x="32262" y="886885"/>
                  <a:pt x="32262" y="886885"/>
                  <a:pt x="33620" y="888244"/>
                </a:cubicBezTo>
                <a:cubicBezTo>
                  <a:pt x="40414" y="905908"/>
                  <a:pt x="49926" y="923572"/>
                  <a:pt x="58079" y="939878"/>
                </a:cubicBezTo>
                <a:cubicBezTo>
                  <a:pt x="73025" y="965695"/>
                  <a:pt x="86613" y="990153"/>
                  <a:pt x="101560" y="1013253"/>
                </a:cubicBezTo>
                <a:cubicBezTo>
                  <a:pt x="102918" y="1017329"/>
                  <a:pt x="102919" y="1020047"/>
                  <a:pt x="105636" y="1022764"/>
                </a:cubicBezTo>
                <a:cubicBezTo>
                  <a:pt x="105636" y="1025482"/>
                  <a:pt x="106995" y="1029559"/>
                  <a:pt x="106995" y="1032276"/>
                </a:cubicBezTo>
                <a:cubicBezTo>
                  <a:pt x="101560" y="1029559"/>
                  <a:pt x="94766" y="1028200"/>
                  <a:pt x="96125" y="1021406"/>
                </a:cubicBezTo>
                <a:cubicBezTo>
                  <a:pt x="94766" y="1022765"/>
                  <a:pt x="94766" y="1022765"/>
                  <a:pt x="93407" y="1021406"/>
                </a:cubicBezTo>
                <a:cubicBezTo>
                  <a:pt x="92048" y="1020047"/>
                  <a:pt x="92048" y="1020047"/>
                  <a:pt x="90690" y="1021405"/>
                </a:cubicBezTo>
                <a:cubicBezTo>
                  <a:pt x="92049" y="1025482"/>
                  <a:pt x="85255" y="1024123"/>
                  <a:pt x="86614" y="1030917"/>
                </a:cubicBezTo>
                <a:cubicBezTo>
                  <a:pt x="81178" y="1030917"/>
                  <a:pt x="78461" y="1022764"/>
                  <a:pt x="71666" y="1029559"/>
                </a:cubicBezTo>
                <a:cubicBezTo>
                  <a:pt x="78460" y="1041788"/>
                  <a:pt x="89331" y="1041788"/>
                  <a:pt x="101560" y="1051300"/>
                </a:cubicBezTo>
                <a:cubicBezTo>
                  <a:pt x="102919" y="1063528"/>
                  <a:pt x="102919" y="1058093"/>
                  <a:pt x="94766" y="1063528"/>
                </a:cubicBezTo>
                <a:cubicBezTo>
                  <a:pt x="92048" y="1063528"/>
                  <a:pt x="89331" y="1060811"/>
                  <a:pt x="85254" y="1056734"/>
                </a:cubicBezTo>
                <a:lnTo>
                  <a:pt x="80338" y="1059193"/>
                </a:lnTo>
                <a:lnTo>
                  <a:pt x="81179" y="1055375"/>
                </a:lnTo>
                <a:cubicBezTo>
                  <a:pt x="66232" y="1040429"/>
                  <a:pt x="51285" y="1028200"/>
                  <a:pt x="37696" y="1014611"/>
                </a:cubicBezTo>
                <a:lnTo>
                  <a:pt x="36823" y="1016456"/>
                </a:lnTo>
                <a:lnTo>
                  <a:pt x="32262" y="1011895"/>
                </a:lnTo>
                <a:cubicBezTo>
                  <a:pt x="32262" y="1011895"/>
                  <a:pt x="33621" y="1010536"/>
                  <a:pt x="33621" y="1010536"/>
                </a:cubicBezTo>
                <a:cubicBezTo>
                  <a:pt x="29543" y="1009177"/>
                  <a:pt x="29544" y="1006459"/>
                  <a:pt x="33621" y="1002383"/>
                </a:cubicBezTo>
                <a:cubicBezTo>
                  <a:pt x="30902" y="996948"/>
                  <a:pt x="28185" y="1005100"/>
                  <a:pt x="25468" y="1002383"/>
                </a:cubicBezTo>
                <a:cubicBezTo>
                  <a:pt x="26826" y="998306"/>
                  <a:pt x="24109" y="992871"/>
                  <a:pt x="20032" y="991512"/>
                </a:cubicBezTo>
                <a:cubicBezTo>
                  <a:pt x="24109" y="990154"/>
                  <a:pt x="24109" y="987436"/>
                  <a:pt x="28185" y="986078"/>
                </a:cubicBezTo>
                <a:cubicBezTo>
                  <a:pt x="25468" y="980642"/>
                  <a:pt x="22749" y="988795"/>
                  <a:pt x="20032" y="988794"/>
                </a:cubicBezTo>
                <a:cubicBezTo>
                  <a:pt x="20032" y="983359"/>
                  <a:pt x="10521" y="987436"/>
                  <a:pt x="15956" y="979283"/>
                </a:cubicBezTo>
                <a:cubicBezTo>
                  <a:pt x="13238" y="973847"/>
                  <a:pt x="10521" y="982001"/>
                  <a:pt x="6444" y="977925"/>
                </a:cubicBezTo>
                <a:cubicBezTo>
                  <a:pt x="6444" y="975206"/>
                  <a:pt x="6444" y="972490"/>
                  <a:pt x="5085" y="971131"/>
                </a:cubicBezTo>
                <a:cubicBezTo>
                  <a:pt x="10521" y="954824"/>
                  <a:pt x="6444" y="939878"/>
                  <a:pt x="6444" y="926290"/>
                </a:cubicBezTo>
                <a:cubicBezTo>
                  <a:pt x="6444" y="926290"/>
                  <a:pt x="9162" y="926289"/>
                  <a:pt x="10520" y="924931"/>
                </a:cubicBezTo>
                <a:cubicBezTo>
                  <a:pt x="9162" y="920855"/>
                  <a:pt x="7803" y="916779"/>
                  <a:pt x="5085" y="916778"/>
                </a:cubicBezTo>
                <a:cubicBezTo>
                  <a:pt x="5085" y="916778"/>
                  <a:pt x="5085" y="914061"/>
                  <a:pt x="5085" y="914061"/>
                </a:cubicBezTo>
                <a:cubicBezTo>
                  <a:pt x="5085" y="911343"/>
                  <a:pt x="5086" y="908626"/>
                  <a:pt x="3727" y="907267"/>
                </a:cubicBezTo>
                <a:cubicBezTo>
                  <a:pt x="3727" y="907267"/>
                  <a:pt x="3727" y="907267"/>
                  <a:pt x="6444" y="907268"/>
                </a:cubicBezTo>
                <a:cubicBezTo>
                  <a:pt x="6444" y="907268"/>
                  <a:pt x="5085" y="905909"/>
                  <a:pt x="5085" y="905909"/>
                </a:cubicBezTo>
                <a:cubicBezTo>
                  <a:pt x="5085" y="903190"/>
                  <a:pt x="5085" y="903190"/>
                  <a:pt x="5086" y="900473"/>
                </a:cubicBezTo>
                <a:cubicBezTo>
                  <a:pt x="6444" y="899115"/>
                  <a:pt x="7803" y="897756"/>
                  <a:pt x="10521" y="897755"/>
                </a:cubicBezTo>
                <a:cubicBezTo>
                  <a:pt x="14597" y="899115"/>
                  <a:pt x="15956" y="903190"/>
                  <a:pt x="18674" y="900473"/>
                </a:cubicBezTo>
                <a:cubicBezTo>
                  <a:pt x="17315" y="899114"/>
                  <a:pt x="14597" y="896397"/>
                  <a:pt x="11879" y="896397"/>
                </a:cubicBezTo>
                <a:cubicBezTo>
                  <a:pt x="18674" y="892320"/>
                  <a:pt x="25468" y="888244"/>
                  <a:pt x="30902" y="885526"/>
                </a:cubicBezTo>
                <a:close/>
                <a:moveTo>
                  <a:pt x="775522" y="885526"/>
                </a:moveTo>
                <a:cubicBezTo>
                  <a:pt x="778240" y="890962"/>
                  <a:pt x="780957" y="896397"/>
                  <a:pt x="786393" y="890962"/>
                </a:cubicBezTo>
                <a:cubicBezTo>
                  <a:pt x="779599" y="889603"/>
                  <a:pt x="780957" y="882809"/>
                  <a:pt x="775522" y="885526"/>
                </a:cubicBezTo>
                <a:close/>
                <a:moveTo>
                  <a:pt x="771446" y="884168"/>
                </a:moveTo>
                <a:cubicBezTo>
                  <a:pt x="774164" y="886885"/>
                  <a:pt x="768728" y="889603"/>
                  <a:pt x="772805" y="890961"/>
                </a:cubicBezTo>
                <a:cubicBezTo>
                  <a:pt x="776881" y="889603"/>
                  <a:pt x="772805" y="882809"/>
                  <a:pt x="771446" y="884168"/>
                </a:cubicBezTo>
                <a:close/>
                <a:moveTo>
                  <a:pt x="806775" y="884167"/>
                </a:moveTo>
                <a:cubicBezTo>
                  <a:pt x="802699" y="888244"/>
                  <a:pt x="805416" y="890961"/>
                  <a:pt x="805416" y="893679"/>
                </a:cubicBezTo>
                <a:cubicBezTo>
                  <a:pt x="809493" y="889603"/>
                  <a:pt x="809493" y="886885"/>
                  <a:pt x="806775" y="884167"/>
                </a:cubicBezTo>
                <a:close/>
                <a:moveTo>
                  <a:pt x="846180" y="871938"/>
                </a:moveTo>
                <a:cubicBezTo>
                  <a:pt x="862486" y="896397"/>
                  <a:pt x="882867" y="916779"/>
                  <a:pt x="904608" y="935801"/>
                </a:cubicBezTo>
                <a:cubicBezTo>
                  <a:pt x="896455" y="935801"/>
                  <a:pt x="889661" y="937160"/>
                  <a:pt x="880151" y="935801"/>
                </a:cubicBezTo>
                <a:cubicBezTo>
                  <a:pt x="867920" y="915420"/>
                  <a:pt x="857051" y="893679"/>
                  <a:pt x="846180" y="871938"/>
                </a:cubicBezTo>
                <a:close/>
                <a:moveTo>
                  <a:pt x="734759" y="871938"/>
                </a:moveTo>
                <a:cubicBezTo>
                  <a:pt x="745629" y="882808"/>
                  <a:pt x="756499" y="890962"/>
                  <a:pt x="767370" y="899114"/>
                </a:cubicBezTo>
                <a:cubicBezTo>
                  <a:pt x="786393" y="912702"/>
                  <a:pt x="805416" y="923573"/>
                  <a:pt x="823081" y="930366"/>
                </a:cubicBezTo>
                <a:cubicBezTo>
                  <a:pt x="821721" y="931725"/>
                  <a:pt x="820363" y="930367"/>
                  <a:pt x="819004" y="931726"/>
                </a:cubicBezTo>
                <a:cubicBezTo>
                  <a:pt x="821721" y="934443"/>
                  <a:pt x="820363" y="938520"/>
                  <a:pt x="823081" y="935802"/>
                </a:cubicBezTo>
                <a:cubicBezTo>
                  <a:pt x="820363" y="933084"/>
                  <a:pt x="824440" y="934443"/>
                  <a:pt x="827157" y="934442"/>
                </a:cubicBezTo>
                <a:cubicBezTo>
                  <a:pt x="835309" y="961619"/>
                  <a:pt x="846180" y="988795"/>
                  <a:pt x="857051" y="1015970"/>
                </a:cubicBezTo>
                <a:cubicBezTo>
                  <a:pt x="843462" y="1005100"/>
                  <a:pt x="829874" y="994230"/>
                  <a:pt x="817645" y="979283"/>
                </a:cubicBezTo>
                <a:cubicBezTo>
                  <a:pt x="808134" y="969771"/>
                  <a:pt x="798622" y="960260"/>
                  <a:pt x="790470" y="949389"/>
                </a:cubicBezTo>
                <a:cubicBezTo>
                  <a:pt x="790470" y="949389"/>
                  <a:pt x="791828" y="948031"/>
                  <a:pt x="791828" y="948031"/>
                </a:cubicBezTo>
                <a:cubicBezTo>
                  <a:pt x="790470" y="946673"/>
                  <a:pt x="790470" y="946673"/>
                  <a:pt x="789110" y="945313"/>
                </a:cubicBezTo>
                <a:cubicBezTo>
                  <a:pt x="789110" y="945313"/>
                  <a:pt x="787752" y="946672"/>
                  <a:pt x="787752" y="946672"/>
                </a:cubicBezTo>
                <a:cubicBezTo>
                  <a:pt x="768729" y="922214"/>
                  <a:pt x="751064" y="899114"/>
                  <a:pt x="734759" y="871938"/>
                </a:cubicBezTo>
                <a:close/>
                <a:moveTo>
                  <a:pt x="1382903" y="870579"/>
                </a:moveTo>
                <a:cubicBezTo>
                  <a:pt x="1386980" y="874656"/>
                  <a:pt x="1385621" y="876014"/>
                  <a:pt x="1381545" y="880091"/>
                </a:cubicBezTo>
                <a:cubicBezTo>
                  <a:pt x="1388340" y="884167"/>
                  <a:pt x="1385621" y="873297"/>
                  <a:pt x="1389699" y="885526"/>
                </a:cubicBezTo>
                <a:cubicBezTo>
                  <a:pt x="1392416" y="882809"/>
                  <a:pt x="1388339" y="870579"/>
                  <a:pt x="1382903" y="870579"/>
                </a:cubicBezTo>
                <a:close/>
                <a:moveTo>
                  <a:pt x="813569" y="866503"/>
                </a:moveTo>
                <a:cubicBezTo>
                  <a:pt x="821722" y="877373"/>
                  <a:pt x="828516" y="886885"/>
                  <a:pt x="835309" y="896397"/>
                </a:cubicBezTo>
                <a:cubicBezTo>
                  <a:pt x="844821" y="908625"/>
                  <a:pt x="854333" y="920855"/>
                  <a:pt x="865203" y="934443"/>
                </a:cubicBezTo>
                <a:cubicBezTo>
                  <a:pt x="855691" y="933084"/>
                  <a:pt x="844821" y="930366"/>
                  <a:pt x="832593" y="926290"/>
                </a:cubicBezTo>
                <a:cubicBezTo>
                  <a:pt x="832593" y="926290"/>
                  <a:pt x="831234" y="924931"/>
                  <a:pt x="831234" y="924931"/>
                </a:cubicBezTo>
                <a:cubicBezTo>
                  <a:pt x="825798" y="905908"/>
                  <a:pt x="819004" y="885526"/>
                  <a:pt x="813569" y="866503"/>
                </a:cubicBezTo>
                <a:close/>
                <a:moveTo>
                  <a:pt x="677690" y="866503"/>
                </a:moveTo>
                <a:cubicBezTo>
                  <a:pt x="698071" y="884168"/>
                  <a:pt x="715735" y="899114"/>
                  <a:pt x="734759" y="918137"/>
                </a:cubicBezTo>
                <a:cubicBezTo>
                  <a:pt x="775523" y="958901"/>
                  <a:pt x="806775" y="1011894"/>
                  <a:pt x="831233" y="1066246"/>
                </a:cubicBezTo>
                <a:lnTo>
                  <a:pt x="851718" y="1114897"/>
                </a:lnTo>
                <a:lnTo>
                  <a:pt x="821722" y="1089345"/>
                </a:lnTo>
                <a:cubicBezTo>
                  <a:pt x="782317" y="1049940"/>
                  <a:pt x="745630" y="1005100"/>
                  <a:pt x="718453" y="953466"/>
                </a:cubicBezTo>
                <a:cubicBezTo>
                  <a:pt x="703506" y="924931"/>
                  <a:pt x="689918" y="895038"/>
                  <a:pt x="677690" y="866503"/>
                </a:cubicBezTo>
                <a:close/>
                <a:moveTo>
                  <a:pt x="329603" y="842321"/>
                </a:moveTo>
                <a:cubicBezTo>
                  <a:pt x="332216" y="847480"/>
                  <a:pt x="328140" y="868882"/>
                  <a:pt x="327120" y="847480"/>
                </a:cubicBezTo>
                <a:cubicBezTo>
                  <a:pt x="327120" y="847480"/>
                  <a:pt x="323044" y="846120"/>
                  <a:pt x="324402" y="844762"/>
                </a:cubicBezTo>
                <a:cubicBezTo>
                  <a:pt x="327119" y="840686"/>
                  <a:pt x="328733" y="840601"/>
                  <a:pt x="329603" y="842321"/>
                </a:cubicBezTo>
                <a:close/>
                <a:moveTo>
                  <a:pt x="1482096" y="812151"/>
                </a:moveTo>
                <a:cubicBezTo>
                  <a:pt x="1483455" y="813510"/>
                  <a:pt x="1484814" y="817587"/>
                  <a:pt x="1487531" y="814869"/>
                </a:cubicBezTo>
                <a:cubicBezTo>
                  <a:pt x="1486172" y="813510"/>
                  <a:pt x="1486172" y="813510"/>
                  <a:pt x="1487531" y="812151"/>
                </a:cubicBezTo>
                <a:cubicBezTo>
                  <a:pt x="1486173" y="810793"/>
                  <a:pt x="1484814" y="809434"/>
                  <a:pt x="1482096" y="812151"/>
                </a:cubicBezTo>
                <a:close/>
                <a:moveTo>
                  <a:pt x="789110" y="782258"/>
                </a:moveTo>
                <a:cubicBezTo>
                  <a:pt x="790469" y="786334"/>
                  <a:pt x="793187" y="789052"/>
                  <a:pt x="794546" y="793128"/>
                </a:cubicBezTo>
                <a:cubicBezTo>
                  <a:pt x="805416" y="812151"/>
                  <a:pt x="817645" y="832533"/>
                  <a:pt x="829874" y="850197"/>
                </a:cubicBezTo>
                <a:cubicBezTo>
                  <a:pt x="832592" y="855633"/>
                  <a:pt x="833950" y="859709"/>
                  <a:pt x="836668" y="865144"/>
                </a:cubicBezTo>
                <a:cubicBezTo>
                  <a:pt x="848898" y="888244"/>
                  <a:pt x="861127" y="911343"/>
                  <a:pt x="874715" y="933084"/>
                </a:cubicBezTo>
                <a:cubicBezTo>
                  <a:pt x="862486" y="918137"/>
                  <a:pt x="852974" y="903190"/>
                  <a:pt x="840745" y="888244"/>
                </a:cubicBezTo>
                <a:cubicBezTo>
                  <a:pt x="829874" y="871938"/>
                  <a:pt x="817645" y="856992"/>
                  <a:pt x="805416" y="839327"/>
                </a:cubicBezTo>
                <a:cubicBezTo>
                  <a:pt x="801340" y="821662"/>
                  <a:pt x="795904" y="802639"/>
                  <a:pt x="789110" y="782258"/>
                </a:cubicBezTo>
                <a:close/>
                <a:moveTo>
                  <a:pt x="880150" y="772746"/>
                </a:moveTo>
                <a:cubicBezTo>
                  <a:pt x="878791" y="774105"/>
                  <a:pt x="878791" y="774105"/>
                  <a:pt x="877432" y="775464"/>
                </a:cubicBezTo>
                <a:cubicBezTo>
                  <a:pt x="878791" y="776823"/>
                  <a:pt x="877432" y="778182"/>
                  <a:pt x="880150" y="780899"/>
                </a:cubicBezTo>
                <a:cubicBezTo>
                  <a:pt x="881508" y="779541"/>
                  <a:pt x="881508" y="779541"/>
                  <a:pt x="882867" y="778182"/>
                </a:cubicBezTo>
                <a:cubicBezTo>
                  <a:pt x="881508" y="776823"/>
                  <a:pt x="882867" y="775464"/>
                  <a:pt x="880150" y="772746"/>
                </a:cubicBezTo>
                <a:close/>
                <a:moveTo>
                  <a:pt x="646437" y="772746"/>
                </a:moveTo>
                <a:cubicBezTo>
                  <a:pt x="661384" y="790410"/>
                  <a:pt x="677690" y="809434"/>
                  <a:pt x="693995" y="828457"/>
                </a:cubicBezTo>
                <a:cubicBezTo>
                  <a:pt x="729323" y="885526"/>
                  <a:pt x="766011" y="943954"/>
                  <a:pt x="814928" y="990153"/>
                </a:cubicBezTo>
                <a:cubicBezTo>
                  <a:pt x="829874" y="1007818"/>
                  <a:pt x="847539" y="1022764"/>
                  <a:pt x="865203" y="1034994"/>
                </a:cubicBezTo>
                <a:cubicBezTo>
                  <a:pt x="871997" y="1049940"/>
                  <a:pt x="878791" y="1064887"/>
                  <a:pt x="886944" y="1078475"/>
                </a:cubicBezTo>
                <a:cubicBezTo>
                  <a:pt x="904608" y="1112445"/>
                  <a:pt x="924990" y="1146415"/>
                  <a:pt x="948089" y="1177667"/>
                </a:cubicBezTo>
                <a:cubicBezTo>
                  <a:pt x="946731" y="1176309"/>
                  <a:pt x="946731" y="1176309"/>
                  <a:pt x="944014" y="1176308"/>
                </a:cubicBezTo>
                <a:lnTo>
                  <a:pt x="879124" y="1135452"/>
                </a:lnTo>
                <a:lnTo>
                  <a:pt x="867921" y="1127391"/>
                </a:lnTo>
                <a:cubicBezTo>
                  <a:pt x="858409" y="1107010"/>
                  <a:pt x="847539" y="1085270"/>
                  <a:pt x="838027" y="1064887"/>
                </a:cubicBezTo>
                <a:cubicBezTo>
                  <a:pt x="825798" y="1036352"/>
                  <a:pt x="812210" y="1009177"/>
                  <a:pt x="795904" y="982001"/>
                </a:cubicBezTo>
                <a:cubicBezTo>
                  <a:pt x="779599" y="954825"/>
                  <a:pt x="759217" y="929008"/>
                  <a:pt x="737476" y="907267"/>
                </a:cubicBezTo>
                <a:cubicBezTo>
                  <a:pt x="717094" y="884167"/>
                  <a:pt x="693995" y="866503"/>
                  <a:pt x="674972" y="847480"/>
                </a:cubicBezTo>
                <a:cubicBezTo>
                  <a:pt x="672255" y="844762"/>
                  <a:pt x="670896" y="843403"/>
                  <a:pt x="668178" y="840686"/>
                </a:cubicBezTo>
                <a:cubicBezTo>
                  <a:pt x="660025" y="818945"/>
                  <a:pt x="653231" y="795846"/>
                  <a:pt x="646437" y="772746"/>
                </a:cubicBezTo>
                <a:close/>
                <a:moveTo>
                  <a:pt x="874205" y="768499"/>
                </a:moveTo>
                <a:cubicBezTo>
                  <a:pt x="872337" y="768329"/>
                  <a:pt x="869959" y="769348"/>
                  <a:pt x="867920" y="771386"/>
                </a:cubicBezTo>
                <a:cubicBezTo>
                  <a:pt x="871997" y="775463"/>
                  <a:pt x="874715" y="778181"/>
                  <a:pt x="877432" y="772746"/>
                </a:cubicBezTo>
                <a:cubicBezTo>
                  <a:pt x="877432" y="770027"/>
                  <a:pt x="876074" y="768669"/>
                  <a:pt x="874205" y="768499"/>
                </a:cubicBezTo>
                <a:close/>
                <a:moveTo>
                  <a:pt x="1404646" y="767311"/>
                </a:moveTo>
                <a:cubicBezTo>
                  <a:pt x="1403286" y="768670"/>
                  <a:pt x="1403286" y="768670"/>
                  <a:pt x="1401927" y="770029"/>
                </a:cubicBezTo>
                <a:cubicBezTo>
                  <a:pt x="1400569" y="771387"/>
                  <a:pt x="1400569" y="771387"/>
                  <a:pt x="1401928" y="772746"/>
                </a:cubicBezTo>
                <a:cubicBezTo>
                  <a:pt x="1403286" y="771388"/>
                  <a:pt x="1404645" y="772746"/>
                  <a:pt x="1407363" y="772746"/>
                </a:cubicBezTo>
                <a:cubicBezTo>
                  <a:pt x="1406004" y="771387"/>
                  <a:pt x="1407363" y="770028"/>
                  <a:pt x="1404646" y="767311"/>
                </a:cubicBezTo>
                <a:close/>
                <a:moveTo>
                  <a:pt x="889660" y="760516"/>
                </a:moveTo>
                <a:cubicBezTo>
                  <a:pt x="888301" y="761875"/>
                  <a:pt x="878790" y="763233"/>
                  <a:pt x="881507" y="768669"/>
                </a:cubicBezTo>
                <a:cubicBezTo>
                  <a:pt x="886942" y="760516"/>
                  <a:pt x="889660" y="771387"/>
                  <a:pt x="892378" y="774105"/>
                </a:cubicBezTo>
                <a:cubicBezTo>
                  <a:pt x="897813" y="768669"/>
                  <a:pt x="891019" y="764593"/>
                  <a:pt x="889660" y="760516"/>
                </a:cubicBezTo>
                <a:close/>
                <a:moveTo>
                  <a:pt x="851614" y="749646"/>
                </a:moveTo>
                <a:cubicBezTo>
                  <a:pt x="848897" y="757799"/>
                  <a:pt x="846179" y="755081"/>
                  <a:pt x="840744" y="757799"/>
                </a:cubicBezTo>
                <a:cubicBezTo>
                  <a:pt x="848897" y="765952"/>
                  <a:pt x="833949" y="761876"/>
                  <a:pt x="844821" y="770029"/>
                </a:cubicBezTo>
                <a:cubicBezTo>
                  <a:pt x="850255" y="767311"/>
                  <a:pt x="846179" y="757799"/>
                  <a:pt x="851614" y="760517"/>
                </a:cubicBezTo>
                <a:cubicBezTo>
                  <a:pt x="848896" y="763235"/>
                  <a:pt x="848897" y="765952"/>
                  <a:pt x="851614" y="768670"/>
                </a:cubicBezTo>
                <a:cubicBezTo>
                  <a:pt x="855690" y="761876"/>
                  <a:pt x="855691" y="775464"/>
                  <a:pt x="857049" y="765952"/>
                </a:cubicBezTo>
                <a:cubicBezTo>
                  <a:pt x="858408" y="770029"/>
                  <a:pt x="866561" y="767311"/>
                  <a:pt x="863845" y="772747"/>
                </a:cubicBezTo>
                <a:cubicBezTo>
                  <a:pt x="861126" y="770028"/>
                  <a:pt x="858408" y="767311"/>
                  <a:pt x="857049" y="771388"/>
                </a:cubicBezTo>
                <a:cubicBezTo>
                  <a:pt x="861126" y="775465"/>
                  <a:pt x="862486" y="771388"/>
                  <a:pt x="862485" y="776823"/>
                </a:cubicBezTo>
                <a:cubicBezTo>
                  <a:pt x="863844" y="775464"/>
                  <a:pt x="865203" y="774105"/>
                  <a:pt x="867920" y="774106"/>
                </a:cubicBezTo>
                <a:cubicBezTo>
                  <a:pt x="867920" y="771388"/>
                  <a:pt x="866561" y="770029"/>
                  <a:pt x="866561" y="767311"/>
                </a:cubicBezTo>
                <a:cubicBezTo>
                  <a:pt x="870638" y="765953"/>
                  <a:pt x="874715" y="767311"/>
                  <a:pt x="878791" y="763235"/>
                </a:cubicBezTo>
                <a:cubicBezTo>
                  <a:pt x="869279" y="761875"/>
                  <a:pt x="874714" y="751005"/>
                  <a:pt x="867920" y="755080"/>
                </a:cubicBezTo>
                <a:cubicBezTo>
                  <a:pt x="867920" y="757799"/>
                  <a:pt x="869279" y="759158"/>
                  <a:pt x="869279" y="761875"/>
                </a:cubicBezTo>
                <a:cubicBezTo>
                  <a:pt x="865201" y="757799"/>
                  <a:pt x="869279" y="756440"/>
                  <a:pt x="863844" y="753722"/>
                </a:cubicBezTo>
                <a:cubicBezTo>
                  <a:pt x="861125" y="761876"/>
                  <a:pt x="859767" y="755082"/>
                  <a:pt x="855691" y="759158"/>
                </a:cubicBezTo>
                <a:cubicBezTo>
                  <a:pt x="854332" y="760517"/>
                  <a:pt x="857049" y="763235"/>
                  <a:pt x="855691" y="764593"/>
                </a:cubicBezTo>
                <a:cubicBezTo>
                  <a:pt x="848896" y="760517"/>
                  <a:pt x="858408" y="756441"/>
                  <a:pt x="857049" y="752364"/>
                </a:cubicBezTo>
                <a:cubicBezTo>
                  <a:pt x="852973" y="753724"/>
                  <a:pt x="855691" y="748287"/>
                  <a:pt x="851614" y="749646"/>
                </a:cubicBezTo>
                <a:close/>
                <a:moveTo>
                  <a:pt x="636925" y="741494"/>
                </a:moveTo>
                <a:cubicBezTo>
                  <a:pt x="647796" y="757799"/>
                  <a:pt x="658666" y="776823"/>
                  <a:pt x="670896" y="794487"/>
                </a:cubicBezTo>
                <a:cubicBezTo>
                  <a:pt x="661384" y="782258"/>
                  <a:pt x="650513" y="771388"/>
                  <a:pt x="642360" y="760517"/>
                </a:cubicBezTo>
                <a:cubicBezTo>
                  <a:pt x="641001" y="753723"/>
                  <a:pt x="638285" y="748288"/>
                  <a:pt x="636925" y="741494"/>
                </a:cubicBezTo>
                <a:close/>
                <a:moveTo>
                  <a:pt x="757858" y="729265"/>
                </a:moveTo>
                <a:cubicBezTo>
                  <a:pt x="763293" y="742853"/>
                  <a:pt x="768729" y="756441"/>
                  <a:pt x="774164" y="770029"/>
                </a:cubicBezTo>
                <a:cubicBezTo>
                  <a:pt x="779599" y="783617"/>
                  <a:pt x="783676" y="798563"/>
                  <a:pt x="787751" y="813510"/>
                </a:cubicBezTo>
                <a:cubicBezTo>
                  <a:pt x="774164" y="794487"/>
                  <a:pt x="761935" y="774105"/>
                  <a:pt x="748347" y="755082"/>
                </a:cubicBezTo>
                <a:cubicBezTo>
                  <a:pt x="751065" y="752365"/>
                  <a:pt x="753782" y="746929"/>
                  <a:pt x="755140" y="742853"/>
                </a:cubicBezTo>
                <a:cubicBezTo>
                  <a:pt x="756499" y="738777"/>
                  <a:pt x="756499" y="733340"/>
                  <a:pt x="757858" y="729265"/>
                </a:cubicBezTo>
                <a:close/>
                <a:moveTo>
                  <a:pt x="772805" y="708883"/>
                </a:moveTo>
                <a:cubicBezTo>
                  <a:pt x="839386" y="783617"/>
                  <a:pt x="911402" y="844762"/>
                  <a:pt x="983418" y="900472"/>
                </a:cubicBezTo>
                <a:lnTo>
                  <a:pt x="1008851" y="920552"/>
                </a:lnTo>
                <a:lnTo>
                  <a:pt x="923631" y="933084"/>
                </a:lnTo>
                <a:lnTo>
                  <a:pt x="924091" y="933377"/>
                </a:lnTo>
                <a:lnTo>
                  <a:pt x="916837" y="934443"/>
                </a:lnTo>
                <a:cubicBezTo>
                  <a:pt x="878791" y="904549"/>
                  <a:pt x="844821" y="859709"/>
                  <a:pt x="816286" y="812151"/>
                </a:cubicBezTo>
                <a:cubicBezTo>
                  <a:pt x="801340" y="778181"/>
                  <a:pt x="786393" y="744212"/>
                  <a:pt x="772805" y="708883"/>
                </a:cubicBezTo>
                <a:close/>
                <a:moveTo>
                  <a:pt x="763293" y="702089"/>
                </a:moveTo>
                <a:cubicBezTo>
                  <a:pt x="772805" y="722471"/>
                  <a:pt x="780958" y="741493"/>
                  <a:pt x="789110" y="763235"/>
                </a:cubicBezTo>
                <a:cubicBezTo>
                  <a:pt x="780958" y="744212"/>
                  <a:pt x="772805" y="727906"/>
                  <a:pt x="763294" y="710241"/>
                </a:cubicBezTo>
                <a:cubicBezTo>
                  <a:pt x="763294" y="710241"/>
                  <a:pt x="761935" y="708882"/>
                  <a:pt x="761935" y="708882"/>
                </a:cubicBezTo>
                <a:cubicBezTo>
                  <a:pt x="761934" y="706165"/>
                  <a:pt x="763293" y="704806"/>
                  <a:pt x="763293" y="702089"/>
                </a:cubicBezTo>
                <a:close/>
                <a:moveTo>
                  <a:pt x="556756" y="699371"/>
                </a:moveTo>
                <a:cubicBezTo>
                  <a:pt x="579856" y="711600"/>
                  <a:pt x="602955" y="729265"/>
                  <a:pt x="624696" y="751006"/>
                </a:cubicBezTo>
                <a:cubicBezTo>
                  <a:pt x="628773" y="755082"/>
                  <a:pt x="632849" y="759158"/>
                  <a:pt x="638284" y="764593"/>
                </a:cubicBezTo>
                <a:cubicBezTo>
                  <a:pt x="645078" y="787693"/>
                  <a:pt x="651872" y="810792"/>
                  <a:pt x="661384" y="833892"/>
                </a:cubicBezTo>
                <a:cubicBezTo>
                  <a:pt x="645078" y="820304"/>
                  <a:pt x="631491" y="803998"/>
                  <a:pt x="619261" y="789052"/>
                </a:cubicBezTo>
                <a:cubicBezTo>
                  <a:pt x="620620" y="787693"/>
                  <a:pt x="621979" y="783617"/>
                  <a:pt x="626055" y="782258"/>
                </a:cubicBezTo>
                <a:cubicBezTo>
                  <a:pt x="617902" y="774105"/>
                  <a:pt x="617902" y="774105"/>
                  <a:pt x="616544" y="767311"/>
                </a:cubicBezTo>
                <a:cubicBezTo>
                  <a:pt x="611108" y="767311"/>
                  <a:pt x="608391" y="770029"/>
                  <a:pt x="605674" y="772746"/>
                </a:cubicBezTo>
                <a:cubicBezTo>
                  <a:pt x="588009" y="749646"/>
                  <a:pt x="571703" y="725188"/>
                  <a:pt x="556756" y="699371"/>
                </a:cubicBezTo>
                <a:close/>
                <a:moveTo>
                  <a:pt x="1144562" y="674700"/>
                </a:moveTo>
                <a:cubicBezTo>
                  <a:pt x="1139764" y="675677"/>
                  <a:pt x="1134584" y="678650"/>
                  <a:pt x="1128809" y="684425"/>
                </a:cubicBezTo>
                <a:cubicBezTo>
                  <a:pt x="1139680" y="714319"/>
                  <a:pt x="1143756" y="751006"/>
                  <a:pt x="1155986" y="771388"/>
                </a:cubicBezTo>
                <a:cubicBezTo>
                  <a:pt x="1154627" y="770029"/>
                  <a:pt x="1154627" y="764594"/>
                  <a:pt x="1157344" y="767311"/>
                </a:cubicBezTo>
                <a:cubicBezTo>
                  <a:pt x="1154626" y="780899"/>
                  <a:pt x="1175008" y="809434"/>
                  <a:pt x="1162779" y="810793"/>
                </a:cubicBezTo>
                <a:cubicBezTo>
                  <a:pt x="1166856" y="825740"/>
                  <a:pt x="1179085" y="837968"/>
                  <a:pt x="1185879" y="852915"/>
                </a:cubicBezTo>
                <a:cubicBezTo>
                  <a:pt x="1195391" y="848839"/>
                  <a:pt x="1195390" y="835251"/>
                  <a:pt x="1195390" y="827098"/>
                </a:cubicBezTo>
                <a:cubicBezTo>
                  <a:pt x="1189955" y="794488"/>
                  <a:pt x="1166855" y="755082"/>
                  <a:pt x="1172291" y="722471"/>
                </a:cubicBezTo>
                <a:cubicBezTo>
                  <a:pt x="1183161" y="714319"/>
                  <a:pt x="1180443" y="706166"/>
                  <a:pt x="1183161" y="698013"/>
                </a:cubicBezTo>
                <a:cubicBezTo>
                  <a:pt x="1169913" y="686802"/>
                  <a:pt x="1158957" y="671771"/>
                  <a:pt x="1144562" y="674700"/>
                </a:cubicBezTo>
                <a:close/>
                <a:moveTo>
                  <a:pt x="771446" y="664043"/>
                </a:moveTo>
                <a:cubicBezTo>
                  <a:pt x="766011" y="666761"/>
                  <a:pt x="774164" y="674913"/>
                  <a:pt x="775523" y="670837"/>
                </a:cubicBezTo>
                <a:cubicBezTo>
                  <a:pt x="772805" y="668120"/>
                  <a:pt x="774164" y="666761"/>
                  <a:pt x="771446" y="664043"/>
                </a:cubicBezTo>
                <a:close/>
                <a:moveTo>
                  <a:pt x="1505194" y="653172"/>
                </a:moveTo>
                <a:cubicBezTo>
                  <a:pt x="1502477" y="658607"/>
                  <a:pt x="1499759" y="650455"/>
                  <a:pt x="1495683" y="657248"/>
                </a:cubicBezTo>
                <a:cubicBezTo>
                  <a:pt x="1497041" y="664043"/>
                  <a:pt x="1502477" y="661325"/>
                  <a:pt x="1501118" y="665401"/>
                </a:cubicBezTo>
                <a:cubicBezTo>
                  <a:pt x="1497042" y="666760"/>
                  <a:pt x="1494324" y="658607"/>
                  <a:pt x="1490248" y="665401"/>
                </a:cubicBezTo>
                <a:cubicBezTo>
                  <a:pt x="1495683" y="668119"/>
                  <a:pt x="1499759" y="672196"/>
                  <a:pt x="1501118" y="676271"/>
                </a:cubicBezTo>
                <a:cubicBezTo>
                  <a:pt x="1505194" y="669478"/>
                  <a:pt x="1506553" y="662684"/>
                  <a:pt x="1502477" y="655889"/>
                </a:cubicBezTo>
                <a:cubicBezTo>
                  <a:pt x="1506553" y="657249"/>
                  <a:pt x="1507912" y="664043"/>
                  <a:pt x="1510629" y="661325"/>
                </a:cubicBezTo>
                <a:cubicBezTo>
                  <a:pt x="1510630" y="658606"/>
                  <a:pt x="1507913" y="655889"/>
                  <a:pt x="1505194" y="653172"/>
                </a:cubicBezTo>
                <a:close/>
                <a:moveTo>
                  <a:pt x="1497043" y="645019"/>
                </a:moveTo>
                <a:cubicBezTo>
                  <a:pt x="1495684" y="646378"/>
                  <a:pt x="1494326" y="647737"/>
                  <a:pt x="1492967" y="649096"/>
                </a:cubicBezTo>
                <a:cubicBezTo>
                  <a:pt x="1495684" y="651813"/>
                  <a:pt x="1497042" y="655890"/>
                  <a:pt x="1499761" y="650455"/>
                </a:cubicBezTo>
                <a:cubicBezTo>
                  <a:pt x="1498401" y="649096"/>
                  <a:pt x="1497042" y="647737"/>
                  <a:pt x="1497043" y="645019"/>
                </a:cubicBezTo>
                <a:close/>
                <a:moveTo>
                  <a:pt x="767370" y="632791"/>
                </a:moveTo>
                <a:cubicBezTo>
                  <a:pt x="768728" y="634149"/>
                  <a:pt x="771446" y="636867"/>
                  <a:pt x="772805" y="638226"/>
                </a:cubicBezTo>
                <a:cubicBezTo>
                  <a:pt x="774164" y="639585"/>
                  <a:pt x="774164" y="639585"/>
                  <a:pt x="775523" y="640944"/>
                </a:cubicBezTo>
                <a:lnTo>
                  <a:pt x="776607" y="642028"/>
                </a:lnTo>
                <a:lnTo>
                  <a:pt x="772805" y="640942"/>
                </a:lnTo>
                <a:cubicBezTo>
                  <a:pt x="775523" y="643660"/>
                  <a:pt x="772805" y="646378"/>
                  <a:pt x="774164" y="647736"/>
                </a:cubicBezTo>
                <a:lnTo>
                  <a:pt x="777299" y="642720"/>
                </a:lnTo>
                <a:lnTo>
                  <a:pt x="789110" y="654531"/>
                </a:lnTo>
                <a:cubicBezTo>
                  <a:pt x="787752" y="661325"/>
                  <a:pt x="787751" y="666760"/>
                  <a:pt x="793188" y="666760"/>
                </a:cubicBezTo>
                <a:cubicBezTo>
                  <a:pt x="791828" y="662684"/>
                  <a:pt x="791829" y="659966"/>
                  <a:pt x="793187" y="658608"/>
                </a:cubicBezTo>
                <a:cubicBezTo>
                  <a:pt x="802698" y="668119"/>
                  <a:pt x="812210" y="680348"/>
                  <a:pt x="821721" y="689859"/>
                </a:cubicBezTo>
                <a:cubicBezTo>
                  <a:pt x="840745" y="711600"/>
                  <a:pt x="861126" y="731982"/>
                  <a:pt x="882868" y="751006"/>
                </a:cubicBezTo>
                <a:cubicBezTo>
                  <a:pt x="881509" y="752365"/>
                  <a:pt x="878791" y="755082"/>
                  <a:pt x="881509" y="757799"/>
                </a:cubicBezTo>
                <a:cubicBezTo>
                  <a:pt x="882868" y="756440"/>
                  <a:pt x="884227" y="757799"/>
                  <a:pt x="885585" y="759158"/>
                </a:cubicBezTo>
                <a:cubicBezTo>
                  <a:pt x="886944" y="757799"/>
                  <a:pt x="886944" y="757799"/>
                  <a:pt x="888303" y="756440"/>
                </a:cubicBezTo>
                <a:cubicBezTo>
                  <a:pt x="912761" y="778182"/>
                  <a:pt x="937220" y="797204"/>
                  <a:pt x="961678" y="813509"/>
                </a:cubicBezTo>
                <a:cubicBezTo>
                  <a:pt x="975266" y="821662"/>
                  <a:pt x="987495" y="828457"/>
                  <a:pt x="1001083" y="836610"/>
                </a:cubicBezTo>
                <a:cubicBezTo>
                  <a:pt x="1035053" y="865144"/>
                  <a:pt x="1070381" y="892321"/>
                  <a:pt x="1107069" y="918137"/>
                </a:cubicBezTo>
                <a:cubicBezTo>
                  <a:pt x="1117939" y="926289"/>
                  <a:pt x="1128809" y="934443"/>
                  <a:pt x="1141038" y="941237"/>
                </a:cubicBezTo>
                <a:cubicBezTo>
                  <a:pt x="1104351" y="929008"/>
                  <a:pt x="1069023" y="920855"/>
                  <a:pt x="1036411" y="920855"/>
                </a:cubicBezTo>
                <a:lnTo>
                  <a:pt x="1018068" y="920855"/>
                </a:lnTo>
                <a:lnTo>
                  <a:pt x="1016030" y="919496"/>
                </a:lnTo>
                <a:lnTo>
                  <a:pt x="1015651" y="919552"/>
                </a:lnTo>
                <a:lnTo>
                  <a:pt x="984778" y="896397"/>
                </a:lnTo>
                <a:cubicBezTo>
                  <a:pt x="930425" y="852915"/>
                  <a:pt x="876073" y="806716"/>
                  <a:pt x="824439" y="755082"/>
                </a:cubicBezTo>
                <a:cubicBezTo>
                  <a:pt x="825798" y="753723"/>
                  <a:pt x="827157" y="752364"/>
                  <a:pt x="828515" y="751006"/>
                </a:cubicBezTo>
                <a:cubicBezTo>
                  <a:pt x="820363" y="745570"/>
                  <a:pt x="812210" y="740135"/>
                  <a:pt x="824440" y="736059"/>
                </a:cubicBezTo>
                <a:cubicBezTo>
                  <a:pt x="820363" y="734700"/>
                  <a:pt x="817645" y="726547"/>
                  <a:pt x="814928" y="729265"/>
                </a:cubicBezTo>
                <a:cubicBezTo>
                  <a:pt x="817645" y="731982"/>
                  <a:pt x="820363" y="734700"/>
                  <a:pt x="819004" y="736058"/>
                </a:cubicBezTo>
                <a:cubicBezTo>
                  <a:pt x="814928" y="734700"/>
                  <a:pt x="812210" y="731982"/>
                  <a:pt x="809492" y="731982"/>
                </a:cubicBezTo>
                <a:cubicBezTo>
                  <a:pt x="813569" y="736059"/>
                  <a:pt x="812210" y="740135"/>
                  <a:pt x="812210" y="742853"/>
                </a:cubicBezTo>
                <a:cubicBezTo>
                  <a:pt x="795904" y="726547"/>
                  <a:pt x="782317" y="710241"/>
                  <a:pt x="766011" y="693936"/>
                </a:cubicBezTo>
                <a:cubicBezTo>
                  <a:pt x="767370" y="681707"/>
                  <a:pt x="770087" y="670837"/>
                  <a:pt x="771446" y="658608"/>
                </a:cubicBezTo>
                <a:cubicBezTo>
                  <a:pt x="771446" y="653172"/>
                  <a:pt x="772805" y="649096"/>
                  <a:pt x="772805" y="643661"/>
                </a:cubicBezTo>
                <a:cubicBezTo>
                  <a:pt x="771446" y="639584"/>
                  <a:pt x="768729" y="636866"/>
                  <a:pt x="767370" y="632791"/>
                </a:cubicBezTo>
                <a:close/>
                <a:moveTo>
                  <a:pt x="487458" y="616484"/>
                </a:moveTo>
                <a:cubicBezTo>
                  <a:pt x="492894" y="624638"/>
                  <a:pt x="496969" y="631432"/>
                  <a:pt x="502405" y="639584"/>
                </a:cubicBezTo>
                <a:cubicBezTo>
                  <a:pt x="509199" y="649096"/>
                  <a:pt x="514634" y="659966"/>
                  <a:pt x="522787" y="670837"/>
                </a:cubicBezTo>
                <a:cubicBezTo>
                  <a:pt x="506481" y="662684"/>
                  <a:pt x="490175" y="654531"/>
                  <a:pt x="475229" y="639585"/>
                </a:cubicBezTo>
                <a:cubicBezTo>
                  <a:pt x="468435" y="635507"/>
                  <a:pt x="463000" y="630073"/>
                  <a:pt x="456206" y="623279"/>
                </a:cubicBezTo>
                <a:cubicBezTo>
                  <a:pt x="467076" y="620561"/>
                  <a:pt x="476587" y="619202"/>
                  <a:pt x="487458" y="616484"/>
                </a:cubicBezTo>
                <a:close/>
                <a:moveTo>
                  <a:pt x="583933" y="612408"/>
                </a:moveTo>
                <a:cubicBezTo>
                  <a:pt x="588009" y="621920"/>
                  <a:pt x="592085" y="631432"/>
                  <a:pt x="594803" y="639584"/>
                </a:cubicBezTo>
                <a:cubicBezTo>
                  <a:pt x="600238" y="653172"/>
                  <a:pt x="605674" y="669478"/>
                  <a:pt x="611108" y="683065"/>
                </a:cubicBezTo>
                <a:cubicBezTo>
                  <a:pt x="596161" y="662684"/>
                  <a:pt x="581215" y="642302"/>
                  <a:pt x="564910" y="623279"/>
                </a:cubicBezTo>
                <a:cubicBezTo>
                  <a:pt x="571703" y="619202"/>
                  <a:pt x="577138" y="616485"/>
                  <a:pt x="583933" y="612408"/>
                </a:cubicBezTo>
                <a:close/>
                <a:moveTo>
                  <a:pt x="1588083" y="611050"/>
                </a:moveTo>
                <a:cubicBezTo>
                  <a:pt x="1585364" y="611051"/>
                  <a:pt x="1582647" y="613768"/>
                  <a:pt x="1579929" y="616486"/>
                </a:cubicBezTo>
                <a:cubicBezTo>
                  <a:pt x="1582646" y="624638"/>
                  <a:pt x="1592159" y="615126"/>
                  <a:pt x="1588083" y="611050"/>
                </a:cubicBezTo>
                <a:close/>
                <a:moveTo>
                  <a:pt x="520069" y="611050"/>
                </a:moveTo>
                <a:cubicBezTo>
                  <a:pt x="529580" y="620561"/>
                  <a:pt x="539092" y="624637"/>
                  <a:pt x="548604" y="625997"/>
                </a:cubicBezTo>
                <a:cubicBezTo>
                  <a:pt x="574421" y="657249"/>
                  <a:pt x="598879" y="689860"/>
                  <a:pt x="623338" y="725188"/>
                </a:cubicBezTo>
                <a:cubicBezTo>
                  <a:pt x="626055" y="733340"/>
                  <a:pt x="628773" y="741494"/>
                  <a:pt x="631490" y="752365"/>
                </a:cubicBezTo>
                <a:cubicBezTo>
                  <a:pt x="630131" y="751006"/>
                  <a:pt x="627413" y="748288"/>
                  <a:pt x="626055" y="746930"/>
                </a:cubicBezTo>
                <a:cubicBezTo>
                  <a:pt x="601596" y="722471"/>
                  <a:pt x="574421" y="700730"/>
                  <a:pt x="548604" y="688501"/>
                </a:cubicBezTo>
                <a:cubicBezTo>
                  <a:pt x="548604" y="688501"/>
                  <a:pt x="547245" y="687142"/>
                  <a:pt x="547245" y="687142"/>
                </a:cubicBezTo>
                <a:cubicBezTo>
                  <a:pt x="536374" y="670837"/>
                  <a:pt x="526863" y="653172"/>
                  <a:pt x="515993" y="636867"/>
                </a:cubicBezTo>
                <a:cubicBezTo>
                  <a:pt x="511916" y="627354"/>
                  <a:pt x="507840" y="620561"/>
                  <a:pt x="503764" y="613767"/>
                </a:cubicBezTo>
                <a:cubicBezTo>
                  <a:pt x="509199" y="613767"/>
                  <a:pt x="514634" y="611049"/>
                  <a:pt x="520069" y="611050"/>
                </a:cubicBezTo>
                <a:close/>
                <a:moveTo>
                  <a:pt x="1071059" y="603065"/>
                </a:moveTo>
                <a:cubicBezTo>
                  <a:pt x="1069871" y="602895"/>
                  <a:pt x="1068342" y="603575"/>
                  <a:pt x="1066304" y="605613"/>
                </a:cubicBezTo>
                <a:cubicBezTo>
                  <a:pt x="1069022" y="608331"/>
                  <a:pt x="1071740" y="619201"/>
                  <a:pt x="1077175" y="613766"/>
                </a:cubicBezTo>
                <a:cubicBezTo>
                  <a:pt x="1075137" y="611728"/>
                  <a:pt x="1074627" y="603575"/>
                  <a:pt x="1071059" y="603065"/>
                </a:cubicBezTo>
                <a:close/>
                <a:moveTo>
                  <a:pt x="616543" y="598821"/>
                </a:moveTo>
                <a:cubicBezTo>
                  <a:pt x="624356" y="599161"/>
                  <a:pt x="631490" y="604255"/>
                  <a:pt x="638284" y="617843"/>
                </a:cubicBezTo>
                <a:cubicBezTo>
                  <a:pt x="639643" y="616484"/>
                  <a:pt x="639643" y="616484"/>
                  <a:pt x="641002" y="617843"/>
                </a:cubicBezTo>
                <a:cubicBezTo>
                  <a:pt x="647796" y="627355"/>
                  <a:pt x="655948" y="638226"/>
                  <a:pt x="662743" y="647737"/>
                </a:cubicBezTo>
                <a:cubicBezTo>
                  <a:pt x="683124" y="678989"/>
                  <a:pt x="704866" y="711600"/>
                  <a:pt x="726606" y="744212"/>
                </a:cubicBezTo>
                <a:cubicBezTo>
                  <a:pt x="725247" y="745570"/>
                  <a:pt x="725247" y="745570"/>
                  <a:pt x="723888" y="746929"/>
                </a:cubicBezTo>
                <a:cubicBezTo>
                  <a:pt x="726606" y="760517"/>
                  <a:pt x="734759" y="774105"/>
                  <a:pt x="744271" y="780899"/>
                </a:cubicBezTo>
                <a:cubicBezTo>
                  <a:pt x="742911" y="776823"/>
                  <a:pt x="744271" y="772746"/>
                  <a:pt x="742911" y="768670"/>
                </a:cubicBezTo>
                <a:cubicBezTo>
                  <a:pt x="760575" y="794487"/>
                  <a:pt x="778240" y="820303"/>
                  <a:pt x="795905" y="846121"/>
                </a:cubicBezTo>
                <a:cubicBezTo>
                  <a:pt x="802698" y="869220"/>
                  <a:pt x="809493" y="889603"/>
                  <a:pt x="816287" y="912702"/>
                </a:cubicBezTo>
                <a:cubicBezTo>
                  <a:pt x="816287" y="912702"/>
                  <a:pt x="814928" y="914061"/>
                  <a:pt x="813569" y="915420"/>
                </a:cubicBezTo>
                <a:cubicBezTo>
                  <a:pt x="814928" y="916778"/>
                  <a:pt x="816286" y="915420"/>
                  <a:pt x="816286" y="915420"/>
                </a:cubicBezTo>
                <a:cubicBezTo>
                  <a:pt x="817645" y="916779"/>
                  <a:pt x="816287" y="918137"/>
                  <a:pt x="817646" y="919496"/>
                </a:cubicBezTo>
                <a:cubicBezTo>
                  <a:pt x="817646" y="919496"/>
                  <a:pt x="817646" y="919496"/>
                  <a:pt x="819004" y="920855"/>
                </a:cubicBezTo>
                <a:cubicBezTo>
                  <a:pt x="820363" y="922214"/>
                  <a:pt x="819004" y="923573"/>
                  <a:pt x="820363" y="924931"/>
                </a:cubicBezTo>
                <a:cubicBezTo>
                  <a:pt x="806775" y="919496"/>
                  <a:pt x="794546" y="912702"/>
                  <a:pt x="780958" y="904549"/>
                </a:cubicBezTo>
                <a:lnTo>
                  <a:pt x="779847" y="901956"/>
                </a:lnTo>
                <a:lnTo>
                  <a:pt x="776881" y="895038"/>
                </a:lnTo>
                <a:cubicBezTo>
                  <a:pt x="775523" y="899114"/>
                  <a:pt x="772805" y="899114"/>
                  <a:pt x="771446" y="897756"/>
                </a:cubicBezTo>
                <a:cubicBezTo>
                  <a:pt x="770087" y="896397"/>
                  <a:pt x="767370" y="893679"/>
                  <a:pt x="764652" y="893678"/>
                </a:cubicBezTo>
                <a:cubicBezTo>
                  <a:pt x="749705" y="881450"/>
                  <a:pt x="732041" y="866503"/>
                  <a:pt x="717094" y="851557"/>
                </a:cubicBezTo>
                <a:cubicBezTo>
                  <a:pt x="704865" y="831174"/>
                  <a:pt x="692636" y="810793"/>
                  <a:pt x="680407" y="793128"/>
                </a:cubicBezTo>
                <a:cubicBezTo>
                  <a:pt x="660025" y="761876"/>
                  <a:pt x="641002" y="731983"/>
                  <a:pt x="619261" y="702089"/>
                </a:cubicBezTo>
                <a:cubicBezTo>
                  <a:pt x="616543" y="677630"/>
                  <a:pt x="609750" y="659966"/>
                  <a:pt x="602955" y="639584"/>
                </a:cubicBezTo>
                <a:cubicBezTo>
                  <a:pt x="598879" y="630073"/>
                  <a:pt x="596161" y="619202"/>
                  <a:pt x="590726" y="608332"/>
                </a:cubicBezTo>
                <a:cubicBezTo>
                  <a:pt x="600238" y="602897"/>
                  <a:pt x="608730" y="598481"/>
                  <a:pt x="616543" y="598821"/>
                </a:cubicBezTo>
                <a:close/>
                <a:moveTo>
                  <a:pt x="672255" y="597461"/>
                </a:moveTo>
                <a:cubicBezTo>
                  <a:pt x="685842" y="611049"/>
                  <a:pt x="698072" y="623279"/>
                  <a:pt x="710301" y="638226"/>
                </a:cubicBezTo>
                <a:cubicBezTo>
                  <a:pt x="715735" y="651813"/>
                  <a:pt x="715736" y="662684"/>
                  <a:pt x="707583" y="665402"/>
                </a:cubicBezTo>
                <a:cubicBezTo>
                  <a:pt x="706224" y="680348"/>
                  <a:pt x="710301" y="695295"/>
                  <a:pt x="717094" y="707524"/>
                </a:cubicBezTo>
                <a:cubicBezTo>
                  <a:pt x="702148" y="684425"/>
                  <a:pt x="687201" y="661325"/>
                  <a:pt x="672254" y="638226"/>
                </a:cubicBezTo>
                <a:cubicBezTo>
                  <a:pt x="665460" y="628713"/>
                  <a:pt x="658667" y="619202"/>
                  <a:pt x="651872" y="609691"/>
                </a:cubicBezTo>
                <a:cubicBezTo>
                  <a:pt x="658666" y="605614"/>
                  <a:pt x="665460" y="601538"/>
                  <a:pt x="672255" y="597461"/>
                </a:cubicBezTo>
                <a:close/>
                <a:moveTo>
                  <a:pt x="677690" y="592027"/>
                </a:moveTo>
                <a:cubicBezTo>
                  <a:pt x="683124" y="597461"/>
                  <a:pt x="687201" y="601538"/>
                  <a:pt x="691277" y="608331"/>
                </a:cubicBezTo>
                <a:cubicBezTo>
                  <a:pt x="685842" y="602896"/>
                  <a:pt x="681766" y="598820"/>
                  <a:pt x="676331" y="593385"/>
                </a:cubicBezTo>
                <a:cubicBezTo>
                  <a:pt x="676331" y="593385"/>
                  <a:pt x="677690" y="592027"/>
                  <a:pt x="677690" y="592027"/>
                </a:cubicBezTo>
                <a:close/>
                <a:moveTo>
                  <a:pt x="751065" y="562133"/>
                </a:moveTo>
                <a:cubicBezTo>
                  <a:pt x="776881" y="582515"/>
                  <a:pt x="798622" y="609691"/>
                  <a:pt x="820363" y="639585"/>
                </a:cubicBezTo>
                <a:cubicBezTo>
                  <a:pt x="862486" y="695295"/>
                  <a:pt x="905967" y="755082"/>
                  <a:pt x="956242" y="799922"/>
                </a:cubicBezTo>
                <a:cubicBezTo>
                  <a:pt x="963036" y="806716"/>
                  <a:pt x="971189" y="812151"/>
                  <a:pt x="976625" y="817587"/>
                </a:cubicBezTo>
                <a:cubicBezTo>
                  <a:pt x="969830" y="813510"/>
                  <a:pt x="964395" y="810792"/>
                  <a:pt x="957601" y="806716"/>
                </a:cubicBezTo>
                <a:cubicBezTo>
                  <a:pt x="934501" y="791769"/>
                  <a:pt x="910043" y="772746"/>
                  <a:pt x="886944" y="752365"/>
                </a:cubicBezTo>
                <a:cubicBezTo>
                  <a:pt x="886944" y="752365"/>
                  <a:pt x="886944" y="752365"/>
                  <a:pt x="888303" y="751006"/>
                </a:cubicBezTo>
                <a:cubicBezTo>
                  <a:pt x="886944" y="749646"/>
                  <a:pt x="885585" y="748288"/>
                  <a:pt x="882867" y="748288"/>
                </a:cubicBezTo>
                <a:cubicBezTo>
                  <a:pt x="861127" y="729265"/>
                  <a:pt x="840745" y="706166"/>
                  <a:pt x="819004" y="684425"/>
                </a:cubicBezTo>
                <a:cubicBezTo>
                  <a:pt x="808134" y="673555"/>
                  <a:pt x="797263" y="659966"/>
                  <a:pt x="786393" y="649096"/>
                </a:cubicBezTo>
                <a:cubicBezTo>
                  <a:pt x="782317" y="645019"/>
                  <a:pt x="776882" y="639585"/>
                  <a:pt x="774164" y="634149"/>
                </a:cubicBezTo>
                <a:cubicBezTo>
                  <a:pt x="774164" y="631432"/>
                  <a:pt x="776881" y="625996"/>
                  <a:pt x="778240" y="621920"/>
                </a:cubicBezTo>
                <a:cubicBezTo>
                  <a:pt x="775523" y="624638"/>
                  <a:pt x="771446" y="617843"/>
                  <a:pt x="768729" y="623279"/>
                </a:cubicBezTo>
                <a:cubicBezTo>
                  <a:pt x="770087" y="624637"/>
                  <a:pt x="770087" y="627355"/>
                  <a:pt x="770087" y="627355"/>
                </a:cubicBezTo>
                <a:cubicBezTo>
                  <a:pt x="767370" y="624638"/>
                  <a:pt x="764652" y="621920"/>
                  <a:pt x="761934" y="619202"/>
                </a:cubicBezTo>
                <a:cubicBezTo>
                  <a:pt x="757858" y="601538"/>
                  <a:pt x="757858" y="582515"/>
                  <a:pt x="751065" y="562133"/>
                </a:cubicBezTo>
                <a:close/>
                <a:moveTo>
                  <a:pt x="695354" y="411309"/>
                </a:moveTo>
                <a:cubicBezTo>
                  <a:pt x="726606" y="423539"/>
                  <a:pt x="756499" y="437126"/>
                  <a:pt x="787752" y="449355"/>
                </a:cubicBezTo>
                <a:cubicBezTo>
                  <a:pt x="779599" y="460226"/>
                  <a:pt x="783676" y="477890"/>
                  <a:pt x="793187" y="495555"/>
                </a:cubicBezTo>
                <a:cubicBezTo>
                  <a:pt x="786393" y="491479"/>
                  <a:pt x="780957" y="491478"/>
                  <a:pt x="775523" y="491478"/>
                </a:cubicBezTo>
                <a:cubicBezTo>
                  <a:pt x="775523" y="469737"/>
                  <a:pt x="759217" y="453432"/>
                  <a:pt x="742912" y="439844"/>
                </a:cubicBezTo>
                <a:cubicBezTo>
                  <a:pt x="723888" y="426256"/>
                  <a:pt x="692636" y="438485"/>
                  <a:pt x="684483" y="416745"/>
                </a:cubicBezTo>
                <a:cubicBezTo>
                  <a:pt x="691277" y="418104"/>
                  <a:pt x="693995" y="415386"/>
                  <a:pt x="695354" y="411309"/>
                </a:cubicBezTo>
                <a:close/>
                <a:moveTo>
                  <a:pt x="514217" y="407257"/>
                </a:moveTo>
                <a:lnTo>
                  <a:pt x="535865" y="409102"/>
                </a:lnTo>
                <a:cubicBezTo>
                  <a:pt x="554718" y="413348"/>
                  <a:pt x="574422" y="420821"/>
                  <a:pt x="594803" y="433050"/>
                </a:cubicBezTo>
                <a:cubicBezTo>
                  <a:pt x="611108" y="443920"/>
                  <a:pt x="627414" y="457508"/>
                  <a:pt x="641001" y="473815"/>
                </a:cubicBezTo>
                <a:cubicBezTo>
                  <a:pt x="630132" y="471096"/>
                  <a:pt x="619260" y="468380"/>
                  <a:pt x="608391" y="468378"/>
                </a:cubicBezTo>
                <a:cubicBezTo>
                  <a:pt x="602956" y="462944"/>
                  <a:pt x="600238" y="457509"/>
                  <a:pt x="594803" y="449356"/>
                </a:cubicBezTo>
                <a:cubicBezTo>
                  <a:pt x="579856" y="442562"/>
                  <a:pt x="564910" y="454791"/>
                  <a:pt x="551321" y="443920"/>
                </a:cubicBezTo>
                <a:cubicBezTo>
                  <a:pt x="558116" y="439844"/>
                  <a:pt x="566267" y="442562"/>
                  <a:pt x="573062" y="433050"/>
                </a:cubicBezTo>
                <a:cubicBezTo>
                  <a:pt x="557776" y="423878"/>
                  <a:pt x="542489" y="433050"/>
                  <a:pt x="527202" y="422732"/>
                </a:cubicBezTo>
                <a:close/>
                <a:moveTo>
                  <a:pt x="511916" y="404515"/>
                </a:moveTo>
                <a:lnTo>
                  <a:pt x="514217" y="407257"/>
                </a:lnTo>
                <a:lnTo>
                  <a:pt x="500750" y="406111"/>
                </a:lnTo>
                <a:close/>
                <a:moveTo>
                  <a:pt x="524314" y="344925"/>
                </a:moveTo>
                <a:cubicBezTo>
                  <a:pt x="522447" y="344415"/>
                  <a:pt x="520748" y="345434"/>
                  <a:pt x="518709" y="348831"/>
                </a:cubicBezTo>
                <a:cubicBezTo>
                  <a:pt x="522786" y="352908"/>
                  <a:pt x="528222" y="355626"/>
                  <a:pt x="530939" y="350191"/>
                </a:cubicBezTo>
                <a:cubicBezTo>
                  <a:pt x="528221" y="347472"/>
                  <a:pt x="526183" y="345434"/>
                  <a:pt x="524314" y="344925"/>
                </a:cubicBezTo>
                <a:close/>
                <a:moveTo>
                  <a:pt x="486099" y="329782"/>
                </a:moveTo>
                <a:cubicBezTo>
                  <a:pt x="526863" y="340652"/>
                  <a:pt x="570345" y="356957"/>
                  <a:pt x="613825" y="375982"/>
                </a:cubicBezTo>
                <a:cubicBezTo>
                  <a:pt x="613826" y="397721"/>
                  <a:pt x="631490" y="415386"/>
                  <a:pt x="641002" y="435767"/>
                </a:cubicBezTo>
                <a:cubicBezTo>
                  <a:pt x="647796" y="450714"/>
                  <a:pt x="651872" y="465662"/>
                  <a:pt x="654590" y="479249"/>
                </a:cubicBezTo>
                <a:cubicBezTo>
                  <a:pt x="653231" y="477890"/>
                  <a:pt x="651872" y="479249"/>
                  <a:pt x="650513" y="477890"/>
                </a:cubicBezTo>
                <a:cubicBezTo>
                  <a:pt x="634207" y="456150"/>
                  <a:pt x="612467" y="437126"/>
                  <a:pt x="593444" y="423538"/>
                </a:cubicBezTo>
                <a:cubicBezTo>
                  <a:pt x="551321" y="395004"/>
                  <a:pt x="510557" y="389569"/>
                  <a:pt x="476587" y="390928"/>
                </a:cubicBezTo>
                <a:lnTo>
                  <a:pt x="482022" y="404515"/>
                </a:lnTo>
                <a:lnTo>
                  <a:pt x="500750" y="406111"/>
                </a:lnTo>
                <a:lnTo>
                  <a:pt x="483381" y="408593"/>
                </a:lnTo>
                <a:cubicBezTo>
                  <a:pt x="473870" y="408592"/>
                  <a:pt x="464359" y="407234"/>
                  <a:pt x="454847" y="404515"/>
                </a:cubicBezTo>
                <a:cubicBezTo>
                  <a:pt x="464358" y="381416"/>
                  <a:pt x="475229" y="354240"/>
                  <a:pt x="486099" y="329782"/>
                </a:cubicBezTo>
                <a:close/>
                <a:moveTo>
                  <a:pt x="507840" y="269995"/>
                </a:moveTo>
                <a:cubicBezTo>
                  <a:pt x="554038" y="272712"/>
                  <a:pt x="608391" y="299888"/>
                  <a:pt x="661384" y="322987"/>
                </a:cubicBezTo>
                <a:cubicBezTo>
                  <a:pt x="695354" y="337934"/>
                  <a:pt x="727965" y="351523"/>
                  <a:pt x="759217" y="355599"/>
                </a:cubicBezTo>
                <a:cubicBezTo>
                  <a:pt x="768728" y="356957"/>
                  <a:pt x="779599" y="356957"/>
                  <a:pt x="790470" y="356957"/>
                </a:cubicBezTo>
                <a:cubicBezTo>
                  <a:pt x="791829" y="358316"/>
                  <a:pt x="794546" y="361033"/>
                  <a:pt x="797264" y="363751"/>
                </a:cubicBezTo>
                <a:cubicBezTo>
                  <a:pt x="780957" y="388209"/>
                  <a:pt x="812210" y="411309"/>
                  <a:pt x="808134" y="437126"/>
                </a:cubicBezTo>
                <a:cubicBezTo>
                  <a:pt x="801340" y="438485"/>
                  <a:pt x="795904" y="441203"/>
                  <a:pt x="791828" y="442561"/>
                </a:cubicBezTo>
                <a:cubicBezTo>
                  <a:pt x="759218" y="428974"/>
                  <a:pt x="726606" y="415386"/>
                  <a:pt x="693995" y="401797"/>
                </a:cubicBezTo>
                <a:cubicBezTo>
                  <a:pt x="688560" y="385493"/>
                  <a:pt x="668177" y="362392"/>
                  <a:pt x="651872" y="373263"/>
                </a:cubicBezTo>
                <a:cubicBezTo>
                  <a:pt x="650513" y="377340"/>
                  <a:pt x="653231" y="380057"/>
                  <a:pt x="654590" y="384133"/>
                </a:cubicBezTo>
                <a:cubicBezTo>
                  <a:pt x="649154" y="381416"/>
                  <a:pt x="643720" y="378698"/>
                  <a:pt x="638285" y="375981"/>
                </a:cubicBezTo>
                <a:cubicBezTo>
                  <a:pt x="638284" y="365110"/>
                  <a:pt x="617903" y="361034"/>
                  <a:pt x="615185" y="366469"/>
                </a:cubicBezTo>
                <a:cubicBezTo>
                  <a:pt x="615185" y="363752"/>
                  <a:pt x="611108" y="362392"/>
                  <a:pt x="605673" y="359675"/>
                </a:cubicBezTo>
                <a:cubicBezTo>
                  <a:pt x="608390" y="356957"/>
                  <a:pt x="611108" y="354239"/>
                  <a:pt x="607032" y="352881"/>
                </a:cubicBezTo>
                <a:cubicBezTo>
                  <a:pt x="601597" y="352881"/>
                  <a:pt x="601597" y="358316"/>
                  <a:pt x="604314" y="361033"/>
                </a:cubicBezTo>
                <a:cubicBezTo>
                  <a:pt x="566268" y="344729"/>
                  <a:pt x="526863" y="329781"/>
                  <a:pt x="488817" y="318911"/>
                </a:cubicBezTo>
                <a:cubicBezTo>
                  <a:pt x="495611" y="303964"/>
                  <a:pt x="501046" y="287660"/>
                  <a:pt x="507840" y="269995"/>
                </a:cubicBezTo>
                <a:close/>
                <a:moveTo>
                  <a:pt x="859768" y="230589"/>
                </a:moveTo>
                <a:cubicBezTo>
                  <a:pt x="861126" y="234665"/>
                  <a:pt x="861127" y="240101"/>
                  <a:pt x="859767" y="244177"/>
                </a:cubicBezTo>
                <a:cubicBezTo>
                  <a:pt x="861127" y="261842"/>
                  <a:pt x="858409" y="278148"/>
                  <a:pt x="852974" y="291735"/>
                </a:cubicBezTo>
                <a:cubicBezTo>
                  <a:pt x="848898" y="284941"/>
                  <a:pt x="843462" y="276789"/>
                  <a:pt x="835309" y="268636"/>
                </a:cubicBezTo>
                <a:cubicBezTo>
                  <a:pt x="842104" y="250971"/>
                  <a:pt x="851615" y="241460"/>
                  <a:pt x="859768" y="230589"/>
                </a:cubicBezTo>
                <a:close/>
                <a:moveTo>
                  <a:pt x="818532" y="130036"/>
                </a:moveTo>
                <a:lnTo>
                  <a:pt x="850256" y="136832"/>
                </a:lnTo>
                <a:cubicBezTo>
                  <a:pt x="908685" y="149062"/>
                  <a:pt x="965754" y="154496"/>
                  <a:pt x="1020106" y="154497"/>
                </a:cubicBezTo>
                <a:lnTo>
                  <a:pt x="1019191" y="151754"/>
                </a:lnTo>
                <a:lnTo>
                  <a:pt x="1020106" y="151779"/>
                </a:lnTo>
                <a:cubicBezTo>
                  <a:pt x="1024182" y="164009"/>
                  <a:pt x="1030976" y="176237"/>
                  <a:pt x="1039129" y="189826"/>
                </a:cubicBezTo>
                <a:cubicBezTo>
                  <a:pt x="1043205" y="193902"/>
                  <a:pt x="1047282" y="197979"/>
                  <a:pt x="1052717" y="197978"/>
                </a:cubicBezTo>
                <a:cubicBezTo>
                  <a:pt x="1054076" y="215643"/>
                  <a:pt x="1067663" y="231948"/>
                  <a:pt x="1067664" y="250971"/>
                </a:cubicBezTo>
                <a:cubicBezTo>
                  <a:pt x="1066305" y="252330"/>
                  <a:pt x="1064946" y="250971"/>
                  <a:pt x="1063587" y="252330"/>
                </a:cubicBezTo>
                <a:cubicBezTo>
                  <a:pt x="1066305" y="255048"/>
                  <a:pt x="1067664" y="253689"/>
                  <a:pt x="1070381" y="256407"/>
                </a:cubicBezTo>
                <a:cubicBezTo>
                  <a:pt x="1073099" y="294453"/>
                  <a:pt x="1088045" y="331140"/>
                  <a:pt x="1105710" y="367828"/>
                </a:cubicBezTo>
                <a:cubicBezTo>
                  <a:pt x="1122016" y="397721"/>
                  <a:pt x="1150550" y="407233"/>
                  <a:pt x="1165496" y="433050"/>
                </a:cubicBezTo>
                <a:cubicBezTo>
                  <a:pt x="1165496" y="433050"/>
                  <a:pt x="1162779" y="435767"/>
                  <a:pt x="1162779" y="435767"/>
                </a:cubicBezTo>
                <a:cubicBezTo>
                  <a:pt x="1181802" y="468378"/>
                  <a:pt x="1176367" y="514575"/>
                  <a:pt x="1207619" y="548545"/>
                </a:cubicBezTo>
                <a:cubicBezTo>
                  <a:pt x="1219849" y="552622"/>
                  <a:pt x="1230719" y="558056"/>
                  <a:pt x="1238872" y="566209"/>
                </a:cubicBezTo>
                <a:cubicBezTo>
                  <a:pt x="1234796" y="573003"/>
                  <a:pt x="1236155" y="571644"/>
                  <a:pt x="1232078" y="578438"/>
                </a:cubicBezTo>
                <a:cubicBezTo>
                  <a:pt x="1236154" y="585233"/>
                  <a:pt x="1240910" y="592027"/>
                  <a:pt x="1244646" y="598821"/>
                </a:cubicBezTo>
                <a:lnTo>
                  <a:pt x="1250508" y="617330"/>
                </a:lnTo>
                <a:lnTo>
                  <a:pt x="1226643" y="611050"/>
                </a:lnTo>
                <a:lnTo>
                  <a:pt x="1144488" y="583415"/>
                </a:lnTo>
                <a:lnTo>
                  <a:pt x="1075986" y="559585"/>
                </a:lnTo>
                <a:cubicBezTo>
                  <a:pt x="1025880" y="540053"/>
                  <a:pt x="975266" y="518652"/>
                  <a:pt x="924990" y="496914"/>
                </a:cubicBezTo>
                <a:cubicBezTo>
                  <a:pt x="899173" y="484684"/>
                  <a:pt x="873356" y="475173"/>
                  <a:pt x="847539" y="462944"/>
                </a:cubicBezTo>
                <a:cubicBezTo>
                  <a:pt x="846180" y="447997"/>
                  <a:pt x="832592" y="434409"/>
                  <a:pt x="814928" y="430333"/>
                </a:cubicBezTo>
                <a:cubicBezTo>
                  <a:pt x="832592" y="428974"/>
                  <a:pt x="817645" y="414027"/>
                  <a:pt x="828515" y="405874"/>
                </a:cubicBezTo>
                <a:cubicBezTo>
                  <a:pt x="836668" y="400439"/>
                  <a:pt x="843463" y="409950"/>
                  <a:pt x="850256" y="400439"/>
                </a:cubicBezTo>
                <a:cubicBezTo>
                  <a:pt x="844821" y="378698"/>
                  <a:pt x="832592" y="352881"/>
                  <a:pt x="865204" y="352881"/>
                </a:cubicBezTo>
                <a:cubicBezTo>
                  <a:pt x="862486" y="336575"/>
                  <a:pt x="862486" y="320270"/>
                  <a:pt x="857051" y="303965"/>
                </a:cubicBezTo>
                <a:cubicBezTo>
                  <a:pt x="863845" y="289018"/>
                  <a:pt x="867921" y="268636"/>
                  <a:pt x="866562" y="245536"/>
                </a:cubicBezTo>
                <a:cubicBezTo>
                  <a:pt x="866562" y="237383"/>
                  <a:pt x="865204" y="227872"/>
                  <a:pt x="862486" y="219719"/>
                </a:cubicBezTo>
                <a:cubicBezTo>
                  <a:pt x="865204" y="214284"/>
                  <a:pt x="866562" y="204773"/>
                  <a:pt x="866562" y="193901"/>
                </a:cubicBezTo>
                <a:cubicBezTo>
                  <a:pt x="857051" y="184390"/>
                  <a:pt x="848898" y="176237"/>
                  <a:pt x="843462" y="168085"/>
                </a:cubicBezTo>
                <a:close/>
                <a:moveTo>
                  <a:pt x="791829" y="127321"/>
                </a:moveTo>
                <a:cubicBezTo>
                  <a:pt x="798622" y="128680"/>
                  <a:pt x="805416" y="130038"/>
                  <a:pt x="810851" y="132756"/>
                </a:cubicBezTo>
                <a:cubicBezTo>
                  <a:pt x="820363" y="142268"/>
                  <a:pt x="825799" y="153138"/>
                  <a:pt x="833951" y="164009"/>
                </a:cubicBezTo>
                <a:cubicBezTo>
                  <a:pt x="829874" y="159932"/>
                  <a:pt x="824439" y="157215"/>
                  <a:pt x="819004" y="154496"/>
                </a:cubicBezTo>
                <a:cubicBezTo>
                  <a:pt x="813569" y="162649"/>
                  <a:pt x="805416" y="165368"/>
                  <a:pt x="799982" y="157215"/>
                </a:cubicBezTo>
                <a:cubicBezTo>
                  <a:pt x="794546" y="146344"/>
                  <a:pt x="794545" y="135474"/>
                  <a:pt x="791829" y="127321"/>
                </a:cubicBezTo>
                <a:close/>
                <a:moveTo>
                  <a:pt x="779599" y="104222"/>
                </a:moveTo>
                <a:cubicBezTo>
                  <a:pt x="786393" y="108298"/>
                  <a:pt x="794546" y="113733"/>
                  <a:pt x="802699" y="121885"/>
                </a:cubicBezTo>
                <a:cubicBezTo>
                  <a:pt x="798622" y="120527"/>
                  <a:pt x="793188" y="120527"/>
                  <a:pt x="789110" y="119168"/>
                </a:cubicBezTo>
                <a:cubicBezTo>
                  <a:pt x="786393" y="113733"/>
                  <a:pt x="783675" y="108298"/>
                  <a:pt x="779599" y="104222"/>
                </a:cubicBezTo>
                <a:close/>
                <a:moveTo>
                  <a:pt x="590727" y="59382"/>
                </a:moveTo>
                <a:cubicBezTo>
                  <a:pt x="620620" y="72969"/>
                  <a:pt x="650513" y="83840"/>
                  <a:pt x="680408" y="94710"/>
                </a:cubicBezTo>
                <a:cubicBezTo>
                  <a:pt x="681766" y="98786"/>
                  <a:pt x="683124" y="102863"/>
                  <a:pt x="683124" y="108298"/>
                </a:cubicBezTo>
                <a:cubicBezTo>
                  <a:pt x="691278" y="105580"/>
                  <a:pt x="699430" y="108298"/>
                  <a:pt x="706224" y="109657"/>
                </a:cubicBezTo>
                <a:cubicBezTo>
                  <a:pt x="691277" y="124604"/>
                  <a:pt x="680407" y="143627"/>
                  <a:pt x="674971" y="168085"/>
                </a:cubicBezTo>
                <a:cubicBezTo>
                  <a:pt x="681766" y="142268"/>
                  <a:pt x="692636" y="123244"/>
                  <a:pt x="710301" y="111015"/>
                </a:cubicBezTo>
                <a:cubicBezTo>
                  <a:pt x="713018" y="111016"/>
                  <a:pt x="715735" y="111015"/>
                  <a:pt x="718454" y="111015"/>
                </a:cubicBezTo>
                <a:cubicBezTo>
                  <a:pt x="719812" y="123244"/>
                  <a:pt x="722529" y="134115"/>
                  <a:pt x="721171" y="146344"/>
                </a:cubicBezTo>
                <a:cubicBezTo>
                  <a:pt x="782317" y="191184"/>
                  <a:pt x="707583" y="244177"/>
                  <a:pt x="782317" y="280865"/>
                </a:cubicBezTo>
                <a:cubicBezTo>
                  <a:pt x="776882" y="302606"/>
                  <a:pt x="766011" y="324346"/>
                  <a:pt x="776882" y="346087"/>
                </a:cubicBezTo>
                <a:cubicBezTo>
                  <a:pt x="768729" y="346087"/>
                  <a:pt x="761935" y="344728"/>
                  <a:pt x="753782" y="344728"/>
                </a:cubicBezTo>
                <a:cubicBezTo>
                  <a:pt x="723888" y="339293"/>
                  <a:pt x="691277" y="325705"/>
                  <a:pt x="658666" y="309400"/>
                </a:cubicBezTo>
                <a:cubicBezTo>
                  <a:pt x="611108" y="286301"/>
                  <a:pt x="560833" y="260483"/>
                  <a:pt x="514634" y="252330"/>
                </a:cubicBezTo>
                <a:cubicBezTo>
                  <a:pt x="518711" y="231948"/>
                  <a:pt x="524145" y="215642"/>
                  <a:pt x="528222" y="200696"/>
                </a:cubicBezTo>
                <a:cubicBezTo>
                  <a:pt x="529580" y="202054"/>
                  <a:pt x="532298" y="202054"/>
                  <a:pt x="535016" y="199337"/>
                </a:cubicBezTo>
                <a:cubicBezTo>
                  <a:pt x="532298" y="196620"/>
                  <a:pt x="539092" y="192543"/>
                  <a:pt x="537733" y="191185"/>
                </a:cubicBezTo>
                <a:cubicBezTo>
                  <a:pt x="536374" y="189826"/>
                  <a:pt x="533658" y="189826"/>
                  <a:pt x="532298" y="188467"/>
                </a:cubicBezTo>
                <a:cubicBezTo>
                  <a:pt x="535016" y="180314"/>
                  <a:pt x="536374" y="173520"/>
                  <a:pt x="539092" y="165367"/>
                </a:cubicBezTo>
                <a:cubicBezTo>
                  <a:pt x="549963" y="162649"/>
                  <a:pt x="562192" y="161291"/>
                  <a:pt x="574421" y="162650"/>
                </a:cubicBezTo>
                <a:cubicBezTo>
                  <a:pt x="575780" y="128679"/>
                  <a:pt x="582574" y="94710"/>
                  <a:pt x="590727" y="59382"/>
                </a:cubicBezTo>
                <a:close/>
                <a:moveTo>
                  <a:pt x="1373675" y="0"/>
                </a:moveTo>
                <a:lnTo>
                  <a:pt x="8090452" y="0"/>
                </a:lnTo>
                <a:lnTo>
                  <a:pt x="8090452" y="6863208"/>
                </a:lnTo>
                <a:lnTo>
                  <a:pt x="0" y="6863208"/>
                </a:lnTo>
                <a:lnTo>
                  <a:pt x="0" y="1585551"/>
                </a:lnTo>
                <a:lnTo>
                  <a:pt x="1178" y="1586154"/>
                </a:lnTo>
                <a:cubicBezTo>
                  <a:pt x="3387" y="1586324"/>
                  <a:pt x="5085" y="1586664"/>
                  <a:pt x="5085" y="1590740"/>
                </a:cubicBezTo>
                <a:cubicBezTo>
                  <a:pt x="9162" y="1586664"/>
                  <a:pt x="10520" y="1585305"/>
                  <a:pt x="9162" y="1581229"/>
                </a:cubicBezTo>
                <a:cubicBezTo>
                  <a:pt x="7123" y="1584626"/>
                  <a:pt x="4745" y="1584286"/>
                  <a:pt x="2197" y="1583437"/>
                </a:cubicBezTo>
                <a:lnTo>
                  <a:pt x="0" y="1583203"/>
                </a:lnTo>
                <a:lnTo>
                  <a:pt x="0" y="1471498"/>
                </a:lnTo>
                <a:lnTo>
                  <a:pt x="3217" y="1477791"/>
                </a:lnTo>
                <a:cubicBezTo>
                  <a:pt x="9162" y="1484755"/>
                  <a:pt x="17315" y="1488832"/>
                  <a:pt x="28185" y="1483397"/>
                </a:cubicBezTo>
                <a:cubicBezTo>
                  <a:pt x="30902" y="1486114"/>
                  <a:pt x="32261" y="1487473"/>
                  <a:pt x="32262" y="1490190"/>
                </a:cubicBezTo>
                <a:cubicBezTo>
                  <a:pt x="39055" y="1483396"/>
                  <a:pt x="43132" y="1487473"/>
                  <a:pt x="47208" y="1477961"/>
                </a:cubicBezTo>
                <a:cubicBezTo>
                  <a:pt x="41773" y="1475244"/>
                  <a:pt x="45849" y="1468449"/>
                  <a:pt x="49926" y="1467091"/>
                </a:cubicBezTo>
                <a:cubicBezTo>
                  <a:pt x="51285" y="1460297"/>
                  <a:pt x="40414" y="1452144"/>
                  <a:pt x="48567" y="1454862"/>
                </a:cubicBezTo>
                <a:cubicBezTo>
                  <a:pt x="44491" y="1450785"/>
                  <a:pt x="44490" y="1448068"/>
                  <a:pt x="39055" y="1448068"/>
                </a:cubicBezTo>
                <a:cubicBezTo>
                  <a:pt x="40414" y="1446709"/>
                  <a:pt x="40414" y="1443991"/>
                  <a:pt x="40414" y="1441274"/>
                </a:cubicBezTo>
                <a:cubicBezTo>
                  <a:pt x="37697" y="1443991"/>
                  <a:pt x="36338" y="1437197"/>
                  <a:pt x="33620" y="1437197"/>
                </a:cubicBezTo>
                <a:cubicBezTo>
                  <a:pt x="30902" y="1439915"/>
                  <a:pt x="28184" y="1439915"/>
                  <a:pt x="24109" y="1438556"/>
                </a:cubicBezTo>
                <a:cubicBezTo>
                  <a:pt x="26826" y="1435838"/>
                  <a:pt x="24109" y="1433121"/>
                  <a:pt x="21391" y="1430404"/>
                </a:cubicBezTo>
                <a:cubicBezTo>
                  <a:pt x="17314" y="1429045"/>
                  <a:pt x="14597" y="1429045"/>
                  <a:pt x="10520" y="1430404"/>
                </a:cubicBezTo>
                <a:cubicBezTo>
                  <a:pt x="11200" y="1433801"/>
                  <a:pt x="9501" y="1436178"/>
                  <a:pt x="6954" y="1437367"/>
                </a:cubicBezTo>
                <a:lnTo>
                  <a:pt x="0" y="1437231"/>
                </a:lnTo>
                <a:lnTo>
                  <a:pt x="0" y="1186711"/>
                </a:lnTo>
                <a:lnTo>
                  <a:pt x="52642" y="1293165"/>
                </a:lnTo>
                <a:cubicBezTo>
                  <a:pt x="54001" y="1316265"/>
                  <a:pt x="58078" y="1339364"/>
                  <a:pt x="63513" y="1363823"/>
                </a:cubicBezTo>
                <a:cubicBezTo>
                  <a:pt x="75742" y="1416816"/>
                  <a:pt x="89330" y="1471168"/>
                  <a:pt x="94765" y="1520085"/>
                </a:cubicBezTo>
                <a:cubicBezTo>
                  <a:pt x="100201" y="1570360"/>
                  <a:pt x="99522" y="1617239"/>
                  <a:pt x="94596" y="1661229"/>
                </a:cubicBezTo>
                <a:lnTo>
                  <a:pt x="74488" y="1758302"/>
                </a:lnTo>
                <a:lnTo>
                  <a:pt x="61305" y="1748530"/>
                </a:lnTo>
                <a:cubicBezTo>
                  <a:pt x="56380" y="1744624"/>
                  <a:pt x="51283" y="1741566"/>
                  <a:pt x="45849" y="1742925"/>
                </a:cubicBezTo>
                <a:cubicBezTo>
                  <a:pt x="52642" y="1748361"/>
                  <a:pt x="57058" y="1751418"/>
                  <a:pt x="61304" y="1753626"/>
                </a:cubicBezTo>
                <a:lnTo>
                  <a:pt x="74404" y="1758711"/>
                </a:lnTo>
                <a:lnTo>
                  <a:pt x="70500" y="1777558"/>
                </a:lnTo>
                <a:lnTo>
                  <a:pt x="67083" y="1778136"/>
                </a:lnTo>
                <a:cubicBezTo>
                  <a:pt x="65721" y="1778509"/>
                  <a:pt x="65721" y="1778764"/>
                  <a:pt x="70307" y="1778255"/>
                </a:cubicBezTo>
                <a:lnTo>
                  <a:pt x="70362" y="1778224"/>
                </a:lnTo>
                <a:lnTo>
                  <a:pt x="68948" y="1785049"/>
                </a:lnTo>
                <a:lnTo>
                  <a:pt x="70569" y="1778109"/>
                </a:lnTo>
                <a:lnTo>
                  <a:pt x="72027" y="1777300"/>
                </a:lnTo>
                <a:lnTo>
                  <a:pt x="70705" y="1777523"/>
                </a:lnTo>
                <a:lnTo>
                  <a:pt x="75042" y="1758959"/>
                </a:lnTo>
                <a:lnTo>
                  <a:pt x="75742" y="1759231"/>
                </a:lnTo>
                <a:lnTo>
                  <a:pt x="75092" y="1758749"/>
                </a:lnTo>
                <a:lnTo>
                  <a:pt x="97313" y="1663607"/>
                </a:lnTo>
                <a:cubicBezTo>
                  <a:pt x="103259" y="1620296"/>
                  <a:pt x="104957" y="1573757"/>
                  <a:pt x="100200" y="1522802"/>
                </a:cubicBezTo>
                <a:cubicBezTo>
                  <a:pt x="96125" y="1472527"/>
                  <a:pt x="82536" y="1418175"/>
                  <a:pt x="71666" y="1366541"/>
                </a:cubicBezTo>
                <a:cubicBezTo>
                  <a:pt x="67589" y="1346159"/>
                  <a:pt x="64872" y="1327136"/>
                  <a:pt x="63514" y="1309471"/>
                </a:cubicBezTo>
                <a:cubicBezTo>
                  <a:pt x="81177" y="1338006"/>
                  <a:pt x="98842" y="1366541"/>
                  <a:pt x="119224" y="1395075"/>
                </a:cubicBezTo>
                <a:cubicBezTo>
                  <a:pt x="113789" y="1438557"/>
                  <a:pt x="104277" y="1480679"/>
                  <a:pt x="111071" y="1530955"/>
                </a:cubicBezTo>
                <a:cubicBezTo>
                  <a:pt x="117865" y="1635582"/>
                  <a:pt x="134170" y="1744285"/>
                  <a:pt x="157270" y="1857065"/>
                </a:cubicBezTo>
                <a:cubicBezTo>
                  <a:pt x="135530" y="1745645"/>
                  <a:pt x="119224" y="1636941"/>
                  <a:pt x="115147" y="1532314"/>
                </a:cubicBezTo>
                <a:cubicBezTo>
                  <a:pt x="109712" y="1483397"/>
                  <a:pt x="117865" y="1442633"/>
                  <a:pt x="124659" y="1400511"/>
                </a:cubicBezTo>
                <a:cubicBezTo>
                  <a:pt x="150476" y="1439916"/>
                  <a:pt x="177652" y="1477962"/>
                  <a:pt x="200751" y="1517367"/>
                </a:cubicBezTo>
                <a:cubicBezTo>
                  <a:pt x="206186" y="1525519"/>
                  <a:pt x="210263" y="1532314"/>
                  <a:pt x="214339" y="1539107"/>
                </a:cubicBezTo>
                <a:cubicBezTo>
                  <a:pt x="221133" y="1589382"/>
                  <a:pt x="232004" y="1641017"/>
                  <a:pt x="244233" y="1694010"/>
                </a:cubicBezTo>
                <a:cubicBezTo>
                  <a:pt x="233362" y="1645094"/>
                  <a:pt x="223851" y="1594818"/>
                  <a:pt x="218416" y="1545902"/>
                </a:cubicBezTo>
                <a:cubicBezTo>
                  <a:pt x="236080" y="1577154"/>
                  <a:pt x="251027" y="1608406"/>
                  <a:pt x="264615" y="1641017"/>
                </a:cubicBezTo>
                <a:cubicBezTo>
                  <a:pt x="298585" y="1721186"/>
                  <a:pt x="314890" y="1802714"/>
                  <a:pt x="327119" y="1880165"/>
                </a:cubicBezTo>
                <a:cubicBezTo>
                  <a:pt x="339349" y="1957617"/>
                  <a:pt x="342066" y="2030991"/>
                  <a:pt x="348860" y="2105725"/>
                </a:cubicBezTo>
                <a:cubicBezTo>
                  <a:pt x="354295" y="2179100"/>
                  <a:pt x="361090" y="2256552"/>
                  <a:pt x="381472" y="2336722"/>
                </a:cubicBezTo>
                <a:cubicBezTo>
                  <a:pt x="399136" y="2416890"/>
                  <a:pt x="431746" y="2501134"/>
                  <a:pt x="473870" y="2581305"/>
                </a:cubicBezTo>
                <a:cubicBezTo>
                  <a:pt x="431746" y="2501134"/>
                  <a:pt x="401853" y="2416890"/>
                  <a:pt x="382829" y="2338079"/>
                </a:cubicBezTo>
                <a:cubicBezTo>
                  <a:pt x="365166" y="2257910"/>
                  <a:pt x="358372" y="2183177"/>
                  <a:pt x="352937" y="2109802"/>
                </a:cubicBezTo>
                <a:cubicBezTo>
                  <a:pt x="343425" y="1964411"/>
                  <a:pt x="339349" y="1810867"/>
                  <a:pt x="272768" y="1643735"/>
                </a:cubicBezTo>
                <a:cubicBezTo>
                  <a:pt x="271409" y="1642376"/>
                  <a:pt x="271409" y="1639658"/>
                  <a:pt x="271409" y="1639658"/>
                </a:cubicBezTo>
                <a:cubicBezTo>
                  <a:pt x="274127" y="1645094"/>
                  <a:pt x="276843" y="1650529"/>
                  <a:pt x="280920" y="1654605"/>
                </a:cubicBezTo>
                <a:cubicBezTo>
                  <a:pt x="309455" y="1702163"/>
                  <a:pt x="347501" y="1742927"/>
                  <a:pt x="384189" y="1776897"/>
                </a:cubicBezTo>
                <a:cubicBezTo>
                  <a:pt x="346142" y="1741568"/>
                  <a:pt x="310814" y="1700804"/>
                  <a:pt x="282279" y="1653246"/>
                </a:cubicBezTo>
                <a:cubicBezTo>
                  <a:pt x="276844" y="1645093"/>
                  <a:pt x="272768" y="1635582"/>
                  <a:pt x="265974" y="1626070"/>
                </a:cubicBezTo>
                <a:cubicBezTo>
                  <a:pt x="259179" y="1611124"/>
                  <a:pt x="253744" y="1597536"/>
                  <a:pt x="246950" y="1582589"/>
                </a:cubicBezTo>
                <a:cubicBezTo>
                  <a:pt x="237439" y="1556772"/>
                  <a:pt x="229286" y="1532313"/>
                  <a:pt x="225210" y="1506496"/>
                </a:cubicBezTo>
                <a:cubicBezTo>
                  <a:pt x="217058" y="1468450"/>
                  <a:pt x="214339" y="1433122"/>
                  <a:pt x="211622" y="1397793"/>
                </a:cubicBezTo>
                <a:cubicBezTo>
                  <a:pt x="212980" y="1371975"/>
                  <a:pt x="214339" y="1348876"/>
                  <a:pt x="218416" y="1325777"/>
                </a:cubicBezTo>
                <a:cubicBezTo>
                  <a:pt x="223851" y="1290448"/>
                  <a:pt x="229286" y="1252402"/>
                  <a:pt x="215698" y="1203485"/>
                </a:cubicBezTo>
                <a:cubicBezTo>
                  <a:pt x="208905" y="1174950"/>
                  <a:pt x="196676" y="1146415"/>
                  <a:pt x="183087" y="1119239"/>
                </a:cubicBezTo>
                <a:cubicBezTo>
                  <a:pt x="183087" y="1119239"/>
                  <a:pt x="184446" y="1117880"/>
                  <a:pt x="184446" y="1117880"/>
                </a:cubicBezTo>
                <a:cubicBezTo>
                  <a:pt x="183087" y="1111086"/>
                  <a:pt x="179012" y="1104292"/>
                  <a:pt x="173576" y="1101575"/>
                </a:cubicBezTo>
                <a:cubicBezTo>
                  <a:pt x="166781" y="1089345"/>
                  <a:pt x="159988" y="1077116"/>
                  <a:pt x="151835" y="1066246"/>
                </a:cubicBezTo>
                <a:cubicBezTo>
                  <a:pt x="142323" y="1051300"/>
                  <a:pt x="132812" y="1036352"/>
                  <a:pt x="123301" y="1021406"/>
                </a:cubicBezTo>
                <a:cubicBezTo>
                  <a:pt x="120583" y="1007818"/>
                  <a:pt x="119224" y="992871"/>
                  <a:pt x="116506" y="979283"/>
                </a:cubicBezTo>
                <a:cubicBezTo>
                  <a:pt x="120583" y="986077"/>
                  <a:pt x="121942" y="992871"/>
                  <a:pt x="121942" y="1001024"/>
                </a:cubicBezTo>
                <a:cubicBezTo>
                  <a:pt x="166782" y="1018688"/>
                  <a:pt x="170859" y="1058093"/>
                  <a:pt x="203469" y="1104292"/>
                </a:cubicBezTo>
                <a:cubicBezTo>
                  <a:pt x="214340" y="1107010"/>
                  <a:pt x="206187" y="1090705"/>
                  <a:pt x="217058" y="1096140"/>
                </a:cubicBezTo>
                <a:cubicBezTo>
                  <a:pt x="219095" y="1106331"/>
                  <a:pt x="223851" y="1117201"/>
                  <a:pt x="230985" y="1129430"/>
                </a:cubicBezTo>
                <a:lnTo>
                  <a:pt x="259180" y="1170873"/>
                </a:lnTo>
                <a:lnTo>
                  <a:pt x="253745" y="1168156"/>
                </a:lnTo>
                <a:cubicBezTo>
                  <a:pt x="255104" y="1169515"/>
                  <a:pt x="255104" y="1169515"/>
                  <a:pt x="253746" y="1170873"/>
                </a:cubicBezTo>
                <a:cubicBezTo>
                  <a:pt x="254425" y="1171552"/>
                  <a:pt x="255444" y="1172572"/>
                  <a:pt x="256462" y="1172911"/>
                </a:cubicBezTo>
                <a:lnTo>
                  <a:pt x="259181" y="1170873"/>
                </a:lnTo>
                <a:cubicBezTo>
                  <a:pt x="301303" y="1166796"/>
                  <a:pt x="348861" y="1143697"/>
                  <a:pt x="395060" y="1200767"/>
                </a:cubicBezTo>
                <a:cubicBezTo>
                  <a:pt x="431747" y="1207561"/>
                  <a:pt x="494252" y="1185820"/>
                  <a:pt x="491534" y="1136903"/>
                </a:cubicBezTo>
                <a:cubicBezTo>
                  <a:pt x="511917" y="1130109"/>
                  <a:pt x="517352" y="1105651"/>
                  <a:pt x="511916" y="1089345"/>
                </a:cubicBezTo>
                <a:cubicBezTo>
                  <a:pt x="551321" y="1079834"/>
                  <a:pt x="630131" y="1028200"/>
                  <a:pt x="612467" y="994230"/>
                </a:cubicBezTo>
                <a:cubicBezTo>
                  <a:pt x="593443" y="961619"/>
                  <a:pt x="564910" y="979283"/>
                  <a:pt x="548604" y="984718"/>
                </a:cubicBezTo>
                <a:cubicBezTo>
                  <a:pt x="530939" y="991512"/>
                  <a:pt x="507840" y="987436"/>
                  <a:pt x="492894" y="1002383"/>
                </a:cubicBezTo>
                <a:cubicBezTo>
                  <a:pt x="473870" y="1018688"/>
                  <a:pt x="472511" y="1044506"/>
                  <a:pt x="467076" y="1049940"/>
                </a:cubicBezTo>
                <a:cubicBezTo>
                  <a:pt x="472511" y="1044506"/>
                  <a:pt x="408648" y="1064887"/>
                  <a:pt x="414083" y="1064887"/>
                </a:cubicBezTo>
                <a:cubicBezTo>
                  <a:pt x="408648" y="1064887"/>
                  <a:pt x="359731" y="1048582"/>
                  <a:pt x="363808" y="1052659"/>
                </a:cubicBezTo>
                <a:cubicBezTo>
                  <a:pt x="355655" y="1044506"/>
                  <a:pt x="370601" y="1024123"/>
                  <a:pt x="366526" y="1011894"/>
                </a:cubicBezTo>
                <a:cubicBezTo>
                  <a:pt x="365167" y="1005100"/>
                  <a:pt x="351578" y="1002383"/>
                  <a:pt x="350220" y="995588"/>
                </a:cubicBezTo>
                <a:cubicBezTo>
                  <a:pt x="344784" y="982001"/>
                  <a:pt x="354296" y="939878"/>
                  <a:pt x="352937" y="930367"/>
                </a:cubicBezTo>
                <a:cubicBezTo>
                  <a:pt x="342067" y="924931"/>
                  <a:pt x="347502" y="922214"/>
                  <a:pt x="336631" y="919496"/>
                </a:cubicBezTo>
                <a:cubicBezTo>
                  <a:pt x="354296" y="896397"/>
                  <a:pt x="333914" y="851556"/>
                  <a:pt x="352937" y="818945"/>
                </a:cubicBezTo>
                <a:cubicBezTo>
                  <a:pt x="328478" y="791769"/>
                  <a:pt x="344784" y="764594"/>
                  <a:pt x="355655" y="737418"/>
                </a:cubicBezTo>
                <a:cubicBezTo>
                  <a:pt x="333914" y="723830"/>
                  <a:pt x="329838" y="695295"/>
                  <a:pt x="310814" y="698012"/>
                </a:cubicBezTo>
                <a:cubicBezTo>
                  <a:pt x="312174" y="688501"/>
                  <a:pt x="312173" y="680348"/>
                  <a:pt x="310814" y="670837"/>
                </a:cubicBezTo>
                <a:cubicBezTo>
                  <a:pt x="308098" y="670837"/>
                  <a:pt x="306739" y="672196"/>
                  <a:pt x="305379" y="670837"/>
                </a:cubicBezTo>
                <a:cubicBezTo>
                  <a:pt x="304020" y="664043"/>
                  <a:pt x="301304" y="655890"/>
                  <a:pt x="299945" y="649096"/>
                </a:cubicBezTo>
                <a:cubicBezTo>
                  <a:pt x="301304" y="647737"/>
                  <a:pt x="301304" y="647737"/>
                  <a:pt x="302662" y="646378"/>
                </a:cubicBezTo>
                <a:cubicBezTo>
                  <a:pt x="351578" y="646378"/>
                  <a:pt x="401854" y="636866"/>
                  <a:pt x="450770" y="625996"/>
                </a:cubicBezTo>
                <a:cubicBezTo>
                  <a:pt x="457564" y="635508"/>
                  <a:pt x="465717" y="643661"/>
                  <a:pt x="475229" y="650454"/>
                </a:cubicBezTo>
                <a:cubicBezTo>
                  <a:pt x="495611" y="668118"/>
                  <a:pt x="514634" y="676271"/>
                  <a:pt x="533657" y="687142"/>
                </a:cubicBezTo>
                <a:cubicBezTo>
                  <a:pt x="554039" y="721112"/>
                  <a:pt x="577138" y="755082"/>
                  <a:pt x="601597" y="784976"/>
                </a:cubicBezTo>
                <a:cubicBezTo>
                  <a:pt x="601597" y="784976"/>
                  <a:pt x="600238" y="786335"/>
                  <a:pt x="600238" y="786335"/>
                </a:cubicBezTo>
                <a:cubicBezTo>
                  <a:pt x="602955" y="789052"/>
                  <a:pt x="602955" y="789052"/>
                  <a:pt x="605673" y="789051"/>
                </a:cubicBezTo>
                <a:cubicBezTo>
                  <a:pt x="607032" y="790410"/>
                  <a:pt x="608391" y="791769"/>
                  <a:pt x="609749" y="793128"/>
                </a:cubicBezTo>
                <a:cubicBezTo>
                  <a:pt x="628773" y="817586"/>
                  <a:pt x="649155" y="837968"/>
                  <a:pt x="670895" y="856992"/>
                </a:cubicBezTo>
                <a:cubicBezTo>
                  <a:pt x="683124" y="888244"/>
                  <a:pt x="696713" y="920855"/>
                  <a:pt x="714376" y="952107"/>
                </a:cubicBezTo>
                <a:cubicBezTo>
                  <a:pt x="744271" y="1003741"/>
                  <a:pt x="780957" y="1051299"/>
                  <a:pt x="821722" y="1089345"/>
                </a:cubicBezTo>
                <a:cubicBezTo>
                  <a:pt x="831234" y="1098857"/>
                  <a:pt x="842104" y="1109727"/>
                  <a:pt x="852973" y="1117880"/>
                </a:cubicBezTo>
                <a:lnTo>
                  <a:pt x="851718" y="1114897"/>
                </a:lnTo>
                <a:lnTo>
                  <a:pt x="858409" y="1120597"/>
                </a:lnTo>
                <a:cubicBezTo>
                  <a:pt x="876073" y="1157286"/>
                  <a:pt x="895097" y="1192613"/>
                  <a:pt x="918196" y="1226584"/>
                </a:cubicBezTo>
                <a:cubicBezTo>
                  <a:pt x="952166" y="1279577"/>
                  <a:pt x="994289" y="1324417"/>
                  <a:pt x="1039129" y="1358387"/>
                </a:cubicBezTo>
                <a:cubicBezTo>
                  <a:pt x="1126092" y="1426327"/>
                  <a:pt x="1214413" y="1457579"/>
                  <a:pt x="1297300" y="1491549"/>
                </a:cubicBezTo>
                <a:cubicBezTo>
                  <a:pt x="1211696" y="1454862"/>
                  <a:pt x="1124733" y="1422250"/>
                  <a:pt x="1039129" y="1352952"/>
                </a:cubicBezTo>
                <a:cubicBezTo>
                  <a:pt x="997006" y="1318982"/>
                  <a:pt x="954884" y="1274141"/>
                  <a:pt x="922273" y="1222508"/>
                </a:cubicBezTo>
                <a:cubicBezTo>
                  <a:pt x="903250" y="1192613"/>
                  <a:pt x="886944" y="1162721"/>
                  <a:pt x="870638" y="1130109"/>
                </a:cubicBezTo>
                <a:lnTo>
                  <a:pt x="879124" y="1135452"/>
                </a:lnTo>
                <a:lnTo>
                  <a:pt x="905458" y="1154398"/>
                </a:lnTo>
                <a:cubicBezTo>
                  <a:pt x="918196" y="1162721"/>
                  <a:pt x="931105" y="1170194"/>
                  <a:pt x="944014" y="1176308"/>
                </a:cubicBezTo>
                <a:cubicBezTo>
                  <a:pt x="945373" y="1177667"/>
                  <a:pt x="948089" y="1177667"/>
                  <a:pt x="949448" y="1179026"/>
                </a:cubicBezTo>
                <a:cubicBezTo>
                  <a:pt x="960319" y="1192613"/>
                  <a:pt x="968471" y="1206202"/>
                  <a:pt x="980700" y="1218431"/>
                </a:cubicBezTo>
                <a:cubicBezTo>
                  <a:pt x="1052717" y="1306753"/>
                  <a:pt x="1135603" y="1370616"/>
                  <a:pt x="1215772" y="1426326"/>
                </a:cubicBezTo>
                <a:cubicBezTo>
                  <a:pt x="1135603" y="1367898"/>
                  <a:pt x="1054075" y="1302676"/>
                  <a:pt x="982059" y="1214354"/>
                </a:cubicBezTo>
                <a:cubicBezTo>
                  <a:pt x="973906" y="1203485"/>
                  <a:pt x="965754" y="1192614"/>
                  <a:pt x="957601" y="1181743"/>
                </a:cubicBezTo>
                <a:cubicBezTo>
                  <a:pt x="1035053" y="1218431"/>
                  <a:pt x="1109786" y="1233377"/>
                  <a:pt x="1183161" y="1249683"/>
                </a:cubicBezTo>
                <a:cubicBezTo>
                  <a:pt x="1108428" y="1232019"/>
                  <a:pt x="1033694" y="1217072"/>
                  <a:pt x="956242" y="1177667"/>
                </a:cubicBezTo>
                <a:cubicBezTo>
                  <a:pt x="933143" y="1143697"/>
                  <a:pt x="911402" y="1108369"/>
                  <a:pt x="892379" y="1073040"/>
                </a:cubicBezTo>
                <a:cubicBezTo>
                  <a:pt x="886944" y="1062169"/>
                  <a:pt x="881509" y="1051300"/>
                  <a:pt x="876073" y="1037711"/>
                </a:cubicBezTo>
                <a:cubicBezTo>
                  <a:pt x="911402" y="1062169"/>
                  <a:pt x="948090" y="1079834"/>
                  <a:pt x="983418" y="1093422"/>
                </a:cubicBezTo>
                <a:cubicBezTo>
                  <a:pt x="998365" y="1100216"/>
                  <a:pt x="1016030" y="1107010"/>
                  <a:pt x="1030976" y="1113804"/>
                </a:cubicBezTo>
                <a:cubicBezTo>
                  <a:pt x="1035052" y="1117880"/>
                  <a:pt x="1040488" y="1120597"/>
                  <a:pt x="1045923" y="1126033"/>
                </a:cubicBezTo>
                <a:cubicBezTo>
                  <a:pt x="1048641" y="1128750"/>
                  <a:pt x="1054075" y="1131469"/>
                  <a:pt x="1056793" y="1134186"/>
                </a:cubicBezTo>
                <a:lnTo>
                  <a:pt x="1063252" y="1139159"/>
                </a:lnTo>
                <a:lnTo>
                  <a:pt x="1073099" y="1147774"/>
                </a:lnTo>
                <a:lnTo>
                  <a:pt x="1078775" y="1151108"/>
                </a:lnTo>
                <a:lnTo>
                  <a:pt x="1151230" y="1206882"/>
                </a:lnTo>
                <a:cubicBezTo>
                  <a:pt x="1182822" y="1228283"/>
                  <a:pt x="1214414" y="1246967"/>
                  <a:pt x="1245666" y="1263272"/>
                </a:cubicBezTo>
                <a:cubicBezTo>
                  <a:pt x="1218490" y="1248325"/>
                  <a:pt x="1190974" y="1231680"/>
                  <a:pt x="1163799" y="1213336"/>
                </a:cubicBezTo>
                <a:lnTo>
                  <a:pt x="1089688" y="1157517"/>
                </a:lnTo>
                <a:lnTo>
                  <a:pt x="1137301" y="1185481"/>
                </a:lnTo>
                <a:cubicBezTo>
                  <a:pt x="1159043" y="1196351"/>
                  <a:pt x="1181123" y="1205522"/>
                  <a:pt x="1203543" y="1212996"/>
                </a:cubicBezTo>
                <a:lnTo>
                  <a:pt x="1194445" y="1207165"/>
                </a:lnTo>
                <a:lnTo>
                  <a:pt x="1204902" y="1211637"/>
                </a:lnTo>
                <a:cubicBezTo>
                  <a:pt x="1241589" y="1237455"/>
                  <a:pt x="1278276" y="1268707"/>
                  <a:pt x="1313605" y="1301318"/>
                </a:cubicBezTo>
                <a:cubicBezTo>
                  <a:pt x="1369316" y="1346157"/>
                  <a:pt x="1425027" y="1385562"/>
                  <a:pt x="1482096" y="1412739"/>
                </a:cubicBezTo>
                <a:cubicBezTo>
                  <a:pt x="1537806" y="1438556"/>
                  <a:pt x="1592160" y="1454862"/>
                  <a:pt x="1645152" y="1467092"/>
                </a:cubicBezTo>
                <a:cubicBezTo>
                  <a:pt x="1590800" y="1453503"/>
                  <a:pt x="1537807" y="1435838"/>
                  <a:pt x="1482096" y="1407303"/>
                </a:cubicBezTo>
                <a:cubicBezTo>
                  <a:pt x="1426385" y="1378769"/>
                  <a:pt x="1369316" y="1340723"/>
                  <a:pt x="1314965" y="1294524"/>
                </a:cubicBezTo>
                <a:cubicBezTo>
                  <a:pt x="1285071" y="1267348"/>
                  <a:pt x="1253818" y="1241530"/>
                  <a:pt x="1223925" y="1217072"/>
                </a:cubicBezTo>
                <a:cubicBezTo>
                  <a:pt x="1225284" y="1218431"/>
                  <a:pt x="1226643" y="1217073"/>
                  <a:pt x="1228001" y="1218431"/>
                </a:cubicBezTo>
                <a:cubicBezTo>
                  <a:pt x="1257895" y="1242889"/>
                  <a:pt x="1287788" y="1261913"/>
                  <a:pt x="1317683" y="1278218"/>
                </a:cubicBezTo>
                <a:cubicBezTo>
                  <a:pt x="1363881" y="1302677"/>
                  <a:pt x="1410080" y="1318982"/>
                  <a:pt x="1454921" y="1336646"/>
                </a:cubicBezTo>
                <a:cubicBezTo>
                  <a:pt x="1408721" y="1317624"/>
                  <a:pt x="1363881" y="1299959"/>
                  <a:pt x="1316323" y="1274141"/>
                </a:cubicBezTo>
                <a:cubicBezTo>
                  <a:pt x="1290507" y="1259195"/>
                  <a:pt x="1263330" y="1242889"/>
                  <a:pt x="1237513" y="1222507"/>
                </a:cubicBezTo>
                <a:cubicBezTo>
                  <a:pt x="1253818" y="1227943"/>
                  <a:pt x="1270124" y="1233377"/>
                  <a:pt x="1286429" y="1238813"/>
                </a:cubicBezTo>
                <a:cubicBezTo>
                  <a:pt x="1270124" y="1233377"/>
                  <a:pt x="1253818" y="1227943"/>
                  <a:pt x="1236155" y="1221149"/>
                </a:cubicBezTo>
                <a:cubicBezTo>
                  <a:pt x="1217131" y="1204844"/>
                  <a:pt x="1198107" y="1188538"/>
                  <a:pt x="1180444" y="1168156"/>
                </a:cubicBezTo>
                <a:cubicBezTo>
                  <a:pt x="1160062" y="1145056"/>
                  <a:pt x="1142397" y="1116522"/>
                  <a:pt x="1123374" y="1089345"/>
                </a:cubicBezTo>
                <a:cubicBezTo>
                  <a:pt x="1104351" y="1062170"/>
                  <a:pt x="1081252" y="1039070"/>
                  <a:pt x="1056793" y="1020047"/>
                </a:cubicBezTo>
                <a:cubicBezTo>
                  <a:pt x="1034373" y="1001704"/>
                  <a:pt x="1011953" y="988115"/>
                  <a:pt x="989702" y="975037"/>
                </a:cubicBezTo>
                <a:lnTo>
                  <a:pt x="924091" y="933377"/>
                </a:lnTo>
                <a:lnTo>
                  <a:pt x="1009236" y="920855"/>
                </a:lnTo>
                <a:lnTo>
                  <a:pt x="1008851" y="920552"/>
                </a:lnTo>
                <a:lnTo>
                  <a:pt x="1015651" y="919552"/>
                </a:lnTo>
                <a:lnTo>
                  <a:pt x="1017389" y="920855"/>
                </a:lnTo>
                <a:lnTo>
                  <a:pt x="1018068" y="920855"/>
                </a:lnTo>
                <a:lnTo>
                  <a:pt x="1025813" y="926018"/>
                </a:lnTo>
                <a:lnTo>
                  <a:pt x="1022823" y="926289"/>
                </a:lnTo>
                <a:cubicBezTo>
                  <a:pt x="1094839" y="979283"/>
                  <a:pt x="1168214" y="1022764"/>
                  <a:pt x="1238871" y="1052658"/>
                </a:cubicBezTo>
                <a:cubicBezTo>
                  <a:pt x="1278277" y="1070323"/>
                  <a:pt x="1319041" y="1081193"/>
                  <a:pt x="1357087" y="1089345"/>
                </a:cubicBezTo>
                <a:lnTo>
                  <a:pt x="1347333" y="1080811"/>
                </a:lnTo>
                <a:lnTo>
                  <a:pt x="1351736" y="1081906"/>
                </a:lnTo>
                <a:lnTo>
                  <a:pt x="1361163" y="1090704"/>
                </a:lnTo>
                <a:lnTo>
                  <a:pt x="1367059" y="1091270"/>
                </a:lnTo>
                <a:lnTo>
                  <a:pt x="1418573" y="1143698"/>
                </a:lnTo>
                <a:cubicBezTo>
                  <a:pt x="1437256" y="1164080"/>
                  <a:pt x="1455600" y="1185141"/>
                  <a:pt x="1473943" y="1206202"/>
                </a:cubicBezTo>
                <a:cubicBezTo>
                  <a:pt x="1456279" y="1184462"/>
                  <a:pt x="1437596" y="1163061"/>
                  <a:pt x="1418403" y="1142509"/>
                </a:cubicBezTo>
                <a:lnTo>
                  <a:pt x="1367175" y="1091281"/>
                </a:lnTo>
                <a:lnTo>
                  <a:pt x="1460356" y="1100217"/>
                </a:lnTo>
                <a:lnTo>
                  <a:pt x="1426735" y="1090734"/>
                </a:lnTo>
                <a:lnTo>
                  <a:pt x="1458997" y="1093422"/>
                </a:lnTo>
                <a:cubicBezTo>
                  <a:pt x="1497723" y="1103613"/>
                  <a:pt x="1536109" y="1112105"/>
                  <a:pt x="1574834" y="1122297"/>
                </a:cubicBezTo>
                <a:lnTo>
                  <a:pt x="1628404" y="1137869"/>
                </a:lnTo>
                <a:lnTo>
                  <a:pt x="1692709" y="1161361"/>
                </a:lnTo>
                <a:cubicBezTo>
                  <a:pt x="1672667" y="1152869"/>
                  <a:pt x="1652880" y="1145651"/>
                  <a:pt x="1633262" y="1139282"/>
                </a:cubicBezTo>
                <a:lnTo>
                  <a:pt x="1628404" y="1137869"/>
                </a:lnTo>
                <a:lnTo>
                  <a:pt x="1582987" y="1121278"/>
                </a:lnTo>
                <a:cubicBezTo>
                  <a:pt x="1546979" y="1110747"/>
                  <a:pt x="1511311" y="1102254"/>
                  <a:pt x="1475303" y="1093421"/>
                </a:cubicBezTo>
                <a:cubicBezTo>
                  <a:pt x="1452203" y="1086628"/>
                  <a:pt x="1426385" y="1079834"/>
                  <a:pt x="1403286" y="1073040"/>
                </a:cubicBezTo>
                <a:cubicBezTo>
                  <a:pt x="1385621" y="1066246"/>
                  <a:pt x="1366599" y="1060811"/>
                  <a:pt x="1348934" y="1054017"/>
                </a:cubicBezTo>
                <a:cubicBezTo>
                  <a:pt x="1348934" y="1054017"/>
                  <a:pt x="1348934" y="1054017"/>
                  <a:pt x="1350293" y="1052658"/>
                </a:cubicBezTo>
                <a:cubicBezTo>
                  <a:pt x="1342141" y="1049940"/>
                  <a:pt x="1336705" y="1044505"/>
                  <a:pt x="1344858" y="1041788"/>
                </a:cubicBezTo>
                <a:cubicBezTo>
                  <a:pt x="1327193" y="1024123"/>
                  <a:pt x="1310888" y="1005100"/>
                  <a:pt x="1297300" y="986078"/>
                </a:cubicBezTo>
                <a:cubicBezTo>
                  <a:pt x="1285071" y="1003742"/>
                  <a:pt x="1301377" y="1025482"/>
                  <a:pt x="1319041" y="1040429"/>
                </a:cubicBezTo>
                <a:cubicBezTo>
                  <a:pt x="1312247" y="1036353"/>
                  <a:pt x="1305453" y="1034994"/>
                  <a:pt x="1298659" y="1030917"/>
                </a:cubicBezTo>
                <a:cubicBezTo>
                  <a:pt x="1259254" y="999665"/>
                  <a:pt x="1221208" y="972489"/>
                  <a:pt x="1180444" y="953466"/>
                </a:cubicBezTo>
                <a:cubicBezTo>
                  <a:pt x="1179085" y="952107"/>
                  <a:pt x="1179085" y="952107"/>
                  <a:pt x="1176367" y="952107"/>
                </a:cubicBezTo>
                <a:cubicBezTo>
                  <a:pt x="1153268" y="934442"/>
                  <a:pt x="1128809" y="918137"/>
                  <a:pt x="1107069" y="901831"/>
                </a:cubicBezTo>
                <a:cubicBezTo>
                  <a:pt x="1085327" y="885526"/>
                  <a:pt x="1063587" y="869221"/>
                  <a:pt x="1041847" y="852915"/>
                </a:cubicBezTo>
                <a:cubicBezTo>
                  <a:pt x="1062228" y="862427"/>
                  <a:pt x="1081252" y="870579"/>
                  <a:pt x="1101633" y="880091"/>
                </a:cubicBezTo>
                <a:cubicBezTo>
                  <a:pt x="1149192" y="900473"/>
                  <a:pt x="1195391" y="924931"/>
                  <a:pt x="1244307" y="949390"/>
                </a:cubicBezTo>
                <a:cubicBezTo>
                  <a:pt x="1338064" y="996947"/>
                  <a:pt x="1435897" y="1043147"/>
                  <a:pt x="1525578" y="1059452"/>
                </a:cubicBezTo>
                <a:cubicBezTo>
                  <a:pt x="1435897" y="1040429"/>
                  <a:pt x="1340781" y="994230"/>
                  <a:pt x="1245666" y="945313"/>
                </a:cubicBezTo>
                <a:cubicBezTo>
                  <a:pt x="1198108" y="922214"/>
                  <a:pt x="1150550" y="896397"/>
                  <a:pt x="1102992" y="876014"/>
                </a:cubicBezTo>
                <a:cubicBezTo>
                  <a:pt x="1078534" y="865144"/>
                  <a:pt x="1052716" y="852915"/>
                  <a:pt x="1026900" y="840686"/>
                </a:cubicBezTo>
                <a:cubicBezTo>
                  <a:pt x="1003800" y="823021"/>
                  <a:pt x="982059" y="803999"/>
                  <a:pt x="960319" y="782258"/>
                </a:cubicBezTo>
                <a:cubicBezTo>
                  <a:pt x="911402" y="738776"/>
                  <a:pt x="870638" y="681707"/>
                  <a:pt x="829874" y="624637"/>
                </a:cubicBezTo>
                <a:cubicBezTo>
                  <a:pt x="809493" y="596102"/>
                  <a:pt x="786393" y="567568"/>
                  <a:pt x="761935" y="543110"/>
                </a:cubicBezTo>
                <a:cubicBezTo>
                  <a:pt x="761935" y="543110"/>
                  <a:pt x="761935" y="543110"/>
                  <a:pt x="760576" y="541751"/>
                </a:cubicBezTo>
                <a:cubicBezTo>
                  <a:pt x="761934" y="540392"/>
                  <a:pt x="763293" y="539033"/>
                  <a:pt x="763293" y="536315"/>
                </a:cubicBezTo>
                <a:cubicBezTo>
                  <a:pt x="785034" y="547186"/>
                  <a:pt x="798622" y="560774"/>
                  <a:pt x="808134" y="581156"/>
                </a:cubicBezTo>
                <a:cubicBezTo>
                  <a:pt x="824439" y="573003"/>
                  <a:pt x="831234" y="552621"/>
                  <a:pt x="852974" y="547186"/>
                </a:cubicBezTo>
                <a:cubicBezTo>
                  <a:pt x="842103" y="539033"/>
                  <a:pt x="852974" y="530880"/>
                  <a:pt x="861127" y="522727"/>
                </a:cubicBezTo>
                <a:cubicBezTo>
                  <a:pt x="851615" y="515933"/>
                  <a:pt x="828515" y="500989"/>
                  <a:pt x="827157" y="494196"/>
                </a:cubicBezTo>
                <a:cubicBezTo>
                  <a:pt x="840745" y="488760"/>
                  <a:pt x="848898" y="477890"/>
                  <a:pt x="848898" y="467019"/>
                </a:cubicBezTo>
                <a:cubicBezTo>
                  <a:pt x="874714" y="476531"/>
                  <a:pt x="900531" y="488761"/>
                  <a:pt x="927708" y="499631"/>
                </a:cubicBezTo>
                <a:cubicBezTo>
                  <a:pt x="977304" y="520690"/>
                  <a:pt x="1027579" y="541752"/>
                  <a:pt x="1077685" y="560944"/>
                </a:cubicBezTo>
                <a:lnTo>
                  <a:pt x="1144488" y="583415"/>
                </a:lnTo>
                <a:lnTo>
                  <a:pt x="1223925" y="611049"/>
                </a:lnTo>
                <a:cubicBezTo>
                  <a:pt x="1233437" y="615126"/>
                  <a:pt x="1242949" y="616485"/>
                  <a:pt x="1251101" y="619202"/>
                </a:cubicBezTo>
                <a:lnTo>
                  <a:pt x="1250508" y="617330"/>
                </a:lnTo>
                <a:lnTo>
                  <a:pt x="1252460" y="617843"/>
                </a:lnTo>
                <a:cubicBezTo>
                  <a:pt x="1252460" y="623278"/>
                  <a:pt x="1249743" y="628713"/>
                  <a:pt x="1241589" y="634148"/>
                </a:cubicBezTo>
                <a:cubicBezTo>
                  <a:pt x="1244307" y="655890"/>
                  <a:pt x="1268766" y="669478"/>
                  <a:pt x="1252460" y="685783"/>
                </a:cubicBezTo>
                <a:cubicBezTo>
                  <a:pt x="1266048" y="715677"/>
                  <a:pt x="1274201" y="731982"/>
                  <a:pt x="1290507" y="756440"/>
                </a:cubicBezTo>
                <a:cubicBezTo>
                  <a:pt x="1297300" y="752365"/>
                  <a:pt x="1302736" y="760517"/>
                  <a:pt x="1305453" y="765952"/>
                </a:cubicBezTo>
                <a:cubicBezTo>
                  <a:pt x="1320399" y="767311"/>
                  <a:pt x="1344858" y="770029"/>
                  <a:pt x="1365240" y="774105"/>
                </a:cubicBezTo>
                <a:cubicBezTo>
                  <a:pt x="1369316" y="767311"/>
                  <a:pt x="1373393" y="763235"/>
                  <a:pt x="1378828" y="760517"/>
                </a:cubicBezTo>
                <a:cubicBezTo>
                  <a:pt x="1369316" y="756440"/>
                  <a:pt x="1378828" y="757799"/>
                  <a:pt x="1378828" y="749646"/>
                </a:cubicBezTo>
                <a:cubicBezTo>
                  <a:pt x="1392416" y="752365"/>
                  <a:pt x="1404645" y="764593"/>
                  <a:pt x="1418233" y="767311"/>
                </a:cubicBezTo>
                <a:cubicBezTo>
                  <a:pt x="1415516" y="772746"/>
                  <a:pt x="1415515" y="783617"/>
                  <a:pt x="1420951" y="783616"/>
                </a:cubicBezTo>
                <a:cubicBezTo>
                  <a:pt x="1426385" y="778181"/>
                  <a:pt x="1422309" y="776823"/>
                  <a:pt x="1427745" y="774105"/>
                </a:cubicBezTo>
                <a:cubicBezTo>
                  <a:pt x="1430462" y="782258"/>
                  <a:pt x="1427745" y="782258"/>
                  <a:pt x="1434539" y="789052"/>
                </a:cubicBezTo>
                <a:cubicBezTo>
                  <a:pt x="1439974" y="791769"/>
                  <a:pt x="1438615" y="782258"/>
                  <a:pt x="1441332" y="784975"/>
                </a:cubicBezTo>
                <a:cubicBezTo>
                  <a:pt x="1437257" y="799922"/>
                  <a:pt x="1463073" y="801281"/>
                  <a:pt x="1467149" y="813510"/>
                </a:cubicBezTo>
                <a:cubicBezTo>
                  <a:pt x="1457638" y="820303"/>
                  <a:pt x="1469868" y="827098"/>
                  <a:pt x="1472585" y="832533"/>
                </a:cubicBezTo>
                <a:cubicBezTo>
                  <a:pt x="1460356" y="836610"/>
                  <a:pt x="1475303" y="851557"/>
                  <a:pt x="1471226" y="858350"/>
                </a:cubicBezTo>
                <a:cubicBezTo>
                  <a:pt x="1487532" y="866503"/>
                  <a:pt x="1472584" y="892320"/>
                  <a:pt x="1488890" y="900473"/>
                </a:cubicBezTo>
                <a:cubicBezTo>
                  <a:pt x="1483455" y="900473"/>
                  <a:pt x="1482096" y="907267"/>
                  <a:pt x="1482096" y="909985"/>
                </a:cubicBezTo>
                <a:cubicBezTo>
                  <a:pt x="1484814" y="918137"/>
                  <a:pt x="1488890" y="908626"/>
                  <a:pt x="1491608" y="914061"/>
                </a:cubicBezTo>
                <a:cubicBezTo>
                  <a:pt x="1487532" y="923572"/>
                  <a:pt x="1483455" y="914061"/>
                  <a:pt x="1479379" y="918137"/>
                </a:cubicBezTo>
                <a:cubicBezTo>
                  <a:pt x="1499761" y="924931"/>
                  <a:pt x="1486173" y="957543"/>
                  <a:pt x="1509272" y="950748"/>
                </a:cubicBezTo>
                <a:cubicBezTo>
                  <a:pt x="1507913" y="935802"/>
                  <a:pt x="1506555" y="918137"/>
                  <a:pt x="1497043" y="905908"/>
                </a:cubicBezTo>
                <a:cubicBezTo>
                  <a:pt x="1499761" y="908625"/>
                  <a:pt x="1502479" y="911343"/>
                  <a:pt x="1503837" y="907267"/>
                </a:cubicBezTo>
                <a:cubicBezTo>
                  <a:pt x="1498402" y="899114"/>
                  <a:pt x="1494326" y="903190"/>
                  <a:pt x="1488891" y="903190"/>
                </a:cubicBezTo>
                <a:cubicBezTo>
                  <a:pt x="1497043" y="897755"/>
                  <a:pt x="1492967" y="896397"/>
                  <a:pt x="1487531" y="893679"/>
                </a:cubicBezTo>
                <a:cubicBezTo>
                  <a:pt x="1492967" y="893678"/>
                  <a:pt x="1494325" y="884167"/>
                  <a:pt x="1494326" y="881450"/>
                </a:cubicBezTo>
                <a:cubicBezTo>
                  <a:pt x="1490249" y="882808"/>
                  <a:pt x="1491608" y="870579"/>
                  <a:pt x="1484814" y="871938"/>
                </a:cubicBezTo>
                <a:cubicBezTo>
                  <a:pt x="1492967" y="869221"/>
                  <a:pt x="1479379" y="858350"/>
                  <a:pt x="1487532" y="852915"/>
                </a:cubicBezTo>
                <a:cubicBezTo>
                  <a:pt x="1484814" y="852915"/>
                  <a:pt x="1482096" y="833892"/>
                  <a:pt x="1480738" y="837968"/>
                </a:cubicBezTo>
                <a:cubicBezTo>
                  <a:pt x="1480738" y="837968"/>
                  <a:pt x="1484814" y="836609"/>
                  <a:pt x="1484814" y="836609"/>
                </a:cubicBezTo>
                <a:cubicBezTo>
                  <a:pt x="1483455" y="829815"/>
                  <a:pt x="1471226" y="820303"/>
                  <a:pt x="1479379" y="814869"/>
                </a:cubicBezTo>
                <a:cubicBezTo>
                  <a:pt x="1478020" y="810793"/>
                  <a:pt x="1469868" y="813510"/>
                  <a:pt x="1473944" y="809434"/>
                </a:cubicBezTo>
                <a:cubicBezTo>
                  <a:pt x="1476662" y="806716"/>
                  <a:pt x="1479378" y="812151"/>
                  <a:pt x="1480738" y="808075"/>
                </a:cubicBezTo>
                <a:cubicBezTo>
                  <a:pt x="1480737" y="797204"/>
                  <a:pt x="1479378" y="776823"/>
                  <a:pt x="1465791" y="774105"/>
                </a:cubicBezTo>
                <a:cubicBezTo>
                  <a:pt x="1467149" y="770029"/>
                  <a:pt x="1473943" y="774105"/>
                  <a:pt x="1471226" y="768670"/>
                </a:cubicBezTo>
                <a:cubicBezTo>
                  <a:pt x="1458997" y="772746"/>
                  <a:pt x="1456279" y="756440"/>
                  <a:pt x="1445409" y="761876"/>
                </a:cubicBezTo>
                <a:cubicBezTo>
                  <a:pt x="1449486" y="768670"/>
                  <a:pt x="1463073" y="774105"/>
                  <a:pt x="1456280" y="783617"/>
                </a:cubicBezTo>
                <a:cubicBezTo>
                  <a:pt x="1449485" y="776822"/>
                  <a:pt x="1450844" y="770028"/>
                  <a:pt x="1441332" y="771387"/>
                </a:cubicBezTo>
                <a:cubicBezTo>
                  <a:pt x="1445409" y="767311"/>
                  <a:pt x="1445409" y="756441"/>
                  <a:pt x="1438615" y="760517"/>
                </a:cubicBezTo>
                <a:cubicBezTo>
                  <a:pt x="1441332" y="763234"/>
                  <a:pt x="1442691" y="767311"/>
                  <a:pt x="1441333" y="768670"/>
                </a:cubicBezTo>
                <a:cubicBezTo>
                  <a:pt x="1435897" y="763234"/>
                  <a:pt x="1439974" y="759158"/>
                  <a:pt x="1435897" y="755081"/>
                </a:cubicBezTo>
                <a:cubicBezTo>
                  <a:pt x="1429104" y="759158"/>
                  <a:pt x="1437257" y="764593"/>
                  <a:pt x="1433180" y="768670"/>
                </a:cubicBezTo>
                <a:cubicBezTo>
                  <a:pt x="1427745" y="765952"/>
                  <a:pt x="1430462" y="763235"/>
                  <a:pt x="1427745" y="760517"/>
                </a:cubicBezTo>
                <a:cubicBezTo>
                  <a:pt x="1426385" y="767311"/>
                  <a:pt x="1414157" y="763234"/>
                  <a:pt x="1412798" y="759158"/>
                </a:cubicBezTo>
                <a:cubicBezTo>
                  <a:pt x="1426385" y="759158"/>
                  <a:pt x="1438615" y="752364"/>
                  <a:pt x="1453561" y="751006"/>
                </a:cubicBezTo>
                <a:cubicBezTo>
                  <a:pt x="1457638" y="757799"/>
                  <a:pt x="1458997" y="759158"/>
                  <a:pt x="1467149" y="753723"/>
                </a:cubicBezTo>
                <a:cubicBezTo>
                  <a:pt x="1463073" y="749646"/>
                  <a:pt x="1460356" y="752364"/>
                  <a:pt x="1456279" y="748287"/>
                </a:cubicBezTo>
                <a:cubicBezTo>
                  <a:pt x="1460356" y="744211"/>
                  <a:pt x="1464432" y="751006"/>
                  <a:pt x="1468509" y="746929"/>
                </a:cubicBezTo>
                <a:cubicBezTo>
                  <a:pt x="1461715" y="740135"/>
                  <a:pt x="1457638" y="727906"/>
                  <a:pt x="1467149" y="726547"/>
                </a:cubicBezTo>
                <a:cubicBezTo>
                  <a:pt x="1463073" y="708883"/>
                  <a:pt x="1458997" y="691218"/>
                  <a:pt x="1463074" y="673554"/>
                </a:cubicBezTo>
                <a:cubicBezTo>
                  <a:pt x="1460356" y="665401"/>
                  <a:pt x="1456279" y="655890"/>
                  <a:pt x="1454920" y="646378"/>
                </a:cubicBezTo>
                <a:cubicBezTo>
                  <a:pt x="1450844" y="631431"/>
                  <a:pt x="1448126" y="617843"/>
                  <a:pt x="1445409" y="606973"/>
                </a:cubicBezTo>
                <a:cubicBezTo>
                  <a:pt x="1452203" y="616485"/>
                  <a:pt x="1458997" y="636866"/>
                  <a:pt x="1469868" y="636866"/>
                </a:cubicBezTo>
                <a:cubicBezTo>
                  <a:pt x="1463073" y="624637"/>
                  <a:pt x="1456279" y="612408"/>
                  <a:pt x="1458997" y="601538"/>
                </a:cubicBezTo>
                <a:cubicBezTo>
                  <a:pt x="1464432" y="617843"/>
                  <a:pt x="1465790" y="630073"/>
                  <a:pt x="1482096" y="638226"/>
                </a:cubicBezTo>
                <a:cubicBezTo>
                  <a:pt x="1501120" y="624637"/>
                  <a:pt x="1482096" y="602897"/>
                  <a:pt x="1484814" y="586591"/>
                </a:cubicBezTo>
                <a:cubicBezTo>
                  <a:pt x="1487532" y="589309"/>
                  <a:pt x="1488890" y="598820"/>
                  <a:pt x="1494326" y="596102"/>
                </a:cubicBezTo>
                <a:cubicBezTo>
                  <a:pt x="1480737" y="571644"/>
                  <a:pt x="1487532" y="562133"/>
                  <a:pt x="1497042" y="539033"/>
                </a:cubicBezTo>
                <a:cubicBezTo>
                  <a:pt x="1509272" y="548545"/>
                  <a:pt x="1501120" y="532239"/>
                  <a:pt x="1506555" y="529521"/>
                </a:cubicBezTo>
                <a:cubicBezTo>
                  <a:pt x="1509272" y="534957"/>
                  <a:pt x="1513348" y="539033"/>
                  <a:pt x="1518784" y="544469"/>
                </a:cubicBezTo>
                <a:cubicBezTo>
                  <a:pt x="1524219" y="536316"/>
                  <a:pt x="1520143" y="529522"/>
                  <a:pt x="1514707" y="524086"/>
                </a:cubicBezTo>
                <a:cubicBezTo>
                  <a:pt x="1514707" y="502349"/>
                  <a:pt x="1503837" y="486043"/>
                  <a:pt x="1502478" y="462944"/>
                </a:cubicBezTo>
                <a:cubicBezTo>
                  <a:pt x="1507913" y="471096"/>
                  <a:pt x="1507913" y="479249"/>
                  <a:pt x="1511990" y="488760"/>
                </a:cubicBezTo>
                <a:cubicBezTo>
                  <a:pt x="1517425" y="486043"/>
                  <a:pt x="1510631" y="479249"/>
                  <a:pt x="1516066" y="481967"/>
                </a:cubicBezTo>
                <a:cubicBezTo>
                  <a:pt x="1517426" y="488761"/>
                  <a:pt x="1518784" y="503707"/>
                  <a:pt x="1528296" y="505066"/>
                </a:cubicBezTo>
                <a:cubicBezTo>
                  <a:pt x="1529654" y="490120"/>
                  <a:pt x="1524219" y="476531"/>
                  <a:pt x="1521501" y="460226"/>
                </a:cubicBezTo>
                <a:cubicBezTo>
                  <a:pt x="1532372" y="479249"/>
                  <a:pt x="1540525" y="511860"/>
                  <a:pt x="1560906" y="521369"/>
                </a:cubicBezTo>
                <a:cubicBezTo>
                  <a:pt x="1539166" y="502349"/>
                  <a:pt x="1545959" y="484684"/>
                  <a:pt x="1543243" y="462944"/>
                </a:cubicBezTo>
                <a:cubicBezTo>
                  <a:pt x="1562265" y="438485"/>
                  <a:pt x="1541884" y="418103"/>
                  <a:pt x="1544601" y="396363"/>
                </a:cubicBezTo>
                <a:cubicBezTo>
                  <a:pt x="1541883" y="393645"/>
                  <a:pt x="1539165" y="390928"/>
                  <a:pt x="1536448" y="388210"/>
                </a:cubicBezTo>
                <a:cubicBezTo>
                  <a:pt x="1511990" y="290377"/>
                  <a:pt x="1479378" y="192543"/>
                  <a:pt x="1445409" y="96068"/>
                </a:cubicBezTo>
                <a:cubicBezTo>
                  <a:pt x="1434539" y="93351"/>
                  <a:pt x="1423668" y="77046"/>
                  <a:pt x="1410080" y="68893"/>
                </a:cubicBezTo>
                <a:cubicBezTo>
                  <a:pt x="1407363" y="49869"/>
                  <a:pt x="1388340" y="47152"/>
                  <a:pt x="1380187" y="30846"/>
                </a:cubicBezTo>
                <a:cubicBezTo>
                  <a:pt x="1377809" y="25751"/>
                  <a:pt x="1376620" y="19127"/>
                  <a:pt x="1375664" y="12354"/>
                </a:cubicBezTo>
                <a:close/>
                <a:moveTo>
                  <a:pt x="759619" y="0"/>
                </a:moveTo>
                <a:lnTo>
                  <a:pt x="970645" y="0"/>
                </a:lnTo>
                <a:lnTo>
                  <a:pt x="979512" y="24902"/>
                </a:lnTo>
                <a:cubicBezTo>
                  <a:pt x="982739" y="37640"/>
                  <a:pt x="985457" y="50549"/>
                  <a:pt x="988854" y="60740"/>
                </a:cubicBezTo>
                <a:cubicBezTo>
                  <a:pt x="994968" y="76366"/>
                  <a:pt x="999724" y="91993"/>
                  <a:pt x="1004480" y="107619"/>
                </a:cubicBezTo>
                <a:lnTo>
                  <a:pt x="1019191" y="151754"/>
                </a:lnTo>
                <a:lnTo>
                  <a:pt x="937219" y="149402"/>
                </a:lnTo>
                <a:cubicBezTo>
                  <a:pt x="908685" y="147024"/>
                  <a:pt x="879471" y="142947"/>
                  <a:pt x="850256" y="136832"/>
                </a:cubicBezTo>
                <a:cubicBezTo>
                  <a:pt x="839386" y="134115"/>
                  <a:pt x="828515" y="131397"/>
                  <a:pt x="817645" y="128680"/>
                </a:cubicBezTo>
                <a:lnTo>
                  <a:pt x="818532" y="130036"/>
                </a:lnTo>
                <a:lnTo>
                  <a:pt x="812210" y="128680"/>
                </a:lnTo>
                <a:cubicBezTo>
                  <a:pt x="798622" y="112374"/>
                  <a:pt x="782317" y="101504"/>
                  <a:pt x="767370" y="97427"/>
                </a:cubicBezTo>
                <a:cubicBezTo>
                  <a:pt x="778240" y="81122"/>
                  <a:pt x="774164" y="79763"/>
                  <a:pt x="787752" y="71610"/>
                </a:cubicBezTo>
                <a:cubicBezTo>
                  <a:pt x="782317" y="55305"/>
                  <a:pt x="778240" y="37641"/>
                  <a:pt x="801340" y="36282"/>
                </a:cubicBezTo>
                <a:cubicBezTo>
                  <a:pt x="789110" y="24052"/>
                  <a:pt x="778240" y="34923"/>
                  <a:pt x="768729" y="25411"/>
                </a:cubicBezTo>
                <a:close/>
                <a:moveTo>
                  <a:pt x="598517" y="0"/>
                </a:moveTo>
                <a:lnTo>
                  <a:pt x="620724" y="0"/>
                </a:lnTo>
                <a:lnTo>
                  <a:pt x="646777" y="30847"/>
                </a:lnTo>
                <a:cubicBezTo>
                  <a:pt x="658666" y="46473"/>
                  <a:pt x="668178" y="62099"/>
                  <a:pt x="674971" y="81122"/>
                </a:cubicBezTo>
                <a:cubicBezTo>
                  <a:pt x="646437" y="71610"/>
                  <a:pt x="617902" y="59382"/>
                  <a:pt x="589368" y="47151"/>
                </a:cubicBezTo>
                <a:close/>
              </a:path>
            </a:pathLst>
          </a:custGeom>
          <a:solidFill>
            <a:schemeClr val="bg1">
              <a:lumMod val="95000"/>
              <a:alpha val="50000"/>
            </a:schemeClr>
          </a:solidFill>
        </p:spPr>
        <p:txBody>
          <a:bodyPr wrap="square" lIns="720000" rIns="2088000" bIns="2160000" anchor="b">
            <a:noAutofit/>
          </a:bodyPr>
          <a:lstStyle>
            <a:lvl1pPr algn="l">
              <a:defRPr sz="6000">
                <a:solidFill>
                  <a:schemeClr val="tx1">
                    <a:lumMod val="75000"/>
                    <a:lumOff val="25000"/>
                  </a:schemeClr>
                </a:solidFill>
              </a:defRPr>
            </a:lvl1pPr>
          </a:lstStyle>
          <a:p>
            <a:r>
              <a:rPr lang="en-US" dirty="0"/>
              <a:t>Click to edit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9644" y="4834783"/>
            <a:ext cx="5124443" cy="999487"/>
          </a:xfrm>
          <a:prstGeom prst="rect">
            <a:avLst/>
          </a:prstGeo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417842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vider Slide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6E6D59-AED3-4F27-80B9-CFDCD8D016C2}"/>
              </a:ext>
            </a:extLst>
          </p:cNvPr>
          <p:cNvSpPr>
            <a:spLocks noGrp="1"/>
          </p:cNvSpPr>
          <p:nvPr>
            <p:ph type="title"/>
          </p:nvPr>
        </p:nvSpPr>
        <p:spPr>
          <a:xfrm>
            <a:off x="7086600" y="0"/>
            <a:ext cx="5105400" cy="6858000"/>
          </a:xfrm>
          <a:prstGeom prst="rect">
            <a:avLst/>
          </a:prstGeom>
          <a:solidFill>
            <a:schemeClr val="bg1">
              <a:lumMod val="95000"/>
              <a:alpha val="50000"/>
            </a:schemeClr>
          </a:solidFill>
        </p:spPr>
        <p:txBody>
          <a:bodyPr vert="horz" lIns="720000" tIns="0" rIns="108000" bIns="2160000" rtlCol="0" anchor="b">
            <a:noAutofit/>
          </a:bodyPr>
          <a:lstStyle>
            <a:lvl1pPr>
              <a:defRPr lang="en-ZA" sz="5000" b="0">
                <a:ea typeface="+mn-ea"/>
                <a:cs typeface="+mn-cs"/>
              </a:defRPr>
            </a:lvl1pPr>
          </a:lstStyle>
          <a:p>
            <a:pPr marL="0" lvl="0" indent="0">
              <a:spcBef>
                <a:spcPts val="1000"/>
              </a:spcBef>
              <a:buClr>
                <a:schemeClr val="accent1"/>
              </a:buClr>
              <a:buFont typeface="Corbel" panose="020B0503020204020204" pitchFamily="34" charset="0"/>
            </a:pPr>
            <a:r>
              <a:rPr lang="en-US"/>
              <a:t>Click to edit Master title style</a:t>
            </a:r>
            <a:endParaRPr lang="en-ZA" dirty="0"/>
          </a:p>
        </p:txBody>
      </p:sp>
      <p:sp>
        <p:nvSpPr>
          <p:cNvPr id="2" name="Footer Placeholder 1">
            <a:extLst>
              <a:ext uri="{FF2B5EF4-FFF2-40B4-BE49-F238E27FC236}">
                <a16:creationId xmlns:a16="http://schemas.microsoft.com/office/drawing/2014/main" id="{5CE5A980-FABB-4492-BC75-FA1774A3670D}"/>
              </a:ext>
            </a:extLst>
          </p:cNvPr>
          <p:cNvSpPr>
            <a:spLocks noGrp="1"/>
          </p:cNvSpPr>
          <p:nvPr>
            <p:ph type="ftr" sz="quarter" idx="10"/>
          </p:nvPr>
        </p:nvSpPr>
        <p:spPr>
          <a:xfrm>
            <a:off x="432000" y="6356350"/>
            <a:ext cx="4114800" cy="365125"/>
          </a:xfrm>
          <a:prstGeom prst="rect">
            <a:avLst/>
          </a:prstGeom>
        </p:spPr>
        <p:txBody>
          <a:bodyPr/>
          <a:lstStyle/>
          <a:p>
            <a:r>
              <a:rPr lang="en-ZA" dirty="0"/>
              <a:t>Add a footer</a:t>
            </a:r>
          </a:p>
        </p:txBody>
      </p:sp>
      <p:sp>
        <p:nvSpPr>
          <p:cNvPr id="4" name="Slide Number Placeholder 3">
            <a:extLst>
              <a:ext uri="{FF2B5EF4-FFF2-40B4-BE49-F238E27FC236}">
                <a16:creationId xmlns:a16="http://schemas.microsoft.com/office/drawing/2014/main" id="{B1D58676-E85F-4F30-B1F4-2521D409739E}"/>
              </a:ext>
            </a:extLst>
          </p:cNvPr>
          <p:cNvSpPr>
            <a:spLocks noGrp="1"/>
          </p:cNvSpPr>
          <p:nvPr>
            <p:ph type="sldNum" sz="quarter" idx="11"/>
          </p:nvPr>
        </p:nvSpPr>
        <p:spPr>
          <a:xfrm>
            <a:off x="11706224" y="6356350"/>
            <a:ext cx="370575" cy="365125"/>
          </a:xfrm>
          <a:prstGeom prst="rect">
            <a:avLst/>
          </a:prstGeom>
        </p:spPr>
        <p:txBody>
          <a:bodyPr/>
          <a:lstStyle/>
          <a:p>
            <a:fld id="{19B51A1E-902D-48AF-9020-955120F399B6}" type="slidenum">
              <a:rPr lang="en-ZA" smtClean="0"/>
              <a:pPr/>
              <a:t>‹#›</a:t>
            </a:fld>
            <a:endParaRPr lang="en-ZA" dirty="0"/>
          </a:p>
        </p:txBody>
      </p:sp>
      <p:sp>
        <p:nvSpPr>
          <p:cNvPr id="9" name="Picture Placeholder 8">
            <a:extLst>
              <a:ext uri="{FF2B5EF4-FFF2-40B4-BE49-F238E27FC236}">
                <a16:creationId xmlns:a16="http://schemas.microsoft.com/office/drawing/2014/main" id="{963BCC7A-7B98-426E-9A90-B544A6CDA69E}"/>
              </a:ext>
            </a:extLst>
          </p:cNvPr>
          <p:cNvSpPr>
            <a:spLocks noGrp="1"/>
          </p:cNvSpPr>
          <p:nvPr>
            <p:ph type="pic" sz="quarter" idx="12" hasCustomPrompt="1"/>
          </p:nvPr>
        </p:nvSpPr>
        <p:spPr>
          <a:xfrm>
            <a:off x="1101164" y="688676"/>
            <a:ext cx="5610835" cy="5278113"/>
          </a:xfrm>
          <a:custGeom>
            <a:avLst/>
            <a:gdLst>
              <a:gd name="connsiteX0" fmla="*/ 1977142 w 6789110"/>
              <a:gd name="connsiteY0" fmla="*/ 6313078 h 6386516"/>
              <a:gd name="connsiteX1" fmla="*/ 1977142 w 6789110"/>
              <a:gd name="connsiteY1" fmla="*/ 6315003 h 6386516"/>
              <a:gd name="connsiteX2" fmla="*/ 1979067 w 6789110"/>
              <a:gd name="connsiteY2" fmla="*/ 6328476 h 6386516"/>
              <a:gd name="connsiteX3" fmla="*/ 1977142 w 6789110"/>
              <a:gd name="connsiteY3" fmla="*/ 6328476 h 6386516"/>
              <a:gd name="connsiteX4" fmla="*/ 1967517 w 6789110"/>
              <a:gd name="connsiteY4" fmla="*/ 6336175 h 6386516"/>
              <a:gd name="connsiteX5" fmla="*/ 1959818 w 6789110"/>
              <a:gd name="connsiteY5" fmla="*/ 6336175 h 6386516"/>
              <a:gd name="connsiteX6" fmla="*/ 1977142 w 6789110"/>
              <a:gd name="connsiteY6" fmla="*/ 6313078 h 6386516"/>
              <a:gd name="connsiteX7" fmla="*/ 2006184 w 6789110"/>
              <a:gd name="connsiteY7" fmla="*/ 6295073 h 6386516"/>
              <a:gd name="connsiteX8" fmla="*/ 2006013 w 6789110"/>
              <a:gd name="connsiteY8" fmla="*/ 6295755 h 6386516"/>
              <a:gd name="connsiteX9" fmla="*/ 1998314 w 6789110"/>
              <a:gd name="connsiteY9" fmla="*/ 6313078 h 6386516"/>
              <a:gd name="connsiteX10" fmla="*/ 1990615 w 6789110"/>
              <a:gd name="connsiteY10" fmla="*/ 6316928 h 6386516"/>
              <a:gd name="connsiteX11" fmla="*/ 1992540 w 6789110"/>
              <a:gd name="connsiteY11" fmla="*/ 6309229 h 6386516"/>
              <a:gd name="connsiteX12" fmla="*/ 1992540 w 6789110"/>
              <a:gd name="connsiteY12" fmla="*/ 6307304 h 6386516"/>
              <a:gd name="connsiteX13" fmla="*/ 1992540 w 6789110"/>
              <a:gd name="connsiteY13" fmla="*/ 6303454 h 6386516"/>
              <a:gd name="connsiteX14" fmla="*/ 1994466 w 6789110"/>
              <a:gd name="connsiteY14" fmla="*/ 6301529 h 6386516"/>
              <a:gd name="connsiteX15" fmla="*/ 1996389 w 6789110"/>
              <a:gd name="connsiteY15" fmla="*/ 6303454 h 6386516"/>
              <a:gd name="connsiteX16" fmla="*/ 2002164 w 6789110"/>
              <a:gd name="connsiteY16" fmla="*/ 6297920 h 6386516"/>
              <a:gd name="connsiteX17" fmla="*/ 2007939 w 6789110"/>
              <a:gd name="connsiteY17" fmla="*/ 6293830 h 6386516"/>
              <a:gd name="connsiteX18" fmla="*/ 2006184 w 6789110"/>
              <a:gd name="connsiteY18" fmla="*/ 6295073 h 6386516"/>
              <a:gd name="connsiteX19" fmla="*/ 2006476 w 6789110"/>
              <a:gd name="connsiteY19" fmla="*/ 6293905 h 6386516"/>
              <a:gd name="connsiteX20" fmla="*/ 1884752 w 6789110"/>
              <a:gd name="connsiteY20" fmla="*/ 6289981 h 6386516"/>
              <a:gd name="connsiteX21" fmla="*/ 1902077 w 6789110"/>
              <a:gd name="connsiteY21" fmla="*/ 6293831 h 6386516"/>
              <a:gd name="connsiteX22" fmla="*/ 1902077 w 6789110"/>
              <a:gd name="connsiteY22" fmla="*/ 6295756 h 6386516"/>
              <a:gd name="connsiteX23" fmla="*/ 1896301 w 6789110"/>
              <a:gd name="connsiteY23" fmla="*/ 6305380 h 6386516"/>
              <a:gd name="connsiteX24" fmla="*/ 1894376 w 6789110"/>
              <a:gd name="connsiteY24" fmla="*/ 6305380 h 6386516"/>
              <a:gd name="connsiteX25" fmla="*/ 1884752 w 6789110"/>
              <a:gd name="connsiteY25" fmla="*/ 6289981 h 6386516"/>
              <a:gd name="connsiteX26" fmla="*/ 1959819 w 6789110"/>
              <a:gd name="connsiteY26" fmla="*/ 6284206 h 6386516"/>
              <a:gd name="connsiteX27" fmla="*/ 1967519 w 6789110"/>
              <a:gd name="connsiteY27" fmla="*/ 6291906 h 6386516"/>
              <a:gd name="connsiteX28" fmla="*/ 1946345 w 6789110"/>
              <a:gd name="connsiteY28" fmla="*/ 6334252 h 6386516"/>
              <a:gd name="connsiteX29" fmla="*/ 1938646 w 6789110"/>
              <a:gd name="connsiteY29" fmla="*/ 6328477 h 6386516"/>
              <a:gd name="connsiteX30" fmla="*/ 1942495 w 6789110"/>
              <a:gd name="connsiteY30" fmla="*/ 6324628 h 6386516"/>
              <a:gd name="connsiteX31" fmla="*/ 1955969 w 6789110"/>
              <a:gd name="connsiteY31" fmla="*/ 6291906 h 6386516"/>
              <a:gd name="connsiteX32" fmla="*/ 1961743 w 6789110"/>
              <a:gd name="connsiteY32" fmla="*/ 6289981 h 6386516"/>
              <a:gd name="connsiteX33" fmla="*/ 1959819 w 6789110"/>
              <a:gd name="connsiteY33" fmla="*/ 6284206 h 6386516"/>
              <a:gd name="connsiteX34" fmla="*/ 1940570 w 6789110"/>
              <a:gd name="connsiteY34" fmla="*/ 6274582 h 6386516"/>
              <a:gd name="connsiteX35" fmla="*/ 1946344 w 6789110"/>
              <a:gd name="connsiteY35" fmla="*/ 6278432 h 6386516"/>
              <a:gd name="connsiteX36" fmla="*/ 1946344 w 6789110"/>
              <a:gd name="connsiteY36" fmla="*/ 6284207 h 6386516"/>
              <a:gd name="connsiteX37" fmla="*/ 1952121 w 6789110"/>
              <a:gd name="connsiteY37" fmla="*/ 6282282 h 6386516"/>
              <a:gd name="connsiteX38" fmla="*/ 1954044 w 6789110"/>
              <a:gd name="connsiteY38" fmla="*/ 6284207 h 6386516"/>
              <a:gd name="connsiteX39" fmla="*/ 1942495 w 6789110"/>
              <a:gd name="connsiteY39" fmla="*/ 6301530 h 6386516"/>
              <a:gd name="connsiteX40" fmla="*/ 1940570 w 6789110"/>
              <a:gd name="connsiteY40" fmla="*/ 6299605 h 6386516"/>
              <a:gd name="connsiteX41" fmla="*/ 1938646 w 6789110"/>
              <a:gd name="connsiteY41" fmla="*/ 6301530 h 6386516"/>
              <a:gd name="connsiteX42" fmla="*/ 1940570 w 6789110"/>
              <a:gd name="connsiteY42" fmla="*/ 6305380 h 6386516"/>
              <a:gd name="connsiteX43" fmla="*/ 1930946 w 6789110"/>
              <a:gd name="connsiteY43" fmla="*/ 6318853 h 6386516"/>
              <a:gd name="connsiteX44" fmla="*/ 1930946 w 6789110"/>
              <a:gd name="connsiteY44" fmla="*/ 6320778 h 6386516"/>
              <a:gd name="connsiteX45" fmla="*/ 1923247 w 6789110"/>
              <a:gd name="connsiteY45" fmla="*/ 6315004 h 6386516"/>
              <a:gd name="connsiteX46" fmla="*/ 1940570 w 6789110"/>
              <a:gd name="connsiteY46" fmla="*/ 6276508 h 6386516"/>
              <a:gd name="connsiteX47" fmla="*/ 1940570 w 6789110"/>
              <a:gd name="connsiteY47" fmla="*/ 6274582 h 6386516"/>
              <a:gd name="connsiteX48" fmla="*/ 1878977 w 6789110"/>
              <a:gd name="connsiteY48" fmla="*/ 6270733 h 6386516"/>
              <a:gd name="connsiteX49" fmla="*/ 1898226 w 6789110"/>
              <a:gd name="connsiteY49" fmla="*/ 6270733 h 6386516"/>
              <a:gd name="connsiteX50" fmla="*/ 1900151 w 6789110"/>
              <a:gd name="connsiteY50" fmla="*/ 6274583 h 6386516"/>
              <a:gd name="connsiteX51" fmla="*/ 1898226 w 6789110"/>
              <a:gd name="connsiteY51" fmla="*/ 6278432 h 6386516"/>
              <a:gd name="connsiteX52" fmla="*/ 1900151 w 6789110"/>
              <a:gd name="connsiteY52" fmla="*/ 6284207 h 6386516"/>
              <a:gd name="connsiteX53" fmla="*/ 1878977 w 6789110"/>
              <a:gd name="connsiteY53" fmla="*/ 6270733 h 6386516"/>
              <a:gd name="connsiteX54" fmla="*/ 1971368 w 6789110"/>
              <a:gd name="connsiteY54" fmla="*/ 6263034 h 6386516"/>
              <a:gd name="connsiteX55" fmla="*/ 1973293 w 6789110"/>
              <a:gd name="connsiteY55" fmla="*/ 6284207 h 6386516"/>
              <a:gd name="connsiteX56" fmla="*/ 1965594 w 6789110"/>
              <a:gd name="connsiteY56" fmla="*/ 6274583 h 6386516"/>
              <a:gd name="connsiteX57" fmla="*/ 1967519 w 6789110"/>
              <a:gd name="connsiteY57" fmla="*/ 6268808 h 6386516"/>
              <a:gd name="connsiteX58" fmla="*/ 1971368 w 6789110"/>
              <a:gd name="connsiteY58" fmla="*/ 6263034 h 6386516"/>
              <a:gd name="connsiteX59" fmla="*/ 1963669 w 6789110"/>
              <a:gd name="connsiteY59" fmla="*/ 6259184 h 6386516"/>
              <a:gd name="connsiteX60" fmla="*/ 1957895 w 6789110"/>
              <a:gd name="connsiteY60" fmla="*/ 6272658 h 6386516"/>
              <a:gd name="connsiteX61" fmla="*/ 1955969 w 6789110"/>
              <a:gd name="connsiteY61" fmla="*/ 6270733 h 6386516"/>
              <a:gd name="connsiteX62" fmla="*/ 1948270 w 6789110"/>
              <a:gd name="connsiteY62" fmla="*/ 6264959 h 6386516"/>
              <a:gd name="connsiteX63" fmla="*/ 1948270 w 6789110"/>
              <a:gd name="connsiteY63" fmla="*/ 6261109 h 6386516"/>
              <a:gd name="connsiteX64" fmla="*/ 1963669 w 6789110"/>
              <a:gd name="connsiteY64" fmla="*/ 6259184 h 6386516"/>
              <a:gd name="connsiteX65" fmla="*/ 1980991 w 6789110"/>
              <a:gd name="connsiteY65" fmla="*/ 6259183 h 6386516"/>
              <a:gd name="connsiteX66" fmla="*/ 2013713 w 6789110"/>
              <a:gd name="connsiteY66" fmla="*/ 6264959 h 6386516"/>
              <a:gd name="connsiteX67" fmla="*/ 2006476 w 6789110"/>
              <a:gd name="connsiteY67" fmla="*/ 6293905 h 6386516"/>
              <a:gd name="connsiteX68" fmla="*/ 1998555 w 6789110"/>
              <a:gd name="connsiteY68" fmla="*/ 6294311 h 6386516"/>
              <a:gd name="connsiteX69" fmla="*/ 1990615 w 6789110"/>
              <a:gd name="connsiteY69" fmla="*/ 6297680 h 6386516"/>
              <a:gd name="connsiteX70" fmla="*/ 2000239 w 6789110"/>
              <a:gd name="connsiteY70" fmla="*/ 6280357 h 6386516"/>
              <a:gd name="connsiteX71" fmla="*/ 1986765 w 6789110"/>
              <a:gd name="connsiteY71" fmla="*/ 6282282 h 6386516"/>
              <a:gd name="connsiteX72" fmla="*/ 1980991 w 6789110"/>
              <a:gd name="connsiteY72" fmla="*/ 6259183 h 6386516"/>
              <a:gd name="connsiteX73" fmla="*/ 1341962 w 6789110"/>
              <a:gd name="connsiteY73" fmla="*/ 6255334 h 6386516"/>
              <a:gd name="connsiteX74" fmla="*/ 1357361 w 6789110"/>
              <a:gd name="connsiteY74" fmla="*/ 6266884 h 6386516"/>
              <a:gd name="connsiteX75" fmla="*/ 1357361 w 6789110"/>
              <a:gd name="connsiteY75" fmla="*/ 6291906 h 6386516"/>
              <a:gd name="connsiteX76" fmla="*/ 1345812 w 6789110"/>
              <a:gd name="connsiteY76" fmla="*/ 6278432 h 6386516"/>
              <a:gd name="connsiteX77" fmla="*/ 1341962 w 6789110"/>
              <a:gd name="connsiteY77" fmla="*/ 6255334 h 6386516"/>
              <a:gd name="connsiteX78" fmla="*/ 1952119 w 6789110"/>
              <a:gd name="connsiteY78" fmla="*/ 6241861 h 6386516"/>
              <a:gd name="connsiteX79" fmla="*/ 1957895 w 6789110"/>
              <a:gd name="connsiteY79" fmla="*/ 6243786 h 6386516"/>
              <a:gd name="connsiteX80" fmla="*/ 1963669 w 6789110"/>
              <a:gd name="connsiteY80" fmla="*/ 6247636 h 6386516"/>
              <a:gd name="connsiteX81" fmla="*/ 1965594 w 6789110"/>
              <a:gd name="connsiteY81" fmla="*/ 6253410 h 6386516"/>
              <a:gd name="connsiteX82" fmla="*/ 1948270 w 6789110"/>
              <a:gd name="connsiteY82" fmla="*/ 6253410 h 6386516"/>
              <a:gd name="connsiteX83" fmla="*/ 1952119 w 6789110"/>
              <a:gd name="connsiteY83" fmla="*/ 6241861 h 6386516"/>
              <a:gd name="connsiteX84" fmla="*/ 1900150 w 6789110"/>
              <a:gd name="connsiteY84" fmla="*/ 6241860 h 6386516"/>
              <a:gd name="connsiteX85" fmla="*/ 1925173 w 6789110"/>
              <a:gd name="connsiteY85" fmla="*/ 6259184 h 6386516"/>
              <a:gd name="connsiteX86" fmla="*/ 1921324 w 6789110"/>
              <a:gd name="connsiteY86" fmla="*/ 6263034 h 6386516"/>
              <a:gd name="connsiteX87" fmla="*/ 1919399 w 6789110"/>
              <a:gd name="connsiteY87" fmla="*/ 6261109 h 6386516"/>
              <a:gd name="connsiteX88" fmla="*/ 1917474 w 6789110"/>
              <a:gd name="connsiteY88" fmla="*/ 6268808 h 6386516"/>
              <a:gd name="connsiteX89" fmla="*/ 1907849 w 6789110"/>
              <a:gd name="connsiteY89" fmla="*/ 6286131 h 6386516"/>
              <a:gd name="connsiteX90" fmla="*/ 1905924 w 6789110"/>
              <a:gd name="connsiteY90" fmla="*/ 6268808 h 6386516"/>
              <a:gd name="connsiteX91" fmla="*/ 1911699 w 6789110"/>
              <a:gd name="connsiteY91" fmla="*/ 6266884 h 6386516"/>
              <a:gd name="connsiteX92" fmla="*/ 1903999 w 6789110"/>
              <a:gd name="connsiteY92" fmla="*/ 6264959 h 6386516"/>
              <a:gd name="connsiteX93" fmla="*/ 1900150 w 6789110"/>
              <a:gd name="connsiteY93" fmla="*/ 6241860 h 6386516"/>
              <a:gd name="connsiteX94" fmla="*/ 1863579 w 6789110"/>
              <a:gd name="connsiteY94" fmla="*/ 6234162 h 6386516"/>
              <a:gd name="connsiteX95" fmla="*/ 1892452 w 6789110"/>
              <a:gd name="connsiteY95" fmla="*/ 6238012 h 6386516"/>
              <a:gd name="connsiteX96" fmla="*/ 1890526 w 6789110"/>
              <a:gd name="connsiteY96" fmla="*/ 6249560 h 6386516"/>
              <a:gd name="connsiteX97" fmla="*/ 1896301 w 6789110"/>
              <a:gd name="connsiteY97" fmla="*/ 6261109 h 6386516"/>
              <a:gd name="connsiteX98" fmla="*/ 1865504 w 6789110"/>
              <a:gd name="connsiteY98" fmla="*/ 6239936 h 6386516"/>
              <a:gd name="connsiteX99" fmla="*/ 1863579 w 6789110"/>
              <a:gd name="connsiteY99" fmla="*/ 6234162 h 6386516"/>
              <a:gd name="connsiteX100" fmla="*/ 1905924 w 6789110"/>
              <a:gd name="connsiteY100" fmla="*/ 6228388 h 6386516"/>
              <a:gd name="connsiteX101" fmla="*/ 1934797 w 6789110"/>
              <a:gd name="connsiteY101" fmla="*/ 6232237 h 6386516"/>
              <a:gd name="connsiteX102" fmla="*/ 1936722 w 6789110"/>
              <a:gd name="connsiteY102" fmla="*/ 6234162 h 6386516"/>
              <a:gd name="connsiteX103" fmla="*/ 1932872 w 6789110"/>
              <a:gd name="connsiteY103" fmla="*/ 6241861 h 6386516"/>
              <a:gd name="connsiteX104" fmla="*/ 1927098 w 6789110"/>
              <a:gd name="connsiteY104" fmla="*/ 6245711 h 6386516"/>
              <a:gd name="connsiteX105" fmla="*/ 1919399 w 6789110"/>
              <a:gd name="connsiteY105" fmla="*/ 6245711 h 6386516"/>
              <a:gd name="connsiteX106" fmla="*/ 1905924 w 6789110"/>
              <a:gd name="connsiteY106" fmla="*/ 6228388 h 6386516"/>
              <a:gd name="connsiteX107" fmla="*/ 1965594 w 6789110"/>
              <a:gd name="connsiteY107" fmla="*/ 6226463 h 6386516"/>
              <a:gd name="connsiteX108" fmla="*/ 1965594 w 6789110"/>
              <a:gd name="connsiteY108" fmla="*/ 6239936 h 6386516"/>
              <a:gd name="connsiteX109" fmla="*/ 1963669 w 6789110"/>
              <a:gd name="connsiteY109" fmla="*/ 6228388 h 6386516"/>
              <a:gd name="connsiteX110" fmla="*/ 1965594 w 6789110"/>
              <a:gd name="connsiteY110" fmla="*/ 6226463 h 6386516"/>
              <a:gd name="connsiteX111" fmla="*/ 1930948 w 6789110"/>
              <a:gd name="connsiteY111" fmla="*/ 6218764 h 6386516"/>
              <a:gd name="connsiteX112" fmla="*/ 1934797 w 6789110"/>
              <a:gd name="connsiteY112" fmla="*/ 6218764 h 6386516"/>
              <a:gd name="connsiteX113" fmla="*/ 1938648 w 6789110"/>
              <a:gd name="connsiteY113" fmla="*/ 6220688 h 6386516"/>
              <a:gd name="connsiteX114" fmla="*/ 1932874 w 6789110"/>
              <a:gd name="connsiteY114" fmla="*/ 6220688 h 6386516"/>
              <a:gd name="connsiteX115" fmla="*/ 1930948 w 6789110"/>
              <a:gd name="connsiteY115" fmla="*/ 6218764 h 6386516"/>
              <a:gd name="connsiteX116" fmla="*/ 1986766 w 6789110"/>
              <a:gd name="connsiteY116" fmla="*/ 6212989 h 6386516"/>
              <a:gd name="connsiteX117" fmla="*/ 1980992 w 6789110"/>
              <a:gd name="connsiteY117" fmla="*/ 6230312 h 6386516"/>
              <a:gd name="connsiteX118" fmla="*/ 1979067 w 6789110"/>
              <a:gd name="connsiteY118" fmla="*/ 6216839 h 6386516"/>
              <a:gd name="connsiteX119" fmla="*/ 1986766 w 6789110"/>
              <a:gd name="connsiteY119" fmla="*/ 6212989 h 6386516"/>
              <a:gd name="connsiteX120" fmla="*/ 2023337 w 6789110"/>
              <a:gd name="connsiteY120" fmla="*/ 6203364 h 6386516"/>
              <a:gd name="connsiteX121" fmla="*/ 2023337 w 6789110"/>
              <a:gd name="connsiteY121" fmla="*/ 6209140 h 6386516"/>
              <a:gd name="connsiteX122" fmla="*/ 2017563 w 6789110"/>
              <a:gd name="connsiteY122" fmla="*/ 6245710 h 6386516"/>
              <a:gd name="connsiteX123" fmla="*/ 1980991 w 6789110"/>
              <a:gd name="connsiteY123" fmla="*/ 6249560 h 6386516"/>
              <a:gd name="connsiteX124" fmla="*/ 1984841 w 6789110"/>
              <a:gd name="connsiteY124" fmla="*/ 6238011 h 6386516"/>
              <a:gd name="connsiteX125" fmla="*/ 1988690 w 6789110"/>
              <a:gd name="connsiteY125" fmla="*/ 6230312 h 6386516"/>
              <a:gd name="connsiteX126" fmla="*/ 1994466 w 6789110"/>
              <a:gd name="connsiteY126" fmla="*/ 6222613 h 6386516"/>
              <a:gd name="connsiteX127" fmla="*/ 1994466 w 6789110"/>
              <a:gd name="connsiteY127" fmla="*/ 6212989 h 6386516"/>
              <a:gd name="connsiteX128" fmla="*/ 1994466 w 6789110"/>
              <a:gd name="connsiteY128" fmla="*/ 6209140 h 6386516"/>
              <a:gd name="connsiteX129" fmla="*/ 2000239 w 6789110"/>
              <a:gd name="connsiteY129" fmla="*/ 6205290 h 6386516"/>
              <a:gd name="connsiteX130" fmla="*/ 2023337 w 6789110"/>
              <a:gd name="connsiteY130" fmla="*/ 6203364 h 6386516"/>
              <a:gd name="connsiteX131" fmla="*/ 1950195 w 6789110"/>
              <a:gd name="connsiteY131" fmla="*/ 6201440 h 6386516"/>
              <a:gd name="connsiteX132" fmla="*/ 1950195 w 6789110"/>
              <a:gd name="connsiteY132" fmla="*/ 6203365 h 6386516"/>
              <a:gd name="connsiteX133" fmla="*/ 1950195 w 6789110"/>
              <a:gd name="connsiteY133" fmla="*/ 6201440 h 6386516"/>
              <a:gd name="connsiteX134" fmla="*/ 1905925 w 6789110"/>
              <a:gd name="connsiteY134" fmla="*/ 6201440 h 6386516"/>
              <a:gd name="connsiteX135" fmla="*/ 1919399 w 6789110"/>
              <a:gd name="connsiteY135" fmla="*/ 6216839 h 6386516"/>
              <a:gd name="connsiteX136" fmla="*/ 1904000 w 6789110"/>
              <a:gd name="connsiteY136" fmla="*/ 6209140 h 6386516"/>
              <a:gd name="connsiteX137" fmla="*/ 1904000 w 6789110"/>
              <a:gd name="connsiteY137" fmla="*/ 6207215 h 6386516"/>
              <a:gd name="connsiteX138" fmla="*/ 1905925 w 6789110"/>
              <a:gd name="connsiteY138" fmla="*/ 6201440 h 6386516"/>
              <a:gd name="connsiteX139" fmla="*/ 1894377 w 6789110"/>
              <a:gd name="connsiteY139" fmla="*/ 6189892 h 6386516"/>
              <a:gd name="connsiteX140" fmla="*/ 1902077 w 6789110"/>
              <a:gd name="connsiteY140" fmla="*/ 6197591 h 6386516"/>
              <a:gd name="connsiteX141" fmla="*/ 1896302 w 6789110"/>
              <a:gd name="connsiteY141" fmla="*/ 6203365 h 6386516"/>
              <a:gd name="connsiteX142" fmla="*/ 1894377 w 6789110"/>
              <a:gd name="connsiteY142" fmla="*/ 6189892 h 6386516"/>
              <a:gd name="connsiteX143" fmla="*/ 1480546 w 6789110"/>
              <a:gd name="connsiteY143" fmla="*/ 6187966 h 6386516"/>
              <a:gd name="connsiteX144" fmla="*/ 1492095 w 6789110"/>
              <a:gd name="connsiteY144" fmla="*/ 6189891 h 6386516"/>
              <a:gd name="connsiteX145" fmla="*/ 1509419 w 6789110"/>
              <a:gd name="connsiteY145" fmla="*/ 6238012 h 6386516"/>
              <a:gd name="connsiteX146" fmla="*/ 1478621 w 6789110"/>
              <a:gd name="connsiteY146" fmla="*/ 6211064 h 6386516"/>
              <a:gd name="connsiteX147" fmla="*/ 1480546 w 6789110"/>
              <a:gd name="connsiteY147" fmla="*/ 6187966 h 6386516"/>
              <a:gd name="connsiteX148" fmla="*/ 1456728 w 6789110"/>
              <a:gd name="connsiteY148" fmla="*/ 6180749 h 6386516"/>
              <a:gd name="connsiteX149" fmla="*/ 1461299 w 6789110"/>
              <a:gd name="connsiteY149" fmla="*/ 6182193 h 6386516"/>
              <a:gd name="connsiteX150" fmla="*/ 1453600 w 6789110"/>
              <a:gd name="connsiteY150" fmla="*/ 6182193 h 6386516"/>
              <a:gd name="connsiteX151" fmla="*/ 1456728 w 6789110"/>
              <a:gd name="connsiteY151" fmla="*/ 6180749 h 6386516"/>
              <a:gd name="connsiteX152" fmla="*/ 1934797 w 6789110"/>
              <a:gd name="connsiteY152" fmla="*/ 6178343 h 6386516"/>
              <a:gd name="connsiteX153" fmla="*/ 1932872 w 6789110"/>
              <a:gd name="connsiteY153" fmla="*/ 6180268 h 6386516"/>
              <a:gd name="connsiteX154" fmla="*/ 1936722 w 6789110"/>
              <a:gd name="connsiteY154" fmla="*/ 6186042 h 6386516"/>
              <a:gd name="connsiteX155" fmla="*/ 1932872 w 6789110"/>
              <a:gd name="connsiteY155" fmla="*/ 6182192 h 6386516"/>
              <a:gd name="connsiteX156" fmla="*/ 1930948 w 6789110"/>
              <a:gd name="connsiteY156" fmla="*/ 6186042 h 6386516"/>
              <a:gd name="connsiteX157" fmla="*/ 1936722 w 6789110"/>
              <a:gd name="connsiteY157" fmla="*/ 6193741 h 6386516"/>
              <a:gd name="connsiteX158" fmla="*/ 1930948 w 6789110"/>
              <a:gd name="connsiteY158" fmla="*/ 6191816 h 6386516"/>
              <a:gd name="connsiteX159" fmla="*/ 1934797 w 6789110"/>
              <a:gd name="connsiteY159" fmla="*/ 6205290 h 6386516"/>
              <a:gd name="connsiteX160" fmla="*/ 1909774 w 6789110"/>
              <a:gd name="connsiteY160" fmla="*/ 6197591 h 6386516"/>
              <a:gd name="connsiteX161" fmla="*/ 1934797 w 6789110"/>
              <a:gd name="connsiteY161" fmla="*/ 6178343 h 6386516"/>
              <a:gd name="connsiteX162" fmla="*/ 1492095 w 6789110"/>
              <a:gd name="connsiteY162" fmla="*/ 6176418 h 6386516"/>
              <a:gd name="connsiteX163" fmla="*/ 1492095 w 6789110"/>
              <a:gd name="connsiteY163" fmla="*/ 6180268 h 6386516"/>
              <a:gd name="connsiteX164" fmla="*/ 1488246 w 6789110"/>
              <a:gd name="connsiteY164" fmla="*/ 6180268 h 6386516"/>
              <a:gd name="connsiteX165" fmla="*/ 1492095 w 6789110"/>
              <a:gd name="connsiteY165" fmla="*/ 6176418 h 6386516"/>
              <a:gd name="connsiteX166" fmla="*/ 1985805 w 6789110"/>
              <a:gd name="connsiteY166" fmla="*/ 6174974 h 6386516"/>
              <a:gd name="connsiteX167" fmla="*/ 1992541 w 6789110"/>
              <a:gd name="connsiteY167" fmla="*/ 6182192 h 6386516"/>
              <a:gd name="connsiteX168" fmla="*/ 1980991 w 6789110"/>
              <a:gd name="connsiteY168" fmla="*/ 6205290 h 6386516"/>
              <a:gd name="connsiteX169" fmla="*/ 1975217 w 6789110"/>
              <a:gd name="connsiteY169" fmla="*/ 6203365 h 6386516"/>
              <a:gd name="connsiteX170" fmla="*/ 1973292 w 6789110"/>
              <a:gd name="connsiteY170" fmla="*/ 6189892 h 6386516"/>
              <a:gd name="connsiteX171" fmla="*/ 1979066 w 6789110"/>
              <a:gd name="connsiteY171" fmla="*/ 6176418 h 6386516"/>
              <a:gd name="connsiteX172" fmla="*/ 1985805 w 6789110"/>
              <a:gd name="connsiteY172" fmla="*/ 6174974 h 6386516"/>
              <a:gd name="connsiteX173" fmla="*/ 2025262 w 6789110"/>
              <a:gd name="connsiteY173" fmla="*/ 6166794 h 6386516"/>
              <a:gd name="connsiteX174" fmla="*/ 2025262 w 6789110"/>
              <a:gd name="connsiteY174" fmla="*/ 6187968 h 6386516"/>
              <a:gd name="connsiteX175" fmla="*/ 2000238 w 6789110"/>
              <a:gd name="connsiteY175" fmla="*/ 6197592 h 6386516"/>
              <a:gd name="connsiteX176" fmla="*/ 2009862 w 6789110"/>
              <a:gd name="connsiteY176" fmla="*/ 6172569 h 6386516"/>
              <a:gd name="connsiteX177" fmla="*/ 2013713 w 6789110"/>
              <a:gd name="connsiteY177" fmla="*/ 6168720 h 6386516"/>
              <a:gd name="connsiteX178" fmla="*/ 2025262 w 6789110"/>
              <a:gd name="connsiteY178" fmla="*/ 6166794 h 6386516"/>
              <a:gd name="connsiteX179" fmla="*/ 1850106 w 6789110"/>
              <a:gd name="connsiteY179" fmla="*/ 6166794 h 6386516"/>
              <a:gd name="connsiteX180" fmla="*/ 1869354 w 6789110"/>
              <a:gd name="connsiteY180" fmla="*/ 6166794 h 6386516"/>
              <a:gd name="connsiteX181" fmla="*/ 1888604 w 6789110"/>
              <a:gd name="connsiteY181" fmla="*/ 6184118 h 6386516"/>
              <a:gd name="connsiteX182" fmla="*/ 1884753 w 6789110"/>
              <a:gd name="connsiteY182" fmla="*/ 6186043 h 6386516"/>
              <a:gd name="connsiteX183" fmla="*/ 1890527 w 6789110"/>
              <a:gd name="connsiteY183" fmla="*/ 6209140 h 6386516"/>
              <a:gd name="connsiteX184" fmla="*/ 1873203 w 6789110"/>
              <a:gd name="connsiteY184" fmla="*/ 6220689 h 6386516"/>
              <a:gd name="connsiteX185" fmla="*/ 1865504 w 6789110"/>
              <a:gd name="connsiteY185" fmla="*/ 6220689 h 6386516"/>
              <a:gd name="connsiteX186" fmla="*/ 1855880 w 6789110"/>
              <a:gd name="connsiteY186" fmla="*/ 6184118 h 6386516"/>
              <a:gd name="connsiteX187" fmla="*/ 1850106 w 6789110"/>
              <a:gd name="connsiteY187" fmla="*/ 6166794 h 6386516"/>
              <a:gd name="connsiteX188" fmla="*/ 1886676 w 6789110"/>
              <a:gd name="connsiteY188" fmla="*/ 6162945 h 6386516"/>
              <a:gd name="connsiteX189" fmla="*/ 1886676 w 6789110"/>
              <a:gd name="connsiteY189" fmla="*/ 6172569 h 6386516"/>
              <a:gd name="connsiteX190" fmla="*/ 1877052 w 6789110"/>
              <a:gd name="connsiteY190" fmla="*/ 6164870 h 6386516"/>
              <a:gd name="connsiteX191" fmla="*/ 1886676 w 6789110"/>
              <a:gd name="connsiteY191" fmla="*/ 6162945 h 6386516"/>
              <a:gd name="connsiteX192" fmla="*/ 1863581 w 6789110"/>
              <a:gd name="connsiteY192" fmla="*/ 6153321 h 6386516"/>
              <a:gd name="connsiteX193" fmla="*/ 1865504 w 6789110"/>
              <a:gd name="connsiteY193" fmla="*/ 6155246 h 6386516"/>
              <a:gd name="connsiteX194" fmla="*/ 1861655 w 6789110"/>
              <a:gd name="connsiteY194" fmla="*/ 6155246 h 6386516"/>
              <a:gd name="connsiteX195" fmla="*/ 1863581 w 6789110"/>
              <a:gd name="connsiteY195" fmla="*/ 6153321 h 6386516"/>
              <a:gd name="connsiteX196" fmla="*/ 1886677 w 6789110"/>
              <a:gd name="connsiteY196" fmla="*/ 6141773 h 6386516"/>
              <a:gd name="connsiteX197" fmla="*/ 1888602 w 6789110"/>
              <a:gd name="connsiteY197" fmla="*/ 6153321 h 6386516"/>
              <a:gd name="connsiteX198" fmla="*/ 1873202 w 6789110"/>
              <a:gd name="connsiteY198" fmla="*/ 6157171 h 6386516"/>
              <a:gd name="connsiteX199" fmla="*/ 1869353 w 6789110"/>
              <a:gd name="connsiteY199" fmla="*/ 6149472 h 6386516"/>
              <a:gd name="connsiteX200" fmla="*/ 1886677 w 6789110"/>
              <a:gd name="connsiteY200" fmla="*/ 6141773 h 6386516"/>
              <a:gd name="connsiteX201" fmla="*/ 1538290 w 6789110"/>
              <a:gd name="connsiteY201" fmla="*/ 6137922 h 6386516"/>
              <a:gd name="connsiteX202" fmla="*/ 1559463 w 6789110"/>
              <a:gd name="connsiteY202" fmla="*/ 6201441 h 6386516"/>
              <a:gd name="connsiteX203" fmla="*/ 1551765 w 6789110"/>
              <a:gd name="connsiteY203" fmla="*/ 6330402 h 6386516"/>
              <a:gd name="connsiteX204" fmla="*/ 1534440 w 6789110"/>
              <a:gd name="connsiteY204" fmla="*/ 6278432 h 6386516"/>
              <a:gd name="connsiteX205" fmla="*/ 1517117 w 6789110"/>
              <a:gd name="connsiteY205" fmla="*/ 6228388 h 6386516"/>
              <a:gd name="connsiteX206" fmla="*/ 1517117 w 6789110"/>
              <a:gd name="connsiteY206" fmla="*/ 6220689 h 6386516"/>
              <a:gd name="connsiteX207" fmla="*/ 1511343 w 6789110"/>
              <a:gd name="connsiteY207" fmla="*/ 6214914 h 6386516"/>
              <a:gd name="connsiteX208" fmla="*/ 1499794 w 6789110"/>
              <a:gd name="connsiteY208" fmla="*/ 6168719 h 6386516"/>
              <a:gd name="connsiteX209" fmla="*/ 1538290 w 6789110"/>
              <a:gd name="connsiteY209" fmla="*/ 6137922 h 6386516"/>
              <a:gd name="connsiteX210" fmla="*/ 1890526 w 6789110"/>
              <a:gd name="connsiteY210" fmla="*/ 6128298 h 6386516"/>
              <a:gd name="connsiteX211" fmla="*/ 1934797 w 6789110"/>
              <a:gd name="connsiteY211" fmla="*/ 6145621 h 6386516"/>
              <a:gd name="connsiteX212" fmla="*/ 1948271 w 6789110"/>
              <a:gd name="connsiteY212" fmla="*/ 6159095 h 6386516"/>
              <a:gd name="connsiteX213" fmla="*/ 1955970 w 6789110"/>
              <a:gd name="connsiteY213" fmla="*/ 6187966 h 6386516"/>
              <a:gd name="connsiteX214" fmla="*/ 1946346 w 6789110"/>
              <a:gd name="connsiteY214" fmla="*/ 6184117 h 6386516"/>
              <a:gd name="connsiteX215" fmla="*/ 1942496 w 6789110"/>
              <a:gd name="connsiteY215" fmla="*/ 6172568 h 6386516"/>
              <a:gd name="connsiteX216" fmla="*/ 1903999 w 6789110"/>
              <a:gd name="connsiteY216" fmla="*/ 6195665 h 6386516"/>
              <a:gd name="connsiteX217" fmla="*/ 1894376 w 6789110"/>
              <a:gd name="connsiteY217" fmla="*/ 6186042 h 6386516"/>
              <a:gd name="connsiteX218" fmla="*/ 1896300 w 6789110"/>
              <a:gd name="connsiteY218" fmla="*/ 6162944 h 6386516"/>
              <a:gd name="connsiteX219" fmla="*/ 1894376 w 6789110"/>
              <a:gd name="connsiteY219" fmla="*/ 6159095 h 6386516"/>
              <a:gd name="connsiteX220" fmla="*/ 1896300 w 6789110"/>
              <a:gd name="connsiteY220" fmla="*/ 6157170 h 6386516"/>
              <a:gd name="connsiteX221" fmla="*/ 1892451 w 6789110"/>
              <a:gd name="connsiteY221" fmla="*/ 6155245 h 6386516"/>
              <a:gd name="connsiteX222" fmla="*/ 1890526 w 6789110"/>
              <a:gd name="connsiteY222" fmla="*/ 6143696 h 6386516"/>
              <a:gd name="connsiteX223" fmla="*/ 1905924 w 6789110"/>
              <a:gd name="connsiteY223" fmla="*/ 6143696 h 6386516"/>
              <a:gd name="connsiteX224" fmla="*/ 1890526 w 6789110"/>
              <a:gd name="connsiteY224" fmla="*/ 6137922 h 6386516"/>
              <a:gd name="connsiteX225" fmla="*/ 1890526 w 6789110"/>
              <a:gd name="connsiteY225" fmla="*/ 6128298 h 6386516"/>
              <a:gd name="connsiteX226" fmla="*/ 1519043 w 6789110"/>
              <a:gd name="connsiteY226" fmla="*/ 6126373 h 6386516"/>
              <a:gd name="connsiteX227" fmla="*/ 1497869 w 6789110"/>
              <a:gd name="connsiteY227" fmla="*/ 6157171 h 6386516"/>
              <a:gd name="connsiteX228" fmla="*/ 1501719 w 6789110"/>
              <a:gd name="connsiteY228" fmla="*/ 6139848 h 6386516"/>
              <a:gd name="connsiteX229" fmla="*/ 1519043 w 6789110"/>
              <a:gd name="connsiteY229" fmla="*/ 6126373 h 6386516"/>
              <a:gd name="connsiteX230" fmla="*/ 2023336 w 6789110"/>
              <a:gd name="connsiteY230" fmla="*/ 6122524 h 6386516"/>
              <a:gd name="connsiteX231" fmla="*/ 2025261 w 6789110"/>
              <a:gd name="connsiteY231" fmla="*/ 6159096 h 6386516"/>
              <a:gd name="connsiteX232" fmla="*/ 2019487 w 6789110"/>
              <a:gd name="connsiteY232" fmla="*/ 6157171 h 6386516"/>
              <a:gd name="connsiteX233" fmla="*/ 2019487 w 6789110"/>
              <a:gd name="connsiteY233" fmla="*/ 6155246 h 6386516"/>
              <a:gd name="connsiteX234" fmla="*/ 2017561 w 6789110"/>
              <a:gd name="connsiteY234" fmla="*/ 6157171 h 6386516"/>
              <a:gd name="connsiteX235" fmla="*/ 2013713 w 6789110"/>
              <a:gd name="connsiteY235" fmla="*/ 6155246 h 6386516"/>
              <a:gd name="connsiteX236" fmla="*/ 2019487 w 6789110"/>
              <a:gd name="connsiteY236" fmla="*/ 6134073 h 6386516"/>
              <a:gd name="connsiteX237" fmla="*/ 2023336 w 6789110"/>
              <a:gd name="connsiteY237" fmla="*/ 6122524 h 6386516"/>
              <a:gd name="connsiteX238" fmla="*/ 1844332 w 6789110"/>
              <a:gd name="connsiteY238" fmla="*/ 6120600 h 6386516"/>
              <a:gd name="connsiteX239" fmla="*/ 1848181 w 6789110"/>
              <a:gd name="connsiteY239" fmla="*/ 6128299 h 6386516"/>
              <a:gd name="connsiteX240" fmla="*/ 1844332 w 6789110"/>
              <a:gd name="connsiteY240" fmla="*/ 6132149 h 6386516"/>
              <a:gd name="connsiteX241" fmla="*/ 1844332 w 6789110"/>
              <a:gd name="connsiteY241" fmla="*/ 6120600 h 6386516"/>
              <a:gd name="connsiteX242" fmla="*/ 1996390 w 6789110"/>
              <a:gd name="connsiteY242" fmla="*/ 6112901 h 6386516"/>
              <a:gd name="connsiteX243" fmla="*/ 2002164 w 6789110"/>
              <a:gd name="connsiteY243" fmla="*/ 6114825 h 6386516"/>
              <a:gd name="connsiteX244" fmla="*/ 1994466 w 6789110"/>
              <a:gd name="connsiteY244" fmla="*/ 6126374 h 6386516"/>
              <a:gd name="connsiteX245" fmla="*/ 1992540 w 6789110"/>
              <a:gd name="connsiteY245" fmla="*/ 6122525 h 6386516"/>
              <a:gd name="connsiteX246" fmla="*/ 1996390 w 6789110"/>
              <a:gd name="connsiteY246" fmla="*/ 6112901 h 6386516"/>
              <a:gd name="connsiteX247" fmla="*/ 2019487 w 6789110"/>
              <a:gd name="connsiteY247" fmla="*/ 6109050 h 6386516"/>
              <a:gd name="connsiteX248" fmla="*/ 2004088 w 6789110"/>
              <a:gd name="connsiteY248" fmla="*/ 6149472 h 6386516"/>
              <a:gd name="connsiteX249" fmla="*/ 1998314 w 6789110"/>
              <a:gd name="connsiteY249" fmla="*/ 6145622 h 6386516"/>
              <a:gd name="connsiteX250" fmla="*/ 1996389 w 6789110"/>
              <a:gd name="connsiteY250" fmla="*/ 6139848 h 6386516"/>
              <a:gd name="connsiteX251" fmla="*/ 1998314 w 6789110"/>
              <a:gd name="connsiteY251" fmla="*/ 6137923 h 6386516"/>
              <a:gd name="connsiteX252" fmla="*/ 1998314 w 6789110"/>
              <a:gd name="connsiteY252" fmla="*/ 6135998 h 6386516"/>
              <a:gd name="connsiteX253" fmla="*/ 2002163 w 6789110"/>
              <a:gd name="connsiteY253" fmla="*/ 6135998 h 6386516"/>
              <a:gd name="connsiteX254" fmla="*/ 2000238 w 6789110"/>
              <a:gd name="connsiteY254" fmla="*/ 6132149 h 6386516"/>
              <a:gd name="connsiteX255" fmla="*/ 2011788 w 6789110"/>
              <a:gd name="connsiteY255" fmla="*/ 6118675 h 6386516"/>
              <a:gd name="connsiteX256" fmla="*/ 2011788 w 6789110"/>
              <a:gd name="connsiteY256" fmla="*/ 6116750 h 6386516"/>
              <a:gd name="connsiteX257" fmla="*/ 2015638 w 6789110"/>
              <a:gd name="connsiteY257" fmla="*/ 6116750 h 6386516"/>
              <a:gd name="connsiteX258" fmla="*/ 2013713 w 6789110"/>
              <a:gd name="connsiteY258" fmla="*/ 6114825 h 6386516"/>
              <a:gd name="connsiteX259" fmla="*/ 2019487 w 6789110"/>
              <a:gd name="connsiteY259" fmla="*/ 6109050 h 6386516"/>
              <a:gd name="connsiteX260" fmla="*/ 1979067 w 6789110"/>
              <a:gd name="connsiteY260" fmla="*/ 6109050 h 6386516"/>
              <a:gd name="connsiteX261" fmla="*/ 1979067 w 6789110"/>
              <a:gd name="connsiteY261" fmla="*/ 6118675 h 6386516"/>
              <a:gd name="connsiteX262" fmla="*/ 1979067 w 6789110"/>
              <a:gd name="connsiteY262" fmla="*/ 6120600 h 6386516"/>
              <a:gd name="connsiteX263" fmla="*/ 1975218 w 6789110"/>
              <a:gd name="connsiteY263" fmla="*/ 6137923 h 6386516"/>
              <a:gd name="connsiteX264" fmla="*/ 1971368 w 6789110"/>
              <a:gd name="connsiteY264" fmla="*/ 6143697 h 6386516"/>
              <a:gd name="connsiteX265" fmla="*/ 1979067 w 6789110"/>
              <a:gd name="connsiteY265" fmla="*/ 6109050 h 6386516"/>
              <a:gd name="connsiteX266" fmla="*/ 1880903 w 6789110"/>
              <a:gd name="connsiteY266" fmla="*/ 6107126 h 6386516"/>
              <a:gd name="connsiteX267" fmla="*/ 1882828 w 6789110"/>
              <a:gd name="connsiteY267" fmla="*/ 6109051 h 6386516"/>
              <a:gd name="connsiteX268" fmla="*/ 1878978 w 6789110"/>
              <a:gd name="connsiteY268" fmla="*/ 6109051 h 6386516"/>
              <a:gd name="connsiteX269" fmla="*/ 1880903 w 6789110"/>
              <a:gd name="connsiteY269" fmla="*/ 6107126 h 6386516"/>
              <a:gd name="connsiteX270" fmla="*/ 1971368 w 6789110"/>
              <a:gd name="connsiteY270" fmla="*/ 6101351 h 6386516"/>
              <a:gd name="connsiteX271" fmla="*/ 1963669 w 6789110"/>
              <a:gd name="connsiteY271" fmla="*/ 6162945 h 6386516"/>
              <a:gd name="connsiteX272" fmla="*/ 1954044 w 6789110"/>
              <a:gd name="connsiteY272" fmla="*/ 6110976 h 6386516"/>
              <a:gd name="connsiteX273" fmla="*/ 1959818 w 6789110"/>
              <a:gd name="connsiteY273" fmla="*/ 6109051 h 6386516"/>
              <a:gd name="connsiteX274" fmla="*/ 1965593 w 6789110"/>
              <a:gd name="connsiteY274" fmla="*/ 6112901 h 6386516"/>
              <a:gd name="connsiteX275" fmla="*/ 1971368 w 6789110"/>
              <a:gd name="connsiteY275" fmla="*/ 6101351 h 6386516"/>
              <a:gd name="connsiteX276" fmla="*/ 1842406 w 6789110"/>
              <a:gd name="connsiteY276" fmla="*/ 6101351 h 6386516"/>
              <a:gd name="connsiteX277" fmla="*/ 1869353 w 6789110"/>
              <a:gd name="connsiteY277" fmla="*/ 6116750 h 6386516"/>
              <a:gd name="connsiteX278" fmla="*/ 1871279 w 6789110"/>
              <a:gd name="connsiteY278" fmla="*/ 6120600 h 6386516"/>
              <a:gd name="connsiteX279" fmla="*/ 1882828 w 6789110"/>
              <a:gd name="connsiteY279" fmla="*/ 6124449 h 6386516"/>
              <a:gd name="connsiteX280" fmla="*/ 1884752 w 6789110"/>
              <a:gd name="connsiteY280" fmla="*/ 6135998 h 6386516"/>
              <a:gd name="connsiteX281" fmla="*/ 1861654 w 6789110"/>
              <a:gd name="connsiteY281" fmla="*/ 6137923 h 6386516"/>
              <a:gd name="connsiteX282" fmla="*/ 1842406 w 6789110"/>
              <a:gd name="connsiteY282" fmla="*/ 6109051 h 6386516"/>
              <a:gd name="connsiteX283" fmla="*/ 1842406 w 6789110"/>
              <a:gd name="connsiteY283" fmla="*/ 6101351 h 6386516"/>
              <a:gd name="connsiteX284" fmla="*/ 1486321 w 6789110"/>
              <a:gd name="connsiteY284" fmla="*/ 6095576 h 6386516"/>
              <a:gd name="connsiteX285" fmla="*/ 1515194 w 6789110"/>
              <a:gd name="connsiteY285" fmla="*/ 6118675 h 6386516"/>
              <a:gd name="connsiteX286" fmla="*/ 1495945 w 6789110"/>
              <a:gd name="connsiteY286" fmla="*/ 6132148 h 6386516"/>
              <a:gd name="connsiteX287" fmla="*/ 1482471 w 6789110"/>
              <a:gd name="connsiteY287" fmla="*/ 6099427 h 6386516"/>
              <a:gd name="connsiteX288" fmla="*/ 1486321 w 6789110"/>
              <a:gd name="connsiteY288" fmla="*/ 6095576 h 6386516"/>
              <a:gd name="connsiteX289" fmla="*/ 1478622 w 6789110"/>
              <a:gd name="connsiteY289" fmla="*/ 6089803 h 6386516"/>
              <a:gd name="connsiteX290" fmla="*/ 1480547 w 6789110"/>
              <a:gd name="connsiteY290" fmla="*/ 6091728 h 6386516"/>
              <a:gd name="connsiteX291" fmla="*/ 1478622 w 6789110"/>
              <a:gd name="connsiteY291" fmla="*/ 6091728 h 6386516"/>
              <a:gd name="connsiteX292" fmla="*/ 1478622 w 6789110"/>
              <a:gd name="connsiteY292" fmla="*/ 6089803 h 6386516"/>
              <a:gd name="connsiteX293" fmla="*/ 1463224 w 6789110"/>
              <a:gd name="connsiteY293" fmla="*/ 6089803 h 6386516"/>
              <a:gd name="connsiteX294" fmla="*/ 1468998 w 6789110"/>
              <a:gd name="connsiteY294" fmla="*/ 6091728 h 6386516"/>
              <a:gd name="connsiteX295" fmla="*/ 1463224 w 6789110"/>
              <a:gd name="connsiteY295" fmla="*/ 6091728 h 6386516"/>
              <a:gd name="connsiteX296" fmla="*/ 1463224 w 6789110"/>
              <a:gd name="connsiteY296" fmla="*/ 6089803 h 6386516"/>
              <a:gd name="connsiteX297" fmla="*/ 1413179 w 6789110"/>
              <a:gd name="connsiteY297" fmla="*/ 6089802 h 6386516"/>
              <a:gd name="connsiteX298" fmla="*/ 1422803 w 6789110"/>
              <a:gd name="connsiteY298" fmla="*/ 6109050 h 6386516"/>
              <a:gd name="connsiteX299" fmla="*/ 1440127 w 6789110"/>
              <a:gd name="connsiteY299" fmla="*/ 6091727 h 6386516"/>
              <a:gd name="connsiteX300" fmla="*/ 1453599 w 6789110"/>
              <a:gd name="connsiteY300" fmla="*/ 6097501 h 6386516"/>
              <a:gd name="connsiteX301" fmla="*/ 1445900 w 6789110"/>
              <a:gd name="connsiteY301" fmla="*/ 6097501 h 6386516"/>
              <a:gd name="connsiteX302" fmla="*/ 1449751 w 6789110"/>
              <a:gd name="connsiteY302" fmla="*/ 6101351 h 6386516"/>
              <a:gd name="connsiteX303" fmla="*/ 1438202 w 6789110"/>
              <a:gd name="connsiteY303" fmla="*/ 6130223 h 6386516"/>
              <a:gd name="connsiteX304" fmla="*/ 1445900 w 6789110"/>
              <a:gd name="connsiteY304" fmla="*/ 6134072 h 6386516"/>
              <a:gd name="connsiteX305" fmla="*/ 1472848 w 6789110"/>
              <a:gd name="connsiteY305" fmla="*/ 6112900 h 6386516"/>
              <a:gd name="connsiteX306" fmla="*/ 1490171 w 6789110"/>
              <a:gd name="connsiteY306" fmla="*/ 6168718 h 6386516"/>
              <a:gd name="connsiteX307" fmla="*/ 1474772 w 6789110"/>
              <a:gd name="connsiteY307" fmla="*/ 6182191 h 6386516"/>
              <a:gd name="connsiteX308" fmla="*/ 1468998 w 6789110"/>
              <a:gd name="connsiteY308" fmla="*/ 6180267 h 6386516"/>
              <a:gd name="connsiteX309" fmla="*/ 1467073 w 6789110"/>
              <a:gd name="connsiteY309" fmla="*/ 6166793 h 6386516"/>
              <a:gd name="connsiteX310" fmla="*/ 1463223 w 6789110"/>
              <a:gd name="connsiteY310" fmla="*/ 6176417 h 6386516"/>
              <a:gd name="connsiteX311" fmla="*/ 1457450 w 6789110"/>
              <a:gd name="connsiteY311" fmla="*/ 6176417 h 6386516"/>
              <a:gd name="connsiteX312" fmla="*/ 1449751 w 6789110"/>
              <a:gd name="connsiteY312" fmla="*/ 6168718 h 6386516"/>
              <a:gd name="connsiteX313" fmla="*/ 1449751 w 6789110"/>
              <a:gd name="connsiteY313" fmla="*/ 6172568 h 6386516"/>
              <a:gd name="connsiteX314" fmla="*/ 1428577 w 6789110"/>
              <a:gd name="connsiteY314" fmla="*/ 6130223 h 6386516"/>
              <a:gd name="connsiteX315" fmla="*/ 1430503 w 6789110"/>
              <a:gd name="connsiteY315" fmla="*/ 6147546 h 6386516"/>
              <a:gd name="connsiteX316" fmla="*/ 1397782 w 6789110"/>
              <a:gd name="connsiteY316" fmla="*/ 6135997 h 6386516"/>
              <a:gd name="connsiteX317" fmla="*/ 1407405 w 6789110"/>
              <a:gd name="connsiteY317" fmla="*/ 6155245 h 6386516"/>
              <a:gd name="connsiteX318" fmla="*/ 1409329 w 6789110"/>
              <a:gd name="connsiteY318" fmla="*/ 6159094 h 6386516"/>
              <a:gd name="connsiteX319" fmla="*/ 1382382 w 6789110"/>
              <a:gd name="connsiteY319" fmla="*/ 6166793 h 6386516"/>
              <a:gd name="connsiteX320" fmla="*/ 1432428 w 6789110"/>
              <a:gd name="connsiteY320" fmla="*/ 6176417 h 6386516"/>
              <a:gd name="connsiteX321" fmla="*/ 1440127 w 6789110"/>
              <a:gd name="connsiteY321" fmla="*/ 6174492 h 6386516"/>
              <a:gd name="connsiteX322" fmla="*/ 1438202 w 6789110"/>
              <a:gd name="connsiteY322" fmla="*/ 6178342 h 6386516"/>
              <a:gd name="connsiteX323" fmla="*/ 1409329 w 6789110"/>
              <a:gd name="connsiteY323" fmla="*/ 6180267 h 6386516"/>
              <a:gd name="connsiteX324" fmla="*/ 1434352 w 6789110"/>
              <a:gd name="connsiteY324" fmla="*/ 6182191 h 6386516"/>
              <a:gd name="connsiteX325" fmla="*/ 1445900 w 6789110"/>
              <a:gd name="connsiteY325" fmla="*/ 6184116 h 6386516"/>
              <a:gd name="connsiteX326" fmla="*/ 1428577 w 6789110"/>
              <a:gd name="connsiteY326" fmla="*/ 6193740 h 6386516"/>
              <a:gd name="connsiteX327" fmla="*/ 1442051 w 6789110"/>
              <a:gd name="connsiteY327" fmla="*/ 6195665 h 6386516"/>
              <a:gd name="connsiteX328" fmla="*/ 1415104 w 6789110"/>
              <a:gd name="connsiteY328" fmla="*/ 6201439 h 6386516"/>
              <a:gd name="connsiteX329" fmla="*/ 1413179 w 6789110"/>
              <a:gd name="connsiteY329" fmla="*/ 6222612 h 6386516"/>
              <a:gd name="connsiteX330" fmla="*/ 1459374 w 6789110"/>
              <a:gd name="connsiteY330" fmla="*/ 6197590 h 6386516"/>
              <a:gd name="connsiteX331" fmla="*/ 1459374 w 6789110"/>
              <a:gd name="connsiteY331" fmla="*/ 6220687 h 6386516"/>
              <a:gd name="connsiteX332" fmla="*/ 1426653 w 6789110"/>
              <a:gd name="connsiteY332" fmla="*/ 6315002 h 6386516"/>
              <a:gd name="connsiteX333" fmla="*/ 1467073 w 6789110"/>
              <a:gd name="connsiteY333" fmla="*/ 6224537 h 6386516"/>
              <a:gd name="connsiteX334" fmla="*/ 1472848 w 6789110"/>
              <a:gd name="connsiteY334" fmla="*/ 6322701 h 6386516"/>
              <a:gd name="connsiteX335" fmla="*/ 1486322 w 6789110"/>
              <a:gd name="connsiteY335" fmla="*/ 6264958 h 6386516"/>
              <a:gd name="connsiteX336" fmla="*/ 1501719 w 6789110"/>
              <a:gd name="connsiteY336" fmla="*/ 6299604 h 6386516"/>
              <a:gd name="connsiteX337" fmla="*/ 1492095 w 6789110"/>
              <a:gd name="connsiteY337" fmla="*/ 6241860 h 6386516"/>
              <a:gd name="connsiteX338" fmla="*/ 1515194 w 6789110"/>
              <a:gd name="connsiteY338" fmla="*/ 6257259 h 6386516"/>
              <a:gd name="connsiteX339" fmla="*/ 1530592 w 6789110"/>
              <a:gd name="connsiteY339" fmla="*/ 6303453 h 6386516"/>
              <a:gd name="connsiteX340" fmla="*/ 1528667 w 6789110"/>
              <a:gd name="connsiteY340" fmla="*/ 6307303 h 6386516"/>
              <a:gd name="connsiteX341" fmla="*/ 1544066 w 6789110"/>
              <a:gd name="connsiteY341" fmla="*/ 6338099 h 6386516"/>
              <a:gd name="connsiteX342" fmla="*/ 1549840 w 6789110"/>
              <a:gd name="connsiteY342" fmla="*/ 6349648 h 6386516"/>
              <a:gd name="connsiteX343" fmla="*/ 1547915 w 6789110"/>
              <a:gd name="connsiteY343" fmla="*/ 6374670 h 6386516"/>
              <a:gd name="connsiteX344" fmla="*/ 1532518 w 6789110"/>
              <a:gd name="connsiteY344" fmla="*/ 6386219 h 6386516"/>
              <a:gd name="connsiteX345" fmla="*/ 1472848 w 6789110"/>
              <a:gd name="connsiteY345" fmla="*/ 6384294 h 6386516"/>
              <a:gd name="connsiteX346" fmla="*/ 1449751 w 6789110"/>
              <a:gd name="connsiteY346" fmla="*/ 6384294 h 6386516"/>
              <a:gd name="connsiteX347" fmla="*/ 1393931 w 6789110"/>
              <a:gd name="connsiteY347" fmla="*/ 6297679 h 6386516"/>
              <a:gd name="connsiteX348" fmla="*/ 1405480 w 6789110"/>
              <a:gd name="connsiteY348" fmla="*/ 6291905 h 6386516"/>
              <a:gd name="connsiteX349" fmla="*/ 1411254 w 6789110"/>
              <a:gd name="connsiteY349" fmla="*/ 6291905 h 6386516"/>
              <a:gd name="connsiteX350" fmla="*/ 1407405 w 6789110"/>
              <a:gd name="connsiteY350" fmla="*/ 6289980 h 6386516"/>
              <a:gd name="connsiteX351" fmla="*/ 1392006 w 6789110"/>
              <a:gd name="connsiteY351" fmla="*/ 6297679 h 6386516"/>
              <a:gd name="connsiteX352" fmla="*/ 1370834 w 6789110"/>
              <a:gd name="connsiteY352" fmla="*/ 6239935 h 6386516"/>
              <a:gd name="connsiteX353" fmla="*/ 1365059 w 6789110"/>
              <a:gd name="connsiteY353" fmla="*/ 6195665 h 6386516"/>
              <a:gd name="connsiteX354" fmla="*/ 1392006 w 6789110"/>
              <a:gd name="connsiteY354" fmla="*/ 6145621 h 6386516"/>
              <a:gd name="connsiteX355" fmla="*/ 1411254 w 6789110"/>
              <a:gd name="connsiteY355" fmla="*/ 6091727 h 6386516"/>
              <a:gd name="connsiteX356" fmla="*/ 1413179 w 6789110"/>
              <a:gd name="connsiteY356" fmla="*/ 6089802 h 6386516"/>
              <a:gd name="connsiteX357" fmla="*/ 1946346 w 6789110"/>
              <a:gd name="connsiteY357" fmla="*/ 6084029 h 6386516"/>
              <a:gd name="connsiteX358" fmla="*/ 1954045 w 6789110"/>
              <a:gd name="connsiteY358" fmla="*/ 6085953 h 6386516"/>
              <a:gd name="connsiteX359" fmla="*/ 1954045 w 6789110"/>
              <a:gd name="connsiteY359" fmla="*/ 6087878 h 6386516"/>
              <a:gd name="connsiteX360" fmla="*/ 1946346 w 6789110"/>
              <a:gd name="connsiteY360" fmla="*/ 6087878 h 6386516"/>
              <a:gd name="connsiteX361" fmla="*/ 1946346 w 6789110"/>
              <a:gd name="connsiteY361" fmla="*/ 6084029 h 6386516"/>
              <a:gd name="connsiteX362" fmla="*/ 1992541 w 6789110"/>
              <a:gd name="connsiteY362" fmla="*/ 6080179 h 6386516"/>
              <a:gd name="connsiteX363" fmla="*/ 1986767 w 6789110"/>
              <a:gd name="connsiteY363" fmla="*/ 6093653 h 6386516"/>
              <a:gd name="connsiteX364" fmla="*/ 1984842 w 6789110"/>
              <a:gd name="connsiteY364" fmla="*/ 6089803 h 6386516"/>
              <a:gd name="connsiteX365" fmla="*/ 1986767 w 6789110"/>
              <a:gd name="connsiteY365" fmla="*/ 6082104 h 6386516"/>
              <a:gd name="connsiteX366" fmla="*/ 1992541 w 6789110"/>
              <a:gd name="connsiteY366" fmla="*/ 6080179 h 6386516"/>
              <a:gd name="connsiteX367" fmla="*/ 1884752 w 6789110"/>
              <a:gd name="connsiteY367" fmla="*/ 6080178 h 6386516"/>
              <a:gd name="connsiteX368" fmla="*/ 1934797 w 6789110"/>
              <a:gd name="connsiteY368" fmla="*/ 6084028 h 6386516"/>
              <a:gd name="connsiteX369" fmla="*/ 1936722 w 6789110"/>
              <a:gd name="connsiteY369" fmla="*/ 6087878 h 6386516"/>
              <a:gd name="connsiteX370" fmla="*/ 1915548 w 6789110"/>
              <a:gd name="connsiteY370" fmla="*/ 6097502 h 6386516"/>
              <a:gd name="connsiteX371" fmla="*/ 1923248 w 6789110"/>
              <a:gd name="connsiteY371" fmla="*/ 6105201 h 6386516"/>
              <a:gd name="connsiteX372" fmla="*/ 1934797 w 6789110"/>
              <a:gd name="connsiteY372" fmla="*/ 6101352 h 6386516"/>
              <a:gd name="connsiteX373" fmla="*/ 1940572 w 6789110"/>
              <a:gd name="connsiteY373" fmla="*/ 6109051 h 6386516"/>
              <a:gd name="connsiteX374" fmla="*/ 1942497 w 6789110"/>
              <a:gd name="connsiteY374" fmla="*/ 6137923 h 6386516"/>
              <a:gd name="connsiteX375" fmla="*/ 1911699 w 6789110"/>
              <a:gd name="connsiteY375" fmla="*/ 6130224 h 6386516"/>
              <a:gd name="connsiteX376" fmla="*/ 1888602 w 6789110"/>
              <a:gd name="connsiteY376" fmla="*/ 6120600 h 6386516"/>
              <a:gd name="connsiteX377" fmla="*/ 1884752 w 6789110"/>
              <a:gd name="connsiteY377" fmla="*/ 6080178 h 6386516"/>
              <a:gd name="connsiteX378" fmla="*/ 1422803 w 6789110"/>
              <a:gd name="connsiteY378" fmla="*/ 6074405 h 6386516"/>
              <a:gd name="connsiteX379" fmla="*/ 1426653 w 6789110"/>
              <a:gd name="connsiteY379" fmla="*/ 6076329 h 6386516"/>
              <a:gd name="connsiteX380" fmla="*/ 1417028 w 6789110"/>
              <a:gd name="connsiteY380" fmla="*/ 6084029 h 6386516"/>
              <a:gd name="connsiteX381" fmla="*/ 1422803 w 6789110"/>
              <a:gd name="connsiteY381" fmla="*/ 6074405 h 6386516"/>
              <a:gd name="connsiteX382" fmla="*/ 2007939 w 6789110"/>
              <a:gd name="connsiteY382" fmla="*/ 6074404 h 6386516"/>
              <a:gd name="connsiteX383" fmla="*/ 2009863 w 6789110"/>
              <a:gd name="connsiteY383" fmla="*/ 6074404 h 6386516"/>
              <a:gd name="connsiteX384" fmla="*/ 2013713 w 6789110"/>
              <a:gd name="connsiteY384" fmla="*/ 6078254 h 6386516"/>
              <a:gd name="connsiteX385" fmla="*/ 2015638 w 6789110"/>
              <a:gd name="connsiteY385" fmla="*/ 6091728 h 6386516"/>
              <a:gd name="connsiteX386" fmla="*/ 2006013 w 6789110"/>
              <a:gd name="connsiteY386" fmla="*/ 6107126 h 6386516"/>
              <a:gd name="connsiteX387" fmla="*/ 1998314 w 6789110"/>
              <a:gd name="connsiteY387" fmla="*/ 6103277 h 6386516"/>
              <a:gd name="connsiteX388" fmla="*/ 2007939 w 6789110"/>
              <a:gd name="connsiteY388" fmla="*/ 6074404 h 6386516"/>
              <a:gd name="connsiteX389" fmla="*/ 1844331 w 6789110"/>
              <a:gd name="connsiteY389" fmla="*/ 6072479 h 6386516"/>
              <a:gd name="connsiteX390" fmla="*/ 1873204 w 6789110"/>
              <a:gd name="connsiteY390" fmla="*/ 6074405 h 6386516"/>
              <a:gd name="connsiteX391" fmla="*/ 1878978 w 6789110"/>
              <a:gd name="connsiteY391" fmla="*/ 6076329 h 6386516"/>
              <a:gd name="connsiteX392" fmla="*/ 1878978 w 6789110"/>
              <a:gd name="connsiteY392" fmla="*/ 6082104 h 6386516"/>
              <a:gd name="connsiteX393" fmla="*/ 1873204 w 6789110"/>
              <a:gd name="connsiteY393" fmla="*/ 6087878 h 6386516"/>
              <a:gd name="connsiteX394" fmla="*/ 1865504 w 6789110"/>
              <a:gd name="connsiteY394" fmla="*/ 6080179 h 6386516"/>
              <a:gd name="connsiteX395" fmla="*/ 1863579 w 6789110"/>
              <a:gd name="connsiteY395" fmla="*/ 6085953 h 6386516"/>
              <a:gd name="connsiteX396" fmla="*/ 1853955 w 6789110"/>
              <a:gd name="connsiteY396" fmla="*/ 6095577 h 6386516"/>
              <a:gd name="connsiteX397" fmla="*/ 1871278 w 6789110"/>
              <a:gd name="connsiteY397" fmla="*/ 6105201 h 6386516"/>
              <a:gd name="connsiteX398" fmla="*/ 1863579 w 6789110"/>
              <a:gd name="connsiteY398" fmla="*/ 6105201 h 6386516"/>
              <a:gd name="connsiteX399" fmla="*/ 1844331 w 6789110"/>
              <a:gd name="connsiteY399" fmla="*/ 6093653 h 6386516"/>
              <a:gd name="connsiteX400" fmla="*/ 1844331 w 6789110"/>
              <a:gd name="connsiteY400" fmla="*/ 6072479 h 6386516"/>
              <a:gd name="connsiteX401" fmla="*/ 1522893 w 6789110"/>
              <a:gd name="connsiteY401" fmla="*/ 6064781 h 6386516"/>
              <a:gd name="connsiteX402" fmla="*/ 1528667 w 6789110"/>
              <a:gd name="connsiteY402" fmla="*/ 6080179 h 6386516"/>
              <a:gd name="connsiteX403" fmla="*/ 1520968 w 6789110"/>
              <a:gd name="connsiteY403" fmla="*/ 6074405 h 6386516"/>
              <a:gd name="connsiteX404" fmla="*/ 1522893 w 6789110"/>
              <a:gd name="connsiteY404" fmla="*/ 6064781 h 6386516"/>
              <a:gd name="connsiteX405" fmla="*/ 1428578 w 6789110"/>
              <a:gd name="connsiteY405" fmla="*/ 6064781 h 6386516"/>
              <a:gd name="connsiteX406" fmla="*/ 1432427 w 6789110"/>
              <a:gd name="connsiteY406" fmla="*/ 6070555 h 6386516"/>
              <a:gd name="connsiteX407" fmla="*/ 1424728 w 6789110"/>
              <a:gd name="connsiteY407" fmla="*/ 6068630 h 6386516"/>
              <a:gd name="connsiteX408" fmla="*/ 1428578 w 6789110"/>
              <a:gd name="connsiteY408" fmla="*/ 6064781 h 6386516"/>
              <a:gd name="connsiteX409" fmla="*/ 1366984 w 6789110"/>
              <a:gd name="connsiteY409" fmla="*/ 6064780 h 6386516"/>
              <a:gd name="connsiteX410" fmla="*/ 1395857 w 6789110"/>
              <a:gd name="connsiteY410" fmla="*/ 6068629 h 6386516"/>
              <a:gd name="connsiteX411" fmla="*/ 1390083 w 6789110"/>
              <a:gd name="connsiteY411" fmla="*/ 6078253 h 6386516"/>
              <a:gd name="connsiteX412" fmla="*/ 1382383 w 6789110"/>
              <a:gd name="connsiteY412" fmla="*/ 6074404 h 6386516"/>
              <a:gd name="connsiteX413" fmla="*/ 1380459 w 6789110"/>
              <a:gd name="connsiteY413" fmla="*/ 6105200 h 6386516"/>
              <a:gd name="connsiteX414" fmla="*/ 1380459 w 6789110"/>
              <a:gd name="connsiteY414" fmla="*/ 6112900 h 6386516"/>
              <a:gd name="connsiteX415" fmla="*/ 1357360 w 6789110"/>
              <a:gd name="connsiteY415" fmla="*/ 6168718 h 6386516"/>
              <a:gd name="connsiteX416" fmla="*/ 1351586 w 6789110"/>
              <a:gd name="connsiteY416" fmla="*/ 6139847 h 6386516"/>
              <a:gd name="connsiteX417" fmla="*/ 1359286 w 6789110"/>
              <a:gd name="connsiteY417" fmla="*/ 6093652 h 6386516"/>
              <a:gd name="connsiteX418" fmla="*/ 1366984 w 6789110"/>
              <a:gd name="connsiteY418" fmla="*/ 6064780 h 6386516"/>
              <a:gd name="connsiteX419" fmla="*/ 1977142 w 6789110"/>
              <a:gd name="connsiteY419" fmla="*/ 6055157 h 6386516"/>
              <a:gd name="connsiteX420" fmla="*/ 1977142 w 6789110"/>
              <a:gd name="connsiteY420" fmla="*/ 6064781 h 6386516"/>
              <a:gd name="connsiteX421" fmla="*/ 1944420 w 6789110"/>
              <a:gd name="connsiteY421" fmla="*/ 6064781 h 6386516"/>
              <a:gd name="connsiteX422" fmla="*/ 1977142 w 6789110"/>
              <a:gd name="connsiteY422" fmla="*/ 6055157 h 6386516"/>
              <a:gd name="connsiteX423" fmla="*/ 1877054 w 6789110"/>
              <a:gd name="connsiteY423" fmla="*/ 6049382 h 6386516"/>
              <a:gd name="connsiteX424" fmla="*/ 1877054 w 6789110"/>
              <a:gd name="connsiteY424" fmla="*/ 6055157 h 6386516"/>
              <a:gd name="connsiteX425" fmla="*/ 1867429 w 6789110"/>
              <a:gd name="connsiteY425" fmla="*/ 6051307 h 6386516"/>
              <a:gd name="connsiteX426" fmla="*/ 1877054 w 6789110"/>
              <a:gd name="connsiteY426" fmla="*/ 6049382 h 6386516"/>
              <a:gd name="connsiteX427" fmla="*/ 1488245 w 6789110"/>
              <a:gd name="connsiteY427" fmla="*/ 6035908 h 6386516"/>
              <a:gd name="connsiteX428" fmla="*/ 1522893 w 6789110"/>
              <a:gd name="connsiteY428" fmla="*/ 6053232 h 6386516"/>
              <a:gd name="connsiteX429" fmla="*/ 1519043 w 6789110"/>
              <a:gd name="connsiteY429" fmla="*/ 6072480 h 6386516"/>
              <a:gd name="connsiteX430" fmla="*/ 1501719 w 6789110"/>
              <a:gd name="connsiteY430" fmla="*/ 6064781 h 6386516"/>
              <a:gd name="connsiteX431" fmla="*/ 1497869 w 6789110"/>
              <a:gd name="connsiteY431" fmla="*/ 6055157 h 6386516"/>
              <a:gd name="connsiteX432" fmla="*/ 1490171 w 6789110"/>
              <a:gd name="connsiteY432" fmla="*/ 6057081 h 6386516"/>
              <a:gd name="connsiteX433" fmla="*/ 1494020 w 6789110"/>
              <a:gd name="connsiteY433" fmla="*/ 6051307 h 6386516"/>
              <a:gd name="connsiteX434" fmla="*/ 1482471 w 6789110"/>
              <a:gd name="connsiteY434" fmla="*/ 6045533 h 6386516"/>
              <a:gd name="connsiteX435" fmla="*/ 1488245 w 6789110"/>
              <a:gd name="connsiteY435" fmla="*/ 6035908 h 6386516"/>
              <a:gd name="connsiteX436" fmla="*/ 1465149 w 6789110"/>
              <a:gd name="connsiteY436" fmla="*/ 6030134 h 6386516"/>
              <a:gd name="connsiteX437" fmla="*/ 1476697 w 6789110"/>
              <a:gd name="connsiteY437" fmla="*/ 6047457 h 6386516"/>
              <a:gd name="connsiteX438" fmla="*/ 1472848 w 6789110"/>
              <a:gd name="connsiteY438" fmla="*/ 6051307 h 6386516"/>
              <a:gd name="connsiteX439" fmla="*/ 1467072 w 6789110"/>
              <a:gd name="connsiteY439" fmla="*/ 6049382 h 6386516"/>
              <a:gd name="connsiteX440" fmla="*/ 1461298 w 6789110"/>
              <a:gd name="connsiteY440" fmla="*/ 6043608 h 6386516"/>
              <a:gd name="connsiteX441" fmla="*/ 1465149 w 6789110"/>
              <a:gd name="connsiteY441" fmla="*/ 6030134 h 6386516"/>
              <a:gd name="connsiteX442" fmla="*/ 1499794 w 6789110"/>
              <a:gd name="connsiteY442" fmla="*/ 6028210 h 6386516"/>
              <a:gd name="connsiteX443" fmla="*/ 1503644 w 6789110"/>
              <a:gd name="connsiteY443" fmla="*/ 6041684 h 6386516"/>
              <a:gd name="connsiteX444" fmla="*/ 1490171 w 6789110"/>
              <a:gd name="connsiteY444" fmla="*/ 6035910 h 6386516"/>
              <a:gd name="connsiteX445" fmla="*/ 1499794 w 6789110"/>
              <a:gd name="connsiteY445" fmla="*/ 6028210 h 6386516"/>
              <a:gd name="connsiteX446" fmla="*/ 1384306 w 6789110"/>
              <a:gd name="connsiteY446" fmla="*/ 6026285 h 6386516"/>
              <a:gd name="connsiteX447" fmla="*/ 1388157 w 6789110"/>
              <a:gd name="connsiteY447" fmla="*/ 6032059 h 6386516"/>
              <a:gd name="connsiteX448" fmla="*/ 1390081 w 6789110"/>
              <a:gd name="connsiteY448" fmla="*/ 6035909 h 6386516"/>
              <a:gd name="connsiteX449" fmla="*/ 1380458 w 6789110"/>
              <a:gd name="connsiteY449" fmla="*/ 6032059 h 6386516"/>
              <a:gd name="connsiteX450" fmla="*/ 1380458 w 6789110"/>
              <a:gd name="connsiteY450" fmla="*/ 6030134 h 6386516"/>
              <a:gd name="connsiteX451" fmla="*/ 1384306 w 6789110"/>
              <a:gd name="connsiteY451" fmla="*/ 6026285 h 6386516"/>
              <a:gd name="connsiteX452" fmla="*/ 1944420 w 6789110"/>
              <a:gd name="connsiteY452" fmla="*/ 6024360 h 6386516"/>
              <a:gd name="connsiteX453" fmla="*/ 1975217 w 6789110"/>
              <a:gd name="connsiteY453" fmla="*/ 6030134 h 6386516"/>
              <a:gd name="connsiteX454" fmla="*/ 1975217 w 6789110"/>
              <a:gd name="connsiteY454" fmla="*/ 6033984 h 6386516"/>
              <a:gd name="connsiteX455" fmla="*/ 1942495 w 6789110"/>
              <a:gd name="connsiteY455" fmla="*/ 6051307 h 6386516"/>
              <a:gd name="connsiteX456" fmla="*/ 1942495 w 6789110"/>
              <a:gd name="connsiteY456" fmla="*/ 6035909 h 6386516"/>
              <a:gd name="connsiteX457" fmla="*/ 1946345 w 6789110"/>
              <a:gd name="connsiteY457" fmla="*/ 6032059 h 6386516"/>
              <a:gd name="connsiteX458" fmla="*/ 1944420 w 6789110"/>
              <a:gd name="connsiteY458" fmla="*/ 6024360 h 6386516"/>
              <a:gd name="connsiteX459" fmla="*/ 1461299 w 6789110"/>
              <a:gd name="connsiteY459" fmla="*/ 6022435 h 6386516"/>
              <a:gd name="connsiteX460" fmla="*/ 1461299 w 6789110"/>
              <a:gd name="connsiteY460" fmla="*/ 6024360 h 6386516"/>
              <a:gd name="connsiteX461" fmla="*/ 1457450 w 6789110"/>
              <a:gd name="connsiteY461" fmla="*/ 6024360 h 6386516"/>
              <a:gd name="connsiteX462" fmla="*/ 1538291 w 6789110"/>
              <a:gd name="connsiteY462" fmla="*/ 6020511 h 6386516"/>
              <a:gd name="connsiteX463" fmla="*/ 1542140 w 6789110"/>
              <a:gd name="connsiteY463" fmla="*/ 6032060 h 6386516"/>
              <a:gd name="connsiteX464" fmla="*/ 1536366 w 6789110"/>
              <a:gd name="connsiteY464" fmla="*/ 6032060 h 6386516"/>
              <a:gd name="connsiteX465" fmla="*/ 1538291 w 6789110"/>
              <a:gd name="connsiteY465" fmla="*/ 6020511 h 6386516"/>
              <a:gd name="connsiteX466" fmla="*/ 1413179 w 6789110"/>
              <a:gd name="connsiteY466" fmla="*/ 6016661 h 6386516"/>
              <a:gd name="connsiteX467" fmla="*/ 1413179 w 6789110"/>
              <a:gd name="connsiteY467" fmla="*/ 6022435 h 6386516"/>
              <a:gd name="connsiteX468" fmla="*/ 1409330 w 6789110"/>
              <a:gd name="connsiteY468" fmla="*/ 6018585 h 6386516"/>
              <a:gd name="connsiteX469" fmla="*/ 1413179 w 6789110"/>
              <a:gd name="connsiteY469" fmla="*/ 6016661 h 6386516"/>
              <a:gd name="connsiteX470" fmla="*/ 1863581 w 6789110"/>
              <a:gd name="connsiteY470" fmla="*/ 6005111 h 6386516"/>
              <a:gd name="connsiteX471" fmla="*/ 1873204 w 6789110"/>
              <a:gd name="connsiteY471" fmla="*/ 6014736 h 6386516"/>
              <a:gd name="connsiteX472" fmla="*/ 1875129 w 6789110"/>
              <a:gd name="connsiteY472" fmla="*/ 6033984 h 6386516"/>
              <a:gd name="connsiteX473" fmla="*/ 1853955 w 6789110"/>
              <a:gd name="connsiteY473" fmla="*/ 6037833 h 6386516"/>
              <a:gd name="connsiteX474" fmla="*/ 1848181 w 6789110"/>
              <a:gd name="connsiteY474" fmla="*/ 6041683 h 6386516"/>
              <a:gd name="connsiteX475" fmla="*/ 1852031 w 6789110"/>
              <a:gd name="connsiteY475" fmla="*/ 6012811 h 6386516"/>
              <a:gd name="connsiteX476" fmla="*/ 1863581 w 6789110"/>
              <a:gd name="connsiteY476" fmla="*/ 6005111 h 6386516"/>
              <a:gd name="connsiteX477" fmla="*/ 2002164 w 6789110"/>
              <a:gd name="connsiteY477" fmla="*/ 5997413 h 6386516"/>
              <a:gd name="connsiteX478" fmla="*/ 2004089 w 6789110"/>
              <a:gd name="connsiteY478" fmla="*/ 5999337 h 6386516"/>
              <a:gd name="connsiteX479" fmla="*/ 2002164 w 6789110"/>
              <a:gd name="connsiteY479" fmla="*/ 6016661 h 6386516"/>
              <a:gd name="connsiteX480" fmla="*/ 1994466 w 6789110"/>
              <a:gd name="connsiteY480" fmla="*/ 6014736 h 6386516"/>
              <a:gd name="connsiteX481" fmla="*/ 2000239 w 6789110"/>
              <a:gd name="connsiteY481" fmla="*/ 6001262 h 6386516"/>
              <a:gd name="connsiteX482" fmla="*/ 1998314 w 6789110"/>
              <a:gd name="connsiteY482" fmla="*/ 5999337 h 6386516"/>
              <a:gd name="connsiteX483" fmla="*/ 2002164 w 6789110"/>
              <a:gd name="connsiteY483" fmla="*/ 5997413 h 6386516"/>
              <a:gd name="connsiteX484" fmla="*/ 1875128 w 6789110"/>
              <a:gd name="connsiteY484" fmla="*/ 5995489 h 6386516"/>
              <a:gd name="connsiteX485" fmla="*/ 1873203 w 6789110"/>
              <a:gd name="connsiteY485" fmla="*/ 6007038 h 6386516"/>
              <a:gd name="connsiteX486" fmla="*/ 1865504 w 6789110"/>
              <a:gd name="connsiteY486" fmla="*/ 6005113 h 6386516"/>
              <a:gd name="connsiteX487" fmla="*/ 1875128 w 6789110"/>
              <a:gd name="connsiteY487" fmla="*/ 5995489 h 6386516"/>
              <a:gd name="connsiteX488" fmla="*/ 1451674 w 6789110"/>
              <a:gd name="connsiteY488" fmla="*/ 5995489 h 6386516"/>
              <a:gd name="connsiteX489" fmla="*/ 1455525 w 6789110"/>
              <a:gd name="connsiteY489" fmla="*/ 6010887 h 6386516"/>
              <a:gd name="connsiteX490" fmla="*/ 1447826 w 6789110"/>
              <a:gd name="connsiteY490" fmla="*/ 6012812 h 6386516"/>
              <a:gd name="connsiteX491" fmla="*/ 1445900 w 6789110"/>
              <a:gd name="connsiteY491" fmla="*/ 6007038 h 6386516"/>
              <a:gd name="connsiteX492" fmla="*/ 1451674 w 6789110"/>
              <a:gd name="connsiteY492" fmla="*/ 5995489 h 6386516"/>
              <a:gd name="connsiteX493" fmla="*/ 1501719 w 6789110"/>
              <a:gd name="connsiteY493" fmla="*/ 5993564 h 6386516"/>
              <a:gd name="connsiteX494" fmla="*/ 1511344 w 6789110"/>
              <a:gd name="connsiteY494" fmla="*/ 6016662 h 6386516"/>
              <a:gd name="connsiteX495" fmla="*/ 1507495 w 6789110"/>
              <a:gd name="connsiteY495" fmla="*/ 6016662 h 6386516"/>
              <a:gd name="connsiteX496" fmla="*/ 1499794 w 6789110"/>
              <a:gd name="connsiteY496" fmla="*/ 6008962 h 6386516"/>
              <a:gd name="connsiteX497" fmla="*/ 1497870 w 6789110"/>
              <a:gd name="connsiteY497" fmla="*/ 6012812 h 6386516"/>
              <a:gd name="connsiteX498" fmla="*/ 1482471 w 6789110"/>
              <a:gd name="connsiteY498" fmla="*/ 6014737 h 6386516"/>
              <a:gd name="connsiteX499" fmla="*/ 1482471 w 6789110"/>
              <a:gd name="connsiteY499" fmla="*/ 6010887 h 6386516"/>
              <a:gd name="connsiteX500" fmla="*/ 1484396 w 6789110"/>
              <a:gd name="connsiteY500" fmla="*/ 6005113 h 6386516"/>
              <a:gd name="connsiteX501" fmla="*/ 1484396 w 6789110"/>
              <a:gd name="connsiteY501" fmla="*/ 6003188 h 6386516"/>
              <a:gd name="connsiteX502" fmla="*/ 1501719 w 6789110"/>
              <a:gd name="connsiteY502" fmla="*/ 5993564 h 6386516"/>
              <a:gd name="connsiteX503" fmla="*/ 1472848 w 6789110"/>
              <a:gd name="connsiteY503" fmla="*/ 5989714 h 6386516"/>
              <a:gd name="connsiteX504" fmla="*/ 1476698 w 6789110"/>
              <a:gd name="connsiteY504" fmla="*/ 5989714 h 6386516"/>
              <a:gd name="connsiteX505" fmla="*/ 1474773 w 6789110"/>
              <a:gd name="connsiteY505" fmla="*/ 5993564 h 6386516"/>
              <a:gd name="connsiteX506" fmla="*/ 1472848 w 6789110"/>
              <a:gd name="connsiteY506" fmla="*/ 5989714 h 6386516"/>
              <a:gd name="connsiteX507" fmla="*/ 1407404 w 6789110"/>
              <a:gd name="connsiteY507" fmla="*/ 5987789 h 6386516"/>
              <a:gd name="connsiteX508" fmla="*/ 1417029 w 6789110"/>
              <a:gd name="connsiteY508" fmla="*/ 5989713 h 6386516"/>
              <a:gd name="connsiteX509" fmla="*/ 1413180 w 6789110"/>
              <a:gd name="connsiteY509" fmla="*/ 6010886 h 6386516"/>
              <a:gd name="connsiteX510" fmla="*/ 1407404 w 6789110"/>
              <a:gd name="connsiteY510" fmla="*/ 5987789 h 6386516"/>
              <a:gd name="connsiteX511" fmla="*/ 1948270 w 6789110"/>
              <a:gd name="connsiteY511" fmla="*/ 5982014 h 6386516"/>
              <a:gd name="connsiteX512" fmla="*/ 1982918 w 6789110"/>
              <a:gd name="connsiteY512" fmla="*/ 5995489 h 6386516"/>
              <a:gd name="connsiteX513" fmla="*/ 1979068 w 6789110"/>
              <a:gd name="connsiteY513" fmla="*/ 6012812 h 6386516"/>
              <a:gd name="connsiteX514" fmla="*/ 1946345 w 6789110"/>
              <a:gd name="connsiteY514" fmla="*/ 6014737 h 6386516"/>
              <a:gd name="connsiteX515" fmla="*/ 1948270 w 6789110"/>
              <a:gd name="connsiteY515" fmla="*/ 5993564 h 6386516"/>
              <a:gd name="connsiteX516" fmla="*/ 1957895 w 6789110"/>
              <a:gd name="connsiteY516" fmla="*/ 5987790 h 6386516"/>
              <a:gd name="connsiteX517" fmla="*/ 1948270 w 6789110"/>
              <a:gd name="connsiteY517" fmla="*/ 5987790 h 6386516"/>
              <a:gd name="connsiteX518" fmla="*/ 1948270 w 6789110"/>
              <a:gd name="connsiteY518" fmla="*/ 5982014 h 6386516"/>
              <a:gd name="connsiteX519" fmla="*/ 1393931 w 6789110"/>
              <a:gd name="connsiteY519" fmla="*/ 5978166 h 6386516"/>
              <a:gd name="connsiteX520" fmla="*/ 1395856 w 6789110"/>
              <a:gd name="connsiteY520" fmla="*/ 5980090 h 6386516"/>
              <a:gd name="connsiteX521" fmla="*/ 1403556 w 6789110"/>
              <a:gd name="connsiteY521" fmla="*/ 5999338 h 6386516"/>
              <a:gd name="connsiteX522" fmla="*/ 1399705 w 6789110"/>
              <a:gd name="connsiteY522" fmla="*/ 5999338 h 6386516"/>
              <a:gd name="connsiteX523" fmla="*/ 1397782 w 6789110"/>
              <a:gd name="connsiteY523" fmla="*/ 6003188 h 6386516"/>
              <a:gd name="connsiteX524" fmla="*/ 1393931 w 6789110"/>
              <a:gd name="connsiteY524" fmla="*/ 5989714 h 6386516"/>
              <a:gd name="connsiteX525" fmla="*/ 1393931 w 6789110"/>
              <a:gd name="connsiteY525" fmla="*/ 5978166 h 6386516"/>
              <a:gd name="connsiteX526" fmla="*/ 1875129 w 6789110"/>
              <a:gd name="connsiteY526" fmla="*/ 5972391 h 6386516"/>
              <a:gd name="connsiteX527" fmla="*/ 1875129 w 6789110"/>
              <a:gd name="connsiteY527" fmla="*/ 5978166 h 6386516"/>
              <a:gd name="connsiteX528" fmla="*/ 1853955 w 6789110"/>
              <a:gd name="connsiteY528" fmla="*/ 5997414 h 6386516"/>
              <a:gd name="connsiteX529" fmla="*/ 1850106 w 6789110"/>
              <a:gd name="connsiteY529" fmla="*/ 5976241 h 6386516"/>
              <a:gd name="connsiteX530" fmla="*/ 1875129 w 6789110"/>
              <a:gd name="connsiteY530" fmla="*/ 5972391 h 6386516"/>
              <a:gd name="connsiteX531" fmla="*/ 1927098 w 6789110"/>
              <a:gd name="connsiteY531" fmla="*/ 5968541 h 6386516"/>
              <a:gd name="connsiteX532" fmla="*/ 1936722 w 6789110"/>
              <a:gd name="connsiteY532" fmla="*/ 5976240 h 6386516"/>
              <a:gd name="connsiteX533" fmla="*/ 1934797 w 6789110"/>
              <a:gd name="connsiteY533" fmla="*/ 6018585 h 6386516"/>
              <a:gd name="connsiteX534" fmla="*/ 1929022 w 6789110"/>
              <a:gd name="connsiteY534" fmla="*/ 6022434 h 6386516"/>
              <a:gd name="connsiteX535" fmla="*/ 1932872 w 6789110"/>
              <a:gd name="connsiteY535" fmla="*/ 6028208 h 6386516"/>
              <a:gd name="connsiteX536" fmla="*/ 1932872 w 6789110"/>
              <a:gd name="connsiteY536" fmla="*/ 6055156 h 6386516"/>
              <a:gd name="connsiteX537" fmla="*/ 1917473 w 6789110"/>
              <a:gd name="connsiteY537" fmla="*/ 6066704 h 6386516"/>
              <a:gd name="connsiteX538" fmla="*/ 1886676 w 6789110"/>
              <a:gd name="connsiteY538" fmla="*/ 6055156 h 6386516"/>
              <a:gd name="connsiteX539" fmla="*/ 1886676 w 6789110"/>
              <a:gd name="connsiteY539" fmla="*/ 6049381 h 6386516"/>
              <a:gd name="connsiteX540" fmla="*/ 1882826 w 6789110"/>
              <a:gd name="connsiteY540" fmla="*/ 6045532 h 6386516"/>
              <a:gd name="connsiteX541" fmla="*/ 1923248 w 6789110"/>
              <a:gd name="connsiteY541" fmla="*/ 6003186 h 6386516"/>
              <a:gd name="connsiteX542" fmla="*/ 1880902 w 6789110"/>
              <a:gd name="connsiteY542" fmla="*/ 6032058 h 6386516"/>
              <a:gd name="connsiteX543" fmla="*/ 1878977 w 6789110"/>
              <a:gd name="connsiteY543" fmla="*/ 6014735 h 6386516"/>
              <a:gd name="connsiteX544" fmla="*/ 1880902 w 6789110"/>
              <a:gd name="connsiteY544" fmla="*/ 5989713 h 6386516"/>
              <a:gd name="connsiteX545" fmla="*/ 1927098 w 6789110"/>
              <a:gd name="connsiteY545" fmla="*/ 5968541 h 6386516"/>
              <a:gd name="connsiteX546" fmla="*/ 1982916 w 6789110"/>
              <a:gd name="connsiteY546" fmla="*/ 5964692 h 6386516"/>
              <a:gd name="connsiteX547" fmla="*/ 1988692 w 6789110"/>
              <a:gd name="connsiteY547" fmla="*/ 5983940 h 6386516"/>
              <a:gd name="connsiteX548" fmla="*/ 1952119 w 6789110"/>
              <a:gd name="connsiteY548" fmla="*/ 5970466 h 6386516"/>
              <a:gd name="connsiteX549" fmla="*/ 1963669 w 6789110"/>
              <a:gd name="connsiteY549" fmla="*/ 5966617 h 6386516"/>
              <a:gd name="connsiteX550" fmla="*/ 1982916 w 6789110"/>
              <a:gd name="connsiteY550" fmla="*/ 5964692 h 6386516"/>
              <a:gd name="connsiteX551" fmla="*/ 1519042 w 6789110"/>
              <a:gd name="connsiteY551" fmla="*/ 5962766 h 6386516"/>
              <a:gd name="connsiteX552" fmla="*/ 1528667 w 6789110"/>
              <a:gd name="connsiteY552" fmla="*/ 5991639 h 6386516"/>
              <a:gd name="connsiteX553" fmla="*/ 1520968 w 6789110"/>
              <a:gd name="connsiteY553" fmla="*/ 6008962 h 6386516"/>
              <a:gd name="connsiteX554" fmla="*/ 1519042 w 6789110"/>
              <a:gd name="connsiteY554" fmla="*/ 6007037 h 6386516"/>
              <a:gd name="connsiteX555" fmla="*/ 1515194 w 6789110"/>
              <a:gd name="connsiteY555" fmla="*/ 5968542 h 6386516"/>
              <a:gd name="connsiteX556" fmla="*/ 1511343 w 6789110"/>
              <a:gd name="connsiteY556" fmla="*/ 5966617 h 6386516"/>
              <a:gd name="connsiteX557" fmla="*/ 1519042 w 6789110"/>
              <a:gd name="connsiteY557" fmla="*/ 5962766 h 6386516"/>
              <a:gd name="connsiteX558" fmla="*/ 1486322 w 6789110"/>
              <a:gd name="connsiteY558" fmla="*/ 5956992 h 6386516"/>
              <a:gd name="connsiteX559" fmla="*/ 1494021 w 6789110"/>
              <a:gd name="connsiteY559" fmla="*/ 5970466 h 6386516"/>
              <a:gd name="connsiteX560" fmla="*/ 1490171 w 6789110"/>
              <a:gd name="connsiteY560" fmla="*/ 5972391 h 6386516"/>
              <a:gd name="connsiteX561" fmla="*/ 1490171 w 6789110"/>
              <a:gd name="connsiteY561" fmla="*/ 5970466 h 6386516"/>
              <a:gd name="connsiteX562" fmla="*/ 1476697 w 6789110"/>
              <a:gd name="connsiteY562" fmla="*/ 5983940 h 6386516"/>
              <a:gd name="connsiteX563" fmla="*/ 1470923 w 6789110"/>
              <a:gd name="connsiteY563" fmla="*/ 5985865 h 6386516"/>
              <a:gd name="connsiteX564" fmla="*/ 1467073 w 6789110"/>
              <a:gd name="connsiteY564" fmla="*/ 5974316 h 6386516"/>
              <a:gd name="connsiteX565" fmla="*/ 1470923 w 6789110"/>
              <a:gd name="connsiteY565" fmla="*/ 5960842 h 6386516"/>
              <a:gd name="connsiteX566" fmla="*/ 1486322 w 6789110"/>
              <a:gd name="connsiteY566" fmla="*/ 5956992 h 6386516"/>
              <a:gd name="connsiteX567" fmla="*/ 1499795 w 6789110"/>
              <a:gd name="connsiteY567" fmla="*/ 5953143 h 6386516"/>
              <a:gd name="connsiteX568" fmla="*/ 1505569 w 6789110"/>
              <a:gd name="connsiteY568" fmla="*/ 5955068 h 6386516"/>
              <a:gd name="connsiteX569" fmla="*/ 1501721 w 6789110"/>
              <a:gd name="connsiteY569" fmla="*/ 5964692 h 6386516"/>
              <a:gd name="connsiteX570" fmla="*/ 1499795 w 6789110"/>
              <a:gd name="connsiteY570" fmla="*/ 5953143 h 6386516"/>
              <a:gd name="connsiteX571" fmla="*/ 1515194 w 6789110"/>
              <a:gd name="connsiteY571" fmla="*/ 5947369 h 6386516"/>
              <a:gd name="connsiteX572" fmla="*/ 1517118 w 6789110"/>
              <a:gd name="connsiteY572" fmla="*/ 5951218 h 6386516"/>
              <a:gd name="connsiteX573" fmla="*/ 1513269 w 6789110"/>
              <a:gd name="connsiteY573" fmla="*/ 5956993 h 6386516"/>
              <a:gd name="connsiteX574" fmla="*/ 1515194 w 6789110"/>
              <a:gd name="connsiteY574" fmla="*/ 5947369 h 6386516"/>
              <a:gd name="connsiteX575" fmla="*/ 1411254 w 6789110"/>
              <a:gd name="connsiteY575" fmla="*/ 5943518 h 6386516"/>
              <a:gd name="connsiteX576" fmla="*/ 1422804 w 6789110"/>
              <a:gd name="connsiteY576" fmla="*/ 5968542 h 6386516"/>
              <a:gd name="connsiteX577" fmla="*/ 1418955 w 6789110"/>
              <a:gd name="connsiteY577" fmla="*/ 5976241 h 6386516"/>
              <a:gd name="connsiteX578" fmla="*/ 1409330 w 6789110"/>
              <a:gd name="connsiteY578" fmla="*/ 5949294 h 6386516"/>
              <a:gd name="connsiteX579" fmla="*/ 1405481 w 6789110"/>
              <a:gd name="connsiteY579" fmla="*/ 5949294 h 6386516"/>
              <a:gd name="connsiteX580" fmla="*/ 1411254 w 6789110"/>
              <a:gd name="connsiteY580" fmla="*/ 5943518 h 6386516"/>
              <a:gd name="connsiteX581" fmla="*/ 1332338 w 6789110"/>
              <a:gd name="connsiteY581" fmla="*/ 5943518 h 6386516"/>
              <a:gd name="connsiteX582" fmla="*/ 1357361 w 6789110"/>
              <a:gd name="connsiteY582" fmla="*/ 5964692 h 6386516"/>
              <a:gd name="connsiteX583" fmla="*/ 1365060 w 6789110"/>
              <a:gd name="connsiteY583" fmla="*/ 5978165 h 6386516"/>
              <a:gd name="connsiteX584" fmla="*/ 1332338 w 6789110"/>
              <a:gd name="connsiteY584" fmla="*/ 5943518 h 6386516"/>
              <a:gd name="connsiteX585" fmla="*/ 1996391 w 6789110"/>
              <a:gd name="connsiteY585" fmla="*/ 5939670 h 6386516"/>
              <a:gd name="connsiteX586" fmla="*/ 1996391 w 6789110"/>
              <a:gd name="connsiteY586" fmla="*/ 5943519 h 6386516"/>
              <a:gd name="connsiteX587" fmla="*/ 1992541 w 6789110"/>
              <a:gd name="connsiteY587" fmla="*/ 5941594 h 6386516"/>
              <a:gd name="connsiteX588" fmla="*/ 1996391 w 6789110"/>
              <a:gd name="connsiteY588" fmla="*/ 5939670 h 6386516"/>
              <a:gd name="connsiteX589" fmla="*/ 2009863 w 6789110"/>
              <a:gd name="connsiteY589" fmla="*/ 5933895 h 6386516"/>
              <a:gd name="connsiteX590" fmla="*/ 2007939 w 6789110"/>
              <a:gd name="connsiteY590" fmla="*/ 5949294 h 6386516"/>
              <a:gd name="connsiteX591" fmla="*/ 2007939 w 6789110"/>
              <a:gd name="connsiteY591" fmla="*/ 5953143 h 6386516"/>
              <a:gd name="connsiteX592" fmla="*/ 2004089 w 6789110"/>
              <a:gd name="connsiteY592" fmla="*/ 5953143 h 6386516"/>
              <a:gd name="connsiteX593" fmla="*/ 2000239 w 6789110"/>
              <a:gd name="connsiteY593" fmla="*/ 5947369 h 6386516"/>
              <a:gd name="connsiteX594" fmla="*/ 2002164 w 6789110"/>
              <a:gd name="connsiteY594" fmla="*/ 5935820 h 6386516"/>
              <a:gd name="connsiteX595" fmla="*/ 2009863 w 6789110"/>
              <a:gd name="connsiteY595" fmla="*/ 5933895 h 6386516"/>
              <a:gd name="connsiteX596" fmla="*/ 1936721 w 6789110"/>
              <a:gd name="connsiteY596" fmla="*/ 5930046 h 6386516"/>
              <a:gd name="connsiteX597" fmla="*/ 1936721 w 6789110"/>
              <a:gd name="connsiteY597" fmla="*/ 5941594 h 6386516"/>
              <a:gd name="connsiteX598" fmla="*/ 1925172 w 6789110"/>
              <a:gd name="connsiteY598" fmla="*/ 5947369 h 6386516"/>
              <a:gd name="connsiteX599" fmla="*/ 1936721 w 6789110"/>
              <a:gd name="connsiteY599" fmla="*/ 5930046 h 6386516"/>
              <a:gd name="connsiteX600" fmla="*/ 1480547 w 6789110"/>
              <a:gd name="connsiteY600" fmla="*/ 5922346 h 6386516"/>
              <a:gd name="connsiteX601" fmla="*/ 1488246 w 6789110"/>
              <a:gd name="connsiteY601" fmla="*/ 5947369 h 6386516"/>
              <a:gd name="connsiteX602" fmla="*/ 1480547 w 6789110"/>
              <a:gd name="connsiteY602" fmla="*/ 5922346 h 6386516"/>
              <a:gd name="connsiteX603" fmla="*/ 2002165 w 6789110"/>
              <a:gd name="connsiteY603" fmla="*/ 5906947 h 6386516"/>
              <a:gd name="connsiteX604" fmla="*/ 1998315 w 6789110"/>
              <a:gd name="connsiteY604" fmla="*/ 5930046 h 6386516"/>
              <a:gd name="connsiteX605" fmla="*/ 1988690 w 6789110"/>
              <a:gd name="connsiteY605" fmla="*/ 5931970 h 6386516"/>
              <a:gd name="connsiteX606" fmla="*/ 1969443 w 6789110"/>
              <a:gd name="connsiteY606" fmla="*/ 5937745 h 6386516"/>
              <a:gd name="connsiteX607" fmla="*/ 1957895 w 6789110"/>
              <a:gd name="connsiteY607" fmla="*/ 5922346 h 6386516"/>
              <a:gd name="connsiteX608" fmla="*/ 1955969 w 6789110"/>
              <a:gd name="connsiteY608" fmla="*/ 5937745 h 6386516"/>
              <a:gd name="connsiteX609" fmla="*/ 1946345 w 6789110"/>
              <a:gd name="connsiteY609" fmla="*/ 5933895 h 6386516"/>
              <a:gd name="connsiteX610" fmla="*/ 1948270 w 6789110"/>
              <a:gd name="connsiteY610" fmla="*/ 5922346 h 6386516"/>
              <a:gd name="connsiteX611" fmla="*/ 2002165 w 6789110"/>
              <a:gd name="connsiteY611" fmla="*/ 5906947 h 6386516"/>
              <a:gd name="connsiteX612" fmla="*/ 1484396 w 6789110"/>
              <a:gd name="connsiteY612" fmla="*/ 5905022 h 6386516"/>
              <a:gd name="connsiteX613" fmla="*/ 1499795 w 6789110"/>
              <a:gd name="connsiteY613" fmla="*/ 5910798 h 6386516"/>
              <a:gd name="connsiteX614" fmla="*/ 1507495 w 6789110"/>
              <a:gd name="connsiteY614" fmla="*/ 5933895 h 6386516"/>
              <a:gd name="connsiteX615" fmla="*/ 1505570 w 6789110"/>
              <a:gd name="connsiteY615" fmla="*/ 5935820 h 6386516"/>
              <a:gd name="connsiteX616" fmla="*/ 1509419 w 6789110"/>
              <a:gd name="connsiteY616" fmla="*/ 5939669 h 6386516"/>
              <a:gd name="connsiteX617" fmla="*/ 1505570 w 6789110"/>
              <a:gd name="connsiteY617" fmla="*/ 5951218 h 6386516"/>
              <a:gd name="connsiteX618" fmla="*/ 1497869 w 6789110"/>
              <a:gd name="connsiteY618" fmla="*/ 5945444 h 6386516"/>
              <a:gd name="connsiteX619" fmla="*/ 1503645 w 6789110"/>
              <a:gd name="connsiteY619" fmla="*/ 5953143 h 6386516"/>
              <a:gd name="connsiteX620" fmla="*/ 1497869 w 6789110"/>
              <a:gd name="connsiteY620" fmla="*/ 5951218 h 6386516"/>
              <a:gd name="connsiteX621" fmla="*/ 1495945 w 6789110"/>
              <a:gd name="connsiteY621" fmla="*/ 5939669 h 6386516"/>
              <a:gd name="connsiteX622" fmla="*/ 1490171 w 6789110"/>
              <a:gd name="connsiteY622" fmla="*/ 5924271 h 6386516"/>
              <a:gd name="connsiteX623" fmla="*/ 1484396 w 6789110"/>
              <a:gd name="connsiteY623" fmla="*/ 5905022 h 6386516"/>
              <a:gd name="connsiteX624" fmla="*/ 1442050 w 6789110"/>
              <a:gd name="connsiteY624" fmla="*/ 5903097 h 6386516"/>
              <a:gd name="connsiteX625" fmla="*/ 1447825 w 6789110"/>
              <a:gd name="connsiteY625" fmla="*/ 5906947 h 6386516"/>
              <a:gd name="connsiteX626" fmla="*/ 1459374 w 6789110"/>
              <a:gd name="connsiteY626" fmla="*/ 5924270 h 6386516"/>
              <a:gd name="connsiteX627" fmla="*/ 1436276 w 6789110"/>
              <a:gd name="connsiteY627" fmla="*/ 5922345 h 6386516"/>
              <a:gd name="connsiteX628" fmla="*/ 1467073 w 6789110"/>
              <a:gd name="connsiteY628" fmla="*/ 5931969 h 6386516"/>
              <a:gd name="connsiteX629" fmla="*/ 1474772 w 6789110"/>
              <a:gd name="connsiteY629" fmla="*/ 5945442 h 6386516"/>
              <a:gd name="connsiteX630" fmla="*/ 1455525 w 6789110"/>
              <a:gd name="connsiteY630" fmla="*/ 5947367 h 6386516"/>
              <a:gd name="connsiteX631" fmla="*/ 1445900 w 6789110"/>
              <a:gd name="connsiteY631" fmla="*/ 5939668 h 6386516"/>
              <a:gd name="connsiteX632" fmla="*/ 1438201 w 6789110"/>
              <a:gd name="connsiteY632" fmla="*/ 5983938 h 6386516"/>
              <a:gd name="connsiteX633" fmla="*/ 1430502 w 6789110"/>
              <a:gd name="connsiteY633" fmla="*/ 5966615 h 6386516"/>
              <a:gd name="connsiteX634" fmla="*/ 1430502 w 6789110"/>
              <a:gd name="connsiteY634" fmla="*/ 5958916 h 6386516"/>
              <a:gd name="connsiteX635" fmla="*/ 1432426 w 6789110"/>
              <a:gd name="connsiteY635" fmla="*/ 5953142 h 6386516"/>
              <a:gd name="connsiteX636" fmla="*/ 1428577 w 6789110"/>
              <a:gd name="connsiteY636" fmla="*/ 5951217 h 6386516"/>
              <a:gd name="connsiteX637" fmla="*/ 1424727 w 6789110"/>
              <a:gd name="connsiteY637" fmla="*/ 5955066 h 6386516"/>
              <a:gd name="connsiteX638" fmla="*/ 1415103 w 6789110"/>
              <a:gd name="connsiteY638" fmla="*/ 5935819 h 6386516"/>
              <a:gd name="connsiteX639" fmla="*/ 1442050 w 6789110"/>
              <a:gd name="connsiteY639" fmla="*/ 5903097 h 6386516"/>
              <a:gd name="connsiteX640" fmla="*/ 2518008 w 6789110"/>
              <a:gd name="connsiteY640" fmla="*/ 5899249 h 6386516"/>
              <a:gd name="connsiteX641" fmla="*/ 2521857 w 6789110"/>
              <a:gd name="connsiteY641" fmla="*/ 5906948 h 6386516"/>
              <a:gd name="connsiteX642" fmla="*/ 2504533 w 6789110"/>
              <a:gd name="connsiteY642" fmla="*/ 5924271 h 6386516"/>
              <a:gd name="connsiteX643" fmla="*/ 2489135 w 6789110"/>
              <a:gd name="connsiteY643" fmla="*/ 5916572 h 6386516"/>
              <a:gd name="connsiteX644" fmla="*/ 2491060 w 6789110"/>
              <a:gd name="connsiteY644" fmla="*/ 5906948 h 6386516"/>
              <a:gd name="connsiteX645" fmla="*/ 2498759 w 6789110"/>
              <a:gd name="connsiteY645" fmla="*/ 5905023 h 6386516"/>
              <a:gd name="connsiteX646" fmla="*/ 2506458 w 6789110"/>
              <a:gd name="connsiteY646" fmla="*/ 5906948 h 6386516"/>
              <a:gd name="connsiteX647" fmla="*/ 2506458 w 6789110"/>
              <a:gd name="connsiteY647" fmla="*/ 5903098 h 6386516"/>
              <a:gd name="connsiteX648" fmla="*/ 2518008 w 6789110"/>
              <a:gd name="connsiteY648" fmla="*/ 5899249 h 6386516"/>
              <a:gd name="connsiteX649" fmla="*/ 2019489 w 6789110"/>
              <a:gd name="connsiteY649" fmla="*/ 5899249 h 6386516"/>
              <a:gd name="connsiteX650" fmla="*/ 2021413 w 6789110"/>
              <a:gd name="connsiteY650" fmla="*/ 5903098 h 6386516"/>
              <a:gd name="connsiteX651" fmla="*/ 2025263 w 6789110"/>
              <a:gd name="connsiteY651" fmla="*/ 5906948 h 6386516"/>
              <a:gd name="connsiteX652" fmla="*/ 2013713 w 6789110"/>
              <a:gd name="connsiteY652" fmla="*/ 5924271 h 6386516"/>
              <a:gd name="connsiteX653" fmla="*/ 2004089 w 6789110"/>
              <a:gd name="connsiteY653" fmla="*/ 5926196 h 6386516"/>
              <a:gd name="connsiteX654" fmla="*/ 2019489 w 6789110"/>
              <a:gd name="connsiteY654" fmla="*/ 5899249 h 6386516"/>
              <a:gd name="connsiteX655" fmla="*/ 1936722 w 6789110"/>
              <a:gd name="connsiteY655" fmla="*/ 5899248 h 6386516"/>
              <a:gd name="connsiteX656" fmla="*/ 1936722 w 6789110"/>
              <a:gd name="connsiteY656" fmla="*/ 5920422 h 6386516"/>
              <a:gd name="connsiteX657" fmla="*/ 1886676 w 6789110"/>
              <a:gd name="connsiteY657" fmla="*/ 5941594 h 6386516"/>
              <a:gd name="connsiteX658" fmla="*/ 1936722 w 6789110"/>
              <a:gd name="connsiteY658" fmla="*/ 5899248 h 6386516"/>
              <a:gd name="connsiteX659" fmla="*/ 1334263 w 6789110"/>
              <a:gd name="connsiteY659" fmla="*/ 5899248 h 6386516"/>
              <a:gd name="connsiteX660" fmla="*/ 1359285 w 6789110"/>
              <a:gd name="connsiteY660" fmla="*/ 5947369 h 6386516"/>
              <a:gd name="connsiteX661" fmla="*/ 1353511 w 6789110"/>
              <a:gd name="connsiteY661" fmla="*/ 5941594 h 6386516"/>
              <a:gd name="connsiteX662" fmla="*/ 1353511 w 6789110"/>
              <a:gd name="connsiteY662" fmla="*/ 5947369 h 6386516"/>
              <a:gd name="connsiteX663" fmla="*/ 1330414 w 6789110"/>
              <a:gd name="connsiteY663" fmla="*/ 5935820 h 6386516"/>
              <a:gd name="connsiteX664" fmla="*/ 1326563 w 6789110"/>
              <a:gd name="connsiteY664" fmla="*/ 5924271 h 6386516"/>
              <a:gd name="connsiteX665" fmla="*/ 1330414 w 6789110"/>
              <a:gd name="connsiteY665" fmla="*/ 5918497 h 6386516"/>
              <a:gd name="connsiteX666" fmla="*/ 1336187 w 6789110"/>
              <a:gd name="connsiteY666" fmla="*/ 5910798 h 6386516"/>
              <a:gd name="connsiteX667" fmla="*/ 1332337 w 6789110"/>
              <a:gd name="connsiteY667" fmla="*/ 5908873 h 6386516"/>
              <a:gd name="connsiteX668" fmla="*/ 1334263 w 6789110"/>
              <a:gd name="connsiteY668" fmla="*/ 5899248 h 6386516"/>
              <a:gd name="connsiteX669" fmla="*/ 1584485 w 6789110"/>
              <a:gd name="connsiteY669" fmla="*/ 5895398 h 6386516"/>
              <a:gd name="connsiteX670" fmla="*/ 1584485 w 6789110"/>
              <a:gd name="connsiteY670" fmla="*/ 5899248 h 6386516"/>
              <a:gd name="connsiteX671" fmla="*/ 1559462 w 6789110"/>
              <a:gd name="connsiteY671" fmla="*/ 5955067 h 6386516"/>
              <a:gd name="connsiteX672" fmla="*/ 1553688 w 6789110"/>
              <a:gd name="connsiteY672" fmla="*/ 5908873 h 6386516"/>
              <a:gd name="connsiteX673" fmla="*/ 1584485 w 6789110"/>
              <a:gd name="connsiteY673" fmla="*/ 5895398 h 6386516"/>
              <a:gd name="connsiteX674" fmla="*/ 2052209 w 6789110"/>
              <a:gd name="connsiteY674" fmla="*/ 5893474 h 6386516"/>
              <a:gd name="connsiteX675" fmla="*/ 2054133 w 6789110"/>
              <a:gd name="connsiteY675" fmla="*/ 5893474 h 6386516"/>
              <a:gd name="connsiteX676" fmla="*/ 2056058 w 6789110"/>
              <a:gd name="connsiteY676" fmla="*/ 5899249 h 6386516"/>
              <a:gd name="connsiteX677" fmla="*/ 2061833 w 6789110"/>
              <a:gd name="connsiteY677" fmla="*/ 5901174 h 6386516"/>
              <a:gd name="connsiteX678" fmla="*/ 2056058 w 6789110"/>
              <a:gd name="connsiteY678" fmla="*/ 5903098 h 6386516"/>
              <a:gd name="connsiteX679" fmla="*/ 2059908 w 6789110"/>
              <a:gd name="connsiteY679" fmla="*/ 5906948 h 6386516"/>
              <a:gd name="connsiteX680" fmla="*/ 2048359 w 6789110"/>
              <a:gd name="connsiteY680" fmla="*/ 5908873 h 6386516"/>
              <a:gd name="connsiteX681" fmla="*/ 2048359 w 6789110"/>
              <a:gd name="connsiteY681" fmla="*/ 5906948 h 6386516"/>
              <a:gd name="connsiteX682" fmla="*/ 2052209 w 6789110"/>
              <a:gd name="connsiteY682" fmla="*/ 5893474 h 6386516"/>
              <a:gd name="connsiteX683" fmla="*/ 1453599 w 6789110"/>
              <a:gd name="connsiteY683" fmla="*/ 5889625 h 6386516"/>
              <a:gd name="connsiteX684" fmla="*/ 1467074 w 6789110"/>
              <a:gd name="connsiteY684" fmla="*/ 5903098 h 6386516"/>
              <a:gd name="connsiteX685" fmla="*/ 1468998 w 6789110"/>
              <a:gd name="connsiteY685" fmla="*/ 5908873 h 6386516"/>
              <a:gd name="connsiteX686" fmla="*/ 1463223 w 6789110"/>
              <a:gd name="connsiteY686" fmla="*/ 5906948 h 6386516"/>
              <a:gd name="connsiteX687" fmla="*/ 1463223 w 6789110"/>
              <a:gd name="connsiteY687" fmla="*/ 5910798 h 6386516"/>
              <a:gd name="connsiteX688" fmla="*/ 1453599 w 6789110"/>
              <a:gd name="connsiteY688" fmla="*/ 5889625 h 6386516"/>
              <a:gd name="connsiteX689" fmla="*/ 2006014 w 6789110"/>
              <a:gd name="connsiteY689" fmla="*/ 5887700 h 6386516"/>
              <a:gd name="connsiteX690" fmla="*/ 2011788 w 6789110"/>
              <a:gd name="connsiteY690" fmla="*/ 5887700 h 6386516"/>
              <a:gd name="connsiteX691" fmla="*/ 2013713 w 6789110"/>
              <a:gd name="connsiteY691" fmla="*/ 5897324 h 6386516"/>
              <a:gd name="connsiteX692" fmla="*/ 2007939 w 6789110"/>
              <a:gd name="connsiteY692" fmla="*/ 5899249 h 6386516"/>
              <a:gd name="connsiteX693" fmla="*/ 2006014 w 6789110"/>
              <a:gd name="connsiteY693" fmla="*/ 5887700 h 6386516"/>
              <a:gd name="connsiteX694" fmla="*/ 1318864 w 6789110"/>
              <a:gd name="connsiteY694" fmla="*/ 5887700 h 6386516"/>
              <a:gd name="connsiteX695" fmla="*/ 1330414 w 6789110"/>
              <a:gd name="connsiteY695" fmla="*/ 5891550 h 6386516"/>
              <a:gd name="connsiteX696" fmla="*/ 1330414 w 6789110"/>
              <a:gd name="connsiteY696" fmla="*/ 5897324 h 6386516"/>
              <a:gd name="connsiteX697" fmla="*/ 1326563 w 6789110"/>
              <a:gd name="connsiteY697" fmla="*/ 5910798 h 6386516"/>
              <a:gd name="connsiteX698" fmla="*/ 1322714 w 6789110"/>
              <a:gd name="connsiteY698" fmla="*/ 5897324 h 6386516"/>
              <a:gd name="connsiteX699" fmla="*/ 1318864 w 6789110"/>
              <a:gd name="connsiteY699" fmla="*/ 5887700 h 6386516"/>
              <a:gd name="connsiteX700" fmla="*/ 1392006 w 6789110"/>
              <a:gd name="connsiteY700" fmla="*/ 5887699 h 6386516"/>
              <a:gd name="connsiteX701" fmla="*/ 1401630 w 6789110"/>
              <a:gd name="connsiteY701" fmla="*/ 5912722 h 6386516"/>
              <a:gd name="connsiteX702" fmla="*/ 1399705 w 6789110"/>
              <a:gd name="connsiteY702" fmla="*/ 5918497 h 6386516"/>
              <a:gd name="connsiteX703" fmla="*/ 1411255 w 6789110"/>
              <a:gd name="connsiteY703" fmla="*/ 5937745 h 6386516"/>
              <a:gd name="connsiteX704" fmla="*/ 1403556 w 6789110"/>
              <a:gd name="connsiteY704" fmla="*/ 5945444 h 6386516"/>
              <a:gd name="connsiteX705" fmla="*/ 1382382 w 6789110"/>
              <a:gd name="connsiteY705" fmla="*/ 5928121 h 6386516"/>
              <a:gd name="connsiteX706" fmla="*/ 1392006 w 6789110"/>
              <a:gd name="connsiteY706" fmla="*/ 5887699 h 6386516"/>
              <a:gd name="connsiteX707" fmla="*/ 2000240 w 6789110"/>
              <a:gd name="connsiteY707" fmla="*/ 5885775 h 6386516"/>
              <a:gd name="connsiteX708" fmla="*/ 2002165 w 6789110"/>
              <a:gd name="connsiteY708" fmla="*/ 5899249 h 6386516"/>
              <a:gd name="connsiteX709" fmla="*/ 1946345 w 6789110"/>
              <a:gd name="connsiteY709" fmla="*/ 5912722 h 6386516"/>
              <a:gd name="connsiteX710" fmla="*/ 1944420 w 6789110"/>
              <a:gd name="connsiteY710" fmla="*/ 5895399 h 6386516"/>
              <a:gd name="connsiteX711" fmla="*/ 2000240 w 6789110"/>
              <a:gd name="connsiteY711" fmla="*/ 5885775 h 6386516"/>
              <a:gd name="connsiteX712" fmla="*/ 1478622 w 6789110"/>
              <a:gd name="connsiteY712" fmla="*/ 5885775 h 6386516"/>
              <a:gd name="connsiteX713" fmla="*/ 1484397 w 6789110"/>
              <a:gd name="connsiteY713" fmla="*/ 5891550 h 6386516"/>
              <a:gd name="connsiteX714" fmla="*/ 1480547 w 6789110"/>
              <a:gd name="connsiteY714" fmla="*/ 5893474 h 6386516"/>
              <a:gd name="connsiteX715" fmla="*/ 1478622 w 6789110"/>
              <a:gd name="connsiteY715" fmla="*/ 5885775 h 6386516"/>
              <a:gd name="connsiteX716" fmla="*/ 2063757 w 6789110"/>
              <a:gd name="connsiteY716" fmla="*/ 5880002 h 6386516"/>
              <a:gd name="connsiteX717" fmla="*/ 2063757 w 6789110"/>
              <a:gd name="connsiteY717" fmla="*/ 5883851 h 6386516"/>
              <a:gd name="connsiteX718" fmla="*/ 2061832 w 6789110"/>
              <a:gd name="connsiteY718" fmla="*/ 5883851 h 6386516"/>
              <a:gd name="connsiteX719" fmla="*/ 2063757 w 6789110"/>
              <a:gd name="connsiteY719" fmla="*/ 5880002 h 6386516"/>
              <a:gd name="connsiteX720" fmla="*/ 2000238 w 6789110"/>
              <a:gd name="connsiteY720" fmla="*/ 5854979 h 6386516"/>
              <a:gd name="connsiteX721" fmla="*/ 2000238 w 6789110"/>
              <a:gd name="connsiteY721" fmla="*/ 5866528 h 6386516"/>
              <a:gd name="connsiteX722" fmla="*/ 1986765 w 6789110"/>
              <a:gd name="connsiteY722" fmla="*/ 5862679 h 6386516"/>
              <a:gd name="connsiteX723" fmla="*/ 2000238 w 6789110"/>
              <a:gd name="connsiteY723" fmla="*/ 5854979 h 6386516"/>
              <a:gd name="connsiteX724" fmla="*/ 1405481 w 6789110"/>
              <a:gd name="connsiteY724" fmla="*/ 5851128 h 6386516"/>
              <a:gd name="connsiteX725" fmla="*/ 1417029 w 6789110"/>
              <a:gd name="connsiteY725" fmla="*/ 5868451 h 6386516"/>
              <a:gd name="connsiteX726" fmla="*/ 1415105 w 6789110"/>
              <a:gd name="connsiteY726" fmla="*/ 5868451 h 6386516"/>
              <a:gd name="connsiteX727" fmla="*/ 1409329 w 6789110"/>
              <a:gd name="connsiteY727" fmla="*/ 5874225 h 6386516"/>
              <a:gd name="connsiteX728" fmla="*/ 1420879 w 6789110"/>
              <a:gd name="connsiteY728" fmla="*/ 5885774 h 6386516"/>
              <a:gd name="connsiteX729" fmla="*/ 1415105 w 6789110"/>
              <a:gd name="connsiteY729" fmla="*/ 5885774 h 6386516"/>
              <a:gd name="connsiteX730" fmla="*/ 1417029 w 6789110"/>
              <a:gd name="connsiteY730" fmla="*/ 5889624 h 6386516"/>
              <a:gd name="connsiteX731" fmla="*/ 1409329 w 6789110"/>
              <a:gd name="connsiteY731" fmla="*/ 5891549 h 6386516"/>
              <a:gd name="connsiteX732" fmla="*/ 1422804 w 6789110"/>
              <a:gd name="connsiteY732" fmla="*/ 5895398 h 6386516"/>
              <a:gd name="connsiteX733" fmla="*/ 1415105 w 6789110"/>
              <a:gd name="connsiteY733" fmla="*/ 5928119 h 6386516"/>
              <a:gd name="connsiteX734" fmla="*/ 1399705 w 6789110"/>
              <a:gd name="connsiteY734" fmla="*/ 5891549 h 6386516"/>
              <a:gd name="connsiteX735" fmla="*/ 1393931 w 6789110"/>
              <a:gd name="connsiteY735" fmla="*/ 5878075 h 6386516"/>
              <a:gd name="connsiteX736" fmla="*/ 1405481 w 6789110"/>
              <a:gd name="connsiteY736" fmla="*/ 5851128 h 6386516"/>
              <a:gd name="connsiteX737" fmla="*/ 1388158 w 6789110"/>
              <a:gd name="connsiteY737" fmla="*/ 5849205 h 6386516"/>
              <a:gd name="connsiteX738" fmla="*/ 1386233 w 6789110"/>
              <a:gd name="connsiteY738" fmla="*/ 5853055 h 6386516"/>
              <a:gd name="connsiteX739" fmla="*/ 1386233 w 6789110"/>
              <a:gd name="connsiteY739" fmla="*/ 5851130 h 6386516"/>
              <a:gd name="connsiteX740" fmla="*/ 1388158 w 6789110"/>
              <a:gd name="connsiteY740" fmla="*/ 5849205 h 6386516"/>
              <a:gd name="connsiteX741" fmla="*/ 1930947 w 6789110"/>
              <a:gd name="connsiteY741" fmla="*/ 5845354 h 6386516"/>
              <a:gd name="connsiteX742" fmla="*/ 1932872 w 6789110"/>
              <a:gd name="connsiteY742" fmla="*/ 5868453 h 6386516"/>
              <a:gd name="connsiteX743" fmla="*/ 1921323 w 6789110"/>
              <a:gd name="connsiteY743" fmla="*/ 5876152 h 6386516"/>
              <a:gd name="connsiteX744" fmla="*/ 1930947 w 6789110"/>
              <a:gd name="connsiteY744" fmla="*/ 5845354 h 6386516"/>
              <a:gd name="connsiteX745" fmla="*/ 1443976 w 6789110"/>
              <a:gd name="connsiteY745" fmla="*/ 5843430 h 6386516"/>
              <a:gd name="connsiteX746" fmla="*/ 1451676 w 6789110"/>
              <a:gd name="connsiteY746" fmla="*/ 5853054 h 6386516"/>
              <a:gd name="connsiteX747" fmla="*/ 1447826 w 6789110"/>
              <a:gd name="connsiteY747" fmla="*/ 5851129 h 6386516"/>
              <a:gd name="connsiteX748" fmla="*/ 1445901 w 6789110"/>
              <a:gd name="connsiteY748" fmla="*/ 5858828 h 6386516"/>
              <a:gd name="connsiteX749" fmla="*/ 1442051 w 6789110"/>
              <a:gd name="connsiteY749" fmla="*/ 5856903 h 6386516"/>
              <a:gd name="connsiteX750" fmla="*/ 1443976 w 6789110"/>
              <a:gd name="connsiteY750" fmla="*/ 5843430 h 6386516"/>
              <a:gd name="connsiteX751" fmla="*/ 1890526 w 6789110"/>
              <a:gd name="connsiteY751" fmla="*/ 5839580 h 6386516"/>
              <a:gd name="connsiteX752" fmla="*/ 1884752 w 6789110"/>
              <a:gd name="connsiteY752" fmla="*/ 5853054 h 6386516"/>
              <a:gd name="connsiteX753" fmla="*/ 1877052 w 6789110"/>
              <a:gd name="connsiteY753" fmla="*/ 5912722 h 6386516"/>
              <a:gd name="connsiteX754" fmla="*/ 1834707 w 6789110"/>
              <a:gd name="connsiteY754" fmla="*/ 5951217 h 6386516"/>
              <a:gd name="connsiteX755" fmla="*/ 1852031 w 6789110"/>
              <a:gd name="connsiteY755" fmla="*/ 5905023 h 6386516"/>
              <a:gd name="connsiteX756" fmla="*/ 1821234 w 6789110"/>
              <a:gd name="connsiteY756" fmla="*/ 5941593 h 6386516"/>
              <a:gd name="connsiteX757" fmla="*/ 1809685 w 6789110"/>
              <a:gd name="connsiteY757" fmla="*/ 5931969 h 6386516"/>
              <a:gd name="connsiteX758" fmla="*/ 1852031 w 6789110"/>
              <a:gd name="connsiteY758" fmla="*/ 5885775 h 6386516"/>
              <a:gd name="connsiteX759" fmla="*/ 1890526 w 6789110"/>
              <a:gd name="connsiteY759" fmla="*/ 5839580 h 6386516"/>
              <a:gd name="connsiteX760" fmla="*/ 1422804 w 6789110"/>
              <a:gd name="connsiteY760" fmla="*/ 5839580 h 6386516"/>
              <a:gd name="connsiteX761" fmla="*/ 1432428 w 6789110"/>
              <a:gd name="connsiteY761" fmla="*/ 5841505 h 6386516"/>
              <a:gd name="connsiteX762" fmla="*/ 1432428 w 6789110"/>
              <a:gd name="connsiteY762" fmla="*/ 5854978 h 6386516"/>
              <a:gd name="connsiteX763" fmla="*/ 1422804 w 6789110"/>
              <a:gd name="connsiteY763" fmla="*/ 5839580 h 6386516"/>
              <a:gd name="connsiteX764" fmla="*/ 1411254 w 6789110"/>
              <a:gd name="connsiteY764" fmla="*/ 5837655 h 6386516"/>
              <a:gd name="connsiteX765" fmla="*/ 1424728 w 6789110"/>
              <a:gd name="connsiteY765" fmla="*/ 5854979 h 6386516"/>
              <a:gd name="connsiteX766" fmla="*/ 1432428 w 6789110"/>
              <a:gd name="connsiteY766" fmla="*/ 5866528 h 6386516"/>
              <a:gd name="connsiteX767" fmla="*/ 1432428 w 6789110"/>
              <a:gd name="connsiteY767" fmla="*/ 5872302 h 6386516"/>
              <a:gd name="connsiteX768" fmla="*/ 1426653 w 6789110"/>
              <a:gd name="connsiteY768" fmla="*/ 5870378 h 6386516"/>
              <a:gd name="connsiteX769" fmla="*/ 1430503 w 6789110"/>
              <a:gd name="connsiteY769" fmla="*/ 5876152 h 6386516"/>
              <a:gd name="connsiteX770" fmla="*/ 1426653 w 6789110"/>
              <a:gd name="connsiteY770" fmla="*/ 5874227 h 6386516"/>
              <a:gd name="connsiteX771" fmla="*/ 1407405 w 6789110"/>
              <a:gd name="connsiteY771" fmla="*/ 5843431 h 6386516"/>
              <a:gd name="connsiteX772" fmla="*/ 1403555 w 6789110"/>
              <a:gd name="connsiteY772" fmla="*/ 5849205 h 6386516"/>
              <a:gd name="connsiteX773" fmla="*/ 1403555 w 6789110"/>
              <a:gd name="connsiteY773" fmla="*/ 5841506 h 6386516"/>
              <a:gd name="connsiteX774" fmla="*/ 1411254 w 6789110"/>
              <a:gd name="connsiteY774" fmla="*/ 5837655 h 6386516"/>
              <a:gd name="connsiteX775" fmla="*/ 1467074 w 6789110"/>
              <a:gd name="connsiteY775" fmla="*/ 5833806 h 6386516"/>
              <a:gd name="connsiteX776" fmla="*/ 1472848 w 6789110"/>
              <a:gd name="connsiteY776" fmla="*/ 5843430 h 6386516"/>
              <a:gd name="connsiteX777" fmla="*/ 1467074 w 6789110"/>
              <a:gd name="connsiteY777" fmla="*/ 5843430 h 6386516"/>
              <a:gd name="connsiteX778" fmla="*/ 1467074 w 6789110"/>
              <a:gd name="connsiteY778" fmla="*/ 5833806 h 6386516"/>
              <a:gd name="connsiteX779" fmla="*/ 1407406 w 6789110"/>
              <a:gd name="connsiteY779" fmla="*/ 5822258 h 6386516"/>
              <a:gd name="connsiteX780" fmla="*/ 1409331 w 6789110"/>
              <a:gd name="connsiteY780" fmla="*/ 5828032 h 6386516"/>
              <a:gd name="connsiteX781" fmla="*/ 1405481 w 6789110"/>
              <a:gd name="connsiteY781" fmla="*/ 5826107 h 6386516"/>
              <a:gd name="connsiteX782" fmla="*/ 1407406 w 6789110"/>
              <a:gd name="connsiteY782" fmla="*/ 5822258 h 6386516"/>
              <a:gd name="connsiteX783" fmla="*/ 1413180 w 6789110"/>
              <a:gd name="connsiteY783" fmla="*/ 5820332 h 6386516"/>
              <a:gd name="connsiteX784" fmla="*/ 1418953 w 6789110"/>
              <a:gd name="connsiteY784" fmla="*/ 5820332 h 6386516"/>
              <a:gd name="connsiteX785" fmla="*/ 1434352 w 6789110"/>
              <a:gd name="connsiteY785" fmla="*/ 5831881 h 6386516"/>
              <a:gd name="connsiteX786" fmla="*/ 1428578 w 6789110"/>
              <a:gd name="connsiteY786" fmla="*/ 5831881 h 6386516"/>
              <a:gd name="connsiteX787" fmla="*/ 1426653 w 6789110"/>
              <a:gd name="connsiteY787" fmla="*/ 5835730 h 6386516"/>
              <a:gd name="connsiteX788" fmla="*/ 1424729 w 6789110"/>
              <a:gd name="connsiteY788" fmla="*/ 5833806 h 6386516"/>
              <a:gd name="connsiteX789" fmla="*/ 1426653 w 6789110"/>
              <a:gd name="connsiteY789" fmla="*/ 5828031 h 6386516"/>
              <a:gd name="connsiteX790" fmla="*/ 1424729 w 6789110"/>
              <a:gd name="connsiteY790" fmla="*/ 5828031 h 6386516"/>
              <a:gd name="connsiteX791" fmla="*/ 1415105 w 6789110"/>
              <a:gd name="connsiteY791" fmla="*/ 5829956 h 6386516"/>
              <a:gd name="connsiteX792" fmla="*/ 1413180 w 6789110"/>
              <a:gd name="connsiteY792" fmla="*/ 5820332 h 6386516"/>
              <a:gd name="connsiteX793" fmla="*/ 1347737 w 6789110"/>
              <a:gd name="connsiteY793" fmla="*/ 5818407 h 6386516"/>
              <a:gd name="connsiteX794" fmla="*/ 1353511 w 6789110"/>
              <a:gd name="connsiteY794" fmla="*/ 5820332 h 6386516"/>
              <a:gd name="connsiteX795" fmla="*/ 1357361 w 6789110"/>
              <a:gd name="connsiteY795" fmla="*/ 5826106 h 6386516"/>
              <a:gd name="connsiteX796" fmla="*/ 1355436 w 6789110"/>
              <a:gd name="connsiteY796" fmla="*/ 5837655 h 6386516"/>
              <a:gd name="connsiteX797" fmla="*/ 1363135 w 6789110"/>
              <a:gd name="connsiteY797" fmla="*/ 5839580 h 6386516"/>
              <a:gd name="connsiteX798" fmla="*/ 1363135 w 6789110"/>
              <a:gd name="connsiteY798" fmla="*/ 5853053 h 6386516"/>
              <a:gd name="connsiteX799" fmla="*/ 1378534 w 6789110"/>
              <a:gd name="connsiteY799" fmla="*/ 5866527 h 6386516"/>
              <a:gd name="connsiteX800" fmla="*/ 1378534 w 6789110"/>
              <a:gd name="connsiteY800" fmla="*/ 5868452 h 6386516"/>
              <a:gd name="connsiteX801" fmla="*/ 1384308 w 6789110"/>
              <a:gd name="connsiteY801" fmla="*/ 5872301 h 6386516"/>
              <a:gd name="connsiteX802" fmla="*/ 1365060 w 6789110"/>
              <a:gd name="connsiteY802" fmla="*/ 5906947 h 6386516"/>
              <a:gd name="connsiteX803" fmla="*/ 1340037 w 6789110"/>
              <a:gd name="connsiteY803" fmla="*/ 5860752 h 6386516"/>
              <a:gd name="connsiteX804" fmla="*/ 1345811 w 6789110"/>
              <a:gd name="connsiteY804" fmla="*/ 5839580 h 6386516"/>
              <a:gd name="connsiteX805" fmla="*/ 1347737 w 6789110"/>
              <a:gd name="connsiteY805" fmla="*/ 5818407 h 6386516"/>
              <a:gd name="connsiteX806" fmla="*/ 1913625 w 6789110"/>
              <a:gd name="connsiteY806" fmla="*/ 5816482 h 6386516"/>
              <a:gd name="connsiteX807" fmla="*/ 1921323 w 6789110"/>
              <a:gd name="connsiteY807" fmla="*/ 5816482 h 6386516"/>
              <a:gd name="connsiteX808" fmla="*/ 1923248 w 6789110"/>
              <a:gd name="connsiteY808" fmla="*/ 5835730 h 6386516"/>
              <a:gd name="connsiteX809" fmla="*/ 1898225 w 6789110"/>
              <a:gd name="connsiteY809" fmla="*/ 5895398 h 6386516"/>
              <a:gd name="connsiteX810" fmla="*/ 1880902 w 6789110"/>
              <a:gd name="connsiteY810" fmla="*/ 5905022 h 6386516"/>
              <a:gd name="connsiteX811" fmla="*/ 1886676 w 6789110"/>
              <a:gd name="connsiteY811" fmla="*/ 5881925 h 6386516"/>
              <a:gd name="connsiteX812" fmla="*/ 1884751 w 6789110"/>
              <a:gd name="connsiteY812" fmla="*/ 5878075 h 6386516"/>
              <a:gd name="connsiteX813" fmla="*/ 1890526 w 6789110"/>
              <a:gd name="connsiteY813" fmla="*/ 5851128 h 6386516"/>
              <a:gd name="connsiteX814" fmla="*/ 1898225 w 6789110"/>
              <a:gd name="connsiteY814" fmla="*/ 5826106 h 6386516"/>
              <a:gd name="connsiteX815" fmla="*/ 1907849 w 6789110"/>
              <a:gd name="connsiteY815" fmla="*/ 5822257 h 6386516"/>
              <a:gd name="connsiteX816" fmla="*/ 1913625 w 6789110"/>
              <a:gd name="connsiteY816" fmla="*/ 5816482 h 6386516"/>
              <a:gd name="connsiteX817" fmla="*/ 1453599 w 6789110"/>
              <a:gd name="connsiteY817" fmla="*/ 5814558 h 6386516"/>
              <a:gd name="connsiteX818" fmla="*/ 1455525 w 6789110"/>
              <a:gd name="connsiteY818" fmla="*/ 5816483 h 6386516"/>
              <a:gd name="connsiteX819" fmla="*/ 1459374 w 6789110"/>
              <a:gd name="connsiteY819" fmla="*/ 5843431 h 6386516"/>
              <a:gd name="connsiteX820" fmla="*/ 1445900 w 6789110"/>
              <a:gd name="connsiteY820" fmla="*/ 5822258 h 6386516"/>
              <a:gd name="connsiteX821" fmla="*/ 1455525 w 6789110"/>
              <a:gd name="connsiteY821" fmla="*/ 5818408 h 6386516"/>
              <a:gd name="connsiteX822" fmla="*/ 1453599 w 6789110"/>
              <a:gd name="connsiteY822" fmla="*/ 5814558 h 6386516"/>
              <a:gd name="connsiteX823" fmla="*/ 1447826 w 6789110"/>
              <a:gd name="connsiteY823" fmla="*/ 5812634 h 6386516"/>
              <a:gd name="connsiteX824" fmla="*/ 1449750 w 6789110"/>
              <a:gd name="connsiteY824" fmla="*/ 5814559 h 6386516"/>
              <a:gd name="connsiteX825" fmla="*/ 1447661 w 6789110"/>
              <a:gd name="connsiteY825" fmla="*/ 5812768 h 6386516"/>
              <a:gd name="connsiteX826" fmla="*/ 1322714 w 6789110"/>
              <a:gd name="connsiteY826" fmla="*/ 5812633 h 6386516"/>
              <a:gd name="connsiteX827" fmla="*/ 1341963 w 6789110"/>
              <a:gd name="connsiteY827" fmla="*/ 5818408 h 6386516"/>
              <a:gd name="connsiteX828" fmla="*/ 1338113 w 6789110"/>
              <a:gd name="connsiteY828" fmla="*/ 5845355 h 6386516"/>
              <a:gd name="connsiteX829" fmla="*/ 1322714 w 6789110"/>
              <a:gd name="connsiteY829" fmla="*/ 5812633 h 6386516"/>
              <a:gd name="connsiteX830" fmla="*/ 1411254 w 6789110"/>
              <a:gd name="connsiteY830" fmla="*/ 5810709 h 6386516"/>
              <a:gd name="connsiteX831" fmla="*/ 1422803 w 6789110"/>
              <a:gd name="connsiteY831" fmla="*/ 5816483 h 6386516"/>
              <a:gd name="connsiteX832" fmla="*/ 1413179 w 6789110"/>
              <a:gd name="connsiteY832" fmla="*/ 5818408 h 6386516"/>
              <a:gd name="connsiteX833" fmla="*/ 1409329 w 6789110"/>
              <a:gd name="connsiteY833" fmla="*/ 5812634 h 6386516"/>
              <a:gd name="connsiteX834" fmla="*/ 1411254 w 6789110"/>
              <a:gd name="connsiteY834" fmla="*/ 5810709 h 6386516"/>
              <a:gd name="connsiteX835" fmla="*/ 1982918 w 6789110"/>
              <a:gd name="connsiteY835" fmla="*/ 5810708 h 6386516"/>
              <a:gd name="connsiteX836" fmla="*/ 1984842 w 6789110"/>
              <a:gd name="connsiteY836" fmla="*/ 5810708 h 6386516"/>
              <a:gd name="connsiteX837" fmla="*/ 1984842 w 6789110"/>
              <a:gd name="connsiteY837" fmla="*/ 5812633 h 6386516"/>
              <a:gd name="connsiteX838" fmla="*/ 1986766 w 6789110"/>
              <a:gd name="connsiteY838" fmla="*/ 5812633 h 6386516"/>
              <a:gd name="connsiteX839" fmla="*/ 1975218 w 6789110"/>
              <a:gd name="connsiteY839" fmla="*/ 5843431 h 6386516"/>
              <a:gd name="connsiteX840" fmla="*/ 1944420 w 6789110"/>
              <a:gd name="connsiteY840" fmla="*/ 5862678 h 6386516"/>
              <a:gd name="connsiteX841" fmla="*/ 1944420 w 6789110"/>
              <a:gd name="connsiteY841" fmla="*/ 5841506 h 6386516"/>
              <a:gd name="connsiteX842" fmla="*/ 1982918 w 6789110"/>
              <a:gd name="connsiteY842" fmla="*/ 5810708 h 6386516"/>
              <a:gd name="connsiteX843" fmla="*/ 1934797 w 6789110"/>
              <a:gd name="connsiteY843" fmla="*/ 5808784 h 6386516"/>
              <a:gd name="connsiteX844" fmla="*/ 1940571 w 6789110"/>
              <a:gd name="connsiteY844" fmla="*/ 5808784 h 6386516"/>
              <a:gd name="connsiteX845" fmla="*/ 1938648 w 6789110"/>
              <a:gd name="connsiteY845" fmla="*/ 5810709 h 6386516"/>
              <a:gd name="connsiteX846" fmla="*/ 1934797 w 6789110"/>
              <a:gd name="connsiteY846" fmla="*/ 5808784 h 6386516"/>
              <a:gd name="connsiteX847" fmla="*/ 1996390 w 6789110"/>
              <a:gd name="connsiteY847" fmla="*/ 5799160 h 6386516"/>
              <a:gd name="connsiteX848" fmla="*/ 1990616 w 6789110"/>
              <a:gd name="connsiteY848" fmla="*/ 5806859 h 6386516"/>
              <a:gd name="connsiteX849" fmla="*/ 1990616 w 6789110"/>
              <a:gd name="connsiteY849" fmla="*/ 5803010 h 6386516"/>
              <a:gd name="connsiteX850" fmla="*/ 1996390 w 6789110"/>
              <a:gd name="connsiteY850" fmla="*/ 5799160 h 6386516"/>
              <a:gd name="connsiteX851" fmla="*/ 1984842 w 6789110"/>
              <a:gd name="connsiteY851" fmla="*/ 5795311 h 6386516"/>
              <a:gd name="connsiteX852" fmla="*/ 1986767 w 6789110"/>
              <a:gd name="connsiteY852" fmla="*/ 5799160 h 6386516"/>
              <a:gd name="connsiteX853" fmla="*/ 1982918 w 6789110"/>
              <a:gd name="connsiteY853" fmla="*/ 5801085 h 6386516"/>
              <a:gd name="connsiteX854" fmla="*/ 1982918 w 6789110"/>
              <a:gd name="connsiteY854" fmla="*/ 5799160 h 6386516"/>
              <a:gd name="connsiteX855" fmla="*/ 1984842 w 6789110"/>
              <a:gd name="connsiteY855" fmla="*/ 5795311 h 6386516"/>
              <a:gd name="connsiteX856" fmla="*/ 1574861 w 6789110"/>
              <a:gd name="connsiteY856" fmla="*/ 5795310 h 6386516"/>
              <a:gd name="connsiteX857" fmla="*/ 1586410 w 6789110"/>
              <a:gd name="connsiteY857" fmla="*/ 5804935 h 6386516"/>
              <a:gd name="connsiteX858" fmla="*/ 1594110 w 6789110"/>
              <a:gd name="connsiteY858" fmla="*/ 5853055 h 6386516"/>
              <a:gd name="connsiteX859" fmla="*/ 1578710 w 6789110"/>
              <a:gd name="connsiteY859" fmla="*/ 5801085 h 6386516"/>
              <a:gd name="connsiteX860" fmla="*/ 1576786 w 6789110"/>
              <a:gd name="connsiteY860" fmla="*/ 5801085 h 6386516"/>
              <a:gd name="connsiteX861" fmla="*/ 1574861 w 6789110"/>
              <a:gd name="connsiteY861" fmla="*/ 5795310 h 6386516"/>
              <a:gd name="connsiteX862" fmla="*/ 1388158 w 6789110"/>
              <a:gd name="connsiteY862" fmla="*/ 5791461 h 6386516"/>
              <a:gd name="connsiteX863" fmla="*/ 1392007 w 6789110"/>
              <a:gd name="connsiteY863" fmla="*/ 5804935 h 6386516"/>
              <a:gd name="connsiteX864" fmla="*/ 1390083 w 6789110"/>
              <a:gd name="connsiteY864" fmla="*/ 5804935 h 6386516"/>
              <a:gd name="connsiteX865" fmla="*/ 1384307 w 6789110"/>
              <a:gd name="connsiteY865" fmla="*/ 5801085 h 6386516"/>
              <a:gd name="connsiteX866" fmla="*/ 1382382 w 6789110"/>
              <a:gd name="connsiteY866" fmla="*/ 5806859 h 6386516"/>
              <a:gd name="connsiteX867" fmla="*/ 1378533 w 6789110"/>
              <a:gd name="connsiteY867" fmla="*/ 5806859 h 6386516"/>
              <a:gd name="connsiteX868" fmla="*/ 1388158 w 6789110"/>
              <a:gd name="connsiteY868" fmla="*/ 5791461 h 6386516"/>
              <a:gd name="connsiteX869" fmla="*/ 1422802 w 6789110"/>
              <a:gd name="connsiteY869" fmla="*/ 5791460 h 6386516"/>
              <a:gd name="connsiteX870" fmla="*/ 1447661 w 6789110"/>
              <a:gd name="connsiteY870" fmla="*/ 5812768 h 6386516"/>
              <a:gd name="connsiteX871" fmla="*/ 1445179 w 6789110"/>
              <a:gd name="connsiteY871" fmla="*/ 5814799 h 6386516"/>
              <a:gd name="connsiteX872" fmla="*/ 1443976 w 6789110"/>
              <a:gd name="connsiteY872" fmla="*/ 5818408 h 6386516"/>
              <a:gd name="connsiteX873" fmla="*/ 1440848 w 6789110"/>
              <a:gd name="connsiteY873" fmla="*/ 5816724 h 6386516"/>
              <a:gd name="connsiteX874" fmla="*/ 1438202 w 6789110"/>
              <a:gd name="connsiteY874" fmla="*/ 5816584 h 6386516"/>
              <a:gd name="connsiteX875" fmla="*/ 1438202 w 6789110"/>
              <a:gd name="connsiteY875" fmla="*/ 5816483 h 6386516"/>
              <a:gd name="connsiteX876" fmla="*/ 1436276 w 6789110"/>
              <a:gd name="connsiteY876" fmla="*/ 5816483 h 6386516"/>
              <a:gd name="connsiteX877" fmla="*/ 1438202 w 6789110"/>
              <a:gd name="connsiteY877" fmla="*/ 5816584 h 6386516"/>
              <a:gd name="connsiteX878" fmla="*/ 1438202 w 6789110"/>
              <a:gd name="connsiteY878" fmla="*/ 5824183 h 6386516"/>
              <a:gd name="connsiteX879" fmla="*/ 1428577 w 6789110"/>
              <a:gd name="connsiteY879" fmla="*/ 5804935 h 6386516"/>
              <a:gd name="connsiteX880" fmla="*/ 1422802 w 6789110"/>
              <a:gd name="connsiteY880" fmla="*/ 5804935 h 6386516"/>
              <a:gd name="connsiteX881" fmla="*/ 1418953 w 6789110"/>
              <a:gd name="connsiteY881" fmla="*/ 5799160 h 6386516"/>
              <a:gd name="connsiteX882" fmla="*/ 1420878 w 6789110"/>
              <a:gd name="connsiteY882" fmla="*/ 5793386 h 6386516"/>
              <a:gd name="connsiteX883" fmla="*/ 1422802 w 6789110"/>
              <a:gd name="connsiteY883" fmla="*/ 5791460 h 6386516"/>
              <a:gd name="connsiteX884" fmla="*/ 1382383 w 6789110"/>
              <a:gd name="connsiteY884" fmla="*/ 5789536 h 6386516"/>
              <a:gd name="connsiteX885" fmla="*/ 1384308 w 6789110"/>
              <a:gd name="connsiteY885" fmla="*/ 5789536 h 6386516"/>
              <a:gd name="connsiteX886" fmla="*/ 1382383 w 6789110"/>
              <a:gd name="connsiteY886" fmla="*/ 5793386 h 6386516"/>
              <a:gd name="connsiteX887" fmla="*/ 1382383 w 6789110"/>
              <a:gd name="connsiteY887" fmla="*/ 5789536 h 6386516"/>
              <a:gd name="connsiteX888" fmla="*/ 1980992 w 6789110"/>
              <a:gd name="connsiteY888" fmla="*/ 5787611 h 6386516"/>
              <a:gd name="connsiteX889" fmla="*/ 1982918 w 6789110"/>
              <a:gd name="connsiteY889" fmla="*/ 5787611 h 6386516"/>
              <a:gd name="connsiteX890" fmla="*/ 1982918 w 6789110"/>
              <a:gd name="connsiteY890" fmla="*/ 5789536 h 6386516"/>
              <a:gd name="connsiteX891" fmla="*/ 1980992 w 6789110"/>
              <a:gd name="connsiteY891" fmla="*/ 5791461 h 6386516"/>
              <a:gd name="connsiteX892" fmla="*/ 1980992 w 6789110"/>
              <a:gd name="connsiteY892" fmla="*/ 5787611 h 6386516"/>
              <a:gd name="connsiteX893" fmla="*/ 1907851 w 6789110"/>
              <a:gd name="connsiteY893" fmla="*/ 5783762 h 6386516"/>
              <a:gd name="connsiteX894" fmla="*/ 1902077 w 6789110"/>
              <a:gd name="connsiteY894" fmla="*/ 5789536 h 6386516"/>
              <a:gd name="connsiteX895" fmla="*/ 1902077 w 6789110"/>
              <a:gd name="connsiteY895" fmla="*/ 5785687 h 6386516"/>
              <a:gd name="connsiteX896" fmla="*/ 1907851 w 6789110"/>
              <a:gd name="connsiteY896" fmla="*/ 5783762 h 6386516"/>
              <a:gd name="connsiteX897" fmla="*/ 1946346 w 6789110"/>
              <a:gd name="connsiteY897" fmla="*/ 5781837 h 6386516"/>
              <a:gd name="connsiteX898" fmla="*/ 1948271 w 6789110"/>
              <a:gd name="connsiteY898" fmla="*/ 5801085 h 6386516"/>
              <a:gd name="connsiteX899" fmla="*/ 1946346 w 6789110"/>
              <a:gd name="connsiteY899" fmla="*/ 5781837 h 6386516"/>
              <a:gd name="connsiteX900" fmla="*/ 1447826 w 6789110"/>
              <a:gd name="connsiteY900" fmla="*/ 5779912 h 6386516"/>
              <a:gd name="connsiteX901" fmla="*/ 1449751 w 6789110"/>
              <a:gd name="connsiteY901" fmla="*/ 5787611 h 6386516"/>
              <a:gd name="connsiteX902" fmla="*/ 1442052 w 6789110"/>
              <a:gd name="connsiteY902" fmla="*/ 5781837 h 6386516"/>
              <a:gd name="connsiteX903" fmla="*/ 1447826 w 6789110"/>
              <a:gd name="connsiteY903" fmla="*/ 5779912 h 6386516"/>
              <a:gd name="connsiteX904" fmla="*/ 1351587 w 6789110"/>
              <a:gd name="connsiteY904" fmla="*/ 5774138 h 6386516"/>
              <a:gd name="connsiteX905" fmla="*/ 1349662 w 6789110"/>
              <a:gd name="connsiteY905" fmla="*/ 5779912 h 6386516"/>
              <a:gd name="connsiteX906" fmla="*/ 1351587 w 6789110"/>
              <a:gd name="connsiteY906" fmla="*/ 5774138 h 6386516"/>
              <a:gd name="connsiteX907" fmla="*/ 1388158 w 6789110"/>
              <a:gd name="connsiteY907" fmla="*/ 5772213 h 6386516"/>
              <a:gd name="connsiteX908" fmla="*/ 1392007 w 6789110"/>
              <a:gd name="connsiteY908" fmla="*/ 5783762 h 6386516"/>
              <a:gd name="connsiteX909" fmla="*/ 1386233 w 6789110"/>
              <a:gd name="connsiteY909" fmla="*/ 5781837 h 6386516"/>
              <a:gd name="connsiteX910" fmla="*/ 1388158 w 6789110"/>
              <a:gd name="connsiteY910" fmla="*/ 5772213 h 6386516"/>
              <a:gd name="connsiteX911" fmla="*/ 1960782 w 6789110"/>
              <a:gd name="connsiteY911" fmla="*/ 5768844 h 6386516"/>
              <a:gd name="connsiteX912" fmla="*/ 1965593 w 6789110"/>
              <a:gd name="connsiteY912" fmla="*/ 5770288 h 6386516"/>
              <a:gd name="connsiteX913" fmla="*/ 1959818 w 6789110"/>
              <a:gd name="connsiteY913" fmla="*/ 5770288 h 6386516"/>
              <a:gd name="connsiteX914" fmla="*/ 1957895 w 6789110"/>
              <a:gd name="connsiteY914" fmla="*/ 5772213 h 6386516"/>
              <a:gd name="connsiteX915" fmla="*/ 1955969 w 6789110"/>
              <a:gd name="connsiteY915" fmla="*/ 5770288 h 6386516"/>
              <a:gd name="connsiteX916" fmla="*/ 1960782 w 6789110"/>
              <a:gd name="connsiteY916" fmla="*/ 5768844 h 6386516"/>
              <a:gd name="connsiteX917" fmla="*/ 1439645 w 6789110"/>
              <a:gd name="connsiteY917" fmla="*/ 5768844 h 6386516"/>
              <a:gd name="connsiteX918" fmla="*/ 1445901 w 6789110"/>
              <a:gd name="connsiteY918" fmla="*/ 5770288 h 6386516"/>
              <a:gd name="connsiteX919" fmla="*/ 1443976 w 6789110"/>
              <a:gd name="connsiteY919" fmla="*/ 5772213 h 6386516"/>
              <a:gd name="connsiteX920" fmla="*/ 1440127 w 6789110"/>
              <a:gd name="connsiteY920" fmla="*/ 5772213 h 6386516"/>
              <a:gd name="connsiteX921" fmla="*/ 1440127 w 6789110"/>
              <a:gd name="connsiteY921" fmla="*/ 5774137 h 6386516"/>
              <a:gd name="connsiteX922" fmla="*/ 1445901 w 6789110"/>
              <a:gd name="connsiteY922" fmla="*/ 5779912 h 6386516"/>
              <a:gd name="connsiteX923" fmla="*/ 1438202 w 6789110"/>
              <a:gd name="connsiteY923" fmla="*/ 5779912 h 6386516"/>
              <a:gd name="connsiteX924" fmla="*/ 1434351 w 6789110"/>
              <a:gd name="connsiteY924" fmla="*/ 5779912 h 6386516"/>
              <a:gd name="connsiteX925" fmla="*/ 1430503 w 6789110"/>
              <a:gd name="connsiteY925" fmla="*/ 5770288 h 6386516"/>
              <a:gd name="connsiteX926" fmla="*/ 1439645 w 6789110"/>
              <a:gd name="connsiteY926" fmla="*/ 5768844 h 6386516"/>
              <a:gd name="connsiteX927" fmla="*/ 1948270 w 6789110"/>
              <a:gd name="connsiteY927" fmla="*/ 5768363 h 6386516"/>
              <a:gd name="connsiteX928" fmla="*/ 1952119 w 6789110"/>
              <a:gd name="connsiteY928" fmla="*/ 5768363 h 6386516"/>
              <a:gd name="connsiteX929" fmla="*/ 1955969 w 6789110"/>
              <a:gd name="connsiteY929" fmla="*/ 5777987 h 6386516"/>
              <a:gd name="connsiteX930" fmla="*/ 1955969 w 6789110"/>
              <a:gd name="connsiteY930" fmla="*/ 5781115 h 6386516"/>
              <a:gd name="connsiteX931" fmla="*/ 1955969 w 6789110"/>
              <a:gd name="connsiteY931" fmla="*/ 5787611 h 6386516"/>
              <a:gd name="connsiteX932" fmla="*/ 1952119 w 6789110"/>
              <a:gd name="connsiteY932" fmla="*/ 5787611 h 6386516"/>
              <a:gd name="connsiteX933" fmla="*/ 1946345 w 6789110"/>
              <a:gd name="connsiteY933" fmla="*/ 5772213 h 6386516"/>
              <a:gd name="connsiteX934" fmla="*/ 1948270 w 6789110"/>
              <a:gd name="connsiteY934" fmla="*/ 5768363 h 6386516"/>
              <a:gd name="connsiteX935" fmla="*/ 1561387 w 6789110"/>
              <a:gd name="connsiteY935" fmla="*/ 5764514 h 6386516"/>
              <a:gd name="connsiteX936" fmla="*/ 1574860 w 6789110"/>
              <a:gd name="connsiteY936" fmla="*/ 5783762 h 6386516"/>
              <a:gd name="connsiteX937" fmla="*/ 1569086 w 6789110"/>
              <a:gd name="connsiteY937" fmla="*/ 5781837 h 6386516"/>
              <a:gd name="connsiteX938" fmla="*/ 1561387 w 6789110"/>
              <a:gd name="connsiteY938" fmla="*/ 5764514 h 6386516"/>
              <a:gd name="connsiteX939" fmla="*/ 1365060 w 6789110"/>
              <a:gd name="connsiteY939" fmla="*/ 5762589 h 6386516"/>
              <a:gd name="connsiteX940" fmla="*/ 1368910 w 6789110"/>
              <a:gd name="connsiteY940" fmla="*/ 5768363 h 6386516"/>
              <a:gd name="connsiteX941" fmla="*/ 1366985 w 6789110"/>
              <a:gd name="connsiteY941" fmla="*/ 5770288 h 6386516"/>
              <a:gd name="connsiteX942" fmla="*/ 1365060 w 6789110"/>
              <a:gd name="connsiteY942" fmla="*/ 5762589 h 6386516"/>
              <a:gd name="connsiteX943" fmla="*/ 1909775 w 6789110"/>
              <a:gd name="connsiteY943" fmla="*/ 5754890 h 6386516"/>
              <a:gd name="connsiteX944" fmla="*/ 1911699 w 6789110"/>
              <a:gd name="connsiteY944" fmla="*/ 5766439 h 6386516"/>
              <a:gd name="connsiteX945" fmla="*/ 1905925 w 6789110"/>
              <a:gd name="connsiteY945" fmla="*/ 5768363 h 6386516"/>
              <a:gd name="connsiteX946" fmla="*/ 1909775 w 6789110"/>
              <a:gd name="connsiteY946" fmla="*/ 5754890 h 6386516"/>
              <a:gd name="connsiteX947" fmla="*/ 1430502 w 6789110"/>
              <a:gd name="connsiteY947" fmla="*/ 5754890 h 6386516"/>
              <a:gd name="connsiteX948" fmla="*/ 1424728 w 6789110"/>
              <a:gd name="connsiteY948" fmla="*/ 5756815 h 6386516"/>
              <a:gd name="connsiteX949" fmla="*/ 1430502 w 6789110"/>
              <a:gd name="connsiteY949" fmla="*/ 5754890 h 6386516"/>
              <a:gd name="connsiteX950" fmla="*/ 1355436 w 6789110"/>
              <a:gd name="connsiteY950" fmla="*/ 5754890 h 6386516"/>
              <a:gd name="connsiteX951" fmla="*/ 1355436 w 6789110"/>
              <a:gd name="connsiteY951" fmla="*/ 5760664 h 6386516"/>
              <a:gd name="connsiteX952" fmla="*/ 1355436 w 6789110"/>
              <a:gd name="connsiteY952" fmla="*/ 5754890 h 6386516"/>
              <a:gd name="connsiteX953" fmla="*/ 1917473 w 6789110"/>
              <a:gd name="connsiteY953" fmla="*/ 5749115 h 6386516"/>
              <a:gd name="connsiteX954" fmla="*/ 1925172 w 6789110"/>
              <a:gd name="connsiteY954" fmla="*/ 5754890 h 6386516"/>
              <a:gd name="connsiteX955" fmla="*/ 1925172 w 6789110"/>
              <a:gd name="connsiteY955" fmla="*/ 5758739 h 6386516"/>
              <a:gd name="connsiteX956" fmla="*/ 1919397 w 6789110"/>
              <a:gd name="connsiteY956" fmla="*/ 5762589 h 6386516"/>
              <a:gd name="connsiteX957" fmla="*/ 1923247 w 6789110"/>
              <a:gd name="connsiteY957" fmla="*/ 5764514 h 6386516"/>
              <a:gd name="connsiteX958" fmla="*/ 1923247 w 6789110"/>
              <a:gd name="connsiteY958" fmla="*/ 5766438 h 6386516"/>
              <a:gd name="connsiteX959" fmla="*/ 1917473 w 6789110"/>
              <a:gd name="connsiteY959" fmla="*/ 5766438 h 6386516"/>
              <a:gd name="connsiteX960" fmla="*/ 1917473 w 6789110"/>
              <a:gd name="connsiteY960" fmla="*/ 5749115 h 6386516"/>
              <a:gd name="connsiteX961" fmla="*/ 1443976 w 6789110"/>
              <a:gd name="connsiteY961" fmla="*/ 5747191 h 6386516"/>
              <a:gd name="connsiteX962" fmla="*/ 1443976 w 6789110"/>
              <a:gd name="connsiteY962" fmla="*/ 5749115 h 6386516"/>
              <a:gd name="connsiteX963" fmla="*/ 1440127 w 6789110"/>
              <a:gd name="connsiteY963" fmla="*/ 5749115 h 6386516"/>
              <a:gd name="connsiteX964" fmla="*/ 1443976 w 6789110"/>
              <a:gd name="connsiteY964" fmla="*/ 5747191 h 6386516"/>
              <a:gd name="connsiteX965" fmla="*/ 1808783 w 6789110"/>
              <a:gd name="connsiteY965" fmla="*/ 5741055 h 6386516"/>
              <a:gd name="connsiteX966" fmla="*/ 1838558 w 6789110"/>
              <a:gd name="connsiteY966" fmla="*/ 5804935 h 6386516"/>
              <a:gd name="connsiteX967" fmla="*/ 1817384 w 6789110"/>
              <a:gd name="connsiteY967" fmla="*/ 5804935 h 6386516"/>
              <a:gd name="connsiteX968" fmla="*/ 1815459 w 6789110"/>
              <a:gd name="connsiteY968" fmla="*/ 5768362 h 6386516"/>
              <a:gd name="connsiteX969" fmla="*/ 1798136 w 6789110"/>
              <a:gd name="connsiteY969" fmla="*/ 5787611 h 6386516"/>
              <a:gd name="connsiteX970" fmla="*/ 1786588 w 6789110"/>
              <a:gd name="connsiteY970" fmla="*/ 5770287 h 6386516"/>
              <a:gd name="connsiteX971" fmla="*/ 1796212 w 6789110"/>
              <a:gd name="connsiteY971" fmla="*/ 5806859 h 6386516"/>
              <a:gd name="connsiteX972" fmla="*/ 1761565 w 6789110"/>
              <a:gd name="connsiteY972" fmla="*/ 5801085 h 6386516"/>
              <a:gd name="connsiteX973" fmla="*/ 1827008 w 6789110"/>
              <a:gd name="connsiteY973" fmla="*/ 5814558 h 6386516"/>
              <a:gd name="connsiteX974" fmla="*/ 1830858 w 6789110"/>
              <a:gd name="connsiteY974" fmla="*/ 5818408 h 6386516"/>
              <a:gd name="connsiteX975" fmla="*/ 1801987 w 6789110"/>
              <a:gd name="connsiteY975" fmla="*/ 5876151 h 6386516"/>
              <a:gd name="connsiteX976" fmla="*/ 1788512 w 6789110"/>
              <a:gd name="connsiteY976" fmla="*/ 5829957 h 6386516"/>
              <a:gd name="connsiteX977" fmla="*/ 1780813 w 6789110"/>
              <a:gd name="connsiteY977" fmla="*/ 5853054 h 6386516"/>
              <a:gd name="connsiteX978" fmla="*/ 1757717 w 6789110"/>
              <a:gd name="connsiteY978" fmla="*/ 5831881 h 6386516"/>
              <a:gd name="connsiteX979" fmla="*/ 1792362 w 6789110"/>
              <a:gd name="connsiteY979" fmla="*/ 5881926 h 6386516"/>
              <a:gd name="connsiteX980" fmla="*/ 1784663 w 6789110"/>
              <a:gd name="connsiteY980" fmla="*/ 5908873 h 6386516"/>
              <a:gd name="connsiteX981" fmla="*/ 1784663 w 6789110"/>
              <a:gd name="connsiteY981" fmla="*/ 5876151 h 6386516"/>
              <a:gd name="connsiteX982" fmla="*/ 1740393 w 6789110"/>
              <a:gd name="connsiteY982" fmla="*/ 5833806 h 6386516"/>
              <a:gd name="connsiteX983" fmla="*/ 1738468 w 6789110"/>
              <a:gd name="connsiteY983" fmla="*/ 5816483 h 6386516"/>
              <a:gd name="connsiteX984" fmla="*/ 1742317 w 6789110"/>
              <a:gd name="connsiteY984" fmla="*/ 5808784 h 6386516"/>
              <a:gd name="connsiteX985" fmla="*/ 1784663 w 6789110"/>
              <a:gd name="connsiteY985" fmla="*/ 5741415 h 6386516"/>
              <a:gd name="connsiteX986" fmla="*/ 1808783 w 6789110"/>
              <a:gd name="connsiteY986" fmla="*/ 5741055 h 6386516"/>
              <a:gd name="connsiteX987" fmla="*/ 1888602 w 6789110"/>
              <a:gd name="connsiteY987" fmla="*/ 5735642 h 6386516"/>
              <a:gd name="connsiteX988" fmla="*/ 1890527 w 6789110"/>
              <a:gd name="connsiteY988" fmla="*/ 5737567 h 6386516"/>
              <a:gd name="connsiteX989" fmla="*/ 1886677 w 6789110"/>
              <a:gd name="connsiteY989" fmla="*/ 5737567 h 6386516"/>
              <a:gd name="connsiteX990" fmla="*/ 1888602 w 6789110"/>
              <a:gd name="connsiteY990" fmla="*/ 5735642 h 6386516"/>
              <a:gd name="connsiteX991" fmla="*/ 1226474 w 6789110"/>
              <a:gd name="connsiteY991" fmla="*/ 5731792 h 6386516"/>
              <a:gd name="connsiteX992" fmla="*/ 1234175 w 6789110"/>
              <a:gd name="connsiteY992" fmla="*/ 5752965 h 6386516"/>
              <a:gd name="connsiteX993" fmla="*/ 1222626 w 6789110"/>
              <a:gd name="connsiteY993" fmla="*/ 5739491 h 6386516"/>
              <a:gd name="connsiteX994" fmla="*/ 1226474 w 6789110"/>
              <a:gd name="connsiteY994" fmla="*/ 5731792 h 6386516"/>
              <a:gd name="connsiteX995" fmla="*/ 1900150 w 6789110"/>
              <a:gd name="connsiteY995" fmla="*/ 5729867 h 6386516"/>
              <a:gd name="connsiteX996" fmla="*/ 1902075 w 6789110"/>
              <a:gd name="connsiteY996" fmla="*/ 5733717 h 6386516"/>
              <a:gd name="connsiteX997" fmla="*/ 1898226 w 6789110"/>
              <a:gd name="connsiteY997" fmla="*/ 5733717 h 6386516"/>
              <a:gd name="connsiteX998" fmla="*/ 1909775 w 6789110"/>
              <a:gd name="connsiteY998" fmla="*/ 5745266 h 6386516"/>
              <a:gd name="connsiteX999" fmla="*/ 1907851 w 6789110"/>
              <a:gd name="connsiteY999" fmla="*/ 5751040 h 6386516"/>
              <a:gd name="connsiteX1000" fmla="*/ 1894376 w 6789110"/>
              <a:gd name="connsiteY1000" fmla="*/ 5733717 h 6386516"/>
              <a:gd name="connsiteX1001" fmla="*/ 1900150 w 6789110"/>
              <a:gd name="connsiteY1001" fmla="*/ 5729867 h 6386516"/>
              <a:gd name="connsiteX1002" fmla="*/ 1301542 w 6789110"/>
              <a:gd name="connsiteY1002" fmla="*/ 5726017 h 6386516"/>
              <a:gd name="connsiteX1003" fmla="*/ 1299617 w 6789110"/>
              <a:gd name="connsiteY1003" fmla="*/ 5737566 h 6386516"/>
              <a:gd name="connsiteX1004" fmla="*/ 1303467 w 6789110"/>
              <a:gd name="connsiteY1004" fmla="*/ 5737566 h 6386516"/>
              <a:gd name="connsiteX1005" fmla="*/ 1340038 w 6789110"/>
              <a:gd name="connsiteY1005" fmla="*/ 5768363 h 6386516"/>
              <a:gd name="connsiteX1006" fmla="*/ 1318864 w 6789110"/>
              <a:gd name="connsiteY1006" fmla="*/ 5766439 h 6386516"/>
              <a:gd name="connsiteX1007" fmla="*/ 1336189 w 6789110"/>
              <a:gd name="connsiteY1007" fmla="*/ 5783762 h 6386516"/>
              <a:gd name="connsiteX1008" fmla="*/ 1313091 w 6789110"/>
              <a:gd name="connsiteY1008" fmla="*/ 5776063 h 6386516"/>
              <a:gd name="connsiteX1009" fmla="*/ 1311166 w 6789110"/>
              <a:gd name="connsiteY1009" fmla="*/ 5777987 h 6386516"/>
              <a:gd name="connsiteX1010" fmla="*/ 1316940 w 6789110"/>
              <a:gd name="connsiteY1010" fmla="*/ 5793385 h 6386516"/>
              <a:gd name="connsiteX1011" fmla="*/ 1303467 w 6789110"/>
              <a:gd name="connsiteY1011" fmla="*/ 5797235 h 6386516"/>
              <a:gd name="connsiteX1012" fmla="*/ 1316940 w 6789110"/>
              <a:gd name="connsiteY1012" fmla="*/ 5808784 h 6386516"/>
              <a:gd name="connsiteX1013" fmla="*/ 1330414 w 6789110"/>
              <a:gd name="connsiteY1013" fmla="*/ 5876151 h 6386516"/>
              <a:gd name="connsiteX1014" fmla="*/ 1328489 w 6789110"/>
              <a:gd name="connsiteY1014" fmla="*/ 5874226 h 6386516"/>
              <a:gd name="connsiteX1015" fmla="*/ 1305392 w 6789110"/>
              <a:gd name="connsiteY1015" fmla="*/ 5853054 h 6386516"/>
              <a:gd name="connsiteX1016" fmla="*/ 1295767 w 6789110"/>
              <a:gd name="connsiteY1016" fmla="*/ 5835730 h 6386516"/>
              <a:gd name="connsiteX1017" fmla="*/ 1288068 w 6789110"/>
              <a:gd name="connsiteY1017" fmla="*/ 5727942 h 6386516"/>
              <a:gd name="connsiteX1018" fmla="*/ 1301542 w 6789110"/>
              <a:gd name="connsiteY1018" fmla="*/ 5726017 h 6386516"/>
              <a:gd name="connsiteX1019" fmla="*/ 1330414 w 6789110"/>
              <a:gd name="connsiteY1019" fmla="*/ 5724093 h 6386516"/>
              <a:gd name="connsiteX1020" fmla="*/ 1334263 w 6789110"/>
              <a:gd name="connsiteY1020" fmla="*/ 5724093 h 6386516"/>
              <a:gd name="connsiteX1021" fmla="*/ 1338113 w 6789110"/>
              <a:gd name="connsiteY1021" fmla="*/ 5729867 h 6386516"/>
              <a:gd name="connsiteX1022" fmla="*/ 1334263 w 6789110"/>
              <a:gd name="connsiteY1022" fmla="*/ 5729867 h 6386516"/>
              <a:gd name="connsiteX1023" fmla="*/ 1330414 w 6789110"/>
              <a:gd name="connsiteY1023" fmla="*/ 5724093 h 6386516"/>
              <a:gd name="connsiteX1024" fmla="*/ 1316218 w 6789110"/>
              <a:gd name="connsiteY1024" fmla="*/ 5723853 h 6386516"/>
              <a:gd name="connsiteX1025" fmla="*/ 1328489 w 6789110"/>
              <a:gd name="connsiteY1025" fmla="*/ 5724093 h 6386516"/>
              <a:gd name="connsiteX1026" fmla="*/ 1326564 w 6789110"/>
              <a:gd name="connsiteY1026" fmla="*/ 5729867 h 6386516"/>
              <a:gd name="connsiteX1027" fmla="*/ 1311166 w 6789110"/>
              <a:gd name="connsiteY1027" fmla="*/ 5727943 h 6386516"/>
              <a:gd name="connsiteX1028" fmla="*/ 1316218 w 6789110"/>
              <a:gd name="connsiteY1028" fmla="*/ 5723853 h 6386516"/>
              <a:gd name="connsiteX1029" fmla="*/ 1434351 w 6789110"/>
              <a:gd name="connsiteY1029" fmla="*/ 5712545 h 6386516"/>
              <a:gd name="connsiteX1030" fmla="*/ 1436276 w 6789110"/>
              <a:gd name="connsiteY1030" fmla="*/ 5718320 h 6386516"/>
              <a:gd name="connsiteX1031" fmla="*/ 1438202 w 6789110"/>
              <a:gd name="connsiteY1031" fmla="*/ 5729868 h 6386516"/>
              <a:gd name="connsiteX1032" fmla="*/ 1426653 w 6789110"/>
              <a:gd name="connsiteY1032" fmla="*/ 5727944 h 6386516"/>
              <a:gd name="connsiteX1033" fmla="*/ 1434351 w 6789110"/>
              <a:gd name="connsiteY1033" fmla="*/ 5712545 h 6386516"/>
              <a:gd name="connsiteX1034" fmla="*/ 1313091 w 6789110"/>
              <a:gd name="connsiteY1034" fmla="*/ 5710619 h 6386516"/>
              <a:gd name="connsiteX1035" fmla="*/ 1313861 w 6789110"/>
              <a:gd name="connsiteY1035" fmla="*/ 5710619 h 6386516"/>
              <a:gd name="connsiteX1036" fmla="*/ 1313091 w 6789110"/>
              <a:gd name="connsiteY1036" fmla="*/ 5714469 h 6386516"/>
              <a:gd name="connsiteX1037" fmla="*/ 1313091 w 6789110"/>
              <a:gd name="connsiteY1037" fmla="*/ 5710619 h 6386516"/>
              <a:gd name="connsiteX1038" fmla="*/ 1934797 w 6789110"/>
              <a:gd name="connsiteY1038" fmla="*/ 5708695 h 6386516"/>
              <a:gd name="connsiteX1039" fmla="*/ 1934797 w 6789110"/>
              <a:gd name="connsiteY1039" fmla="*/ 5724093 h 6386516"/>
              <a:gd name="connsiteX1040" fmla="*/ 1932872 w 6789110"/>
              <a:gd name="connsiteY1040" fmla="*/ 5727943 h 6386516"/>
              <a:gd name="connsiteX1041" fmla="*/ 1917473 w 6789110"/>
              <a:gd name="connsiteY1041" fmla="*/ 5722168 h 6386516"/>
              <a:gd name="connsiteX1042" fmla="*/ 1919399 w 6789110"/>
              <a:gd name="connsiteY1042" fmla="*/ 5718319 h 6386516"/>
              <a:gd name="connsiteX1043" fmla="*/ 1934797 w 6789110"/>
              <a:gd name="connsiteY1043" fmla="*/ 5708695 h 6386516"/>
              <a:gd name="connsiteX1044" fmla="*/ 1284219 w 6789110"/>
              <a:gd name="connsiteY1044" fmla="*/ 5706769 h 6386516"/>
              <a:gd name="connsiteX1045" fmla="*/ 1297693 w 6789110"/>
              <a:gd name="connsiteY1045" fmla="*/ 5712543 h 6386516"/>
              <a:gd name="connsiteX1046" fmla="*/ 1289993 w 6789110"/>
              <a:gd name="connsiteY1046" fmla="*/ 5716393 h 6386516"/>
              <a:gd name="connsiteX1047" fmla="*/ 1280370 w 6789110"/>
              <a:gd name="connsiteY1047" fmla="*/ 5731791 h 6386516"/>
              <a:gd name="connsiteX1048" fmla="*/ 1286144 w 6789110"/>
              <a:gd name="connsiteY1048" fmla="*/ 5731791 h 6386516"/>
              <a:gd name="connsiteX1049" fmla="*/ 1278445 w 6789110"/>
              <a:gd name="connsiteY1049" fmla="*/ 5793384 h 6386516"/>
              <a:gd name="connsiteX1050" fmla="*/ 1259196 w 6789110"/>
              <a:gd name="connsiteY1050" fmla="*/ 5760663 h 6386516"/>
              <a:gd name="connsiteX1051" fmla="*/ 1270746 w 6789110"/>
              <a:gd name="connsiteY1051" fmla="*/ 5716393 h 6386516"/>
              <a:gd name="connsiteX1052" fmla="*/ 1284219 w 6789110"/>
              <a:gd name="connsiteY1052" fmla="*/ 5706769 h 6386516"/>
              <a:gd name="connsiteX1053" fmla="*/ 1266896 w 6789110"/>
              <a:gd name="connsiteY1053" fmla="*/ 5706769 h 6386516"/>
              <a:gd name="connsiteX1054" fmla="*/ 1257271 w 6789110"/>
              <a:gd name="connsiteY1054" fmla="*/ 5735642 h 6386516"/>
              <a:gd name="connsiteX1055" fmla="*/ 1249572 w 6789110"/>
              <a:gd name="connsiteY1055" fmla="*/ 5729867 h 6386516"/>
              <a:gd name="connsiteX1056" fmla="*/ 1249572 w 6789110"/>
              <a:gd name="connsiteY1056" fmla="*/ 5722168 h 6386516"/>
              <a:gd name="connsiteX1057" fmla="*/ 1266896 w 6789110"/>
              <a:gd name="connsiteY1057" fmla="*/ 5706769 h 6386516"/>
              <a:gd name="connsiteX1058" fmla="*/ 1315016 w 6789110"/>
              <a:gd name="connsiteY1058" fmla="*/ 5704845 h 6386516"/>
              <a:gd name="connsiteX1059" fmla="*/ 1318865 w 6789110"/>
              <a:gd name="connsiteY1059" fmla="*/ 5710619 h 6386516"/>
              <a:gd name="connsiteX1060" fmla="*/ 1313861 w 6789110"/>
              <a:gd name="connsiteY1060" fmla="*/ 5710619 h 6386516"/>
              <a:gd name="connsiteX1061" fmla="*/ 1193753 w 6789110"/>
              <a:gd name="connsiteY1061" fmla="*/ 5704845 h 6386516"/>
              <a:gd name="connsiteX1062" fmla="*/ 1211077 w 6789110"/>
              <a:gd name="connsiteY1062" fmla="*/ 5714469 h 6386516"/>
              <a:gd name="connsiteX1063" fmla="*/ 1220701 w 6789110"/>
              <a:gd name="connsiteY1063" fmla="*/ 5714469 h 6386516"/>
              <a:gd name="connsiteX1064" fmla="*/ 1224550 w 6789110"/>
              <a:gd name="connsiteY1064" fmla="*/ 5720243 h 6386516"/>
              <a:gd name="connsiteX1065" fmla="*/ 1209151 w 6789110"/>
              <a:gd name="connsiteY1065" fmla="*/ 5727943 h 6386516"/>
              <a:gd name="connsiteX1066" fmla="*/ 1203378 w 6789110"/>
              <a:gd name="connsiteY1066" fmla="*/ 5724093 h 6386516"/>
              <a:gd name="connsiteX1067" fmla="*/ 1197602 w 6789110"/>
              <a:gd name="connsiteY1067" fmla="*/ 5720243 h 6386516"/>
              <a:gd name="connsiteX1068" fmla="*/ 1193753 w 6789110"/>
              <a:gd name="connsiteY1068" fmla="*/ 5704845 h 6386516"/>
              <a:gd name="connsiteX1069" fmla="*/ 1515192 w 6789110"/>
              <a:gd name="connsiteY1069" fmla="*/ 5702920 h 6386516"/>
              <a:gd name="connsiteX1070" fmla="*/ 1536365 w 6789110"/>
              <a:gd name="connsiteY1070" fmla="*/ 5712544 h 6386516"/>
              <a:gd name="connsiteX1071" fmla="*/ 1540214 w 6789110"/>
              <a:gd name="connsiteY1071" fmla="*/ 5726018 h 6386516"/>
              <a:gd name="connsiteX1072" fmla="*/ 1538289 w 6789110"/>
              <a:gd name="connsiteY1072" fmla="*/ 5722168 h 6386516"/>
              <a:gd name="connsiteX1073" fmla="*/ 1536365 w 6789110"/>
              <a:gd name="connsiteY1073" fmla="*/ 5727943 h 6386516"/>
              <a:gd name="connsiteX1074" fmla="*/ 1530590 w 6789110"/>
              <a:gd name="connsiteY1074" fmla="*/ 5729867 h 6386516"/>
              <a:gd name="connsiteX1075" fmla="*/ 1532516 w 6789110"/>
              <a:gd name="connsiteY1075" fmla="*/ 5733717 h 6386516"/>
              <a:gd name="connsiteX1076" fmla="*/ 1524816 w 6789110"/>
              <a:gd name="connsiteY1076" fmla="*/ 5735642 h 6386516"/>
              <a:gd name="connsiteX1077" fmla="*/ 1536365 w 6789110"/>
              <a:gd name="connsiteY1077" fmla="*/ 5741416 h 6386516"/>
              <a:gd name="connsiteX1078" fmla="*/ 1526742 w 6789110"/>
              <a:gd name="connsiteY1078" fmla="*/ 5743342 h 6386516"/>
              <a:gd name="connsiteX1079" fmla="*/ 1542139 w 6789110"/>
              <a:gd name="connsiteY1079" fmla="*/ 5747191 h 6386516"/>
              <a:gd name="connsiteX1080" fmla="*/ 1530590 w 6789110"/>
              <a:gd name="connsiteY1080" fmla="*/ 5751041 h 6386516"/>
              <a:gd name="connsiteX1081" fmla="*/ 1555612 w 6789110"/>
              <a:gd name="connsiteY1081" fmla="*/ 5756815 h 6386516"/>
              <a:gd name="connsiteX1082" fmla="*/ 1565236 w 6789110"/>
              <a:gd name="connsiteY1082" fmla="*/ 5779912 h 6386516"/>
              <a:gd name="connsiteX1083" fmla="*/ 1536365 w 6789110"/>
              <a:gd name="connsiteY1083" fmla="*/ 5752966 h 6386516"/>
              <a:gd name="connsiteX1084" fmla="*/ 1569086 w 6789110"/>
              <a:gd name="connsiteY1084" fmla="*/ 5791461 h 6386516"/>
              <a:gd name="connsiteX1085" fmla="*/ 1584484 w 6789110"/>
              <a:gd name="connsiteY1085" fmla="*/ 5843431 h 6386516"/>
              <a:gd name="connsiteX1086" fmla="*/ 1580635 w 6789110"/>
              <a:gd name="connsiteY1086" fmla="*/ 5847280 h 6386516"/>
              <a:gd name="connsiteX1087" fmla="*/ 1592183 w 6789110"/>
              <a:gd name="connsiteY1087" fmla="*/ 5860754 h 6386516"/>
              <a:gd name="connsiteX1088" fmla="*/ 1592183 w 6789110"/>
              <a:gd name="connsiteY1088" fmla="*/ 5866528 h 6386516"/>
              <a:gd name="connsiteX1089" fmla="*/ 1592183 w 6789110"/>
              <a:gd name="connsiteY1089" fmla="*/ 5868453 h 6386516"/>
              <a:gd name="connsiteX1090" fmla="*/ 1590259 w 6789110"/>
              <a:gd name="connsiteY1090" fmla="*/ 5870378 h 6386516"/>
              <a:gd name="connsiteX1091" fmla="*/ 1586409 w 6789110"/>
              <a:gd name="connsiteY1091" fmla="*/ 5881927 h 6386516"/>
              <a:gd name="connsiteX1092" fmla="*/ 1580635 w 6789110"/>
              <a:gd name="connsiteY1092" fmla="*/ 5881927 h 6386516"/>
              <a:gd name="connsiteX1093" fmla="*/ 1551763 w 6789110"/>
              <a:gd name="connsiteY1093" fmla="*/ 5891550 h 6386516"/>
              <a:gd name="connsiteX1094" fmla="*/ 1551763 w 6789110"/>
              <a:gd name="connsiteY1094" fmla="*/ 5887701 h 6386516"/>
              <a:gd name="connsiteX1095" fmla="*/ 1572936 w 6789110"/>
              <a:gd name="connsiteY1095" fmla="*/ 5874227 h 6386516"/>
              <a:gd name="connsiteX1096" fmla="*/ 1549838 w 6789110"/>
              <a:gd name="connsiteY1096" fmla="*/ 5876152 h 6386516"/>
              <a:gd name="connsiteX1097" fmla="*/ 1547913 w 6789110"/>
              <a:gd name="connsiteY1097" fmla="*/ 5835731 h 6386516"/>
              <a:gd name="connsiteX1098" fmla="*/ 1542139 w 6789110"/>
              <a:gd name="connsiteY1098" fmla="*/ 5841506 h 6386516"/>
              <a:gd name="connsiteX1099" fmla="*/ 1515192 w 6789110"/>
              <a:gd name="connsiteY1099" fmla="*/ 5702920 h 6386516"/>
              <a:gd name="connsiteX1100" fmla="*/ 1921324 w 6789110"/>
              <a:gd name="connsiteY1100" fmla="*/ 5695222 h 6386516"/>
              <a:gd name="connsiteX1101" fmla="*/ 1925173 w 6789110"/>
              <a:gd name="connsiteY1101" fmla="*/ 5695222 h 6386516"/>
              <a:gd name="connsiteX1102" fmla="*/ 1925173 w 6789110"/>
              <a:gd name="connsiteY1102" fmla="*/ 5697147 h 6386516"/>
              <a:gd name="connsiteX1103" fmla="*/ 1923247 w 6789110"/>
              <a:gd name="connsiteY1103" fmla="*/ 5697147 h 6386516"/>
              <a:gd name="connsiteX1104" fmla="*/ 1919399 w 6789110"/>
              <a:gd name="connsiteY1104" fmla="*/ 5700995 h 6386516"/>
              <a:gd name="connsiteX1105" fmla="*/ 1919399 w 6789110"/>
              <a:gd name="connsiteY1105" fmla="*/ 5697146 h 6386516"/>
              <a:gd name="connsiteX1106" fmla="*/ 1921324 w 6789110"/>
              <a:gd name="connsiteY1106" fmla="*/ 5697146 h 6386516"/>
              <a:gd name="connsiteX1107" fmla="*/ 1280368 w 6789110"/>
              <a:gd name="connsiteY1107" fmla="*/ 5693297 h 6386516"/>
              <a:gd name="connsiteX1108" fmla="*/ 1305391 w 6789110"/>
              <a:gd name="connsiteY1108" fmla="*/ 5700996 h 6386516"/>
              <a:gd name="connsiteX1109" fmla="*/ 1309241 w 6789110"/>
              <a:gd name="connsiteY1109" fmla="*/ 5710620 h 6386516"/>
              <a:gd name="connsiteX1110" fmla="*/ 1295767 w 6789110"/>
              <a:gd name="connsiteY1110" fmla="*/ 5699071 h 6386516"/>
              <a:gd name="connsiteX1111" fmla="*/ 1280368 w 6789110"/>
              <a:gd name="connsiteY1111" fmla="*/ 5693297 h 6386516"/>
              <a:gd name="connsiteX1112" fmla="*/ 1913625 w 6789110"/>
              <a:gd name="connsiteY1112" fmla="*/ 5691372 h 6386516"/>
              <a:gd name="connsiteX1113" fmla="*/ 1917474 w 6789110"/>
              <a:gd name="connsiteY1113" fmla="*/ 5691372 h 6386516"/>
              <a:gd name="connsiteX1114" fmla="*/ 1913625 w 6789110"/>
              <a:gd name="connsiteY1114" fmla="*/ 5693297 h 6386516"/>
              <a:gd name="connsiteX1115" fmla="*/ 1913625 w 6789110"/>
              <a:gd name="connsiteY1115" fmla="*/ 5691372 h 6386516"/>
              <a:gd name="connsiteX1116" fmla="*/ 1461299 w 6789110"/>
              <a:gd name="connsiteY1116" fmla="*/ 5683673 h 6386516"/>
              <a:gd name="connsiteX1117" fmla="*/ 1463224 w 6789110"/>
              <a:gd name="connsiteY1117" fmla="*/ 5687523 h 6386516"/>
              <a:gd name="connsiteX1118" fmla="*/ 1461299 w 6789110"/>
              <a:gd name="connsiteY1118" fmla="*/ 5687523 h 6386516"/>
              <a:gd name="connsiteX1119" fmla="*/ 1461299 w 6789110"/>
              <a:gd name="connsiteY1119" fmla="*/ 5683673 h 6386516"/>
              <a:gd name="connsiteX1120" fmla="*/ 1480547 w 6789110"/>
              <a:gd name="connsiteY1120" fmla="*/ 5683672 h 6386516"/>
              <a:gd name="connsiteX1121" fmla="*/ 1484397 w 6789110"/>
              <a:gd name="connsiteY1121" fmla="*/ 5700995 h 6386516"/>
              <a:gd name="connsiteX1122" fmla="*/ 1497871 w 6789110"/>
              <a:gd name="connsiteY1122" fmla="*/ 5826106 h 6386516"/>
              <a:gd name="connsiteX1123" fmla="*/ 1461299 w 6789110"/>
              <a:gd name="connsiteY1123" fmla="*/ 5726017 h 6386516"/>
              <a:gd name="connsiteX1124" fmla="*/ 1468998 w 6789110"/>
              <a:gd name="connsiteY1124" fmla="*/ 5712544 h 6386516"/>
              <a:gd name="connsiteX1125" fmla="*/ 1461299 w 6789110"/>
              <a:gd name="connsiteY1125" fmla="*/ 5720243 h 6386516"/>
              <a:gd name="connsiteX1126" fmla="*/ 1459374 w 6789110"/>
              <a:gd name="connsiteY1126" fmla="*/ 5704845 h 6386516"/>
              <a:gd name="connsiteX1127" fmla="*/ 1461299 w 6789110"/>
              <a:gd name="connsiteY1127" fmla="*/ 5697146 h 6386516"/>
              <a:gd name="connsiteX1128" fmla="*/ 1480547 w 6789110"/>
              <a:gd name="connsiteY1128" fmla="*/ 5683672 h 6386516"/>
              <a:gd name="connsiteX1129" fmla="*/ 1977142 w 6789110"/>
              <a:gd name="connsiteY1129" fmla="*/ 5681748 h 6386516"/>
              <a:gd name="connsiteX1130" fmla="*/ 1975217 w 6789110"/>
              <a:gd name="connsiteY1130" fmla="*/ 5683674 h 6386516"/>
              <a:gd name="connsiteX1131" fmla="*/ 1973549 w 6789110"/>
              <a:gd name="connsiteY1131" fmla="*/ 5693042 h 6386516"/>
              <a:gd name="connsiteX1132" fmla="*/ 1536366 w 6789110"/>
              <a:gd name="connsiteY1132" fmla="*/ 5681747 h 6386516"/>
              <a:gd name="connsiteX1133" fmla="*/ 1536366 w 6789110"/>
              <a:gd name="connsiteY1133" fmla="*/ 5683673 h 6386516"/>
              <a:gd name="connsiteX1134" fmla="*/ 1534442 w 6789110"/>
              <a:gd name="connsiteY1134" fmla="*/ 5697147 h 6386516"/>
              <a:gd name="connsiteX1135" fmla="*/ 1534442 w 6789110"/>
              <a:gd name="connsiteY1135" fmla="*/ 5699071 h 6386516"/>
              <a:gd name="connsiteX1136" fmla="*/ 1534442 w 6789110"/>
              <a:gd name="connsiteY1136" fmla="*/ 5710620 h 6386516"/>
              <a:gd name="connsiteX1137" fmla="*/ 1513268 w 6789110"/>
              <a:gd name="connsiteY1137" fmla="*/ 5693297 h 6386516"/>
              <a:gd name="connsiteX1138" fmla="*/ 1515194 w 6789110"/>
              <a:gd name="connsiteY1138" fmla="*/ 5683673 h 6386516"/>
              <a:gd name="connsiteX1139" fmla="*/ 1536366 w 6789110"/>
              <a:gd name="connsiteY1139" fmla="*/ 5681747 h 6386516"/>
              <a:gd name="connsiteX1140" fmla="*/ 1399706 w 6789110"/>
              <a:gd name="connsiteY1140" fmla="*/ 5677899 h 6386516"/>
              <a:gd name="connsiteX1141" fmla="*/ 1403556 w 6789110"/>
              <a:gd name="connsiteY1141" fmla="*/ 5679824 h 6386516"/>
              <a:gd name="connsiteX1142" fmla="*/ 1401631 w 6789110"/>
              <a:gd name="connsiteY1142" fmla="*/ 5685598 h 6386516"/>
              <a:gd name="connsiteX1143" fmla="*/ 1403556 w 6789110"/>
              <a:gd name="connsiteY1143" fmla="*/ 5687523 h 6386516"/>
              <a:gd name="connsiteX1144" fmla="*/ 1401631 w 6789110"/>
              <a:gd name="connsiteY1144" fmla="*/ 5693297 h 6386516"/>
              <a:gd name="connsiteX1145" fmla="*/ 1399706 w 6789110"/>
              <a:gd name="connsiteY1145" fmla="*/ 5677899 h 6386516"/>
              <a:gd name="connsiteX1146" fmla="*/ 1921324 w 6789110"/>
              <a:gd name="connsiteY1146" fmla="*/ 5674049 h 6386516"/>
              <a:gd name="connsiteX1147" fmla="*/ 1919399 w 6789110"/>
              <a:gd name="connsiteY1147" fmla="*/ 5681748 h 6386516"/>
              <a:gd name="connsiteX1148" fmla="*/ 1919399 w 6789110"/>
              <a:gd name="connsiteY1148" fmla="*/ 5677899 h 6386516"/>
              <a:gd name="connsiteX1149" fmla="*/ 1921324 w 6789110"/>
              <a:gd name="connsiteY1149" fmla="*/ 5674049 h 6386516"/>
              <a:gd name="connsiteX1150" fmla="*/ 1478621 w 6789110"/>
              <a:gd name="connsiteY1150" fmla="*/ 5662500 h 6386516"/>
              <a:gd name="connsiteX1151" fmla="*/ 1482472 w 6789110"/>
              <a:gd name="connsiteY1151" fmla="*/ 5672124 h 6386516"/>
              <a:gd name="connsiteX1152" fmla="*/ 1478621 w 6789110"/>
              <a:gd name="connsiteY1152" fmla="*/ 5670200 h 6386516"/>
              <a:gd name="connsiteX1153" fmla="*/ 1474772 w 6789110"/>
              <a:gd name="connsiteY1153" fmla="*/ 5674049 h 6386516"/>
              <a:gd name="connsiteX1154" fmla="*/ 1472848 w 6789110"/>
              <a:gd name="connsiteY1154" fmla="*/ 5670200 h 6386516"/>
              <a:gd name="connsiteX1155" fmla="*/ 1474772 w 6789110"/>
              <a:gd name="connsiteY1155" fmla="*/ 5664425 h 6386516"/>
              <a:gd name="connsiteX1156" fmla="*/ 1478621 w 6789110"/>
              <a:gd name="connsiteY1156" fmla="*/ 5662500 h 6386516"/>
              <a:gd name="connsiteX1157" fmla="*/ 1511343 w 6789110"/>
              <a:gd name="connsiteY1157" fmla="*/ 5660576 h 6386516"/>
              <a:gd name="connsiteX1158" fmla="*/ 1520968 w 6789110"/>
              <a:gd name="connsiteY1158" fmla="*/ 5660576 h 6386516"/>
              <a:gd name="connsiteX1159" fmla="*/ 1515194 w 6789110"/>
              <a:gd name="connsiteY1159" fmla="*/ 5662500 h 6386516"/>
              <a:gd name="connsiteX1160" fmla="*/ 1513268 w 6789110"/>
              <a:gd name="connsiteY1160" fmla="*/ 5666350 h 6386516"/>
              <a:gd name="connsiteX1161" fmla="*/ 1511343 w 6789110"/>
              <a:gd name="connsiteY1161" fmla="*/ 5666350 h 6386516"/>
              <a:gd name="connsiteX1162" fmla="*/ 1511343 w 6789110"/>
              <a:gd name="connsiteY1162" fmla="*/ 5662500 h 6386516"/>
              <a:gd name="connsiteX1163" fmla="*/ 1511343 w 6789110"/>
              <a:gd name="connsiteY1163" fmla="*/ 5660576 h 6386516"/>
              <a:gd name="connsiteX1164" fmla="*/ 2083006 w 6789110"/>
              <a:gd name="connsiteY1164" fmla="*/ 5650952 h 6386516"/>
              <a:gd name="connsiteX1165" fmla="*/ 2084930 w 6789110"/>
              <a:gd name="connsiteY1165" fmla="*/ 5650952 h 6386516"/>
              <a:gd name="connsiteX1166" fmla="*/ 2086855 w 6789110"/>
              <a:gd name="connsiteY1166" fmla="*/ 5654801 h 6386516"/>
              <a:gd name="connsiteX1167" fmla="*/ 2083006 w 6789110"/>
              <a:gd name="connsiteY1167" fmla="*/ 5664425 h 6386516"/>
              <a:gd name="connsiteX1168" fmla="*/ 2083006 w 6789110"/>
              <a:gd name="connsiteY1168" fmla="*/ 5654801 h 6386516"/>
              <a:gd name="connsiteX1169" fmla="*/ 2079156 w 6789110"/>
              <a:gd name="connsiteY1169" fmla="*/ 5654801 h 6386516"/>
              <a:gd name="connsiteX1170" fmla="*/ 2083006 w 6789110"/>
              <a:gd name="connsiteY1170" fmla="*/ 5650952 h 6386516"/>
              <a:gd name="connsiteX1171" fmla="*/ 1332341 w 6789110"/>
              <a:gd name="connsiteY1171" fmla="*/ 5647107 h 6386516"/>
              <a:gd name="connsiteX1172" fmla="*/ 1336188 w 6789110"/>
              <a:gd name="connsiteY1172" fmla="*/ 5658650 h 6386516"/>
              <a:gd name="connsiteX1173" fmla="*/ 1338113 w 6789110"/>
              <a:gd name="connsiteY1173" fmla="*/ 5672123 h 6386516"/>
              <a:gd name="connsiteX1174" fmla="*/ 1511344 w 6789110"/>
              <a:gd name="connsiteY1174" fmla="*/ 5647102 h 6386516"/>
              <a:gd name="connsiteX1175" fmla="*/ 1515194 w 6789110"/>
              <a:gd name="connsiteY1175" fmla="*/ 5650952 h 6386516"/>
              <a:gd name="connsiteX1176" fmla="*/ 1511344 w 6789110"/>
              <a:gd name="connsiteY1176" fmla="*/ 5650952 h 6386516"/>
              <a:gd name="connsiteX1177" fmla="*/ 1511344 w 6789110"/>
              <a:gd name="connsiteY1177" fmla="*/ 5647102 h 6386516"/>
              <a:gd name="connsiteX1178" fmla="*/ 1332339 w 6789110"/>
              <a:gd name="connsiteY1178" fmla="*/ 5647101 h 6386516"/>
              <a:gd name="connsiteX1179" fmla="*/ 1332341 w 6789110"/>
              <a:gd name="connsiteY1179" fmla="*/ 5647107 h 6386516"/>
              <a:gd name="connsiteX1180" fmla="*/ 1332339 w 6789110"/>
              <a:gd name="connsiteY1180" fmla="*/ 5647102 h 6386516"/>
              <a:gd name="connsiteX1181" fmla="*/ 1634530 w 6789110"/>
              <a:gd name="connsiteY1181" fmla="*/ 5645176 h 6386516"/>
              <a:gd name="connsiteX1182" fmla="*/ 1628756 w 6789110"/>
              <a:gd name="connsiteY1182" fmla="*/ 5679823 h 6386516"/>
              <a:gd name="connsiteX1183" fmla="*/ 1628756 w 6789110"/>
              <a:gd name="connsiteY1183" fmla="*/ 5668275 h 6386516"/>
              <a:gd name="connsiteX1184" fmla="*/ 1634530 w 6789110"/>
              <a:gd name="connsiteY1184" fmla="*/ 5645176 h 6386516"/>
              <a:gd name="connsiteX1185" fmla="*/ 1193754 w 6789110"/>
              <a:gd name="connsiteY1185" fmla="*/ 5643251 h 6386516"/>
              <a:gd name="connsiteX1186" fmla="*/ 1214927 w 6789110"/>
              <a:gd name="connsiteY1186" fmla="*/ 5700996 h 6386516"/>
              <a:gd name="connsiteX1187" fmla="*/ 1189903 w 6789110"/>
              <a:gd name="connsiteY1187" fmla="*/ 5697146 h 6386516"/>
              <a:gd name="connsiteX1188" fmla="*/ 1186054 w 6789110"/>
              <a:gd name="connsiteY1188" fmla="*/ 5679823 h 6386516"/>
              <a:gd name="connsiteX1189" fmla="*/ 1186054 w 6789110"/>
              <a:gd name="connsiteY1189" fmla="*/ 5660575 h 6386516"/>
              <a:gd name="connsiteX1190" fmla="*/ 1189903 w 6789110"/>
              <a:gd name="connsiteY1190" fmla="*/ 5652876 h 6386516"/>
              <a:gd name="connsiteX1191" fmla="*/ 1193754 w 6789110"/>
              <a:gd name="connsiteY1191" fmla="*/ 5643251 h 6386516"/>
              <a:gd name="connsiteX1192" fmla="*/ 1515194 w 6789110"/>
              <a:gd name="connsiteY1192" fmla="*/ 5631704 h 6386516"/>
              <a:gd name="connsiteX1193" fmla="*/ 1520968 w 6789110"/>
              <a:gd name="connsiteY1193" fmla="*/ 5647102 h 6386516"/>
              <a:gd name="connsiteX1194" fmla="*/ 1513269 w 6789110"/>
              <a:gd name="connsiteY1194" fmla="*/ 5643252 h 6386516"/>
              <a:gd name="connsiteX1195" fmla="*/ 1515194 w 6789110"/>
              <a:gd name="connsiteY1195" fmla="*/ 5631704 h 6386516"/>
              <a:gd name="connsiteX1196" fmla="*/ 1189905 w 6789110"/>
              <a:gd name="connsiteY1196" fmla="*/ 5631704 h 6386516"/>
              <a:gd name="connsiteX1197" fmla="*/ 1191829 w 6789110"/>
              <a:gd name="connsiteY1197" fmla="*/ 5637478 h 6386516"/>
              <a:gd name="connsiteX1198" fmla="*/ 1187980 w 6789110"/>
              <a:gd name="connsiteY1198" fmla="*/ 5645177 h 6386516"/>
              <a:gd name="connsiteX1199" fmla="*/ 1189905 w 6789110"/>
              <a:gd name="connsiteY1199" fmla="*/ 5631704 h 6386516"/>
              <a:gd name="connsiteX1200" fmla="*/ 1484397 w 6789110"/>
              <a:gd name="connsiteY1200" fmla="*/ 5618230 h 6386516"/>
              <a:gd name="connsiteX1201" fmla="*/ 1484397 w 6789110"/>
              <a:gd name="connsiteY1201" fmla="*/ 5631704 h 6386516"/>
              <a:gd name="connsiteX1202" fmla="*/ 1482472 w 6789110"/>
              <a:gd name="connsiteY1202" fmla="*/ 5631704 h 6386516"/>
              <a:gd name="connsiteX1203" fmla="*/ 1470923 w 6789110"/>
              <a:gd name="connsiteY1203" fmla="*/ 5639403 h 6386516"/>
              <a:gd name="connsiteX1204" fmla="*/ 1468998 w 6789110"/>
              <a:gd name="connsiteY1204" fmla="*/ 5637478 h 6386516"/>
              <a:gd name="connsiteX1205" fmla="*/ 1472848 w 6789110"/>
              <a:gd name="connsiteY1205" fmla="*/ 5631704 h 6386516"/>
              <a:gd name="connsiteX1206" fmla="*/ 1467073 w 6789110"/>
              <a:gd name="connsiteY1206" fmla="*/ 5631704 h 6386516"/>
              <a:gd name="connsiteX1207" fmla="*/ 1470923 w 6789110"/>
              <a:gd name="connsiteY1207" fmla="*/ 5629779 h 6386516"/>
              <a:gd name="connsiteX1208" fmla="*/ 1478623 w 6789110"/>
              <a:gd name="connsiteY1208" fmla="*/ 5633628 h 6386516"/>
              <a:gd name="connsiteX1209" fmla="*/ 1480547 w 6789110"/>
              <a:gd name="connsiteY1209" fmla="*/ 5631704 h 6386516"/>
              <a:gd name="connsiteX1210" fmla="*/ 1476697 w 6789110"/>
              <a:gd name="connsiteY1210" fmla="*/ 5622080 h 6386516"/>
              <a:gd name="connsiteX1211" fmla="*/ 1484397 w 6789110"/>
              <a:gd name="connsiteY1211" fmla="*/ 5618230 h 6386516"/>
              <a:gd name="connsiteX1212" fmla="*/ 1286144 w 6789110"/>
              <a:gd name="connsiteY1212" fmla="*/ 5614380 h 6386516"/>
              <a:gd name="connsiteX1213" fmla="*/ 1288069 w 6789110"/>
              <a:gd name="connsiteY1213" fmla="*/ 5614380 h 6386516"/>
              <a:gd name="connsiteX1214" fmla="*/ 1286144 w 6789110"/>
              <a:gd name="connsiteY1214" fmla="*/ 5616305 h 6386516"/>
              <a:gd name="connsiteX1215" fmla="*/ 1286144 w 6789110"/>
              <a:gd name="connsiteY1215" fmla="*/ 5614380 h 6386516"/>
              <a:gd name="connsiteX1216" fmla="*/ 1295768 w 6789110"/>
              <a:gd name="connsiteY1216" fmla="*/ 5612455 h 6386516"/>
              <a:gd name="connsiteX1217" fmla="*/ 1316940 w 6789110"/>
              <a:gd name="connsiteY1217" fmla="*/ 5616304 h 6386516"/>
              <a:gd name="connsiteX1218" fmla="*/ 1307315 w 6789110"/>
              <a:gd name="connsiteY1218" fmla="*/ 5635552 h 6386516"/>
              <a:gd name="connsiteX1219" fmla="*/ 1330414 w 6789110"/>
              <a:gd name="connsiteY1219" fmla="*/ 5618229 h 6386516"/>
              <a:gd name="connsiteX1220" fmla="*/ 1332339 w 6789110"/>
              <a:gd name="connsiteY1220" fmla="*/ 5631703 h 6386516"/>
              <a:gd name="connsiteX1221" fmla="*/ 1328489 w 6789110"/>
              <a:gd name="connsiteY1221" fmla="*/ 5635552 h 6386516"/>
              <a:gd name="connsiteX1222" fmla="*/ 1332339 w 6789110"/>
              <a:gd name="connsiteY1222" fmla="*/ 5647102 h 6386516"/>
              <a:gd name="connsiteX1223" fmla="*/ 1330414 w 6789110"/>
              <a:gd name="connsiteY1223" fmla="*/ 5664424 h 6386516"/>
              <a:gd name="connsiteX1224" fmla="*/ 1295768 w 6789110"/>
              <a:gd name="connsiteY1224" fmla="*/ 5662499 h 6386516"/>
              <a:gd name="connsiteX1225" fmla="*/ 1326564 w 6789110"/>
              <a:gd name="connsiteY1225" fmla="*/ 5675973 h 6386516"/>
              <a:gd name="connsiteX1226" fmla="*/ 1324640 w 6789110"/>
              <a:gd name="connsiteY1226" fmla="*/ 5691371 h 6386516"/>
              <a:gd name="connsiteX1227" fmla="*/ 1318865 w 6789110"/>
              <a:gd name="connsiteY1227" fmla="*/ 5689446 h 6386516"/>
              <a:gd name="connsiteX1228" fmla="*/ 1313091 w 6789110"/>
              <a:gd name="connsiteY1228" fmla="*/ 5670199 h 6386516"/>
              <a:gd name="connsiteX1229" fmla="*/ 1309240 w 6789110"/>
              <a:gd name="connsiteY1229" fmla="*/ 5687522 h 6386516"/>
              <a:gd name="connsiteX1230" fmla="*/ 1276519 w 6789110"/>
              <a:gd name="connsiteY1230" fmla="*/ 5683672 h 6386516"/>
              <a:gd name="connsiteX1231" fmla="*/ 1280368 w 6789110"/>
              <a:gd name="connsiteY1231" fmla="*/ 5670199 h 6386516"/>
              <a:gd name="connsiteX1232" fmla="*/ 1278444 w 6789110"/>
              <a:gd name="connsiteY1232" fmla="*/ 5666349 h 6386516"/>
              <a:gd name="connsiteX1233" fmla="*/ 1289992 w 6789110"/>
              <a:gd name="connsiteY1233" fmla="*/ 5618229 h 6386516"/>
              <a:gd name="connsiteX1234" fmla="*/ 1295768 w 6789110"/>
              <a:gd name="connsiteY1234" fmla="*/ 5612455 h 6386516"/>
              <a:gd name="connsiteX1235" fmla="*/ 1366983 w 6789110"/>
              <a:gd name="connsiteY1235" fmla="*/ 5598981 h 6386516"/>
              <a:gd name="connsiteX1236" fmla="*/ 1420878 w 6789110"/>
              <a:gd name="connsiteY1236" fmla="*/ 5658649 h 6386516"/>
              <a:gd name="connsiteX1237" fmla="*/ 1411254 w 6789110"/>
              <a:gd name="connsiteY1237" fmla="*/ 5672123 h 6386516"/>
              <a:gd name="connsiteX1238" fmla="*/ 1397780 w 6789110"/>
              <a:gd name="connsiteY1238" fmla="*/ 5674048 h 6386516"/>
              <a:gd name="connsiteX1239" fmla="*/ 1395855 w 6789110"/>
              <a:gd name="connsiteY1239" fmla="*/ 5668273 h 6386516"/>
              <a:gd name="connsiteX1240" fmla="*/ 1365059 w 6789110"/>
              <a:gd name="connsiteY1240" fmla="*/ 5612455 h 6386516"/>
              <a:gd name="connsiteX1241" fmla="*/ 1365059 w 6789110"/>
              <a:gd name="connsiteY1241" fmla="*/ 5631703 h 6386516"/>
              <a:gd name="connsiteX1242" fmla="*/ 1357360 w 6789110"/>
              <a:gd name="connsiteY1242" fmla="*/ 5649026 h 6386516"/>
              <a:gd name="connsiteX1243" fmla="*/ 1357360 w 6789110"/>
              <a:gd name="connsiteY1243" fmla="*/ 5650950 h 6386516"/>
              <a:gd name="connsiteX1244" fmla="*/ 1345811 w 6789110"/>
              <a:gd name="connsiteY1244" fmla="*/ 5643251 h 6386516"/>
              <a:gd name="connsiteX1245" fmla="*/ 1359284 w 6789110"/>
              <a:gd name="connsiteY1245" fmla="*/ 5668273 h 6386516"/>
              <a:gd name="connsiteX1246" fmla="*/ 1372758 w 6789110"/>
              <a:gd name="connsiteY1246" fmla="*/ 5695220 h 6386516"/>
              <a:gd name="connsiteX1247" fmla="*/ 1347736 w 6789110"/>
              <a:gd name="connsiteY1247" fmla="*/ 5677897 h 6386516"/>
              <a:gd name="connsiteX1248" fmla="*/ 1341961 w 6789110"/>
              <a:gd name="connsiteY1248" fmla="*/ 5633627 h 6386516"/>
              <a:gd name="connsiteX1249" fmla="*/ 1340037 w 6789110"/>
              <a:gd name="connsiteY1249" fmla="*/ 5612455 h 6386516"/>
              <a:gd name="connsiteX1250" fmla="*/ 1336187 w 6789110"/>
              <a:gd name="connsiteY1250" fmla="*/ 5614379 h 6386516"/>
              <a:gd name="connsiteX1251" fmla="*/ 1336187 w 6789110"/>
              <a:gd name="connsiteY1251" fmla="*/ 5610530 h 6386516"/>
              <a:gd name="connsiteX1252" fmla="*/ 1341961 w 6789110"/>
              <a:gd name="connsiteY1252" fmla="*/ 5600906 h 6386516"/>
              <a:gd name="connsiteX1253" fmla="*/ 1366983 w 6789110"/>
              <a:gd name="connsiteY1253" fmla="*/ 5598981 h 6386516"/>
              <a:gd name="connsiteX1254" fmla="*/ 1486322 w 6789110"/>
              <a:gd name="connsiteY1254" fmla="*/ 5597057 h 6386516"/>
              <a:gd name="connsiteX1255" fmla="*/ 1486322 w 6789110"/>
              <a:gd name="connsiteY1255" fmla="*/ 5604756 h 6386516"/>
              <a:gd name="connsiteX1256" fmla="*/ 1482472 w 6789110"/>
              <a:gd name="connsiteY1256" fmla="*/ 5606681 h 6386516"/>
              <a:gd name="connsiteX1257" fmla="*/ 1486322 w 6789110"/>
              <a:gd name="connsiteY1257" fmla="*/ 5597057 h 6386516"/>
              <a:gd name="connsiteX1258" fmla="*/ 1203378 w 6789110"/>
              <a:gd name="connsiteY1258" fmla="*/ 5587433 h 6386516"/>
              <a:gd name="connsiteX1259" fmla="*/ 1201453 w 6789110"/>
              <a:gd name="connsiteY1259" fmla="*/ 5591283 h 6386516"/>
              <a:gd name="connsiteX1260" fmla="*/ 1201453 w 6789110"/>
              <a:gd name="connsiteY1260" fmla="*/ 5597057 h 6386516"/>
              <a:gd name="connsiteX1261" fmla="*/ 1195679 w 6789110"/>
              <a:gd name="connsiteY1261" fmla="*/ 5589358 h 6386516"/>
              <a:gd name="connsiteX1262" fmla="*/ 1203378 w 6789110"/>
              <a:gd name="connsiteY1262" fmla="*/ 5587433 h 6386516"/>
              <a:gd name="connsiteX1263" fmla="*/ 1220701 w 6789110"/>
              <a:gd name="connsiteY1263" fmla="*/ 5585507 h 6386516"/>
              <a:gd name="connsiteX1264" fmla="*/ 1209151 w 6789110"/>
              <a:gd name="connsiteY1264" fmla="*/ 5624004 h 6386516"/>
              <a:gd name="connsiteX1265" fmla="*/ 1203378 w 6789110"/>
              <a:gd name="connsiteY1265" fmla="*/ 5606681 h 6386516"/>
              <a:gd name="connsiteX1266" fmla="*/ 1209151 w 6789110"/>
              <a:gd name="connsiteY1266" fmla="*/ 5587433 h 6386516"/>
              <a:gd name="connsiteX1267" fmla="*/ 1220701 w 6789110"/>
              <a:gd name="connsiteY1267" fmla="*/ 5585507 h 6386516"/>
              <a:gd name="connsiteX1268" fmla="*/ 1284218 w 6789110"/>
              <a:gd name="connsiteY1268" fmla="*/ 5579733 h 6386516"/>
              <a:gd name="connsiteX1269" fmla="*/ 1322715 w 6789110"/>
              <a:gd name="connsiteY1269" fmla="*/ 5579733 h 6386516"/>
              <a:gd name="connsiteX1270" fmla="*/ 1326564 w 6789110"/>
              <a:gd name="connsiteY1270" fmla="*/ 5597057 h 6386516"/>
              <a:gd name="connsiteX1271" fmla="*/ 1289992 w 6789110"/>
              <a:gd name="connsiteY1271" fmla="*/ 5608606 h 6386516"/>
              <a:gd name="connsiteX1272" fmla="*/ 1286143 w 6789110"/>
              <a:gd name="connsiteY1272" fmla="*/ 5606681 h 6386516"/>
              <a:gd name="connsiteX1273" fmla="*/ 1288067 w 6789110"/>
              <a:gd name="connsiteY1273" fmla="*/ 5585508 h 6386516"/>
              <a:gd name="connsiteX1274" fmla="*/ 1284218 w 6789110"/>
              <a:gd name="connsiteY1274" fmla="*/ 5579733 h 6386516"/>
              <a:gd name="connsiteX1275" fmla="*/ 1332338 w 6789110"/>
              <a:gd name="connsiteY1275" fmla="*/ 5573960 h 6386516"/>
              <a:gd name="connsiteX1276" fmla="*/ 1347737 w 6789110"/>
              <a:gd name="connsiteY1276" fmla="*/ 5583584 h 6386516"/>
              <a:gd name="connsiteX1277" fmla="*/ 1338113 w 6789110"/>
              <a:gd name="connsiteY1277" fmla="*/ 5591283 h 6386516"/>
              <a:gd name="connsiteX1278" fmla="*/ 1338113 w 6789110"/>
              <a:gd name="connsiteY1278" fmla="*/ 5589358 h 6386516"/>
              <a:gd name="connsiteX1279" fmla="*/ 1332338 w 6789110"/>
              <a:gd name="connsiteY1279" fmla="*/ 5573960 h 6386516"/>
              <a:gd name="connsiteX1280" fmla="*/ 1459374 w 6789110"/>
              <a:gd name="connsiteY1280" fmla="*/ 5572034 h 6386516"/>
              <a:gd name="connsiteX1281" fmla="*/ 1459374 w 6789110"/>
              <a:gd name="connsiteY1281" fmla="*/ 5610531 h 6386516"/>
              <a:gd name="connsiteX1282" fmla="*/ 1455525 w 6789110"/>
              <a:gd name="connsiteY1282" fmla="*/ 5602832 h 6386516"/>
              <a:gd name="connsiteX1283" fmla="*/ 1459374 w 6789110"/>
              <a:gd name="connsiteY1283" fmla="*/ 5572034 h 6386516"/>
              <a:gd name="connsiteX1284" fmla="*/ 1264971 w 6789110"/>
              <a:gd name="connsiteY1284" fmla="*/ 5572034 h 6386516"/>
              <a:gd name="connsiteX1285" fmla="*/ 1278445 w 6789110"/>
              <a:gd name="connsiteY1285" fmla="*/ 5575883 h 6386516"/>
              <a:gd name="connsiteX1286" fmla="*/ 1278445 w 6789110"/>
              <a:gd name="connsiteY1286" fmla="*/ 5600906 h 6386516"/>
              <a:gd name="connsiteX1287" fmla="*/ 1259196 w 6789110"/>
              <a:gd name="connsiteY1287" fmla="*/ 5604756 h 6386516"/>
              <a:gd name="connsiteX1288" fmla="*/ 1280369 w 6789110"/>
              <a:gd name="connsiteY1288" fmla="*/ 5610531 h 6386516"/>
              <a:gd name="connsiteX1289" fmla="*/ 1276520 w 6789110"/>
              <a:gd name="connsiteY1289" fmla="*/ 5649026 h 6386516"/>
              <a:gd name="connsiteX1290" fmla="*/ 1272670 w 6789110"/>
              <a:gd name="connsiteY1290" fmla="*/ 5650951 h 6386516"/>
              <a:gd name="connsiteX1291" fmla="*/ 1268821 w 6789110"/>
              <a:gd name="connsiteY1291" fmla="*/ 5674048 h 6386516"/>
              <a:gd name="connsiteX1292" fmla="*/ 1266896 w 6789110"/>
              <a:gd name="connsiteY1292" fmla="*/ 5702920 h 6386516"/>
              <a:gd name="connsiteX1293" fmla="*/ 1245723 w 6789110"/>
              <a:gd name="connsiteY1293" fmla="*/ 5718319 h 6386516"/>
              <a:gd name="connsiteX1294" fmla="*/ 1243797 w 6789110"/>
              <a:gd name="connsiteY1294" fmla="*/ 5716394 h 6386516"/>
              <a:gd name="connsiteX1295" fmla="*/ 1241873 w 6789110"/>
              <a:gd name="connsiteY1295" fmla="*/ 5712544 h 6386516"/>
              <a:gd name="connsiteX1296" fmla="*/ 1243797 w 6789110"/>
              <a:gd name="connsiteY1296" fmla="*/ 5704845 h 6386516"/>
              <a:gd name="connsiteX1297" fmla="*/ 1239948 w 6789110"/>
              <a:gd name="connsiteY1297" fmla="*/ 5706770 h 6386516"/>
              <a:gd name="connsiteX1298" fmla="*/ 1239948 w 6789110"/>
              <a:gd name="connsiteY1298" fmla="*/ 5704845 h 6386516"/>
              <a:gd name="connsiteX1299" fmla="*/ 1249572 w 6789110"/>
              <a:gd name="connsiteY1299" fmla="*/ 5683672 h 6386516"/>
              <a:gd name="connsiteX1300" fmla="*/ 1236099 w 6789110"/>
              <a:gd name="connsiteY1300" fmla="*/ 5691371 h 6386516"/>
              <a:gd name="connsiteX1301" fmla="*/ 1236099 w 6789110"/>
              <a:gd name="connsiteY1301" fmla="*/ 5579733 h 6386516"/>
              <a:gd name="connsiteX1302" fmla="*/ 1264971 w 6789110"/>
              <a:gd name="connsiteY1302" fmla="*/ 5572034 h 6386516"/>
              <a:gd name="connsiteX1303" fmla="*/ 1859730 w 6789110"/>
              <a:gd name="connsiteY1303" fmla="*/ 5568186 h 6386516"/>
              <a:gd name="connsiteX1304" fmla="*/ 1861655 w 6789110"/>
              <a:gd name="connsiteY1304" fmla="*/ 5579735 h 6386516"/>
              <a:gd name="connsiteX1305" fmla="*/ 1840482 w 6789110"/>
              <a:gd name="connsiteY1305" fmla="*/ 5625930 h 6386516"/>
              <a:gd name="connsiteX1306" fmla="*/ 1813535 w 6789110"/>
              <a:gd name="connsiteY1306" fmla="*/ 5683673 h 6386516"/>
              <a:gd name="connsiteX1307" fmla="*/ 1827008 w 6789110"/>
              <a:gd name="connsiteY1307" fmla="*/ 5700996 h 6386516"/>
              <a:gd name="connsiteX1308" fmla="*/ 1830858 w 6789110"/>
              <a:gd name="connsiteY1308" fmla="*/ 5697147 h 6386516"/>
              <a:gd name="connsiteX1309" fmla="*/ 1830858 w 6789110"/>
              <a:gd name="connsiteY1309" fmla="*/ 5704846 h 6386516"/>
              <a:gd name="connsiteX1310" fmla="*/ 1855880 w 6789110"/>
              <a:gd name="connsiteY1310" fmla="*/ 5737568 h 6386516"/>
              <a:gd name="connsiteX1311" fmla="*/ 1865504 w 6789110"/>
              <a:gd name="connsiteY1311" fmla="*/ 5708696 h 6386516"/>
              <a:gd name="connsiteX1312" fmla="*/ 1874578 w 6789110"/>
              <a:gd name="connsiteY1312" fmla="*/ 5708696 h 6386516"/>
              <a:gd name="connsiteX1313" fmla="*/ 1874887 w 6789110"/>
              <a:gd name="connsiteY1313" fmla="*/ 5706530 h 6386516"/>
              <a:gd name="connsiteX1314" fmla="*/ 1882828 w 6789110"/>
              <a:gd name="connsiteY1314" fmla="*/ 5685597 h 6386516"/>
              <a:gd name="connsiteX1315" fmla="*/ 1892742 w 6789110"/>
              <a:gd name="connsiteY1315" fmla="*/ 5684696 h 6386516"/>
              <a:gd name="connsiteX1316" fmla="*/ 1893414 w 6789110"/>
              <a:gd name="connsiteY1316" fmla="*/ 5669237 h 6386516"/>
              <a:gd name="connsiteX1317" fmla="*/ 1905925 w 6789110"/>
              <a:gd name="connsiteY1317" fmla="*/ 5652876 h 6386516"/>
              <a:gd name="connsiteX1318" fmla="*/ 1905925 w 6789110"/>
              <a:gd name="connsiteY1318" fmla="*/ 5635553 h 6386516"/>
              <a:gd name="connsiteX1319" fmla="*/ 1890526 w 6789110"/>
              <a:gd name="connsiteY1319" fmla="*/ 5654801 h 6386516"/>
              <a:gd name="connsiteX1320" fmla="*/ 1890526 w 6789110"/>
              <a:gd name="connsiteY1320" fmla="*/ 5629779 h 6386516"/>
              <a:gd name="connsiteX1321" fmla="*/ 1871278 w 6789110"/>
              <a:gd name="connsiteY1321" fmla="*/ 5695222 h 6386516"/>
              <a:gd name="connsiteX1322" fmla="*/ 1863579 w 6789110"/>
              <a:gd name="connsiteY1322" fmla="*/ 5685598 h 6386516"/>
              <a:gd name="connsiteX1323" fmla="*/ 1844331 w 6789110"/>
              <a:gd name="connsiteY1323" fmla="*/ 5712545 h 6386516"/>
              <a:gd name="connsiteX1324" fmla="*/ 1844331 w 6789110"/>
              <a:gd name="connsiteY1324" fmla="*/ 5685598 h 6386516"/>
              <a:gd name="connsiteX1325" fmla="*/ 1834707 w 6789110"/>
              <a:gd name="connsiteY1325" fmla="*/ 5683673 h 6386516"/>
              <a:gd name="connsiteX1326" fmla="*/ 1896301 w 6789110"/>
              <a:gd name="connsiteY1326" fmla="*/ 5598983 h 6386516"/>
              <a:gd name="connsiteX1327" fmla="*/ 1878978 w 6789110"/>
              <a:gd name="connsiteY1327" fmla="*/ 5579735 h 6386516"/>
              <a:gd name="connsiteX1328" fmla="*/ 1877054 w 6789110"/>
              <a:gd name="connsiteY1328" fmla="*/ 5581660 h 6386516"/>
              <a:gd name="connsiteX1329" fmla="*/ 1873203 w 6789110"/>
              <a:gd name="connsiteY1329" fmla="*/ 5573961 h 6386516"/>
              <a:gd name="connsiteX1330" fmla="*/ 1859730 w 6789110"/>
              <a:gd name="connsiteY1330" fmla="*/ 5568186 h 6386516"/>
              <a:gd name="connsiteX1331" fmla="*/ 1792362 w 6789110"/>
              <a:gd name="connsiteY1331" fmla="*/ 5562412 h 6386516"/>
              <a:gd name="connsiteX1332" fmla="*/ 1788514 w 6789110"/>
              <a:gd name="connsiteY1332" fmla="*/ 5564337 h 6386516"/>
              <a:gd name="connsiteX1333" fmla="*/ 1786588 w 6789110"/>
              <a:gd name="connsiteY1333" fmla="*/ 5568186 h 6386516"/>
              <a:gd name="connsiteX1334" fmla="*/ 1773114 w 6789110"/>
              <a:gd name="connsiteY1334" fmla="*/ 5616306 h 6386516"/>
              <a:gd name="connsiteX1335" fmla="*/ 1775039 w 6789110"/>
              <a:gd name="connsiteY1335" fmla="*/ 5625930 h 6386516"/>
              <a:gd name="connsiteX1336" fmla="*/ 1809685 w 6789110"/>
              <a:gd name="connsiteY1336" fmla="*/ 5570111 h 6386516"/>
              <a:gd name="connsiteX1337" fmla="*/ 1788514 w 6789110"/>
              <a:gd name="connsiteY1337" fmla="*/ 5577810 h 6386516"/>
              <a:gd name="connsiteX1338" fmla="*/ 1792362 w 6789110"/>
              <a:gd name="connsiteY1338" fmla="*/ 5562412 h 6386516"/>
              <a:gd name="connsiteX1339" fmla="*/ 1305392 w 6789110"/>
              <a:gd name="connsiteY1339" fmla="*/ 5562411 h 6386516"/>
              <a:gd name="connsiteX1340" fmla="*/ 1309241 w 6789110"/>
              <a:gd name="connsiteY1340" fmla="*/ 5568185 h 6386516"/>
              <a:gd name="connsiteX1341" fmla="*/ 1278444 w 6789110"/>
              <a:gd name="connsiteY1341" fmla="*/ 5568185 h 6386516"/>
              <a:gd name="connsiteX1342" fmla="*/ 1305392 w 6789110"/>
              <a:gd name="connsiteY1342" fmla="*/ 5562411 h 6386516"/>
              <a:gd name="connsiteX1343" fmla="*/ 1345812 w 6789110"/>
              <a:gd name="connsiteY1343" fmla="*/ 5552787 h 6386516"/>
              <a:gd name="connsiteX1344" fmla="*/ 1347737 w 6789110"/>
              <a:gd name="connsiteY1344" fmla="*/ 5556636 h 6386516"/>
              <a:gd name="connsiteX1345" fmla="*/ 1341963 w 6789110"/>
              <a:gd name="connsiteY1345" fmla="*/ 5554712 h 6386516"/>
              <a:gd name="connsiteX1346" fmla="*/ 1345812 w 6789110"/>
              <a:gd name="connsiteY1346" fmla="*/ 5552787 h 6386516"/>
              <a:gd name="connsiteX1347" fmla="*/ 1216851 w 6789110"/>
              <a:gd name="connsiteY1347" fmla="*/ 5543163 h 6386516"/>
              <a:gd name="connsiteX1348" fmla="*/ 1218776 w 6789110"/>
              <a:gd name="connsiteY1348" fmla="*/ 5550862 h 6386516"/>
              <a:gd name="connsiteX1349" fmla="*/ 1216851 w 6789110"/>
              <a:gd name="connsiteY1349" fmla="*/ 5550862 h 6386516"/>
              <a:gd name="connsiteX1350" fmla="*/ 1216851 w 6789110"/>
              <a:gd name="connsiteY1350" fmla="*/ 5543163 h 6386516"/>
              <a:gd name="connsiteX1351" fmla="*/ 1397782 w 6789110"/>
              <a:gd name="connsiteY1351" fmla="*/ 5539313 h 6386516"/>
              <a:gd name="connsiteX1352" fmla="*/ 1407405 w 6789110"/>
              <a:gd name="connsiteY1352" fmla="*/ 5585509 h 6386516"/>
              <a:gd name="connsiteX1353" fmla="*/ 1403556 w 6789110"/>
              <a:gd name="connsiteY1353" fmla="*/ 5583584 h 6386516"/>
              <a:gd name="connsiteX1354" fmla="*/ 1401631 w 6789110"/>
              <a:gd name="connsiteY1354" fmla="*/ 5587434 h 6386516"/>
              <a:gd name="connsiteX1355" fmla="*/ 1347736 w 6789110"/>
              <a:gd name="connsiteY1355" fmla="*/ 5560487 h 6386516"/>
              <a:gd name="connsiteX1356" fmla="*/ 1347736 w 6789110"/>
              <a:gd name="connsiteY1356" fmla="*/ 5558562 h 6386516"/>
              <a:gd name="connsiteX1357" fmla="*/ 1355435 w 6789110"/>
              <a:gd name="connsiteY1357" fmla="*/ 5560487 h 6386516"/>
              <a:gd name="connsiteX1358" fmla="*/ 1355435 w 6789110"/>
              <a:gd name="connsiteY1358" fmla="*/ 5550863 h 6386516"/>
              <a:gd name="connsiteX1359" fmla="*/ 1397782 w 6789110"/>
              <a:gd name="connsiteY1359" fmla="*/ 5539313 h 6386516"/>
              <a:gd name="connsiteX1360" fmla="*/ 1850106 w 6789110"/>
              <a:gd name="connsiteY1360" fmla="*/ 5533540 h 6386516"/>
              <a:gd name="connsiteX1361" fmla="*/ 1838558 w 6789110"/>
              <a:gd name="connsiteY1361" fmla="*/ 5535465 h 6386516"/>
              <a:gd name="connsiteX1362" fmla="*/ 1850106 w 6789110"/>
              <a:gd name="connsiteY1362" fmla="*/ 5535465 h 6386516"/>
              <a:gd name="connsiteX1363" fmla="*/ 1850106 w 6789110"/>
              <a:gd name="connsiteY1363" fmla="*/ 5533540 h 6386516"/>
              <a:gd name="connsiteX1364" fmla="*/ 1207227 w 6789110"/>
              <a:gd name="connsiteY1364" fmla="*/ 5533539 h 6386516"/>
              <a:gd name="connsiteX1365" fmla="*/ 1209152 w 6789110"/>
              <a:gd name="connsiteY1365" fmla="*/ 5535464 h 6386516"/>
              <a:gd name="connsiteX1366" fmla="*/ 1209152 w 6789110"/>
              <a:gd name="connsiteY1366" fmla="*/ 5552787 h 6386516"/>
              <a:gd name="connsiteX1367" fmla="*/ 1203378 w 6789110"/>
              <a:gd name="connsiteY1367" fmla="*/ 5552787 h 6386516"/>
              <a:gd name="connsiteX1368" fmla="*/ 1207227 w 6789110"/>
              <a:gd name="connsiteY1368" fmla="*/ 5533539 h 6386516"/>
              <a:gd name="connsiteX1369" fmla="*/ 1671102 w 6789110"/>
              <a:gd name="connsiteY1369" fmla="*/ 5531615 h 6386516"/>
              <a:gd name="connsiteX1370" fmla="*/ 1653777 w 6789110"/>
              <a:gd name="connsiteY1370" fmla="*/ 5543164 h 6386516"/>
              <a:gd name="connsiteX1371" fmla="*/ 1673025 w 6789110"/>
              <a:gd name="connsiteY1371" fmla="*/ 5537389 h 6386516"/>
              <a:gd name="connsiteX1372" fmla="*/ 1671102 w 6789110"/>
              <a:gd name="connsiteY1372" fmla="*/ 5531615 h 6386516"/>
              <a:gd name="connsiteX1373" fmla="*/ 1428578 w 6789110"/>
              <a:gd name="connsiteY1373" fmla="*/ 5529689 h 6386516"/>
              <a:gd name="connsiteX1374" fmla="*/ 1432427 w 6789110"/>
              <a:gd name="connsiteY1374" fmla="*/ 5570111 h 6386516"/>
              <a:gd name="connsiteX1375" fmla="*/ 1417028 w 6789110"/>
              <a:gd name="connsiteY1375" fmla="*/ 5533540 h 6386516"/>
              <a:gd name="connsiteX1376" fmla="*/ 1428578 w 6789110"/>
              <a:gd name="connsiteY1376" fmla="*/ 5529689 h 6386516"/>
              <a:gd name="connsiteX1377" fmla="*/ 1952119 w 6789110"/>
              <a:gd name="connsiteY1377" fmla="*/ 5527765 h 6386516"/>
              <a:gd name="connsiteX1378" fmla="*/ 1948270 w 6789110"/>
              <a:gd name="connsiteY1378" fmla="*/ 5529690 h 6386516"/>
              <a:gd name="connsiteX1379" fmla="*/ 1948270 w 6789110"/>
              <a:gd name="connsiteY1379" fmla="*/ 5531615 h 6386516"/>
              <a:gd name="connsiteX1380" fmla="*/ 1952119 w 6789110"/>
              <a:gd name="connsiteY1380" fmla="*/ 5529690 h 6386516"/>
              <a:gd name="connsiteX1381" fmla="*/ 1952119 w 6789110"/>
              <a:gd name="connsiteY1381" fmla="*/ 5527765 h 6386516"/>
              <a:gd name="connsiteX1382" fmla="*/ 1686499 w 6789110"/>
              <a:gd name="connsiteY1382" fmla="*/ 5523916 h 6386516"/>
              <a:gd name="connsiteX1383" fmla="*/ 1680724 w 6789110"/>
              <a:gd name="connsiteY1383" fmla="*/ 5535465 h 6386516"/>
              <a:gd name="connsiteX1384" fmla="*/ 1701897 w 6789110"/>
              <a:gd name="connsiteY1384" fmla="*/ 5523916 h 6386516"/>
              <a:gd name="connsiteX1385" fmla="*/ 1686499 w 6789110"/>
              <a:gd name="connsiteY1385" fmla="*/ 5523916 h 6386516"/>
              <a:gd name="connsiteX1386" fmla="*/ 1449751 w 6789110"/>
              <a:gd name="connsiteY1386" fmla="*/ 5523916 h 6386516"/>
              <a:gd name="connsiteX1387" fmla="*/ 1438202 w 6789110"/>
              <a:gd name="connsiteY1387" fmla="*/ 5537389 h 6386516"/>
              <a:gd name="connsiteX1388" fmla="*/ 1438202 w 6789110"/>
              <a:gd name="connsiteY1388" fmla="*/ 5527765 h 6386516"/>
              <a:gd name="connsiteX1389" fmla="*/ 1449751 w 6789110"/>
              <a:gd name="connsiteY1389" fmla="*/ 5523916 h 6386516"/>
              <a:gd name="connsiteX1390" fmla="*/ 1917473 w 6789110"/>
              <a:gd name="connsiteY1390" fmla="*/ 5518141 h 6386516"/>
              <a:gd name="connsiteX1391" fmla="*/ 1898226 w 6789110"/>
              <a:gd name="connsiteY1391" fmla="*/ 5521991 h 6386516"/>
              <a:gd name="connsiteX1392" fmla="*/ 1896301 w 6789110"/>
              <a:gd name="connsiteY1392" fmla="*/ 5525841 h 6386516"/>
              <a:gd name="connsiteX1393" fmla="*/ 1913625 w 6789110"/>
              <a:gd name="connsiteY1393" fmla="*/ 5523916 h 6386516"/>
              <a:gd name="connsiteX1394" fmla="*/ 1917473 w 6789110"/>
              <a:gd name="connsiteY1394" fmla="*/ 5518141 h 6386516"/>
              <a:gd name="connsiteX1395" fmla="*/ 1921323 w 6789110"/>
              <a:gd name="connsiteY1395" fmla="*/ 5516217 h 6386516"/>
              <a:gd name="connsiteX1396" fmla="*/ 1921323 w 6789110"/>
              <a:gd name="connsiteY1396" fmla="*/ 5521991 h 6386516"/>
              <a:gd name="connsiteX1397" fmla="*/ 1925172 w 6789110"/>
              <a:gd name="connsiteY1397" fmla="*/ 5521991 h 6386516"/>
              <a:gd name="connsiteX1398" fmla="*/ 1927098 w 6789110"/>
              <a:gd name="connsiteY1398" fmla="*/ 5516217 h 6386516"/>
              <a:gd name="connsiteX1399" fmla="*/ 1921323 w 6789110"/>
              <a:gd name="connsiteY1399" fmla="*/ 5516217 h 6386516"/>
              <a:gd name="connsiteX1400" fmla="*/ 2006014 w 6789110"/>
              <a:gd name="connsiteY1400" fmla="*/ 5514292 h 6386516"/>
              <a:gd name="connsiteX1401" fmla="*/ 1975217 w 6789110"/>
              <a:gd name="connsiteY1401" fmla="*/ 5521991 h 6386516"/>
              <a:gd name="connsiteX1402" fmla="*/ 1975217 w 6789110"/>
              <a:gd name="connsiteY1402" fmla="*/ 5525841 h 6386516"/>
              <a:gd name="connsiteX1403" fmla="*/ 1996390 w 6789110"/>
              <a:gd name="connsiteY1403" fmla="*/ 5521991 h 6386516"/>
              <a:gd name="connsiteX1404" fmla="*/ 2006014 w 6789110"/>
              <a:gd name="connsiteY1404" fmla="*/ 5514292 h 6386516"/>
              <a:gd name="connsiteX1405" fmla="*/ 1236099 w 6789110"/>
              <a:gd name="connsiteY1405" fmla="*/ 5512367 h 6386516"/>
              <a:gd name="connsiteX1406" fmla="*/ 1232248 w 6789110"/>
              <a:gd name="connsiteY1406" fmla="*/ 5529690 h 6386516"/>
              <a:gd name="connsiteX1407" fmla="*/ 1226474 w 6789110"/>
              <a:gd name="connsiteY1407" fmla="*/ 5514292 h 6386516"/>
              <a:gd name="connsiteX1408" fmla="*/ 1236099 w 6789110"/>
              <a:gd name="connsiteY1408" fmla="*/ 5512367 h 6386516"/>
              <a:gd name="connsiteX1409" fmla="*/ 1497870 w 6789110"/>
              <a:gd name="connsiteY1409" fmla="*/ 5512366 h 6386516"/>
              <a:gd name="connsiteX1410" fmla="*/ 1495945 w 6789110"/>
              <a:gd name="connsiteY1410" fmla="*/ 5523915 h 6386516"/>
              <a:gd name="connsiteX1411" fmla="*/ 1494021 w 6789110"/>
              <a:gd name="connsiteY1411" fmla="*/ 5523915 h 6386516"/>
              <a:gd name="connsiteX1412" fmla="*/ 1495945 w 6789110"/>
              <a:gd name="connsiteY1412" fmla="*/ 5525840 h 6386516"/>
              <a:gd name="connsiteX1413" fmla="*/ 1492095 w 6789110"/>
              <a:gd name="connsiteY1413" fmla="*/ 5552787 h 6386516"/>
              <a:gd name="connsiteX1414" fmla="*/ 1488246 w 6789110"/>
              <a:gd name="connsiteY1414" fmla="*/ 5552787 h 6386516"/>
              <a:gd name="connsiteX1415" fmla="*/ 1490171 w 6789110"/>
              <a:gd name="connsiteY1415" fmla="*/ 5560486 h 6386516"/>
              <a:gd name="connsiteX1416" fmla="*/ 1488246 w 6789110"/>
              <a:gd name="connsiteY1416" fmla="*/ 5573959 h 6386516"/>
              <a:gd name="connsiteX1417" fmla="*/ 1484396 w 6789110"/>
              <a:gd name="connsiteY1417" fmla="*/ 5564335 h 6386516"/>
              <a:gd name="connsiteX1418" fmla="*/ 1468997 w 6789110"/>
              <a:gd name="connsiteY1418" fmla="*/ 5583583 h 6386516"/>
              <a:gd name="connsiteX1419" fmla="*/ 1465149 w 6789110"/>
              <a:gd name="connsiteY1419" fmla="*/ 5547012 h 6386516"/>
              <a:gd name="connsiteX1420" fmla="*/ 1474772 w 6789110"/>
              <a:gd name="connsiteY1420" fmla="*/ 5520065 h 6386516"/>
              <a:gd name="connsiteX1421" fmla="*/ 1497870 w 6789110"/>
              <a:gd name="connsiteY1421" fmla="*/ 5512366 h 6386516"/>
              <a:gd name="connsiteX1422" fmla="*/ 1950195 w 6789110"/>
              <a:gd name="connsiteY1422" fmla="*/ 5510442 h 6386516"/>
              <a:gd name="connsiteX1423" fmla="*/ 1950195 w 6789110"/>
              <a:gd name="connsiteY1423" fmla="*/ 5518141 h 6386516"/>
              <a:gd name="connsiteX1424" fmla="*/ 1954044 w 6789110"/>
              <a:gd name="connsiteY1424" fmla="*/ 5518141 h 6386516"/>
              <a:gd name="connsiteX1425" fmla="*/ 1954044 w 6789110"/>
              <a:gd name="connsiteY1425" fmla="*/ 5510442 h 6386516"/>
              <a:gd name="connsiteX1426" fmla="*/ 1950195 w 6789110"/>
              <a:gd name="connsiteY1426" fmla="*/ 5510442 h 6386516"/>
              <a:gd name="connsiteX1427" fmla="*/ 1309241 w 6789110"/>
              <a:gd name="connsiteY1427" fmla="*/ 5510442 h 6386516"/>
              <a:gd name="connsiteX1428" fmla="*/ 1311166 w 6789110"/>
              <a:gd name="connsiteY1428" fmla="*/ 5520066 h 6386516"/>
              <a:gd name="connsiteX1429" fmla="*/ 1309241 w 6789110"/>
              <a:gd name="connsiteY1429" fmla="*/ 5523916 h 6386516"/>
              <a:gd name="connsiteX1430" fmla="*/ 1305392 w 6789110"/>
              <a:gd name="connsiteY1430" fmla="*/ 5521991 h 6386516"/>
              <a:gd name="connsiteX1431" fmla="*/ 1307317 w 6789110"/>
              <a:gd name="connsiteY1431" fmla="*/ 5516217 h 6386516"/>
              <a:gd name="connsiteX1432" fmla="*/ 1305392 w 6789110"/>
              <a:gd name="connsiteY1432" fmla="*/ 5516217 h 6386516"/>
              <a:gd name="connsiteX1433" fmla="*/ 1309241 w 6789110"/>
              <a:gd name="connsiteY1433" fmla="*/ 5510442 h 6386516"/>
              <a:gd name="connsiteX1434" fmla="*/ 1264971 w 6789110"/>
              <a:gd name="connsiteY1434" fmla="*/ 5504667 h 6386516"/>
              <a:gd name="connsiteX1435" fmla="*/ 1272671 w 6789110"/>
              <a:gd name="connsiteY1435" fmla="*/ 5518141 h 6386516"/>
              <a:gd name="connsiteX1436" fmla="*/ 1266896 w 6789110"/>
              <a:gd name="connsiteY1436" fmla="*/ 5520066 h 6386516"/>
              <a:gd name="connsiteX1437" fmla="*/ 1280370 w 6789110"/>
              <a:gd name="connsiteY1437" fmla="*/ 5527765 h 6386516"/>
              <a:gd name="connsiteX1438" fmla="*/ 1288069 w 6789110"/>
              <a:gd name="connsiteY1438" fmla="*/ 5537389 h 6386516"/>
              <a:gd name="connsiteX1439" fmla="*/ 1251497 w 6789110"/>
              <a:gd name="connsiteY1439" fmla="*/ 5545089 h 6386516"/>
              <a:gd name="connsiteX1440" fmla="*/ 1241873 w 6789110"/>
              <a:gd name="connsiteY1440" fmla="*/ 5510442 h 6386516"/>
              <a:gd name="connsiteX1441" fmla="*/ 1264971 w 6789110"/>
              <a:gd name="connsiteY1441" fmla="*/ 5504667 h 6386516"/>
              <a:gd name="connsiteX1442" fmla="*/ 2390971 w 6789110"/>
              <a:gd name="connsiteY1442" fmla="*/ 5500818 h 6386516"/>
              <a:gd name="connsiteX1443" fmla="*/ 2342851 w 6789110"/>
              <a:gd name="connsiteY1443" fmla="*/ 5562412 h 6386516"/>
              <a:gd name="connsiteX1444" fmla="*/ 2206192 w 6789110"/>
              <a:gd name="connsiteY1444" fmla="*/ 5858829 h 6386516"/>
              <a:gd name="connsiteX1445" fmla="*/ 2202342 w 6789110"/>
              <a:gd name="connsiteY1445" fmla="*/ 5724094 h 6386516"/>
              <a:gd name="connsiteX1446" fmla="*/ 2333708 w 6789110"/>
              <a:gd name="connsiteY1446" fmla="*/ 5545089 h 6386516"/>
              <a:gd name="connsiteX1447" fmla="*/ 2376124 w 6789110"/>
              <a:gd name="connsiteY1447" fmla="*/ 5505282 h 6386516"/>
              <a:gd name="connsiteX1448" fmla="*/ 2376926 w 6789110"/>
              <a:gd name="connsiteY1448" fmla="*/ 5504848 h 6386516"/>
              <a:gd name="connsiteX1449" fmla="*/ 2390971 w 6789110"/>
              <a:gd name="connsiteY1449" fmla="*/ 5500818 h 6386516"/>
              <a:gd name="connsiteX1450" fmla="*/ 1984841 w 6789110"/>
              <a:gd name="connsiteY1450" fmla="*/ 5500818 h 6386516"/>
              <a:gd name="connsiteX1451" fmla="*/ 1973292 w 6789110"/>
              <a:gd name="connsiteY1451" fmla="*/ 5504668 h 6386516"/>
              <a:gd name="connsiteX1452" fmla="*/ 1973292 w 6789110"/>
              <a:gd name="connsiteY1452" fmla="*/ 5512367 h 6386516"/>
              <a:gd name="connsiteX1453" fmla="*/ 1984841 w 6789110"/>
              <a:gd name="connsiteY1453" fmla="*/ 5508517 h 6386516"/>
              <a:gd name="connsiteX1454" fmla="*/ 1984841 w 6789110"/>
              <a:gd name="connsiteY1454" fmla="*/ 5500818 h 6386516"/>
              <a:gd name="connsiteX1455" fmla="*/ 1320790 w 6789110"/>
              <a:gd name="connsiteY1455" fmla="*/ 5500818 h 6386516"/>
              <a:gd name="connsiteX1456" fmla="*/ 1320790 w 6789110"/>
              <a:gd name="connsiteY1456" fmla="*/ 5504668 h 6386516"/>
              <a:gd name="connsiteX1457" fmla="*/ 1318865 w 6789110"/>
              <a:gd name="connsiteY1457" fmla="*/ 5508517 h 6386516"/>
              <a:gd name="connsiteX1458" fmla="*/ 1320790 w 6789110"/>
              <a:gd name="connsiteY1458" fmla="*/ 5500818 h 6386516"/>
              <a:gd name="connsiteX1459" fmla="*/ 1388158 w 6789110"/>
              <a:gd name="connsiteY1459" fmla="*/ 5498893 h 6386516"/>
              <a:gd name="connsiteX1460" fmla="*/ 1390082 w 6789110"/>
              <a:gd name="connsiteY1460" fmla="*/ 5512367 h 6386516"/>
              <a:gd name="connsiteX1461" fmla="*/ 1366984 w 6789110"/>
              <a:gd name="connsiteY1461" fmla="*/ 5518141 h 6386516"/>
              <a:gd name="connsiteX1462" fmla="*/ 1388158 w 6789110"/>
              <a:gd name="connsiteY1462" fmla="*/ 5498893 h 6386516"/>
              <a:gd name="connsiteX1463" fmla="*/ 2383752 w 6789110"/>
              <a:gd name="connsiteY1463" fmla="*/ 5498123 h 6386516"/>
              <a:gd name="connsiteX1464" fmla="*/ 2376124 w 6789110"/>
              <a:gd name="connsiteY1464" fmla="*/ 5505282 h 6386516"/>
              <a:gd name="connsiteX1465" fmla="*/ 2359453 w 6789110"/>
              <a:gd name="connsiteY1465" fmla="*/ 5514292 h 6386516"/>
              <a:gd name="connsiteX1466" fmla="*/ 2323604 w 6789110"/>
              <a:gd name="connsiteY1466" fmla="*/ 5533540 h 6386516"/>
              <a:gd name="connsiteX1467" fmla="*/ 2382238 w 6789110"/>
              <a:gd name="connsiteY1467" fmla="*/ 5499308 h 6386516"/>
              <a:gd name="connsiteX1468" fmla="*/ 1825084 w 6789110"/>
              <a:gd name="connsiteY1468" fmla="*/ 5496969 h 6386516"/>
              <a:gd name="connsiteX1469" fmla="*/ 1819309 w 6789110"/>
              <a:gd name="connsiteY1469" fmla="*/ 5502743 h 6386516"/>
              <a:gd name="connsiteX1470" fmla="*/ 1825084 w 6789110"/>
              <a:gd name="connsiteY1470" fmla="*/ 5508517 h 6386516"/>
              <a:gd name="connsiteX1471" fmla="*/ 1828933 w 6789110"/>
              <a:gd name="connsiteY1471" fmla="*/ 5506593 h 6386516"/>
              <a:gd name="connsiteX1472" fmla="*/ 1825084 w 6789110"/>
              <a:gd name="connsiteY1472" fmla="*/ 5496969 h 6386516"/>
              <a:gd name="connsiteX1473" fmla="*/ 1309241 w 6789110"/>
              <a:gd name="connsiteY1473" fmla="*/ 5496969 h 6386516"/>
              <a:gd name="connsiteX1474" fmla="*/ 1311166 w 6789110"/>
              <a:gd name="connsiteY1474" fmla="*/ 5508517 h 6386516"/>
              <a:gd name="connsiteX1475" fmla="*/ 1307316 w 6789110"/>
              <a:gd name="connsiteY1475" fmla="*/ 5506593 h 6386516"/>
              <a:gd name="connsiteX1476" fmla="*/ 1309241 w 6789110"/>
              <a:gd name="connsiteY1476" fmla="*/ 5496969 h 6386516"/>
              <a:gd name="connsiteX1477" fmla="*/ 2079155 w 6789110"/>
              <a:gd name="connsiteY1477" fmla="*/ 5495044 h 6386516"/>
              <a:gd name="connsiteX1478" fmla="*/ 2021412 w 6789110"/>
              <a:gd name="connsiteY1478" fmla="*/ 5510442 h 6386516"/>
              <a:gd name="connsiteX1479" fmla="*/ 2019487 w 6789110"/>
              <a:gd name="connsiteY1479" fmla="*/ 5512367 h 6386516"/>
              <a:gd name="connsiteX1480" fmla="*/ 2021412 w 6789110"/>
              <a:gd name="connsiteY1480" fmla="*/ 5514292 h 6386516"/>
              <a:gd name="connsiteX1481" fmla="*/ 2029111 w 6789110"/>
              <a:gd name="connsiteY1481" fmla="*/ 5510442 h 6386516"/>
              <a:gd name="connsiteX1482" fmla="*/ 2031036 w 6789110"/>
              <a:gd name="connsiteY1482" fmla="*/ 5514292 h 6386516"/>
              <a:gd name="connsiteX1483" fmla="*/ 2083006 w 6789110"/>
              <a:gd name="connsiteY1483" fmla="*/ 5500818 h 6386516"/>
              <a:gd name="connsiteX1484" fmla="*/ 2079155 w 6789110"/>
              <a:gd name="connsiteY1484" fmla="*/ 5495044 h 6386516"/>
              <a:gd name="connsiteX1485" fmla="*/ 1326564 w 6789110"/>
              <a:gd name="connsiteY1485" fmla="*/ 5491194 h 6386516"/>
              <a:gd name="connsiteX1486" fmla="*/ 1328488 w 6789110"/>
              <a:gd name="connsiteY1486" fmla="*/ 5491194 h 6386516"/>
              <a:gd name="connsiteX1487" fmla="*/ 1328488 w 6789110"/>
              <a:gd name="connsiteY1487" fmla="*/ 5496969 h 6386516"/>
              <a:gd name="connsiteX1488" fmla="*/ 1326564 w 6789110"/>
              <a:gd name="connsiteY1488" fmla="*/ 5496969 h 6386516"/>
              <a:gd name="connsiteX1489" fmla="*/ 1324639 w 6789110"/>
              <a:gd name="connsiteY1489" fmla="*/ 5493119 h 6386516"/>
              <a:gd name="connsiteX1490" fmla="*/ 1326564 w 6789110"/>
              <a:gd name="connsiteY1490" fmla="*/ 5491194 h 6386516"/>
              <a:gd name="connsiteX1491" fmla="*/ 2031036 w 6789110"/>
              <a:gd name="connsiteY1491" fmla="*/ 5487345 h 6386516"/>
              <a:gd name="connsiteX1492" fmla="*/ 2009863 w 6789110"/>
              <a:gd name="connsiteY1492" fmla="*/ 5495044 h 6386516"/>
              <a:gd name="connsiteX1493" fmla="*/ 2017562 w 6789110"/>
              <a:gd name="connsiteY1493" fmla="*/ 5500818 h 6386516"/>
              <a:gd name="connsiteX1494" fmla="*/ 2038736 w 6789110"/>
              <a:gd name="connsiteY1494" fmla="*/ 5495044 h 6386516"/>
              <a:gd name="connsiteX1495" fmla="*/ 2034885 w 6789110"/>
              <a:gd name="connsiteY1495" fmla="*/ 5489269 h 6386516"/>
              <a:gd name="connsiteX1496" fmla="*/ 2034885 w 6789110"/>
              <a:gd name="connsiteY1496" fmla="*/ 5491194 h 6386516"/>
              <a:gd name="connsiteX1497" fmla="*/ 2031036 w 6789110"/>
              <a:gd name="connsiteY1497" fmla="*/ 5487345 h 6386516"/>
              <a:gd name="connsiteX1498" fmla="*/ 1796212 w 6789110"/>
              <a:gd name="connsiteY1498" fmla="*/ 5485420 h 6386516"/>
              <a:gd name="connsiteX1499" fmla="*/ 1788514 w 6789110"/>
              <a:gd name="connsiteY1499" fmla="*/ 5487345 h 6386516"/>
              <a:gd name="connsiteX1500" fmla="*/ 1684574 w 6789110"/>
              <a:gd name="connsiteY1500" fmla="*/ 5579735 h 6386516"/>
              <a:gd name="connsiteX1501" fmla="*/ 1744243 w 6789110"/>
              <a:gd name="connsiteY1501" fmla="*/ 5537389 h 6386516"/>
              <a:gd name="connsiteX1502" fmla="*/ 1746167 w 6789110"/>
              <a:gd name="connsiteY1502" fmla="*/ 5533540 h 6386516"/>
              <a:gd name="connsiteX1503" fmla="*/ 1750017 w 6789110"/>
              <a:gd name="connsiteY1503" fmla="*/ 5533540 h 6386516"/>
              <a:gd name="connsiteX1504" fmla="*/ 1759641 w 6789110"/>
              <a:gd name="connsiteY1504" fmla="*/ 5525841 h 6386516"/>
              <a:gd name="connsiteX1505" fmla="*/ 1751943 w 6789110"/>
              <a:gd name="connsiteY1505" fmla="*/ 5525841 h 6386516"/>
              <a:gd name="connsiteX1506" fmla="*/ 1761565 w 6789110"/>
              <a:gd name="connsiteY1506" fmla="*/ 5512367 h 6386516"/>
              <a:gd name="connsiteX1507" fmla="*/ 1796212 w 6789110"/>
              <a:gd name="connsiteY1507" fmla="*/ 5485420 h 6386516"/>
              <a:gd name="connsiteX1508" fmla="*/ 1386232 w 6789110"/>
              <a:gd name="connsiteY1508" fmla="*/ 5477720 h 6386516"/>
              <a:gd name="connsiteX1509" fmla="*/ 1366984 w 6789110"/>
              <a:gd name="connsiteY1509" fmla="*/ 5510442 h 6386516"/>
              <a:gd name="connsiteX1510" fmla="*/ 1343886 w 6789110"/>
              <a:gd name="connsiteY1510" fmla="*/ 5523916 h 6386516"/>
              <a:gd name="connsiteX1511" fmla="*/ 1353511 w 6789110"/>
              <a:gd name="connsiteY1511" fmla="*/ 5485420 h 6386516"/>
              <a:gd name="connsiteX1512" fmla="*/ 1386232 w 6789110"/>
              <a:gd name="connsiteY1512" fmla="*/ 5477720 h 6386516"/>
              <a:gd name="connsiteX1513" fmla="*/ 2596923 w 6789110"/>
              <a:gd name="connsiteY1513" fmla="*/ 5466172 h 6386516"/>
              <a:gd name="connsiteX1514" fmla="*/ 2460263 w 6789110"/>
              <a:gd name="connsiteY1514" fmla="*/ 5710620 h 6386516"/>
              <a:gd name="connsiteX1515" fmla="*/ 2596923 w 6789110"/>
              <a:gd name="connsiteY1515" fmla="*/ 5466172 h 6386516"/>
              <a:gd name="connsiteX1516" fmla="*/ 2165771 w 6789110"/>
              <a:gd name="connsiteY1516" fmla="*/ 5466172 h 6386516"/>
              <a:gd name="connsiteX1517" fmla="*/ 2094554 w 6789110"/>
              <a:gd name="connsiteY1517" fmla="*/ 5489269 h 6386516"/>
              <a:gd name="connsiteX1518" fmla="*/ 2086855 w 6789110"/>
              <a:gd name="connsiteY1518" fmla="*/ 5498893 h 6386516"/>
              <a:gd name="connsiteX1519" fmla="*/ 2102253 w 6789110"/>
              <a:gd name="connsiteY1519" fmla="*/ 5495044 h 6386516"/>
              <a:gd name="connsiteX1520" fmla="*/ 2154222 w 6789110"/>
              <a:gd name="connsiteY1520" fmla="*/ 5477721 h 6386516"/>
              <a:gd name="connsiteX1521" fmla="*/ 2159997 w 6789110"/>
              <a:gd name="connsiteY1521" fmla="*/ 5473871 h 6386516"/>
              <a:gd name="connsiteX1522" fmla="*/ 2167696 w 6789110"/>
              <a:gd name="connsiteY1522" fmla="*/ 5473871 h 6386516"/>
              <a:gd name="connsiteX1523" fmla="*/ 2179244 w 6789110"/>
              <a:gd name="connsiteY1523" fmla="*/ 5470022 h 6386516"/>
              <a:gd name="connsiteX1524" fmla="*/ 2163847 w 6789110"/>
              <a:gd name="connsiteY1524" fmla="*/ 5470022 h 6386516"/>
              <a:gd name="connsiteX1525" fmla="*/ 2165771 w 6789110"/>
              <a:gd name="connsiteY1525" fmla="*/ 5466172 h 6386516"/>
              <a:gd name="connsiteX1526" fmla="*/ 1442051 w 6789110"/>
              <a:gd name="connsiteY1526" fmla="*/ 5462321 h 6386516"/>
              <a:gd name="connsiteX1527" fmla="*/ 1453600 w 6789110"/>
              <a:gd name="connsiteY1527" fmla="*/ 5493119 h 6386516"/>
              <a:gd name="connsiteX1528" fmla="*/ 1413179 w 6789110"/>
              <a:gd name="connsiteY1528" fmla="*/ 5506592 h 6386516"/>
              <a:gd name="connsiteX1529" fmla="*/ 1411254 w 6789110"/>
              <a:gd name="connsiteY1529" fmla="*/ 5470021 h 6386516"/>
              <a:gd name="connsiteX1530" fmla="*/ 1442051 w 6789110"/>
              <a:gd name="connsiteY1530" fmla="*/ 5462321 h 6386516"/>
              <a:gd name="connsiteX1531" fmla="*/ 1823159 w 6789110"/>
              <a:gd name="connsiteY1531" fmla="*/ 5458473 h 6386516"/>
              <a:gd name="connsiteX1532" fmla="*/ 1800061 w 6789110"/>
              <a:gd name="connsiteY1532" fmla="*/ 5477721 h 6386516"/>
              <a:gd name="connsiteX1533" fmla="*/ 1807761 w 6789110"/>
              <a:gd name="connsiteY1533" fmla="*/ 5487345 h 6386516"/>
              <a:gd name="connsiteX1534" fmla="*/ 1821234 w 6789110"/>
              <a:gd name="connsiteY1534" fmla="*/ 5473871 h 6386516"/>
              <a:gd name="connsiteX1535" fmla="*/ 1823159 w 6789110"/>
              <a:gd name="connsiteY1535" fmla="*/ 5458473 h 6386516"/>
              <a:gd name="connsiteX1536" fmla="*/ 1299616 w 6789110"/>
              <a:gd name="connsiteY1536" fmla="*/ 5458473 h 6386516"/>
              <a:gd name="connsiteX1537" fmla="*/ 1303467 w 6789110"/>
              <a:gd name="connsiteY1537" fmla="*/ 5464247 h 6386516"/>
              <a:gd name="connsiteX1538" fmla="*/ 1295767 w 6789110"/>
              <a:gd name="connsiteY1538" fmla="*/ 5466172 h 6386516"/>
              <a:gd name="connsiteX1539" fmla="*/ 1295767 w 6789110"/>
              <a:gd name="connsiteY1539" fmla="*/ 5470021 h 6386516"/>
              <a:gd name="connsiteX1540" fmla="*/ 1293842 w 6789110"/>
              <a:gd name="connsiteY1540" fmla="*/ 5470021 h 6386516"/>
              <a:gd name="connsiteX1541" fmla="*/ 1291917 w 6789110"/>
              <a:gd name="connsiteY1541" fmla="*/ 5460397 h 6386516"/>
              <a:gd name="connsiteX1542" fmla="*/ 1293842 w 6789110"/>
              <a:gd name="connsiteY1542" fmla="*/ 5462322 h 6386516"/>
              <a:gd name="connsiteX1543" fmla="*/ 1299616 w 6789110"/>
              <a:gd name="connsiteY1543" fmla="*/ 5458473 h 6386516"/>
              <a:gd name="connsiteX1544" fmla="*/ 3393785 w 6789110"/>
              <a:gd name="connsiteY1544" fmla="*/ 5448848 h 6386516"/>
              <a:gd name="connsiteX1545" fmla="*/ 3543919 w 6789110"/>
              <a:gd name="connsiteY1545" fmla="*/ 5568185 h 6386516"/>
              <a:gd name="connsiteX1546" fmla="*/ 3393785 w 6789110"/>
              <a:gd name="connsiteY1546" fmla="*/ 5448848 h 6386516"/>
              <a:gd name="connsiteX1547" fmla="*/ 1494021 w 6789110"/>
              <a:gd name="connsiteY1547" fmla="*/ 5448848 h 6386516"/>
              <a:gd name="connsiteX1548" fmla="*/ 1490171 w 6789110"/>
              <a:gd name="connsiteY1548" fmla="*/ 5452698 h 6386516"/>
              <a:gd name="connsiteX1549" fmla="*/ 1490171 w 6789110"/>
              <a:gd name="connsiteY1549" fmla="*/ 5475796 h 6386516"/>
              <a:gd name="connsiteX1550" fmla="*/ 1492096 w 6789110"/>
              <a:gd name="connsiteY1550" fmla="*/ 5479645 h 6386516"/>
              <a:gd name="connsiteX1551" fmla="*/ 1476697 w 6789110"/>
              <a:gd name="connsiteY1551" fmla="*/ 5485420 h 6386516"/>
              <a:gd name="connsiteX1552" fmla="*/ 1480547 w 6789110"/>
              <a:gd name="connsiteY1552" fmla="*/ 5452698 h 6386516"/>
              <a:gd name="connsiteX1553" fmla="*/ 1494021 w 6789110"/>
              <a:gd name="connsiteY1553" fmla="*/ 5448848 h 6386516"/>
              <a:gd name="connsiteX1554" fmla="*/ 1792362 w 6789110"/>
              <a:gd name="connsiteY1554" fmla="*/ 5446924 h 6386516"/>
              <a:gd name="connsiteX1555" fmla="*/ 1782738 w 6789110"/>
              <a:gd name="connsiteY1555" fmla="*/ 5452699 h 6386516"/>
              <a:gd name="connsiteX1556" fmla="*/ 1780813 w 6789110"/>
              <a:gd name="connsiteY1556" fmla="*/ 5456548 h 6386516"/>
              <a:gd name="connsiteX1557" fmla="*/ 1744243 w 6789110"/>
              <a:gd name="connsiteY1557" fmla="*/ 5479646 h 6386516"/>
              <a:gd name="connsiteX1558" fmla="*/ 1736543 w 6789110"/>
              <a:gd name="connsiteY1558" fmla="*/ 5496969 h 6386516"/>
              <a:gd name="connsiteX1559" fmla="*/ 1794287 w 6789110"/>
              <a:gd name="connsiteY1559" fmla="*/ 5450774 h 6386516"/>
              <a:gd name="connsiteX1560" fmla="*/ 1792362 w 6789110"/>
              <a:gd name="connsiteY1560" fmla="*/ 5450774 h 6386516"/>
              <a:gd name="connsiteX1561" fmla="*/ 1792362 w 6789110"/>
              <a:gd name="connsiteY1561" fmla="*/ 5446924 h 6386516"/>
              <a:gd name="connsiteX1562" fmla="*/ 3347590 w 6789110"/>
              <a:gd name="connsiteY1562" fmla="*/ 5446923 h 6386516"/>
              <a:gd name="connsiteX1563" fmla="*/ 3524671 w 6789110"/>
              <a:gd name="connsiteY1563" fmla="*/ 5616304 h 6386516"/>
              <a:gd name="connsiteX1564" fmla="*/ 3347590 w 6789110"/>
              <a:gd name="connsiteY1564" fmla="*/ 5446923 h 6386516"/>
              <a:gd name="connsiteX1565" fmla="*/ 1507493 w 6789110"/>
              <a:gd name="connsiteY1565" fmla="*/ 5444998 h 6386516"/>
              <a:gd name="connsiteX1566" fmla="*/ 1499794 w 6789110"/>
              <a:gd name="connsiteY1566" fmla="*/ 5477721 h 6386516"/>
              <a:gd name="connsiteX1567" fmla="*/ 1495945 w 6789110"/>
              <a:gd name="connsiteY1567" fmla="*/ 5479645 h 6386516"/>
              <a:gd name="connsiteX1568" fmla="*/ 1497869 w 6789110"/>
              <a:gd name="connsiteY1568" fmla="*/ 5464247 h 6386516"/>
              <a:gd name="connsiteX1569" fmla="*/ 1499794 w 6789110"/>
              <a:gd name="connsiteY1569" fmla="*/ 5446924 h 6386516"/>
              <a:gd name="connsiteX1570" fmla="*/ 1507493 w 6789110"/>
              <a:gd name="connsiteY1570" fmla="*/ 5444998 h 6386516"/>
              <a:gd name="connsiteX1571" fmla="*/ 1809685 w 6789110"/>
              <a:gd name="connsiteY1571" fmla="*/ 5439225 h 6386516"/>
              <a:gd name="connsiteX1572" fmla="*/ 1798136 w 6789110"/>
              <a:gd name="connsiteY1572" fmla="*/ 5445000 h 6386516"/>
              <a:gd name="connsiteX1573" fmla="*/ 1796212 w 6789110"/>
              <a:gd name="connsiteY1573" fmla="*/ 5450774 h 6386516"/>
              <a:gd name="connsiteX1574" fmla="*/ 1809685 w 6789110"/>
              <a:gd name="connsiteY1574" fmla="*/ 5439225 h 6386516"/>
              <a:gd name="connsiteX1575" fmla="*/ 1861655 w 6789110"/>
              <a:gd name="connsiteY1575" fmla="*/ 5429602 h 6386516"/>
              <a:gd name="connsiteX1576" fmla="*/ 1834707 w 6789110"/>
              <a:gd name="connsiteY1576" fmla="*/ 5448849 h 6386516"/>
              <a:gd name="connsiteX1577" fmla="*/ 1844331 w 6789110"/>
              <a:gd name="connsiteY1577" fmla="*/ 5452699 h 6386516"/>
              <a:gd name="connsiteX1578" fmla="*/ 1863579 w 6789110"/>
              <a:gd name="connsiteY1578" fmla="*/ 5437301 h 6386516"/>
              <a:gd name="connsiteX1579" fmla="*/ 1861655 w 6789110"/>
              <a:gd name="connsiteY1579" fmla="*/ 5437301 h 6386516"/>
              <a:gd name="connsiteX1580" fmla="*/ 1861655 w 6789110"/>
              <a:gd name="connsiteY1580" fmla="*/ 5429602 h 6386516"/>
              <a:gd name="connsiteX1581" fmla="*/ 2167696 w 6789110"/>
              <a:gd name="connsiteY1581" fmla="*/ 5427677 h 6386516"/>
              <a:gd name="connsiteX1582" fmla="*/ 2159997 w 6789110"/>
              <a:gd name="connsiteY1582" fmla="*/ 5431526 h 6386516"/>
              <a:gd name="connsiteX1583" fmla="*/ 2125351 w 6789110"/>
              <a:gd name="connsiteY1583" fmla="*/ 5448849 h 6386516"/>
              <a:gd name="connsiteX1584" fmla="*/ 2096479 w 6789110"/>
              <a:gd name="connsiteY1584" fmla="*/ 5462323 h 6386516"/>
              <a:gd name="connsiteX1585" fmla="*/ 2100328 w 6789110"/>
              <a:gd name="connsiteY1585" fmla="*/ 5464247 h 6386516"/>
              <a:gd name="connsiteX1586" fmla="*/ 2100328 w 6789110"/>
              <a:gd name="connsiteY1586" fmla="*/ 5466172 h 6386516"/>
              <a:gd name="connsiteX1587" fmla="*/ 2094554 w 6789110"/>
              <a:gd name="connsiteY1587" fmla="*/ 5464247 h 6386516"/>
              <a:gd name="connsiteX1588" fmla="*/ 2044510 w 6789110"/>
              <a:gd name="connsiteY1588" fmla="*/ 5483495 h 6386516"/>
              <a:gd name="connsiteX1589" fmla="*/ 2044510 w 6789110"/>
              <a:gd name="connsiteY1589" fmla="*/ 5493119 h 6386516"/>
              <a:gd name="connsiteX1590" fmla="*/ 2069531 w 6789110"/>
              <a:gd name="connsiteY1590" fmla="*/ 5485420 h 6386516"/>
              <a:gd name="connsiteX1591" fmla="*/ 2059908 w 6789110"/>
              <a:gd name="connsiteY1591" fmla="*/ 5479646 h 6386516"/>
              <a:gd name="connsiteX1592" fmla="*/ 2081080 w 6789110"/>
              <a:gd name="connsiteY1592" fmla="*/ 5481570 h 6386516"/>
              <a:gd name="connsiteX1593" fmla="*/ 2123426 w 6789110"/>
              <a:gd name="connsiteY1593" fmla="*/ 5466172 h 6386516"/>
              <a:gd name="connsiteX1594" fmla="*/ 2123426 w 6789110"/>
              <a:gd name="connsiteY1594" fmla="*/ 5464247 h 6386516"/>
              <a:gd name="connsiteX1595" fmla="*/ 2131125 w 6789110"/>
              <a:gd name="connsiteY1595" fmla="*/ 5464247 h 6386516"/>
              <a:gd name="connsiteX1596" fmla="*/ 2181169 w 6789110"/>
              <a:gd name="connsiteY1596" fmla="*/ 5441150 h 6386516"/>
              <a:gd name="connsiteX1597" fmla="*/ 2165771 w 6789110"/>
              <a:gd name="connsiteY1597" fmla="*/ 5439225 h 6386516"/>
              <a:gd name="connsiteX1598" fmla="*/ 2167696 w 6789110"/>
              <a:gd name="connsiteY1598" fmla="*/ 5427677 h 6386516"/>
              <a:gd name="connsiteX1599" fmla="*/ 1415105 w 6789110"/>
              <a:gd name="connsiteY1599" fmla="*/ 5427676 h 6386516"/>
              <a:gd name="connsiteX1600" fmla="*/ 1426654 w 6789110"/>
              <a:gd name="connsiteY1600" fmla="*/ 5441149 h 6386516"/>
              <a:gd name="connsiteX1601" fmla="*/ 1413180 w 6789110"/>
              <a:gd name="connsiteY1601" fmla="*/ 5444999 h 6386516"/>
              <a:gd name="connsiteX1602" fmla="*/ 1415105 w 6789110"/>
              <a:gd name="connsiteY1602" fmla="*/ 5427676 h 6386516"/>
              <a:gd name="connsiteX1603" fmla="*/ 1984841 w 6789110"/>
              <a:gd name="connsiteY1603" fmla="*/ 5425752 h 6386516"/>
              <a:gd name="connsiteX1604" fmla="*/ 1971367 w 6789110"/>
              <a:gd name="connsiteY1604" fmla="*/ 5427677 h 6386516"/>
              <a:gd name="connsiteX1605" fmla="*/ 1952119 w 6789110"/>
              <a:gd name="connsiteY1605" fmla="*/ 5437301 h 6386516"/>
              <a:gd name="connsiteX1606" fmla="*/ 1984841 w 6789110"/>
              <a:gd name="connsiteY1606" fmla="*/ 5425752 h 6386516"/>
              <a:gd name="connsiteX1607" fmla="*/ 1605657 w 6789110"/>
              <a:gd name="connsiteY1607" fmla="*/ 5425751 h 6386516"/>
              <a:gd name="connsiteX1608" fmla="*/ 1617206 w 6789110"/>
              <a:gd name="connsiteY1608" fmla="*/ 5431525 h 6386516"/>
              <a:gd name="connsiteX1609" fmla="*/ 1609507 w 6789110"/>
              <a:gd name="connsiteY1609" fmla="*/ 5435375 h 6386516"/>
              <a:gd name="connsiteX1610" fmla="*/ 1605657 w 6789110"/>
              <a:gd name="connsiteY1610" fmla="*/ 5425751 h 6386516"/>
              <a:gd name="connsiteX1611" fmla="*/ 1461300 w 6789110"/>
              <a:gd name="connsiteY1611" fmla="*/ 5416127 h 6386516"/>
              <a:gd name="connsiteX1612" fmla="*/ 1461300 w 6789110"/>
              <a:gd name="connsiteY1612" fmla="*/ 5427676 h 6386516"/>
              <a:gd name="connsiteX1613" fmla="*/ 1459375 w 6789110"/>
              <a:gd name="connsiteY1613" fmla="*/ 5427676 h 6386516"/>
              <a:gd name="connsiteX1614" fmla="*/ 1461300 w 6789110"/>
              <a:gd name="connsiteY1614" fmla="*/ 5416127 h 6386516"/>
              <a:gd name="connsiteX1615" fmla="*/ 1438202 w 6789110"/>
              <a:gd name="connsiteY1615" fmla="*/ 5410353 h 6386516"/>
              <a:gd name="connsiteX1616" fmla="*/ 1447826 w 6789110"/>
              <a:gd name="connsiteY1616" fmla="*/ 5418052 h 6386516"/>
              <a:gd name="connsiteX1617" fmla="*/ 1447826 w 6789110"/>
              <a:gd name="connsiteY1617" fmla="*/ 5410353 h 6386516"/>
              <a:gd name="connsiteX1618" fmla="*/ 1451676 w 6789110"/>
              <a:gd name="connsiteY1618" fmla="*/ 5431525 h 6386516"/>
              <a:gd name="connsiteX1619" fmla="*/ 1442052 w 6789110"/>
              <a:gd name="connsiteY1619" fmla="*/ 5435375 h 6386516"/>
              <a:gd name="connsiteX1620" fmla="*/ 1430503 w 6789110"/>
              <a:gd name="connsiteY1620" fmla="*/ 5421901 h 6386516"/>
              <a:gd name="connsiteX1621" fmla="*/ 1438202 w 6789110"/>
              <a:gd name="connsiteY1621" fmla="*/ 5410353 h 6386516"/>
              <a:gd name="connsiteX1622" fmla="*/ 1894376 w 6789110"/>
              <a:gd name="connsiteY1622" fmla="*/ 5406504 h 6386516"/>
              <a:gd name="connsiteX1623" fmla="*/ 1882828 w 6789110"/>
              <a:gd name="connsiteY1623" fmla="*/ 5414203 h 6386516"/>
              <a:gd name="connsiteX1624" fmla="*/ 1886677 w 6789110"/>
              <a:gd name="connsiteY1624" fmla="*/ 5414203 h 6386516"/>
              <a:gd name="connsiteX1625" fmla="*/ 1894376 w 6789110"/>
              <a:gd name="connsiteY1625" fmla="*/ 5406504 h 6386516"/>
              <a:gd name="connsiteX1626" fmla="*/ 1434352 w 6789110"/>
              <a:gd name="connsiteY1626" fmla="*/ 5398804 h 6386516"/>
              <a:gd name="connsiteX1627" fmla="*/ 1434352 w 6789110"/>
              <a:gd name="connsiteY1627" fmla="*/ 5402653 h 6386516"/>
              <a:gd name="connsiteX1628" fmla="*/ 1430503 w 6789110"/>
              <a:gd name="connsiteY1628" fmla="*/ 5404578 h 6386516"/>
              <a:gd name="connsiteX1629" fmla="*/ 1434352 w 6789110"/>
              <a:gd name="connsiteY1629" fmla="*/ 5398804 h 6386516"/>
              <a:gd name="connsiteX1630" fmla="*/ 1295767 w 6789110"/>
              <a:gd name="connsiteY1630" fmla="*/ 5394954 h 6386516"/>
              <a:gd name="connsiteX1631" fmla="*/ 1330413 w 6789110"/>
              <a:gd name="connsiteY1631" fmla="*/ 5408428 h 6386516"/>
              <a:gd name="connsiteX1632" fmla="*/ 1328488 w 6789110"/>
              <a:gd name="connsiteY1632" fmla="*/ 5414202 h 6386516"/>
              <a:gd name="connsiteX1633" fmla="*/ 1363134 w 6789110"/>
              <a:gd name="connsiteY1633" fmla="*/ 5406503 h 6386516"/>
              <a:gd name="connsiteX1634" fmla="*/ 1366984 w 6789110"/>
              <a:gd name="connsiteY1634" fmla="*/ 5408428 h 6386516"/>
              <a:gd name="connsiteX1635" fmla="*/ 1366984 w 6789110"/>
              <a:gd name="connsiteY1635" fmla="*/ 5406503 h 6386516"/>
              <a:gd name="connsiteX1636" fmla="*/ 1386232 w 6789110"/>
              <a:gd name="connsiteY1636" fmla="*/ 5406503 h 6386516"/>
              <a:gd name="connsiteX1637" fmla="*/ 1386232 w 6789110"/>
              <a:gd name="connsiteY1637" fmla="*/ 5410353 h 6386516"/>
              <a:gd name="connsiteX1638" fmla="*/ 1393931 w 6789110"/>
              <a:gd name="connsiteY1638" fmla="*/ 5414202 h 6386516"/>
              <a:gd name="connsiteX1639" fmla="*/ 1392006 w 6789110"/>
              <a:gd name="connsiteY1639" fmla="*/ 5454622 h 6386516"/>
              <a:gd name="connsiteX1640" fmla="*/ 1384307 w 6789110"/>
              <a:gd name="connsiteY1640" fmla="*/ 5456547 h 6386516"/>
              <a:gd name="connsiteX1641" fmla="*/ 1374683 w 6789110"/>
              <a:gd name="connsiteY1641" fmla="*/ 5458472 h 6386516"/>
              <a:gd name="connsiteX1642" fmla="*/ 1372758 w 6789110"/>
              <a:gd name="connsiteY1642" fmla="*/ 5441149 h 6386516"/>
              <a:gd name="connsiteX1643" fmla="*/ 1363134 w 6789110"/>
              <a:gd name="connsiteY1643" fmla="*/ 5460397 h 6386516"/>
              <a:gd name="connsiteX1644" fmla="*/ 1343887 w 6789110"/>
              <a:gd name="connsiteY1644" fmla="*/ 5464246 h 6386516"/>
              <a:gd name="connsiteX1645" fmla="*/ 1349661 w 6789110"/>
              <a:gd name="connsiteY1645" fmla="*/ 5437299 h 6386516"/>
              <a:gd name="connsiteX1646" fmla="*/ 1336187 w 6789110"/>
              <a:gd name="connsiteY1646" fmla="*/ 5466171 h 6386516"/>
              <a:gd name="connsiteX1647" fmla="*/ 1334263 w 6789110"/>
              <a:gd name="connsiteY1647" fmla="*/ 5466171 h 6386516"/>
              <a:gd name="connsiteX1648" fmla="*/ 1324639 w 6789110"/>
              <a:gd name="connsiteY1648" fmla="*/ 5454622 h 6386516"/>
              <a:gd name="connsiteX1649" fmla="*/ 1320789 w 6789110"/>
              <a:gd name="connsiteY1649" fmla="*/ 5468096 h 6386516"/>
              <a:gd name="connsiteX1650" fmla="*/ 1316940 w 6789110"/>
              <a:gd name="connsiteY1650" fmla="*/ 5468096 h 6386516"/>
              <a:gd name="connsiteX1651" fmla="*/ 1311165 w 6789110"/>
              <a:gd name="connsiteY1651" fmla="*/ 5464246 h 6386516"/>
              <a:gd name="connsiteX1652" fmla="*/ 1318864 w 6789110"/>
              <a:gd name="connsiteY1652" fmla="*/ 5433450 h 6386516"/>
              <a:gd name="connsiteX1653" fmla="*/ 1315015 w 6789110"/>
              <a:gd name="connsiteY1653" fmla="*/ 5429600 h 6386516"/>
              <a:gd name="connsiteX1654" fmla="*/ 1324639 w 6789110"/>
              <a:gd name="connsiteY1654" fmla="*/ 5412277 h 6386516"/>
              <a:gd name="connsiteX1655" fmla="*/ 1316940 w 6789110"/>
              <a:gd name="connsiteY1655" fmla="*/ 5418052 h 6386516"/>
              <a:gd name="connsiteX1656" fmla="*/ 1307316 w 6789110"/>
              <a:gd name="connsiteY1656" fmla="*/ 5408428 h 6386516"/>
              <a:gd name="connsiteX1657" fmla="*/ 1301541 w 6789110"/>
              <a:gd name="connsiteY1657" fmla="*/ 5412277 h 6386516"/>
              <a:gd name="connsiteX1658" fmla="*/ 1307316 w 6789110"/>
              <a:gd name="connsiteY1658" fmla="*/ 5431525 h 6386516"/>
              <a:gd name="connsiteX1659" fmla="*/ 1303466 w 6789110"/>
              <a:gd name="connsiteY1659" fmla="*/ 5423826 h 6386516"/>
              <a:gd name="connsiteX1660" fmla="*/ 1295767 w 6789110"/>
              <a:gd name="connsiteY1660" fmla="*/ 5394954 h 6386516"/>
              <a:gd name="connsiteX1661" fmla="*/ 1622982 w 6789110"/>
              <a:gd name="connsiteY1661" fmla="*/ 5393030 h 6386516"/>
              <a:gd name="connsiteX1662" fmla="*/ 1622982 w 6789110"/>
              <a:gd name="connsiteY1662" fmla="*/ 5394955 h 6386516"/>
              <a:gd name="connsiteX1663" fmla="*/ 1621058 w 6789110"/>
              <a:gd name="connsiteY1663" fmla="*/ 5394955 h 6386516"/>
              <a:gd name="connsiteX1664" fmla="*/ 1622982 w 6789110"/>
              <a:gd name="connsiteY1664" fmla="*/ 5393030 h 6386516"/>
              <a:gd name="connsiteX1665" fmla="*/ 1486322 w 6789110"/>
              <a:gd name="connsiteY1665" fmla="*/ 5391105 h 6386516"/>
              <a:gd name="connsiteX1666" fmla="*/ 1492096 w 6789110"/>
              <a:gd name="connsiteY1666" fmla="*/ 5398804 h 6386516"/>
              <a:gd name="connsiteX1667" fmla="*/ 1486322 w 6789110"/>
              <a:gd name="connsiteY1667" fmla="*/ 5398804 h 6386516"/>
              <a:gd name="connsiteX1668" fmla="*/ 1486322 w 6789110"/>
              <a:gd name="connsiteY1668" fmla="*/ 5391105 h 6386516"/>
              <a:gd name="connsiteX1669" fmla="*/ 1520968 w 6789110"/>
              <a:gd name="connsiteY1669" fmla="*/ 5389180 h 6386516"/>
              <a:gd name="connsiteX1670" fmla="*/ 1517118 w 6789110"/>
              <a:gd name="connsiteY1670" fmla="*/ 5412277 h 6386516"/>
              <a:gd name="connsiteX1671" fmla="*/ 1513269 w 6789110"/>
              <a:gd name="connsiteY1671" fmla="*/ 5414202 h 6386516"/>
              <a:gd name="connsiteX1672" fmla="*/ 1520968 w 6789110"/>
              <a:gd name="connsiteY1672" fmla="*/ 5389180 h 6386516"/>
              <a:gd name="connsiteX1673" fmla="*/ 1459374 w 6789110"/>
              <a:gd name="connsiteY1673" fmla="*/ 5387256 h 6386516"/>
              <a:gd name="connsiteX1674" fmla="*/ 1459374 w 6789110"/>
              <a:gd name="connsiteY1674" fmla="*/ 5389181 h 6386516"/>
              <a:gd name="connsiteX1675" fmla="*/ 1455525 w 6789110"/>
              <a:gd name="connsiteY1675" fmla="*/ 5389181 h 6386516"/>
              <a:gd name="connsiteX1676" fmla="*/ 1459374 w 6789110"/>
              <a:gd name="connsiteY1676" fmla="*/ 5387256 h 6386516"/>
              <a:gd name="connsiteX1677" fmla="*/ 1359284 w 6789110"/>
              <a:gd name="connsiteY1677" fmla="*/ 5383406 h 6386516"/>
              <a:gd name="connsiteX1678" fmla="*/ 1368909 w 6789110"/>
              <a:gd name="connsiteY1678" fmla="*/ 5391106 h 6386516"/>
              <a:gd name="connsiteX1679" fmla="*/ 1361209 w 6789110"/>
              <a:gd name="connsiteY1679" fmla="*/ 5393030 h 6386516"/>
              <a:gd name="connsiteX1680" fmla="*/ 1359284 w 6789110"/>
              <a:gd name="connsiteY1680" fmla="*/ 5383406 h 6386516"/>
              <a:gd name="connsiteX1681" fmla="*/ 2658516 w 6789110"/>
              <a:gd name="connsiteY1681" fmla="*/ 5379557 h 6386516"/>
              <a:gd name="connsiteX1682" fmla="*/ 2658516 w 6789110"/>
              <a:gd name="connsiteY1682" fmla="*/ 5595133 h 6386516"/>
              <a:gd name="connsiteX1683" fmla="*/ 2658516 w 6789110"/>
              <a:gd name="connsiteY1683" fmla="*/ 5379557 h 6386516"/>
              <a:gd name="connsiteX1684" fmla="*/ 1951271 w 6789110"/>
              <a:gd name="connsiteY1684" fmla="*/ 5377109 h 6386516"/>
              <a:gd name="connsiteX1685" fmla="*/ 1951638 w 6789110"/>
              <a:gd name="connsiteY1685" fmla="*/ 5379557 h 6386516"/>
              <a:gd name="connsiteX1686" fmla="*/ 1950499 w 6789110"/>
              <a:gd name="connsiteY1686" fmla="*/ 5387156 h 6386516"/>
              <a:gd name="connsiteX1687" fmla="*/ 1417028 w 6789110"/>
              <a:gd name="connsiteY1687" fmla="*/ 5373782 h 6386516"/>
              <a:gd name="connsiteX1688" fmla="*/ 1426653 w 6789110"/>
              <a:gd name="connsiteY1688" fmla="*/ 5381482 h 6386516"/>
              <a:gd name="connsiteX1689" fmla="*/ 1434352 w 6789110"/>
              <a:gd name="connsiteY1689" fmla="*/ 5385331 h 6386516"/>
              <a:gd name="connsiteX1690" fmla="*/ 1424728 w 6789110"/>
              <a:gd name="connsiteY1690" fmla="*/ 5387256 h 6386516"/>
              <a:gd name="connsiteX1691" fmla="*/ 1415103 w 6789110"/>
              <a:gd name="connsiteY1691" fmla="*/ 5383406 h 6386516"/>
              <a:gd name="connsiteX1692" fmla="*/ 1417028 w 6789110"/>
              <a:gd name="connsiteY1692" fmla="*/ 5373782 h 6386516"/>
              <a:gd name="connsiteX1693" fmla="*/ 1309240 w 6789110"/>
              <a:gd name="connsiteY1693" fmla="*/ 5373782 h 6386516"/>
              <a:gd name="connsiteX1694" fmla="*/ 1313090 w 6789110"/>
              <a:gd name="connsiteY1694" fmla="*/ 5377632 h 6386516"/>
              <a:gd name="connsiteX1695" fmla="*/ 1347737 w 6789110"/>
              <a:gd name="connsiteY1695" fmla="*/ 5396880 h 6386516"/>
              <a:gd name="connsiteX1696" fmla="*/ 1320790 w 6789110"/>
              <a:gd name="connsiteY1696" fmla="*/ 5394955 h 6386516"/>
              <a:gd name="connsiteX1697" fmla="*/ 1309240 w 6789110"/>
              <a:gd name="connsiteY1697" fmla="*/ 5373782 h 6386516"/>
              <a:gd name="connsiteX1698" fmla="*/ 1536365 w 6789110"/>
              <a:gd name="connsiteY1698" fmla="*/ 5368008 h 6386516"/>
              <a:gd name="connsiteX1699" fmla="*/ 1534441 w 6789110"/>
              <a:gd name="connsiteY1699" fmla="*/ 5369933 h 6386516"/>
              <a:gd name="connsiteX1700" fmla="*/ 1535284 w 6789110"/>
              <a:gd name="connsiteY1700" fmla="*/ 5368278 h 6386516"/>
              <a:gd name="connsiteX1701" fmla="*/ 1428577 w 6789110"/>
              <a:gd name="connsiteY1701" fmla="*/ 5366083 h 6386516"/>
              <a:gd name="connsiteX1702" fmla="*/ 1438202 w 6789110"/>
              <a:gd name="connsiteY1702" fmla="*/ 5371858 h 6386516"/>
              <a:gd name="connsiteX1703" fmla="*/ 1438202 w 6789110"/>
              <a:gd name="connsiteY1703" fmla="*/ 5379557 h 6386516"/>
              <a:gd name="connsiteX1704" fmla="*/ 1440127 w 6789110"/>
              <a:gd name="connsiteY1704" fmla="*/ 5385331 h 6386516"/>
              <a:gd name="connsiteX1705" fmla="*/ 1434351 w 6789110"/>
              <a:gd name="connsiteY1705" fmla="*/ 5375707 h 6386516"/>
              <a:gd name="connsiteX1706" fmla="*/ 1428577 w 6789110"/>
              <a:gd name="connsiteY1706" fmla="*/ 5366083 h 6386516"/>
              <a:gd name="connsiteX1707" fmla="*/ 2127275 w 6789110"/>
              <a:gd name="connsiteY1707" fmla="*/ 5358384 h 6386516"/>
              <a:gd name="connsiteX1708" fmla="*/ 2121501 w 6789110"/>
              <a:gd name="connsiteY1708" fmla="*/ 5362234 h 6386516"/>
              <a:gd name="connsiteX1709" fmla="*/ 2115726 w 6789110"/>
              <a:gd name="connsiteY1709" fmla="*/ 5375707 h 6386516"/>
              <a:gd name="connsiteX1710" fmla="*/ 2084930 w 6789110"/>
              <a:gd name="connsiteY1710" fmla="*/ 5383406 h 6386516"/>
              <a:gd name="connsiteX1711" fmla="*/ 2084930 w 6789110"/>
              <a:gd name="connsiteY1711" fmla="*/ 5377632 h 6386516"/>
              <a:gd name="connsiteX1712" fmla="*/ 2079155 w 6789110"/>
              <a:gd name="connsiteY1712" fmla="*/ 5379557 h 6386516"/>
              <a:gd name="connsiteX1713" fmla="*/ 2081080 w 6789110"/>
              <a:gd name="connsiteY1713" fmla="*/ 5383406 h 6386516"/>
              <a:gd name="connsiteX1714" fmla="*/ 2069531 w 6789110"/>
              <a:gd name="connsiteY1714" fmla="*/ 5385331 h 6386516"/>
              <a:gd name="connsiteX1715" fmla="*/ 2029111 w 6789110"/>
              <a:gd name="connsiteY1715" fmla="*/ 5404579 h 6386516"/>
              <a:gd name="connsiteX1716" fmla="*/ 2032962 w 6789110"/>
              <a:gd name="connsiteY1716" fmla="*/ 5414203 h 6386516"/>
              <a:gd name="connsiteX1717" fmla="*/ 2061832 w 6789110"/>
              <a:gd name="connsiteY1717" fmla="*/ 5402654 h 6386516"/>
              <a:gd name="connsiteX1718" fmla="*/ 2061832 w 6789110"/>
              <a:gd name="connsiteY1718" fmla="*/ 5398805 h 6386516"/>
              <a:gd name="connsiteX1719" fmla="*/ 2075306 w 6789110"/>
              <a:gd name="connsiteY1719" fmla="*/ 5396880 h 6386516"/>
              <a:gd name="connsiteX1720" fmla="*/ 2133050 w 6789110"/>
              <a:gd name="connsiteY1720" fmla="*/ 5371858 h 6386516"/>
              <a:gd name="connsiteX1721" fmla="*/ 2134974 w 6789110"/>
              <a:gd name="connsiteY1721" fmla="*/ 5366083 h 6386516"/>
              <a:gd name="connsiteX1722" fmla="*/ 2121501 w 6789110"/>
              <a:gd name="connsiteY1722" fmla="*/ 5373782 h 6386516"/>
              <a:gd name="connsiteX1723" fmla="*/ 2127275 w 6789110"/>
              <a:gd name="connsiteY1723" fmla="*/ 5358384 h 6386516"/>
              <a:gd name="connsiteX1724" fmla="*/ 1965593 w 6789110"/>
              <a:gd name="connsiteY1724" fmla="*/ 5358384 h 6386516"/>
              <a:gd name="connsiteX1725" fmla="*/ 1959819 w 6789110"/>
              <a:gd name="connsiteY1725" fmla="*/ 5369933 h 6386516"/>
              <a:gd name="connsiteX1726" fmla="*/ 1959819 w 6789110"/>
              <a:gd name="connsiteY1726" fmla="*/ 5368008 h 6386516"/>
              <a:gd name="connsiteX1727" fmla="*/ 1965593 w 6789110"/>
              <a:gd name="connsiteY1727" fmla="*/ 5358384 h 6386516"/>
              <a:gd name="connsiteX1728" fmla="*/ 1503644 w 6789110"/>
              <a:gd name="connsiteY1728" fmla="*/ 5358384 h 6386516"/>
              <a:gd name="connsiteX1729" fmla="*/ 1511344 w 6789110"/>
              <a:gd name="connsiteY1729" fmla="*/ 5364158 h 6386516"/>
              <a:gd name="connsiteX1730" fmla="*/ 1497870 w 6789110"/>
              <a:gd name="connsiteY1730" fmla="*/ 5371858 h 6386516"/>
              <a:gd name="connsiteX1731" fmla="*/ 1495945 w 6789110"/>
              <a:gd name="connsiteY1731" fmla="*/ 5368008 h 6386516"/>
              <a:gd name="connsiteX1732" fmla="*/ 1503644 w 6789110"/>
              <a:gd name="connsiteY1732" fmla="*/ 5358384 h 6386516"/>
              <a:gd name="connsiteX1733" fmla="*/ 1975217 w 6789110"/>
              <a:gd name="connsiteY1733" fmla="*/ 5342986 h 6386516"/>
              <a:gd name="connsiteX1734" fmla="*/ 1973292 w 6789110"/>
              <a:gd name="connsiteY1734" fmla="*/ 5344910 h 6386516"/>
              <a:gd name="connsiteX1735" fmla="*/ 1973292 w 6789110"/>
              <a:gd name="connsiteY1735" fmla="*/ 5344911 h 6386516"/>
              <a:gd name="connsiteX1736" fmla="*/ 1952119 w 6789110"/>
              <a:gd name="connsiteY1736" fmla="*/ 5366083 h 6386516"/>
              <a:gd name="connsiteX1737" fmla="*/ 1951271 w 6789110"/>
              <a:gd name="connsiteY1737" fmla="*/ 5377109 h 6386516"/>
              <a:gd name="connsiteX1738" fmla="*/ 1950195 w 6789110"/>
              <a:gd name="connsiteY1738" fmla="*/ 5369933 h 6386516"/>
              <a:gd name="connsiteX1739" fmla="*/ 1942496 w 6789110"/>
              <a:gd name="connsiteY1739" fmla="*/ 5377632 h 6386516"/>
              <a:gd name="connsiteX1740" fmla="*/ 1950195 w 6789110"/>
              <a:gd name="connsiteY1740" fmla="*/ 5389181 h 6386516"/>
              <a:gd name="connsiteX1741" fmla="*/ 1950499 w 6789110"/>
              <a:gd name="connsiteY1741" fmla="*/ 5387156 h 6386516"/>
              <a:gd name="connsiteX1742" fmla="*/ 1950195 w 6789110"/>
              <a:gd name="connsiteY1742" fmla="*/ 5391106 h 6386516"/>
              <a:gd name="connsiteX1743" fmla="*/ 1927098 w 6789110"/>
              <a:gd name="connsiteY1743" fmla="*/ 5391106 h 6386516"/>
              <a:gd name="connsiteX1744" fmla="*/ 1892451 w 6789110"/>
              <a:gd name="connsiteY1744" fmla="*/ 5427677 h 6386516"/>
              <a:gd name="connsiteX1745" fmla="*/ 1896301 w 6789110"/>
              <a:gd name="connsiteY1745" fmla="*/ 5443075 h 6386516"/>
              <a:gd name="connsiteX1746" fmla="*/ 1894376 w 6789110"/>
              <a:gd name="connsiteY1746" fmla="*/ 5445000 h 6386516"/>
              <a:gd name="connsiteX1747" fmla="*/ 1878978 w 6789110"/>
              <a:gd name="connsiteY1747" fmla="*/ 5441150 h 6386516"/>
              <a:gd name="connsiteX1748" fmla="*/ 1840482 w 6789110"/>
              <a:gd name="connsiteY1748" fmla="*/ 5481570 h 6386516"/>
              <a:gd name="connsiteX1749" fmla="*/ 1836632 w 6789110"/>
              <a:gd name="connsiteY1749" fmla="*/ 5500818 h 6386516"/>
              <a:gd name="connsiteX1750" fmla="*/ 1857805 w 6789110"/>
              <a:gd name="connsiteY1750" fmla="*/ 5483495 h 6386516"/>
              <a:gd name="connsiteX1751" fmla="*/ 1867429 w 6789110"/>
              <a:gd name="connsiteY1751" fmla="*/ 5454624 h 6386516"/>
              <a:gd name="connsiteX1752" fmla="*/ 1882828 w 6789110"/>
              <a:gd name="connsiteY1752" fmla="*/ 5456548 h 6386516"/>
              <a:gd name="connsiteX1753" fmla="*/ 1886677 w 6789110"/>
              <a:gd name="connsiteY1753" fmla="*/ 5458473 h 6386516"/>
              <a:gd name="connsiteX1754" fmla="*/ 1917473 w 6789110"/>
              <a:gd name="connsiteY1754" fmla="*/ 5429602 h 6386516"/>
              <a:gd name="connsiteX1755" fmla="*/ 1911699 w 6789110"/>
              <a:gd name="connsiteY1755" fmla="*/ 5433451 h 6386516"/>
              <a:gd name="connsiteX1756" fmla="*/ 1909774 w 6789110"/>
              <a:gd name="connsiteY1756" fmla="*/ 5433451 h 6386516"/>
              <a:gd name="connsiteX1757" fmla="*/ 1911699 w 6789110"/>
              <a:gd name="connsiteY1757" fmla="*/ 5425752 h 6386516"/>
              <a:gd name="connsiteX1758" fmla="*/ 1913625 w 6789110"/>
              <a:gd name="connsiteY1758" fmla="*/ 5427677 h 6386516"/>
              <a:gd name="connsiteX1759" fmla="*/ 1923248 w 6789110"/>
              <a:gd name="connsiteY1759" fmla="*/ 5419978 h 6386516"/>
              <a:gd name="connsiteX1760" fmla="*/ 1923248 w 6789110"/>
              <a:gd name="connsiteY1760" fmla="*/ 5414203 h 6386516"/>
              <a:gd name="connsiteX1761" fmla="*/ 1932872 w 6789110"/>
              <a:gd name="connsiteY1761" fmla="*/ 5414203 h 6386516"/>
              <a:gd name="connsiteX1762" fmla="*/ 1954044 w 6789110"/>
              <a:gd name="connsiteY1762" fmla="*/ 5393030 h 6386516"/>
              <a:gd name="connsiteX1763" fmla="*/ 1957895 w 6789110"/>
              <a:gd name="connsiteY1763" fmla="*/ 5389181 h 6386516"/>
              <a:gd name="connsiteX1764" fmla="*/ 1969443 w 6789110"/>
              <a:gd name="connsiteY1764" fmla="*/ 5362234 h 6386516"/>
              <a:gd name="connsiteX1765" fmla="*/ 1984841 w 6789110"/>
              <a:gd name="connsiteY1765" fmla="*/ 5354534 h 6386516"/>
              <a:gd name="connsiteX1766" fmla="*/ 1969443 w 6789110"/>
              <a:gd name="connsiteY1766" fmla="*/ 5352610 h 6386516"/>
              <a:gd name="connsiteX1767" fmla="*/ 1975217 w 6789110"/>
              <a:gd name="connsiteY1767" fmla="*/ 5346835 h 6386516"/>
              <a:gd name="connsiteX1768" fmla="*/ 1973292 w 6789110"/>
              <a:gd name="connsiteY1768" fmla="*/ 5344911 h 6386516"/>
              <a:gd name="connsiteX1769" fmla="*/ 1426653 w 6789110"/>
              <a:gd name="connsiteY1769" fmla="*/ 5341061 h 6386516"/>
              <a:gd name="connsiteX1770" fmla="*/ 1434351 w 6789110"/>
              <a:gd name="connsiteY1770" fmla="*/ 5342986 h 6386516"/>
              <a:gd name="connsiteX1771" fmla="*/ 1438202 w 6789110"/>
              <a:gd name="connsiteY1771" fmla="*/ 5348760 h 6386516"/>
              <a:gd name="connsiteX1772" fmla="*/ 1424728 w 6789110"/>
              <a:gd name="connsiteY1772" fmla="*/ 5344910 h 6386516"/>
              <a:gd name="connsiteX1773" fmla="*/ 1426653 w 6789110"/>
              <a:gd name="connsiteY1773" fmla="*/ 5341061 h 6386516"/>
              <a:gd name="connsiteX1774" fmla="*/ 2083006 w 6789110"/>
              <a:gd name="connsiteY1774" fmla="*/ 5337211 h 6386516"/>
              <a:gd name="connsiteX1775" fmla="*/ 2079155 w 6789110"/>
              <a:gd name="connsiteY1775" fmla="*/ 5342986 h 6386516"/>
              <a:gd name="connsiteX1776" fmla="*/ 2083006 w 6789110"/>
              <a:gd name="connsiteY1776" fmla="*/ 5341061 h 6386516"/>
              <a:gd name="connsiteX1777" fmla="*/ 2083006 w 6789110"/>
              <a:gd name="connsiteY1777" fmla="*/ 5337211 h 6386516"/>
              <a:gd name="connsiteX1778" fmla="*/ 1380458 w 6789110"/>
              <a:gd name="connsiteY1778" fmla="*/ 5337210 h 6386516"/>
              <a:gd name="connsiteX1779" fmla="*/ 1395857 w 6789110"/>
              <a:gd name="connsiteY1779" fmla="*/ 5346835 h 6386516"/>
              <a:gd name="connsiteX1780" fmla="*/ 1397782 w 6789110"/>
              <a:gd name="connsiteY1780" fmla="*/ 5383406 h 6386516"/>
              <a:gd name="connsiteX1781" fmla="*/ 1393932 w 6789110"/>
              <a:gd name="connsiteY1781" fmla="*/ 5385331 h 6386516"/>
              <a:gd name="connsiteX1782" fmla="*/ 1397782 w 6789110"/>
              <a:gd name="connsiteY1782" fmla="*/ 5389180 h 6386516"/>
              <a:gd name="connsiteX1783" fmla="*/ 1397782 w 6789110"/>
              <a:gd name="connsiteY1783" fmla="*/ 5391105 h 6386516"/>
              <a:gd name="connsiteX1784" fmla="*/ 1374683 w 6789110"/>
              <a:gd name="connsiteY1784" fmla="*/ 5383406 h 6386516"/>
              <a:gd name="connsiteX1785" fmla="*/ 1388158 w 6789110"/>
              <a:gd name="connsiteY1785" fmla="*/ 5381481 h 6386516"/>
              <a:gd name="connsiteX1786" fmla="*/ 1370834 w 6789110"/>
              <a:gd name="connsiteY1786" fmla="*/ 5371857 h 6386516"/>
              <a:gd name="connsiteX1787" fmla="*/ 1380458 w 6789110"/>
              <a:gd name="connsiteY1787" fmla="*/ 5337210 h 6386516"/>
              <a:gd name="connsiteX1788" fmla="*/ 1432427 w 6789110"/>
              <a:gd name="connsiteY1788" fmla="*/ 5333362 h 6386516"/>
              <a:gd name="connsiteX1789" fmla="*/ 1436277 w 6789110"/>
              <a:gd name="connsiteY1789" fmla="*/ 5342986 h 6386516"/>
              <a:gd name="connsiteX1790" fmla="*/ 1428578 w 6789110"/>
              <a:gd name="connsiteY1790" fmla="*/ 5337211 h 6386516"/>
              <a:gd name="connsiteX1791" fmla="*/ 1432427 w 6789110"/>
              <a:gd name="connsiteY1791" fmla="*/ 5333362 h 6386516"/>
              <a:gd name="connsiteX1792" fmla="*/ 1438202 w 6789110"/>
              <a:gd name="connsiteY1792" fmla="*/ 5329512 h 6386516"/>
              <a:gd name="connsiteX1793" fmla="*/ 1443976 w 6789110"/>
              <a:gd name="connsiteY1793" fmla="*/ 5337211 h 6386516"/>
              <a:gd name="connsiteX1794" fmla="*/ 1443976 w 6789110"/>
              <a:gd name="connsiteY1794" fmla="*/ 5339136 h 6386516"/>
              <a:gd name="connsiteX1795" fmla="*/ 1438202 w 6789110"/>
              <a:gd name="connsiteY1795" fmla="*/ 5329512 h 6386516"/>
              <a:gd name="connsiteX1796" fmla="*/ 1800061 w 6789110"/>
              <a:gd name="connsiteY1796" fmla="*/ 5327587 h 6386516"/>
              <a:gd name="connsiteX1797" fmla="*/ 1778889 w 6789110"/>
              <a:gd name="connsiteY1797" fmla="*/ 5344910 h 6386516"/>
              <a:gd name="connsiteX1798" fmla="*/ 1780813 w 6789110"/>
              <a:gd name="connsiteY1798" fmla="*/ 5352610 h 6386516"/>
              <a:gd name="connsiteX1799" fmla="*/ 1786588 w 6789110"/>
              <a:gd name="connsiteY1799" fmla="*/ 5362234 h 6386516"/>
              <a:gd name="connsiteX1800" fmla="*/ 1801987 w 6789110"/>
              <a:gd name="connsiteY1800" fmla="*/ 5348760 h 6386516"/>
              <a:gd name="connsiteX1801" fmla="*/ 1800061 w 6789110"/>
              <a:gd name="connsiteY1801" fmla="*/ 5348760 h 6386516"/>
              <a:gd name="connsiteX1802" fmla="*/ 1800061 w 6789110"/>
              <a:gd name="connsiteY1802" fmla="*/ 5333362 h 6386516"/>
              <a:gd name="connsiteX1803" fmla="*/ 1805836 w 6789110"/>
              <a:gd name="connsiteY1803" fmla="*/ 5333362 h 6386516"/>
              <a:gd name="connsiteX1804" fmla="*/ 1803911 w 6789110"/>
              <a:gd name="connsiteY1804" fmla="*/ 5331437 h 6386516"/>
              <a:gd name="connsiteX1805" fmla="*/ 1800061 w 6789110"/>
              <a:gd name="connsiteY1805" fmla="*/ 5327587 h 6386516"/>
              <a:gd name="connsiteX1806" fmla="*/ 1253422 w 6789110"/>
              <a:gd name="connsiteY1806" fmla="*/ 5319887 h 6386516"/>
              <a:gd name="connsiteX1807" fmla="*/ 1305391 w 6789110"/>
              <a:gd name="connsiteY1807" fmla="*/ 5369933 h 6386516"/>
              <a:gd name="connsiteX1808" fmla="*/ 1297692 w 6789110"/>
              <a:gd name="connsiteY1808" fmla="*/ 5364158 h 6386516"/>
              <a:gd name="connsiteX1809" fmla="*/ 1307316 w 6789110"/>
              <a:gd name="connsiteY1809" fmla="*/ 5389180 h 6386516"/>
              <a:gd name="connsiteX1810" fmla="*/ 1299617 w 6789110"/>
              <a:gd name="connsiteY1810" fmla="*/ 5389180 h 6386516"/>
              <a:gd name="connsiteX1811" fmla="*/ 1297692 w 6789110"/>
              <a:gd name="connsiteY1811" fmla="*/ 5377632 h 6386516"/>
              <a:gd name="connsiteX1812" fmla="*/ 1289993 w 6789110"/>
              <a:gd name="connsiteY1812" fmla="*/ 5348760 h 6386516"/>
              <a:gd name="connsiteX1813" fmla="*/ 1284218 w 6789110"/>
              <a:gd name="connsiteY1813" fmla="*/ 5341060 h 6386516"/>
              <a:gd name="connsiteX1814" fmla="*/ 1286143 w 6789110"/>
              <a:gd name="connsiteY1814" fmla="*/ 5350685 h 6386516"/>
              <a:gd name="connsiteX1815" fmla="*/ 1286143 w 6789110"/>
              <a:gd name="connsiteY1815" fmla="*/ 5360309 h 6386516"/>
              <a:gd name="connsiteX1816" fmla="*/ 1293842 w 6789110"/>
              <a:gd name="connsiteY1816" fmla="*/ 5391105 h 6386516"/>
              <a:gd name="connsiteX1817" fmla="*/ 1291918 w 6789110"/>
              <a:gd name="connsiteY1817" fmla="*/ 5396879 h 6386516"/>
              <a:gd name="connsiteX1818" fmla="*/ 1299617 w 6789110"/>
              <a:gd name="connsiteY1818" fmla="*/ 5429601 h 6386516"/>
              <a:gd name="connsiteX1819" fmla="*/ 1295767 w 6789110"/>
              <a:gd name="connsiteY1819" fmla="*/ 5433450 h 6386516"/>
              <a:gd name="connsiteX1820" fmla="*/ 1299617 w 6789110"/>
              <a:gd name="connsiteY1820" fmla="*/ 5431525 h 6386516"/>
              <a:gd name="connsiteX1821" fmla="*/ 1301541 w 6789110"/>
              <a:gd name="connsiteY1821" fmla="*/ 5448849 h 6386516"/>
              <a:gd name="connsiteX1822" fmla="*/ 1289993 w 6789110"/>
              <a:gd name="connsiteY1822" fmla="*/ 5448849 h 6386516"/>
              <a:gd name="connsiteX1823" fmla="*/ 1293842 w 6789110"/>
              <a:gd name="connsiteY1823" fmla="*/ 5452698 h 6386516"/>
              <a:gd name="connsiteX1824" fmla="*/ 1291918 w 6789110"/>
              <a:gd name="connsiteY1824" fmla="*/ 5456548 h 6386516"/>
              <a:gd name="connsiteX1825" fmla="*/ 1286143 w 6789110"/>
              <a:gd name="connsiteY1825" fmla="*/ 5448849 h 6386516"/>
              <a:gd name="connsiteX1826" fmla="*/ 1284218 w 6789110"/>
              <a:gd name="connsiteY1826" fmla="*/ 5470021 h 6386516"/>
              <a:gd name="connsiteX1827" fmla="*/ 1268820 w 6789110"/>
              <a:gd name="connsiteY1827" fmla="*/ 5444999 h 6386516"/>
              <a:gd name="connsiteX1828" fmla="*/ 1274594 w 6789110"/>
              <a:gd name="connsiteY1828" fmla="*/ 5471946 h 6386516"/>
              <a:gd name="connsiteX1829" fmla="*/ 1266895 w 6789110"/>
              <a:gd name="connsiteY1829" fmla="*/ 5473871 h 6386516"/>
              <a:gd name="connsiteX1830" fmla="*/ 1247647 w 6789110"/>
              <a:gd name="connsiteY1830" fmla="*/ 5425751 h 6386516"/>
              <a:gd name="connsiteX1831" fmla="*/ 1253422 w 6789110"/>
              <a:gd name="connsiteY1831" fmla="*/ 5477721 h 6386516"/>
              <a:gd name="connsiteX1832" fmla="*/ 1224550 w 6789110"/>
              <a:gd name="connsiteY1832" fmla="*/ 5481570 h 6386516"/>
              <a:gd name="connsiteX1833" fmla="*/ 1224550 w 6789110"/>
              <a:gd name="connsiteY1833" fmla="*/ 5468097 h 6386516"/>
              <a:gd name="connsiteX1834" fmla="*/ 1236099 w 6789110"/>
              <a:gd name="connsiteY1834" fmla="*/ 5429601 h 6386516"/>
              <a:gd name="connsiteX1835" fmla="*/ 1253422 w 6789110"/>
              <a:gd name="connsiteY1835" fmla="*/ 5394955 h 6386516"/>
              <a:gd name="connsiteX1836" fmla="*/ 1239948 w 6789110"/>
              <a:gd name="connsiteY1836" fmla="*/ 5410353 h 6386516"/>
              <a:gd name="connsiteX1837" fmla="*/ 1251497 w 6789110"/>
              <a:gd name="connsiteY1837" fmla="*/ 5329511 h 6386516"/>
              <a:gd name="connsiteX1838" fmla="*/ 1253422 w 6789110"/>
              <a:gd name="connsiteY1838" fmla="*/ 5319887 h 6386516"/>
              <a:gd name="connsiteX1839" fmla="*/ 2117651 w 6789110"/>
              <a:gd name="connsiteY1839" fmla="*/ 5312189 h 6386516"/>
              <a:gd name="connsiteX1840" fmla="*/ 2113803 w 6789110"/>
              <a:gd name="connsiteY1840" fmla="*/ 5314114 h 6386516"/>
              <a:gd name="connsiteX1841" fmla="*/ 2115726 w 6789110"/>
              <a:gd name="connsiteY1841" fmla="*/ 5314114 h 6386516"/>
              <a:gd name="connsiteX1842" fmla="*/ 2117651 w 6789110"/>
              <a:gd name="connsiteY1842" fmla="*/ 5312189 h 6386516"/>
              <a:gd name="connsiteX1843" fmla="*/ 1445900 w 6789110"/>
              <a:gd name="connsiteY1843" fmla="*/ 5312189 h 6386516"/>
              <a:gd name="connsiteX1844" fmla="*/ 1457450 w 6789110"/>
              <a:gd name="connsiteY1844" fmla="*/ 5317963 h 6386516"/>
              <a:gd name="connsiteX1845" fmla="*/ 1453599 w 6789110"/>
              <a:gd name="connsiteY1845" fmla="*/ 5321813 h 6386516"/>
              <a:gd name="connsiteX1846" fmla="*/ 1445900 w 6789110"/>
              <a:gd name="connsiteY1846" fmla="*/ 5312189 h 6386516"/>
              <a:gd name="connsiteX1847" fmla="*/ 1340037 w 6789110"/>
              <a:gd name="connsiteY1847" fmla="*/ 5308338 h 6386516"/>
              <a:gd name="connsiteX1848" fmla="*/ 1341961 w 6789110"/>
              <a:gd name="connsiteY1848" fmla="*/ 5321813 h 6386516"/>
              <a:gd name="connsiteX1849" fmla="*/ 1359284 w 6789110"/>
              <a:gd name="connsiteY1849" fmla="*/ 5366083 h 6386516"/>
              <a:gd name="connsiteX1850" fmla="*/ 1334262 w 6789110"/>
              <a:gd name="connsiteY1850" fmla="*/ 5329512 h 6386516"/>
              <a:gd name="connsiteX1851" fmla="*/ 1343886 w 6789110"/>
              <a:gd name="connsiteY1851" fmla="*/ 5366083 h 6386516"/>
              <a:gd name="connsiteX1852" fmla="*/ 1291917 w 6789110"/>
              <a:gd name="connsiteY1852" fmla="*/ 5329512 h 6386516"/>
              <a:gd name="connsiteX1853" fmla="*/ 1340037 w 6789110"/>
              <a:gd name="connsiteY1853" fmla="*/ 5308338 h 6386516"/>
              <a:gd name="connsiteX1854" fmla="*/ 1832784 w 6789110"/>
              <a:gd name="connsiteY1854" fmla="*/ 5306415 h 6386516"/>
              <a:gd name="connsiteX1855" fmla="*/ 1836632 w 6789110"/>
              <a:gd name="connsiteY1855" fmla="*/ 5308339 h 6386516"/>
              <a:gd name="connsiteX1856" fmla="*/ 1838558 w 6789110"/>
              <a:gd name="connsiteY1856" fmla="*/ 5306415 h 6386516"/>
              <a:gd name="connsiteX1857" fmla="*/ 1832784 w 6789110"/>
              <a:gd name="connsiteY1857" fmla="*/ 5306415 h 6386516"/>
              <a:gd name="connsiteX1858" fmla="*/ 1386486 w 6789110"/>
              <a:gd name="connsiteY1858" fmla="*/ 5304631 h 6386516"/>
              <a:gd name="connsiteX1859" fmla="*/ 1400428 w 6789110"/>
              <a:gd name="connsiteY1859" fmla="*/ 5312429 h 6386516"/>
              <a:gd name="connsiteX1860" fmla="*/ 1418954 w 6789110"/>
              <a:gd name="connsiteY1860" fmla="*/ 5316038 h 6386516"/>
              <a:gd name="connsiteX1861" fmla="*/ 1411255 w 6789110"/>
              <a:gd name="connsiteY1861" fmla="*/ 5335286 h 6386516"/>
              <a:gd name="connsiteX1862" fmla="*/ 1390322 w 6789110"/>
              <a:gd name="connsiteY1862" fmla="*/ 5312911 h 6386516"/>
              <a:gd name="connsiteX1863" fmla="*/ 1386232 w 6789110"/>
              <a:gd name="connsiteY1863" fmla="*/ 5304490 h 6386516"/>
              <a:gd name="connsiteX1864" fmla="*/ 1386420 w 6789110"/>
              <a:gd name="connsiteY1864" fmla="*/ 5304490 h 6386516"/>
              <a:gd name="connsiteX1865" fmla="*/ 1386486 w 6789110"/>
              <a:gd name="connsiteY1865" fmla="*/ 5304631 h 6386516"/>
              <a:gd name="connsiteX1866" fmla="*/ 1405481 w 6789110"/>
              <a:gd name="connsiteY1866" fmla="*/ 5291016 h 6386516"/>
              <a:gd name="connsiteX1867" fmla="*/ 1413180 w 6789110"/>
              <a:gd name="connsiteY1867" fmla="*/ 5292941 h 6386516"/>
              <a:gd name="connsiteX1868" fmla="*/ 1417030 w 6789110"/>
              <a:gd name="connsiteY1868" fmla="*/ 5302565 h 6386516"/>
              <a:gd name="connsiteX1869" fmla="*/ 1417030 w 6789110"/>
              <a:gd name="connsiteY1869" fmla="*/ 5304490 h 6386516"/>
              <a:gd name="connsiteX1870" fmla="*/ 1405481 w 6789110"/>
              <a:gd name="connsiteY1870" fmla="*/ 5291016 h 6386516"/>
              <a:gd name="connsiteX1871" fmla="*/ 1376608 w 6789110"/>
              <a:gd name="connsiteY1871" fmla="*/ 5283316 h 6386516"/>
              <a:gd name="connsiteX1872" fmla="*/ 1418954 w 6789110"/>
              <a:gd name="connsiteY1872" fmla="*/ 5306414 h 6386516"/>
              <a:gd name="connsiteX1873" fmla="*/ 1418954 w 6789110"/>
              <a:gd name="connsiteY1873" fmla="*/ 5314114 h 6386516"/>
              <a:gd name="connsiteX1874" fmla="*/ 1395856 w 6789110"/>
              <a:gd name="connsiteY1874" fmla="*/ 5304490 h 6386516"/>
              <a:gd name="connsiteX1875" fmla="*/ 1386420 w 6789110"/>
              <a:gd name="connsiteY1875" fmla="*/ 5304490 h 6386516"/>
              <a:gd name="connsiteX1876" fmla="*/ 2664291 w 6789110"/>
              <a:gd name="connsiteY1876" fmla="*/ 5277543 h 6386516"/>
              <a:gd name="connsiteX1877" fmla="*/ 2396745 w 6789110"/>
              <a:gd name="connsiteY1877" fmla="*/ 5570111 h 6386516"/>
              <a:gd name="connsiteX1878" fmla="*/ 2321678 w 6789110"/>
              <a:gd name="connsiteY1878" fmla="*/ 5795311 h 6386516"/>
              <a:gd name="connsiteX1879" fmla="*/ 2664291 w 6789110"/>
              <a:gd name="connsiteY1879" fmla="*/ 5277543 h 6386516"/>
              <a:gd name="connsiteX1880" fmla="*/ 1366984 w 6789110"/>
              <a:gd name="connsiteY1880" fmla="*/ 5275618 h 6386516"/>
              <a:gd name="connsiteX1881" fmla="*/ 1366984 w 6789110"/>
              <a:gd name="connsiteY1881" fmla="*/ 5292941 h 6386516"/>
              <a:gd name="connsiteX1882" fmla="*/ 1353511 w 6789110"/>
              <a:gd name="connsiteY1882" fmla="*/ 5285242 h 6386516"/>
              <a:gd name="connsiteX1883" fmla="*/ 1366984 w 6789110"/>
              <a:gd name="connsiteY1883" fmla="*/ 5275618 h 6386516"/>
              <a:gd name="connsiteX1884" fmla="*/ 1374683 w 6789110"/>
              <a:gd name="connsiteY1884" fmla="*/ 5273693 h 6386516"/>
              <a:gd name="connsiteX1885" fmla="*/ 1409330 w 6789110"/>
              <a:gd name="connsiteY1885" fmla="*/ 5289091 h 6386516"/>
              <a:gd name="connsiteX1886" fmla="*/ 1372759 w 6789110"/>
              <a:gd name="connsiteY1886" fmla="*/ 5277542 h 6386516"/>
              <a:gd name="connsiteX1887" fmla="*/ 1374683 w 6789110"/>
              <a:gd name="connsiteY1887" fmla="*/ 5273693 h 6386516"/>
              <a:gd name="connsiteX1888" fmla="*/ 2073140 w 6789110"/>
              <a:gd name="connsiteY1888" fmla="*/ 5267679 h 6386516"/>
              <a:gd name="connsiteX1889" fmla="*/ 2063757 w 6789110"/>
              <a:gd name="connsiteY1889" fmla="*/ 5273694 h 6386516"/>
              <a:gd name="connsiteX1890" fmla="*/ 2042585 w 6789110"/>
              <a:gd name="connsiteY1890" fmla="*/ 5281393 h 6386516"/>
              <a:gd name="connsiteX1891" fmla="*/ 1996390 w 6789110"/>
              <a:gd name="connsiteY1891" fmla="*/ 5323738 h 6386516"/>
              <a:gd name="connsiteX1892" fmla="*/ 2006014 w 6789110"/>
              <a:gd name="connsiteY1892" fmla="*/ 5341061 h 6386516"/>
              <a:gd name="connsiteX1893" fmla="*/ 2017562 w 6789110"/>
              <a:gd name="connsiteY1893" fmla="*/ 5329512 h 6386516"/>
              <a:gd name="connsiteX1894" fmla="*/ 2017562 w 6789110"/>
              <a:gd name="connsiteY1894" fmla="*/ 5327587 h 6386516"/>
              <a:gd name="connsiteX1895" fmla="*/ 2015638 w 6789110"/>
              <a:gd name="connsiteY1895" fmla="*/ 5325662 h 6386516"/>
              <a:gd name="connsiteX1896" fmla="*/ 2009863 w 6789110"/>
              <a:gd name="connsiteY1896" fmla="*/ 5327587 h 6386516"/>
              <a:gd name="connsiteX1897" fmla="*/ 2006014 w 6789110"/>
              <a:gd name="connsiteY1897" fmla="*/ 5319888 h 6386516"/>
              <a:gd name="connsiteX1898" fmla="*/ 2027186 w 6789110"/>
              <a:gd name="connsiteY1898" fmla="*/ 5319888 h 6386516"/>
              <a:gd name="connsiteX1899" fmla="*/ 2036810 w 6789110"/>
              <a:gd name="connsiteY1899" fmla="*/ 5310264 h 6386516"/>
              <a:gd name="connsiteX1900" fmla="*/ 2029111 w 6789110"/>
              <a:gd name="connsiteY1900" fmla="*/ 5308339 h 6386516"/>
              <a:gd name="connsiteX1901" fmla="*/ 2042585 w 6789110"/>
              <a:gd name="connsiteY1901" fmla="*/ 5304490 h 6386516"/>
              <a:gd name="connsiteX1902" fmla="*/ 2061832 w 6789110"/>
              <a:gd name="connsiteY1902" fmla="*/ 5287167 h 6386516"/>
              <a:gd name="connsiteX1903" fmla="*/ 2054133 w 6789110"/>
              <a:gd name="connsiteY1903" fmla="*/ 5285242 h 6386516"/>
              <a:gd name="connsiteX1904" fmla="*/ 2069531 w 6789110"/>
              <a:gd name="connsiteY1904" fmla="*/ 5271769 h 6386516"/>
              <a:gd name="connsiteX1905" fmla="*/ 2073140 w 6789110"/>
              <a:gd name="connsiteY1905" fmla="*/ 5267679 h 6386516"/>
              <a:gd name="connsiteX1906" fmla="*/ 1428577 w 6789110"/>
              <a:gd name="connsiteY1906" fmla="*/ 5252519 h 6386516"/>
              <a:gd name="connsiteX1907" fmla="*/ 1432428 w 6789110"/>
              <a:gd name="connsiteY1907" fmla="*/ 5262144 h 6386516"/>
              <a:gd name="connsiteX1908" fmla="*/ 1422804 w 6789110"/>
              <a:gd name="connsiteY1908" fmla="*/ 5281392 h 6386516"/>
              <a:gd name="connsiteX1909" fmla="*/ 1422804 w 6789110"/>
              <a:gd name="connsiteY1909" fmla="*/ 5277542 h 6386516"/>
              <a:gd name="connsiteX1910" fmla="*/ 1428577 w 6789110"/>
              <a:gd name="connsiteY1910" fmla="*/ 5252519 h 6386516"/>
              <a:gd name="connsiteX1911" fmla="*/ 1376608 w 6789110"/>
              <a:gd name="connsiteY1911" fmla="*/ 5250595 h 6386516"/>
              <a:gd name="connsiteX1912" fmla="*/ 1390083 w 6789110"/>
              <a:gd name="connsiteY1912" fmla="*/ 5265994 h 6386516"/>
              <a:gd name="connsiteX1913" fmla="*/ 1386233 w 6789110"/>
              <a:gd name="connsiteY1913" fmla="*/ 5265994 h 6386516"/>
              <a:gd name="connsiteX1914" fmla="*/ 1368909 w 6789110"/>
              <a:gd name="connsiteY1914" fmla="*/ 5254445 h 6386516"/>
              <a:gd name="connsiteX1915" fmla="*/ 1376608 w 6789110"/>
              <a:gd name="connsiteY1915" fmla="*/ 5250595 h 6386516"/>
              <a:gd name="connsiteX1916" fmla="*/ 1266895 w 6789110"/>
              <a:gd name="connsiteY1916" fmla="*/ 5248670 h 6386516"/>
              <a:gd name="connsiteX1917" fmla="*/ 1328488 w 6789110"/>
              <a:gd name="connsiteY1917" fmla="*/ 5283317 h 6386516"/>
              <a:gd name="connsiteX1918" fmla="*/ 1332338 w 6789110"/>
              <a:gd name="connsiteY1918" fmla="*/ 5289092 h 6386516"/>
              <a:gd name="connsiteX1919" fmla="*/ 1326564 w 6789110"/>
              <a:gd name="connsiteY1919" fmla="*/ 5292941 h 6386516"/>
              <a:gd name="connsiteX1920" fmla="*/ 1251497 w 6789110"/>
              <a:gd name="connsiteY1920" fmla="*/ 5300640 h 6386516"/>
              <a:gd name="connsiteX1921" fmla="*/ 1251497 w 6789110"/>
              <a:gd name="connsiteY1921" fmla="*/ 5292941 h 6386516"/>
              <a:gd name="connsiteX1922" fmla="*/ 1266895 w 6789110"/>
              <a:gd name="connsiteY1922" fmla="*/ 5248670 h 6386516"/>
              <a:gd name="connsiteX1923" fmla="*/ 2111877 w 6789110"/>
              <a:gd name="connsiteY1923" fmla="*/ 5233273 h 6386516"/>
              <a:gd name="connsiteX1924" fmla="*/ 2102253 w 6789110"/>
              <a:gd name="connsiteY1924" fmla="*/ 5239047 h 6386516"/>
              <a:gd name="connsiteX1925" fmla="*/ 2108027 w 6789110"/>
              <a:gd name="connsiteY1925" fmla="*/ 5242897 h 6386516"/>
              <a:gd name="connsiteX1926" fmla="*/ 2115726 w 6789110"/>
              <a:gd name="connsiteY1926" fmla="*/ 5235198 h 6386516"/>
              <a:gd name="connsiteX1927" fmla="*/ 2111877 w 6789110"/>
              <a:gd name="connsiteY1927" fmla="*/ 5233273 h 6386516"/>
              <a:gd name="connsiteX1928" fmla="*/ 1538290 w 6789110"/>
              <a:gd name="connsiteY1928" fmla="*/ 5229423 h 6386516"/>
              <a:gd name="connsiteX1929" fmla="*/ 1536365 w 6789110"/>
              <a:gd name="connsiteY1929" fmla="*/ 5231348 h 6386516"/>
              <a:gd name="connsiteX1930" fmla="*/ 1534441 w 6789110"/>
              <a:gd name="connsiteY1930" fmla="*/ 5235198 h 6386516"/>
              <a:gd name="connsiteX1931" fmla="*/ 1532516 w 6789110"/>
              <a:gd name="connsiteY1931" fmla="*/ 5235198 h 6386516"/>
              <a:gd name="connsiteX1932" fmla="*/ 1528666 w 6789110"/>
              <a:gd name="connsiteY1932" fmla="*/ 5239047 h 6386516"/>
              <a:gd name="connsiteX1933" fmla="*/ 1542140 w 6789110"/>
              <a:gd name="connsiteY1933" fmla="*/ 5231348 h 6386516"/>
              <a:gd name="connsiteX1934" fmla="*/ 1538290 w 6789110"/>
              <a:gd name="connsiteY1934" fmla="*/ 5229423 h 6386516"/>
              <a:gd name="connsiteX1935" fmla="*/ 1501719 w 6789110"/>
              <a:gd name="connsiteY1935" fmla="*/ 5214025 h 6386516"/>
              <a:gd name="connsiteX1936" fmla="*/ 1497870 w 6789110"/>
              <a:gd name="connsiteY1936" fmla="*/ 5223649 h 6386516"/>
              <a:gd name="connsiteX1937" fmla="*/ 1507495 w 6789110"/>
              <a:gd name="connsiteY1937" fmla="*/ 5215950 h 6386516"/>
              <a:gd name="connsiteX1938" fmla="*/ 1501719 w 6789110"/>
              <a:gd name="connsiteY1938" fmla="*/ 5214025 h 6386516"/>
              <a:gd name="connsiteX1939" fmla="*/ 1366984 w 6789110"/>
              <a:gd name="connsiteY1939" fmla="*/ 5204400 h 6386516"/>
              <a:gd name="connsiteX1940" fmla="*/ 1370834 w 6789110"/>
              <a:gd name="connsiteY1940" fmla="*/ 5237122 h 6386516"/>
              <a:gd name="connsiteX1941" fmla="*/ 1353511 w 6789110"/>
              <a:gd name="connsiteY1941" fmla="*/ 5250595 h 6386516"/>
              <a:gd name="connsiteX1942" fmla="*/ 1338112 w 6789110"/>
              <a:gd name="connsiteY1942" fmla="*/ 5279467 h 6386516"/>
              <a:gd name="connsiteX1943" fmla="*/ 1332337 w 6789110"/>
              <a:gd name="connsiteY1943" fmla="*/ 5271767 h 6386516"/>
              <a:gd name="connsiteX1944" fmla="*/ 1345812 w 6789110"/>
              <a:gd name="connsiteY1944" fmla="*/ 5244821 h 6386516"/>
              <a:gd name="connsiteX1945" fmla="*/ 1366984 w 6789110"/>
              <a:gd name="connsiteY1945" fmla="*/ 5204400 h 6386516"/>
              <a:gd name="connsiteX1946" fmla="*/ 3638233 w 6789110"/>
              <a:gd name="connsiteY1946" fmla="*/ 5202475 h 6386516"/>
              <a:gd name="connsiteX1947" fmla="*/ 3803765 w 6789110"/>
              <a:gd name="connsiteY1947" fmla="*/ 5389180 h 6386516"/>
              <a:gd name="connsiteX1948" fmla="*/ 3638233 w 6789110"/>
              <a:gd name="connsiteY1948" fmla="*/ 5202475 h 6386516"/>
              <a:gd name="connsiteX1949" fmla="*/ 1803911 w 6789110"/>
              <a:gd name="connsiteY1949" fmla="*/ 5200551 h 6386516"/>
              <a:gd name="connsiteX1950" fmla="*/ 1792362 w 6789110"/>
              <a:gd name="connsiteY1950" fmla="*/ 5208251 h 6386516"/>
              <a:gd name="connsiteX1951" fmla="*/ 1796212 w 6789110"/>
              <a:gd name="connsiteY1951" fmla="*/ 5212100 h 6386516"/>
              <a:gd name="connsiteX1952" fmla="*/ 1803911 w 6789110"/>
              <a:gd name="connsiteY1952" fmla="*/ 5200551 h 6386516"/>
              <a:gd name="connsiteX1953" fmla="*/ 1792362 w 6789110"/>
              <a:gd name="connsiteY1953" fmla="*/ 5198627 h 6386516"/>
              <a:gd name="connsiteX1954" fmla="*/ 1788514 w 6789110"/>
              <a:gd name="connsiteY1954" fmla="*/ 5202476 h 6386516"/>
              <a:gd name="connsiteX1955" fmla="*/ 1790437 w 6789110"/>
              <a:gd name="connsiteY1955" fmla="*/ 5204401 h 6386516"/>
              <a:gd name="connsiteX1956" fmla="*/ 1792362 w 6789110"/>
              <a:gd name="connsiteY1956" fmla="*/ 5198627 h 6386516"/>
              <a:gd name="connsiteX1957" fmla="*/ 1886677 w 6789110"/>
              <a:gd name="connsiteY1957" fmla="*/ 5175529 h 6386516"/>
              <a:gd name="connsiteX1958" fmla="*/ 1878978 w 6789110"/>
              <a:gd name="connsiteY1958" fmla="*/ 5181303 h 6386516"/>
              <a:gd name="connsiteX1959" fmla="*/ 1888602 w 6789110"/>
              <a:gd name="connsiteY1959" fmla="*/ 5190927 h 6386516"/>
              <a:gd name="connsiteX1960" fmla="*/ 1896301 w 6789110"/>
              <a:gd name="connsiteY1960" fmla="*/ 5187078 h 6386516"/>
              <a:gd name="connsiteX1961" fmla="*/ 1886677 w 6789110"/>
              <a:gd name="connsiteY1961" fmla="*/ 5175529 h 6386516"/>
              <a:gd name="connsiteX1962" fmla="*/ 1907849 w 6789110"/>
              <a:gd name="connsiteY1962" fmla="*/ 5163980 h 6386516"/>
              <a:gd name="connsiteX1963" fmla="*/ 1896301 w 6789110"/>
              <a:gd name="connsiteY1963" fmla="*/ 5171679 h 6386516"/>
              <a:gd name="connsiteX1964" fmla="*/ 1915548 w 6789110"/>
              <a:gd name="connsiteY1964" fmla="*/ 5179379 h 6386516"/>
              <a:gd name="connsiteX1965" fmla="*/ 1923248 w 6789110"/>
              <a:gd name="connsiteY1965" fmla="*/ 5173604 h 6386516"/>
              <a:gd name="connsiteX1966" fmla="*/ 1907849 w 6789110"/>
              <a:gd name="connsiteY1966" fmla="*/ 5163980 h 6386516"/>
              <a:gd name="connsiteX1967" fmla="*/ 1934796 w 6789110"/>
              <a:gd name="connsiteY1967" fmla="*/ 5146657 h 6386516"/>
              <a:gd name="connsiteX1968" fmla="*/ 1925172 w 6789110"/>
              <a:gd name="connsiteY1968" fmla="*/ 5152432 h 6386516"/>
              <a:gd name="connsiteX1969" fmla="*/ 1954044 w 6789110"/>
              <a:gd name="connsiteY1969" fmla="*/ 5150507 h 6386516"/>
              <a:gd name="connsiteX1970" fmla="*/ 1934796 w 6789110"/>
              <a:gd name="connsiteY1970" fmla="*/ 5146657 h 6386516"/>
              <a:gd name="connsiteX1971" fmla="*/ 1878978 w 6789110"/>
              <a:gd name="connsiteY1971" fmla="*/ 5146657 h 6386516"/>
              <a:gd name="connsiteX1972" fmla="*/ 1861655 w 6789110"/>
              <a:gd name="connsiteY1972" fmla="*/ 5156281 h 6386516"/>
              <a:gd name="connsiteX1973" fmla="*/ 1865504 w 6789110"/>
              <a:gd name="connsiteY1973" fmla="*/ 5160131 h 6386516"/>
              <a:gd name="connsiteX1974" fmla="*/ 1871278 w 6789110"/>
              <a:gd name="connsiteY1974" fmla="*/ 5169755 h 6386516"/>
              <a:gd name="connsiteX1975" fmla="*/ 1892451 w 6789110"/>
              <a:gd name="connsiteY1975" fmla="*/ 5154356 h 6386516"/>
              <a:gd name="connsiteX1976" fmla="*/ 1878978 w 6789110"/>
              <a:gd name="connsiteY1976" fmla="*/ 5146657 h 6386516"/>
              <a:gd name="connsiteX1977" fmla="*/ 1347736 w 6789110"/>
              <a:gd name="connsiteY1977" fmla="*/ 5144731 h 6386516"/>
              <a:gd name="connsiteX1978" fmla="*/ 1357360 w 6789110"/>
              <a:gd name="connsiteY1978" fmla="*/ 5187076 h 6386516"/>
              <a:gd name="connsiteX1979" fmla="*/ 1311165 w 6789110"/>
              <a:gd name="connsiteY1979" fmla="*/ 5167829 h 6386516"/>
              <a:gd name="connsiteX1980" fmla="*/ 1347736 w 6789110"/>
              <a:gd name="connsiteY1980" fmla="*/ 5200550 h 6386516"/>
              <a:gd name="connsiteX1981" fmla="*/ 1334262 w 6789110"/>
              <a:gd name="connsiteY1981" fmla="*/ 5231346 h 6386516"/>
              <a:gd name="connsiteX1982" fmla="*/ 1320789 w 6789110"/>
              <a:gd name="connsiteY1982" fmla="*/ 5202474 h 6386516"/>
              <a:gd name="connsiteX1983" fmla="*/ 1318864 w 6789110"/>
              <a:gd name="connsiteY1983" fmla="*/ 5229421 h 6386516"/>
              <a:gd name="connsiteX1984" fmla="*/ 1301541 w 6789110"/>
              <a:gd name="connsiteY1984" fmla="*/ 5208249 h 6386516"/>
              <a:gd name="connsiteX1985" fmla="*/ 1318864 w 6789110"/>
              <a:gd name="connsiteY1985" fmla="*/ 5269842 h 6386516"/>
              <a:gd name="connsiteX1986" fmla="*/ 1276519 w 6789110"/>
              <a:gd name="connsiteY1986" fmla="*/ 5225572 h 6386516"/>
              <a:gd name="connsiteX1987" fmla="*/ 1280368 w 6789110"/>
              <a:gd name="connsiteY1987" fmla="*/ 5248669 h 6386516"/>
              <a:gd name="connsiteX1988" fmla="*/ 1266895 w 6789110"/>
              <a:gd name="connsiteY1988" fmla="*/ 5242895 h 6386516"/>
              <a:gd name="connsiteX1989" fmla="*/ 1303466 w 6789110"/>
              <a:gd name="connsiteY1989" fmla="*/ 5156280 h 6386516"/>
              <a:gd name="connsiteX1990" fmla="*/ 1347736 w 6789110"/>
              <a:gd name="connsiteY1990" fmla="*/ 5144731 h 6386516"/>
              <a:gd name="connsiteX1991" fmla="*/ 1902075 w 6789110"/>
              <a:gd name="connsiteY1991" fmla="*/ 5131259 h 6386516"/>
              <a:gd name="connsiteX1992" fmla="*/ 1890526 w 6789110"/>
              <a:gd name="connsiteY1992" fmla="*/ 5137034 h 6386516"/>
              <a:gd name="connsiteX1993" fmla="*/ 1904000 w 6789110"/>
              <a:gd name="connsiteY1993" fmla="*/ 5144733 h 6386516"/>
              <a:gd name="connsiteX1994" fmla="*/ 1913625 w 6789110"/>
              <a:gd name="connsiteY1994" fmla="*/ 5137034 h 6386516"/>
              <a:gd name="connsiteX1995" fmla="*/ 1902075 w 6789110"/>
              <a:gd name="connsiteY1995" fmla="*/ 5131259 h 6386516"/>
              <a:gd name="connsiteX1996" fmla="*/ 1963669 w 6789110"/>
              <a:gd name="connsiteY1996" fmla="*/ 5129334 h 6386516"/>
              <a:gd name="connsiteX1997" fmla="*/ 1959819 w 6789110"/>
              <a:gd name="connsiteY1997" fmla="*/ 5131259 h 6386516"/>
              <a:gd name="connsiteX1998" fmla="*/ 1957895 w 6789110"/>
              <a:gd name="connsiteY1998" fmla="*/ 5150507 h 6386516"/>
              <a:gd name="connsiteX1999" fmla="*/ 1961743 w 6789110"/>
              <a:gd name="connsiteY1999" fmla="*/ 5150507 h 6386516"/>
              <a:gd name="connsiteX2000" fmla="*/ 1963669 w 6789110"/>
              <a:gd name="connsiteY2000" fmla="*/ 5138958 h 6386516"/>
              <a:gd name="connsiteX2001" fmla="*/ 1967518 w 6789110"/>
              <a:gd name="connsiteY2001" fmla="*/ 5131259 h 6386516"/>
              <a:gd name="connsiteX2002" fmla="*/ 1963669 w 6789110"/>
              <a:gd name="connsiteY2002" fmla="*/ 5131259 h 6386516"/>
              <a:gd name="connsiteX2003" fmla="*/ 1963669 w 6789110"/>
              <a:gd name="connsiteY2003" fmla="*/ 5129334 h 6386516"/>
              <a:gd name="connsiteX2004" fmla="*/ 2762456 w 6789110"/>
              <a:gd name="connsiteY2004" fmla="*/ 5110085 h 6386516"/>
              <a:gd name="connsiteX2005" fmla="*/ 2772079 w 6789110"/>
              <a:gd name="connsiteY2005" fmla="*/ 5181302 h 6386516"/>
              <a:gd name="connsiteX2006" fmla="*/ 2762456 w 6789110"/>
              <a:gd name="connsiteY2006" fmla="*/ 5110085 h 6386516"/>
              <a:gd name="connsiteX2007" fmla="*/ 1767340 w 6789110"/>
              <a:gd name="connsiteY2007" fmla="*/ 5108162 h 6386516"/>
              <a:gd name="connsiteX2008" fmla="*/ 1759641 w 6789110"/>
              <a:gd name="connsiteY2008" fmla="*/ 5110087 h 6386516"/>
              <a:gd name="connsiteX2009" fmla="*/ 1759641 w 6789110"/>
              <a:gd name="connsiteY2009" fmla="*/ 5113936 h 6386516"/>
              <a:gd name="connsiteX2010" fmla="*/ 1767340 w 6789110"/>
              <a:gd name="connsiteY2010" fmla="*/ 5108162 h 6386516"/>
              <a:gd name="connsiteX2011" fmla="*/ 2019487 w 6789110"/>
              <a:gd name="connsiteY2011" fmla="*/ 5106237 h 6386516"/>
              <a:gd name="connsiteX2012" fmla="*/ 1990615 w 6789110"/>
              <a:gd name="connsiteY2012" fmla="*/ 5110087 h 6386516"/>
              <a:gd name="connsiteX2013" fmla="*/ 1973292 w 6789110"/>
              <a:gd name="connsiteY2013" fmla="*/ 5121635 h 6386516"/>
              <a:gd name="connsiteX2014" fmla="*/ 1984841 w 6789110"/>
              <a:gd name="connsiteY2014" fmla="*/ 5133184 h 6386516"/>
              <a:gd name="connsiteX2015" fmla="*/ 2000239 w 6789110"/>
              <a:gd name="connsiteY2015" fmla="*/ 5121635 h 6386516"/>
              <a:gd name="connsiteX2016" fmla="*/ 2007939 w 6789110"/>
              <a:gd name="connsiteY2016" fmla="*/ 5115861 h 6386516"/>
              <a:gd name="connsiteX2017" fmla="*/ 2019487 w 6789110"/>
              <a:gd name="connsiteY2017" fmla="*/ 5106237 h 6386516"/>
              <a:gd name="connsiteX2018" fmla="*/ 3309095 w 6789110"/>
              <a:gd name="connsiteY2018" fmla="*/ 5098537 h 6386516"/>
              <a:gd name="connsiteX2019" fmla="*/ 3603587 w 6789110"/>
              <a:gd name="connsiteY2019" fmla="*/ 5344909 h 6386516"/>
              <a:gd name="connsiteX2020" fmla="*/ 3309095 w 6789110"/>
              <a:gd name="connsiteY2020" fmla="*/ 5098537 h 6386516"/>
              <a:gd name="connsiteX2021" fmla="*/ 1961744 w 6789110"/>
              <a:gd name="connsiteY2021" fmla="*/ 5092763 h 6386516"/>
              <a:gd name="connsiteX2022" fmla="*/ 1965594 w 6789110"/>
              <a:gd name="connsiteY2022" fmla="*/ 5092763 h 6386516"/>
              <a:gd name="connsiteX2023" fmla="*/ 1965594 w 6789110"/>
              <a:gd name="connsiteY2023" fmla="*/ 5096612 h 6386516"/>
              <a:gd name="connsiteX2024" fmla="*/ 1961744 w 6789110"/>
              <a:gd name="connsiteY2024" fmla="*/ 5092763 h 6386516"/>
              <a:gd name="connsiteX2025" fmla="*/ 1969443 w 6789110"/>
              <a:gd name="connsiteY2025" fmla="*/ 5085064 h 6386516"/>
              <a:gd name="connsiteX2026" fmla="*/ 1961743 w 6789110"/>
              <a:gd name="connsiteY2026" fmla="*/ 5090839 h 6386516"/>
              <a:gd name="connsiteX2027" fmla="*/ 1944420 w 6789110"/>
              <a:gd name="connsiteY2027" fmla="*/ 5102388 h 6386516"/>
              <a:gd name="connsiteX2028" fmla="*/ 1954044 w 6789110"/>
              <a:gd name="connsiteY2028" fmla="*/ 5108162 h 6386516"/>
              <a:gd name="connsiteX2029" fmla="*/ 1971367 w 6789110"/>
              <a:gd name="connsiteY2029" fmla="*/ 5094688 h 6386516"/>
              <a:gd name="connsiteX2030" fmla="*/ 1971367 w 6789110"/>
              <a:gd name="connsiteY2030" fmla="*/ 5090839 h 6386516"/>
              <a:gd name="connsiteX2031" fmla="*/ 1979067 w 6789110"/>
              <a:gd name="connsiteY2031" fmla="*/ 5086989 h 6386516"/>
              <a:gd name="connsiteX2032" fmla="*/ 1977142 w 6789110"/>
              <a:gd name="connsiteY2032" fmla="*/ 5085064 h 6386516"/>
              <a:gd name="connsiteX2033" fmla="*/ 1969443 w 6789110"/>
              <a:gd name="connsiteY2033" fmla="*/ 5088914 h 6386516"/>
              <a:gd name="connsiteX2034" fmla="*/ 1969443 w 6789110"/>
              <a:gd name="connsiteY2034" fmla="*/ 5085064 h 6386516"/>
              <a:gd name="connsiteX2035" fmla="*/ 1998314 w 6789110"/>
              <a:gd name="connsiteY2035" fmla="*/ 5060042 h 6386516"/>
              <a:gd name="connsiteX2036" fmla="*/ 1990615 w 6789110"/>
              <a:gd name="connsiteY2036" fmla="*/ 5065816 h 6386516"/>
              <a:gd name="connsiteX2037" fmla="*/ 2006014 w 6789110"/>
              <a:gd name="connsiteY2037" fmla="*/ 5065816 h 6386516"/>
              <a:gd name="connsiteX2038" fmla="*/ 2007939 w 6789110"/>
              <a:gd name="connsiteY2038" fmla="*/ 5063892 h 6386516"/>
              <a:gd name="connsiteX2039" fmla="*/ 1998314 w 6789110"/>
              <a:gd name="connsiteY2039" fmla="*/ 5060042 h 6386516"/>
              <a:gd name="connsiteX2040" fmla="*/ 3318720 w 6789110"/>
              <a:gd name="connsiteY2040" fmla="*/ 5052342 h 6386516"/>
              <a:gd name="connsiteX2041" fmla="*/ 3759495 w 6789110"/>
              <a:gd name="connsiteY2041" fmla="*/ 5452697 h 6386516"/>
              <a:gd name="connsiteX2042" fmla="*/ 3318720 w 6789110"/>
              <a:gd name="connsiteY2042" fmla="*/ 5052342 h 6386516"/>
              <a:gd name="connsiteX2043" fmla="*/ 2031036 w 6789110"/>
              <a:gd name="connsiteY2043" fmla="*/ 5031170 h 6386516"/>
              <a:gd name="connsiteX2044" fmla="*/ 2015638 w 6789110"/>
              <a:gd name="connsiteY2044" fmla="*/ 5046568 h 6386516"/>
              <a:gd name="connsiteX2045" fmla="*/ 2011788 w 6789110"/>
              <a:gd name="connsiteY2045" fmla="*/ 5050418 h 6386516"/>
              <a:gd name="connsiteX2046" fmla="*/ 2034885 w 6789110"/>
              <a:gd name="connsiteY2046" fmla="*/ 5040794 h 6386516"/>
              <a:gd name="connsiteX2047" fmla="*/ 2040660 w 6789110"/>
              <a:gd name="connsiteY2047" fmla="*/ 5035020 h 6386516"/>
              <a:gd name="connsiteX2048" fmla="*/ 2031036 w 6789110"/>
              <a:gd name="connsiteY2048" fmla="*/ 5031170 h 6386516"/>
              <a:gd name="connsiteX2049" fmla="*/ 2117651 w 6789110"/>
              <a:gd name="connsiteY2049" fmla="*/ 5000373 h 6386516"/>
              <a:gd name="connsiteX2050" fmla="*/ 2111877 w 6789110"/>
              <a:gd name="connsiteY2050" fmla="*/ 5002298 h 6386516"/>
              <a:gd name="connsiteX2051" fmla="*/ 2113803 w 6789110"/>
              <a:gd name="connsiteY2051" fmla="*/ 5004223 h 6386516"/>
              <a:gd name="connsiteX2052" fmla="*/ 2117651 w 6789110"/>
              <a:gd name="connsiteY2052" fmla="*/ 5000373 h 6386516"/>
              <a:gd name="connsiteX2053" fmla="*/ 4003943 w 6789110"/>
              <a:gd name="connsiteY2053" fmla="*/ 4996523 h 6386516"/>
              <a:gd name="connsiteX2054" fmla="*/ 3998168 w 6789110"/>
              <a:gd name="connsiteY2054" fmla="*/ 5021545 h 6386516"/>
              <a:gd name="connsiteX2055" fmla="*/ 4011642 w 6789110"/>
              <a:gd name="connsiteY2055" fmla="*/ 5004222 h 6386516"/>
              <a:gd name="connsiteX2056" fmla="*/ 4003943 w 6789110"/>
              <a:gd name="connsiteY2056" fmla="*/ 4996523 h 6386516"/>
              <a:gd name="connsiteX2057" fmla="*/ 2079155 w 6789110"/>
              <a:gd name="connsiteY2057" fmla="*/ 4979201 h 6386516"/>
              <a:gd name="connsiteX2058" fmla="*/ 2077231 w 6789110"/>
              <a:gd name="connsiteY2058" fmla="*/ 4981126 h 6386516"/>
              <a:gd name="connsiteX2059" fmla="*/ 2088780 w 6789110"/>
              <a:gd name="connsiteY2059" fmla="*/ 4988825 h 6386516"/>
              <a:gd name="connsiteX2060" fmla="*/ 2092629 w 6789110"/>
              <a:gd name="connsiteY2060" fmla="*/ 4984975 h 6386516"/>
              <a:gd name="connsiteX2061" fmla="*/ 2079155 w 6789110"/>
              <a:gd name="connsiteY2061" fmla="*/ 4979201 h 6386516"/>
              <a:gd name="connsiteX2062" fmla="*/ 2102253 w 6789110"/>
              <a:gd name="connsiteY2062" fmla="*/ 4954179 h 6386516"/>
              <a:gd name="connsiteX2063" fmla="*/ 2100328 w 6789110"/>
              <a:gd name="connsiteY2063" fmla="*/ 4956104 h 6386516"/>
              <a:gd name="connsiteX2064" fmla="*/ 2109952 w 6789110"/>
              <a:gd name="connsiteY2064" fmla="*/ 4959953 h 6386516"/>
              <a:gd name="connsiteX2065" fmla="*/ 2108027 w 6789110"/>
              <a:gd name="connsiteY2065" fmla="*/ 4958028 h 6386516"/>
              <a:gd name="connsiteX2066" fmla="*/ 2102253 w 6789110"/>
              <a:gd name="connsiteY2066" fmla="*/ 4954179 h 6386516"/>
              <a:gd name="connsiteX2067" fmla="*/ 1838558 w 6789110"/>
              <a:gd name="connsiteY2067" fmla="*/ 4940705 h 6386516"/>
              <a:gd name="connsiteX2068" fmla="*/ 1748092 w 6789110"/>
              <a:gd name="connsiteY2068" fmla="*/ 4996524 h 6386516"/>
              <a:gd name="connsiteX2069" fmla="*/ 1755791 w 6789110"/>
              <a:gd name="connsiteY2069" fmla="*/ 5017696 h 6386516"/>
              <a:gd name="connsiteX2070" fmla="*/ 1832784 w 6789110"/>
              <a:gd name="connsiteY2070" fmla="*/ 4971502 h 6386516"/>
              <a:gd name="connsiteX2071" fmla="*/ 1836632 w 6789110"/>
              <a:gd name="connsiteY2071" fmla="*/ 4959953 h 6386516"/>
              <a:gd name="connsiteX2072" fmla="*/ 1842407 w 6789110"/>
              <a:gd name="connsiteY2072" fmla="*/ 4963803 h 6386516"/>
              <a:gd name="connsiteX2073" fmla="*/ 1853955 w 6789110"/>
              <a:gd name="connsiteY2073" fmla="*/ 4954179 h 6386516"/>
              <a:gd name="connsiteX2074" fmla="*/ 1838558 w 6789110"/>
              <a:gd name="connsiteY2074" fmla="*/ 4944555 h 6386516"/>
              <a:gd name="connsiteX2075" fmla="*/ 1838558 w 6789110"/>
              <a:gd name="connsiteY2075" fmla="*/ 4940705 h 6386516"/>
              <a:gd name="connsiteX2076" fmla="*/ 2119577 w 6789110"/>
              <a:gd name="connsiteY2076" fmla="*/ 4933006 h 6386516"/>
              <a:gd name="connsiteX2077" fmla="*/ 2115726 w 6789110"/>
              <a:gd name="connsiteY2077" fmla="*/ 4936856 h 6386516"/>
              <a:gd name="connsiteX2078" fmla="*/ 2123426 w 6789110"/>
              <a:gd name="connsiteY2078" fmla="*/ 4938781 h 6386516"/>
              <a:gd name="connsiteX2079" fmla="*/ 2119577 w 6789110"/>
              <a:gd name="connsiteY2079" fmla="*/ 4933006 h 6386516"/>
              <a:gd name="connsiteX2080" fmla="*/ 4013567 w 6789110"/>
              <a:gd name="connsiteY2080" fmla="*/ 4931080 h 6386516"/>
              <a:gd name="connsiteX2081" fmla="*/ 3990469 w 6789110"/>
              <a:gd name="connsiteY2081" fmla="*/ 4971500 h 6386516"/>
              <a:gd name="connsiteX2082" fmla="*/ 4002018 w 6789110"/>
              <a:gd name="connsiteY2082" fmla="*/ 4986899 h 6386516"/>
              <a:gd name="connsiteX2083" fmla="*/ 4005868 w 6789110"/>
              <a:gd name="connsiteY2083" fmla="*/ 4981124 h 6386516"/>
              <a:gd name="connsiteX2084" fmla="*/ 4011642 w 6789110"/>
              <a:gd name="connsiteY2084" fmla="*/ 4942629 h 6386516"/>
              <a:gd name="connsiteX2085" fmla="*/ 4013567 w 6789110"/>
              <a:gd name="connsiteY2085" fmla="*/ 4931080 h 6386516"/>
              <a:gd name="connsiteX2086" fmla="*/ 1761565 w 6789110"/>
              <a:gd name="connsiteY2086" fmla="*/ 4925307 h 6386516"/>
              <a:gd name="connsiteX2087" fmla="*/ 1730769 w 6789110"/>
              <a:gd name="connsiteY2087" fmla="*/ 4931081 h 6386516"/>
              <a:gd name="connsiteX2088" fmla="*/ 1732694 w 6789110"/>
              <a:gd name="connsiteY2088" fmla="*/ 4940705 h 6386516"/>
              <a:gd name="connsiteX2089" fmla="*/ 1761565 w 6789110"/>
              <a:gd name="connsiteY2089" fmla="*/ 4925307 h 6386516"/>
              <a:gd name="connsiteX2090" fmla="*/ 1890526 w 6789110"/>
              <a:gd name="connsiteY2090" fmla="*/ 4898360 h 6386516"/>
              <a:gd name="connsiteX2091" fmla="*/ 1877054 w 6789110"/>
              <a:gd name="connsiteY2091" fmla="*/ 4909909 h 6386516"/>
              <a:gd name="connsiteX2092" fmla="*/ 1888602 w 6789110"/>
              <a:gd name="connsiteY2092" fmla="*/ 4921457 h 6386516"/>
              <a:gd name="connsiteX2093" fmla="*/ 1905925 w 6789110"/>
              <a:gd name="connsiteY2093" fmla="*/ 4902209 h 6386516"/>
              <a:gd name="connsiteX2094" fmla="*/ 1890526 w 6789110"/>
              <a:gd name="connsiteY2094" fmla="*/ 4898360 h 6386516"/>
              <a:gd name="connsiteX2095" fmla="*/ 1844331 w 6789110"/>
              <a:gd name="connsiteY2095" fmla="*/ 4898360 h 6386516"/>
              <a:gd name="connsiteX2096" fmla="*/ 1738468 w 6789110"/>
              <a:gd name="connsiteY2096" fmla="*/ 4963803 h 6386516"/>
              <a:gd name="connsiteX2097" fmla="*/ 1742318 w 6789110"/>
              <a:gd name="connsiteY2097" fmla="*/ 4981126 h 6386516"/>
              <a:gd name="connsiteX2098" fmla="*/ 1840482 w 6789110"/>
              <a:gd name="connsiteY2098" fmla="*/ 4925307 h 6386516"/>
              <a:gd name="connsiteX2099" fmla="*/ 1844331 w 6789110"/>
              <a:gd name="connsiteY2099" fmla="*/ 4898360 h 6386516"/>
              <a:gd name="connsiteX2100" fmla="*/ 1869354 w 6789110"/>
              <a:gd name="connsiteY2100" fmla="*/ 4879112 h 6386516"/>
              <a:gd name="connsiteX2101" fmla="*/ 1855880 w 6789110"/>
              <a:gd name="connsiteY2101" fmla="*/ 4888736 h 6386516"/>
              <a:gd name="connsiteX2102" fmla="*/ 1869354 w 6789110"/>
              <a:gd name="connsiteY2102" fmla="*/ 4904134 h 6386516"/>
              <a:gd name="connsiteX2103" fmla="*/ 1880902 w 6789110"/>
              <a:gd name="connsiteY2103" fmla="*/ 4894510 h 6386516"/>
              <a:gd name="connsiteX2104" fmla="*/ 1873203 w 6789110"/>
              <a:gd name="connsiteY2104" fmla="*/ 4890661 h 6386516"/>
              <a:gd name="connsiteX2105" fmla="*/ 1869354 w 6789110"/>
              <a:gd name="connsiteY2105" fmla="*/ 4879112 h 6386516"/>
              <a:gd name="connsiteX2106" fmla="*/ 1923248 w 6789110"/>
              <a:gd name="connsiteY2106" fmla="*/ 4869488 h 6386516"/>
              <a:gd name="connsiteX2107" fmla="*/ 1909774 w 6789110"/>
              <a:gd name="connsiteY2107" fmla="*/ 4881037 h 6386516"/>
              <a:gd name="connsiteX2108" fmla="*/ 1921323 w 6789110"/>
              <a:gd name="connsiteY2108" fmla="*/ 4884886 h 6386516"/>
              <a:gd name="connsiteX2109" fmla="*/ 1934796 w 6789110"/>
              <a:gd name="connsiteY2109" fmla="*/ 4869488 h 6386516"/>
              <a:gd name="connsiteX2110" fmla="*/ 1923248 w 6789110"/>
              <a:gd name="connsiteY2110" fmla="*/ 4869488 h 6386516"/>
              <a:gd name="connsiteX2111" fmla="*/ 1896301 w 6789110"/>
              <a:gd name="connsiteY2111" fmla="*/ 4856014 h 6386516"/>
              <a:gd name="connsiteX2112" fmla="*/ 1882828 w 6789110"/>
              <a:gd name="connsiteY2112" fmla="*/ 4867563 h 6386516"/>
              <a:gd name="connsiteX2113" fmla="*/ 1902075 w 6789110"/>
              <a:gd name="connsiteY2113" fmla="*/ 4875262 h 6386516"/>
              <a:gd name="connsiteX2114" fmla="*/ 1913625 w 6789110"/>
              <a:gd name="connsiteY2114" fmla="*/ 4865638 h 6386516"/>
              <a:gd name="connsiteX2115" fmla="*/ 1896301 w 6789110"/>
              <a:gd name="connsiteY2115" fmla="*/ 4856014 h 6386516"/>
              <a:gd name="connsiteX2116" fmla="*/ 2198492 w 6789110"/>
              <a:gd name="connsiteY2116" fmla="*/ 4836767 h 6386516"/>
              <a:gd name="connsiteX2117" fmla="*/ 2192718 w 6789110"/>
              <a:gd name="connsiteY2117" fmla="*/ 4844466 h 6386516"/>
              <a:gd name="connsiteX2118" fmla="*/ 2211966 w 6789110"/>
              <a:gd name="connsiteY2118" fmla="*/ 4854090 h 6386516"/>
              <a:gd name="connsiteX2119" fmla="*/ 2215815 w 6789110"/>
              <a:gd name="connsiteY2119" fmla="*/ 4850240 h 6386516"/>
              <a:gd name="connsiteX2120" fmla="*/ 2198492 w 6789110"/>
              <a:gd name="connsiteY2120" fmla="*/ 4836767 h 6386516"/>
              <a:gd name="connsiteX2121" fmla="*/ 2747056 w 6789110"/>
              <a:gd name="connsiteY2121" fmla="*/ 4817517 h 6386516"/>
              <a:gd name="connsiteX2122" fmla="*/ 2733583 w 6789110"/>
              <a:gd name="connsiteY2122" fmla="*/ 4819442 h 6386516"/>
              <a:gd name="connsiteX2123" fmla="*/ 2835597 w 6789110"/>
              <a:gd name="connsiteY2123" fmla="*/ 5208250 h 6386516"/>
              <a:gd name="connsiteX2124" fmla="*/ 2747056 w 6789110"/>
              <a:gd name="connsiteY2124" fmla="*/ 4817517 h 6386516"/>
              <a:gd name="connsiteX2125" fmla="*/ 2219665 w 6789110"/>
              <a:gd name="connsiteY2125" fmla="*/ 4811745 h 6386516"/>
              <a:gd name="connsiteX2126" fmla="*/ 2215815 w 6789110"/>
              <a:gd name="connsiteY2126" fmla="*/ 4815594 h 6386516"/>
              <a:gd name="connsiteX2127" fmla="*/ 2233138 w 6789110"/>
              <a:gd name="connsiteY2127" fmla="*/ 4827143 h 6386516"/>
              <a:gd name="connsiteX2128" fmla="*/ 2236988 w 6789110"/>
              <a:gd name="connsiteY2128" fmla="*/ 4821368 h 6386516"/>
              <a:gd name="connsiteX2129" fmla="*/ 2219665 w 6789110"/>
              <a:gd name="connsiteY2129" fmla="*/ 4811745 h 6386516"/>
              <a:gd name="connsiteX2130" fmla="*/ 3193607 w 6789110"/>
              <a:gd name="connsiteY2130" fmla="*/ 4805969 h 6386516"/>
              <a:gd name="connsiteX2131" fmla="*/ 3216706 w 6789110"/>
              <a:gd name="connsiteY2131" fmla="*/ 4840616 h 6386516"/>
              <a:gd name="connsiteX2132" fmla="*/ 3193607 w 6789110"/>
              <a:gd name="connsiteY2132" fmla="*/ 4805969 h 6386516"/>
              <a:gd name="connsiteX2133" fmla="*/ 2233138 w 6789110"/>
              <a:gd name="connsiteY2133" fmla="*/ 4796346 h 6386516"/>
              <a:gd name="connsiteX2134" fmla="*/ 2229289 w 6789110"/>
              <a:gd name="connsiteY2134" fmla="*/ 4800196 h 6386516"/>
              <a:gd name="connsiteX2135" fmla="*/ 2244688 w 6789110"/>
              <a:gd name="connsiteY2135" fmla="*/ 4796346 h 6386516"/>
              <a:gd name="connsiteX2136" fmla="*/ 2233138 w 6789110"/>
              <a:gd name="connsiteY2136" fmla="*/ 4796346 h 6386516"/>
              <a:gd name="connsiteX2137" fmla="*/ 1986766 w 6789110"/>
              <a:gd name="connsiteY2137" fmla="*/ 4775173 h 6386516"/>
              <a:gd name="connsiteX2138" fmla="*/ 1982916 w 6789110"/>
              <a:gd name="connsiteY2138" fmla="*/ 4780948 h 6386516"/>
              <a:gd name="connsiteX2139" fmla="*/ 1973292 w 6789110"/>
              <a:gd name="connsiteY2139" fmla="*/ 4788647 h 6386516"/>
              <a:gd name="connsiteX2140" fmla="*/ 1988690 w 6789110"/>
              <a:gd name="connsiteY2140" fmla="*/ 4790572 h 6386516"/>
              <a:gd name="connsiteX2141" fmla="*/ 2000239 w 6789110"/>
              <a:gd name="connsiteY2141" fmla="*/ 4779023 h 6386516"/>
              <a:gd name="connsiteX2142" fmla="*/ 1986766 w 6789110"/>
              <a:gd name="connsiteY2142" fmla="*/ 4775173 h 6386516"/>
              <a:gd name="connsiteX2143" fmla="*/ 1657627 w 6789110"/>
              <a:gd name="connsiteY2143" fmla="*/ 4730903 h 6386516"/>
              <a:gd name="connsiteX2144" fmla="*/ 1621056 w 6789110"/>
              <a:gd name="connsiteY2144" fmla="*/ 4738603 h 6386516"/>
              <a:gd name="connsiteX2145" fmla="*/ 1626830 w 6789110"/>
              <a:gd name="connsiteY2145" fmla="*/ 4757850 h 6386516"/>
              <a:gd name="connsiteX2146" fmla="*/ 1632606 w 6789110"/>
              <a:gd name="connsiteY2146" fmla="*/ 4755925 h 6386516"/>
              <a:gd name="connsiteX2147" fmla="*/ 1657627 w 6789110"/>
              <a:gd name="connsiteY2147" fmla="*/ 4730903 h 6386516"/>
              <a:gd name="connsiteX2148" fmla="*/ 4148302 w 6789110"/>
              <a:gd name="connsiteY2148" fmla="*/ 4725128 h 6386516"/>
              <a:gd name="connsiteX2149" fmla="*/ 4150227 w 6789110"/>
              <a:gd name="connsiteY2149" fmla="*/ 4746300 h 6386516"/>
              <a:gd name="connsiteX2150" fmla="*/ 4148302 w 6789110"/>
              <a:gd name="connsiteY2150" fmla="*/ 4725128 h 6386516"/>
              <a:gd name="connsiteX2151" fmla="*/ 2057983 w 6789110"/>
              <a:gd name="connsiteY2151" fmla="*/ 4713580 h 6386516"/>
              <a:gd name="connsiteX2152" fmla="*/ 2019487 w 6789110"/>
              <a:gd name="connsiteY2152" fmla="*/ 4728979 h 6386516"/>
              <a:gd name="connsiteX2153" fmla="*/ 2009863 w 6789110"/>
              <a:gd name="connsiteY2153" fmla="*/ 4742452 h 6386516"/>
              <a:gd name="connsiteX2154" fmla="*/ 2032962 w 6789110"/>
              <a:gd name="connsiteY2154" fmla="*/ 4742452 h 6386516"/>
              <a:gd name="connsiteX2155" fmla="*/ 2057983 w 6789110"/>
              <a:gd name="connsiteY2155" fmla="*/ 4713580 h 6386516"/>
              <a:gd name="connsiteX2156" fmla="*/ 1386232 w 6789110"/>
              <a:gd name="connsiteY2156" fmla="*/ 4700107 h 6386516"/>
              <a:gd name="connsiteX2157" fmla="*/ 1384307 w 6789110"/>
              <a:gd name="connsiteY2157" fmla="*/ 4719355 h 6386516"/>
              <a:gd name="connsiteX2158" fmla="*/ 1388157 w 6789110"/>
              <a:gd name="connsiteY2158" fmla="*/ 4730903 h 6386516"/>
              <a:gd name="connsiteX2159" fmla="*/ 1440126 w 6789110"/>
              <a:gd name="connsiteY2159" fmla="*/ 4754001 h 6386516"/>
              <a:gd name="connsiteX2160" fmla="*/ 1438201 w 6789110"/>
              <a:gd name="connsiteY2160" fmla="*/ 4719355 h 6386516"/>
              <a:gd name="connsiteX2161" fmla="*/ 1411254 w 6789110"/>
              <a:gd name="connsiteY2161" fmla="*/ 4709731 h 6386516"/>
              <a:gd name="connsiteX2162" fmla="*/ 1405480 w 6789110"/>
              <a:gd name="connsiteY2162" fmla="*/ 4721279 h 6386516"/>
              <a:gd name="connsiteX2163" fmla="*/ 1403555 w 6789110"/>
              <a:gd name="connsiteY2163" fmla="*/ 4707806 h 6386516"/>
              <a:gd name="connsiteX2164" fmla="*/ 1386232 w 6789110"/>
              <a:gd name="connsiteY2164" fmla="*/ 4700107 h 6386516"/>
              <a:gd name="connsiteX2165" fmla="*/ 3946921 w 6789110"/>
              <a:gd name="connsiteY2165" fmla="*/ 4695053 h 6386516"/>
              <a:gd name="connsiteX2166" fmla="*/ 3909628 w 6789110"/>
              <a:gd name="connsiteY2166" fmla="*/ 4698181 h 6386516"/>
              <a:gd name="connsiteX2167" fmla="*/ 3984695 w 6789110"/>
              <a:gd name="connsiteY2167" fmla="*/ 4719353 h 6386516"/>
              <a:gd name="connsiteX2168" fmla="*/ 3982770 w 6789110"/>
              <a:gd name="connsiteY2168" fmla="*/ 4707805 h 6386516"/>
              <a:gd name="connsiteX2169" fmla="*/ 3946921 w 6789110"/>
              <a:gd name="connsiteY2169" fmla="*/ 4695053 h 6386516"/>
              <a:gd name="connsiteX2170" fmla="*/ 1688424 w 6789110"/>
              <a:gd name="connsiteY2170" fmla="*/ 4694332 h 6386516"/>
              <a:gd name="connsiteX2171" fmla="*/ 1653777 w 6789110"/>
              <a:gd name="connsiteY2171" fmla="*/ 4696257 h 6386516"/>
              <a:gd name="connsiteX2172" fmla="*/ 1648003 w 6789110"/>
              <a:gd name="connsiteY2172" fmla="*/ 4707806 h 6386516"/>
              <a:gd name="connsiteX2173" fmla="*/ 1684574 w 6789110"/>
              <a:gd name="connsiteY2173" fmla="*/ 4700107 h 6386516"/>
              <a:gd name="connsiteX2174" fmla="*/ 1688424 w 6789110"/>
              <a:gd name="connsiteY2174" fmla="*/ 4694332 h 6386516"/>
              <a:gd name="connsiteX2175" fmla="*/ 1420878 w 6789110"/>
              <a:gd name="connsiteY2175" fmla="*/ 4684708 h 6386516"/>
              <a:gd name="connsiteX2176" fmla="*/ 1417029 w 6789110"/>
              <a:gd name="connsiteY2176" fmla="*/ 4692407 h 6386516"/>
              <a:gd name="connsiteX2177" fmla="*/ 1430502 w 6789110"/>
              <a:gd name="connsiteY2177" fmla="*/ 4700107 h 6386516"/>
              <a:gd name="connsiteX2178" fmla="*/ 1426653 w 6789110"/>
              <a:gd name="connsiteY2178" fmla="*/ 4686633 h 6386516"/>
              <a:gd name="connsiteX2179" fmla="*/ 1420878 w 6789110"/>
              <a:gd name="connsiteY2179" fmla="*/ 4684708 h 6386516"/>
              <a:gd name="connsiteX2180" fmla="*/ 1393931 w 6789110"/>
              <a:gd name="connsiteY2180" fmla="*/ 4669310 h 6386516"/>
              <a:gd name="connsiteX2181" fmla="*/ 1390082 w 6789110"/>
              <a:gd name="connsiteY2181" fmla="*/ 4675084 h 6386516"/>
              <a:gd name="connsiteX2182" fmla="*/ 1403555 w 6789110"/>
              <a:gd name="connsiteY2182" fmla="*/ 4684708 h 6386516"/>
              <a:gd name="connsiteX2183" fmla="*/ 1405480 w 6789110"/>
              <a:gd name="connsiteY2183" fmla="*/ 4677009 h 6386516"/>
              <a:gd name="connsiteX2184" fmla="*/ 1393931 w 6789110"/>
              <a:gd name="connsiteY2184" fmla="*/ 4669310 h 6386516"/>
              <a:gd name="connsiteX2185" fmla="*/ 1341962 w 6789110"/>
              <a:gd name="connsiteY2185" fmla="*/ 4667385 h 6386516"/>
              <a:gd name="connsiteX2186" fmla="*/ 1326563 w 6789110"/>
              <a:gd name="connsiteY2186" fmla="*/ 4684708 h 6386516"/>
              <a:gd name="connsiteX2187" fmla="*/ 1357360 w 6789110"/>
              <a:gd name="connsiteY2187" fmla="*/ 4709731 h 6386516"/>
              <a:gd name="connsiteX2188" fmla="*/ 1368909 w 6789110"/>
              <a:gd name="connsiteY2188" fmla="*/ 4690483 h 6386516"/>
              <a:gd name="connsiteX2189" fmla="*/ 1340037 w 6789110"/>
              <a:gd name="connsiteY2189" fmla="*/ 4675084 h 6386516"/>
              <a:gd name="connsiteX2190" fmla="*/ 1341962 w 6789110"/>
              <a:gd name="connsiteY2190" fmla="*/ 4667385 h 6386516"/>
              <a:gd name="connsiteX2191" fmla="*/ 1649928 w 6789110"/>
              <a:gd name="connsiteY2191" fmla="*/ 4657762 h 6386516"/>
              <a:gd name="connsiteX2192" fmla="*/ 1596035 w 6789110"/>
              <a:gd name="connsiteY2192" fmla="*/ 4665461 h 6386516"/>
              <a:gd name="connsiteX2193" fmla="*/ 1644153 w 6789110"/>
              <a:gd name="connsiteY2193" fmla="*/ 4677009 h 6386516"/>
              <a:gd name="connsiteX2194" fmla="*/ 1669176 w 6789110"/>
              <a:gd name="connsiteY2194" fmla="*/ 4671235 h 6386516"/>
              <a:gd name="connsiteX2195" fmla="*/ 1648003 w 6789110"/>
              <a:gd name="connsiteY2195" fmla="*/ 4663536 h 6386516"/>
              <a:gd name="connsiteX2196" fmla="*/ 1649928 w 6789110"/>
              <a:gd name="connsiteY2196" fmla="*/ 4657762 h 6386516"/>
              <a:gd name="connsiteX2197" fmla="*/ 1366984 w 6789110"/>
              <a:gd name="connsiteY2197" fmla="*/ 4648138 h 6386516"/>
              <a:gd name="connsiteX2198" fmla="*/ 1384307 w 6789110"/>
              <a:gd name="connsiteY2198" fmla="*/ 4669310 h 6386516"/>
              <a:gd name="connsiteX2199" fmla="*/ 1386232 w 6789110"/>
              <a:gd name="connsiteY2199" fmla="*/ 4665461 h 6386516"/>
              <a:gd name="connsiteX2200" fmla="*/ 1366984 w 6789110"/>
              <a:gd name="connsiteY2200" fmla="*/ 4648138 h 6386516"/>
              <a:gd name="connsiteX2201" fmla="*/ 1717295 w 6789110"/>
              <a:gd name="connsiteY2201" fmla="*/ 4640438 h 6386516"/>
              <a:gd name="connsiteX2202" fmla="*/ 1676876 w 6789110"/>
              <a:gd name="connsiteY2202" fmla="*/ 4651987 h 6386516"/>
              <a:gd name="connsiteX2203" fmla="*/ 1673025 w 6789110"/>
              <a:gd name="connsiteY2203" fmla="*/ 4671235 h 6386516"/>
              <a:gd name="connsiteX2204" fmla="*/ 1707673 w 6789110"/>
              <a:gd name="connsiteY2204" fmla="*/ 4661611 h 6386516"/>
              <a:gd name="connsiteX2205" fmla="*/ 1717295 w 6789110"/>
              <a:gd name="connsiteY2205" fmla="*/ 4640438 h 6386516"/>
              <a:gd name="connsiteX2206" fmla="*/ 2134974 w 6789110"/>
              <a:gd name="connsiteY2206" fmla="*/ 4632739 h 6386516"/>
              <a:gd name="connsiteX2207" fmla="*/ 2108027 w 6789110"/>
              <a:gd name="connsiteY2207" fmla="*/ 4634664 h 6386516"/>
              <a:gd name="connsiteX2208" fmla="*/ 2102253 w 6789110"/>
              <a:gd name="connsiteY2208" fmla="*/ 4640438 h 6386516"/>
              <a:gd name="connsiteX2209" fmla="*/ 2125351 w 6789110"/>
              <a:gd name="connsiteY2209" fmla="*/ 4642363 h 6386516"/>
              <a:gd name="connsiteX2210" fmla="*/ 2134974 w 6789110"/>
              <a:gd name="connsiteY2210" fmla="*/ 4632739 h 6386516"/>
              <a:gd name="connsiteX2211" fmla="*/ 3538144 w 6789110"/>
              <a:gd name="connsiteY2211" fmla="*/ 4628888 h 6386516"/>
              <a:gd name="connsiteX2212" fmla="*/ 3936575 w 6789110"/>
              <a:gd name="connsiteY2212" fmla="*/ 4734752 h 6386516"/>
              <a:gd name="connsiteX2213" fmla="*/ 3538144 w 6789110"/>
              <a:gd name="connsiteY2213" fmla="*/ 4628888 h 6386516"/>
              <a:gd name="connsiteX2214" fmla="*/ 3401484 w 6789110"/>
              <a:gd name="connsiteY2214" fmla="*/ 4628888 h 6386516"/>
              <a:gd name="connsiteX2215" fmla="*/ 3399560 w 6789110"/>
              <a:gd name="connsiteY2215" fmla="*/ 4636588 h 6386516"/>
              <a:gd name="connsiteX2216" fmla="*/ 3797991 w 6789110"/>
              <a:gd name="connsiteY2216" fmla="*/ 4815593 h 6386516"/>
              <a:gd name="connsiteX2217" fmla="*/ 3975071 w 6789110"/>
              <a:gd name="connsiteY2217" fmla="*/ 4817517 h 6386516"/>
              <a:gd name="connsiteX2218" fmla="*/ 3801840 w 6789110"/>
              <a:gd name="connsiteY2218" fmla="*/ 4800194 h 6386516"/>
              <a:gd name="connsiteX2219" fmla="*/ 3401484 w 6789110"/>
              <a:gd name="connsiteY2219" fmla="*/ 4628888 h 6386516"/>
              <a:gd name="connsiteX2220" fmla="*/ 4145054 w 6789110"/>
              <a:gd name="connsiteY2220" fmla="*/ 4589250 h 6386516"/>
              <a:gd name="connsiteX2221" fmla="*/ 4140603 w 6789110"/>
              <a:gd name="connsiteY2221" fmla="*/ 4592317 h 6386516"/>
              <a:gd name="connsiteX2222" fmla="*/ 4136753 w 6789110"/>
              <a:gd name="connsiteY2222" fmla="*/ 4621189 h 6386516"/>
              <a:gd name="connsiteX2223" fmla="*/ 4163700 w 6789110"/>
              <a:gd name="connsiteY2223" fmla="*/ 4625039 h 6386516"/>
              <a:gd name="connsiteX2224" fmla="*/ 4148302 w 6789110"/>
              <a:gd name="connsiteY2224" fmla="*/ 4603866 h 6386516"/>
              <a:gd name="connsiteX2225" fmla="*/ 4145054 w 6789110"/>
              <a:gd name="connsiteY2225" fmla="*/ 4589250 h 6386516"/>
              <a:gd name="connsiteX2226" fmla="*/ 1380458 w 6789110"/>
              <a:gd name="connsiteY2226" fmla="*/ 4580770 h 6386516"/>
              <a:gd name="connsiteX2227" fmla="*/ 1370834 w 6789110"/>
              <a:gd name="connsiteY2227" fmla="*/ 4617341 h 6386516"/>
              <a:gd name="connsiteX2228" fmla="*/ 1392006 w 6789110"/>
              <a:gd name="connsiteY2228" fmla="*/ 4605792 h 6386516"/>
              <a:gd name="connsiteX2229" fmla="*/ 1380458 w 6789110"/>
              <a:gd name="connsiteY2229" fmla="*/ 4580770 h 6386516"/>
              <a:gd name="connsiteX2230" fmla="*/ 2183094 w 6789110"/>
              <a:gd name="connsiteY2230" fmla="*/ 4578845 h 6386516"/>
              <a:gd name="connsiteX2231" fmla="*/ 2159997 w 6789110"/>
              <a:gd name="connsiteY2231" fmla="*/ 4582695 h 6386516"/>
              <a:gd name="connsiteX2232" fmla="*/ 2134974 w 6789110"/>
              <a:gd name="connsiteY2232" fmla="*/ 4607717 h 6386516"/>
              <a:gd name="connsiteX2233" fmla="*/ 2159997 w 6789110"/>
              <a:gd name="connsiteY2233" fmla="*/ 4607717 h 6386516"/>
              <a:gd name="connsiteX2234" fmla="*/ 2165771 w 6789110"/>
              <a:gd name="connsiteY2234" fmla="*/ 4601942 h 6386516"/>
              <a:gd name="connsiteX2235" fmla="*/ 2158073 w 6789110"/>
              <a:gd name="connsiteY2235" fmla="*/ 4598093 h 6386516"/>
              <a:gd name="connsiteX2236" fmla="*/ 2183094 w 6789110"/>
              <a:gd name="connsiteY2236" fmla="*/ 4578845 h 6386516"/>
              <a:gd name="connsiteX2237" fmla="*/ 1884752 w 6789110"/>
              <a:gd name="connsiteY2237" fmla="*/ 4569221 h 6386516"/>
              <a:gd name="connsiteX2238" fmla="*/ 1780813 w 6789110"/>
              <a:gd name="connsiteY2238" fmla="*/ 4617341 h 6386516"/>
              <a:gd name="connsiteX2239" fmla="*/ 1780813 w 6789110"/>
              <a:gd name="connsiteY2239" fmla="*/ 4625040 h 6386516"/>
              <a:gd name="connsiteX2240" fmla="*/ 1780813 w 6789110"/>
              <a:gd name="connsiteY2240" fmla="*/ 4630814 h 6386516"/>
              <a:gd name="connsiteX2241" fmla="*/ 1884752 w 6789110"/>
              <a:gd name="connsiteY2241" fmla="*/ 4569221 h 6386516"/>
              <a:gd name="connsiteX2242" fmla="*/ 2225439 w 6789110"/>
              <a:gd name="connsiteY2242" fmla="*/ 4542274 h 6386516"/>
              <a:gd name="connsiteX2243" fmla="*/ 2202342 w 6789110"/>
              <a:gd name="connsiteY2243" fmla="*/ 4551898 h 6386516"/>
              <a:gd name="connsiteX2244" fmla="*/ 2192718 w 6789110"/>
              <a:gd name="connsiteY2244" fmla="*/ 4549973 h 6386516"/>
              <a:gd name="connsiteX2245" fmla="*/ 2185019 w 6789110"/>
              <a:gd name="connsiteY2245" fmla="*/ 4559597 h 6386516"/>
              <a:gd name="connsiteX2246" fmla="*/ 2206192 w 6789110"/>
              <a:gd name="connsiteY2246" fmla="*/ 4561522 h 6386516"/>
              <a:gd name="connsiteX2247" fmla="*/ 2225439 w 6789110"/>
              <a:gd name="connsiteY2247" fmla="*/ 4542274 h 6386516"/>
              <a:gd name="connsiteX2248" fmla="*/ 3058872 w 6789110"/>
              <a:gd name="connsiteY2248" fmla="*/ 4534575 h 6386516"/>
              <a:gd name="connsiteX2249" fmla="*/ 3066571 w 6789110"/>
              <a:gd name="connsiteY2249" fmla="*/ 4578845 h 6386516"/>
              <a:gd name="connsiteX2250" fmla="*/ 3058872 w 6789110"/>
              <a:gd name="connsiteY2250" fmla="*/ 4534575 h 6386516"/>
              <a:gd name="connsiteX2251" fmla="*/ 3164736 w 6789110"/>
              <a:gd name="connsiteY2251" fmla="*/ 4523025 h 6386516"/>
              <a:gd name="connsiteX2252" fmla="*/ 3944275 w 6789110"/>
              <a:gd name="connsiteY2252" fmla="*/ 4875261 h 6386516"/>
              <a:gd name="connsiteX2253" fmla="*/ 3661331 w 6789110"/>
              <a:gd name="connsiteY2253" fmla="*/ 4829066 h 6386516"/>
              <a:gd name="connsiteX2254" fmla="*/ 3230178 w 6789110"/>
              <a:gd name="connsiteY2254" fmla="*/ 4576919 h 6386516"/>
              <a:gd name="connsiteX2255" fmla="*/ 3172435 w 6789110"/>
              <a:gd name="connsiteY2255" fmla="*/ 4524950 h 6386516"/>
              <a:gd name="connsiteX2256" fmla="*/ 3164736 w 6789110"/>
              <a:gd name="connsiteY2256" fmla="*/ 4523025 h 6386516"/>
              <a:gd name="connsiteX2257" fmla="*/ 2748981 w 6789110"/>
              <a:gd name="connsiteY2257" fmla="*/ 4511476 h 6386516"/>
              <a:gd name="connsiteX2258" fmla="*/ 2739357 w 6789110"/>
              <a:gd name="connsiteY2258" fmla="*/ 4513401 h 6386516"/>
              <a:gd name="connsiteX2259" fmla="*/ 2941460 w 6789110"/>
              <a:gd name="connsiteY2259" fmla="*/ 5252520 h 6386516"/>
              <a:gd name="connsiteX2260" fmla="*/ 2748981 w 6789110"/>
              <a:gd name="connsiteY2260" fmla="*/ 4511476 h 6386516"/>
              <a:gd name="connsiteX2261" fmla="*/ 2265860 w 6789110"/>
              <a:gd name="connsiteY2261" fmla="*/ 4492230 h 6386516"/>
              <a:gd name="connsiteX2262" fmla="*/ 2240838 w 6789110"/>
              <a:gd name="connsiteY2262" fmla="*/ 4496079 h 6386516"/>
              <a:gd name="connsiteX2263" fmla="*/ 2233138 w 6789110"/>
              <a:gd name="connsiteY2263" fmla="*/ 4505703 h 6386516"/>
              <a:gd name="connsiteX2264" fmla="*/ 2256236 w 6789110"/>
              <a:gd name="connsiteY2264" fmla="*/ 4507628 h 6386516"/>
              <a:gd name="connsiteX2265" fmla="*/ 2265860 w 6789110"/>
              <a:gd name="connsiteY2265" fmla="*/ 4492230 h 6386516"/>
              <a:gd name="connsiteX2266" fmla="*/ 1336187 w 6789110"/>
              <a:gd name="connsiteY2266" fmla="*/ 4492230 h 6386516"/>
              <a:gd name="connsiteX2267" fmla="*/ 1361210 w 6789110"/>
              <a:gd name="connsiteY2267" fmla="*/ 4546124 h 6386516"/>
              <a:gd name="connsiteX2268" fmla="*/ 1355435 w 6789110"/>
              <a:gd name="connsiteY2268" fmla="*/ 4530725 h 6386516"/>
              <a:gd name="connsiteX2269" fmla="*/ 1336187 w 6789110"/>
              <a:gd name="connsiteY2269" fmla="*/ 4492230 h 6386516"/>
              <a:gd name="connsiteX2270" fmla="*/ 3955823 w 6789110"/>
              <a:gd name="connsiteY2270" fmla="*/ 4478755 h 6386516"/>
              <a:gd name="connsiteX2271" fmla="*/ 3590114 w 6789110"/>
              <a:gd name="connsiteY2271" fmla="*/ 4546123 h 6386516"/>
              <a:gd name="connsiteX2272" fmla="*/ 3957748 w 6789110"/>
              <a:gd name="connsiteY2272" fmla="*/ 4498003 h 6386516"/>
              <a:gd name="connsiteX2273" fmla="*/ 2083006 w 6789110"/>
              <a:gd name="connsiteY2273" fmla="*/ 4447959 h 6386516"/>
              <a:gd name="connsiteX2274" fmla="*/ 2017562 w 6789110"/>
              <a:gd name="connsiteY2274" fmla="*/ 4492230 h 6386516"/>
              <a:gd name="connsiteX2275" fmla="*/ 1996390 w 6789110"/>
              <a:gd name="connsiteY2275" fmla="*/ 4513402 h 6386516"/>
              <a:gd name="connsiteX2276" fmla="*/ 2002164 w 6789110"/>
              <a:gd name="connsiteY2276" fmla="*/ 4513402 h 6386516"/>
              <a:gd name="connsiteX2277" fmla="*/ 1917473 w 6789110"/>
              <a:gd name="connsiteY2277" fmla="*/ 4601942 h 6386516"/>
              <a:gd name="connsiteX2278" fmla="*/ 1975217 w 6789110"/>
              <a:gd name="connsiteY2278" fmla="*/ 4532650 h 6386516"/>
              <a:gd name="connsiteX2279" fmla="*/ 1905925 w 6789110"/>
              <a:gd name="connsiteY2279" fmla="*/ 4594243 h 6386516"/>
              <a:gd name="connsiteX2280" fmla="*/ 1904000 w 6789110"/>
              <a:gd name="connsiteY2280" fmla="*/ 4603867 h 6386516"/>
              <a:gd name="connsiteX2281" fmla="*/ 1894376 w 6789110"/>
              <a:gd name="connsiteY2281" fmla="*/ 4621190 h 6386516"/>
              <a:gd name="connsiteX2282" fmla="*/ 1892451 w 6789110"/>
              <a:gd name="connsiteY2282" fmla="*/ 4603867 h 6386516"/>
              <a:gd name="connsiteX2283" fmla="*/ 1694198 w 6789110"/>
              <a:gd name="connsiteY2283" fmla="*/ 4719355 h 6386516"/>
              <a:gd name="connsiteX2284" fmla="*/ 1634529 w 6789110"/>
              <a:gd name="connsiteY2284" fmla="*/ 4755925 h 6386516"/>
              <a:gd name="connsiteX2285" fmla="*/ 2002164 w 6789110"/>
              <a:gd name="connsiteY2285" fmla="*/ 4540349 h 6386516"/>
              <a:gd name="connsiteX2286" fmla="*/ 2029111 w 6789110"/>
              <a:gd name="connsiteY2286" fmla="*/ 4509553 h 6386516"/>
              <a:gd name="connsiteX2287" fmla="*/ 2059908 w 6789110"/>
              <a:gd name="connsiteY2287" fmla="*/ 4472982 h 6386516"/>
              <a:gd name="connsiteX2288" fmla="*/ 2083006 w 6789110"/>
              <a:gd name="connsiteY2288" fmla="*/ 4447959 h 6386516"/>
              <a:gd name="connsiteX2289" fmla="*/ 2281258 w 6789110"/>
              <a:gd name="connsiteY2289" fmla="*/ 4440260 h 6386516"/>
              <a:gd name="connsiteX2290" fmla="*/ 2275485 w 6789110"/>
              <a:gd name="connsiteY2290" fmla="*/ 4449884 h 6386516"/>
              <a:gd name="connsiteX2291" fmla="*/ 2281258 w 6789110"/>
              <a:gd name="connsiteY2291" fmla="*/ 4459508 h 6386516"/>
              <a:gd name="connsiteX2292" fmla="*/ 2263935 w 6789110"/>
              <a:gd name="connsiteY2292" fmla="*/ 4465283 h 6386516"/>
              <a:gd name="connsiteX2293" fmla="*/ 2258161 w 6789110"/>
              <a:gd name="connsiteY2293" fmla="*/ 4472982 h 6386516"/>
              <a:gd name="connsiteX2294" fmla="*/ 2283183 w 6789110"/>
              <a:gd name="connsiteY2294" fmla="*/ 4467207 h 6386516"/>
              <a:gd name="connsiteX2295" fmla="*/ 2292807 w 6789110"/>
              <a:gd name="connsiteY2295" fmla="*/ 4457583 h 6386516"/>
              <a:gd name="connsiteX2296" fmla="*/ 2281258 w 6789110"/>
              <a:gd name="connsiteY2296" fmla="*/ 4440260 h 6386516"/>
              <a:gd name="connsiteX2297" fmla="*/ 1366984 w 6789110"/>
              <a:gd name="connsiteY2297" fmla="*/ 4421013 h 6386516"/>
              <a:gd name="connsiteX2298" fmla="*/ 1363134 w 6789110"/>
              <a:gd name="connsiteY2298" fmla="*/ 4430636 h 6386516"/>
              <a:gd name="connsiteX2299" fmla="*/ 1370834 w 6789110"/>
              <a:gd name="connsiteY2299" fmla="*/ 4436411 h 6386516"/>
              <a:gd name="connsiteX2300" fmla="*/ 1366984 w 6789110"/>
              <a:gd name="connsiteY2300" fmla="*/ 4421013 h 6386516"/>
              <a:gd name="connsiteX2301" fmla="*/ 3797179 w 6789110"/>
              <a:gd name="connsiteY2301" fmla="*/ 4384982 h 6386516"/>
              <a:gd name="connsiteX2302" fmla="*/ 3468852 w 6789110"/>
              <a:gd name="connsiteY2302" fmla="*/ 4401763 h 6386516"/>
              <a:gd name="connsiteX2303" fmla="*/ 3905779 w 6789110"/>
              <a:gd name="connsiteY2303" fmla="*/ 4413312 h 6386516"/>
              <a:gd name="connsiteX2304" fmla="*/ 3797179 w 6789110"/>
              <a:gd name="connsiteY2304" fmla="*/ 4384982 h 6386516"/>
              <a:gd name="connsiteX2305" fmla="*/ 1326563 w 6789110"/>
              <a:gd name="connsiteY2305" fmla="*/ 4384441 h 6386516"/>
              <a:gd name="connsiteX2306" fmla="*/ 1343887 w 6789110"/>
              <a:gd name="connsiteY2306" fmla="*/ 4407539 h 6386516"/>
              <a:gd name="connsiteX2307" fmla="*/ 1349661 w 6789110"/>
              <a:gd name="connsiteY2307" fmla="*/ 4388291 h 6386516"/>
              <a:gd name="connsiteX2308" fmla="*/ 1326563 w 6789110"/>
              <a:gd name="connsiteY2308" fmla="*/ 4384441 h 6386516"/>
              <a:gd name="connsiteX2309" fmla="*/ 2916438 w 6789110"/>
              <a:gd name="connsiteY2309" fmla="*/ 4365192 h 6386516"/>
              <a:gd name="connsiteX2310" fmla="*/ 3016527 w 6789110"/>
              <a:gd name="connsiteY2310" fmla="*/ 4994598 h 6386516"/>
              <a:gd name="connsiteX2311" fmla="*/ 3314869 w 6789110"/>
              <a:gd name="connsiteY2311" fmla="*/ 5396879 h 6386516"/>
              <a:gd name="connsiteX2312" fmla="*/ 3095443 w 6789110"/>
              <a:gd name="connsiteY2312" fmla="*/ 5127408 h 6386516"/>
              <a:gd name="connsiteX2313" fmla="*/ 2978031 w 6789110"/>
              <a:gd name="connsiteY2313" fmla="*/ 4632738 h 6386516"/>
              <a:gd name="connsiteX2314" fmla="*/ 2916438 w 6789110"/>
              <a:gd name="connsiteY2314" fmla="*/ 4365192 h 6386516"/>
              <a:gd name="connsiteX2315" fmla="*/ 2186944 w 6789110"/>
              <a:gd name="connsiteY2315" fmla="*/ 4359419 h 6386516"/>
              <a:gd name="connsiteX2316" fmla="*/ 2133050 w 6789110"/>
              <a:gd name="connsiteY2316" fmla="*/ 4363269 h 6386516"/>
              <a:gd name="connsiteX2317" fmla="*/ 2121501 w 6789110"/>
              <a:gd name="connsiteY2317" fmla="*/ 4376742 h 6386516"/>
              <a:gd name="connsiteX2318" fmla="*/ 2142673 w 6789110"/>
              <a:gd name="connsiteY2318" fmla="*/ 4392141 h 6386516"/>
              <a:gd name="connsiteX2319" fmla="*/ 2186944 w 6789110"/>
              <a:gd name="connsiteY2319" fmla="*/ 4359419 h 6386516"/>
              <a:gd name="connsiteX2320" fmla="*/ 2331303 w 6789110"/>
              <a:gd name="connsiteY2320" fmla="*/ 4357495 h 6386516"/>
              <a:gd name="connsiteX2321" fmla="*/ 2317829 w 6789110"/>
              <a:gd name="connsiteY2321" fmla="*/ 4359419 h 6386516"/>
              <a:gd name="connsiteX2322" fmla="*/ 2290882 w 6789110"/>
              <a:gd name="connsiteY2322" fmla="*/ 4417163 h 6386516"/>
              <a:gd name="connsiteX2323" fmla="*/ 2306280 w 6789110"/>
              <a:gd name="connsiteY2323" fmla="*/ 4424862 h 6386516"/>
              <a:gd name="connsiteX2324" fmla="*/ 2331303 w 6789110"/>
              <a:gd name="connsiteY2324" fmla="*/ 4357495 h 6386516"/>
              <a:gd name="connsiteX2325" fmla="*/ 1363134 w 6789110"/>
              <a:gd name="connsiteY2325" fmla="*/ 4357495 h 6386516"/>
              <a:gd name="connsiteX2326" fmla="*/ 1355435 w 6789110"/>
              <a:gd name="connsiteY2326" fmla="*/ 4361344 h 6386516"/>
              <a:gd name="connsiteX2327" fmla="*/ 1357360 w 6789110"/>
              <a:gd name="connsiteY2327" fmla="*/ 4363269 h 6386516"/>
              <a:gd name="connsiteX2328" fmla="*/ 1361210 w 6789110"/>
              <a:gd name="connsiteY2328" fmla="*/ 4361344 h 6386516"/>
              <a:gd name="connsiteX2329" fmla="*/ 1363134 w 6789110"/>
              <a:gd name="connsiteY2329" fmla="*/ 4357495 h 6386516"/>
              <a:gd name="connsiteX2330" fmla="*/ 1888602 w 6789110"/>
              <a:gd name="connsiteY2330" fmla="*/ 4355570 h 6386516"/>
              <a:gd name="connsiteX2331" fmla="*/ 1494020 w 6789110"/>
              <a:gd name="connsiteY2331" fmla="*/ 4365194 h 6386516"/>
              <a:gd name="connsiteX2332" fmla="*/ 1503644 w 6789110"/>
              <a:gd name="connsiteY2332" fmla="*/ 4380592 h 6386516"/>
              <a:gd name="connsiteX2333" fmla="*/ 1888602 w 6789110"/>
              <a:gd name="connsiteY2333" fmla="*/ 4355570 h 6386516"/>
              <a:gd name="connsiteX2334" fmla="*/ 3409184 w 6789110"/>
              <a:gd name="connsiteY2334" fmla="*/ 4338245 h 6386516"/>
              <a:gd name="connsiteX2335" fmla="*/ 3898080 w 6789110"/>
              <a:gd name="connsiteY2335" fmla="*/ 4382516 h 6386516"/>
              <a:gd name="connsiteX2336" fmla="*/ 3409184 w 6789110"/>
              <a:gd name="connsiteY2336" fmla="*/ 4338245 h 6386516"/>
              <a:gd name="connsiteX2337" fmla="*/ 3278298 w 6789110"/>
              <a:gd name="connsiteY2337" fmla="*/ 4338245 h 6386516"/>
              <a:gd name="connsiteX2338" fmla="*/ 3549693 w 6789110"/>
              <a:gd name="connsiteY2338" fmla="*/ 4515326 h 6386516"/>
              <a:gd name="connsiteX2339" fmla="*/ 3278298 w 6789110"/>
              <a:gd name="connsiteY2339" fmla="*/ 4338245 h 6386516"/>
              <a:gd name="connsiteX2340" fmla="*/ 1422803 w 6789110"/>
              <a:gd name="connsiteY2340" fmla="*/ 4334397 h 6386516"/>
              <a:gd name="connsiteX2341" fmla="*/ 1411254 w 6789110"/>
              <a:gd name="connsiteY2341" fmla="*/ 4336322 h 6386516"/>
              <a:gd name="connsiteX2342" fmla="*/ 1413179 w 6789110"/>
              <a:gd name="connsiteY2342" fmla="*/ 4345946 h 6386516"/>
              <a:gd name="connsiteX2343" fmla="*/ 1417029 w 6789110"/>
              <a:gd name="connsiteY2343" fmla="*/ 4345946 h 6386516"/>
              <a:gd name="connsiteX2344" fmla="*/ 1424728 w 6789110"/>
              <a:gd name="connsiteY2344" fmla="*/ 4344021 h 6386516"/>
              <a:gd name="connsiteX2345" fmla="*/ 1422803 w 6789110"/>
              <a:gd name="connsiteY2345" fmla="*/ 4334397 h 6386516"/>
              <a:gd name="connsiteX2346" fmla="*/ 1513268 w 6789110"/>
              <a:gd name="connsiteY2346" fmla="*/ 4332472 h 6386516"/>
              <a:gd name="connsiteX2347" fmla="*/ 1503644 w 6789110"/>
              <a:gd name="connsiteY2347" fmla="*/ 4345946 h 6386516"/>
              <a:gd name="connsiteX2348" fmla="*/ 1771189 w 6789110"/>
              <a:gd name="connsiteY2348" fmla="*/ 4342096 h 6386516"/>
              <a:gd name="connsiteX2349" fmla="*/ 1513268 w 6789110"/>
              <a:gd name="connsiteY2349" fmla="*/ 4332472 h 6386516"/>
              <a:gd name="connsiteX2350" fmla="*/ 1467073 w 6789110"/>
              <a:gd name="connsiteY2350" fmla="*/ 4332472 h 6386516"/>
              <a:gd name="connsiteX2351" fmla="*/ 1440126 w 6789110"/>
              <a:gd name="connsiteY2351" fmla="*/ 4334397 h 6386516"/>
              <a:gd name="connsiteX2352" fmla="*/ 1440126 w 6789110"/>
              <a:gd name="connsiteY2352" fmla="*/ 4344021 h 6386516"/>
              <a:gd name="connsiteX2353" fmla="*/ 1463223 w 6789110"/>
              <a:gd name="connsiteY2353" fmla="*/ 4344021 h 6386516"/>
              <a:gd name="connsiteX2354" fmla="*/ 1467073 w 6789110"/>
              <a:gd name="connsiteY2354" fmla="*/ 4332472 h 6386516"/>
              <a:gd name="connsiteX2355" fmla="*/ 3728939 w 6789110"/>
              <a:gd name="connsiteY2355" fmla="*/ 4317554 h 6386516"/>
              <a:gd name="connsiteX2356" fmla="*/ 3538144 w 6789110"/>
              <a:gd name="connsiteY2356" fmla="*/ 4344020 h 6386516"/>
              <a:gd name="connsiteX2357" fmla="*/ 3940425 w 6789110"/>
              <a:gd name="connsiteY2357" fmla="*/ 4340170 h 6386516"/>
              <a:gd name="connsiteX2358" fmla="*/ 3938500 w 6789110"/>
              <a:gd name="connsiteY2358" fmla="*/ 4328621 h 6386516"/>
              <a:gd name="connsiteX2359" fmla="*/ 3728939 w 6789110"/>
              <a:gd name="connsiteY2359" fmla="*/ 4317554 h 6386516"/>
              <a:gd name="connsiteX2360" fmla="*/ 1411254 w 6789110"/>
              <a:gd name="connsiteY2360" fmla="*/ 4315149 h 6386516"/>
              <a:gd name="connsiteX2361" fmla="*/ 1411254 w 6789110"/>
              <a:gd name="connsiteY2361" fmla="*/ 4318999 h 6386516"/>
              <a:gd name="connsiteX2362" fmla="*/ 1415104 w 6789110"/>
              <a:gd name="connsiteY2362" fmla="*/ 4318999 h 6386516"/>
              <a:gd name="connsiteX2363" fmla="*/ 1411254 w 6789110"/>
              <a:gd name="connsiteY2363" fmla="*/ 4315149 h 6386516"/>
              <a:gd name="connsiteX2364" fmla="*/ 1386232 w 6789110"/>
              <a:gd name="connsiteY2364" fmla="*/ 4311300 h 6386516"/>
              <a:gd name="connsiteX2365" fmla="*/ 1328488 w 6789110"/>
              <a:gd name="connsiteY2365" fmla="*/ 4349795 h 6386516"/>
              <a:gd name="connsiteX2366" fmla="*/ 1326563 w 6789110"/>
              <a:gd name="connsiteY2366" fmla="*/ 4351720 h 6386516"/>
              <a:gd name="connsiteX2367" fmla="*/ 1374683 w 6789110"/>
              <a:gd name="connsiteY2367" fmla="*/ 4330548 h 6386516"/>
              <a:gd name="connsiteX2368" fmla="*/ 1386232 w 6789110"/>
              <a:gd name="connsiteY2368" fmla="*/ 4311300 h 6386516"/>
              <a:gd name="connsiteX2369" fmla="*/ 2394822 w 6789110"/>
              <a:gd name="connsiteY2369" fmla="*/ 4309375 h 6386516"/>
              <a:gd name="connsiteX2370" fmla="*/ 2385197 w 6789110"/>
              <a:gd name="connsiteY2370" fmla="*/ 4311300 h 6386516"/>
              <a:gd name="connsiteX2371" fmla="*/ 2362099 w 6789110"/>
              <a:gd name="connsiteY2371" fmla="*/ 5071591 h 6386516"/>
              <a:gd name="connsiteX2372" fmla="*/ 2183094 w 6789110"/>
              <a:gd name="connsiteY2372" fmla="*/ 5267919 h 6386516"/>
              <a:gd name="connsiteX2373" fmla="*/ 2183094 w 6789110"/>
              <a:gd name="connsiteY2373" fmla="*/ 5285242 h 6386516"/>
              <a:gd name="connsiteX2374" fmla="*/ 2402520 w 6789110"/>
              <a:gd name="connsiteY2374" fmla="*/ 5025396 h 6386516"/>
              <a:gd name="connsiteX2375" fmla="*/ 2394822 w 6789110"/>
              <a:gd name="connsiteY2375" fmla="*/ 4309375 h 6386516"/>
              <a:gd name="connsiteX2376" fmla="*/ 1526742 w 6789110"/>
              <a:gd name="connsiteY2376" fmla="*/ 4307450 h 6386516"/>
              <a:gd name="connsiteX2377" fmla="*/ 1522892 w 6789110"/>
              <a:gd name="connsiteY2377" fmla="*/ 4315149 h 6386516"/>
              <a:gd name="connsiteX2378" fmla="*/ 1580636 w 6789110"/>
              <a:gd name="connsiteY2378" fmla="*/ 4328623 h 6386516"/>
              <a:gd name="connsiteX2379" fmla="*/ 1526742 w 6789110"/>
              <a:gd name="connsiteY2379" fmla="*/ 4307450 h 6386516"/>
              <a:gd name="connsiteX2380" fmla="*/ 1467073 w 6789110"/>
              <a:gd name="connsiteY2380" fmla="*/ 4299751 h 6386516"/>
              <a:gd name="connsiteX2381" fmla="*/ 1459374 w 6789110"/>
              <a:gd name="connsiteY2381" fmla="*/ 4313224 h 6386516"/>
              <a:gd name="connsiteX2382" fmla="*/ 1474772 w 6789110"/>
              <a:gd name="connsiteY2382" fmla="*/ 4311300 h 6386516"/>
              <a:gd name="connsiteX2383" fmla="*/ 1480546 w 6789110"/>
              <a:gd name="connsiteY2383" fmla="*/ 4299751 h 6386516"/>
              <a:gd name="connsiteX2384" fmla="*/ 1467073 w 6789110"/>
              <a:gd name="connsiteY2384" fmla="*/ 4299751 h 6386516"/>
              <a:gd name="connsiteX2385" fmla="*/ 1442051 w 6789110"/>
              <a:gd name="connsiteY2385" fmla="*/ 4297826 h 6386516"/>
              <a:gd name="connsiteX2386" fmla="*/ 1442051 w 6789110"/>
              <a:gd name="connsiteY2386" fmla="*/ 4313224 h 6386516"/>
              <a:gd name="connsiteX2387" fmla="*/ 1455524 w 6789110"/>
              <a:gd name="connsiteY2387" fmla="*/ 4311300 h 6386516"/>
              <a:gd name="connsiteX2388" fmla="*/ 1453599 w 6789110"/>
              <a:gd name="connsiteY2388" fmla="*/ 4297826 h 6386516"/>
              <a:gd name="connsiteX2389" fmla="*/ 1442051 w 6789110"/>
              <a:gd name="connsiteY2389" fmla="*/ 4297826 h 6386516"/>
              <a:gd name="connsiteX2390" fmla="*/ 2510308 w 6789110"/>
              <a:gd name="connsiteY2390" fmla="*/ 4282428 h 6386516"/>
              <a:gd name="connsiteX2391" fmla="*/ 2471812 w 6789110"/>
              <a:gd name="connsiteY2391" fmla="*/ 5165905 h 6386516"/>
              <a:gd name="connsiteX2392" fmla="*/ 2479511 w 6789110"/>
              <a:gd name="connsiteY2392" fmla="*/ 5185153 h 6386516"/>
              <a:gd name="connsiteX2393" fmla="*/ 2192718 w 6789110"/>
              <a:gd name="connsiteY2393" fmla="*/ 5456548 h 6386516"/>
              <a:gd name="connsiteX2394" fmla="*/ 2188868 w 6789110"/>
              <a:gd name="connsiteY2394" fmla="*/ 5466172 h 6386516"/>
              <a:gd name="connsiteX2395" fmla="*/ 2529556 w 6789110"/>
              <a:gd name="connsiteY2395" fmla="*/ 5129334 h 6386516"/>
              <a:gd name="connsiteX2396" fmla="*/ 2560352 w 6789110"/>
              <a:gd name="connsiteY2396" fmla="*/ 4990750 h 6386516"/>
              <a:gd name="connsiteX2397" fmla="*/ 2523781 w 6789110"/>
              <a:gd name="connsiteY2397" fmla="*/ 4419088 h 6386516"/>
              <a:gd name="connsiteX2398" fmla="*/ 2510308 w 6789110"/>
              <a:gd name="connsiteY2398" fmla="*/ 4282428 h 6386516"/>
              <a:gd name="connsiteX2399" fmla="*/ 2683538 w 6789110"/>
              <a:gd name="connsiteY2399" fmla="*/ 4270878 h 6386516"/>
              <a:gd name="connsiteX2400" fmla="*/ 2693162 w 6789110"/>
              <a:gd name="connsiteY2400" fmla="*/ 4474906 h 6386516"/>
              <a:gd name="connsiteX2401" fmla="*/ 2679689 w 6789110"/>
              <a:gd name="connsiteY2401" fmla="*/ 4648136 h 6386516"/>
              <a:gd name="connsiteX2402" fmla="*/ 2698937 w 6789110"/>
              <a:gd name="connsiteY2402" fmla="*/ 5121635 h 6386516"/>
              <a:gd name="connsiteX2403" fmla="*/ 2677764 w 6789110"/>
              <a:gd name="connsiteY2403" fmla="*/ 5237123 h 6386516"/>
              <a:gd name="connsiteX2404" fmla="*/ 2723959 w 6789110"/>
              <a:gd name="connsiteY2404" fmla="*/ 5416128 h 6386516"/>
              <a:gd name="connsiteX2405" fmla="*/ 2783627 w 6789110"/>
              <a:gd name="connsiteY2405" fmla="*/ 5481570 h 6386516"/>
              <a:gd name="connsiteX2406" fmla="*/ 2700862 w 6789110"/>
              <a:gd name="connsiteY2406" fmla="*/ 5622080 h 6386516"/>
              <a:gd name="connsiteX2407" fmla="*/ 2631569 w 6789110"/>
              <a:gd name="connsiteY2407" fmla="*/ 5658651 h 6386516"/>
              <a:gd name="connsiteX2408" fmla="*/ 2550728 w 6789110"/>
              <a:gd name="connsiteY2408" fmla="*/ 5766439 h 6386516"/>
              <a:gd name="connsiteX2409" fmla="*/ 2429466 w 6789110"/>
              <a:gd name="connsiteY2409" fmla="*/ 5770288 h 6386516"/>
              <a:gd name="connsiteX2410" fmla="*/ 2400596 w 6789110"/>
              <a:gd name="connsiteY2410" fmla="*/ 5726019 h 6386516"/>
              <a:gd name="connsiteX2411" fmla="*/ 2235063 w 6789110"/>
              <a:gd name="connsiteY2411" fmla="*/ 5849205 h 6386516"/>
              <a:gd name="connsiteX2412" fmla="*/ 2317829 w 6789110"/>
              <a:gd name="connsiteY2412" fmla="*/ 5614381 h 6386516"/>
              <a:gd name="connsiteX2413" fmla="*/ 2660441 w 6789110"/>
              <a:gd name="connsiteY2413" fmla="*/ 5083140 h 6386516"/>
              <a:gd name="connsiteX2414" fmla="*/ 2627719 w 6789110"/>
              <a:gd name="connsiteY2414" fmla="*/ 4288201 h 6386516"/>
              <a:gd name="connsiteX2415" fmla="*/ 2683538 w 6789110"/>
              <a:gd name="connsiteY2415" fmla="*/ 4270878 h 6386516"/>
              <a:gd name="connsiteX2416" fmla="*/ 901185 w 6789110"/>
              <a:gd name="connsiteY2416" fmla="*/ 4242007 h 6386516"/>
              <a:gd name="connsiteX2417" fmla="*/ 881938 w 6789110"/>
              <a:gd name="connsiteY2417" fmla="*/ 4255481 h 6386516"/>
              <a:gd name="connsiteX2418" fmla="*/ 901185 w 6789110"/>
              <a:gd name="connsiteY2418" fmla="*/ 4242007 h 6386516"/>
              <a:gd name="connsiteX2419" fmla="*/ 3919252 w 6789110"/>
              <a:gd name="connsiteY2419" fmla="*/ 4151541 h 6386516"/>
              <a:gd name="connsiteX2420" fmla="*/ 3871133 w 6789110"/>
              <a:gd name="connsiteY2420" fmla="*/ 4195811 h 6386516"/>
              <a:gd name="connsiteX2421" fmla="*/ 3917327 w 6789110"/>
              <a:gd name="connsiteY2421" fmla="*/ 4170789 h 6386516"/>
              <a:gd name="connsiteX2422" fmla="*/ 3917327 w 6789110"/>
              <a:gd name="connsiteY2422" fmla="*/ 4166939 h 6386516"/>
              <a:gd name="connsiteX2423" fmla="*/ 3919252 w 6789110"/>
              <a:gd name="connsiteY2423" fmla="*/ 4151541 h 6386516"/>
              <a:gd name="connsiteX2424" fmla="*/ 3176284 w 6789110"/>
              <a:gd name="connsiteY2424" fmla="*/ 4126519 h 6386516"/>
              <a:gd name="connsiteX2425" fmla="*/ 3216704 w 6789110"/>
              <a:gd name="connsiteY2425" fmla="*/ 4234307 h 6386516"/>
              <a:gd name="connsiteX2426" fmla="*/ 3166660 w 6789110"/>
              <a:gd name="connsiteY2426" fmla="*/ 4226608 h 6386516"/>
              <a:gd name="connsiteX2427" fmla="*/ 3147412 w 6789110"/>
              <a:gd name="connsiteY2427" fmla="*/ 4195811 h 6386516"/>
              <a:gd name="connsiteX2428" fmla="*/ 3147413 w 6789110"/>
              <a:gd name="connsiteY2428" fmla="*/ 4195812 h 6386516"/>
              <a:gd name="connsiteX2429" fmla="*/ 3166660 w 6789110"/>
              <a:gd name="connsiteY2429" fmla="*/ 4205435 h 6386516"/>
              <a:gd name="connsiteX2430" fmla="*/ 3176284 w 6789110"/>
              <a:gd name="connsiteY2430" fmla="*/ 4126519 h 6386516"/>
              <a:gd name="connsiteX2431" fmla="*/ 1755791 w 6789110"/>
              <a:gd name="connsiteY2431" fmla="*/ 4111122 h 6386516"/>
              <a:gd name="connsiteX2432" fmla="*/ 1746167 w 6789110"/>
              <a:gd name="connsiteY2432" fmla="*/ 4120746 h 6386516"/>
              <a:gd name="connsiteX2433" fmla="*/ 1763491 w 6789110"/>
              <a:gd name="connsiteY2433" fmla="*/ 4122670 h 6386516"/>
              <a:gd name="connsiteX2434" fmla="*/ 1769265 w 6789110"/>
              <a:gd name="connsiteY2434" fmla="*/ 4116896 h 6386516"/>
              <a:gd name="connsiteX2435" fmla="*/ 1755791 w 6789110"/>
              <a:gd name="connsiteY2435" fmla="*/ 4111122 h 6386516"/>
              <a:gd name="connsiteX2436" fmla="*/ 1734619 w 6789110"/>
              <a:gd name="connsiteY2436" fmla="*/ 4107272 h 6386516"/>
              <a:gd name="connsiteX2437" fmla="*/ 1723070 w 6789110"/>
              <a:gd name="connsiteY2437" fmla="*/ 4118821 h 6386516"/>
              <a:gd name="connsiteX2438" fmla="*/ 1734619 w 6789110"/>
              <a:gd name="connsiteY2438" fmla="*/ 4120746 h 6386516"/>
              <a:gd name="connsiteX2439" fmla="*/ 1736543 w 6789110"/>
              <a:gd name="connsiteY2439" fmla="*/ 4107272 h 6386516"/>
              <a:gd name="connsiteX2440" fmla="*/ 1734619 w 6789110"/>
              <a:gd name="connsiteY2440" fmla="*/ 4107272 h 6386516"/>
              <a:gd name="connsiteX2441" fmla="*/ 2818274 w 6789110"/>
              <a:gd name="connsiteY2441" fmla="*/ 4105346 h 6386516"/>
              <a:gd name="connsiteX2442" fmla="*/ 2750906 w 6789110"/>
              <a:gd name="connsiteY2442" fmla="*/ 4465282 h 6386516"/>
              <a:gd name="connsiteX2443" fmla="*/ 2804800 w 6789110"/>
              <a:gd name="connsiteY2443" fmla="*/ 4382516 h 6386516"/>
              <a:gd name="connsiteX2444" fmla="*/ 2854845 w 6789110"/>
              <a:gd name="connsiteY2444" fmla="*/ 4446034 h 6386516"/>
              <a:gd name="connsiteX2445" fmla="*/ 3030000 w 6789110"/>
              <a:gd name="connsiteY2445" fmla="*/ 5165904 h 6386516"/>
              <a:gd name="connsiteX2446" fmla="*/ 2852920 w 6789110"/>
              <a:gd name="connsiteY2446" fmla="*/ 4482605 h 6386516"/>
              <a:gd name="connsiteX2447" fmla="*/ 2877942 w 6789110"/>
              <a:gd name="connsiteY2447" fmla="*/ 4505702 h 6386516"/>
              <a:gd name="connsiteX2448" fmla="*/ 3066571 w 6789110"/>
              <a:gd name="connsiteY2448" fmla="*/ 5129333 h 6386516"/>
              <a:gd name="connsiteX2449" fmla="*/ 2904889 w 6789110"/>
              <a:gd name="connsiteY2449" fmla="*/ 4486454 h 6386516"/>
              <a:gd name="connsiteX2450" fmla="*/ 2808650 w 6789110"/>
              <a:gd name="connsiteY2450" fmla="*/ 4184262 h 6386516"/>
              <a:gd name="connsiteX2451" fmla="*/ 2818274 w 6789110"/>
              <a:gd name="connsiteY2451" fmla="*/ 4105346 h 6386516"/>
              <a:gd name="connsiteX2452" fmla="*/ 4379276 w 6789110"/>
              <a:gd name="connsiteY2452" fmla="*/ 4086098 h 6386516"/>
              <a:gd name="connsiteX2453" fmla="*/ 4371577 w 6789110"/>
              <a:gd name="connsiteY2453" fmla="*/ 4111120 h 6386516"/>
              <a:gd name="connsiteX2454" fmla="*/ 4379276 w 6789110"/>
              <a:gd name="connsiteY2454" fmla="*/ 4138068 h 6386516"/>
              <a:gd name="connsiteX2455" fmla="*/ 4621801 w 6789110"/>
              <a:gd name="connsiteY2455" fmla="*/ 4372892 h 6386516"/>
              <a:gd name="connsiteX2456" fmla="*/ 4600627 w 6789110"/>
              <a:gd name="connsiteY2456" fmla="*/ 4322847 h 6386516"/>
              <a:gd name="connsiteX2457" fmla="*/ 4514012 w 6789110"/>
              <a:gd name="connsiteY2457" fmla="*/ 4228533 h 6386516"/>
              <a:gd name="connsiteX2458" fmla="*/ 4487065 w 6789110"/>
              <a:gd name="connsiteY2458" fmla="*/ 4201585 h 6386516"/>
              <a:gd name="connsiteX2459" fmla="*/ 4481290 w 6789110"/>
              <a:gd name="connsiteY2459" fmla="*/ 4207360 h 6386516"/>
              <a:gd name="connsiteX2460" fmla="*/ 4471666 w 6789110"/>
              <a:gd name="connsiteY2460" fmla="*/ 4186187 h 6386516"/>
              <a:gd name="connsiteX2461" fmla="*/ 4406224 w 6789110"/>
              <a:gd name="connsiteY2461" fmla="*/ 4114970 h 6386516"/>
              <a:gd name="connsiteX2462" fmla="*/ 4411998 w 6789110"/>
              <a:gd name="connsiteY2462" fmla="*/ 4138068 h 6386516"/>
              <a:gd name="connsiteX2463" fmla="*/ 4396600 w 6789110"/>
              <a:gd name="connsiteY2463" fmla="*/ 4105346 h 6386516"/>
              <a:gd name="connsiteX2464" fmla="*/ 4379276 w 6789110"/>
              <a:gd name="connsiteY2464" fmla="*/ 4086098 h 6386516"/>
              <a:gd name="connsiteX2465" fmla="*/ 1648003 w 6789110"/>
              <a:gd name="connsiteY2465" fmla="*/ 4068776 h 6386516"/>
              <a:gd name="connsiteX2466" fmla="*/ 1619131 w 6789110"/>
              <a:gd name="connsiteY2466" fmla="*/ 4074551 h 6386516"/>
              <a:gd name="connsiteX2467" fmla="*/ 1634529 w 6789110"/>
              <a:gd name="connsiteY2467" fmla="*/ 4082250 h 6386516"/>
              <a:gd name="connsiteX2468" fmla="*/ 1636454 w 6789110"/>
              <a:gd name="connsiteY2468" fmla="*/ 4078400 h 6386516"/>
              <a:gd name="connsiteX2469" fmla="*/ 1653777 w 6789110"/>
              <a:gd name="connsiteY2469" fmla="*/ 4091874 h 6386516"/>
              <a:gd name="connsiteX2470" fmla="*/ 1686499 w 6789110"/>
              <a:gd name="connsiteY2470" fmla="*/ 4107272 h 6386516"/>
              <a:gd name="connsiteX2471" fmla="*/ 1709596 w 6789110"/>
              <a:gd name="connsiteY2471" fmla="*/ 4097648 h 6386516"/>
              <a:gd name="connsiteX2472" fmla="*/ 1648003 w 6789110"/>
              <a:gd name="connsiteY2472" fmla="*/ 4068776 h 6386516"/>
              <a:gd name="connsiteX2473" fmla="*/ 1295767 w 6789110"/>
              <a:gd name="connsiteY2473" fmla="*/ 4066851 h 6386516"/>
              <a:gd name="connsiteX2474" fmla="*/ 1224550 w 6789110"/>
              <a:gd name="connsiteY2474" fmla="*/ 4134219 h 6386516"/>
              <a:gd name="connsiteX2475" fmla="*/ 881938 w 6789110"/>
              <a:gd name="connsiteY2475" fmla="*/ 4259330 h 6386516"/>
              <a:gd name="connsiteX2476" fmla="*/ 854991 w 6789110"/>
              <a:gd name="connsiteY2476" fmla="*/ 4278578 h 6386516"/>
              <a:gd name="connsiteX2477" fmla="*/ 1288068 w 6789110"/>
              <a:gd name="connsiteY2477" fmla="*/ 4105347 h 6386516"/>
              <a:gd name="connsiteX2478" fmla="*/ 1284218 w 6789110"/>
              <a:gd name="connsiteY2478" fmla="*/ 4080325 h 6386516"/>
              <a:gd name="connsiteX2479" fmla="*/ 1295767 w 6789110"/>
              <a:gd name="connsiteY2479" fmla="*/ 4066851 h 6386516"/>
              <a:gd name="connsiteX2480" fmla="*/ 4852775 w 6789110"/>
              <a:gd name="connsiteY2480" fmla="*/ 4064926 h 6386516"/>
              <a:gd name="connsiteX2481" fmla="*/ 4852775 w 6789110"/>
              <a:gd name="connsiteY2481" fmla="*/ 4072625 h 6386516"/>
              <a:gd name="connsiteX2482" fmla="*/ 4858550 w 6789110"/>
              <a:gd name="connsiteY2482" fmla="*/ 4078399 h 6386516"/>
              <a:gd name="connsiteX2483" fmla="*/ 4852775 w 6789110"/>
              <a:gd name="connsiteY2483" fmla="*/ 4064926 h 6386516"/>
              <a:gd name="connsiteX2484" fmla="*/ 2958783 w 6789110"/>
              <a:gd name="connsiteY2484" fmla="*/ 4043753 h 6386516"/>
              <a:gd name="connsiteX2485" fmla="*/ 2981883 w 6789110"/>
              <a:gd name="connsiteY2485" fmla="*/ 4130368 h 6386516"/>
              <a:gd name="connsiteX2486" fmla="*/ 2958783 w 6789110"/>
              <a:gd name="connsiteY2486" fmla="*/ 4043753 h 6386516"/>
              <a:gd name="connsiteX2487" fmla="*/ 1592184 w 6789110"/>
              <a:gd name="connsiteY2487" fmla="*/ 4039904 h 6386516"/>
              <a:gd name="connsiteX2488" fmla="*/ 1584485 w 6789110"/>
              <a:gd name="connsiteY2488" fmla="*/ 4055302 h 6386516"/>
              <a:gd name="connsiteX2489" fmla="*/ 1597959 w 6789110"/>
              <a:gd name="connsiteY2489" fmla="*/ 4063002 h 6386516"/>
              <a:gd name="connsiteX2490" fmla="*/ 1613357 w 6789110"/>
              <a:gd name="connsiteY2490" fmla="*/ 4049527 h 6386516"/>
              <a:gd name="connsiteX2491" fmla="*/ 1592184 w 6789110"/>
              <a:gd name="connsiteY2491" fmla="*/ 4039904 h 6386516"/>
              <a:gd name="connsiteX2492" fmla="*/ 1353511 w 6789110"/>
              <a:gd name="connsiteY2492" fmla="*/ 4020897 h 6386516"/>
              <a:gd name="connsiteX2493" fmla="*/ 1343887 w 6789110"/>
              <a:gd name="connsiteY2493" fmla="*/ 4022581 h 6386516"/>
              <a:gd name="connsiteX2494" fmla="*/ 1334263 w 6789110"/>
              <a:gd name="connsiteY2494" fmla="*/ 4030280 h 6386516"/>
              <a:gd name="connsiteX2495" fmla="*/ 1299616 w 6789110"/>
              <a:gd name="connsiteY2495" fmla="*/ 4095723 h 6386516"/>
              <a:gd name="connsiteX2496" fmla="*/ 1322714 w 6789110"/>
              <a:gd name="connsiteY2496" fmla="*/ 4078400 h 6386516"/>
              <a:gd name="connsiteX2497" fmla="*/ 1322714 w 6789110"/>
              <a:gd name="connsiteY2497" fmla="*/ 4113047 h 6386516"/>
              <a:gd name="connsiteX2498" fmla="*/ 983951 w 6789110"/>
              <a:gd name="connsiteY2498" fmla="*/ 4278578 h 6386516"/>
              <a:gd name="connsiteX2499" fmla="*/ 1318864 w 6789110"/>
              <a:gd name="connsiteY2499" fmla="*/ 4143843 h 6386516"/>
              <a:gd name="connsiteX2500" fmla="*/ 1355435 w 6789110"/>
              <a:gd name="connsiteY2500" fmla="*/ 4055302 h 6386516"/>
              <a:gd name="connsiteX2501" fmla="*/ 1363134 w 6789110"/>
              <a:gd name="connsiteY2501" fmla="*/ 4074551 h 6386516"/>
              <a:gd name="connsiteX2502" fmla="*/ 1380458 w 6789110"/>
              <a:gd name="connsiteY2502" fmla="*/ 4066851 h 6386516"/>
              <a:gd name="connsiteX2503" fmla="*/ 1363134 w 6789110"/>
              <a:gd name="connsiteY2503" fmla="*/ 4026430 h 6386516"/>
              <a:gd name="connsiteX2504" fmla="*/ 1353511 w 6789110"/>
              <a:gd name="connsiteY2504" fmla="*/ 4020897 h 6386516"/>
              <a:gd name="connsiteX2505" fmla="*/ 1490170 w 6789110"/>
              <a:gd name="connsiteY2505" fmla="*/ 4009107 h 6386516"/>
              <a:gd name="connsiteX2506" fmla="*/ 1495945 w 6789110"/>
              <a:gd name="connsiteY2506" fmla="*/ 4020656 h 6386516"/>
              <a:gd name="connsiteX2507" fmla="*/ 1536365 w 6789110"/>
              <a:gd name="connsiteY2507" fmla="*/ 4032204 h 6386516"/>
              <a:gd name="connsiteX2508" fmla="*/ 1544065 w 6789110"/>
              <a:gd name="connsiteY2508" fmla="*/ 4020656 h 6386516"/>
              <a:gd name="connsiteX2509" fmla="*/ 1528666 w 6789110"/>
              <a:gd name="connsiteY2509" fmla="*/ 4016806 h 6386516"/>
              <a:gd name="connsiteX2510" fmla="*/ 1515194 w 6789110"/>
              <a:gd name="connsiteY2510" fmla="*/ 4024505 h 6386516"/>
              <a:gd name="connsiteX2511" fmla="*/ 1507495 w 6789110"/>
              <a:gd name="connsiteY2511" fmla="*/ 4012957 h 6386516"/>
              <a:gd name="connsiteX2512" fmla="*/ 1490170 w 6789110"/>
              <a:gd name="connsiteY2512" fmla="*/ 4009107 h 6386516"/>
              <a:gd name="connsiteX2513" fmla="*/ 1330413 w 6789110"/>
              <a:gd name="connsiteY2513" fmla="*/ 3993709 h 6386516"/>
              <a:gd name="connsiteX2514" fmla="*/ 1320789 w 6789110"/>
              <a:gd name="connsiteY2514" fmla="*/ 4003333 h 6386516"/>
              <a:gd name="connsiteX2515" fmla="*/ 1338112 w 6789110"/>
              <a:gd name="connsiteY2515" fmla="*/ 3999483 h 6386516"/>
              <a:gd name="connsiteX2516" fmla="*/ 1330413 w 6789110"/>
              <a:gd name="connsiteY2516" fmla="*/ 3993709 h 6386516"/>
              <a:gd name="connsiteX2517" fmla="*/ 3882681 w 6789110"/>
              <a:gd name="connsiteY2517" fmla="*/ 3993708 h 6386516"/>
              <a:gd name="connsiteX2518" fmla="*/ 3767194 w 6789110"/>
              <a:gd name="connsiteY2518" fmla="*/ 4045678 h 6386516"/>
              <a:gd name="connsiteX2519" fmla="*/ 3882681 w 6789110"/>
              <a:gd name="connsiteY2519" fmla="*/ 3993708 h 6386516"/>
              <a:gd name="connsiteX2520" fmla="*/ 3876907 w 6789110"/>
              <a:gd name="connsiteY2520" fmla="*/ 3953288 h 6386516"/>
              <a:gd name="connsiteX2521" fmla="*/ 3672879 w 6789110"/>
              <a:gd name="connsiteY2521" fmla="*/ 4041828 h 6386516"/>
              <a:gd name="connsiteX2522" fmla="*/ 3876907 w 6789110"/>
              <a:gd name="connsiteY2522" fmla="*/ 3953288 h 6386516"/>
              <a:gd name="connsiteX2523" fmla="*/ 910809 w 6789110"/>
              <a:gd name="connsiteY2523" fmla="*/ 3951363 h 6386516"/>
              <a:gd name="connsiteX2524" fmla="*/ 699083 w 6789110"/>
              <a:gd name="connsiteY2524" fmla="*/ 4028355 h 6386516"/>
              <a:gd name="connsiteX2525" fmla="*/ 910809 w 6789110"/>
              <a:gd name="connsiteY2525" fmla="*/ 3951363 h 6386516"/>
              <a:gd name="connsiteX2526" fmla="*/ 4265714 w 6789110"/>
              <a:gd name="connsiteY2526" fmla="*/ 3949438 h 6386516"/>
              <a:gd name="connsiteX2527" fmla="*/ 4242617 w 6789110"/>
              <a:gd name="connsiteY2527" fmla="*/ 3991784 h 6386516"/>
              <a:gd name="connsiteX2528" fmla="*/ 4365803 w 6789110"/>
              <a:gd name="connsiteY2528" fmla="*/ 4122669 h 6386516"/>
              <a:gd name="connsiteX2529" fmla="*/ 4363878 w 6789110"/>
              <a:gd name="connsiteY2529" fmla="*/ 4116895 h 6386516"/>
              <a:gd name="connsiteX2530" fmla="*/ 4358104 w 6789110"/>
              <a:gd name="connsiteY2530" fmla="*/ 4061076 h 6386516"/>
              <a:gd name="connsiteX2531" fmla="*/ 4265714 w 6789110"/>
              <a:gd name="connsiteY2531" fmla="*/ 3949438 h 6386516"/>
              <a:gd name="connsiteX2532" fmla="*/ 4291218 w 6789110"/>
              <a:gd name="connsiteY2532" fmla="*/ 3916145 h 6386516"/>
              <a:gd name="connsiteX2533" fmla="*/ 4284962 w 6789110"/>
              <a:gd name="connsiteY2533" fmla="*/ 3920566 h 6386516"/>
              <a:gd name="connsiteX2534" fmla="*/ 4283037 w 6789110"/>
              <a:gd name="connsiteY2534" fmla="*/ 3922491 h 6386516"/>
              <a:gd name="connsiteX2535" fmla="*/ 4363878 w 6789110"/>
              <a:gd name="connsiteY2535" fmla="*/ 4005257 h 6386516"/>
              <a:gd name="connsiteX2536" fmla="*/ 4352329 w 6789110"/>
              <a:gd name="connsiteY2536" fmla="*/ 3974461 h 6386516"/>
              <a:gd name="connsiteX2537" fmla="*/ 4365803 w 6789110"/>
              <a:gd name="connsiteY2537" fmla="*/ 3986009 h 6386516"/>
              <a:gd name="connsiteX2538" fmla="*/ 4373502 w 6789110"/>
              <a:gd name="connsiteY2538" fmla="*/ 4016806 h 6386516"/>
              <a:gd name="connsiteX2539" fmla="*/ 4427396 w 6789110"/>
              <a:gd name="connsiteY2539" fmla="*/ 4070700 h 6386516"/>
              <a:gd name="connsiteX2540" fmla="*/ 4400449 w 6789110"/>
              <a:gd name="connsiteY2540" fmla="*/ 4003332 h 6386516"/>
              <a:gd name="connsiteX2541" fmla="*/ 4325382 w 6789110"/>
              <a:gd name="connsiteY2541" fmla="*/ 3928265 h 6386516"/>
              <a:gd name="connsiteX2542" fmla="*/ 4304210 w 6789110"/>
              <a:gd name="connsiteY2542" fmla="*/ 3932115 h 6386516"/>
              <a:gd name="connsiteX2543" fmla="*/ 4291218 w 6789110"/>
              <a:gd name="connsiteY2543" fmla="*/ 3916145 h 6386516"/>
              <a:gd name="connsiteX2544" fmla="*/ 1311165 w 6789110"/>
              <a:gd name="connsiteY2544" fmla="*/ 3914792 h 6386516"/>
              <a:gd name="connsiteX2545" fmla="*/ 1309240 w 6789110"/>
              <a:gd name="connsiteY2545" fmla="*/ 3928266 h 6386516"/>
              <a:gd name="connsiteX2546" fmla="*/ 991650 w 6789110"/>
              <a:gd name="connsiteY2546" fmla="*/ 4093799 h 6386516"/>
              <a:gd name="connsiteX2547" fmla="*/ 922358 w 6789110"/>
              <a:gd name="connsiteY2547" fmla="*/ 4101498 h 6386516"/>
              <a:gd name="connsiteX2548" fmla="*/ 795322 w 6789110"/>
              <a:gd name="connsiteY2548" fmla="*/ 4084175 h 6386516"/>
              <a:gd name="connsiteX2549" fmla="*/ 1299616 w 6789110"/>
              <a:gd name="connsiteY2549" fmla="*/ 3984085 h 6386516"/>
              <a:gd name="connsiteX2550" fmla="*/ 1301541 w 6789110"/>
              <a:gd name="connsiteY2550" fmla="*/ 3970611 h 6386516"/>
              <a:gd name="connsiteX2551" fmla="*/ 1305391 w 6789110"/>
              <a:gd name="connsiteY2551" fmla="*/ 3974461 h 6386516"/>
              <a:gd name="connsiteX2552" fmla="*/ 1316940 w 6789110"/>
              <a:gd name="connsiteY2552" fmla="*/ 3953288 h 6386516"/>
              <a:gd name="connsiteX2553" fmla="*/ 1311165 w 6789110"/>
              <a:gd name="connsiteY2553" fmla="*/ 3914792 h 6386516"/>
              <a:gd name="connsiteX2554" fmla="*/ 3880757 w 6789110"/>
              <a:gd name="connsiteY2554" fmla="*/ 3907093 h 6386516"/>
              <a:gd name="connsiteX2555" fmla="*/ 3561242 w 6789110"/>
              <a:gd name="connsiteY2555" fmla="*/ 4041828 h 6386516"/>
              <a:gd name="connsiteX2556" fmla="*/ 3880757 w 6789110"/>
              <a:gd name="connsiteY2556" fmla="*/ 3907093 h 6386516"/>
              <a:gd name="connsiteX2557" fmla="*/ 1372758 w 6789110"/>
              <a:gd name="connsiteY2557" fmla="*/ 3895544 h 6386516"/>
              <a:gd name="connsiteX2558" fmla="*/ 1357360 w 6789110"/>
              <a:gd name="connsiteY2558" fmla="*/ 3916717 h 6386516"/>
              <a:gd name="connsiteX2559" fmla="*/ 1374683 w 6789110"/>
              <a:gd name="connsiteY2559" fmla="*/ 3910943 h 6386516"/>
              <a:gd name="connsiteX2560" fmla="*/ 1372758 w 6789110"/>
              <a:gd name="connsiteY2560" fmla="*/ 3895544 h 6386516"/>
              <a:gd name="connsiteX2561" fmla="*/ 1272671 w 6789110"/>
              <a:gd name="connsiteY2561" fmla="*/ 3889771 h 6386516"/>
              <a:gd name="connsiteX2562" fmla="*/ 1259196 w 6789110"/>
              <a:gd name="connsiteY2562" fmla="*/ 3912868 h 6386516"/>
              <a:gd name="connsiteX2563" fmla="*/ 1272671 w 6789110"/>
              <a:gd name="connsiteY2563" fmla="*/ 3889771 h 6386516"/>
              <a:gd name="connsiteX2564" fmla="*/ 3676729 w 6789110"/>
              <a:gd name="connsiteY2564" fmla="*/ 3876296 h 6386516"/>
              <a:gd name="connsiteX2565" fmla="*/ 3507348 w 6789110"/>
              <a:gd name="connsiteY2565" fmla="*/ 3937889 h 6386516"/>
              <a:gd name="connsiteX2566" fmla="*/ 3676729 w 6789110"/>
              <a:gd name="connsiteY2566" fmla="*/ 3876296 h 6386516"/>
              <a:gd name="connsiteX2567" fmla="*/ 1203377 w 6789110"/>
              <a:gd name="connsiteY2567" fmla="*/ 3874372 h 6386516"/>
              <a:gd name="connsiteX2568" fmla="*/ 1189904 w 6789110"/>
              <a:gd name="connsiteY2568" fmla="*/ 3876297 h 6386516"/>
              <a:gd name="connsiteX2569" fmla="*/ 1118686 w 6789110"/>
              <a:gd name="connsiteY2569" fmla="*/ 3962912 h 6386516"/>
              <a:gd name="connsiteX2570" fmla="*/ 1203377 w 6789110"/>
              <a:gd name="connsiteY2570" fmla="*/ 3874372 h 6386516"/>
              <a:gd name="connsiteX2571" fmla="*/ 3751796 w 6789110"/>
              <a:gd name="connsiteY2571" fmla="*/ 3866672 h 6386516"/>
              <a:gd name="connsiteX2572" fmla="*/ 3599737 w 6789110"/>
              <a:gd name="connsiteY2572" fmla="*/ 3949438 h 6386516"/>
              <a:gd name="connsiteX2573" fmla="*/ 3751796 w 6789110"/>
              <a:gd name="connsiteY2573" fmla="*/ 3866672 h 6386516"/>
              <a:gd name="connsiteX2574" fmla="*/ 3809539 w 6789110"/>
              <a:gd name="connsiteY2574" fmla="*/ 3857048 h 6386516"/>
              <a:gd name="connsiteX2575" fmla="*/ 3490025 w 6789110"/>
              <a:gd name="connsiteY2575" fmla="*/ 4014881 h 6386516"/>
              <a:gd name="connsiteX2576" fmla="*/ 3809539 w 6789110"/>
              <a:gd name="connsiteY2576" fmla="*/ 3857048 h 6386516"/>
              <a:gd name="connsiteX2577" fmla="*/ 3624760 w 6789110"/>
              <a:gd name="connsiteY2577" fmla="*/ 3855123 h 6386516"/>
              <a:gd name="connsiteX2578" fmla="*/ 3441905 w 6789110"/>
              <a:gd name="connsiteY2578" fmla="*/ 3922491 h 6386516"/>
              <a:gd name="connsiteX2579" fmla="*/ 3624760 w 6789110"/>
              <a:gd name="connsiteY2579" fmla="*/ 3855123 h 6386516"/>
              <a:gd name="connsiteX2580" fmla="*/ 4323458 w 6789110"/>
              <a:gd name="connsiteY2580" fmla="*/ 3847424 h 6386516"/>
              <a:gd name="connsiteX2581" fmla="*/ 4335006 w 6789110"/>
              <a:gd name="connsiteY2581" fmla="*/ 3903243 h 6386516"/>
              <a:gd name="connsiteX2582" fmla="*/ 4377352 w 6789110"/>
              <a:gd name="connsiteY2582" fmla="*/ 3943664 h 6386516"/>
              <a:gd name="connsiteX2583" fmla="*/ 4354254 w 6789110"/>
              <a:gd name="connsiteY2583" fmla="*/ 3876296 h 6386516"/>
              <a:gd name="connsiteX2584" fmla="*/ 4323458 w 6789110"/>
              <a:gd name="connsiteY2584" fmla="*/ 3847424 h 6386516"/>
              <a:gd name="connsiteX2585" fmla="*/ 3553543 w 6789110"/>
              <a:gd name="connsiteY2585" fmla="*/ 3843575 h 6386516"/>
              <a:gd name="connsiteX2586" fmla="*/ 3476551 w 6789110"/>
              <a:gd name="connsiteY2586" fmla="*/ 3878221 h 6386516"/>
              <a:gd name="connsiteX2587" fmla="*/ 3553543 w 6789110"/>
              <a:gd name="connsiteY2587" fmla="*/ 3843575 h 6386516"/>
              <a:gd name="connsiteX2588" fmla="*/ 2956858 w 6789110"/>
              <a:gd name="connsiteY2588" fmla="*/ 3801230 h 6386516"/>
              <a:gd name="connsiteX2589" fmla="*/ 3122390 w 6789110"/>
              <a:gd name="connsiteY2589" fmla="*/ 4143842 h 6386516"/>
              <a:gd name="connsiteX2590" fmla="*/ 3139714 w 6789110"/>
              <a:gd name="connsiteY2590" fmla="*/ 4184263 h 6386516"/>
              <a:gd name="connsiteX2591" fmla="*/ 2956858 w 6789110"/>
              <a:gd name="connsiteY2591" fmla="*/ 3801230 h 6386516"/>
              <a:gd name="connsiteX2592" fmla="*/ 1008974 w 6789110"/>
              <a:gd name="connsiteY2592" fmla="*/ 3785832 h 6386516"/>
              <a:gd name="connsiteX2593" fmla="*/ 853066 w 6789110"/>
              <a:gd name="connsiteY2593" fmla="*/ 3928266 h 6386516"/>
              <a:gd name="connsiteX2594" fmla="*/ 660587 w 6789110"/>
              <a:gd name="connsiteY2594" fmla="*/ 4014881 h 6386516"/>
              <a:gd name="connsiteX2595" fmla="*/ 729879 w 6789110"/>
              <a:gd name="connsiteY2595" fmla="*/ 3959062 h 6386516"/>
              <a:gd name="connsiteX2596" fmla="*/ 931982 w 6789110"/>
              <a:gd name="connsiteY2596" fmla="*/ 3901319 h 6386516"/>
              <a:gd name="connsiteX2597" fmla="*/ 1008974 w 6789110"/>
              <a:gd name="connsiteY2597" fmla="*/ 3785832 h 6386516"/>
              <a:gd name="connsiteX2598" fmla="*/ 2899145 w 6789110"/>
              <a:gd name="connsiteY2598" fmla="*/ 3755967 h 6386516"/>
              <a:gd name="connsiteX2599" fmla="*/ 2908739 w 6789110"/>
              <a:gd name="connsiteY2599" fmla="*/ 3758884 h 6386516"/>
              <a:gd name="connsiteX2600" fmla="*/ 2912588 w 6789110"/>
              <a:gd name="connsiteY2600" fmla="*/ 3768508 h 6386516"/>
              <a:gd name="connsiteX2601" fmla="*/ 2916438 w 6789110"/>
              <a:gd name="connsiteY2601" fmla="*/ 3776208 h 6386516"/>
              <a:gd name="connsiteX2602" fmla="*/ 2920287 w 6789110"/>
              <a:gd name="connsiteY2602" fmla="*/ 3781983 h 6386516"/>
              <a:gd name="connsiteX2603" fmla="*/ 2901039 w 6789110"/>
              <a:gd name="connsiteY2603" fmla="*/ 3778133 h 6386516"/>
              <a:gd name="connsiteX2604" fmla="*/ 2908739 w 6789110"/>
              <a:gd name="connsiteY2604" fmla="*/ 3789682 h 6386516"/>
              <a:gd name="connsiteX2605" fmla="*/ 2906814 w 6789110"/>
              <a:gd name="connsiteY2605" fmla="*/ 3805080 h 6386516"/>
              <a:gd name="connsiteX2606" fmla="*/ 2877942 w 6789110"/>
              <a:gd name="connsiteY2606" fmla="*/ 3812779 h 6386516"/>
              <a:gd name="connsiteX2607" fmla="*/ 2841371 w 6789110"/>
              <a:gd name="connsiteY2607" fmla="*/ 3808930 h 6386516"/>
              <a:gd name="connsiteX2608" fmla="*/ 2829822 w 6789110"/>
              <a:gd name="connsiteY2608" fmla="*/ 3801231 h 6386516"/>
              <a:gd name="connsiteX2609" fmla="*/ 2822123 w 6789110"/>
              <a:gd name="connsiteY2609" fmla="*/ 3793531 h 6386516"/>
              <a:gd name="connsiteX2610" fmla="*/ 2816349 w 6789110"/>
              <a:gd name="connsiteY2610" fmla="*/ 3789682 h 6386516"/>
              <a:gd name="connsiteX2611" fmla="*/ 2822123 w 6789110"/>
              <a:gd name="connsiteY2611" fmla="*/ 3785832 h 6386516"/>
              <a:gd name="connsiteX2612" fmla="*/ 2824048 w 6789110"/>
              <a:gd name="connsiteY2612" fmla="*/ 3781983 h 6386516"/>
              <a:gd name="connsiteX2613" fmla="*/ 2852920 w 6789110"/>
              <a:gd name="connsiteY2613" fmla="*/ 3774283 h 6386516"/>
              <a:gd name="connsiteX2614" fmla="*/ 2883716 w 6789110"/>
              <a:gd name="connsiteY2614" fmla="*/ 3780058 h 6386516"/>
              <a:gd name="connsiteX2615" fmla="*/ 2899145 w 6789110"/>
              <a:gd name="connsiteY2615" fmla="*/ 3755967 h 6386516"/>
              <a:gd name="connsiteX2616" fmla="*/ 1828934 w 6789110"/>
              <a:gd name="connsiteY2616" fmla="*/ 3751185 h 6386516"/>
              <a:gd name="connsiteX2617" fmla="*/ 1836633 w 6789110"/>
              <a:gd name="connsiteY2617" fmla="*/ 3795456 h 6386516"/>
              <a:gd name="connsiteX2618" fmla="*/ 1811610 w 6789110"/>
              <a:gd name="connsiteY2618" fmla="*/ 3789682 h 6386516"/>
              <a:gd name="connsiteX2619" fmla="*/ 1828934 w 6789110"/>
              <a:gd name="connsiteY2619" fmla="*/ 3751185 h 6386516"/>
              <a:gd name="connsiteX2620" fmla="*/ 1773115 w 6789110"/>
              <a:gd name="connsiteY2620" fmla="*/ 3741561 h 6386516"/>
              <a:gd name="connsiteX2621" fmla="*/ 1734618 w 6789110"/>
              <a:gd name="connsiteY2621" fmla="*/ 3812778 h 6386516"/>
              <a:gd name="connsiteX2622" fmla="*/ 1750016 w 6789110"/>
              <a:gd name="connsiteY2622" fmla="*/ 3755034 h 6386516"/>
              <a:gd name="connsiteX2623" fmla="*/ 1773115 w 6789110"/>
              <a:gd name="connsiteY2623" fmla="*/ 3741561 h 6386516"/>
              <a:gd name="connsiteX2624" fmla="*/ 2764411 w 6789110"/>
              <a:gd name="connsiteY2624" fmla="*/ 3732869 h 6386516"/>
              <a:gd name="connsiteX2625" fmla="*/ 2774004 w 6789110"/>
              <a:gd name="connsiteY2625" fmla="*/ 3735786 h 6386516"/>
              <a:gd name="connsiteX2626" fmla="*/ 2777853 w 6789110"/>
              <a:gd name="connsiteY2626" fmla="*/ 3745410 h 6386516"/>
              <a:gd name="connsiteX2627" fmla="*/ 2781703 w 6789110"/>
              <a:gd name="connsiteY2627" fmla="*/ 3753110 h 6386516"/>
              <a:gd name="connsiteX2628" fmla="*/ 2785552 w 6789110"/>
              <a:gd name="connsiteY2628" fmla="*/ 3758884 h 6386516"/>
              <a:gd name="connsiteX2629" fmla="*/ 2766304 w 6789110"/>
              <a:gd name="connsiteY2629" fmla="*/ 3755035 h 6386516"/>
              <a:gd name="connsiteX2630" fmla="*/ 2774004 w 6789110"/>
              <a:gd name="connsiteY2630" fmla="*/ 3766584 h 6386516"/>
              <a:gd name="connsiteX2631" fmla="*/ 2772079 w 6789110"/>
              <a:gd name="connsiteY2631" fmla="*/ 3781982 h 6386516"/>
              <a:gd name="connsiteX2632" fmla="*/ 2743207 w 6789110"/>
              <a:gd name="connsiteY2632" fmla="*/ 3789681 h 6386516"/>
              <a:gd name="connsiteX2633" fmla="*/ 2706636 w 6789110"/>
              <a:gd name="connsiteY2633" fmla="*/ 3785832 h 6386516"/>
              <a:gd name="connsiteX2634" fmla="*/ 2695087 w 6789110"/>
              <a:gd name="connsiteY2634" fmla="*/ 3778132 h 6386516"/>
              <a:gd name="connsiteX2635" fmla="*/ 2687389 w 6789110"/>
              <a:gd name="connsiteY2635" fmla="*/ 3770433 h 6386516"/>
              <a:gd name="connsiteX2636" fmla="*/ 2681615 w 6789110"/>
              <a:gd name="connsiteY2636" fmla="*/ 3766584 h 6386516"/>
              <a:gd name="connsiteX2637" fmla="*/ 2687389 w 6789110"/>
              <a:gd name="connsiteY2637" fmla="*/ 3762734 h 6386516"/>
              <a:gd name="connsiteX2638" fmla="*/ 2689313 w 6789110"/>
              <a:gd name="connsiteY2638" fmla="*/ 3758884 h 6386516"/>
              <a:gd name="connsiteX2639" fmla="*/ 2718185 w 6789110"/>
              <a:gd name="connsiteY2639" fmla="*/ 3751185 h 6386516"/>
              <a:gd name="connsiteX2640" fmla="*/ 2748981 w 6789110"/>
              <a:gd name="connsiteY2640" fmla="*/ 3756960 h 6386516"/>
              <a:gd name="connsiteX2641" fmla="*/ 2764411 w 6789110"/>
              <a:gd name="connsiteY2641" fmla="*/ 3732869 h 6386516"/>
              <a:gd name="connsiteX2642" fmla="*/ 1803910 w 6789110"/>
              <a:gd name="connsiteY2642" fmla="*/ 3703065 h 6386516"/>
              <a:gd name="connsiteX2643" fmla="*/ 1805835 w 6789110"/>
              <a:gd name="connsiteY2643" fmla="*/ 3718463 h 6386516"/>
              <a:gd name="connsiteX2644" fmla="*/ 1821234 w 6789110"/>
              <a:gd name="connsiteY2644" fmla="*/ 3714614 h 6386516"/>
              <a:gd name="connsiteX2645" fmla="*/ 1790437 w 6789110"/>
              <a:gd name="connsiteY2645" fmla="*/ 3772357 h 6386516"/>
              <a:gd name="connsiteX2646" fmla="*/ 1803910 w 6789110"/>
              <a:gd name="connsiteY2646" fmla="*/ 3703065 h 6386516"/>
              <a:gd name="connsiteX2647" fmla="*/ 3611286 w 6789110"/>
              <a:gd name="connsiteY2647" fmla="*/ 3701140 h 6386516"/>
              <a:gd name="connsiteX2648" fmla="*/ 3430356 w 6789110"/>
              <a:gd name="connsiteY2648" fmla="*/ 3872447 h 6386516"/>
              <a:gd name="connsiteX2649" fmla="*/ 3611286 w 6789110"/>
              <a:gd name="connsiteY2649" fmla="*/ 3701140 h 6386516"/>
              <a:gd name="connsiteX2650" fmla="*/ 1657627 w 6789110"/>
              <a:gd name="connsiteY2650" fmla="*/ 3695366 h 6386516"/>
              <a:gd name="connsiteX2651" fmla="*/ 1678800 w 6789110"/>
              <a:gd name="connsiteY2651" fmla="*/ 3712690 h 6386516"/>
              <a:gd name="connsiteX2652" fmla="*/ 1653777 w 6789110"/>
              <a:gd name="connsiteY2652" fmla="*/ 3735787 h 6386516"/>
              <a:gd name="connsiteX2653" fmla="*/ 1632604 w 6789110"/>
              <a:gd name="connsiteY2653" fmla="*/ 3731938 h 6386516"/>
              <a:gd name="connsiteX2654" fmla="*/ 1657627 w 6789110"/>
              <a:gd name="connsiteY2654" fmla="*/ 3695366 h 6386516"/>
              <a:gd name="connsiteX2655" fmla="*/ 2883746 w 6789110"/>
              <a:gd name="connsiteY2655" fmla="*/ 3692449 h 6386516"/>
              <a:gd name="connsiteX2656" fmla="*/ 2893341 w 6789110"/>
              <a:gd name="connsiteY2656" fmla="*/ 3695366 h 6386516"/>
              <a:gd name="connsiteX2657" fmla="*/ 2897189 w 6789110"/>
              <a:gd name="connsiteY2657" fmla="*/ 3704990 h 6386516"/>
              <a:gd name="connsiteX2658" fmla="*/ 2901039 w 6789110"/>
              <a:gd name="connsiteY2658" fmla="*/ 3712690 h 6386516"/>
              <a:gd name="connsiteX2659" fmla="*/ 2904889 w 6789110"/>
              <a:gd name="connsiteY2659" fmla="*/ 3718465 h 6386516"/>
              <a:gd name="connsiteX2660" fmla="*/ 2885641 w 6789110"/>
              <a:gd name="connsiteY2660" fmla="*/ 3714615 h 6386516"/>
              <a:gd name="connsiteX2661" fmla="*/ 2893341 w 6789110"/>
              <a:gd name="connsiteY2661" fmla="*/ 3726164 h 6386516"/>
              <a:gd name="connsiteX2662" fmla="*/ 2891415 w 6789110"/>
              <a:gd name="connsiteY2662" fmla="*/ 3741562 h 6386516"/>
              <a:gd name="connsiteX2663" fmla="*/ 2862544 w 6789110"/>
              <a:gd name="connsiteY2663" fmla="*/ 3749261 h 6386516"/>
              <a:gd name="connsiteX2664" fmla="*/ 2825972 w 6789110"/>
              <a:gd name="connsiteY2664" fmla="*/ 3745411 h 6386516"/>
              <a:gd name="connsiteX2665" fmla="*/ 2814423 w 6789110"/>
              <a:gd name="connsiteY2665" fmla="*/ 3737712 h 6386516"/>
              <a:gd name="connsiteX2666" fmla="*/ 2806724 w 6789110"/>
              <a:gd name="connsiteY2666" fmla="*/ 3730013 h 6386516"/>
              <a:gd name="connsiteX2667" fmla="*/ 2800950 w 6789110"/>
              <a:gd name="connsiteY2667" fmla="*/ 3726164 h 6386516"/>
              <a:gd name="connsiteX2668" fmla="*/ 2806724 w 6789110"/>
              <a:gd name="connsiteY2668" fmla="*/ 3722314 h 6386516"/>
              <a:gd name="connsiteX2669" fmla="*/ 2808649 w 6789110"/>
              <a:gd name="connsiteY2669" fmla="*/ 3718465 h 6386516"/>
              <a:gd name="connsiteX2670" fmla="*/ 2837521 w 6789110"/>
              <a:gd name="connsiteY2670" fmla="*/ 3710765 h 6386516"/>
              <a:gd name="connsiteX2671" fmla="*/ 2868318 w 6789110"/>
              <a:gd name="connsiteY2671" fmla="*/ 3716540 h 6386516"/>
              <a:gd name="connsiteX2672" fmla="*/ 2883746 w 6789110"/>
              <a:gd name="connsiteY2672" fmla="*/ 3692449 h 6386516"/>
              <a:gd name="connsiteX2673" fmla="*/ 1622981 w 6789110"/>
              <a:gd name="connsiteY2673" fmla="*/ 3679968 h 6386516"/>
              <a:gd name="connsiteX2674" fmla="*/ 1642230 w 6789110"/>
              <a:gd name="connsiteY2674" fmla="*/ 3689592 h 6386516"/>
              <a:gd name="connsiteX2675" fmla="*/ 1603733 w 6789110"/>
              <a:gd name="connsiteY2675" fmla="*/ 3728089 h 6386516"/>
              <a:gd name="connsiteX2676" fmla="*/ 1622981 w 6789110"/>
              <a:gd name="connsiteY2676" fmla="*/ 3679968 h 6386516"/>
              <a:gd name="connsiteX2677" fmla="*/ 1776964 w 6789110"/>
              <a:gd name="connsiteY2677" fmla="*/ 3676118 h 6386516"/>
              <a:gd name="connsiteX2678" fmla="*/ 1788514 w 6789110"/>
              <a:gd name="connsiteY2678" fmla="*/ 3706915 h 6386516"/>
              <a:gd name="connsiteX2679" fmla="*/ 1784663 w 6789110"/>
              <a:gd name="connsiteY2679" fmla="*/ 3714615 h 6386516"/>
              <a:gd name="connsiteX2680" fmla="*/ 1773114 w 6789110"/>
              <a:gd name="connsiteY2680" fmla="*/ 3685743 h 6386516"/>
              <a:gd name="connsiteX2681" fmla="*/ 1776964 w 6789110"/>
              <a:gd name="connsiteY2681" fmla="*/ 3676118 h 6386516"/>
              <a:gd name="connsiteX2682" fmla="*/ 2691237 w 6789110"/>
              <a:gd name="connsiteY2682" fmla="*/ 3668419 h 6386516"/>
              <a:gd name="connsiteX2683" fmla="*/ 2697012 w 6789110"/>
              <a:gd name="connsiteY2683" fmla="*/ 3678043 h 6386516"/>
              <a:gd name="connsiteX2684" fmla="*/ 2702786 w 6789110"/>
              <a:gd name="connsiteY2684" fmla="*/ 3683817 h 6386516"/>
              <a:gd name="connsiteX2685" fmla="*/ 2708560 w 6789110"/>
              <a:gd name="connsiteY2685" fmla="*/ 3687667 h 6386516"/>
              <a:gd name="connsiteX2686" fmla="*/ 2689313 w 6789110"/>
              <a:gd name="connsiteY2686" fmla="*/ 3689591 h 6386516"/>
              <a:gd name="connsiteX2687" fmla="*/ 2700862 w 6789110"/>
              <a:gd name="connsiteY2687" fmla="*/ 3697291 h 6386516"/>
              <a:gd name="connsiteX2688" fmla="*/ 2704711 w 6789110"/>
              <a:gd name="connsiteY2688" fmla="*/ 3712689 h 6386516"/>
              <a:gd name="connsiteX2689" fmla="*/ 2679689 w 6789110"/>
              <a:gd name="connsiteY2689" fmla="*/ 3728087 h 6386516"/>
              <a:gd name="connsiteX2690" fmla="*/ 2643118 w 6789110"/>
              <a:gd name="connsiteY2690" fmla="*/ 3735786 h 6386516"/>
              <a:gd name="connsiteX2691" fmla="*/ 2629644 w 6789110"/>
              <a:gd name="connsiteY2691" fmla="*/ 3731937 h 6386516"/>
              <a:gd name="connsiteX2692" fmla="*/ 2620020 w 6789110"/>
              <a:gd name="connsiteY2692" fmla="*/ 3726162 h 6386516"/>
              <a:gd name="connsiteX2693" fmla="*/ 2614246 w 6789110"/>
              <a:gd name="connsiteY2693" fmla="*/ 3724238 h 6386516"/>
              <a:gd name="connsiteX2694" fmla="*/ 2618095 w 6789110"/>
              <a:gd name="connsiteY2694" fmla="*/ 3720388 h 6386516"/>
              <a:gd name="connsiteX2695" fmla="*/ 2618095 w 6789110"/>
              <a:gd name="connsiteY2695" fmla="*/ 3716538 h 6386516"/>
              <a:gd name="connsiteX2696" fmla="*/ 2643118 w 6789110"/>
              <a:gd name="connsiteY2696" fmla="*/ 3699215 h 6386516"/>
              <a:gd name="connsiteX2697" fmla="*/ 2673914 w 6789110"/>
              <a:gd name="connsiteY2697" fmla="*/ 3695366 h 6386516"/>
              <a:gd name="connsiteX2698" fmla="*/ 2691237 w 6789110"/>
              <a:gd name="connsiteY2698" fmla="*/ 3668419 h 6386516"/>
              <a:gd name="connsiteX2699" fmla="*/ 3576640 w 6789110"/>
              <a:gd name="connsiteY2699" fmla="*/ 3664570 h 6386516"/>
              <a:gd name="connsiteX2700" fmla="*/ 3478476 w 6789110"/>
              <a:gd name="connsiteY2700" fmla="*/ 3793530 h 6386516"/>
              <a:gd name="connsiteX2701" fmla="*/ 3576640 w 6789110"/>
              <a:gd name="connsiteY2701" fmla="*/ 3664570 h 6386516"/>
              <a:gd name="connsiteX2702" fmla="*/ 3530445 w 6789110"/>
              <a:gd name="connsiteY2702" fmla="*/ 3662645 h 6386516"/>
              <a:gd name="connsiteX2703" fmla="*/ 3428431 w 6789110"/>
              <a:gd name="connsiteY2703" fmla="*/ 3851274 h 6386516"/>
              <a:gd name="connsiteX2704" fmla="*/ 3530445 w 6789110"/>
              <a:gd name="connsiteY2704" fmla="*/ 3662645 h 6386516"/>
              <a:gd name="connsiteX2705" fmla="*/ 1705176 w 6789110"/>
              <a:gd name="connsiteY2705" fmla="*/ 3659607 h 6386516"/>
              <a:gd name="connsiteX2706" fmla="*/ 1715372 w 6789110"/>
              <a:gd name="connsiteY2706" fmla="*/ 3660720 h 6386516"/>
              <a:gd name="connsiteX2707" fmla="*/ 1709596 w 6789110"/>
              <a:gd name="connsiteY2707" fmla="*/ 3689592 h 6386516"/>
              <a:gd name="connsiteX2708" fmla="*/ 1686499 w 6789110"/>
              <a:gd name="connsiteY2708" fmla="*/ 3676119 h 6386516"/>
              <a:gd name="connsiteX2709" fmla="*/ 1705176 w 6789110"/>
              <a:gd name="connsiteY2709" fmla="*/ 3659607 h 6386516"/>
              <a:gd name="connsiteX2710" fmla="*/ 2197981 w 6789110"/>
              <a:gd name="connsiteY2710" fmla="*/ 3657863 h 6386516"/>
              <a:gd name="connsiteX2711" fmla="*/ 2244688 w 6789110"/>
              <a:gd name="connsiteY2711" fmla="*/ 3706915 h 6386516"/>
              <a:gd name="connsiteX2712" fmla="*/ 2113801 w 6789110"/>
              <a:gd name="connsiteY2712" fmla="*/ 3807005 h 6386516"/>
              <a:gd name="connsiteX2713" fmla="*/ 2197981 w 6789110"/>
              <a:gd name="connsiteY2713" fmla="*/ 3657863 h 6386516"/>
              <a:gd name="connsiteX2714" fmla="*/ 2096479 w 6789110"/>
              <a:gd name="connsiteY2714" fmla="*/ 3649171 h 6386516"/>
              <a:gd name="connsiteX2715" fmla="*/ 2083004 w 6789110"/>
              <a:gd name="connsiteY2715" fmla="*/ 3662645 h 6386516"/>
              <a:gd name="connsiteX2716" fmla="*/ 2067606 w 6789110"/>
              <a:gd name="connsiteY2716" fmla="*/ 3693442 h 6386516"/>
              <a:gd name="connsiteX2717" fmla="*/ 2084929 w 6789110"/>
              <a:gd name="connsiteY2717" fmla="*/ 3654945 h 6386516"/>
              <a:gd name="connsiteX2718" fmla="*/ 2096479 w 6789110"/>
              <a:gd name="connsiteY2718" fmla="*/ 3649171 h 6386516"/>
              <a:gd name="connsiteX2719" fmla="*/ 1973291 w 6789110"/>
              <a:gd name="connsiteY2719" fmla="*/ 3637624 h 6386516"/>
              <a:gd name="connsiteX2720" fmla="*/ 1971367 w 6789110"/>
              <a:gd name="connsiteY2720" fmla="*/ 3645323 h 6386516"/>
              <a:gd name="connsiteX2721" fmla="*/ 2000239 w 6789110"/>
              <a:gd name="connsiteY2721" fmla="*/ 3645323 h 6386516"/>
              <a:gd name="connsiteX2722" fmla="*/ 1965592 w 6789110"/>
              <a:gd name="connsiteY2722" fmla="*/ 3660721 h 6386516"/>
              <a:gd name="connsiteX2723" fmla="*/ 1959818 w 6789110"/>
              <a:gd name="connsiteY2723" fmla="*/ 3651097 h 6386516"/>
              <a:gd name="connsiteX2724" fmla="*/ 1973291 w 6789110"/>
              <a:gd name="connsiteY2724" fmla="*/ 3637624 h 6386516"/>
              <a:gd name="connsiteX2725" fmla="*/ 1915548 w 6789110"/>
              <a:gd name="connsiteY2725" fmla="*/ 3637623 h 6386516"/>
              <a:gd name="connsiteX2726" fmla="*/ 1846256 w 6789110"/>
              <a:gd name="connsiteY2726" fmla="*/ 3718464 h 6386516"/>
              <a:gd name="connsiteX2727" fmla="*/ 1834707 w 6789110"/>
              <a:gd name="connsiteY2727" fmla="*/ 3724238 h 6386516"/>
              <a:gd name="connsiteX2728" fmla="*/ 1861654 w 6789110"/>
              <a:gd name="connsiteY2728" fmla="*/ 3678043 h 6386516"/>
              <a:gd name="connsiteX2729" fmla="*/ 1865503 w 6789110"/>
              <a:gd name="connsiteY2729" fmla="*/ 3681893 h 6386516"/>
              <a:gd name="connsiteX2730" fmla="*/ 1915548 w 6789110"/>
              <a:gd name="connsiteY2730" fmla="*/ 3637623 h 6386516"/>
              <a:gd name="connsiteX2731" fmla="*/ 3490025 w 6789110"/>
              <a:gd name="connsiteY2731" fmla="*/ 3627999 h 6386516"/>
              <a:gd name="connsiteX2732" fmla="*/ 3418808 w 6789110"/>
              <a:gd name="connsiteY2732" fmla="*/ 3710764 h 6386516"/>
              <a:gd name="connsiteX2733" fmla="*/ 3374538 w 6789110"/>
              <a:gd name="connsiteY2733" fmla="*/ 3833951 h 6386516"/>
              <a:gd name="connsiteX2734" fmla="*/ 3297546 w 6789110"/>
              <a:gd name="connsiteY2734" fmla="*/ 3756959 h 6386516"/>
              <a:gd name="connsiteX2735" fmla="*/ 3366838 w 6789110"/>
              <a:gd name="connsiteY2735" fmla="*/ 3853199 h 6386516"/>
              <a:gd name="connsiteX2736" fmla="*/ 3434206 w 6789110"/>
              <a:gd name="connsiteY2736" fmla="*/ 3722313 h 6386516"/>
              <a:gd name="connsiteX2737" fmla="*/ 3490025 w 6789110"/>
              <a:gd name="connsiteY2737" fmla="*/ 3627999 h 6386516"/>
              <a:gd name="connsiteX2738" fmla="*/ 1694199 w 6789110"/>
              <a:gd name="connsiteY2738" fmla="*/ 3626074 h 6386516"/>
              <a:gd name="connsiteX2739" fmla="*/ 1667251 w 6789110"/>
              <a:gd name="connsiteY2739" fmla="*/ 3672270 h 6386516"/>
              <a:gd name="connsiteX2740" fmla="*/ 1648003 w 6789110"/>
              <a:gd name="connsiteY2740" fmla="*/ 3658796 h 6386516"/>
              <a:gd name="connsiteX2741" fmla="*/ 1694199 w 6789110"/>
              <a:gd name="connsiteY2741" fmla="*/ 3626074 h 6386516"/>
              <a:gd name="connsiteX2742" fmla="*/ 1798136 w 6789110"/>
              <a:gd name="connsiteY2742" fmla="*/ 3602976 h 6386516"/>
              <a:gd name="connsiteX2743" fmla="*/ 1805835 w 6789110"/>
              <a:gd name="connsiteY2743" fmla="*/ 3604901 h 6386516"/>
              <a:gd name="connsiteX2744" fmla="*/ 1711520 w 6789110"/>
              <a:gd name="connsiteY2744" fmla="*/ 3799305 h 6386516"/>
              <a:gd name="connsiteX2745" fmla="*/ 1669175 w 6789110"/>
              <a:gd name="connsiteY2745" fmla="*/ 3741562 h 6386516"/>
              <a:gd name="connsiteX2746" fmla="*/ 1684573 w 6789110"/>
              <a:gd name="connsiteY2746" fmla="*/ 3710765 h 6386516"/>
              <a:gd name="connsiteX2747" fmla="*/ 1713445 w 6789110"/>
              <a:gd name="connsiteY2747" fmla="*/ 3712690 h 6386516"/>
              <a:gd name="connsiteX2748" fmla="*/ 1699971 w 6789110"/>
              <a:gd name="connsiteY2748" fmla="*/ 3774283 h 6386516"/>
              <a:gd name="connsiteX2749" fmla="*/ 1798136 w 6789110"/>
              <a:gd name="connsiteY2749" fmla="*/ 3602976 h 6386516"/>
              <a:gd name="connsiteX2750" fmla="*/ 1892452 w 6789110"/>
              <a:gd name="connsiteY2750" fmla="*/ 3601052 h 6386516"/>
              <a:gd name="connsiteX2751" fmla="*/ 1886678 w 6789110"/>
              <a:gd name="connsiteY2751" fmla="*/ 3616450 h 6386516"/>
              <a:gd name="connsiteX2752" fmla="*/ 1861654 w 6789110"/>
              <a:gd name="connsiteY2752" fmla="*/ 3651097 h 6386516"/>
              <a:gd name="connsiteX2753" fmla="*/ 1855880 w 6789110"/>
              <a:gd name="connsiteY2753" fmla="*/ 3658796 h 6386516"/>
              <a:gd name="connsiteX2754" fmla="*/ 1836632 w 6789110"/>
              <a:gd name="connsiteY2754" fmla="*/ 3689592 h 6386516"/>
              <a:gd name="connsiteX2755" fmla="*/ 1842407 w 6789110"/>
              <a:gd name="connsiteY2755" fmla="*/ 3679968 h 6386516"/>
              <a:gd name="connsiteX2756" fmla="*/ 1828933 w 6789110"/>
              <a:gd name="connsiteY2756" fmla="*/ 3664570 h 6386516"/>
              <a:gd name="connsiteX2757" fmla="*/ 1836632 w 6789110"/>
              <a:gd name="connsiteY2757" fmla="*/ 3653021 h 6386516"/>
              <a:gd name="connsiteX2758" fmla="*/ 1840482 w 6789110"/>
              <a:gd name="connsiteY2758" fmla="*/ 3658796 h 6386516"/>
              <a:gd name="connsiteX2759" fmla="*/ 1892452 w 6789110"/>
              <a:gd name="connsiteY2759" fmla="*/ 3601052 h 6386516"/>
              <a:gd name="connsiteX2760" fmla="*/ 3372612 w 6789110"/>
              <a:gd name="connsiteY2760" fmla="*/ 3597202 h 6386516"/>
              <a:gd name="connsiteX2761" fmla="*/ 3405335 w 6789110"/>
              <a:gd name="connsiteY2761" fmla="*/ 3643398 h 6386516"/>
              <a:gd name="connsiteX2762" fmla="*/ 3372612 w 6789110"/>
              <a:gd name="connsiteY2762" fmla="*/ 3597202 h 6386516"/>
              <a:gd name="connsiteX2763" fmla="*/ 1929023 w 6789110"/>
              <a:gd name="connsiteY2763" fmla="*/ 3597202 h 6386516"/>
              <a:gd name="connsiteX2764" fmla="*/ 1902075 w 6789110"/>
              <a:gd name="connsiteY2764" fmla="*/ 3626075 h 6386516"/>
              <a:gd name="connsiteX2765" fmla="*/ 1917474 w 6789110"/>
              <a:gd name="connsiteY2765" fmla="*/ 3606827 h 6386516"/>
              <a:gd name="connsiteX2766" fmla="*/ 1929023 w 6789110"/>
              <a:gd name="connsiteY2766" fmla="*/ 3597202 h 6386516"/>
              <a:gd name="connsiteX2767" fmla="*/ 1755792 w 6789110"/>
              <a:gd name="connsiteY2767" fmla="*/ 3583728 h 6386516"/>
              <a:gd name="connsiteX2768" fmla="*/ 1765416 w 6789110"/>
              <a:gd name="connsiteY2768" fmla="*/ 3599126 h 6386516"/>
              <a:gd name="connsiteX2769" fmla="*/ 1736543 w 6789110"/>
              <a:gd name="connsiteY2769" fmla="*/ 3653020 h 6386516"/>
              <a:gd name="connsiteX2770" fmla="*/ 1755792 w 6789110"/>
              <a:gd name="connsiteY2770" fmla="*/ 3583728 h 6386516"/>
              <a:gd name="connsiteX2771" fmla="*/ 1990615 w 6789110"/>
              <a:gd name="connsiteY2771" fmla="*/ 3574106 h 6386516"/>
              <a:gd name="connsiteX2772" fmla="*/ 2002165 w 6789110"/>
              <a:gd name="connsiteY2772" fmla="*/ 3581805 h 6386516"/>
              <a:gd name="connsiteX2773" fmla="*/ 1984841 w 6789110"/>
              <a:gd name="connsiteY2773" fmla="*/ 3583730 h 6386516"/>
              <a:gd name="connsiteX2774" fmla="*/ 1990615 w 6789110"/>
              <a:gd name="connsiteY2774" fmla="*/ 3574106 h 6386516"/>
              <a:gd name="connsiteX2775" fmla="*/ 3374538 w 6789110"/>
              <a:gd name="connsiteY2775" fmla="*/ 3562556 h 6386516"/>
              <a:gd name="connsiteX2776" fmla="*/ 3418808 w 6789110"/>
              <a:gd name="connsiteY2776" fmla="*/ 3599128 h 6386516"/>
              <a:gd name="connsiteX2777" fmla="*/ 3405334 w 6789110"/>
              <a:gd name="connsiteY2777" fmla="*/ 3616451 h 6386516"/>
              <a:gd name="connsiteX2778" fmla="*/ 3374538 w 6789110"/>
              <a:gd name="connsiteY2778" fmla="*/ 3562556 h 6386516"/>
              <a:gd name="connsiteX2779" fmla="*/ 1990616 w 6789110"/>
              <a:gd name="connsiteY2779" fmla="*/ 3541383 h 6386516"/>
              <a:gd name="connsiteX2780" fmla="*/ 1982918 w 6789110"/>
              <a:gd name="connsiteY2780" fmla="*/ 3551008 h 6386516"/>
              <a:gd name="connsiteX2781" fmla="*/ 1948270 w 6789110"/>
              <a:gd name="connsiteY2781" fmla="*/ 3564481 h 6386516"/>
              <a:gd name="connsiteX2782" fmla="*/ 1967518 w 6789110"/>
              <a:gd name="connsiteY2782" fmla="*/ 3572180 h 6386516"/>
              <a:gd name="connsiteX2783" fmla="*/ 1961743 w 6789110"/>
              <a:gd name="connsiteY2783" fmla="*/ 3579880 h 6386516"/>
              <a:gd name="connsiteX2784" fmla="*/ 1938646 w 6789110"/>
              <a:gd name="connsiteY2784" fmla="*/ 3574105 h 6386516"/>
              <a:gd name="connsiteX2785" fmla="*/ 1950195 w 6789110"/>
              <a:gd name="connsiteY2785" fmla="*/ 3552932 h 6386516"/>
              <a:gd name="connsiteX2786" fmla="*/ 1990616 w 6789110"/>
              <a:gd name="connsiteY2786" fmla="*/ 3541383 h 6386516"/>
              <a:gd name="connsiteX2787" fmla="*/ 2011787 w 6789110"/>
              <a:gd name="connsiteY2787" fmla="*/ 3537534 h 6386516"/>
              <a:gd name="connsiteX2788" fmla="*/ 2021412 w 6789110"/>
              <a:gd name="connsiteY2788" fmla="*/ 3537534 h 6386516"/>
              <a:gd name="connsiteX2789" fmla="*/ 2006013 w 6789110"/>
              <a:gd name="connsiteY2789" fmla="*/ 3547158 h 6386516"/>
              <a:gd name="connsiteX2790" fmla="*/ 2011787 w 6789110"/>
              <a:gd name="connsiteY2790" fmla="*/ 3537534 h 6386516"/>
              <a:gd name="connsiteX2791" fmla="*/ 3430355 w 6789110"/>
              <a:gd name="connsiteY2791" fmla="*/ 3493264 h 6386516"/>
              <a:gd name="connsiteX2792" fmla="*/ 3449604 w 6789110"/>
              <a:gd name="connsiteY2792" fmla="*/ 3541385 h 6386516"/>
              <a:gd name="connsiteX2793" fmla="*/ 3426506 w 6789110"/>
              <a:gd name="connsiteY2793" fmla="*/ 3514437 h 6386516"/>
              <a:gd name="connsiteX2794" fmla="*/ 3430355 w 6789110"/>
              <a:gd name="connsiteY2794" fmla="*/ 3493264 h 6386516"/>
              <a:gd name="connsiteX2795" fmla="*/ 2138824 w 6789110"/>
              <a:gd name="connsiteY2795" fmla="*/ 3481715 h 6386516"/>
              <a:gd name="connsiteX2796" fmla="*/ 2121500 w 6789110"/>
              <a:gd name="connsiteY2796" fmla="*/ 3525985 h 6386516"/>
              <a:gd name="connsiteX2797" fmla="*/ 2150372 w 6789110"/>
              <a:gd name="connsiteY2797" fmla="*/ 3508662 h 6386516"/>
              <a:gd name="connsiteX2798" fmla="*/ 2063757 w 6789110"/>
              <a:gd name="connsiteY2798" fmla="*/ 3653022 h 6386516"/>
              <a:gd name="connsiteX2799" fmla="*/ 2042584 w 6789110"/>
              <a:gd name="connsiteY2799" fmla="*/ 3691518 h 6386516"/>
              <a:gd name="connsiteX2800" fmla="*/ 2017562 w 6789110"/>
              <a:gd name="connsiteY2800" fmla="*/ 3689593 h 6386516"/>
              <a:gd name="connsiteX2801" fmla="*/ 2046434 w 6789110"/>
              <a:gd name="connsiteY2801" fmla="*/ 3654947 h 6386516"/>
              <a:gd name="connsiteX2802" fmla="*/ 2050283 w 6789110"/>
              <a:gd name="connsiteY2802" fmla="*/ 3614526 h 6386516"/>
              <a:gd name="connsiteX2803" fmla="*/ 2138824 w 6789110"/>
              <a:gd name="connsiteY2803" fmla="*/ 3481715 h 6386516"/>
              <a:gd name="connsiteX2804" fmla="*/ 1855880 w 6789110"/>
              <a:gd name="connsiteY2804" fmla="*/ 3481715 h 6386516"/>
              <a:gd name="connsiteX2805" fmla="*/ 1788512 w 6789110"/>
              <a:gd name="connsiteY2805" fmla="*/ 3574105 h 6386516"/>
              <a:gd name="connsiteX2806" fmla="*/ 1761565 w 6789110"/>
              <a:gd name="connsiteY2806" fmla="*/ 3554857 h 6386516"/>
              <a:gd name="connsiteX2807" fmla="*/ 1855880 w 6789110"/>
              <a:gd name="connsiteY2807" fmla="*/ 3481715 h 6386516"/>
              <a:gd name="connsiteX2808" fmla="*/ 3351440 w 6789110"/>
              <a:gd name="connsiteY2808" fmla="*/ 3479790 h 6386516"/>
              <a:gd name="connsiteX2809" fmla="*/ 3434206 w 6789110"/>
              <a:gd name="connsiteY2809" fmla="*/ 3593353 h 6386516"/>
              <a:gd name="connsiteX2810" fmla="*/ 3351440 w 6789110"/>
              <a:gd name="connsiteY2810" fmla="*/ 3479790 h 6386516"/>
              <a:gd name="connsiteX2811" fmla="*/ 1977142 w 6789110"/>
              <a:gd name="connsiteY2811" fmla="*/ 3472091 h 6386516"/>
              <a:gd name="connsiteX2812" fmla="*/ 1942495 w 6789110"/>
              <a:gd name="connsiteY2812" fmla="*/ 3516361 h 6386516"/>
              <a:gd name="connsiteX2813" fmla="*/ 1998315 w 6789110"/>
              <a:gd name="connsiteY2813" fmla="*/ 3500963 h 6386516"/>
              <a:gd name="connsiteX2814" fmla="*/ 1915548 w 6789110"/>
              <a:gd name="connsiteY2814" fmla="*/ 3549082 h 6386516"/>
              <a:gd name="connsiteX2815" fmla="*/ 1944420 w 6789110"/>
              <a:gd name="connsiteY2815" fmla="*/ 3551007 h 6386516"/>
              <a:gd name="connsiteX2816" fmla="*/ 1925172 w 6789110"/>
              <a:gd name="connsiteY2816" fmla="*/ 3570255 h 6386516"/>
              <a:gd name="connsiteX2817" fmla="*/ 1869353 w 6789110"/>
              <a:gd name="connsiteY2817" fmla="*/ 3574105 h 6386516"/>
              <a:gd name="connsiteX2818" fmla="*/ 1827008 w 6789110"/>
              <a:gd name="connsiteY2818" fmla="*/ 3595277 h 6386516"/>
              <a:gd name="connsiteX2819" fmla="*/ 1855880 w 6789110"/>
              <a:gd name="connsiteY2819" fmla="*/ 3552932 h 6386516"/>
              <a:gd name="connsiteX2820" fmla="*/ 1861654 w 6789110"/>
              <a:gd name="connsiteY2820" fmla="*/ 3545233 h 6386516"/>
              <a:gd name="connsiteX2821" fmla="*/ 1865504 w 6789110"/>
              <a:gd name="connsiteY2821" fmla="*/ 3541383 h 6386516"/>
              <a:gd name="connsiteX2822" fmla="*/ 1877052 w 6789110"/>
              <a:gd name="connsiteY2822" fmla="*/ 3531759 h 6386516"/>
              <a:gd name="connsiteX2823" fmla="*/ 1857805 w 6789110"/>
              <a:gd name="connsiteY2823" fmla="*/ 3568330 h 6386516"/>
              <a:gd name="connsiteX2824" fmla="*/ 1977142 w 6789110"/>
              <a:gd name="connsiteY2824" fmla="*/ 3472091 h 6386516"/>
              <a:gd name="connsiteX2825" fmla="*/ 3613211 w 6789110"/>
              <a:gd name="connsiteY2825" fmla="*/ 3460542 h 6386516"/>
              <a:gd name="connsiteX2826" fmla="*/ 3661332 w 6789110"/>
              <a:gd name="connsiteY2826" fmla="*/ 3552932 h 6386516"/>
              <a:gd name="connsiteX2827" fmla="*/ 3613211 w 6789110"/>
              <a:gd name="connsiteY2827" fmla="*/ 3460542 h 6386516"/>
              <a:gd name="connsiteX2828" fmla="*/ 2029111 w 6789110"/>
              <a:gd name="connsiteY2828" fmla="*/ 3454768 h 6386516"/>
              <a:gd name="connsiteX2829" fmla="*/ 2040659 w 6789110"/>
              <a:gd name="connsiteY2829" fmla="*/ 3499038 h 6386516"/>
              <a:gd name="connsiteX2830" fmla="*/ 2065683 w 6789110"/>
              <a:gd name="connsiteY2830" fmla="*/ 3458617 h 6386516"/>
              <a:gd name="connsiteX2831" fmla="*/ 2057983 w 6789110"/>
              <a:gd name="connsiteY2831" fmla="*/ 3504812 h 6386516"/>
              <a:gd name="connsiteX2832" fmla="*/ 2036810 w 6789110"/>
              <a:gd name="connsiteY2832" fmla="*/ 3535609 h 6386516"/>
              <a:gd name="connsiteX2833" fmla="*/ 2029111 w 6789110"/>
              <a:gd name="connsiteY2833" fmla="*/ 3454768 h 6386516"/>
              <a:gd name="connsiteX2834" fmla="*/ 2223515 w 6789110"/>
              <a:gd name="connsiteY2834" fmla="*/ 3450918 h 6386516"/>
              <a:gd name="connsiteX2835" fmla="*/ 2229289 w 6789110"/>
              <a:gd name="connsiteY2835" fmla="*/ 3472091 h 6386516"/>
              <a:gd name="connsiteX2836" fmla="*/ 2246612 w 6789110"/>
              <a:gd name="connsiteY2836" fmla="*/ 3456692 h 6386516"/>
              <a:gd name="connsiteX2837" fmla="*/ 2236988 w 6789110"/>
              <a:gd name="connsiteY2837" fmla="*/ 3474016 h 6386516"/>
              <a:gd name="connsiteX2838" fmla="*/ 2167696 w 6789110"/>
              <a:gd name="connsiteY2838" fmla="*/ 3572181 h 6386516"/>
              <a:gd name="connsiteX2839" fmla="*/ 2148448 w 6789110"/>
              <a:gd name="connsiteY2839" fmla="*/ 3595278 h 6386516"/>
              <a:gd name="connsiteX2840" fmla="*/ 2171545 w 6789110"/>
              <a:gd name="connsiteY2840" fmla="*/ 3525986 h 6386516"/>
              <a:gd name="connsiteX2841" fmla="*/ 2202342 w 6789110"/>
              <a:gd name="connsiteY2841" fmla="*/ 3479790 h 6386516"/>
              <a:gd name="connsiteX2842" fmla="*/ 2223515 w 6789110"/>
              <a:gd name="connsiteY2842" fmla="*/ 3450918 h 6386516"/>
              <a:gd name="connsiteX2843" fmla="*/ 2292808 w 6789110"/>
              <a:gd name="connsiteY2843" fmla="*/ 3441294 h 6386516"/>
              <a:gd name="connsiteX2844" fmla="*/ 2285109 w 6789110"/>
              <a:gd name="connsiteY2844" fmla="*/ 3468241 h 6386516"/>
              <a:gd name="connsiteX2845" fmla="*/ 2258161 w 6789110"/>
              <a:gd name="connsiteY2845" fmla="*/ 3516362 h 6386516"/>
              <a:gd name="connsiteX2846" fmla="*/ 2269711 w 6789110"/>
              <a:gd name="connsiteY2846" fmla="*/ 3512512 h 6386516"/>
              <a:gd name="connsiteX2847" fmla="*/ 2213891 w 6789110"/>
              <a:gd name="connsiteY2847" fmla="*/ 3618376 h 6386516"/>
              <a:gd name="connsiteX2848" fmla="*/ 2148448 w 6789110"/>
              <a:gd name="connsiteY2848" fmla="*/ 3620300 h 6386516"/>
              <a:gd name="connsiteX2849" fmla="*/ 2200418 w 6789110"/>
              <a:gd name="connsiteY2849" fmla="*/ 3562557 h 6386516"/>
              <a:gd name="connsiteX2850" fmla="*/ 2285109 w 6789110"/>
              <a:gd name="connsiteY2850" fmla="*/ 3443219 h 6386516"/>
              <a:gd name="connsiteX2851" fmla="*/ 2292808 w 6789110"/>
              <a:gd name="connsiteY2851" fmla="*/ 3441294 h 6386516"/>
              <a:gd name="connsiteX2852" fmla="*/ 2113801 w 6789110"/>
              <a:gd name="connsiteY2852" fmla="*/ 3437445 h 6386516"/>
              <a:gd name="connsiteX2853" fmla="*/ 2113801 w 6789110"/>
              <a:gd name="connsiteY2853" fmla="*/ 3483640 h 6386516"/>
              <a:gd name="connsiteX2854" fmla="*/ 2048358 w 6789110"/>
              <a:gd name="connsiteY2854" fmla="*/ 3583730 h 6386516"/>
              <a:gd name="connsiteX2855" fmla="*/ 2042584 w 6789110"/>
              <a:gd name="connsiteY2855" fmla="*/ 3560633 h 6386516"/>
              <a:gd name="connsiteX2856" fmla="*/ 2113801 w 6789110"/>
              <a:gd name="connsiteY2856" fmla="*/ 3437445 h 6386516"/>
              <a:gd name="connsiteX2857" fmla="*/ 3336041 w 6789110"/>
              <a:gd name="connsiteY2857" fmla="*/ 3425896 h 6386516"/>
              <a:gd name="connsiteX2858" fmla="*/ 3432280 w 6789110"/>
              <a:gd name="connsiteY2858" fmla="*/ 3576030 h 6386516"/>
              <a:gd name="connsiteX2859" fmla="*/ 3336041 w 6789110"/>
              <a:gd name="connsiteY2859" fmla="*/ 3425896 h 6386516"/>
              <a:gd name="connsiteX2860" fmla="*/ 3178209 w 6789110"/>
              <a:gd name="connsiteY2860" fmla="*/ 3423971 h 6386516"/>
              <a:gd name="connsiteX2861" fmla="*/ 3180134 w 6789110"/>
              <a:gd name="connsiteY2861" fmla="*/ 3454768 h 6386516"/>
              <a:gd name="connsiteX2862" fmla="*/ 3147412 w 6789110"/>
              <a:gd name="connsiteY2862" fmla="*/ 3468241 h 6386516"/>
              <a:gd name="connsiteX2863" fmla="*/ 3218630 w 6789110"/>
              <a:gd name="connsiteY2863" fmla="*/ 3458617 h 6386516"/>
              <a:gd name="connsiteX2864" fmla="*/ 3239802 w 6789110"/>
              <a:gd name="connsiteY2864" fmla="*/ 3497113 h 6386516"/>
              <a:gd name="connsiteX2865" fmla="*/ 3112766 w 6789110"/>
              <a:gd name="connsiteY2865" fmla="*/ 3487489 h 6386516"/>
              <a:gd name="connsiteX2866" fmla="*/ 3178209 w 6789110"/>
              <a:gd name="connsiteY2866" fmla="*/ 3423971 h 6386516"/>
              <a:gd name="connsiteX2867" fmla="*/ 3305245 w 6789110"/>
              <a:gd name="connsiteY2867" fmla="*/ 3416272 h 6386516"/>
              <a:gd name="connsiteX2868" fmla="*/ 3332193 w 6789110"/>
              <a:gd name="connsiteY2868" fmla="*/ 3466317 h 6386516"/>
              <a:gd name="connsiteX2869" fmla="*/ 3305245 w 6789110"/>
              <a:gd name="connsiteY2869" fmla="*/ 3416272 h 6386516"/>
              <a:gd name="connsiteX2870" fmla="*/ 2175395 w 6789110"/>
              <a:gd name="connsiteY2870" fmla="*/ 3412422 h 6386516"/>
              <a:gd name="connsiteX2871" fmla="*/ 2194644 w 6789110"/>
              <a:gd name="connsiteY2871" fmla="*/ 3427820 h 6386516"/>
              <a:gd name="connsiteX2872" fmla="*/ 2185019 w 6789110"/>
              <a:gd name="connsiteY2872" fmla="*/ 3470166 h 6386516"/>
              <a:gd name="connsiteX2873" fmla="*/ 2177319 w 6789110"/>
              <a:gd name="connsiteY2873" fmla="*/ 3481714 h 6386516"/>
              <a:gd name="connsiteX2874" fmla="*/ 2177319 w 6789110"/>
              <a:gd name="connsiteY2874" fmla="*/ 3474015 h 6386516"/>
              <a:gd name="connsiteX2875" fmla="*/ 2167695 w 6789110"/>
              <a:gd name="connsiteY2875" fmla="*/ 3425896 h 6386516"/>
              <a:gd name="connsiteX2876" fmla="*/ 2175395 w 6789110"/>
              <a:gd name="connsiteY2876" fmla="*/ 3412422 h 6386516"/>
              <a:gd name="connsiteX2877" fmla="*/ 2161922 w 6789110"/>
              <a:gd name="connsiteY2877" fmla="*/ 3393175 h 6386516"/>
              <a:gd name="connsiteX2878" fmla="*/ 2163847 w 6789110"/>
              <a:gd name="connsiteY2878" fmla="*/ 3395100 h 6386516"/>
              <a:gd name="connsiteX2879" fmla="*/ 2161922 w 6789110"/>
              <a:gd name="connsiteY2879" fmla="*/ 3398949 h 6386516"/>
              <a:gd name="connsiteX2880" fmla="*/ 2161922 w 6789110"/>
              <a:gd name="connsiteY2880" fmla="*/ 3393175 h 6386516"/>
              <a:gd name="connsiteX2881" fmla="*/ 3237877 w 6789110"/>
              <a:gd name="connsiteY2881" fmla="*/ 3372002 h 6386516"/>
              <a:gd name="connsiteX2882" fmla="*/ 3297547 w 6789110"/>
              <a:gd name="connsiteY2882" fmla="*/ 3472091 h 6386516"/>
              <a:gd name="connsiteX2883" fmla="*/ 3237877 w 6789110"/>
              <a:gd name="connsiteY2883" fmla="*/ 3372002 h 6386516"/>
              <a:gd name="connsiteX2884" fmla="*/ 3634384 w 6789110"/>
              <a:gd name="connsiteY2884" fmla="*/ 3366227 h 6386516"/>
              <a:gd name="connsiteX2885" fmla="*/ 3651708 w 6789110"/>
              <a:gd name="connsiteY2885" fmla="*/ 3400874 h 6386516"/>
              <a:gd name="connsiteX2886" fmla="*/ 3634384 w 6789110"/>
              <a:gd name="connsiteY2886" fmla="*/ 3366227 h 6386516"/>
              <a:gd name="connsiteX2887" fmla="*/ 3411108 w 6789110"/>
              <a:gd name="connsiteY2887" fmla="*/ 3333506 h 6386516"/>
              <a:gd name="connsiteX2888" fmla="*/ 3609362 w 6789110"/>
              <a:gd name="connsiteY2888" fmla="*/ 3579879 h 6386516"/>
              <a:gd name="connsiteX2889" fmla="*/ 3466927 w 6789110"/>
              <a:gd name="connsiteY2889" fmla="*/ 3406648 h 6386516"/>
              <a:gd name="connsiteX2890" fmla="*/ 3465002 w 6789110"/>
              <a:gd name="connsiteY2890" fmla="*/ 3422046 h 6386516"/>
              <a:gd name="connsiteX2891" fmla="*/ 3411108 w 6789110"/>
              <a:gd name="connsiteY2891" fmla="*/ 3333506 h 6386516"/>
              <a:gd name="connsiteX2892" fmla="*/ 3472701 w 6789110"/>
              <a:gd name="connsiteY2892" fmla="*/ 3321957 h 6386516"/>
              <a:gd name="connsiteX2893" fmla="*/ 3588188 w 6789110"/>
              <a:gd name="connsiteY2893" fmla="*/ 3464391 h 6386516"/>
              <a:gd name="connsiteX2894" fmla="*/ 3472701 w 6789110"/>
              <a:gd name="connsiteY2894" fmla="*/ 3321957 h 6386516"/>
              <a:gd name="connsiteX2895" fmla="*/ 3520821 w 6789110"/>
              <a:gd name="connsiteY2895" fmla="*/ 3320033 h 6386516"/>
              <a:gd name="connsiteX2896" fmla="*/ 3561241 w 6789110"/>
              <a:gd name="connsiteY2896" fmla="*/ 3333506 h 6386516"/>
              <a:gd name="connsiteX2897" fmla="*/ 3657482 w 6789110"/>
              <a:gd name="connsiteY2897" fmla="*/ 3462468 h 6386516"/>
              <a:gd name="connsiteX2898" fmla="*/ 3659407 w 6789110"/>
              <a:gd name="connsiteY2898" fmla="*/ 3489415 h 6386516"/>
              <a:gd name="connsiteX2899" fmla="*/ 3520821 w 6789110"/>
              <a:gd name="connsiteY2899" fmla="*/ 3320033 h 6386516"/>
              <a:gd name="connsiteX2900" fmla="*/ 3434206 w 6789110"/>
              <a:gd name="connsiteY2900" fmla="*/ 3318108 h 6386516"/>
              <a:gd name="connsiteX2901" fmla="*/ 3665180 w 6789110"/>
              <a:gd name="connsiteY2901" fmla="*/ 3593354 h 6386516"/>
              <a:gd name="connsiteX2902" fmla="*/ 3667105 w 6789110"/>
              <a:gd name="connsiteY2902" fmla="*/ 3641473 h 6386516"/>
              <a:gd name="connsiteX2903" fmla="*/ 3644008 w 6789110"/>
              <a:gd name="connsiteY2903" fmla="*/ 3593354 h 6386516"/>
              <a:gd name="connsiteX2904" fmla="*/ 3434206 w 6789110"/>
              <a:gd name="connsiteY2904" fmla="*/ 3318108 h 6386516"/>
              <a:gd name="connsiteX2905" fmla="*/ 1588334 w 6789110"/>
              <a:gd name="connsiteY2905" fmla="*/ 3304634 h 6386516"/>
              <a:gd name="connsiteX2906" fmla="*/ 1605658 w 6789110"/>
              <a:gd name="connsiteY2906" fmla="*/ 3308483 h 6386516"/>
              <a:gd name="connsiteX2907" fmla="*/ 1569086 w 6789110"/>
              <a:gd name="connsiteY2907" fmla="*/ 3335431 h 6386516"/>
              <a:gd name="connsiteX2908" fmla="*/ 1588334 w 6789110"/>
              <a:gd name="connsiteY2908" fmla="*/ 3304634 h 6386516"/>
              <a:gd name="connsiteX2909" fmla="*/ 1938646 w 6789110"/>
              <a:gd name="connsiteY2909" fmla="*/ 3285386 h 6386516"/>
              <a:gd name="connsiteX2910" fmla="*/ 1896300 w 6789110"/>
              <a:gd name="connsiteY2910" fmla="*/ 3341206 h 6386516"/>
              <a:gd name="connsiteX2911" fmla="*/ 1938646 w 6789110"/>
              <a:gd name="connsiteY2911" fmla="*/ 3285386 h 6386516"/>
              <a:gd name="connsiteX2912" fmla="*/ 1003199 w 6789110"/>
              <a:gd name="connsiteY2912" fmla="*/ 3266139 h 6386516"/>
              <a:gd name="connsiteX2913" fmla="*/ 964703 w 6789110"/>
              <a:gd name="connsiteY2913" fmla="*/ 3321958 h 6386516"/>
              <a:gd name="connsiteX2914" fmla="*/ 1008974 w 6789110"/>
              <a:gd name="connsiteY2914" fmla="*/ 3296935 h 6386516"/>
              <a:gd name="connsiteX2915" fmla="*/ 939681 w 6789110"/>
              <a:gd name="connsiteY2915" fmla="*/ 3393175 h 6386516"/>
              <a:gd name="connsiteX2916" fmla="*/ 1089815 w 6789110"/>
              <a:gd name="connsiteY2916" fmla="*/ 3279612 h 6386516"/>
              <a:gd name="connsiteX2917" fmla="*/ 1005124 w 6789110"/>
              <a:gd name="connsiteY2917" fmla="*/ 3385476 h 6386516"/>
              <a:gd name="connsiteX2918" fmla="*/ 1099439 w 6789110"/>
              <a:gd name="connsiteY2918" fmla="*/ 3333506 h 6386516"/>
              <a:gd name="connsiteX2919" fmla="*/ 997425 w 6789110"/>
              <a:gd name="connsiteY2919" fmla="*/ 3439370 h 6386516"/>
              <a:gd name="connsiteX2920" fmla="*/ 1122536 w 6789110"/>
              <a:gd name="connsiteY2920" fmla="*/ 3364303 h 6386516"/>
              <a:gd name="connsiteX2921" fmla="*/ 1010898 w 6789110"/>
              <a:gd name="connsiteY2921" fmla="*/ 3481715 h 6386516"/>
              <a:gd name="connsiteX2922" fmla="*/ 1161032 w 6789110"/>
              <a:gd name="connsiteY2922" fmla="*/ 3364303 h 6386516"/>
              <a:gd name="connsiteX2923" fmla="*/ 1195678 w 6789110"/>
              <a:gd name="connsiteY2923" fmla="*/ 3368153 h 6386516"/>
              <a:gd name="connsiteX2924" fmla="*/ 974327 w 6789110"/>
              <a:gd name="connsiteY2924" fmla="*/ 3533684 h 6386516"/>
              <a:gd name="connsiteX2925" fmla="*/ 1318864 w 6789110"/>
              <a:gd name="connsiteY2925" fmla="*/ 3321958 h 6386516"/>
              <a:gd name="connsiteX2926" fmla="*/ 1136010 w 6789110"/>
              <a:gd name="connsiteY2926" fmla="*/ 3483640 h 6386516"/>
              <a:gd name="connsiteX2927" fmla="*/ 1078266 w 6789110"/>
              <a:gd name="connsiteY2927" fmla="*/ 3531760 h 6386516"/>
              <a:gd name="connsiteX2928" fmla="*/ 1343887 w 6789110"/>
              <a:gd name="connsiteY2928" fmla="*/ 3348905 h 6386516"/>
              <a:gd name="connsiteX2929" fmla="*/ 1216851 w 6789110"/>
              <a:gd name="connsiteY2929" fmla="*/ 3497113 h 6386516"/>
              <a:gd name="connsiteX2930" fmla="*/ 1393931 w 6789110"/>
              <a:gd name="connsiteY2930" fmla="*/ 3377777 h 6386516"/>
              <a:gd name="connsiteX2931" fmla="*/ 1295767 w 6789110"/>
              <a:gd name="connsiteY2931" fmla="*/ 3489414 h 6386516"/>
              <a:gd name="connsiteX2932" fmla="*/ 1409329 w 6789110"/>
              <a:gd name="connsiteY2932" fmla="*/ 3406648 h 6386516"/>
              <a:gd name="connsiteX2933" fmla="*/ 1515194 w 6789110"/>
              <a:gd name="connsiteY2933" fmla="*/ 3339281 h 6386516"/>
              <a:gd name="connsiteX2934" fmla="*/ 1318864 w 6789110"/>
              <a:gd name="connsiteY2934" fmla="*/ 3520211 h 6386516"/>
              <a:gd name="connsiteX2935" fmla="*/ 1567162 w 6789110"/>
              <a:gd name="connsiteY2935" fmla="*/ 3352754 h 6386516"/>
              <a:gd name="connsiteX2936" fmla="*/ 1415104 w 6789110"/>
              <a:gd name="connsiteY2936" fmla="*/ 3512512 h 6386516"/>
              <a:gd name="connsiteX2937" fmla="*/ 1640304 w 6789110"/>
              <a:gd name="connsiteY2937" fmla="*/ 3333506 h 6386516"/>
              <a:gd name="connsiteX2938" fmla="*/ 1476697 w 6789110"/>
              <a:gd name="connsiteY2938" fmla="*/ 3502888 h 6386516"/>
              <a:gd name="connsiteX2939" fmla="*/ 1428577 w 6789110"/>
              <a:gd name="connsiteY2939" fmla="*/ 3547158 h 6386516"/>
              <a:gd name="connsiteX2940" fmla="*/ 1734619 w 6789110"/>
              <a:gd name="connsiteY2940" fmla="*/ 3318108 h 6386516"/>
              <a:gd name="connsiteX2941" fmla="*/ 1315015 w 6789110"/>
              <a:gd name="connsiteY2941" fmla="*/ 3651096 h 6386516"/>
              <a:gd name="connsiteX2942" fmla="*/ 1274594 w 6789110"/>
              <a:gd name="connsiteY2942" fmla="*/ 3676119 h 6386516"/>
              <a:gd name="connsiteX2943" fmla="*/ 1757717 w 6789110"/>
              <a:gd name="connsiteY2943" fmla="*/ 3345055 h 6386516"/>
              <a:gd name="connsiteX2944" fmla="*/ 1811610 w 6789110"/>
              <a:gd name="connsiteY2944" fmla="*/ 3318108 h 6386516"/>
              <a:gd name="connsiteX2945" fmla="*/ 1289993 w 6789110"/>
              <a:gd name="connsiteY2945" fmla="*/ 3760809 h 6386516"/>
              <a:gd name="connsiteX2946" fmla="*/ 1264970 w 6789110"/>
              <a:gd name="connsiteY2946" fmla="*/ 3741561 h 6386516"/>
              <a:gd name="connsiteX2947" fmla="*/ 1266895 w 6789110"/>
              <a:gd name="connsiteY2947" fmla="*/ 3772358 h 6386516"/>
              <a:gd name="connsiteX2948" fmla="*/ 1153333 w 6789110"/>
              <a:gd name="connsiteY2948" fmla="*/ 3837801 h 6386516"/>
              <a:gd name="connsiteX2949" fmla="*/ 993575 w 6789110"/>
              <a:gd name="connsiteY2949" fmla="*/ 3939815 h 6386516"/>
              <a:gd name="connsiteX2950" fmla="*/ 993575 w 6789110"/>
              <a:gd name="connsiteY2950" fmla="*/ 3960987 h 6386516"/>
              <a:gd name="connsiteX2951" fmla="*/ 1001274 w 6789110"/>
              <a:gd name="connsiteY2951" fmla="*/ 3966762 h 6386516"/>
              <a:gd name="connsiteX2952" fmla="*/ 1241873 w 6789110"/>
              <a:gd name="connsiteY2952" fmla="*/ 3818553 h 6386516"/>
              <a:gd name="connsiteX2953" fmla="*/ 1076341 w 6789110"/>
              <a:gd name="connsiteY2953" fmla="*/ 4036054 h 6386516"/>
              <a:gd name="connsiteX2954" fmla="*/ 1245722 w 6789110"/>
              <a:gd name="connsiteY2954" fmla="*/ 3814703 h 6386516"/>
              <a:gd name="connsiteX2955" fmla="*/ 1316940 w 6789110"/>
              <a:gd name="connsiteY2955" fmla="*/ 3876297 h 6386516"/>
              <a:gd name="connsiteX2956" fmla="*/ 1318864 w 6789110"/>
              <a:gd name="connsiteY2956" fmla="*/ 3847425 h 6386516"/>
              <a:gd name="connsiteX2957" fmla="*/ 1322714 w 6789110"/>
              <a:gd name="connsiteY2957" fmla="*/ 3851274 h 6386516"/>
              <a:gd name="connsiteX2958" fmla="*/ 1326563 w 6789110"/>
              <a:gd name="connsiteY2958" fmla="*/ 3899394 h 6386516"/>
              <a:gd name="connsiteX2959" fmla="*/ 1334263 w 6789110"/>
              <a:gd name="connsiteY2959" fmla="*/ 3907093 h 6386516"/>
              <a:gd name="connsiteX2960" fmla="*/ 1301541 w 6789110"/>
              <a:gd name="connsiteY2960" fmla="*/ 3776208 h 6386516"/>
              <a:gd name="connsiteX2961" fmla="*/ 1867429 w 6789110"/>
              <a:gd name="connsiteY2961" fmla="*/ 3321958 h 6386516"/>
              <a:gd name="connsiteX2962" fmla="*/ 1411254 w 6789110"/>
              <a:gd name="connsiteY2962" fmla="*/ 3745411 h 6386516"/>
              <a:gd name="connsiteX2963" fmla="*/ 1426653 w 6789110"/>
              <a:gd name="connsiteY2963" fmla="*/ 3747336 h 6386516"/>
              <a:gd name="connsiteX2964" fmla="*/ 1426653 w 6789110"/>
              <a:gd name="connsiteY2964" fmla="*/ 3739637 h 6386516"/>
              <a:gd name="connsiteX2965" fmla="*/ 1432427 w 6789110"/>
              <a:gd name="connsiteY2965" fmla="*/ 3737712 h 6386516"/>
              <a:gd name="connsiteX2966" fmla="*/ 1436276 w 6789110"/>
              <a:gd name="connsiteY2966" fmla="*/ 3743486 h 6386516"/>
              <a:gd name="connsiteX2967" fmla="*/ 1463223 w 6789110"/>
              <a:gd name="connsiteY2967" fmla="*/ 3714615 h 6386516"/>
              <a:gd name="connsiteX2968" fmla="*/ 1811610 w 6789110"/>
              <a:gd name="connsiteY2968" fmla="*/ 3429746 h 6386516"/>
              <a:gd name="connsiteX2969" fmla="*/ 1834707 w 6789110"/>
              <a:gd name="connsiteY2969" fmla="*/ 3460542 h 6386516"/>
              <a:gd name="connsiteX2970" fmla="*/ 1467073 w 6789110"/>
              <a:gd name="connsiteY2970" fmla="*/ 3770433 h 6386516"/>
              <a:gd name="connsiteX2971" fmla="*/ 1468998 w 6789110"/>
              <a:gd name="connsiteY2971" fmla="*/ 3772358 h 6386516"/>
              <a:gd name="connsiteX2972" fmla="*/ 1449750 w 6789110"/>
              <a:gd name="connsiteY2972" fmla="*/ 3812779 h 6386516"/>
              <a:gd name="connsiteX2973" fmla="*/ 1463223 w 6789110"/>
              <a:gd name="connsiteY2973" fmla="*/ 3807004 h 6386516"/>
              <a:gd name="connsiteX2974" fmla="*/ 1480546 w 6789110"/>
              <a:gd name="connsiteY2974" fmla="*/ 3785832 h 6386516"/>
              <a:gd name="connsiteX2975" fmla="*/ 1484396 w 6789110"/>
              <a:gd name="connsiteY2975" fmla="*/ 3789681 h 6386516"/>
              <a:gd name="connsiteX2976" fmla="*/ 1538290 w 6789110"/>
              <a:gd name="connsiteY2976" fmla="*/ 3756960 h 6386516"/>
              <a:gd name="connsiteX2977" fmla="*/ 1474772 w 6789110"/>
              <a:gd name="connsiteY2977" fmla="*/ 3826252 h 6386516"/>
              <a:gd name="connsiteX2978" fmla="*/ 1467073 w 6789110"/>
              <a:gd name="connsiteY2978" fmla="*/ 3832026 h 6386516"/>
              <a:gd name="connsiteX2979" fmla="*/ 1445900 w 6789110"/>
              <a:gd name="connsiteY2979" fmla="*/ 3847425 h 6386516"/>
              <a:gd name="connsiteX2980" fmla="*/ 1432427 w 6789110"/>
              <a:gd name="connsiteY2980" fmla="*/ 3870522 h 6386516"/>
              <a:gd name="connsiteX2981" fmla="*/ 1422803 w 6789110"/>
              <a:gd name="connsiteY2981" fmla="*/ 3864748 h 6386516"/>
              <a:gd name="connsiteX2982" fmla="*/ 1413179 w 6789110"/>
              <a:gd name="connsiteY2982" fmla="*/ 3872447 h 6386516"/>
              <a:gd name="connsiteX2983" fmla="*/ 1420878 w 6789110"/>
              <a:gd name="connsiteY2983" fmla="*/ 3897469 h 6386516"/>
              <a:gd name="connsiteX2984" fmla="*/ 1520968 w 6789110"/>
              <a:gd name="connsiteY2984" fmla="*/ 3843575 h 6386516"/>
              <a:gd name="connsiteX2985" fmla="*/ 1418953 w 6789110"/>
              <a:gd name="connsiteY2985" fmla="*/ 3924416 h 6386516"/>
              <a:gd name="connsiteX2986" fmla="*/ 1397781 w 6789110"/>
              <a:gd name="connsiteY2986" fmla="*/ 3951363 h 6386516"/>
              <a:gd name="connsiteX2987" fmla="*/ 1393931 w 6789110"/>
              <a:gd name="connsiteY2987" fmla="*/ 3945589 h 6386516"/>
              <a:gd name="connsiteX2988" fmla="*/ 1376608 w 6789110"/>
              <a:gd name="connsiteY2988" fmla="*/ 3960987 h 6386516"/>
              <a:gd name="connsiteX2989" fmla="*/ 1366984 w 6789110"/>
              <a:gd name="connsiteY2989" fmla="*/ 3993709 h 6386516"/>
              <a:gd name="connsiteX2990" fmla="*/ 1420878 w 6789110"/>
              <a:gd name="connsiteY2990" fmla="*/ 3959062 h 6386516"/>
              <a:gd name="connsiteX2991" fmla="*/ 1434352 w 6789110"/>
              <a:gd name="connsiteY2991" fmla="*/ 3953288 h 6386516"/>
              <a:gd name="connsiteX2992" fmla="*/ 1434352 w 6789110"/>
              <a:gd name="connsiteY2992" fmla="*/ 3955213 h 6386516"/>
              <a:gd name="connsiteX2993" fmla="*/ 1443976 w 6789110"/>
              <a:gd name="connsiteY2993" fmla="*/ 3957138 h 6386516"/>
              <a:gd name="connsiteX2994" fmla="*/ 1438201 w 6789110"/>
              <a:gd name="connsiteY2994" fmla="*/ 3978310 h 6386516"/>
              <a:gd name="connsiteX2995" fmla="*/ 1436276 w 6789110"/>
              <a:gd name="connsiteY2995" fmla="*/ 4012957 h 6386516"/>
              <a:gd name="connsiteX2996" fmla="*/ 1459374 w 6789110"/>
              <a:gd name="connsiteY2996" fmla="*/ 3987934 h 6386516"/>
              <a:gd name="connsiteX2997" fmla="*/ 1430502 w 6789110"/>
              <a:gd name="connsiteY2997" fmla="*/ 4034129 h 6386516"/>
              <a:gd name="connsiteX2998" fmla="*/ 1420878 w 6789110"/>
              <a:gd name="connsiteY2998" fmla="*/ 4063002 h 6386516"/>
              <a:gd name="connsiteX2999" fmla="*/ 1457449 w 6789110"/>
              <a:gd name="connsiteY2999" fmla="*/ 4051452 h 6386516"/>
              <a:gd name="connsiteX3000" fmla="*/ 1486321 w 6789110"/>
              <a:gd name="connsiteY3000" fmla="*/ 4014881 h 6386516"/>
              <a:gd name="connsiteX3001" fmla="*/ 1482471 w 6789110"/>
              <a:gd name="connsiteY3001" fmla="*/ 3991784 h 6386516"/>
              <a:gd name="connsiteX3002" fmla="*/ 1463223 w 6789110"/>
              <a:gd name="connsiteY3002" fmla="*/ 4003333 h 6386516"/>
              <a:gd name="connsiteX3003" fmla="*/ 1476697 w 6789110"/>
              <a:gd name="connsiteY3003" fmla="*/ 3974461 h 6386516"/>
              <a:gd name="connsiteX3004" fmla="*/ 1459374 w 6789110"/>
              <a:gd name="connsiteY3004" fmla="*/ 3943664 h 6386516"/>
              <a:gd name="connsiteX3005" fmla="*/ 1532516 w 6789110"/>
              <a:gd name="connsiteY3005" fmla="*/ 3882071 h 6386516"/>
              <a:gd name="connsiteX3006" fmla="*/ 1538290 w 6789110"/>
              <a:gd name="connsiteY3006" fmla="*/ 3858974 h 6386516"/>
              <a:gd name="connsiteX3007" fmla="*/ 1540215 w 6789110"/>
              <a:gd name="connsiteY3007" fmla="*/ 3830102 h 6386516"/>
              <a:gd name="connsiteX3008" fmla="*/ 1528666 w 6789110"/>
              <a:gd name="connsiteY3008" fmla="*/ 3841650 h 6386516"/>
              <a:gd name="connsiteX3009" fmla="*/ 1542140 w 6789110"/>
              <a:gd name="connsiteY3009" fmla="*/ 3783907 h 6386516"/>
              <a:gd name="connsiteX3010" fmla="*/ 1582560 w 6789110"/>
              <a:gd name="connsiteY3010" fmla="*/ 3751185 h 6386516"/>
              <a:gd name="connsiteX3011" fmla="*/ 1613357 w 6789110"/>
              <a:gd name="connsiteY3011" fmla="*/ 3770433 h 6386516"/>
              <a:gd name="connsiteX3012" fmla="*/ 1609507 w 6789110"/>
              <a:gd name="connsiteY3012" fmla="*/ 3747336 h 6386516"/>
              <a:gd name="connsiteX3013" fmla="*/ 1671102 w 6789110"/>
              <a:gd name="connsiteY3013" fmla="*/ 3760809 h 6386516"/>
              <a:gd name="connsiteX3014" fmla="*/ 1773114 w 6789110"/>
              <a:gd name="connsiteY3014" fmla="*/ 3847425 h 6386516"/>
              <a:gd name="connsiteX3015" fmla="*/ 1780813 w 6789110"/>
              <a:gd name="connsiteY3015" fmla="*/ 3797380 h 6386516"/>
              <a:gd name="connsiteX3016" fmla="*/ 1850106 w 6789110"/>
              <a:gd name="connsiteY3016" fmla="*/ 3833951 h 6386516"/>
              <a:gd name="connsiteX3017" fmla="*/ 1877054 w 6789110"/>
              <a:gd name="connsiteY3017" fmla="*/ 3714615 h 6386516"/>
              <a:gd name="connsiteX3018" fmla="*/ 2036479 w 6789110"/>
              <a:gd name="connsiteY3018" fmla="*/ 3767937 h 6386516"/>
              <a:gd name="connsiteX3019" fmla="*/ 2042906 w 6789110"/>
              <a:gd name="connsiteY3019" fmla="*/ 3789836 h 6386516"/>
              <a:gd name="connsiteX3020" fmla="*/ 2037381 w 6789110"/>
              <a:gd name="connsiteY3020" fmla="*/ 3758252 h 6386516"/>
              <a:gd name="connsiteX3021" fmla="*/ 2025261 w 6789110"/>
              <a:gd name="connsiteY3021" fmla="*/ 3722313 h 6386516"/>
              <a:gd name="connsiteX3022" fmla="*/ 2086854 w 6789110"/>
              <a:gd name="connsiteY3022" fmla="*/ 3735786 h 6386516"/>
              <a:gd name="connsiteX3023" fmla="*/ 2092628 w 6789110"/>
              <a:gd name="connsiteY3023" fmla="*/ 3731937 h 6386516"/>
              <a:gd name="connsiteX3024" fmla="*/ 2104177 w 6789110"/>
              <a:gd name="connsiteY3024" fmla="*/ 3816627 h 6386516"/>
              <a:gd name="connsiteX3025" fmla="*/ 2090704 w 6789110"/>
              <a:gd name="connsiteY3025" fmla="*/ 3857048 h 6386516"/>
              <a:gd name="connsiteX3026" fmla="*/ 2058012 w 6789110"/>
              <a:gd name="connsiteY3026" fmla="*/ 3833018 h 6386516"/>
              <a:gd name="connsiteX3027" fmla="*/ 2047753 w 6789110"/>
              <a:gd name="connsiteY3027" fmla="*/ 3806596 h 6386516"/>
              <a:gd name="connsiteX3028" fmla="*/ 2046434 w 6789110"/>
              <a:gd name="connsiteY3028" fmla="*/ 3843575 h 6386516"/>
              <a:gd name="connsiteX3029" fmla="*/ 2104178 w 6789110"/>
              <a:gd name="connsiteY3029" fmla="*/ 3874372 h 6386516"/>
              <a:gd name="connsiteX3030" fmla="*/ 2263935 w 6789110"/>
              <a:gd name="connsiteY3030" fmla="*/ 3720389 h 6386516"/>
              <a:gd name="connsiteX3031" fmla="*/ 2300506 w 6789110"/>
              <a:gd name="connsiteY3031" fmla="*/ 3824327 h 6386516"/>
              <a:gd name="connsiteX3032" fmla="*/ 2125351 w 6789110"/>
              <a:gd name="connsiteY3032" fmla="*/ 3855124 h 6386516"/>
              <a:gd name="connsiteX3033" fmla="*/ 2131125 w 6789110"/>
              <a:gd name="connsiteY3033" fmla="*/ 3889770 h 6386516"/>
              <a:gd name="connsiteX3034" fmla="*/ 1996390 w 6789110"/>
              <a:gd name="connsiteY3034" fmla="*/ 3937890 h 6386516"/>
              <a:gd name="connsiteX3035" fmla="*/ 2273559 w 6789110"/>
              <a:gd name="connsiteY3035" fmla="*/ 3891695 h 6386516"/>
              <a:gd name="connsiteX3036" fmla="*/ 1884752 w 6789110"/>
              <a:gd name="connsiteY3036" fmla="*/ 4066851 h 6386516"/>
              <a:gd name="connsiteX3037" fmla="*/ 2335152 w 6789110"/>
              <a:gd name="connsiteY3037" fmla="*/ 3922491 h 6386516"/>
              <a:gd name="connsiteX3038" fmla="*/ 2034885 w 6789110"/>
              <a:gd name="connsiteY3038" fmla="*/ 4091874 h 6386516"/>
              <a:gd name="connsiteX3039" fmla="*/ 2056058 w 6789110"/>
              <a:gd name="connsiteY3039" fmla="*/ 4113047 h 6386516"/>
              <a:gd name="connsiteX3040" fmla="*/ 2421768 w 6789110"/>
              <a:gd name="connsiteY3040" fmla="*/ 3984085 h 6386516"/>
              <a:gd name="connsiteX3041" fmla="*/ 2425617 w 6789110"/>
              <a:gd name="connsiteY3041" fmla="*/ 4001408 h 6386516"/>
              <a:gd name="connsiteX3042" fmla="*/ 2612322 w 6789110"/>
              <a:gd name="connsiteY3042" fmla="*/ 3857049 h 6386516"/>
              <a:gd name="connsiteX3043" fmla="*/ 2423692 w 6789110"/>
              <a:gd name="connsiteY3043" fmla="*/ 4043753 h 6386516"/>
              <a:gd name="connsiteX3044" fmla="*/ 2423692 w 6789110"/>
              <a:gd name="connsiteY3044" fmla="*/ 4022581 h 6386516"/>
              <a:gd name="connsiteX3045" fmla="*/ 2260085 w 6789110"/>
              <a:gd name="connsiteY3045" fmla="*/ 4114971 h 6386516"/>
              <a:gd name="connsiteX3046" fmla="*/ 1954044 w 6789110"/>
              <a:gd name="connsiteY3046" fmla="*/ 4249706 h 6386516"/>
              <a:gd name="connsiteX3047" fmla="*/ 2027186 w 6789110"/>
              <a:gd name="connsiteY3047" fmla="*/ 4270879 h 6386516"/>
              <a:gd name="connsiteX3048" fmla="*/ 2086855 w 6789110"/>
              <a:gd name="connsiteY3048" fmla="*/ 4270879 h 6386516"/>
              <a:gd name="connsiteX3049" fmla="*/ 2304356 w 6789110"/>
              <a:gd name="connsiteY3049" fmla="*/ 4178489 h 6386516"/>
              <a:gd name="connsiteX3050" fmla="*/ 2171545 w 6789110"/>
              <a:gd name="connsiteY3050" fmla="*/ 4326698 h 6386516"/>
              <a:gd name="connsiteX3051" fmla="*/ 2225439 w 6789110"/>
              <a:gd name="connsiteY3051" fmla="*/ 4344021 h 6386516"/>
              <a:gd name="connsiteX3052" fmla="*/ 2269709 w 6789110"/>
              <a:gd name="connsiteY3052" fmla="*/ 4326698 h 6386516"/>
              <a:gd name="connsiteX3053" fmla="*/ 2329378 w 6789110"/>
              <a:gd name="connsiteY3053" fmla="*/ 4249706 h 6386516"/>
              <a:gd name="connsiteX3054" fmla="*/ 2365949 w 6789110"/>
              <a:gd name="connsiteY3054" fmla="*/ 4236233 h 6386516"/>
              <a:gd name="connsiteX3055" fmla="*/ 2587301 w 6789110"/>
              <a:gd name="connsiteY3055" fmla="*/ 3976385 h 6386516"/>
              <a:gd name="connsiteX3056" fmla="*/ 2394822 w 6789110"/>
              <a:gd name="connsiteY3056" fmla="*/ 4299751 h 6386516"/>
              <a:gd name="connsiteX3057" fmla="*/ 2423692 w 6789110"/>
              <a:gd name="connsiteY3057" fmla="*/ 4301676 h 6386516"/>
              <a:gd name="connsiteX3058" fmla="*/ 2425617 w 6789110"/>
              <a:gd name="connsiteY3058" fmla="*/ 5042719 h 6386516"/>
              <a:gd name="connsiteX3059" fmla="*/ 2402520 w 6789110"/>
              <a:gd name="connsiteY3059" fmla="*/ 5088914 h 6386516"/>
              <a:gd name="connsiteX3060" fmla="*/ 2417918 w 6789110"/>
              <a:gd name="connsiteY3060" fmla="*/ 5079290 h 6386516"/>
              <a:gd name="connsiteX3061" fmla="*/ 2186944 w 6789110"/>
              <a:gd name="connsiteY3061" fmla="*/ 5327587 h 6386516"/>
              <a:gd name="connsiteX3062" fmla="*/ 2188868 w 6789110"/>
              <a:gd name="connsiteY3062" fmla="*/ 5344910 h 6386516"/>
              <a:gd name="connsiteX3063" fmla="*/ 2462188 w 6789110"/>
              <a:gd name="connsiteY3063" fmla="*/ 5008072 h 6386516"/>
              <a:gd name="connsiteX3064" fmla="*/ 2433316 w 6789110"/>
              <a:gd name="connsiteY3064" fmla="*/ 4286277 h 6386516"/>
              <a:gd name="connsiteX3065" fmla="*/ 2479511 w 6789110"/>
              <a:gd name="connsiteY3065" fmla="*/ 4249706 h 6386516"/>
              <a:gd name="connsiteX3066" fmla="*/ 2473737 w 6789110"/>
              <a:gd name="connsiteY3066" fmla="*/ 4528800 h 6386516"/>
              <a:gd name="connsiteX3067" fmla="*/ 2410219 w 6789110"/>
              <a:gd name="connsiteY3067" fmla="*/ 5177454 h 6386516"/>
              <a:gd name="connsiteX3068" fmla="*/ 2423692 w 6789110"/>
              <a:gd name="connsiteY3068" fmla="*/ 5196702 h 6386516"/>
              <a:gd name="connsiteX3069" fmla="*/ 2198492 w 6789110"/>
              <a:gd name="connsiteY3069" fmla="*/ 5416128 h 6386516"/>
              <a:gd name="connsiteX3070" fmla="*/ 2196568 w 6789110"/>
              <a:gd name="connsiteY3070" fmla="*/ 5429602 h 6386516"/>
              <a:gd name="connsiteX3071" fmla="*/ 2194644 w 6789110"/>
              <a:gd name="connsiteY3071" fmla="*/ 5431526 h 6386516"/>
              <a:gd name="connsiteX3072" fmla="*/ 2188868 w 6789110"/>
              <a:gd name="connsiteY3072" fmla="*/ 5437301 h 6386516"/>
              <a:gd name="connsiteX3073" fmla="*/ 2510308 w 6789110"/>
              <a:gd name="connsiteY3073" fmla="*/ 4958028 h 6386516"/>
              <a:gd name="connsiteX3074" fmla="*/ 2489135 w 6789110"/>
              <a:gd name="connsiteY3074" fmla="*/ 4242007 h 6386516"/>
              <a:gd name="connsiteX3075" fmla="*/ 2543029 w 6789110"/>
              <a:gd name="connsiteY3075" fmla="*/ 4215060 h 6386516"/>
              <a:gd name="connsiteX3076" fmla="*/ 2562278 w 6789110"/>
              <a:gd name="connsiteY3076" fmla="*/ 5088914 h 6386516"/>
              <a:gd name="connsiteX3077" fmla="*/ 2521857 w 6789110"/>
              <a:gd name="connsiteY3077" fmla="*/ 5175529 h 6386516"/>
              <a:gd name="connsiteX3078" fmla="*/ 2469887 w 6789110"/>
              <a:gd name="connsiteY3078" fmla="*/ 5314114 h 6386516"/>
              <a:gd name="connsiteX3079" fmla="*/ 2146523 w 6789110"/>
              <a:gd name="connsiteY3079" fmla="*/ 5620155 h 6386516"/>
              <a:gd name="connsiteX3080" fmla="*/ 2527631 w 6789110"/>
              <a:gd name="connsiteY3080" fmla="*/ 5265995 h 6386516"/>
              <a:gd name="connsiteX3081" fmla="*/ 2560352 w 6789110"/>
              <a:gd name="connsiteY3081" fmla="*/ 4191963 h 6386516"/>
              <a:gd name="connsiteX3082" fmla="*/ 2739358 w 6789110"/>
              <a:gd name="connsiteY3082" fmla="*/ 3926341 h 6386516"/>
              <a:gd name="connsiteX3083" fmla="*/ 2621945 w 6789110"/>
              <a:gd name="connsiteY3083" fmla="*/ 4261255 h 6386516"/>
              <a:gd name="connsiteX3084" fmla="*/ 2700862 w 6789110"/>
              <a:gd name="connsiteY3084" fmla="*/ 4122670 h 6386516"/>
              <a:gd name="connsiteX3085" fmla="*/ 2698937 w 6789110"/>
              <a:gd name="connsiteY3085" fmla="*/ 4018731 h 6386516"/>
              <a:gd name="connsiteX3086" fmla="*/ 2581525 w 6789110"/>
              <a:gd name="connsiteY3086" fmla="*/ 4238158 h 6386516"/>
              <a:gd name="connsiteX3087" fmla="*/ 2608472 w 6789110"/>
              <a:gd name="connsiteY3087" fmla="*/ 4253556 h 6386516"/>
              <a:gd name="connsiteX3088" fmla="*/ 2620021 w 6789110"/>
              <a:gd name="connsiteY3088" fmla="*/ 4971502 h 6386516"/>
              <a:gd name="connsiteX3089" fmla="*/ 2635419 w 6789110"/>
              <a:gd name="connsiteY3089" fmla="*/ 4983050 h 6386516"/>
              <a:gd name="connsiteX3090" fmla="*/ 2440805 w 6789110"/>
              <a:gd name="connsiteY3090" fmla="*/ 5453481 h 6386516"/>
              <a:gd name="connsiteX3091" fmla="*/ 2383752 w 6789110"/>
              <a:gd name="connsiteY3091" fmla="*/ 5498123 h 6386516"/>
              <a:gd name="connsiteX3092" fmla="*/ 2412925 w 6789110"/>
              <a:gd name="connsiteY3092" fmla="*/ 5470744 h 6386516"/>
              <a:gd name="connsiteX3093" fmla="*/ 2479511 w 6789110"/>
              <a:gd name="connsiteY3093" fmla="*/ 5389181 h 6386516"/>
              <a:gd name="connsiteX3094" fmla="*/ 2158073 w 6789110"/>
              <a:gd name="connsiteY3094" fmla="*/ 5843431 h 6386516"/>
              <a:gd name="connsiteX3095" fmla="*/ 2177320 w 6789110"/>
              <a:gd name="connsiteY3095" fmla="*/ 5930046 h 6386516"/>
              <a:gd name="connsiteX3096" fmla="*/ 2142673 w 6789110"/>
              <a:gd name="connsiteY3096" fmla="*/ 5912723 h 6386516"/>
              <a:gd name="connsiteX3097" fmla="*/ 2104178 w 6789110"/>
              <a:gd name="connsiteY3097" fmla="*/ 5933896 h 6386516"/>
              <a:gd name="connsiteX3098" fmla="*/ 2063757 w 6789110"/>
              <a:gd name="connsiteY3098" fmla="*/ 5880002 h 6386516"/>
              <a:gd name="connsiteX3099" fmla="*/ 2061832 w 6789110"/>
              <a:gd name="connsiteY3099" fmla="*/ 5878077 h 6386516"/>
              <a:gd name="connsiteX3100" fmla="*/ 2052209 w 6789110"/>
              <a:gd name="connsiteY3100" fmla="*/ 5885776 h 6386516"/>
              <a:gd name="connsiteX3101" fmla="*/ 2050284 w 6789110"/>
              <a:gd name="connsiteY3101" fmla="*/ 5885776 h 6386516"/>
              <a:gd name="connsiteX3102" fmla="*/ 2044510 w 6789110"/>
              <a:gd name="connsiteY3102" fmla="*/ 5878077 h 6386516"/>
              <a:gd name="connsiteX3103" fmla="*/ 2044510 w 6789110"/>
              <a:gd name="connsiteY3103" fmla="*/ 5885776 h 6386516"/>
              <a:gd name="connsiteX3104" fmla="*/ 2021412 w 6789110"/>
              <a:gd name="connsiteY3104" fmla="*/ 5883851 h 6386516"/>
              <a:gd name="connsiteX3105" fmla="*/ 2021412 w 6789110"/>
              <a:gd name="connsiteY3105" fmla="*/ 5868453 h 6386516"/>
              <a:gd name="connsiteX3106" fmla="*/ 2029111 w 6789110"/>
              <a:gd name="connsiteY3106" fmla="*/ 5862679 h 6386516"/>
              <a:gd name="connsiteX3107" fmla="*/ 2040660 w 6789110"/>
              <a:gd name="connsiteY3107" fmla="*/ 5864603 h 6386516"/>
              <a:gd name="connsiteX3108" fmla="*/ 2013713 w 6789110"/>
              <a:gd name="connsiteY3108" fmla="*/ 5845355 h 6386516"/>
              <a:gd name="connsiteX3109" fmla="*/ 2009863 w 6789110"/>
              <a:gd name="connsiteY3109" fmla="*/ 5851130 h 6386516"/>
              <a:gd name="connsiteX3110" fmla="*/ 2006014 w 6789110"/>
              <a:gd name="connsiteY3110" fmla="*/ 5853055 h 6386516"/>
              <a:gd name="connsiteX3111" fmla="*/ 2007939 w 6789110"/>
              <a:gd name="connsiteY3111" fmla="*/ 5843431 h 6386516"/>
              <a:gd name="connsiteX3112" fmla="*/ 2011788 w 6789110"/>
              <a:gd name="connsiteY3112" fmla="*/ 5843431 h 6386516"/>
              <a:gd name="connsiteX3113" fmla="*/ 2015638 w 6789110"/>
              <a:gd name="connsiteY3113" fmla="*/ 5810709 h 6386516"/>
              <a:gd name="connsiteX3114" fmla="*/ 2004089 w 6789110"/>
              <a:gd name="connsiteY3114" fmla="*/ 5816483 h 6386516"/>
              <a:gd name="connsiteX3115" fmla="*/ 2007939 w 6789110"/>
              <a:gd name="connsiteY3115" fmla="*/ 5801085 h 6386516"/>
              <a:gd name="connsiteX3116" fmla="*/ 2000239 w 6789110"/>
              <a:gd name="connsiteY3116" fmla="*/ 5787612 h 6386516"/>
              <a:gd name="connsiteX3117" fmla="*/ 1992540 w 6789110"/>
              <a:gd name="connsiteY3117" fmla="*/ 5783762 h 6386516"/>
              <a:gd name="connsiteX3118" fmla="*/ 1994466 w 6789110"/>
              <a:gd name="connsiteY3118" fmla="*/ 5779913 h 6386516"/>
              <a:gd name="connsiteX3119" fmla="*/ 1998314 w 6789110"/>
              <a:gd name="connsiteY3119" fmla="*/ 5779913 h 6386516"/>
              <a:gd name="connsiteX3120" fmla="*/ 1998314 w 6789110"/>
              <a:gd name="connsiteY3120" fmla="*/ 5770289 h 6386516"/>
              <a:gd name="connsiteX3121" fmla="*/ 2013713 w 6789110"/>
              <a:gd name="connsiteY3121" fmla="*/ 5762590 h 6386516"/>
              <a:gd name="connsiteX3122" fmla="*/ 2013713 w 6789110"/>
              <a:gd name="connsiteY3122" fmla="*/ 5729868 h 6386516"/>
              <a:gd name="connsiteX3123" fmla="*/ 2029111 w 6789110"/>
              <a:gd name="connsiteY3123" fmla="*/ 5722169 h 6386516"/>
              <a:gd name="connsiteX3124" fmla="*/ 2027186 w 6789110"/>
              <a:gd name="connsiteY3124" fmla="*/ 5749116 h 6386516"/>
              <a:gd name="connsiteX3125" fmla="*/ 2025261 w 6789110"/>
              <a:gd name="connsiteY3125" fmla="*/ 5758740 h 6386516"/>
              <a:gd name="connsiteX3126" fmla="*/ 2031036 w 6789110"/>
              <a:gd name="connsiteY3126" fmla="*/ 5756815 h 6386516"/>
              <a:gd name="connsiteX3127" fmla="*/ 2034885 w 6789110"/>
              <a:gd name="connsiteY3127" fmla="*/ 5739492 h 6386516"/>
              <a:gd name="connsiteX3128" fmla="*/ 2040660 w 6789110"/>
              <a:gd name="connsiteY3128" fmla="*/ 5745267 h 6386516"/>
              <a:gd name="connsiteX3129" fmla="*/ 2038736 w 6789110"/>
              <a:gd name="connsiteY3129" fmla="*/ 5727944 h 6386516"/>
              <a:gd name="connsiteX3130" fmla="*/ 2038736 w 6789110"/>
              <a:gd name="connsiteY3130" fmla="*/ 5718320 h 6386516"/>
              <a:gd name="connsiteX3131" fmla="*/ 2056058 w 6789110"/>
              <a:gd name="connsiteY3131" fmla="*/ 5708696 h 6386516"/>
              <a:gd name="connsiteX3132" fmla="*/ 2040660 w 6789110"/>
              <a:gd name="connsiteY3132" fmla="*/ 5708696 h 6386516"/>
              <a:gd name="connsiteX3133" fmla="*/ 2057983 w 6789110"/>
              <a:gd name="connsiteY3133" fmla="*/ 5700996 h 6386516"/>
              <a:gd name="connsiteX3134" fmla="*/ 2063757 w 6789110"/>
              <a:gd name="connsiteY3134" fmla="*/ 5710620 h 6386516"/>
              <a:gd name="connsiteX3135" fmla="*/ 2065682 w 6789110"/>
              <a:gd name="connsiteY3135" fmla="*/ 5695222 h 6386516"/>
              <a:gd name="connsiteX3136" fmla="*/ 2075306 w 6789110"/>
              <a:gd name="connsiteY3136" fmla="*/ 5693297 h 6386516"/>
              <a:gd name="connsiteX3137" fmla="*/ 2073381 w 6789110"/>
              <a:gd name="connsiteY3137" fmla="*/ 5745267 h 6386516"/>
              <a:gd name="connsiteX3138" fmla="*/ 2084930 w 6789110"/>
              <a:gd name="connsiteY3138" fmla="*/ 5741417 h 6386516"/>
              <a:gd name="connsiteX3139" fmla="*/ 2086855 w 6789110"/>
              <a:gd name="connsiteY3139" fmla="*/ 5712545 h 6386516"/>
              <a:gd name="connsiteX3140" fmla="*/ 2092629 w 6789110"/>
              <a:gd name="connsiteY3140" fmla="*/ 5702921 h 6386516"/>
              <a:gd name="connsiteX3141" fmla="*/ 2092629 w 6789110"/>
              <a:gd name="connsiteY3141" fmla="*/ 5699072 h 6386516"/>
              <a:gd name="connsiteX3142" fmla="*/ 2098403 w 6789110"/>
              <a:gd name="connsiteY3142" fmla="*/ 5693297 h 6386516"/>
              <a:gd name="connsiteX3143" fmla="*/ 2115726 w 6789110"/>
              <a:gd name="connsiteY3143" fmla="*/ 5693297 h 6386516"/>
              <a:gd name="connsiteX3144" fmla="*/ 2123426 w 6789110"/>
              <a:gd name="connsiteY3144" fmla="*/ 5700996 h 6386516"/>
              <a:gd name="connsiteX3145" fmla="*/ 2123426 w 6789110"/>
              <a:gd name="connsiteY3145" fmla="*/ 5697147 h 6386516"/>
              <a:gd name="connsiteX3146" fmla="*/ 2119577 w 6789110"/>
              <a:gd name="connsiteY3146" fmla="*/ 5693297 h 6386516"/>
              <a:gd name="connsiteX3147" fmla="*/ 2123426 w 6789110"/>
              <a:gd name="connsiteY3147" fmla="*/ 5693297 h 6386516"/>
              <a:gd name="connsiteX3148" fmla="*/ 2123426 w 6789110"/>
              <a:gd name="connsiteY3148" fmla="*/ 5685598 h 6386516"/>
              <a:gd name="connsiteX3149" fmla="*/ 2108027 w 6789110"/>
              <a:gd name="connsiteY3149" fmla="*/ 5685598 h 6386516"/>
              <a:gd name="connsiteX3150" fmla="*/ 2121501 w 6789110"/>
              <a:gd name="connsiteY3150" fmla="*/ 5675974 h 6386516"/>
              <a:gd name="connsiteX3151" fmla="*/ 2119577 w 6789110"/>
              <a:gd name="connsiteY3151" fmla="*/ 5672124 h 6386516"/>
              <a:gd name="connsiteX3152" fmla="*/ 2113803 w 6789110"/>
              <a:gd name="connsiteY3152" fmla="*/ 5677899 h 6386516"/>
              <a:gd name="connsiteX3153" fmla="*/ 2111877 w 6789110"/>
              <a:gd name="connsiteY3153" fmla="*/ 5674049 h 6386516"/>
              <a:gd name="connsiteX3154" fmla="*/ 2117651 w 6789110"/>
              <a:gd name="connsiteY3154" fmla="*/ 5668275 h 6386516"/>
              <a:gd name="connsiteX3155" fmla="*/ 2115726 w 6789110"/>
              <a:gd name="connsiteY3155" fmla="*/ 5662500 h 6386516"/>
              <a:gd name="connsiteX3156" fmla="*/ 2094554 w 6789110"/>
              <a:gd name="connsiteY3156" fmla="*/ 5650952 h 6386516"/>
              <a:gd name="connsiteX3157" fmla="*/ 2092629 w 6789110"/>
              <a:gd name="connsiteY3157" fmla="*/ 5652876 h 6386516"/>
              <a:gd name="connsiteX3158" fmla="*/ 2100328 w 6789110"/>
              <a:gd name="connsiteY3158" fmla="*/ 5660576 h 6386516"/>
              <a:gd name="connsiteX3159" fmla="*/ 2086855 w 6789110"/>
              <a:gd name="connsiteY3159" fmla="*/ 5672124 h 6386516"/>
              <a:gd name="connsiteX3160" fmla="*/ 2086855 w 6789110"/>
              <a:gd name="connsiteY3160" fmla="*/ 5654801 h 6386516"/>
              <a:gd name="connsiteX3161" fmla="*/ 2086855 w 6789110"/>
              <a:gd name="connsiteY3161" fmla="*/ 5649027 h 6386516"/>
              <a:gd name="connsiteX3162" fmla="*/ 2071456 w 6789110"/>
              <a:gd name="connsiteY3162" fmla="*/ 5645177 h 6386516"/>
              <a:gd name="connsiteX3163" fmla="*/ 2071456 w 6789110"/>
              <a:gd name="connsiteY3163" fmla="*/ 5647102 h 6386516"/>
              <a:gd name="connsiteX3164" fmla="*/ 2057983 w 6789110"/>
              <a:gd name="connsiteY3164" fmla="*/ 5652876 h 6386516"/>
              <a:gd name="connsiteX3165" fmla="*/ 2059633 w 6789110"/>
              <a:gd name="connsiteY3165" fmla="*/ 5644627 h 6386516"/>
              <a:gd name="connsiteX3166" fmla="*/ 2054133 w 6789110"/>
              <a:gd name="connsiteY3166" fmla="*/ 5643252 h 6386516"/>
              <a:gd name="connsiteX3167" fmla="*/ 2045953 w 6789110"/>
              <a:gd name="connsiteY3167" fmla="*/ 5643252 h 6386516"/>
              <a:gd name="connsiteX3168" fmla="*/ 2056058 w 6789110"/>
              <a:gd name="connsiteY3168" fmla="*/ 5649027 h 6386516"/>
              <a:gd name="connsiteX3169" fmla="*/ 2054134 w 6789110"/>
              <a:gd name="connsiteY3169" fmla="*/ 5652876 h 6386516"/>
              <a:gd name="connsiteX3170" fmla="*/ 2046433 w 6789110"/>
              <a:gd name="connsiteY3170" fmla="*/ 5649027 h 6386516"/>
              <a:gd name="connsiteX3171" fmla="*/ 2052209 w 6789110"/>
              <a:gd name="connsiteY3171" fmla="*/ 5662500 h 6386516"/>
              <a:gd name="connsiteX3172" fmla="*/ 2034885 w 6789110"/>
              <a:gd name="connsiteY3172" fmla="*/ 5670200 h 6386516"/>
              <a:gd name="connsiteX3173" fmla="*/ 2032960 w 6789110"/>
              <a:gd name="connsiteY3173" fmla="*/ 5670200 h 6386516"/>
              <a:gd name="connsiteX3174" fmla="*/ 2033559 w 6789110"/>
              <a:gd name="connsiteY3174" fmla="*/ 5666616 h 6386516"/>
              <a:gd name="connsiteX3175" fmla="*/ 2015638 w 6789110"/>
              <a:gd name="connsiteY3175" fmla="*/ 5704846 h 6386516"/>
              <a:gd name="connsiteX3176" fmla="*/ 2019562 w 6789110"/>
              <a:gd name="connsiteY3176" fmla="*/ 5679098 h 6386516"/>
              <a:gd name="connsiteX3177" fmla="*/ 2023512 w 6789110"/>
              <a:gd name="connsiteY3177" fmla="*/ 5673349 h 6386516"/>
              <a:gd name="connsiteX3178" fmla="*/ 2021412 w 6789110"/>
              <a:gd name="connsiteY3178" fmla="*/ 5674049 h 6386516"/>
              <a:gd name="connsiteX3179" fmla="*/ 2031036 w 6789110"/>
              <a:gd name="connsiteY3179" fmla="*/ 5652876 h 6386516"/>
              <a:gd name="connsiteX3180" fmla="*/ 2028350 w 6789110"/>
              <a:gd name="connsiteY3180" fmla="*/ 5666307 h 6386516"/>
              <a:gd name="connsiteX3181" fmla="*/ 2034043 w 6789110"/>
              <a:gd name="connsiteY3181" fmla="*/ 5658019 h 6386516"/>
              <a:gd name="connsiteX3182" fmla="*/ 2036035 w 6789110"/>
              <a:gd name="connsiteY3182" fmla="*/ 5651752 h 6386516"/>
              <a:gd name="connsiteX3183" fmla="*/ 2036809 w 6789110"/>
              <a:gd name="connsiteY3183" fmla="*/ 5647102 h 6386516"/>
              <a:gd name="connsiteX3184" fmla="*/ 2037839 w 6789110"/>
              <a:gd name="connsiteY3184" fmla="*/ 5646072 h 6386516"/>
              <a:gd name="connsiteX3185" fmla="*/ 2038736 w 6789110"/>
              <a:gd name="connsiteY3185" fmla="*/ 5643252 h 6386516"/>
              <a:gd name="connsiteX3186" fmla="*/ 2031036 w 6789110"/>
              <a:gd name="connsiteY3186" fmla="*/ 5645177 h 6386516"/>
              <a:gd name="connsiteX3187" fmla="*/ 2017562 w 6789110"/>
              <a:gd name="connsiteY3187" fmla="*/ 5660576 h 6386516"/>
              <a:gd name="connsiteX3188" fmla="*/ 2017562 w 6789110"/>
              <a:gd name="connsiteY3188" fmla="*/ 5647102 h 6386516"/>
              <a:gd name="connsiteX3189" fmla="*/ 2006014 w 6789110"/>
              <a:gd name="connsiteY3189" fmla="*/ 5650952 h 6386516"/>
              <a:gd name="connsiteX3190" fmla="*/ 1996390 w 6789110"/>
              <a:gd name="connsiteY3190" fmla="*/ 5670200 h 6386516"/>
              <a:gd name="connsiteX3191" fmla="*/ 1988690 w 6789110"/>
              <a:gd name="connsiteY3191" fmla="*/ 5656726 h 6386516"/>
              <a:gd name="connsiteX3192" fmla="*/ 1979067 w 6789110"/>
              <a:gd name="connsiteY3192" fmla="*/ 5660576 h 6386516"/>
              <a:gd name="connsiteX3193" fmla="*/ 2006014 w 6789110"/>
              <a:gd name="connsiteY3193" fmla="*/ 5708696 h 6386516"/>
              <a:gd name="connsiteX3194" fmla="*/ 1996390 w 6789110"/>
              <a:gd name="connsiteY3194" fmla="*/ 5700996 h 6386516"/>
              <a:gd name="connsiteX3195" fmla="*/ 1992540 w 6789110"/>
              <a:gd name="connsiteY3195" fmla="*/ 5704846 h 6386516"/>
              <a:gd name="connsiteX3196" fmla="*/ 1976179 w 6789110"/>
              <a:gd name="connsiteY3196" fmla="*/ 5707734 h 6386516"/>
              <a:gd name="connsiteX3197" fmla="*/ 1972626 w 6789110"/>
              <a:gd name="connsiteY3197" fmla="*/ 5709711 h 6386516"/>
              <a:gd name="connsiteX3198" fmla="*/ 1973292 w 6789110"/>
              <a:gd name="connsiteY3198" fmla="*/ 5720244 h 6386516"/>
              <a:gd name="connsiteX3199" fmla="*/ 1963669 w 6789110"/>
              <a:gd name="connsiteY3199" fmla="*/ 5727943 h 6386516"/>
              <a:gd name="connsiteX3200" fmla="*/ 1957893 w 6789110"/>
              <a:gd name="connsiteY3200" fmla="*/ 5710620 h 6386516"/>
              <a:gd name="connsiteX3201" fmla="*/ 1959818 w 6789110"/>
              <a:gd name="connsiteY3201" fmla="*/ 5724094 h 6386516"/>
              <a:gd name="connsiteX3202" fmla="*/ 1954044 w 6789110"/>
              <a:gd name="connsiteY3202" fmla="*/ 5720244 h 6386516"/>
              <a:gd name="connsiteX3203" fmla="*/ 1950194 w 6789110"/>
              <a:gd name="connsiteY3203" fmla="*/ 5724094 h 6386516"/>
              <a:gd name="connsiteX3204" fmla="*/ 1942495 w 6789110"/>
              <a:gd name="connsiteY3204" fmla="*/ 5704846 h 6386516"/>
              <a:gd name="connsiteX3205" fmla="*/ 1955969 w 6789110"/>
              <a:gd name="connsiteY3205" fmla="*/ 5696127 h 6386516"/>
              <a:gd name="connsiteX3206" fmla="*/ 1955969 w 6789110"/>
              <a:gd name="connsiteY3206" fmla="*/ 5677899 h 6386516"/>
              <a:gd name="connsiteX3207" fmla="*/ 1965593 w 6789110"/>
              <a:gd name="connsiteY3207" fmla="*/ 5672124 h 6386516"/>
              <a:gd name="connsiteX3208" fmla="*/ 1961743 w 6789110"/>
              <a:gd name="connsiteY3208" fmla="*/ 5668275 h 6386516"/>
              <a:gd name="connsiteX3209" fmla="*/ 1938646 w 6789110"/>
              <a:gd name="connsiteY3209" fmla="*/ 5674049 h 6386516"/>
              <a:gd name="connsiteX3210" fmla="*/ 1938646 w 6789110"/>
              <a:gd name="connsiteY3210" fmla="*/ 5675974 h 6386516"/>
              <a:gd name="connsiteX3211" fmla="*/ 1932872 w 6789110"/>
              <a:gd name="connsiteY3211" fmla="*/ 5677899 h 6386516"/>
              <a:gd name="connsiteX3212" fmla="*/ 1932872 w 6789110"/>
              <a:gd name="connsiteY3212" fmla="*/ 5679342 h 6386516"/>
              <a:gd name="connsiteX3213" fmla="*/ 1927098 w 6789110"/>
              <a:gd name="connsiteY3213" fmla="*/ 5693297 h 6386516"/>
              <a:gd name="connsiteX3214" fmla="*/ 1923247 w 6789110"/>
              <a:gd name="connsiteY3214" fmla="*/ 5689447 h 6386516"/>
              <a:gd name="connsiteX3215" fmla="*/ 1925438 w 6789110"/>
              <a:gd name="connsiteY3215" fmla="*/ 5676506 h 6386516"/>
              <a:gd name="connsiteX3216" fmla="*/ 1925172 w 6789110"/>
              <a:gd name="connsiteY3216" fmla="*/ 5675974 h 6386516"/>
              <a:gd name="connsiteX3217" fmla="*/ 1925172 w 6789110"/>
              <a:gd name="connsiteY3217" fmla="*/ 5674049 h 6386516"/>
              <a:gd name="connsiteX3218" fmla="*/ 1921324 w 6789110"/>
              <a:gd name="connsiteY3218" fmla="*/ 5674049 h 6386516"/>
              <a:gd name="connsiteX3219" fmla="*/ 1915548 w 6789110"/>
              <a:gd name="connsiteY3219" fmla="*/ 5674049 h 6386516"/>
              <a:gd name="connsiteX3220" fmla="*/ 1909774 w 6789110"/>
              <a:gd name="connsiteY3220" fmla="*/ 5683673 h 6386516"/>
              <a:gd name="connsiteX3221" fmla="*/ 1905925 w 6789110"/>
              <a:gd name="connsiteY3221" fmla="*/ 5683673 h 6386516"/>
              <a:gd name="connsiteX3222" fmla="*/ 1907849 w 6789110"/>
              <a:gd name="connsiteY3222" fmla="*/ 5685598 h 6386516"/>
              <a:gd name="connsiteX3223" fmla="*/ 1904000 w 6789110"/>
              <a:gd name="connsiteY3223" fmla="*/ 5687523 h 6386516"/>
              <a:gd name="connsiteX3224" fmla="*/ 1904000 w 6789110"/>
              <a:gd name="connsiteY3224" fmla="*/ 5691372 h 6386516"/>
              <a:gd name="connsiteX3225" fmla="*/ 1871278 w 6789110"/>
              <a:gd name="connsiteY3225" fmla="*/ 5731793 h 6386516"/>
              <a:gd name="connsiteX3226" fmla="*/ 1873972 w 6789110"/>
              <a:gd name="connsiteY3226" fmla="*/ 5712933 h 6386516"/>
              <a:gd name="connsiteX3227" fmla="*/ 1863579 w 6789110"/>
              <a:gd name="connsiteY3227" fmla="*/ 5751041 h 6386516"/>
              <a:gd name="connsiteX3228" fmla="*/ 1864323 w 6789110"/>
              <a:gd name="connsiteY3228" fmla="*/ 5752530 h 6386516"/>
              <a:gd name="connsiteX3229" fmla="*/ 1886676 w 6789110"/>
              <a:gd name="connsiteY3229" fmla="*/ 5739490 h 6386516"/>
              <a:gd name="connsiteX3230" fmla="*/ 1888602 w 6789110"/>
              <a:gd name="connsiteY3230" fmla="*/ 5747190 h 6386516"/>
              <a:gd name="connsiteX3231" fmla="*/ 1903999 w 6789110"/>
              <a:gd name="connsiteY3231" fmla="*/ 5752964 h 6386516"/>
              <a:gd name="connsiteX3232" fmla="*/ 1902075 w 6789110"/>
              <a:gd name="connsiteY3232" fmla="*/ 5770287 h 6386516"/>
              <a:gd name="connsiteX3233" fmla="*/ 1884751 w 6789110"/>
              <a:gd name="connsiteY3233" fmla="*/ 5783760 h 6386516"/>
              <a:gd name="connsiteX3234" fmla="*/ 1898225 w 6789110"/>
              <a:gd name="connsiteY3234" fmla="*/ 5785685 h 6386516"/>
              <a:gd name="connsiteX3235" fmla="*/ 1896300 w 6789110"/>
              <a:gd name="connsiteY3235" fmla="*/ 5795309 h 6386516"/>
              <a:gd name="connsiteX3236" fmla="*/ 1892451 w 6789110"/>
              <a:gd name="connsiteY3236" fmla="*/ 5799158 h 6386516"/>
              <a:gd name="connsiteX3237" fmla="*/ 1834707 w 6789110"/>
              <a:gd name="connsiteY3237" fmla="*/ 5876150 h 6386516"/>
              <a:gd name="connsiteX3238" fmla="*/ 1857082 w 6789110"/>
              <a:gd name="connsiteY3238" fmla="*/ 5819610 h 6386516"/>
              <a:gd name="connsiteX3239" fmla="*/ 1862742 w 6789110"/>
              <a:gd name="connsiteY3239" fmla="*/ 5761553 h 6386516"/>
              <a:gd name="connsiteX3240" fmla="*/ 1861414 w 6789110"/>
              <a:gd name="connsiteY3240" fmla="*/ 5762349 h 6386516"/>
              <a:gd name="connsiteX3241" fmla="*/ 1859730 w 6789110"/>
              <a:gd name="connsiteY3241" fmla="*/ 5770289 h 6386516"/>
              <a:gd name="connsiteX3242" fmla="*/ 1763491 w 6789110"/>
              <a:gd name="connsiteY3242" fmla="*/ 5689448 h 6386516"/>
              <a:gd name="connsiteX3243" fmla="*/ 1754683 w 6789110"/>
              <a:gd name="connsiteY3243" fmla="*/ 5697277 h 6386516"/>
              <a:gd name="connsiteX3244" fmla="*/ 1760303 w 6789110"/>
              <a:gd name="connsiteY3244" fmla="*/ 5709387 h 6386516"/>
              <a:gd name="connsiteX3245" fmla="*/ 1732694 w 6789110"/>
              <a:gd name="connsiteY3245" fmla="*/ 5752965 h 6386516"/>
              <a:gd name="connsiteX3246" fmla="*/ 1730769 w 6789110"/>
              <a:gd name="connsiteY3246" fmla="*/ 5702921 h 6386516"/>
              <a:gd name="connsiteX3247" fmla="*/ 1742799 w 6789110"/>
              <a:gd name="connsiteY3247" fmla="*/ 5699312 h 6386516"/>
              <a:gd name="connsiteX3248" fmla="*/ 1746167 w 6789110"/>
              <a:gd name="connsiteY3248" fmla="*/ 5696387 h 6386516"/>
              <a:gd name="connsiteX3249" fmla="*/ 1746167 w 6789110"/>
              <a:gd name="connsiteY3249" fmla="*/ 5675974 h 6386516"/>
              <a:gd name="connsiteX3250" fmla="*/ 1755791 w 6789110"/>
              <a:gd name="connsiteY3250" fmla="*/ 5677899 h 6386516"/>
              <a:gd name="connsiteX3251" fmla="*/ 1701897 w 6789110"/>
              <a:gd name="connsiteY3251" fmla="*/ 5650952 h 6386516"/>
              <a:gd name="connsiteX3252" fmla="*/ 1659552 w 6789110"/>
              <a:gd name="connsiteY3252" fmla="*/ 5575885 h 6386516"/>
              <a:gd name="connsiteX3253" fmla="*/ 1659552 w 6789110"/>
              <a:gd name="connsiteY3253" fmla="*/ 5612456 h 6386516"/>
              <a:gd name="connsiteX3254" fmla="*/ 1649928 w 6789110"/>
              <a:gd name="connsiteY3254" fmla="*/ 5620155 h 6386516"/>
              <a:gd name="connsiteX3255" fmla="*/ 1651853 w 6789110"/>
              <a:gd name="connsiteY3255" fmla="*/ 5564337 h 6386516"/>
              <a:gd name="connsiteX3256" fmla="*/ 1640304 w 6789110"/>
              <a:gd name="connsiteY3256" fmla="*/ 5552788 h 6386516"/>
              <a:gd name="connsiteX3257" fmla="*/ 1632606 w 6789110"/>
              <a:gd name="connsiteY3257" fmla="*/ 5589359 h 6386516"/>
              <a:gd name="connsiteX3258" fmla="*/ 1619131 w 6789110"/>
              <a:gd name="connsiteY3258" fmla="*/ 5658651 h 6386516"/>
              <a:gd name="connsiteX3259" fmla="*/ 1599883 w 6789110"/>
              <a:gd name="connsiteY3259" fmla="*/ 5548938 h 6386516"/>
              <a:gd name="connsiteX3260" fmla="*/ 1586410 w 6789110"/>
              <a:gd name="connsiteY3260" fmla="*/ 5602832 h 6386516"/>
              <a:gd name="connsiteX3261" fmla="*/ 1572936 w 6789110"/>
              <a:gd name="connsiteY3261" fmla="*/ 5541239 h 6386516"/>
              <a:gd name="connsiteX3262" fmla="*/ 1584485 w 6789110"/>
              <a:gd name="connsiteY3262" fmla="*/ 5641328 h 6386516"/>
              <a:gd name="connsiteX3263" fmla="*/ 1551765 w 6789110"/>
              <a:gd name="connsiteY3263" fmla="*/ 5614381 h 6386516"/>
              <a:gd name="connsiteX3264" fmla="*/ 1615282 w 6789110"/>
              <a:gd name="connsiteY3264" fmla="*/ 5677899 h 6386516"/>
              <a:gd name="connsiteX3265" fmla="*/ 1615282 w 6789110"/>
              <a:gd name="connsiteY3265" fmla="*/ 5810709 h 6386516"/>
              <a:gd name="connsiteX3266" fmla="*/ 1588335 w 6789110"/>
              <a:gd name="connsiteY3266" fmla="*/ 5747191 h 6386516"/>
              <a:gd name="connsiteX3267" fmla="*/ 1611432 w 6789110"/>
              <a:gd name="connsiteY3267" fmla="*/ 5697147 h 6386516"/>
              <a:gd name="connsiteX3268" fmla="*/ 1596035 w 6789110"/>
              <a:gd name="connsiteY3268" fmla="*/ 5722169 h 6386516"/>
              <a:gd name="connsiteX3269" fmla="*/ 1588335 w 6789110"/>
              <a:gd name="connsiteY3269" fmla="*/ 5691372 h 6386516"/>
              <a:gd name="connsiteX3270" fmla="*/ 1574861 w 6789110"/>
              <a:gd name="connsiteY3270" fmla="*/ 5745267 h 6386516"/>
              <a:gd name="connsiteX3271" fmla="*/ 1569087 w 6789110"/>
              <a:gd name="connsiteY3271" fmla="*/ 5741417 h 6386516"/>
              <a:gd name="connsiteX3272" fmla="*/ 1567162 w 6789110"/>
              <a:gd name="connsiteY3272" fmla="*/ 5731793 h 6386516"/>
              <a:gd name="connsiteX3273" fmla="*/ 1569087 w 6789110"/>
              <a:gd name="connsiteY3273" fmla="*/ 5726019 h 6386516"/>
              <a:gd name="connsiteX3274" fmla="*/ 1563312 w 6789110"/>
              <a:gd name="connsiteY3274" fmla="*/ 5726019 h 6386516"/>
              <a:gd name="connsiteX3275" fmla="*/ 1565237 w 6789110"/>
              <a:gd name="connsiteY3275" fmla="*/ 5685598 h 6386516"/>
              <a:gd name="connsiteX3276" fmla="*/ 1555613 w 6789110"/>
              <a:gd name="connsiteY3276" fmla="*/ 5704846 h 6386516"/>
              <a:gd name="connsiteX3277" fmla="*/ 1551765 w 6789110"/>
              <a:gd name="connsiteY3277" fmla="*/ 5687523 h 6386516"/>
              <a:gd name="connsiteX3278" fmla="*/ 1553688 w 6789110"/>
              <a:gd name="connsiteY3278" fmla="*/ 5685598 h 6386516"/>
              <a:gd name="connsiteX3279" fmla="*/ 1547914 w 6789110"/>
              <a:gd name="connsiteY3279" fmla="*/ 5670200 h 6386516"/>
              <a:gd name="connsiteX3280" fmla="*/ 1563312 w 6789110"/>
              <a:gd name="connsiteY3280" fmla="*/ 5672124 h 6386516"/>
              <a:gd name="connsiteX3281" fmla="*/ 1549839 w 6789110"/>
              <a:gd name="connsiteY3281" fmla="*/ 5664425 h 6386516"/>
              <a:gd name="connsiteX3282" fmla="*/ 1559463 w 6789110"/>
              <a:gd name="connsiteY3282" fmla="*/ 5660576 h 6386516"/>
              <a:gd name="connsiteX3283" fmla="*/ 1551765 w 6789110"/>
              <a:gd name="connsiteY3283" fmla="*/ 5654801 h 6386516"/>
              <a:gd name="connsiteX3284" fmla="*/ 1545989 w 6789110"/>
              <a:gd name="connsiteY3284" fmla="*/ 5656726 h 6386516"/>
              <a:gd name="connsiteX3285" fmla="*/ 1553688 w 6789110"/>
              <a:gd name="connsiteY3285" fmla="*/ 5637478 h 6386516"/>
              <a:gd name="connsiteX3286" fmla="*/ 1544065 w 6789110"/>
              <a:gd name="connsiteY3286" fmla="*/ 5654801 h 6386516"/>
              <a:gd name="connsiteX3287" fmla="*/ 1542140 w 6789110"/>
              <a:gd name="connsiteY3287" fmla="*/ 5647102 h 6386516"/>
              <a:gd name="connsiteX3288" fmla="*/ 1536365 w 6789110"/>
              <a:gd name="connsiteY3288" fmla="*/ 5649027 h 6386516"/>
              <a:gd name="connsiteX3289" fmla="*/ 1530591 w 6789110"/>
              <a:gd name="connsiteY3289" fmla="*/ 5612456 h 6386516"/>
              <a:gd name="connsiteX3290" fmla="*/ 1530591 w 6789110"/>
              <a:gd name="connsiteY3290" fmla="*/ 5610531 h 6386516"/>
              <a:gd name="connsiteX3291" fmla="*/ 1536365 w 6789110"/>
              <a:gd name="connsiteY3291" fmla="*/ 5585509 h 6386516"/>
              <a:gd name="connsiteX3292" fmla="*/ 1563312 w 6789110"/>
              <a:gd name="connsiteY3292" fmla="*/ 5585509 h 6386516"/>
              <a:gd name="connsiteX3293" fmla="*/ 1544065 w 6789110"/>
              <a:gd name="connsiteY3293" fmla="*/ 5577810 h 6386516"/>
              <a:gd name="connsiteX3294" fmla="*/ 1557539 w 6789110"/>
              <a:gd name="connsiteY3294" fmla="*/ 5564337 h 6386516"/>
              <a:gd name="connsiteX3295" fmla="*/ 1555613 w 6789110"/>
              <a:gd name="connsiteY3295" fmla="*/ 5562412 h 6386516"/>
              <a:gd name="connsiteX3296" fmla="*/ 1544065 w 6789110"/>
              <a:gd name="connsiteY3296" fmla="*/ 5566261 h 6386516"/>
              <a:gd name="connsiteX3297" fmla="*/ 1549839 w 6789110"/>
              <a:gd name="connsiteY3297" fmla="*/ 5554713 h 6386516"/>
              <a:gd name="connsiteX3298" fmla="*/ 1578711 w 6789110"/>
              <a:gd name="connsiteY3298" fmla="*/ 5520066 h 6386516"/>
              <a:gd name="connsiteX3299" fmla="*/ 1569087 w 6789110"/>
              <a:gd name="connsiteY3299" fmla="*/ 5514292 h 6386516"/>
              <a:gd name="connsiteX3300" fmla="*/ 1553688 w 6789110"/>
              <a:gd name="connsiteY3300" fmla="*/ 5527765 h 6386516"/>
              <a:gd name="connsiteX3301" fmla="*/ 1557539 w 6789110"/>
              <a:gd name="connsiteY3301" fmla="*/ 5506593 h 6386516"/>
              <a:gd name="connsiteX3302" fmla="*/ 1553688 w 6789110"/>
              <a:gd name="connsiteY3302" fmla="*/ 5502743 h 6386516"/>
              <a:gd name="connsiteX3303" fmla="*/ 1536365 w 6789110"/>
              <a:gd name="connsiteY3303" fmla="*/ 5543164 h 6386516"/>
              <a:gd name="connsiteX3304" fmla="*/ 1534441 w 6789110"/>
              <a:gd name="connsiteY3304" fmla="*/ 5541239 h 6386516"/>
              <a:gd name="connsiteX3305" fmla="*/ 1519042 w 6789110"/>
              <a:gd name="connsiteY3305" fmla="*/ 5560487 h 6386516"/>
              <a:gd name="connsiteX3306" fmla="*/ 1524817 w 6789110"/>
              <a:gd name="connsiteY3306" fmla="*/ 5510442 h 6386516"/>
              <a:gd name="connsiteX3307" fmla="*/ 1549839 w 6789110"/>
              <a:gd name="connsiteY3307" fmla="*/ 5500818 h 6386516"/>
              <a:gd name="connsiteX3308" fmla="*/ 1542140 w 6789110"/>
              <a:gd name="connsiteY3308" fmla="*/ 5471947 h 6386516"/>
              <a:gd name="connsiteX3309" fmla="*/ 1530591 w 6789110"/>
              <a:gd name="connsiteY3309" fmla="*/ 5475796 h 6386516"/>
              <a:gd name="connsiteX3310" fmla="*/ 1544065 w 6789110"/>
              <a:gd name="connsiteY3310" fmla="*/ 5445000 h 6386516"/>
              <a:gd name="connsiteX3311" fmla="*/ 1578711 w 6789110"/>
              <a:gd name="connsiteY3311" fmla="*/ 5435376 h 6386516"/>
              <a:gd name="connsiteX3312" fmla="*/ 1580636 w 6789110"/>
              <a:gd name="connsiteY3312" fmla="*/ 5448849 h 6386516"/>
              <a:gd name="connsiteX3313" fmla="*/ 1561388 w 6789110"/>
              <a:gd name="connsiteY3313" fmla="*/ 5445000 h 6386516"/>
              <a:gd name="connsiteX3314" fmla="*/ 1565237 w 6789110"/>
              <a:gd name="connsiteY3314" fmla="*/ 5452699 h 6386516"/>
              <a:gd name="connsiteX3315" fmla="*/ 1599883 w 6789110"/>
              <a:gd name="connsiteY3315" fmla="*/ 5448849 h 6386516"/>
              <a:gd name="connsiteX3316" fmla="*/ 1586410 w 6789110"/>
              <a:gd name="connsiteY3316" fmla="*/ 5435376 h 6386516"/>
              <a:gd name="connsiteX3317" fmla="*/ 1603733 w 6789110"/>
              <a:gd name="connsiteY3317" fmla="*/ 5431526 h 6386516"/>
              <a:gd name="connsiteX3318" fmla="*/ 1607583 w 6789110"/>
              <a:gd name="connsiteY3318" fmla="*/ 5433451 h 6386516"/>
              <a:gd name="connsiteX3319" fmla="*/ 1607583 w 6789110"/>
              <a:gd name="connsiteY3319" fmla="*/ 5448849 h 6386516"/>
              <a:gd name="connsiteX3320" fmla="*/ 1603733 w 6789110"/>
              <a:gd name="connsiteY3320" fmla="*/ 5450774 h 6386516"/>
              <a:gd name="connsiteX3321" fmla="*/ 1653777 w 6789110"/>
              <a:gd name="connsiteY3321" fmla="*/ 5458473 h 6386516"/>
              <a:gd name="connsiteX3322" fmla="*/ 1657627 w 6789110"/>
              <a:gd name="connsiteY3322" fmla="*/ 5456548 h 6386516"/>
              <a:gd name="connsiteX3323" fmla="*/ 1649928 w 6789110"/>
              <a:gd name="connsiteY3323" fmla="*/ 5431526 h 6386516"/>
              <a:gd name="connsiteX3324" fmla="*/ 1642229 w 6789110"/>
              <a:gd name="connsiteY3324" fmla="*/ 5433451 h 6386516"/>
              <a:gd name="connsiteX3325" fmla="*/ 1632606 w 6789110"/>
              <a:gd name="connsiteY3325" fmla="*/ 5414203 h 6386516"/>
              <a:gd name="connsiteX3326" fmla="*/ 1640304 w 6789110"/>
              <a:gd name="connsiteY3326" fmla="*/ 5404579 h 6386516"/>
              <a:gd name="connsiteX3327" fmla="*/ 1634529 w 6789110"/>
              <a:gd name="connsiteY3327" fmla="*/ 5391106 h 6386516"/>
              <a:gd name="connsiteX3328" fmla="*/ 1632606 w 6789110"/>
              <a:gd name="connsiteY3328" fmla="*/ 5393030 h 6386516"/>
              <a:gd name="connsiteX3329" fmla="*/ 1630680 w 6789110"/>
              <a:gd name="connsiteY3329" fmla="*/ 5387256 h 6386516"/>
              <a:gd name="connsiteX3330" fmla="*/ 1626830 w 6789110"/>
              <a:gd name="connsiteY3330" fmla="*/ 5377632 h 6386516"/>
              <a:gd name="connsiteX3331" fmla="*/ 1603733 w 6789110"/>
              <a:gd name="connsiteY3331" fmla="*/ 5389181 h 6386516"/>
              <a:gd name="connsiteX3332" fmla="*/ 1617206 w 6789110"/>
              <a:gd name="connsiteY3332" fmla="*/ 5362234 h 6386516"/>
              <a:gd name="connsiteX3333" fmla="*/ 1613357 w 6789110"/>
              <a:gd name="connsiteY3333" fmla="*/ 5356459 h 6386516"/>
              <a:gd name="connsiteX3334" fmla="*/ 1597959 w 6789110"/>
              <a:gd name="connsiteY3334" fmla="*/ 5346835 h 6386516"/>
              <a:gd name="connsiteX3335" fmla="*/ 1597959 w 6789110"/>
              <a:gd name="connsiteY3335" fmla="*/ 5354534 h 6386516"/>
              <a:gd name="connsiteX3336" fmla="*/ 1579263 w 6789110"/>
              <a:gd name="connsiteY3336" fmla="*/ 5361133 h 6386516"/>
              <a:gd name="connsiteX3337" fmla="*/ 1590261 w 6789110"/>
              <a:gd name="connsiteY3337" fmla="*/ 5358383 h 6386516"/>
              <a:gd name="connsiteX3338" fmla="*/ 1588336 w 6789110"/>
              <a:gd name="connsiteY3338" fmla="*/ 5371858 h 6386516"/>
              <a:gd name="connsiteX3339" fmla="*/ 1553689 w 6789110"/>
              <a:gd name="connsiteY3339" fmla="*/ 5402654 h 6386516"/>
              <a:gd name="connsiteX3340" fmla="*/ 1542140 w 6789110"/>
              <a:gd name="connsiteY3340" fmla="*/ 5404579 h 6386516"/>
              <a:gd name="connsiteX3341" fmla="*/ 1544065 w 6789110"/>
              <a:gd name="connsiteY3341" fmla="*/ 5369933 h 6386516"/>
              <a:gd name="connsiteX3342" fmla="*/ 1567658 w 6789110"/>
              <a:gd name="connsiteY3342" fmla="*/ 5364034 h 6386516"/>
              <a:gd name="connsiteX3343" fmla="*/ 1590259 w 6789110"/>
              <a:gd name="connsiteY3343" fmla="*/ 5344910 h 6386516"/>
              <a:gd name="connsiteX3344" fmla="*/ 1567162 w 6789110"/>
              <a:gd name="connsiteY3344" fmla="*/ 5341061 h 6386516"/>
              <a:gd name="connsiteX3345" fmla="*/ 1557539 w 6789110"/>
              <a:gd name="connsiteY3345" fmla="*/ 5350685 h 6386516"/>
              <a:gd name="connsiteX3346" fmla="*/ 1561388 w 6789110"/>
              <a:gd name="connsiteY3346" fmla="*/ 5341061 h 6386516"/>
              <a:gd name="connsiteX3347" fmla="*/ 1538290 w 6789110"/>
              <a:gd name="connsiteY3347" fmla="*/ 5341061 h 6386516"/>
              <a:gd name="connsiteX3348" fmla="*/ 1540697 w 6789110"/>
              <a:gd name="connsiteY3348" fmla="*/ 5357663 h 6386516"/>
              <a:gd name="connsiteX3349" fmla="*/ 1535284 w 6789110"/>
              <a:gd name="connsiteY3349" fmla="*/ 5368278 h 6386516"/>
              <a:gd name="connsiteX3350" fmla="*/ 1528666 w 6789110"/>
              <a:gd name="connsiteY3350" fmla="*/ 5369933 h 6386516"/>
              <a:gd name="connsiteX3351" fmla="*/ 1519042 w 6789110"/>
              <a:gd name="connsiteY3351" fmla="*/ 5344910 h 6386516"/>
              <a:gd name="connsiteX3352" fmla="*/ 1494020 w 6789110"/>
              <a:gd name="connsiteY3352" fmla="*/ 5348760 h 6386516"/>
              <a:gd name="connsiteX3353" fmla="*/ 1492095 w 6789110"/>
              <a:gd name="connsiteY3353" fmla="*/ 5352610 h 6386516"/>
              <a:gd name="connsiteX3354" fmla="*/ 1490170 w 6789110"/>
              <a:gd name="connsiteY3354" fmla="*/ 5348760 h 6386516"/>
              <a:gd name="connsiteX3355" fmla="*/ 1482471 w 6789110"/>
              <a:gd name="connsiteY3355" fmla="*/ 5350685 h 6386516"/>
              <a:gd name="connsiteX3356" fmla="*/ 1484396 w 6789110"/>
              <a:gd name="connsiteY3356" fmla="*/ 5362234 h 6386516"/>
              <a:gd name="connsiteX3357" fmla="*/ 1482471 w 6789110"/>
              <a:gd name="connsiteY3357" fmla="*/ 5364158 h 6386516"/>
              <a:gd name="connsiteX3358" fmla="*/ 1480546 w 6789110"/>
              <a:gd name="connsiteY3358" fmla="*/ 5364158 h 6386516"/>
              <a:gd name="connsiteX3359" fmla="*/ 1478622 w 6789110"/>
              <a:gd name="connsiteY3359" fmla="*/ 5358384 h 6386516"/>
              <a:gd name="connsiteX3360" fmla="*/ 1478622 w 6789110"/>
              <a:gd name="connsiteY3360" fmla="*/ 5350685 h 6386516"/>
              <a:gd name="connsiteX3361" fmla="*/ 1468998 w 6789110"/>
              <a:gd name="connsiteY3361" fmla="*/ 5352610 h 6386516"/>
              <a:gd name="connsiteX3362" fmla="*/ 1467073 w 6789110"/>
              <a:gd name="connsiteY3362" fmla="*/ 5317963 h 6386516"/>
              <a:gd name="connsiteX3363" fmla="*/ 1463223 w 6789110"/>
              <a:gd name="connsiteY3363" fmla="*/ 5312189 h 6386516"/>
              <a:gd name="connsiteX3364" fmla="*/ 1470923 w 6789110"/>
              <a:gd name="connsiteY3364" fmla="*/ 5310264 h 6386516"/>
              <a:gd name="connsiteX3365" fmla="*/ 1499794 w 6789110"/>
              <a:gd name="connsiteY3365" fmla="*/ 5264070 h 6386516"/>
              <a:gd name="connsiteX3366" fmla="*/ 1497870 w 6789110"/>
              <a:gd name="connsiteY3366" fmla="*/ 5260220 h 6386516"/>
              <a:gd name="connsiteX3367" fmla="*/ 1494020 w 6789110"/>
              <a:gd name="connsiteY3367" fmla="*/ 5240972 h 6386516"/>
              <a:gd name="connsiteX3368" fmla="*/ 1490170 w 6789110"/>
              <a:gd name="connsiteY3368" fmla="*/ 5215950 h 6386516"/>
              <a:gd name="connsiteX3369" fmla="*/ 1488246 w 6789110"/>
              <a:gd name="connsiteY3369" fmla="*/ 5214025 h 6386516"/>
              <a:gd name="connsiteX3370" fmla="*/ 1482471 w 6789110"/>
              <a:gd name="connsiteY3370" fmla="*/ 5227499 h 6386516"/>
              <a:gd name="connsiteX3371" fmla="*/ 1474772 w 6789110"/>
              <a:gd name="connsiteY3371" fmla="*/ 5208251 h 6386516"/>
              <a:gd name="connsiteX3372" fmla="*/ 1467073 w 6789110"/>
              <a:gd name="connsiteY3372" fmla="*/ 5204401 h 6386516"/>
              <a:gd name="connsiteX3373" fmla="*/ 1465148 w 6789110"/>
              <a:gd name="connsiteY3373" fmla="*/ 5206326 h 6386516"/>
              <a:gd name="connsiteX3374" fmla="*/ 1467073 w 6789110"/>
              <a:gd name="connsiteY3374" fmla="*/ 5221724 h 6386516"/>
              <a:gd name="connsiteX3375" fmla="*/ 1474772 w 6789110"/>
              <a:gd name="connsiteY3375" fmla="*/ 5252521 h 6386516"/>
              <a:gd name="connsiteX3376" fmla="*/ 1486321 w 6789110"/>
              <a:gd name="connsiteY3376" fmla="*/ 5275618 h 6386516"/>
              <a:gd name="connsiteX3377" fmla="*/ 1484396 w 6789110"/>
              <a:gd name="connsiteY3377" fmla="*/ 5275618 h 6386516"/>
              <a:gd name="connsiteX3378" fmla="*/ 1457449 w 6789110"/>
              <a:gd name="connsiteY3378" fmla="*/ 5277543 h 6386516"/>
              <a:gd name="connsiteX3379" fmla="*/ 1455524 w 6789110"/>
              <a:gd name="connsiteY3379" fmla="*/ 5277543 h 6386516"/>
              <a:gd name="connsiteX3380" fmla="*/ 1455524 w 6789110"/>
              <a:gd name="connsiteY3380" fmla="*/ 5269844 h 6386516"/>
              <a:gd name="connsiteX3381" fmla="*/ 1447825 w 6789110"/>
              <a:gd name="connsiteY3381" fmla="*/ 5273694 h 6386516"/>
              <a:gd name="connsiteX3382" fmla="*/ 1449750 w 6789110"/>
              <a:gd name="connsiteY3382" fmla="*/ 5258295 h 6386516"/>
              <a:gd name="connsiteX3383" fmla="*/ 1443976 w 6789110"/>
              <a:gd name="connsiteY3383" fmla="*/ 5262145 h 6386516"/>
              <a:gd name="connsiteX3384" fmla="*/ 1440126 w 6789110"/>
              <a:gd name="connsiteY3384" fmla="*/ 5252521 h 6386516"/>
              <a:gd name="connsiteX3385" fmla="*/ 1455524 w 6789110"/>
              <a:gd name="connsiteY3385" fmla="*/ 5219799 h 6386516"/>
              <a:gd name="connsiteX3386" fmla="*/ 1455524 w 6789110"/>
              <a:gd name="connsiteY3386" fmla="*/ 5217875 h 6386516"/>
              <a:gd name="connsiteX3387" fmla="*/ 1436276 w 6789110"/>
              <a:gd name="connsiteY3387" fmla="*/ 5244822 h 6386516"/>
              <a:gd name="connsiteX3388" fmla="*/ 1415105 w 6789110"/>
              <a:gd name="connsiteY3388" fmla="*/ 5244365 h 6386516"/>
              <a:gd name="connsiteX3389" fmla="*/ 1415105 w 6789110"/>
              <a:gd name="connsiteY3389" fmla="*/ 5264069 h 6386516"/>
              <a:gd name="connsiteX3390" fmla="*/ 1401630 w 6789110"/>
              <a:gd name="connsiteY3390" fmla="*/ 5248670 h 6386516"/>
              <a:gd name="connsiteX3391" fmla="*/ 1403556 w 6789110"/>
              <a:gd name="connsiteY3391" fmla="*/ 5265994 h 6386516"/>
              <a:gd name="connsiteX3392" fmla="*/ 1386232 w 6789110"/>
              <a:gd name="connsiteY3392" fmla="*/ 5248670 h 6386516"/>
              <a:gd name="connsiteX3393" fmla="*/ 1403556 w 6789110"/>
              <a:gd name="connsiteY3393" fmla="*/ 5244821 h 6386516"/>
              <a:gd name="connsiteX3394" fmla="*/ 1407299 w 6789110"/>
              <a:gd name="connsiteY3394" fmla="*/ 5244197 h 6386516"/>
              <a:gd name="connsiteX3395" fmla="*/ 1402833 w 6789110"/>
              <a:gd name="connsiteY3395" fmla="*/ 5244100 h 6386516"/>
              <a:gd name="connsiteX3396" fmla="*/ 1376608 w 6789110"/>
              <a:gd name="connsiteY3396" fmla="*/ 5227499 h 6386516"/>
              <a:gd name="connsiteX3397" fmla="*/ 1384307 w 6789110"/>
              <a:gd name="connsiteY3397" fmla="*/ 5198627 h 6386516"/>
              <a:gd name="connsiteX3398" fmla="*/ 1380458 w 6789110"/>
              <a:gd name="connsiteY3398" fmla="*/ 5179379 h 6386516"/>
              <a:gd name="connsiteX3399" fmla="*/ 1384307 w 6789110"/>
              <a:gd name="connsiteY3399" fmla="*/ 5175529 h 6386516"/>
              <a:gd name="connsiteX3400" fmla="*/ 1382382 w 6789110"/>
              <a:gd name="connsiteY3400" fmla="*/ 5163980 h 6386516"/>
              <a:gd name="connsiteX3401" fmla="*/ 1370834 w 6789110"/>
              <a:gd name="connsiteY3401" fmla="*/ 5158206 h 6386516"/>
              <a:gd name="connsiteX3402" fmla="*/ 1353511 w 6789110"/>
              <a:gd name="connsiteY3402" fmla="*/ 5146657 h 6386516"/>
              <a:gd name="connsiteX3403" fmla="*/ 1343887 w 6789110"/>
              <a:gd name="connsiteY3403" fmla="*/ 5142808 h 6386516"/>
              <a:gd name="connsiteX3404" fmla="*/ 1345811 w 6789110"/>
              <a:gd name="connsiteY3404" fmla="*/ 5140883 h 6386516"/>
              <a:gd name="connsiteX3405" fmla="*/ 1280369 w 6789110"/>
              <a:gd name="connsiteY3405" fmla="*/ 5092764 h 6386516"/>
              <a:gd name="connsiteX3406" fmla="*/ 1255346 w 6789110"/>
              <a:gd name="connsiteY3406" fmla="*/ 5150507 h 6386516"/>
              <a:gd name="connsiteX3407" fmla="*/ 1253422 w 6789110"/>
              <a:gd name="connsiteY3407" fmla="*/ 5075440 h 6386516"/>
              <a:gd name="connsiteX3408" fmla="*/ 1255346 w 6789110"/>
              <a:gd name="connsiteY3408" fmla="*/ 5073516 h 6386516"/>
              <a:gd name="connsiteX3409" fmla="*/ 1193753 w 6789110"/>
              <a:gd name="connsiteY3409" fmla="*/ 5011922 h 6386516"/>
              <a:gd name="connsiteX3410" fmla="*/ 1078266 w 6789110"/>
              <a:gd name="connsiteY3410" fmla="*/ 4832917 h 6386516"/>
              <a:gd name="connsiteX3411" fmla="*/ 993575 w 6789110"/>
              <a:gd name="connsiteY3411" fmla="*/ 4690483 h 6386516"/>
              <a:gd name="connsiteX3412" fmla="*/ 1155257 w 6789110"/>
              <a:gd name="connsiteY3412" fmla="*/ 4596168 h 6386516"/>
              <a:gd name="connsiteX3413" fmla="*/ 1309240 w 6789110"/>
              <a:gd name="connsiteY3413" fmla="*/ 4574996 h 6386516"/>
              <a:gd name="connsiteX3414" fmla="*/ 1205302 w 6789110"/>
              <a:gd name="connsiteY3414" fmla="*/ 4636589 h 6386516"/>
              <a:gd name="connsiteX3415" fmla="*/ 1184129 w 6789110"/>
              <a:gd name="connsiteY3415" fmla="*/ 4700107 h 6386516"/>
              <a:gd name="connsiteX3416" fmla="*/ 1291917 w 6789110"/>
              <a:gd name="connsiteY3416" fmla="*/ 4711655 h 6386516"/>
              <a:gd name="connsiteX3417" fmla="*/ 1334263 w 6789110"/>
              <a:gd name="connsiteY3417" fmla="*/ 4476831 h 6386516"/>
              <a:gd name="connsiteX3418" fmla="*/ 1297692 w 6789110"/>
              <a:gd name="connsiteY3418" fmla="*/ 4369043 h 6386516"/>
              <a:gd name="connsiteX3419" fmla="*/ 1313090 w 6789110"/>
              <a:gd name="connsiteY3419" fmla="*/ 4380592 h 6386516"/>
              <a:gd name="connsiteX3420" fmla="*/ 1313090 w 6789110"/>
              <a:gd name="connsiteY3420" fmla="*/ 4372893 h 6386516"/>
              <a:gd name="connsiteX3421" fmla="*/ 1340037 w 6789110"/>
              <a:gd name="connsiteY3421" fmla="*/ 4195812 h 6386516"/>
              <a:gd name="connsiteX3422" fmla="*/ 1334263 w 6789110"/>
              <a:gd name="connsiteY3422" fmla="*/ 4197737 h 6386516"/>
              <a:gd name="connsiteX3423" fmla="*/ 1336187 w 6789110"/>
              <a:gd name="connsiteY3423" fmla="*/ 4159241 h 6386516"/>
              <a:gd name="connsiteX3424" fmla="*/ 1311165 w 6789110"/>
              <a:gd name="connsiteY3424" fmla="*/ 4234308 h 6386516"/>
              <a:gd name="connsiteX3425" fmla="*/ 1313090 w 6789110"/>
              <a:gd name="connsiteY3425" fmla="*/ 4172715 h 6386516"/>
              <a:gd name="connsiteX3426" fmla="*/ 1234174 w 6789110"/>
              <a:gd name="connsiteY3426" fmla="*/ 4207361 h 6386516"/>
              <a:gd name="connsiteX3427" fmla="*/ 837667 w 6789110"/>
              <a:gd name="connsiteY3427" fmla="*/ 4320924 h 6386516"/>
              <a:gd name="connsiteX3428" fmla="*/ 793397 w 6789110"/>
              <a:gd name="connsiteY3428" fmla="*/ 4268954 h 6386516"/>
              <a:gd name="connsiteX3429" fmla="*/ 752977 w 6789110"/>
              <a:gd name="connsiteY3429" fmla="*/ 4178489 h 6386516"/>
              <a:gd name="connsiteX3430" fmla="*/ 762601 w 6789110"/>
              <a:gd name="connsiteY3430" fmla="*/ 4099573 h 6386516"/>
              <a:gd name="connsiteX3431" fmla="*/ 616317 w 6789110"/>
              <a:gd name="connsiteY3431" fmla="*/ 4036054 h 6386516"/>
              <a:gd name="connsiteX3432" fmla="*/ 1003199 w 6789110"/>
              <a:gd name="connsiteY3432" fmla="*/ 3266139 h 6386516"/>
              <a:gd name="connsiteX3433" fmla="*/ 3347590 w 6789110"/>
              <a:gd name="connsiteY3433" fmla="*/ 3264214 h 6386516"/>
              <a:gd name="connsiteX3434" fmla="*/ 3391861 w 6789110"/>
              <a:gd name="connsiteY3434" fmla="*/ 3318109 h 6386516"/>
              <a:gd name="connsiteX3435" fmla="*/ 3347590 w 6789110"/>
              <a:gd name="connsiteY3435" fmla="*/ 3264214 h 6386516"/>
              <a:gd name="connsiteX3436" fmla="*/ 3239802 w 6789110"/>
              <a:gd name="connsiteY3436" fmla="*/ 3260364 h 6386516"/>
              <a:gd name="connsiteX3437" fmla="*/ 3257125 w 6789110"/>
              <a:gd name="connsiteY3437" fmla="*/ 3295011 h 6386516"/>
              <a:gd name="connsiteX3438" fmla="*/ 3239802 w 6789110"/>
              <a:gd name="connsiteY3438" fmla="*/ 3260364 h 6386516"/>
              <a:gd name="connsiteX3439" fmla="*/ 3203233 w 6789110"/>
              <a:gd name="connsiteY3439" fmla="*/ 3235342 h 6386516"/>
              <a:gd name="connsiteX3440" fmla="*/ 2872168 w 6789110"/>
              <a:gd name="connsiteY3440" fmla="*/ 3583729 h 6386516"/>
              <a:gd name="connsiteX3441" fmla="*/ 3191684 w 6789110"/>
              <a:gd name="connsiteY3441" fmla="*/ 3314258 h 6386516"/>
              <a:gd name="connsiteX3442" fmla="*/ 3137791 w 6789110"/>
              <a:gd name="connsiteY3442" fmla="*/ 3418197 h 6386516"/>
              <a:gd name="connsiteX3443" fmla="*/ 2931837 w 6789110"/>
              <a:gd name="connsiteY3443" fmla="*/ 3604901 h 6386516"/>
              <a:gd name="connsiteX3444" fmla="*/ 3118542 w 6789110"/>
              <a:gd name="connsiteY3444" fmla="*/ 3462467 h 6386516"/>
              <a:gd name="connsiteX3445" fmla="*/ 2918364 w 6789110"/>
              <a:gd name="connsiteY3445" fmla="*/ 3624149 h 6386516"/>
              <a:gd name="connsiteX3446" fmla="*/ 2854845 w 6789110"/>
              <a:gd name="connsiteY3446" fmla="*/ 3558706 h 6386516"/>
              <a:gd name="connsiteX3447" fmla="*/ 3203233 w 6789110"/>
              <a:gd name="connsiteY3447" fmla="*/ 3235342 h 6386516"/>
              <a:gd name="connsiteX3448" fmla="*/ 2027186 w 6789110"/>
              <a:gd name="connsiteY3448" fmla="*/ 3204545 h 6386516"/>
              <a:gd name="connsiteX3449" fmla="*/ 2011787 w 6789110"/>
              <a:gd name="connsiteY3449" fmla="*/ 3239191 h 6386516"/>
              <a:gd name="connsiteX3450" fmla="*/ 2065681 w 6789110"/>
              <a:gd name="connsiteY3450" fmla="*/ 3219943 h 6386516"/>
              <a:gd name="connsiteX3451" fmla="*/ 2056058 w 6789110"/>
              <a:gd name="connsiteY3451" fmla="*/ 3235341 h 6386516"/>
              <a:gd name="connsiteX3452" fmla="*/ 2094554 w 6789110"/>
              <a:gd name="connsiteY3452" fmla="*/ 3229567 h 6386516"/>
              <a:gd name="connsiteX3453" fmla="*/ 1973292 w 6789110"/>
              <a:gd name="connsiteY3453" fmla="*/ 3289235 h 6386516"/>
              <a:gd name="connsiteX3454" fmla="*/ 1961743 w 6789110"/>
              <a:gd name="connsiteY3454" fmla="*/ 3256514 h 6386516"/>
              <a:gd name="connsiteX3455" fmla="*/ 2027186 w 6789110"/>
              <a:gd name="connsiteY3455" fmla="*/ 3204545 h 6386516"/>
              <a:gd name="connsiteX3456" fmla="*/ 3287922 w 6789110"/>
              <a:gd name="connsiteY3456" fmla="*/ 3202622 h 6386516"/>
              <a:gd name="connsiteX3457" fmla="*/ 3305247 w 6789110"/>
              <a:gd name="connsiteY3457" fmla="*/ 3206471 h 6386516"/>
              <a:gd name="connsiteX3458" fmla="*/ 3309096 w 6789110"/>
              <a:gd name="connsiteY3458" fmla="*/ 3223795 h 6386516"/>
              <a:gd name="connsiteX3459" fmla="*/ 3287922 w 6789110"/>
              <a:gd name="connsiteY3459" fmla="*/ 3202622 h 6386516"/>
              <a:gd name="connsiteX3460" fmla="*/ 1888602 w 6789110"/>
              <a:gd name="connsiteY3460" fmla="*/ 3202621 h 6386516"/>
              <a:gd name="connsiteX3461" fmla="*/ 1913625 w 6789110"/>
              <a:gd name="connsiteY3461" fmla="*/ 3241118 h 6386516"/>
              <a:gd name="connsiteX3462" fmla="*/ 1850106 w 6789110"/>
              <a:gd name="connsiteY3462" fmla="*/ 3218020 h 6386516"/>
              <a:gd name="connsiteX3463" fmla="*/ 1888602 w 6789110"/>
              <a:gd name="connsiteY3463" fmla="*/ 3202621 h 6386516"/>
              <a:gd name="connsiteX3464" fmla="*/ 2158073 w 6789110"/>
              <a:gd name="connsiteY3464" fmla="*/ 3198771 h 6386516"/>
              <a:gd name="connsiteX3465" fmla="*/ 2152298 w 6789110"/>
              <a:gd name="connsiteY3465" fmla="*/ 3210319 h 6386516"/>
              <a:gd name="connsiteX3466" fmla="*/ 2173470 w 6789110"/>
              <a:gd name="connsiteY3466" fmla="*/ 3206470 h 6386516"/>
              <a:gd name="connsiteX3467" fmla="*/ 2152298 w 6789110"/>
              <a:gd name="connsiteY3467" fmla="*/ 3225718 h 6386516"/>
              <a:gd name="connsiteX3468" fmla="*/ 2202342 w 6789110"/>
              <a:gd name="connsiteY3468" fmla="*/ 3223793 h 6386516"/>
              <a:gd name="connsiteX3469" fmla="*/ 2179245 w 6789110"/>
              <a:gd name="connsiteY3469" fmla="*/ 3227643 h 6386516"/>
              <a:gd name="connsiteX3470" fmla="*/ 2054132 w 6789110"/>
              <a:gd name="connsiteY3470" fmla="*/ 3285386 h 6386516"/>
              <a:gd name="connsiteX3471" fmla="*/ 2057983 w 6789110"/>
              <a:gd name="connsiteY3471" fmla="*/ 3295010 h 6386516"/>
              <a:gd name="connsiteX3472" fmla="*/ 1994464 w 6789110"/>
              <a:gd name="connsiteY3472" fmla="*/ 3331581 h 6386516"/>
              <a:gd name="connsiteX3473" fmla="*/ 2077230 w 6789110"/>
              <a:gd name="connsiteY3473" fmla="*/ 3320033 h 6386516"/>
              <a:gd name="connsiteX3474" fmla="*/ 2073380 w 6789110"/>
              <a:gd name="connsiteY3474" fmla="*/ 3335431 h 6386516"/>
              <a:gd name="connsiteX3475" fmla="*/ 2100328 w 6789110"/>
              <a:gd name="connsiteY3475" fmla="*/ 3335431 h 6386516"/>
              <a:gd name="connsiteX3476" fmla="*/ 2057983 w 6789110"/>
              <a:gd name="connsiteY3476" fmla="*/ 3358528 h 6386516"/>
              <a:gd name="connsiteX3477" fmla="*/ 2096478 w 6789110"/>
              <a:gd name="connsiteY3477" fmla="*/ 3385475 h 6386516"/>
              <a:gd name="connsiteX3478" fmla="*/ 1946344 w 6789110"/>
              <a:gd name="connsiteY3478" fmla="*/ 3433595 h 6386516"/>
              <a:gd name="connsiteX3479" fmla="*/ 2004088 w 6789110"/>
              <a:gd name="connsiteY3479" fmla="*/ 3447068 h 6386516"/>
              <a:gd name="connsiteX3480" fmla="*/ 1875127 w 6789110"/>
              <a:gd name="connsiteY3480" fmla="*/ 3462467 h 6386516"/>
              <a:gd name="connsiteX3481" fmla="*/ 1836631 w 6789110"/>
              <a:gd name="connsiteY3481" fmla="*/ 3408573 h 6386516"/>
              <a:gd name="connsiteX3482" fmla="*/ 1952119 w 6789110"/>
              <a:gd name="connsiteY3482" fmla="*/ 3352754 h 6386516"/>
              <a:gd name="connsiteX3483" fmla="*/ 1961743 w 6789110"/>
              <a:gd name="connsiteY3483" fmla="*/ 3337356 h 6386516"/>
              <a:gd name="connsiteX3484" fmla="*/ 2009862 w 6789110"/>
              <a:gd name="connsiteY3484" fmla="*/ 3310409 h 6386516"/>
              <a:gd name="connsiteX3485" fmla="*/ 2023336 w 6789110"/>
              <a:gd name="connsiteY3485" fmla="*/ 3289236 h 6386516"/>
              <a:gd name="connsiteX3486" fmla="*/ 2121501 w 6789110"/>
              <a:gd name="connsiteY3486" fmla="*/ 3218019 h 6386516"/>
              <a:gd name="connsiteX3487" fmla="*/ 2129200 w 6789110"/>
              <a:gd name="connsiteY3487" fmla="*/ 3225718 h 6386516"/>
              <a:gd name="connsiteX3488" fmla="*/ 2158073 w 6789110"/>
              <a:gd name="connsiteY3488" fmla="*/ 3198771 h 6386516"/>
              <a:gd name="connsiteX3489" fmla="*/ 3241727 w 6789110"/>
              <a:gd name="connsiteY3489" fmla="*/ 3191080 h 6386516"/>
              <a:gd name="connsiteX3490" fmla="*/ 3430356 w 6789110"/>
              <a:gd name="connsiteY3490" fmla="*/ 3427822 h 6386516"/>
              <a:gd name="connsiteX3491" fmla="*/ 3422657 w 6789110"/>
              <a:gd name="connsiteY3491" fmla="*/ 3404724 h 6386516"/>
              <a:gd name="connsiteX3492" fmla="*/ 3520821 w 6789110"/>
              <a:gd name="connsiteY3492" fmla="*/ 3547159 h 6386516"/>
              <a:gd name="connsiteX3493" fmla="*/ 3478475 w 6789110"/>
              <a:gd name="connsiteY3493" fmla="*/ 3524061 h 6386516"/>
              <a:gd name="connsiteX3494" fmla="*/ 3239802 w 6789110"/>
              <a:gd name="connsiteY3494" fmla="*/ 3225718 h 6386516"/>
              <a:gd name="connsiteX3495" fmla="*/ 3241727 w 6789110"/>
              <a:gd name="connsiteY3495" fmla="*/ 3191080 h 6386516"/>
              <a:gd name="connsiteX3496" fmla="*/ 5316648 w 6789110"/>
              <a:gd name="connsiteY3496" fmla="*/ 3191079 h 6386516"/>
              <a:gd name="connsiteX3497" fmla="*/ 5320498 w 6789110"/>
              <a:gd name="connsiteY3497" fmla="*/ 3204546 h 6386516"/>
              <a:gd name="connsiteX3498" fmla="*/ 5314723 w 6789110"/>
              <a:gd name="connsiteY3498" fmla="*/ 3202621 h 6386516"/>
              <a:gd name="connsiteX3499" fmla="*/ 5316648 w 6789110"/>
              <a:gd name="connsiteY3499" fmla="*/ 3191079 h 6386516"/>
              <a:gd name="connsiteX3500" fmla="*/ 4028965 w 6789110"/>
              <a:gd name="connsiteY3500" fmla="*/ 3183380 h 6386516"/>
              <a:gd name="connsiteX3501" fmla="*/ 4048214 w 6789110"/>
              <a:gd name="connsiteY3501" fmla="*/ 3231494 h 6386516"/>
              <a:gd name="connsiteX3502" fmla="*/ 4028965 w 6789110"/>
              <a:gd name="connsiteY3502" fmla="*/ 3183380 h 6386516"/>
              <a:gd name="connsiteX3503" fmla="*/ 5029373 w 6789110"/>
              <a:gd name="connsiteY3503" fmla="*/ 3173995 h 6386516"/>
              <a:gd name="connsiteX3504" fmla="*/ 5062576 w 6789110"/>
              <a:gd name="connsiteY3504" fmla="*/ 3181455 h 6386516"/>
              <a:gd name="connsiteX3505" fmla="*/ 5231957 w 6789110"/>
              <a:gd name="connsiteY3505" fmla="*/ 3239191 h 6386516"/>
              <a:gd name="connsiteX3506" fmla="*/ 5237731 w 6789110"/>
              <a:gd name="connsiteY3506" fmla="*/ 3258439 h 6386516"/>
              <a:gd name="connsiteX3507" fmla="*/ 5020230 w 6789110"/>
              <a:gd name="connsiteY3507" fmla="*/ 3194922 h 6386516"/>
              <a:gd name="connsiteX3508" fmla="*/ 5004832 w 6789110"/>
              <a:gd name="connsiteY3508" fmla="*/ 3179530 h 6386516"/>
              <a:gd name="connsiteX3509" fmla="*/ 5029373 w 6789110"/>
              <a:gd name="connsiteY3509" fmla="*/ 3173995 h 6386516"/>
              <a:gd name="connsiteX3510" fmla="*/ 3199383 w 6789110"/>
              <a:gd name="connsiteY3510" fmla="*/ 3173755 h 6386516"/>
              <a:gd name="connsiteX3511" fmla="*/ 3201308 w 6789110"/>
              <a:gd name="connsiteY3511" fmla="*/ 3204546 h 6386516"/>
              <a:gd name="connsiteX3512" fmla="*/ 2854845 w 6789110"/>
              <a:gd name="connsiteY3512" fmla="*/ 3541385 h 6386516"/>
              <a:gd name="connsiteX3513" fmla="*/ 2999205 w 6789110"/>
              <a:gd name="connsiteY3513" fmla="*/ 3393176 h 6386516"/>
              <a:gd name="connsiteX3514" fmla="*/ 3187835 w 6789110"/>
              <a:gd name="connsiteY3514" fmla="*/ 3181455 h 6386516"/>
              <a:gd name="connsiteX3515" fmla="*/ 3193609 w 6789110"/>
              <a:gd name="connsiteY3515" fmla="*/ 3177605 h 6386516"/>
              <a:gd name="connsiteX3516" fmla="*/ 3199383 w 6789110"/>
              <a:gd name="connsiteY3516" fmla="*/ 3173755 h 6386516"/>
              <a:gd name="connsiteX3517" fmla="*/ 1218776 w 6789110"/>
              <a:gd name="connsiteY3517" fmla="*/ 3167975 h 6386516"/>
              <a:gd name="connsiteX3518" fmla="*/ 1147558 w 6789110"/>
              <a:gd name="connsiteY3518" fmla="*/ 3298860 h 6386516"/>
              <a:gd name="connsiteX3519" fmla="*/ 1218776 w 6789110"/>
              <a:gd name="connsiteY3519" fmla="*/ 3167975 h 6386516"/>
              <a:gd name="connsiteX3520" fmla="*/ 3241727 w 6789110"/>
              <a:gd name="connsiteY3520" fmla="*/ 3137182 h 6386516"/>
              <a:gd name="connsiteX3521" fmla="*/ 3257126 w 6789110"/>
              <a:gd name="connsiteY3521" fmla="*/ 3166057 h 6386516"/>
              <a:gd name="connsiteX3522" fmla="*/ 3241727 w 6789110"/>
              <a:gd name="connsiteY3522" fmla="*/ 3137182 h 6386516"/>
              <a:gd name="connsiteX3523" fmla="*/ 4034740 w 6789110"/>
              <a:gd name="connsiteY3523" fmla="*/ 3135255 h 6386516"/>
              <a:gd name="connsiteX3524" fmla="*/ 3988544 w 6789110"/>
              <a:gd name="connsiteY3524" fmla="*/ 3208395 h 6386516"/>
              <a:gd name="connsiteX3525" fmla="*/ 4046288 w 6789110"/>
              <a:gd name="connsiteY3525" fmla="*/ 3254590 h 6386516"/>
              <a:gd name="connsiteX3526" fmla="*/ 4067461 w 6789110"/>
              <a:gd name="connsiteY3526" fmla="*/ 3214169 h 6386516"/>
              <a:gd name="connsiteX3527" fmla="*/ 4048213 w 6789110"/>
              <a:gd name="connsiteY3527" fmla="*/ 3175680 h 6386516"/>
              <a:gd name="connsiteX3528" fmla="*/ 4057837 w 6789110"/>
              <a:gd name="connsiteY3528" fmla="*/ 3169904 h 6386516"/>
              <a:gd name="connsiteX3529" fmla="*/ 4075160 w 6789110"/>
              <a:gd name="connsiteY3529" fmla="*/ 3202621 h 6386516"/>
              <a:gd name="connsiteX3530" fmla="*/ 4077085 w 6789110"/>
              <a:gd name="connsiteY3530" fmla="*/ 3198771 h 6386516"/>
              <a:gd name="connsiteX3531" fmla="*/ 4073235 w 6789110"/>
              <a:gd name="connsiteY3531" fmla="*/ 3175680 h 6386516"/>
              <a:gd name="connsiteX3532" fmla="*/ 4034740 w 6789110"/>
              <a:gd name="connsiteY3532" fmla="*/ 3135255 h 6386516"/>
              <a:gd name="connsiteX3533" fmla="*/ 2042584 w 6789110"/>
              <a:gd name="connsiteY3533" fmla="*/ 3135254 h 6386516"/>
              <a:gd name="connsiteX3534" fmla="*/ 2038734 w 6789110"/>
              <a:gd name="connsiteY3534" fmla="*/ 3156429 h 6386516"/>
              <a:gd name="connsiteX3535" fmla="*/ 2061833 w 6789110"/>
              <a:gd name="connsiteY3535" fmla="*/ 3144878 h 6386516"/>
              <a:gd name="connsiteX3536" fmla="*/ 2036809 w 6789110"/>
              <a:gd name="connsiteY3536" fmla="*/ 3183378 h 6386516"/>
              <a:gd name="connsiteX3537" fmla="*/ 2104178 w 6789110"/>
              <a:gd name="connsiteY3537" fmla="*/ 3175678 h 6386516"/>
              <a:gd name="connsiteX3538" fmla="*/ 1938646 w 6789110"/>
              <a:gd name="connsiteY3538" fmla="*/ 3208395 h 6386516"/>
              <a:gd name="connsiteX3539" fmla="*/ 1940570 w 6789110"/>
              <a:gd name="connsiteY3539" fmla="*/ 3227643 h 6386516"/>
              <a:gd name="connsiteX3540" fmla="*/ 1982916 w 6789110"/>
              <a:gd name="connsiteY3540" fmla="*/ 3223793 h 6386516"/>
              <a:gd name="connsiteX3541" fmla="*/ 1948269 w 6789110"/>
              <a:gd name="connsiteY3541" fmla="*/ 3244966 h 6386516"/>
              <a:gd name="connsiteX3542" fmla="*/ 1932872 w 6789110"/>
              <a:gd name="connsiteY3542" fmla="*/ 3241116 h 6386516"/>
              <a:gd name="connsiteX3543" fmla="*/ 1913623 w 6789110"/>
              <a:gd name="connsiteY3543" fmla="*/ 3198771 h 6386516"/>
              <a:gd name="connsiteX3544" fmla="*/ 1982916 w 6789110"/>
              <a:gd name="connsiteY3544" fmla="*/ 3152578 h 6386516"/>
              <a:gd name="connsiteX3545" fmla="*/ 1957893 w 6789110"/>
              <a:gd name="connsiteY3545" fmla="*/ 3185303 h 6386516"/>
              <a:gd name="connsiteX3546" fmla="*/ 2042584 w 6789110"/>
              <a:gd name="connsiteY3546" fmla="*/ 3135254 h 6386516"/>
              <a:gd name="connsiteX3547" fmla="*/ 1270745 w 6789110"/>
              <a:gd name="connsiteY3547" fmla="*/ 3114081 h 6386516"/>
              <a:gd name="connsiteX3548" fmla="*/ 1157182 w 6789110"/>
              <a:gd name="connsiteY3548" fmla="*/ 3329657 h 6386516"/>
              <a:gd name="connsiteX3549" fmla="*/ 1270745 w 6789110"/>
              <a:gd name="connsiteY3549" fmla="*/ 3114081 h 6386516"/>
              <a:gd name="connsiteX3550" fmla="*/ 5251205 w 6789110"/>
              <a:gd name="connsiteY3550" fmla="*/ 3090988 h 6386516"/>
              <a:gd name="connsiteX3551" fmla="*/ 5370542 w 6789110"/>
              <a:gd name="connsiteY3551" fmla="*/ 3133331 h 6386516"/>
              <a:gd name="connsiteX3552" fmla="*/ 5324347 w 6789110"/>
              <a:gd name="connsiteY3552" fmla="*/ 3125633 h 6386516"/>
              <a:gd name="connsiteX3553" fmla="*/ 5245431 w 6789110"/>
              <a:gd name="connsiteY3553" fmla="*/ 3102536 h 6386516"/>
              <a:gd name="connsiteX3554" fmla="*/ 5251205 w 6789110"/>
              <a:gd name="connsiteY3554" fmla="*/ 3090988 h 6386516"/>
              <a:gd name="connsiteX3555" fmla="*/ 3195533 w 6789110"/>
              <a:gd name="connsiteY3555" fmla="*/ 3079442 h 6386516"/>
              <a:gd name="connsiteX3556" fmla="*/ 3195533 w 6789110"/>
              <a:gd name="connsiteY3556" fmla="*/ 3114082 h 6386516"/>
              <a:gd name="connsiteX3557" fmla="*/ 2962634 w 6789110"/>
              <a:gd name="connsiteY3557" fmla="*/ 3406648 h 6386516"/>
              <a:gd name="connsiteX3558" fmla="*/ 2864469 w 6789110"/>
              <a:gd name="connsiteY3558" fmla="*/ 3466316 h 6386516"/>
              <a:gd name="connsiteX3559" fmla="*/ 3195533 w 6789110"/>
              <a:gd name="connsiteY3559" fmla="*/ 3079442 h 6386516"/>
              <a:gd name="connsiteX3560" fmla="*/ 1742317 w 6789110"/>
              <a:gd name="connsiteY3560" fmla="*/ 3079436 h 6386516"/>
              <a:gd name="connsiteX3561" fmla="*/ 1817384 w 6789110"/>
              <a:gd name="connsiteY3561" fmla="*/ 3160276 h 6386516"/>
              <a:gd name="connsiteX3562" fmla="*/ 1800061 w 6789110"/>
              <a:gd name="connsiteY3562" fmla="*/ 3187224 h 6386516"/>
              <a:gd name="connsiteX3563" fmla="*/ 1736543 w 6789110"/>
              <a:gd name="connsiteY3563" fmla="*/ 3119854 h 6386516"/>
              <a:gd name="connsiteX3564" fmla="*/ 1742317 w 6789110"/>
              <a:gd name="connsiteY3564" fmla="*/ 3079436 h 6386516"/>
              <a:gd name="connsiteX3565" fmla="*/ 3944274 w 6789110"/>
              <a:gd name="connsiteY3565" fmla="*/ 3077516 h 6386516"/>
              <a:gd name="connsiteX3566" fmla="*/ 3961597 w 6789110"/>
              <a:gd name="connsiteY3566" fmla="*/ 3077516 h 6386516"/>
              <a:gd name="connsiteX3567" fmla="*/ 3975071 w 6789110"/>
              <a:gd name="connsiteY3567" fmla="*/ 3114084 h 6386516"/>
              <a:gd name="connsiteX3568" fmla="*/ 3953898 w 6789110"/>
              <a:gd name="connsiteY3568" fmla="*/ 3110235 h 6386516"/>
              <a:gd name="connsiteX3569" fmla="*/ 3944274 w 6789110"/>
              <a:gd name="connsiteY3569" fmla="*/ 3077516 h 6386516"/>
              <a:gd name="connsiteX3570" fmla="*/ 3243653 w 6789110"/>
              <a:gd name="connsiteY3570" fmla="*/ 3071743 h 6386516"/>
              <a:gd name="connsiteX3571" fmla="*/ 3243653 w 6789110"/>
              <a:gd name="connsiteY3571" fmla="*/ 3071743 h 6386516"/>
              <a:gd name="connsiteX3572" fmla="*/ 4002018 w 6789110"/>
              <a:gd name="connsiteY3572" fmla="*/ 3064046 h 6386516"/>
              <a:gd name="connsiteX3573" fmla="*/ 3994319 w 6789110"/>
              <a:gd name="connsiteY3573" fmla="*/ 3073669 h 6386516"/>
              <a:gd name="connsiteX3574" fmla="*/ 4002018 w 6789110"/>
              <a:gd name="connsiteY3574" fmla="*/ 3073669 h 6386516"/>
              <a:gd name="connsiteX3575" fmla="*/ 4003943 w 6789110"/>
              <a:gd name="connsiteY3575" fmla="*/ 3081366 h 6386516"/>
              <a:gd name="connsiteX3576" fmla="*/ 4069386 w 6789110"/>
              <a:gd name="connsiteY3576" fmla="*/ 3156432 h 6386516"/>
              <a:gd name="connsiteX3577" fmla="*/ 4071310 w 6789110"/>
              <a:gd name="connsiteY3577" fmla="*/ 3148730 h 6386516"/>
              <a:gd name="connsiteX3578" fmla="*/ 4069386 w 6789110"/>
              <a:gd name="connsiteY3578" fmla="*/ 3139106 h 6386516"/>
              <a:gd name="connsiteX3579" fmla="*/ 4071310 w 6789110"/>
              <a:gd name="connsiteY3579" fmla="*/ 3141030 h 6386516"/>
              <a:gd name="connsiteX3580" fmla="*/ 4071310 w 6789110"/>
              <a:gd name="connsiteY3580" fmla="*/ 3137180 h 6386516"/>
              <a:gd name="connsiteX3581" fmla="*/ 4002018 w 6789110"/>
              <a:gd name="connsiteY3581" fmla="*/ 3064046 h 6386516"/>
              <a:gd name="connsiteX3582" fmla="*/ 3951974 w 6789110"/>
              <a:gd name="connsiteY3582" fmla="*/ 3050573 h 6386516"/>
              <a:gd name="connsiteX3583" fmla="*/ 3923102 w 6789110"/>
              <a:gd name="connsiteY3583" fmla="*/ 3056346 h 6386516"/>
              <a:gd name="connsiteX3584" fmla="*/ 4030890 w 6789110"/>
              <a:gd name="connsiteY3584" fmla="*/ 3133331 h 6386516"/>
              <a:gd name="connsiteX3585" fmla="*/ 4007792 w 6789110"/>
              <a:gd name="connsiteY3585" fmla="*/ 3110236 h 6386516"/>
              <a:gd name="connsiteX3586" fmla="*/ 3990469 w 6789110"/>
              <a:gd name="connsiteY3586" fmla="*/ 3110236 h 6386516"/>
              <a:gd name="connsiteX3587" fmla="*/ 3982770 w 6789110"/>
              <a:gd name="connsiteY3587" fmla="*/ 3083292 h 6386516"/>
              <a:gd name="connsiteX3588" fmla="*/ 3951974 w 6789110"/>
              <a:gd name="connsiteY3588" fmla="*/ 3050573 h 6386516"/>
              <a:gd name="connsiteX3589" fmla="*/ 1755791 w 6789110"/>
              <a:gd name="connsiteY3589" fmla="*/ 3040945 h 6386516"/>
              <a:gd name="connsiteX3590" fmla="*/ 1863579 w 6789110"/>
              <a:gd name="connsiteY3590" fmla="*/ 3112156 h 6386516"/>
              <a:gd name="connsiteX3591" fmla="*/ 1834707 w 6789110"/>
              <a:gd name="connsiteY3591" fmla="*/ 3137179 h 6386516"/>
              <a:gd name="connsiteX3592" fmla="*/ 1776964 w 6789110"/>
              <a:gd name="connsiteY3592" fmla="*/ 3098685 h 6386516"/>
              <a:gd name="connsiteX3593" fmla="*/ 1746167 w 6789110"/>
              <a:gd name="connsiteY3593" fmla="*/ 3065964 h 6386516"/>
              <a:gd name="connsiteX3594" fmla="*/ 1755791 w 6789110"/>
              <a:gd name="connsiteY3594" fmla="*/ 3040945 h 6386516"/>
              <a:gd name="connsiteX3595" fmla="*/ 3178210 w 6789110"/>
              <a:gd name="connsiteY3595" fmla="*/ 3012084 h 6386516"/>
              <a:gd name="connsiteX3596" fmla="*/ 3185909 w 6789110"/>
              <a:gd name="connsiteY3596" fmla="*/ 3039026 h 6386516"/>
              <a:gd name="connsiteX3597" fmla="*/ 2850995 w 6789110"/>
              <a:gd name="connsiteY3597" fmla="*/ 3441294 h 6386516"/>
              <a:gd name="connsiteX3598" fmla="*/ 2924137 w 6789110"/>
              <a:gd name="connsiteY3598" fmla="*/ 3345054 h 6386516"/>
              <a:gd name="connsiteX3599" fmla="*/ 3174360 w 6789110"/>
              <a:gd name="connsiteY3599" fmla="*/ 3014008 h 6386516"/>
              <a:gd name="connsiteX3600" fmla="*/ 3178210 w 6789110"/>
              <a:gd name="connsiteY3600" fmla="*/ 3012084 h 6386516"/>
              <a:gd name="connsiteX3601" fmla="*/ 1549839 w 6789110"/>
              <a:gd name="connsiteY3601" fmla="*/ 3008221 h 6386516"/>
              <a:gd name="connsiteX3602" fmla="*/ 1549839 w 6789110"/>
              <a:gd name="connsiteY3602" fmla="*/ 3012071 h 6386516"/>
              <a:gd name="connsiteX3603" fmla="*/ 1544065 w 6789110"/>
              <a:gd name="connsiteY3603" fmla="*/ 3031319 h 6386516"/>
              <a:gd name="connsiteX3604" fmla="*/ 1549839 w 6789110"/>
              <a:gd name="connsiteY3604" fmla="*/ 3008221 h 6386516"/>
              <a:gd name="connsiteX3605" fmla="*/ 5126093 w 6789110"/>
              <a:gd name="connsiteY3605" fmla="*/ 3000538 h 6386516"/>
              <a:gd name="connsiteX3606" fmla="*/ 5210785 w 6789110"/>
              <a:gd name="connsiteY3606" fmla="*/ 3027479 h 6386516"/>
              <a:gd name="connsiteX3607" fmla="*/ 5505278 w 6789110"/>
              <a:gd name="connsiteY3607" fmla="*/ 3083292 h 6386516"/>
              <a:gd name="connsiteX3608" fmla="*/ 5493729 w 6789110"/>
              <a:gd name="connsiteY3608" fmla="*/ 3098688 h 6386516"/>
              <a:gd name="connsiteX3609" fmla="*/ 5389790 w 6789110"/>
              <a:gd name="connsiteY3609" fmla="*/ 3077516 h 6386516"/>
              <a:gd name="connsiteX3610" fmla="*/ 5199236 w 6789110"/>
              <a:gd name="connsiteY3610" fmla="*/ 3058272 h 6386516"/>
              <a:gd name="connsiteX3611" fmla="*/ 5039478 w 6789110"/>
              <a:gd name="connsiteY3611" fmla="*/ 3015933 h 6386516"/>
              <a:gd name="connsiteX3612" fmla="*/ 5158816 w 6789110"/>
              <a:gd name="connsiteY3612" fmla="*/ 3017857 h 6386516"/>
              <a:gd name="connsiteX3613" fmla="*/ 5126093 w 6789110"/>
              <a:gd name="connsiteY3613" fmla="*/ 3000538 h 6386516"/>
              <a:gd name="connsiteX3614" fmla="*/ 3230178 w 6789110"/>
              <a:gd name="connsiteY3614" fmla="*/ 3000538 h 6386516"/>
              <a:gd name="connsiteX3615" fmla="*/ 3264825 w 6789110"/>
              <a:gd name="connsiteY3615" fmla="*/ 3060197 h 6386516"/>
              <a:gd name="connsiteX3616" fmla="*/ 3230178 w 6789110"/>
              <a:gd name="connsiteY3616" fmla="*/ 3000538 h 6386516"/>
              <a:gd name="connsiteX3617" fmla="*/ 1711521 w 6789110"/>
              <a:gd name="connsiteY3617" fmla="*/ 2987055 h 6386516"/>
              <a:gd name="connsiteX3618" fmla="*/ 1723071 w 6789110"/>
              <a:gd name="connsiteY3618" fmla="*/ 3031323 h 6386516"/>
              <a:gd name="connsiteX3619" fmla="*/ 1701897 w 6789110"/>
              <a:gd name="connsiteY3619" fmla="*/ 2992829 h 6386516"/>
              <a:gd name="connsiteX3620" fmla="*/ 1711521 w 6789110"/>
              <a:gd name="connsiteY3620" fmla="*/ 2987055 h 6386516"/>
              <a:gd name="connsiteX3621" fmla="*/ 1499794 w 6789110"/>
              <a:gd name="connsiteY3621" fmla="*/ 2985119 h 6386516"/>
              <a:gd name="connsiteX3622" fmla="*/ 1494020 w 6789110"/>
              <a:gd name="connsiteY3622" fmla="*/ 2996668 h 6386516"/>
              <a:gd name="connsiteX3623" fmla="*/ 1540214 w 6789110"/>
              <a:gd name="connsiteY3623" fmla="*/ 3050563 h 6386516"/>
              <a:gd name="connsiteX3624" fmla="*/ 1559462 w 6789110"/>
              <a:gd name="connsiteY3624" fmla="*/ 3304635 h 6386516"/>
              <a:gd name="connsiteX3625" fmla="*/ 1534440 w 6789110"/>
              <a:gd name="connsiteY3625" fmla="*/ 3320033 h 6386516"/>
              <a:gd name="connsiteX3626" fmla="*/ 1467073 w 6789110"/>
              <a:gd name="connsiteY3626" fmla="*/ 3283462 h 6386516"/>
              <a:gd name="connsiteX3627" fmla="*/ 1497869 w 6789110"/>
              <a:gd name="connsiteY3627" fmla="*/ 2987044 h 6386516"/>
              <a:gd name="connsiteX3628" fmla="*/ 1499794 w 6789110"/>
              <a:gd name="connsiteY3628" fmla="*/ 2985119 h 6386516"/>
              <a:gd name="connsiteX3629" fmla="*/ 1459374 w 6789110"/>
              <a:gd name="connsiteY3629" fmla="*/ 2973572 h 6386516"/>
              <a:gd name="connsiteX3630" fmla="*/ 1490171 w 6789110"/>
              <a:gd name="connsiteY3630" fmla="*/ 2992820 h 6386516"/>
              <a:gd name="connsiteX3631" fmla="*/ 1497870 w 6789110"/>
              <a:gd name="connsiteY3631" fmla="*/ 2985119 h 6386516"/>
              <a:gd name="connsiteX3632" fmla="*/ 1443976 w 6789110"/>
              <a:gd name="connsiteY3632" fmla="*/ 3289237 h 6386516"/>
              <a:gd name="connsiteX3633" fmla="*/ 1366983 w 6789110"/>
              <a:gd name="connsiteY3633" fmla="*/ 3341206 h 6386516"/>
              <a:gd name="connsiteX3634" fmla="*/ 1289992 w 6789110"/>
              <a:gd name="connsiteY3634" fmla="*/ 3260365 h 6386516"/>
              <a:gd name="connsiteX3635" fmla="*/ 1459374 w 6789110"/>
              <a:gd name="connsiteY3635" fmla="*/ 2973572 h 6386516"/>
              <a:gd name="connsiteX3636" fmla="*/ 1582560 w 6789110"/>
              <a:gd name="connsiteY3636" fmla="*/ 2963950 h 6386516"/>
              <a:gd name="connsiteX3637" fmla="*/ 1630680 w 6789110"/>
              <a:gd name="connsiteY3637" fmla="*/ 3006294 h 6386516"/>
              <a:gd name="connsiteX3638" fmla="*/ 1646079 w 6789110"/>
              <a:gd name="connsiteY3638" fmla="*/ 2988971 h 6386516"/>
              <a:gd name="connsiteX3639" fmla="*/ 1703821 w 6789110"/>
              <a:gd name="connsiteY3639" fmla="*/ 3094833 h 6386516"/>
              <a:gd name="connsiteX3640" fmla="*/ 1665326 w 6789110"/>
              <a:gd name="connsiteY3640" fmla="*/ 3133329 h 6386516"/>
              <a:gd name="connsiteX3641" fmla="*/ 1680724 w 6789110"/>
              <a:gd name="connsiteY3641" fmla="*/ 3198772 h 6386516"/>
              <a:gd name="connsiteX3642" fmla="*/ 1738468 w 6789110"/>
              <a:gd name="connsiteY3642" fmla="*/ 3150652 h 6386516"/>
              <a:gd name="connsiteX3643" fmla="*/ 1746167 w 6789110"/>
              <a:gd name="connsiteY3643" fmla="*/ 3162201 h 6386516"/>
              <a:gd name="connsiteX3644" fmla="*/ 1794286 w 6789110"/>
              <a:gd name="connsiteY3644" fmla="*/ 3194922 h 6386516"/>
              <a:gd name="connsiteX3645" fmla="*/ 1794286 w 6789110"/>
              <a:gd name="connsiteY3645" fmla="*/ 3239192 h 6386516"/>
              <a:gd name="connsiteX3646" fmla="*/ 1842407 w 6789110"/>
              <a:gd name="connsiteY3646" fmla="*/ 3218020 h 6386516"/>
              <a:gd name="connsiteX3647" fmla="*/ 1878978 w 6789110"/>
              <a:gd name="connsiteY3647" fmla="*/ 3256516 h 6386516"/>
              <a:gd name="connsiteX3648" fmla="*/ 1836633 w 6789110"/>
              <a:gd name="connsiteY3648" fmla="*/ 3295011 h 6386516"/>
              <a:gd name="connsiteX3649" fmla="*/ 1661476 w 6789110"/>
              <a:gd name="connsiteY3649" fmla="*/ 3308485 h 6386516"/>
              <a:gd name="connsiteX3650" fmla="*/ 1626830 w 6789110"/>
              <a:gd name="connsiteY3650" fmla="*/ 3233418 h 6386516"/>
              <a:gd name="connsiteX3651" fmla="*/ 1632604 w 6789110"/>
              <a:gd name="connsiteY3651" fmla="*/ 3285387 h 6386516"/>
              <a:gd name="connsiteX3652" fmla="*/ 1563312 w 6789110"/>
              <a:gd name="connsiteY3652" fmla="*/ 3291162 h 6386516"/>
              <a:gd name="connsiteX3653" fmla="*/ 1545989 w 6789110"/>
              <a:gd name="connsiteY3653" fmla="*/ 3081360 h 6386516"/>
              <a:gd name="connsiteX3654" fmla="*/ 1549838 w 6789110"/>
              <a:gd name="connsiteY3654" fmla="*/ 3046715 h 6386516"/>
              <a:gd name="connsiteX3655" fmla="*/ 1553688 w 6789110"/>
              <a:gd name="connsiteY3655" fmla="*/ 3027467 h 6386516"/>
              <a:gd name="connsiteX3656" fmla="*/ 1561387 w 6789110"/>
              <a:gd name="connsiteY3656" fmla="*/ 3037091 h 6386516"/>
              <a:gd name="connsiteX3657" fmla="*/ 1576786 w 6789110"/>
              <a:gd name="connsiteY3657" fmla="*/ 3008219 h 6386516"/>
              <a:gd name="connsiteX3658" fmla="*/ 1578710 w 6789110"/>
              <a:gd name="connsiteY3658" fmla="*/ 3048638 h 6386516"/>
              <a:gd name="connsiteX3659" fmla="*/ 1611432 w 6789110"/>
              <a:gd name="connsiteY3659" fmla="*/ 3017843 h 6386516"/>
              <a:gd name="connsiteX3660" fmla="*/ 1582560 w 6789110"/>
              <a:gd name="connsiteY3660" fmla="*/ 2963950 h 6386516"/>
              <a:gd name="connsiteX3661" fmla="*/ 3580490 w 6789110"/>
              <a:gd name="connsiteY3661" fmla="*/ 2956274 h 6386516"/>
              <a:gd name="connsiteX3662" fmla="*/ 3563167 w 6789110"/>
              <a:gd name="connsiteY3662" fmla="*/ 2965897 h 6386516"/>
              <a:gd name="connsiteX3663" fmla="*/ 3603587 w 6789110"/>
              <a:gd name="connsiteY3663" fmla="*/ 3052498 h 6386516"/>
              <a:gd name="connsiteX3664" fmla="*/ 3609361 w 6789110"/>
              <a:gd name="connsiteY3664" fmla="*/ 3067894 h 6386516"/>
              <a:gd name="connsiteX3665" fmla="*/ 3638233 w 6789110"/>
              <a:gd name="connsiteY3665" fmla="*/ 3179530 h 6386516"/>
              <a:gd name="connsiteX3666" fmla="*/ 3640158 w 6789110"/>
              <a:gd name="connsiteY3666" fmla="*/ 3158356 h 6386516"/>
              <a:gd name="connsiteX3667" fmla="*/ 3649782 w 6789110"/>
              <a:gd name="connsiteY3667" fmla="*/ 3158356 h 6386516"/>
              <a:gd name="connsiteX3668" fmla="*/ 3597813 w 6789110"/>
              <a:gd name="connsiteY3668" fmla="*/ 2994763 h 6386516"/>
              <a:gd name="connsiteX3669" fmla="*/ 3584339 w 6789110"/>
              <a:gd name="connsiteY3669" fmla="*/ 2994763 h 6386516"/>
              <a:gd name="connsiteX3670" fmla="*/ 3582414 w 6789110"/>
              <a:gd name="connsiteY3670" fmla="*/ 2962047 h 6386516"/>
              <a:gd name="connsiteX3671" fmla="*/ 3580490 w 6789110"/>
              <a:gd name="connsiteY3671" fmla="*/ 2956274 h 6386516"/>
              <a:gd name="connsiteX3672" fmla="*/ 3158961 w 6789110"/>
              <a:gd name="connsiteY3672" fmla="*/ 2950501 h 6386516"/>
              <a:gd name="connsiteX3673" fmla="*/ 3168586 w 6789110"/>
              <a:gd name="connsiteY3673" fmla="*/ 2965897 h 6386516"/>
              <a:gd name="connsiteX3674" fmla="*/ 2943385 w 6789110"/>
              <a:gd name="connsiteY3674" fmla="*/ 3298861 h 6386516"/>
              <a:gd name="connsiteX3675" fmla="*/ 3158961 w 6789110"/>
              <a:gd name="connsiteY3675" fmla="*/ 2950501 h 6386516"/>
              <a:gd name="connsiteX3676" fmla="*/ 3501573 w 6789110"/>
              <a:gd name="connsiteY3676" fmla="*/ 2938954 h 6386516"/>
              <a:gd name="connsiteX3677" fmla="*/ 3486175 w 6789110"/>
              <a:gd name="connsiteY3677" fmla="*/ 2946652 h 6386516"/>
              <a:gd name="connsiteX3678" fmla="*/ 3607437 w 6789110"/>
              <a:gd name="connsiteY3678" fmla="*/ 3183380 h 6386516"/>
              <a:gd name="connsiteX3679" fmla="*/ 3501573 w 6789110"/>
              <a:gd name="connsiteY3679" fmla="*/ 2938954 h 6386516"/>
              <a:gd name="connsiteX3680" fmla="*/ 985876 w 6789110"/>
              <a:gd name="connsiteY3680" fmla="*/ 2938925 h 6386516"/>
              <a:gd name="connsiteX3681" fmla="*/ 939681 w 6789110"/>
              <a:gd name="connsiteY3681" fmla="*/ 3065961 h 6386516"/>
              <a:gd name="connsiteX3682" fmla="*/ 985876 w 6789110"/>
              <a:gd name="connsiteY3682" fmla="*/ 2938925 h 6386516"/>
              <a:gd name="connsiteX3683" fmla="*/ 1417029 w 6789110"/>
              <a:gd name="connsiteY3683" fmla="*/ 2921603 h 6386516"/>
              <a:gd name="connsiteX3684" fmla="*/ 1422803 w 6789110"/>
              <a:gd name="connsiteY3684" fmla="*/ 2929301 h 6386516"/>
              <a:gd name="connsiteX3685" fmla="*/ 1417029 w 6789110"/>
              <a:gd name="connsiteY3685" fmla="*/ 2935077 h 6386516"/>
              <a:gd name="connsiteX3686" fmla="*/ 1417029 w 6789110"/>
              <a:gd name="connsiteY3686" fmla="*/ 2921603 h 6386516"/>
              <a:gd name="connsiteX3687" fmla="*/ 3430356 w 6789110"/>
              <a:gd name="connsiteY3687" fmla="*/ 2910088 h 6386516"/>
              <a:gd name="connsiteX3688" fmla="*/ 3416883 w 6789110"/>
              <a:gd name="connsiteY3688" fmla="*/ 2921633 h 6386516"/>
              <a:gd name="connsiteX3689" fmla="*/ 3445754 w 6789110"/>
              <a:gd name="connsiteY3689" fmla="*/ 2963971 h 6386516"/>
              <a:gd name="connsiteX3690" fmla="*/ 3455378 w 6789110"/>
              <a:gd name="connsiteY3690" fmla="*/ 2944728 h 6386516"/>
              <a:gd name="connsiteX3691" fmla="*/ 3430356 w 6789110"/>
              <a:gd name="connsiteY3691" fmla="*/ 2910088 h 6386516"/>
              <a:gd name="connsiteX3692" fmla="*/ 1640304 w 6789110"/>
              <a:gd name="connsiteY3692" fmla="*/ 2900445 h 6386516"/>
              <a:gd name="connsiteX3693" fmla="*/ 1661476 w 6789110"/>
              <a:gd name="connsiteY3693" fmla="*/ 2933164 h 6386516"/>
              <a:gd name="connsiteX3694" fmla="*/ 1730769 w 6789110"/>
              <a:gd name="connsiteY3694" fmla="*/ 3060192 h 6386516"/>
              <a:gd name="connsiteX3695" fmla="*/ 1726920 w 6789110"/>
              <a:gd name="connsiteY3695" fmla="*/ 3073665 h 6386516"/>
              <a:gd name="connsiteX3696" fmla="*/ 1715370 w 6789110"/>
              <a:gd name="connsiteY3696" fmla="*/ 3087137 h 6386516"/>
              <a:gd name="connsiteX3697" fmla="*/ 1644153 w 6789110"/>
              <a:gd name="connsiteY3697" fmla="*/ 2950485 h 6386516"/>
              <a:gd name="connsiteX3698" fmla="*/ 1673025 w 6789110"/>
              <a:gd name="connsiteY3698" fmla="*/ 2977431 h 6386516"/>
              <a:gd name="connsiteX3699" fmla="*/ 1640304 w 6789110"/>
              <a:gd name="connsiteY3699" fmla="*/ 2900445 h 6386516"/>
              <a:gd name="connsiteX3700" fmla="*/ 1676876 w 6789110"/>
              <a:gd name="connsiteY3700" fmla="*/ 2898522 h 6386516"/>
              <a:gd name="connsiteX3701" fmla="*/ 1674950 w 6789110"/>
              <a:gd name="connsiteY3701" fmla="*/ 2929317 h 6386516"/>
              <a:gd name="connsiteX3702" fmla="*/ 1669176 w 6789110"/>
              <a:gd name="connsiteY3702" fmla="*/ 2913919 h 6386516"/>
              <a:gd name="connsiteX3703" fmla="*/ 1676876 w 6789110"/>
              <a:gd name="connsiteY3703" fmla="*/ 2898522 h 6386516"/>
              <a:gd name="connsiteX3704" fmla="*/ 3207081 w 6789110"/>
              <a:gd name="connsiteY3704" fmla="*/ 2894692 h 6386516"/>
              <a:gd name="connsiteX3705" fmla="*/ 3264825 w 6789110"/>
              <a:gd name="connsiteY3705" fmla="*/ 2998613 h 6386516"/>
              <a:gd name="connsiteX3706" fmla="*/ 3207081 w 6789110"/>
              <a:gd name="connsiteY3706" fmla="*/ 2894692 h 6386516"/>
              <a:gd name="connsiteX3707" fmla="*/ 1538290 w 6789110"/>
              <a:gd name="connsiteY3707" fmla="*/ 2892740 h 6386516"/>
              <a:gd name="connsiteX3708" fmla="*/ 1605657 w 6789110"/>
              <a:gd name="connsiteY3708" fmla="*/ 2935083 h 6386516"/>
              <a:gd name="connsiteX3709" fmla="*/ 1586410 w 6789110"/>
              <a:gd name="connsiteY3709" fmla="*/ 2896589 h 6386516"/>
              <a:gd name="connsiteX3710" fmla="*/ 1603733 w 6789110"/>
              <a:gd name="connsiteY3710" fmla="*/ 2911987 h 6386516"/>
              <a:gd name="connsiteX3711" fmla="*/ 1619131 w 6789110"/>
              <a:gd name="connsiteY3711" fmla="*/ 2898513 h 6386516"/>
              <a:gd name="connsiteX3712" fmla="*/ 1626830 w 6789110"/>
              <a:gd name="connsiteY3712" fmla="*/ 2935083 h 6386516"/>
              <a:gd name="connsiteX3713" fmla="*/ 1630680 w 6789110"/>
              <a:gd name="connsiteY3713" fmla="*/ 2950482 h 6386516"/>
              <a:gd name="connsiteX3714" fmla="*/ 1565237 w 6789110"/>
              <a:gd name="connsiteY3714" fmla="*/ 2944707 h 6386516"/>
              <a:gd name="connsiteX3715" fmla="*/ 1538290 w 6789110"/>
              <a:gd name="connsiteY3715" fmla="*/ 2892740 h 6386516"/>
              <a:gd name="connsiteX3716" fmla="*/ 3139714 w 6789110"/>
              <a:gd name="connsiteY3716" fmla="*/ 2890841 h 6386516"/>
              <a:gd name="connsiteX3717" fmla="*/ 3026150 w 6789110"/>
              <a:gd name="connsiteY3717" fmla="*/ 3144882 h 6386516"/>
              <a:gd name="connsiteX3718" fmla="*/ 2929911 w 6789110"/>
              <a:gd name="connsiteY3718" fmla="*/ 3231493 h 6386516"/>
              <a:gd name="connsiteX3719" fmla="*/ 3126240 w 6789110"/>
              <a:gd name="connsiteY3719" fmla="*/ 2892767 h 6386516"/>
              <a:gd name="connsiteX3720" fmla="*/ 3139714 w 6789110"/>
              <a:gd name="connsiteY3720" fmla="*/ 2890841 h 6386516"/>
              <a:gd name="connsiteX3721" fmla="*/ 1759641 w 6789110"/>
              <a:gd name="connsiteY3721" fmla="*/ 2888898 h 6386516"/>
              <a:gd name="connsiteX3722" fmla="*/ 1775039 w 6789110"/>
              <a:gd name="connsiteY3722" fmla="*/ 2962035 h 6386516"/>
              <a:gd name="connsiteX3723" fmla="*/ 1801987 w 6789110"/>
              <a:gd name="connsiteY3723" fmla="*/ 2911993 h 6386516"/>
              <a:gd name="connsiteX3724" fmla="*/ 1784663 w 6789110"/>
              <a:gd name="connsiteY3724" fmla="*/ 3006302 h 6386516"/>
              <a:gd name="connsiteX3725" fmla="*/ 1823159 w 6789110"/>
              <a:gd name="connsiteY3725" fmla="*/ 2946638 h 6386516"/>
              <a:gd name="connsiteX3726" fmla="*/ 1827008 w 6789110"/>
              <a:gd name="connsiteY3726" fmla="*/ 2981281 h 6386516"/>
              <a:gd name="connsiteX3727" fmla="*/ 1861655 w 6789110"/>
              <a:gd name="connsiteY3727" fmla="*/ 2963960 h 6386516"/>
              <a:gd name="connsiteX3728" fmla="*/ 1819309 w 6789110"/>
              <a:gd name="connsiteY3728" fmla="*/ 3017849 h 6386516"/>
              <a:gd name="connsiteX3729" fmla="*/ 1836632 w 6789110"/>
              <a:gd name="connsiteY3729" fmla="*/ 3040945 h 6386516"/>
              <a:gd name="connsiteX3730" fmla="*/ 1886677 w 6789110"/>
              <a:gd name="connsiteY3730" fmla="*/ 2960110 h 6386516"/>
              <a:gd name="connsiteX3731" fmla="*/ 1873203 w 6789110"/>
              <a:gd name="connsiteY3731" fmla="*/ 3006302 h 6386516"/>
              <a:gd name="connsiteX3732" fmla="*/ 1934796 w 6789110"/>
              <a:gd name="connsiteY3732" fmla="*/ 2971658 h 6386516"/>
              <a:gd name="connsiteX3733" fmla="*/ 1894376 w 6789110"/>
              <a:gd name="connsiteY3733" fmla="*/ 3021699 h 6386516"/>
              <a:gd name="connsiteX3734" fmla="*/ 1954045 w 6789110"/>
              <a:gd name="connsiteY3734" fmla="*/ 2983207 h 6386516"/>
              <a:gd name="connsiteX3735" fmla="*/ 1942496 w 6789110"/>
              <a:gd name="connsiteY3735" fmla="*/ 3010151 h 6386516"/>
              <a:gd name="connsiteX3736" fmla="*/ 1980992 w 6789110"/>
              <a:gd name="connsiteY3736" fmla="*/ 2988979 h 6386516"/>
              <a:gd name="connsiteX3737" fmla="*/ 1984842 w 6789110"/>
              <a:gd name="connsiteY3737" fmla="*/ 2996678 h 6386516"/>
              <a:gd name="connsiteX3738" fmla="*/ 1855880 w 6789110"/>
              <a:gd name="connsiteY3738" fmla="*/ 3044795 h 6386516"/>
              <a:gd name="connsiteX3739" fmla="*/ 1873203 w 6789110"/>
              <a:gd name="connsiteY3739" fmla="*/ 3089061 h 6386516"/>
              <a:gd name="connsiteX3740" fmla="*/ 2011789 w 6789110"/>
              <a:gd name="connsiteY3740" fmla="*/ 3017849 h 6386516"/>
              <a:gd name="connsiteX3741" fmla="*/ 1950195 w 6789110"/>
              <a:gd name="connsiteY3741" fmla="*/ 3060192 h 6386516"/>
              <a:gd name="connsiteX3742" fmla="*/ 2017563 w 6789110"/>
              <a:gd name="connsiteY3742" fmla="*/ 3040945 h 6386516"/>
              <a:gd name="connsiteX3743" fmla="*/ 1979068 w 6789110"/>
              <a:gd name="connsiteY3743" fmla="*/ 3056341 h 6386516"/>
              <a:gd name="connsiteX3744" fmla="*/ 2023338 w 6789110"/>
              <a:gd name="connsiteY3744" fmla="*/ 3052493 h 6386516"/>
              <a:gd name="connsiteX3745" fmla="*/ 1917473 w 6789110"/>
              <a:gd name="connsiteY3745" fmla="*/ 3077513 h 6386516"/>
              <a:gd name="connsiteX3746" fmla="*/ 2046435 w 6789110"/>
              <a:gd name="connsiteY3746" fmla="*/ 3079438 h 6386516"/>
              <a:gd name="connsiteX3747" fmla="*/ 1986767 w 6789110"/>
              <a:gd name="connsiteY3747" fmla="*/ 3110231 h 6386516"/>
              <a:gd name="connsiteX3748" fmla="*/ 2042586 w 6789110"/>
              <a:gd name="connsiteY3748" fmla="*/ 3114081 h 6386516"/>
              <a:gd name="connsiteX3749" fmla="*/ 1980992 w 6789110"/>
              <a:gd name="connsiteY3749" fmla="*/ 3125629 h 6386516"/>
              <a:gd name="connsiteX3750" fmla="*/ 1865504 w 6789110"/>
              <a:gd name="connsiteY3750" fmla="*/ 3110231 h 6386516"/>
              <a:gd name="connsiteX3751" fmla="*/ 1765415 w 6789110"/>
              <a:gd name="connsiteY3751" fmla="*/ 3014000 h 6386516"/>
              <a:gd name="connsiteX3752" fmla="*/ 1769265 w 6789110"/>
              <a:gd name="connsiteY3752" fmla="*/ 2990905 h 6386516"/>
              <a:gd name="connsiteX3753" fmla="*/ 1711521 w 6789110"/>
              <a:gd name="connsiteY3753" fmla="*/ 2894672 h 6386516"/>
              <a:gd name="connsiteX3754" fmla="*/ 1765415 w 6789110"/>
              <a:gd name="connsiteY3754" fmla="*/ 2944714 h 6386516"/>
              <a:gd name="connsiteX3755" fmla="*/ 1759641 w 6789110"/>
              <a:gd name="connsiteY3755" fmla="*/ 2888898 h 6386516"/>
              <a:gd name="connsiteX3756" fmla="*/ 3457303 w 6789110"/>
              <a:gd name="connsiteY3756" fmla="*/ 2886994 h 6386516"/>
              <a:gd name="connsiteX3757" fmla="*/ 3449604 w 6789110"/>
              <a:gd name="connsiteY3757" fmla="*/ 2888917 h 6386516"/>
              <a:gd name="connsiteX3758" fmla="*/ 3459228 w 6789110"/>
              <a:gd name="connsiteY3758" fmla="*/ 2902390 h 6386516"/>
              <a:gd name="connsiteX3759" fmla="*/ 3457303 w 6789110"/>
              <a:gd name="connsiteY3759" fmla="*/ 2886994 h 6386516"/>
              <a:gd name="connsiteX3760" fmla="*/ 2972257 w 6789110"/>
              <a:gd name="connsiteY3760" fmla="*/ 2863899 h 6386516"/>
              <a:gd name="connsiteX3761" fmla="*/ 2929911 w 6789110"/>
              <a:gd name="connsiteY3761" fmla="*/ 2898540 h 6386516"/>
              <a:gd name="connsiteX3762" fmla="*/ 2972257 w 6789110"/>
              <a:gd name="connsiteY3762" fmla="*/ 2863899 h 6386516"/>
              <a:gd name="connsiteX3763" fmla="*/ 3018452 w 6789110"/>
              <a:gd name="connsiteY3763" fmla="*/ 2854277 h 6386516"/>
              <a:gd name="connsiteX3764" fmla="*/ 2945310 w 6789110"/>
              <a:gd name="connsiteY3764" fmla="*/ 3006311 h 6386516"/>
              <a:gd name="connsiteX3765" fmla="*/ 3018452 w 6789110"/>
              <a:gd name="connsiteY3765" fmla="*/ 2854277 h 6386516"/>
              <a:gd name="connsiteX3766" fmla="*/ 3183983 w 6789110"/>
              <a:gd name="connsiteY3766" fmla="*/ 2821561 h 6386516"/>
              <a:gd name="connsiteX3767" fmla="*/ 3262899 w 6789110"/>
              <a:gd name="connsiteY3767" fmla="*/ 2929332 h 6386516"/>
              <a:gd name="connsiteX3768" fmla="*/ 3183983 w 6789110"/>
              <a:gd name="connsiteY3768" fmla="*/ 2821561 h 6386516"/>
              <a:gd name="connsiteX3769" fmla="*/ 3223652 w 6789110"/>
              <a:gd name="connsiteY3769" fmla="*/ 2804120 h 6386516"/>
              <a:gd name="connsiteX3770" fmla="*/ 3262901 w 6789110"/>
              <a:gd name="connsiteY3770" fmla="*/ 2831183 h 6386516"/>
              <a:gd name="connsiteX3771" fmla="*/ 3264826 w 6789110"/>
              <a:gd name="connsiteY3771" fmla="*/ 2879294 h 6386516"/>
              <a:gd name="connsiteX3772" fmla="*/ 3207081 w 6789110"/>
              <a:gd name="connsiteY3772" fmla="*/ 2810014 h 6386516"/>
              <a:gd name="connsiteX3773" fmla="*/ 3223652 w 6789110"/>
              <a:gd name="connsiteY3773" fmla="*/ 2804120 h 6386516"/>
              <a:gd name="connsiteX3774" fmla="*/ 5503353 w 6789110"/>
              <a:gd name="connsiteY3774" fmla="*/ 2788846 h 6386516"/>
              <a:gd name="connsiteX3775" fmla="*/ 5503353 w 6789110"/>
              <a:gd name="connsiteY3775" fmla="*/ 2794618 h 6386516"/>
              <a:gd name="connsiteX3776" fmla="*/ 5376316 w 6789110"/>
              <a:gd name="connsiteY3776" fmla="*/ 2806166 h 6386516"/>
              <a:gd name="connsiteX3777" fmla="*/ 5358993 w 6789110"/>
              <a:gd name="connsiteY3777" fmla="*/ 2802318 h 6386516"/>
              <a:gd name="connsiteX3778" fmla="*/ 5503353 w 6789110"/>
              <a:gd name="connsiteY3778" fmla="*/ 2788846 h 6386516"/>
              <a:gd name="connsiteX3779" fmla="*/ 5568795 w 6789110"/>
              <a:gd name="connsiteY3779" fmla="*/ 2781147 h 6386516"/>
              <a:gd name="connsiteX3780" fmla="*/ 5526449 w 6789110"/>
              <a:gd name="connsiteY3780" fmla="*/ 2790770 h 6386516"/>
              <a:gd name="connsiteX3781" fmla="*/ 5568795 w 6789110"/>
              <a:gd name="connsiteY3781" fmla="*/ 2781147 h 6386516"/>
              <a:gd name="connsiteX3782" fmla="*/ 5591082 w 6789110"/>
              <a:gd name="connsiteY3782" fmla="*/ 2779854 h 6386516"/>
              <a:gd name="connsiteX3783" fmla="*/ 5597668 w 6789110"/>
              <a:gd name="connsiteY3783" fmla="*/ 2784997 h 6386516"/>
              <a:gd name="connsiteX3784" fmla="*/ 5574570 w 6789110"/>
              <a:gd name="connsiteY3784" fmla="*/ 2784997 h 6386516"/>
              <a:gd name="connsiteX3785" fmla="*/ 5591082 w 6789110"/>
              <a:gd name="connsiteY3785" fmla="*/ 2779854 h 6386516"/>
              <a:gd name="connsiteX3786" fmla="*/ 933906 w 6789110"/>
              <a:gd name="connsiteY3786" fmla="*/ 2767675 h 6386516"/>
              <a:gd name="connsiteX3787" fmla="*/ 868463 w 6789110"/>
              <a:gd name="connsiteY3787" fmla="*/ 2890841 h 6386516"/>
              <a:gd name="connsiteX3788" fmla="*/ 862689 w 6789110"/>
              <a:gd name="connsiteY3788" fmla="*/ 2860051 h 6386516"/>
              <a:gd name="connsiteX3789" fmla="*/ 933906 w 6789110"/>
              <a:gd name="connsiteY3789" fmla="*/ 2767675 h 6386516"/>
              <a:gd name="connsiteX3790" fmla="*/ 3030000 w 6789110"/>
              <a:gd name="connsiteY3790" fmla="*/ 2758053 h 6386516"/>
              <a:gd name="connsiteX3791" fmla="*/ 3043475 w 6789110"/>
              <a:gd name="connsiteY3791" fmla="*/ 2761902 h 6386516"/>
              <a:gd name="connsiteX3792" fmla="*/ 3018452 w 6789110"/>
              <a:gd name="connsiteY3792" fmla="*/ 2833107 h 6386516"/>
              <a:gd name="connsiteX3793" fmla="*/ 3030000 w 6789110"/>
              <a:gd name="connsiteY3793" fmla="*/ 2758053 h 6386516"/>
              <a:gd name="connsiteX3794" fmla="*/ 3072347 w 6789110"/>
              <a:gd name="connsiteY3794" fmla="*/ 2756128 h 6386516"/>
              <a:gd name="connsiteX3795" fmla="*/ 2866393 w 6789110"/>
              <a:gd name="connsiteY3795" fmla="*/ 3196847 h 6386516"/>
              <a:gd name="connsiteX3796" fmla="*/ 3091594 w 6789110"/>
              <a:gd name="connsiteY3796" fmla="*/ 2829259 h 6386516"/>
              <a:gd name="connsiteX3797" fmla="*/ 2879867 w 6789110"/>
              <a:gd name="connsiteY3797" fmla="*/ 3221869 h 6386516"/>
              <a:gd name="connsiteX3798" fmla="*/ 2795176 w 6789110"/>
              <a:gd name="connsiteY3798" fmla="*/ 3173756 h 6386516"/>
              <a:gd name="connsiteX3799" fmla="*/ 2870243 w 6789110"/>
              <a:gd name="connsiteY3799" fmla="*/ 3104461 h 6386516"/>
              <a:gd name="connsiteX3800" fmla="*/ 2824048 w 6789110"/>
              <a:gd name="connsiteY3800" fmla="*/ 3175681 h 6386516"/>
              <a:gd name="connsiteX3801" fmla="*/ 2933761 w 6789110"/>
              <a:gd name="connsiteY3801" fmla="*/ 3092915 h 6386516"/>
              <a:gd name="connsiteX3802" fmla="*/ 3072347 w 6789110"/>
              <a:gd name="connsiteY3802" fmla="*/ 2756128 h 6386516"/>
              <a:gd name="connsiteX3803" fmla="*/ 4067461 w 6789110"/>
              <a:gd name="connsiteY3803" fmla="*/ 2754204 h 6386516"/>
              <a:gd name="connsiteX3804" fmla="*/ 4065536 w 6789110"/>
              <a:gd name="connsiteY3804" fmla="*/ 2769601 h 6386516"/>
              <a:gd name="connsiteX3805" fmla="*/ 4079010 w 6789110"/>
              <a:gd name="connsiteY3805" fmla="*/ 2773449 h 6386516"/>
              <a:gd name="connsiteX3806" fmla="*/ 4079010 w 6789110"/>
              <a:gd name="connsiteY3806" fmla="*/ 2771525 h 6386516"/>
              <a:gd name="connsiteX3807" fmla="*/ 4090558 w 6789110"/>
              <a:gd name="connsiteY3807" fmla="*/ 2759978 h 6386516"/>
              <a:gd name="connsiteX3808" fmla="*/ 4082859 w 6789110"/>
              <a:gd name="connsiteY3808" fmla="*/ 2754204 h 6386516"/>
              <a:gd name="connsiteX3809" fmla="*/ 4067461 w 6789110"/>
              <a:gd name="connsiteY3809" fmla="*/ 2754204 h 6386516"/>
              <a:gd name="connsiteX3810" fmla="*/ 3307170 w 6789110"/>
              <a:gd name="connsiteY3810" fmla="*/ 2750356 h 6386516"/>
              <a:gd name="connsiteX3811" fmla="*/ 3355289 w 6789110"/>
              <a:gd name="connsiteY3811" fmla="*/ 2784994 h 6386516"/>
              <a:gd name="connsiteX3812" fmla="*/ 3361065 w 6789110"/>
              <a:gd name="connsiteY3812" fmla="*/ 2771525 h 6386516"/>
              <a:gd name="connsiteX3813" fmla="*/ 3307170 w 6789110"/>
              <a:gd name="connsiteY3813" fmla="*/ 2750356 h 6386516"/>
              <a:gd name="connsiteX3814" fmla="*/ 2594999 w 6789110"/>
              <a:gd name="connsiteY3814" fmla="*/ 2744546 h 6386516"/>
              <a:gd name="connsiteX3815" fmla="*/ 2594999 w 6789110"/>
              <a:gd name="connsiteY3815" fmla="*/ 2748395 h 6386516"/>
              <a:gd name="connsiteX3816" fmla="*/ 2591150 w 6789110"/>
              <a:gd name="connsiteY3816" fmla="*/ 2752246 h 6386516"/>
              <a:gd name="connsiteX3817" fmla="*/ 2498759 w 6789110"/>
              <a:gd name="connsiteY3817" fmla="*/ 2744546 h 6386516"/>
              <a:gd name="connsiteX3818" fmla="*/ 2510309 w 6789110"/>
              <a:gd name="connsiteY3818" fmla="*/ 2746471 h 6386516"/>
              <a:gd name="connsiteX3819" fmla="*/ 2506460 w 6789110"/>
              <a:gd name="connsiteY3819" fmla="*/ 2752245 h 6386516"/>
              <a:gd name="connsiteX3820" fmla="*/ 2510309 w 6789110"/>
              <a:gd name="connsiteY3820" fmla="*/ 2758019 h 6386516"/>
              <a:gd name="connsiteX3821" fmla="*/ 2506460 w 6789110"/>
              <a:gd name="connsiteY3821" fmla="*/ 2759944 h 6386516"/>
              <a:gd name="connsiteX3822" fmla="*/ 2510309 w 6789110"/>
              <a:gd name="connsiteY3822" fmla="*/ 2765719 h 6386516"/>
              <a:gd name="connsiteX3823" fmla="*/ 2498759 w 6789110"/>
              <a:gd name="connsiteY3823" fmla="*/ 2771493 h 6386516"/>
              <a:gd name="connsiteX3824" fmla="*/ 2489135 w 6789110"/>
              <a:gd name="connsiteY3824" fmla="*/ 2759944 h 6386516"/>
              <a:gd name="connsiteX3825" fmla="*/ 2489135 w 6789110"/>
              <a:gd name="connsiteY3825" fmla="*/ 2746471 h 6386516"/>
              <a:gd name="connsiteX3826" fmla="*/ 1028221 w 6789110"/>
              <a:gd name="connsiteY3826" fmla="*/ 2727199 h 6386516"/>
              <a:gd name="connsiteX3827" fmla="*/ 1033995 w 6789110"/>
              <a:gd name="connsiteY3827" fmla="*/ 2948549 h 6386516"/>
              <a:gd name="connsiteX3828" fmla="*/ 1010898 w 6789110"/>
              <a:gd name="connsiteY3828" fmla="*/ 2913903 h 6386516"/>
              <a:gd name="connsiteX3829" fmla="*/ 933906 w 6789110"/>
              <a:gd name="connsiteY3829" fmla="*/ 3142953 h 6386516"/>
              <a:gd name="connsiteX3830" fmla="*/ 1005123 w 6789110"/>
              <a:gd name="connsiteY3830" fmla="*/ 3050563 h 6386516"/>
              <a:gd name="connsiteX3831" fmla="*/ 899260 w 6789110"/>
              <a:gd name="connsiteY3831" fmla="*/ 3206471 h 6386516"/>
              <a:gd name="connsiteX3832" fmla="*/ 1028221 w 6789110"/>
              <a:gd name="connsiteY3832" fmla="*/ 2727199 h 6386516"/>
              <a:gd name="connsiteX3833" fmla="*/ 2596924 w 6789110"/>
              <a:gd name="connsiteY3833" fmla="*/ 2717611 h 6386516"/>
              <a:gd name="connsiteX3834" fmla="*/ 2596924 w 6789110"/>
              <a:gd name="connsiteY3834" fmla="*/ 2719535 h 6386516"/>
              <a:gd name="connsiteX3835" fmla="*/ 2596924 w 6789110"/>
              <a:gd name="connsiteY3835" fmla="*/ 2727234 h 6386516"/>
              <a:gd name="connsiteX3836" fmla="*/ 2593073 w 6789110"/>
              <a:gd name="connsiteY3836" fmla="*/ 2742631 h 6386516"/>
              <a:gd name="connsiteX3837" fmla="*/ 2591149 w 6789110"/>
              <a:gd name="connsiteY3837" fmla="*/ 2731083 h 6386516"/>
              <a:gd name="connsiteX3838" fmla="*/ 2579600 w 6789110"/>
              <a:gd name="connsiteY3838" fmla="*/ 2734932 h 6386516"/>
              <a:gd name="connsiteX3839" fmla="*/ 2596924 w 6789110"/>
              <a:gd name="connsiteY3839" fmla="*/ 2717611 h 6386516"/>
              <a:gd name="connsiteX3840" fmla="*/ 3120977 w 6789110"/>
              <a:gd name="connsiteY3840" fmla="*/ 2708857 h 6386516"/>
              <a:gd name="connsiteX3841" fmla="*/ 3137789 w 6789110"/>
              <a:gd name="connsiteY3841" fmla="*/ 2713791 h 6386516"/>
              <a:gd name="connsiteX3842" fmla="*/ 3083894 w 6789110"/>
              <a:gd name="connsiteY3842" fmla="*/ 2744582 h 6386516"/>
              <a:gd name="connsiteX3843" fmla="*/ 3120977 w 6789110"/>
              <a:gd name="connsiteY3843" fmla="*/ 2708857 h 6386516"/>
              <a:gd name="connsiteX3844" fmla="*/ 2467962 w 6789110"/>
              <a:gd name="connsiteY3844" fmla="*/ 2707987 h 6386516"/>
              <a:gd name="connsiteX3845" fmla="*/ 2475661 w 6789110"/>
              <a:gd name="connsiteY3845" fmla="*/ 2707987 h 6386516"/>
              <a:gd name="connsiteX3846" fmla="*/ 2481437 w 6789110"/>
              <a:gd name="connsiteY3846" fmla="*/ 2713761 h 6386516"/>
              <a:gd name="connsiteX3847" fmla="*/ 2479512 w 6789110"/>
              <a:gd name="connsiteY3847" fmla="*/ 2717610 h 6386516"/>
              <a:gd name="connsiteX3848" fmla="*/ 2462188 w 6789110"/>
              <a:gd name="connsiteY3848" fmla="*/ 2725309 h 6386516"/>
              <a:gd name="connsiteX3849" fmla="*/ 2462188 w 6789110"/>
              <a:gd name="connsiteY3849" fmla="*/ 2713761 h 6386516"/>
              <a:gd name="connsiteX3850" fmla="*/ 2939536 w 6789110"/>
              <a:gd name="connsiteY3850" fmla="*/ 2681073 h 6386516"/>
              <a:gd name="connsiteX3851" fmla="*/ 2914513 w 6789110"/>
              <a:gd name="connsiteY3851" fmla="*/ 2713791 h 6386516"/>
              <a:gd name="connsiteX3852" fmla="*/ 2939536 w 6789110"/>
              <a:gd name="connsiteY3852" fmla="*/ 2681073 h 6386516"/>
              <a:gd name="connsiteX3853" fmla="*/ 2995354 w 6789110"/>
              <a:gd name="connsiteY3853" fmla="*/ 2677222 h 6386516"/>
              <a:gd name="connsiteX3854" fmla="*/ 2993429 w 6789110"/>
              <a:gd name="connsiteY3854" fmla="*/ 2781147 h 6386516"/>
              <a:gd name="connsiteX3855" fmla="*/ 2995354 w 6789110"/>
              <a:gd name="connsiteY3855" fmla="*/ 2677222 h 6386516"/>
              <a:gd name="connsiteX3856" fmla="*/ 4028965 w 6789110"/>
              <a:gd name="connsiteY3856" fmla="*/ 2671449 h 6386516"/>
              <a:gd name="connsiteX3857" fmla="*/ 4021266 w 6789110"/>
              <a:gd name="connsiteY3857" fmla="*/ 2681073 h 6386516"/>
              <a:gd name="connsiteX3858" fmla="*/ 4015492 w 6789110"/>
              <a:gd name="connsiteY3858" fmla="*/ 2673376 h 6386516"/>
              <a:gd name="connsiteX3859" fmla="*/ 4005868 w 6789110"/>
              <a:gd name="connsiteY3859" fmla="*/ 2692620 h 6386516"/>
              <a:gd name="connsiteX3860" fmla="*/ 4019341 w 6789110"/>
              <a:gd name="connsiteY3860" fmla="*/ 2696470 h 6386516"/>
              <a:gd name="connsiteX3861" fmla="*/ 4028965 w 6789110"/>
              <a:gd name="connsiteY3861" fmla="*/ 2671449 h 6386516"/>
              <a:gd name="connsiteX3862" fmla="*/ 2512232 w 6789110"/>
              <a:gd name="connsiteY3862" fmla="*/ 2671420 h 6386516"/>
              <a:gd name="connsiteX3863" fmla="*/ 2523781 w 6789110"/>
              <a:gd name="connsiteY3863" fmla="*/ 2671420 h 6386516"/>
              <a:gd name="connsiteX3864" fmla="*/ 2519931 w 6789110"/>
              <a:gd name="connsiteY3864" fmla="*/ 2675272 h 6386516"/>
              <a:gd name="connsiteX3865" fmla="*/ 4250316 w 6789110"/>
              <a:gd name="connsiteY3865" fmla="*/ 2669525 h 6386516"/>
              <a:gd name="connsiteX3866" fmla="*/ 4186798 w 6789110"/>
              <a:gd name="connsiteY3866" fmla="*/ 2788846 h 6386516"/>
              <a:gd name="connsiteX3867" fmla="*/ 4217594 w 6789110"/>
              <a:gd name="connsiteY3867" fmla="*/ 2744582 h 6386516"/>
              <a:gd name="connsiteX3868" fmla="*/ 4258015 w 6789110"/>
              <a:gd name="connsiteY3868" fmla="*/ 2681073 h 6386516"/>
              <a:gd name="connsiteX3869" fmla="*/ 4250316 w 6789110"/>
              <a:gd name="connsiteY3869" fmla="*/ 2669525 h 6386516"/>
              <a:gd name="connsiteX3870" fmla="*/ 4202196 w 6789110"/>
              <a:gd name="connsiteY3870" fmla="*/ 2667602 h 6386516"/>
              <a:gd name="connsiteX3871" fmla="*/ 4136753 w 6789110"/>
              <a:gd name="connsiteY3871" fmla="*/ 2752279 h 6386516"/>
              <a:gd name="connsiteX3872" fmla="*/ 4130979 w 6789110"/>
              <a:gd name="connsiteY3872" fmla="*/ 2777297 h 6386516"/>
              <a:gd name="connsiteX3873" fmla="*/ 4123280 w 6789110"/>
              <a:gd name="connsiteY3873" fmla="*/ 2777297 h 6386516"/>
              <a:gd name="connsiteX3874" fmla="*/ 4121355 w 6789110"/>
              <a:gd name="connsiteY3874" fmla="*/ 2786921 h 6386516"/>
              <a:gd name="connsiteX3875" fmla="*/ 4146377 w 6789110"/>
              <a:gd name="connsiteY3875" fmla="*/ 2792695 h 6386516"/>
              <a:gd name="connsiteX3876" fmla="*/ 4223369 w 6789110"/>
              <a:gd name="connsiteY3876" fmla="*/ 2669525 h 6386516"/>
              <a:gd name="connsiteX3877" fmla="*/ 2600774 w 6789110"/>
              <a:gd name="connsiteY3877" fmla="*/ 2665639 h 6386516"/>
              <a:gd name="connsiteX3878" fmla="*/ 2600774 w 6789110"/>
              <a:gd name="connsiteY3878" fmla="*/ 2673337 h 6386516"/>
              <a:gd name="connsiteX3879" fmla="*/ 2594999 w 6789110"/>
              <a:gd name="connsiteY3879" fmla="*/ 2673337 h 6386516"/>
              <a:gd name="connsiteX3880" fmla="*/ 2600774 w 6789110"/>
              <a:gd name="connsiteY3880" fmla="*/ 2665639 h 6386516"/>
              <a:gd name="connsiteX3881" fmla="*/ 4365803 w 6789110"/>
              <a:gd name="connsiteY3881" fmla="*/ 2657977 h 6386516"/>
              <a:gd name="connsiteX3882" fmla="*/ 4361953 w 6789110"/>
              <a:gd name="connsiteY3882" fmla="*/ 2675300 h 6386516"/>
              <a:gd name="connsiteX3883" fmla="*/ 4371577 w 6789110"/>
              <a:gd name="connsiteY3883" fmla="*/ 2675300 h 6386516"/>
              <a:gd name="connsiteX3884" fmla="*/ 4365803 w 6789110"/>
              <a:gd name="connsiteY3884" fmla="*/ 2657977 h 6386516"/>
              <a:gd name="connsiteX3885" fmla="*/ 5614989 w 6789110"/>
              <a:gd name="connsiteY3885" fmla="*/ 2646433 h 6386516"/>
              <a:gd name="connsiteX3886" fmla="*/ 5545697 w 6789110"/>
              <a:gd name="connsiteY3886" fmla="*/ 2669525 h 6386516"/>
              <a:gd name="connsiteX3887" fmla="*/ 5614989 w 6789110"/>
              <a:gd name="connsiteY3887" fmla="*/ 2646433 h 6386516"/>
              <a:gd name="connsiteX3888" fmla="*/ 5643863 w 6789110"/>
              <a:gd name="connsiteY3888" fmla="*/ 2640657 h 6386516"/>
              <a:gd name="connsiteX3889" fmla="*/ 5636164 w 6789110"/>
              <a:gd name="connsiteY3889" fmla="*/ 2648356 h 6386516"/>
              <a:gd name="connsiteX3890" fmla="*/ 5616915 w 6789110"/>
              <a:gd name="connsiteY3890" fmla="*/ 2648356 h 6386516"/>
              <a:gd name="connsiteX3891" fmla="*/ 2720110 w 6789110"/>
              <a:gd name="connsiteY3891" fmla="*/ 2636765 h 6386516"/>
              <a:gd name="connsiteX3892" fmla="*/ 2687389 w 6789110"/>
              <a:gd name="connsiteY3892" fmla="*/ 2686809 h 6386516"/>
              <a:gd name="connsiteX3893" fmla="*/ 2685463 w 6789110"/>
              <a:gd name="connsiteY3893" fmla="*/ 2677185 h 6386516"/>
              <a:gd name="connsiteX3894" fmla="*/ 2720110 w 6789110"/>
              <a:gd name="connsiteY3894" fmla="*/ 2636765 h 6386516"/>
              <a:gd name="connsiteX3895" fmla="*/ 4281112 w 6789110"/>
              <a:gd name="connsiteY3895" fmla="*/ 2625263 h 6386516"/>
              <a:gd name="connsiteX3896" fmla="*/ 4254165 w 6789110"/>
              <a:gd name="connsiteY3896" fmla="*/ 2661824 h 6386516"/>
              <a:gd name="connsiteX3897" fmla="*/ 4271488 w 6789110"/>
              <a:gd name="connsiteY3897" fmla="*/ 2663754 h 6386516"/>
              <a:gd name="connsiteX3898" fmla="*/ 4286887 w 6789110"/>
              <a:gd name="connsiteY3898" fmla="*/ 2642581 h 6386516"/>
              <a:gd name="connsiteX3899" fmla="*/ 4281112 w 6789110"/>
              <a:gd name="connsiteY3899" fmla="*/ 2625263 h 6386516"/>
              <a:gd name="connsiteX3900" fmla="*/ 2978032 w 6789110"/>
              <a:gd name="connsiteY3900" fmla="*/ 2625263 h 6386516"/>
              <a:gd name="connsiteX3901" fmla="*/ 2964558 w 6789110"/>
              <a:gd name="connsiteY3901" fmla="*/ 2721488 h 6386516"/>
              <a:gd name="connsiteX3902" fmla="*/ 2978032 w 6789110"/>
              <a:gd name="connsiteY3902" fmla="*/ 2625263 h 6386516"/>
              <a:gd name="connsiteX3903" fmla="*/ 2943387 w 6789110"/>
              <a:gd name="connsiteY3903" fmla="*/ 2625263 h 6386516"/>
              <a:gd name="connsiteX3904" fmla="*/ 2889491 w 6789110"/>
              <a:gd name="connsiteY3904" fmla="*/ 2708015 h 6386516"/>
              <a:gd name="connsiteX3905" fmla="*/ 2943387 w 6789110"/>
              <a:gd name="connsiteY3905" fmla="*/ 2625263 h 6386516"/>
              <a:gd name="connsiteX3906" fmla="*/ 5072832 w 6789110"/>
              <a:gd name="connsiteY3906" fmla="*/ 2621653 h 6386516"/>
              <a:gd name="connsiteX3907" fmla="*/ 5077975 w 6789110"/>
              <a:gd name="connsiteY3907" fmla="*/ 2636805 h 6386516"/>
              <a:gd name="connsiteX3908" fmla="*/ 5014456 w 6789110"/>
              <a:gd name="connsiteY3908" fmla="*/ 2654130 h 6386516"/>
              <a:gd name="connsiteX3909" fmla="*/ 5066426 w 6789110"/>
              <a:gd name="connsiteY3909" fmla="*/ 2625263 h 6386516"/>
              <a:gd name="connsiteX3910" fmla="*/ 5072832 w 6789110"/>
              <a:gd name="connsiteY3910" fmla="*/ 2621653 h 6386516"/>
              <a:gd name="connsiteX3911" fmla="*/ 4891271 w 6789110"/>
              <a:gd name="connsiteY3911" fmla="*/ 2611777 h 6386516"/>
              <a:gd name="connsiteX3912" fmla="*/ 4879722 w 6789110"/>
              <a:gd name="connsiteY3912" fmla="*/ 2625263 h 6386516"/>
              <a:gd name="connsiteX3913" fmla="*/ 4889346 w 6789110"/>
              <a:gd name="connsiteY3913" fmla="*/ 2682996 h 6386516"/>
              <a:gd name="connsiteX3914" fmla="*/ 4879722 w 6789110"/>
              <a:gd name="connsiteY3914" fmla="*/ 2708015 h 6386516"/>
              <a:gd name="connsiteX3915" fmla="*/ 4962488 w 6789110"/>
              <a:gd name="connsiteY3915" fmla="*/ 2667602 h 6386516"/>
              <a:gd name="connsiteX3916" fmla="*/ 4891271 w 6789110"/>
              <a:gd name="connsiteY3916" fmla="*/ 2611777 h 6386516"/>
              <a:gd name="connsiteX3917" fmla="*/ 3122391 w 6789110"/>
              <a:gd name="connsiteY3917" fmla="*/ 2609861 h 6386516"/>
              <a:gd name="connsiteX3918" fmla="*/ 3078120 w 6789110"/>
              <a:gd name="connsiteY3918" fmla="*/ 2638732 h 6386516"/>
              <a:gd name="connsiteX3919" fmla="*/ 3122391 w 6789110"/>
              <a:gd name="connsiteY3919" fmla="*/ 2609861 h 6386516"/>
              <a:gd name="connsiteX3920" fmla="*/ 2652743 w 6789110"/>
              <a:gd name="connsiteY3920" fmla="*/ 2609829 h 6386516"/>
              <a:gd name="connsiteX3921" fmla="*/ 2654668 w 6789110"/>
              <a:gd name="connsiteY3921" fmla="*/ 2617530 h 6386516"/>
              <a:gd name="connsiteX3922" fmla="*/ 2652743 w 6789110"/>
              <a:gd name="connsiteY3922" fmla="*/ 2621376 h 6386516"/>
              <a:gd name="connsiteX3923" fmla="*/ 2646967 w 6789110"/>
              <a:gd name="connsiteY3923" fmla="*/ 2631002 h 6386516"/>
              <a:gd name="connsiteX3924" fmla="*/ 2637343 w 6789110"/>
              <a:gd name="connsiteY3924" fmla="*/ 2632925 h 6386516"/>
              <a:gd name="connsiteX3925" fmla="*/ 2633494 w 6789110"/>
              <a:gd name="connsiteY3925" fmla="*/ 2623301 h 6386516"/>
              <a:gd name="connsiteX3926" fmla="*/ 2652743 w 6789110"/>
              <a:gd name="connsiteY3926" fmla="*/ 2609829 h 6386516"/>
              <a:gd name="connsiteX3927" fmla="*/ 2939535 w 6789110"/>
              <a:gd name="connsiteY3927" fmla="*/ 2594463 h 6386516"/>
              <a:gd name="connsiteX3928" fmla="*/ 2829822 w 6789110"/>
              <a:gd name="connsiteY3928" fmla="*/ 2742659 h 6386516"/>
              <a:gd name="connsiteX3929" fmla="*/ 2939535 w 6789110"/>
              <a:gd name="connsiteY3929" fmla="*/ 2594463 h 6386516"/>
              <a:gd name="connsiteX3930" fmla="*/ 5077974 w 6789110"/>
              <a:gd name="connsiteY3930" fmla="*/ 2590619 h 6386516"/>
              <a:gd name="connsiteX3931" fmla="*/ 5255055 w 6789110"/>
              <a:gd name="connsiteY3931" fmla="*/ 2657977 h 6386516"/>
              <a:gd name="connsiteX3932" fmla="*/ 5305099 w 6789110"/>
              <a:gd name="connsiteY3932" fmla="*/ 2686847 h 6386516"/>
              <a:gd name="connsiteX3933" fmla="*/ 5272378 w 6789110"/>
              <a:gd name="connsiteY3933" fmla="*/ 2692620 h 6386516"/>
              <a:gd name="connsiteX3934" fmla="*/ 5089523 w 6789110"/>
              <a:gd name="connsiteY3934" fmla="*/ 2606012 h 6386516"/>
              <a:gd name="connsiteX3935" fmla="*/ 5077974 w 6789110"/>
              <a:gd name="connsiteY3935" fmla="*/ 2590619 h 6386516"/>
              <a:gd name="connsiteX3936" fmla="*/ 4046288 w 6789110"/>
              <a:gd name="connsiteY3936" fmla="*/ 2586770 h 6386516"/>
              <a:gd name="connsiteX3937" fmla="*/ 4028965 w 6789110"/>
              <a:gd name="connsiteY3937" fmla="*/ 2642581 h 6386516"/>
              <a:gd name="connsiteX3938" fmla="*/ 4038589 w 6789110"/>
              <a:gd name="connsiteY3938" fmla="*/ 2642581 h 6386516"/>
              <a:gd name="connsiteX3939" fmla="*/ 4048213 w 6789110"/>
              <a:gd name="connsiteY3939" fmla="*/ 2586770 h 6386516"/>
              <a:gd name="connsiteX3940" fmla="*/ 4046288 w 6789110"/>
              <a:gd name="connsiteY3940" fmla="*/ 2586770 h 6386516"/>
              <a:gd name="connsiteX3941" fmla="*/ 2829822 w 6789110"/>
              <a:gd name="connsiteY3941" fmla="*/ 2571367 h 6386516"/>
              <a:gd name="connsiteX3942" fmla="*/ 2785552 w 6789110"/>
              <a:gd name="connsiteY3942" fmla="*/ 3065969 h 6386516"/>
              <a:gd name="connsiteX3943" fmla="*/ 2602697 w 6789110"/>
              <a:gd name="connsiteY3943" fmla="*/ 3189155 h 6386516"/>
              <a:gd name="connsiteX3944" fmla="*/ 2671990 w 6789110"/>
              <a:gd name="connsiteY3944" fmla="*/ 3402799 h 6386516"/>
              <a:gd name="connsiteX3945" fmla="*/ 2469887 w 6789110"/>
              <a:gd name="connsiteY3945" fmla="*/ 3499039 h 6386516"/>
              <a:gd name="connsiteX3946" fmla="*/ 2552653 w 6789110"/>
              <a:gd name="connsiteY3946" fmla="*/ 3766584 h 6386516"/>
              <a:gd name="connsiteX3947" fmla="*/ 2444866 w 6789110"/>
              <a:gd name="connsiteY3947" fmla="*/ 3824328 h 6386516"/>
              <a:gd name="connsiteX3948" fmla="*/ 2227364 w 6789110"/>
              <a:gd name="connsiteY3948" fmla="*/ 3641473 h 6386516"/>
              <a:gd name="connsiteX3949" fmla="*/ 2292807 w 6789110"/>
              <a:gd name="connsiteY3949" fmla="*/ 3716540 h 6386516"/>
              <a:gd name="connsiteX3950" fmla="*/ 2236988 w 6789110"/>
              <a:gd name="connsiteY3950" fmla="*/ 3618376 h 6386516"/>
              <a:gd name="connsiteX3951" fmla="*/ 2250462 w 6789110"/>
              <a:gd name="connsiteY3951" fmla="*/ 3595278 h 6386516"/>
              <a:gd name="connsiteX3952" fmla="*/ 2329378 w 6789110"/>
              <a:gd name="connsiteY3952" fmla="*/ 3745411 h 6386516"/>
              <a:gd name="connsiteX3953" fmla="*/ 2271634 w 6789110"/>
              <a:gd name="connsiteY3953" fmla="*/ 3556782 h 6386516"/>
              <a:gd name="connsiteX3954" fmla="*/ 2398670 w 6789110"/>
              <a:gd name="connsiteY3954" fmla="*/ 3774283 h 6386516"/>
              <a:gd name="connsiteX3955" fmla="*/ 2290882 w 6789110"/>
              <a:gd name="connsiteY3955" fmla="*/ 3522136 h 6386516"/>
              <a:gd name="connsiteX3956" fmla="*/ 2439091 w 6789110"/>
              <a:gd name="connsiteY3956" fmla="*/ 3672269 h 6386516"/>
              <a:gd name="connsiteX3957" fmla="*/ 2460263 w 6789110"/>
              <a:gd name="connsiteY3957" fmla="*/ 3710765 h 6386516"/>
              <a:gd name="connsiteX3958" fmla="*/ 2308205 w 6789110"/>
              <a:gd name="connsiteY3958" fmla="*/ 3483640 h 6386516"/>
              <a:gd name="connsiteX3959" fmla="*/ 2494910 w 6789110"/>
              <a:gd name="connsiteY3959" fmla="*/ 3668420 h 6386516"/>
              <a:gd name="connsiteX3960" fmla="*/ 2473737 w 6789110"/>
              <a:gd name="connsiteY3960" fmla="*/ 3629924 h 6386516"/>
              <a:gd name="connsiteX3961" fmla="*/ 2485285 w 6789110"/>
              <a:gd name="connsiteY3961" fmla="*/ 3614526 h 6386516"/>
              <a:gd name="connsiteX3962" fmla="*/ 2385196 w 6789110"/>
              <a:gd name="connsiteY3962" fmla="*/ 3518286 h 6386516"/>
              <a:gd name="connsiteX3963" fmla="*/ 2325529 w 6789110"/>
              <a:gd name="connsiteY3963" fmla="*/ 3422047 h 6386516"/>
              <a:gd name="connsiteX3964" fmla="*/ 2469887 w 6789110"/>
              <a:gd name="connsiteY3964" fmla="*/ 3583729 h 6386516"/>
              <a:gd name="connsiteX3965" fmla="*/ 2335152 w 6789110"/>
              <a:gd name="connsiteY3965" fmla="*/ 3398950 h 6386516"/>
              <a:gd name="connsiteX3966" fmla="*/ 2348625 w 6789110"/>
              <a:gd name="connsiteY3966" fmla="*/ 3354679 h 6386516"/>
              <a:gd name="connsiteX3967" fmla="*/ 2458338 w 6789110"/>
              <a:gd name="connsiteY3967" fmla="*/ 3481716 h 6386516"/>
              <a:gd name="connsiteX3968" fmla="*/ 2369799 w 6789110"/>
              <a:gd name="connsiteY3968" fmla="*/ 3281538 h 6386516"/>
              <a:gd name="connsiteX3969" fmla="*/ 2460263 w 6789110"/>
              <a:gd name="connsiteY3969" fmla="*/ 3397025 h 6386516"/>
              <a:gd name="connsiteX3970" fmla="*/ 2390971 w 6789110"/>
              <a:gd name="connsiteY3970" fmla="*/ 3187230 h 6386516"/>
              <a:gd name="connsiteX3971" fmla="*/ 2516082 w 6789110"/>
              <a:gd name="connsiteY3971" fmla="*/ 3362379 h 6386516"/>
              <a:gd name="connsiteX3972" fmla="*/ 2419843 w 6789110"/>
              <a:gd name="connsiteY3972" fmla="*/ 3116009 h 6386516"/>
              <a:gd name="connsiteX3973" fmla="*/ 2544954 w 6789110"/>
              <a:gd name="connsiteY3973" fmla="*/ 3308485 h 6386516"/>
              <a:gd name="connsiteX3974" fmla="*/ 2444866 w 6789110"/>
              <a:gd name="connsiteY3974" fmla="*/ 3044800 h 6386516"/>
              <a:gd name="connsiteX3975" fmla="*/ 2627720 w 6789110"/>
              <a:gd name="connsiteY3975" fmla="*/ 3310410 h 6386516"/>
              <a:gd name="connsiteX3976" fmla="*/ 2514157 w 6789110"/>
              <a:gd name="connsiteY3976" fmla="*/ 3146807 h 6386516"/>
              <a:gd name="connsiteX3977" fmla="*/ 2475663 w 6789110"/>
              <a:gd name="connsiteY3977" fmla="*/ 2990914 h 6386516"/>
              <a:gd name="connsiteX3978" fmla="*/ 2569976 w 6789110"/>
              <a:gd name="connsiteY3978" fmla="*/ 3144881 h 6386516"/>
              <a:gd name="connsiteX3979" fmla="*/ 2492985 w 6789110"/>
              <a:gd name="connsiteY3979" fmla="*/ 2967820 h 6386516"/>
              <a:gd name="connsiteX3980" fmla="*/ 2518007 w 6789110"/>
              <a:gd name="connsiteY3980" fmla="*/ 2935105 h 6386516"/>
              <a:gd name="connsiteX3981" fmla="*/ 2608472 w 6789110"/>
              <a:gd name="connsiteY3981" fmla="*/ 3106385 h 6386516"/>
              <a:gd name="connsiteX3982" fmla="*/ 2543029 w 6789110"/>
              <a:gd name="connsiteY3982" fmla="*/ 2915859 h 6386516"/>
              <a:gd name="connsiteX3983" fmla="*/ 2573826 w 6789110"/>
              <a:gd name="connsiteY3983" fmla="*/ 2875446 h 6386516"/>
              <a:gd name="connsiteX3984" fmla="*/ 2664291 w 6789110"/>
              <a:gd name="connsiteY3984" fmla="*/ 3071743 h 6386516"/>
              <a:gd name="connsiteX3985" fmla="*/ 2621945 w 6789110"/>
              <a:gd name="connsiteY3985" fmla="*/ 2835032 h 6386516"/>
              <a:gd name="connsiteX3986" fmla="*/ 2710486 w 6789110"/>
              <a:gd name="connsiteY3986" fmla="*/ 3039026 h 6386516"/>
              <a:gd name="connsiteX3987" fmla="*/ 2658516 w 6789110"/>
              <a:gd name="connsiteY3987" fmla="*/ 2790770 h 6386516"/>
              <a:gd name="connsiteX3988" fmla="*/ 2731659 w 6789110"/>
              <a:gd name="connsiteY3988" fmla="*/ 2962047 h 6386516"/>
              <a:gd name="connsiteX3989" fmla="*/ 2700862 w 6789110"/>
              <a:gd name="connsiteY3989" fmla="*/ 2731110 h 6386516"/>
              <a:gd name="connsiteX3990" fmla="*/ 2754756 w 6789110"/>
              <a:gd name="connsiteY3990" fmla="*/ 2898540 h 6386516"/>
              <a:gd name="connsiteX3991" fmla="*/ 2743207 w 6789110"/>
              <a:gd name="connsiteY3991" fmla="*/ 2681073 h 6386516"/>
              <a:gd name="connsiteX3992" fmla="*/ 2781703 w 6789110"/>
              <a:gd name="connsiteY3992" fmla="*/ 2802317 h 6386516"/>
              <a:gd name="connsiteX3993" fmla="*/ 2793253 w 6789110"/>
              <a:gd name="connsiteY3993" fmla="*/ 2619485 h 6386516"/>
              <a:gd name="connsiteX3994" fmla="*/ 2810574 w 6789110"/>
              <a:gd name="connsiteY3994" fmla="*/ 2679149 h 6386516"/>
              <a:gd name="connsiteX3995" fmla="*/ 2829822 w 6789110"/>
              <a:gd name="connsiteY3995" fmla="*/ 2571367 h 6386516"/>
              <a:gd name="connsiteX3996" fmla="*/ 2733584 w 6789110"/>
              <a:gd name="connsiteY3996" fmla="*/ 2569397 h 6386516"/>
              <a:gd name="connsiteX3997" fmla="*/ 2679689 w 6789110"/>
              <a:gd name="connsiteY3997" fmla="*/ 2652161 h 6386516"/>
              <a:gd name="connsiteX3998" fmla="*/ 2677764 w 6789110"/>
              <a:gd name="connsiteY3998" fmla="*/ 2648312 h 6386516"/>
              <a:gd name="connsiteX3999" fmla="*/ 2673915 w 6789110"/>
              <a:gd name="connsiteY3999" fmla="*/ 2636762 h 6386516"/>
              <a:gd name="connsiteX4000" fmla="*/ 2733584 w 6789110"/>
              <a:gd name="connsiteY4000" fmla="*/ 2569397 h 6386516"/>
              <a:gd name="connsiteX4001" fmla="*/ 4277263 w 6789110"/>
              <a:gd name="connsiteY4001" fmla="*/ 2567520 h 6386516"/>
              <a:gd name="connsiteX4002" fmla="*/ 4250316 w 6789110"/>
              <a:gd name="connsiteY4002" fmla="*/ 2615634 h 6386516"/>
              <a:gd name="connsiteX4003" fmla="*/ 4206046 w 6789110"/>
              <a:gd name="connsiteY4003" fmla="*/ 2661824 h 6386516"/>
              <a:gd name="connsiteX4004" fmla="*/ 4227218 w 6789110"/>
              <a:gd name="connsiteY4004" fmla="*/ 2661824 h 6386516"/>
              <a:gd name="connsiteX4005" fmla="*/ 4273413 w 6789110"/>
              <a:gd name="connsiteY4005" fmla="*/ 2596386 h 6386516"/>
              <a:gd name="connsiteX4006" fmla="*/ 4277263 w 6789110"/>
              <a:gd name="connsiteY4006" fmla="*/ 2567520 h 6386516"/>
              <a:gd name="connsiteX4007" fmla="*/ 1180279 w 6789110"/>
              <a:gd name="connsiteY4007" fmla="*/ 2555892 h 6386516"/>
              <a:gd name="connsiteX4008" fmla="*/ 1020522 w 6789110"/>
              <a:gd name="connsiteY4008" fmla="*/ 2675229 h 6386516"/>
              <a:gd name="connsiteX4009" fmla="*/ 1180279 w 6789110"/>
              <a:gd name="connsiteY4009" fmla="*/ 2555892 h 6386516"/>
              <a:gd name="connsiteX4010" fmla="*/ 2529556 w 6789110"/>
              <a:gd name="connsiteY4010" fmla="*/ 2548239 h 6386516"/>
              <a:gd name="connsiteX4011" fmla="*/ 2535330 w 6789110"/>
              <a:gd name="connsiteY4011" fmla="*/ 2554011 h 6386516"/>
              <a:gd name="connsiteX4012" fmla="*/ 2529556 w 6789110"/>
              <a:gd name="connsiteY4012" fmla="*/ 2557865 h 6386516"/>
              <a:gd name="connsiteX4013" fmla="*/ 2525707 w 6789110"/>
              <a:gd name="connsiteY4013" fmla="*/ 2554011 h 6386516"/>
              <a:gd name="connsiteX4014" fmla="*/ 2877582 w 6789110"/>
              <a:gd name="connsiteY4014" fmla="*/ 2548152 h 6386516"/>
              <a:gd name="connsiteX4015" fmla="*/ 2887567 w 6789110"/>
              <a:gd name="connsiteY4015" fmla="*/ 2548276 h 6386516"/>
              <a:gd name="connsiteX4016" fmla="*/ 2845221 w 6789110"/>
              <a:gd name="connsiteY4016" fmla="*/ 2600235 h 6386516"/>
              <a:gd name="connsiteX4017" fmla="*/ 2854845 w 6789110"/>
              <a:gd name="connsiteY4017" fmla="*/ 2557902 h 6386516"/>
              <a:gd name="connsiteX4018" fmla="*/ 2877582 w 6789110"/>
              <a:gd name="connsiteY4018" fmla="*/ 2548152 h 6386516"/>
              <a:gd name="connsiteX4019" fmla="*/ 4236842 w 6789110"/>
              <a:gd name="connsiteY4019" fmla="*/ 2538654 h 6386516"/>
              <a:gd name="connsiteX4020" fmla="*/ 4192572 w 6789110"/>
              <a:gd name="connsiteY4020" fmla="*/ 2619485 h 6386516"/>
              <a:gd name="connsiteX4021" fmla="*/ 4165625 w 6789110"/>
              <a:gd name="connsiteY4021" fmla="*/ 2648356 h 6386516"/>
              <a:gd name="connsiteX4022" fmla="*/ 4177174 w 6789110"/>
              <a:gd name="connsiteY4022" fmla="*/ 2657977 h 6386516"/>
              <a:gd name="connsiteX4023" fmla="*/ 4175249 w 6789110"/>
              <a:gd name="connsiteY4023" fmla="*/ 2657977 h 6386516"/>
              <a:gd name="connsiteX4024" fmla="*/ 4175249 w 6789110"/>
              <a:gd name="connsiteY4024" fmla="*/ 2659078 h 6386516"/>
              <a:gd name="connsiteX4025" fmla="*/ 4158648 w 6789110"/>
              <a:gd name="connsiteY4025" fmla="*/ 2668566 h 6386516"/>
              <a:gd name="connsiteX4026" fmla="*/ 4144452 w 6789110"/>
              <a:gd name="connsiteY4026" fmla="*/ 2673376 h 6386516"/>
              <a:gd name="connsiteX4027" fmla="*/ 4138678 w 6789110"/>
              <a:gd name="connsiteY4027" fmla="*/ 2671449 h 6386516"/>
              <a:gd name="connsiteX4028" fmla="*/ 4098258 w 6789110"/>
              <a:gd name="connsiteY4028" fmla="*/ 2708015 h 6386516"/>
              <a:gd name="connsiteX4029" fmla="*/ 4111731 w 6789110"/>
              <a:gd name="connsiteY4029" fmla="*/ 2719565 h 6386516"/>
              <a:gd name="connsiteX4030" fmla="*/ 4094408 w 6789110"/>
              <a:gd name="connsiteY4030" fmla="*/ 2740734 h 6386516"/>
              <a:gd name="connsiteX4031" fmla="*/ 4109806 w 6789110"/>
              <a:gd name="connsiteY4031" fmla="*/ 2734960 h 6386516"/>
              <a:gd name="connsiteX4032" fmla="*/ 4175249 w 6789110"/>
              <a:gd name="connsiteY4032" fmla="*/ 2659901 h 6386516"/>
              <a:gd name="connsiteX4033" fmla="*/ 4175249 w 6789110"/>
              <a:gd name="connsiteY4033" fmla="*/ 2659078 h 6386516"/>
              <a:gd name="connsiteX4034" fmla="*/ 4177174 w 6789110"/>
              <a:gd name="connsiteY4034" fmla="*/ 2657977 h 6386516"/>
              <a:gd name="connsiteX4035" fmla="*/ 4254165 w 6789110"/>
              <a:gd name="connsiteY4035" fmla="*/ 2540578 h 6386516"/>
              <a:gd name="connsiteX4036" fmla="*/ 4252241 w 6789110"/>
              <a:gd name="connsiteY4036" fmla="*/ 2540578 h 6386516"/>
              <a:gd name="connsiteX4037" fmla="*/ 4236842 w 6789110"/>
              <a:gd name="connsiteY4037" fmla="*/ 2538654 h 6386516"/>
              <a:gd name="connsiteX4038" fmla="*/ 2516082 w 6789110"/>
              <a:gd name="connsiteY4038" fmla="*/ 2534771 h 6386516"/>
              <a:gd name="connsiteX4039" fmla="*/ 2514157 w 6789110"/>
              <a:gd name="connsiteY4039" fmla="*/ 2540543 h 6386516"/>
              <a:gd name="connsiteX4040" fmla="*/ 2506458 w 6789110"/>
              <a:gd name="connsiteY4040" fmla="*/ 2536694 h 6386516"/>
              <a:gd name="connsiteX4041" fmla="*/ 2502609 w 6789110"/>
              <a:gd name="connsiteY4041" fmla="*/ 2527072 h 6386516"/>
              <a:gd name="connsiteX4042" fmla="*/ 2502609 w 6789110"/>
              <a:gd name="connsiteY4042" fmla="*/ 2532846 h 6386516"/>
              <a:gd name="connsiteX4043" fmla="*/ 2494910 w 6789110"/>
              <a:gd name="connsiteY4043" fmla="*/ 2532846 h 6386516"/>
              <a:gd name="connsiteX4044" fmla="*/ 5464646 w 6789110"/>
              <a:gd name="connsiteY4044" fmla="*/ 2524822 h 6386516"/>
              <a:gd name="connsiteX4045" fmla="*/ 5472555 w 6789110"/>
              <a:gd name="connsiteY4045" fmla="*/ 2525181 h 6386516"/>
              <a:gd name="connsiteX4046" fmla="*/ 5678508 w 6789110"/>
              <a:gd name="connsiteY4046" fmla="*/ 2571367 h 6386516"/>
              <a:gd name="connsiteX4047" fmla="*/ 5697756 w 6789110"/>
              <a:gd name="connsiteY4047" fmla="*/ 2594463 h 6386516"/>
              <a:gd name="connsiteX4048" fmla="*/ 5663109 w 6789110"/>
              <a:gd name="connsiteY4048" fmla="*/ 2590619 h 6386516"/>
              <a:gd name="connsiteX4049" fmla="*/ 5649636 w 6789110"/>
              <a:gd name="connsiteY4049" fmla="*/ 2584848 h 6386516"/>
              <a:gd name="connsiteX4050" fmla="*/ 5499502 w 6789110"/>
              <a:gd name="connsiteY4050" fmla="*/ 2554044 h 6386516"/>
              <a:gd name="connsiteX4051" fmla="*/ 5451382 w 6789110"/>
              <a:gd name="connsiteY4051" fmla="*/ 2536732 h 6386516"/>
              <a:gd name="connsiteX4052" fmla="*/ 5464646 w 6789110"/>
              <a:gd name="connsiteY4052" fmla="*/ 2524822 h 6386516"/>
              <a:gd name="connsiteX4053" fmla="*/ 2985732 w 6789110"/>
              <a:gd name="connsiteY4053" fmla="*/ 2515557 h 6386516"/>
              <a:gd name="connsiteX4054" fmla="*/ 2960708 w 6789110"/>
              <a:gd name="connsiteY4054" fmla="*/ 2569444 h 6386516"/>
              <a:gd name="connsiteX4055" fmla="*/ 2985732 w 6789110"/>
              <a:gd name="connsiteY4055" fmla="*/ 2515557 h 6386516"/>
              <a:gd name="connsiteX4056" fmla="*/ 2523242 w 6789110"/>
              <a:gd name="connsiteY4056" fmla="*/ 2499120 h 6386516"/>
              <a:gd name="connsiteX4057" fmla="*/ 2533405 w 6789110"/>
              <a:gd name="connsiteY4057" fmla="*/ 2505899 h 6386516"/>
              <a:gd name="connsiteX4058" fmla="*/ 2529555 w 6789110"/>
              <a:gd name="connsiteY4058" fmla="*/ 2509746 h 6386516"/>
              <a:gd name="connsiteX4059" fmla="*/ 2521856 w 6789110"/>
              <a:gd name="connsiteY4059" fmla="*/ 2503972 h 6386516"/>
              <a:gd name="connsiteX4060" fmla="*/ 2521856 w 6789110"/>
              <a:gd name="connsiteY4060" fmla="*/ 2498201 h 6386516"/>
              <a:gd name="connsiteX4061" fmla="*/ 2523300 w 6789110"/>
              <a:gd name="connsiteY4061" fmla="*/ 2498919 h 6386516"/>
              <a:gd name="connsiteX4062" fmla="*/ 2523242 w 6789110"/>
              <a:gd name="connsiteY4062" fmla="*/ 2499120 h 6386516"/>
              <a:gd name="connsiteX4063" fmla="*/ 2960709 w 6789110"/>
              <a:gd name="connsiteY4063" fmla="*/ 2488613 h 6386516"/>
              <a:gd name="connsiteX4064" fmla="*/ 2931837 w 6789110"/>
              <a:gd name="connsiteY4064" fmla="*/ 2563666 h 6386516"/>
              <a:gd name="connsiteX4065" fmla="*/ 2960709 w 6789110"/>
              <a:gd name="connsiteY4065" fmla="*/ 2488613 h 6386516"/>
              <a:gd name="connsiteX4066" fmla="*/ 2845221 w 6789110"/>
              <a:gd name="connsiteY4066" fmla="*/ 2482835 h 6386516"/>
              <a:gd name="connsiteX4067" fmla="*/ 2833672 w 6789110"/>
              <a:gd name="connsiteY4067" fmla="*/ 2519409 h 6386516"/>
              <a:gd name="connsiteX4068" fmla="*/ 2845221 w 6789110"/>
              <a:gd name="connsiteY4068" fmla="*/ 2482835 h 6386516"/>
              <a:gd name="connsiteX4069" fmla="*/ 4928414 w 6789110"/>
              <a:gd name="connsiteY4069" fmla="*/ 2470444 h 6386516"/>
              <a:gd name="connsiteX4070" fmla="*/ 4923992 w 6789110"/>
              <a:gd name="connsiteY4070" fmla="*/ 2473207 h 6386516"/>
              <a:gd name="connsiteX4071" fmla="*/ 4916293 w 6789110"/>
              <a:gd name="connsiteY4071" fmla="*/ 2482828 h 6386516"/>
              <a:gd name="connsiteX4072" fmla="*/ 4929767 w 6789110"/>
              <a:gd name="connsiteY4072" fmla="*/ 2486679 h 6386516"/>
              <a:gd name="connsiteX4073" fmla="*/ 4928414 w 6789110"/>
              <a:gd name="connsiteY4073" fmla="*/ 2470444 h 6386516"/>
              <a:gd name="connsiteX4074" fmla="*/ 2935686 w 6789110"/>
              <a:gd name="connsiteY4074" fmla="*/ 2469367 h 6386516"/>
              <a:gd name="connsiteX4075" fmla="*/ 2901039 w 6789110"/>
              <a:gd name="connsiteY4075" fmla="*/ 2544426 h 6386516"/>
              <a:gd name="connsiteX4076" fmla="*/ 2935686 w 6789110"/>
              <a:gd name="connsiteY4076" fmla="*/ 2469367 h 6386516"/>
              <a:gd name="connsiteX4077" fmla="*/ 2877943 w 6789110"/>
              <a:gd name="connsiteY4077" fmla="*/ 2469367 h 6386516"/>
              <a:gd name="connsiteX4078" fmla="*/ 2860619 w 6789110"/>
              <a:gd name="connsiteY4078" fmla="*/ 2530961 h 6386516"/>
              <a:gd name="connsiteX4079" fmla="*/ 2877943 w 6789110"/>
              <a:gd name="connsiteY4079" fmla="*/ 2469367 h 6386516"/>
              <a:gd name="connsiteX4080" fmla="*/ 2635419 w 6789110"/>
              <a:gd name="connsiteY4080" fmla="*/ 2461586 h 6386516"/>
              <a:gd name="connsiteX4081" fmla="*/ 2671991 w 6789110"/>
              <a:gd name="connsiteY4081" fmla="*/ 2492412 h 6386516"/>
              <a:gd name="connsiteX4082" fmla="*/ 2639268 w 6789110"/>
              <a:gd name="connsiteY4082" fmla="*/ 2482789 h 6386516"/>
              <a:gd name="connsiteX4083" fmla="*/ 2635419 w 6789110"/>
              <a:gd name="connsiteY4083" fmla="*/ 2461586 h 6386516"/>
              <a:gd name="connsiteX4084" fmla="*/ 3251351 w 6789110"/>
              <a:gd name="connsiteY4084" fmla="*/ 2457781 h 6386516"/>
              <a:gd name="connsiteX4085" fmla="*/ 3245577 w 6789110"/>
              <a:gd name="connsiteY4085" fmla="*/ 2461608 h 6386516"/>
              <a:gd name="connsiteX4086" fmla="*/ 3272524 w 6789110"/>
              <a:gd name="connsiteY4086" fmla="*/ 2478984 h 6386516"/>
              <a:gd name="connsiteX4087" fmla="*/ 3284072 w 6789110"/>
              <a:gd name="connsiteY4087" fmla="*/ 2471284 h 6386516"/>
              <a:gd name="connsiteX4088" fmla="*/ 3251351 w 6789110"/>
              <a:gd name="connsiteY4088" fmla="*/ 2457781 h 6386516"/>
              <a:gd name="connsiteX4089" fmla="*/ 2895265 w 6789110"/>
              <a:gd name="connsiteY4089" fmla="*/ 2455869 h 6386516"/>
              <a:gd name="connsiteX4090" fmla="*/ 2916438 w 6789110"/>
              <a:gd name="connsiteY4090" fmla="*/ 2465490 h 6386516"/>
              <a:gd name="connsiteX4091" fmla="*/ 2883716 w 6789110"/>
              <a:gd name="connsiteY4091" fmla="*/ 2530961 h 6386516"/>
              <a:gd name="connsiteX4092" fmla="*/ 2895265 w 6789110"/>
              <a:gd name="connsiteY4092" fmla="*/ 2455869 h 6386516"/>
              <a:gd name="connsiteX4093" fmla="*/ 2342852 w 6789110"/>
              <a:gd name="connsiteY4093" fmla="*/ 2438507 h 6386516"/>
              <a:gd name="connsiteX4094" fmla="*/ 2348626 w 6789110"/>
              <a:gd name="connsiteY4094" fmla="*/ 2438507 h 6386516"/>
              <a:gd name="connsiteX4095" fmla="*/ 2342852 w 6789110"/>
              <a:gd name="connsiteY4095" fmla="*/ 2444279 h 6386516"/>
              <a:gd name="connsiteX4096" fmla="*/ 2585134 w 6789110"/>
              <a:gd name="connsiteY4096" fmla="*/ 2422377 h 6386516"/>
              <a:gd name="connsiteX4097" fmla="*/ 2593073 w 6789110"/>
              <a:gd name="connsiteY4097" fmla="*/ 2423100 h 6386516"/>
              <a:gd name="connsiteX4098" fmla="*/ 2581525 w 6789110"/>
              <a:gd name="connsiteY4098" fmla="*/ 2428872 h 6386516"/>
              <a:gd name="connsiteX4099" fmla="*/ 2585134 w 6789110"/>
              <a:gd name="connsiteY4099" fmla="*/ 2422377 h 6386516"/>
              <a:gd name="connsiteX4100" fmla="*/ 2458338 w 6789110"/>
              <a:gd name="connsiteY4100" fmla="*/ 2409637 h 6386516"/>
              <a:gd name="connsiteX4101" fmla="*/ 2467963 w 6789110"/>
              <a:gd name="connsiteY4101" fmla="*/ 2415407 h 6386516"/>
              <a:gd name="connsiteX4102" fmla="*/ 2464113 w 6789110"/>
              <a:gd name="connsiteY4102" fmla="*/ 2419255 h 6386516"/>
              <a:gd name="connsiteX4103" fmla="*/ 2448714 w 6789110"/>
              <a:gd name="connsiteY4103" fmla="*/ 2413485 h 6386516"/>
              <a:gd name="connsiteX4104" fmla="*/ 2458338 w 6789110"/>
              <a:gd name="connsiteY4104" fmla="*/ 2409637 h 6386516"/>
              <a:gd name="connsiteX4105" fmla="*/ 3340944 w 6789110"/>
              <a:gd name="connsiteY4105" fmla="*/ 2407464 h 6386516"/>
              <a:gd name="connsiteX4106" fmla="*/ 3332192 w 6789110"/>
              <a:gd name="connsiteY4106" fmla="*/ 2409661 h 6386516"/>
              <a:gd name="connsiteX4107" fmla="*/ 3312944 w 6789110"/>
              <a:gd name="connsiteY4107" fmla="*/ 2413509 h 6386516"/>
              <a:gd name="connsiteX4108" fmla="*/ 3287922 w 6789110"/>
              <a:gd name="connsiteY4108" fmla="*/ 2430822 h 6386516"/>
              <a:gd name="connsiteX4109" fmla="*/ 3324494 w 6789110"/>
              <a:gd name="connsiteY4109" fmla="*/ 2444311 h 6386516"/>
              <a:gd name="connsiteX4110" fmla="*/ 3355289 w 6789110"/>
              <a:gd name="connsiteY4110" fmla="*/ 2425046 h 6386516"/>
              <a:gd name="connsiteX4111" fmla="*/ 3340944 w 6789110"/>
              <a:gd name="connsiteY4111" fmla="*/ 2407464 h 6386516"/>
              <a:gd name="connsiteX4112" fmla="*/ 2539181 w 6789110"/>
              <a:gd name="connsiteY4112" fmla="*/ 2405789 h 6386516"/>
              <a:gd name="connsiteX4113" fmla="*/ 2544956 w 6789110"/>
              <a:gd name="connsiteY4113" fmla="*/ 2411561 h 6386516"/>
              <a:gd name="connsiteX4114" fmla="*/ 2539181 w 6789110"/>
              <a:gd name="connsiteY4114" fmla="*/ 2413485 h 6386516"/>
              <a:gd name="connsiteX4115" fmla="*/ 394966 w 6789110"/>
              <a:gd name="connsiteY4115" fmla="*/ 2405761 h 6386516"/>
              <a:gd name="connsiteX4116" fmla="*/ 162067 w 6789110"/>
              <a:gd name="connsiteY4116" fmla="*/ 2486603 h 6386516"/>
              <a:gd name="connsiteX4117" fmla="*/ 394966 w 6789110"/>
              <a:gd name="connsiteY4117" fmla="*/ 2405761 h 6386516"/>
              <a:gd name="connsiteX4118" fmla="*/ 1596035 w 6789110"/>
              <a:gd name="connsiteY4118" fmla="*/ 2405759 h 6386516"/>
              <a:gd name="connsiteX4119" fmla="*/ 1545991 w 6789110"/>
              <a:gd name="connsiteY4119" fmla="*/ 2746446 h 6386516"/>
              <a:gd name="connsiteX4120" fmla="*/ 1405480 w 6789110"/>
              <a:gd name="connsiteY4120" fmla="*/ 2942775 h 6386516"/>
              <a:gd name="connsiteX4121" fmla="*/ 1293842 w 6789110"/>
              <a:gd name="connsiteY4121" fmla="*/ 3089059 h 6386516"/>
              <a:gd name="connsiteX4122" fmla="*/ 1426653 w 6789110"/>
              <a:gd name="connsiteY4122" fmla="*/ 2942775 h 6386516"/>
              <a:gd name="connsiteX4123" fmla="*/ 1426653 w 6789110"/>
              <a:gd name="connsiteY4123" fmla="*/ 2958173 h 6386516"/>
              <a:gd name="connsiteX4124" fmla="*/ 1447826 w 6789110"/>
              <a:gd name="connsiteY4124" fmla="*/ 2967797 h 6386516"/>
              <a:gd name="connsiteX4125" fmla="*/ 1447826 w 6789110"/>
              <a:gd name="connsiteY4125" fmla="*/ 2960098 h 6386516"/>
              <a:gd name="connsiteX4126" fmla="*/ 1457449 w 6789110"/>
              <a:gd name="connsiteY4126" fmla="*/ 2973571 h 6386516"/>
              <a:gd name="connsiteX4127" fmla="*/ 1459374 w 6789110"/>
              <a:gd name="connsiteY4127" fmla="*/ 2973571 h 6386516"/>
              <a:gd name="connsiteX4128" fmla="*/ 1278444 w 6789110"/>
              <a:gd name="connsiteY4128" fmla="*/ 3258440 h 6386516"/>
              <a:gd name="connsiteX4129" fmla="*/ 1193754 w 6789110"/>
              <a:gd name="connsiteY4129" fmla="*/ 3346980 h 6386516"/>
              <a:gd name="connsiteX4130" fmla="*/ 1045544 w 6789110"/>
              <a:gd name="connsiteY4130" fmla="*/ 3275763 h 6386516"/>
              <a:gd name="connsiteX4131" fmla="*/ 964703 w 6789110"/>
              <a:gd name="connsiteY4131" fmla="*/ 3210320 h 6386516"/>
              <a:gd name="connsiteX4132" fmla="*/ 924282 w 6789110"/>
              <a:gd name="connsiteY4132" fmla="*/ 3235342 h 6386516"/>
              <a:gd name="connsiteX4133" fmla="*/ 926207 w 6789110"/>
              <a:gd name="connsiteY4133" fmla="*/ 3121780 h 6386516"/>
              <a:gd name="connsiteX4134" fmla="*/ 828043 w 6789110"/>
              <a:gd name="connsiteY4134" fmla="*/ 3000518 h 6386516"/>
              <a:gd name="connsiteX4135" fmla="*/ 939681 w 6789110"/>
              <a:gd name="connsiteY4135" fmla="*/ 2788792 h 6386516"/>
              <a:gd name="connsiteX4136" fmla="*/ 949305 w 6789110"/>
              <a:gd name="connsiteY4136" fmla="*/ 2769545 h 6386516"/>
              <a:gd name="connsiteX4137" fmla="*/ 878087 w 6789110"/>
              <a:gd name="connsiteY4137" fmla="*/ 2935076 h 6386516"/>
              <a:gd name="connsiteX4138" fmla="*/ 964703 w 6789110"/>
              <a:gd name="connsiteY4138" fmla="*/ 2738748 h 6386516"/>
              <a:gd name="connsiteX4139" fmla="*/ 1211077 w 6789110"/>
              <a:gd name="connsiteY4139" fmla="*/ 2505849 h 6386516"/>
              <a:gd name="connsiteX4140" fmla="*/ 960853 w 6789110"/>
              <a:gd name="connsiteY4140" fmla="*/ 2721425 h 6386516"/>
              <a:gd name="connsiteX4141" fmla="*/ 972402 w 6789110"/>
              <a:gd name="connsiteY4141" fmla="*/ 2594388 h 6386516"/>
              <a:gd name="connsiteX4142" fmla="*/ 1596035 w 6789110"/>
              <a:gd name="connsiteY4142" fmla="*/ 2405759 h 6386516"/>
              <a:gd name="connsiteX4143" fmla="*/ 3297546 w 6789110"/>
              <a:gd name="connsiteY4143" fmla="*/ 2390420 h 6386516"/>
              <a:gd name="connsiteX4144" fmla="*/ 3226329 w 6789110"/>
              <a:gd name="connsiteY4144" fmla="*/ 2423125 h 6386516"/>
              <a:gd name="connsiteX4145" fmla="*/ 3243653 w 6789110"/>
              <a:gd name="connsiteY4145" fmla="*/ 2432748 h 6386516"/>
              <a:gd name="connsiteX4146" fmla="*/ 3232103 w 6789110"/>
              <a:gd name="connsiteY4146" fmla="*/ 2442389 h 6386516"/>
              <a:gd name="connsiteX4147" fmla="*/ 3234028 w 6789110"/>
              <a:gd name="connsiteY4147" fmla="*/ 2446242 h 6386516"/>
              <a:gd name="connsiteX4148" fmla="*/ 3245577 w 6789110"/>
              <a:gd name="connsiteY4148" fmla="*/ 2436601 h 6386516"/>
              <a:gd name="connsiteX4149" fmla="*/ 3243653 w 6789110"/>
              <a:gd name="connsiteY4149" fmla="*/ 2432748 h 6386516"/>
              <a:gd name="connsiteX4150" fmla="*/ 3268674 w 6789110"/>
              <a:gd name="connsiteY4150" fmla="*/ 2417354 h 6386516"/>
              <a:gd name="connsiteX4151" fmla="*/ 3297546 w 6789110"/>
              <a:gd name="connsiteY4151" fmla="*/ 2390420 h 6386516"/>
              <a:gd name="connsiteX4152" fmla="*/ 5261552 w 6789110"/>
              <a:gd name="connsiteY4152" fmla="*/ 2387056 h 6386516"/>
              <a:gd name="connsiteX4153" fmla="*/ 5262755 w 6789110"/>
              <a:gd name="connsiteY4153" fmla="*/ 2394272 h 6386516"/>
              <a:gd name="connsiteX4154" fmla="*/ 5206935 w 6789110"/>
              <a:gd name="connsiteY4154" fmla="*/ 2421203 h 6386516"/>
              <a:gd name="connsiteX4155" fmla="*/ 5253131 w 6789110"/>
              <a:gd name="connsiteY4155" fmla="*/ 2388500 h 6386516"/>
              <a:gd name="connsiteX4156" fmla="*/ 5261552 w 6789110"/>
              <a:gd name="connsiteY4156" fmla="*/ 2387056 h 6386516"/>
              <a:gd name="connsiteX4157" fmla="*/ 2514157 w 6789110"/>
              <a:gd name="connsiteY4157" fmla="*/ 2384621 h 6386516"/>
              <a:gd name="connsiteX4158" fmla="*/ 2518007 w 6789110"/>
              <a:gd name="connsiteY4158" fmla="*/ 2400013 h 6386516"/>
              <a:gd name="connsiteX4159" fmla="*/ 2504533 w 6789110"/>
              <a:gd name="connsiteY4159" fmla="*/ 2392317 h 6386516"/>
              <a:gd name="connsiteX4160" fmla="*/ 2502608 w 6789110"/>
              <a:gd name="connsiteY4160" fmla="*/ 2390392 h 6386516"/>
              <a:gd name="connsiteX4161" fmla="*/ 2514157 w 6789110"/>
              <a:gd name="connsiteY4161" fmla="*/ 2384621 h 6386516"/>
              <a:gd name="connsiteX4162" fmla="*/ 397433 w 6789110"/>
              <a:gd name="connsiteY4162" fmla="*/ 2368679 h 6386516"/>
              <a:gd name="connsiteX4163" fmla="*/ 171691 w 6789110"/>
              <a:gd name="connsiteY4163" fmla="*/ 2423085 h 6386516"/>
              <a:gd name="connsiteX4164" fmla="*/ 485431 w 6789110"/>
              <a:gd name="connsiteY4164" fmla="*/ 2369191 h 6386516"/>
              <a:gd name="connsiteX4165" fmla="*/ 397433 w 6789110"/>
              <a:gd name="connsiteY4165" fmla="*/ 2368679 h 6386516"/>
              <a:gd name="connsiteX4166" fmla="*/ 2618096 w 6789110"/>
              <a:gd name="connsiteY4166" fmla="*/ 2359601 h 6386516"/>
              <a:gd name="connsiteX4167" fmla="*/ 2670066 w 6789110"/>
              <a:gd name="connsiteY4167" fmla="*/ 2419250 h 6386516"/>
              <a:gd name="connsiteX4168" fmla="*/ 2620021 w 6789110"/>
              <a:gd name="connsiteY4168" fmla="*/ 2371144 h 6386516"/>
              <a:gd name="connsiteX4169" fmla="*/ 2618096 w 6789110"/>
              <a:gd name="connsiteY4169" fmla="*/ 2359601 h 6386516"/>
              <a:gd name="connsiteX4170" fmla="*/ 223419 w 6789110"/>
              <a:gd name="connsiteY4170" fmla="*/ 2353070 h 6386516"/>
              <a:gd name="connsiteX4171" fmla="*/ 79301 w 6789110"/>
              <a:gd name="connsiteY4171" fmla="*/ 2398061 h 6386516"/>
              <a:gd name="connsiteX4172" fmla="*/ 281404 w 6789110"/>
              <a:gd name="connsiteY4172" fmla="*/ 2357641 h 6386516"/>
              <a:gd name="connsiteX4173" fmla="*/ 81226 w 6789110"/>
              <a:gd name="connsiteY4173" fmla="*/ 2442333 h 6386516"/>
              <a:gd name="connsiteX4174" fmla="*/ 394966 w 6789110"/>
              <a:gd name="connsiteY4174" fmla="*/ 2355717 h 6386516"/>
              <a:gd name="connsiteX4175" fmla="*/ 223419 w 6789110"/>
              <a:gd name="connsiteY4175" fmla="*/ 2353070 h 6386516"/>
              <a:gd name="connsiteX4176" fmla="*/ 3503498 w 6789110"/>
              <a:gd name="connsiteY4176" fmla="*/ 2351945 h 6386516"/>
              <a:gd name="connsiteX4177" fmla="*/ 3447679 w 6789110"/>
              <a:gd name="connsiteY4177" fmla="*/ 2390420 h 6386516"/>
              <a:gd name="connsiteX4178" fmla="*/ 3461153 w 6789110"/>
              <a:gd name="connsiteY4178" fmla="*/ 2390420 h 6386516"/>
              <a:gd name="connsiteX4179" fmla="*/ 3497724 w 6789110"/>
              <a:gd name="connsiteY4179" fmla="*/ 2371182 h 6386516"/>
              <a:gd name="connsiteX4180" fmla="*/ 3501573 w 6789110"/>
              <a:gd name="connsiteY4180" fmla="*/ 2363485 h 6386516"/>
              <a:gd name="connsiteX4181" fmla="*/ 3486175 w 6789110"/>
              <a:gd name="connsiteY4181" fmla="*/ 2369259 h 6386516"/>
              <a:gd name="connsiteX4182" fmla="*/ 3503498 w 6789110"/>
              <a:gd name="connsiteY4182" fmla="*/ 2351945 h 6386516"/>
              <a:gd name="connsiteX4183" fmla="*/ 3565091 w 6789110"/>
              <a:gd name="connsiteY4183" fmla="*/ 2330786 h 6386516"/>
              <a:gd name="connsiteX4184" fmla="*/ 3532370 w 6789110"/>
              <a:gd name="connsiteY4184" fmla="*/ 2348097 h 6386516"/>
              <a:gd name="connsiteX4185" fmla="*/ 3559317 w 6789110"/>
              <a:gd name="connsiteY4185" fmla="*/ 2348097 h 6386516"/>
              <a:gd name="connsiteX4186" fmla="*/ 3565091 w 6789110"/>
              <a:gd name="connsiteY4186" fmla="*/ 2330786 h 6386516"/>
              <a:gd name="connsiteX4187" fmla="*/ 2446789 w 6789110"/>
              <a:gd name="connsiteY4187" fmla="*/ 2324975 h 6386516"/>
              <a:gd name="connsiteX4188" fmla="*/ 2452565 w 6789110"/>
              <a:gd name="connsiteY4188" fmla="*/ 2330746 h 6386516"/>
              <a:gd name="connsiteX4189" fmla="*/ 2456414 w 6789110"/>
              <a:gd name="connsiteY4189" fmla="*/ 2342291 h 6386516"/>
              <a:gd name="connsiteX4190" fmla="*/ 2452565 w 6789110"/>
              <a:gd name="connsiteY4190" fmla="*/ 2349988 h 6386516"/>
              <a:gd name="connsiteX4191" fmla="*/ 2446789 w 6789110"/>
              <a:gd name="connsiteY4191" fmla="*/ 2353836 h 6386516"/>
              <a:gd name="connsiteX4192" fmla="*/ 2450640 w 6789110"/>
              <a:gd name="connsiteY4192" fmla="*/ 2359608 h 6386516"/>
              <a:gd name="connsiteX4193" fmla="*/ 2433316 w 6789110"/>
              <a:gd name="connsiteY4193" fmla="*/ 2363456 h 6386516"/>
              <a:gd name="connsiteX4194" fmla="*/ 2427542 w 6789110"/>
              <a:gd name="connsiteY4194" fmla="*/ 2351911 h 6386516"/>
              <a:gd name="connsiteX4195" fmla="*/ 2427542 w 6789110"/>
              <a:gd name="connsiteY4195" fmla="*/ 2346139 h 6386516"/>
              <a:gd name="connsiteX4196" fmla="*/ 2423692 w 6789110"/>
              <a:gd name="connsiteY4196" fmla="*/ 2346139 h 6386516"/>
              <a:gd name="connsiteX4197" fmla="*/ 2423692 w 6789110"/>
              <a:gd name="connsiteY4197" fmla="*/ 2340368 h 6386516"/>
              <a:gd name="connsiteX4198" fmla="*/ 2437166 w 6789110"/>
              <a:gd name="connsiteY4198" fmla="*/ 2348064 h 6386516"/>
              <a:gd name="connsiteX4199" fmla="*/ 2425617 w 6789110"/>
              <a:gd name="connsiteY4199" fmla="*/ 2334595 h 6386516"/>
              <a:gd name="connsiteX4200" fmla="*/ 2427542 w 6789110"/>
              <a:gd name="connsiteY4200" fmla="*/ 2328821 h 6386516"/>
              <a:gd name="connsiteX4201" fmla="*/ 2437166 w 6789110"/>
              <a:gd name="connsiteY4201" fmla="*/ 2326899 h 6386516"/>
              <a:gd name="connsiteX4202" fmla="*/ 2446789 w 6789110"/>
              <a:gd name="connsiteY4202" fmla="*/ 2324975 h 6386516"/>
              <a:gd name="connsiteX4203" fmla="*/ 2323604 w 6789110"/>
              <a:gd name="connsiteY4203" fmla="*/ 2274934 h 6386516"/>
              <a:gd name="connsiteX4204" fmla="*/ 2323604 w 6789110"/>
              <a:gd name="connsiteY4204" fmla="*/ 2284560 h 6386516"/>
              <a:gd name="connsiteX4205" fmla="*/ 2317830 w 6789110"/>
              <a:gd name="connsiteY4205" fmla="*/ 2278784 h 6386516"/>
              <a:gd name="connsiteX4206" fmla="*/ 2554579 w 6789110"/>
              <a:gd name="connsiteY4206" fmla="*/ 2272998 h 6386516"/>
              <a:gd name="connsiteX4207" fmla="*/ 2556504 w 6789110"/>
              <a:gd name="connsiteY4207" fmla="*/ 2278773 h 6386516"/>
              <a:gd name="connsiteX4208" fmla="*/ 2554579 w 6789110"/>
              <a:gd name="connsiteY4208" fmla="*/ 2278773 h 6386516"/>
              <a:gd name="connsiteX4209" fmla="*/ 2552654 w 6789110"/>
              <a:gd name="connsiteY4209" fmla="*/ 2274923 h 6386516"/>
              <a:gd name="connsiteX4210" fmla="*/ 2333227 w 6789110"/>
              <a:gd name="connsiteY4210" fmla="*/ 2271085 h 6386516"/>
              <a:gd name="connsiteX4211" fmla="*/ 2342851 w 6789110"/>
              <a:gd name="connsiteY4211" fmla="*/ 2271085 h 6386516"/>
              <a:gd name="connsiteX4212" fmla="*/ 2337076 w 6789110"/>
              <a:gd name="connsiteY4212" fmla="*/ 2276861 h 6386516"/>
              <a:gd name="connsiteX4213" fmla="*/ 2541104 w 6789110"/>
              <a:gd name="connsiteY4213" fmla="*/ 2267233 h 6386516"/>
              <a:gd name="connsiteX4214" fmla="*/ 2546879 w 6789110"/>
              <a:gd name="connsiteY4214" fmla="*/ 2273008 h 6386516"/>
              <a:gd name="connsiteX4215" fmla="*/ 2537255 w 6789110"/>
              <a:gd name="connsiteY4215" fmla="*/ 2273008 h 6386516"/>
              <a:gd name="connsiteX4216" fmla="*/ 4975962 w 6789110"/>
              <a:gd name="connsiteY4216" fmla="*/ 2263429 h 6386516"/>
              <a:gd name="connsiteX4217" fmla="*/ 4974037 w 6789110"/>
              <a:gd name="connsiteY4217" fmla="*/ 2265356 h 6386516"/>
              <a:gd name="connsiteX4218" fmla="*/ 4979811 w 6789110"/>
              <a:gd name="connsiteY4218" fmla="*/ 2263429 h 6386516"/>
              <a:gd name="connsiteX4219" fmla="*/ 4975962 w 6789110"/>
              <a:gd name="connsiteY4219" fmla="*/ 2263429 h 6386516"/>
              <a:gd name="connsiteX4220" fmla="*/ 2481437 w 6789110"/>
              <a:gd name="connsiteY4220" fmla="*/ 2259580 h 6386516"/>
              <a:gd name="connsiteX4221" fmla="*/ 2660442 w 6789110"/>
              <a:gd name="connsiteY4221" fmla="*/ 2442389 h 6386516"/>
              <a:gd name="connsiteX4222" fmla="*/ 2481437 w 6789110"/>
              <a:gd name="connsiteY4222" fmla="*/ 2259580 h 6386516"/>
              <a:gd name="connsiteX4223" fmla="*/ 2375573 w 6789110"/>
              <a:gd name="connsiteY4223" fmla="*/ 2259523 h 6386516"/>
              <a:gd name="connsiteX4224" fmla="*/ 2381347 w 6789110"/>
              <a:gd name="connsiteY4224" fmla="*/ 2267225 h 6386516"/>
              <a:gd name="connsiteX4225" fmla="*/ 2375573 w 6789110"/>
              <a:gd name="connsiteY4225" fmla="*/ 2267225 h 6386516"/>
              <a:gd name="connsiteX4226" fmla="*/ 6253929 w 6789110"/>
              <a:gd name="connsiteY4226" fmla="*/ 2256811 h 6386516"/>
              <a:gd name="connsiteX4227" fmla="*/ 6296365 w 6789110"/>
              <a:gd name="connsiteY4227" fmla="*/ 2257653 h 6386516"/>
              <a:gd name="connsiteX4228" fmla="*/ 6123133 w 6789110"/>
              <a:gd name="connsiteY4228" fmla="*/ 2278832 h 6386516"/>
              <a:gd name="connsiteX4229" fmla="*/ 6109660 w 6789110"/>
              <a:gd name="connsiteY4229" fmla="*/ 2273059 h 6386516"/>
              <a:gd name="connsiteX4230" fmla="*/ 6253929 w 6789110"/>
              <a:gd name="connsiteY4230" fmla="*/ 2256811 h 6386516"/>
              <a:gd name="connsiteX4231" fmla="*/ 5443684 w 6789110"/>
              <a:gd name="connsiteY4231" fmla="*/ 2251877 h 6386516"/>
              <a:gd name="connsiteX4232" fmla="*/ 5439834 w 6789110"/>
              <a:gd name="connsiteY4232" fmla="*/ 2265356 h 6386516"/>
              <a:gd name="connsiteX4233" fmla="*/ 5357069 w 6789110"/>
              <a:gd name="connsiteY4233" fmla="*/ 2276907 h 6386516"/>
              <a:gd name="connsiteX4234" fmla="*/ 5337821 w 6789110"/>
              <a:gd name="connsiteY4234" fmla="*/ 2267281 h 6386516"/>
              <a:gd name="connsiteX4235" fmla="*/ 6340636 w 6789110"/>
              <a:gd name="connsiteY4235" fmla="*/ 2248025 h 6386516"/>
              <a:gd name="connsiteX4236" fmla="*/ 6329087 w 6789110"/>
              <a:gd name="connsiteY4236" fmla="*/ 2265356 h 6386516"/>
              <a:gd name="connsiteX4237" fmla="*/ 6300214 w 6789110"/>
              <a:gd name="connsiteY4237" fmla="*/ 2257655 h 6386516"/>
              <a:gd name="connsiteX4238" fmla="*/ 6340636 w 6789110"/>
              <a:gd name="connsiteY4238" fmla="*/ 2248025 h 6386516"/>
              <a:gd name="connsiteX4239" fmla="*/ 2246613 w 6789110"/>
              <a:gd name="connsiteY4239" fmla="*/ 2234502 h 6386516"/>
              <a:gd name="connsiteX4240" fmla="*/ 2252387 w 6789110"/>
              <a:gd name="connsiteY4240" fmla="*/ 2249903 h 6386516"/>
              <a:gd name="connsiteX4241" fmla="*/ 2235063 w 6789110"/>
              <a:gd name="connsiteY4241" fmla="*/ 2261457 h 6386516"/>
              <a:gd name="connsiteX4242" fmla="*/ 2225439 w 6789110"/>
              <a:gd name="connsiteY4242" fmla="*/ 2255681 h 6386516"/>
              <a:gd name="connsiteX4243" fmla="*/ 2225439 w 6789110"/>
              <a:gd name="connsiteY4243" fmla="*/ 2247981 h 6386516"/>
              <a:gd name="connsiteX4244" fmla="*/ 2231213 w 6789110"/>
              <a:gd name="connsiteY4244" fmla="*/ 2236427 h 6386516"/>
              <a:gd name="connsiteX4245" fmla="*/ 2236988 w 6789110"/>
              <a:gd name="connsiteY4245" fmla="*/ 2240277 h 6386516"/>
              <a:gd name="connsiteX4246" fmla="*/ 2246613 w 6789110"/>
              <a:gd name="connsiteY4246" fmla="*/ 2234502 h 6386516"/>
              <a:gd name="connsiteX4247" fmla="*/ 2186944 w 6789110"/>
              <a:gd name="connsiteY4247" fmla="*/ 2222957 h 6386516"/>
              <a:gd name="connsiteX4248" fmla="*/ 2192718 w 6789110"/>
              <a:gd name="connsiteY4248" fmla="*/ 2228733 h 6386516"/>
              <a:gd name="connsiteX4249" fmla="*/ 2186944 w 6789110"/>
              <a:gd name="connsiteY4249" fmla="*/ 2232583 h 6386516"/>
              <a:gd name="connsiteX4250" fmla="*/ 2185019 w 6789110"/>
              <a:gd name="connsiteY4250" fmla="*/ 2228733 h 6386516"/>
              <a:gd name="connsiteX4251" fmla="*/ 2337076 w 6789110"/>
              <a:gd name="connsiteY4251" fmla="*/ 2213314 h 6386516"/>
              <a:gd name="connsiteX4252" fmla="*/ 2342851 w 6789110"/>
              <a:gd name="connsiteY4252" fmla="*/ 2219089 h 6386516"/>
              <a:gd name="connsiteX4253" fmla="*/ 2333227 w 6789110"/>
              <a:gd name="connsiteY4253" fmla="*/ 2219089 h 6386516"/>
              <a:gd name="connsiteX4254" fmla="*/ 5091449 w 6789110"/>
              <a:gd name="connsiteY4254" fmla="*/ 2209518 h 6386516"/>
              <a:gd name="connsiteX4255" fmla="*/ 4962488 w 6789110"/>
              <a:gd name="connsiteY4255" fmla="*/ 2326938 h 6386516"/>
              <a:gd name="connsiteX4256" fmla="*/ 5147268 w 6789110"/>
              <a:gd name="connsiteY4256" fmla="*/ 2290384 h 6386516"/>
              <a:gd name="connsiteX4257" fmla="*/ 5183839 w 6789110"/>
              <a:gd name="connsiteY4257" fmla="*/ 2257655 h 6386516"/>
              <a:gd name="connsiteX4258" fmla="*/ 5166516 w 6789110"/>
              <a:gd name="connsiteY4258" fmla="*/ 2244176 h 6386516"/>
              <a:gd name="connsiteX4259" fmla="*/ 5178065 w 6789110"/>
              <a:gd name="connsiteY4259" fmla="*/ 2234548 h 6386516"/>
              <a:gd name="connsiteX4260" fmla="*/ 5095298 w 6789110"/>
              <a:gd name="connsiteY4260" fmla="*/ 2248025 h 6386516"/>
              <a:gd name="connsiteX4261" fmla="*/ 5089524 w 6789110"/>
              <a:gd name="connsiteY4261" fmla="*/ 2234548 h 6386516"/>
              <a:gd name="connsiteX4262" fmla="*/ 5122245 w 6789110"/>
              <a:gd name="connsiteY4262" fmla="*/ 2226847 h 6386516"/>
              <a:gd name="connsiteX4263" fmla="*/ 5091449 w 6789110"/>
              <a:gd name="connsiteY4263" fmla="*/ 2209518 h 6386516"/>
              <a:gd name="connsiteX4264" fmla="*/ 2032962 w 6789110"/>
              <a:gd name="connsiteY4264" fmla="*/ 2203704 h 6386516"/>
              <a:gd name="connsiteX4265" fmla="*/ 2032962 w 6789110"/>
              <a:gd name="connsiteY4265" fmla="*/ 2207555 h 6386516"/>
              <a:gd name="connsiteX4266" fmla="*/ 2027187 w 6789110"/>
              <a:gd name="connsiteY4266" fmla="*/ 2207555 h 6386516"/>
              <a:gd name="connsiteX4267" fmla="*/ 3719074 w 6789110"/>
              <a:gd name="connsiteY4267" fmla="*/ 2199889 h 6386516"/>
              <a:gd name="connsiteX4268" fmla="*/ 3368764 w 6789110"/>
              <a:gd name="connsiteY4268" fmla="*/ 2376958 h 6386516"/>
              <a:gd name="connsiteX4269" fmla="*/ 3418808 w 6789110"/>
              <a:gd name="connsiteY4269" fmla="*/ 2384648 h 6386516"/>
              <a:gd name="connsiteX4270" fmla="*/ 3572791 w 6789110"/>
              <a:gd name="connsiteY4270" fmla="*/ 2292311 h 6386516"/>
              <a:gd name="connsiteX4271" fmla="*/ 3576640 w 6789110"/>
              <a:gd name="connsiteY4271" fmla="*/ 2282683 h 6386516"/>
              <a:gd name="connsiteX4272" fmla="*/ 3601662 w 6789110"/>
              <a:gd name="connsiteY4272" fmla="*/ 2274982 h 6386516"/>
              <a:gd name="connsiteX4273" fmla="*/ 3628609 w 6789110"/>
              <a:gd name="connsiteY4273" fmla="*/ 2257655 h 6386516"/>
              <a:gd name="connsiteX4274" fmla="*/ 3644008 w 6789110"/>
              <a:gd name="connsiteY4274" fmla="*/ 2248025 h 6386516"/>
              <a:gd name="connsiteX4275" fmla="*/ 3719074 w 6789110"/>
              <a:gd name="connsiteY4275" fmla="*/ 2199889 h 6386516"/>
              <a:gd name="connsiteX4276" fmla="*/ 3830712 w 6789110"/>
              <a:gd name="connsiteY4276" fmla="*/ 2197965 h 6386516"/>
              <a:gd name="connsiteX4277" fmla="*/ 3715225 w 6789110"/>
              <a:gd name="connsiteY4277" fmla="*/ 2244176 h 6386516"/>
              <a:gd name="connsiteX4278" fmla="*/ 3715225 w 6789110"/>
              <a:gd name="connsiteY4278" fmla="*/ 2246101 h 6386516"/>
              <a:gd name="connsiteX4279" fmla="*/ 3701751 w 6789110"/>
              <a:gd name="connsiteY4279" fmla="*/ 2276907 h 6386516"/>
              <a:gd name="connsiteX4280" fmla="*/ 3851885 w 6789110"/>
              <a:gd name="connsiteY4280" fmla="*/ 2211443 h 6386516"/>
              <a:gd name="connsiteX4281" fmla="*/ 3849960 w 6789110"/>
              <a:gd name="connsiteY4281" fmla="*/ 2211443 h 6386516"/>
              <a:gd name="connsiteX4282" fmla="*/ 3830712 w 6789110"/>
              <a:gd name="connsiteY4282" fmla="*/ 2197965 h 6386516"/>
              <a:gd name="connsiteX4283" fmla="*/ 2121501 w 6789110"/>
              <a:gd name="connsiteY4283" fmla="*/ 2192153 h 6386516"/>
              <a:gd name="connsiteX4284" fmla="*/ 2127275 w 6789110"/>
              <a:gd name="connsiteY4284" fmla="*/ 2196004 h 6386516"/>
              <a:gd name="connsiteX4285" fmla="*/ 2121501 w 6789110"/>
              <a:gd name="connsiteY4285" fmla="*/ 2199856 h 6386516"/>
              <a:gd name="connsiteX4286" fmla="*/ 2117651 w 6789110"/>
              <a:gd name="connsiteY4286" fmla="*/ 2197929 h 6386516"/>
              <a:gd name="connsiteX4287" fmla="*/ 2496835 w 6789110"/>
              <a:gd name="connsiteY4287" fmla="*/ 2182512 h 6386516"/>
              <a:gd name="connsiteX4288" fmla="*/ 2502609 w 6789110"/>
              <a:gd name="connsiteY4288" fmla="*/ 2184439 h 6386516"/>
              <a:gd name="connsiteX4289" fmla="*/ 2504534 w 6789110"/>
              <a:gd name="connsiteY4289" fmla="*/ 2190215 h 6386516"/>
              <a:gd name="connsiteX4290" fmla="*/ 2500686 w 6789110"/>
              <a:gd name="connsiteY4290" fmla="*/ 2190215 h 6386516"/>
              <a:gd name="connsiteX4291" fmla="*/ 2364025 w 6789110"/>
              <a:gd name="connsiteY4291" fmla="*/ 2178672 h 6386516"/>
              <a:gd name="connsiteX4292" fmla="*/ 2369799 w 6789110"/>
              <a:gd name="connsiteY4292" fmla="*/ 2182521 h 6386516"/>
              <a:gd name="connsiteX4293" fmla="*/ 2364025 w 6789110"/>
              <a:gd name="connsiteY4293" fmla="*/ 2186373 h 6386516"/>
              <a:gd name="connsiteX4294" fmla="*/ 2427543 w 6789110"/>
              <a:gd name="connsiteY4294" fmla="*/ 2178664 h 6386516"/>
              <a:gd name="connsiteX4295" fmla="*/ 2433317 w 6789110"/>
              <a:gd name="connsiteY4295" fmla="*/ 2178664 h 6386516"/>
              <a:gd name="connsiteX4296" fmla="*/ 2427543 w 6789110"/>
              <a:gd name="connsiteY4296" fmla="*/ 2184439 h 6386516"/>
              <a:gd name="connsiteX4297" fmla="*/ 5077975 w 6789110"/>
              <a:gd name="connsiteY4297" fmla="*/ 2171011 h 6386516"/>
              <a:gd name="connsiteX4298" fmla="*/ 5062577 w 6789110"/>
              <a:gd name="connsiteY4298" fmla="*/ 2178714 h 6386516"/>
              <a:gd name="connsiteX4299" fmla="*/ 5095298 w 6789110"/>
              <a:gd name="connsiteY4299" fmla="*/ 2201815 h 6386516"/>
              <a:gd name="connsiteX4300" fmla="*/ 5093373 w 6789110"/>
              <a:gd name="connsiteY4300" fmla="*/ 2203742 h 6386516"/>
              <a:gd name="connsiteX4301" fmla="*/ 5183839 w 6789110"/>
              <a:gd name="connsiteY4301" fmla="*/ 2184490 h 6386516"/>
              <a:gd name="connsiteX4302" fmla="*/ 5176140 w 6789110"/>
              <a:gd name="connsiteY4302" fmla="*/ 2176787 h 6386516"/>
              <a:gd name="connsiteX4303" fmla="*/ 5077975 w 6789110"/>
              <a:gd name="connsiteY4303" fmla="*/ 2171011 h 6386516"/>
              <a:gd name="connsiteX4304" fmla="*/ 1588336 w 6789110"/>
              <a:gd name="connsiteY4304" fmla="*/ 2169013 h 6386516"/>
              <a:gd name="connsiteX4305" fmla="*/ 1586659 w 6789110"/>
              <a:gd name="connsiteY4305" fmla="*/ 2169401 h 6386516"/>
              <a:gd name="connsiteX4306" fmla="*/ 1586629 w 6789110"/>
              <a:gd name="connsiteY4306" fmla="*/ 2169128 h 6386516"/>
              <a:gd name="connsiteX4307" fmla="*/ 2354399 w 6789110"/>
              <a:gd name="connsiteY4307" fmla="*/ 2157486 h 6386516"/>
              <a:gd name="connsiteX4308" fmla="*/ 2358249 w 6789110"/>
              <a:gd name="connsiteY4308" fmla="*/ 2161337 h 6386516"/>
              <a:gd name="connsiteX4309" fmla="*/ 2352475 w 6789110"/>
              <a:gd name="connsiteY4309" fmla="*/ 2165187 h 6386516"/>
              <a:gd name="connsiteX4310" fmla="*/ 2348625 w 6789110"/>
              <a:gd name="connsiteY4310" fmla="*/ 2161337 h 6386516"/>
              <a:gd name="connsiteX4311" fmla="*/ 2140749 w 6789110"/>
              <a:gd name="connsiteY4311" fmla="*/ 2153644 h 6386516"/>
              <a:gd name="connsiteX4312" fmla="*/ 2148448 w 6789110"/>
              <a:gd name="connsiteY4312" fmla="*/ 2155569 h 6386516"/>
              <a:gd name="connsiteX4313" fmla="*/ 2142674 w 6789110"/>
              <a:gd name="connsiteY4313" fmla="*/ 2159420 h 6386516"/>
              <a:gd name="connsiteX4314" fmla="*/ 2277409 w 6789110"/>
              <a:gd name="connsiteY4314" fmla="*/ 2153640 h 6386516"/>
              <a:gd name="connsiteX4315" fmla="*/ 2283183 w 6789110"/>
              <a:gd name="connsiteY4315" fmla="*/ 2159416 h 6386516"/>
              <a:gd name="connsiteX4316" fmla="*/ 2277409 w 6789110"/>
              <a:gd name="connsiteY4316" fmla="*/ 2159416 h 6386516"/>
              <a:gd name="connsiteX4317" fmla="*/ 2475663 w 6789110"/>
              <a:gd name="connsiteY4317" fmla="*/ 2151717 h 6386516"/>
              <a:gd name="connsiteX4318" fmla="*/ 2479512 w 6789110"/>
              <a:gd name="connsiteY4318" fmla="*/ 2159418 h 6386516"/>
              <a:gd name="connsiteX4319" fmla="*/ 2479512 w 6789110"/>
              <a:gd name="connsiteY4319" fmla="*/ 2167119 h 6386516"/>
              <a:gd name="connsiteX4320" fmla="*/ 2489136 w 6789110"/>
              <a:gd name="connsiteY4320" fmla="*/ 2167119 h 6386516"/>
              <a:gd name="connsiteX4321" fmla="*/ 2489136 w 6789110"/>
              <a:gd name="connsiteY4321" fmla="*/ 2180595 h 6386516"/>
              <a:gd name="connsiteX4322" fmla="*/ 2473737 w 6789110"/>
              <a:gd name="connsiteY4322" fmla="*/ 2180595 h 6386516"/>
              <a:gd name="connsiteX4323" fmla="*/ 2473737 w 6789110"/>
              <a:gd name="connsiteY4323" fmla="*/ 2167119 h 6386516"/>
              <a:gd name="connsiteX4324" fmla="*/ 2464113 w 6789110"/>
              <a:gd name="connsiteY4324" fmla="*/ 2167119 h 6386516"/>
              <a:gd name="connsiteX4325" fmla="*/ 2475663 w 6789110"/>
              <a:gd name="connsiteY4325" fmla="*/ 2151717 h 6386516"/>
              <a:gd name="connsiteX4326" fmla="*/ 2300508 w 6789110"/>
              <a:gd name="connsiteY4326" fmla="*/ 2147864 h 6386516"/>
              <a:gd name="connsiteX4327" fmla="*/ 2308206 w 6789110"/>
              <a:gd name="connsiteY4327" fmla="*/ 2153640 h 6386516"/>
              <a:gd name="connsiteX4328" fmla="*/ 2300508 w 6789110"/>
              <a:gd name="connsiteY4328" fmla="*/ 2153640 h 6386516"/>
              <a:gd name="connsiteX4329" fmla="*/ 2398671 w 6789110"/>
              <a:gd name="connsiteY4329" fmla="*/ 2145935 h 6386516"/>
              <a:gd name="connsiteX4330" fmla="*/ 2404445 w 6789110"/>
              <a:gd name="connsiteY4330" fmla="*/ 2145935 h 6386516"/>
              <a:gd name="connsiteX4331" fmla="*/ 2400596 w 6789110"/>
              <a:gd name="connsiteY4331" fmla="*/ 2149788 h 6386516"/>
              <a:gd name="connsiteX4332" fmla="*/ 2398671 w 6789110"/>
              <a:gd name="connsiteY4332" fmla="*/ 2145935 h 6386516"/>
              <a:gd name="connsiteX4333" fmla="*/ 2102253 w 6789110"/>
              <a:gd name="connsiteY4333" fmla="*/ 2142093 h 6386516"/>
              <a:gd name="connsiteX4334" fmla="*/ 2111877 w 6789110"/>
              <a:gd name="connsiteY4334" fmla="*/ 2151721 h 6386516"/>
              <a:gd name="connsiteX4335" fmla="*/ 2102253 w 6789110"/>
              <a:gd name="connsiteY4335" fmla="*/ 2151721 h 6386516"/>
              <a:gd name="connsiteX4336" fmla="*/ 2342851 w 6789110"/>
              <a:gd name="connsiteY4336" fmla="*/ 2138234 h 6386516"/>
              <a:gd name="connsiteX4337" fmla="*/ 2352475 w 6789110"/>
              <a:gd name="connsiteY4337" fmla="*/ 2142084 h 6386516"/>
              <a:gd name="connsiteX4338" fmla="*/ 2339002 w 6789110"/>
              <a:gd name="connsiteY4338" fmla="*/ 2144010 h 6386516"/>
              <a:gd name="connsiteX4339" fmla="*/ 2313981 w 6789110"/>
              <a:gd name="connsiteY4339" fmla="*/ 2132458 h 6386516"/>
              <a:gd name="connsiteX4340" fmla="*/ 2319755 w 6789110"/>
              <a:gd name="connsiteY4340" fmla="*/ 2138234 h 6386516"/>
              <a:gd name="connsiteX4341" fmla="*/ 2312056 w 6789110"/>
              <a:gd name="connsiteY4341" fmla="*/ 2138234 h 6386516"/>
              <a:gd name="connsiteX4342" fmla="*/ 2404444 w 6789110"/>
              <a:gd name="connsiteY4342" fmla="*/ 2128612 h 6386516"/>
              <a:gd name="connsiteX4343" fmla="*/ 2410218 w 6789110"/>
              <a:gd name="connsiteY4343" fmla="*/ 2130540 h 6386516"/>
              <a:gd name="connsiteX4344" fmla="*/ 2423693 w 6789110"/>
              <a:gd name="connsiteY4344" fmla="*/ 2159418 h 6386516"/>
              <a:gd name="connsiteX4345" fmla="*/ 2421768 w 6789110"/>
              <a:gd name="connsiteY4345" fmla="*/ 2157493 h 6386516"/>
              <a:gd name="connsiteX4346" fmla="*/ 2412143 w 6789110"/>
              <a:gd name="connsiteY4346" fmla="*/ 2163268 h 6386516"/>
              <a:gd name="connsiteX4347" fmla="*/ 2415993 w 6789110"/>
              <a:gd name="connsiteY4347" fmla="*/ 2157493 h 6386516"/>
              <a:gd name="connsiteX4348" fmla="*/ 2406370 w 6789110"/>
              <a:gd name="connsiteY4348" fmla="*/ 2140166 h 6386516"/>
              <a:gd name="connsiteX4349" fmla="*/ 2410218 w 6789110"/>
              <a:gd name="connsiteY4349" fmla="*/ 2134388 h 6386516"/>
              <a:gd name="connsiteX4350" fmla="*/ 2404444 w 6789110"/>
              <a:gd name="connsiteY4350" fmla="*/ 2134388 h 6386516"/>
              <a:gd name="connsiteX4351" fmla="*/ 4935541 w 6789110"/>
              <a:gd name="connsiteY4351" fmla="*/ 2126725 h 6386516"/>
              <a:gd name="connsiteX4352" fmla="*/ 4927842 w 6789110"/>
              <a:gd name="connsiteY4352" fmla="*/ 2136351 h 6386516"/>
              <a:gd name="connsiteX4353" fmla="*/ 5047179 w 6789110"/>
              <a:gd name="connsiteY4353" fmla="*/ 2171011 h 6386516"/>
              <a:gd name="connsiteX4354" fmla="*/ 5062577 w 6789110"/>
              <a:gd name="connsiteY4354" fmla="*/ 2163308 h 6386516"/>
              <a:gd name="connsiteX4355" fmla="*/ 4935541 w 6789110"/>
              <a:gd name="connsiteY4355" fmla="*/ 2126725 h 6386516"/>
              <a:gd name="connsiteX4356" fmla="*/ 2279334 w 6789110"/>
              <a:gd name="connsiteY4356" fmla="*/ 2124760 h 6386516"/>
              <a:gd name="connsiteX4357" fmla="*/ 2279334 w 6789110"/>
              <a:gd name="connsiteY4357" fmla="*/ 2132460 h 6386516"/>
              <a:gd name="connsiteX4358" fmla="*/ 2273560 w 6789110"/>
              <a:gd name="connsiteY4358" fmla="*/ 2126685 h 6386516"/>
              <a:gd name="connsiteX4359" fmla="*/ 2267784 w 6789110"/>
              <a:gd name="connsiteY4359" fmla="*/ 2124760 h 6386516"/>
              <a:gd name="connsiteX4360" fmla="*/ 2273559 w 6789110"/>
              <a:gd name="connsiteY4360" fmla="*/ 2126687 h 6386516"/>
              <a:gd name="connsiteX4361" fmla="*/ 2269709 w 6789110"/>
              <a:gd name="connsiteY4361" fmla="*/ 2132462 h 6386516"/>
              <a:gd name="connsiteX4362" fmla="*/ 2263935 w 6789110"/>
              <a:gd name="connsiteY4362" fmla="*/ 2128610 h 6386516"/>
              <a:gd name="connsiteX4363" fmla="*/ 2292807 w 6789110"/>
              <a:gd name="connsiteY4363" fmla="*/ 2124757 h 6386516"/>
              <a:gd name="connsiteX4364" fmla="*/ 2288958 w 6789110"/>
              <a:gd name="connsiteY4364" fmla="*/ 2132458 h 6386516"/>
              <a:gd name="connsiteX4365" fmla="*/ 2281258 w 6789110"/>
              <a:gd name="connsiteY4365" fmla="*/ 2128608 h 6386516"/>
              <a:gd name="connsiteX4366" fmla="*/ 2460263 w 6789110"/>
              <a:gd name="connsiteY4366" fmla="*/ 2124745 h 6386516"/>
              <a:gd name="connsiteX4367" fmla="*/ 2466038 w 6789110"/>
              <a:gd name="connsiteY4367" fmla="*/ 2128595 h 6386516"/>
              <a:gd name="connsiteX4368" fmla="*/ 2456414 w 6789110"/>
              <a:gd name="connsiteY4368" fmla="*/ 2136296 h 6386516"/>
              <a:gd name="connsiteX4369" fmla="*/ 2452564 w 6789110"/>
              <a:gd name="connsiteY4369" fmla="*/ 2130521 h 6386516"/>
              <a:gd name="connsiteX4370" fmla="*/ 2460263 w 6789110"/>
              <a:gd name="connsiteY4370" fmla="*/ 2130521 h 6386516"/>
              <a:gd name="connsiteX4371" fmla="*/ 2077230 w 6789110"/>
              <a:gd name="connsiteY4371" fmla="*/ 2122841 h 6386516"/>
              <a:gd name="connsiteX4372" fmla="*/ 2092630 w 6789110"/>
              <a:gd name="connsiteY4372" fmla="*/ 2126691 h 6386516"/>
              <a:gd name="connsiteX4373" fmla="*/ 2084930 w 6789110"/>
              <a:gd name="connsiteY4373" fmla="*/ 2130542 h 6386516"/>
              <a:gd name="connsiteX4374" fmla="*/ 2090704 w 6789110"/>
              <a:gd name="connsiteY4374" fmla="*/ 2130542 h 6386516"/>
              <a:gd name="connsiteX4375" fmla="*/ 2090704 w 6789110"/>
              <a:gd name="connsiteY4375" fmla="*/ 2138242 h 6386516"/>
              <a:gd name="connsiteX4376" fmla="*/ 2069531 w 6789110"/>
              <a:gd name="connsiteY4376" fmla="*/ 2149796 h 6386516"/>
              <a:gd name="connsiteX4377" fmla="*/ 2073381 w 6789110"/>
              <a:gd name="connsiteY4377" fmla="*/ 2144020 h 6386516"/>
              <a:gd name="connsiteX4378" fmla="*/ 2067606 w 6789110"/>
              <a:gd name="connsiteY4378" fmla="*/ 2142095 h 6386516"/>
              <a:gd name="connsiteX4379" fmla="*/ 2063757 w 6789110"/>
              <a:gd name="connsiteY4379" fmla="*/ 2138242 h 6386516"/>
              <a:gd name="connsiteX4380" fmla="*/ 2067606 w 6789110"/>
              <a:gd name="connsiteY4380" fmla="*/ 2126691 h 6386516"/>
              <a:gd name="connsiteX4381" fmla="*/ 2227364 w 6789110"/>
              <a:gd name="connsiteY4381" fmla="*/ 2122832 h 6386516"/>
              <a:gd name="connsiteX4382" fmla="*/ 2227364 w 6789110"/>
              <a:gd name="connsiteY4382" fmla="*/ 2138232 h 6386516"/>
              <a:gd name="connsiteX4383" fmla="*/ 2219665 w 6789110"/>
              <a:gd name="connsiteY4383" fmla="*/ 2130531 h 6386516"/>
              <a:gd name="connsiteX4384" fmla="*/ 2325529 w 6789110"/>
              <a:gd name="connsiteY4384" fmla="*/ 2120907 h 6386516"/>
              <a:gd name="connsiteX4385" fmla="*/ 2337077 w 6789110"/>
              <a:gd name="connsiteY4385" fmla="*/ 2128608 h 6386516"/>
              <a:gd name="connsiteX4386" fmla="*/ 2333227 w 6789110"/>
              <a:gd name="connsiteY4386" fmla="*/ 2130533 h 6386516"/>
              <a:gd name="connsiteX4387" fmla="*/ 2325529 w 6789110"/>
              <a:gd name="connsiteY4387" fmla="*/ 2120907 h 6386516"/>
              <a:gd name="connsiteX4388" fmla="*/ 2385197 w 6789110"/>
              <a:gd name="connsiteY4388" fmla="*/ 2118982 h 6386516"/>
              <a:gd name="connsiteX4389" fmla="*/ 2390971 w 6789110"/>
              <a:gd name="connsiteY4389" fmla="*/ 2120907 h 6386516"/>
              <a:gd name="connsiteX4390" fmla="*/ 2385197 w 6789110"/>
              <a:gd name="connsiteY4390" fmla="*/ 2124757 h 6386516"/>
              <a:gd name="connsiteX4391" fmla="*/ 2244688 w 6789110"/>
              <a:gd name="connsiteY4391" fmla="*/ 2118975 h 6386516"/>
              <a:gd name="connsiteX4392" fmla="*/ 2262011 w 6789110"/>
              <a:gd name="connsiteY4392" fmla="*/ 2120901 h 6386516"/>
              <a:gd name="connsiteX4393" fmla="*/ 2260086 w 6789110"/>
              <a:gd name="connsiteY4393" fmla="*/ 2126674 h 6386516"/>
              <a:gd name="connsiteX4394" fmla="*/ 2244688 w 6789110"/>
              <a:gd name="connsiteY4394" fmla="*/ 2120901 h 6386516"/>
              <a:gd name="connsiteX4395" fmla="*/ 5330123 w 6789110"/>
              <a:gd name="connsiteY4395" fmla="*/ 2117099 h 6386516"/>
              <a:gd name="connsiteX4396" fmla="*/ 5314724 w 6789110"/>
              <a:gd name="connsiteY4396" fmla="*/ 2126729 h 6386516"/>
              <a:gd name="connsiteX4397" fmla="*/ 5297400 w 6789110"/>
              <a:gd name="connsiteY4397" fmla="*/ 2136351 h 6386516"/>
              <a:gd name="connsiteX4398" fmla="*/ 5303176 w 6789110"/>
              <a:gd name="connsiteY4398" fmla="*/ 2126729 h 6386516"/>
              <a:gd name="connsiteX4399" fmla="*/ 5330123 w 6789110"/>
              <a:gd name="connsiteY4399" fmla="*/ 2117099 h 6386516"/>
              <a:gd name="connsiteX4400" fmla="*/ 2313981 w 6789110"/>
              <a:gd name="connsiteY4400" fmla="*/ 2115131 h 6386516"/>
              <a:gd name="connsiteX4401" fmla="*/ 2319755 w 6789110"/>
              <a:gd name="connsiteY4401" fmla="*/ 2120907 h 6386516"/>
              <a:gd name="connsiteX4402" fmla="*/ 2312056 w 6789110"/>
              <a:gd name="connsiteY4402" fmla="*/ 2124757 h 6386516"/>
              <a:gd name="connsiteX4403" fmla="*/ 2402520 w 6789110"/>
              <a:gd name="connsiteY4403" fmla="*/ 2113208 h 6386516"/>
              <a:gd name="connsiteX4404" fmla="*/ 2404444 w 6789110"/>
              <a:gd name="connsiteY4404" fmla="*/ 2117057 h 6386516"/>
              <a:gd name="connsiteX4405" fmla="*/ 2398670 w 6789110"/>
              <a:gd name="connsiteY4405" fmla="*/ 2130535 h 6386516"/>
              <a:gd name="connsiteX4406" fmla="*/ 2394820 w 6789110"/>
              <a:gd name="connsiteY4406" fmla="*/ 2122834 h 6386516"/>
              <a:gd name="connsiteX4407" fmla="*/ 2390971 w 6789110"/>
              <a:gd name="connsiteY4407" fmla="*/ 2120909 h 6386516"/>
              <a:gd name="connsiteX4408" fmla="*/ 2292808 w 6789110"/>
              <a:gd name="connsiteY4408" fmla="*/ 2113208 h 6386516"/>
              <a:gd name="connsiteX4409" fmla="*/ 2298582 w 6789110"/>
              <a:gd name="connsiteY4409" fmla="*/ 2118984 h 6386516"/>
              <a:gd name="connsiteX4410" fmla="*/ 2290883 w 6789110"/>
              <a:gd name="connsiteY4410" fmla="*/ 2122834 h 6386516"/>
              <a:gd name="connsiteX4411" fmla="*/ 2267784 w 6789110"/>
              <a:gd name="connsiteY4411" fmla="*/ 2113206 h 6386516"/>
              <a:gd name="connsiteX4412" fmla="*/ 2283183 w 6789110"/>
              <a:gd name="connsiteY4412" fmla="*/ 2113206 h 6386516"/>
              <a:gd name="connsiteX4413" fmla="*/ 2279333 w 6789110"/>
              <a:gd name="connsiteY4413" fmla="*/ 2118980 h 6386516"/>
              <a:gd name="connsiteX4414" fmla="*/ 2102254 w 6789110"/>
              <a:gd name="connsiteY4414" fmla="*/ 2111287 h 6386516"/>
              <a:gd name="connsiteX4415" fmla="*/ 2108029 w 6789110"/>
              <a:gd name="connsiteY4415" fmla="*/ 2113214 h 6386516"/>
              <a:gd name="connsiteX4416" fmla="*/ 2106104 w 6789110"/>
              <a:gd name="connsiteY4416" fmla="*/ 2118988 h 6386516"/>
              <a:gd name="connsiteX4417" fmla="*/ 2121501 w 6789110"/>
              <a:gd name="connsiteY4417" fmla="*/ 2118988 h 6386516"/>
              <a:gd name="connsiteX4418" fmla="*/ 2117651 w 6789110"/>
              <a:gd name="connsiteY4418" fmla="*/ 2128614 h 6386516"/>
              <a:gd name="connsiteX4419" fmla="*/ 2113801 w 6789110"/>
              <a:gd name="connsiteY4419" fmla="*/ 2126689 h 6386516"/>
              <a:gd name="connsiteX4420" fmla="*/ 2106103 w 6789110"/>
              <a:gd name="connsiteY4420" fmla="*/ 2118990 h 6386516"/>
              <a:gd name="connsiteX4421" fmla="*/ 2327453 w 6789110"/>
              <a:gd name="connsiteY4421" fmla="*/ 2107431 h 6386516"/>
              <a:gd name="connsiteX4422" fmla="*/ 2331303 w 6789110"/>
              <a:gd name="connsiteY4422" fmla="*/ 2117057 h 6386516"/>
              <a:gd name="connsiteX4423" fmla="*/ 2315904 w 6789110"/>
              <a:gd name="connsiteY4423" fmla="*/ 2113206 h 6386516"/>
              <a:gd name="connsiteX4424" fmla="*/ 2267784 w 6789110"/>
              <a:gd name="connsiteY4424" fmla="*/ 2107431 h 6386516"/>
              <a:gd name="connsiteX4425" fmla="*/ 2268747 w 6789110"/>
              <a:gd name="connsiteY4425" fmla="*/ 2107911 h 6386516"/>
              <a:gd name="connsiteX4426" fmla="*/ 2265860 w 6789110"/>
              <a:gd name="connsiteY4426" fmla="*/ 2109356 h 6386516"/>
              <a:gd name="connsiteX4427" fmla="*/ 2265565 w 6789110"/>
              <a:gd name="connsiteY4427" fmla="*/ 2108169 h 6386516"/>
              <a:gd name="connsiteX4428" fmla="*/ 2279333 w 6789110"/>
              <a:gd name="connsiteY4428" fmla="*/ 2107428 h 6386516"/>
              <a:gd name="connsiteX4429" fmla="*/ 2288958 w 6789110"/>
              <a:gd name="connsiteY4429" fmla="*/ 2107428 h 6386516"/>
              <a:gd name="connsiteX4430" fmla="*/ 2283183 w 6789110"/>
              <a:gd name="connsiteY4430" fmla="*/ 2113204 h 6386516"/>
              <a:gd name="connsiteX4431" fmla="*/ 2442941 w 6789110"/>
              <a:gd name="connsiteY4431" fmla="*/ 2099721 h 6386516"/>
              <a:gd name="connsiteX4432" fmla="*/ 2446791 w 6789110"/>
              <a:gd name="connsiteY4432" fmla="*/ 2105495 h 6386516"/>
              <a:gd name="connsiteX4433" fmla="*/ 2442941 w 6789110"/>
              <a:gd name="connsiteY4433" fmla="*/ 2111270 h 6386516"/>
              <a:gd name="connsiteX4434" fmla="*/ 2431391 w 6789110"/>
              <a:gd name="connsiteY4434" fmla="*/ 2111270 h 6386516"/>
              <a:gd name="connsiteX4435" fmla="*/ 2427542 w 6789110"/>
              <a:gd name="connsiteY4435" fmla="*/ 2103572 h 6386516"/>
              <a:gd name="connsiteX4436" fmla="*/ 2437166 w 6789110"/>
              <a:gd name="connsiteY4436" fmla="*/ 2105495 h 6386516"/>
              <a:gd name="connsiteX4437" fmla="*/ 2393902 w 6789110"/>
              <a:gd name="connsiteY4437" fmla="*/ 2093563 h 6386516"/>
              <a:gd name="connsiteX4438" fmla="*/ 2396746 w 6789110"/>
              <a:gd name="connsiteY4438" fmla="*/ 2099729 h 6386516"/>
              <a:gd name="connsiteX4439" fmla="*/ 2394822 w 6789110"/>
              <a:gd name="connsiteY4439" fmla="*/ 2101655 h 6386516"/>
              <a:gd name="connsiteX4440" fmla="*/ 2391935 w 6789110"/>
              <a:gd name="connsiteY4440" fmla="*/ 2096841 h 6386516"/>
              <a:gd name="connsiteX4441" fmla="*/ 2190792 w 6789110"/>
              <a:gd name="connsiteY4441" fmla="*/ 2092031 h 6386516"/>
              <a:gd name="connsiteX4442" fmla="*/ 2196567 w 6789110"/>
              <a:gd name="connsiteY4442" fmla="*/ 2097806 h 6386516"/>
              <a:gd name="connsiteX4443" fmla="*/ 2204267 w 6789110"/>
              <a:gd name="connsiteY4443" fmla="*/ 2105507 h 6386516"/>
              <a:gd name="connsiteX4444" fmla="*/ 2200418 w 6789110"/>
              <a:gd name="connsiteY4444" fmla="*/ 2105507 h 6386516"/>
              <a:gd name="connsiteX4445" fmla="*/ 2200418 w 6789110"/>
              <a:gd name="connsiteY4445" fmla="*/ 2099732 h 6386516"/>
              <a:gd name="connsiteX4446" fmla="*/ 2188868 w 6789110"/>
              <a:gd name="connsiteY4446" fmla="*/ 2101657 h 6386516"/>
              <a:gd name="connsiteX4447" fmla="*/ 2185018 w 6789110"/>
              <a:gd name="connsiteY4447" fmla="*/ 2097806 h 6386516"/>
              <a:gd name="connsiteX4448" fmla="*/ 2190792 w 6789110"/>
              <a:gd name="connsiteY4448" fmla="*/ 2097806 h 6386516"/>
              <a:gd name="connsiteX4449" fmla="*/ 2392469 w 6789110"/>
              <a:gd name="connsiteY4449" fmla="*/ 2090460 h 6386516"/>
              <a:gd name="connsiteX4450" fmla="*/ 2394822 w 6789110"/>
              <a:gd name="connsiteY4450" fmla="*/ 2092029 h 6386516"/>
              <a:gd name="connsiteX4451" fmla="*/ 2393902 w 6789110"/>
              <a:gd name="connsiteY4451" fmla="*/ 2093563 h 6386516"/>
              <a:gd name="connsiteX4452" fmla="*/ 2121501 w 6789110"/>
              <a:gd name="connsiteY4452" fmla="*/ 2090108 h 6386516"/>
              <a:gd name="connsiteX4453" fmla="*/ 2125351 w 6789110"/>
              <a:gd name="connsiteY4453" fmla="*/ 2090108 h 6386516"/>
              <a:gd name="connsiteX4454" fmla="*/ 2133050 w 6789110"/>
              <a:gd name="connsiteY4454" fmla="*/ 2093960 h 6386516"/>
              <a:gd name="connsiteX4455" fmla="*/ 2121501 w 6789110"/>
              <a:gd name="connsiteY4455" fmla="*/ 2092033 h 6386516"/>
              <a:gd name="connsiteX4456" fmla="*/ 2156148 w 6789110"/>
              <a:gd name="connsiteY4456" fmla="*/ 2090105 h 6386516"/>
              <a:gd name="connsiteX4457" fmla="*/ 2161922 w 6789110"/>
              <a:gd name="connsiteY4457" fmla="*/ 2090105 h 6386516"/>
              <a:gd name="connsiteX4458" fmla="*/ 2161922 w 6789110"/>
              <a:gd name="connsiteY4458" fmla="*/ 2093956 h 6386516"/>
              <a:gd name="connsiteX4459" fmla="*/ 2156148 w 6789110"/>
              <a:gd name="connsiteY4459" fmla="*/ 2090105 h 6386516"/>
              <a:gd name="connsiteX4460" fmla="*/ 2235063 w 6789110"/>
              <a:gd name="connsiteY4460" fmla="*/ 2088174 h 6386516"/>
              <a:gd name="connsiteX4461" fmla="*/ 2244688 w 6789110"/>
              <a:gd name="connsiteY4461" fmla="*/ 2099725 h 6386516"/>
              <a:gd name="connsiteX4462" fmla="*/ 2229289 w 6789110"/>
              <a:gd name="connsiteY4462" fmla="*/ 2099725 h 6386516"/>
              <a:gd name="connsiteX4463" fmla="*/ 2235063 w 6789110"/>
              <a:gd name="connsiteY4463" fmla="*/ 2095875 h 6386516"/>
              <a:gd name="connsiteX4464" fmla="*/ 2235063 w 6789110"/>
              <a:gd name="connsiteY4464" fmla="*/ 2090099 h 6386516"/>
              <a:gd name="connsiteX4465" fmla="*/ 2225439 w 6789110"/>
              <a:gd name="connsiteY4465" fmla="*/ 2086251 h 6386516"/>
              <a:gd name="connsiteX4466" fmla="*/ 2235063 w 6789110"/>
              <a:gd name="connsiteY4466" fmla="*/ 2090099 h 6386516"/>
              <a:gd name="connsiteX4467" fmla="*/ 2229288 w 6789110"/>
              <a:gd name="connsiteY4467" fmla="*/ 2092024 h 6386516"/>
              <a:gd name="connsiteX4468" fmla="*/ 2390099 w 6789110"/>
              <a:gd name="connsiteY4468" fmla="*/ 2085323 h 6386516"/>
              <a:gd name="connsiteX4469" fmla="*/ 2392469 w 6789110"/>
              <a:gd name="connsiteY4469" fmla="*/ 2090460 h 6386516"/>
              <a:gd name="connsiteX4470" fmla="*/ 2389047 w 6789110"/>
              <a:gd name="connsiteY4470" fmla="*/ 2088178 h 6386516"/>
              <a:gd name="connsiteX4471" fmla="*/ 2013715 w 6789110"/>
              <a:gd name="connsiteY4471" fmla="*/ 2084334 h 6386516"/>
              <a:gd name="connsiteX4472" fmla="*/ 2019489 w 6789110"/>
              <a:gd name="connsiteY4472" fmla="*/ 2088185 h 6386516"/>
              <a:gd name="connsiteX4473" fmla="*/ 2011789 w 6789110"/>
              <a:gd name="connsiteY4473" fmla="*/ 2090110 h 6386516"/>
              <a:gd name="connsiteX4474" fmla="*/ 2385198 w 6789110"/>
              <a:gd name="connsiteY4474" fmla="*/ 2084328 h 6386516"/>
              <a:gd name="connsiteX4475" fmla="*/ 2385198 w 6789110"/>
              <a:gd name="connsiteY4475" fmla="*/ 2092029 h 6386516"/>
              <a:gd name="connsiteX4476" fmla="*/ 2389047 w 6789110"/>
              <a:gd name="connsiteY4476" fmla="*/ 2097804 h 6386516"/>
              <a:gd name="connsiteX4477" fmla="*/ 2389047 w 6789110"/>
              <a:gd name="connsiteY4477" fmla="*/ 2103580 h 6386516"/>
              <a:gd name="connsiteX4478" fmla="*/ 2379423 w 6789110"/>
              <a:gd name="connsiteY4478" fmla="*/ 2115131 h 6386516"/>
              <a:gd name="connsiteX4479" fmla="*/ 2377498 w 6789110"/>
              <a:gd name="connsiteY4479" fmla="*/ 2111281 h 6386516"/>
              <a:gd name="connsiteX4480" fmla="*/ 2387122 w 6789110"/>
              <a:gd name="connsiteY4480" fmla="*/ 2101655 h 6386516"/>
              <a:gd name="connsiteX4481" fmla="*/ 2377498 w 6789110"/>
              <a:gd name="connsiteY4481" fmla="*/ 2097804 h 6386516"/>
              <a:gd name="connsiteX4482" fmla="*/ 2367874 w 6789110"/>
              <a:gd name="connsiteY4482" fmla="*/ 2111281 h 6386516"/>
              <a:gd name="connsiteX4483" fmla="*/ 2373649 w 6789110"/>
              <a:gd name="connsiteY4483" fmla="*/ 2107431 h 6386516"/>
              <a:gd name="connsiteX4484" fmla="*/ 2367874 w 6789110"/>
              <a:gd name="connsiteY4484" fmla="*/ 2120905 h 6386516"/>
              <a:gd name="connsiteX4485" fmla="*/ 2362100 w 6789110"/>
              <a:gd name="connsiteY4485" fmla="*/ 2117055 h 6386516"/>
              <a:gd name="connsiteX4486" fmla="*/ 2356326 w 6789110"/>
              <a:gd name="connsiteY4486" fmla="*/ 2122830 h 6386516"/>
              <a:gd name="connsiteX4487" fmla="*/ 2352476 w 6789110"/>
              <a:gd name="connsiteY4487" fmla="*/ 2118980 h 6386516"/>
              <a:gd name="connsiteX4488" fmla="*/ 2358250 w 6789110"/>
              <a:gd name="connsiteY4488" fmla="*/ 2113206 h 6386516"/>
              <a:gd name="connsiteX4489" fmla="*/ 2356326 w 6789110"/>
              <a:gd name="connsiteY4489" fmla="*/ 2109356 h 6386516"/>
              <a:gd name="connsiteX4490" fmla="*/ 2364025 w 6789110"/>
              <a:gd name="connsiteY4490" fmla="*/ 2103580 h 6386516"/>
              <a:gd name="connsiteX4491" fmla="*/ 2360175 w 6789110"/>
              <a:gd name="connsiteY4491" fmla="*/ 2101655 h 6386516"/>
              <a:gd name="connsiteX4492" fmla="*/ 2352476 w 6789110"/>
              <a:gd name="connsiteY4492" fmla="*/ 2107431 h 6386516"/>
              <a:gd name="connsiteX4493" fmla="*/ 2352476 w 6789110"/>
              <a:gd name="connsiteY4493" fmla="*/ 2099729 h 6386516"/>
              <a:gd name="connsiteX4494" fmla="*/ 2342852 w 6789110"/>
              <a:gd name="connsiteY4494" fmla="*/ 2093954 h 6386516"/>
              <a:gd name="connsiteX4495" fmla="*/ 2337078 w 6789110"/>
              <a:gd name="connsiteY4495" fmla="*/ 2093954 h 6386516"/>
              <a:gd name="connsiteX4496" fmla="*/ 2340927 w 6789110"/>
              <a:gd name="connsiteY4496" fmla="*/ 2088178 h 6386516"/>
              <a:gd name="connsiteX4497" fmla="*/ 2352476 w 6789110"/>
              <a:gd name="connsiteY4497" fmla="*/ 2090103 h 6386516"/>
              <a:gd name="connsiteX4498" fmla="*/ 2358250 w 6789110"/>
              <a:gd name="connsiteY4498" fmla="*/ 2086253 h 6386516"/>
              <a:gd name="connsiteX4499" fmla="*/ 2362100 w 6789110"/>
              <a:gd name="connsiteY4499" fmla="*/ 2088178 h 6386516"/>
              <a:gd name="connsiteX4500" fmla="*/ 2356326 w 6789110"/>
              <a:gd name="connsiteY4500" fmla="*/ 2095879 h 6386516"/>
              <a:gd name="connsiteX4501" fmla="*/ 2365950 w 6789110"/>
              <a:gd name="connsiteY4501" fmla="*/ 2092029 h 6386516"/>
              <a:gd name="connsiteX4502" fmla="*/ 2373649 w 6789110"/>
              <a:gd name="connsiteY4502" fmla="*/ 2093954 h 6386516"/>
              <a:gd name="connsiteX4503" fmla="*/ 2375253 w 6789110"/>
              <a:gd name="connsiteY4503" fmla="*/ 2085932 h 6386516"/>
              <a:gd name="connsiteX4504" fmla="*/ 2375575 w 6789110"/>
              <a:gd name="connsiteY4504" fmla="*/ 2086253 h 6386516"/>
              <a:gd name="connsiteX4505" fmla="*/ 2376624 w 6789110"/>
              <a:gd name="connsiteY4505" fmla="*/ 2084678 h 6386516"/>
              <a:gd name="connsiteX4506" fmla="*/ 2381349 w 6789110"/>
              <a:gd name="connsiteY4506" fmla="*/ 2086253 h 6386516"/>
              <a:gd name="connsiteX4507" fmla="*/ 2357608 w 6789110"/>
              <a:gd name="connsiteY4507" fmla="*/ 2084328 h 6386516"/>
              <a:gd name="connsiteX4508" fmla="*/ 2360175 w 6789110"/>
              <a:gd name="connsiteY4508" fmla="*/ 2084328 h 6386516"/>
              <a:gd name="connsiteX4509" fmla="*/ 2361183 w 6789110"/>
              <a:gd name="connsiteY4509" fmla="*/ 2084365 h 6386516"/>
              <a:gd name="connsiteX4510" fmla="*/ 2358250 w 6789110"/>
              <a:gd name="connsiteY4510" fmla="*/ 2086253 h 6386516"/>
              <a:gd name="connsiteX4511" fmla="*/ 2388803 w 6789110"/>
              <a:gd name="connsiteY4511" fmla="*/ 2082516 h 6386516"/>
              <a:gd name="connsiteX4512" fmla="*/ 2390731 w 6789110"/>
              <a:gd name="connsiteY4512" fmla="*/ 2083605 h 6386516"/>
              <a:gd name="connsiteX4513" fmla="*/ 2390099 w 6789110"/>
              <a:gd name="connsiteY4513" fmla="*/ 2085323 h 6386516"/>
              <a:gd name="connsiteX4514" fmla="*/ 2300506 w 6789110"/>
              <a:gd name="connsiteY4514" fmla="*/ 2080477 h 6386516"/>
              <a:gd name="connsiteX4515" fmla="*/ 2310130 w 6789110"/>
              <a:gd name="connsiteY4515" fmla="*/ 2088178 h 6386516"/>
              <a:gd name="connsiteX4516" fmla="*/ 2225439 w 6789110"/>
              <a:gd name="connsiteY4516" fmla="*/ 2076625 h 6386516"/>
              <a:gd name="connsiteX4517" fmla="*/ 2235063 w 6789110"/>
              <a:gd name="connsiteY4517" fmla="*/ 2076625 h 6386516"/>
              <a:gd name="connsiteX4518" fmla="*/ 2229288 w 6789110"/>
              <a:gd name="connsiteY4518" fmla="*/ 2082400 h 6386516"/>
              <a:gd name="connsiteX4519" fmla="*/ 2342852 w 6789110"/>
              <a:gd name="connsiteY4519" fmla="*/ 2074702 h 6386516"/>
              <a:gd name="connsiteX4520" fmla="*/ 2342852 w 6789110"/>
              <a:gd name="connsiteY4520" fmla="*/ 2084328 h 6386516"/>
              <a:gd name="connsiteX4521" fmla="*/ 2348627 w 6789110"/>
              <a:gd name="connsiteY4521" fmla="*/ 2080477 h 6386516"/>
              <a:gd name="connsiteX4522" fmla="*/ 2210040 w 6789110"/>
              <a:gd name="connsiteY4522" fmla="*/ 2070849 h 6386516"/>
              <a:gd name="connsiteX4523" fmla="*/ 2211965 w 6789110"/>
              <a:gd name="connsiteY4523" fmla="*/ 2080475 h 6386516"/>
              <a:gd name="connsiteX4524" fmla="*/ 2221590 w 6789110"/>
              <a:gd name="connsiteY4524" fmla="*/ 2080475 h 6386516"/>
              <a:gd name="connsiteX4525" fmla="*/ 2215815 w 6789110"/>
              <a:gd name="connsiteY4525" fmla="*/ 2092024 h 6386516"/>
              <a:gd name="connsiteX4526" fmla="*/ 2215815 w 6789110"/>
              <a:gd name="connsiteY4526" fmla="*/ 2084326 h 6386516"/>
              <a:gd name="connsiteX4527" fmla="*/ 2211965 w 6789110"/>
              <a:gd name="connsiteY4527" fmla="*/ 2088174 h 6386516"/>
              <a:gd name="connsiteX4528" fmla="*/ 2206191 w 6789110"/>
              <a:gd name="connsiteY4528" fmla="*/ 2090099 h 6386516"/>
              <a:gd name="connsiteX4529" fmla="*/ 2210040 w 6789110"/>
              <a:gd name="connsiteY4529" fmla="*/ 2084326 h 6386516"/>
              <a:gd name="connsiteX4530" fmla="*/ 2206191 w 6789110"/>
              <a:gd name="connsiteY4530" fmla="*/ 2078550 h 6386516"/>
              <a:gd name="connsiteX4531" fmla="*/ 2175395 w 6789110"/>
              <a:gd name="connsiteY4531" fmla="*/ 2065075 h 6386516"/>
              <a:gd name="connsiteX4532" fmla="*/ 2181168 w 6789110"/>
              <a:gd name="connsiteY4532" fmla="*/ 2072774 h 6386516"/>
              <a:gd name="connsiteX4533" fmla="*/ 2175395 w 6789110"/>
              <a:gd name="connsiteY4533" fmla="*/ 2076625 h 6386516"/>
              <a:gd name="connsiteX4534" fmla="*/ 2175395 w 6789110"/>
              <a:gd name="connsiteY4534" fmla="*/ 2070849 h 6386516"/>
              <a:gd name="connsiteX4535" fmla="*/ 2167695 w 6789110"/>
              <a:gd name="connsiteY4535" fmla="*/ 2070849 h 6386516"/>
              <a:gd name="connsiteX4536" fmla="*/ 2181170 w 6789110"/>
              <a:gd name="connsiteY4536" fmla="*/ 2063150 h 6386516"/>
              <a:gd name="connsiteX4537" fmla="*/ 2186944 w 6789110"/>
              <a:gd name="connsiteY4537" fmla="*/ 2066999 h 6386516"/>
              <a:gd name="connsiteX4538" fmla="*/ 2181170 w 6789110"/>
              <a:gd name="connsiteY4538" fmla="*/ 2066999 h 6386516"/>
              <a:gd name="connsiteX4539" fmla="*/ 2260085 w 6789110"/>
              <a:gd name="connsiteY4539" fmla="*/ 2057377 h 6386516"/>
              <a:gd name="connsiteX4540" fmla="*/ 2265860 w 6789110"/>
              <a:gd name="connsiteY4540" fmla="*/ 2063152 h 6386516"/>
              <a:gd name="connsiteX4541" fmla="*/ 2269709 w 6789110"/>
              <a:gd name="connsiteY4541" fmla="*/ 2068928 h 6386516"/>
              <a:gd name="connsiteX4542" fmla="*/ 2275485 w 6789110"/>
              <a:gd name="connsiteY4542" fmla="*/ 2063152 h 6386516"/>
              <a:gd name="connsiteX4543" fmla="*/ 2265860 w 6789110"/>
              <a:gd name="connsiteY4543" fmla="*/ 2063152 h 6386516"/>
              <a:gd name="connsiteX4544" fmla="*/ 2269709 w 6789110"/>
              <a:gd name="connsiteY4544" fmla="*/ 2057377 h 6386516"/>
              <a:gd name="connsiteX4545" fmla="*/ 2131125 w 6789110"/>
              <a:gd name="connsiteY4545" fmla="*/ 2057377 h 6386516"/>
              <a:gd name="connsiteX4546" fmla="*/ 2138824 w 6789110"/>
              <a:gd name="connsiteY4546" fmla="*/ 2057377 h 6386516"/>
              <a:gd name="connsiteX4547" fmla="*/ 2138824 w 6789110"/>
              <a:gd name="connsiteY4547" fmla="*/ 2063152 h 6386516"/>
              <a:gd name="connsiteX4548" fmla="*/ 2171545 w 6789110"/>
              <a:gd name="connsiteY4548" fmla="*/ 2053524 h 6386516"/>
              <a:gd name="connsiteX4549" fmla="*/ 2181169 w 6789110"/>
              <a:gd name="connsiteY4549" fmla="*/ 2063150 h 6386516"/>
              <a:gd name="connsiteX4550" fmla="*/ 2175395 w 6789110"/>
              <a:gd name="connsiteY4550" fmla="*/ 2065075 h 6386516"/>
              <a:gd name="connsiteX4551" fmla="*/ 38881 w 6789110"/>
              <a:gd name="connsiteY4551" fmla="*/ 2049674 h 6386516"/>
              <a:gd name="connsiteX4552" fmla="*/ 25407 w 6789110"/>
              <a:gd name="connsiteY4552" fmla="*/ 2051599 h 6386516"/>
              <a:gd name="connsiteX4553" fmla="*/ 154368 w 6789110"/>
              <a:gd name="connsiteY4553" fmla="*/ 2165162 h 6386516"/>
              <a:gd name="connsiteX4554" fmla="*/ 38881 w 6789110"/>
              <a:gd name="connsiteY4554" fmla="*/ 2049674 h 6386516"/>
              <a:gd name="connsiteX4555" fmla="*/ 2158280 w 6789110"/>
              <a:gd name="connsiteY4555" fmla="*/ 2049170 h 6386516"/>
              <a:gd name="connsiteX4556" fmla="*/ 2160272 w 6789110"/>
              <a:gd name="connsiteY4556" fmla="*/ 2050730 h 6386516"/>
              <a:gd name="connsiteX4557" fmla="*/ 2159996 w 6789110"/>
              <a:gd name="connsiteY4557" fmla="*/ 2051601 h 6386516"/>
              <a:gd name="connsiteX4558" fmla="*/ 2231213 w 6789110"/>
              <a:gd name="connsiteY4558" fmla="*/ 2045825 h 6386516"/>
              <a:gd name="connsiteX4559" fmla="*/ 2231213 w 6789110"/>
              <a:gd name="connsiteY4559" fmla="*/ 2057377 h 6386516"/>
              <a:gd name="connsiteX4560" fmla="*/ 2240837 w 6789110"/>
              <a:gd name="connsiteY4560" fmla="*/ 2053526 h 6386516"/>
              <a:gd name="connsiteX4561" fmla="*/ 2219665 w 6789110"/>
              <a:gd name="connsiteY4561" fmla="*/ 2038125 h 6386516"/>
              <a:gd name="connsiteX4562" fmla="*/ 2219665 w 6789110"/>
              <a:gd name="connsiteY4562" fmla="*/ 2043900 h 6386516"/>
              <a:gd name="connsiteX4563" fmla="*/ 2229289 w 6789110"/>
              <a:gd name="connsiteY4563" fmla="*/ 2041975 h 6386516"/>
              <a:gd name="connsiteX4564" fmla="*/ 2123425 w 6789110"/>
              <a:gd name="connsiteY4564" fmla="*/ 2034275 h 6386516"/>
              <a:gd name="connsiteX4565" fmla="*/ 2146066 w 6789110"/>
              <a:gd name="connsiteY4565" fmla="*/ 2048208 h 6386516"/>
              <a:gd name="connsiteX4566" fmla="*/ 2146523 w 6789110"/>
              <a:gd name="connsiteY4566" fmla="*/ 2047751 h 6386516"/>
              <a:gd name="connsiteX4567" fmla="*/ 2159997 w 6789110"/>
              <a:gd name="connsiteY4567" fmla="*/ 2055451 h 6386516"/>
              <a:gd name="connsiteX4568" fmla="*/ 2156147 w 6789110"/>
              <a:gd name="connsiteY4568" fmla="*/ 2059302 h 6386516"/>
              <a:gd name="connsiteX4569" fmla="*/ 2167697 w 6789110"/>
              <a:gd name="connsiteY4569" fmla="*/ 2078552 h 6386516"/>
              <a:gd name="connsiteX4570" fmla="*/ 2159997 w 6789110"/>
              <a:gd name="connsiteY4570" fmla="*/ 2082402 h 6386516"/>
              <a:gd name="connsiteX4571" fmla="*/ 2150374 w 6789110"/>
              <a:gd name="connsiteY4571" fmla="*/ 2076629 h 6386516"/>
              <a:gd name="connsiteX4572" fmla="*/ 2150374 w 6789110"/>
              <a:gd name="connsiteY4572" fmla="*/ 2084330 h 6386516"/>
              <a:gd name="connsiteX4573" fmla="*/ 2142673 w 6789110"/>
              <a:gd name="connsiteY4573" fmla="*/ 2078552 h 6386516"/>
              <a:gd name="connsiteX4574" fmla="*/ 2142673 w 6789110"/>
              <a:gd name="connsiteY4574" fmla="*/ 2080477 h 6386516"/>
              <a:gd name="connsiteX4575" fmla="*/ 2136899 w 6789110"/>
              <a:gd name="connsiteY4575" fmla="*/ 2076629 h 6386516"/>
              <a:gd name="connsiteX4576" fmla="*/ 2142673 w 6789110"/>
              <a:gd name="connsiteY4576" fmla="*/ 2070853 h 6386516"/>
              <a:gd name="connsiteX4577" fmla="*/ 2133050 w 6789110"/>
              <a:gd name="connsiteY4577" fmla="*/ 2070853 h 6386516"/>
              <a:gd name="connsiteX4578" fmla="*/ 2133050 w 6789110"/>
              <a:gd name="connsiteY4578" fmla="*/ 2072781 h 6386516"/>
              <a:gd name="connsiteX4579" fmla="*/ 2129201 w 6789110"/>
              <a:gd name="connsiteY4579" fmla="*/ 2068928 h 6386516"/>
              <a:gd name="connsiteX4580" fmla="*/ 2131767 w 6789110"/>
              <a:gd name="connsiteY4580" fmla="*/ 2068928 h 6386516"/>
              <a:gd name="connsiteX4581" fmla="*/ 2129200 w 6789110"/>
              <a:gd name="connsiteY4581" fmla="*/ 2065078 h 6386516"/>
              <a:gd name="connsiteX4582" fmla="*/ 2144598 w 6789110"/>
              <a:gd name="connsiteY4582" fmla="*/ 2065078 h 6386516"/>
              <a:gd name="connsiteX4583" fmla="*/ 2140749 w 6789110"/>
              <a:gd name="connsiteY4583" fmla="*/ 2053526 h 6386516"/>
              <a:gd name="connsiteX4584" fmla="*/ 2145700 w 6789110"/>
              <a:gd name="connsiteY4584" fmla="*/ 2048576 h 6386516"/>
              <a:gd name="connsiteX4585" fmla="*/ 2138824 w 6789110"/>
              <a:gd name="connsiteY4585" fmla="*/ 2045825 h 6386516"/>
              <a:gd name="connsiteX4586" fmla="*/ 2138824 w 6789110"/>
              <a:gd name="connsiteY4586" fmla="*/ 2051599 h 6386516"/>
              <a:gd name="connsiteX4587" fmla="*/ 2123425 w 6789110"/>
              <a:gd name="connsiteY4587" fmla="*/ 2057375 h 6386516"/>
              <a:gd name="connsiteX4588" fmla="*/ 2117652 w 6789110"/>
              <a:gd name="connsiteY4588" fmla="*/ 2051601 h 6386516"/>
              <a:gd name="connsiteX4589" fmla="*/ 2119577 w 6789110"/>
              <a:gd name="connsiteY4589" fmla="*/ 2063150 h 6386516"/>
              <a:gd name="connsiteX4590" fmla="*/ 2108027 w 6789110"/>
              <a:gd name="connsiteY4590" fmla="*/ 2051599 h 6386516"/>
              <a:gd name="connsiteX4591" fmla="*/ 2117651 w 6789110"/>
              <a:gd name="connsiteY4591" fmla="*/ 2051599 h 6386516"/>
              <a:gd name="connsiteX4592" fmla="*/ 2123185 w 6789110"/>
              <a:gd name="connsiteY4592" fmla="*/ 2048952 h 6386516"/>
              <a:gd name="connsiteX4593" fmla="*/ 2133050 w 6789110"/>
              <a:gd name="connsiteY4593" fmla="*/ 2047749 h 6386516"/>
              <a:gd name="connsiteX4594" fmla="*/ 2121501 w 6789110"/>
              <a:gd name="connsiteY4594" fmla="*/ 2036200 h 6386516"/>
              <a:gd name="connsiteX4595" fmla="*/ 2138931 w 6789110"/>
              <a:gd name="connsiteY4595" fmla="*/ 2034027 h 6386516"/>
              <a:gd name="connsiteX4596" fmla="*/ 2146570 w 6789110"/>
              <a:gd name="connsiteY4596" fmla="*/ 2040004 h 6386516"/>
              <a:gd name="connsiteX4597" fmla="*/ 2146523 w 6789110"/>
              <a:gd name="connsiteY4597" fmla="*/ 2040050 h 6386516"/>
              <a:gd name="connsiteX4598" fmla="*/ 2138824 w 6789110"/>
              <a:gd name="connsiteY4598" fmla="*/ 2034278 h 6386516"/>
              <a:gd name="connsiteX4599" fmla="*/ 710632 w 6789110"/>
              <a:gd name="connsiteY4599" fmla="*/ 2032351 h 6386516"/>
              <a:gd name="connsiteX4600" fmla="*/ 962779 w 6789110"/>
              <a:gd name="connsiteY4600" fmla="*/ 2118967 h 6386516"/>
              <a:gd name="connsiteX4601" fmla="*/ 1397782 w 6789110"/>
              <a:gd name="connsiteY4601" fmla="*/ 2159388 h 6386516"/>
              <a:gd name="connsiteX4602" fmla="*/ 710632 w 6789110"/>
              <a:gd name="connsiteY4602" fmla="*/ 2032351 h 6386516"/>
              <a:gd name="connsiteX4603" fmla="*/ 2183094 w 6789110"/>
              <a:gd name="connsiteY4603" fmla="*/ 2030428 h 6386516"/>
              <a:gd name="connsiteX4604" fmla="*/ 2186943 w 6789110"/>
              <a:gd name="connsiteY4604" fmla="*/ 2036201 h 6386516"/>
              <a:gd name="connsiteX4605" fmla="*/ 2192718 w 6789110"/>
              <a:gd name="connsiteY4605" fmla="*/ 2030428 h 6386516"/>
              <a:gd name="connsiteX4606" fmla="*/ 2225439 w 6789110"/>
              <a:gd name="connsiteY4606" fmla="*/ 2026579 h 6386516"/>
              <a:gd name="connsiteX4607" fmla="*/ 2210041 w 6789110"/>
              <a:gd name="connsiteY4607" fmla="*/ 2034278 h 6386516"/>
              <a:gd name="connsiteX4608" fmla="*/ 2213891 w 6789110"/>
              <a:gd name="connsiteY4608" fmla="*/ 2038125 h 6386516"/>
              <a:gd name="connsiteX4609" fmla="*/ 2202342 w 6789110"/>
              <a:gd name="connsiteY4609" fmla="*/ 2026579 h 6386516"/>
              <a:gd name="connsiteX4610" fmla="*/ 2196567 w 6789110"/>
              <a:gd name="connsiteY4610" fmla="*/ 2032353 h 6386516"/>
              <a:gd name="connsiteX4611" fmla="*/ 2202342 w 6789110"/>
              <a:gd name="connsiteY4611" fmla="*/ 2032353 h 6386516"/>
              <a:gd name="connsiteX4612" fmla="*/ 2106103 w 6789110"/>
              <a:gd name="connsiteY4612" fmla="*/ 2026579 h 6386516"/>
              <a:gd name="connsiteX4613" fmla="*/ 2100328 w 6789110"/>
              <a:gd name="connsiteY4613" fmla="*/ 2038125 h 6386516"/>
              <a:gd name="connsiteX4614" fmla="*/ 2086854 w 6789110"/>
              <a:gd name="connsiteY4614" fmla="*/ 2034276 h 6386516"/>
              <a:gd name="connsiteX4615" fmla="*/ 2102253 w 6789110"/>
              <a:gd name="connsiteY4615" fmla="*/ 2032353 h 6386516"/>
              <a:gd name="connsiteX4616" fmla="*/ 2106103 w 6789110"/>
              <a:gd name="connsiteY4616" fmla="*/ 2026579 h 6386516"/>
              <a:gd name="connsiteX4617" fmla="*/ 2129225 w 6789110"/>
              <a:gd name="connsiteY4617" fmla="*/ 2026431 h 6386516"/>
              <a:gd name="connsiteX4618" fmla="*/ 2129314 w 6789110"/>
              <a:gd name="connsiteY4618" fmla="*/ 2026500 h 6386516"/>
              <a:gd name="connsiteX4619" fmla="*/ 2129200 w 6789110"/>
              <a:gd name="connsiteY4619" fmla="*/ 2026579 h 6386516"/>
              <a:gd name="connsiteX4620" fmla="*/ 4229143 w 6789110"/>
              <a:gd name="connsiteY4620" fmla="*/ 2024665 h 6386516"/>
              <a:gd name="connsiteX4621" fmla="*/ 4186798 w 6789110"/>
              <a:gd name="connsiteY4621" fmla="*/ 2043913 h 6386516"/>
              <a:gd name="connsiteX4622" fmla="*/ 4188723 w 6789110"/>
              <a:gd name="connsiteY4622" fmla="*/ 2067026 h 6386516"/>
              <a:gd name="connsiteX4623" fmla="*/ 4192572 w 6789110"/>
              <a:gd name="connsiteY4623" fmla="*/ 2074727 h 6386516"/>
              <a:gd name="connsiteX4624" fmla="*/ 4221444 w 6789110"/>
              <a:gd name="connsiteY4624" fmla="*/ 2061250 h 6386516"/>
              <a:gd name="connsiteX4625" fmla="*/ 4229143 w 6789110"/>
              <a:gd name="connsiteY4625" fmla="*/ 2024665 h 6386516"/>
              <a:gd name="connsiteX4626" fmla="*/ 810721 w 6789110"/>
              <a:gd name="connsiteY4626" fmla="*/ 2024652 h 6386516"/>
              <a:gd name="connsiteX4627" fmla="*/ 1228400 w 6789110"/>
              <a:gd name="connsiteY4627" fmla="*/ 2105493 h 6386516"/>
              <a:gd name="connsiteX4628" fmla="*/ 810721 w 6789110"/>
              <a:gd name="connsiteY4628" fmla="*/ 2024652 h 6386516"/>
              <a:gd name="connsiteX4629" fmla="*/ 1994466 w 6789110"/>
              <a:gd name="connsiteY4629" fmla="*/ 2020808 h 6386516"/>
              <a:gd name="connsiteX4630" fmla="*/ 1994466 w 6789110"/>
              <a:gd name="connsiteY4630" fmla="*/ 2026580 h 6386516"/>
              <a:gd name="connsiteX4631" fmla="*/ 1988692 w 6789110"/>
              <a:gd name="connsiteY4631" fmla="*/ 2026580 h 6386516"/>
              <a:gd name="connsiteX4632" fmla="*/ 2144598 w 6789110"/>
              <a:gd name="connsiteY4632" fmla="*/ 2020806 h 6386516"/>
              <a:gd name="connsiteX4633" fmla="*/ 2138931 w 6789110"/>
              <a:gd name="connsiteY4633" fmla="*/ 2034027 h 6386516"/>
              <a:gd name="connsiteX4634" fmla="*/ 2129314 w 6789110"/>
              <a:gd name="connsiteY4634" fmla="*/ 2026500 h 6386516"/>
              <a:gd name="connsiteX4635" fmla="*/ 2135455 w 6789110"/>
              <a:gd name="connsiteY4635" fmla="*/ 2022250 h 6386516"/>
              <a:gd name="connsiteX4636" fmla="*/ 2144598 w 6789110"/>
              <a:gd name="connsiteY4636" fmla="*/ 2020806 h 6386516"/>
              <a:gd name="connsiteX4637" fmla="*/ 5362362 w 6789110"/>
              <a:gd name="connsiteY4637" fmla="*/ 2017693 h 6386516"/>
              <a:gd name="connsiteX4638" fmla="*/ 5372467 w 6789110"/>
              <a:gd name="connsiteY4638" fmla="*/ 2022740 h 6386516"/>
              <a:gd name="connsiteX4639" fmla="*/ 5364768 w 6789110"/>
              <a:gd name="connsiteY4639" fmla="*/ 2036216 h 6386516"/>
              <a:gd name="connsiteX4640" fmla="*/ 5355144 w 6789110"/>
              <a:gd name="connsiteY4640" fmla="*/ 2022740 h 6386516"/>
              <a:gd name="connsiteX4641" fmla="*/ 5362362 w 6789110"/>
              <a:gd name="connsiteY4641" fmla="*/ 2017693 h 6386516"/>
              <a:gd name="connsiteX4642" fmla="*/ 2233138 w 6789110"/>
              <a:gd name="connsiteY4642" fmla="*/ 2016957 h 6386516"/>
              <a:gd name="connsiteX4643" fmla="*/ 2233138 w 6789110"/>
              <a:gd name="connsiteY4643" fmla="*/ 2022731 h 6386516"/>
              <a:gd name="connsiteX4644" fmla="*/ 2238914 w 6789110"/>
              <a:gd name="connsiteY4644" fmla="*/ 2016957 h 6386516"/>
              <a:gd name="connsiteX4645" fmla="*/ 2079155 w 6789110"/>
              <a:gd name="connsiteY4645" fmla="*/ 2013111 h 6386516"/>
              <a:gd name="connsiteX4646" fmla="*/ 2084930 w 6789110"/>
              <a:gd name="connsiteY4646" fmla="*/ 2016959 h 6386516"/>
              <a:gd name="connsiteX4647" fmla="*/ 2079155 w 6789110"/>
              <a:gd name="connsiteY4647" fmla="*/ 2022731 h 6386516"/>
              <a:gd name="connsiteX4648" fmla="*/ 2075306 w 6789110"/>
              <a:gd name="connsiteY4648" fmla="*/ 2018881 h 6386516"/>
              <a:gd name="connsiteX4649" fmla="*/ 2219665 w 6789110"/>
              <a:gd name="connsiteY4649" fmla="*/ 2007338 h 6386516"/>
              <a:gd name="connsiteX4650" fmla="*/ 2229289 w 6789110"/>
              <a:gd name="connsiteY4650" fmla="*/ 2020806 h 6386516"/>
              <a:gd name="connsiteX4651" fmla="*/ 2219665 w 6789110"/>
              <a:gd name="connsiteY4651" fmla="*/ 2007338 h 6386516"/>
              <a:gd name="connsiteX4652" fmla="*/ 4232993 w 6789110"/>
              <a:gd name="connsiteY4652" fmla="*/ 2003502 h 6386516"/>
              <a:gd name="connsiteX4653" fmla="*/ 4200271 w 6789110"/>
              <a:gd name="connsiteY4653" fmla="*/ 2026590 h 6386516"/>
              <a:gd name="connsiteX4654" fmla="*/ 4231068 w 6789110"/>
              <a:gd name="connsiteY4654" fmla="*/ 2011201 h 6386516"/>
              <a:gd name="connsiteX4655" fmla="*/ 4232993 w 6789110"/>
              <a:gd name="connsiteY4655" fmla="*/ 2003502 h 6386516"/>
              <a:gd name="connsiteX4656" fmla="*/ 2856770 w 6789110"/>
              <a:gd name="connsiteY4656" fmla="*/ 1997724 h 6386516"/>
              <a:gd name="connsiteX4657" fmla="*/ 2847146 w 6789110"/>
              <a:gd name="connsiteY4657" fmla="*/ 1999649 h 6386516"/>
              <a:gd name="connsiteX4658" fmla="*/ 2833672 w 6789110"/>
              <a:gd name="connsiteY4658" fmla="*/ 1999649 h 6386516"/>
              <a:gd name="connsiteX4659" fmla="*/ 2845221 w 6789110"/>
              <a:gd name="connsiteY4659" fmla="*/ 2040058 h 6386516"/>
              <a:gd name="connsiteX4660" fmla="*/ 2849070 w 6789110"/>
              <a:gd name="connsiteY4660" fmla="*/ 2018891 h 6386516"/>
              <a:gd name="connsiteX4661" fmla="*/ 2893341 w 6789110"/>
              <a:gd name="connsiteY4661" fmla="*/ 2184490 h 6386516"/>
              <a:gd name="connsiteX4662" fmla="*/ 2912588 w 6789110"/>
              <a:gd name="connsiteY4662" fmla="*/ 2180639 h 6386516"/>
              <a:gd name="connsiteX4663" fmla="*/ 2887567 w 6789110"/>
              <a:gd name="connsiteY4663" fmla="*/ 2063171 h 6386516"/>
              <a:gd name="connsiteX4664" fmla="*/ 2856770 w 6789110"/>
              <a:gd name="connsiteY4664" fmla="*/ 1997724 h 6386516"/>
              <a:gd name="connsiteX4665" fmla="*/ 2115726 w 6789110"/>
              <a:gd name="connsiteY4665" fmla="*/ 1997709 h 6386516"/>
              <a:gd name="connsiteX4666" fmla="*/ 2121501 w 6789110"/>
              <a:gd name="connsiteY4666" fmla="*/ 2001558 h 6386516"/>
              <a:gd name="connsiteX4667" fmla="*/ 2111877 w 6789110"/>
              <a:gd name="connsiteY4667" fmla="*/ 2003483 h 6386516"/>
              <a:gd name="connsiteX4668" fmla="*/ 2032962 w 6789110"/>
              <a:gd name="connsiteY4668" fmla="*/ 1991938 h 6386516"/>
              <a:gd name="connsiteX4669" fmla="*/ 2032962 w 6789110"/>
              <a:gd name="connsiteY4669" fmla="*/ 1999639 h 6386516"/>
              <a:gd name="connsiteX4670" fmla="*/ 2027187 w 6789110"/>
              <a:gd name="connsiteY4670" fmla="*/ 1997714 h 6386516"/>
              <a:gd name="connsiteX4671" fmla="*/ 2092629 w 6789110"/>
              <a:gd name="connsiteY4671" fmla="*/ 1991930 h 6386516"/>
              <a:gd name="connsiteX4672" fmla="*/ 2098403 w 6789110"/>
              <a:gd name="connsiteY4672" fmla="*/ 1997704 h 6386516"/>
              <a:gd name="connsiteX4673" fmla="*/ 2094554 w 6789110"/>
              <a:gd name="connsiteY4673" fmla="*/ 1999630 h 6386516"/>
              <a:gd name="connsiteX4674" fmla="*/ 2088780 w 6789110"/>
              <a:gd name="connsiteY4674" fmla="*/ 1995780 h 6386516"/>
              <a:gd name="connsiteX4675" fmla="*/ 4309984 w 6789110"/>
              <a:gd name="connsiteY4675" fmla="*/ 1990030 h 6386516"/>
              <a:gd name="connsiteX4676" fmla="*/ 4252241 w 6789110"/>
              <a:gd name="connsiteY4676" fmla="*/ 2015047 h 6386516"/>
              <a:gd name="connsiteX4677" fmla="*/ 4250316 w 6789110"/>
              <a:gd name="connsiteY4677" fmla="*/ 2047763 h 6386516"/>
              <a:gd name="connsiteX4678" fmla="*/ 4309984 w 6789110"/>
              <a:gd name="connsiteY4678" fmla="*/ 2020817 h 6386516"/>
              <a:gd name="connsiteX4679" fmla="*/ 4309984 w 6789110"/>
              <a:gd name="connsiteY4679" fmla="*/ 1990030 h 6386516"/>
              <a:gd name="connsiteX4680" fmla="*/ 2267784 w 6789110"/>
              <a:gd name="connsiteY4680" fmla="*/ 1990011 h 6386516"/>
              <a:gd name="connsiteX4681" fmla="*/ 2262010 w 6789110"/>
              <a:gd name="connsiteY4681" fmla="*/ 1995786 h 6386516"/>
              <a:gd name="connsiteX4682" fmla="*/ 2267784 w 6789110"/>
              <a:gd name="connsiteY4682" fmla="*/ 1995786 h 6386516"/>
              <a:gd name="connsiteX4683" fmla="*/ 2186943 w 6789110"/>
              <a:gd name="connsiteY4683" fmla="*/ 1988088 h 6386516"/>
              <a:gd name="connsiteX4684" fmla="*/ 2183094 w 6789110"/>
              <a:gd name="connsiteY4684" fmla="*/ 1990011 h 6386516"/>
              <a:gd name="connsiteX4685" fmla="*/ 2188868 w 6789110"/>
              <a:gd name="connsiteY4685" fmla="*/ 1997712 h 6386516"/>
              <a:gd name="connsiteX4686" fmla="*/ 2186943 w 6789110"/>
              <a:gd name="connsiteY4686" fmla="*/ 2001562 h 6386516"/>
              <a:gd name="connsiteX4687" fmla="*/ 2179244 w 6789110"/>
              <a:gd name="connsiteY4687" fmla="*/ 1995786 h 6386516"/>
              <a:gd name="connsiteX4688" fmla="*/ 2173470 w 6789110"/>
              <a:gd name="connsiteY4688" fmla="*/ 2001562 h 6386516"/>
              <a:gd name="connsiteX4689" fmla="*/ 2169621 w 6789110"/>
              <a:gd name="connsiteY4689" fmla="*/ 1999637 h 6386516"/>
              <a:gd name="connsiteX4690" fmla="*/ 2173470 w 6789110"/>
              <a:gd name="connsiteY4690" fmla="*/ 1993861 h 6386516"/>
              <a:gd name="connsiteX4691" fmla="*/ 2163847 w 6789110"/>
              <a:gd name="connsiteY4691" fmla="*/ 1993861 h 6386516"/>
              <a:gd name="connsiteX4692" fmla="*/ 2167696 w 6789110"/>
              <a:gd name="connsiteY4692" fmla="*/ 2005412 h 6386516"/>
              <a:gd name="connsiteX4693" fmla="*/ 2173470 w 6789110"/>
              <a:gd name="connsiteY4693" fmla="*/ 2001562 h 6386516"/>
              <a:gd name="connsiteX4694" fmla="*/ 2177320 w 6789110"/>
              <a:gd name="connsiteY4694" fmla="*/ 2007338 h 6386516"/>
              <a:gd name="connsiteX4695" fmla="*/ 2165771 w 6789110"/>
              <a:gd name="connsiteY4695" fmla="*/ 2009260 h 6386516"/>
              <a:gd name="connsiteX4696" fmla="*/ 2165771 w 6789110"/>
              <a:gd name="connsiteY4696" fmla="*/ 2011184 h 6386516"/>
              <a:gd name="connsiteX4697" fmla="*/ 2177320 w 6789110"/>
              <a:gd name="connsiteY4697" fmla="*/ 2013108 h 6386516"/>
              <a:gd name="connsiteX4698" fmla="*/ 2186943 w 6789110"/>
              <a:gd name="connsiteY4698" fmla="*/ 2001562 h 6386516"/>
              <a:gd name="connsiteX4699" fmla="*/ 2190153 w 6789110"/>
              <a:gd name="connsiteY4699" fmla="*/ 2003701 h 6386516"/>
              <a:gd name="connsiteX4700" fmla="*/ 2188868 w 6789110"/>
              <a:gd name="connsiteY4700" fmla="*/ 2005412 h 6386516"/>
              <a:gd name="connsiteX4701" fmla="*/ 2191476 w 6789110"/>
              <a:gd name="connsiteY4701" fmla="*/ 2006902 h 6386516"/>
              <a:gd name="connsiteX4702" fmla="*/ 2183094 w 6789110"/>
              <a:gd name="connsiteY4702" fmla="*/ 2016957 h 6386516"/>
              <a:gd name="connsiteX4703" fmla="*/ 2192718 w 6789110"/>
              <a:gd name="connsiteY4703" fmla="*/ 2016957 h 6386516"/>
              <a:gd name="connsiteX4704" fmla="*/ 2188868 w 6789110"/>
              <a:gd name="connsiteY4704" fmla="*/ 2022731 h 6386516"/>
              <a:gd name="connsiteX4705" fmla="*/ 2198492 w 6789110"/>
              <a:gd name="connsiteY4705" fmla="*/ 2018881 h 6386516"/>
              <a:gd name="connsiteX4706" fmla="*/ 2208116 w 6789110"/>
              <a:gd name="connsiteY4706" fmla="*/ 2020806 h 6386516"/>
              <a:gd name="connsiteX4707" fmla="*/ 2208116 w 6789110"/>
              <a:gd name="connsiteY4707" fmla="*/ 2015033 h 6386516"/>
              <a:gd name="connsiteX4708" fmla="*/ 2217740 w 6789110"/>
              <a:gd name="connsiteY4708" fmla="*/ 2015033 h 6386516"/>
              <a:gd name="connsiteX4709" fmla="*/ 2217740 w 6789110"/>
              <a:gd name="connsiteY4709" fmla="*/ 2013108 h 6386516"/>
              <a:gd name="connsiteX4710" fmla="*/ 2208116 w 6789110"/>
              <a:gd name="connsiteY4710" fmla="*/ 2013108 h 6386516"/>
              <a:gd name="connsiteX4711" fmla="*/ 2202342 w 6789110"/>
              <a:gd name="connsiteY4711" fmla="*/ 2013108 h 6386516"/>
              <a:gd name="connsiteX4712" fmla="*/ 2191476 w 6789110"/>
              <a:gd name="connsiteY4712" fmla="*/ 2006902 h 6386516"/>
              <a:gd name="connsiteX4713" fmla="*/ 2192718 w 6789110"/>
              <a:gd name="connsiteY4713" fmla="*/ 2005412 h 6386516"/>
              <a:gd name="connsiteX4714" fmla="*/ 2190153 w 6789110"/>
              <a:gd name="connsiteY4714" fmla="*/ 2003701 h 6386516"/>
              <a:gd name="connsiteX4715" fmla="*/ 2194642 w 6789110"/>
              <a:gd name="connsiteY4715" fmla="*/ 1997712 h 6386516"/>
              <a:gd name="connsiteX4716" fmla="*/ 2186943 w 6789110"/>
              <a:gd name="connsiteY4716" fmla="*/ 1988088 h 6386516"/>
              <a:gd name="connsiteX4717" fmla="*/ 2204266 w 6789110"/>
              <a:gd name="connsiteY4717" fmla="*/ 1984239 h 6386516"/>
              <a:gd name="connsiteX4718" fmla="*/ 2202342 w 6789110"/>
              <a:gd name="connsiteY4718" fmla="*/ 1993861 h 6386516"/>
              <a:gd name="connsiteX4719" fmla="*/ 2211966 w 6789110"/>
              <a:gd name="connsiteY4719" fmla="*/ 1993861 h 6386516"/>
              <a:gd name="connsiteX4720" fmla="*/ 2210041 w 6789110"/>
              <a:gd name="connsiteY4720" fmla="*/ 1988088 h 6386516"/>
              <a:gd name="connsiteX4721" fmla="*/ 2204266 w 6789110"/>
              <a:gd name="connsiteY4721" fmla="*/ 1984239 h 6386516"/>
              <a:gd name="connsiteX4722" fmla="*/ 2129200 w 6789110"/>
              <a:gd name="connsiteY4722" fmla="*/ 1978462 h 6386516"/>
              <a:gd name="connsiteX4723" fmla="*/ 2138826 w 6789110"/>
              <a:gd name="connsiteY4723" fmla="*/ 1978462 h 6386516"/>
              <a:gd name="connsiteX4724" fmla="*/ 2134975 w 6789110"/>
              <a:gd name="connsiteY4724" fmla="*/ 1990011 h 6386516"/>
              <a:gd name="connsiteX4725" fmla="*/ 2127275 w 6789110"/>
              <a:gd name="connsiteY4725" fmla="*/ 1990011 h 6386516"/>
              <a:gd name="connsiteX4726" fmla="*/ 2117651 w 6789110"/>
              <a:gd name="connsiteY4726" fmla="*/ 1986161 h 6386516"/>
              <a:gd name="connsiteX4727" fmla="*/ 2129200 w 6789110"/>
              <a:gd name="connsiteY4727" fmla="*/ 1978462 h 6386516"/>
              <a:gd name="connsiteX4728" fmla="*/ 2100329 w 6789110"/>
              <a:gd name="connsiteY4728" fmla="*/ 1970764 h 6386516"/>
              <a:gd name="connsiteX4729" fmla="*/ 2100329 w 6789110"/>
              <a:gd name="connsiteY4729" fmla="*/ 1976538 h 6386516"/>
              <a:gd name="connsiteX4730" fmla="*/ 2092630 w 6789110"/>
              <a:gd name="connsiteY4730" fmla="*/ 1976538 h 6386516"/>
              <a:gd name="connsiteX4731" fmla="*/ 2133050 w 6789110"/>
              <a:gd name="connsiteY4731" fmla="*/ 1970763 h 6386516"/>
              <a:gd name="connsiteX4732" fmla="*/ 2138824 w 6789110"/>
              <a:gd name="connsiteY4732" fmla="*/ 1974612 h 6386516"/>
              <a:gd name="connsiteX4733" fmla="*/ 2129200 w 6789110"/>
              <a:gd name="connsiteY4733" fmla="*/ 1976537 h 6386516"/>
              <a:gd name="connsiteX4734" fmla="*/ 4300360 w 6789110"/>
              <a:gd name="connsiteY4734" fmla="*/ 1963097 h 6386516"/>
              <a:gd name="connsiteX4735" fmla="*/ 4256090 w 6789110"/>
              <a:gd name="connsiteY4735" fmla="*/ 1984259 h 6386516"/>
              <a:gd name="connsiteX4736" fmla="*/ 4254165 w 6789110"/>
              <a:gd name="connsiteY4736" fmla="*/ 2001579 h 6386516"/>
              <a:gd name="connsiteX4737" fmla="*/ 4306134 w 6789110"/>
              <a:gd name="connsiteY4737" fmla="*/ 1976566 h 6386516"/>
              <a:gd name="connsiteX4738" fmla="*/ 4300360 w 6789110"/>
              <a:gd name="connsiteY4738" fmla="*/ 1963097 h 6386516"/>
              <a:gd name="connsiteX4739" fmla="*/ 5588043 w 6789110"/>
              <a:gd name="connsiteY4739" fmla="*/ 1961192 h 6386516"/>
              <a:gd name="connsiteX4740" fmla="*/ 5512976 w 6789110"/>
              <a:gd name="connsiteY4740" fmla="*/ 2016970 h 6386516"/>
              <a:gd name="connsiteX4741" fmla="*/ 5559171 w 6789110"/>
              <a:gd name="connsiteY4741" fmla="*/ 1976566 h 6386516"/>
              <a:gd name="connsiteX4742" fmla="*/ 5588043 w 6789110"/>
              <a:gd name="connsiteY4742" fmla="*/ 1961192 h 6386516"/>
              <a:gd name="connsiteX4743" fmla="*/ 2183094 w 6789110"/>
              <a:gd name="connsiteY4743" fmla="*/ 1959226 h 6386516"/>
              <a:gd name="connsiteX4744" fmla="*/ 2188868 w 6789110"/>
              <a:gd name="connsiteY4744" fmla="*/ 1970768 h 6386516"/>
              <a:gd name="connsiteX4745" fmla="*/ 2192718 w 6789110"/>
              <a:gd name="connsiteY4745" fmla="*/ 1959226 h 6386516"/>
              <a:gd name="connsiteX4746" fmla="*/ 2158073 w 6789110"/>
              <a:gd name="connsiteY4746" fmla="*/ 1959226 h 6386516"/>
              <a:gd name="connsiteX4747" fmla="*/ 2161921 w 6789110"/>
              <a:gd name="connsiteY4747" fmla="*/ 1970768 h 6386516"/>
              <a:gd name="connsiteX4748" fmla="*/ 2167696 w 6789110"/>
              <a:gd name="connsiteY4748" fmla="*/ 1964993 h 6386516"/>
              <a:gd name="connsiteX4749" fmla="*/ 2161921 w 6789110"/>
              <a:gd name="connsiteY4749" fmla="*/ 1963068 h 6386516"/>
              <a:gd name="connsiteX4750" fmla="*/ 2158073 w 6789110"/>
              <a:gd name="connsiteY4750" fmla="*/ 1959226 h 6386516"/>
              <a:gd name="connsiteX4751" fmla="*/ 1934797 w 6789110"/>
              <a:gd name="connsiteY4751" fmla="*/ 1949612 h 6386516"/>
              <a:gd name="connsiteX4752" fmla="*/ 1940571 w 6789110"/>
              <a:gd name="connsiteY4752" fmla="*/ 1951535 h 6386516"/>
              <a:gd name="connsiteX4753" fmla="*/ 1934797 w 6789110"/>
              <a:gd name="connsiteY4753" fmla="*/ 1957312 h 6386516"/>
              <a:gd name="connsiteX4754" fmla="*/ 1932872 w 6789110"/>
              <a:gd name="connsiteY4754" fmla="*/ 1953461 h 6386516"/>
              <a:gd name="connsiteX4755" fmla="*/ 2133771 w 6789110"/>
              <a:gd name="connsiteY4755" fmla="*/ 1942378 h 6386516"/>
              <a:gd name="connsiteX4756" fmla="*/ 2138824 w 6789110"/>
              <a:gd name="connsiteY4756" fmla="*/ 1947670 h 6386516"/>
              <a:gd name="connsiteX4757" fmla="*/ 2129199 w 6789110"/>
              <a:gd name="connsiteY4757" fmla="*/ 1947670 h 6386516"/>
              <a:gd name="connsiteX4758" fmla="*/ 2123425 w 6789110"/>
              <a:gd name="connsiteY4758" fmla="*/ 1947670 h 6386516"/>
              <a:gd name="connsiteX4759" fmla="*/ 2119577 w 6789110"/>
              <a:gd name="connsiteY4759" fmla="*/ 1959220 h 6386516"/>
              <a:gd name="connsiteX4760" fmla="*/ 2106102 w 6789110"/>
              <a:gd name="connsiteY4760" fmla="*/ 1953444 h 6386516"/>
              <a:gd name="connsiteX4761" fmla="*/ 2117651 w 6789110"/>
              <a:gd name="connsiteY4761" fmla="*/ 1951520 h 6386516"/>
              <a:gd name="connsiteX4762" fmla="*/ 2117651 w 6789110"/>
              <a:gd name="connsiteY4762" fmla="*/ 1945745 h 6386516"/>
              <a:gd name="connsiteX4763" fmla="*/ 2127275 w 6789110"/>
              <a:gd name="connsiteY4763" fmla="*/ 1945745 h 6386516"/>
              <a:gd name="connsiteX4764" fmla="*/ 2133771 w 6789110"/>
              <a:gd name="connsiteY4764" fmla="*/ 1942378 h 6386516"/>
              <a:gd name="connsiteX4765" fmla="*/ 2079156 w 6789110"/>
              <a:gd name="connsiteY4765" fmla="*/ 1941909 h 6386516"/>
              <a:gd name="connsiteX4766" fmla="*/ 2084930 w 6789110"/>
              <a:gd name="connsiteY4766" fmla="*/ 1941909 h 6386516"/>
              <a:gd name="connsiteX4767" fmla="*/ 2084930 w 6789110"/>
              <a:gd name="connsiteY4767" fmla="*/ 1949608 h 6386516"/>
              <a:gd name="connsiteX4768" fmla="*/ 2079156 w 6789110"/>
              <a:gd name="connsiteY4768" fmla="*/ 1941909 h 6386516"/>
              <a:gd name="connsiteX4769" fmla="*/ 4286887 w 6789110"/>
              <a:gd name="connsiteY4769" fmla="*/ 1940018 h 6386516"/>
              <a:gd name="connsiteX4770" fmla="*/ 4269564 w 6789110"/>
              <a:gd name="connsiteY4770" fmla="*/ 1941942 h 6386516"/>
              <a:gd name="connsiteX4771" fmla="*/ 4263789 w 6789110"/>
              <a:gd name="connsiteY4771" fmla="*/ 1949640 h 6386516"/>
              <a:gd name="connsiteX4772" fmla="*/ 4286887 w 6789110"/>
              <a:gd name="connsiteY4772" fmla="*/ 1940018 h 6386516"/>
              <a:gd name="connsiteX4773" fmla="*/ 2067608 w 6789110"/>
              <a:gd name="connsiteY4773" fmla="*/ 1938059 h 6386516"/>
              <a:gd name="connsiteX4774" fmla="*/ 2073382 w 6789110"/>
              <a:gd name="connsiteY4774" fmla="*/ 1943833 h 6386516"/>
              <a:gd name="connsiteX4775" fmla="*/ 2065683 w 6789110"/>
              <a:gd name="connsiteY4775" fmla="*/ 1943833 h 6386516"/>
              <a:gd name="connsiteX4776" fmla="*/ 2111877 w 6789110"/>
              <a:gd name="connsiteY4776" fmla="*/ 1936123 h 6386516"/>
              <a:gd name="connsiteX4777" fmla="*/ 2127276 w 6789110"/>
              <a:gd name="connsiteY4777" fmla="*/ 1936123 h 6386516"/>
              <a:gd name="connsiteX4778" fmla="*/ 2127276 w 6789110"/>
              <a:gd name="connsiteY4778" fmla="*/ 1943822 h 6386516"/>
              <a:gd name="connsiteX4779" fmla="*/ 2111877 w 6789110"/>
              <a:gd name="connsiteY4779" fmla="*/ 1936123 h 6386516"/>
              <a:gd name="connsiteX4780" fmla="*/ 5878685 w 6789110"/>
              <a:gd name="connsiteY4780" fmla="*/ 1934246 h 6386516"/>
              <a:gd name="connsiteX4781" fmla="*/ 5872911 w 6789110"/>
              <a:gd name="connsiteY4781" fmla="*/ 1945796 h 6386516"/>
              <a:gd name="connsiteX4782" fmla="*/ 5799769 w 6789110"/>
              <a:gd name="connsiteY4782" fmla="*/ 1966939 h 6386516"/>
              <a:gd name="connsiteX4783" fmla="*/ 5793995 w 6789110"/>
              <a:gd name="connsiteY4783" fmla="*/ 1961192 h 6386516"/>
              <a:gd name="connsiteX4784" fmla="*/ 5878685 w 6789110"/>
              <a:gd name="connsiteY4784" fmla="*/ 1934246 h 6386516"/>
              <a:gd name="connsiteX4785" fmla="*/ 2198492 w 6789110"/>
              <a:gd name="connsiteY4785" fmla="*/ 1928428 h 6386516"/>
              <a:gd name="connsiteX4786" fmla="*/ 2188868 w 6789110"/>
              <a:gd name="connsiteY4786" fmla="*/ 1932279 h 6386516"/>
              <a:gd name="connsiteX4787" fmla="*/ 2196567 w 6789110"/>
              <a:gd name="connsiteY4787" fmla="*/ 1938052 h 6386516"/>
              <a:gd name="connsiteX4788" fmla="*/ 2186943 w 6789110"/>
              <a:gd name="connsiteY4788" fmla="*/ 1926503 h 6386516"/>
              <a:gd name="connsiteX4789" fmla="*/ 2181169 w 6789110"/>
              <a:gd name="connsiteY4789" fmla="*/ 1932279 h 6386516"/>
              <a:gd name="connsiteX4790" fmla="*/ 2186943 w 6789110"/>
              <a:gd name="connsiteY4790" fmla="*/ 1936127 h 6386516"/>
              <a:gd name="connsiteX4791" fmla="*/ 2115727 w 6789110"/>
              <a:gd name="connsiteY4791" fmla="*/ 1926498 h 6386516"/>
              <a:gd name="connsiteX4792" fmla="*/ 2121501 w 6789110"/>
              <a:gd name="connsiteY4792" fmla="*/ 1932273 h 6386516"/>
              <a:gd name="connsiteX4793" fmla="*/ 2113803 w 6789110"/>
              <a:gd name="connsiteY4793" fmla="*/ 1932273 h 6386516"/>
              <a:gd name="connsiteX4794" fmla="*/ 2188868 w 6789110"/>
              <a:gd name="connsiteY4794" fmla="*/ 1922655 h 6386516"/>
              <a:gd name="connsiteX4795" fmla="*/ 2194642 w 6789110"/>
              <a:gd name="connsiteY4795" fmla="*/ 1926503 h 6386516"/>
              <a:gd name="connsiteX4796" fmla="*/ 2198492 w 6789110"/>
              <a:gd name="connsiteY4796" fmla="*/ 1922655 h 6386516"/>
              <a:gd name="connsiteX4797" fmla="*/ 3289847 w 6789110"/>
              <a:gd name="connsiteY4797" fmla="*/ 1913073 h 6386516"/>
              <a:gd name="connsiteX4798" fmla="*/ 3264825 w 6789110"/>
              <a:gd name="connsiteY4798" fmla="*/ 1940018 h 6386516"/>
              <a:gd name="connsiteX4799" fmla="*/ 3262900 w 6789110"/>
              <a:gd name="connsiteY4799" fmla="*/ 1926545 h 6386516"/>
              <a:gd name="connsiteX4800" fmla="*/ 3210930 w 6789110"/>
              <a:gd name="connsiteY4800" fmla="*/ 1978490 h 6386516"/>
              <a:gd name="connsiteX4801" fmla="*/ 3210930 w 6789110"/>
              <a:gd name="connsiteY4801" fmla="*/ 2005425 h 6386516"/>
              <a:gd name="connsiteX4802" fmla="*/ 3299471 w 6789110"/>
              <a:gd name="connsiteY4802" fmla="*/ 1922695 h 6386516"/>
              <a:gd name="connsiteX4803" fmla="*/ 3289847 w 6789110"/>
              <a:gd name="connsiteY4803" fmla="*/ 1913073 h 6386516"/>
              <a:gd name="connsiteX4804" fmla="*/ 2025261 w 6789110"/>
              <a:gd name="connsiteY4804" fmla="*/ 1913017 h 6386516"/>
              <a:gd name="connsiteX4805" fmla="*/ 2036810 w 6789110"/>
              <a:gd name="connsiteY4805" fmla="*/ 1920717 h 6386516"/>
              <a:gd name="connsiteX4806" fmla="*/ 2025261 w 6789110"/>
              <a:gd name="connsiteY4806" fmla="*/ 1913017 h 6386516"/>
              <a:gd name="connsiteX4807" fmla="*/ 2206191 w 6789110"/>
              <a:gd name="connsiteY4807" fmla="*/ 1911106 h 6386516"/>
              <a:gd name="connsiteX4808" fmla="*/ 2215815 w 6789110"/>
              <a:gd name="connsiteY4808" fmla="*/ 1918805 h 6386516"/>
              <a:gd name="connsiteX4809" fmla="*/ 2219665 w 6789110"/>
              <a:gd name="connsiteY4809" fmla="*/ 1913031 h 6386516"/>
              <a:gd name="connsiteX4810" fmla="*/ 2065682 w 6789110"/>
              <a:gd name="connsiteY4810" fmla="*/ 1909181 h 6386516"/>
              <a:gd name="connsiteX4811" fmla="*/ 2071456 w 6789110"/>
              <a:gd name="connsiteY4811" fmla="*/ 1916880 h 6386516"/>
              <a:gd name="connsiteX4812" fmla="*/ 2077231 w 6789110"/>
              <a:gd name="connsiteY4812" fmla="*/ 1914956 h 6386516"/>
              <a:gd name="connsiteX4813" fmla="*/ 2077231 w 6789110"/>
              <a:gd name="connsiteY4813" fmla="*/ 1922654 h 6386516"/>
              <a:gd name="connsiteX4814" fmla="*/ 2065682 w 6789110"/>
              <a:gd name="connsiteY4814" fmla="*/ 1909181 h 6386516"/>
              <a:gd name="connsiteX4815" fmla="*/ 2138824 w 6789110"/>
              <a:gd name="connsiteY4815" fmla="*/ 1905332 h 6386516"/>
              <a:gd name="connsiteX4816" fmla="*/ 2138824 w 6789110"/>
              <a:gd name="connsiteY4816" fmla="*/ 1911106 h 6386516"/>
              <a:gd name="connsiteX4817" fmla="*/ 2144598 w 6789110"/>
              <a:gd name="connsiteY4817" fmla="*/ 1905332 h 6386516"/>
              <a:gd name="connsiteX4818" fmla="*/ 2094554 w 6789110"/>
              <a:gd name="connsiteY4818" fmla="*/ 1903409 h 6386516"/>
              <a:gd name="connsiteX4819" fmla="*/ 2100328 w 6789110"/>
              <a:gd name="connsiteY4819" fmla="*/ 1903409 h 6386516"/>
              <a:gd name="connsiteX4820" fmla="*/ 2108029 w 6789110"/>
              <a:gd name="connsiteY4820" fmla="*/ 1903409 h 6386516"/>
              <a:gd name="connsiteX4821" fmla="*/ 2113803 w 6789110"/>
              <a:gd name="connsiteY4821" fmla="*/ 1911108 h 6386516"/>
              <a:gd name="connsiteX4822" fmla="*/ 2104177 w 6789110"/>
              <a:gd name="connsiteY4822" fmla="*/ 1914957 h 6386516"/>
              <a:gd name="connsiteX4823" fmla="*/ 2109953 w 6789110"/>
              <a:gd name="connsiteY4823" fmla="*/ 1916881 h 6386516"/>
              <a:gd name="connsiteX4824" fmla="*/ 2106102 w 6789110"/>
              <a:gd name="connsiteY4824" fmla="*/ 1924582 h 6386516"/>
              <a:gd name="connsiteX4825" fmla="*/ 2100328 w 6789110"/>
              <a:gd name="connsiteY4825" fmla="*/ 1924582 h 6386516"/>
              <a:gd name="connsiteX4826" fmla="*/ 2098403 w 6789110"/>
              <a:gd name="connsiteY4826" fmla="*/ 1918807 h 6386516"/>
              <a:gd name="connsiteX4827" fmla="*/ 2094554 w 6789110"/>
              <a:gd name="connsiteY4827" fmla="*/ 1914957 h 6386516"/>
              <a:gd name="connsiteX4828" fmla="*/ 2084929 w 6789110"/>
              <a:gd name="connsiteY4828" fmla="*/ 1918807 h 6386516"/>
              <a:gd name="connsiteX4829" fmla="*/ 2079155 w 6789110"/>
              <a:gd name="connsiteY4829" fmla="*/ 1914957 h 6386516"/>
              <a:gd name="connsiteX4830" fmla="*/ 2079155 w 6789110"/>
              <a:gd name="connsiteY4830" fmla="*/ 1909183 h 6386516"/>
              <a:gd name="connsiteX4831" fmla="*/ 2094554 w 6789110"/>
              <a:gd name="connsiteY4831" fmla="*/ 1911108 h 6386516"/>
              <a:gd name="connsiteX4832" fmla="*/ 2096478 w 6789110"/>
              <a:gd name="connsiteY4832" fmla="*/ 1909183 h 6386516"/>
              <a:gd name="connsiteX4833" fmla="*/ 2054134 w 6789110"/>
              <a:gd name="connsiteY4833" fmla="*/ 1897639 h 6386516"/>
              <a:gd name="connsiteX4834" fmla="*/ 2054134 w 6789110"/>
              <a:gd name="connsiteY4834" fmla="*/ 1905339 h 6386516"/>
              <a:gd name="connsiteX4835" fmla="*/ 2048360 w 6789110"/>
              <a:gd name="connsiteY4835" fmla="*/ 1903413 h 6386516"/>
              <a:gd name="connsiteX4836" fmla="*/ 2144598 w 6789110"/>
              <a:gd name="connsiteY4836" fmla="*/ 1897633 h 6386516"/>
              <a:gd name="connsiteX4837" fmla="*/ 2140749 w 6789110"/>
              <a:gd name="connsiteY4837" fmla="*/ 1903407 h 6386516"/>
              <a:gd name="connsiteX4838" fmla="*/ 2150372 w 6789110"/>
              <a:gd name="connsiteY4838" fmla="*/ 1903407 h 6386516"/>
              <a:gd name="connsiteX4839" fmla="*/ 2131125 w 6789110"/>
              <a:gd name="connsiteY4839" fmla="*/ 1888009 h 6386516"/>
              <a:gd name="connsiteX4840" fmla="*/ 2129200 w 6789110"/>
              <a:gd name="connsiteY4840" fmla="*/ 1897633 h 6386516"/>
              <a:gd name="connsiteX4841" fmla="*/ 2138824 w 6789110"/>
              <a:gd name="connsiteY4841" fmla="*/ 1903407 h 6386516"/>
              <a:gd name="connsiteX4842" fmla="*/ 2134974 w 6789110"/>
              <a:gd name="connsiteY4842" fmla="*/ 1895708 h 6386516"/>
              <a:gd name="connsiteX4843" fmla="*/ 2131125 w 6789110"/>
              <a:gd name="connsiteY4843" fmla="*/ 1888009 h 6386516"/>
              <a:gd name="connsiteX4844" fmla="*/ 2067606 w 6789110"/>
              <a:gd name="connsiteY4844" fmla="*/ 1886080 h 6386516"/>
              <a:gd name="connsiteX4845" fmla="*/ 2077230 w 6789110"/>
              <a:gd name="connsiteY4845" fmla="*/ 1886080 h 6386516"/>
              <a:gd name="connsiteX4846" fmla="*/ 2075305 w 6789110"/>
              <a:gd name="connsiteY4846" fmla="*/ 1897629 h 6386516"/>
              <a:gd name="connsiteX4847" fmla="*/ 2067606 w 6789110"/>
              <a:gd name="connsiteY4847" fmla="*/ 1886080 h 6386516"/>
              <a:gd name="connsiteX4848" fmla="*/ 2032962 w 6789110"/>
              <a:gd name="connsiteY4848" fmla="*/ 1886070 h 6386516"/>
              <a:gd name="connsiteX4849" fmla="*/ 2032962 w 6789110"/>
              <a:gd name="connsiteY4849" fmla="*/ 1891844 h 6386516"/>
              <a:gd name="connsiteX4850" fmla="*/ 2027187 w 6789110"/>
              <a:gd name="connsiteY4850" fmla="*/ 1887995 h 6386516"/>
              <a:gd name="connsiteX4851" fmla="*/ 2038736 w 6789110"/>
              <a:gd name="connsiteY4851" fmla="*/ 1882220 h 6386516"/>
              <a:gd name="connsiteX4852" fmla="*/ 2048359 w 6789110"/>
              <a:gd name="connsiteY4852" fmla="*/ 1882220 h 6386516"/>
              <a:gd name="connsiteX4853" fmla="*/ 2042585 w 6789110"/>
              <a:gd name="connsiteY4853" fmla="*/ 1887994 h 6386516"/>
              <a:gd name="connsiteX4854" fmla="*/ 2054134 w 6789110"/>
              <a:gd name="connsiteY4854" fmla="*/ 1872618 h 6386516"/>
              <a:gd name="connsiteX4855" fmla="*/ 2054134 w 6789110"/>
              <a:gd name="connsiteY4855" fmla="*/ 1891866 h 6386516"/>
              <a:gd name="connsiteX4856" fmla="*/ 2050284 w 6789110"/>
              <a:gd name="connsiteY4856" fmla="*/ 1880317 h 6386516"/>
              <a:gd name="connsiteX4857" fmla="*/ 2140749 w 6789110"/>
              <a:gd name="connsiteY4857" fmla="*/ 1872611 h 6386516"/>
              <a:gd name="connsiteX4858" fmla="*/ 2144598 w 6789110"/>
              <a:gd name="connsiteY4858" fmla="*/ 1878386 h 6386516"/>
              <a:gd name="connsiteX4859" fmla="*/ 2150372 w 6789110"/>
              <a:gd name="connsiteY4859" fmla="*/ 1872611 h 6386516"/>
              <a:gd name="connsiteX4860" fmla="*/ 2154222 w 6789110"/>
              <a:gd name="connsiteY4860" fmla="*/ 1870687 h 6386516"/>
              <a:gd name="connsiteX4861" fmla="*/ 2154222 w 6789110"/>
              <a:gd name="connsiteY4861" fmla="*/ 1880310 h 6386516"/>
              <a:gd name="connsiteX4862" fmla="*/ 2163847 w 6789110"/>
              <a:gd name="connsiteY4862" fmla="*/ 1878386 h 6386516"/>
              <a:gd name="connsiteX4863" fmla="*/ 2025262 w 6789110"/>
              <a:gd name="connsiteY4863" fmla="*/ 1866822 h 6386516"/>
              <a:gd name="connsiteX4864" fmla="*/ 2034886 w 6789110"/>
              <a:gd name="connsiteY4864" fmla="*/ 1872596 h 6386516"/>
              <a:gd name="connsiteX4865" fmla="*/ 2021412 w 6789110"/>
              <a:gd name="connsiteY4865" fmla="*/ 1872596 h 6386516"/>
              <a:gd name="connsiteX4866" fmla="*/ 2056059 w 6789110"/>
              <a:gd name="connsiteY4866" fmla="*/ 1861070 h 6386516"/>
              <a:gd name="connsiteX4867" fmla="*/ 2061833 w 6789110"/>
              <a:gd name="connsiteY4867" fmla="*/ 1866844 h 6386516"/>
              <a:gd name="connsiteX4868" fmla="*/ 2054134 w 6789110"/>
              <a:gd name="connsiteY4868" fmla="*/ 1870694 h 6386516"/>
              <a:gd name="connsiteX4869" fmla="*/ 1984841 w 6789110"/>
              <a:gd name="connsiteY4869" fmla="*/ 1859120 h 6386516"/>
              <a:gd name="connsiteX4870" fmla="*/ 1994466 w 6789110"/>
              <a:gd name="connsiteY4870" fmla="*/ 1861046 h 6386516"/>
              <a:gd name="connsiteX4871" fmla="*/ 1988690 w 6789110"/>
              <a:gd name="connsiteY4871" fmla="*/ 1864895 h 6386516"/>
              <a:gd name="connsiteX4872" fmla="*/ 2069531 w 6789110"/>
              <a:gd name="connsiteY4872" fmla="*/ 1855291 h 6386516"/>
              <a:gd name="connsiteX4873" fmla="*/ 2079155 w 6789110"/>
              <a:gd name="connsiteY4873" fmla="*/ 1855291 h 6386516"/>
              <a:gd name="connsiteX4874" fmla="*/ 2073381 w 6789110"/>
              <a:gd name="connsiteY4874" fmla="*/ 1861065 h 6386516"/>
              <a:gd name="connsiteX4875" fmla="*/ 3620910 w 6789110"/>
              <a:gd name="connsiteY4875" fmla="*/ 1853406 h 6386516"/>
              <a:gd name="connsiteX4876" fmla="*/ 3297546 w 6789110"/>
              <a:gd name="connsiteY4876" fmla="*/ 2197965 h 6386516"/>
              <a:gd name="connsiteX4877" fmla="*/ 3634384 w 6789110"/>
              <a:gd name="connsiteY4877" fmla="*/ 1870731 h 6386516"/>
              <a:gd name="connsiteX4878" fmla="*/ 3620910 w 6789110"/>
              <a:gd name="connsiteY4878" fmla="*/ 1853406 h 6386516"/>
              <a:gd name="connsiteX4879" fmla="*/ 2573825 w 6789110"/>
              <a:gd name="connsiteY4879" fmla="*/ 1851488 h 6386516"/>
              <a:gd name="connsiteX4880" fmla="*/ 2833671 w 6789110"/>
              <a:gd name="connsiteY4880" fmla="*/ 2400043 h 6386516"/>
              <a:gd name="connsiteX4881" fmla="*/ 2573825 w 6789110"/>
              <a:gd name="connsiteY4881" fmla="*/ 1851488 h 6386516"/>
              <a:gd name="connsiteX4882" fmla="*/ 217886 w 6789110"/>
              <a:gd name="connsiteY4882" fmla="*/ 1845647 h 6386516"/>
              <a:gd name="connsiteX4883" fmla="*/ 202488 w 6789110"/>
              <a:gd name="connsiteY4883" fmla="*/ 1859121 h 6386516"/>
              <a:gd name="connsiteX4884" fmla="*/ 252532 w 6789110"/>
              <a:gd name="connsiteY4884" fmla="*/ 2016953 h 6386516"/>
              <a:gd name="connsiteX4885" fmla="*/ 227510 w 6789110"/>
              <a:gd name="connsiteY4885" fmla="*/ 1861045 h 6386516"/>
              <a:gd name="connsiteX4886" fmla="*/ 258307 w 6789110"/>
              <a:gd name="connsiteY4886" fmla="*/ 1918788 h 6386516"/>
              <a:gd name="connsiteX4887" fmla="*/ 217886 w 6789110"/>
              <a:gd name="connsiteY4887" fmla="*/ 1845647 h 6386516"/>
              <a:gd name="connsiteX4888" fmla="*/ 3570866 w 6789110"/>
              <a:gd name="connsiteY4888" fmla="*/ 1843783 h 6386516"/>
              <a:gd name="connsiteX4889" fmla="*/ 3251351 w 6789110"/>
              <a:gd name="connsiteY4889" fmla="*/ 2172934 h 6386516"/>
              <a:gd name="connsiteX4890" fmla="*/ 3570866 w 6789110"/>
              <a:gd name="connsiteY4890" fmla="*/ 1843783 h 6386516"/>
              <a:gd name="connsiteX4891" fmla="*/ 2165771 w 6789110"/>
              <a:gd name="connsiteY4891" fmla="*/ 1828342 h 6386516"/>
              <a:gd name="connsiteX4892" fmla="*/ 2165771 w 6789110"/>
              <a:gd name="connsiteY4892" fmla="*/ 1837966 h 6386516"/>
              <a:gd name="connsiteX4893" fmla="*/ 2175395 w 6789110"/>
              <a:gd name="connsiteY4893" fmla="*/ 1830267 h 6386516"/>
              <a:gd name="connsiteX4894" fmla="*/ 2000239 w 6789110"/>
              <a:gd name="connsiteY4894" fmla="*/ 1826415 h 6386516"/>
              <a:gd name="connsiteX4895" fmla="*/ 1996389 w 6789110"/>
              <a:gd name="connsiteY4895" fmla="*/ 1832189 h 6386516"/>
              <a:gd name="connsiteX4896" fmla="*/ 1990615 w 6789110"/>
              <a:gd name="connsiteY4896" fmla="*/ 1828340 h 6386516"/>
              <a:gd name="connsiteX4897" fmla="*/ 2100329 w 6789110"/>
              <a:gd name="connsiteY4897" fmla="*/ 1826400 h 6386516"/>
              <a:gd name="connsiteX4898" fmla="*/ 2106103 w 6789110"/>
              <a:gd name="connsiteY4898" fmla="*/ 1826400 h 6386516"/>
              <a:gd name="connsiteX4899" fmla="*/ 2100329 w 6789110"/>
              <a:gd name="connsiteY4899" fmla="*/ 1834100 h 6386516"/>
              <a:gd name="connsiteX4900" fmla="*/ 2140749 w 6789110"/>
              <a:gd name="connsiteY4900" fmla="*/ 1815638 h 6386516"/>
              <a:gd name="connsiteX4901" fmla="*/ 2143066 w 6789110"/>
              <a:gd name="connsiteY4901" fmla="*/ 1816565 h 6386516"/>
              <a:gd name="connsiteX4902" fmla="*/ 2140749 w 6789110"/>
              <a:gd name="connsiteY4902" fmla="*/ 1816793 h 6386516"/>
              <a:gd name="connsiteX4903" fmla="*/ 2262010 w 6789110"/>
              <a:gd name="connsiteY4903" fmla="*/ 1812943 h 6386516"/>
              <a:gd name="connsiteX4904" fmla="*/ 2267784 w 6789110"/>
              <a:gd name="connsiteY4904" fmla="*/ 1818718 h 6386516"/>
              <a:gd name="connsiteX4905" fmla="*/ 2267784 w 6789110"/>
              <a:gd name="connsiteY4905" fmla="*/ 1812943 h 6386516"/>
              <a:gd name="connsiteX4906" fmla="*/ 1990616 w 6789110"/>
              <a:gd name="connsiteY4906" fmla="*/ 1811016 h 6386516"/>
              <a:gd name="connsiteX4907" fmla="*/ 1998315 w 6789110"/>
              <a:gd name="connsiteY4907" fmla="*/ 1811016 h 6386516"/>
              <a:gd name="connsiteX4908" fmla="*/ 1996390 w 6789110"/>
              <a:gd name="connsiteY4908" fmla="*/ 1816791 h 6386516"/>
              <a:gd name="connsiteX4909" fmla="*/ 2198492 w 6789110"/>
              <a:gd name="connsiteY4909" fmla="*/ 1809093 h 6386516"/>
              <a:gd name="connsiteX4910" fmla="*/ 2192718 w 6789110"/>
              <a:gd name="connsiteY4910" fmla="*/ 1812943 h 6386516"/>
              <a:gd name="connsiteX4911" fmla="*/ 2198492 w 6789110"/>
              <a:gd name="connsiteY4911" fmla="*/ 1816793 h 6386516"/>
              <a:gd name="connsiteX4912" fmla="*/ 2084931 w 6789110"/>
              <a:gd name="connsiteY4912" fmla="*/ 1805229 h 6386516"/>
              <a:gd name="connsiteX4913" fmla="*/ 2092630 w 6789110"/>
              <a:gd name="connsiteY4913" fmla="*/ 1811003 h 6386516"/>
              <a:gd name="connsiteX4914" fmla="*/ 2092630 w 6789110"/>
              <a:gd name="connsiteY4914" fmla="*/ 1818702 h 6386516"/>
              <a:gd name="connsiteX4915" fmla="*/ 2084931 w 6789110"/>
              <a:gd name="connsiteY4915" fmla="*/ 1824477 h 6386516"/>
              <a:gd name="connsiteX4916" fmla="*/ 2088780 w 6789110"/>
              <a:gd name="connsiteY4916" fmla="*/ 1830251 h 6386516"/>
              <a:gd name="connsiteX4917" fmla="*/ 2079155 w 6789110"/>
              <a:gd name="connsiteY4917" fmla="*/ 1830251 h 6386516"/>
              <a:gd name="connsiteX4918" fmla="*/ 2083006 w 6789110"/>
              <a:gd name="connsiteY4918" fmla="*/ 1824477 h 6386516"/>
              <a:gd name="connsiteX4919" fmla="*/ 2067607 w 6789110"/>
              <a:gd name="connsiteY4919" fmla="*/ 1826402 h 6386516"/>
              <a:gd name="connsiteX4920" fmla="*/ 2065682 w 6789110"/>
              <a:gd name="connsiteY4920" fmla="*/ 1818702 h 6386516"/>
              <a:gd name="connsiteX4921" fmla="*/ 2069531 w 6789110"/>
              <a:gd name="connsiteY4921" fmla="*/ 1816778 h 6386516"/>
              <a:gd name="connsiteX4922" fmla="*/ 2078193 w 6789110"/>
              <a:gd name="connsiteY4922" fmla="*/ 1822462 h 6386516"/>
              <a:gd name="connsiteX4923" fmla="*/ 2083006 w 6789110"/>
              <a:gd name="connsiteY4923" fmla="*/ 1822526 h 6386516"/>
              <a:gd name="connsiteX4924" fmla="*/ 2083006 w 6789110"/>
              <a:gd name="connsiteY4924" fmla="*/ 1822552 h 6386516"/>
              <a:gd name="connsiteX4925" fmla="*/ 2084931 w 6789110"/>
              <a:gd name="connsiteY4925" fmla="*/ 1822552 h 6386516"/>
              <a:gd name="connsiteX4926" fmla="*/ 2083006 w 6789110"/>
              <a:gd name="connsiteY4926" fmla="*/ 1822526 h 6386516"/>
              <a:gd name="connsiteX4927" fmla="*/ 2083006 w 6789110"/>
              <a:gd name="connsiteY4927" fmla="*/ 1814853 h 6386516"/>
              <a:gd name="connsiteX4928" fmla="*/ 2088780 w 6789110"/>
              <a:gd name="connsiteY4928" fmla="*/ 1814853 h 6386516"/>
              <a:gd name="connsiteX4929" fmla="*/ 2081081 w 6789110"/>
              <a:gd name="connsiteY4929" fmla="*/ 1807154 h 6386516"/>
              <a:gd name="connsiteX4930" fmla="*/ 2129521 w 6789110"/>
              <a:gd name="connsiteY4930" fmla="*/ 1804763 h 6386516"/>
              <a:gd name="connsiteX4931" fmla="*/ 2131125 w 6789110"/>
              <a:gd name="connsiteY4931" fmla="*/ 1807169 h 6386516"/>
              <a:gd name="connsiteX4932" fmla="*/ 2130911 w 6789110"/>
              <a:gd name="connsiteY4932" fmla="*/ 1807811 h 6386516"/>
              <a:gd name="connsiteX4933" fmla="*/ 2129200 w 6789110"/>
              <a:gd name="connsiteY4933" fmla="*/ 1805244 h 6386516"/>
              <a:gd name="connsiteX4934" fmla="*/ 2188868 w 6789110"/>
              <a:gd name="connsiteY4934" fmla="*/ 1799470 h 6386516"/>
              <a:gd name="connsiteX4935" fmla="*/ 2177320 w 6789110"/>
              <a:gd name="connsiteY4935" fmla="*/ 1801393 h 6386516"/>
              <a:gd name="connsiteX4936" fmla="*/ 2181169 w 6789110"/>
              <a:gd name="connsiteY4936" fmla="*/ 1812943 h 6386516"/>
              <a:gd name="connsiteX4937" fmla="*/ 2169621 w 6789110"/>
              <a:gd name="connsiteY4937" fmla="*/ 1812943 h 6386516"/>
              <a:gd name="connsiteX4938" fmla="*/ 2175395 w 6789110"/>
              <a:gd name="connsiteY4938" fmla="*/ 1820642 h 6386516"/>
              <a:gd name="connsiteX4939" fmla="*/ 2185019 w 6789110"/>
              <a:gd name="connsiteY4939" fmla="*/ 1822568 h 6386516"/>
              <a:gd name="connsiteX4940" fmla="*/ 2179244 w 6789110"/>
              <a:gd name="connsiteY4940" fmla="*/ 1826417 h 6386516"/>
              <a:gd name="connsiteX4941" fmla="*/ 2185019 w 6789110"/>
              <a:gd name="connsiteY4941" fmla="*/ 1826417 h 6386516"/>
              <a:gd name="connsiteX4942" fmla="*/ 2183094 w 6789110"/>
              <a:gd name="connsiteY4942" fmla="*/ 1837966 h 6386516"/>
              <a:gd name="connsiteX4943" fmla="*/ 2198492 w 6789110"/>
              <a:gd name="connsiteY4943" fmla="*/ 1826417 h 6386516"/>
              <a:gd name="connsiteX4944" fmla="*/ 2183094 w 6789110"/>
              <a:gd name="connsiteY4944" fmla="*/ 1805244 h 6386516"/>
              <a:gd name="connsiteX4945" fmla="*/ 2188868 w 6789110"/>
              <a:gd name="connsiteY4945" fmla="*/ 1805244 h 6386516"/>
              <a:gd name="connsiteX4946" fmla="*/ 2090704 w 6789110"/>
              <a:gd name="connsiteY4946" fmla="*/ 1797529 h 6386516"/>
              <a:gd name="connsiteX4947" fmla="*/ 2096478 w 6789110"/>
              <a:gd name="connsiteY4947" fmla="*/ 1801378 h 6386516"/>
              <a:gd name="connsiteX4948" fmla="*/ 2086854 w 6789110"/>
              <a:gd name="connsiteY4948" fmla="*/ 1803303 h 6386516"/>
              <a:gd name="connsiteX4949" fmla="*/ 2031035 w 6789110"/>
              <a:gd name="connsiteY4949" fmla="*/ 1795602 h 6386516"/>
              <a:gd name="connsiteX4950" fmla="*/ 2034885 w 6789110"/>
              <a:gd name="connsiteY4950" fmla="*/ 1803302 h 6386516"/>
              <a:gd name="connsiteX4951" fmla="*/ 2025261 w 6789110"/>
              <a:gd name="connsiteY4951" fmla="*/ 1799451 h 6386516"/>
              <a:gd name="connsiteX4952" fmla="*/ 2017563 w 6789110"/>
              <a:gd name="connsiteY4952" fmla="*/ 1795602 h 6386516"/>
              <a:gd name="connsiteX4953" fmla="*/ 2025262 w 6789110"/>
              <a:gd name="connsiteY4953" fmla="*/ 1797527 h 6386516"/>
              <a:gd name="connsiteX4954" fmla="*/ 2019489 w 6789110"/>
              <a:gd name="connsiteY4954" fmla="*/ 1799451 h 6386516"/>
              <a:gd name="connsiteX4955" fmla="*/ 2219665 w 6789110"/>
              <a:gd name="connsiteY4955" fmla="*/ 1791770 h 6386516"/>
              <a:gd name="connsiteX4956" fmla="*/ 2219665 w 6789110"/>
              <a:gd name="connsiteY4956" fmla="*/ 1801393 h 6386516"/>
              <a:gd name="connsiteX4957" fmla="*/ 2225439 w 6789110"/>
              <a:gd name="connsiteY4957" fmla="*/ 1797544 h 6386516"/>
              <a:gd name="connsiteX4958" fmla="*/ 2202342 w 6789110"/>
              <a:gd name="connsiteY4958" fmla="*/ 1791770 h 6386516"/>
              <a:gd name="connsiteX4959" fmla="*/ 2206191 w 6789110"/>
              <a:gd name="connsiteY4959" fmla="*/ 1797544 h 6386516"/>
              <a:gd name="connsiteX4960" fmla="*/ 2211966 w 6789110"/>
              <a:gd name="connsiteY4960" fmla="*/ 1791770 h 6386516"/>
              <a:gd name="connsiteX4961" fmla="*/ 3388011 w 6789110"/>
              <a:gd name="connsiteY4961" fmla="*/ 1789888 h 6386516"/>
              <a:gd name="connsiteX4962" fmla="*/ 3309095 w 6789110"/>
              <a:gd name="connsiteY4962" fmla="*/ 1888052 h 6386516"/>
              <a:gd name="connsiteX4963" fmla="*/ 3316794 w 6789110"/>
              <a:gd name="connsiteY4963" fmla="*/ 1897674 h 6386516"/>
              <a:gd name="connsiteX4964" fmla="*/ 3388011 w 6789110"/>
              <a:gd name="connsiteY4964" fmla="*/ 1789888 h 6386516"/>
              <a:gd name="connsiteX4965" fmla="*/ 2244688 w 6789110"/>
              <a:gd name="connsiteY4965" fmla="*/ 1785997 h 6386516"/>
              <a:gd name="connsiteX4966" fmla="*/ 2240837 w 6789110"/>
              <a:gd name="connsiteY4966" fmla="*/ 1791770 h 6386516"/>
              <a:gd name="connsiteX4967" fmla="*/ 2244688 w 6789110"/>
              <a:gd name="connsiteY4967" fmla="*/ 1793694 h 6386516"/>
              <a:gd name="connsiteX4968" fmla="*/ 2250462 w 6789110"/>
              <a:gd name="connsiteY4968" fmla="*/ 1791770 h 6386516"/>
              <a:gd name="connsiteX4969" fmla="*/ 5809395 w 6789110"/>
              <a:gd name="connsiteY4969" fmla="*/ 1784118 h 6386516"/>
              <a:gd name="connsiteX4970" fmla="*/ 5767049 w 6789110"/>
              <a:gd name="connsiteY4970" fmla="*/ 1826461 h 6386516"/>
              <a:gd name="connsiteX4971" fmla="*/ 5607291 w 6789110"/>
              <a:gd name="connsiteY4971" fmla="*/ 1938097 h 6386516"/>
              <a:gd name="connsiteX4972" fmla="*/ 5782448 w 6789110"/>
              <a:gd name="connsiteY4972" fmla="*/ 1801437 h 6386516"/>
              <a:gd name="connsiteX4973" fmla="*/ 5809395 w 6789110"/>
              <a:gd name="connsiteY4973" fmla="*/ 1784118 h 6386516"/>
              <a:gd name="connsiteX4974" fmla="*/ 2290882 w 6789110"/>
              <a:gd name="connsiteY4974" fmla="*/ 1782146 h 6386516"/>
              <a:gd name="connsiteX4975" fmla="*/ 2294732 w 6789110"/>
              <a:gd name="connsiteY4975" fmla="*/ 1787922 h 6386516"/>
              <a:gd name="connsiteX4976" fmla="*/ 2300506 w 6789110"/>
              <a:gd name="connsiteY4976" fmla="*/ 1782146 h 6386516"/>
              <a:gd name="connsiteX4977" fmla="*/ 2052208 w 6789110"/>
              <a:gd name="connsiteY4977" fmla="*/ 1778303 h 6386516"/>
              <a:gd name="connsiteX4978" fmla="*/ 2061832 w 6789110"/>
              <a:gd name="connsiteY4978" fmla="*/ 1778303 h 6386516"/>
              <a:gd name="connsiteX4979" fmla="*/ 2056057 w 6789110"/>
              <a:gd name="connsiteY4979" fmla="*/ 1784080 h 6386516"/>
              <a:gd name="connsiteX4980" fmla="*/ 1998315 w 6789110"/>
              <a:gd name="connsiteY4980" fmla="*/ 1778295 h 6386516"/>
              <a:gd name="connsiteX4981" fmla="*/ 2006014 w 6789110"/>
              <a:gd name="connsiteY4981" fmla="*/ 1778295 h 6386516"/>
              <a:gd name="connsiteX4982" fmla="*/ 2006014 w 6789110"/>
              <a:gd name="connsiteY4982" fmla="*/ 1785997 h 6386516"/>
              <a:gd name="connsiteX4983" fmla="*/ 1998315 w 6789110"/>
              <a:gd name="connsiteY4983" fmla="*/ 1785997 h 6386516"/>
              <a:gd name="connsiteX4984" fmla="*/ 1998315 w 6789110"/>
              <a:gd name="connsiteY4984" fmla="*/ 1778295 h 6386516"/>
              <a:gd name="connsiteX4985" fmla="*/ 2185019 w 6789110"/>
              <a:gd name="connsiteY4985" fmla="*/ 1778148 h 6386516"/>
              <a:gd name="connsiteX4986" fmla="*/ 2184805 w 6789110"/>
              <a:gd name="connsiteY4986" fmla="*/ 1778296 h 6386516"/>
              <a:gd name="connsiteX4987" fmla="*/ 2185019 w 6789110"/>
              <a:gd name="connsiteY4987" fmla="*/ 1778296 h 6386516"/>
              <a:gd name="connsiteX4988" fmla="*/ 2375573 w 6789110"/>
              <a:gd name="connsiteY4988" fmla="*/ 1776357 h 6386516"/>
              <a:gd name="connsiteX4989" fmla="*/ 2375573 w 6789110"/>
              <a:gd name="connsiteY4989" fmla="*/ 1784057 h 6386516"/>
              <a:gd name="connsiteX4990" fmla="*/ 2381347 w 6789110"/>
              <a:gd name="connsiteY4990" fmla="*/ 1782131 h 6386516"/>
              <a:gd name="connsiteX4991" fmla="*/ 2246612 w 6789110"/>
              <a:gd name="connsiteY4991" fmla="*/ 1772522 h 6386516"/>
              <a:gd name="connsiteX4992" fmla="*/ 2252386 w 6789110"/>
              <a:gd name="connsiteY4992" fmla="*/ 1784073 h 6386516"/>
              <a:gd name="connsiteX4993" fmla="*/ 2256236 w 6789110"/>
              <a:gd name="connsiteY4993" fmla="*/ 1778296 h 6386516"/>
              <a:gd name="connsiteX4994" fmla="*/ 2246612 w 6789110"/>
              <a:gd name="connsiteY4994" fmla="*/ 1772522 h 6386516"/>
              <a:gd name="connsiteX4995" fmla="*/ 2104178 w 6789110"/>
              <a:gd name="connsiteY4995" fmla="*/ 1772522 h 6386516"/>
              <a:gd name="connsiteX4996" fmla="*/ 2113801 w 6789110"/>
              <a:gd name="connsiteY4996" fmla="*/ 1772522 h 6386516"/>
              <a:gd name="connsiteX4997" fmla="*/ 2113801 w 6789110"/>
              <a:gd name="connsiteY4997" fmla="*/ 1778296 h 6386516"/>
              <a:gd name="connsiteX4998" fmla="*/ 2113801 w 6789110"/>
              <a:gd name="connsiteY4998" fmla="*/ 1784073 h 6386516"/>
              <a:gd name="connsiteX4999" fmla="*/ 2123425 w 6789110"/>
              <a:gd name="connsiteY4999" fmla="*/ 1784073 h 6386516"/>
              <a:gd name="connsiteX5000" fmla="*/ 2133050 w 6789110"/>
              <a:gd name="connsiteY5000" fmla="*/ 1799470 h 6386516"/>
              <a:gd name="connsiteX5001" fmla="*/ 2129521 w 6789110"/>
              <a:gd name="connsiteY5001" fmla="*/ 1804763 h 6386516"/>
              <a:gd name="connsiteX5002" fmla="*/ 2127275 w 6789110"/>
              <a:gd name="connsiteY5002" fmla="*/ 1801393 h 6386516"/>
              <a:gd name="connsiteX5003" fmla="*/ 2115726 w 6789110"/>
              <a:gd name="connsiteY5003" fmla="*/ 1799470 h 6386516"/>
              <a:gd name="connsiteX5004" fmla="*/ 2104178 w 6789110"/>
              <a:gd name="connsiteY5004" fmla="*/ 1803319 h 6386516"/>
              <a:gd name="connsiteX5005" fmla="*/ 2108027 w 6789110"/>
              <a:gd name="connsiteY5005" fmla="*/ 1797544 h 6386516"/>
              <a:gd name="connsiteX5006" fmla="*/ 2096478 w 6789110"/>
              <a:gd name="connsiteY5006" fmla="*/ 1784073 h 6386516"/>
              <a:gd name="connsiteX5007" fmla="*/ 2102253 w 6789110"/>
              <a:gd name="connsiteY5007" fmla="*/ 1784073 h 6386516"/>
              <a:gd name="connsiteX5008" fmla="*/ 2098403 w 6789110"/>
              <a:gd name="connsiteY5008" fmla="*/ 1778296 h 6386516"/>
              <a:gd name="connsiteX5009" fmla="*/ 2104178 w 6789110"/>
              <a:gd name="connsiteY5009" fmla="*/ 1778296 h 6386516"/>
              <a:gd name="connsiteX5010" fmla="*/ 2127276 w 6789110"/>
              <a:gd name="connsiteY5010" fmla="*/ 1772521 h 6386516"/>
              <a:gd name="connsiteX5011" fmla="*/ 2127276 w 6789110"/>
              <a:gd name="connsiteY5011" fmla="*/ 1782146 h 6386516"/>
              <a:gd name="connsiteX5012" fmla="*/ 2121502 w 6789110"/>
              <a:gd name="connsiteY5012" fmla="*/ 1778295 h 6386516"/>
              <a:gd name="connsiteX5013" fmla="*/ 2123427 w 6789110"/>
              <a:gd name="connsiteY5013" fmla="*/ 1776371 h 6386516"/>
              <a:gd name="connsiteX5014" fmla="*/ 2163845 w 6789110"/>
              <a:gd name="connsiteY5014" fmla="*/ 1770593 h 6386516"/>
              <a:gd name="connsiteX5015" fmla="*/ 2169621 w 6789110"/>
              <a:gd name="connsiteY5015" fmla="*/ 1774442 h 6386516"/>
              <a:gd name="connsiteX5016" fmla="*/ 2159996 w 6789110"/>
              <a:gd name="connsiteY5016" fmla="*/ 1776367 h 6386516"/>
              <a:gd name="connsiteX5017" fmla="*/ 2396745 w 6789110"/>
              <a:gd name="connsiteY5017" fmla="*/ 1770583 h 6386516"/>
              <a:gd name="connsiteX5018" fmla="*/ 2390970 w 6789110"/>
              <a:gd name="connsiteY5018" fmla="*/ 1778282 h 6386516"/>
              <a:gd name="connsiteX5019" fmla="*/ 2396745 w 6789110"/>
              <a:gd name="connsiteY5019" fmla="*/ 1778282 h 6386516"/>
              <a:gd name="connsiteX5020" fmla="*/ 2271634 w 6789110"/>
              <a:gd name="connsiteY5020" fmla="*/ 1766746 h 6386516"/>
              <a:gd name="connsiteX5021" fmla="*/ 2267784 w 6789110"/>
              <a:gd name="connsiteY5021" fmla="*/ 1772522 h 6386516"/>
              <a:gd name="connsiteX5022" fmla="*/ 2271634 w 6789110"/>
              <a:gd name="connsiteY5022" fmla="*/ 1774446 h 6386516"/>
              <a:gd name="connsiteX5023" fmla="*/ 2277408 w 6789110"/>
              <a:gd name="connsiteY5023" fmla="*/ 1772522 h 6386516"/>
              <a:gd name="connsiteX5024" fmla="*/ 6332937 w 6789110"/>
              <a:gd name="connsiteY5024" fmla="*/ 1764866 h 6386516"/>
              <a:gd name="connsiteX5025" fmla="*/ 6313689 w 6789110"/>
              <a:gd name="connsiteY5025" fmla="*/ 1786045 h 6386516"/>
              <a:gd name="connsiteX5026" fmla="*/ 6036518 w 6789110"/>
              <a:gd name="connsiteY5026" fmla="*/ 1938097 h 6386516"/>
              <a:gd name="connsiteX5027" fmla="*/ 6313689 w 6789110"/>
              <a:gd name="connsiteY5027" fmla="*/ 1774492 h 6386516"/>
              <a:gd name="connsiteX5028" fmla="*/ 6332937 w 6789110"/>
              <a:gd name="connsiteY5028" fmla="*/ 1764866 h 6386516"/>
              <a:gd name="connsiteX5029" fmla="*/ 2223514 w 6789110"/>
              <a:gd name="connsiteY5029" fmla="*/ 1764581 h 6386516"/>
              <a:gd name="connsiteX5030" fmla="*/ 2223514 w 6789110"/>
              <a:gd name="connsiteY5030" fmla="*/ 1770594 h 6386516"/>
              <a:gd name="connsiteX5031" fmla="*/ 2223512 w 6789110"/>
              <a:gd name="connsiteY5031" fmla="*/ 1770594 h 6386516"/>
              <a:gd name="connsiteX5032" fmla="*/ 2225439 w 6789110"/>
              <a:gd name="connsiteY5032" fmla="*/ 1772522 h 6386516"/>
              <a:gd name="connsiteX5033" fmla="*/ 2229289 w 6789110"/>
              <a:gd name="connsiteY5033" fmla="*/ 1766746 h 6386516"/>
              <a:gd name="connsiteX5034" fmla="*/ 2188868 w 6789110"/>
              <a:gd name="connsiteY5034" fmla="*/ 1762895 h 6386516"/>
              <a:gd name="connsiteX5035" fmla="*/ 2198492 w 6789110"/>
              <a:gd name="connsiteY5035" fmla="*/ 1762895 h 6386516"/>
              <a:gd name="connsiteX5036" fmla="*/ 2198492 w 6789110"/>
              <a:gd name="connsiteY5036" fmla="*/ 1770596 h 6386516"/>
              <a:gd name="connsiteX5037" fmla="*/ 2106103 w 6789110"/>
              <a:gd name="connsiteY5037" fmla="*/ 1759032 h 6386516"/>
              <a:gd name="connsiteX5038" fmla="*/ 2100328 w 6789110"/>
              <a:gd name="connsiteY5038" fmla="*/ 1770582 h 6386516"/>
              <a:gd name="connsiteX5039" fmla="*/ 2106103 w 6789110"/>
              <a:gd name="connsiteY5039" fmla="*/ 1759032 h 6386516"/>
              <a:gd name="connsiteX5040" fmla="*/ 2183095 w 6789110"/>
              <a:gd name="connsiteY5040" fmla="*/ 1757122 h 6386516"/>
              <a:gd name="connsiteX5041" fmla="*/ 2192718 w 6789110"/>
              <a:gd name="connsiteY5041" fmla="*/ 1757122 h 6386516"/>
              <a:gd name="connsiteX5042" fmla="*/ 2188868 w 6789110"/>
              <a:gd name="connsiteY5042" fmla="*/ 1762895 h 6386516"/>
              <a:gd name="connsiteX5043" fmla="*/ 2077231 w 6789110"/>
              <a:gd name="connsiteY5043" fmla="*/ 1757108 h 6386516"/>
              <a:gd name="connsiteX5044" fmla="*/ 2084930 w 6789110"/>
              <a:gd name="connsiteY5044" fmla="*/ 1757108 h 6386516"/>
              <a:gd name="connsiteX5045" fmla="*/ 2084930 w 6789110"/>
              <a:gd name="connsiteY5045" fmla="*/ 1762882 h 6386516"/>
              <a:gd name="connsiteX5046" fmla="*/ 3449604 w 6789110"/>
              <a:gd name="connsiteY5046" fmla="*/ 1755240 h 6386516"/>
              <a:gd name="connsiteX5047" fmla="*/ 3330268 w 6789110"/>
              <a:gd name="connsiteY5047" fmla="*/ 1922695 h 6386516"/>
              <a:gd name="connsiteX5048" fmla="*/ 3332192 w 6789110"/>
              <a:gd name="connsiteY5048" fmla="*/ 1926545 h 6386516"/>
              <a:gd name="connsiteX5049" fmla="*/ 3316794 w 6789110"/>
              <a:gd name="connsiteY5049" fmla="*/ 1943867 h 6386516"/>
              <a:gd name="connsiteX5050" fmla="*/ 3312944 w 6789110"/>
              <a:gd name="connsiteY5050" fmla="*/ 1940018 h 6386516"/>
              <a:gd name="connsiteX5051" fmla="*/ 3205157 w 6789110"/>
              <a:gd name="connsiteY5051" fmla="*/ 2040058 h 6386516"/>
              <a:gd name="connsiteX5052" fmla="*/ 3201306 w 6789110"/>
              <a:gd name="connsiteY5052" fmla="*/ 2063171 h 6386516"/>
              <a:gd name="connsiteX5053" fmla="*/ 3449604 w 6789110"/>
              <a:gd name="connsiteY5053" fmla="*/ 1755240 h 6386516"/>
              <a:gd name="connsiteX5054" fmla="*/ 2250462 w 6789110"/>
              <a:gd name="connsiteY5054" fmla="*/ 1755197 h 6386516"/>
              <a:gd name="connsiteX5055" fmla="*/ 2260085 w 6789110"/>
              <a:gd name="connsiteY5055" fmla="*/ 1762897 h 6386516"/>
              <a:gd name="connsiteX5056" fmla="*/ 2260085 w 6789110"/>
              <a:gd name="connsiteY5056" fmla="*/ 1755197 h 6386516"/>
              <a:gd name="connsiteX5057" fmla="*/ 2165771 w 6789110"/>
              <a:gd name="connsiteY5057" fmla="*/ 1753270 h 6386516"/>
              <a:gd name="connsiteX5058" fmla="*/ 2167696 w 6789110"/>
              <a:gd name="connsiteY5058" fmla="*/ 1764819 h 6386516"/>
              <a:gd name="connsiteX5059" fmla="*/ 2161922 w 6789110"/>
              <a:gd name="connsiteY5059" fmla="*/ 1766745 h 6386516"/>
              <a:gd name="connsiteX5060" fmla="*/ 2150372 w 6789110"/>
              <a:gd name="connsiteY5060" fmla="*/ 1764819 h 6386516"/>
              <a:gd name="connsiteX5061" fmla="*/ 2150372 w 6789110"/>
              <a:gd name="connsiteY5061" fmla="*/ 1768668 h 6386516"/>
              <a:gd name="connsiteX5062" fmla="*/ 2150374 w 6789110"/>
              <a:gd name="connsiteY5062" fmla="*/ 1768668 h 6386516"/>
              <a:gd name="connsiteX5063" fmla="*/ 2156148 w 6789110"/>
              <a:gd name="connsiteY5063" fmla="*/ 1774442 h 6386516"/>
              <a:gd name="connsiteX5064" fmla="*/ 2134974 w 6789110"/>
              <a:gd name="connsiteY5064" fmla="*/ 1782142 h 6386516"/>
              <a:gd name="connsiteX5065" fmla="*/ 2145260 w 6789110"/>
              <a:gd name="connsiteY5065" fmla="*/ 1774563 h 6386516"/>
              <a:gd name="connsiteX5066" fmla="*/ 2148702 w 6789110"/>
              <a:gd name="connsiteY5066" fmla="*/ 1770594 h 6386516"/>
              <a:gd name="connsiteX5067" fmla="*/ 2140748 w 6789110"/>
              <a:gd name="connsiteY5067" fmla="*/ 1770594 h 6386516"/>
              <a:gd name="connsiteX5068" fmla="*/ 2156147 w 6789110"/>
              <a:gd name="connsiteY5068" fmla="*/ 1757119 h 6386516"/>
              <a:gd name="connsiteX5069" fmla="*/ 2152297 w 6789110"/>
              <a:gd name="connsiteY5069" fmla="*/ 1760968 h 6386516"/>
              <a:gd name="connsiteX5070" fmla="*/ 2161922 w 6789110"/>
              <a:gd name="connsiteY5070" fmla="*/ 1760968 h 6386516"/>
              <a:gd name="connsiteX5071" fmla="*/ 2165771 w 6789110"/>
              <a:gd name="connsiteY5071" fmla="*/ 1753270 h 6386516"/>
              <a:gd name="connsiteX5072" fmla="*/ 2198493 w 6789110"/>
              <a:gd name="connsiteY5072" fmla="*/ 1751349 h 6386516"/>
              <a:gd name="connsiteX5073" fmla="*/ 2198493 w 6789110"/>
              <a:gd name="connsiteY5073" fmla="*/ 1759047 h 6386516"/>
              <a:gd name="connsiteX5074" fmla="*/ 2192719 w 6789110"/>
              <a:gd name="connsiteY5074" fmla="*/ 1757122 h 6386516"/>
              <a:gd name="connsiteX5075" fmla="*/ 2121501 w 6789110"/>
              <a:gd name="connsiteY5075" fmla="*/ 1751346 h 6386516"/>
              <a:gd name="connsiteX5076" fmla="*/ 2136900 w 6789110"/>
              <a:gd name="connsiteY5076" fmla="*/ 1751346 h 6386516"/>
              <a:gd name="connsiteX5077" fmla="*/ 2136900 w 6789110"/>
              <a:gd name="connsiteY5077" fmla="*/ 1759044 h 6386516"/>
              <a:gd name="connsiteX5078" fmla="*/ 2129200 w 6789110"/>
              <a:gd name="connsiteY5078" fmla="*/ 1764819 h 6386516"/>
              <a:gd name="connsiteX5079" fmla="*/ 2133050 w 6789110"/>
              <a:gd name="connsiteY5079" fmla="*/ 1770594 h 6386516"/>
              <a:gd name="connsiteX5080" fmla="*/ 2127275 w 6789110"/>
              <a:gd name="connsiteY5080" fmla="*/ 1772520 h 6386516"/>
              <a:gd name="connsiteX5081" fmla="*/ 2121501 w 6789110"/>
              <a:gd name="connsiteY5081" fmla="*/ 1766745 h 6386516"/>
              <a:gd name="connsiteX5082" fmla="*/ 2125351 w 6789110"/>
              <a:gd name="connsiteY5082" fmla="*/ 1760969 h 6386516"/>
              <a:gd name="connsiteX5083" fmla="*/ 2084931 w 6789110"/>
              <a:gd name="connsiteY5083" fmla="*/ 1751334 h 6386516"/>
              <a:gd name="connsiteX5084" fmla="*/ 2090705 w 6789110"/>
              <a:gd name="connsiteY5084" fmla="*/ 1751334 h 6386516"/>
              <a:gd name="connsiteX5085" fmla="*/ 2084931 w 6789110"/>
              <a:gd name="connsiteY5085" fmla="*/ 1757108 h 6386516"/>
              <a:gd name="connsiteX5086" fmla="*/ 2096479 w 6789110"/>
              <a:gd name="connsiteY5086" fmla="*/ 1749433 h 6386516"/>
              <a:gd name="connsiteX5087" fmla="*/ 2108027 w 6789110"/>
              <a:gd name="connsiteY5087" fmla="*/ 1751357 h 6386516"/>
              <a:gd name="connsiteX5088" fmla="*/ 2108027 w 6789110"/>
              <a:gd name="connsiteY5088" fmla="*/ 1755206 h 6386516"/>
              <a:gd name="connsiteX5089" fmla="*/ 2096479 w 6789110"/>
              <a:gd name="connsiteY5089" fmla="*/ 1757130 h 6386516"/>
              <a:gd name="connsiteX5090" fmla="*/ 2094554 w 6789110"/>
              <a:gd name="connsiteY5090" fmla="*/ 1753281 h 6386516"/>
              <a:gd name="connsiteX5091" fmla="*/ 2262010 w 6789110"/>
              <a:gd name="connsiteY5091" fmla="*/ 1749425 h 6386516"/>
              <a:gd name="connsiteX5092" fmla="*/ 2267784 w 6789110"/>
              <a:gd name="connsiteY5092" fmla="*/ 1755197 h 6386516"/>
              <a:gd name="connsiteX5093" fmla="*/ 2269709 w 6789110"/>
              <a:gd name="connsiteY5093" fmla="*/ 1759047 h 6386516"/>
              <a:gd name="connsiteX5094" fmla="*/ 2273559 w 6789110"/>
              <a:gd name="connsiteY5094" fmla="*/ 1766746 h 6386516"/>
              <a:gd name="connsiteX5095" fmla="*/ 2277408 w 6789110"/>
              <a:gd name="connsiteY5095" fmla="*/ 1755197 h 6386516"/>
              <a:gd name="connsiteX5096" fmla="*/ 2267784 w 6789110"/>
              <a:gd name="connsiteY5096" fmla="*/ 1755197 h 6386516"/>
              <a:gd name="connsiteX5097" fmla="*/ 2267784 w 6789110"/>
              <a:gd name="connsiteY5097" fmla="*/ 1749425 h 6386516"/>
              <a:gd name="connsiteX5098" fmla="*/ 2059907 w 6789110"/>
              <a:gd name="connsiteY5098" fmla="*/ 1745582 h 6386516"/>
              <a:gd name="connsiteX5099" fmla="*/ 2063757 w 6789110"/>
              <a:gd name="connsiteY5099" fmla="*/ 1749431 h 6386516"/>
              <a:gd name="connsiteX5100" fmla="*/ 2057983 w 6789110"/>
              <a:gd name="connsiteY5100" fmla="*/ 1755205 h 6386516"/>
              <a:gd name="connsiteX5101" fmla="*/ 2057983 w 6789110"/>
              <a:gd name="connsiteY5101" fmla="*/ 1762903 h 6386516"/>
              <a:gd name="connsiteX5102" fmla="*/ 2052208 w 6789110"/>
              <a:gd name="connsiteY5102" fmla="*/ 1751356 h 6386516"/>
              <a:gd name="connsiteX5103" fmla="*/ 2210041 w 6789110"/>
              <a:gd name="connsiteY5103" fmla="*/ 1741729 h 6386516"/>
              <a:gd name="connsiteX5104" fmla="*/ 2204266 w 6789110"/>
              <a:gd name="connsiteY5104" fmla="*/ 1747502 h 6386516"/>
              <a:gd name="connsiteX5105" fmla="*/ 2210041 w 6789110"/>
              <a:gd name="connsiteY5105" fmla="*/ 1751352 h 6386516"/>
              <a:gd name="connsiteX5106" fmla="*/ 2229186 w 6789110"/>
              <a:gd name="connsiteY5106" fmla="*/ 1739949 h 6386516"/>
              <a:gd name="connsiteX5107" fmla="*/ 2220407 w 6789110"/>
              <a:gd name="connsiteY5107" fmla="*/ 1752238 h 6386516"/>
              <a:gd name="connsiteX5108" fmla="*/ 2223514 w 6789110"/>
              <a:gd name="connsiteY5108" fmla="*/ 1753274 h 6386516"/>
              <a:gd name="connsiteX5109" fmla="*/ 2233138 w 6789110"/>
              <a:gd name="connsiteY5109" fmla="*/ 1741726 h 6386516"/>
              <a:gd name="connsiteX5110" fmla="*/ 2228326 w 6789110"/>
              <a:gd name="connsiteY5110" fmla="*/ 1739559 h 6386516"/>
              <a:gd name="connsiteX5111" fmla="*/ 2227788 w 6789110"/>
              <a:gd name="connsiteY5111" fmla="*/ 1739801 h 6386516"/>
              <a:gd name="connsiteX5112" fmla="*/ 2228865 w 6789110"/>
              <a:gd name="connsiteY5112" fmla="*/ 1739801 h 6386516"/>
              <a:gd name="connsiteX5113" fmla="*/ 2221271 w 6789110"/>
              <a:gd name="connsiteY5113" fmla="*/ 1737236 h 6386516"/>
              <a:gd name="connsiteX5114" fmla="*/ 2219667 w 6789110"/>
              <a:gd name="connsiteY5114" fmla="*/ 1737876 h 6386516"/>
              <a:gd name="connsiteX5115" fmla="*/ 2219667 w 6789110"/>
              <a:gd name="connsiteY5115" fmla="*/ 1739801 h 6386516"/>
              <a:gd name="connsiteX5116" fmla="*/ 2222554 w 6789110"/>
              <a:gd name="connsiteY5116" fmla="*/ 1739801 h 6386516"/>
              <a:gd name="connsiteX5117" fmla="*/ 2252386 w 6789110"/>
              <a:gd name="connsiteY5117" fmla="*/ 1735952 h 6386516"/>
              <a:gd name="connsiteX5118" fmla="*/ 2240837 w 6789110"/>
              <a:gd name="connsiteY5118" fmla="*/ 1737875 h 6386516"/>
              <a:gd name="connsiteX5119" fmla="*/ 2252386 w 6789110"/>
              <a:gd name="connsiteY5119" fmla="*/ 1745577 h 6386516"/>
              <a:gd name="connsiteX5120" fmla="*/ 2258161 w 6789110"/>
              <a:gd name="connsiteY5120" fmla="*/ 1737875 h 6386516"/>
              <a:gd name="connsiteX5121" fmla="*/ 2252386 w 6789110"/>
              <a:gd name="connsiteY5121" fmla="*/ 1735952 h 6386516"/>
              <a:gd name="connsiteX5122" fmla="*/ 2175395 w 6789110"/>
              <a:gd name="connsiteY5122" fmla="*/ 1732099 h 6386516"/>
              <a:gd name="connsiteX5123" fmla="*/ 2185019 w 6789110"/>
              <a:gd name="connsiteY5123" fmla="*/ 1739801 h 6386516"/>
              <a:gd name="connsiteX5124" fmla="*/ 2177320 w 6789110"/>
              <a:gd name="connsiteY5124" fmla="*/ 1743651 h 6386516"/>
              <a:gd name="connsiteX5125" fmla="*/ 2354399 w 6789110"/>
              <a:gd name="connsiteY5125" fmla="*/ 1732087 h 6386516"/>
              <a:gd name="connsiteX5126" fmla="*/ 2354399 w 6789110"/>
              <a:gd name="connsiteY5126" fmla="*/ 1737861 h 6386516"/>
              <a:gd name="connsiteX5127" fmla="*/ 2360174 w 6789110"/>
              <a:gd name="connsiteY5127" fmla="*/ 1732087 h 6386516"/>
              <a:gd name="connsiteX5128" fmla="*/ 2150372 w 6789110"/>
              <a:gd name="connsiteY5128" fmla="*/ 1730174 h 6386516"/>
              <a:gd name="connsiteX5129" fmla="*/ 2159996 w 6789110"/>
              <a:gd name="connsiteY5129" fmla="*/ 1732098 h 6386516"/>
              <a:gd name="connsiteX5130" fmla="*/ 2156146 w 6789110"/>
              <a:gd name="connsiteY5130" fmla="*/ 1737875 h 6386516"/>
              <a:gd name="connsiteX5131" fmla="*/ 2150372 w 6789110"/>
              <a:gd name="connsiteY5131" fmla="*/ 1735949 h 6386516"/>
              <a:gd name="connsiteX5132" fmla="*/ 2134975 w 6789110"/>
              <a:gd name="connsiteY5132" fmla="*/ 1730174 h 6386516"/>
              <a:gd name="connsiteX5133" fmla="*/ 2140749 w 6789110"/>
              <a:gd name="connsiteY5133" fmla="*/ 1730174 h 6386516"/>
              <a:gd name="connsiteX5134" fmla="*/ 2140749 w 6789110"/>
              <a:gd name="connsiteY5134" fmla="*/ 1735949 h 6386516"/>
              <a:gd name="connsiteX5135" fmla="*/ 2150372 w 6789110"/>
              <a:gd name="connsiteY5135" fmla="*/ 1735949 h 6386516"/>
              <a:gd name="connsiteX5136" fmla="*/ 2146522 w 6789110"/>
              <a:gd name="connsiteY5136" fmla="*/ 1739797 h 6386516"/>
              <a:gd name="connsiteX5137" fmla="*/ 2140749 w 6789110"/>
              <a:gd name="connsiteY5137" fmla="*/ 1739797 h 6386516"/>
              <a:gd name="connsiteX5138" fmla="*/ 2138824 w 6789110"/>
              <a:gd name="connsiteY5138" fmla="*/ 1747497 h 6386516"/>
              <a:gd name="connsiteX5139" fmla="*/ 2127274 w 6789110"/>
              <a:gd name="connsiteY5139" fmla="*/ 1741722 h 6386516"/>
              <a:gd name="connsiteX5140" fmla="*/ 2125351 w 6789110"/>
              <a:gd name="connsiteY5140" fmla="*/ 1747497 h 6386516"/>
              <a:gd name="connsiteX5141" fmla="*/ 2123425 w 6789110"/>
              <a:gd name="connsiteY5141" fmla="*/ 1739797 h 6386516"/>
              <a:gd name="connsiteX5142" fmla="*/ 2131124 w 6789110"/>
              <a:gd name="connsiteY5142" fmla="*/ 1737872 h 6386516"/>
              <a:gd name="connsiteX5143" fmla="*/ 2140748 w 6789110"/>
              <a:gd name="connsiteY5143" fmla="*/ 1739797 h 6386516"/>
              <a:gd name="connsiteX5144" fmla="*/ 2140748 w 6789110"/>
              <a:gd name="connsiteY5144" fmla="*/ 1735949 h 6386516"/>
              <a:gd name="connsiteX5145" fmla="*/ 2077230 w 6789110"/>
              <a:gd name="connsiteY5145" fmla="*/ 1730161 h 6386516"/>
              <a:gd name="connsiteX5146" fmla="*/ 2088780 w 6789110"/>
              <a:gd name="connsiteY5146" fmla="*/ 1734010 h 6386516"/>
              <a:gd name="connsiteX5147" fmla="*/ 2083004 w 6789110"/>
              <a:gd name="connsiteY5147" fmla="*/ 1737860 h 6386516"/>
              <a:gd name="connsiteX5148" fmla="*/ 2364023 w 6789110"/>
              <a:gd name="connsiteY5148" fmla="*/ 1726313 h 6386516"/>
              <a:gd name="connsiteX5149" fmla="*/ 2369799 w 6789110"/>
              <a:gd name="connsiteY5149" fmla="*/ 1732087 h 6386516"/>
              <a:gd name="connsiteX5150" fmla="*/ 2369799 w 6789110"/>
              <a:gd name="connsiteY5150" fmla="*/ 1726313 h 6386516"/>
              <a:gd name="connsiteX5151" fmla="*/ 2279333 w 6789110"/>
              <a:gd name="connsiteY5151" fmla="*/ 1724403 h 6386516"/>
              <a:gd name="connsiteX5152" fmla="*/ 2265860 w 6789110"/>
              <a:gd name="connsiteY5152" fmla="*/ 1726329 h 6386516"/>
              <a:gd name="connsiteX5153" fmla="*/ 2269709 w 6789110"/>
              <a:gd name="connsiteY5153" fmla="*/ 1732102 h 6386516"/>
              <a:gd name="connsiteX5154" fmla="*/ 2279333 w 6789110"/>
              <a:gd name="connsiteY5154" fmla="*/ 1730176 h 6386516"/>
              <a:gd name="connsiteX5155" fmla="*/ 2298581 w 6789110"/>
              <a:gd name="connsiteY5155" fmla="*/ 1720554 h 6386516"/>
              <a:gd name="connsiteX5156" fmla="*/ 2308205 w 6789110"/>
              <a:gd name="connsiteY5156" fmla="*/ 1732102 h 6386516"/>
              <a:gd name="connsiteX5157" fmla="*/ 2312056 w 6789110"/>
              <a:gd name="connsiteY5157" fmla="*/ 1730176 h 6386516"/>
              <a:gd name="connsiteX5158" fmla="*/ 2298581 w 6789110"/>
              <a:gd name="connsiteY5158" fmla="*/ 1720554 h 6386516"/>
              <a:gd name="connsiteX5159" fmla="*/ 2190794 w 6789110"/>
              <a:gd name="connsiteY5159" fmla="*/ 1718628 h 6386516"/>
              <a:gd name="connsiteX5160" fmla="*/ 2196568 w 6789110"/>
              <a:gd name="connsiteY5160" fmla="*/ 1724402 h 6386516"/>
              <a:gd name="connsiteX5161" fmla="*/ 2188870 w 6789110"/>
              <a:gd name="connsiteY5161" fmla="*/ 1728252 h 6386516"/>
              <a:gd name="connsiteX5162" fmla="*/ 2123426 w 6789110"/>
              <a:gd name="connsiteY5162" fmla="*/ 1718626 h 6386516"/>
              <a:gd name="connsiteX5163" fmla="*/ 2131125 w 6789110"/>
              <a:gd name="connsiteY5163" fmla="*/ 1724399 h 6386516"/>
              <a:gd name="connsiteX5164" fmla="*/ 2123426 w 6789110"/>
              <a:gd name="connsiteY5164" fmla="*/ 1728250 h 6386516"/>
              <a:gd name="connsiteX5165" fmla="*/ 2117651 w 6789110"/>
              <a:gd name="connsiteY5165" fmla="*/ 1716709 h 6386516"/>
              <a:gd name="connsiteX5166" fmla="*/ 2117651 w 6789110"/>
              <a:gd name="connsiteY5166" fmla="*/ 1724407 h 6386516"/>
              <a:gd name="connsiteX5167" fmla="*/ 2106102 w 6789110"/>
              <a:gd name="connsiteY5167" fmla="*/ 1718634 h 6386516"/>
              <a:gd name="connsiteX5168" fmla="*/ 2142673 w 6789110"/>
              <a:gd name="connsiteY5168" fmla="*/ 1716701 h 6386516"/>
              <a:gd name="connsiteX5169" fmla="*/ 2138824 w 6789110"/>
              <a:gd name="connsiteY5169" fmla="*/ 1728251 h 6386516"/>
              <a:gd name="connsiteX5170" fmla="*/ 2133050 w 6789110"/>
              <a:gd name="connsiteY5170" fmla="*/ 1718627 h 6386516"/>
              <a:gd name="connsiteX5171" fmla="*/ 2165771 w 6789110"/>
              <a:gd name="connsiteY5171" fmla="*/ 1709004 h 6386516"/>
              <a:gd name="connsiteX5172" fmla="*/ 2175397 w 6789110"/>
              <a:gd name="connsiteY5172" fmla="*/ 1710929 h 6386516"/>
              <a:gd name="connsiteX5173" fmla="*/ 2171546 w 6789110"/>
              <a:gd name="connsiteY5173" fmla="*/ 1714779 h 6386516"/>
              <a:gd name="connsiteX5174" fmla="*/ 2171545 w 6789110"/>
              <a:gd name="connsiteY5174" fmla="*/ 1714779 h 6386516"/>
              <a:gd name="connsiteX5175" fmla="*/ 2165771 w 6789110"/>
              <a:gd name="connsiteY5175" fmla="*/ 1716704 h 6386516"/>
              <a:gd name="connsiteX5176" fmla="*/ 2161921 w 6789110"/>
              <a:gd name="connsiteY5176" fmla="*/ 1724402 h 6386516"/>
              <a:gd name="connsiteX5177" fmla="*/ 2158073 w 6789110"/>
              <a:gd name="connsiteY5177" fmla="*/ 1712854 h 6386516"/>
              <a:gd name="connsiteX5178" fmla="*/ 2167696 w 6789110"/>
              <a:gd name="connsiteY5178" fmla="*/ 1712854 h 6386516"/>
              <a:gd name="connsiteX5179" fmla="*/ 2069531 w 6789110"/>
              <a:gd name="connsiteY5179" fmla="*/ 1707085 h 6386516"/>
              <a:gd name="connsiteX5180" fmla="*/ 2069531 w 6789110"/>
              <a:gd name="connsiteY5180" fmla="*/ 1712862 h 6386516"/>
              <a:gd name="connsiteX5181" fmla="*/ 2059907 w 6789110"/>
              <a:gd name="connsiteY5181" fmla="*/ 1712862 h 6386516"/>
              <a:gd name="connsiteX5182" fmla="*/ 2069531 w 6789110"/>
              <a:gd name="connsiteY5182" fmla="*/ 1707085 h 6386516"/>
              <a:gd name="connsiteX5183" fmla="*/ 2383271 w 6789110"/>
              <a:gd name="connsiteY5183" fmla="*/ 1701291 h 6386516"/>
              <a:gd name="connsiteX5184" fmla="*/ 2381347 w 6789110"/>
              <a:gd name="connsiteY5184" fmla="*/ 1705140 h 6386516"/>
              <a:gd name="connsiteX5185" fmla="*/ 2390970 w 6789110"/>
              <a:gd name="connsiteY5185" fmla="*/ 1716690 h 6386516"/>
              <a:gd name="connsiteX5186" fmla="*/ 2387121 w 6789110"/>
              <a:gd name="connsiteY5186" fmla="*/ 1708991 h 6386516"/>
              <a:gd name="connsiteX5187" fmla="*/ 2383271 w 6789110"/>
              <a:gd name="connsiteY5187" fmla="*/ 1701291 h 6386516"/>
              <a:gd name="connsiteX5188" fmla="*/ 2009864 w 6789110"/>
              <a:gd name="connsiteY5188" fmla="*/ 1699364 h 6386516"/>
              <a:gd name="connsiteX5189" fmla="*/ 2009864 w 6789110"/>
              <a:gd name="connsiteY5189" fmla="*/ 1705138 h 6386516"/>
              <a:gd name="connsiteX5190" fmla="*/ 2004090 w 6789110"/>
              <a:gd name="connsiteY5190" fmla="*/ 1705138 h 6386516"/>
              <a:gd name="connsiteX5191" fmla="*/ 2115726 w 6789110"/>
              <a:gd name="connsiteY5191" fmla="*/ 1697459 h 6386516"/>
              <a:gd name="connsiteX5192" fmla="*/ 2106102 w 6789110"/>
              <a:gd name="connsiteY5192" fmla="*/ 1707083 h 6386516"/>
              <a:gd name="connsiteX5193" fmla="*/ 2102253 w 6789110"/>
              <a:gd name="connsiteY5193" fmla="*/ 1701309 h 6386516"/>
              <a:gd name="connsiteX5194" fmla="*/ 2206191 w 6789110"/>
              <a:gd name="connsiteY5194" fmla="*/ 1697457 h 6386516"/>
              <a:gd name="connsiteX5195" fmla="*/ 2211965 w 6789110"/>
              <a:gd name="connsiteY5195" fmla="*/ 1697457 h 6386516"/>
              <a:gd name="connsiteX5196" fmla="*/ 2217741 w 6789110"/>
              <a:gd name="connsiteY5196" fmla="*/ 1703231 h 6386516"/>
              <a:gd name="connsiteX5197" fmla="*/ 2229290 w 6789110"/>
              <a:gd name="connsiteY5197" fmla="*/ 1701307 h 6386516"/>
              <a:gd name="connsiteX5198" fmla="*/ 2213891 w 6789110"/>
              <a:gd name="connsiteY5198" fmla="*/ 1710932 h 6386516"/>
              <a:gd name="connsiteX5199" fmla="*/ 2208116 w 6789110"/>
              <a:gd name="connsiteY5199" fmla="*/ 1703231 h 6386516"/>
              <a:gd name="connsiteX5200" fmla="*/ 2204266 w 6789110"/>
              <a:gd name="connsiteY5200" fmla="*/ 1714782 h 6386516"/>
              <a:gd name="connsiteX5201" fmla="*/ 2198492 w 6789110"/>
              <a:gd name="connsiteY5201" fmla="*/ 1714782 h 6386516"/>
              <a:gd name="connsiteX5202" fmla="*/ 2192718 w 6789110"/>
              <a:gd name="connsiteY5202" fmla="*/ 1710932 h 6386516"/>
              <a:gd name="connsiteX5203" fmla="*/ 2183094 w 6789110"/>
              <a:gd name="connsiteY5203" fmla="*/ 1714782 h 6386516"/>
              <a:gd name="connsiteX5204" fmla="*/ 2177319 w 6789110"/>
              <a:gd name="connsiteY5204" fmla="*/ 1722481 h 6386516"/>
              <a:gd name="connsiteX5205" fmla="*/ 2171545 w 6789110"/>
              <a:gd name="connsiteY5205" fmla="*/ 1716706 h 6386516"/>
              <a:gd name="connsiteX5206" fmla="*/ 2181169 w 6789110"/>
              <a:gd name="connsiteY5206" fmla="*/ 1716706 h 6386516"/>
              <a:gd name="connsiteX5207" fmla="*/ 2177319 w 6789110"/>
              <a:gd name="connsiteY5207" fmla="*/ 1709007 h 6386516"/>
              <a:gd name="connsiteX5208" fmla="*/ 2183094 w 6789110"/>
              <a:gd name="connsiteY5208" fmla="*/ 1705156 h 6386516"/>
              <a:gd name="connsiteX5209" fmla="*/ 2194642 w 6789110"/>
              <a:gd name="connsiteY5209" fmla="*/ 1709007 h 6386516"/>
              <a:gd name="connsiteX5210" fmla="*/ 2204267 w 6789110"/>
              <a:gd name="connsiteY5210" fmla="*/ 1699382 h 6386516"/>
              <a:gd name="connsiteX5211" fmla="*/ 2067606 w 6789110"/>
              <a:gd name="connsiteY5211" fmla="*/ 1693612 h 6386516"/>
              <a:gd name="connsiteX5212" fmla="*/ 2073381 w 6789110"/>
              <a:gd name="connsiteY5212" fmla="*/ 1699388 h 6386516"/>
              <a:gd name="connsiteX5213" fmla="*/ 2067606 w 6789110"/>
              <a:gd name="connsiteY5213" fmla="*/ 1703237 h 6386516"/>
              <a:gd name="connsiteX5214" fmla="*/ 2063757 w 6789110"/>
              <a:gd name="connsiteY5214" fmla="*/ 1699388 h 6386516"/>
              <a:gd name="connsiteX5215" fmla="*/ 2200418 w 6789110"/>
              <a:gd name="connsiteY5215" fmla="*/ 1693606 h 6386516"/>
              <a:gd name="connsiteX5216" fmla="*/ 2204267 w 6789110"/>
              <a:gd name="connsiteY5216" fmla="*/ 1699382 h 6386516"/>
              <a:gd name="connsiteX5217" fmla="*/ 2196568 w 6789110"/>
              <a:gd name="connsiteY5217" fmla="*/ 1699382 h 6386516"/>
              <a:gd name="connsiteX5218" fmla="*/ 2217741 w 6789110"/>
              <a:gd name="connsiteY5218" fmla="*/ 1693595 h 6386516"/>
              <a:gd name="connsiteX5219" fmla="*/ 2223515 w 6789110"/>
              <a:gd name="connsiteY5219" fmla="*/ 1699369 h 6386516"/>
              <a:gd name="connsiteX5220" fmla="*/ 2215816 w 6789110"/>
              <a:gd name="connsiteY5220" fmla="*/ 1699369 h 6386516"/>
              <a:gd name="connsiteX5221" fmla="*/ 2240838 w 6789110"/>
              <a:gd name="connsiteY5221" fmla="*/ 1691681 h 6386516"/>
              <a:gd name="connsiteX5222" fmla="*/ 2233138 w 6789110"/>
              <a:gd name="connsiteY5222" fmla="*/ 1701306 h 6386516"/>
              <a:gd name="connsiteX5223" fmla="*/ 2229289 w 6789110"/>
              <a:gd name="connsiteY5223" fmla="*/ 1695530 h 6386516"/>
              <a:gd name="connsiteX5224" fmla="*/ 2229289 w 6789110"/>
              <a:gd name="connsiteY5224" fmla="*/ 1685905 h 6386516"/>
              <a:gd name="connsiteX5225" fmla="*/ 2229289 w 6789110"/>
              <a:gd name="connsiteY5225" fmla="*/ 1695530 h 6386516"/>
              <a:gd name="connsiteX5226" fmla="*/ 2229289 w 6789110"/>
              <a:gd name="connsiteY5226" fmla="*/ 1695531 h 6386516"/>
              <a:gd name="connsiteX5227" fmla="*/ 2219665 w 6789110"/>
              <a:gd name="connsiteY5227" fmla="*/ 1687831 h 6386516"/>
              <a:gd name="connsiteX5228" fmla="*/ 2171545 w 6789110"/>
              <a:gd name="connsiteY5228" fmla="*/ 1685896 h 6386516"/>
              <a:gd name="connsiteX5229" fmla="*/ 2181169 w 6789110"/>
              <a:gd name="connsiteY5229" fmla="*/ 1687821 h 6386516"/>
              <a:gd name="connsiteX5230" fmla="*/ 2171545 w 6789110"/>
              <a:gd name="connsiteY5230" fmla="*/ 1695520 h 6386516"/>
              <a:gd name="connsiteX5231" fmla="*/ 2365948 w 6789110"/>
              <a:gd name="connsiteY5231" fmla="*/ 1685892 h 6386516"/>
              <a:gd name="connsiteX5232" fmla="*/ 2365948 w 6789110"/>
              <a:gd name="connsiteY5232" fmla="*/ 1691666 h 6386516"/>
              <a:gd name="connsiteX5233" fmla="*/ 2371722 w 6789110"/>
              <a:gd name="connsiteY5233" fmla="*/ 1691666 h 6386516"/>
              <a:gd name="connsiteX5234" fmla="*/ 3580490 w 6789110"/>
              <a:gd name="connsiteY5234" fmla="*/ 1684022 h 6386516"/>
              <a:gd name="connsiteX5235" fmla="*/ 3185908 w 6789110"/>
              <a:gd name="connsiteY5235" fmla="*/ 2169084 h 6386516"/>
              <a:gd name="connsiteX5236" fmla="*/ 3185908 w 6789110"/>
              <a:gd name="connsiteY5236" fmla="*/ 2171011 h 6386516"/>
              <a:gd name="connsiteX5237" fmla="*/ 3580490 w 6789110"/>
              <a:gd name="connsiteY5237" fmla="*/ 1684022 h 6386516"/>
              <a:gd name="connsiteX5238" fmla="*/ 3561242 w 6789110"/>
              <a:gd name="connsiteY5238" fmla="*/ 1680174 h 6386516"/>
              <a:gd name="connsiteX5239" fmla="*/ 3528520 w 6789110"/>
              <a:gd name="connsiteY5239" fmla="*/ 1745620 h 6386516"/>
              <a:gd name="connsiteX5240" fmla="*/ 3191683 w 6789110"/>
              <a:gd name="connsiteY5240" fmla="*/ 2132505 h 6386516"/>
              <a:gd name="connsiteX5241" fmla="*/ 3191683 w 6789110"/>
              <a:gd name="connsiteY5241" fmla="*/ 2149832 h 6386516"/>
              <a:gd name="connsiteX5242" fmla="*/ 3528520 w 6789110"/>
              <a:gd name="connsiteY5242" fmla="*/ 1766789 h 6386516"/>
              <a:gd name="connsiteX5243" fmla="*/ 3561242 w 6789110"/>
              <a:gd name="connsiteY5243" fmla="*/ 1680174 h 6386516"/>
              <a:gd name="connsiteX5244" fmla="*/ 2250462 w 6789110"/>
              <a:gd name="connsiteY5244" fmla="*/ 1680124 h 6386516"/>
              <a:gd name="connsiteX5245" fmla="*/ 2260086 w 6789110"/>
              <a:gd name="connsiteY5245" fmla="*/ 1687824 h 6386516"/>
              <a:gd name="connsiteX5246" fmla="*/ 2250462 w 6789110"/>
              <a:gd name="connsiteY5246" fmla="*/ 1687824 h 6386516"/>
              <a:gd name="connsiteX5247" fmla="*/ 2246612 w 6789110"/>
              <a:gd name="connsiteY5247" fmla="*/ 1693598 h 6386516"/>
              <a:gd name="connsiteX5248" fmla="*/ 2244688 w 6789110"/>
              <a:gd name="connsiteY5248" fmla="*/ 1685898 h 6386516"/>
              <a:gd name="connsiteX5249" fmla="*/ 2242763 w 6789110"/>
              <a:gd name="connsiteY5249" fmla="*/ 1678200 h 6386516"/>
              <a:gd name="connsiteX5250" fmla="*/ 2242763 w 6789110"/>
              <a:gd name="connsiteY5250" fmla="*/ 1683974 h 6386516"/>
              <a:gd name="connsiteX5251" fmla="*/ 2236989 w 6789110"/>
              <a:gd name="connsiteY5251" fmla="*/ 1683974 h 6386516"/>
              <a:gd name="connsiteX5252" fmla="*/ 2094554 w 6789110"/>
              <a:gd name="connsiteY5252" fmla="*/ 1678191 h 6386516"/>
              <a:gd name="connsiteX5253" fmla="*/ 2090704 w 6789110"/>
              <a:gd name="connsiteY5253" fmla="*/ 1689741 h 6386516"/>
              <a:gd name="connsiteX5254" fmla="*/ 2081080 w 6789110"/>
              <a:gd name="connsiteY5254" fmla="*/ 1682041 h 6386516"/>
              <a:gd name="connsiteX5255" fmla="*/ 2365948 w 6789110"/>
              <a:gd name="connsiteY5255" fmla="*/ 1676268 h 6386516"/>
              <a:gd name="connsiteX5256" fmla="*/ 2369799 w 6789110"/>
              <a:gd name="connsiteY5256" fmla="*/ 1682042 h 6386516"/>
              <a:gd name="connsiteX5257" fmla="*/ 2375573 w 6789110"/>
              <a:gd name="connsiteY5257" fmla="*/ 1676268 h 6386516"/>
              <a:gd name="connsiteX5258" fmla="*/ 2188868 w 6789110"/>
              <a:gd name="connsiteY5258" fmla="*/ 1672422 h 6386516"/>
              <a:gd name="connsiteX5259" fmla="*/ 2185018 w 6789110"/>
              <a:gd name="connsiteY5259" fmla="*/ 1691671 h 6386516"/>
              <a:gd name="connsiteX5260" fmla="*/ 2183093 w 6789110"/>
              <a:gd name="connsiteY5260" fmla="*/ 1687821 h 6386516"/>
              <a:gd name="connsiteX5261" fmla="*/ 2186943 w 6789110"/>
              <a:gd name="connsiteY5261" fmla="*/ 1678196 h 6386516"/>
              <a:gd name="connsiteX5262" fmla="*/ 2177319 w 6789110"/>
              <a:gd name="connsiteY5262" fmla="*/ 1676271 h 6386516"/>
              <a:gd name="connsiteX5263" fmla="*/ 2181168 w 6789110"/>
              <a:gd name="connsiteY5263" fmla="*/ 1662798 h 6386516"/>
              <a:gd name="connsiteX5264" fmla="*/ 2186943 w 6789110"/>
              <a:gd name="connsiteY5264" fmla="*/ 1664723 h 6386516"/>
              <a:gd name="connsiteX5265" fmla="*/ 2177319 w 6789110"/>
              <a:gd name="connsiteY5265" fmla="*/ 1674347 h 6386516"/>
              <a:gd name="connsiteX5266" fmla="*/ 2240837 w 6789110"/>
              <a:gd name="connsiteY5266" fmla="*/ 1660885 h 6386516"/>
              <a:gd name="connsiteX5267" fmla="*/ 2251562 w 6789110"/>
              <a:gd name="connsiteY5267" fmla="*/ 1671608 h 6386516"/>
              <a:gd name="connsiteX5268" fmla="*/ 2265860 w 6789110"/>
              <a:gd name="connsiteY5268" fmla="*/ 1660885 h 6386516"/>
              <a:gd name="connsiteX5269" fmla="*/ 2269711 w 6789110"/>
              <a:gd name="connsiteY5269" fmla="*/ 1664734 h 6386516"/>
              <a:gd name="connsiteX5270" fmla="*/ 2254281 w 6789110"/>
              <a:gd name="connsiteY5270" fmla="*/ 1677184 h 6386516"/>
              <a:gd name="connsiteX5271" fmla="*/ 2251013 w 6789110"/>
              <a:gd name="connsiteY5271" fmla="*/ 1673119 h 6386516"/>
              <a:gd name="connsiteX5272" fmla="*/ 2248537 w 6789110"/>
              <a:gd name="connsiteY5272" fmla="*/ 1674357 h 6386516"/>
              <a:gd name="connsiteX5273" fmla="*/ 2236988 w 6789110"/>
              <a:gd name="connsiteY5273" fmla="*/ 1672433 h 6386516"/>
              <a:gd name="connsiteX5274" fmla="*/ 2240837 w 6789110"/>
              <a:gd name="connsiteY5274" fmla="*/ 1660885 h 6386516"/>
              <a:gd name="connsiteX5275" fmla="*/ 2211965 w 6789110"/>
              <a:gd name="connsiteY5275" fmla="*/ 1660875 h 6386516"/>
              <a:gd name="connsiteX5276" fmla="*/ 2217740 w 6789110"/>
              <a:gd name="connsiteY5276" fmla="*/ 1666649 h 6386516"/>
              <a:gd name="connsiteX5277" fmla="*/ 2208116 w 6789110"/>
              <a:gd name="connsiteY5277" fmla="*/ 1668574 h 6386516"/>
              <a:gd name="connsiteX5278" fmla="*/ 2391612 w 6789110"/>
              <a:gd name="connsiteY5278" fmla="*/ 1656378 h 6386516"/>
              <a:gd name="connsiteX5279" fmla="*/ 2392895 w 6789110"/>
              <a:gd name="connsiteY5279" fmla="*/ 1657021 h 6386516"/>
              <a:gd name="connsiteX5280" fmla="*/ 2390970 w 6789110"/>
              <a:gd name="connsiteY5280" fmla="*/ 1657021 h 6386516"/>
              <a:gd name="connsiteX5281" fmla="*/ 2127276 w 6789110"/>
              <a:gd name="connsiteY5281" fmla="*/ 1655106 h 6386516"/>
              <a:gd name="connsiteX5282" fmla="*/ 2127276 w 6789110"/>
              <a:gd name="connsiteY5282" fmla="*/ 1658957 h 6386516"/>
              <a:gd name="connsiteX5283" fmla="*/ 2121502 w 6789110"/>
              <a:gd name="connsiteY5283" fmla="*/ 1658957 h 6386516"/>
              <a:gd name="connsiteX5284" fmla="*/ 4829678 w 6789110"/>
              <a:gd name="connsiteY5284" fmla="*/ 1653226 h 6386516"/>
              <a:gd name="connsiteX5285" fmla="*/ 4818129 w 6789110"/>
              <a:gd name="connsiteY5285" fmla="*/ 1662852 h 6386516"/>
              <a:gd name="connsiteX5286" fmla="*/ 4816204 w 6789110"/>
              <a:gd name="connsiteY5286" fmla="*/ 1668628 h 6386516"/>
              <a:gd name="connsiteX5287" fmla="*/ 4829678 w 6789110"/>
              <a:gd name="connsiteY5287" fmla="*/ 1653226 h 6386516"/>
              <a:gd name="connsiteX5288" fmla="*/ 2117652 w 6789110"/>
              <a:gd name="connsiteY5288" fmla="*/ 1651263 h 6386516"/>
              <a:gd name="connsiteX5289" fmla="*/ 2117652 w 6789110"/>
              <a:gd name="connsiteY5289" fmla="*/ 1657037 h 6386516"/>
              <a:gd name="connsiteX5290" fmla="*/ 2111878 w 6789110"/>
              <a:gd name="connsiteY5290" fmla="*/ 1657037 h 6386516"/>
              <a:gd name="connsiteX5291" fmla="*/ 2302431 w 6789110"/>
              <a:gd name="connsiteY5291" fmla="*/ 1651260 h 6386516"/>
              <a:gd name="connsiteX5292" fmla="*/ 2319755 w 6789110"/>
              <a:gd name="connsiteY5292" fmla="*/ 1658960 h 6386516"/>
              <a:gd name="connsiteX5293" fmla="*/ 2315905 w 6789110"/>
              <a:gd name="connsiteY5293" fmla="*/ 1664734 h 6386516"/>
              <a:gd name="connsiteX5294" fmla="*/ 2319755 w 6789110"/>
              <a:gd name="connsiteY5294" fmla="*/ 1666659 h 6386516"/>
              <a:gd name="connsiteX5295" fmla="*/ 2317830 w 6789110"/>
              <a:gd name="connsiteY5295" fmla="*/ 1674356 h 6386516"/>
              <a:gd name="connsiteX5296" fmla="*/ 2310130 w 6789110"/>
              <a:gd name="connsiteY5296" fmla="*/ 1672433 h 6386516"/>
              <a:gd name="connsiteX5297" fmla="*/ 2313981 w 6789110"/>
              <a:gd name="connsiteY5297" fmla="*/ 1683980 h 6386516"/>
              <a:gd name="connsiteX5298" fmla="*/ 2317830 w 6789110"/>
              <a:gd name="connsiteY5298" fmla="*/ 1682055 h 6386516"/>
              <a:gd name="connsiteX5299" fmla="*/ 2315905 w 6789110"/>
              <a:gd name="connsiteY5299" fmla="*/ 1691680 h 6386516"/>
              <a:gd name="connsiteX5300" fmla="*/ 2306280 w 6789110"/>
              <a:gd name="connsiteY5300" fmla="*/ 1691680 h 6386516"/>
              <a:gd name="connsiteX5301" fmla="*/ 2310130 w 6789110"/>
              <a:gd name="connsiteY5301" fmla="*/ 1685905 h 6386516"/>
              <a:gd name="connsiteX5302" fmla="*/ 2298581 w 6789110"/>
              <a:gd name="connsiteY5302" fmla="*/ 1683980 h 6386516"/>
              <a:gd name="connsiteX5303" fmla="*/ 2296656 w 6789110"/>
              <a:gd name="connsiteY5303" fmla="*/ 1685905 h 6386516"/>
              <a:gd name="connsiteX5304" fmla="*/ 2298581 w 6789110"/>
              <a:gd name="connsiteY5304" fmla="*/ 1691680 h 6386516"/>
              <a:gd name="connsiteX5305" fmla="*/ 2298581 w 6789110"/>
              <a:gd name="connsiteY5305" fmla="*/ 1697455 h 6386516"/>
              <a:gd name="connsiteX5306" fmla="*/ 2292807 w 6789110"/>
              <a:gd name="connsiteY5306" fmla="*/ 1701305 h 6386516"/>
              <a:gd name="connsiteX5307" fmla="*/ 2300506 w 6789110"/>
              <a:gd name="connsiteY5307" fmla="*/ 1709005 h 6386516"/>
              <a:gd name="connsiteX5308" fmla="*/ 2304355 w 6789110"/>
              <a:gd name="connsiteY5308" fmla="*/ 1705155 h 6386516"/>
              <a:gd name="connsiteX5309" fmla="*/ 2298581 w 6789110"/>
              <a:gd name="connsiteY5309" fmla="*/ 1697455 h 6386516"/>
              <a:gd name="connsiteX5310" fmla="*/ 2302431 w 6789110"/>
              <a:gd name="connsiteY5310" fmla="*/ 1695530 h 6386516"/>
              <a:gd name="connsiteX5311" fmla="*/ 2317830 w 6789110"/>
              <a:gd name="connsiteY5311" fmla="*/ 1701305 h 6386516"/>
              <a:gd name="connsiteX5312" fmla="*/ 2317830 w 6789110"/>
              <a:gd name="connsiteY5312" fmla="*/ 1714781 h 6386516"/>
              <a:gd name="connsiteX5313" fmla="*/ 2315905 w 6789110"/>
              <a:gd name="connsiteY5313" fmla="*/ 1714781 h 6386516"/>
              <a:gd name="connsiteX5314" fmla="*/ 2317830 w 6789110"/>
              <a:gd name="connsiteY5314" fmla="*/ 1716706 h 6386516"/>
              <a:gd name="connsiteX5315" fmla="*/ 2315905 w 6789110"/>
              <a:gd name="connsiteY5315" fmla="*/ 1741726 h 6386516"/>
              <a:gd name="connsiteX5316" fmla="*/ 2315905 w 6789110"/>
              <a:gd name="connsiteY5316" fmla="*/ 1743651 h 6386516"/>
              <a:gd name="connsiteX5317" fmla="*/ 2315905 w 6789110"/>
              <a:gd name="connsiteY5317" fmla="*/ 1753274 h 6386516"/>
              <a:gd name="connsiteX5318" fmla="*/ 2315905 w 6789110"/>
              <a:gd name="connsiteY5318" fmla="*/ 1755197 h 6386516"/>
              <a:gd name="connsiteX5319" fmla="*/ 2383273 w 6789110"/>
              <a:gd name="connsiteY5319" fmla="*/ 2068928 h 6386516"/>
              <a:gd name="connsiteX5320" fmla="*/ 2375575 w 6789110"/>
              <a:gd name="connsiteY5320" fmla="*/ 2067003 h 6386516"/>
              <a:gd name="connsiteX5321" fmla="*/ 2381349 w 6789110"/>
              <a:gd name="connsiteY5321" fmla="*/ 2078554 h 6386516"/>
              <a:gd name="connsiteX5322" fmla="*/ 2385198 w 6789110"/>
              <a:gd name="connsiteY5322" fmla="*/ 2074702 h 6386516"/>
              <a:gd name="connsiteX5323" fmla="*/ 2388803 w 6789110"/>
              <a:gd name="connsiteY5323" fmla="*/ 2082516 h 6386516"/>
              <a:gd name="connsiteX5324" fmla="*/ 2385198 w 6789110"/>
              <a:gd name="connsiteY5324" fmla="*/ 2080477 h 6386516"/>
              <a:gd name="connsiteX5325" fmla="*/ 2385198 w 6789110"/>
              <a:gd name="connsiteY5325" fmla="*/ 2084328 h 6386516"/>
              <a:gd name="connsiteX5326" fmla="*/ 2379423 w 6789110"/>
              <a:gd name="connsiteY5326" fmla="*/ 2080477 h 6386516"/>
              <a:gd name="connsiteX5327" fmla="*/ 2376624 w 6789110"/>
              <a:gd name="connsiteY5327" fmla="*/ 2084678 h 6386516"/>
              <a:gd name="connsiteX5328" fmla="*/ 2375575 w 6789110"/>
              <a:gd name="connsiteY5328" fmla="*/ 2084328 h 6386516"/>
              <a:gd name="connsiteX5329" fmla="*/ 2375253 w 6789110"/>
              <a:gd name="connsiteY5329" fmla="*/ 2085932 h 6386516"/>
              <a:gd name="connsiteX5330" fmla="*/ 2371724 w 6789110"/>
              <a:gd name="connsiteY5330" fmla="*/ 2082402 h 6386516"/>
              <a:gd name="connsiteX5331" fmla="*/ 2365950 w 6789110"/>
              <a:gd name="connsiteY5331" fmla="*/ 2086253 h 6386516"/>
              <a:gd name="connsiteX5332" fmla="*/ 2366671 w 6789110"/>
              <a:gd name="connsiteY5332" fmla="*/ 2084569 h 6386516"/>
              <a:gd name="connsiteX5333" fmla="*/ 2361183 w 6789110"/>
              <a:gd name="connsiteY5333" fmla="*/ 2084365 h 6386516"/>
              <a:gd name="connsiteX5334" fmla="*/ 2363483 w 6789110"/>
              <a:gd name="connsiteY5334" fmla="*/ 2082885 h 6386516"/>
              <a:gd name="connsiteX5335" fmla="*/ 2364025 w 6789110"/>
              <a:gd name="connsiteY5335" fmla="*/ 2078554 h 6386516"/>
              <a:gd name="connsiteX5336" fmla="*/ 2354401 w 6789110"/>
              <a:gd name="connsiteY5336" fmla="*/ 2074702 h 6386516"/>
              <a:gd name="connsiteX5337" fmla="*/ 2357608 w 6789110"/>
              <a:gd name="connsiteY5337" fmla="*/ 2084328 h 6386516"/>
              <a:gd name="connsiteX5338" fmla="*/ 2354401 w 6789110"/>
              <a:gd name="connsiteY5338" fmla="*/ 2084328 h 6386516"/>
              <a:gd name="connsiteX5339" fmla="*/ 2348627 w 6789110"/>
              <a:gd name="connsiteY5339" fmla="*/ 2086253 h 6386516"/>
              <a:gd name="connsiteX5340" fmla="*/ 2339004 w 6789110"/>
              <a:gd name="connsiteY5340" fmla="*/ 2084328 h 6386516"/>
              <a:gd name="connsiteX5341" fmla="*/ 2335153 w 6789110"/>
              <a:gd name="connsiteY5341" fmla="*/ 2082402 h 6386516"/>
              <a:gd name="connsiteX5342" fmla="*/ 2333228 w 6789110"/>
              <a:gd name="connsiteY5342" fmla="*/ 2074702 h 6386516"/>
              <a:gd name="connsiteX5343" fmla="*/ 2329379 w 6789110"/>
              <a:gd name="connsiteY5343" fmla="*/ 2076629 h 6386516"/>
              <a:gd name="connsiteX5344" fmla="*/ 2331304 w 6789110"/>
              <a:gd name="connsiteY5344" fmla="*/ 2084328 h 6386516"/>
              <a:gd name="connsiteX5345" fmla="*/ 2337078 w 6789110"/>
              <a:gd name="connsiteY5345" fmla="*/ 2084328 h 6386516"/>
              <a:gd name="connsiteX5346" fmla="*/ 2327454 w 6789110"/>
              <a:gd name="connsiteY5346" fmla="*/ 2088178 h 6386516"/>
              <a:gd name="connsiteX5347" fmla="*/ 2337078 w 6789110"/>
              <a:gd name="connsiteY5347" fmla="*/ 2095879 h 6386516"/>
              <a:gd name="connsiteX5348" fmla="*/ 2333228 w 6789110"/>
              <a:gd name="connsiteY5348" fmla="*/ 2101655 h 6386516"/>
              <a:gd name="connsiteX5349" fmla="*/ 2327454 w 6789110"/>
              <a:gd name="connsiteY5349" fmla="*/ 2097804 h 6386516"/>
              <a:gd name="connsiteX5350" fmla="*/ 2323604 w 6789110"/>
              <a:gd name="connsiteY5350" fmla="*/ 2099729 h 6386516"/>
              <a:gd name="connsiteX5351" fmla="*/ 2321680 w 6789110"/>
              <a:gd name="connsiteY5351" fmla="*/ 2097804 h 6386516"/>
              <a:gd name="connsiteX5352" fmla="*/ 2315905 w 6789110"/>
              <a:gd name="connsiteY5352" fmla="*/ 2090103 h 6386516"/>
              <a:gd name="connsiteX5353" fmla="*/ 2315905 w 6789110"/>
              <a:gd name="connsiteY5353" fmla="*/ 2097804 h 6386516"/>
              <a:gd name="connsiteX5354" fmla="*/ 2304355 w 6789110"/>
              <a:gd name="connsiteY5354" fmla="*/ 2099729 h 6386516"/>
              <a:gd name="connsiteX5355" fmla="*/ 2298581 w 6789110"/>
              <a:gd name="connsiteY5355" fmla="*/ 2093954 h 6386516"/>
              <a:gd name="connsiteX5356" fmla="*/ 2292807 w 6789110"/>
              <a:gd name="connsiteY5356" fmla="*/ 2093954 h 6386516"/>
              <a:gd name="connsiteX5357" fmla="*/ 2288958 w 6789110"/>
              <a:gd name="connsiteY5357" fmla="*/ 2082402 h 6386516"/>
              <a:gd name="connsiteX5358" fmla="*/ 2281258 w 6789110"/>
              <a:gd name="connsiteY5358" fmla="*/ 2084328 h 6386516"/>
              <a:gd name="connsiteX5359" fmla="*/ 2277408 w 6789110"/>
              <a:gd name="connsiteY5359" fmla="*/ 2092029 h 6386516"/>
              <a:gd name="connsiteX5360" fmla="*/ 2283183 w 6789110"/>
              <a:gd name="connsiteY5360" fmla="*/ 2092029 h 6386516"/>
              <a:gd name="connsiteX5361" fmla="*/ 2283183 w 6789110"/>
              <a:gd name="connsiteY5361" fmla="*/ 2086253 h 6386516"/>
              <a:gd name="connsiteX5362" fmla="*/ 2290882 w 6789110"/>
              <a:gd name="connsiteY5362" fmla="*/ 2092029 h 6386516"/>
              <a:gd name="connsiteX5363" fmla="*/ 2279333 w 6789110"/>
              <a:gd name="connsiteY5363" fmla="*/ 2097804 h 6386516"/>
              <a:gd name="connsiteX5364" fmla="*/ 2283183 w 6789110"/>
              <a:gd name="connsiteY5364" fmla="*/ 2103580 h 6386516"/>
              <a:gd name="connsiteX5365" fmla="*/ 2271634 w 6789110"/>
              <a:gd name="connsiteY5365" fmla="*/ 2109356 h 6386516"/>
              <a:gd name="connsiteX5366" fmla="*/ 2268747 w 6789110"/>
              <a:gd name="connsiteY5366" fmla="*/ 2107911 h 6386516"/>
              <a:gd name="connsiteX5367" fmla="*/ 2269709 w 6789110"/>
              <a:gd name="connsiteY5367" fmla="*/ 2107431 h 6386516"/>
              <a:gd name="connsiteX5368" fmla="*/ 2273559 w 6789110"/>
              <a:gd name="connsiteY5368" fmla="*/ 2101655 h 6386516"/>
              <a:gd name="connsiteX5369" fmla="*/ 2263935 w 6789110"/>
              <a:gd name="connsiteY5369" fmla="*/ 2101655 h 6386516"/>
              <a:gd name="connsiteX5370" fmla="*/ 2265565 w 6789110"/>
              <a:gd name="connsiteY5370" fmla="*/ 2108169 h 6386516"/>
              <a:gd name="connsiteX5371" fmla="*/ 2262010 w 6789110"/>
              <a:gd name="connsiteY5371" fmla="*/ 2109356 h 6386516"/>
              <a:gd name="connsiteX5372" fmla="*/ 2256236 w 6789110"/>
              <a:gd name="connsiteY5372" fmla="*/ 2103580 h 6386516"/>
              <a:gd name="connsiteX5373" fmla="*/ 2262010 w 6789110"/>
              <a:gd name="connsiteY5373" fmla="*/ 2097804 h 6386516"/>
              <a:gd name="connsiteX5374" fmla="*/ 2260085 w 6789110"/>
              <a:gd name="connsiteY5374" fmla="*/ 2088178 h 6386516"/>
              <a:gd name="connsiteX5375" fmla="*/ 2250462 w 6789110"/>
              <a:gd name="connsiteY5375" fmla="*/ 2092029 h 6386516"/>
              <a:gd name="connsiteX5376" fmla="*/ 2248537 w 6789110"/>
              <a:gd name="connsiteY5376" fmla="*/ 2086253 h 6386516"/>
              <a:gd name="connsiteX5377" fmla="*/ 2258161 w 6789110"/>
              <a:gd name="connsiteY5377" fmla="*/ 2082402 h 6386516"/>
              <a:gd name="connsiteX5378" fmla="*/ 2263935 w 6789110"/>
              <a:gd name="connsiteY5378" fmla="*/ 2093954 h 6386516"/>
              <a:gd name="connsiteX5379" fmla="*/ 2267784 w 6789110"/>
              <a:gd name="connsiteY5379" fmla="*/ 2086253 h 6386516"/>
              <a:gd name="connsiteX5380" fmla="*/ 2269709 w 6789110"/>
              <a:gd name="connsiteY5380" fmla="*/ 2078554 h 6386516"/>
              <a:gd name="connsiteX5381" fmla="*/ 2279333 w 6789110"/>
              <a:gd name="connsiteY5381" fmla="*/ 2068928 h 6386516"/>
              <a:gd name="connsiteX5382" fmla="*/ 2273559 w 6789110"/>
              <a:gd name="connsiteY5382" fmla="*/ 2074702 h 6386516"/>
              <a:gd name="connsiteX5383" fmla="*/ 2267784 w 6789110"/>
              <a:gd name="connsiteY5383" fmla="*/ 2070853 h 6386516"/>
              <a:gd name="connsiteX5384" fmla="*/ 2267784 w 6789110"/>
              <a:gd name="connsiteY5384" fmla="*/ 2076629 h 6386516"/>
              <a:gd name="connsiteX5385" fmla="*/ 2258161 w 6789110"/>
              <a:gd name="connsiteY5385" fmla="*/ 2076629 h 6386516"/>
              <a:gd name="connsiteX5386" fmla="*/ 2258161 w 6789110"/>
              <a:gd name="connsiteY5386" fmla="*/ 2082402 h 6386516"/>
              <a:gd name="connsiteX5387" fmla="*/ 2252386 w 6789110"/>
              <a:gd name="connsiteY5387" fmla="*/ 2080477 h 6386516"/>
              <a:gd name="connsiteX5388" fmla="*/ 2248537 w 6789110"/>
              <a:gd name="connsiteY5388" fmla="*/ 2086253 h 6386516"/>
              <a:gd name="connsiteX5389" fmla="*/ 2250462 w 6789110"/>
              <a:gd name="connsiteY5389" fmla="*/ 2076629 h 6386516"/>
              <a:gd name="connsiteX5390" fmla="*/ 2240837 w 6789110"/>
              <a:gd name="connsiteY5390" fmla="*/ 2076629 h 6386516"/>
              <a:gd name="connsiteX5391" fmla="*/ 2258161 w 6789110"/>
              <a:gd name="connsiteY5391" fmla="*/ 2074702 h 6386516"/>
              <a:gd name="connsiteX5392" fmla="*/ 2260085 w 6789110"/>
              <a:gd name="connsiteY5392" fmla="*/ 2067003 h 6386516"/>
              <a:gd name="connsiteX5393" fmla="*/ 2244688 w 6789110"/>
              <a:gd name="connsiteY5393" fmla="*/ 2061227 h 6386516"/>
              <a:gd name="connsiteX5394" fmla="*/ 2244688 w 6789110"/>
              <a:gd name="connsiteY5394" fmla="*/ 2067003 h 6386516"/>
              <a:gd name="connsiteX5395" fmla="*/ 2229289 w 6789110"/>
              <a:gd name="connsiteY5395" fmla="*/ 2055451 h 6386516"/>
              <a:gd name="connsiteX5396" fmla="*/ 2221590 w 6789110"/>
              <a:gd name="connsiteY5396" fmla="*/ 2061227 h 6386516"/>
              <a:gd name="connsiteX5397" fmla="*/ 2221590 w 6789110"/>
              <a:gd name="connsiteY5397" fmla="*/ 2053526 h 6386516"/>
              <a:gd name="connsiteX5398" fmla="*/ 2217740 w 6789110"/>
              <a:gd name="connsiteY5398" fmla="*/ 2061227 h 6386516"/>
              <a:gd name="connsiteX5399" fmla="*/ 2208116 w 6789110"/>
              <a:gd name="connsiteY5399" fmla="*/ 2061227 h 6386516"/>
              <a:gd name="connsiteX5400" fmla="*/ 2208116 w 6789110"/>
              <a:gd name="connsiteY5400" fmla="*/ 2068928 h 6386516"/>
              <a:gd name="connsiteX5401" fmla="*/ 2202342 w 6789110"/>
              <a:gd name="connsiteY5401" fmla="*/ 2057377 h 6386516"/>
              <a:gd name="connsiteX5402" fmla="*/ 2211966 w 6789110"/>
              <a:gd name="connsiteY5402" fmla="*/ 2057377 h 6386516"/>
              <a:gd name="connsiteX5403" fmla="*/ 2208116 w 6789110"/>
              <a:gd name="connsiteY5403" fmla="*/ 2045825 h 6386516"/>
              <a:gd name="connsiteX5404" fmla="*/ 2198492 w 6789110"/>
              <a:gd name="connsiteY5404" fmla="*/ 2053526 h 6386516"/>
              <a:gd name="connsiteX5405" fmla="*/ 2190793 w 6789110"/>
              <a:gd name="connsiteY5405" fmla="*/ 2051601 h 6386516"/>
              <a:gd name="connsiteX5406" fmla="*/ 2181169 w 6789110"/>
              <a:gd name="connsiteY5406" fmla="*/ 2051601 h 6386516"/>
              <a:gd name="connsiteX5407" fmla="*/ 2181169 w 6789110"/>
              <a:gd name="connsiteY5407" fmla="*/ 2043900 h 6386516"/>
              <a:gd name="connsiteX5408" fmla="*/ 2175395 w 6789110"/>
              <a:gd name="connsiteY5408" fmla="*/ 2049676 h 6386516"/>
              <a:gd name="connsiteX5409" fmla="*/ 2167696 w 6789110"/>
              <a:gd name="connsiteY5409" fmla="*/ 2043900 h 6386516"/>
              <a:gd name="connsiteX5410" fmla="*/ 2167696 w 6789110"/>
              <a:gd name="connsiteY5410" fmla="*/ 2051601 h 6386516"/>
              <a:gd name="connsiteX5411" fmla="*/ 2163847 w 6789110"/>
              <a:gd name="connsiteY5411" fmla="*/ 2053526 h 6386516"/>
              <a:gd name="connsiteX5412" fmla="*/ 2160272 w 6789110"/>
              <a:gd name="connsiteY5412" fmla="*/ 2050730 h 6386516"/>
              <a:gd name="connsiteX5413" fmla="*/ 2161440 w 6789110"/>
              <a:gd name="connsiteY5413" fmla="*/ 2047028 h 6386516"/>
              <a:gd name="connsiteX5414" fmla="*/ 2159996 w 6789110"/>
              <a:gd name="connsiteY5414" fmla="*/ 2043900 h 6386516"/>
              <a:gd name="connsiteX5415" fmla="*/ 2165771 w 6789110"/>
              <a:gd name="connsiteY5415" fmla="*/ 2038125 h 6386516"/>
              <a:gd name="connsiteX5416" fmla="*/ 2154222 w 6789110"/>
              <a:gd name="connsiteY5416" fmla="*/ 2043419 h 6386516"/>
              <a:gd name="connsiteX5417" fmla="*/ 2158280 w 6789110"/>
              <a:gd name="connsiteY5417" fmla="*/ 2049170 h 6386516"/>
              <a:gd name="connsiteX5418" fmla="*/ 2146570 w 6789110"/>
              <a:gd name="connsiteY5418" fmla="*/ 2040004 h 6386516"/>
              <a:gd name="connsiteX5419" fmla="*/ 2152297 w 6789110"/>
              <a:gd name="connsiteY5419" fmla="*/ 2034278 h 6386516"/>
              <a:gd name="connsiteX5420" fmla="*/ 2146523 w 6789110"/>
              <a:gd name="connsiteY5420" fmla="*/ 2034278 h 6386516"/>
              <a:gd name="connsiteX5421" fmla="*/ 2146523 w 6789110"/>
              <a:gd name="connsiteY5421" fmla="*/ 2028505 h 6386516"/>
              <a:gd name="connsiteX5422" fmla="*/ 2152297 w 6789110"/>
              <a:gd name="connsiteY5422" fmla="*/ 2030428 h 6386516"/>
              <a:gd name="connsiteX5423" fmla="*/ 2158073 w 6789110"/>
              <a:gd name="connsiteY5423" fmla="*/ 2024656 h 6386516"/>
              <a:gd name="connsiteX5424" fmla="*/ 2154222 w 6789110"/>
              <a:gd name="connsiteY5424" fmla="*/ 2016957 h 6386516"/>
              <a:gd name="connsiteX5425" fmla="*/ 2154222 w 6789110"/>
              <a:gd name="connsiteY5425" fmla="*/ 2009260 h 6386516"/>
              <a:gd name="connsiteX5426" fmla="*/ 2150372 w 6789110"/>
              <a:gd name="connsiteY5426" fmla="*/ 2009260 h 6386516"/>
              <a:gd name="connsiteX5427" fmla="*/ 2150372 w 6789110"/>
              <a:gd name="connsiteY5427" fmla="*/ 2016957 h 6386516"/>
              <a:gd name="connsiteX5428" fmla="*/ 2140749 w 6789110"/>
              <a:gd name="connsiteY5428" fmla="*/ 2016957 h 6386516"/>
              <a:gd name="connsiteX5429" fmla="*/ 2131125 w 6789110"/>
              <a:gd name="connsiteY5429" fmla="*/ 2015033 h 6386516"/>
              <a:gd name="connsiteX5430" fmla="*/ 2129225 w 6789110"/>
              <a:gd name="connsiteY5430" fmla="*/ 2026431 h 6386516"/>
              <a:gd name="connsiteX5431" fmla="*/ 2119577 w 6789110"/>
              <a:gd name="connsiteY5431" fmla="*/ 2018881 h 6386516"/>
              <a:gd name="connsiteX5432" fmla="*/ 2133050 w 6789110"/>
              <a:gd name="connsiteY5432" fmla="*/ 2007338 h 6386516"/>
              <a:gd name="connsiteX5433" fmla="*/ 2140749 w 6789110"/>
              <a:gd name="connsiteY5433" fmla="*/ 2007338 h 6386516"/>
              <a:gd name="connsiteX5434" fmla="*/ 2140749 w 6789110"/>
              <a:gd name="connsiteY5434" fmla="*/ 1999637 h 6386516"/>
              <a:gd name="connsiteX5435" fmla="*/ 2150372 w 6789110"/>
              <a:gd name="connsiteY5435" fmla="*/ 1999637 h 6386516"/>
              <a:gd name="connsiteX5436" fmla="*/ 2156147 w 6789110"/>
              <a:gd name="connsiteY5436" fmla="*/ 1993861 h 6386516"/>
              <a:gd name="connsiteX5437" fmla="*/ 2154222 w 6789110"/>
              <a:gd name="connsiteY5437" fmla="*/ 1980391 h 6386516"/>
              <a:gd name="connsiteX5438" fmla="*/ 2154222 w 6789110"/>
              <a:gd name="connsiteY5438" fmla="*/ 1990011 h 6386516"/>
              <a:gd name="connsiteX5439" fmla="*/ 2142673 w 6789110"/>
              <a:gd name="connsiteY5439" fmla="*/ 1990011 h 6386516"/>
              <a:gd name="connsiteX5440" fmla="*/ 2142673 w 6789110"/>
              <a:gd name="connsiteY5440" fmla="*/ 1982314 h 6386516"/>
              <a:gd name="connsiteX5441" fmla="*/ 2148448 w 6789110"/>
              <a:gd name="connsiteY5441" fmla="*/ 1986164 h 6386516"/>
              <a:gd name="connsiteX5442" fmla="*/ 2154222 w 6789110"/>
              <a:gd name="connsiteY5442" fmla="*/ 1966918 h 6386516"/>
              <a:gd name="connsiteX5443" fmla="*/ 2146523 w 6789110"/>
              <a:gd name="connsiteY5443" fmla="*/ 1972691 h 6386516"/>
              <a:gd name="connsiteX5444" fmla="*/ 2146523 w 6789110"/>
              <a:gd name="connsiteY5444" fmla="*/ 1959226 h 6386516"/>
              <a:gd name="connsiteX5445" fmla="*/ 2158073 w 6789110"/>
              <a:gd name="connsiteY5445" fmla="*/ 1963068 h 6386516"/>
              <a:gd name="connsiteX5446" fmla="*/ 2152297 w 6789110"/>
              <a:gd name="connsiteY5446" fmla="*/ 1955376 h 6386516"/>
              <a:gd name="connsiteX5447" fmla="*/ 2163847 w 6789110"/>
              <a:gd name="connsiteY5447" fmla="*/ 1945752 h 6386516"/>
              <a:gd name="connsiteX5448" fmla="*/ 2162350 w 6789110"/>
              <a:gd name="connsiteY5448" fmla="*/ 1941261 h 6386516"/>
              <a:gd name="connsiteX5449" fmla="*/ 2163205 w 6789110"/>
              <a:gd name="connsiteY5449" fmla="*/ 1939978 h 6386516"/>
              <a:gd name="connsiteX5450" fmla="*/ 2171545 w 6789110"/>
              <a:gd name="connsiteY5450" fmla="*/ 1939978 h 6386516"/>
              <a:gd name="connsiteX5451" fmla="*/ 2165771 w 6789110"/>
              <a:gd name="connsiteY5451" fmla="*/ 1936127 h 6386516"/>
              <a:gd name="connsiteX5452" fmla="*/ 2163205 w 6789110"/>
              <a:gd name="connsiteY5452" fmla="*/ 1939978 h 6386516"/>
              <a:gd name="connsiteX5453" fmla="*/ 2161921 w 6789110"/>
              <a:gd name="connsiteY5453" fmla="*/ 1939978 h 6386516"/>
              <a:gd name="connsiteX5454" fmla="*/ 2162350 w 6789110"/>
              <a:gd name="connsiteY5454" fmla="*/ 1941261 h 6386516"/>
              <a:gd name="connsiteX5455" fmla="*/ 2161921 w 6789110"/>
              <a:gd name="connsiteY5455" fmla="*/ 1941903 h 6386516"/>
              <a:gd name="connsiteX5456" fmla="*/ 2150372 w 6789110"/>
              <a:gd name="connsiteY5456" fmla="*/ 1955376 h 6386516"/>
              <a:gd name="connsiteX5457" fmla="*/ 2146523 w 6789110"/>
              <a:gd name="connsiteY5457" fmla="*/ 1949601 h 6386516"/>
              <a:gd name="connsiteX5458" fmla="*/ 2140749 w 6789110"/>
              <a:gd name="connsiteY5458" fmla="*/ 1941903 h 6386516"/>
              <a:gd name="connsiteX5459" fmla="*/ 2140749 w 6789110"/>
              <a:gd name="connsiteY5459" fmla="*/ 1930353 h 6386516"/>
              <a:gd name="connsiteX5460" fmla="*/ 2146523 w 6789110"/>
              <a:gd name="connsiteY5460" fmla="*/ 1928428 h 6386516"/>
              <a:gd name="connsiteX5461" fmla="*/ 2136899 w 6789110"/>
              <a:gd name="connsiteY5461" fmla="*/ 1926503 h 6386516"/>
              <a:gd name="connsiteX5462" fmla="*/ 2140749 w 6789110"/>
              <a:gd name="connsiteY5462" fmla="*/ 1920730 h 6386516"/>
              <a:gd name="connsiteX5463" fmla="*/ 2131125 w 6789110"/>
              <a:gd name="connsiteY5463" fmla="*/ 1920730 h 6386516"/>
              <a:gd name="connsiteX5464" fmla="*/ 2134974 w 6789110"/>
              <a:gd name="connsiteY5464" fmla="*/ 1914956 h 6386516"/>
              <a:gd name="connsiteX5465" fmla="*/ 2129200 w 6789110"/>
              <a:gd name="connsiteY5465" fmla="*/ 1913031 h 6386516"/>
              <a:gd name="connsiteX5466" fmla="*/ 2133050 w 6789110"/>
              <a:gd name="connsiteY5466" fmla="*/ 1901482 h 6386516"/>
              <a:gd name="connsiteX5467" fmla="*/ 2129200 w 6789110"/>
              <a:gd name="connsiteY5467" fmla="*/ 1905332 h 6386516"/>
              <a:gd name="connsiteX5468" fmla="*/ 2123425 w 6789110"/>
              <a:gd name="connsiteY5468" fmla="*/ 1907257 h 6386516"/>
              <a:gd name="connsiteX5469" fmla="*/ 2129200 w 6789110"/>
              <a:gd name="connsiteY5469" fmla="*/ 1913031 h 6386516"/>
              <a:gd name="connsiteX5470" fmla="*/ 2127275 w 6789110"/>
              <a:gd name="connsiteY5470" fmla="*/ 1916881 h 6386516"/>
              <a:gd name="connsiteX5471" fmla="*/ 2121501 w 6789110"/>
              <a:gd name="connsiteY5471" fmla="*/ 1924580 h 6386516"/>
              <a:gd name="connsiteX5472" fmla="*/ 2115726 w 6789110"/>
              <a:gd name="connsiteY5472" fmla="*/ 1918805 h 6386516"/>
              <a:gd name="connsiteX5473" fmla="*/ 2125351 w 6789110"/>
              <a:gd name="connsiteY5473" fmla="*/ 1918805 h 6386516"/>
              <a:gd name="connsiteX5474" fmla="*/ 2115726 w 6789110"/>
              <a:gd name="connsiteY5474" fmla="*/ 1907257 h 6386516"/>
              <a:gd name="connsiteX5475" fmla="*/ 2109952 w 6789110"/>
              <a:gd name="connsiteY5475" fmla="*/ 1893783 h 6386516"/>
              <a:gd name="connsiteX5476" fmla="*/ 2098403 w 6789110"/>
              <a:gd name="connsiteY5476" fmla="*/ 1901482 h 6386516"/>
              <a:gd name="connsiteX5477" fmla="*/ 2086854 w 6789110"/>
              <a:gd name="connsiteY5477" fmla="*/ 1893783 h 6386516"/>
              <a:gd name="connsiteX5478" fmla="*/ 2088780 w 6789110"/>
              <a:gd name="connsiteY5478" fmla="*/ 1889934 h 6386516"/>
              <a:gd name="connsiteX5479" fmla="*/ 2083006 w 6789110"/>
              <a:gd name="connsiteY5479" fmla="*/ 1888009 h 6386516"/>
              <a:gd name="connsiteX5480" fmla="*/ 2094554 w 6789110"/>
              <a:gd name="connsiteY5480" fmla="*/ 1882234 h 6386516"/>
              <a:gd name="connsiteX5481" fmla="*/ 2090704 w 6789110"/>
              <a:gd name="connsiteY5481" fmla="*/ 1876460 h 6386516"/>
              <a:gd name="connsiteX5482" fmla="*/ 2100328 w 6789110"/>
              <a:gd name="connsiteY5482" fmla="*/ 1882234 h 6386516"/>
              <a:gd name="connsiteX5483" fmla="*/ 2106102 w 6789110"/>
              <a:gd name="connsiteY5483" fmla="*/ 1882234 h 6386516"/>
              <a:gd name="connsiteX5484" fmla="*/ 2102253 w 6789110"/>
              <a:gd name="connsiteY5484" fmla="*/ 1884159 h 6386516"/>
              <a:gd name="connsiteX5485" fmla="*/ 2102253 w 6789110"/>
              <a:gd name="connsiteY5485" fmla="*/ 1891858 h 6386516"/>
              <a:gd name="connsiteX5486" fmla="*/ 2119577 w 6789110"/>
              <a:gd name="connsiteY5486" fmla="*/ 1888009 h 6386516"/>
              <a:gd name="connsiteX5487" fmla="*/ 2133050 w 6789110"/>
              <a:gd name="connsiteY5487" fmla="*/ 1876460 h 6386516"/>
              <a:gd name="connsiteX5488" fmla="*/ 2127275 w 6789110"/>
              <a:gd name="connsiteY5488" fmla="*/ 1870687 h 6386516"/>
              <a:gd name="connsiteX5489" fmla="*/ 2127275 w 6789110"/>
              <a:gd name="connsiteY5489" fmla="*/ 1862988 h 6386516"/>
              <a:gd name="connsiteX5490" fmla="*/ 2136899 w 6789110"/>
              <a:gd name="connsiteY5490" fmla="*/ 1862988 h 6386516"/>
              <a:gd name="connsiteX5491" fmla="*/ 2146523 w 6789110"/>
              <a:gd name="connsiteY5491" fmla="*/ 1861062 h 6386516"/>
              <a:gd name="connsiteX5492" fmla="*/ 2150372 w 6789110"/>
              <a:gd name="connsiteY5492" fmla="*/ 1866837 h 6386516"/>
              <a:gd name="connsiteX5493" fmla="*/ 2158073 w 6789110"/>
              <a:gd name="connsiteY5493" fmla="*/ 1861062 h 6386516"/>
              <a:gd name="connsiteX5494" fmla="*/ 2161921 w 6789110"/>
              <a:gd name="connsiteY5494" fmla="*/ 1849514 h 6386516"/>
              <a:gd name="connsiteX5495" fmla="*/ 2154222 w 6789110"/>
              <a:gd name="connsiteY5495" fmla="*/ 1849514 h 6386516"/>
              <a:gd name="connsiteX5496" fmla="*/ 2159996 w 6789110"/>
              <a:gd name="connsiteY5496" fmla="*/ 1843741 h 6386516"/>
              <a:gd name="connsiteX5497" fmla="*/ 2150372 w 6789110"/>
              <a:gd name="connsiteY5497" fmla="*/ 1841816 h 6386516"/>
              <a:gd name="connsiteX5498" fmla="*/ 2154222 w 6789110"/>
              <a:gd name="connsiteY5498" fmla="*/ 1849514 h 6386516"/>
              <a:gd name="connsiteX5499" fmla="*/ 2152297 w 6789110"/>
              <a:gd name="connsiteY5499" fmla="*/ 1849514 h 6386516"/>
              <a:gd name="connsiteX5500" fmla="*/ 2146523 w 6789110"/>
              <a:gd name="connsiteY5500" fmla="*/ 1861062 h 6386516"/>
              <a:gd name="connsiteX5501" fmla="*/ 2136899 w 6789110"/>
              <a:gd name="connsiteY5501" fmla="*/ 1853364 h 6386516"/>
              <a:gd name="connsiteX5502" fmla="*/ 2121501 w 6789110"/>
              <a:gd name="connsiteY5502" fmla="*/ 1861062 h 6386516"/>
              <a:gd name="connsiteX5503" fmla="*/ 2125351 w 6789110"/>
              <a:gd name="connsiteY5503" fmla="*/ 1868762 h 6386516"/>
              <a:gd name="connsiteX5504" fmla="*/ 2111877 w 6789110"/>
              <a:gd name="connsiteY5504" fmla="*/ 1882234 h 6386516"/>
              <a:gd name="connsiteX5505" fmla="*/ 2106102 w 6789110"/>
              <a:gd name="connsiteY5505" fmla="*/ 1878386 h 6386516"/>
              <a:gd name="connsiteX5506" fmla="*/ 2106102 w 6789110"/>
              <a:gd name="connsiteY5506" fmla="*/ 1872611 h 6386516"/>
              <a:gd name="connsiteX5507" fmla="*/ 2111877 w 6789110"/>
              <a:gd name="connsiteY5507" fmla="*/ 1872611 h 6386516"/>
              <a:gd name="connsiteX5508" fmla="*/ 2111877 w 6789110"/>
              <a:gd name="connsiteY5508" fmla="*/ 1864912 h 6386516"/>
              <a:gd name="connsiteX5509" fmla="*/ 2102253 w 6789110"/>
              <a:gd name="connsiteY5509" fmla="*/ 1864912 h 6386516"/>
              <a:gd name="connsiteX5510" fmla="*/ 2102253 w 6789110"/>
              <a:gd name="connsiteY5510" fmla="*/ 1862988 h 6386516"/>
              <a:gd name="connsiteX5511" fmla="*/ 2111877 w 6789110"/>
              <a:gd name="connsiteY5511" fmla="*/ 1862988 h 6386516"/>
              <a:gd name="connsiteX5512" fmla="*/ 2109952 w 6789110"/>
              <a:gd name="connsiteY5512" fmla="*/ 1851439 h 6386516"/>
              <a:gd name="connsiteX5513" fmla="*/ 2117651 w 6789110"/>
              <a:gd name="connsiteY5513" fmla="*/ 1851439 h 6386516"/>
              <a:gd name="connsiteX5514" fmla="*/ 2123425 w 6789110"/>
              <a:gd name="connsiteY5514" fmla="*/ 1843741 h 6386516"/>
              <a:gd name="connsiteX5515" fmla="*/ 2113801 w 6789110"/>
              <a:gd name="connsiteY5515" fmla="*/ 1836041 h 6386516"/>
              <a:gd name="connsiteX5516" fmla="*/ 2125351 w 6789110"/>
              <a:gd name="connsiteY5516" fmla="*/ 1832192 h 6386516"/>
              <a:gd name="connsiteX5517" fmla="*/ 2109952 w 6789110"/>
              <a:gd name="connsiteY5517" fmla="*/ 1830267 h 6386516"/>
              <a:gd name="connsiteX5518" fmla="*/ 2109952 w 6789110"/>
              <a:gd name="connsiteY5518" fmla="*/ 1822568 h 6386516"/>
              <a:gd name="connsiteX5519" fmla="*/ 2119577 w 6789110"/>
              <a:gd name="connsiteY5519" fmla="*/ 1822568 h 6386516"/>
              <a:gd name="connsiteX5520" fmla="*/ 2109952 w 6789110"/>
              <a:gd name="connsiteY5520" fmla="*/ 1814868 h 6386516"/>
              <a:gd name="connsiteX5521" fmla="*/ 2117892 w 6789110"/>
              <a:gd name="connsiteY5521" fmla="*/ 1815350 h 6386516"/>
              <a:gd name="connsiteX5522" fmla="*/ 2121499 w 6789110"/>
              <a:gd name="connsiteY5522" fmla="*/ 1812944 h 6386516"/>
              <a:gd name="connsiteX5523" fmla="*/ 2111877 w 6789110"/>
              <a:gd name="connsiteY5523" fmla="*/ 1812944 h 6386516"/>
              <a:gd name="connsiteX5524" fmla="*/ 2117651 w 6789110"/>
              <a:gd name="connsiteY5524" fmla="*/ 1807170 h 6386516"/>
              <a:gd name="connsiteX5525" fmla="*/ 2121501 w 6789110"/>
              <a:gd name="connsiteY5525" fmla="*/ 1812944 h 6386516"/>
              <a:gd name="connsiteX5526" fmla="*/ 2121501 w 6789110"/>
              <a:gd name="connsiteY5526" fmla="*/ 1812943 h 6386516"/>
              <a:gd name="connsiteX5527" fmla="*/ 2127275 w 6789110"/>
              <a:gd name="connsiteY5527" fmla="*/ 1816793 h 6386516"/>
              <a:gd name="connsiteX5528" fmla="*/ 2123425 w 6789110"/>
              <a:gd name="connsiteY5528" fmla="*/ 1826417 h 6386516"/>
              <a:gd name="connsiteX5529" fmla="*/ 2129200 w 6789110"/>
              <a:gd name="connsiteY5529" fmla="*/ 1826417 h 6386516"/>
              <a:gd name="connsiteX5530" fmla="*/ 2131125 w 6789110"/>
              <a:gd name="connsiteY5530" fmla="*/ 1818718 h 6386516"/>
              <a:gd name="connsiteX5531" fmla="*/ 2129200 w 6789110"/>
              <a:gd name="connsiteY5531" fmla="*/ 1812943 h 6386516"/>
              <a:gd name="connsiteX5532" fmla="*/ 2130911 w 6789110"/>
              <a:gd name="connsiteY5532" fmla="*/ 1807811 h 6386516"/>
              <a:gd name="connsiteX5533" fmla="*/ 2133050 w 6789110"/>
              <a:gd name="connsiteY5533" fmla="*/ 1811018 h 6386516"/>
              <a:gd name="connsiteX5534" fmla="*/ 2140749 w 6789110"/>
              <a:gd name="connsiteY5534" fmla="*/ 1809093 h 6386516"/>
              <a:gd name="connsiteX5535" fmla="*/ 2140749 w 6789110"/>
              <a:gd name="connsiteY5535" fmla="*/ 1815638 h 6386516"/>
              <a:gd name="connsiteX5536" fmla="*/ 2138824 w 6789110"/>
              <a:gd name="connsiteY5536" fmla="*/ 1814868 h 6386516"/>
              <a:gd name="connsiteX5537" fmla="*/ 2134974 w 6789110"/>
              <a:gd name="connsiteY5537" fmla="*/ 1820642 h 6386516"/>
              <a:gd name="connsiteX5538" fmla="*/ 2144598 w 6789110"/>
              <a:gd name="connsiteY5538" fmla="*/ 1832192 h 6386516"/>
              <a:gd name="connsiteX5539" fmla="*/ 2144598 w 6789110"/>
              <a:gd name="connsiteY5539" fmla="*/ 1839891 h 6386516"/>
              <a:gd name="connsiteX5540" fmla="*/ 2141711 w 6789110"/>
              <a:gd name="connsiteY5540" fmla="*/ 1841816 h 6386516"/>
              <a:gd name="connsiteX5541" fmla="*/ 2136899 w 6789110"/>
              <a:gd name="connsiteY5541" fmla="*/ 1841816 h 6386516"/>
              <a:gd name="connsiteX5542" fmla="*/ 2133050 w 6789110"/>
              <a:gd name="connsiteY5542" fmla="*/ 1834116 h 6386516"/>
              <a:gd name="connsiteX5543" fmla="*/ 2133050 w 6789110"/>
              <a:gd name="connsiteY5543" fmla="*/ 1849514 h 6386516"/>
              <a:gd name="connsiteX5544" fmla="*/ 2142673 w 6789110"/>
              <a:gd name="connsiteY5544" fmla="*/ 1851439 h 6386516"/>
              <a:gd name="connsiteX5545" fmla="*/ 2138824 w 6789110"/>
              <a:gd name="connsiteY5545" fmla="*/ 1843741 h 6386516"/>
              <a:gd name="connsiteX5546" fmla="*/ 2141711 w 6789110"/>
              <a:gd name="connsiteY5546" fmla="*/ 1841816 h 6386516"/>
              <a:gd name="connsiteX5547" fmla="*/ 2144598 w 6789110"/>
              <a:gd name="connsiteY5547" fmla="*/ 1841816 h 6386516"/>
              <a:gd name="connsiteX5548" fmla="*/ 2144598 w 6789110"/>
              <a:gd name="connsiteY5548" fmla="*/ 1839891 h 6386516"/>
              <a:gd name="connsiteX5549" fmla="*/ 2159996 w 6789110"/>
              <a:gd name="connsiteY5549" fmla="*/ 1834116 h 6386516"/>
              <a:gd name="connsiteX5550" fmla="*/ 2150372 w 6789110"/>
              <a:gd name="connsiteY5550" fmla="*/ 1828342 h 6386516"/>
              <a:gd name="connsiteX5551" fmla="*/ 2150372 w 6789110"/>
              <a:gd name="connsiteY5551" fmla="*/ 1834116 h 6386516"/>
              <a:gd name="connsiteX5552" fmla="*/ 2144598 w 6789110"/>
              <a:gd name="connsiteY5552" fmla="*/ 1830267 h 6386516"/>
              <a:gd name="connsiteX5553" fmla="*/ 2148448 w 6789110"/>
              <a:gd name="connsiteY5553" fmla="*/ 1828342 h 6386516"/>
              <a:gd name="connsiteX5554" fmla="*/ 2148448 w 6789110"/>
              <a:gd name="connsiteY5554" fmla="*/ 1818718 h 6386516"/>
              <a:gd name="connsiteX5555" fmla="*/ 2143066 w 6789110"/>
              <a:gd name="connsiteY5555" fmla="*/ 1816565 h 6386516"/>
              <a:gd name="connsiteX5556" fmla="*/ 2147155 w 6789110"/>
              <a:gd name="connsiteY5556" fmla="*/ 1816161 h 6386516"/>
              <a:gd name="connsiteX5557" fmla="*/ 2152297 w 6789110"/>
              <a:gd name="connsiteY5557" fmla="*/ 1811018 h 6386516"/>
              <a:gd name="connsiteX5558" fmla="*/ 2161921 w 6789110"/>
              <a:gd name="connsiteY5558" fmla="*/ 1811018 h 6386516"/>
              <a:gd name="connsiteX5559" fmla="*/ 2167696 w 6789110"/>
              <a:gd name="connsiteY5559" fmla="*/ 1803319 h 6386516"/>
              <a:gd name="connsiteX5560" fmla="*/ 2166595 w 6789110"/>
              <a:gd name="connsiteY5560" fmla="*/ 1801116 h 6386516"/>
              <a:gd name="connsiteX5561" fmla="*/ 2163847 w 6789110"/>
              <a:gd name="connsiteY5561" fmla="*/ 1805240 h 6386516"/>
              <a:gd name="connsiteX5562" fmla="*/ 2159997 w 6789110"/>
              <a:gd name="connsiteY5562" fmla="*/ 1799466 h 6386516"/>
              <a:gd name="connsiteX5563" fmla="*/ 2144598 w 6789110"/>
              <a:gd name="connsiteY5563" fmla="*/ 1805240 h 6386516"/>
              <a:gd name="connsiteX5564" fmla="*/ 2156147 w 6789110"/>
              <a:gd name="connsiteY5564" fmla="*/ 1793690 h 6386516"/>
              <a:gd name="connsiteX5565" fmla="*/ 2152297 w 6789110"/>
              <a:gd name="connsiteY5565" fmla="*/ 1785993 h 6386516"/>
              <a:gd name="connsiteX5566" fmla="*/ 2159997 w 6789110"/>
              <a:gd name="connsiteY5566" fmla="*/ 1778292 h 6386516"/>
              <a:gd name="connsiteX5567" fmla="*/ 2167696 w 6789110"/>
              <a:gd name="connsiteY5567" fmla="*/ 1778292 h 6386516"/>
              <a:gd name="connsiteX5568" fmla="*/ 2159997 w 6789110"/>
              <a:gd name="connsiteY5568" fmla="*/ 1791766 h 6386516"/>
              <a:gd name="connsiteX5569" fmla="*/ 2163847 w 6789110"/>
              <a:gd name="connsiteY5569" fmla="*/ 1797540 h 6386516"/>
              <a:gd name="connsiteX5570" fmla="*/ 2159999 w 6789110"/>
              <a:gd name="connsiteY5570" fmla="*/ 1799465 h 6386516"/>
              <a:gd name="connsiteX5571" fmla="*/ 2165769 w 6789110"/>
              <a:gd name="connsiteY5571" fmla="*/ 1799465 h 6386516"/>
              <a:gd name="connsiteX5572" fmla="*/ 2163847 w 6789110"/>
              <a:gd name="connsiteY5572" fmla="*/ 1795619 h 6386516"/>
              <a:gd name="connsiteX5573" fmla="*/ 2171545 w 6789110"/>
              <a:gd name="connsiteY5573" fmla="*/ 1789846 h 6386516"/>
              <a:gd name="connsiteX5574" fmla="*/ 2167696 w 6789110"/>
              <a:gd name="connsiteY5574" fmla="*/ 1784073 h 6386516"/>
              <a:gd name="connsiteX5575" fmla="*/ 2179244 w 6789110"/>
              <a:gd name="connsiteY5575" fmla="*/ 1789846 h 6386516"/>
              <a:gd name="connsiteX5576" fmla="*/ 2181169 w 6789110"/>
              <a:gd name="connsiteY5576" fmla="*/ 1784073 h 6386516"/>
              <a:gd name="connsiteX5577" fmla="*/ 2180287 w 6789110"/>
              <a:gd name="connsiteY5577" fmla="*/ 1781423 h 6386516"/>
              <a:gd name="connsiteX5578" fmla="*/ 2179244 w 6789110"/>
              <a:gd name="connsiteY5578" fmla="*/ 1782146 h 6386516"/>
              <a:gd name="connsiteX5579" fmla="*/ 2173470 w 6789110"/>
              <a:gd name="connsiteY5579" fmla="*/ 1776371 h 6386516"/>
              <a:gd name="connsiteX5580" fmla="*/ 2175395 w 6789110"/>
              <a:gd name="connsiteY5580" fmla="*/ 1768671 h 6386516"/>
              <a:gd name="connsiteX5581" fmla="*/ 2175395 w 6789110"/>
              <a:gd name="connsiteY5581" fmla="*/ 1762895 h 6386516"/>
              <a:gd name="connsiteX5582" fmla="*/ 2183094 w 6789110"/>
              <a:gd name="connsiteY5582" fmla="*/ 1757121 h 6386516"/>
              <a:gd name="connsiteX5583" fmla="*/ 2183095 w 6789110"/>
              <a:gd name="connsiteY5583" fmla="*/ 1757122 h 6386516"/>
              <a:gd name="connsiteX5584" fmla="*/ 2186944 w 6789110"/>
              <a:gd name="connsiteY5584" fmla="*/ 1768671 h 6386516"/>
              <a:gd name="connsiteX5585" fmla="*/ 2181169 w 6789110"/>
              <a:gd name="connsiteY5585" fmla="*/ 1774446 h 6386516"/>
              <a:gd name="connsiteX5586" fmla="*/ 2185019 w 6789110"/>
              <a:gd name="connsiteY5586" fmla="*/ 1774446 h 6386516"/>
              <a:gd name="connsiteX5587" fmla="*/ 2185019 w 6789110"/>
              <a:gd name="connsiteY5587" fmla="*/ 1772522 h 6386516"/>
              <a:gd name="connsiteX5588" fmla="*/ 2189295 w 6789110"/>
              <a:gd name="connsiteY5588" fmla="*/ 1774446 h 6386516"/>
              <a:gd name="connsiteX5589" fmla="*/ 2190367 w 6789110"/>
              <a:gd name="connsiteY5589" fmla="*/ 1774446 h 6386516"/>
              <a:gd name="connsiteX5590" fmla="*/ 2190695 w 6789110"/>
              <a:gd name="connsiteY5590" fmla="*/ 1774298 h 6386516"/>
              <a:gd name="connsiteX5591" fmla="*/ 2186944 w 6789110"/>
              <a:gd name="connsiteY5591" fmla="*/ 1768671 h 6386516"/>
              <a:gd name="connsiteX5592" fmla="*/ 2192719 w 6789110"/>
              <a:gd name="connsiteY5592" fmla="*/ 1768671 h 6386516"/>
              <a:gd name="connsiteX5593" fmla="*/ 2193779 w 6789110"/>
              <a:gd name="connsiteY5593" fmla="*/ 1772911 h 6386516"/>
              <a:gd name="connsiteX5594" fmla="*/ 2194642 w 6789110"/>
              <a:gd name="connsiteY5594" fmla="*/ 1772522 h 6386516"/>
              <a:gd name="connsiteX5595" fmla="*/ 2198492 w 6789110"/>
              <a:gd name="connsiteY5595" fmla="*/ 1778296 h 6386516"/>
              <a:gd name="connsiteX5596" fmla="*/ 2210041 w 6789110"/>
              <a:gd name="connsiteY5596" fmla="*/ 1780221 h 6386516"/>
              <a:gd name="connsiteX5597" fmla="*/ 2213891 w 6789110"/>
              <a:gd name="connsiteY5597" fmla="*/ 1776371 h 6386516"/>
              <a:gd name="connsiteX5598" fmla="*/ 2208116 w 6789110"/>
              <a:gd name="connsiteY5598" fmla="*/ 1774446 h 6386516"/>
              <a:gd name="connsiteX5599" fmla="*/ 2213891 w 6789110"/>
              <a:gd name="connsiteY5599" fmla="*/ 1770597 h 6386516"/>
              <a:gd name="connsiteX5600" fmla="*/ 2213895 w 6789110"/>
              <a:gd name="connsiteY5600" fmla="*/ 1770594 h 6386516"/>
              <a:gd name="connsiteX5601" fmla="*/ 2213891 w 6789110"/>
              <a:gd name="connsiteY5601" fmla="*/ 1770594 h 6386516"/>
              <a:gd name="connsiteX5602" fmla="*/ 2213891 w 6789110"/>
              <a:gd name="connsiteY5602" fmla="*/ 1762893 h 6386516"/>
              <a:gd name="connsiteX5603" fmla="*/ 2219014 w 6789110"/>
              <a:gd name="connsiteY5603" fmla="*/ 1762893 h 6386516"/>
              <a:gd name="connsiteX5604" fmla="*/ 2213891 w 6789110"/>
              <a:gd name="connsiteY5604" fmla="*/ 1760971 h 6386516"/>
              <a:gd name="connsiteX5605" fmla="*/ 2213891 w 6789110"/>
              <a:gd name="connsiteY5605" fmla="*/ 1759047 h 6386516"/>
              <a:gd name="connsiteX5606" fmla="*/ 2214612 w 6789110"/>
              <a:gd name="connsiteY5606" fmla="*/ 1757605 h 6386516"/>
              <a:gd name="connsiteX5607" fmla="*/ 2213891 w 6789110"/>
              <a:gd name="connsiteY5607" fmla="*/ 1757124 h 6386516"/>
              <a:gd name="connsiteX5608" fmla="*/ 2208116 w 6789110"/>
              <a:gd name="connsiteY5608" fmla="*/ 1762897 h 6386516"/>
              <a:gd name="connsiteX5609" fmla="*/ 2208116 w 6789110"/>
              <a:gd name="connsiteY5609" fmla="*/ 1755200 h 6386516"/>
              <a:gd name="connsiteX5610" fmla="*/ 2192718 w 6789110"/>
              <a:gd name="connsiteY5610" fmla="*/ 1743653 h 6386516"/>
              <a:gd name="connsiteX5611" fmla="*/ 2190793 w 6789110"/>
              <a:gd name="connsiteY5611" fmla="*/ 1732103 h 6386516"/>
              <a:gd name="connsiteX5612" fmla="*/ 2208116 w 6789110"/>
              <a:gd name="connsiteY5612" fmla="*/ 1724405 h 6386516"/>
              <a:gd name="connsiteX5613" fmla="*/ 2208116 w 6789110"/>
              <a:gd name="connsiteY5613" fmla="*/ 1716706 h 6386516"/>
              <a:gd name="connsiteX5614" fmla="*/ 2213891 w 6789110"/>
              <a:gd name="connsiteY5614" fmla="*/ 1722480 h 6386516"/>
              <a:gd name="connsiteX5615" fmla="*/ 2221590 w 6789110"/>
              <a:gd name="connsiteY5615" fmla="*/ 1722480 h 6386516"/>
              <a:gd name="connsiteX5616" fmla="*/ 2231214 w 6789110"/>
              <a:gd name="connsiteY5616" fmla="*/ 1718632 h 6386516"/>
              <a:gd name="connsiteX5617" fmla="*/ 2225441 w 6789110"/>
              <a:gd name="connsiteY5617" fmla="*/ 1724405 h 6386516"/>
              <a:gd name="connsiteX5618" fmla="*/ 2227365 w 6789110"/>
              <a:gd name="connsiteY5618" fmla="*/ 1728256 h 6386516"/>
              <a:gd name="connsiteX5619" fmla="*/ 2225655 w 6789110"/>
              <a:gd name="connsiteY5619" fmla="*/ 1729537 h 6386516"/>
              <a:gd name="connsiteX5620" fmla="*/ 2227364 w 6789110"/>
              <a:gd name="connsiteY5620" fmla="*/ 1732102 h 6386516"/>
              <a:gd name="connsiteX5621" fmla="*/ 2233136 w 6789110"/>
              <a:gd name="connsiteY5621" fmla="*/ 1726330 h 6386516"/>
              <a:gd name="connsiteX5622" fmla="*/ 2231214 w 6789110"/>
              <a:gd name="connsiteY5622" fmla="*/ 1726330 h 6386516"/>
              <a:gd name="connsiteX5623" fmla="*/ 2231214 w 6789110"/>
              <a:gd name="connsiteY5623" fmla="*/ 1718632 h 6386516"/>
              <a:gd name="connsiteX5624" fmla="*/ 2236988 w 6789110"/>
              <a:gd name="connsiteY5624" fmla="*/ 1716706 h 6386516"/>
              <a:gd name="connsiteX5625" fmla="*/ 2238912 w 6789110"/>
              <a:gd name="connsiteY5625" fmla="*/ 1720555 h 6386516"/>
              <a:gd name="connsiteX5626" fmla="*/ 2238914 w 6789110"/>
              <a:gd name="connsiteY5626" fmla="*/ 1720554 h 6386516"/>
              <a:gd name="connsiteX5627" fmla="*/ 2244573 w 6789110"/>
              <a:gd name="connsiteY5627" fmla="*/ 1719422 h 6386516"/>
              <a:gd name="connsiteX5628" fmla="*/ 2242762 w 6789110"/>
              <a:gd name="connsiteY5628" fmla="*/ 1716706 h 6386516"/>
              <a:gd name="connsiteX5629" fmla="*/ 2236988 w 6789110"/>
              <a:gd name="connsiteY5629" fmla="*/ 1716706 h 6386516"/>
              <a:gd name="connsiteX5630" fmla="*/ 2236987 w 6789110"/>
              <a:gd name="connsiteY5630" fmla="*/ 1716706 h 6386516"/>
              <a:gd name="connsiteX5631" fmla="*/ 2240837 w 6789110"/>
              <a:gd name="connsiteY5631" fmla="*/ 1710932 h 6386516"/>
              <a:gd name="connsiteX5632" fmla="*/ 2231213 w 6789110"/>
              <a:gd name="connsiteY5632" fmla="*/ 1710932 h 6386516"/>
              <a:gd name="connsiteX5633" fmla="*/ 2242762 w 6789110"/>
              <a:gd name="connsiteY5633" fmla="*/ 1699382 h 6386516"/>
              <a:gd name="connsiteX5634" fmla="*/ 2240837 w 6789110"/>
              <a:gd name="connsiteY5634" fmla="*/ 1709006 h 6386516"/>
              <a:gd name="connsiteX5635" fmla="*/ 2246612 w 6789110"/>
              <a:gd name="connsiteY5635" fmla="*/ 1709006 h 6386516"/>
              <a:gd name="connsiteX5636" fmla="*/ 2242762 w 6789110"/>
              <a:gd name="connsiteY5636" fmla="*/ 1712855 h 6386516"/>
              <a:gd name="connsiteX5637" fmla="*/ 2248537 w 6789110"/>
              <a:gd name="connsiteY5637" fmla="*/ 1716706 h 6386516"/>
              <a:gd name="connsiteX5638" fmla="*/ 2247850 w 6789110"/>
              <a:gd name="connsiteY5638" fmla="*/ 1718767 h 6386516"/>
              <a:gd name="connsiteX5639" fmla="*/ 2248537 w 6789110"/>
              <a:gd name="connsiteY5639" fmla="*/ 1718630 h 6386516"/>
              <a:gd name="connsiteX5640" fmla="*/ 2248537 w 6789110"/>
              <a:gd name="connsiteY5640" fmla="*/ 1730176 h 6386516"/>
              <a:gd name="connsiteX5641" fmla="*/ 2263935 w 6789110"/>
              <a:gd name="connsiteY5641" fmla="*/ 1718630 h 6386516"/>
              <a:gd name="connsiteX5642" fmla="*/ 2258161 w 6789110"/>
              <a:gd name="connsiteY5642" fmla="*/ 1710929 h 6386516"/>
              <a:gd name="connsiteX5643" fmla="*/ 2250462 w 6789110"/>
              <a:gd name="connsiteY5643" fmla="*/ 1716706 h 6386516"/>
              <a:gd name="connsiteX5644" fmla="*/ 2248537 w 6789110"/>
              <a:gd name="connsiteY5644" fmla="*/ 1712855 h 6386516"/>
              <a:gd name="connsiteX5645" fmla="*/ 2254311 w 6789110"/>
              <a:gd name="connsiteY5645" fmla="*/ 1707079 h 6386516"/>
              <a:gd name="connsiteX5646" fmla="*/ 2250462 w 6789110"/>
              <a:gd name="connsiteY5646" fmla="*/ 1697455 h 6386516"/>
              <a:gd name="connsiteX5647" fmla="*/ 2263935 w 6789110"/>
              <a:gd name="connsiteY5647" fmla="*/ 1697455 h 6386516"/>
              <a:gd name="connsiteX5648" fmla="*/ 2267784 w 6789110"/>
              <a:gd name="connsiteY5648" fmla="*/ 1689756 h 6386516"/>
              <a:gd name="connsiteX5649" fmla="*/ 2277408 w 6789110"/>
              <a:gd name="connsiteY5649" fmla="*/ 1693606 h 6386516"/>
              <a:gd name="connsiteX5650" fmla="*/ 2281258 w 6789110"/>
              <a:gd name="connsiteY5650" fmla="*/ 1701305 h 6386516"/>
              <a:gd name="connsiteX5651" fmla="*/ 2271634 w 6789110"/>
              <a:gd name="connsiteY5651" fmla="*/ 1709005 h 6386516"/>
              <a:gd name="connsiteX5652" fmla="*/ 2277408 w 6789110"/>
              <a:gd name="connsiteY5652" fmla="*/ 1712855 h 6386516"/>
              <a:gd name="connsiteX5653" fmla="*/ 2271634 w 6789110"/>
              <a:gd name="connsiteY5653" fmla="*/ 1720554 h 6386516"/>
              <a:gd name="connsiteX5654" fmla="*/ 2281258 w 6789110"/>
              <a:gd name="connsiteY5654" fmla="*/ 1720554 h 6386516"/>
              <a:gd name="connsiteX5655" fmla="*/ 2281258 w 6789110"/>
              <a:gd name="connsiteY5655" fmla="*/ 1726329 h 6386516"/>
              <a:gd name="connsiteX5656" fmla="*/ 2290882 w 6789110"/>
              <a:gd name="connsiteY5656" fmla="*/ 1728252 h 6386516"/>
              <a:gd name="connsiteX5657" fmla="*/ 2292807 w 6789110"/>
              <a:gd name="connsiteY5657" fmla="*/ 1724403 h 6386516"/>
              <a:gd name="connsiteX5658" fmla="*/ 2285108 w 6789110"/>
              <a:gd name="connsiteY5658" fmla="*/ 1722479 h 6386516"/>
              <a:gd name="connsiteX5659" fmla="*/ 2281258 w 6789110"/>
              <a:gd name="connsiteY5659" fmla="*/ 1720554 h 6386516"/>
              <a:gd name="connsiteX5660" fmla="*/ 2287032 w 6789110"/>
              <a:gd name="connsiteY5660" fmla="*/ 1712855 h 6386516"/>
              <a:gd name="connsiteX5661" fmla="*/ 2277408 w 6789110"/>
              <a:gd name="connsiteY5661" fmla="*/ 1712855 h 6386516"/>
              <a:gd name="connsiteX5662" fmla="*/ 2281258 w 6789110"/>
              <a:gd name="connsiteY5662" fmla="*/ 1707079 h 6386516"/>
              <a:gd name="connsiteX5663" fmla="*/ 2287032 w 6789110"/>
              <a:gd name="connsiteY5663" fmla="*/ 1709005 h 6386516"/>
              <a:gd name="connsiteX5664" fmla="*/ 2285108 w 6789110"/>
              <a:gd name="connsiteY5664" fmla="*/ 1697455 h 6386516"/>
              <a:gd name="connsiteX5665" fmla="*/ 2290882 w 6789110"/>
              <a:gd name="connsiteY5665" fmla="*/ 1695530 h 6386516"/>
              <a:gd name="connsiteX5666" fmla="*/ 2285108 w 6789110"/>
              <a:gd name="connsiteY5666" fmla="*/ 1693606 h 6386516"/>
              <a:gd name="connsiteX5667" fmla="*/ 2288958 w 6789110"/>
              <a:gd name="connsiteY5667" fmla="*/ 1687831 h 6386516"/>
              <a:gd name="connsiteX5668" fmla="*/ 2279333 w 6789110"/>
              <a:gd name="connsiteY5668" fmla="*/ 1687831 h 6386516"/>
              <a:gd name="connsiteX5669" fmla="*/ 2279333 w 6789110"/>
              <a:gd name="connsiteY5669" fmla="*/ 1682055 h 6386516"/>
              <a:gd name="connsiteX5670" fmla="*/ 2269709 w 6789110"/>
              <a:gd name="connsiteY5670" fmla="*/ 1683980 h 6386516"/>
              <a:gd name="connsiteX5671" fmla="*/ 2263935 w 6789110"/>
              <a:gd name="connsiteY5671" fmla="*/ 1672433 h 6386516"/>
              <a:gd name="connsiteX5672" fmla="*/ 2273559 w 6789110"/>
              <a:gd name="connsiteY5672" fmla="*/ 1670508 h 6386516"/>
              <a:gd name="connsiteX5673" fmla="*/ 2294732 w 6789110"/>
              <a:gd name="connsiteY5673" fmla="*/ 1683980 h 6386516"/>
              <a:gd name="connsiteX5674" fmla="*/ 2290882 w 6789110"/>
              <a:gd name="connsiteY5674" fmla="*/ 1678207 h 6386516"/>
              <a:gd name="connsiteX5675" fmla="*/ 2302431 w 6789110"/>
              <a:gd name="connsiteY5675" fmla="*/ 1680131 h 6386516"/>
              <a:gd name="connsiteX5676" fmla="*/ 2302431 w 6789110"/>
              <a:gd name="connsiteY5676" fmla="*/ 1674356 h 6386516"/>
              <a:gd name="connsiteX5677" fmla="*/ 2290882 w 6789110"/>
              <a:gd name="connsiteY5677" fmla="*/ 1674356 h 6386516"/>
              <a:gd name="connsiteX5678" fmla="*/ 2304355 w 6789110"/>
              <a:gd name="connsiteY5678" fmla="*/ 1660885 h 6386516"/>
              <a:gd name="connsiteX5679" fmla="*/ 2312056 w 6789110"/>
              <a:gd name="connsiteY5679" fmla="*/ 1660885 h 6386516"/>
              <a:gd name="connsiteX5680" fmla="*/ 2302431 w 6789110"/>
              <a:gd name="connsiteY5680" fmla="*/ 1658960 h 6386516"/>
              <a:gd name="connsiteX5681" fmla="*/ 2198492 w 6789110"/>
              <a:gd name="connsiteY5681" fmla="*/ 1649335 h 6386516"/>
              <a:gd name="connsiteX5682" fmla="*/ 2202341 w 6789110"/>
              <a:gd name="connsiteY5682" fmla="*/ 1653185 h 6386516"/>
              <a:gd name="connsiteX5683" fmla="*/ 2188868 w 6789110"/>
              <a:gd name="connsiteY5683" fmla="*/ 1657034 h 6386516"/>
              <a:gd name="connsiteX5684" fmla="*/ 2233139 w 6789110"/>
              <a:gd name="connsiteY5684" fmla="*/ 1647402 h 6386516"/>
              <a:gd name="connsiteX5685" fmla="*/ 2238914 w 6789110"/>
              <a:gd name="connsiteY5685" fmla="*/ 1653175 h 6386516"/>
              <a:gd name="connsiteX5686" fmla="*/ 2231214 w 6789110"/>
              <a:gd name="connsiteY5686" fmla="*/ 1657026 h 6386516"/>
              <a:gd name="connsiteX5687" fmla="*/ 2283183 w 6789110"/>
              <a:gd name="connsiteY5687" fmla="*/ 1645477 h 6386516"/>
              <a:gd name="connsiteX5688" fmla="*/ 2298582 w 6789110"/>
              <a:gd name="connsiteY5688" fmla="*/ 1658953 h 6386516"/>
              <a:gd name="connsiteX5689" fmla="*/ 2279333 w 6789110"/>
              <a:gd name="connsiteY5689" fmla="*/ 1647402 h 6386516"/>
              <a:gd name="connsiteX5690" fmla="*/ 2186943 w 6789110"/>
              <a:gd name="connsiteY5690" fmla="*/ 1645475 h 6386516"/>
              <a:gd name="connsiteX5691" fmla="*/ 2183093 w 6789110"/>
              <a:gd name="connsiteY5691" fmla="*/ 1655099 h 6386516"/>
              <a:gd name="connsiteX5692" fmla="*/ 2177319 w 6789110"/>
              <a:gd name="connsiteY5692" fmla="*/ 1649325 h 6386516"/>
              <a:gd name="connsiteX5693" fmla="*/ 5996099 w 6789110"/>
              <a:gd name="connsiteY5693" fmla="*/ 1643604 h 6386516"/>
              <a:gd name="connsiteX5694" fmla="*/ 5999948 w 6789110"/>
              <a:gd name="connsiteY5694" fmla="*/ 1657079 h 6386516"/>
              <a:gd name="connsiteX5695" fmla="*/ 5836340 w 6789110"/>
              <a:gd name="connsiteY5695" fmla="*/ 1772569 h 6386516"/>
              <a:gd name="connsiteX5696" fmla="*/ 5836340 w 6789110"/>
              <a:gd name="connsiteY5696" fmla="*/ 1762939 h 6386516"/>
              <a:gd name="connsiteX5697" fmla="*/ 5969151 w 6789110"/>
              <a:gd name="connsiteY5697" fmla="*/ 1664780 h 6386516"/>
              <a:gd name="connsiteX5698" fmla="*/ 5976851 w 6789110"/>
              <a:gd name="connsiteY5698" fmla="*/ 1651304 h 6386516"/>
              <a:gd name="connsiteX5699" fmla="*/ 5996099 w 6789110"/>
              <a:gd name="connsiteY5699" fmla="*/ 1643604 h 6386516"/>
              <a:gd name="connsiteX5700" fmla="*/ 2321679 w 6789110"/>
              <a:gd name="connsiteY5700" fmla="*/ 1637778 h 6386516"/>
              <a:gd name="connsiteX5701" fmla="*/ 2327453 w 6789110"/>
              <a:gd name="connsiteY5701" fmla="*/ 1637778 h 6386516"/>
              <a:gd name="connsiteX5702" fmla="*/ 2325529 w 6789110"/>
              <a:gd name="connsiteY5702" fmla="*/ 1645476 h 6386516"/>
              <a:gd name="connsiteX5703" fmla="*/ 2321679 w 6789110"/>
              <a:gd name="connsiteY5703" fmla="*/ 1645476 h 6386516"/>
              <a:gd name="connsiteX5704" fmla="*/ 2204266 w 6789110"/>
              <a:gd name="connsiteY5704" fmla="*/ 1635851 h 6386516"/>
              <a:gd name="connsiteX5705" fmla="*/ 2213891 w 6789110"/>
              <a:gd name="connsiteY5705" fmla="*/ 1635851 h 6386516"/>
              <a:gd name="connsiteX5706" fmla="*/ 2204266 w 6789110"/>
              <a:gd name="connsiteY5706" fmla="*/ 1641625 h 6386516"/>
              <a:gd name="connsiteX5707" fmla="*/ 2404444 w 6789110"/>
              <a:gd name="connsiteY5707" fmla="*/ 1635848 h 6386516"/>
              <a:gd name="connsiteX5708" fmla="*/ 2404444 w 6789110"/>
              <a:gd name="connsiteY5708" fmla="*/ 1643547 h 6386516"/>
              <a:gd name="connsiteX5709" fmla="*/ 2414068 w 6789110"/>
              <a:gd name="connsiteY5709" fmla="*/ 1643547 h 6386516"/>
              <a:gd name="connsiteX5710" fmla="*/ 2414068 w 6789110"/>
              <a:gd name="connsiteY5710" fmla="*/ 1635848 h 6386516"/>
              <a:gd name="connsiteX5711" fmla="*/ 2117652 w 6789110"/>
              <a:gd name="connsiteY5711" fmla="*/ 1635846 h 6386516"/>
              <a:gd name="connsiteX5712" fmla="*/ 2106102 w 6789110"/>
              <a:gd name="connsiteY5712" fmla="*/ 1647395 h 6386516"/>
              <a:gd name="connsiteX5713" fmla="*/ 2102253 w 6789110"/>
              <a:gd name="connsiteY5713" fmla="*/ 1641620 h 6386516"/>
              <a:gd name="connsiteX5714" fmla="*/ 2379422 w 6789110"/>
              <a:gd name="connsiteY5714" fmla="*/ 1633923 h 6386516"/>
              <a:gd name="connsiteX5715" fmla="*/ 2373647 w 6789110"/>
              <a:gd name="connsiteY5715" fmla="*/ 1635848 h 6386516"/>
              <a:gd name="connsiteX5716" fmla="*/ 2379422 w 6789110"/>
              <a:gd name="connsiteY5716" fmla="*/ 1637773 h 6386516"/>
              <a:gd name="connsiteX5717" fmla="*/ 2390970 w 6789110"/>
              <a:gd name="connsiteY5717" fmla="*/ 1643547 h 6386516"/>
              <a:gd name="connsiteX5718" fmla="*/ 2390970 w 6789110"/>
              <a:gd name="connsiteY5718" fmla="*/ 1635848 h 6386516"/>
              <a:gd name="connsiteX5719" fmla="*/ 1936722 w 6789110"/>
              <a:gd name="connsiteY5719" fmla="*/ 1632008 h 6386516"/>
              <a:gd name="connsiteX5720" fmla="*/ 1936722 w 6789110"/>
              <a:gd name="connsiteY5720" fmla="*/ 1637782 h 6386516"/>
              <a:gd name="connsiteX5721" fmla="*/ 1930948 w 6789110"/>
              <a:gd name="connsiteY5721" fmla="*/ 1633933 h 6386516"/>
              <a:gd name="connsiteX5722" fmla="*/ 2396745 w 6789110"/>
              <a:gd name="connsiteY5722" fmla="*/ 1628148 h 6386516"/>
              <a:gd name="connsiteX5723" fmla="*/ 2396745 w 6789110"/>
              <a:gd name="connsiteY5723" fmla="*/ 1643547 h 6386516"/>
              <a:gd name="connsiteX5724" fmla="*/ 2400594 w 6789110"/>
              <a:gd name="connsiteY5724" fmla="*/ 1637773 h 6386516"/>
              <a:gd name="connsiteX5725" fmla="*/ 2396745 w 6789110"/>
              <a:gd name="connsiteY5725" fmla="*/ 1628148 h 6386516"/>
              <a:gd name="connsiteX5726" fmla="*/ 2315904 w 6789110"/>
              <a:gd name="connsiteY5726" fmla="*/ 1624302 h 6386516"/>
              <a:gd name="connsiteX5727" fmla="*/ 2319755 w 6789110"/>
              <a:gd name="connsiteY5727" fmla="*/ 1630076 h 6386516"/>
              <a:gd name="connsiteX5728" fmla="*/ 2310130 w 6789110"/>
              <a:gd name="connsiteY5728" fmla="*/ 1628151 h 6386516"/>
              <a:gd name="connsiteX5729" fmla="*/ 2306280 w 6789110"/>
              <a:gd name="connsiteY5729" fmla="*/ 1624302 h 6386516"/>
              <a:gd name="connsiteX5730" fmla="*/ 2310129 w 6789110"/>
              <a:gd name="connsiteY5730" fmla="*/ 1628152 h 6386516"/>
              <a:gd name="connsiteX5731" fmla="*/ 2306280 w 6789110"/>
              <a:gd name="connsiteY5731" fmla="*/ 1630076 h 6386516"/>
              <a:gd name="connsiteX5732" fmla="*/ 2304356 w 6789110"/>
              <a:gd name="connsiteY5732" fmla="*/ 1632001 h 6386516"/>
              <a:gd name="connsiteX5733" fmla="*/ 2310130 w 6789110"/>
              <a:gd name="connsiteY5733" fmla="*/ 1635850 h 6386516"/>
              <a:gd name="connsiteX5734" fmla="*/ 2300506 w 6789110"/>
              <a:gd name="connsiteY5734" fmla="*/ 1645474 h 6386516"/>
              <a:gd name="connsiteX5735" fmla="*/ 2294732 w 6789110"/>
              <a:gd name="connsiteY5735" fmla="*/ 1637775 h 6386516"/>
              <a:gd name="connsiteX5736" fmla="*/ 2304355 w 6789110"/>
              <a:gd name="connsiteY5736" fmla="*/ 1637775 h 6386516"/>
              <a:gd name="connsiteX5737" fmla="*/ 2304355 w 6789110"/>
              <a:gd name="connsiteY5737" fmla="*/ 1632001 h 6386516"/>
              <a:gd name="connsiteX5738" fmla="*/ 2296656 w 6789110"/>
              <a:gd name="connsiteY5738" fmla="*/ 1628152 h 6386516"/>
              <a:gd name="connsiteX5739" fmla="*/ 2156147 w 6789110"/>
              <a:gd name="connsiteY5739" fmla="*/ 1610837 h 6386516"/>
              <a:gd name="connsiteX5740" fmla="*/ 2152297 w 6789110"/>
              <a:gd name="connsiteY5740" fmla="*/ 1616612 h 6386516"/>
              <a:gd name="connsiteX5741" fmla="*/ 2158073 w 6789110"/>
              <a:gd name="connsiteY5741" fmla="*/ 1618536 h 6386516"/>
              <a:gd name="connsiteX5742" fmla="*/ 2146522 w 6789110"/>
              <a:gd name="connsiteY5742" fmla="*/ 1624311 h 6386516"/>
              <a:gd name="connsiteX5743" fmla="*/ 2140748 w 6789110"/>
              <a:gd name="connsiteY5743" fmla="*/ 1616612 h 6386516"/>
              <a:gd name="connsiteX5744" fmla="*/ 2156147 w 6789110"/>
              <a:gd name="connsiteY5744" fmla="*/ 1610837 h 6386516"/>
              <a:gd name="connsiteX5745" fmla="*/ 2236989 w 6789110"/>
              <a:gd name="connsiteY5745" fmla="*/ 1610832 h 6386516"/>
              <a:gd name="connsiteX5746" fmla="*/ 2242763 w 6789110"/>
              <a:gd name="connsiteY5746" fmla="*/ 1610832 h 6386516"/>
              <a:gd name="connsiteX5747" fmla="*/ 2242763 w 6789110"/>
              <a:gd name="connsiteY5747" fmla="*/ 1616605 h 6386516"/>
              <a:gd name="connsiteX5748" fmla="*/ 2371722 w 6789110"/>
              <a:gd name="connsiteY5748" fmla="*/ 1610826 h 6386516"/>
              <a:gd name="connsiteX5749" fmla="*/ 2372389 w 6789110"/>
              <a:gd name="connsiteY5749" fmla="*/ 1611492 h 6386516"/>
              <a:gd name="connsiteX5750" fmla="*/ 2371722 w 6789110"/>
              <a:gd name="connsiteY5750" fmla="*/ 1614294 h 6386516"/>
              <a:gd name="connsiteX5751" fmla="*/ 2521165 w 6789110"/>
              <a:gd name="connsiteY5751" fmla="*/ 1609081 h 6386516"/>
              <a:gd name="connsiteX5752" fmla="*/ 2519933 w 6789110"/>
              <a:gd name="connsiteY5752" fmla="*/ 1626283 h 6386516"/>
              <a:gd name="connsiteX5753" fmla="*/ 2552653 w 6789110"/>
              <a:gd name="connsiteY5753" fmla="*/ 1793740 h 6386516"/>
              <a:gd name="connsiteX5754" fmla="*/ 2772079 w 6789110"/>
              <a:gd name="connsiteY5754" fmla="*/ 2411587 h 6386516"/>
              <a:gd name="connsiteX5755" fmla="*/ 2494910 w 6789110"/>
              <a:gd name="connsiteY5755" fmla="*/ 1720602 h 6386516"/>
              <a:gd name="connsiteX5756" fmla="*/ 2521165 w 6789110"/>
              <a:gd name="connsiteY5756" fmla="*/ 1609081 h 6386516"/>
              <a:gd name="connsiteX5757" fmla="*/ 2269709 w 6789110"/>
              <a:gd name="connsiteY5757" fmla="*/ 1608912 h 6386516"/>
              <a:gd name="connsiteX5758" fmla="*/ 2277408 w 6789110"/>
              <a:gd name="connsiteY5758" fmla="*/ 1612762 h 6386516"/>
              <a:gd name="connsiteX5759" fmla="*/ 2267784 w 6789110"/>
              <a:gd name="connsiteY5759" fmla="*/ 1614686 h 6386516"/>
              <a:gd name="connsiteX5760" fmla="*/ 2036809 w 6789110"/>
              <a:gd name="connsiteY5760" fmla="*/ 1606975 h 6386516"/>
              <a:gd name="connsiteX5761" fmla="*/ 2042584 w 6789110"/>
              <a:gd name="connsiteY5761" fmla="*/ 1612749 h 6386516"/>
              <a:gd name="connsiteX5762" fmla="*/ 2036809 w 6789110"/>
              <a:gd name="connsiteY5762" fmla="*/ 1616600 h 6386516"/>
              <a:gd name="connsiteX5763" fmla="*/ 2032960 w 6789110"/>
              <a:gd name="connsiteY5763" fmla="*/ 1610825 h 6386516"/>
              <a:gd name="connsiteX5764" fmla="*/ 1840482 w 6789110"/>
              <a:gd name="connsiteY5764" fmla="*/ 1605060 h 6386516"/>
              <a:gd name="connsiteX5765" fmla="*/ 1850106 w 6789110"/>
              <a:gd name="connsiteY5765" fmla="*/ 1606985 h 6386516"/>
              <a:gd name="connsiteX5766" fmla="*/ 1844331 w 6789110"/>
              <a:gd name="connsiteY5766" fmla="*/ 1610835 h 6386516"/>
              <a:gd name="connsiteX5767" fmla="*/ 2279334 w 6789110"/>
              <a:gd name="connsiteY5767" fmla="*/ 1605057 h 6386516"/>
              <a:gd name="connsiteX5768" fmla="*/ 2287033 w 6789110"/>
              <a:gd name="connsiteY5768" fmla="*/ 1610831 h 6386516"/>
              <a:gd name="connsiteX5769" fmla="*/ 2279334 w 6789110"/>
              <a:gd name="connsiteY5769" fmla="*/ 1614681 h 6386516"/>
              <a:gd name="connsiteX5770" fmla="*/ 2290882 w 6789110"/>
              <a:gd name="connsiteY5770" fmla="*/ 1605056 h 6386516"/>
              <a:gd name="connsiteX5771" fmla="*/ 2300506 w 6789110"/>
              <a:gd name="connsiteY5771" fmla="*/ 1605056 h 6386516"/>
              <a:gd name="connsiteX5772" fmla="*/ 2290882 w 6789110"/>
              <a:gd name="connsiteY5772" fmla="*/ 1616605 h 6386516"/>
              <a:gd name="connsiteX5773" fmla="*/ 2290882 w 6789110"/>
              <a:gd name="connsiteY5773" fmla="*/ 1605056 h 6386516"/>
              <a:gd name="connsiteX5774" fmla="*/ 1979066 w 6789110"/>
              <a:gd name="connsiteY5774" fmla="*/ 1605049 h 6386516"/>
              <a:gd name="connsiteX5775" fmla="*/ 1984841 w 6789110"/>
              <a:gd name="connsiteY5775" fmla="*/ 1612749 h 6386516"/>
              <a:gd name="connsiteX5776" fmla="*/ 1975217 w 6789110"/>
              <a:gd name="connsiteY5776" fmla="*/ 1612749 h 6386516"/>
              <a:gd name="connsiteX5777" fmla="*/ 2385196 w 6789110"/>
              <a:gd name="connsiteY5777" fmla="*/ 1597352 h 6386516"/>
              <a:gd name="connsiteX5778" fmla="*/ 2381347 w 6789110"/>
              <a:gd name="connsiteY5778" fmla="*/ 1599277 h 6386516"/>
              <a:gd name="connsiteX5779" fmla="*/ 2385196 w 6789110"/>
              <a:gd name="connsiteY5779" fmla="*/ 1599277 h 6386516"/>
              <a:gd name="connsiteX5780" fmla="*/ 2261769 w 6789110"/>
              <a:gd name="connsiteY5780" fmla="*/ 1595195 h 6386516"/>
              <a:gd name="connsiteX5781" fmla="*/ 2267784 w 6789110"/>
              <a:gd name="connsiteY5781" fmla="*/ 1597360 h 6386516"/>
              <a:gd name="connsiteX5782" fmla="*/ 2279334 w 6789110"/>
              <a:gd name="connsiteY5782" fmla="*/ 1597360 h 6386516"/>
              <a:gd name="connsiteX5783" fmla="*/ 2273559 w 6789110"/>
              <a:gd name="connsiteY5783" fmla="*/ 1603135 h 6386516"/>
              <a:gd name="connsiteX5784" fmla="*/ 2275485 w 6789110"/>
              <a:gd name="connsiteY5784" fmla="*/ 1606984 h 6386516"/>
              <a:gd name="connsiteX5785" fmla="*/ 2271634 w 6789110"/>
              <a:gd name="connsiteY5785" fmla="*/ 1608909 h 6386516"/>
              <a:gd name="connsiteX5786" fmla="*/ 2267784 w 6789110"/>
              <a:gd name="connsiteY5786" fmla="*/ 1606984 h 6386516"/>
              <a:gd name="connsiteX5787" fmla="*/ 2262010 w 6789110"/>
              <a:gd name="connsiteY5787" fmla="*/ 1608909 h 6386516"/>
              <a:gd name="connsiteX5788" fmla="*/ 2260085 w 6789110"/>
              <a:gd name="connsiteY5788" fmla="*/ 1597360 h 6386516"/>
              <a:gd name="connsiteX5789" fmla="*/ 2261769 w 6789110"/>
              <a:gd name="connsiteY5789" fmla="*/ 1595195 h 6386516"/>
              <a:gd name="connsiteX5790" fmla="*/ 1852031 w 6789110"/>
              <a:gd name="connsiteY5790" fmla="*/ 1589661 h 6386516"/>
              <a:gd name="connsiteX5791" fmla="*/ 1863579 w 6789110"/>
              <a:gd name="connsiteY5791" fmla="*/ 1589661 h 6386516"/>
              <a:gd name="connsiteX5792" fmla="*/ 1859729 w 6789110"/>
              <a:gd name="connsiteY5792" fmla="*/ 1595435 h 6386516"/>
              <a:gd name="connsiteX5793" fmla="*/ 2213891 w 6789110"/>
              <a:gd name="connsiteY5793" fmla="*/ 1587742 h 6386516"/>
              <a:gd name="connsiteX5794" fmla="*/ 2217741 w 6789110"/>
              <a:gd name="connsiteY5794" fmla="*/ 1589667 h 6386516"/>
              <a:gd name="connsiteX5795" fmla="*/ 2208116 w 6789110"/>
              <a:gd name="connsiteY5795" fmla="*/ 1597366 h 6386516"/>
              <a:gd name="connsiteX5796" fmla="*/ 2200418 w 6789110"/>
              <a:gd name="connsiteY5796" fmla="*/ 1589667 h 6386516"/>
              <a:gd name="connsiteX5797" fmla="*/ 2235063 w 6789110"/>
              <a:gd name="connsiteY5797" fmla="*/ 1585809 h 6386516"/>
              <a:gd name="connsiteX5798" fmla="*/ 2240837 w 6789110"/>
              <a:gd name="connsiteY5798" fmla="*/ 1591583 h 6386516"/>
              <a:gd name="connsiteX5799" fmla="*/ 2235063 w 6789110"/>
              <a:gd name="connsiteY5799" fmla="*/ 1595433 h 6386516"/>
              <a:gd name="connsiteX5800" fmla="*/ 2231213 w 6789110"/>
              <a:gd name="connsiteY5800" fmla="*/ 1591583 h 6386516"/>
              <a:gd name="connsiteX5801" fmla="*/ 6783336 w 6789110"/>
              <a:gd name="connsiteY5801" fmla="*/ 1574312 h 6386516"/>
              <a:gd name="connsiteX5802" fmla="*/ 6789110 w 6789110"/>
              <a:gd name="connsiteY5802" fmla="*/ 1589709 h 6386516"/>
              <a:gd name="connsiteX5803" fmla="*/ 6777561 w 6789110"/>
              <a:gd name="connsiteY5803" fmla="*/ 1587784 h 6386516"/>
              <a:gd name="connsiteX5804" fmla="*/ 6392604 w 6789110"/>
              <a:gd name="connsiteY5804" fmla="*/ 1795664 h 6386516"/>
              <a:gd name="connsiteX5805" fmla="*/ 6413777 w 6789110"/>
              <a:gd name="connsiteY5805" fmla="*/ 1770642 h 6386516"/>
              <a:gd name="connsiteX5806" fmla="*/ 2415992 w 6789110"/>
              <a:gd name="connsiteY5806" fmla="*/ 1572330 h 6386516"/>
              <a:gd name="connsiteX5807" fmla="*/ 2417917 w 6789110"/>
              <a:gd name="connsiteY5807" fmla="*/ 1574254 h 6386516"/>
              <a:gd name="connsiteX5808" fmla="*/ 2419843 w 6789110"/>
              <a:gd name="connsiteY5808" fmla="*/ 1572330 h 6386516"/>
              <a:gd name="connsiteX5809" fmla="*/ 2290882 w 6789110"/>
              <a:gd name="connsiteY5809" fmla="*/ 1570411 h 6386516"/>
              <a:gd name="connsiteX5810" fmla="*/ 2294732 w 6789110"/>
              <a:gd name="connsiteY5810" fmla="*/ 1576185 h 6386516"/>
              <a:gd name="connsiteX5811" fmla="*/ 2279333 w 6789110"/>
              <a:gd name="connsiteY5811" fmla="*/ 1583885 h 6386516"/>
              <a:gd name="connsiteX5812" fmla="*/ 2290882 w 6789110"/>
              <a:gd name="connsiteY5812" fmla="*/ 1570411 h 6386516"/>
              <a:gd name="connsiteX5813" fmla="*/ 2321678 w 6789110"/>
              <a:gd name="connsiteY5813" fmla="*/ 1566555 h 6386516"/>
              <a:gd name="connsiteX5814" fmla="*/ 2325527 w 6789110"/>
              <a:gd name="connsiteY5814" fmla="*/ 1572330 h 6386516"/>
              <a:gd name="connsiteX5815" fmla="*/ 2337076 w 6789110"/>
              <a:gd name="connsiteY5815" fmla="*/ 1574254 h 6386516"/>
              <a:gd name="connsiteX5816" fmla="*/ 2335151 w 6789110"/>
              <a:gd name="connsiteY5816" fmla="*/ 1576179 h 6386516"/>
              <a:gd name="connsiteX5817" fmla="*/ 2337076 w 6789110"/>
              <a:gd name="connsiteY5817" fmla="*/ 1580029 h 6386516"/>
              <a:gd name="connsiteX5818" fmla="*/ 2337076 w 6789110"/>
              <a:gd name="connsiteY5818" fmla="*/ 1578104 h 6386516"/>
              <a:gd name="connsiteX5819" fmla="*/ 2340926 w 6789110"/>
              <a:gd name="connsiteY5819" fmla="*/ 1578104 h 6386516"/>
              <a:gd name="connsiteX5820" fmla="*/ 2339002 w 6789110"/>
              <a:gd name="connsiteY5820" fmla="*/ 1576179 h 6386516"/>
              <a:gd name="connsiteX5821" fmla="*/ 2342851 w 6789110"/>
              <a:gd name="connsiteY5821" fmla="*/ 1572330 h 6386516"/>
              <a:gd name="connsiteX5822" fmla="*/ 2344776 w 6789110"/>
              <a:gd name="connsiteY5822" fmla="*/ 1574254 h 6386516"/>
              <a:gd name="connsiteX5823" fmla="*/ 2348625 w 6789110"/>
              <a:gd name="connsiteY5823" fmla="*/ 1570405 h 6386516"/>
              <a:gd name="connsiteX5824" fmla="*/ 2350550 w 6789110"/>
              <a:gd name="connsiteY5824" fmla="*/ 1570405 h 6386516"/>
              <a:gd name="connsiteX5825" fmla="*/ 2352475 w 6789110"/>
              <a:gd name="connsiteY5825" fmla="*/ 1570405 h 6386516"/>
              <a:gd name="connsiteX5826" fmla="*/ 2339002 w 6789110"/>
              <a:gd name="connsiteY5826" fmla="*/ 1628148 h 6386516"/>
              <a:gd name="connsiteX5827" fmla="*/ 2333227 w 6789110"/>
              <a:gd name="connsiteY5827" fmla="*/ 1622374 h 6386516"/>
              <a:gd name="connsiteX5828" fmla="*/ 2335151 w 6789110"/>
              <a:gd name="connsiteY5828" fmla="*/ 1618524 h 6386516"/>
              <a:gd name="connsiteX5829" fmla="*/ 2325527 w 6789110"/>
              <a:gd name="connsiteY5829" fmla="*/ 1618524 h 6386516"/>
              <a:gd name="connsiteX5830" fmla="*/ 2327452 w 6789110"/>
              <a:gd name="connsiteY5830" fmla="*/ 1614676 h 6386516"/>
              <a:gd name="connsiteX5831" fmla="*/ 2325527 w 6789110"/>
              <a:gd name="connsiteY5831" fmla="*/ 1610826 h 6386516"/>
              <a:gd name="connsiteX5832" fmla="*/ 2327452 w 6789110"/>
              <a:gd name="connsiteY5832" fmla="*/ 1608900 h 6386516"/>
              <a:gd name="connsiteX5833" fmla="*/ 2333227 w 6789110"/>
              <a:gd name="connsiteY5833" fmla="*/ 1608900 h 6386516"/>
              <a:gd name="connsiteX5834" fmla="*/ 2339002 w 6789110"/>
              <a:gd name="connsiteY5834" fmla="*/ 1603126 h 6386516"/>
              <a:gd name="connsiteX5835" fmla="*/ 2335151 w 6789110"/>
              <a:gd name="connsiteY5835" fmla="*/ 1593502 h 6386516"/>
              <a:gd name="connsiteX5836" fmla="*/ 2333227 w 6789110"/>
              <a:gd name="connsiteY5836" fmla="*/ 1593502 h 6386516"/>
              <a:gd name="connsiteX5837" fmla="*/ 2333227 w 6789110"/>
              <a:gd name="connsiteY5837" fmla="*/ 1601201 h 6386516"/>
              <a:gd name="connsiteX5838" fmla="*/ 2325527 w 6789110"/>
              <a:gd name="connsiteY5838" fmla="*/ 1595428 h 6386516"/>
              <a:gd name="connsiteX5839" fmla="*/ 2313979 w 6789110"/>
              <a:gd name="connsiteY5839" fmla="*/ 1601201 h 6386516"/>
              <a:gd name="connsiteX5840" fmla="*/ 2313979 w 6789110"/>
              <a:gd name="connsiteY5840" fmla="*/ 1593502 h 6386516"/>
              <a:gd name="connsiteX5841" fmla="*/ 2319753 w 6789110"/>
              <a:gd name="connsiteY5841" fmla="*/ 1593502 h 6386516"/>
              <a:gd name="connsiteX5842" fmla="*/ 2319753 w 6789110"/>
              <a:gd name="connsiteY5842" fmla="*/ 1591578 h 6386516"/>
              <a:gd name="connsiteX5843" fmla="*/ 2323603 w 6789110"/>
              <a:gd name="connsiteY5843" fmla="*/ 1593502 h 6386516"/>
              <a:gd name="connsiteX5844" fmla="*/ 2327452 w 6789110"/>
              <a:gd name="connsiteY5844" fmla="*/ 1593502 h 6386516"/>
              <a:gd name="connsiteX5845" fmla="*/ 2321678 w 6789110"/>
              <a:gd name="connsiteY5845" fmla="*/ 1587728 h 6386516"/>
              <a:gd name="connsiteX5846" fmla="*/ 2321678 w 6789110"/>
              <a:gd name="connsiteY5846" fmla="*/ 1585803 h 6386516"/>
              <a:gd name="connsiteX5847" fmla="*/ 2327452 w 6789110"/>
              <a:gd name="connsiteY5847" fmla="*/ 1581954 h 6386516"/>
              <a:gd name="connsiteX5848" fmla="*/ 2329377 w 6789110"/>
              <a:gd name="connsiteY5848" fmla="*/ 1581954 h 6386516"/>
              <a:gd name="connsiteX5849" fmla="*/ 2327452 w 6789110"/>
              <a:gd name="connsiteY5849" fmla="*/ 1580029 h 6386516"/>
              <a:gd name="connsiteX5850" fmla="*/ 2327452 w 6789110"/>
              <a:gd name="connsiteY5850" fmla="*/ 1581954 h 6386516"/>
              <a:gd name="connsiteX5851" fmla="*/ 2323603 w 6789110"/>
              <a:gd name="connsiteY5851" fmla="*/ 1580029 h 6386516"/>
              <a:gd name="connsiteX5852" fmla="*/ 2317828 w 6789110"/>
              <a:gd name="connsiteY5852" fmla="*/ 1583878 h 6386516"/>
              <a:gd name="connsiteX5853" fmla="*/ 2312054 w 6789110"/>
              <a:gd name="connsiteY5853" fmla="*/ 1581954 h 6386516"/>
              <a:gd name="connsiteX5854" fmla="*/ 2313979 w 6789110"/>
              <a:gd name="connsiteY5854" fmla="*/ 1587728 h 6386516"/>
              <a:gd name="connsiteX5855" fmla="*/ 2317828 w 6789110"/>
              <a:gd name="connsiteY5855" fmla="*/ 1591578 h 6386516"/>
              <a:gd name="connsiteX5856" fmla="*/ 2306280 w 6789110"/>
              <a:gd name="connsiteY5856" fmla="*/ 1589653 h 6386516"/>
              <a:gd name="connsiteX5857" fmla="*/ 2315904 w 6789110"/>
              <a:gd name="connsiteY5857" fmla="*/ 1568480 h 6386516"/>
              <a:gd name="connsiteX5858" fmla="*/ 2321678 w 6789110"/>
              <a:gd name="connsiteY5858" fmla="*/ 1572330 h 6386516"/>
              <a:gd name="connsiteX5859" fmla="*/ 4960563 w 6789110"/>
              <a:gd name="connsiteY5859" fmla="*/ 1562763 h 6386516"/>
              <a:gd name="connsiteX5860" fmla="*/ 4829678 w 6789110"/>
              <a:gd name="connsiteY5860" fmla="*/ 1689797 h 6386516"/>
              <a:gd name="connsiteX5861" fmla="*/ 4839302 w 6789110"/>
              <a:gd name="connsiteY5861" fmla="*/ 1705197 h 6386516"/>
              <a:gd name="connsiteX5862" fmla="*/ 4854700 w 6789110"/>
              <a:gd name="connsiteY5862" fmla="*/ 1678249 h 6386516"/>
              <a:gd name="connsiteX5863" fmla="*/ 4854700 w 6789110"/>
              <a:gd name="connsiteY5863" fmla="*/ 1684022 h 6386516"/>
              <a:gd name="connsiteX5864" fmla="*/ 4847001 w 6789110"/>
              <a:gd name="connsiteY5864" fmla="*/ 1703274 h 6386516"/>
              <a:gd name="connsiteX5865" fmla="*/ 4966338 w 6789110"/>
              <a:gd name="connsiteY5865" fmla="*/ 1572385 h 6386516"/>
              <a:gd name="connsiteX5866" fmla="*/ 4960563 w 6789110"/>
              <a:gd name="connsiteY5866" fmla="*/ 1562763 h 6386516"/>
              <a:gd name="connsiteX5867" fmla="*/ 2140749 w 6789110"/>
              <a:gd name="connsiteY5867" fmla="*/ 1558868 h 6386516"/>
              <a:gd name="connsiteX5868" fmla="*/ 2146524 w 6789110"/>
              <a:gd name="connsiteY5868" fmla="*/ 1562718 h 6386516"/>
              <a:gd name="connsiteX5869" fmla="*/ 2136899 w 6789110"/>
              <a:gd name="connsiteY5869" fmla="*/ 1570417 h 6386516"/>
              <a:gd name="connsiteX5870" fmla="*/ 2129200 w 6789110"/>
              <a:gd name="connsiteY5870" fmla="*/ 1562718 h 6386516"/>
              <a:gd name="connsiteX5871" fmla="*/ 2140749 w 6789110"/>
              <a:gd name="connsiteY5871" fmla="*/ 1558868 h 6386516"/>
              <a:gd name="connsiteX5872" fmla="*/ 4922067 w 6789110"/>
              <a:gd name="connsiteY5872" fmla="*/ 1556986 h 6386516"/>
              <a:gd name="connsiteX5873" fmla="*/ 4839302 w 6789110"/>
              <a:gd name="connsiteY5873" fmla="*/ 1630130 h 6386516"/>
              <a:gd name="connsiteX5874" fmla="*/ 4858550 w 6789110"/>
              <a:gd name="connsiteY5874" fmla="*/ 1626278 h 6386516"/>
              <a:gd name="connsiteX5875" fmla="*/ 4922067 w 6789110"/>
              <a:gd name="connsiteY5875" fmla="*/ 1556986 h 6386516"/>
              <a:gd name="connsiteX5876" fmla="*/ 2279334 w 6789110"/>
              <a:gd name="connsiteY5876" fmla="*/ 1556938 h 6386516"/>
              <a:gd name="connsiteX5877" fmla="*/ 2287033 w 6789110"/>
              <a:gd name="connsiteY5877" fmla="*/ 1562712 h 6386516"/>
              <a:gd name="connsiteX5878" fmla="*/ 2279334 w 6789110"/>
              <a:gd name="connsiteY5878" fmla="*/ 1562712 h 6386516"/>
              <a:gd name="connsiteX5879" fmla="*/ 3536219 w 6789110"/>
              <a:gd name="connsiteY5879" fmla="*/ 1553138 h 6386516"/>
              <a:gd name="connsiteX5880" fmla="*/ 3199383 w 6789110"/>
              <a:gd name="connsiteY5880" fmla="*/ 2076656 h 6386516"/>
              <a:gd name="connsiteX5881" fmla="*/ 3195532 w 6789110"/>
              <a:gd name="connsiteY5881" fmla="*/ 2105547 h 6386516"/>
              <a:gd name="connsiteX5882" fmla="*/ 3255201 w 6789110"/>
              <a:gd name="connsiteY5882" fmla="*/ 2059325 h 6386516"/>
              <a:gd name="connsiteX5883" fmla="*/ 3543919 w 6789110"/>
              <a:gd name="connsiteY5883" fmla="*/ 1659005 h 6386516"/>
              <a:gd name="connsiteX5884" fmla="*/ 3536219 w 6789110"/>
              <a:gd name="connsiteY5884" fmla="*/ 1653226 h 6386516"/>
              <a:gd name="connsiteX5885" fmla="*/ 3545843 w 6789110"/>
              <a:gd name="connsiteY5885" fmla="*/ 1639755 h 6386516"/>
              <a:gd name="connsiteX5886" fmla="*/ 3547768 w 6789110"/>
              <a:gd name="connsiteY5886" fmla="*/ 1639755 h 6386516"/>
              <a:gd name="connsiteX5887" fmla="*/ 3551618 w 6789110"/>
              <a:gd name="connsiteY5887" fmla="*/ 1616654 h 6386516"/>
              <a:gd name="connsiteX5888" fmla="*/ 3536219 w 6789110"/>
              <a:gd name="connsiteY5888" fmla="*/ 1553138 h 6386516"/>
              <a:gd name="connsiteX5889" fmla="*/ 2288958 w 6789110"/>
              <a:gd name="connsiteY5889" fmla="*/ 1553088 h 6386516"/>
              <a:gd name="connsiteX5890" fmla="*/ 2300506 w 6789110"/>
              <a:gd name="connsiteY5890" fmla="*/ 1556937 h 6386516"/>
              <a:gd name="connsiteX5891" fmla="*/ 2292807 w 6789110"/>
              <a:gd name="connsiteY5891" fmla="*/ 1570411 h 6386516"/>
              <a:gd name="connsiteX5892" fmla="*/ 2292807 w 6789110"/>
              <a:gd name="connsiteY5892" fmla="*/ 1564637 h 6386516"/>
              <a:gd name="connsiteX5893" fmla="*/ 2398669 w 6789110"/>
              <a:gd name="connsiteY5893" fmla="*/ 1553082 h 6386516"/>
              <a:gd name="connsiteX5894" fmla="*/ 2392895 w 6789110"/>
              <a:gd name="connsiteY5894" fmla="*/ 1555007 h 6386516"/>
              <a:gd name="connsiteX5895" fmla="*/ 2398669 w 6789110"/>
              <a:gd name="connsiteY5895" fmla="*/ 1560781 h 6386516"/>
              <a:gd name="connsiteX5896" fmla="*/ 2402519 w 6789110"/>
              <a:gd name="connsiteY5896" fmla="*/ 1556931 h 6386516"/>
              <a:gd name="connsiteX5897" fmla="*/ 2027186 w 6789110"/>
              <a:gd name="connsiteY5897" fmla="*/ 1551154 h 6386516"/>
              <a:gd name="connsiteX5898" fmla="*/ 2036810 w 6789110"/>
              <a:gd name="connsiteY5898" fmla="*/ 1551154 h 6386516"/>
              <a:gd name="connsiteX5899" fmla="*/ 2032960 w 6789110"/>
              <a:gd name="connsiteY5899" fmla="*/ 1556929 h 6386516"/>
              <a:gd name="connsiteX5900" fmla="*/ 2092629 w 6789110"/>
              <a:gd name="connsiteY5900" fmla="*/ 1545385 h 6386516"/>
              <a:gd name="connsiteX5901" fmla="*/ 2102253 w 6789110"/>
              <a:gd name="connsiteY5901" fmla="*/ 1545385 h 6386516"/>
              <a:gd name="connsiteX5902" fmla="*/ 2102253 w 6789110"/>
              <a:gd name="connsiteY5902" fmla="*/ 1551160 h 6386516"/>
              <a:gd name="connsiteX5903" fmla="*/ 2096478 w 6789110"/>
              <a:gd name="connsiteY5903" fmla="*/ 1551160 h 6386516"/>
              <a:gd name="connsiteX5904" fmla="*/ 2092629 w 6789110"/>
              <a:gd name="connsiteY5904" fmla="*/ 1545385 h 6386516"/>
              <a:gd name="connsiteX5905" fmla="*/ 5187689 w 6789110"/>
              <a:gd name="connsiteY5905" fmla="*/ 1543515 h 6386516"/>
              <a:gd name="connsiteX5906" fmla="*/ 5135719 w 6789110"/>
              <a:gd name="connsiteY5906" fmla="*/ 1580082 h 6386516"/>
              <a:gd name="connsiteX5907" fmla="*/ 5143418 w 6789110"/>
              <a:gd name="connsiteY5907" fmla="*/ 1595482 h 6386516"/>
              <a:gd name="connsiteX5908" fmla="*/ 5147268 w 6789110"/>
              <a:gd name="connsiteY5908" fmla="*/ 1583933 h 6386516"/>
              <a:gd name="connsiteX5909" fmla="*/ 5168441 w 6789110"/>
              <a:gd name="connsiteY5909" fmla="*/ 1582008 h 6386516"/>
              <a:gd name="connsiteX5910" fmla="*/ 5187689 w 6789110"/>
              <a:gd name="connsiteY5910" fmla="*/ 1543515 h 6386516"/>
              <a:gd name="connsiteX5911" fmla="*/ 4991360 w 6789110"/>
              <a:gd name="connsiteY5911" fmla="*/ 1541589 h 6386516"/>
              <a:gd name="connsiteX5912" fmla="*/ 4966338 w 6789110"/>
              <a:gd name="connsiteY5912" fmla="*/ 1560837 h 6386516"/>
              <a:gd name="connsiteX5913" fmla="*/ 4972112 w 6789110"/>
              <a:gd name="connsiteY5913" fmla="*/ 1568537 h 6386516"/>
              <a:gd name="connsiteX5914" fmla="*/ 4991360 w 6789110"/>
              <a:gd name="connsiteY5914" fmla="*/ 1541589 h 6386516"/>
              <a:gd name="connsiteX5915" fmla="*/ 2285107 w 6789110"/>
              <a:gd name="connsiteY5915" fmla="*/ 1531915 h 6386516"/>
              <a:gd name="connsiteX5916" fmla="*/ 2288958 w 6789110"/>
              <a:gd name="connsiteY5916" fmla="*/ 1537689 h 6386516"/>
              <a:gd name="connsiteX5917" fmla="*/ 2285107 w 6789110"/>
              <a:gd name="connsiteY5917" fmla="*/ 1539614 h 6386516"/>
              <a:gd name="connsiteX5918" fmla="*/ 2279333 w 6789110"/>
              <a:gd name="connsiteY5918" fmla="*/ 1535765 h 6386516"/>
              <a:gd name="connsiteX5919" fmla="*/ 4902820 w 6789110"/>
              <a:gd name="connsiteY5919" fmla="*/ 1530041 h 6386516"/>
              <a:gd name="connsiteX5920" fmla="*/ 4873948 w 6789110"/>
              <a:gd name="connsiteY5920" fmla="*/ 1533891 h 6386516"/>
              <a:gd name="connsiteX5921" fmla="*/ 4858550 w 6789110"/>
              <a:gd name="connsiteY5921" fmla="*/ 1547362 h 6386516"/>
              <a:gd name="connsiteX5922" fmla="*/ 4843151 w 6789110"/>
              <a:gd name="connsiteY5922" fmla="*/ 1547362 h 6386516"/>
              <a:gd name="connsiteX5923" fmla="*/ 4839302 w 6789110"/>
              <a:gd name="connsiteY5923" fmla="*/ 1551212 h 6386516"/>
              <a:gd name="connsiteX5924" fmla="*/ 4837377 w 6789110"/>
              <a:gd name="connsiteY5924" fmla="*/ 1583933 h 6386516"/>
              <a:gd name="connsiteX5925" fmla="*/ 4800806 w 6789110"/>
              <a:gd name="connsiteY5925" fmla="*/ 1626278 h 6386516"/>
              <a:gd name="connsiteX5926" fmla="*/ 4808505 w 6789110"/>
              <a:gd name="connsiteY5926" fmla="*/ 1628205 h 6386516"/>
              <a:gd name="connsiteX5927" fmla="*/ 4902820 w 6789110"/>
              <a:gd name="connsiteY5927" fmla="*/ 1530041 h 6386516"/>
              <a:gd name="connsiteX5928" fmla="*/ 2298582 w 6789110"/>
              <a:gd name="connsiteY5928" fmla="*/ 1522290 h 6386516"/>
              <a:gd name="connsiteX5929" fmla="*/ 2302432 w 6789110"/>
              <a:gd name="connsiteY5929" fmla="*/ 1533840 h 6386516"/>
              <a:gd name="connsiteX5930" fmla="*/ 2287032 w 6789110"/>
              <a:gd name="connsiteY5930" fmla="*/ 1533840 h 6386516"/>
              <a:gd name="connsiteX5931" fmla="*/ 2283183 w 6789110"/>
              <a:gd name="connsiteY5931" fmla="*/ 1528065 h 6386516"/>
              <a:gd name="connsiteX5932" fmla="*/ 5324348 w 6789110"/>
              <a:gd name="connsiteY5932" fmla="*/ 1510793 h 6386516"/>
              <a:gd name="connsiteX5933" fmla="*/ 5312800 w 6789110"/>
              <a:gd name="connsiteY5933" fmla="*/ 1512717 h 6386516"/>
              <a:gd name="connsiteX5934" fmla="*/ 5308950 w 6789110"/>
              <a:gd name="connsiteY5934" fmla="*/ 1520417 h 6386516"/>
              <a:gd name="connsiteX5935" fmla="*/ 5308950 w 6789110"/>
              <a:gd name="connsiteY5935" fmla="*/ 1541589 h 6386516"/>
              <a:gd name="connsiteX5936" fmla="*/ 5324348 w 6789110"/>
              <a:gd name="connsiteY5936" fmla="*/ 1510793 h 6386516"/>
              <a:gd name="connsiteX5937" fmla="*/ 2425617 w 6789110"/>
              <a:gd name="connsiteY5937" fmla="*/ 1506887 h 6386516"/>
              <a:gd name="connsiteX5938" fmla="*/ 2425617 w 6789110"/>
              <a:gd name="connsiteY5938" fmla="*/ 1512662 h 6386516"/>
              <a:gd name="connsiteX5939" fmla="*/ 2429466 w 6789110"/>
              <a:gd name="connsiteY5939" fmla="*/ 1510737 h 6386516"/>
              <a:gd name="connsiteX5940" fmla="*/ 383418 w 6789110"/>
              <a:gd name="connsiteY5940" fmla="*/ 1499185 h 6386516"/>
              <a:gd name="connsiteX5941" fmla="*/ 373794 w 6789110"/>
              <a:gd name="connsiteY5941" fmla="*/ 1501109 h 6386516"/>
              <a:gd name="connsiteX5942" fmla="*/ 602844 w 6789110"/>
              <a:gd name="connsiteY5942" fmla="*/ 1595424 h 6386516"/>
              <a:gd name="connsiteX5943" fmla="*/ 608618 w 6789110"/>
              <a:gd name="connsiteY5943" fmla="*/ 1670492 h 6386516"/>
              <a:gd name="connsiteX5944" fmla="*/ 610543 w 6789110"/>
              <a:gd name="connsiteY5944" fmla="*/ 1580026 h 6386516"/>
              <a:gd name="connsiteX5945" fmla="*/ 383418 w 6789110"/>
              <a:gd name="connsiteY5945" fmla="*/ 1499185 h 6386516"/>
              <a:gd name="connsiteX5946" fmla="*/ 2439090 w 6789110"/>
              <a:gd name="connsiteY5946" fmla="*/ 1497263 h 6386516"/>
              <a:gd name="connsiteX5947" fmla="*/ 2433316 w 6789110"/>
              <a:gd name="connsiteY5947" fmla="*/ 1503038 h 6386516"/>
              <a:gd name="connsiteX5948" fmla="*/ 2431391 w 6789110"/>
              <a:gd name="connsiteY5948" fmla="*/ 1506887 h 6386516"/>
              <a:gd name="connsiteX5949" fmla="*/ 2437165 w 6789110"/>
              <a:gd name="connsiteY5949" fmla="*/ 1503038 h 6386516"/>
              <a:gd name="connsiteX5950" fmla="*/ 2441015 w 6789110"/>
              <a:gd name="connsiteY5950" fmla="*/ 1499189 h 6386516"/>
              <a:gd name="connsiteX5951" fmla="*/ 1973293 w 6789110"/>
              <a:gd name="connsiteY5951" fmla="*/ 1491486 h 6386516"/>
              <a:gd name="connsiteX5952" fmla="*/ 1980992 w 6789110"/>
              <a:gd name="connsiteY5952" fmla="*/ 1497260 h 6386516"/>
              <a:gd name="connsiteX5953" fmla="*/ 1973293 w 6789110"/>
              <a:gd name="connsiteY5953" fmla="*/ 1501110 h 6386516"/>
              <a:gd name="connsiteX5954" fmla="*/ 4925917 w 6789110"/>
              <a:gd name="connsiteY5954" fmla="*/ 1489622 h 6386516"/>
              <a:gd name="connsiteX5955" fmla="*/ 4927842 w 6789110"/>
              <a:gd name="connsiteY5955" fmla="*/ 1499244 h 6386516"/>
              <a:gd name="connsiteX5956" fmla="*/ 4933616 w 6789110"/>
              <a:gd name="connsiteY5956" fmla="*/ 1489622 h 6386516"/>
              <a:gd name="connsiteX5957" fmla="*/ 4925917 w 6789110"/>
              <a:gd name="connsiteY5957" fmla="*/ 1489622 h 6386516"/>
              <a:gd name="connsiteX5958" fmla="*/ 2429466 w 6789110"/>
              <a:gd name="connsiteY5958" fmla="*/ 1487639 h 6386516"/>
              <a:gd name="connsiteX5959" fmla="*/ 2431391 w 6789110"/>
              <a:gd name="connsiteY5959" fmla="*/ 1491489 h 6386516"/>
              <a:gd name="connsiteX5960" fmla="*/ 2427541 w 6789110"/>
              <a:gd name="connsiteY5960" fmla="*/ 1493414 h 6386516"/>
              <a:gd name="connsiteX5961" fmla="*/ 2425617 w 6789110"/>
              <a:gd name="connsiteY5961" fmla="*/ 1491489 h 6386516"/>
              <a:gd name="connsiteX5962" fmla="*/ 2421767 w 6789110"/>
              <a:gd name="connsiteY5962" fmla="*/ 1497263 h 6386516"/>
              <a:gd name="connsiteX5963" fmla="*/ 2423692 w 6789110"/>
              <a:gd name="connsiteY5963" fmla="*/ 1497263 h 6386516"/>
              <a:gd name="connsiteX5964" fmla="*/ 2425617 w 6789110"/>
              <a:gd name="connsiteY5964" fmla="*/ 1497263 h 6386516"/>
              <a:gd name="connsiteX5965" fmla="*/ 2427541 w 6789110"/>
              <a:gd name="connsiteY5965" fmla="*/ 1493414 h 6386516"/>
              <a:gd name="connsiteX5966" fmla="*/ 2433316 w 6789110"/>
              <a:gd name="connsiteY5966" fmla="*/ 1487639 h 6386516"/>
              <a:gd name="connsiteX5967" fmla="*/ 2444864 w 6789110"/>
              <a:gd name="connsiteY5967" fmla="*/ 1481866 h 6386516"/>
              <a:gd name="connsiteX5968" fmla="*/ 2444864 w 6789110"/>
              <a:gd name="connsiteY5968" fmla="*/ 1483790 h 6386516"/>
              <a:gd name="connsiteX5969" fmla="*/ 2442940 w 6789110"/>
              <a:gd name="connsiteY5969" fmla="*/ 1483790 h 6386516"/>
              <a:gd name="connsiteX5970" fmla="*/ 2444864 w 6789110"/>
              <a:gd name="connsiteY5970" fmla="*/ 1481866 h 6386516"/>
              <a:gd name="connsiteX5971" fmla="*/ 2337076 w 6789110"/>
              <a:gd name="connsiteY5971" fmla="*/ 1478016 h 6386516"/>
              <a:gd name="connsiteX5972" fmla="*/ 2321678 w 6789110"/>
              <a:gd name="connsiteY5972" fmla="*/ 1485715 h 6386516"/>
              <a:gd name="connsiteX5973" fmla="*/ 2333227 w 6789110"/>
              <a:gd name="connsiteY5973" fmla="*/ 1493414 h 6386516"/>
              <a:gd name="connsiteX5974" fmla="*/ 2337076 w 6789110"/>
              <a:gd name="connsiteY5974" fmla="*/ 1485715 h 6386516"/>
              <a:gd name="connsiteX5975" fmla="*/ 2439090 w 6789110"/>
              <a:gd name="connsiteY5975" fmla="*/ 1476091 h 6386516"/>
              <a:gd name="connsiteX5976" fmla="*/ 2441015 w 6789110"/>
              <a:gd name="connsiteY5976" fmla="*/ 1478016 h 6386516"/>
              <a:gd name="connsiteX5977" fmla="*/ 2439090 w 6789110"/>
              <a:gd name="connsiteY5977" fmla="*/ 1479941 h 6386516"/>
              <a:gd name="connsiteX5978" fmla="*/ 2441015 w 6789110"/>
              <a:gd name="connsiteY5978" fmla="*/ 1479941 h 6386516"/>
              <a:gd name="connsiteX5979" fmla="*/ 2439090 w 6789110"/>
              <a:gd name="connsiteY5979" fmla="*/ 1481866 h 6386516"/>
              <a:gd name="connsiteX5980" fmla="*/ 2441015 w 6789110"/>
              <a:gd name="connsiteY5980" fmla="*/ 1481866 h 6386516"/>
              <a:gd name="connsiteX5981" fmla="*/ 2439090 w 6789110"/>
              <a:gd name="connsiteY5981" fmla="*/ 1485715 h 6386516"/>
              <a:gd name="connsiteX5982" fmla="*/ 2444864 w 6789110"/>
              <a:gd name="connsiteY5982" fmla="*/ 1485715 h 6386516"/>
              <a:gd name="connsiteX5983" fmla="*/ 2444864 w 6789110"/>
              <a:gd name="connsiteY5983" fmla="*/ 1483790 h 6386516"/>
              <a:gd name="connsiteX5984" fmla="*/ 2450640 w 6789110"/>
              <a:gd name="connsiteY5984" fmla="*/ 1479941 h 6386516"/>
              <a:gd name="connsiteX5985" fmla="*/ 2442940 w 6789110"/>
              <a:gd name="connsiteY5985" fmla="*/ 1478016 h 6386516"/>
              <a:gd name="connsiteX5986" fmla="*/ 2441015 w 6789110"/>
              <a:gd name="connsiteY5986" fmla="*/ 1476091 h 6386516"/>
              <a:gd name="connsiteX5987" fmla="*/ 2479511 w 6789110"/>
              <a:gd name="connsiteY5987" fmla="*/ 1449144 h 6386516"/>
              <a:gd name="connsiteX5988" fmla="*/ 2477586 w 6789110"/>
              <a:gd name="connsiteY5988" fmla="*/ 1451069 h 6386516"/>
              <a:gd name="connsiteX5989" fmla="*/ 2481435 w 6789110"/>
              <a:gd name="connsiteY5989" fmla="*/ 1451069 h 6386516"/>
              <a:gd name="connsiteX5990" fmla="*/ 2481435 w 6789110"/>
              <a:gd name="connsiteY5990" fmla="*/ 1441445 h 6386516"/>
              <a:gd name="connsiteX5991" fmla="*/ 2483360 w 6789110"/>
              <a:gd name="connsiteY5991" fmla="*/ 1443370 h 6386516"/>
              <a:gd name="connsiteX5992" fmla="*/ 2485285 w 6789110"/>
              <a:gd name="connsiteY5992" fmla="*/ 1441445 h 6386516"/>
              <a:gd name="connsiteX5993" fmla="*/ 2460263 w 6789110"/>
              <a:gd name="connsiteY5993" fmla="*/ 1441445 h 6386516"/>
              <a:gd name="connsiteX5994" fmla="*/ 2462188 w 6789110"/>
              <a:gd name="connsiteY5994" fmla="*/ 1443370 h 6386516"/>
              <a:gd name="connsiteX5995" fmla="*/ 2464112 w 6789110"/>
              <a:gd name="connsiteY5995" fmla="*/ 1445295 h 6386516"/>
              <a:gd name="connsiteX5996" fmla="*/ 2464112 w 6789110"/>
              <a:gd name="connsiteY5996" fmla="*/ 1441445 h 6386516"/>
              <a:gd name="connsiteX5997" fmla="*/ 2487210 w 6789110"/>
              <a:gd name="connsiteY5997" fmla="*/ 1433746 h 6386516"/>
              <a:gd name="connsiteX5998" fmla="*/ 2489134 w 6789110"/>
              <a:gd name="connsiteY5998" fmla="*/ 1437596 h 6386516"/>
              <a:gd name="connsiteX5999" fmla="*/ 2487210 w 6789110"/>
              <a:gd name="connsiteY5999" fmla="*/ 1433746 h 6386516"/>
              <a:gd name="connsiteX6000" fmla="*/ 3174360 w 6789110"/>
              <a:gd name="connsiteY6000" fmla="*/ 1431878 h 6386516"/>
              <a:gd name="connsiteX6001" fmla="*/ 3103142 w 6789110"/>
              <a:gd name="connsiteY6001" fmla="*/ 1503094 h 6386516"/>
              <a:gd name="connsiteX6002" fmla="*/ 3133939 w 6789110"/>
              <a:gd name="connsiteY6002" fmla="*/ 1555062 h 6386516"/>
              <a:gd name="connsiteX6003" fmla="*/ 3197457 w 6789110"/>
              <a:gd name="connsiteY6003" fmla="*/ 1449202 h 6386516"/>
              <a:gd name="connsiteX6004" fmla="*/ 3182059 w 6789110"/>
              <a:gd name="connsiteY6004" fmla="*/ 1437653 h 6386516"/>
              <a:gd name="connsiteX6005" fmla="*/ 3174360 w 6789110"/>
              <a:gd name="connsiteY6005" fmla="*/ 1431878 h 6386516"/>
              <a:gd name="connsiteX6006" fmla="*/ 2508352 w 6789110"/>
              <a:gd name="connsiteY6006" fmla="*/ 1429837 h 6386516"/>
              <a:gd name="connsiteX6007" fmla="*/ 2508382 w 6789110"/>
              <a:gd name="connsiteY6007" fmla="*/ 1429896 h 6386516"/>
              <a:gd name="connsiteX6008" fmla="*/ 2508310 w 6789110"/>
              <a:gd name="connsiteY6008" fmla="*/ 1429896 h 6386516"/>
              <a:gd name="connsiteX6009" fmla="*/ 2496833 w 6789110"/>
              <a:gd name="connsiteY6009" fmla="*/ 1427972 h 6386516"/>
              <a:gd name="connsiteX6010" fmla="*/ 2492984 w 6789110"/>
              <a:gd name="connsiteY6010" fmla="*/ 1429896 h 6386516"/>
              <a:gd name="connsiteX6011" fmla="*/ 2489134 w 6789110"/>
              <a:gd name="connsiteY6011" fmla="*/ 1429896 h 6386516"/>
              <a:gd name="connsiteX6012" fmla="*/ 2491059 w 6789110"/>
              <a:gd name="connsiteY6012" fmla="*/ 1431821 h 6386516"/>
              <a:gd name="connsiteX6013" fmla="*/ 2492984 w 6789110"/>
              <a:gd name="connsiteY6013" fmla="*/ 1429896 h 6386516"/>
              <a:gd name="connsiteX6014" fmla="*/ 2496833 w 6789110"/>
              <a:gd name="connsiteY6014" fmla="*/ 1427972 h 6386516"/>
              <a:gd name="connsiteX6015" fmla="*/ 2489134 w 6789110"/>
              <a:gd name="connsiteY6015" fmla="*/ 1427972 h 6386516"/>
              <a:gd name="connsiteX6016" fmla="*/ 2485285 w 6789110"/>
              <a:gd name="connsiteY6016" fmla="*/ 1431821 h 6386516"/>
              <a:gd name="connsiteX6017" fmla="*/ 2487210 w 6789110"/>
              <a:gd name="connsiteY6017" fmla="*/ 1429896 h 6386516"/>
              <a:gd name="connsiteX6018" fmla="*/ 2471811 w 6789110"/>
              <a:gd name="connsiteY6018" fmla="*/ 1427972 h 6386516"/>
              <a:gd name="connsiteX6019" fmla="*/ 2471811 w 6789110"/>
              <a:gd name="connsiteY6019" fmla="*/ 1429896 h 6386516"/>
              <a:gd name="connsiteX6020" fmla="*/ 2473736 w 6789110"/>
              <a:gd name="connsiteY6020" fmla="*/ 1427972 h 6386516"/>
              <a:gd name="connsiteX6021" fmla="*/ 2104178 w 6789110"/>
              <a:gd name="connsiteY6021" fmla="*/ 1424134 h 6386516"/>
              <a:gd name="connsiteX6022" fmla="*/ 2111877 w 6789110"/>
              <a:gd name="connsiteY6022" fmla="*/ 1429908 h 6386516"/>
              <a:gd name="connsiteX6023" fmla="*/ 2108029 w 6789110"/>
              <a:gd name="connsiteY6023" fmla="*/ 1441458 h 6386516"/>
              <a:gd name="connsiteX6024" fmla="*/ 2096478 w 6789110"/>
              <a:gd name="connsiteY6024" fmla="*/ 1447232 h 6386516"/>
              <a:gd name="connsiteX6025" fmla="*/ 2086854 w 6789110"/>
              <a:gd name="connsiteY6025" fmla="*/ 1441458 h 6386516"/>
              <a:gd name="connsiteX6026" fmla="*/ 2090704 w 6789110"/>
              <a:gd name="connsiteY6026" fmla="*/ 1427984 h 6386516"/>
              <a:gd name="connsiteX6027" fmla="*/ 2104178 w 6789110"/>
              <a:gd name="connsiteY6027" fmla="*/ 1424134 h 6386516"/>
              <a:gd name="connsiteX6028" fmla="*/ 2491059 w 6789110"/>
              <a:gd name="connsiteY6028" fmla="*/ 1420272 h 6386516"/>
              <a:gd name="connsiteX6029" fmla="*/ 2489134 w 6789110"/>
              <a:gd name="connsiteY6029" fmla="*/ 1422197 h 6386516"/>
              <a:gd name="connsiteX6030" fmla="*/ 2489134 w 6789110"/>
              <a:gd name="connsiteY6030" fmla="*/ 1424122 h 6386516"/>
              <a:gd name="connsiteX6031" fmla="*/ 2492984 w 6789110"/>
              <a:gd name="connsiteY6031" fmla="*/ 1424122 h 6386516"/>
              <a:gd name="connsiteX6032" fmla="*/ 2491059 w 6789110"/>
              <a:gd name="connsiteY6032" fmla="*/ 1420272 h 6386516"/>
              <a:gd name="connsiteX6033" fmla="*/ 2483360 w 6789110"/>
              <a:gd name="connsiteY6033" fmla="*/ 1420272 h 6386516"/>
              <a:gd name="connsiteX6034" fmla="*/ 2481435 w 6789110"/>
              <a:gd name="connsiteY6034" fmla="*/ 1422197 h 6386516"/>
              <a:gd name="connsiteX6035" fmla="*/ 2479511 w 6789110"/>
              <a:gd name="connsiteY6035" fmla="*/ 1424122 h 6386516"/>
              <a:gd name="connsiteX6036" fmla="*/ 2483360 w 6789110"/>
              <a:gd name="connsiteY6036" fmla="*/ 1424122 h 6386516"/>
              <a:gd name="connsiteX6037" fmla="*/ 2485285 w 6789110"/>
              <a:gd name="connsiteY6037" fmla="*/ 1424122 h 6386516"/>
              <a:gd name="connsiteX6038" fmla="*/ 2483360 w 6789110"/>
              <a:gd name="connsiteY6038" fmla="*/ 1420272 h 6386516"/>
              <a:gd name="connsiteX6039" fmla="*/ 2454488 w 6789110"/>
              <a:gd name="connsiteY6039" fmla="*/ 1420272 h 6386516"/>
              <a:gd name="connsiteX6040" fmla="*/ 2452563 w 6789110"/>
              <a:gd name="connsiteY6040" fmla="*/ 1422197 h 6386516"/>
              <a:gd name="connsiteX6041" fmla="*/ 2452563 w 6789110"/>
              <a:gd name="connsiteY6041" fmla="*/ 1424122 h 6386516"/>
              <a:gd name="connsiteX6042" fmla="*/ 2450640 w 6789110"/>
              <a:gd name="connsiteY6042" fmla="*/ 1426047 h 6386516"/>
              <a:gd name="connsiteX6043" fmla="*/ 2454488 w 6789110"/>
              <a:gd name="connsiteY6043" fmla="*/ 1426047 h 6386516"/>
              <a:gd name="connsiteX6044" fmla="*/ 2329377 w 6789110"/>
              <a:gd name="connsiteY6044" fmla="*/ 1420272 h 6386516"/>
              <a:gd name="connsiteX6045" fmla="*/ 2325527 w 6789110"/>
              <a:gd name="connsiteY6045" fmla="*/ 1422197 h 6386516"/>
              <a:gd name="connsiteX6046" fmla="*/ 2323603 w 6789110"/>
              <a:gd name="connsiteY6046" fmla="*/ 1424122 h 6386516"/>
              <a:gd name="connsiteX6047" fmla="*/ 2325527 w 6789110"/>
              <a:gd name="connsiteY6047" fmla="*/ 1427972 h 6386516"/>
              <a:gd name="connsiteX6048" fmla="*/ 2325527 w 6789110"/>
              <a:gd name="connsiteY6048" fmla="*/ 1424122 h 6386516"/>
              <a:gd name="connsiteX6049" fmla="*/ 2329377 w 6789110"/>
              <a:gd name="connsiteY6049" fmla="*/ 1422197 h 6386516"/>
              <a:gd name="connsiteX6050" fmla="*/ 2329377 w 6789110"/>
              <a:gd name="connsiteY6050" fmla="*/ 1420272 h 6386516"/>
              <a:gd name="connsiteX6051" fmla="*/ 2508382 w 6789110"/>
              <a:gd name="connsiteY6051" fmla="*/ 1412573 h 6386516"/>
              <a:gd name="connsiteX6052" fmla="*/ 2504533 w 6789110"/>
              <a:gd name="connsiteY6052" fmla="*/ 1414498 h 6386516"/>
              <a:gd name="connsiteX6053" fmla="*/ 2506458 w 6789110"/>
              <a:gd name="connsiteY6053" fmla="*/ 1416423 h 6386516"/>
              <a:gd name="connsiteX6054" fmla="*/ 2506458 w 6789110"/>
              <a:gd name="connsiteY6054" fmla="*/ 1420272 h 6386516"/>
              <a:gd name="connsiteX6055" fmla="*/ 2510307 w 6789110"/>
              <a:gd name="connsiteY6055" fmla="*/ 1416423 h 6386516"/>
              <a:gd name="connsiteX6056" fmla="*/ 2508382 w 6789110"/>
              <a:gd name="connsiteY6056" fmla="*/ 1412573 h 6386516"/>
              <a:gd name="connsiteX6057" fmla="*/ 2489134 w 6789110"/>
              <a:gd name="connsiteY6057" fmla="*/ 1412573 h 6386516"/>
              <a:gd name="connsiteX6058" fmla="*/ 2491059 w 6789110"/>
              <a:gd name="connsiteY6058" fmla="*/ 1414498 h 6386516"/>
              <a:gd name="connsiteX6059" fmla="*/ 2492984 w 6789110"/>
              <a:gd name="connsiteY6059" fmla="*/ 1412573 h 6386516"/>
              <a:gd name="connsiteX6060" fmla="*/ 2333227 w 6789110"/>
              <a:gd name="connsiteY6060" fmla="*/ 1412573 h 6386516"/>
              <a:gd name="connsiteX6061" fmla="*/ 2331303 w 6789110"/>
              <a:gd name="connsiteY6061" fmla="*/ 1414498 h 6386516"/>
              <a:gd name="connsiteX6062" fmla="*/ 2333227 w 6789110"/>
              <a:gd name="connsiteY6062" fmla="*/ 1416423 h 6386516"/>
              <a:gd name="connsiteX6063" fmla="*/ 2462189 w 6789110"/>
              <a:gd name="connsiteY6063" fmla="*/ 1410651 h 6386516"/>
              <a:gd name="connsiteX6064" fmla="*/ 2466038 w 6789110"/>
              <a:gd name="connsiteY6064" fmla="*/ 1410651 h 6386516"/>
              <a:gd name="connsiteX6065" fmla="*/ 2464114 w 6789110"/>
              <a:gd name="connsiteY6065" fmla="*/ 1412576 h 6386516"/>
              <a:gd name="connsiteX6066" fmla="*/ 2044510 w 6789110"/>
              <a:gd name="connsiteY6066" fmla="*/ 1410647 h 6386516"/>
              <a:gd name="connsiteX6067" fmla="*/ 2052209 w 6789110"/>
              <a:gd name="connsiteY6067" fmla="*/ 1410647 h 6386516"/>
              <a:gd name="connsiteX6068" fmla="*/ 2050284 w 6789110"/>
              <a:gd name="connsiteY6068" fmla="*/ 1416422 h 6386516"/>
              <a:gd name="connsiteX6069" fmla="*/ 2325527 w 6789110"/>
              <a:gd name="connsiteY6069" fmla="*/ 1408724 h 6386516"/>
              <a:gd name="connsiteX6070" fmla="*/ 2321678 w 6789110"/>
              <a:gd name="connsiteY6070" fmla="*/ 1410648 h 6386516"/>
              <a:gd name="connsiteX6071" fmla="*/ 2323603 w 6789110"/>
              <a:gd name="connsiteY6071" fmla="*/ 1412573 h 6386516"/>
              <a:gd name="connsiteX6072" fmla="*/ 2325527 w 6789110"/>
              <a:gd name="connsiteY6072" fmla="*/ 1414498 h 6386516"/>
              <a:gd name="connsiteX6073" fmla="*/ 2339002 w 6789110"/>
              <a:gd name="connsiteY6073" fmla="*/ 1406799 h 6386516"/>
              <a:gd name="connsiteX6074" fmla="*/ 2339002 w 6789110"/>
              <a:gd name="connsiteY6074" fmla="*/ 1408724 h 6386516"/>
              <a:gd name="connsiteX6075" fmla="*/ 2339002 w 6789110"/>
              <a:gd name="connsiteY6075" fmla="*/ 1410648 h 6386516"/>
              <a:gd name="connsiteX6076" fmla="*/ 2342851 w 6789110"/>
              <a:gd name="connsiteY6076" fmla="*/ 1410648 h 6386516"/>
              <a:gd name="connsiteX6077" fmla="*/ 2342851 w 6789110"/>
              <a:gd name="connsiteY6077" fmla="*/ 1408724 h 6386516"/>
              <a:gd name="connsiteX6078" fmla="*/ 2340926 w 6789110"/>
              <a:gd name="connsiteY6078" fmla="*/ 1406799 h 6386516"/>
              <a:gd name="connsiteX6079" fmla="*/ 2467964 w 6789110"/>
              <a:gd name="connsiteY6079" fmla="*/ 1404878 h 6386516"/>
              <a:gd name="connsiteX6080" fmla="*/ 2471813 w 6789110"/>
              <a:gd name="connsiteY6080" fmla="*/ 1404878 h 6386516"/>
              <a:gd name="connsiteX6081" fmla="*/ 2466039 w 6789110"/>
              <a:gd name="connsiteY6081" fmla="*/ 1410652 h 6386516"/>
              <a:gd name="connsiteX6082" fmla="*/ 2466039 w 6789110"/>
              <a:gd name="connsiteY6082" fmla="*/ 1406803 h 6386516"/>
              <a:gd name="connsiteX6083" fmla="*/ 2358249 w 6789110"/>
              <a:gd name="connsiteY6083" fmla="*/ 1404874 h 6386516"/>
              <a:gd name="connsiteX6084" fmla="*/ 2356324 w 6789110"/>
              <a:gd name="connsiteY6084" fmla="*/ 1406799 h 6386516"/>
              <a:gd name="connsiteX6085" fmla="*/ 2358249 w 6789110"/>
              <a:gd name="connsiteY6085" fmla="*/ 1408724 h 6386516"/>
              <a:gd name="connsiteX6086" fmla="*/ 2331303 w 6789110"/>
              <a:gd name="connsiteY6086" fmla="*/ 1404874 h 6386516"/>
              <a:gd name="connsiteX6087" fmla="*/ 2331303 w 6789110"/>
              <a:gd name="connsiteY6087" fmla="*/ 1406799 h 6386516"/>
              <a:gd name="connsiteX6088" fmla="*/ 2333227 w 6789110"/>
              <a:gd name="connsiteY6088" fmla="*/ 1404874 h 6386516"/>
              <a:gd name="connsiteX6089" fmla="*/ 2494428 w 6789110"/>
              <a:gd name="connsiteY6089" fmla="*/ 1404633 h 6386516"/>
              <a:gd name="connsiteX6090" fmla="*/ 2492984 w 6789110"/>
              <a:gd name="connsiteY6090" fmla="*/ 1404874 h 6386516"/>
              <a:gd name="connsiteX6091" fmla="*/ 2492984 w 6789110"/>
              <a:gd name="connsiteY6091" fmla="*/ 1408724 h 6386516"/>
              <a:gd name="connsiteX6092" fmla="*/ 2494428 w 6789110"/>
              <a:gd name="connsiteY6092" fmla="*/ 1404633 h 6386516"/>
              <a:gd name="connsiteX6093" fmla="*/ 3120465 w 6789110"/>
              <a:gd name="connsiteY6093" fmla="*/ 1403008 h 6386516"/>
              <a:gd name="connsiteX6094" fmla="*/ 3103142 w 6789110"/>
              <a:gd name="connsiteY6094" fmla="*/ 1429954 h 6386516"/>
              <a:gd name="connsiteX6095" fmla="*/ 3085819 w 6789110"/>
              <a:gd name="connsiteY6095" fmla="*/ 1453052 h 6386516"/>
              <a:gd name="connsiteX6096" fmla="*/ 3087745 w 6789110"/>
              <a:gd name="connsiteY6096" fmla="*/ 1460750 h 6386516"/>
              <a:gd name="connsiteX6097" fmla="*/ 3095443 w 6789110"/>
              <a:gd name="connsiteY6097" fmla="*/ 1491546 h 6386516"/>
              <a:gd name="connsiteX6098" fmla="*/ 3141638 w 6789110"/>
              <a:gd name="connsiteY6098" fmla="*/ 1412631 h 6386516"/>
              <a:gd name="connsiteX6099" fmla="*/ 3120465 w 6789110"/>
              <a:gd name="connsiteY6099" fmla="*/ 1403008 h 6386516"/>
              <a:gd name="connsiteX6100" fmla="*/ 2450640 w 6789110"/>
              <a:gd name="connsiteY6100" fmla="*/ 1399100 h 6386516"/>
              <a:gd name="connsiteX6101" fmla="*/ 2448716 w 6789110"/>
              <a:gd name="connsiteY6101" fmla="*/ 1402950 h 6386516"/>
              <a:gd name="connsiteX6102" fmla="*/ 2446791 w 6789110"/>
              <a:gd name="connsiteY6102" fmla="*/ 1404875 h 6386516"/>
              <a:gd name="connsiteX6103" fmla="*/ 2450640 w 6789110"/>
              <a:gd name="connsiteY6103" fmla="*/ 1399100 h 6386516"/>
              <a:gd name="connsiteX6104" fmla="*/ 1855880 w 6789110"/>
              <a:gd name="connsiteY6104" fmla="*/ 1397183 h 6386516"/>
              <a:gd name="connsiteX6105" fmla="*/ 1863579 w 6789110"/>
              <a:gd name="connsiteY6105" fmla="*/ 1401033 h 6386516"/>
              <a:gd name="connsiteX6106" fmla="*/ 1857805 w 6789110"/>
              <a:gd name="connsiteY6106" fmla="*/ 1406807 h 6386516"/>
              <a:gd name="connsiteX6107" fmla="*/ 1853955 w 6789110"/>
              <a:gd name="connsiteY6107" fmla="*/ 1402957 h 6386516"/>
              <a:gd name="connsiteX6108" fmla="*/ 2358249 w 6789110"/>
              <a:gd name="connsiteY6108" fmla="*/ 1397175 h 6386516"/>
              <a:gd name="connsiteX6109" fmla="*/ 2356324 w 6789110"/>
              <a:gd name="connsiteY6109" fmla="*/ 1399100 h 6386516"/>
              <a:gd name="connsiteX6110" fmla="*/ 2358249 w 6789110"/>
              <a:gd name="connsiteY6110" fmla="*/ 1401025 h 6386516"/>
              <a:gd name="connsiteX6111" fmla="*/ 2486247 w 6789110"/>
              <a:gd name="connsiteY6111" fmla="*/ 1396212 h 6386516"/>
              <a:gd name="connsiteX6112" fmla="*/ 2487210 w 6789110"/>
              <a:gd name="connsiteY6112" fmla="*/ 1397175 h 6386516"/>
              <a:gd name="connsiteX6113" fmla="*/ 2485285 w 6789110"/>
              <a:gd name="connsiteY6113" fmla="*/ 1397175 h 6386516"/>
              <a:gd name="connsiteX6114" fmla="*/ 2481437 w 6789110"/>
              <a:gd name="connsiteY6114" fmla="*/ 1393328 h 6386516"/>
              <a:gd name="connsiteX6115" fmla="*/ 2479512 w 6789110"/>
              <a:gd name="connsiteY6115" fmla="*/ 1399102 h 6386516"/>
              <a:gd name="connsiteX6116" fmla="*/ 2477587 w 6789110"/>
              <a:gd name="connsiteY6116" fmla="*/ 1397177 h 6386516"/>
              <a:gd name="connsiteX6117" fmla="*/ 2481437 w 6789110"/>
              <a:gd name="connsiteY6117" fmla="*/ 1393328 h 6386516"/>
              <a:gd name="connsiteX6118" fmla="*/ 2485285 w 6789110"/>
              <a:gd name="connsiteY6118" fmla="*/ 1393325 h 6386516"/>
              <a:gd name="connsiteX6119" fmla="*/ 2487210 w 6789110"/>
              <a:gd name="connsiteY6119" fmla="*/ 1395250 h 6386516"/>
              <a:gd name="connsiteX6120" fmla="*/ 2486247 w 6789110"/>
              <a:gd name="connsiteY6120" fmla="*/ 1396212 h 6386516"/>
              <a:gd name="connsiteX6121" fmla="*/ 2485285 w 6789110"/>
              <a:gd name="connsiteY6121" fmla="*/ 1395250 h 6386516"/>
              <a:gd name="connsiteX6122" fmla="*/ 2466037 w 6789110"/>
              <a:gd name="connsiteY6122" fmla="*/ 1393325 h 6386516"/>
              <a:gd name="connsiteX6123" fmla="*/ 2466037 w 6789110"/>
              <a:gd name="connsiteY6123" fmla="*/ 1395250 h 6386516"/>
              <a:gd name="connsiteX6124" fmla="*/ 2467962 w 6789110"/>
              <a:gd name="connsiteY6124" fmla="*/ 1395250 h 6386516"/>
              <a:gd name="connsiteX6125" fmla="*/ 2467962 w 6789110"/>
              <a:gd name="connsiteY6125" fmla="*/ 1393325 h 6386516"/>
              <a:gd name="connsiteX6126" fmla="*/ 2054133 w 6789110"/>
              <a:gd name="connsiteY6126" fmla="*/ 1391399 h 6386516"/>
              <a:gd name="connsiteX6127" fmla="*/ 2063757 w 6789110"/>
              <a:gd name="connsiteY6127" fmla="*/ 1393324 h 6386516"/>
              <a:gd name="connsiteX6128" fmla="*/ 2057983 w 6789110"/>
              <a:gd name="connsiteY6128" fmla="*/ 1397173 h 6386516"/>
              <a:gd name="connsiteX6129" fmla="*/ 2512232 w 6789110"/>
              <a:gd name="connsiteY6129" fmla="*/ 1389476 h 6386516"/>
              <a:gd name="connsiteX6130" fmla="*/ 2508382 w 6789110"/>
              <a:gd name="connsiteY6130" fmla="*/ 1393325 h 6386516"/>
              <a:gd name="connsiteX6131" fmla="*/ 2514157 w 6789110"/>
              <a:gd name="connsiteY6131" fmla="*/ 1397175 h 6386516"/>
              <a:gd name="connsiteX6132" fmla="*/ 2514157 w 6789110"/>
              <a:gd name="connsiteY6132" fmla="*/ 1395250 h 6386516"/>
              <a:gd name="connsiteX6133" fmla="*/ 2514157 w 6789110"/>
              <a:gd name="connsiteY6133" fmla="*/ 1393325 h 6386516"/>
              <a:gd name="connsiteX6134" fmla="*/ 2518006 w 6789110"/>
              <a:gd name="connsiteY6134" fmla="*/ 1393325 h 6386516"/>
              <a:gd name="connsiteX6135" fmla="*/ 2518006 w 6789110"/>
              <a:gd name="connsiteY6135" fmla="*/ 1389476 h 6386516"/>
              <a:gd name="connsiteX6136" fmla="*/ 2365948 w 6789110"/>
              <a:gd name="connsiteY6136" fmla="*/ 1387551 h 6386516"/>
              <a:gd name="connsiteX6137" fmla="*/ 2364023 w 6789110"/>
              <a:gd name="connsiteY6137" fmla="*/ 1389476 h 6386516"/>
              <a:gd name="connsiteX6138" fmla="*/ 2362098 w 6789110"/>
              <a:gd name="connsiteY6138" fmla="*/ 1391401 h 6386516"/>
              <a:gd name="connsiteX6139" fmla="*/ 2364023 w 6789110"/>
              <a:gd name="connsiteY6139" fmla="*/ 1391401 h 6386516"/>
              <a:gd name="connsiteX6140" fmla="*/ 2364023 w 6789110"/>
              <a:gd name="connsiteY6140" fmla="*/ 1389476 h 6386516"/>
              <a:gd name="connsiteX6141" fmla="*/ 2365948 w 6789110"/>
              <a:gd name="connsiteY6141" fmla="*/ 1389476 h 6386516"/>
              <a:gd name="connsiteX6142" fmla="*/ 2487210 w 6789110"/>
              <a:gd name="connsiteY6142" fmla="*/ 1385626 h 6386516"/>
              <a:gd name="connsiteX6143" fmla="*/ 2487210 w 6789110"/>
              <a:gd name="connsiteY6143" fmla="*/ 1387551 h 6386516"/>
              <a:gd name="connsiteX6144" fmla="*/ 2483360 w 6789110"/>
              <a:gd name="connsiteY6144" fmla="*/ 1387551 h 6386516"/>
              <a:gd name="connsiteX6145" fmla="*/ 2479511 w 6789110"/>
              <a:gd name="connsiteY6145" fmla="*/ 1391401 h 6386516"/>
              <a:gd name="connsiteX6146" fmla="*/ 2477586 w 6789110"/>
              <a:gd name="connsiteY6146" fmla="*/ 1391401 h 6386516"/>
              <a:gd name="connsiteX6147" fmla="*/ 2471811 w 6789110"/>
              <a:gd name="connsiteY6147" fmla="*/ 1395250 h 6386516"/>
              <a:gd name="connsiteX6148" fmla="*/ 2464112 w 6789110"/>
              <a:gd name="connsiteY6148" fmla="*/ 1406799 h 6386516"/>
              <a:gd name="connsiteX6149" fmla="*/ 2460263 w 6789110"/>
              <a:gd name="connsiteY6149" fmla="*/ 1410648 h 6386516"/>
              <a:gd name="connsiteX6150" fmla="*/ 2456414 w 6789110"/>
              <a:gd name="connsiteY6150" fmla="*/ 1412573 h 6386516"/>
              <a:gd name="connsiteX6151" fmla="*/ 2458338 w 6789110"/>
              <a:gd name="connsiteY6151" fmla="*/ 1412573 h 6386516"/>
              <a:gd name="connsiteX6152" fmla="*/ 2460263 w 6789110"/>
              <a:gd name="connsiteY6152" fmla="*/ 1414498 h 6386516"/>
              <a:gd name="connsiteX6153" fmla="*/ 2460263 w 6789110"/>
              <a:gd name="connsiteY6153" fmla="*/ 1418348 h 6386516"/>
              <a:gd name="connsiteX6154" fmla="*/ 2456894 w 6789110"/>
              <a:gd name="connsiteY6154" fmla="*/ 1419550 h 6386516"/>
              <a:gd name="connsiteX6155" fmla="*/ 2456763 w 6789110"/>
              <a:gd name="connsiteY6155" fmla="*/ 1420272 h 6386516"/>
              <a:gd name="connsiteX6156" fmla="*/ 2456414 w 6789110"/>
              <a:gd name="connsiteY6156" fmla="*/ 1422197 h 6386516"/>
              <a:gd name="connsiteX6157" fmla="*/ 2466037 w 6789110"/>
              <a:gd name="connsiteY6157" fmla="*/ 1422197 h 6386516"/>
              <a:gd name="connsiteX6158" fmla="*/ 2471811 w 6789110"/>
              <a:gd name="connsiteY6158" fmla="*/ 1420272 h 6386516"/>
              <a:gd name="connsiteX6159" fmla="*/ 2469887 w 6789110"/>
              <a:gd name="connsiteY6159" fmla="*/ 1418348 h 6386516"/>
              <a:gd name="connsiteX6160" fmla="*/ 2471811 w 6789110"/>
              <a:gd name="connsiteY6160" fmla="*/ 1418348 h 6386516"/>
              <a:gd name="connsiteX6161" fmla="*/ 2469889 w 6789110"/>
              <a:gd name="connsiteY6161" fmla="*/ 1416424 h 6386516"/>
              <a:gd name="connsiteX6162" fmla="*/ 2471813 w 6789110"/>
              <a:gd name="connsiteY6162" fmla="*/ 1414499 h 6386516"/>
              <a:gd name="connsiteX6163" fmla="*/ 2475663 w 6789110"/>
              <a:gd name="connsiteY6163" fmla="*/ 1416424 h 6386516"/>
              <a:gd name="connsiteX6164" fmla="*/ 2473739 w 6789110"/>
              <a:gd name="connsiteY6164" fmla="*/ 1418348 h 6386516"/>
              <a:gd name="connsiteX6165" fmla="*/ 2477586 w 6789110"/>
              <a:gd name="connsiteY6165" fmla="*/ 1418348 h 6386516"/>
              <a:gd name="connsiteX6166" fmla="*/ 2481435 w 6789110"/>
              <a:gd name="connsiteY6166" fmla="*/ 1416423 h 6386516"/>
              <a:gd name="connsiteX6167" fmla="*/ 2477586 w 6789110"/>
              <a:gd name="connsiteY6167" fmla="*/ 1412573 h 6386516"/>
              <a:gd name="connsiteX6168" fmla="*/ 2479511 w 6789110"/>
              <a:gd name="connsiteY6168" fmla="*/ 1412573 h 6386516"/>
              <a:gd name="connsiteX6169" fmla="*/ 2481435 w 6789110"/>
              <a:gd name="connsiteY6169" fmla="*/ 1414498 h 6386516"/>
              <a:gd name="connsiteX6170" fmla="*/ 2483360 w 6789110"/>
              <a:gd name="connsiteY6170" fmla="*/ 1414498 h 6386516"/>
              <a:gd name="connsiteX6171" fmla="*/ 2485285 w 6789110"/>
              <a:gd name="connsiteY6171" fmla="*/ 1412573 h 6386516"/>
              <a:gd name="connsiteX6172" fmla="*/ 2485285 w 6789110"/>
              <a:gd name="connsiteY6172" fmla="*/ 1410652 h 6386516"/>
              <a:gd name="connsiteX6173" fmla="*/ 2479512 w 6789110"/>
              <a:gd name="connsiteY6173" fmla="*/ 1408727 h 6386516"/>
              <a:gd name="connsiteX6174" fmla="*/ 2479512 w 6789110"/>
              <a:gd name="connsiteY6174" fmla="*/ 1406802 h 6386516"/>
              <a:gd name="connsiteX6175" fmla="*/ 2483361 w 6789110"/>
              <a:gd name="connsiteY6175" fmla="*/ 1406802 h 6386516"/>
              <a:gd name="connsiteX6176" fmla="*/ 2485045 w 6789110"/>
              <a:gd name="connsiteY6176" fmla="*/ 1408005 h 6386516"/>
              <a:gd name="connsiteX6177" fmla="*/ 2485285 w 6789110"/>
              <a:gd name="connsiteY6177" fmla="*/ 1410648 h 6386516"/>
              <a:gd name="connsiteX6178" fmla="*/ 2489134 w 6789110"/>
              <a:gd name="connsiteY6178" fmla="*/ 1408724 h 6386516"/>
              <a:gd name="connsiteX6179" fmla="*/ 2489134 w 6789110"/>
              <a:gd name="connsiteY6179" fmla="*/ 1406799 h 6386516"/>
              <a:gd name="connsiteX6180" fmla="*/ 2487210 w 6789110"/>
              <a:gd name="connsiteY6180" fmla="*/ 1404874 h 6386516"/>
              <a:gd name="connsiteX6181" fmla="*/ 2487210 w 6789110"/>
              <a:gd name="connsiteY6181" fmla="*/ 1402949 h 6386516"/>
              <a:gd name="connsiteX6182" fmla="*/ 2487210 w 6789110"/>
              <a:gd name="connsiteY6182" fmla="*/ 1401025 h 6386516"/>
              <a:gd name="connsiteX6183" fmla="*/ 2485285 w 6789110"/>
              <a:gd name="connsiteY6183" fmla="*/ 1399100 h 6386516"/>
              <a:gd name="connsiteX6184" fmla="*/ 2487210 w 6789110"/>
              <a:gd name="connsiteY6184" fmla="*/ 1397175 h 6386516"/>
              <a:gd name="connsiteX6185" fmla="*/ 2489134 w 6789110"/>
              <a:gd name="connsiteY6185" fmla="*/ 1397175 h 6386516"/>
              <a:gd name="connsiteX6186" fmla="*/ 2492984 w 6789110"/>
              <a:gd name="connsiteY6186" fmla="*/ 1397175 h 6386516"/>
              <a:gd name="connsiteX6187" fmla="*/ 2491059 w 6789110"/>
              <a:gd name="connsiteY6187" fmla="*/ 1395250 h 6386516"/>
              <a:gd name="connsiteX6188" fmla="*/ 2492984 w 6789110"/>
              <a:gd name="connsiteY6188" fmla="*/ 1391401 h 6386516"/>
              <a:gd name="connsiteX6189" fmla="*/ 2494910 w 6789110"/>
              <a:gd name="connsiteY6189" fmla="*/ 1389476 h 6386516"/>
              <a:gd name="connsiteX6190" fmla="*/ 2491059 w 6789110"/>
              <a:gd name="connsiteY6190" fmla="*/ 1387551 h 6386516"/>
              <a:gd name="connsiteX6191" fmla="*/ 2485285 w 6789110"/>
              <a:gd name="connsiteY6191" fmla="*/ 1393325 h 6386516"/>
              <a:gd name="connsiteX6192" fmla="*/ 2485285 w 6789110"/>
              <a:gd name="connsiteY6192" fmla="*/ 1391401 h 6386516"/>
              <a:gd name="connsiteX6193" fmla="*/ 2487210 w 6789110"/>
              <a:gd name="connsiteY6193" fmla="*/ 1389476 h 6386516"/>
              <a:gd name="connsiteX6194" fmla="*/ 2489134 w 6789110"/>
              <a:gd name="connsiteY6194" fmla="*/ 1385626 h 6386516"/>
              <a:gd name="connsiteX6195" fmla="*/ 4962488 w 6789110"/>
              <a:gd name="connsiteY6195" fmla="*/ 1381836 h 6386516"/>
              <a:gd name="connsiteX6196" fmla="*/ 4918218 w 6789110"/>
              <a:gd name="connsiteY6196" fmla="*/ 1453052 h 6386516"/>
              <a:gd name="connsiteX6197" fmla="*/ 4952864 w 6789110"/>
              <a:gd name="connsiteY6197" fmla="*/ 1458825 h 6386516"/>
              <a:gd name="connsiteX6198" fmla="*/ 4981736 w 6789110"/>
              <a:gd name="connsiteY6198" fmla="*/ 1406858 h 6386516"/>
              <a:gd name="connsiteX6199" fmla="*/ 3074270 w 6789110"/>
              <a:gd name="connsiteY6199" fmla="*/ 1379912 h 6386516"/>
              <a:gd name="connsiteX6200" fmla="*/ 3072346 w 6789110"/>
              <a:gd name="connsiteY6200" fmla="*/ 1381836 h 6386516"/>
              <a:gd name="connsiteX6201" fmla="*/ 3070421 w 6789110"/>
              <a:gd name="connsiteY6201" fmla="*/ 1387610 h 6386516"/>
              <a:gd name="connsiteX6202" fmla="*/ 3074270 w 6789110"/>
              <a:gd name="connsiteY6202" fmla="*/ 1379912 h 6386516"/>
              <a:gd name="connsiteX6203" fmla="*/ 2494910 w 6789110"/>
              <a:gd name="connsiteY6203" fmla="*/ 1379852 h 6386516"/>
              <a:gd name="connsiteX6204" fmla="*/ 2496833 w 6789110"/>
              <a:gd name="connsiteY6204" fmla="*/ 1381777 h 6386516"/>
              <a:gd name="connsiteX6205" fmla="*/ 2492984 w 6789110"/>
              <a:gd name="connsiteY6205" fmla="*/ 1381777 h 6386516"/>
              <a:gd name="connsiteX6206" fmla="*/ 2496833 w 6789110"/>
              <a:gd name="connsiteY6206" fmla="*/ 1383701 h 6386516"/>
              <a:gd name="connsiteX6207" fmla="*/ 2500684 w 6789110"/>
              <a:gd name="connsiteY6207" fmla="*/ 1383701 h 6386516"/>
              <a:gd name="connsiteX6208" fmla="*/ 2500684 w 6789110"/>
              <a:gd name="connsiteY6208" fmla="*/ 1379852 h 6386516"/>
              <a:gd name="connsiteX6209" fmla="*/ 2175395 w 6789110"/>
              <a:gd name="connsiteY6209" fmla="*/ 1379852 h 6386516"/>
              <a:gd name="connsiteX6210" fmla="*/ 2179244 w 6789110"/>
              <a:gd name="connsiteY6210" fmla="*/ 1381777 h 6386516"/>
              <a:gd name="connsiteX6211" fmla="*/ 2181169 w 6789110"/>
              <a:gd name="connsiteY6211" fmla="*/ 1387552 h 6386516"/>
              <a:gd name="connsiteX6212" fmla="*/ 2171545 w 6789110"/>
              <a:gd name="connsiteY6212" fmla="*/ 1387552 h 6386516"/>
              <a:gd name="connsiteX6213" fmla="*/ 2510307 w 6789110"/>
              <a:gd name="connsiteY6213" fmla="*/ 1376002 h 6386516"/>
              <a:gd name="connsiteX6214" fmla="*/ 2510307 w 6789110"/>
              <a:gd name="connsiteY6214" fmla="*/ 1379852 h 6386516"/>
              <a:gd name="connsiteX6215" fmla="*/ 2512232 w 6789110"/>
              <a:gd name="connsiteY6215" fmla="*/ 1381777 h 6386516"/>
              <a:gd name="connsiteX6216" fmla="*/ 2512232 w 6789110"/>
              <a:gd name="connsiteY6216" fmla="*/ 1383701 h 6386516"/>
              <a:gd name="connsiteX6217" fmla="*/ 2506458 w 6789110"/>
              <a:gd name="connsiteY6217" fmla="*/ 1387551 h 6386516"/>
              <a:gd name="connsiteX6218" fmla="*/ 2510307 w 6789110"/>
              <a:gd name="connsiteY6218" fmla="*/ 1389476 h 6386516"/>
              <a:gd name="connsiteX6219" fmla="*/ 2512232 w 6789110"/>
              <a:gd name="connsiteY6219" fmla="*/ 1385626 h 6386516"/>
              <a:gd name="connsiteX6220" fmla="*/ 2523781 w 6789110"/>
              <a:gd name="connsiteY6220" fmla="*/ 1385626 h 6386516"/>
              <a:gd name="connsiteX6221" fmla="*/ 2521856 w 6789110"/>
              <a:gd name="connsiteY6221" fmla="*/ 1379852 h 6386516"/>
              <a:gd name="connsiteX6222" fmla="*/ 2519931 w 6789110"/>
              <a:gd name="connsiteY6222" fmla="*/ 1383701 h 6386516"/>
              <a:gd name="connsiteX6223" fmla="*/ 2516081 w 6789110"/>
              <a:gd name="connsiteY6223" fmla="*/ 1383701 h 6386516"/>
              <a:gd name="connsiteX6224" fmla="*/ 2516081 w 6789110"/>
              <a:gd name="connsiteY6224" fmla="*/ 1379852 h 6386516"/>
              <a:gd name="connsiteX6225" fmla="*/ 2519931 w 6789110"/>
              <a:gd name="connsiteY6225" fmla="*/ 1376002 h 6386516"/>
              <a:gd name="connsiteX6226" fmla="*/ 2518006 w 6789110"/>
              <a:gd name="connsiteY6226" fmla="*/ 1376002 h 6386516"/>
              <a:gd name="connsiteX6227" fmla="*/ 2516081 w 6789110"/>
              <a:gd name="connsiteY6227" fmla="*/ 1379852 h 6386516"/>
              <a:gd name="connsiteX6228" fmla="*/ 2512232 w 6789110"/>
              <a:gd name="connsiteY6228" fmla="*/ 1377927 h 6386516"/>
              <a:gd name="connsiteX6229" fmla="*/ 2514157 w 6789110"/>
              <a:gd name="connsiteY6229" fmla="*/ 1376002 h 6386516"/>
              <a:gd name="connsiteX6230" fmla="*/ 2504533 w 6789110"/>
              <a:gd name="connsiteY6230" fmla="*/ 1376002 h 6386516"/>
              <a:gd name="connsiteX6231" fmla="*/ 2504533 w 6789110"/>
              <a:gd name="connsiteY6231" fmla="*/ 1379852 h 6386516"/>
              <a:gd name="connsiteX6232" fmla="*/ 2506458 w 6789110"/>
              <a:gd name="connsiteY6232" fmla="*/ 1381777 h 6386516"/>
              <a:gd name="connsiteX6233" fmla="*/ 2506458 w 6789110"/>
              <a:gd name="connsiteY6233" fmla="*/ 1377927 h 6386516"/>
              <a:gd name="connsiteX6234" fmla="*/ 2491059 w 6789110"/>
              <a:gd name="connsiteY6234" fmla="*/ 1374077 h 6386516"/>
              <a:gd name="connsiteX6235" fmla="*/ 2487210 w 6789110"/>
              <a:gd name="connsiteY6235" fmla="*/ 1377927 h 6386516"/>
              <a:gd name="connsiteX6236" fmla="*/ 2492984 w 6789110"/>
              <a:gd name="connsiteY6236" fmla="*/ 1377927 h 6386516"/>
              <a:gd name="connsiteX6237" fmla="*/ 2527630 w 6789110"/>
              <a:gd name="connsiteY6237" fmla="*/ 1370228 h 6386516"/>
              <a:gd name="connsiteX6238" fmla="*/ 2519931 w 6789110"/>
              <a:gd name="connsiteY6238" fmla="*/ 1374077 h 6386516"/>
              <a:gd name="connsiteX6239" fmla="*/ 2521856 w 6789110"/>
              <a:gd name="connsiteY6239" fmla="*/ 1376002 h 6386516"/>
              <a:gd name="connsiteX6240" fmla="*/ 2523781 w 6789110"/>
              <a:gd name="connsiteY6240" fmla="*/ 1374077 h 6386516"/>
              <a:gd name="connsiteX6241" fmla="*/ 2523781 w 6789110"/>
              <a:gd name="connsiteY6241" fmla="*/ 1372153 h 6386516"/>
              <a:gd name="connsiteX6242" fmla="*/ 2485285 w 6789110"/>
              <a:gd name="connsiteY6242" fmla="*/ 1368303 h 6386516"/>
              <a:gd name="connsiteX6243" fmla="*/ 2485285 w 6789110"/>
              <a:gd name="connsiteY6243" fmla="*/ 1372153 h 6386516"/>
              <a:gd name="connsiteX6244" fmla="*/ 2487210 w 6789110"/>
              <a:gd name="connsiteY6244" fmla="*/ 1370228 h 6386516"/>
              <a:gd name="connsiteX6245" fmla="*/ 2396745 w 6789110"/>
              <a:gd name="connsiteY6245" fmla="*/ 1368303 h 6386516"/>
              <a:gd name="connsiteX6246" fmla="*/ 2392895 w 6789110"/>
              <a:gd name="connsiteY6246" fmla="*/ 1370228 h 6386516"/>
              <a:gd name="connsiteX6247" fmla="*/ 2394820 w 6789110"/>
              <a:gd name="connsiteY6247" fmla="*/ 1372153 h 6386516"/>
              <a:gd name="connsiteX6248" fmla="*/ 2394820 w 6789110"/>
              <a:gd name="connsiteY6248" fmla="*/ 1376002 h 6386516"/>
              <a:gd name="connsiteX6249" fmla="*/ 2398669 w 6789110"/>
              <a:gd name="connsiteY6249" fmla="*/ 1377927 h 6386516"/>
              <a:gd name="connsiteX6250" fmla="*/ 2400594 w 6789110"/>
              <a:gd name="connsiteY6250" fmla="*/ 1374077 h 6386516"/>
              <a:gd name="connsiteX6251" fmla="*/ 2396745 w 6789110"/>
              <a:gd name="connsiteY6251" fmla="*/ 1374077 h 6386516"/>
              <a:gd name="connsiteX6252" fmla="*/ 2425617 w 6789110"/>
              <a:gd name="connsiteY6252" fmla="*/ 1366378 h 6386516"/>
              <a:gd name="connsiteX6253" fmla="*/ 2425617 w 6789110"/>
              <a:gd name="connsiteY6253" fmla="*/ 1368303 h 6386516"/>
              <a:gd name="connsiteX6254" fmla="*/ 2427541 w 6789110"/>
              <a:gd name="connsiteY6254" fmla="*/ 1368303 h 6386516"/>
              <a:gd name="connsiteX6255" fmla="*/ 2544954 w 6789110"/>
              <a:gd name="connsiteY6255" fmla="*/ 1364454 h 6386516"/>
              <a:gd name="connsiteX6256" fmla="*/ 2539179 w 6789110"/>
              <a:gd name="connsiteY6256" fmla="*/ 1368303 h 6386516"/>
              <a:gd name="connsiteX6257" fmla="*/ 2535329 w 6789110"/>
              <a:gd name="connsiteY6257" fmla="*/ 1366378 h 6386516"/>
              <a:gd name="connsiteX6258" fmla="*/ 2533405 w 6789110"/>
              <a:gd name="connsiteY6258" fmla="*/ 1368303 h 6386516"/>
              <a:gd name="connsiteX6259" fmla="*/ 2535329 w 6789110"/>
              <a:gd name="connsiteY6259" fmla="*/ 1370228 h 6386516"/>
              <a:gd name="connsiteX6260" fmla="*/ 2531481 w 6789110"/>
              <a:gd name="connsiteY6260" fmla="*/ 1374077 h 6386516"/>
              <a:gd name="connsiteX6261" fmla="*/ 2531481 w 6789110"/>
              <a:gd name="connsiteY6261" fmla="*/ 1376002 h 6386516"/>
              <a:gd name="connsiteX6262" fmla="*/ 2531481 w 6789110"/>
              <a:gd name="connsiteY6262" fmla="*/ 1377927 h 6386516"/>
              <a:gd name="connsiteX6263" fmla="*/ 2527630 w 6789110"/>
              <a:gd name="connsiteY6263" fmla="*/ 1377927 h 6386516"/>
              <a:gd name="connsiteX6264" fmla="*/ 2529555 w 6789110"/>
              <a:gd name="connsiteY6264" fmla="*/ 1379852 h 6386516"/>
              <a:gd name="connsiteX6265" fmla="*/ 2525705 w 6789110"/>
              <a:gd name="connsiteY6265" fmla="*/ 1379852 h 6386516"/>
              <a:gd name="connsiteX6266" fmla="*/ 2523781 w 6789110"/>
              <a:gd name="connsiteY6266" fmla="*/ 1383701 h 6386516"/>
              <a:gd name="connsiteX6267" fmla="*/ 2525705 w 6789110"/>
              <a:gd name="connsiteY6267" fmla="*/ 1385626 h 6386516"/>
              <a:gd name="connsiteX6268" fmla="*/ 2533405 w 6789110"/>
              <a:gd name="connsiteY6268" fmla="*/ 1377927 h 6386516"/>
              <a:gd name="connsiteX6269" fmla="*/ 2537255 w 6789110"/>
              <a:gd name="connsiteY6269" fmla="*/ 1376002 h 6386516"/>
              <a:gd name="connsiteX6270" fmla="*/ 2535329 w 6789110"/>
              <a:gd name="connsiteY6270" fmla="*/ 1376002 h 6386516"/>
              <a:gd name="connsiteX6271" fmla="*/ 2535329 w 6789110"/>
              <a:gd name="connsiteY6271" fmla="*/ 1370228 h 6386516"/>
              <a:gd name="connsiteX6272" fmla="*/ 2539179 w 6789110"/>
              <a:gd name="connsiteY6272" fmla="*/ 1368303 h 6386516"/>
              <a:gd name="connsiteX6273" fmla="*/ 2539179 w 6789110"/>
              <a:gd name="connsiteY6273" fmla="*/ 1372153 h 6386516"/>
              <a:gd name="connsiteX6274" fmla="*/ 2541104 w 6789110"/>
              <a:gd name="connsiteY6274" fmla="*/ 1370228 h 6386516"/>
              <a:gd name="connsiteX6275" fmla="*/ 2544954 w 6789110"/>
              <a:gd name="connsiteY6275" fmla="*/ 1368303 h 6386516"/>
              <a:gd name="connsiteX6276" fmla="*/ 2546878 w 6789110"/>
              <a:gd name="connsiteY6276" fmla="*/ 1366378 h 6386516"/>
              <a:gd name="connsiteX6277" fmla="*/ 2381347 w 6789110"/>
              <a:gd name="connsiteY6277" fmla="*/ 1364454 h 6386516"/>
              <a:gd name="connsiteX6278" fmla="*/ 2383271 w 6789110"/>
              <a:gd name="connsiteY6278" fmla="*/ 1366378 h 6386516"/>
              <a:gd name="connsiteX6279" fmla="*/ 2383271 w 6789110"/>
              <a:gd name="connsiteY6279" fmla="*/ 1368303 h 6386516"/>
              <a:gd name="connsiteX6280" fmla="*/ 2377497 w 6789110"/>
              <a:gd name="connsiteY6280" fmla="*/ 1374077 h 6386516"/>
              <a:gd name="connsiteX6281" fmla="*/ 2381347 w 6789110"/>
              <a:gd name="connsiteY6281" fmla="*/ 1376002 h 6386516"/>
              <a:gd name="connsiteX6282" fmla="*/ 2377497 w 6789110"/>
              <a:gd name="connsiteY6282" fmla="*/ 1377927 h 6386516"/>
              <a:gd name="connsiteX6283" fmla="*/ 2377497 w 6789110"/>
              <a:gd name="connsiteY6283" fmla="*/ 1379852 h 6386516"/>
              <a:gd name="connsiteX6284" fmla="*/ 2375573 w 6789110"/>
              <a:gd name="connsiteY6284" fmla="*/ 1381777 h 6386516"/>
              <a:gd name="connsiteX6285" fmla="*/ 2379422 w 6789110"/>
              <a:gd name="connsiteY6285" fmla="*/ 1385626 h 6386516"/>
              <a:gd name="connsiteX6286" fmla="*/ 2379422 w 6789110"/>
              <a:gd name="connsiteY6286" fmla="*/ 1383701 h 6386516"/>
              <a:gd name="connsiteX6287" fmla="*/ 2379422 w 6789110"/>
              <a:gd name="connsiteY6287" fmla="*/ 1381777 h 6386516"/>
              <a:gd name="connsiteX6288" fmla="*/ 2381347 w 6789110"/>
              <a:gd name="connsiteY6288" fmla="*/ 1379852 h 6386516"/>
              <a:gd name="connsiteX6289" fmla="*/ 2379422 w 6789110"/>
              <a:gd name="connsiteY6289" fmla="*/ 1377927 h 6386516"/>
              <a:gd name="connsiteX6290" fmla="*/ 2383271 w 6789110"/>
              <a:gd name="connsiteY6290" fmla="*/ 1377927 h 6386516"/>
              <a:gd name="connsiteX6291" fmla="*/ 2381347 w 6789110"/>
              <a:gd name="connsiteY6291" fmla="*/ 1374077 h 6386516"/>
              <a:gd name="connsiteX6292" fmla="*/ 2381347 w 6789110"/>
              <a:gd name="connsiteY6292" fmla="*/ 1370228 h 6386516"/>
              <a:gd name="connsiteX6293" fmla="*/ 2385196 w 6789110"/>
              <a:gd name="connsiteY6293" fmla="*/ 1368303 h 6386516"/>
              <a:gd name="connsiteX6294" fmla="*/ 2383271 w 6789110"/>
              <a:gd name="connsiteY6294" fmla="*/ 1366378 h 6386516"/>
              <a:gd name="connsiteX6295" fmla="*/ 2383271 w 6789110"/>
              <a:gd name="connsiteY6295" fmla="*/ 1364454 h 6386516"/>
              <a:gd name="connsiteX6296" fmla="*/ 2548803 w 6789110"/>
              <a:gd name="connsiteY6296" fmla="*/ 1362529 h 6386516"/>
              <a:gd name="connsiteX6297" fmla="*/ 2548803 w 6789110"/>
              <a:gd name="connsiteY6297" fmla="*/ 1366378 h 6386516"/>
              <a:gd name="connsiteX6298" fmla="*/ 2550728 w 6789110"/>
              <a:gd name="connsiteY6298" fmla="*/ 1364454 h 6386516"/>
              <a:gd name="connsiteX6299" fmla="*/ 2550728 w 6789110"/>
              <a:gd name="connsiteY6299" fmla="*/ 1362529 h 6386516"/>
              <a:gd name="connsiteX6300" fmla="*/ 2548803 w 6789110"/>
              <a:gd name="connsiteY6300" fmla="*/ 1362529 h 6386516"/>
              <a:gd name="connsiteX6301" fmla="*/ 2375573 w 6789110"/>
              <a:gd name="connsiteY6301" fmla="*/ 1362529 h 6386516"/>
              <a:gd name="connsiteX6302" fmla="*/ 2375573 w 6789110"/>
              <a:gd name="connsiteY6302" fmla="*/ 1364454 h 6386516"/>
              <a:gd name="connsiteX6303" fmla="*/ 2377497 w 6789110"/>
              <a:gd name="connsiteY6303" fmla="*/ 1362529 h 6386516"/>
              <a:gd name="connsiteX6304" fmla="*/ 2138824 w 6789110"/>
              <a:gd name="connsiteY6304" fmla="*/ 1362529 h 6386516"/>
              <a:gd name="connsiteX6305" fmla="*/ 2138824 w 6789110"/>
              <a:gd name="connsiteY6305" fmla="*/ 1370228 h 6386516"/>
              <a:gd name="connsiteX6306" fmla="*/ 2133050 w 6789110"/>
              <a:gd name="connsiteY6306" fmla="*/ 1368303 h 6386516"/>
              <a:gd name="connsiteX6307" fmla="*/ 1817384 w 6789110"/>
              <a:gd name="connsiteY6307" fmla="*/ 1362527 h 6386516"/>
              <a:gd name="connsiteX6308" fmla="*/ 1828933 w 6789110"/>
              <a:gd name="connsiteY6308" fmla="*/ 1364452 h 6386516"/>
              <a:gd name="connsiteX6309" fmla="*/ 1825083 w 6789110"/>
              <a:gd name="connsiteY6309" fmla="*/ 1370226 h 6386516"/>
              <a:gd name="connsiteX6310" fmla="*/ 2398669 w 6789110"/>
              <a:gd name="connsiteY6310" fmla="*/ 1360604 h 6386516"/>
              <a:gd name="connsiteX6311" fmla="*/ 2400594 w 6789110"/>
              <a:gd name="connsiteY6311" fmla="*/ 1362529 h 6386516"/>
              <a:gd name="connsiteX6312" fmla="*/ 2402519 w 6789110"/>
              <a:gd name="connsiteY6312" fmla="*/ 1360604 h 6386516"/>
              <a:gd name="connsiteX6313" fmla="*/ 2392895 w 6789110"/>
              <a:gd name="connsiteY6313" fmla="*/ 1360604 h 6386516"/>
              <a:gd name="connsiteX6314" fmla="*/ 2389046 w 6789110"/>
              <a:gd name="connsiteY6314" fmla="*/ 1366378 h 6386516"/>
              <a:gd name="connsiteX6315" fmla="*/ 2394820 w 6789110"/>
              <a:gd name="connsiteY6315" fmla="*/ 1364454 h 6386516"/>
              <a:gd name="connsiteX6316" fmla="*/ 2392895 w 6789110"/>
              <a:gd name="connsiteY6316" fmla="*/ 1360604 h 6386516"/>
              <a:gd name="connsiteX6317" fmla="*/ 2535329 w 6789110"/>
              <a:gd name="connsiteY6317" fmla="*/ 1358679 h 6386516"/>
              <a:gd name="connsiteX6318" fmla="*/ 2531481 w 6789110"/>
              <a:gd name="connsiteY6318" fmla="*/ 1360604 h 6386516"/>
              <a:gd name="connsiteX6319" fmla="*/ 2533405 w 6789110"/>
              <a:gd name="connsiteY6319" fmla="*/ 1362529 h 6386516"/>
              <a:gd name="connsiteX6320" fmla="*/ 2560352 w 6789110"/>
              <a:gd name="connsiteY6320" fmla="*/ 1356754 h 6386516"/>
              <a:gd name="connsiteX6321" fmla="*/ 2560352 w 6789110"/>
              <a:gd name="connsiteY6321" fmla="*/ 1358679 h 6386516"/>
              <a:gd name="connsiteX6322" fmla="*/ 2559389 w 6789110"/>
              <a:gd name="connsiteY6322" fmla="*/ 1357717 h 6386516"/>
              <a:gd name="connsiteX6323" fmla="*/ 4920143 w 6789110"/>
              <a:gd name="connsiteY6323" fmla="*/ 1354890 h 6386516"/>
              <a:gd name="connsiteX6324" fmla="*/ 4887422 w 6789110"/>
              <a:gd name="connsiteY6324" fmla="*/ 1397234 h 6386516"/>
              <a:gd name="connsiteX6325" fmla="*/ 4891271 w 6789110"/>
              <a:gd name="connsiteY6325" fmla="*/ 1426104 h 6386516"/>
              <a:gd name="connsiteX6326" fmla="*/ 4933616 w 6789110"/>
              <a:gd name="connsiteY6326" fmla="*/ 1356815 h 6386516"/>
              <a:gd name="connsiteX6327" fmla="*/ 4933616 w 6789110"/>
              <a:gd name="connsiteY6327" fmla="*/ 1354890 h 6386516"/>
              <a:gd name="connsiteX6328" fmla="*/ 4920143 w 6789110"/>
              <a:gd name="connsiteY6328" fmla="*/ 1354890 h 6386516"/>
              <a:gd name="connsiteX6329" fmla="*/ 2121501 w 6789110"/>
              <a:gd name="connsiteY6329" fmla="*/ 1352919 h 6386516"/>
              <a:gd name="connsiteX6330" fmla="*/ 2117650 w 6789110"/>
              <a:gd name="connsiteY6330" fmla="*/ 1358693 h 6386516"/>
              <a:gd name="connsiteX6331" fmla="*/ 2121501 w 6789110"/>
              <a:gd name="connsiteY6331" fmla="*/ 1364468 h 6386516"/>
              <a:gd name="connsiteX6332" fmla="*/ 2117650 w 6789110"/>
              <a:gd name="connsiteY6332" fmla="*/ 1366392 h 6386516"/>
              <a:gd name="connsiteX6333" fmla="*/ 2119577 w 6789110"/>
              <a:gd name="connsiteY6333" fmla="*/ 1370242 h 6386516"/>
              <a:gd name="connsiteX6334" fmla="*/ 2117650 w 6789110"/>
              <a:gd name="connsiteY6334" fmla="*/ 1372167 h 6386516"/>
              <a:gd name="connsiteX6335" fmla="*/ 2108027 w 6789110"/>
              <a:gd name="connsiteY6335" fmla="*/ 1374092 h 6386516"/>
              <a:gd name="connsiteX6336" fmla="*/ 2104177 w 6789110"/>
              <a:gd name="connsiteY6336" fmla="*/ 1358693 h 6386516"/>
              <a:gd name="connsiteX6337" fmla="*/ 2121501 w 6789110"/>
              <a:gd name="connsiteY6337" fmla="*/ 1352919 h 6386516"/>
              <a:gd name="connsiteX6338" fmla="*/ 2375573 w 6789110"/>
              <a:gd name="connsiteY6338" fmla="*/ 1352905 h 6386516"/>
              <a:gd name="connsiteX6339" fmla="*/ 2377497 w 6789110"/>
              <a:gd name="connsiteY6339" fmla="*/ 1360604 h 6386516"/>
              <a:gd name="connsiteX6340" fmla="*/ 2381347 w 6789110"/>
              <a:gd name="connsiteY6340" fmla="*/ 1360604 h 6386516"/>
              <a:gd name="connsiteX6341" fmla="*/ 2381347 w 6789110"/>
              <a:gd name="connsiteY6341" fmla="*/ 1356754 h 6386516"/>
              <a:gd name="connsiteX6342" fmla="*/ 2377497 w 6789110"/>
              <a:gd name="connsiteY6342" fmla="*/ 1356754 h 6386516"/>
              <a:gd name="connsiteX6343" fmla="*/ 2375573 w 6789110"/>
              <a:gd name="connsiteY6343" fmla="*/ 1352905 h 6386516"/>
              <a:gd name="connsiteX6344" fmla="*/ 2140749 w 6789110"/>
              <a:gd name="connsiteY6344" fmla="*/ 1350982 h 6386516"/>
              <a:gd name="connsiteX6345" fmla="*/ 2140749 w 6789110"/>
              <a:gd name="connsiteY6345" fmla="*/ 1356756 h 6386516"/>
              <a:gd name="connsiteX6346" fmla="*/ 2134975 w 6789110"/>
              <a:gd name="connsiteY6346" fmla="*/ 1352907 h 6386516"/>
              <a:gd name="connsiteX6347" fmla="*/ 2406370 w 6789110"/>
              <a:gd name="connsiteY6347" fmla="*/ 1350980 h 6386516"/>
              <a:gd name="connsiteX6348" fmla="*/ 2406370 w 6789110"/>
              <a:gd name="connsiteY6348" fmla="*/ 1354830 h 6386516"/>
              <a:gd name="connsiteX6349" fmla="*/ 2408293 w 6789110"/>
              <a:gd name="connsiteY6349" fmla="*/ 1352905 h 6386516"/>
              <a:gd name="connsiteX6350" fmla="*/ 2425617 w 6789110"/>
              <a:gd name="connsiteY6350" fmla="*/ 1349055 h 6386516"/>
              <a:gd name="connsiteX6351" fmla="*/ 2425617 w 6789110"/>
              <a:gd name="connsiteY6351" fmla="*/ 1350980 h 6386516"/>
              <a:gd name="connsiteX6352" fmla="*/ 2427541 w 6789110"/>
              <a:gd name="connsiteY6352" fmla="*/ 1349055 h 6386516"/>
              <a:gd name="connsiteX6353" fmla="*/ 2029112 w 6789110"/>
              <a:gd name="connsiteY6353" fmla="*/ 1349051 h 6386516"/>
              <a:gd name="connsiteX6354" fmla="*/ 2036811 w 6789110"/>
              <a:gd name="connsiteY6354" fmla="*/ 1352901 h 6386516"/>
              <a:gd name="connsiteX6355" fmla="*/ 2029112 w 6789110"/>
              <a:gd name="connsiteY6355" fmla="*/ 1360600 h 6386516"/>
              <a:gd name="connsiteX6356" fmla="*/ 2444864 w 6789110"/>
              <a:gd name="connsiteY6356" fmla="*/ 1345206 h 6386516"/>
              <a:gd name="connsiteX6357" fmla="*/ 2441015 w 6789110"/>
              <a:gd name="connsiteY6357" fmla="*/ 1347130 h 6386516"/>
              <a:gd name="connsiteX6358" fmla="*/ 2444864 w 6789110"/>
              <a:gd name="connsiteY6358" fmla="*/ 1347130 h 6386516"/>
              <a:gd name="connsiteX6359" fmla="*/ 1859729 w 6789110"/>
              <a:gd name="connsiteY6359" fmla="*/ 1341366 h 6386516"/>
              <a:gd name="connsiteX6360" fmla="*/ 1869353 w 6789110"/>
              <a:gd name="connsiteY6360" fmla="*/ 1341366 h 6386516"/>
              <a:gd name="connsiteX6361" fmla="*/ 1867428 w 6789110"/>
              <a:gd name="connsiteY6361" fmla="*/ 1349065 h 6386516"/>
              <a:gd name="connsiteX6362" fmla="*/ 2163847 w 6789110"/>
              <a:gd name="connsiteY6362" fmla="*/ 1341357 h 6386516"/>
              <a:gd name="connsiteX6363" fmla="*/ 2173470 w 6789110"/>
              <a:gd name="connsiteY6363" fmla="*/ 1345206 h 6386516"/>
              <a:gd name="connsiteX6364" fmla="*/ 2179245 w 6789110"/>
              <a:gd name="connsiteY6364" fmla="*/ 1352906 h 6386516"/>
              <a:gd name="connsiteX6365" fmla="*/ 2167696 w 6789110"/>
              <a:gd name="connsiteY6365" fmla="*/ 1364454 h 6386516"/>
              <a:gd name="connsiteX6366" fmla="*/ 2148448 w 6789110"/>
              <a:gd name="connsiteY6366" fmla="*/ 1354830 h 6386516"/>
              <a:gd name="connsiteX6367" fmla="*/ 2154222 w 6789110"/>
              <a:gd name="connsiteY6367" fmla="*/ 1349056 h 6386516"/>
              <a:gd name="connsiteX6368" fmla="*/ 2152297 w 6789110"/>
              <a:gd name="connsiteY6368" fmla="*/ 1345206 h 6386516"/>
              <a:gd name="connsiteX6369" fmla="*/ 2154222 w 6789110"/>
              <a:gd name="connsiteY6369" fmla="*/ 1343282 h 6386516"/>
              <a:gd name="connsiteX6370" fmla="*/ 2163847 w 6789110"/>
              <a:gd name="connsiteY6370" fmla="*/ 1341357 h 6386516"/>
              <a:gd name="connsiteX6371" fmla="*/ 2533791 w 6789110"/>
              <a:gd name="connsiteY6371" fmla="*/ 1336737 h 6386516"/>
              <a:gd name="connsiteX6372" fmla="*/ 2535329 w 6789110"/>
              <a:gd name="connsiteY6372" fmla="*/ 1337506 h 6386516"/>
              <a:gd name="connsiteX6373" fmla="*/ 2533405 w 6789110"/>
              <a:gd name="connsiteY6373" fmla="*/ 1337506 h 6386516"/>
              <a:gd name="connsiteX6374" fmla="*/ 2417917 w 6789110"/>
              <a:gd name="connsiteY6374" fmla="*/ 1335582 h 6386516"/>
              <a:gd name="connsiteX6375" fmla="*/ 2414068 w 6789110"/>
              <a:gd name="connsiteY6375" fmla="*/ 1337506 h 6386516"/>
              <a:gd name="connsiteX6376" fmla="*/ 2417917 w 6789110"/>
              <a:gd name="connsiteY6376" fmla="*/ 1337506 h 6386516"/>
              <a:gd name="connsiteX6377" fmla="*/ 2068088 w 6789110"/>
              <a:gd name="connsiteY6377" fmla="*/ 1332934 h 6386516"/>
              <a:gd name="connsiteX6378" fmla="*/ 2075306 w 6789110"/>
              <a:gd name="connsiteY6378" fmla="*/ 1335581 h 6386516"/>
              <a:gd name="connsiteX6379" fmla="*/ 2075306 w 6789110"/>
              <a:gd name="connsiteY6379" fmla="*/ 1345205 h 6386516"/>
              <a:gd name="connsiteX6380" fmla="*/ 2063757 w 6789110"/>
              <a:gd name="connsiteY6380" fmla="*/ 1343280 h 6386516"/>
              <a:gd name="connsiteX6381" fmla="*/ 2068088 w 6789110"/>
              <a:gd name="connsiteY6381" fmla="*/ 1332934 h 6386516"/>
              <a:gd name="connsiteX6382" fmla="*/ 1946346 w 6789110"/>
              <a:gd name="connsiteY6382" fmla="*/ 1331743 h 6386516"/>
              <a:gd name="connsiteX6383" fmla="*/ 1954045 w 6789110"/>
              <a:gd name="connsiteY6383" fmla="*/ 1337517 h 6386516"/>
              <a:gd name="connsiteX6384" fmla="*/ 1946346 w 6789110"/>
              <a:gd name="connsiteY6384" fmla="*/ 1337517 h 6386516"/>
              <a:gd name="connsiteX6385" fmla="*/ 2533405 w 6789110"/>
              <a:gd name="connsiteY6385" fmla="*/ 1331732 h 6386516"/>
              <a:gd name="connsiteX6386" fmla="*/ 2535329 w 6789110"/>
              <a:gd name="connsiteY6386" fmla="*/ 1333657 h 6386516"/>
              <a:gd name="connsiteX6387" fmla="*/ 2533791 w 6789110"/>
              <a:gd name="connsiteY6387" fmla="*/ 1336737 h 6386516"/>
              <a:gd name="connsiteX6388" fmla="*/ 2527630 w 6789110"/>
              <a:gd name="connsiteY6388" fmla="*/ 1333657 h 6386516"/>
              <a:gd name="connsiteX6389" fmla="*/ 2529555 w 6789110"/>
              <a:gd name="connsiteY6389" fmla="*/ 1335582 h 6386516"/>
              <a:gd name="connsiteX6390" fmla="*/ 2531481 w 6789110"/>
              <a:gd name="connsiteY6390" fmla="*/ 1345206 h 6386516"/>
              <a:gd name="connsiteX6391" fmla="*/ 2535329 w 6789110"/>
              <a:gd name="connsiteY6391" fmla="*/ 1339431 h 6386516"/>
              <a:gd name="connsiteX6392" fmla="*/ 2535329 w 6789110"/>
              <a:gd name="connsiteY6392" fmla="*/ 1337506 h 6386516"/>
              <a:gd name="connsiteX6393" fmla="*/ 2539179 w 6789110"/>
              <a:gd name="connsiteY6393" fmla="*/ 1337506 h 6386516"/>
              <a:gd name="connsiteX6394" fmla="*/ 2539179 w 6789110"/>
              <a:gd name="connsiteY6394" fmla="*/ 1333657 h 6386516"/>
              <a:gd name="connsiteX6395" fmla="*/ 2693163 w 6789110"/>
              <a:gd name="connsiteY6395" fmla="*/ 1329871 h 6386516"/>
              <a:gd name="connsiteX6396" fmla="*/ 2608472 w 6789110"/>
              <a:gd name="connsiteY6396" fmla="*/ 1435730 h 6386516"/>
              <a:gd name="connsiteX6397" fmla="*/ 2693163 w 6789110"/>
              <a:gd name="connsiteY6397" fmla="*/ 1329871 h 6386516"/>
              <a:gd name="connsiteX6398" fmla="*/ 2175397 w 6789110"/>
              <a:gd name="connsiteY6398" fmla="*/ 1322109 h 6386516"/>
              <a:gd name="connsiteX6399" fmla="*/ 2181170 w 6789110"/>
              <a:gd name="connsiteY6399" fmla="*/ 1325959 h 6386516"/>
              <a:gd name="connsiteX6400" fmla="*/ 2175397 w 6789110"/>
              <a:gd name="connsiteY6400" fmla="*/ 1327884 h 6386516"/>
              <a:gd name="connsiteX6401" fmla="*/ 1888602 w 6789110"/>
              <a:gd name="connsiteY6401" fmla="*/ 1318268 h 6386516"/>
              <a:gd name="connsiteX6402" fmla="*/ 1896301 w 6789110"/>
              <a:gd name="connsiteY6402" fmla="*/ 1318268 h 6386516"/>
              <a:gd name="connsiteX6403" fmla="*/ 1896301 w 6789110"/>
              <a:gd name="connsiteY6403" fmla="*/ 1324043 h 6386516"/>
              <a:gd name="connsiteX6404" fmla="*/ 2133050 w 6789110"/>
              <a:gd name="connsiteY6404" fmla="*/ 1318258 h 6386516"/>
              <a:gd name="connsiteX6405" fmla="*/ 2138824 w 6789110"/>
              <a:gd name="connsiteY6405" fmla="*/ 1320183 h 6386516"/>
              <a:gd name="connsiteX6406" fmla="*/ 2133050 w 6789110"/>
              <a:gd name="connsiteY6406" fmla="*/ 1325957 h 6386516"/>
              <a:gd name="connsiteX6407" fmla="*/ 2466037 w 6789110"/>
              <a:gd name="connsiteY6407" fmla="*/ 1312484 h 6386516"/>
              <a:gd name="connsiteX6408" fmla="*/ 2467962 w 6789110"/>
              <a:gd name="connsiteY6408" fmla="*/ 1314409 h 6386516"/>
              <a:gd name="connsiteX6409" fmla="*/ 2467962 w 6789110"/>
              <a:gd name="connsiteY6409" fmla="*/ 1312484 h 6386516"/>
              <a:gd name="connsiteX6410" fmla="*/ 1925172 w 6789110"/>
              <a:gd name="connsiteY6410" fmla="*/ 1308645 h 6386516"/>
              <a:gd name="connsiteX6411" fmla="*/ 1934796 w 6789110"/>
              <a:gd name="connsiteY6411" fmla="*/ 1316344 h 6386516"/>
              <a:gd name="connsiteX6412" fmla="*/ 1925172 w 6789110"/>
              <a:gd name="connsiteY6412" fmla="*/ 1316344 h 6386516"/>
              <a:gd name="connsiteX6413" fmla="*/ 5214635 w 6789110"/>
              <a:gd name="connsiteY6413" fmla="*/ 1299074 h 6386516"/>
              <a:gd name="connsiteX6414" fmla="*/ 5131869 w 6789110"/>
              <a:gd name="connsiteY6414" fmla="*/ 1379912 h 6386516"/>
              <a:gd name="connsiteX6415" fmla="*/ 5139569 w 6789110"/>
              <a:gd name="connsiteY6415" fmla="*/ 1379912 h 6386516"/>
              <a:gd name="connsiteX6416" fmla="*/ 5104922 w 6789110"/>
              <a:gd name="connsiteY6416" fmla="*/ 1433804 h 6386516"/>
              <a:gd name="connsiteX6417" fmla="*/ 5235808 w 6789110"/>
              <a:gd name="connsiteY6417" fmla="*/ 1308696 h 6386516"/>
              <a:gd name="connsiteX6418" fmla="*/ 5214635 w 6789110"/>
              <a:gd name="connsiteY6418" fmla="*/ 1299074 h 6386516"/>
              <a:gd name="connsiteX6419" fmla="*/ 2612322 w 6789110"/>
              <a:gd name="connsiteY6419" fmla="*/ 1299011 h 6386516"/>
              <a:gd name="connsiteX6420" fmla="*/ 2612322 w 6789110"/>
              <a:gd name="connsiteY6420" fmla="*/ 1300935 h 6386516"/>
              <a:gd name="connsiteX6421" fmla="*/ 2614246 w 6789110"/>
              <a:gd name="connsiteY6421" fmla="*/ 1300935 h 6386516"/>
              <a:gd name="connsiteX6422" fmla="*/ 2618095 w 6789110"/>
              <a:gd name="connsiteY6422" fmla="*/ 1299011 h 6386516"/>
              <a:gd name="connsiteX6423" fmla="*/ 2616171 w 6789110"/>
              <a:gd name="connsiteY6423" fmla="*/ 1299011 h 6386516"/>
              <a:gd name="connsiteX6424" fmla="*/ 1886676 w 6789110"/>
              <a:gd name="connsiteY6424" fmla="*/ 1297095 h 6386516"/>
              <a:gd name="connsiteX6425" fmla="*/ 1884751 w 6789110"/>
              <a:gd name="connsiteY6425" fmla="*/ 1308644 h 6386516"/>
              <a:gd name="connsiteX6426" fmla="*/ 1877052 w 6789110"/>
              <a:gd name="connsiteY6426" fmla="*/ 1304794 h 6386516"/>
              <a:gd name="connsiteX6427" fmla="*/ 5189613 w 6789110"/>
              <a:gd name="connsiteY6427" fmla="*/ 1295223 h 6386516"/>
              <a:gd name="connsiteX6428" fmla="*/ 5166516 w 6789110"/>
              <a:gd name="connsiteY6428" fmla="*/ 1331794 h 6386516"/>
              <a:gd name="connsiteX6429" fmla="*/ 5203087 w 6789110"/>
              <a:gd name="connsiteY6429" fmla="*/ 1299074 h 6386516"/>
              <a:gd name="connsiteX6430" fmla="*/ 5195388 w 6789110"/>
              <a:gd name="connsiteY6430" fmla="*/ 1300998 h 6386516"/>
              <a:gd name="connsiteX6431" fmla="*/ 5189613 w 6789110"/>
              <a:gd name="connsiteY6431" fmla="*/ 1295223 h 6386516"/>
              <a:gd name="connsiteX6432" fmla="*/ 2044510 w 6789110"/>
              <a:gd name="connsiteY6432" fmla="*/ 1291311 h 6386516"/>
              <a:gd name="connsiteX6433" fmla="*/ 2054133 w 6789110"/>
              <a:gd name="connsiteY6433" fmla="*/ 1291311 h 6386516"/>
              <a:gd name="connsiteX6434" fmla="*/ 2054133 w 6789110"/>
              <a:gd name="connsiteY6434" fmla="*/ 1297085 h 6386516"/>
              <a:gd name="connsiteX6435" fmla="*/ 2044510 w 6789110"/>
              <a:gd name="connsiteY6435" fmla="*/ 1291311 h 6386516"/>
              <a:gd name="connsiteX6436" fmla="*/ 2695087 w 6789110"/>
              <a:gd name="connsiteY6436" fmla="*/ 1287528 h 6386516"/>
              <a:gd name="connsiteX6437" fmla="*/ 2533405 w 6789110"/>
              <a:gd name="connsiteY6437" fmla="*/ 1549292 h 6386516"/>
              <a:gd name="connsiteX6438" fmla="*/ 2654666 w 6789110"/>
              <a:gd name="connsiteY6438" fmla="*/ 2373109 h 6386516"/>
              <a:gd name="connsiteX6439" fmla="*/ 2612322 w 6789110"/>
              <a:gd name="connsiteY6439" fmla="*/ 1329871 h 6386516"/>
              <a:gd name="connsiteX6440" fmla="*/ 2695087 w 6789110"/>
              <a:gd name="connsiteY6440" fmla="*/ 1287528 h 6386516"/>
              <a:gd name="connsiteX6441" fmla="*/ 2795176 w 6789110"/>
              <a:gd name="connsiteY6441" fmla="*/ 1287525 h 6386516"/>
              <a:gd name="connsiteX6442" fmla="*/ 2710486 w 6789110"/>
              <a:gd name="connsiteY6442" fmla="*/ 1428029 h 6386516"/>
              <a:gd name="connsiteX6443" fmla="*/ 2756680 w 6789110"/>
              <a:gd name="connsiteY6443" fmla="*/ 1431878 h 6386516"/>
              <a:gd name="connsiteX6444" fmla="*/ 2774004 w 6789110"/>
              <a:gd name="connsiteY6444" fmla="*/ 1408783 h 6386516"/>
              <a:gd name="connsiteX6445" fmla="*/ 2777853 w 6789110"/>
              <a:gd name="connsiteY6445" fmla="*/ 1389535 h 6386516"/>
              <a:gd name="connsiteX6446" fmla="*/ 2787477 w 6789110"/>
              <a:gd name="connsiteY6446" fmla="*/ 1383761 h 6386516"/>
              <a:gd name="connsiteX6447" fmla="*/ 2810575 w 6789110"/>
              <a:gd name="connsiteY6447" fmla="*/ 1339492 h 6386516"/>
              <a:gd name="connsiteX6448" fmla="*/ 2800951 w 6789110"/>
              <a:gd name="connsiteY6448" fmla="*/ 1300998 h 6386516"/>
              <a:gd name="connsiteX6449" fmla="*/ 2795176 w 6789110"/>
              <a:gd name="connsiteY6449" fmla="*/ 1287525 h 6386516"/>
              <a:gd name="connsiteX6450" fmla="*/ 1963669 w 6789110"/>
              <a:gd name="connsiteY6450" fmla="*/ 1281698 h 6386516"/>
              <a:gd name="connsiteX6451" fmla="*/ 1963669 w 6789110"/>
              <a:gd name="connsiteY6451" fmla="*/ 1287472 h 6386516"/>
              <a:gd name="connsiteX6452" fmla="*/ 1957895 w 6789110"/>
              <a:gd name="connsiteY6452" fmla="*/ 1285549 h 6386516"/>
              <a:gd name="connsiteX6453" fmla="*/ 3135864 w 6789110"/>
              <a:gd name="connsiteY6453" fmla="*/ 1272127 h 6386516"/>
              <a:gd name="connsiteX6454" fmla="*/ 3093519 w 6789110"/>
              <a:gd name="connsiteY6454" fmla="*/ 1279827 h 6386516"/>
              <a:gd name="connsiteX6455" fmla="*/ 3070421 w 6789110"/>
              <a:gd name="connsiteY6455" fmla="*/ 1322170 h 6386516"/>
              <a:gd name="connsiteX6456" fmla="*/ 3095443 w 6789110"/>
              <a:gd name="connsiteY6456" fmla="*/ 1295223 h 6386516"/>
              <a:gd name="connsiteX6457" fmla="*/ 3093519 w 6789110"/>
              <a:gd name="connsiteY6457" fmla="*/ 1318320 h 6386516"/>
              <a:gd name="connsiteX6458" fmla="*/ 3078120 w 6789110"/>
              <a:gd name="connsiteY6458" fmla="*/ 1337567 h 6386516"/>
              <a:gd name="connsiteX6459" fmla="*/ 3083894 w 6789110"/>
              <a:gd name="connsiteY6459" fmla="*/ 1358739 h 6386516"/>
              <a:gd name="connsiteX6460" fmla="*/ 3085819 w 6789110"/>
              <a:gd name="connsiteY6460" fmla="*/ 1360664 h 6386516"/>
              <a:gd name="connsiteX6461" fmla="*/ 3135864 w 6789110"/>
              <a:gd name="connsiteY6461" fmla="*/ 1272127 h 6386516"/>
              <a:gd name="connsiteX6462" fmla="*/ 625941 w 6789110"/>
              <a:gd name="connsiteY6462" fmla="*/ 1270135 h 6386516"/>
              <a:gd name="connsiteX6463" fmla="*/ 839593 w 6789110"/>
              <a:gd name="connsiteY6463" fmla="*/ 1472238 h 6386516"/>
              <a:gd name="connsiteX6464" fmla="*/ 625941 w 6789110"/>
              <a:gd name="connsiteY6464" fmla="*/ 1270135 h 6386516"/>
              <a:gd name="connsiteX6465" fmla="*/ 1979067 w 6789110"/>
              <a:gd name="connsiteY6465" fmla="*/ 1262437 h 6386516"/>
              <a:gd name="connsiteX6466" fmla="*/ 1979067 w 6789110"/>
              <a:gd name="connsiteY6466" fmla="*/ 1268211 h 6386516"/>
              <a:gd name="connsiteX6467" fmla="*/ 1973293 w 6789110"/>
              <a:gd name="connsiteY6467" fmla="*/ 1268211 h 6386516"/>
              <a:gd name="connsiteX6468" fmla="*/ 2774003 w 6789110"/>
              <a:gd name="connsiteY6468" fmla="*/ 1256732 h 6386516"/>
              <a:gd name="connsiteX6469" fmla="*/ 2643118 w 6789110"/>
              <a:gd name="connsiteY6469" fmla="*/ 1460753 h 6386516"/>
              <a:gd name="connsiteX6470" fmla="*/ 2631569 w 6789110"/>
              <a:gd name="connsiteY6470" fmla="*/ 1449205 h 6386516"/>
              <a:gd name="connsiteX6471" fmla="*/ 2774003 w 6789110"/>
              <a:gd name="connsiteY6471" fmla="*/ 1256732 h 6386516"/>
              <a:gd name="connsiteX6472" fmla="*/ 5287777 w 6789110"/>
              <a:gd name="connsiteY6472" fmla="*/ 1254804 h 6386516"/>
              <a:gd name="connsiteX6473" fmla="*/ 5237733 w 6789110"/>
              <a:gd name="connsiteY6473" fmla="*/ 1283675 h 6386516"/>
              <a:gd name="connsiteX6474" fmla="*/ 5253131 w 6789110"/>
              <a:gd name="connsiteY6474" fmla="*/ 1291373 h 6386516"/>
              <a:gd name="connsiteX6475" fmla="*/ 5287777 w 6789110"/>
              <a:gd name="connsiteY6475" fmla="*/ 1254804 h 6386516"/>
              <a:gd name="connsiteX6476" fmla="*/ 3986620 w 6789110"/>
              <a:gd name="connsiteY6476" fmla="*/ 1243257 h 6386516"/>
              <a:gd name="connsiteX6477" fmla="*/ 3984695 w 6789110"/>
              <a:gd name="connsiteY6477" fmla="*/ 1245181 h 6386516"/>
              <a:gd name="connsiteX6478" fmla="*/ 3976996 w 6789110"/>
              <a:gd name="connsiteY6478" fmla="*/ 1264428 h 6386516"/>
              <a:gd name="connsiteX6479" fmla="*/ 3986620 w 6789110"/>
              <a:gd name="connsiteY6479" fmla="*/ 1272127 h 6386516"/>
              <a:gd name="connsiteX6480" fmla="*/ 3986620 w 6789110"/>
              <a:gd name="connsiteY6480" fmla="*/ 1243257 h 6386516"/>
              <a:gd name="connsiteX6481" fmla="*/ 2733582 w 6789110"/>
              <a:gd name="connsiteY6481" fmla="*/ 1237418 h 6386516"/>
              <a:gd name="connsiteX6482" fmla="*/ 2733582 w 6789110"/>
              <a:gd name="connsiteY6482" fmla="*/ 1239342 h 6386516"/>
              <a:gd name="connsiteX6483" fmla="*/ 2735507 w 6789110"/>
              <a:gd name="connsiteY6483" fmla="*/ 1237418 h 6386516"/>
              <a:gd name="connsiteX6484" fmla="*/ 2747056 w 6789110"/>
              <a:gd name="connsiteY6484" fmla="*/ 1235493 h 6386516"/>
              <a:gd name="connsiteX6485" fmla="*/ 2750906 w 6789110"/>
              <a:gd name="connsiteY6485" fmla="*/ 1235493 h 6386516"/>
              <a:gd name="connsiteX6486" fmla="*/ 2754755 w 6789110"/>
              <a:gd name="connsiteY6486" fmla="*/ 1235493 h 6386516"/>
              <a:gd name="connsiteX6487" fmla="*/ 2750906 w 6789110"/>
              <a:gd name="connsiteY6487" fmla="*/ 1237418 h 6386516"/>
              <a:gd name="connsiteX6488" fmla="*/ 2747056 w 6789110"/>
              <a:gd name="connsiteY6488" fmla="*/ 1235493 h 6386516"/>
              <a:gd name="connsiteX6489" fmla="*/ 5255056 w 6789110"/>
              <a:gd name="connsiteY6489" fmla="*/ 1231708 h 6386516"/>
              <a:gd name="connsiteX6490" fmla="*/ 5210786 w 6789110"/>
              <a:gd name="connsiteY6490" fmla="*/ 1268277 h 6386516"/>
              <a:gd name="connsiteX6491" fmla="*/ 5226184 w 6789110"/>
              <a:gd name="connsiteY6491" fmla="*/ 1275976 h 6386516"/>
              <a:gd name="connsiteX6492" fmla="*/ 5274304 w 6789110"/>
              <a:gd name="connsiteY6492" fmla="*/ 1237482 h 6386516"/>
              <a:gd name="connsiteX6493" fmla="*/ 5255056 w 6789110"/>
              <a:gd name="connsiteY6493" fmla="*/ 1231708 h 6386516"/>
              <a:gd name="connsiteX6494" fmla="*/ 5141493 w 6789110"/>
              <a:gd name="connsiteY6494" fmla="*/ 1229783 h 6386516"/>
              <a:gd name="connsiteX6495" fmla="*/ 5054878 w 6789110"/>
              <a:gd name="connsiteY6495" fmla="*/ 1308696 h 6386516"/>
              <a:gd name="connsiteX6496" fmla="*/ 5052799 w 6789110"/>
              <a:gd name="connsiteY6496" fmla="*/ 1311469 h 6386516"/>
              <a:gd name="connsiteX6497" fmla="*/ 5042711 w 6789110"/>
              <a:gd name="connsiteY6497" fmla="*/ 1320206 h 6386516"/>
              <a:gd name="connsiteX6498" fmla="*/ 5037555 w 6789110"/>
              <a:gd name="connsiteY6498" fmla="*/ 1322170 h 6386516"/>
              <a:gd name="connsiteX6499" fmla="*/ 5027931 w 6789110"/>
              <a:gd name="connsiteY6499" fmla="*/ 1329869 h 6386516"/>
              <a:gd name="connsiteX6500" fmla="*/ 5033706 w 6789110"/>
              <a:gd name="connsiteY6500" fmla="*/ 1320245 h 6386516"/>
              <a:gd name="connsiteX6501" fmla="*/ 5041405 w 6789110"/>
              <a:gd name="connsiteY6501" fmla="*/ 1299074 h 6386516"/>
              <a:gd name="connsiteX6502" fmla="*/ 5047179 w 6789110"/>
              <a:gd name="connsiteY6502" fmla="*/ 1295223 h 6386516"/>
              <a:gd name="connsiteX6503" fmla="*/ 5039480 w 6789110"/>
              <a:gd name="connsiteY6503" fmla="*/ 1233633 h 6386516"/>
              <a:gd name="connsiteX6504" fmla="*/ 5035630 w 6789110"/>
              <a:gd name="connsiteY6504" fmla="*/ 1231708 h 6386516"/>
              <a:gd name="connsiteX6505" fmla="*/ 5002909 w 6789110"/>
              <a:gd name="connsiteY6505" fmla="*/ 1308696 h 6386516"/>
              <a:gd name="connsiteX6506" fmla="*/ 5026006 w 6789110"/>
              <a:gd name="connsiteY6506" fmla="*/ 1320245 h 6386516"/>
              <a:gd name="connsiteX6507" fmla="*/ 5010608 w 6789110"/>
              <a:gd name="connsiteY6507" fmla="*/ 1327944 h 6386516"/>
              <a:gd name="connsiteX6508" fmla="*/ 5010608 w 6789110"/>
              <a:gd name="connsiteY6508" fmla="*/ 1339492 h 6386516"/>
              <a:gd name="connsiteX6509" fmla="*/ 4987510 w 6789110"/>
              <a:gd name="connsiteY6509" fmla="*/ 1337567 h 6386516"/>
              <a:gd name="connsiteX6510" fmla="*/ 4974037 w 6789110"/>
              <a:gd name="connsiteY6510" fmla="*/ 1364513 h 6386516"/>
              <a:gd name="connsiteX6511" fmla="*/ 4993285 w 6789110"/>
              <a:gd name="connsiteY6511" fmla="*/ 1387610 h 6386516"/>
              <a:gd name="connsiteX6512" fmla="*/ 5004834 w 6789110"/>
              <a:gd name="connsiteY6512" fmla="*/ 1364513 h 6386516"/>
              <a:gd name="connsiteX6513" fmla="*/ 5028533 w 6789110"/>
              <a:gd name="connsiteY6513" fmla="*/ 1332485 h 6386516"/>
              <a:gd name="connsiteX6514" fmla="*/ 5042711 w 6789110"/>
              <a:gd name="connsiteY6514" fmla="*/ 1320206 h 6386516"/>
              <a:gd name="connsiteX6515" fmla="*/ 5047660 w 6789110"/>
              <a:gd name="connsiteY6515" fmla="*/ 1318320 h 6386516"/>
              <a:gd name="connsiteX6516" fmla="*/ 5052799 w 6789110"/>
              <a:gd name="connsiteY6516" fmla="*/ 1311469 h 6386516"/>
              <a:gd name="connsiteX6517" fmla="*/ 5067389 w 6789110"/>
              <a:gd name="connsiteY6517" fmla="*/ 1298832 h 6386516"/>
              <a:gd name="connsiteX6518" fmla="*/ 5153042 w 6789110"/>
              <a:gd name="connsiteY6518" fmla="*/ 1237482 h 6386516"/>
              <a:gd name="connsiteX6519" fmla="*/ 5141493 w 6789110"/>
              <a:gd name="connsiteY6519" fmla="*/ 1229783 h 6386516"/>
              <a:gd name="connsiteX6520" fmla="*/ 3946199 w 6789110"/>
              <a:gd name="connsiteY6520" fmla="*/ 1225934 h 6386516"/>
              <a:gd name="connsiteX6521" fmla="*/ 3946426 w 6789110"/>
              <a:gd name="connsiteY6521" fmla="*/ 1225934 h 6386516"/>
              <a:gd name="connsiteX6522" fmla="*/ 3946145 w 6789110"/>
              <a:gd name="connsiteY6522" fmla="*/ 1226459 h 6386516"/>
              <a:gd name="connsiteX6523" fmla="*/ 5222334 w 6789110"/>
              <a:gd name="connsiteY6523" fmla="*/ 1222085 h 6386516"/>
              <a:gd name="connsiteX6524" fmla="*/ 5189613 w 6789110"/>
              <a:gd name="connsiteY6524" fmla="*/ 1260579 h 6386516"/>
              <a:gd name="connsiteX6525" fmla="*/ 5193463 w 6789110"/>
              <a:gd name="connsiteY6525" fmla="*/ 1258654 h 6386516"/>
              <a:gd name="connsiteX6526" fmla="*/ 5201162 w 6789110"/>
              <a:gd name="connsiteY6526" fmla="*/ 1264428 h 6386516"/>
              <a:gd name="connsiteX6527" fmla="*/ 5243507 w 6789110"/>
              <a:gd name="connsiteY6527" fmla="*/ 1229783 h 6386516"/>
              <a:gd name="connsiteX6528" fmla="*/ 5222334 w 6789110"/>
              <a:gd name="connsiteY6528" fmla="*/ 1222085 h 6386516"/>
              <a:gd name="connsiteX6529" fmla="*/ 5299326 w 6789110"/>
              <a:gd name="connsiteY6529" fmla="*/ 1218234 h 6386516"/>
              <a:gd name="connsiteX6530" fmla="*/ 5287777 w 6789110"/>
              <a:gd name="connsiteY6530" fmla="*/ 1222085 h 6386516"/>
              <a:gd name="connsiteX6531" fmla="*/ 5291627 w 6789110"/>
              <a:gd name="connsiteY6531" fmla="*/ 1224009 h 6386516"/>
              <a:gd name="connsiteX6532" fmla="*/ 5299326 w 6789110"/>
              <a:gd name="connsiteY6532" fmla="*/ 1218234 h 6386516"/>
              <a:gd name="connsiteX6533" fmla="*/ 2914513 w 6789110"/>
              <a:gd name="connsiteY6533" fmla="*/ 1208612 h 6386516"/>
              <a:gd name="connsiteX6534" fmla="*/ 2841371 w 6789110"/>
              <a:gd name="connsiteY6534" fmla="*/ 1343342 h 6386516"/>
              <a:gd name="connsiteX6535" fmla="*/ 2847146 w 6789110"/>
              <a:gd name="connsiteY6535" fmla="*/ 1356815 h 6386516"/>
              <a:gd name="connsiteX6536" fmla="*/ 2879867 w 6789110"/>
              <a:gd name="connsiteY6536" fmla="*/ 1291373 h 6386516"/>
              <a:gd name="connsiteX6537" fmla="*/ 2920287 w 6789110"/>
              <a:gd name="connsiteY6537" fmla="*/ 1227858 h 6386516"/>
              <a:gd name="connsiteX6538" fmla="*/ 2914513 w 6789110"/>
              <a:gd name="connsiteY6538" fmla="*/ 1208612 h 6386516"/>
              <a:gd name="connsiteX6539" fmla="*/ 4960563 w 6789110"/>
              <a:gd name="connsiteY6539" fmla="*/ 1198988 h 6386516"/>
              <a:gd name="connsiteX6540" fmla="*/ 4956714 w 6789110"/>
              <a:gd name="connsiteY6540" fmla="*/ 1208612 h 6386516"/>
              <a:gd name="connsiteX6541" fmla="*/ 4964413 w 6789110"/>
              <a:gd name="connsiteY6541" fmla="*/ 1200912 h 6386516"/>
              <a:gd name="connsiteX6542" fmla="*/ 2639268 w 6789110"/>
              <a:gd name="connsiteY6542" fmla="*/ 1198922 h 6386516"/>
              <a:gd name="connsiteX6543" fmla="*/ 2639268 w 6789110"/>
              <a:gd name="connsiteY6543" fmla="*/ 1200847 h 6386516"/>
              <a:gd name="connsiteX6544" fmla="*/ 2637343 w 6789110"/>
              <a:gd name="connsiteY6544" fmla="*/ 1200847 h 6386516"/>
              <a:gd name="connsiteX6545" fmla="*/ 2633494 w 6789110"/>
              <a:gd name="connsiteY6545" fmla="*/ 1197960 h 6386516"/>
              <a:gd name="connsiteX6546" fmla="*/ 2635418 w 6789110"/>
              <a:gd name="connsiteY6546" fmla="*/ 1198922 h 6386516"/>
              <a:gd name="connsiteX6547" fmla="*/ 2635418 w 6789110"/>
              <a:gd name="connsiteY6547" fmla="*/ 1200847 h 6386516"/>
              <a:gd name="connsiteX6548" fmla="*/ 2637343 w 6789110"/>
              <a:gd name="connsiteY6548" fmla="*/ 1200847 h 6386516"/>
              <a:gd name="connsiteX6549" fmla="*/ 2637343 w 6789110"/>
              <a:gd name="connsiteY6549" fmla="*/ 1202771 h 6386516"/>
              <a:gd name="connsiteX6550" fmla="*/ 2640232 w 6789110"/>
              <a:gd name="connsiteY6550" fmla="*/ 1201809 h 6386516"/>
              <a:gd name="connsiteX6551" fmla="*/ 2637343 w 6789110"/>
              <a:gd name="connsiteY6551" fmla="*/ 1204696 h 6386516"/>
              <a:gd name="connsiteX6552" fmla="*/ 2633494 w 6789110"/>
              <a:gd name="connsiteY6552" fmla="*/ 1204696 h 6386516"/>
              <a:gd name="connsiteX6553" fmla="*/ 2631569 w 6789110"/>
              <a:gd name="connsiteY6553" fmla="*/ 1204696 h 6386516"/>
              <a:gd name="connsiteX6554" fmla="*/ 2631569 w 6789110"/>
              <a:gd name="connsiteY6554" fmla="*/ 1204522 h 6386516"/>
              <a:gd name="connsiteX6555" fmla="*/ 2635418 w 6789110"/>
              <a:gd name="connsiteY6555" fmla="*/ 1202771 h 6386516"/>
              <a:gd name="connsiteX6556" fmla="*/ 2633494 w 6789110"/>
              <a:gd name="connsiteY6556" fmla="*/ 1200847 h 6386516"/>
              <a:gd name="connsiteX6557" fmla="*/ 2181168 w 6789110"/>
              <a:gd name="connsiteY6557" fmla="*/ 1196999 h 6386516"/>
              <a:gd name="connsiteX6558" fmla="*/ 2186943 w 6789110"/>
              <a:gd name="connsiteY6558" fmla="*/ 1202774 h 6386516"/>
              <a:gd name="connsiteX6559" fmla="*/ 2177319 w 6789110"/>
              <a:gd name="connsiteY6559" fmla="*/ 1202774 h 6386516"/>
              <a:gd name="connsiteX6560" fmla="*/ 2683860 w 6789110"/>
              <a:gd name="connsiteY6560" fmla="*/ 1196570 h 6386516"/>
              <a:gd name="connsiteX6561" fmla="*/ 2684500 w 6789110"/>
              <a:gd name="connsiteY6561" fmla="*/ 1196997 h 6386516"/>
              <a:gd name="connsiteX6562" fmla="*/ 2687389 w 6789110"/>
              <a:gd name="connsiteY6562" fmla="*/ 1198922 h 6386516"/>
              <a:gd name="connsiteX6563" fmla="*/ 2681613 w 6789110"/>
              <a:gd name="connsiteY6563" fmla="*/ 1198922 h 6386516"/>
              <a:gd name="connsiteX6564" fmla="*/ 2681613 w 6789110"/>
              <a:gd name="connsiteY6564" fmla="*/ 1196728 h 6386516"/>
              <a:gd name="connsiteX6565" fmla="*/ 2625795 w 6789110"/>
              <a:gd name="connsiteY6565" fmla="*/ 1195072 h 6386516"/>
              <a:gd name="connsiteX6566" fmla="*/ 2629644 w 6789110"/>
              <a:gd name="connsiteY6566" fmla="*/ 1195072 h 6386516"/>
              <a:gd name="connsiteX6567" fmla="*/ 2733582 w 6789110"/>
              <a:gd name="connsiteY6567" fmla="*/ 1191223 h 6386516"/>
              <a:gd name="connsiteX6568" fmla="*/ 2731659 w 6789110"/>
              <a:gd name="connsiteY6568" fmla="*/ 1193147 h 6386516"/>
              <a:gd name="connsiteX6569" fmla="*/ 2733582 w 6789110"/>
              <a:gd name="connsiteY6569" fmla="*/ 1195072 h 6386516"/>
              <a:gd name="connsiteX6570" fmla="*/ 2735507 w 6789110"/>
              <a:gd name="connsiteY6570" fmla="*/ 1193147 h 6386516"/>
              <a:gd name="connsiteX6571" fmla="*/ 2739357 w 6789110"/>
              <a:gd name="connsiteY6571" fmla="*/ 1191223 h 6386516"/>
              <a:gd name="connsiteX6572" fmla="*/ 2735507 w 6789110"/>
              <a:gd name="connsiteY6572" fmla="*/ 1191223 h 6386516"/>
              <a:gd name="connsiteX6573" fmla="*/ 2664290 w 6789110"/>
              <a:gd name="connsiteY6573" fmla="*/ 1191223 h 6386516"/>
              <a:gd name="connsiteX6574" fmla="*/ 2666215 w 6789110"/>
              <a:gd name="connsiteY6574" fmla="*/ 1193147 h 6386516"/>
              <a:gd name="connsiteX6575" fmla="*/ 2666215 w 6789110"/>
              <a:gd name="connsiteY6575" fmla="*/ 1191223 h 6386516"/>
              <a:gd name="connsiteX6576" fmla="*/ 2675839 w 6789110"/>
              <a:gd name="connsiteY6576" fmla="*/ 1189298 h 6386516"/>
              <a:gd name="connsiteX6577" fmla="*/ 2677764 w 6789110"/>
              <a:gd name="connsiteY6577" fmla="*/ 1193147 h 6386516"/>
              <a:gd name="connsiteX6578" fmla="*/ 2675839 w 6789110"/>
              <a:gd name="connsiteY6578" fmla="*/ 1195072 h 6386516"/>
              <a:gd name="connsiteX6579" fmla="*/ 2677764 w 6789110"/>
              <a:gd name="connsiteY6579" fmla="*/ 1196997 h 6386516"/>
              <a:gd name="connsiteX6580" fmla="*/ 2674104 w 6789110"/>
              <a:gd name="connsiteY6580" fmla="*/ 1194835 h 6386516"/>
              <a:gd name="connsiteX6581" fmla="*/ 2674876 w 6789110"/>
              <a:gd name="connsiteY6581" fmla="*/ 1193869 h 6386516"/>
              <a:gd name="connsiteX6582" fmla="*/ 2675839 w 6789110"/>
              <a:gd name="connsiteY6582" fmla="*/ 1191223 h 6386516"/>
              <a:gd name="connsiteX6583" fmla="*/ 2720109 w 6789110"/>
              <a:gd name="connsiteY6583" fmla="*/ 1187373 h 6386516"/>
              <a:gd name="connsiteX6584" fmla="*/ 2720720 w 6789110"/>
              <a:gd name="connsiteY6584" fmla="*/ 1189409 h 6386516"/>
              <a:gd name="connsiteX6585" fmla="*/ 2720109 w 6789110"/>
              <a:gd name="connsiteY6585" fmla="*/ 1189298 h 6386516"/>
              <a:gd name="connsiteX6586" fmla="*/ 2720831 w 6789110"/>
              <a:gd name="connsiteY6586" fmla="*/ 1189779 h 6386516"/>
              <a:gd name="connsiteX6587" fmla="*/ 2720720 w 6789110"/>
              <a:gd name="connsiteY6587" fmla="*/ 1189409 h 6386516"/>
              <a:gd name="connsiteX6588" fmla="*/ 2722755 w 6789110"/>
              <a:gd name="connsiteY6588" fmla="*/ 1189780 h 6386516"/>
              <a:gd name="connsiteX6589" fmla="*/ 2723958 w 6789110"/>
              <a:gd name="connsiteY6589" fmla="*/ 1187373 h 6386516"/>
              <a:gd name="connsiteX6590" fmla="*/ 2702786 w 6789110"/>
              <a:gd name="connsiteY6590" fmla="*/ 1187373 h 6386516"/>
              <a:gd name="connsiteX6591" fmla="*/ 2698936 w 6789110"/>
              <a:gd name="connsiteY6591" fmla="*/ 1189298 h 6386516"/>
              <a:gd name="connsiteX6592" fmla="*/ 2702786 w 6789110"/>
              <a:gd name="connsiteY6592" fmla="*/ 1191223 h 6386516"/>
              <a:gd name="connsiteX6593" fmla="*/ 2706636 w 6789110"/>
              <a:gd name="connsiteY6593" fmla="*/ 1191223 h 6386516"/>
              <a:gd name="connsiteX6594" fmla="*/ 2702786 w 6789110"/>
              <a:gd name="connsiteY6594" fmla="*/ 1187373 h 6386516"/>
              <a:gd name="connsiteX6595" fmla="*/ 2747056 w 6789110"/>
              <a:gd name="connsiteY6595" fmla="*/ 1185448 h 6386516"/>
              <a:gd name="connsiteX6596" fmla="*/ 2743207 w 6789110"/>
              <a:gd name="connsiteY6596" fmla="*/ 1187373 h 6386516"/>
              <a:gd name="connsiteX6597" fmla="*/ 2747056 w 6789110"/>
              <a:gd name="connsiteY6597" fmla="*/ 1189298 h 6386516"/>
              <a:gd name="connsiteX6598" fmla="*/ 2625795 w 6789110"/>
              <a:gd name="connsiteY6598" fmla="*/ 1185448 h 6386516"/>
              <a:gd name="connsiteX6599" fmla="*/ 2625795 w 6789110"/>
              <a:gd name="connsiteY6599" fmla="*/ 1189298 h 6386516"/>
              <a:gd name="connsiteX6600" fmla="*/ 2629644 w 6789110"/>
              <a:gd name="connsiteY6600" fmla="*/ 1185448 h 6386516"/>
              <a:gd name="connsiteX6601" fmla="*/ 2655869 w 6789110"/>
              <a:gd name="connsiteY6601" fmla="*/ 1182802 h 6386516"/>
              <a:gd name="connsiteX6602" fmla="*/ 2654666 w 6789110"/>
              <a:gd name="connsiteY6602" fmla="*/ 1183523 h 6386516"/>
              <a:gd name="connsiteX6603" fmla="*/ 2656592 w 6789110"/>
              <a:gd name="connsiteY6603" fmla="*/ 1185448 h 6386516"/>
              <a:gd name="connsiteX6604" fmla="*/ 2660440 w 6789110"/>
              <a:gd name="connsiteY6604" fmla="*/ 1185448 h 6386516"/>
              <a:gd name="connsiteX6605" fmla="*/ 2658516 w 6789110"/>
              <a:gd name="connsiteY6605" fmla="*/ 1183523 h 6386516"/>
              <a:gd name="connsiteX6606" fmla="*/ 2655869 w 6789110"/>
              <a:gd name="connsiteY6606" fmla="*/ 1182802 h 6386516"/>
              <a:gd name="connsiteX6607" fmla="*/ 2668140 w 6789110"/>
              <a:gd name="connsiteY6607" fmla="*/ 1181599 h 6386516"/>
              <a:gd name="connsiteX6608" fmla="*/ 2670064 w 6789110"/>
              <a:gd name="connsiteY6608" fmla="*/ 1185448 h 6386516"/>
              <a:gd name="connsiteX6609" fmla="*/ 2671989 w 6789110"/>
              <a:gd name="connsiteY6609" fmla="*/ 1181599 h 6386516"/>
              <a:gd name="connsiteX6610" fmla="*/ 2727808 w 6789110"/>
              <a:gd name="connsiteY6610" fmla="*/ 1177749 h 6386516"/>
              <a:gd name="connsiteX6611" fmla="*/ 2729733 w 6789110"/>
              <a:gd name="connsiteY6611" fmla="*/ 1181599 h 6386516"/>
              <a:gd name="connsiteX6612" fmla="*/ 2737433 w 6789110"/>
              <a:gd name="connsiteY6612" fmla="*/ 1179674 h 6386516"/>
              <a:gd name="connsiteX6613" fmla="*/ 2729733 w 6789110"/>
              <a:gd name="connsiteY6613" fmla="*/ 1177749 h 6386516"/>
              <a:gd name="connsiteX6614" fmla="*/ 2637343 w 6789110"/>
              <a:gd name="connsiteY6614" fmla="*/ 1177749 h 6386516"/>
              <a:gd name="connsiteX6615" fmla="*/ 2643117 w 6789110"/>
              <a:gd name="connsiteY6615" fmla="*/ 1179674 h 6386516"/>
              <a:gd name="connsiteX6616" fmla="*/ 2637343 w 6789110"/>
              <a:gd name="connsiteY6616" fmla="*/ 1177749 h 6386516"/>
              <a:gd name="connsiteX6617" fmla="*/ 2656592 w 6789110"/>
              <a:gd name="connsiteY6617" fmla="*/ 1173899 h 6386516"/>
              <a:gd name="connsiteX6618" fmla="*/ 2654666 w 6789110"/>
              <a:gd name="connsiteY6618" fmla="*/ 1177749 h 6386516"/>
              <a:gd name="connsiteX6619" fmla="*/ 2658516 w 6789110"/>
              <a:gd name="connsiteY6619" fmla="*/ 1177749 h 6386516"/>
              <a:gd name="connsiteX6620" fmla="*/ 2770154 w 6789110"/>
              <a:gd name="connsiteY6620" fmla="*/ 1170050 h 6386516"/>
              <a:gd name="connsiteX6621" fmla="*/ 2768228 w 6789110"/>
              <a:gd name="connsiteY6621" fmla="*/ 1171975 h 6386516"/>
              <a:gd name="connsiteX6622" fmla="*/ 2766304 w 6789110"/>
              <a:gd name="connsiteY6622" fmla="*/ 1171975 h 6386516"/>
              <a:gd name="connsiteX6623" fmla="*/ 2764379 w 6789110"/>
              <a:gd name="connsiteY6623" fmla="*/ 1171975 h 6386516"/>
              <a:gd name="connsiteX6624" fmla="*/ 2762454 w 6789110"/>
              <a:gd name="connsiteY6624" fmla="*/ 1173899 h 6386516"/>
              <a:gd name="connsiteX6625" fmla="*/ 2766304 w 6789110"/>
              <a:gd name="connsiteY6625" fmla="*/ 1173899 h 6386516"/>
              <a:gd name="connsiteX6626" fmla="*/ 2768228 w 6789110"/>
              <a:gd name="connsiteY6626" fmla="*/ 1171975 h 6386516"/>
              <a:gd name="connsiteX6627" fmla="*/ 2768230 w 6789110"/>
              <a:gd name="connsiteY6627" fmla="*/ 1171975 h 6386516"/>
              <a:gd name="connsiteX6628" fmla="*/ 2159998 w 6789110"/>
              <a:gd name="connsiteY6628" fmla="*/ 1170047 h 6386516"/>
              <a:gd name="connsiteX6629" fmla="*/ 2154223 w 6789110"/>
              <a:gd name="connsiteY6629" fmla="*/ 1181597 h 6386516"/>
              <a:gd name="connsiteX6630" fmla="*/ 2159998 w 6789110"/>
              <a:gd name="connsiteY6630" fmla="*/ 1170047 h 6386516"/>
              <a:gd name="connsiteX6631" fmla="*/ 4995210 w 6789110"/>
              <a:gd name="connsiteY6631" fmla="*/ 1168192 h 6386516"/>
              <a:gd name="connsiteX6632" fmla="*/ 4987510 w 6789110"/>
              <a:gd name="connsiteY6632" fmla="*/ 1175891 h 6386516"/>
              <a:gd name="connsiteX6633" fmla="*/ 4995210 w 6789110"/>
              <a:gd name="connsiteY6633" fmla="*/ 1168192 h 6386516"/>
              <a:gd name="connsiteX6634" fmla="*/ 1898226 w 6789110"/>
              <a:gd name="connsiteY6634" fmla="*/ 1168133 h 6386516"/>
              <a:gd name="connsiteX6635" fmla="*/ 1898226 w 6789110"/>
              <a:gd name="connsiteY6635" fmla="*/ 1175833 h 6386516"/>
              <a:gd name="connsiteX6636" fmla="*/ 1892452 w 6789110"/>
              <a:gd name="connsiteY6636" fmla="*/ 1171983 h 6386516"/>
              <a:gd name="connsiteX6637" fmla="*/ 2795176 w 6789110"/>
              <a:gd name="connsiteY6637" fmla="*/ 1168125 h 6386516"/>
              <a:gd name="connsiteX6638" fmla="*/ 2795176 w 6789110"/>
              <a:gd name="connsiteY6638" fmla="*/ 1171975 h 6386516"/>
              <a:gd name="connsiteX6639" fmla="*/ 2799025 w 6789110"/>
              <a:gd name="connsiteY6639" fmla="*/ 1170050 h 6386516"/>
              <a:gd name="connsiteX6640" fmla="*/ 2673914 w 6789110"/>
              <a:gd name="connsiteY6640" fmla="*/ 1166201 h 6386516"/>
              <a:gd name="connsiteX6641" fmla="*/ 2670064 w 6789110"/>
              <a:gd name="connsiteY6641" fmla="*/ 1168125 h 6386516"/>
              <a:gd name="connsiteX6642" fmla="*/ 2673914 w 6789110"/>
              <a:gd name="connsiteY6642" fmla="*/ 1171975 h 6386516"/>
              <a:gd name="connsiteX6643" fmla="*/ 2675839 w 6789110"/>
              <a:gd name="connsiteY6643" fmla="*/ 1170050 h 6386516"/>
              <a:gd name="connsiteX6644" fmla="*/ 2675839 w 6789110"/>
              <a:gd name="connsiteY6644" fmla="*/ 1168125 h 6386516"/>
              <a:gd name="connsiteX6645" fmla="*/ 2715585 w 6789110"/>
              <a:gd name="connsiteY6645" fmla="*/ 1165527 h 6386516"/>
              <a:gd name="connsiteX6646" fmla="*/ 2716259 w 6789110"/>
              <a:gd name="connsiteY6646" fmla="*/ 1166201 h 6386516"/>
              <a:gd name="connsiteX6647" fmla="*/ 2714335 w 6789110"/>
              <a:gd name="connsiteY6647" fmla="*/ 1166201 h 6386516"/>
              <a:gd name="connsiteX6648" fmla="*/ 2756680 w 6789110"/>
              <a:gd name="connsiteY6648" fmla="*/ 1164276 h 6386516"/>
              <a:gd name="connsiteX6649" fmla="*/ 2756680 w 6789110"/>
              <a:gd name="connsiteY6649" fmla="*/ 1166201 h 6386516"/>
              <a:gd name="connsiteX6650" fmla="*/ 2756680 w 6789110"/>
              <a:gd name="connsiteY6650" fmla="*/ 1168125 h 6386516"/>
              <a:gd name="connsiteX6651" fmla="*/ 2762454 w 6789110"/>
              <a:gd name="connsiteY6651" fmla="*/ 1171975 h 6386516"/>
              <a:gd name="connsiteX6652" fmla="*/ 2764379 w 6789110"/>
              <a:gd name="connsiteY6652" fmla="*/ 1170050 h 6386516"/>
              <a:gd name="connsiteX6653" fmla="*/ 2762454 w 6789110"/>
              <a:gd name="connsiteY6653" fmla="*/ 1166201 h 6386516"/>
              <a:gd name="connsiteX6654" fmla="*/ 2764379 w 6789110"/>
              <a:gd name="connsiteY6654" fmla="*/ 1166201 h 6386516"/>
              <a:gd name="connsiteX6655" fmla="*/ 2762454 w 6789110"/>
              <a:gd name="connsiteY6655" fmla="*/ 1164276 h 6386516"/>
              <a:gd name="connsiteX6656" fmla="*/ 2758605 w 6789110"/>
              <a:gd name="connsiteY6656" fmla="*/ 1164276 h 6386516"/>
              <a:gd name="connsiteX6657" fmla="*/ 2681613 w 6789110"/>
              <a:gd name="connsiteY6657" fmla="*/ 1162351 h 6386516"/>
              <a:gd name="connsiteX6658" fmla="*/ 2683538 w 6789110"/>
              <a:gd name="connsiteY6658" fmla="*/ 1166201 h 6386516"/>
              <a:gd name="connsiteX6659" fmla="*/ 2683538 w 6789110"/>
              <a:gd name="connsiteY6659" fmla="*/ 1170050 h 6386516"/>
              <a:gd name="connsiteX6660" fmla="*/ 2687389 w 6789110"/>
              <a:gd name="connsiteY6660" fmla="*/ 1168125 h 6386516"/>
              <a:gd name="connsiteX6661" fmla="*/ 2685463 w 6789110"/>
              <a:gd name="connsiteY6661" fmla="*/ 1164276 h 6386516"/>
              <a:gd name="connsiteX6662" fmla="*/ 2747056 w 6789110"/>
              <a:gd name="connsiteY6662" fmla="*/ 1158501 h 6386516"/>
              <a:gd name="connsiteX6663" fmla="*/ 2745131 w 6789110"/>
              <a:gd name="connsiteY6663" fmla="*/ 1160426 h 6386516"/>
              <a:gd name="connsiteX6664" fmla="*/ 2741282 w 6789110"/>
              <a:gd name="connsiteY6664" fmla="*/ 1160426 h 6386516"/>
              <a:gd name="connsiteX6665" fmla="*/ 2739357 w 6789110"/>
              <a:gd name="connsiteY6665" fmla="*/ 1162351 h 6386516"/>
              <a:gd name="connsiteX6666" fmla="*/ 2739357 w 6789110"/>
              <a:gd name="connsiteY6666" fmla="*/ 1164276 h 6386516"/>
              <a:gd name="connsiteX6667" fmla="*/ 2741282 w 6789110"/>
              <a:gd name="connsiteY6667" fmla="*/ 1164276 h 6386516"/>
              <a:gd name="connsiteX6668" fmla="*/ 2741282 w 6789110"/>
              <a:gd name="connsiteY6668" fmla="*/ 1162351 h 6386516"/>
              <a:gd name="connsiteX6669" fmla="*/ 2743207 w 6789110"/>
              <a:gd name="connsiteY6669" fmla="*/ 1166201 h 6386516"/>
              <a:gd name="connsiteX6670" fmla="*/ 2745131 w 6789110"/>
              <a:gd name="connsiteY6670" fmla="*/ 1168125 h 6386516"/>
              <a:gd name="connsiteX6671" fmla="*/ 2745131 w 6789110"/>
              <a:gd name="connsiteY6671" fmla="*/ 1170050 h 6386516"/>
              <a:gd name="connsiteX6672" fmla="*/ 2747056 w 6789110"/>
              <a:gd name="connsiteY6672" fmla="*/ 1168125 h 6386516"/>
              <a:gd name="connsiteX6673" fmla="*/ 2745131 w 6789110"/>
              <a:gd name="connsiteY6673" fmla="*/ 1164276 h 6386516"/>
              <a:gd name="connsiteX6674" fmla="*/ 2748981 w 6789110"/>
              <a:gd name="connsiteY6674" fmla="*/ 1164276 h 6386516"/>
              <a:gd name="connsiteX6675" fmla="*/ 2750906 w 6789110"/>
              <a:gd name="connsiteY6675" fmla="*/ 1160426 h 6386516"/>
              <a:gd name="connsiteX6676" fmla="*/ 2750906 w 6789110"/>
              <a:gd name="connsiteY6676" fmla="*/ 1158501 h 6386516"/>
              <a:gd name="connsiteX6677" fmla="*/ 2698936 w 6789110"/>
              <a:gd name="connsiteY6677" fmla="*/ 1158501 h 6386516"/>
              <a:gd name="connsiteX6678" fmla="*/ 2702786 w 6789110"/>
              <a:gd name="connsiteY6678" fmla="*/ 1160426 h 6386516"/>
              <a:gd name="connsiteX6679" fmla="*/ 2700862 w 6789110"/>
              <a:gd name="connsiteY6679" fmla="*/ 1162351 h 6386516"/>
              <a:gd name="connsiteX6680" fmla="*/ 2698936 w 6789110"/>
              <a:gd name="connsiteY6680" fmla="*/ 1158501 h 6386516"/>
              <a:gd name="connsiteX6681" fmla="*/ 2666215 w 6789110"/>
              <a:gd name="connsiteY6681" fmla="*/ 1158501 h 6386516"/>
              <a:gd name="connsiteX6682" fmla="*/ 2666215 w 6789110"/>
              <a:gd name="connsiteY6682" fmla="*/ 1160426 h 6386516"/>
              <a:gd name="connsiteX6683" fmla="*/ 2670064 w 6789110"/>
              <a:gd name="connsiteY6683" fmla="*/ 1160426 h 6386516"/>
              <a:gd name="connsiteX6684" fmla="*/ 2670064 w 6789110"/>
              <a:gd name="connsiteY6684" fmla="*/ 1158501 h 6386516"/>
              <a:gd name="connsiteX6685" fmla="*/ 2673914 w 6789110"/>
              <a:gd name="connsiteY6685" fmla="*/ 1156577 h 6386516"/>
              <a:gd name="connsiteX6686" fmla="*/ 2675839 w 6789110"/>
              <a:gd name="connsiteY6686" fmla="*/ 1158501 h 6386516"/>
              <a:gd name="connsiteX6687" fmla="*/ 2675839 w 6789110"/>
              <a:gd name="connsiteY6687" fmla="*/ 1156577 h 6386516"/>
              <a:gd name="connsiteX6688" fmla="*/ 2706636 w 6789110"/>
              <a:gd name="connsiteY6688" fmla="*/ 1154652 h 6386516"/>
              <a:gd name="connsiteX6689" fmla="*/ 2708560 w 6789110"/>
              <a:gd name="connsiteY6689" fmla="*/ 1156577 h 6386516"/>
              <a:gd name="connsiteX6690" fmla="*/ 2710485 w 6789110"/>
              <a:gd name="connsiteY6690" fmla="*/ 1154652 h 6386516"/>
              <a:gd name="connsiteX6691" fmla="*/ 5349371 w 6789110"/>
              <a:gd name="connsiteY6691" fmla="*/ 1152795 h 6386516"/>
              <a:gd name="connsiteX6692" fmla="*/ 5241582 w 6789110"/>
              <a:gd name="connsiteY6692" fmla="*/ 1204761 h 6386516"/>
              <a:gd name="connsiteX6693" fmla="*/ 5266604 w 6789110"/>
              <a:gd name="connsiteY6693" fmla="*/ 1212461 h 6386516"/>
              <a:gd name="connsiteX6694" fmla="*/ 5349371 w 6789110"/>
              <a:gd name="connsiteY6694" fmla="*/ 1152795 h 6386516"/>
              <a:gd name="connsiteX6695" fmla="*/ 2734865 w 6789110"/>
              <a:gd name="connsiteY6695" fmla="*/ 1152086 h 6386516"/>
              <a:gd name="connsiteX6696" fmla="*/ 2735507 w 6789110"/>
              <a:gd name="connsiteY6696" fmla="*/ 1152727 h 6386516"/>
              <a:gd name="connsiteX6697" fmla="*/ 2735507 w 6789110"/>
              <a:gd name="connsiteY6697" fmla="*/ 1154652 h 6386516"/>
              <a:gd name="connsiteX6698" fmla="*/ 2737433 w 6789110"/>
              <a:gd name="connsiteY6698" fmla="*/ 1156577 h 6386516"/>
              <a:gd name="connsiteX6699" fmla="*/ 2733582 w 6789110"/>
              <a:gd name="connsiteY6699" fmla="*/ 1156577 h 6386516"/>
              <a:gd name="connsiteX6700" fmla="*/ 2733582 w 6789110"/>
              <a:gd name="connsiteY6700" fmla="*/ 1152727 h 6386516"/>
              <a:gd name="connsiteX6701" fmla="*/ 2731659 w 6789110"/>
              <a:gd name="connsiteY6701" fmla="*/ 1148877 h 6386516"/>
              <a:gd name="connsiteX6702" fmla="*/ 2733582 w 6789110"/>
              <a:gd name="connsiteY6702" fmla="*/ 1150802 h 6386516"/>
              <a:gd name="connsiteX6703" fmla="*/ 2733582 w 6789110"/>
              <a:gd name="connsiteY6703" fmla="*/ 1152727 h 6386516"/>
              <a:gd name="connsiteX6704" fmla="*/ 2729733 w 6789110"/>
              <a:gd name="connsiteY6704" fmla="*/ 1150803 h 6386516"/>
              <a:gd name="connsiteX6705" fmla="*/ 2695087 w 6789110"/>
              <a:gd name="connsiteY6705" fmla="*/ 1146954 h 6386516"/>
              <a:gd name="connsiteX6706" fmla="*/ 2693162 w 6789110"/>
              <a:gd name="connsiteY6706" fmla="*/ 1148877 h 6386516"/>
              <a:gd name="connsiteX6707" fmla="*/ 2695087 w 6789110"/>
              <a:gd name="connsiteY6707" fmla="*/ 1150803 h 6386516"/>
              <a:gd name="connsiteX6708" fmla="*/ 2698936 w 6789110"/>
              <a:gd name="connsiteY6708" fmla="*/ 1150803 h 6386516"/>
              <a:gd name="connsiteX6709" fmla="*/ 2702786 w 6789110"/>
              <a:gd name="connsiteY6709" fmla="*/ 1148877 h 6386516"/>
              <a:gd name="connsiteX6710" fmla="*/ 2700862 w 6789110"/>
              <a:gd name="connsiteY6710" fmla="*/ 1146954 h 6386516"/>
              <a:gd name="connsiteX6711" fmla="*/ 2697012 w 6789110"/>
              <a:gd name="connsiteY6711" fmla="*/ 1148877 h 6386516"/>
              <a:gd name="connsiteX6712" fmla="*/ 2781703 w 6789110"/>
              <a:gd name="connsiteY6712" fmla="*/ 1145028 h 6386516"/>
              <a:gd name="connsiteX6713" fmla="*/ 2779777 w 6789110"/>
              <a:gd name="connsiteY6713" fmla="*/ 1148877 h 6386516"/>
              <a:gd name="connsiteX6714" fmla="*/ 2781703 w 6789110"/>
              <a:gd name="connsiteY6714" fmla="*/ 1150803 h 6386516"/>
              <a:gd name="connsiteX6715" fmla="*/ 2779777 w 6789110"/>
              <a:gd name="connsiteY6715" fmla="*/ 1152727 h 6386516"/>
              <a:gd name="connsiteX6716" fmla="*/ 2781703 w 6789110"/>
              <a:gd name="connsiteY6716" fmla="*/ 1154652 h 6386516"/>
              <a:gd name="connsiteX6717" fmla="*/ 2783627 w 6789110"/>
              <a:gd name="connsiteY6717" fmla="*/ 1156577 h 6386516"/>
              <a:gd name="connsiteX6718" fmla="*/ 2783627 w 6789110"/>
              <a:gd name="connsiteY6718" fmla="*/ 1150803 h 6386516"/>
              <a:gd name="connsiteX6719" fmla="*/ 2785552 w 6789110"/>
              <a:gd name="connsiteY6719" fmla="*/ 1148877 h 6386516"/>
              <a:gd name="connsiteX6720" fmla="*/ 2785552 w 6789110"/>
              <a:gd name="connsiteY6720" fmla="*/ 1145028 h 6386516"/>
              <a:gd name="connsiteX6721" fmla="*/ 2808649 w 6789110"/>
              <a:gd name="connsiteY6721" fmla="*/ 1141179 h 6386516"/>
              <a:gd name="connsiteX6722" fmla="*/ 2804799 w 6789110"/>
              <a:gd name="connsiteY6722" fmla="*/ 1143103 h 6386516"/>
              <a:gd name="connsiteX6723" fmla="*/ 2808649 w 6789110"/>
              <a:gd name="connsiteY6723" fmla="*/ 1145028 h 6386516"/>
              <a:gd name="connsiteX6724" fmla="*/ 2728714 w 6789110"/>
              <a:gd name="connsiteY6724" fmla="*/ 1139253 h 6386516"/>
              <a:gd name="connsiteX6725" fmla="*/ 2729733 w 6789110"/>
              <a:gd name="connsiteY6725" fmla="*/ 1139253 h 6386516"/>
              <a:gd name="connsiteX6726" fmla="*/ 2728770 w 6789110"/>
              <a:gd name="connsiteY6726" fmla="*/ 1139494 h 6386516"/>
              <a:gd name="connsiteX6727" fmla="*/ 2798545 w 6789110"/>
              <a:gd name="connsiteY6727" fmla="*/ 1138773 h 6386516"/>
              <a:gd name="connsiteX6728" fmla="*/ 2799025 w 6789110"/>
              <a:gd name="connsiteY6728" fmla="*/ 1141179 h 6386516"/>
              <a:gd name="connsiteX6729" fmla="*/ 2799025 w 6789110"/>
              <a:gd name="connsiteY6729" fmla="*/ 1145028 h 6386516"/>
              <a:gd name="connsiteX6730" fmla="*/ 2802875 w 6789110"/>
              <a:gd name="connsiteY6730" fmla="*/ 1141179 h 6386516"/>
              <a:gd name="connsiteX6731" fmla="*/ 2800950 w 6789110"/>
              <a:gd name="connsiteY6731" fmla="*/ 1141179 h 6386516"/>
              <a:gd name="connsiteX6732" fmla="*/ 2800950 w 6789110"/>
              <a:gd name="connsiteY6732" fmla="*/ 1139253 h 6386516"/>
              <a:gd name="connsiteX6733" fmla="*/ 2798545 w 6789110"/>
              <a:gd name="connsiteY6733" fmla="*/ 1138773 h 6386516"/>
              <a:gd name="connsiteX6734" fmla="*/ 2687389 w 6789110"/>
              <a:gd name="connsiteY6734" fmla="*/ 1137330 h 6386516"/>
              <a:gd name="connsiteX6735" fmla="*/ 2685463 w 6789110"/>
              <a:gd name="connsiteY6735" fmla="*/ 1139253 h 6386516"/>
              <a:gd name="connsiteX6736" fmla="*/ 2687389 w 6789110"/>
              <a:gd name="connsiteY6736" fmla="*/ 1141179 h 6386516"/>
              <a:gd name="connsiteX6737" fmla="*/ 2780596 w 6789110"/>
              <a:gd name="connsiteY6737" fmla="*/ 1136224 h 6386516"/>
              <a:gd name="connsiteX6738" fmla="*/ 2779056 w 6789110"/>
              <a:gd name="connsiteY6738" fmla="*/ 1137343 h 6386516"/>
              <a:gd name="connsiteX6739" fmla="*/ 2777853 w 6789110"/>
              <a:gd name="connsiteY6739" fmla="*/ 1139268 h 6386516"/>
              <a:gd name="connsiteX6740" fmla="*/ 2774017 w 6789110"/>
              <a:gd name="connsiteY6740" fmla="*/ 1139268 h 6386516"/>
              <a:gd name="connsiteX6741" fmla="*/ 2775928 w 6789110"/>
              <a:gd name="connsiteY6741" fmla="*/ 1141179 h 6386516"/>
              <a:gd name="connsiteX6742" fmla="*/ 2775904 w 6789110"/>
              <a:gd name="connsiteY6742" fmla="*/ 1141190 h 6386516"/>
              <a:gd name="connsiteX6743" fmla="*/ 2775929 w 6789110"/>
              <a:gd name="connsiteY6743" fmla="*/ 1141193 h 6386516"/>
              <a:gd name="connsiteX6744" fmla="*/ 2775899 w 6789110"/>
              <a:gd name="connsiteY6744" fmla="*/ 1141193 h 6386516"/>
              <a:gd name="connsiteX6745" fmla="*/ 2774004 w 6789110"/>
              <a:gd name="connsiteY6745" fmla="*/ 1142141 h 6386516"/>
              <a:gd name="connsiteX6746" fmla="*/ 2774004 w 6789110"/>
              <a:gd name="connsiteY6746" fmla="*/ 1143118 h 6386516"/>
              <a:gd name="connsiteX6747" fmla="*/ 2772097 w 6789110"/>
              <a:gd name="connsiteY6747" fmla="*/ 1143118 h 6386516"/>
              <a:gd name="connsiteX6748" fmla="*/ 2774243 w 6789110"/>
              <a:gd name="connsiteY6748" fmla="*/ 1144788 h 6386516"/>
              <a:gd name="connsiteX6749" fmla="*/ 2777853 w 6789110"/>
              <a:gd name="connsiteY6749" fmla="*/ 1145028 h 6386516"/>
              <a:gd name="connsiteX6750" fmla="*/ 2781703 w 6789110"/>
              <a:gd name="connsiteY6750" fmla="*/ 1141179 h 6386516"/>
              <a:gd name="connsiteX6751" fmla="*/ 2781703 w 6789110"/>
              <a:gd name="connsiteY6751" fmla="*/ 1137330 h 6386516"/>
              <a:gd name="connsiteX6752" fmla="*/ 2727808 w 6789110"/>
              <a:gd name="connsiteY6752" fmla="*/ 1135405 h 6386516"/>
              <a:gd name="connsiteX6753" fmla="*/ 2729733 w 6789110"/>
              <a:gd name="connsiteY6753" fmla="*/ 1139253 h 6386516"/>
              <a:gd name="connsiteX6754" fmla="*/ 2728400 w 6789110"/>
              <a:gd name="connsiteY6754" fmla="*/ 1137922 h 6386516"/>
              <a:gd name="connsiteX6755" fmla="*/ 3950530 w 6789110"/>
              <a:gd name="connsiteY6755" fmla="*/ 1134751 h 6386516"/>
              <a:gd name="connsiteX6756" fmla="*/ 3971222 w 6789110"/>
              <a:gd name="connsiteY6756" fmla="*/ 1147021 h 6386516"/>
              <a:gd name="connsiteX6757" fmla="*/ 3930800 w 6789110"/>
              <a:gd name="connsiteY6757" fmla="*/ 1150870 h 6386516"/>
              <a:gd name="connsiteX6758" fmla="*/ 3932725 w 6789110"/>
              <a:gd name="connsiteY6758" fmla="*/ 1135473 h 6386516"/>
              <a:gd name="connsiteX6759" fmla="*/ 3950530 w 6789110"/>
              <a:gd name="connsiteY6759" fmla="*/ 1134751 h 6386516"/>
              <a:gd name="connsiteX6760" fmla="*/ 2698936 w 6789110"/>
              <a:gd name="connsiteY6760" fmla="*/ 1133479 h 6386516"/>
              <a:gd name="connsiteX6761" fmla="*/ 2698936 w 6789110"/>
              <a:gd name="connsiteY6761" fmla="*/ 1137330 h 6386516"/>
              <a:gd name="connsiteX6762" fmla="*/ 2702786 w 6789110"/>
              <a:gd name="connsiteY6762" fmla="*/ 1135405 h 6386516"/>
              <a:gd name="connsiteX6763" fmla="*/ 2799025 w 6789110"/>
              <a:gd name="connsiteY6763" fmla="*/ 1131555 h 6386516"/>
              <a:gd name="connsiteX6764" fmla="*/ 2793251 w 6789110"/>
              <a:gd name="connsiteY6764" fmla="*/ 1133479 h 6386516"/>
              <a:gd name="connsiteX6765" fmla="*/ 2795176 w 6789110"/>
              <a:gd name="connsiteY6765" fmla="*/ 1135405 h 6386516"/>
              <a:gd name="connsiteX6766" fmla="*/ 2797100 w 6789110"/>
              <a:gd name="connsiteY6766" fmla="*/ 1137330 h 6386516"/>
              <a:gd name="connsiteX6767" fmla="*/ 2799025 w 6789110"/>
              <a:gd name="connsiteY6767" fmla="*/ 1135405 h 6386516"/>
              <a:gd name="connsiteX6768" fmla="*/ 2802875 w 6789110"/>
              <a:gd name="connsiteY6768" fmla="*/ 1135405 h 6386516"/>
              <a:gd name="connsiteX6769" fmla="*/ 2799025 w 6789110"/>
              <a:gd name="connsiteY6769" fmla="*/ 1131555 h 6386516"/>
              <a:gd name="connsiteX6770" fmla="*/ 2770155 w 6789110"/>
              <a:gd name="connsiteY6770" fmla="*/ 1129631 h 6386516"/>
              <a:gd name="connsiteX6771" fmla="*/ 2770155 w 6789110"/>
              <a:gd name="connsiteY6771" fmla="*/ 1131557 h 6386516"/>
              <a:gd name="connsiteX6772" fmla="*/ 2768230 w 6789110"/>
              <a:gd name="connsiteY6772" fmla="*/ 1131557 h 6386516"/>
              <a:gd name="connsiteX6773" fmla="*/ 2745131 w 6789110"/>
              <a:gd name="connsiteY6773" fmla="*/ 1127706 h 6386516"/>
              <a:gd name="connsiteX6774" fmla="*/ 2739357 w 6789110"/>
              <a:gd name="connsiteY6774" fmla="*/ 1131555 h 6386516"/>
              <a:gd name="connsiteX6775" fmla="*/ 2747056 w 6789110"/>
              <a:gd name="connsiteY6775" fmla="*/ 1127706 h 6386516"/>
              <a:gd name="connsiteX6776" fmla="*/ 2720109 w 6789110"/>
              <a:gd name="connsiteY6776" fmla="*/ 1125781 h 6386516"/>
              <a:gd name="connsiteX6777" fmla="*/ 2722034 w 6789110"/>
              <a:gd name="connsiteY6777" fmla="*/ 1131555 h 6386516"/>
              <a:gd name="connsiteX6778" fmla="*/ 2725883 w 6789110"/>
              <a:gd name="connsiteY6778" fmla="*/ 1129629 h 6386516"/>
              <a:gd name="connsiteX6779" fmla="*/ 2720109 w 6789110"/>
              <a:gd name="connsiteY6779" fmla="*/ 1125781 h 6386516"/>
              <a:gd name="connsiteX6780" fmla="*/ 2772080 w 6789110"/>
              <a:gd name="connsiteY6780" fmla="*/ 1123870 h 6386516"/>
              <a:gd name="connsiteX6781" fmla="*/ 2774004 w 6789110"/>
              <a:gd name="connsiteY6781" fmla="*/ 1123870 h 6386516"/>
              <a:gd name="connsiteX6782" fmla="*/ 2775929 w 6789110"/>
              <a:gd name="connsiteY6782" fmla="*/ 1127719 h 6386516"/>
              <a:gd name="connsiteX6783" fmla="*/ 2772080 w 6789110"/>
              <a:gd name="connsiteY6783" fmla="*/ 1127719 h 6386516"/>
              <a:gd name="connsiteX6784" fmla="*/ 2770155 w 6789110"/>
              <a:gd name="connsiteY6784" fmla="*/ 1125795 h 6386516"/>
              <a:gd name="connsiteX6785" fmla="*/ 2772080 w 6789110"/>
              <a:gd name="connsiteY6785" fmla="*/ 1123870 h 6386516"/>
              <a:gd name="connsiteX6786" fmla="*/ 2756680 w 6789110"/>
              <a:gd name="connsiteY6786" fmla="*/ 1121931 h 6386516"/>
              <a:gd name="connsiteX6787" fmla="*/ 2754755 w 6789110"/>
              <a:gd name="connsiteY6787" fmla="*/ 1125781 h 6386516"/>
              <a:gd name="connsiteX6788" fmla="*/ 2758605 w 6789110"/>
              <a:gd name="connsiteY6788" fmla="*/ 1125781 h 6386516"/>
              <a:gd name="connsiteX6789" fmla="*/ 2747056 w 6789110"/>
              <a:gd name="connsiteY6789" fmla="*/ 1120006 h 6386516"/>
              <a:gd name="connsiteX6790" fmla="*/ 2737433 w 6789110"/>
              <a:gd name="connsiteY6790" fmla="*/ 1121931 h 6386516"/>
              <a:gd name="connsiteX6791" fmla="*/ 2737433 w 6789110"/>
              <a:gd name="connsiteY6791" fmla="*/ 1123856 h 6386516"/>
              <a:gd name="connsiteX6792" fmla="*/ 2735507 w 6789110"/>
              <a:gd name="connsiteY6792" fmla="*/ 1125781 h 6386516"/>
              <a:gd name="connsiteX6793" fmla="*/ 2739357 w 6789110"/>
              <a:gd name="connsiteY6793" fmla="*/ 1125781 h 6386516"/>
              <a:gd name="connsiteX6794" fmla="*/ 2741282 w 6789110"/>
              <a:gd name="connsiteY6794" fmla="*/ 1125781 h 6386516"/>
              <a:gd name="connsiteX6795" fmla="*/ 2747056 w 6789110"/>
              <a:gd name="connsiteY6795" fmla="*/ 1120006 h 6386516"/>
              <a:gd name="connsiteX6796" fmla="*/ 2735507 w 6789110"/>
              <a:gd name="connsiteY6796" fmla="*/ 1116157 h 6386516"/>
              <a:gd name="connsiteX6797" fmla="*/ 2737433 w 6789110"/>
              <a:gd name="connsiteY6797" fmla="*/ 1118082 h 6386516"/>
              <a:gd name="connsiteX6798" fmla="*/ 2739357 w 6789110"/>
              <a:gd name="connsiteY6798" fmla="*/ 1116157 h 6386516"/>
              <a:gd name="connsiteX6799" fmla="*/ 2758605 w 6789110"/>
              <a:gd name="connsiteY6799" fmla="*/ 1112307 h 6386516"/>
              <a:gd name="connsiteX6800" fmla="*/ 2756680 w 6789110"/>
              <a:gd name="connsiteY6800" fmla="*/ 1116157 h 6386516"/>
              <a:gd name="connsiteX6801" fmla="*/ 2760530 w 6789110"/>
              <a:gd name="connsiteY6801" fmla="*/ 1116157 h 6386516"/>
              <a:gd name="connsiteX6802" fmla="*/ 2762454 w 6789110"/>
              <a:gd name="connsiteY6802" fmla="*/ 1114232 h 6386516"/>
              <a:gd name="connsiteX6803" fmla="*/ 2770154 w 6789110"/>
              <a:gd name="connsiteY6803" fmla="*/ 1110383 h 6386516"/>
              <a:gd name="connsiteX6804" fmla="*/ 2764379 w 6789110"/>
              <a:gd name="connsiteY6804" fmla="*/ 1114232 h 6386516"/>
              <a:gd name="connsiteX6805" fmla="*/ 2764379 w 6789110"/>
              <a:gd name="connsiteY6805" fmla="*/ 1116157 h 6386516"/>
              <a:gd name="connsiteX6806" fmla="*/ 2770154 w 6789110"/>
              <a:gd name="connsiteY6806" fmla="*/ 1116157 h 6386516"/>
              <a:gd name="connsiteX6807" fmla="*/ 2768230 w 6789110"/>
              <a:gd name="connsiteY6807" fmla="*/ 1114232 h 6386516"/>
              <a:gd name="connsiteX6808" fmla="*/ 2770154 w 6789110"/>
              <a:gd name="connsiteY6808" fmla="*/ 1112307 h 6386516"/>
              <a:gd name="connsiteX6809" fmla="*/ 2770154 w 6789110"/>
              <a:gd name="connsiteY6809" fmla="*/ 1110383 h 6386516"/>
              <a:gd name="connsiteX6810" fmla="*/ 2774773 w 6789110"/>
              <a:gd name="connsiteY6810" fmla="*/ 1111922 h 6386516"/>
              <a:gd name="connsiteX6811" fmla="*/ 2775928 w 6789110"/>
              <a:gd name="connsiteY6811" fmla="*/ 1114232 h 6386516"/>
              <a:gd name="connsiteX6812" fmla="*/ 2776890 w 6789110"/>
              <a:gd name="connsiteY6812" fmla="*/ 1115194 h 6386516"/>
              <a:gd name="connsiteX6813" fmla="*/ 2775928 w 6789110"/>
              <a:gd name="connsiteY6813" fmla="*/ 1116157 h 6386516"/>
              <a:gd name="connsiteX6814" fmla="*/ 2777853 w 6789110"/>
              <a:gd name="connsiteY6814" fmla="*/ 1116157 h 6386516"/>
              <a:gd name="connsiteX6815" fmla="*/ 2776890 w 6789110"/>
              <a:gd name="connsiteY6815" fmla="*/ 1115194 h 6386516"/>
              <a:gd name="connsiteX6816" fmla="*/ 2777853 w 6789110"/>
              <a:gd name="connsiteY6816" fmla="*/ 1114232 h 6386516"/>
              <a:gd name="connsiteX6817" fmla="*/ 2775928 w 6789110"/>
              <a:gd name="connsiteY6817" fmla="*/ 1112307 h 6386516"/>
              <a:gd name="connsiteX6818" fmla="*/ 2774773 w 6789110"/>
              <a:gd name="connsiteY6818" fmla="*/ 1111922 h 6386516"/>
              <a:gd name="connsiteX6819" fmla="*/ 2774003 w 6789110"/>
              <a:gd name="connsiteY6819" fmla="*/ 1110383 h 6386516"/>
              <a:gd name="connsiteX6820" fmla="*/ 2770154 w 6789110"/>
              <a:gd name="connsiteY6820" fmla="*/ 1110383 h 6386516"/>
              <a:gd name="connsiteX6821" fmla="*/ 2764379 w 6789110"/>
              <a:gd name="connsiteY6821" fmla="*/ 1104608 h 6386516"/>
              <a:gd name="connsiteX6822" fmla="*/ 2760530 w 6789110"/>
              <a:gd name="connsiteY6822" fmla="*/ 1108458 h 6386516"/>
              <a:gd name="connsiteX6823" fmla="*/ 2762454 w 6789110"/>
              <a:gd name="connsiteY6823" fmla="*/ 1108458 h 6386516"/>
              <a:gd name="connsiteX6824" fmla="*/ 2138824 w 6789110"/>
              <a:gd name="connsiteY6824" fmla="*/ 1102684 h 6386516"/>
              <a:gd name="connsiteX6825" fmla="*/ 2127274 w 6789110"/>
              <a:gd name="connsiteY6825" fmla="*/ 1114233 h 6386516"/>
              <a:gd name="connsiteX6826" fmla="*/ 2123425 w 6789110"/>
              <a:gd name="connsiteY6826" fmla="*/ 1110384 h 6386516"/>
              <a:gd name="connsiteX6827" fmla="*/ 2138824 w 6789110"/>
              <a:gd name="connsiteY6827" fmla="*/ 1102684 h 6386516"/>
              <a:gd name="connsiteX6828" fmla="*/ 1902077 w 6789110"/>
              <a:gd name="connsiteY6828" fmla="*/ 1054574 h 6386516"/>
              <a:gd name="connsiteX6829" fmla="*/ 1905925 w 6789110"/>
              <a:gd name="connsiteY6829" fmla="*/ 1056499 h 6386516"/>
              <a:gd name="connsiteX6830" fmla="*/ 1905925 w 6789110"/>
              <a:gd name="connsiteY6830" fmla="*/ 1062273 h 6386516"/>
              <a:gd name="connsiteX6831" fmla="*/ 1902077 w 6789110"/>
              <a:gd name="connsiteY6831" fmla="*/ 1062273 h 6386516"/>
              <a:gd name="connsiteX6832" fmla="*/ 2113803 w 6789110"/>
              <a:gd name="connsiteY6832" fmla="*/ 1046878 h 6386516"/>
              <a:gd name="connsiteX6833" fmla="*/ 2109952 w 6789110"/>
              <a:gd name="connsiteY6833" fmla="*/ 1058428 h 6386516"/>
              <a:gd name="connsiteX6834" fmla="*/ 2102253 w 6789110"/>
              <a:gd name="connsiteY6834" fmla="*/ 1056503 h 6386516"/>
              <a:gd name="connsiteX6835" fmla="*/ 2113803 w 6789110"/>
              <a:gd name="connsiteY6835" fmla="*/ 1046878 h 6386516"/>
              <a:gd name="connsiteX6836" fmla="*/ 5041405 w 6789110"/>
              <a:gd name="connsiteY6836" fmla="*/ 1035384 h 6386516"/>
              <a:gd name="connsiteX6837" fmla="*/ 4991360 w 6789110"/>
              <a:gd name="connsiteY6837" fmla="*/ 1127773 h 6386516"/>
              <a:gd name="connsiteX6838" fmla="*/ 5012533 w 6789110"/>
              <a:gd name="connsiteY6838" fmla="*/ 1110450 h 6386516"/>
              <a:gd name="connsiteX6839" fmla="*/ 4993285 w 6789110"/>
              <a:gd name="connsiteY6839" fmla="*/ 1141246 h 6386516"/>
              <a:gd name="connsiteX6840" fmla="*/ 5006758 w 6789110"/>
              <a:gd name="connsiteY6840" fmla="*/ 1148945 h 6386516"/>
              <a:gd name="connsiteX6841" fmla="*/ 5068351 w 6789110"/>
              <a:gd name="connsiteY6841" fmla="*/ 1037308 h 6386516"/>
              <a:gd name="connsiteX6842" fmla="*/ 5041405 w 6789110"/>
              <a:gd name="connsiteY6842" fmla="*/ 1035384 h 6386516"/>
              <a:gd name="connsiteX6843" fmla="*/ 4975962 w 6789110"/>
              <a:gd name="connsiteY6843" fmla="*/ 1029609 h 6386516"/>
              <a:gd name="connsiteX6844" fmla="*/ 4947090 w 6789110"/>
              <a:gd name="connsiteY6844" fmla="*/ 1096978 h 6386516"/>
              <a:gd name="connsiteX6845" fmla="*/ 4989435 w 6789110"/>
              <a:gd name="connsiteY6845" fmla="*/ 1031534 h 6386516"/>
              <a:gd name="connsiteX6846" fmla="*/ 4975962 w 6789110"/>
              <a:gd name="connsiteY6846" fmla="*/ 1029609 h 6386516"/>
              <a:gd name="connsiteX6847" fmla="*/ 5560856 w 6789110"/>
              <a:gd name="connsiteY6847" fmla="*/ 954780 h 6386516"/>
              <a:gd name="connsiteX6848" fmla="*/ 5574570 w 6789110"/>
              <a:gd name="connsiteY6848" fmla="*/ 964163 h 6386516"/>
              <a:gd name="connsiteX6849" fmla="*/ 5557247 w 6789110"/>
              <a:gd name="connsiteY6849" fmla="*/ 964163 h 6386516"/>
              <a:gd name="connsiteX6850" fmla="*/ 5560856 w 6789110"/>
              <a:gd name="connsiteY6850" fmla="*/ 954780 h 6386516"/>
              <a:gd name="connsiteX6851" fmla="*/ 5056803 w 6789110"/>
              <a:gd name="connsiteY6851" fmla="*/ 946840 h 6386516"/>
              <a:gd name="connsiteX6852" fmla="*/ 5024082 w 6789110"/>
              <a:gd name="connsiteY6852" fmla="*/ 1012285 h 6386516"/>
              <a:gd name="connsiteX6853" fmla="*/ 5024082 w 6789110"/>
              <a:gd name="connsiteY6853" fmla="*/ 1008436 h 6386516"/>
              <a:gd name="connsiteX6854" fmla="*/ 5022157 w 6789110"/>
              <a:gd name="connsiteY6854" fmla="*/ 1012285 h 6386516"/>
              <a:gd name="connsiteX6855" fmla="*/ 5024082 w 6789110"/>
              <a:gd name="connsiteY6855" fmla="*/ 1012285 h 6386516"/>
              <a:gd name="connsiteX6856" fmla="*/ 5027931 w 6789110"/>
              <a:gd name="connsiteY6856" fmla="*/ 1019985 h 6386516"/>
              <a:gd name="connsiteX6857" fmla="*/ 5056803 w 6789110"/>
              <a:gd name="connsiteY6857" fmla="*/ 946840 h 6386516"/>
              <a:gd name="connsiteX6858" fmla="*/ 2579600 w 6789110"/>
              <a:gd name="connsiteY6858" fmla="*/ 937219 h 6386516"/>
              <a:gd name="connsiteX6859" fmla="*/ 2487210 w 6789110"/>
              <a:gd name="connsiteY6859" fmla="*/ 1123927 h 6386516"/>
              <a:gd name="connsiteX6860" fmla="*/ 2579600 w 6789110"/>
              <a:gd name="connsiteY6860" fmla="*/ 937219 h 6386516"/>
              <a:gd name="connsiteX6861" fmla="*/ 1982916 w 6789110"/>
              <a:gd name="connsiteY6861" fmla="*/ 923677 h 6386516"/>
              <a:gd name="connsiteX6862" fmla="*/ 1984840 w 6789110"/>
              <a:gd name="connsiteY6862" fmla="*/ 923677 h 6386516"/>
              <a:gd name="connsiteX6863" fmla="*/ 1984840 w 6789110"/>
              <a:gd name="connsiteY6863" fmla="*/ 929452 h 6386516"/>
              <a:gd name="connsiteX6864" fmla="*/ 1979066 w 6789110"/>
              <a:gd name="connsiteY6864" fmla="*/ 925602 h 6386516"/>
              <a:gd name="connsiteX6865" fmla="*/ 5035630 w 6789110"/>
              <a:gd name="connsiteY6865" fmla="*/ 885226 h 6386516"/>
              <a:gd name="connsiteX6866" fmla="*/ 5020232 w 6789110"/>
              <a:gd name="connsiteY6866" fmla="*/ 891001 h 6386516"/>
              <a:gd name="connsiteX6867" fmla="*/ 4983661 w 6789110"/>
              <a:gd name="connsiteY6867" fmla="*/ 1006511 h 6386516"/>
              <a:gd name="connsiteX6868" fmla="*/ 4987510 w 6789110"/>
              <a:gd name="connsiteY6868" fmla="*/ 1014211 h 6386516"/>
              <a:gd name="connsiteX6869" fmla="*/ 4995210 w 6789110"/>
              <a:gd name="connsiteY6869" fmla="*/ 1018060 h 6386516"/>
              <a:gd name="connsiteX6870" fmla="*/ 5035630 w 6789110"/>
              <a:gd name="connsiteY6870" fmla="*/ 885226 h 6386516"/>
              <a:gd name="connsiteX6871" fmla="*/ 5066427 w 6789110"/>
              <a:gd name="connsiteY6871" fmla="*/ 879452 h 6386516"/>
              <a:gd name="connsiteX6872" fmla="*/ 5051028 w 6789110"/>
              <a:gd name="connsiteY6872" fmla="*/ 885226 h 6386516"/>
              <a:gd name="connsiteX6873" fmla="*/ 5033706 w 6789110"/>
              <a:gd name="connsiteY6873" fmla="*/ 966088 h 6386516"/>
              <a:gd name="connsiteX6874" fmla="*/ 5062577 w 6789110"/>
              <a:gd name="connsiteY6874" fmla="*/ 908324 h 6386516"/>
              <a:gd name="connsiteX6875" fmla="*/ 5066427 w 6789110"/>
              <a:gd name="connsiteY6875" fmla="*/ 879452 h 6386516"/>
              <a:gd name="connsiteX6876" fmla="*/ 5410963 w 6789110"/>
              <a:gd name="connsiteY6876" fmla="*/ 873679 h 6386516"/>
              <a:gd name="connsiteX6877" fmla="*/ 5370543 w 6789110"/>
              <a:gd name="connsiteY6877" fmla="*/ 941067 h 6386516"/>
              <a:gd name="connsiteX6878" fmla="*/ 5376317 w 6789110"/>
              <a:gd name="connsiteY6878" fmla="*/ 917969 h 6386516"/>
              <a:gd name="connsiteX6879" fmla="*/ 5410963 w 6789110"/>
              <a:gd name="connsiteY6879" fmla="*/ 873679 h 6386516"/>
              <a:gd name="connsiteX6880" fmla="*/ 5061374 w 6789110"/>
              <a:gd name="connsiteY6880" fmla="*/ 830851 h 6386516"/>
              <a:gd name="connsiteX6881" fmla="*/ 5049104 w 6789110"/>
              <a:gd name="connsiteY6881" fmla="*/ 837106 h 6386516"/>
              <a:gd name="connsiteX6882" fmla="*/ 5052953 w 6789110"/>
              <a:gd name="connsiteY6882" fmla="*/ 846730 h 6386516"/>
              <a:gd name="connsiteX6883" fmla="*/ 5077975 w 6789110"/>
              <a:gd name="connsiteY6883" fmla="*/ 833257 h 6386516"/>
              <a:gd name="connsiteX6884" fmla="*/ 5061374 w 6789110"/>
              <a:gd name="connsiteY6884" fmla="*/ 830851 h 6386516"/>
              <a:gd name="connsiteX6885" fmla="*/ 1286144 w 6789110"/>
              <a:gd name="connsiteY6885" fmla="*/ 825509 h 6386516"/>
              <a:gd name="connsiteX6886" fmla="*/ 1365060 w 6789110"/>
              <a:gd name="connsiteY6886" fmla="*/ 854381 h 6386516"/>
              <a:gd name="connsiteX6887" fmla="*/ 1349662 w 6789110"/>
              <a:gd name="connsiteY6887" fmla="*/ 950620 h 6386516"/>
              <a:gd name="connsiteX6888" fmla="*/ 1355436 w 6789110"/>
              <a:gd name="connsiteY6888" fmla="*/ 1247037 h 6386516"/>
              <a:gd name="connsiteX6889" fmla="*/ 1359286 w 6789110"/>
              <a:gd name="connsiteY6889" fmla="*/ 1279759 h 6386516"/>
              <a:gd name="connsiteX6890" fmla="*/ 1172582 w 6789110"/>
              <a:gd name="connsiteY6890" fmla="*/ 1135400 h 6386516"/>
              <a:gd name="connsiteX6891" fmla="*/ 1161033 w 6789110"/>
              <a:gd name="connsiteY6891" fmla="*/ 1145024 h 6386516"/>
              <a:gd name="connsiteX6892" fmla="*/ 1355436 w 6789110"/>
              <a:gd name="connsiteY6892" fmla="*/ 1293232 h 6386516"/>
              <a:gd name="connsiteX6893" fmla="*/ 1359286 w 6789110"/>
              <a:gd name="connsiteY6893" fmla="*/ 1306706 h 6386516"/>
              <a:gd name="connsiteX6894" fmla="*/ 1368910 w 6789110"/>
              <a:gd name="connsiteY6894" fmla="*/ 1414494 h 6386516"/>
              <a:gd name="connsiteX6895" fmla="*/ 1361211 w 6789110"/>
              <a:gd name="connsiteY6895" fmla="*/ 1470313 h 6386516"/>
              <a:gd name="connsiteX6896" fmla="*/ 1376609 w 6789110"/>
              <a:gd name="connsiteY6896" fmla="*/ 1558854 h 6386516"/>
              <a:gd name="connsiteX6897" fmla="*/ 1343888 w 6789110"/>
              <a:gd name="connsiteY6897" fmla="*/ 1680116 h 6386516"/>
              <a:gd name="connsiteX6898" fmla="*/ 1351587 w 6789110"/>
              <a:gd name="connsiteY6898" fmla="*/ 1774429 h 6386516"/>
              <a:gd name="connsiteX6899" fmla="*/ 1409331 w 6789110"/>
              <a:gd name="connsiteY6899" fmla="*/ 1897617 h 6386516"/>
              <a:gd name="connsiteX6900" fmla="*/ 1586411 w 6789110"/>
              <a:gd name="connsiteY6900" fmla="*/ 2167087 h 6386516"/>
              <a:gd name="connsiteX6901" fmla="*/ 1586629 w 6789110"/>
              <a:gd name="connsiteY6901" fmla="*/ 2169128 h 6386516"/>
              <a:gd name="connsiteX6902" fmla="*/ 1455615 w 6789110"/>
              <a:gd name="connsiteY6902" fmla="*/ 2178005 h 6386516"/>
              <a:gd name="connsiteX6903" fmla="*/ 1010898 w 6789110"/>
              <a:gd name="connsiteY6903" fmla="*/ 2172861 h 6386516"/>
              <a:gd name="connsiteX6904" fmla="*/ 552800 w 6789110"/>
              <a:gd name="connsiteY6904" fmla="*/ 1907241 h 6386516"/>
              <a:gd name="connsiteX6905" fmla="*/ 543175 w 6789110"/>
              <a:gd name="connsiteY6905" fmla="*/ 1909165 h 6386516"/>
              <a:gd name="connsiteX6906" fmla="*/ 1026298 w 6789110"/>
              <a:gd name="connsiteY6906" fmla="*/ 2194034 h 6386516"/>
              <a:gd name="connsiteX6907" fmla="*/ 1472367 w 6789110"/>
              <a:gd name="connsiteY6907" fmla="*/ 2195930 h 6386516"/>
              <a:gd name="connsiteX6908" fmla="*/ 1586659 w 6789110"/>
              <a:gd name="connsiteY6908" fmla="*/ 2169401 h 6386516"/>
              <a:gd name="connsiteX6909" fmla="*/ 1592185 w 6789110"/>
              <a:gd name="connsiteY6909" fmla="*/ 2220981 h 6386516"/>
              <a:gd name="connsiteX6910" fmla="*/ 803021 w 6789110"/>
              <a:gd name="connsiteY6910" fmla="*/ 2174786 h 6386516"/>
              <a:gd name="connsiteX6911" fmla="*/ 903110 w 6789110"/>
              <a:gd name="connsiteY6911" fmla="*/ 2230605 h 6386516"/>
              <a:gd name="connsiteX6912" fmla="*/ 897336 w 6789110"/>
              <a:gd name="connsiteY6912" fmla="*/ 2220981 h 6386516"/>
              <a:gd name="connsiteX6913" fmla="*/ 1597960 w 6789110"/>
              <a:gd name="connsiteY6913" fmla="*/ 2240229 h 6386516"/>
              <a:gd name="connsiteX6914" fmla="*/ 1599885 w 6789110"/>
              <a:gd name="connsiteY6914" fmla="*/ 2292199 h 6386516"/>
              <a:gd name="connsiteX6915" fmla="*/ 341072 w 6789110"/>
              <a:gd name="connsiteY6915" fmla="*/ 2540496 h 6386516"/>
              <a:gd name="connsiteX6916" fmla="*/ 1597960 w 6789110"/>
              <a:gd name="connsiteY6916" fmla="*/ 2311447 h 6386516"/>
              <a:gd name="connsiteX6917" fmla="*/ 1596035 w 6789110"/>
              <a:gd name="connsiteY6917" fmla="*/ 2376889 h 6386516"/>
              <a:gd name="connsiteX6918" fmla="*/ 1584486 w 6789110"/>
              <a:gd name="connsiteY6918" fmla="*/ 2378815 h 6386516"/>
              <a:gd name="connsiteX6919" fmla="*/ 1351587 w 6789110"/>
              <a:gd name="connsiteY6919" fmla="*/ 2417309 h 6386516"/>
              <a:gd name="connsiteX6920" fmla="*/ 991652 w 6789110"/>
              <a:gd name="connsiteY6920" fmla="*/ 2548196 h 6386516"/>
              <a:gd name="connsiteX6921" fmla="*/ 866539 w 6789110"/>
              <a:gd name="connsiteY6921" fmla="*/ 2838838 h 6386516"/>
              <a:gd name="connsiteX6922" fmla="*/ 685609 w 6789110"/>
              <a:gd name="connsiteY6922" fmla="*/ 2763771 h 6386516"/>
              <a:gd name="connsiteX6923" fmla="*/ 550874 w 6789110"/>
              <a:gd name="connsiteY6923" fmla="*/ 2850387 h 6386516"/>
              <a:gd name="connsiteX6924" fmla="*/ 518153 w 6789110"/>
              <a:gd name="connsiteY6924" fmla="*/ 2783019 h 6386516"/>
              <a:gd name="connsiteX6925" fmla="*/ 701008 w 6789110"/>
              <a:gd name="connsiteY6925" fmla="*/ 2655983 h 6386516"/>
              <a:gd name="connsiteX6926" fmla="*/ 645190 w 6789110"/>
              <a:gd name="connsiteY6926" fmla="*/ 2673307 h 6386516"/>
              <a:gd name="connsiteX6927" fmla="*/ 739504 w 6789110"/>
              <a:gd name="connsiteY6927" fmla="*/ 2617487 h 6386516"/>
              <a:gd name="connsiteX6928" fmla="*/ 591295 w 6789110"/>
              <a:gd name="connsiteY6928" fmla="*/ 2682931 h 6386516"/>
              <a:gd name="connsiteX6929" fmla="*/ 618242 w 6789110"/>
              <a:gd name="connsiteY6929" fmla="*/ 2654059 h 6386516"/>
              <a:gd name="connsiteX6930" fmla="*/ 470033 w 6789110"/>
              <a:gd name="connsiteY6930" fmla="*/ 2754147 h 6386516"/>
              <a:gd name="connsiteX6931" fmla="*/ 572047 w 6789110"/>
              <a:gd name="connsiteY6931" fmla="*/ 2704103 h 6386516"/>
              <a:gd name="connsiteX6932" fmla="*/ 471958 w 6789110"/>
              <a:gd name="connsiteY6932" fmla="*/ 2788792 h 6386516"/>
              <a:gd name="connsiteX6933" fmla="*/ 402666 w 6789110"/>
              <a:gd name="connsiteY6933" fmla="*/ 2769545 h 6386516"/>
              <a:gd name="connsiteX6934" fmla="*/ 321824 w 6789110"/>
              <a:gd name="connsiteY6934" fmla="*/ 2648284 h 6386516"/>
              <a:gd name="connsiteX6935" fmla="*/ 183240 w 6789110"/>
              <a:gd name="connsiteY6935" fmla="*/ 2630961 h 6386516"/>
              <a:gd name="connsiteX6936" fmla="*/ 46580 w 6789110"/>
              <a:gd name="connsiteY6936" fmla="*/ 2475054 h 6386516"/>
              <a:gd name="connsiteX6937" fmla="*/ 2310 w 6789110"/>
              <a:gd name="connsiteY6937" fmla="*/ 2271026 h 6386516"/>
              <a:gd name="connsiteX6938" fmla="*/ 79301 w 6789110"/>
              <a:gd name="connsiteY6938" fmla="*/ 2155538 h 6386516"/>
              <a:gd name="connsiteX6939" fmla="*/ 396891 w 6789110"/>
              <a:gd name="connsiteY6939" fmla="*/ 2261403 h 6386516"/>
              <a:gd name="connsiteX6940" fmla="*/ 90850 w 6789110"/>
              <a:gd name="connsiteY6940" fmla="*/ 2145914 h 6386516"/>
              <a:gd name="connsiteX6941" fmla="*/ 10009 w 6789110"/>
              <a:gd name="connsiteY6941" fmla="*/ 2041975 h 6386516"/>
              <a:gd name="connsiteX6942" fmla="*/ 108173 w 6789110"/>
              <a:gd name="connsiteY6942" fmla="*/ 1887993 h 6386516"/>
              <a:gd name="connsiteX6943" fmla="*/ 237134 w 6789110"/>
              <a:gd name="connsiteY6943" fmla="*/ 1830249 h 6386516"/>
              <a:gd name="connsiteX6944" fmla="*/ 335298 w 6789110"/>
              <a:gd name="connsiteY6944" fmla="*/ 2080471 h 6386516"/>
              <a:gd name="connsiteX6945" fmla="*/ 239059 w 6789110"/>
              <a:gd name="connsiteY6945" fmla="*/ 1816776 h 6386516"/>
              <a:gd name="connsiteX6946" fmla="*/ 231359 w 6789110"/>
              <a:gd name="connsiteY6946" fmla="*/ 1776354 h 6386516"/>
              <a:gd name="connsiteX6947" fmla="*/ 368019 w 6789110"/>
              <a:gd name="connsiteY6947" fmla="*/ 1876444 h 6386516"/>
              <a:gd name="connsiteX6948" fmla="*/ 250607 w 6789110"/>
              <a:gd name="connsiteY6948" fmla="*/ 1764805 h 6386516"/>
              <a:gd name="connsiteX6949" fmla="*/ 267930 w 6789110"/>
              <a:gd name="connsiteY6949" fmla="*/ 1705138 h 6386516"/>
              <a:gd name="connsiteX6950" fmla="*/ 350696 w 6789110"/>
              <a:gd name="connsiteY6950" fmla="*/ 1735935 h 6386516"/>
              <a:gd name="connsiteX6951" fmla="*/ 375719 w 6789110"/>
              <a:gd name="connsiteY6951" fmla="*/ 1703212 h 6386516"/>
              <a:gd name="connsiteX6952" fmla="*/ 466184 w 6789110"/>
              <a:gd name="connsiteY6952" fmla="*/ 1722460 h 6386516"/>
              <a:gd name="connsiteX6953" fmla="*/ 493131 w 6789110"/>
              <a:gd name="connsiteY6953" fmla="*/ 1676266 h 6386516"/>
              <a:gd name="connsiteX6954" fmla="*/ 252532 w 6789110"/>
              <a:gd name="connsiteY6954" fmla="*/ 1597350 h 6386516"/>
              <a:gd name="connsiteX6955" fmla="*/ 371869 w 6789110"/>
              <a:gd name="connsiteY6955" fmla="*/ 1464538 h 6386516"/>
              <a:gd name="connsiteX6956" fmla="*/ 421913 w 6789110"/>
              <a:gd name="connsiteY6956" fmla="*/ 1393321 h 6386516"/>
              <a:gd name="connsiteX6957" fmla="*/ 475807 w 6789110"/>
              <a:gd name="connsiteY6957" fmla="*/ 1404870 h 6386516"/>
              <a:gd name="connsiteX6958" fmla="*/ 518153 w 6789110"/>
              <a:gd name="connsiteY6958" fmla="*/ 1314405 h 6386516"/>
              <a:gd name="connsiteX6959" fmla="*/ 570123 w 6789110"/>
              <a:gd name="connsiteY6959" fmla="*/ 1316330 h 6386516"/>
              <a:gd name="connsiteX6960" fmla="*/ 585521 w 6789110"/>
              <a:gd name="connsiteY6960" fmla="*/ 1264361 h 6386516"/>
              <a:gd name="connsiteX6961" fmla="*/ 735654 w 6789110"/>
              <a:gd name="connsiteY6961" fmla="*/ 1362525 h 6386516"/>
              <a:gd name="connsiteX6962" fmla="*/ 1035922 w 6789110"/>
              <a:gd name="connsiteY6962" fmla="*/ 1468388 h 6386516"/>
              <a:gd name="connsiteX6963" fmla="*/ 687535 w 6789110"/>
              <a:gd name="connsiteY6963" fmla="*/ 1256661 h 6386516"/>
              <a:gd name="connsiteX6964" fmla="*/ 939681 w 6789110"/>
              <a:gd name="connsiteY6964" fmla="*/ 1416419 h 6386516"/>
              <a:gd name="connsiteX6965" fmla="*/ 716406 w 6789110"/>
              <a:gd name="connsiteY6965" fmla="*/ 1241263 h 6386516"/>
              <a:gd name="connsiteX6966" fmla="*/ 702932 w 6789110"/>
              <a:gd name="connsiteY6966" fmla="*/ 1247037 h 6386516"/>
              <a:gd name="connsiteX6967" fmla="*/ 760676 w 6789110"/>
              <a:gd name="connsiteY6967" fmla="*/ 1177745 h 6386516"/>
              <a:gd name="connsiteX6968" fmla="*/ 812645 w 6789110"/>
              <a:gd name="connsiteY6968" fmla="*/ 1237414 h 6386516"/>
              <a:gd name="connsiteX6969" fmla="*/ 914659 w 6789110"/>
              <a:gd name="connsiteY6969" fmla="*/ 1183519 h 6386516"/>
              <a:gd name="connsiteX6970" fmla="*/ 1022447 w 6789110"/>
              <a:gd name="connsiteY6970" fmla="*/ 1108453 h 6386516"/>
              <a:gd name="connsiteX6971" fmla="*/ 1024372 w 6789110"/>
              <a:gd name="connsiteY6971" fmla="*/ 1017988 h 6386516"/>
              <a:gd name="connsiteX6972" fmla="*/ 1320790 w 6789110"/>
              <a:gd name="connsiteY6972" fmla="*/ 1191219 h 6386516"/>
              <a:gd name="connsiteX6973" fmla="*/ 1112913 w 6789110"/>
              <a:gd name="connsiteY6973" fmla="*/ 1023762 h 6386516"/>
              <a:gd name="connsiteX6974" fmla="*/ 1130236 w 6789110"/>
              <a:gd name="connsiteY6974" fmla="*/ 1002589 h 6386516"/>
              <a:gd name="connsiteX6975" fmla="*/ 1286144 w 6789110"/>
              <a:gd name="connsiteY6975" fmla="*/ 825509 h 6386516"/>
              <a:gd name="connsiteX6976" fmla="*/ 5318572 w 6789110"/>
              <a:gd name="connsiteY6976" fmla="*/ 785139 h 6386516"/>
              <a:gd name="connsiteX6977" fmla="*/ 5330121 w 6789110"/>
              <a:gd name="connsiteY6977" fmla="*/ 823635 h 6386516"/>
              <a:gd name="connsiteX6978" fmla="*/ 5226182 w 6789110"/>
              <a:gd name="connsiteY6978" fmla="*/ 858280 h 6386516"/>
              <a:gd name="connsiteX6979" fmla="*/ 5201160 w 6789110"/>
              <a:gd name="connsiteY6979" fmla="*/ 844807 h 6386516"/>
              <a:gd name="connsiteX6980" fmla="*/ 5212709 w 6789110"/>
              <a:gd name="connsiteY6980" fmla="*/ 831334 h 6386516"/>
              <a:gd name="connsiteX6981" fmla="*/ 5220408 w 6789110"/>
              <a:gd name="connsiteY6981" fmla="*/ 817860 h 6386516"/>
              <a:gd name="connsiteX6982" fmla="*/ 5318572 w 6789110"/>
              <a:gd name="connsiteY6982" fmla="*/ 785139 h 6386516"/>
              <a:gd name="connsiteX6983" fmla="*/ 1877052 w 6789110"/>
              <a:gd name="connsiteY6983" fmla="*/ 750454 h 6386516"/>
              <a:gd name="connsiteX6984" fmla="*/ 1973291 w 6789110"/>
              <a:gd name="connsiteY6984" fmla="*/ 923690 h 6386516"/>
              <a:gd name="connsiteX6985" fmla="*/ 1957893 w 6789110"/>
              <a:gd name="connsiteY6985" fmla="*/ 925615 h 6386516"/>
              <a:gd name="connsiteX6986" fmla="*/ 1877052 w 6789110"/>
              <a:gd name="connsiteY6986" fmla="*/ 750454 h 6386516"/>
              <a:gd name="connsiteX6987" fmla="*/ 1816605 w 6789110"/>
              <a:gd name="connsiteY6987" fmla="*/ 737183 h 6386516"/>
              <a:gd name="connsiteX6988" fmla="*/ 1930946 w 6789110"/>
              <a:gd name="connsiteY6988" fmla="*/ 873629 h 6386516"/>
              <a:gd name="connsiteX6989" fmla="*/ 1946345 w 6789110"/>
              <a:gd name="connsiteY6989" fmla="*/ 929447 h 6386516"/>
              <a:gd name="connsiteX6990" fmla="*/ 1938646 w 6789110"/>
              <a:gd name="connsiteY6990" fmla="*/ 933297 h 6386516"/>
              <a:gd name="connsiteX6991" fmla="*/ 1911699 w 6789110"/>
              <a:gd name="connsiteY6991" fmla="*/ 944847 h 6386516"/>
              <a:gd name="connsiteX6992" fmla="*/ 1817384 w 6789110"/>
              <a:gd name="connsiteY6992" fmla="*/ 746593 h 6386516"/>
              <a:gd name="connsiteX6993" fmla="*/ 1811610 w 6789110"/>
              <a:gd name="connsiteY6993" fmla="*/ 750442 h 6386516"/>
              <a:gd name="connsiteX6994" fmla="*/ 1894376 w 6789110"/>
              <a:gd name="connsiteY6994" fmla="*/ 952545 h 6386516"/>
              <a:gd name="connsiteX6995" fmla="*/ 1873203 w 6789110"/>
              <a:gd name="connsiteY6995" fmla="*/ 960245 h 6386516"/>
              <a:gd name="connsiteX6996" fmla="*/ 1825083 w 6789110"/>
              <a:gd name="connsiteY6996" fmla="*/ 825509 h 6386516"/>
              <a:gd name="connsiteX6997" fmla="*/ 1855880 w 6789110"/>
              <a:gd name="connsiteY6997" fmla="*/ 966019 h 6386516"/>
              <a:gd name="connsiteX6998" fmla="*/ 1850105 w 6789110"/>
              <a:gd name="connsiteY6998" fmla="*/ 967944 h 6386516"/>
              <a:gd name="connsiteX6999" fmla="*/ 1803910 w 6789110"/>
              <a:gd name="connsiteY6999" fmla="*/ 989117 h 6386516"/>
              <a:gd name="connsiteX7000" fmla="*/ 1740392 w 6789110"/>
              <a:gd name="connsiteY7000" fmla="*/ 1093055 h 6386516"/>
              <a:gd name="connsiteX7001" fmla="*/ 1686498 w 6789110"/>
              <a:gd name="connsiteY7001" fmla="*/ 1148874 h 6386516"/>
              <a:gd name="connsiteX7002" fmla="*/ 1715370 w 6789110"/>
              <a:gd name="connsiteY7002" fmla="*/ 1266286 h 6386516"/>
              <a:gd name="connsiteX7003" fmla="*/ 1724994 w 6789110"/>
              <a:gd name="connsiteY7003" fmla="*/ 1335578 h 6386516"/>
              <a:gd name="connsiteX7004" fmla="*/ 1792362 w 6789110"/>
              <a:gd name="connsiteY7004" fmla="*/ 1424118 h 6386516"/>
              <a:gd name="connsiteX7005" fmla="*/ 1834707 w 6789110"/>
              <a:gd name="connsiteY7005" fmla="*/ 1476087 h 6386516"/>
              <a:gd name="connsiteX7006" fmla="*/ 1813535 w 6789110"/>
              <a:gd name="connsiteY7006" fmla="*/ 1597349 h 6386516"/>
              <a:gd name="connsiteX7007" fmla="*/ 1690348 w 6789110"/>
              <a:gd name="connsiteY7007" fmla="*/ 1531906 h 6386516"/>
              <a:gd name="connsiteX7008" fmla="*/ 1655702 w 6789110"/>
              <a:gd name="connsiteY7008" fmla="*/ 1364449 h 6386516"/>
              <a:gd name="connsiteX7009" fmla="*/ 1621056 w 6789110"/>
              <a:gd name="connsiteY7009" fmla="*/ 1337503 h 6386516"/>
              <a:gd name="connsiteX7010" fmla="*/ 1557539 w 6789110"/>
              <a:gd name="connsiteY7010" fmla="*/ 1233565 h 6386516"/>
              <a:gd name="connsiteX7011" fmla="*/ 1557539 w 6789110"/>
              <a:gd name="connsiteY7011" fmla="*/ 862080 h 6386516"/>
              <a:gd name="connsiteX7012" fmla="*/ 1545989 w 6789110"/>
              <a:gd name="connsiteY7012" fmla="*/ 792787 h 6386516"/>
              <a:gd name="connsiteX7013" fmla="*/ 1594109 w 6789110"/>
              <a:gd name="connsiteY7013" fmla="*/ 819735 h 6386516"/>
              <a:gd name="connsiteX7014" fmla="*/ 1694197 w 6789110"/>
              <a:gd name="connsiteY7014" fmla="*/ 794712 h 6386516"/>
              <a:gd name="connsiteX7015" fmla="*/ 1821234 w 6789110"/>
              <a:gd name="connsiteY7015" fmla="*/ 823584 h 6386516"/>
              <a:gd name="connsiteX7016" fmla="*/ 1796211 w 6789110"/>
              <a:gd name="connsiteY7016" fmla="*/ 744668 h 6386516"/>
              <a:gd name="connsiteX7017" fmla="*/ 1816605 w 6789110"/>
              <a:gd name="connsiteY7017" fmla="*/ 737183 h 6386516"/>
              <a:gd name="connsiteX7018" fmla="*/ 1979066 w 6789110"/>
              <a:gd name="connsiteY7018" fmla="*/ 735047 h 6386516"/>
              <a:gd name="connsiteX7019" fmla="*/ 2208115 w 6789110"/>
              <a:gd name="connsiteY7019" fmla="*/ 748520 h 6386516"/>
              <a:gd name="connsiteX7020" fmla="*/ 2331303 w 6789110"/>
              <a:gd name="connsiteY7020" fmla="*/ 792791 h 6386516"/>
              <a:gd name="connsiteX7021" fmla="*/ 2415992 w 6789110"/>
              <a:gd name="connsiteY7021" fmla="*/ 854384 h 6386516"/>
              <a:gd name="connsiteX7022" fmla="*/ 2546878 w 6789110"/>
              <a:gd name="connsiteY7022" fmla="*/ 904428 h 6386516"/>
              <a:gd name="connsiteX7023" fmla="*/ 2383271 w 6789110"/>
              <a:gd name="connsiteY7023" fmla="*/ 1208546 h 6386516"/>
              <a:gd name="connsiteX7024" fmla="*/ 2562276 w 6789110"/>
              <a:gd name="connsiteY7024" fmla="*/ 925602 h 6386516"/>
              <a:gd name="connsiteX7025" fmla="*/ 2352475 w 6789110"/>
              <a:gd name="connsiteY7025" fmla="*/ 1308635 h 6386516"/>
              <a:gd name="connsiteX7026" fmla="*/ 2491059 w 6789110"/>
              <a:gd name="connsiteY7026" fmla="*/ 1127706 h 6386516"/>
              <a:gd name="connsiteX7027" fmla="*/ 2600772 w 6789110"/>
              <a:gd name="connsiteY7027" fmla="*/ 867857 h 6386516"/>
              <a:gd name="connsiteX7028" fmla="*/ 2693162 w 6789110"/>
              <a:gd name="connsiteY7028" fmla="*/ 914052 h 6386516"/>
              <a:gd name="connsiteX7029" fmla="*/ 2770154 w 6789110"/>
              <a:gd name="connsiteY7029" fmla="*/ 1089210 h 6386516"/>
              <a:gd name="connsiteX7030" fmla="*/ 2772078 w 6789110"/>
              <a:gd name="connsiteY7030" fmla="*/ 1091135 h 6386516"/>
              <a:gd name="connsiteX7031" fmla="*/ 2774003 w 6789110"/>
              <a:gd name="connsiteY7031" fmla="*/ 1093059 h 6386516"/>
              <a:gd name="connsiteX7032" fmla="*/ 2779777 w 6789110"/>
              <a:gd name="connsiteY7032" fmla="*/ 1098834 h 6386516"/>
              <a:gd name="connsiteX7033" fmla="*/ 2781703 w 6789110"/>
              <a:gd name="connsiteY7033" fmla="*/ 1102683 h 6386516"/>
              <a:gd name="connsiteX7034" fmla="*/ 2783627 w 6789110"/>
              <a:gd name="connsiteY7034" fmla="*/ 1102683 h 6386516"/>
              <a:gd name="connsiteX7035" fmla="*/ 2791326 w 6789110"/>
              <a:gd name="connsiteY7035" fmla="*/ 1110383 h 6386516"/>
              <a:gd name="connsiteX7036" fmla="*/ 2791326 w 6789110"/>
              <a:gd name="connsiteY7036" fmla="*/ 1112307 h 6386516"/>
              <a:gd name="connsiteX7037" fmla="*/ 2787477 w 6789110"/>
              <a:gd name="connsiteY7037" fmla="*/ 1116157 h 6386516"/>
              <a:gd name="connsiteX7038" fmla="*/ 2784843 w 6789110"/>
              <a:gd name="connsiteY7038" fmla="*/ 1117386 h 6386516"/>
              <a:gd name="connsiteX7039" fmla="*/ 2787477 w 6789110"/>
              <a:gd name="connsiteY7039" fmla="*/ 1120020 h 6386516"/>
              <a:gd name="connsiteX7040" fmla="*/ 2783627 w 6789110"/>
              <a:gd name="connsiteY7040" fmla="*/ 1120020 h 6386516"/>
              <a:gd name="connsiteX7041" fmla="*/ 2781703 w 6789110"/>
              <a:gd name="connsiteY7041" fmla="*/ 1121945 h 6386516"/>
              <a:gd name="connsiteX7042" fmla="*/ 2781703 w 6789110"/>
              <a:gd name="connsiteY7042" fmla="*/ 1123870 h 6386516"/>
              <a:gd name="connsiteX7043" fmla="*/ 2777853 w 6789110"/>
              <a:gd name="connsiteY7043" fmla="*/ 1120020 h 6386516"/>
              <a:gd name="connsiteX7044" fmla="*/ 2779778 w 6789110"/>
              <a:gd name="connsiteY7044" fmla="*/ 1118096 h 6386516"/>
              <a:gd name="connsiteX7045" fmla="*/ 2783627 w 6789110"/>
              <a:gd name="connsiteY7045" fmla="*/ 1118096 h 6386516"/>
              <a:gd name="connsiteX7046" fmla="*/ 2783627 w 6789110"/>
              <a:gd name="connsiteY7046" fmla="*/ 1117868 h 6386516"/>
              <a:gd name="connsiteX7047" fmla="*/ 2781703 w 6789110"/>
              <a:gd name="connsiteY7047" fmla="*/ 1118082 h 6386516"/>
              <a:gd name="connsiteX7048" fmla="*/ 2779777 w 6789110"/>
              <a:gd name="connsiteY7048" fmla="*/ 1118082 h 6386516"/>
              <a:gd name="connsiteX7049" fmla="*/ 2775928 w 6789110"/>
              <a:gd name="connsiteY7049" fmla="*/ 1118082 h 6386516"/>
              <a:gd name="connsiteX7050" fmla="*/ 2768230 w 6789110"/>
              <a:gd name="connsiteY7050" fmla="*/ 1121931 h 6386516"/>
              <a:gd name="connsiteX7051" fmla="*/ 2768230 w 6789110"/>
              <a:gd name="connsiteY7051" fmla="*/ 1123856 h 6386516"/>
              <a:gd name="connsiteX7052" fmla="*/ 2766304 w 6789110"/>
              <a:gd name="connsiteY7052" fmla="*/ 1125781 h 6386516"/>
              <a:gd name="connsiteX7053" fmla="*/ 2766304 w 6789110"/>
              <a:gd name="connsiteY7053" fmla="*/ 1129629 h 6386516"/>
              <a:gd name="connsiteX7054" fmla="*/ 2770154 w 6789110"/>
              <a:gd name="connsiteY7054" fmla="*/ 1129629 h 6386516"/>
              <a:gd name="connsiteX7055" fmla="*/ 2766304 w 6789110"/>
              <a:gd name="connsiteY7055" fmla="*/ 1131555 h 6386516"/>
              <a:gd name="connsiteX7056" fmla="*/ 2766304 w 6789110"/>
              <a:gd name="connsiteY7056" fmla="*/ 1133479 h 6386516"/>
              <a:gd name="connsiteX7057" fmla="*/ 2762454 w 6789110"/>
              <a:gd name="connsiteY7057" fmla="*/ 1135405 h 6386516"/>
              <a:gd name="connsiteX7058" fmla="*/ 2762454 w 6789110"/>
              <a:gd name="connsiteY7058" fmla="*/ 1133479 h 6386516"/>
              <a:gd name="connsiteX7059" fmla="*/ 2760530 w 6789110"/>
              <a:gd name="connsiteY7059" fmla="*/ 1133479 h 6386516"/>
              <a:gd name="connsiteX7060" fmla="*/ 2760530 w 6789110"/>
              <a:gd name="connsiteY7060" fmla="*/ 1131555 h 6386516"/>
              <a:gd name="connsiteX7061" fmla="*/ 2760530 w 6789110"/>
              <a:gd name="connsiteY7061" fmla="*/ 1129629 h 6386516"/>
              <a:gd name="connsiteX7062" fmla="*/ 2756680 w 6789110"/>
              <a:gd name="connsiteY7062" fmla="*/ 1129629 h 6386516"/>
              <a:gd name="connsiteX7063" fmla="*/ 2758605 w 6789110"/>
              <a:gd name="connsiteY7063" fmla="*/ 1131555 h 6386516"/>
              <a:gd name="connsiteX7064" fmla="*/ 2754755 w 6789110"/>
              <a:gd name="connsiteY7064" fmla="*/ 1135405 h 6386516"/>
              <a:gd name="connsiteX7065" fmla="*/ 2750906 w 6789110"/>
              <a:gd name="connsiteY7065" fmla="*/ 1135405 h 6386516"/>
              <a:gd name="connsiteX7066" fmla="*/ 2754755 w 6789110"/>
              <a:gd name="connsiteY7066" fmla="*/ 1131555 h 6386516"/>
              <a:gd name="connsiteX7067" fmla="*/ 2754755 w 6789110"/>
              <a:gd name="connsiteY7067" fmla="*/ 1129629 h 6386516"/>
              <a:gd name="connsiteX7068" fmla="*/ 2752830 w 6789110"/>
              <a:gd name="connsiteY7068" fmla="*/ 1129629 h 6386516"/>
              <a:gd name="connsiteX7069" fmla="*/ 2750906 w 6789110"/>
              <a:gd name="connsiteY7069" fmla="*/ 1131555 h 6386516"/>
              <a:gd name="connsiteX7070" fmla="*/ 2750906 w 6789110"/>
              <a:gd name="connsiteY7070" fmla="*/ 1135405 h 6386516"/>
              <a:gd name="connsiteX7071" fmla="*/ 2754230 w 6789110"/>
              <a:gd name="connsiteY7071" fmla="*/ 1138729 h 6386516"/>
              <a:gd name="connsiteX7072" fmla="*/ 2752830 w 6789110"/>
              <a:gd name="connsiteY7072" fmla="*/ 1139253 h 6386516"/>
              <a:gd name="connsiteX7073" fmla="*/ 2748981 w 6789110"/>
              <a:gd name="connsiteY7073" fmla="*/ 1139253 h 6386516"/>
              <a:gd name="connsiteX7074" fmla="*/ 2748981 w 6789110"/>
              <a:gd name="connsiteY7074" fmla="*/ 1137330 h 6386516"/>
              <a:gd name="connsiteX7075" fmla="*/ 2745131 w 6789110"/>
              <a:gd name="connsiteY7075" fmla="*/ 1137330 h 6386516"/>
              <a:gd name="connsiteX7076" fmla="*/ 2743207 w 6789110"/>
              <a:gd name="connsiteY7076" fmla="*/ 1135405 h 6386516"/>
              <a:gd name="connsiteX7077" fmla="*/ 2743207 w 6789110"/>
              <a:gd name="connsiteY7077" fmla="*/ 1131555 h 6386516"/>
              <a:gd name="connsiteX7078" fmla="*/ 2735507 w 6789110"/>
              <a:gd name="connsiteY7078" fmla="*/ 1135405 h 6386516"/>
              <a:gd name="connsiteX7079" fmla="*/ 2737433 w 6789110"/>
              <a:gd name="connsiteY7079" fmla="*/ 1131555 h 6386516"/>
              <a:gd name="connsiteX7080" fmla="*/ 2733582 w 6789110"/>
              <a:gd name="connsiteY7080" fmla="*/ 1131555 h 6386516"/>
              <a:gd name="connsiteX7081" fmla="*/ 2735507 w 6789110"/>
              <a:gd name="connsiteY7081" fmla="*/ 1127706 h 6386516"/>
              <a:gd name="connsiteX7082" fmla="*/ 2727808 w 6789110"/>
              <a:gd name="connsiteY7082" fmla="*/ 1121931 h 6386516"/>
              <a:gd name="connsiteX7083" fmla="*/ 2725883 w 6789110"/>
              <a:gd name="connsiteY7083" fmla="*/ 1125781 h 6386516"/>
              <a:gd name="connsiteX7084" fmla="*/ 2731659 w 6789110"/>
              <a:gd name="connsiteY7084" fmla="*/ 1127706 h 6386516"/>
              <a:gd name="connsiteX7085" fmla="*/ 2729733 w 6789110"/>
              <a:gd name="connsiteY7085" fmla="*/ 1129629 h 6386516"/>
              <a:gd name="connsiteX7086" fmla="*/ 2733582 w 6789110"/>
              <a:gd name="connsiteY7086" fmla="*/ 1131555 h 6386516"/>
              <a:gd name="connsiteX7087" fmla="*/ 2731659 w 6789110"/>
              <a:gd name="connsiteY7087" fmla="*/ 1133479 h 6386516"/>
              <a:gd name="connsiteX7088" fmla="*/ 2729733 w 6789110"/>
              <a:gd name="connsiteY7088" fmla="*/ 1133479 h 6386516"/>
              <a:gd name="connsiteX7089" fmla="*/ 2727808 w 6789110"/>
              <a:gd name="connsiteY7089" fmla="*/ 1135405 h 6386516"/>
              <a:gd name="connsiteX7090" fmla="*/ 2727808 w 6789110"/>
              <a:gd name="connsiteY7090" fmla="*/ 1137330 h 6386516"/>
              <a:gd name="connsiteX7091" fmla="*/ 2728400 w 6789110"/>
              <a:gd name="connsiteY7091" fmla="*/ 1137922 h 6386516"/>
              <a:gd name="connsiteX7092" fmla="*/ 2728714 w 6789110"/>
              <a:gd name="connsiteY7092" fmla="*/ 1139253 h 6386516"/>
              <a:gd name="connsiteX7093" fmla="*/ 2725883 w 6789110"/>
              <a:gd name="connsiteY7093" fmla="*/ 1139253 h 6386516"/>
              <a:gd name="connsiteX7094" fmla="*/ 2723958 w 6789110"/>
              <a:gd name="connsiteY7094" fmla="*/ 1143103 h 6386516"/>
              <a:gd name="connsiteX7095" fmla="*/ 2722034 w 6789110"/>
              <a:gd name="connsiteY7095" fmla="*/ 1145028 h 6386516"/>
              <a:gd name="connsiteX7096" fmla="*/ 2720109 w 6789110"/>
              <a:gd name="connsiteY7096" fmla="*/ 1145028 h 6386516"/>
              <a:gd name="connsiteX7097" fmla="*/ 2720109 w 6789110"/>
              <a:gd name="connsiteY7097" fmla="*/ 1146954 h 6386516"/>
              <a:gd name="connsiteX7098" fmla="*/ 2716259 w 6789110"/>
              <a:gd name="connsiteY7098" fmla="*/ 1146954 h 6386516"/>
              <a:gd name="connsiteX7099" fmla="*/ 2712410 w 6789110"/>
              <a:gd name="connsiteY7099" fmla="*/ 1143103 h 6386516"/>
              <a:gd name="connsiteX7100" fmla="*/ 2716259 w 6789110"/>
              <a:gd name="connsiteY7100" fmla="*/ 1139253 h 6386516"/>
              <a:gd name="connsiteX7101" fmla="*/ 2718184 w 6789110"/>
              <a:gd name="connsiteY7101" fmla="*/ 1137330 h 6386516"/>
              <a:gd name="connsiteX7102" fmla="*/ 2716259 w 6789110"/>
              <a:gd name="connsiteY7102" fmla="*/ 1137330 h 6386516"/>
              <a:gd name="connsiteX7103" fmla="*/ 2716259 w 6789110"/>
              <a:gd name="connsiteY7103" fmla="*/ 1133479 h 6386516"/>
              <a:gd name="connsiteX7104" fmla="*/ 2712410 w 6789110"/>
              <a:gd name="connsiteY7104" fmla="*/ 1135405 h 6386516"/>
              <a:gd name="connsiteX7105" fmla="*/ 2712410 w 6789110"/>
              <a:gd name="connsiteY7105" fmla="*/ 1137330 h 6386516"/>
              <a:gd name="connsiteX7106" fmla="*/ 2716259 w 6789110"/>
              <a:gd name="connsiteY7106" fmla="*/ 1139253 h 6386516"/>
              <a:gd name="connsiteX7107" fmla="*/ 2712410 w 6789110"/>
              <a:gd name="connsiteY7107" fmla="*/ 1139253 h 6386516"/>
              <a:gd name="connsiteX7108" fmla="*/ 2710485 w 6789110"/>
              <a:gd name="connsiteY7108" fmla="*/ 1139253 h 6386516"/>
              <a:gd name="connsiteX7109" fmla="*/ 2708560 w 6789110"/>
              <a:gd name="connsiteY7109" fmla="*/ 1143103 h 6386516"/>
              <a:gd name="connsiteX7110" fmla="*/ 2708560 w 6789110"/>
              <a:gd name="connsiteY7110" fmla="*/ 1146954 h 6386516"/>
              <a:gd name="connsiteX7111" fmla="*/ 2710485 w 6789110"/>
              <a:gd name="connsiteY7111" fmla="*/ 1148877 h 6386516"/>
              <a:gd name="connsiteX7112" fmla="*/ 2712410 w 6789110"/>
              <a:gd name="connsiteY7112" fmla="*/ 1148877 h 6386516"/>
              <a:gd name="connsiteX7113" fmla="*/ 2716259 w 6789110"/>
              <a:gd name="connsiteY7113" fmla="*/ 1150803 h 6386516"/>
              <a:gd name="connsiteX7114" fmla="*/ 2716259 w 6789110"/>
              <a:gd name="connsiteY7114" fmla="*/ 1154652 h 6386516"/>
              <a:gd name="connsiteX7115" fmla="*/ 2718184 w 6789110"/>
              <a:gd name="connsiteY7115" fmla="*/ 1156577 h 6386516"/>
              <a:gd name="connsiteX7116" fmla="*/ 2720109 w 6789110"/>
              <a:gd name="connsiteY7116" fmla="*/ 1154652 h 6386516"/>
              <a:gd name="connsiteX7117" fmla="*/ 2722034 w 6789110"/>
              <a:gd name="connsiteY7117" fmla="*/ 1150803 h 6386516"/>
              <a:gd name="connsiteX7118" fmla="*/ 2725883 w 6789110"/>
              <a:gd name="connsiteY7118" fmla="*/ 1152727 h 6386516"/>
              <a:gd name="connsiteX7119" fmla="*/ 2722034 w 6789110"/>
              <a:gd name="connsiteY7119" fmla="*/ 1156577 h 6386516"/>
              <a:gd name="connsiteX7120" fmla="*/ 2722034 w 6789110"/>
              <a:gd name="connsiteY7120" fmla="*/ 1158501 h 6386516"/>
              <a:gd name="connsiteX7121" fmla="*/ 2718184 w 6789110"/>
              <a:gd name="connsiteY7121" fmla="*/ 1160426 h 6386516"/>
              <a:gd name="connsiteX7122" fmla="*/ 2718184 w 6789110"/>
              <a:gd name="connsiteY7122" fmla="*/ 1162351 h 6386516"/>
              <a:gd name="connsiteX7123" fmla="*/ 2716259 w 6789110"/>
              <a:gd name="connsiteY7123" fmla="*/ 1164276 h 6386516"/>
              <a:gd name="connsiteX7124" fmla="*/ 2719868 w 6789110"/>
              <a:gd name="connsiteY7124" fmla="*/ 1163795 h 6386516"/>
              <a:gd name="connsiteX7125" fmla="*/ 2720380 w 6789110"/>
              <a:gd name="connsiteY7125" fmla="*/ 1164363 h 6386516"/>
              <a:gd name="connsiteX7126" fmla="*/ 2717462 w 6789110"/>
              <a:gd name="connsiteY7126" fmla="*/ 1164517 h 6386516"/>
              <a:gd name="connsiteX7127" fmla="*/ 2715585 w 6789110"/>
              <a:gd name="connsiteY7127" fmla="*/ 1165527 h 6386516"/>
              <a:gd name="connsiteX7128" fmla="*/ 2712410 w 6789110"/>
              <a:gd name="connsiteY7128" fmla="*/ 1162351 h 6386516"/>
              <a:gd name="connsiteX7129" fmla="*/ 2714335 w 6789110"/>
              <a:gd name="connsiteY7129" fmla="*/ 1160426 h 6386516"/>
              <a:gd name="connsiteX7130" fmla="*/ 2716259 w 6789110"/>
              <a:gd name="connsiteY7130" fmla="*/ 1158501 h 6386516"/>
              <a:gd name="connsiteX7131" fmla="*/ 2712410 w 6789110"/>
              <a:gd name="connsiteY7131" fmla="*/ 1158501 h 6386516"/>
              <a:gd name="connsiteX7132" fmla="*/ 2708560 w 6789110"/>
              <a:gd name="connsiteY7132" fmla="*/ 1160426 h 6386516"/>
              <a:gd name="connsiteX7133" fmla="*/ 2704711 w 6789110"/>
              <a:gd name="connsiteY7133" fmla="*/ 1158501 h 6386516"/>
              <a:gd name="connsiteX7134" fmla="*/ 2702786 w 6789110"/>
              <a:gd name="connsiteY7134" fmla="*/ 1156577 h 6386516"/>
              <a:gd name="connsiteX7135" fmla="*/ 2700862 w 6789110"/>
              <a:gd name="connsiteY7135" fmla="*/ 1156577 h 6386516"/>
              <a:gd name="connsiteX7136" fmla="*/ 2698936 w 6789110"/>
              <a:gd name="connsiteY7136" fmla="*/ 1158501 h 6386516"/>
              <a:gd name="connsiteX7137" fmla="*/ 2700862 w 6789110"/>
              <a:gd name="connsiteY7137" fmla="*/ 1154652 h 6386516"/>
              <a:gd name="connsiteX7138" fmla="*/ 2698936 w 6789110"/>
              <a:gd name="connsiteY7138" fmla="*/ 1154652 h 6386516"/>
              <a:gd name="connsiteX7139" fmla="*/ 2695087 w 6789110"/>
              <a:gd name="connsiteY7139" fmla="*/ 1158501 h 6386516"/>
              <a:gd name="connsiteX7140" fmla="*/ 2696531 w 6789110"/>
              <a:gd name="connsiteY7140" fmla="*/ 1161389 h 6386516"/>
              <a:gd name="connsiteX7141" fmla="*/ 2695087 w 6789110"/>
              <a:gd name="connsiteY7141" fmla="*/ 1160426 h 6386516"/>
              <a:gd name="connsiteX7142" fmla="*/ 2693162 w 6789110"/>
              <a:gd name="connsiteY7142" fmla="*/ 1160426 h 6386516"/>
              <a:gd name="connsiteX7143" fmla="*/ 2691237 w 6789110"/>
              <a:gd name="connsiteY7143" fmla="*/ 1164276 h 6386516"/>
              <a:gd name="connsiteX7144" fmla="*/ 2691237 w 6789110"/>
              <a:gd name="connsiteY7144" fmla="*/ 1171975 h 6386516"/>
              <a:gd name="connsiteX7145" fmla="*/ 2689312 w 6789110"/>
              <a:gd name="connsiteY7145" fmla="*/ 1173899 h 6386516"/>
              <a:gd name="connsiteX7146" fmla="*/ 2689313 w 6789110"/>
              <a:gd name="connsiteY7146" fmla="*/ 1173900 h 6386516"/>
              <a:gd name="connsiteX7147" fmla="*/ 2687389 w 6789110"/>
              <a:gd name="connsiteY7147" fmla="*/ 1175824 h 6386516"/>
              <a:gd name="connsiteX7148" fmla="*/ 2685463 w 6789110"/>
              <a:gd name="connsiteY7148" fmla="*/ 1179674 h 6386516"/>
              <a:gd name="connsiteX7149" fmla="*/ 2685463 w 6789110"/>
              <a:gd name="connsiteY7149" fmla="*/ 1181599 h 6386516"/>
              <a:gd name="connsiteX7150" fmla="*/ 2689312 w 6789110"/>
              <a:gd name="connsiteY7150" fmla="*/ 1179674 h 6386516"/>
              <a:gd name="connsiteX7151" fmla="*/ 2693162 w 6789110"/>
              <a:gd name="connsiteY7151" fmla="*/ 1177749 h 6386516"/>
              <a:gd name="connsiteX7152" fmla="*/ 2689313 w 6789110"/>
              <a:gd name="connsiteY7152" fmla="*/ 1173900 h 6386516"/>
              <a:gd name="connsiteX7153" fmla="*/ 2691237 w 6789110"/>
              <a:gd name="connsiteY7153" fmla="*/ 1171975 h 6386516"/>
              <a:gd name="connsiteX7154" fmla="*/ 2693162 w 6789110"/>
              <a:gd name="connsiteY7154" fmla="*/ 1171975 h 6386516"/>
              <a:gd name="connsiteX7155" fmla="*/ 2693162 w 6789110"/>
              <a:gd name="connsiteY7155" fmla="*/ 1162351 h 6386516"/>
              <a:gd name="connsiteX7156" fmla="*/ 2697012 w 6789110"/>
              <a:gd name="connsiteY7156" fmla="*/ 1162351 h 6386516"/>
              <a:gd name="connsiteX7157" fmla="*/ 2696531 w 6789110"/>
              <a:gd name="connsiteY7157" fmla="*/ 1161389 h 6386516"/>
              <a:gd name="connsiteX7158" fmla="*/ 2700862 w 6789110"/>
              <a:gd name="connsiteY7158" fmla="*/ 1162351 h 6386516"/>
              <a:gd name="connsiteX7159" fmla="*/ 2698936 w 6789110"/>
              <a:gd name="connsiteY7159" fmla="*/ 1164276 h 6386516"/>
              <a:gd name="connsiteX7160" fmla="*/ 2700862 w 6789110"/>
              <a:gd name="connsiteY7160" fmla="*/ 1168125 h 6386516"/>
              <a:gd name="connsiteX7161" fmla="*/ 2704711 w 6789110"/>
              <a:gd name="connsiteY7161" fmla="*/ 1164276 h 6386516"/>
              <a:gd name="connsiteX7162" fmla="*/ 2704712 w 6789110"/>
              <a:gd name="connsiteY7162" fmla="*/ 1164276 h 6386516"/>
              <a:gd name="connsiteX7163" fmla="*/ 2706638 w 6789110"/>
              <a:gd name="connsiteY7163" fmla="*/ 1164276 h 6386516"/>
              <a:gd name="connsiteX7164" fmla="*/ 2706638 w 6789110"/>
              <a:gd name="connsiteY7164" fmla="*/ 1164277 h 6386516"/>
              <a:gd name="connsiteX7165" fmla="*/ 2710485 w 6789110"/>
              <a:gd name="connsiteY7165" fmla="*/ 1166201 h 6386516"/>
              <a:gd name="connsiteX7166" fmla="*/ 2708561 w 6789110"/>
              <a:gd name="connsiteY7166" fmla="*/ 1168125 h 6386516"/>
              <a:gd name="connsiteX7167" fmla="*/ 2708560 w 6789110"/>
              <a:gd name="connsiteY7167" fmla="*/ 1168125 h 6386516"/>
              <a:gd name="connsiteX7168" fmla="*/ 2710485 w 6789110"/>
              <a:gd name="connsiteY7168" fmla="*/ 1170050 h 6386516"/>
              <a:gd name="connsiteX7169" fmla="*/ 2710485 w 6789110"/>
              <a:gd name="connsiteY7169" fmla="*/ 1168125 h 6386516"/>
              <a:gd name="connsiteX7170" fmla="*/ 2714335 w 6789110"/>
              <a:gd name="connsiteY7170" fmla="*/ 1168125 h 6386516"/>
              <a:gd name="connsiteX7171" fmla="*/ 2714335 w 6789110"/>
              <a:gd name="connsiteY7171" fmla="*/ 1170050 h 6386516"/>
              <a:gd name="connsiteX7172" fmla="*/ 2714335 w 6789110"/>
              <a:gd name="connsiteY7172" fmla="*/ 1171975 h 6386516"/>
              <a:gd name="connsiteX7173" fmla="*/ 2712410 w 6789110"/>
              <a:gd name="connsiteY7173" fmla="*/ 1173899 h 6386516"/>
              <a:gd name="connsiteX7174" fmla="*/ 2716259 w 6789110"/>
              <a:gd name="connsiteY7174" fmla="*/ 1173899 h 6386516"/>
              <a:gd name="connsiteX7175" fmla="*/ 2718184 w 6789110"/>
              <a:gd name="connsiteY7175" fmla="*/ 1173899 h 6386516"/>
              <a:gd name="connsiteX7176" fmla="*/ 2720109 w 6789110"/>
              <a:gd name="connsiteY7176" fmla="*/ 1173899 h 6386516"/>
              <a:gd name="connsiteX7177" fmla="*/ 2723958 w 6789110"/>
              <a:gd name="connsiteY7177" fmla="*/ 1170050 h 6386516"/>
              <a:gd name="connsiteX7178" fmla="*/ 2723958 w 6789110"/>
              <a:gd name="connsiteY7178" fmla="*/ 1168125 h 6386516"/>
              <a:gd name="connsiteX7179" fmla="*/ 2720109 w 6789110"/>
              <a:gd name="connsiteY7179" fmla="*/ 1168125 h 6386516"/>
              <a:gd name="connsiteX7180" fmla="*/ 2722034 w 6789110"/>
              <a:gd name="connsiteY7180" fmla="*/ 1170050 h 6386516"/>
              <a:gd name="connsiteX7181" fmla="*/ 2716259 w 6789110"/>
              <a:gd name="connsiteY7181" fmla="*/ 1168125 h 6386516"/>
              <a:gd name="connsiteX7182" fmla="*/ 2718184 w 6789110"/>
              <a:gd name="connsiteY7182" fmla="*/ 1166201 h 6386516"/>
              <a:gd name="connsiteX7183" fmla="*/ 2722034 w 6789110"/>
              <a:gd name="connsiteY7183" fmla="*/ 1166201 h 6386516"/>
              <a:gd name="connsiteX7184" fmla="*/ 2720380 w 6789110"/>
              <a:gd name="connsiteY7184" fmla="*/ 1164363 h 6386516"/>
              <a:gd name="connsiteX7185" fmla="*/ 2722034 w 6789110"/>
              <a:gd name="connsiteY7185" fmla="*/ 1164276 h 6386516"/>
              <a:gd name="connsiteX7186" fmla="*/ 2725883 w 6789110"/>
              <a:gd name="connsiteY7186" fmla="*/ 1164276 h 6386516"/>
              <a:gd name="connsiteX7187" fmla="*/ 2725883 w 6789110"/>
              <a:gd name="connsiteY7187" fmla="*/ 1166201 h 6386516"/>
              <a:gd name="connsiteX7188" fmla="*/ 2731659 w 6789110"/>
              <a:gd name="connsiteY7188" fmla="*/ 1164276 h 6386516"/>
              <a:gd name="connsiteX7189" fmla="*/ 2731659 w 6789110"/>
              <a:gd name="connsiteY7189" fmla="*/ 1162351 h 6386516"/>
              <a:gd name="connsiteX7190" fmla="*/ 2731659 w 6789110"/>
              <a:gd name="connsiteY7190" fmla="*/ 1158501 h 6386516"/>
              <a:gd name="connsiteX7191" fmla="*/ 2729733 w 6789110"/>
              <a:gd name="connsiteY7191" fmla="*/ 1160426 h 6386516"/>
              <a:gd name="connsiteX7192" fmla="*/ 2725883 w 6789110"/>
              <a:gd name="connsiteY7192" fmla="*/ 1160426 h 6386516"/>
              <a:gd name="connsiteX7193" fmla="*/ 2723958 w 6789110"/>
              <a:gd name="connsiteY7193" fmla="*/ 1160426 h 6386516"/>
              <a:gd name="connsiteX7194" fmla="*/ 2727808 w 6789110"/>
              <a:gd name="connsiteY7194" fmla="*/ 1156577 h 6386516"/>
              <a:gd name="connsiteX7195" fmla="*/ 2731659 w 6789110"/>
              <a:gd name="connsiteY7195" fmla="*/ 1154652 h 6386516"/>
              <a:gd name="connsiteX7196" fmla="*/ 2733582 w 6789110"/>
              <a:gd name="connsiteY7196" fmla="*/ 1156577 h 6386516"/>
              <a:gd name="connsiteX7197" fmla="*/ 2733582 w 6789110"/>
              <a:gd name="connsiteY7197" fmla="*/ 1158501 h 6386516"/>
              <a:gd name="connsiteX7198" fmla="*/ 2733582 w 6789110"/>
              <a:gd name="connsiteY7198" fmla="*/ 1160426 h 6386516"/>
              <a:gd name="connsiteX7199" fmla="*/ 2737433 w 6789110"/>
              <a:gd name="connsiteY7199" fmla="*/ 1158501 h 6386516"/>
              <a:gd name="connsiteX7200" fmla="*/ 2739357 w 6789110"/>
              <a:gd name="connsiteY7200" fmla="*/ 1158501 h 6386516"/>
              <a:gd name="connsiteX7201" fmla="*/ 2741282 w 6789110"/>
              <a:gd name="connsiteY7201" fmla="*/ 1158501 h 6386516"/>
              <a:gd name="connsiteX7202" fmla="*/ 2743207 w 6789110"/>
              <a:gd name="connsiteY7202" fmla="*/ 1156577 h 6386516"/>
              <a:gd name="connsiteX7203" fmla="*/ 2743207 w 6789110"/>
              <a:gd name="connsiteY7203" fmla="*/ 1154652 h 6386516"/>
              <a:gd name="connsiteX7204" fmla="*/ 2741282 w 6789110"/>
              <a:gd name="connsiteY7204" fmla="*/ 1152727 h 6386516"/>
              <a:gd name="connsiteX7205" fmla="*/ 2737433 w 6789110"/>
              <a:gd name="connsiteY7205" fmla="*/ 1150803 h 6386516"/>
              <a:gd name="connsiteX7206" fmla="*/ 2734865 w 6789110"/>
              <a:gd name="connsiteY7206" fmla="*/ 1152086 h 6386516"/>
              <a:gd name="connsiteX7207" fmla="*/ 2733582 w 6789110"/>
              <a:gd name="connsiteY7207" fmla="*/ 1150802 h 6386516"/>
              <a:gd name="connsiteX7208" fmla="*/ 2733582 w 6789110"/>
              <a:gd name="connsiteY7208" fmla="*/ 1148877 h 6386516"/>
              <a:gd name="connsiteX7209" fmla="*/ 2739357 w 6789110"/>
              <a:gd name="connsiteY7209" fmla="*/ 1148877 h 6386516"/>
              <a:gd name="connsiteX7210" fmla="*/ 2739357 w 6789110"/>
              <a:gd name="connsiteY7210" fmla="*/ 1146954 h 6386516"/>
              <a:gd name="connsiteX7211" fmla="*/ 2733582 w 6789110"/>
              <a:gd name="connsiteY7211" fmla="*/ 1148877 h 6386516"/>
              <a:gd name="connsiteX7212" fmla="*/ 2731659 w 6789110"/>
              <a:gd name="connsiteY7212" fmla="*/ 1148877 h 6386516"/>
              <a:gd name="connsiteX7213" fmla="*/ 2729733 w 6789110"/>
              <a:gd name="connsiteY7213" fmla="*/ 1148877 h 6386516"/>
              <a:gd name="connsiteX7214" fmla="*/ 2729733 w 6789110"/>
              <a:gd name="connsiteY7214" fmla="*/ 1146954 h 6386516"/>
              <a:gd name="connsiteX7215" fmla="*/ 2725883 w 6789110"/>
              <a:gd name="connsiteY7215" fmla="*/ 1148877 h 6386516"/>
              <a:gd name="connsiteX7216" fmla="*/ 2729733 w 6789110"/>
              <a:gd name="connsiteY7216" fmla="*/ 1148877 h 6386516"/>
              <a:gd name="connsiteX7217" fmla="*/ 2723958 w 6789110"/>
              <a:gd name="connsiteY7217" fmla="*/ 1150803 h 6386516"/>
              <a:gd name="connsiteX7218" fmla="*/ 2723958 w 6789110"/>
              <a:gd name="connsiteY7218" fmla="*/ 1145028 h 6386516"/>
              <a:gd name="connsiteX7219" fmla="*/ 2729733 w 6789110"/>
              <a:gd name="connsiteY7219" fmla="*/ 1139253 h 6386516"/>
              <a:gd name="connsiteX7220" fmla="*/ 2729733 w 6789110"/>
              <a:gd name="connsiteY7220" fmla="*/ 1141179 h 6386516"/>
              <a:gd name="connsiteX7221" fmla="*/ 2727808 w 6789110"/>
              <a:gd name="connsiteY7221" fmla="*/ 1142382 h 6386516"/>
              <a:gd name="connsiteX7222" fmla="*/ 2725883 w 6789110"/>
              <a:gd name="connsiteY7222" fmla="*/ 1145028 h 6386516"/>
              <a:gd name="connsiteX7223" fmla="*/ 2729733 w 6789110"/>
              <a:gd name="connsiteY7223" fmla="*/ 1141179 h 6386516"/>
              <a:gd name="connsiteX7224" fmla="*/ 2731659 w 6789110"/>
              <a:gd name="connsiteY7224" fmla="*/ 1139253 h 6386516"/>
              <a:gd name="connsiteX7225" fmla="*/ 2735507 w 6789110"/>
              <a:gd name="connsiteY7225" fmla="*/ 1135405 h 6386516"/>
              <a:gd name="connsiteX7226" fmla="*/ 2737433 w 6789110"/>
              <a:gd name="connsiteY7226" fmla="*/ 1135405 h 6386516"/>
              <a:gd name="connsiteX7227" fmla="*/ 2739357 w 6789110"/>
              <a:gd name="connsiteY7227" fmla="*/ 1139253 h 6386516"/>
              <a:gd name="connsiteX7228" fmla="*/ 2741282 w 6789110"/>
              <a:gd name="connsiteY7228" fmla="*/ 1137330 h 6386516"/>
              <a:gd name="connsiteX7229" fmla="*/ 2743207 w 6789110"/>
              <a:gd name="connsiteY7229" fmla="*/ 1141179 h 6386516"/>
              <a:gd name="connsiteX7230" fmla="*/ 2747056 w 6789110"/>
              <a:gd name="connsiteY7230" fmla="*/ 1139253 h 6386516"/>
              <a:gd name="connsiteX7231" fmla="*/ 2750906 w 6789110"/>
              <a:gd name="connsiteY7231" fmla="*/ 1141179 h 6386516"/>
              <a:gd name="connsiteX7232" fmla="*/ 2752830 w 6789110"/>
              <a:gd name="connsiteY7232" fmla="*/ 1139253 h 6386516"/>
              <a:gd name="connsiteX7233" fmla="*/ 2754755 w 6789110"/>
              <a:gd name="connsiteY7233" fmla="*/ 1139253 h 6386516"/>
              <a:gd name="connsiteX7234" fmla="*/ 2754230 w 6789110"/>
              <a:gd name="connsiteY7234" fmla="*/ 1138729 h 6386516"/>
              <a:gd name="connsiteX7235" fmla="*/ 2754755 w 6789110"/>
              <a:gd name="connsiteY7235" fmla="*/ 1138532 h 6386516"/>
              <a:gd name="connsiteX7236" fmla="*/ 2756680 w 6789110"/>
              <a:gd name="connsiteY7236" fmla="*/ 1139253 h 6386516"/>
              <a:gd name="connsiteX7237" fmla="*/ 2760530 w 6789110"/>
              <a:gd name="connsiteY7237" fmla="*/ 1137330 h 6386516"/>
              <a:gd name="connsiteX7238" fmla="*/ 2764379 w 6789110"/>
              <a:gd name="connsiteY7238" fmla="*/ 1137330 h 6386516"/>
              <a:gd name="connsiteX7239" fmla="*/ 2768230 w 6789110"/>
              <a:gd name="connsiteY7239" fmla="*/ 1133479 h 6386516"/>
              <a:gd name="connsiteX7240" fmla="*/ 2772078 w 6789110"/>
              <a:gd name="connsiteY7240" fmla="*/ 1133479 h 6386516"/>
              <a:gd name="connsiteX7241" fmla="*/ 2772078 w 6789110"/>
              <a:gd name="connsiteY7241" fmla="*/ 1135405 h 6386516"/>
              <a:gd name="connsiteX7242" fmla="*/ 2770154 w 6789110"/>
              <a:gd name="connsiteY7242" fmla="*/ 1137330 h 6386516"/>
              <a:gd name="connsiteX7243" fmla="*/ 2770154 w 6789110"/>
              <a:gd name="connsiteY7243" fmla="*/ 1139253 h 6386516"/>
              <a:gd name="connsiteX7244" fmla="*/ 2768230 w 6789110"/>
              <a:gd name="connsiteY7244" fmla="*/ 1141179 h 6386516"/>
              <a:gd name="connsiteX7245" fmla="*/ 2766304 w 6789110"/>
              <a:gd name="connsiteY7245" fmla="*/ 1139253 h 6386516"/>
              <a:gd name="connsiteX7246" fmla="*/ 2764379 w 6789110"/>
              <a:gd name="connsiteY7246" fmla="*/ 1141179 h 6386516"/>
              <a:gd name="connsiteX7247" fmla="*/ 2762454 w 6789110"/>
              <a:gd name="connsiteY7247" fmla="*/ 1139253 h 6386516"/>
              <a:gd name="connsiteX7248" fmla="*/ 2758605 w 6789110"/>
              <a:gd name="connsiteY7248" fmla="*/ 1143103 h 6386516"/>
              <a:gd name="connsiteX7249" fmla="*/ 2762454 w 6789110"/>
              <a:gd name="connsiteY7249" fmla="*/ 1143103 h 6386516"/>
              <a:gd name="connsiteX7250" fmla="*/ 2766304 w 6789110"/>
              <a:gd name="connsiteY7250" fmla="*/ 1145028 h 6386516"/>
              <a:gd name="connsiteX7251" fmla="*/ 2770154 w 6789110"/>
              <a:gd name="connsiteY7251" fmla="*/ 1143103 h 6386516"/>
              <a:gd name="connsiteX7252" fmla="*/ 2770154 w 6789110"/>
              <a:gd name="connsiteY7252" fmla="*/ 1141179 h 6386516"/>
              <a:gd name="connsiteX7253" fmla="*/ 2772078 w 6789110"/>
              <a:gd name="connsiteY7253" fmla="*/ 1139253 h 6386516"/>
              <a:gd name="connsiteX7254" fmla="*/ 2770154 w 6789110"/>
              <a:gd name="connsiteY7254" fmla="*/ 1137330 h 6386516"/>
              <a:gd name="connsiteX7255" fmla="*/ 2772078 w 6789110"/>
              <a:gd name="connsiteY7255" fmla="*/ 1137330 h 6386516"/>
              <a:gd name="connsiteX7256" fmla="*/ 2772238 w 6789110"/>
              <a:gd name="connsiteY7256" fmla="*/ 1137169 h 6386516"/>
              <a:gd name="connsiteX7257" fmla="*/ 2772079 w 6789110"/>
              <a:gd name="connsiteY7257" fmla="*/ 1135419 h 6386516"/>
              <a:gd name="connsiteX7258" fmla="*/ 2773352 w 6789110"/>
              <a:gd name="connsiteY7258" fmla="*/ 1136055 h 6386516"/>
              <a:gd name="connsiteX7259" fmla="*/ 2775928 w 6789110"/>
              <a:gd name="connsiteY7259" fmla="*/ 1133479 h 6386516"/>
              <a:gd name="connsiteX7260" fmla="*/ 2777853 w 6789110"/>
              <a:gd name="connsiteY7260" fmla="*/ 1133479 h 6386516"/>
              <a:gd name="connsiteX7261" fmla="*/ 2777853 w 6789110"/>
              <a:gd name="connsiteY7261" fmla="*/ 1136140 h 6386516"/>
              <a:gd name="connsiteX7262" fmla="*/ 2779778 w 6789110"/>
              <a:gd name="connsiteY7262" fmla="*/ 1133494 h 6386516"/>
              <a:gd name="connsiteX7263" fmla="*/ 2783598 w 6789110"/>
              <a:gd name="connsiteY7263" fmla="*/ 1133494 h 6386516"/>
              <a:gd name="connsiteX7264" fmla="*/ 2783627 w 6789110"/>
              <a:gd name="connsiteY7264" fmla="*/ 1133479 h 6386516"/>
              <a:gd name="connsiteX7265" fmla="*/ 2781703 w 6789110"/>
              <a:gd name="connsiteY7265" fmla="*/ 1131555 h 6386516"/>
              <a:gd name="connsiteX7266" fmla="*/ 2784007 w 6789110"/>
              <a:gd name="connsiteY7266" fmla="*/ 1130402 h 6386516"/>
              <a:gd name="connsiteX7267" fmla="*/ 2783629 w 6789110"/>
              <a:gd name="connsiteY7267" fmla="*/ 1129646 h 6386516"/>
              <a:gd name="connsiteX7268" fmla="*/ 2785554 w 6789110"/>
              <a:gd name="connsiteY7268" fmla="*/ 1127720 h 6386516"/>
              <a:gd name="connsiteX7269" fmla="*/ 2786941 w 6789110"/>
              <a:gd name="connsiteY7269" fmla="*/ 1129109 h 6386516"/>
              <a:gd name="connsiteX7270" fmla="*/ 2787477 w 6789110"/>
              <a:gd name="connsiteY7270" fmla="*/ 1128908 h 6386516"/>
              <a:gd name="connsiteX7271" fmla="*/ 2789401 w 6789110"/>
              <a:gd name="connsiteY7271" fmla="*/ 1129629 h 6386516"/>
              <a:gd name="connsiteX7272" fmla="*/ 2791326 w 6789110"/>
              <a:gd name="connsiteY7272" fmla="*/ 1127706 h 6386516"/>
              <a:gd name="connsiteX7273" fmla="*/ 2793251 w 6789110"/>
              <a:gd name="connsiteY7273" fmla="*/ 1127706 h 6386516"/>
              <a:gd name="connsiteX7274" fmla="*/ 2791326 w 6789110"/>
              <a:gd name="connsiteY7274" fmla="*/ 1123856 h 6386516"/>
              <a:gd name="connsiteX7275" fmla="*/ 2795176 w 6789110"/>
              <a:gd name="connsiteY7275" fmla="*/ 1120006 h 6386516"/>
              <a:gd name="connsiteX7276" fmla="*/ 2795176 w 6789110"/>
              <a:gd name="connsiteY7276" fmla="*/ 1118082 h 6386516"/>
              <a:gd name="connsiteX7277" fmla="*/ 2793251 w 6789110"/>
              <a:gd name="connsiteY7277" fmla="*/ 1116157 h 6386516"/>
              <a:gd name="connsiteX7278" fmla="*/ 2793251 w 6789110"/>
              <a:gd name="connsiteY7278" fmla="*/ 1114232 h 6386516"/>
              <a:gd name="connsiteX7279" fmla="*/ 2799025 w 6789110"/>
              <a:gd name="connsiteY7279" fmla="*/ 1112307 h 6386516"/>
              <a:gd name="connsiteX7280" fmla="*/ 2808649 w 6789110"/>
              <a:gd name="connsiteY7280" fmla="*/ 1121931 h 6386516"/>
              <a:gd name="connsiteX7281" fmla="*/ 2816348 w 6789110"/>
              <a:gd name="connsiteY7281" fmla="*/ 1129629 h 6386516"/>
              <a:gd name="connsiteX7282" fmla="*/ 2816348 w 6789110"/>
              <a:gd name="connsiteY7282" fmla="*/ 1131555 h 6386516"/>
              <a:gd name="connsiteX7283" fmla="*/ 2818274 w 6789110"/>
              <a:gd name="connsiteY7283" fmla="*/ 1131555 h 6386516"/>
              <a:gd name="connsiteX7284" fmla="*/ 2831747 w 6789110"/>
              <a:gd name="connsiteY7284" fmla="*/ 1145028 h 6386516"/>
              <a:gd name="connsiteX7285" fmla="*/ 2762454 w 6789110"/>
              <a:gd name="connsiteY7285" fmla="*/ 1223944 h 6386516"/>
              <a:gd name="connsiteX7286" fmla="*/ 2752830 w 6789110"/>
              <a:gd name="connsiteY7286" fmla="*/ 1229718 h 6386516"/>
              <a:gd name="connsiteX7287" fmla="*/ 2754755 w 6789110"/>
              <a:gd name="connsiteY7287" fmla="*/ 1227794 h 6386516"/>
              <a:gd name="connsiteX7288" fmla="*/ 2754755 w 6789110"/>
              <a:gd name="connsiteY7288" fmla="*/ 1225869 h 6386516"/>
              <a:gd name="connsiteX7289" fmla="*/ 2752830 w 6789110"/>
              <a:gd name="connsiteY7289" fmla="*/ 1227794 h 6386516"/>
              <a:gd name="connsiteX7290" fmla="*/ 2748981 w 6789110"/>
              <a:gd name="connsiteY7290" fmla="*/ 1229718 h 6386516"/>
              <a:gd name="connsiteX7291" fmla="*/ 2747056 w 6789110"/>
              <a:gd name="connsiteY7291" fmla="*/ 1229718 h 6386516"/>
              <a:gd name="connsiteX7292" fmla="*/ 2745131 w 6789110"/>
              <a:gd name="connsiteY7292" fmla="*/ 1231643 h 6386516"/>
              <a:gd name="connsiteX7293" fmla="*/ 2747056 w 6789110"/>
              <a:gd name="connsiteY7293" fmla="*/ 1233568 h 6386516"/>
              <a:gd name="connsiteX7294" fmla="*/ 2743207 w 6789110"/>
              <a:gd name="connsiteY7294" fmla="*/ 1233568 h 6386516"/>
              <a:gd name="connsiteX7295" fmla="*/ 2745131 w 6789110"/>
              <a:gd name="connsiteY7295" fmla="*/ 1235493 h 6386516"/>
              <a:gd name="connsiteX7296" fmla="*/ 2722034 w 6789110"/>
              <a:gd name="connsiteY7296" fmla="*/ 1248966 h 6386516"/>
              <a:gd name="connsiteX7297" fmla="*/ 2716259 w 6789110"/>
              <a:gd name="connsiteY7297" fmla="*/ 1241267 h 6386516"/>
              <a:gd name="connsiteX7298" fmla="*/ 2610396 w 6789110"/>
              <a:gd name="connsiteY7298" fmla="*/ 1306710 h 6386516"/>
              <a:gd name="connsiteX7299" fmla="*/ 2608471 w 6789110"/>
              <a:gd name="connsiteY7299" fmla="*/ 1308635 h 6386516"/>
              <a:gd name="connsiteX7300" fmla="*/ 2560352 w 6789110"/>
              <a:gd name="connsiteY7300" fmla="*/ 1356754 h 6386516"/>
              <a:gd name="connsiteX7301" fmla="*/ 2560592 w 6789110"/>
              <a:gd name="connsiteY7301" fmla="*/ 1354829 h 6386516"/>
              <a:gd name="connsiteX7302" fmla="*/ 2562276 w 6789110"/>
              <a:gd name="connsiteY7302" fmla="*/ 1352905 h 6386516"/>
              <a:gd name="connsiteX7303" fmla="*/ 2560352 w 6789110"/>
              <a:gd name="connsiteY7303" fmla="*/ 1352905 h 6386516"/>
              <a:gd name="connsiteX7304" fmla="*/ 2558427 w 6789110"/>
              <a:gd name="connsiteY7304" fmla="*/ 1356754 h 6386516"/>
              <a:gd name="connsiteX7305" fmla="*/ 2559389 w 6789110"/>
              <a:gd name="connsiteY7305" fmla="*/ 1357717 h 6386516"/>
              <a:gd name="connsiteX7306" fmla="*/ 2556502 w 6789110"/>
              <a:gd name="connsiteY7306" fmla="*/ 1360604 h 6386516"/>
              <a:gd name="connsiteX7307" fmla="*/ 2556502 w 6789110"/>
              <a:gd name="connsiteY7307" fmla="*/ 1362529 h 6386516"/>
              <a:gd name="connsiteX7308" fmla="*/ 2552652 w 6789110"/>
              <a:gd name="connsiteY7308" fmla="*/ 1366378 h 6386516"/>
              <a:gd name="connsiteX7309" fmla="*/ 2546878 w 6789110"/>
              <a:gd name="connsiteY7309" fmla="*/ 1370228 h 6386516"/>
              <a:gd name="connsiteX7310" fmla="*/ 2550728 w 6789110"/>
              <a:gd name="connsiteY7310" fmla="*/ 1370228 h 6386516"/>
              <a:gd name="connsiteX7311" fmla="*/ 2508352 w 6789110"/>
              <a:gd name="connsiteY7311" fmla="*/ 1429837 h 6386516"/>
              <a:gd name="connsiteX7312" fmla="*/ 2506458 w 6789110"/>
              <a:gd name="connsiteY7312" fmla="*/ 1426047 h 6386516"/>
              <a:gd name="connsiteX7313" fmla="*/ 2502608 w 6789110"/>
              <a:gd name="connsiteY7313" fmla="*/ 1426047 h 6386516"/>
              <a:gd name="connsiteX7314" fmla="*/ 2504533 w 6789110"/>
              <a:gd name="connsiteY7314" fmla="*/ 1429896 h 6386516"/>
              <a:gd name="connsiteX7315" fmla="*/ 2508310 w 6789110"/>
              <a:gd name="connsiteY7315" fmla="*/ 1429896 h 6386516"/>
              <a:gd name="connsiteX7316" fmla="*/ 2500444 w 6789110"/>
              <a:gd name="connsiteY7316" fmla="*/ 1440963 h 6386516"/>
              <a:gd name="connsiteX7317" fmla="*/ 2460263 w 6789110"/>
              <a:gd name="connsiteY7317" fmla="*/ 1520361 h 6386516"/>
              <a:gd name="connsiteX7318" fmla="*/ 2458338 w 6789110"/>
              <a:gd name="connsiteY7318" fmla="*/ 1520361 h 6386516"/>
              <a:gd name="connsiteX7319" fmla="*/ 2454488 w 6789110"/>
              <a:gd name="connsiteY7319" fmla="*/ 1520361 h 6386516"/>
              <a:gd name="connsiteX7320" fmla="*/ 2456414 w 6789110"/>
              <a:gd name="connsiteY7320" fmla="*/ 1522285 h 6386516"/>
              <a:gd name="connsiteX7321" fmla="*/ 2458338 w 6789110"/>
              <a:gd name="connsiteY7321" fmla="*/ 1522285 h 6386516"/>
              <a:gd name="connsiteX7322" fmla="*/ 2406370 w 6789110"/>
              <a:gd name="connsiteY7322" fmla="*/ 1772507 h 6386516"/>
              <a:gd name="connsiteX7323" fmla="*/ 2458338 w 6789110"/>
              <a:gd name="connsiteY7323" fmla="*/ 2068922 h 6386516"/>
              <a:gd name="connsiteX7324" fmla="*/ 2456414 w 6789110"/>
              <a:gd name="connsiteY7324" fmla="*/ 2068922 h 6386516"/>
              <a:gd name="connsiteX7325" fmla="*/ 2460263 w 6789110"/>
              <a:gd name="connsiteY7325" fmla="*/ 2074697 h 6386516"/>
              <a:gd name="connsiteX7326" fmla="*/ 2454488 w 6789110"/>
              <a:gd name="connsiteY7326" fmla="*/ 2074697 h 6386516"/>
              <a:gd name="connsiteX7327" fmla="*/ 2450640 w 6789110"/>
              <a:gd name="connsiteY7327" fmla="*/ 2080471 h 6386516"/>
              <a:gd name="connsiteX7328" fmla="*/ 2450640 w 6789110"/>
              <a:gd name="connsiteY7328" fmla="*/ 2072772 h 6386516"/>
              <a:gd name="connsiteX7329" fmla="*/ 2435240 w 6789110"/>
              <a:gd name="connsiteY7329" fmla="*/ 2074697 h 6386516"/>
              <a:gd name="connsiteX7330" fmla="*/ 2439090 w 6789110"/>
              <a:gd name="connsiteY7330" fmla="*/ 2065073 h 6386516"/>
              <a:gd name="connsiteX7331" fmla="*/ 2433316 w 6789110"/>
              <a:gd name="connsiteY7331" fmla="*/ 2065073 h 6386516"/>
              <a:gd name="connsiteX7332" fmla="*/ 2429466 w 6789110"/>
              <a:gd name="connsiteY7332" fmla="*/ 2057372 h 6386516"/>
              <a:gd name="connsiteX7333" fmla="*/ 2427541 w 6789110"/>
              <a:gd name="connsiteY7333" fmla="*/ 2082396 h 6386516"/>
              <a:gd name="connsiteX7334" fmla="*/ 2437165 w 6789110"/>
              <a:gd name="connsiteY7334" fmla="*/ 2080471 h 6386516"/>
              <a:gd name="connsiteX7335" fmla="*/ 2446789 w 6789110"/>
              <a:gd name="connsiteY7335" fmla="*/ 2080471 h 6386516"/>
              <a:gd name="connsiteX7336" fmla="*/ 2442940 w 6789110"/>
              <a:gd name="connsiteY7336" fmla="*/ 2086247 h 6386516"/>
              <a:gd name="connsiteX7337" fmla="*/ 2448714 w 6789110"/>
              <a:gd name="connsiteY7337" fmla="*/ 2093946 h 6386516"/>
              <a:gd name="connsiteX7338" fmla="*/ 2442940 w 6789110"/>
              <a:gd name="connsiteY7338" fmla="*/ 2093946 h 6386516"/>
              <a:gd name="connsiteX7339" fmla="*/ 2442940 w 6789110"/>
              <a:gd name="connsiteY7339" fmla="*/ 2088172 h 6386516"/>
              <a:gd name="connsiteX7340" fmla="*/ 2433316 w 6789110"/>
              <a:gd name="connsiteY7340" fmla="*/ 2090095 h 6386516"/>
              <a:gd name="connsiteX7341" fmla="*/ 2427541 w 6789110"/>
              <a:gd name="connsiteY7341" fmla="*/ 2088172 h 6386516"/>
              <a:gd name="connsiteX7342" fmla="*/ 2423692 w 6789110"/>
              <a:gd name="connsiteY7342" fmla="*/ 2088172 h 6386516"/>
              <a:gd name="connsiteX7343" fmla="*/ 2421767 w 6789110"/>
              <a:gd name="connsiteY7343" fmla="*/ 2088172 h 6386516"/>
              <a:gd name="connsiteX7344" fmla="*/ 2348625 w 6789110"/>
              <a:gd name="connsiteY7344" fmla="*/ 1699367 h 6386516"/>
              <a:gd name="connsiteX7345" fmla="*/ 2353349 w 6789110"/>
              <a:gd name="connsiteY7345" fmla="*/ 1697792 h 6386516"/>
              <a:gd name="connsiteX7346" fmla="*/ 2354399 w 6789110"/>
              <a:gd name="connsiteY7346" fmla="*/ 1699367 h 6386516"/>
              <a:gd name="connsiteX7347" fmla="*/ 2356176 w 6789110"/>
              <a:gd name="connsiteY7347" fmla="*/ 1699663 h 6386516"/>
              <a:gd name="connsiteX7348" fmla="*/ 2362098 w 6789110"/>
              <a:gd name="connsiteY7348" fmla="*/ 1707065 h 6386516"/>
              <a:gd name="connsiteX7349" fmla="*/ 2365948 w 6789110"/>
              <a:gd name="connsiteY7349" fmla="*/ 1701291 h 6386516"/>
              <a:gd name="connsiteX7350" fmla="*/ 2356176 w 6789110"/>
              <a:gd name="connsiteY7350" fmla="*/ 1699663 h 6386516"/>
              <a:gd name="connsiteX7351" fmla="*/ 2354399 w 6789110"/>
              <a:gd name="connsiteY7351" fmla="*/ 1697442 h 6386516"/>
              <a:gd name="connsiteX7352" fmla="*/ 2353349 w 6789110"/>
              <a:gd name="connsiteY7352" fmla="*/ 1697792 h 6386516"/>
              <a:gd name="connsiteX7353" fmla="*/ 2350550 w 6789110"/>
              <a:gd name="connsiteY7353" fmla="*/ 1693591 h 6386516"/>
              <a:gd name="connsiteX7354" fmla="*/ 2360174 w 6789110"/>
              <a:gd name="connsiteY7354" fmla="*/ 1693591 h 6386516"/>
              <a:gd name="connsiteX7355" fmla="*/ 2356324 w 6789110"/>
              <a:gd name="connsiteY7355" fmla="*/ 1687817 h 6386516"/>
              <a:gd name="connsiteX7356" fmla="*/ 2360174 w 6789110"/>
              <a:gd name="connsiteY7356" fmla="*/ 1680119 h 6386516"/>
              <a:gd name="connsiteX7357" fmla="*/ 2350550 w 6789110"/>
              <a:gd name="connsiteY7357" fmla="*/ 1685892 h 6386516"/>
              <a:gd name="connsiteX7358" fmla="*/ 2354399 w 6789110"/>
              <a:gd name="connsiteY7358" fmla="*/ 1691666 h 6386516"/>
              <a:gd name="connsiteX7359" fmla="*/ 2348625 w 6789110"/>
              <a:gd name="connsiteY7359" fmla="*/ 1693591 h 6386516"/>
              <a:gd name="connsiteX7360" fmla="*/ 2350550 w 6789110"/>
              <a:gd name="connsiteY7360" fmla="*/ 1670494 h 6386516"/>
              <a:gd name="connsiteX7361" fmla="*/ 2352475 w 6789110"/>
              <a:gd name="connsiteY7361" fmla="*/ 1666645 h 6386516"/>
              <a:gd name="connsiteX7362" fmla="*/ 2352475 w 6789110"/>
              <a:gd name="connsiteY7362" fmla="*/ 1664720 h 6386516"/>
              <a:gd name="connsiteX7363" fmla="*/ 2352475 w 6789110"/>
              <a:gd name="connsiteY7363" fmla="*/ 1658945 h 6386516"/>
              <a:gd name="connsiteX7364" fmla="*/ 2354399 w 6789110"/>
              <a:gd name="connsiteY7364" fmla="*/ 1657021 h 6386516"/>
              <a:gd name="connsiteX7365" fmla="*/ 2360174 w 6789110"/>
              <a:gd name="connsiteY7365" fmla="*/ 1657021 h 6386516"/>
              <a:gd name="connsiteX7366" fmla="*/ 2360174 w 6789110"/>
              <a:gd name="connsiteY7366" fmla="*/ 1662796 h 6386516"/>
              <a:gd name="connsiteX7367" fmla="*/ 2356324 w 6789110"/>
              <a:gd name="connsiteY7367" fmla="*/ 1668570 h 6386516"/>
              <a:gd name="connsiteX7368" fmla="*/ 2360174 w 6789110"/>
              <a:gd name="connsiteY7368" fmla="*/ 1670494 h 6386516"/>
              <a:gd name="connsiteX7369" fmla="*/ 2367873 w 6789110"/>
              <a:gd name="connsiteY7369" fmla="*/ 1664720 h 6386516"/>
              <a:gd name="connsiteX7370" fmla="*/ 2385196 w 6789110"/>
              <a:gd name="connsiteY7370" fmla="*/ 1672419 h 6386516"/>
              <a:gd name="connsiteX7371" fmla="*/ 2389046 w 6789110"/>
              <a:gd name="connsiteY7371" fmla="*/ 1683967 h 6386516"/>
              <a:gd name="connsiteX7372" fmla="*/ 2385196 w 6789110"/>
              <a:gd name="connsiteY7372" fmla="*/ 1689743 h 6386516"/>
              <a:gd name="connsiteX7373" fmla="*/ 2394820 w 6789110"/>
              <a:gd name="connsiteY7373" fmla="*/ 1689743 h 6386516"/>
              <a:gd name="connsiteX7374" fmla="*/ 2400594 w 6789110"/>
              <a:gd name="connsiteY7374" fmla="*/ 1695517 h 6386516"/>
              <a:gd name="connsiteX7375" fmla="*/ 2404444 w 6789110"/>
              <a:gd name="connsiteY7375" fmla="*/ 1703215 h 6386516"/>
              <a:gd name="connsiteX7376" fmla="*/ 2408293 w 6789110"/>
              <a:gd name="connsiteY7376" fmla="*/ 1695517 h 6386516"/>
              <a:gd name="connsiteX7377" fmla="*/ 2408293 w 6789110"/>
              <a:gd name="connsiteY7377" fmla="*/ 1687817 h 6386516"/>
              <a:gd name="connsiteX7378" fmla="*/ 2402519 w 6789110"/>
              <a:gd name="connsiteY7378" fmla="*/ 1691666 h 6386516"/>
              <a:gd name="connsiteX7379" fmla="*/ 2402519 w 6789110"/>
              <a:gd name="connsiteY7379" fmla="*/ 1689743 h 6386516"/>
              <a:gd name="connsiteX7380" fmla="*/ 2398669 w 6789110"/>
              <a:gd name="connsiteY7380" fmla="*/ 1680119 h 6386516"/>
              <a:gd name="connsiteX7381" fmla="*/ 2404444 w 6789110"/>
              <a:gd name="connsiteY7381" fmla="*/ 1680119 h 6386516"/>
              <a:gd name="connsiteX7382" fmla="*/ 2404444 w 6789110"/>
              <a:gd name="connsiteY7382" fmla="*/ 1674343 h 6386516"/>
              <a:gd name="connsiteX7383" fmla="*/ 2394820 w 6789110"/>
              <a:gd name="connsiteY7383" fmla="*/ 1674343 h 6386516"/>
              <a:gd name="connsiteX7384" fmla="*/ 2387121 w 6789110"/>
              <a:gd name="connsiteY7384" fmla="*/ 1664720 h 6386516"/>
              <a:gd name="connsiteX7385" fmla="*/ 2392895 w 6789110"/>
              <a:gd name="connsiteY7385" fmla="*/ 1657021 h 6386516"/>
              <a:gd name="connsiteX7386" fmla="*/ 2396745 w 6789110"/>
              <a:gd name="connsiteY7386" fmla="*/ 1657021 h 6386516"/>
              <a:gd name="connsiteX7387" fmla="*/ 2396745 w 6789110"/>
              <a:gd name="connsiteY7387" fmla="*/ 1651246 h 6386516"/>
              <a:gd name="connsiteX7388" fmla="*/ 2391612 w 6789110"/>
              <a:gd name="connsiteY7388" fmla="*/ 1656378 h 6386516"/>
              <a:gd name="connsiteX7389" fmla="*/ 2389046 w 6789110"/>
              <a:gd name="connsiteY7389" fmla="*/ 1655096 h 6386516"/>
              <a:gd name="connsiteX7390" fmla="*/ 2383271 w 6789110"/>
              <a:gd name="connsiteY7390" fmla="*/ 1658945 h 6386516"/>
              <a:gd name="connsiteX7391" fmla="*/ 2375573 w 6789110"/>
              <a:gd name="connsiteY7391" fmla="*/ 1657021 h 6386516"/>
              <a:gd name="connsiteX7392" fmla="*/ 2369799 w 6789110"/>
              <a:gd name="connsiteY7392" fmla="*/ 1660871 h 6386516"/>
              <a:gd name="connsiteX7393" fmla="*/ 2369799 w 6789110"/>
              <a:gd name="connsiteY7393" fmla="*/ 1655096 h 6386516"/>
              <a:gd name="connsiteX7394" fmla="*/ 2375573 w 6789110"/>
              <a:gd name="connsiteY7394" fmla="*/ 1655096 h 6386516"/>
              <a:gd name="connsiteX7395" fmla="*/ 2369799 w 6789110"/>
              <a:gd name="connsiteY7395" fmla="*/ 1643547 h 6386516"/>
              <a:gd name="connsiteX7396" fmla="*/ 2369799 w 6789110"/>
              <a:gd name="connsiteY7396" fmla="*/ 1635848 h 6386516"/>
              <a:gd name="connsiteX7397" fmla="*/ 2365948 w 6789110"/>
              <a:gd name="connsiteY7397" fmla="*/ 1637773 h 6386516"/>
              <a:gd name="connsiteX7398" fmla="*/ 2367873 w 6789110"/>
              <a:gd name="connsiteY7398" fmla="*/ 1628148 h 6386516"/>
              <a:gd name="connsiteX7399" fmla="*/ 2373647 w 6789110"/>
              <a:gd name="connsiteY7399" fmla="*/ 1626224 h 6386516"/>
              <a:gd name="connsiteX7400" fmla="*/ 2373647 w 6789110"/>
              <a:gd name="connsiteY7400" fmla="*/ 1631998 h 6386516"/>
              <a:gd name="connsiteX7401" fmla="*/ 2379422 w 6789110"/>
              <a:gd name="connsiteY7401" fmla="*/ 1626224 h 6386516"/>
              <a:gd name="connsiteX7402" fmla="*/ 2385196 w 6789110"/>
              <a:gd name="connsiteY7402" fmla="*/ 1630074 h 6386516"/>
              <a:gd name="connsiteX7403" fmla="*/ 2389046 w 6789110"/>
              <a:gd name="connsiteY7403" fmla="*/ 1624299 h 6386516"/>
              <a:gd name="connsiteX7404" fmla="*/ 2379422 w 6789110"/>
              <a:gd name="connsiteY7404" fmla="*/ 1626224 h 6386516"/>
              <a:gd name="connsiteX7405" fmla="*/ 2369799 w 6789110"/>
              <a:gd name="connsiteY7405" fmla="*/ 1622374 h 6386516"/>
              <a:gd name="connsiteX7406" fmla="*/ 2371722 w 6789110"/>
              <a:gd name="connsiteY7406" fmla="*/ 1614294 h 6386516"/>
              <a:gd name="connsiteX7407" fmla="*/ 2371722 w 6789110"/>
              <a:gd name="connsiteY7407" fmla="*/ 1616600 h 6386516"/>
              <a:gd name="connsiteX7408" fmla="*/ 2377497 w 6789110"/>
              <a:gd name="connsiteY7408" fmla="*/ 1616600 h 6386516"/>
              <a:gd name="connsiteX7409" fmla="*/ 2372389 w 6789110"/>
              <a:gd name="connsiteY7409" fmla="*/ 1611492 h 6386516"/>
              <a:gd name="connsiteX7410" fmla="*/ 2379422 w 6789110"/>
              <a:gd name="connsiteY7410" fmla="*/ 1581954 h 6386516"/>
              <a:gd name="connsiteX7411" fmla="*/ 2383271 w 6789110"/>
              <a:gd name="connsiteY7411" fmla="*/ 1581954 h 6386516"/>
              <a:gd name="connsiteX7412" fmla="*/ 2381347 w 6789110"/>
              <a:gd name="connsiteY7412" fmla="*/ 1576179 h 6386516"/>
              <a:gd name="connsiteX7413" fmla="*/ 2414067 w 6789110"/>
              <a:gd name="connsiteY7413" fmla="*/ 1484512 h 6386516"/>
              <a:gd name="connsiteX7414" fmla="*/ 2453114 w 6789110"/>
              <a:gd name="connsiteY7414" fmla="*/ 1412573 h 6386516"/>
              <a:gd name="connsiteX7415" fmla="*/ 2458338 w 6789110"/>
              <a:gd name="connsiteY7415" fmla="*/ 1402949 h 6386516"/>
              <a:gd name="connsiteX7416" fmla="*/ 2462188 w 6789110"/>
              <a:gd name="connsiteY7416" fmla="*/ 1402949 h 6386516"/>
              <a:gd name="connsiteX7417" fmla="*/ 2464112 w 6789110"/>
              <a:gd name="connsiteY7417" fmla="*/ 1401025 h 6386516"/>
              <a:gd name="connsiteX7418" fmla="*/ 2462188 w 6789110"/>
              <a:gd name="connsiteY7418" fmla="*/ 1395250 h 6386516"/>
              <a:gd name="connsiteX7419" fmla="*/ 2577675 w 6789110"/>
              <a:gd name="connsiteY7419" fmla="*/ 1262440 h 6386516"/>
              <a:gd name="connsiteX7420" fmla="*/ 2637343 w 6789110"/>
              <a:gd name="connsiteY7420" fmla="*/ 1233568 h 6386516"/>
              <a:gd name="connsiteX7421" fmla="*/ 2754755 w 6789110"/>
              <a:gd name="connsiteY7421" fmla="*/ 1198922 h 6386516"/>
              <a:gd name="connsiteX7422" fmla="*/ 2715537 w 6789110"/>
              <a:gd name="connsiteY7422" fmla="*/ 1194350 h 6386516"/>
              <a:gd name="connsiteX7423" fmla="*/ 2683860 w 6789110"/>
              <a:gd name="connsiteY7423" fmla="*/ 1196570 h 6386516"/>
              <a:gd name="connsiteX7424" fmla="*/ 2681613 w 6789110"/>
              <a:gd name="connsiteY7424" fmla="*/ 1195072 h 6386516"/>
              <a:gd name="connsiteX7425" fmla="*/ 2681613 w 6789110"/>
              <a:gd name="connsiteY7425" fmla="*/ 1196728 h 6386516"/>
              <a:gd name="connsiteX7426" fmla="*/ 2677764 w 6789110"/>
              <a:gd name="connsiteY7426" fmla="*/ 1196997 h 6386516"/>
              <a:gd name="connsiteX7427" fmla="*/ 2677764 w 6789110"/>
              <a:gd name="connsiteY7427" fmla="*/ 1193147 h 6386516"/>
              <a:gd name="connsiteX7428" fmla="*/ 2677764 w 6789110"/>
              <a:gd name="connsiteY7428" fmla="*/ 1191223 h 6386516"/>
              <a:gd name="connsiteX7429" fmla="*/ 2679688 w 6789110"/>
              <a:gd name="connsiteY7429" fmla="*/ 1191223 h 6386516"/>
              <a:gd name="connsiteX7430" fmla="*/ 2677764 w 6789110"/>
              <a:gd name="connsiteY7430" fmla="*/ 1187373 h 6386516"/>
              <a:gd name="connsiteX7431" fmla="*/ 2679688 w 6789110"/>
              <a:gd name="connsiteY7431" fmla="*/ 1187373 h 6386516"/>
              <a:gd name="connsiteX7432" fmla="*/ 2679688 w 6789110"/>
              <a:gd name="connsiteY7432" fmla="*/ 1189298 h 6386516"/>
              <a:gd name="connsiteX7433" fmla="*/ 2685463 w 6789110"/>
              <a:gd name="connsiteY7433" fmla="*/ 1193147 h 6386516"/>
              <a:gd name="connsiteX7434" fmla="*/ 2691237 w 6789110"/>
              <a:gd name="connsiteY7434" fmla="*/ 1191223 h 6386516"/>
              <a:gd name="connsiteX7435" fmla="*/ 2689312 w 6789110"/>
              <a:gd name="connsiteY7435" fmla="*/ 1193147 h 6386516"/>
              <a:gd name="connsiteX7436" fmla="*/ 2695087 w 6789110"/>
              <a:gd name="connsiteY7436" fmla="*/ 1191223 h 6386516"/>
              <a:gd name="connsiteX7437" fmla="*/ 2695087 w 6789110"/>
              <a:gd name="connsiteY7437" fmla="*/ 1189298 h 6386516"/>
              <a:gd name="connsiteX7438" fmla="*/ 2691237 w 6789110"/>
              <a:gd name="connsiteY7438" fmla="*/ 1187373 h 6386516"/>
              <a:gd name="connsiteX7439" fmla="*/ 2691237 w 6789110"/>
              <a:gd name="connsiteY7439" fmla="*/ 1185448 h 6386516"/>
              <a:gd name="connsiteX7440" fmla="*/ 2693162 w 6789110"/>
              <a:gd name="connsiteY7440" fmla="*/ 1183523 h 6386516"/>
              <a:gd name="connsiteX7441" fmla="*/ 2689312 w 6789110"/>
              <a:gd name="connsiteY7441" fmla="*/ 1185448 h 6386516"/>
              <a:gd name="connsiteX7442" fmla="*/ 2691237 w 6789110"/>
              <a:gd name="connsiteY7442" fmla="*/ 1187373 h 6386516"/>
              <a:gd name="connsiteX7443" fmla="*/ 2689312 w 6789110"/>
              <a:gd name="connsiteY7443" fmla="*/ 1189298 h 6386516"/>
              <a:gd name="connsiteX7444" fmla="*/ 2685463 w 6789110"/>
              <a:gd name="connsiteY7444" fmla="*/ 1187373 h 6386516"/>
              <a:gd name="connsiteX7445" fmla="*/ 2685463 w 6789110"/>
              <a:gd name="connsiteY7445" fmla="*/ 1185448 h 6386516"/>
              <a:gd name="connsiteX7446" fmla="*/ 2679688 w 6789110"/>
              <a:gd name="connsiteY7446" fmla="*/ 1181599 h 6386516"/>
              <a:gd name="connsiteX7447" fmla="*/ 2683538 w 6789110"/>
              <a:gd name="connsiteY7447" fmla="*/ 1177749 h 6386516"/>
              <a:gd name="connsiteX7448" fmla="*/ 2681613 w 6789110"/>
              <a:gd name="connsiteY7448" fmla="*/ 1175824 h 6386516"/>
              <a:gd name="connsiteX7449" fmla="*/ 2683538 w 6789110"/>
              <a:gd name="connsiteY7449" fmla="*/ 1173899 h 6386516"/>
              <a:gd name="connsiteX7450" fmla="*/ 2677764 w 6789110"/>
              <a:gd name="connsiteY7450" fmla="*/ 1175824 h 6386516"/>
              <a:gd name="connsiteX7451" fmla="*/ 2675839 w 6789110"/>
              <a:gd name="connsiteY7451" fmla="*/ 1177749 h 6386516"/>
              <a:gd name="connsiteX7452" fmla="*/ 2671989 w 6789110"/>
              <a:gd name="connsiteY7452" fmla="*/ 1173899 h 6386516"/>
              <a:gd name="connsiteX7453" fmla="*/ 2670064 w 6789110"/>
              <a:gd name="connsiteY7453" fmla="*/ 1177749 h 6386516"/>
              <a:gd name="connsiteX7454" fmla="*/ 2671989 w 6789110"/>
              <a:gd name="connsiteY7454" fmla="*/ 1179674 h 6386516"/>
              <a:gd name="connsiteX7455" fmla="*/ 2675839 w 6789110"/>
              <a:gd name="connsiteY7455" fmla="*/ 1179674 h 6386516"/>
              <a:gd name="connsiteX7456" fmla="*/ 2673914 w 6789110"/>
              <a:gd name="connsiteY7456" fmla="*/ 1181599 h 6386516"/>
              <a:gd name="connsiteX7457" fmla="*/ 2677764 w 6789110"/>
              <a:gd name="connsiteY7457" fmla="*/ 1183523 h 6386516"/>
              <a:gd name="connsiteX7458" fmla="*/ 2675839 w 6789110"/>
              <a:gd name="connsiteY7458" fmla="*/ 1185448 h 6386516"/>
              <a:gd name="connsiteX7459" fmla="*/ 2670064 w 6789110"/>
              <a:gd name="connsiteY7459" fmla="*/ 1189298 h 6386516"/>
              <a:gd name="connsiteX7460" fmla="*/ 2672470 w 6789110"/>
              <a:gd name="connsiteY7460" fmla="*/ 1193869 h 6386516"/>
              <a:gd name="connsiteX7461" fmla="*/ 2674104 w 6789110"/>
              <a:gd name="connsiteY7461" fmla="*/ 1194835 h 6386516"/>
              <a:gd name="connsiteX7462" fmla="*/ 2673914 w 6789110"/>
              <a:gd name="connsiteY7462" fmla="*/ 1195072 h 6386516"/>
              <a:gd name="connsiteX7463" fmla="*/ 2670064 w 6789110"/>
              <a:gd name="connsiteY7463" fmla="*/ 1195072 h 6386516"/>
              <a:gd name="connsiteX7464" fmla="*/ 2668140 w 6789110"/>
              <a:gd name="connsiteY7464" fmla="*/ 1195072 h 6386516"/>
              <a:gd name="connsiteX7465" fmla="*/ 2666215 w 6789110"/>
              <a:gd name="connsiteY7465" fmla="*/ 1195072 h 6386516"/>
              <a:gd name="connsiteX7466" fmla="*/ 2643117 w 6789110"/>
              <a:gd name="connsiteY7466" fmla="*/ 1200847 h 6386516"/>
              <a:gd name="connsiteX7467" fmla="*/ 2640232 w 6789110"/>
              <a:gd name="connsiteY7467" fmla="*/ 1201809 h 6386516"/>
              <a:gd name="connsiteX7468" fmla="*/ 2641193 w 6789110"/>
              <a:gd name="connsiteY7468" fmla="*/ 1200847 h 6386516"/>
              <a:gd name="connsiteX7469" fmla="*/ 2639268 w 6789110"/>
              <a:gd name="connsiteY7469" fmla="*/ 1198922 h 6386516"/>
              <a:gd name="connsiteX7470" fmla="*/ 2637343 w 6789110"/>
              <a:gd name="connsiteY7470" fmla="*/ 1195072 h 6386516"/>
              <a:gd name="connsiteX7471" fmla="*/ 2633494 w 6789110"/>
              <a:gd name="connsiteY7471" fmla="*/ 1195072 h 6386516"/>
              <a:gd name="connsiteX7472" fmla="*/ 2633494 w 6789110"/>
              <a:gd name="connsiteY7472" fmla="*/ 1197960 h 6386516"/>
              <a:gd name="connsiteX7473" fmla="*/ 2631569 w 6789110"/>
              <a:gd name="connsiteY7473" fmla="*/ 1196997 h 6386516"/>
              <a:gd name="connsiteX7474" fmla="*/ 2631569 w 6789110"/>
              <a:gd name="connsiteY7474" fmla="*/ 1204522 h 6386516"/>
              <a:gd name="connsiteX7475" fmla="*/ 2588209 w 6789110"/>
              <a:gd name="connsiteY7475" fmla="*/ 1224241 h 6386516"/>
              <a:gd name="connsiteX7476" fmla="*/ 2352475 w 6789110"/>
              <a:gd name="connsiteY7476" fmla="*/ 1564630 h 6386516"/>
              <a:gd name="connsiteX7477" fmla="*/ 2348625 w 6789110"/>
              <a:gd name="connsiteY7477" fmla="*/ 1568480 h 6386516"/>
              <a:gd name="connsiteX7478" fmla="*/ 2342851 w 6789110"/>
              <a:gd name="connsiteY7478" fmla="*/ 1568480 h 6386516"/>
              <a:gd name="connsiteX7479" fmla="*/ 2344776 w 6789110"/>
              <a:gd name="connsiteY7479" fmla="*/ 1570405 h 6386516"/>
              <a:gd name="connsiteX7480" fmla="*/ 2342851 w 6789110"/>
              <a:gd name="connsiteY7480" fmla="*/ 1570405 h 6386516"/>
              <a:gd name="connsiteX7481" fmla="*/ 2342851 w 6789110"/>
              <a:gd name="connsiteY7481" fmla="*/ 1572330 h 6386516"/>
              <a:gd name="connsiteX7482" fmla="*/ 2339002 w 6789110"/>
              <a:gd name="connsiteY7482" fmla="*/ 1574254 h 6386516"/>
              <a:gd name="connsiteX7483" fmla="*/ 2337076 w 6789110"/>
              <a:gd name="connsiteY7483" fmla="*/ 1574254 h 6386516"/>
              <a:gd name="connsiteX7484" fmla="*/ 2338359 w 6789110"/>
              <a:gd name="connsiteY7484" fmla="*/ 1570405 h 6386516"/>
              <a:gd name="connsiteX7485" fmla="*/ 2339002 w 6789110"/>
              <a:gd name="connsiteY7485" fmla="*/ 1570405 h 6386516"/>
              <a:gd name="connsiteX7486" fmla="*/ 2338681 w 6789110"/>
              <a:gd name="connsiteY7486" fmla="*/ 1569443 h 6386516"/>
              <a:gd name="connsiteX7487" fmla="*/ 2339002 w 6789110"/>
              <a:gd name="connsiteY7487" fmla="*/ 1568480 h 6386516"/>
              <a:gd name="connsiteX7488" fmla="*/ 2342851 w 6789110"/>
              <a:gd name="connsiteY7488" fmla="*/ 1560781 h 6386516"/>
              <a:gd name="connsiteX7489" fmla="*/ 2348625 w 6789110"/>
              <a:gd name="connsiteY7489" fmla="*/ 1560781 h 6386516"/>
              <a:gd name="connsiteX7490" fmla="*/ 2348625 w 6789110"/>
              <a:gd name="connsiteY7490" fmla="*/ 1555007 h 6386516"/>
              <a:gd name="connsiteX7491" fmla="*/ 2342851 w 6789110"/>
              <a:gd name="connsiteY7491" fmla="*/ 1560781 h 6386516"/>
              <a:gd name="connsiteX7492" fmla="*/ 2337076 w 6789110"/>
              <a:gd name="connsiteY7492" fmla="*/ 1564630 h 6386516"/>
              <a:gd name="connsiteX7493" fmla="*/ 2338681 w 6789110"/>
              <a:gd name="connsiteY7493" fmla="*/ 1569443 h 6386516"/>
              <a:gd name="connsiteX7494" fmla="*/ 2338359 w 6789110"/>
              <a:gd name="connsiteY7494" fmla="*/ 1570405 h 6386516"/>
              <a:gd name="connsiteX7495" fmla="*/ 2329377 w 6789110"/>
              <a:gd name="connsiteY7495" fmla="*/ 1570405 h 6386516"/>
              <a:gd name="connsiteX7496" fmla="*/ 2333227 w 6789110"/>
              <a:gd name="connsiteY7496" fmla="*/ 1564630 h 6386516"/>
              <a:gd name="connsiteX7497" fmla="*/ 2323603 w 6789110"/>
              <a:gd name="connsiteY7497" fmla="*/ 1564630 h 6386516"/>
              <a:gd name="connsiteX7498" fmla="*/ 2317828 w 6789110"/>
              <a:gd name="connsiteY7498" fmla="*/ 1558856 h 6386516"/>
              <a:gd name="connsiteX7499" fmla="*/ 2325527 w 6789110"/>
              <a:gd name="connsiteY7499" fmla="*/ 1551157 h 6386516"/>
              <a:gd name="connsiteX7500" fmla="*/ 2321678 w 6789110"/>
              <a:gd name="connsiteY7500" fmla="*/ 1543458 h 6386516"/>
              <a:gd name="connsiteX7501" fmla="*/ 2313979 w 6789110"/>
              <a:gd name="connsiteY7501" fmla="*/ 1541533 h 6386516"/>
              <a:gd name="connsiteX7502" fmla="*/ 2313979 w 6789110"/>
              <a:gd name="connsiteY7502" fmla="*/ 1549233 h 6386516"/>
              <a:gd name="connsiteX7503" fmla="*/ 2298580 w 6789110"/>
              <a:gd name="connsiteY7503" fmla="*/ 1535759 h 6386516"/>
              <a:gd name="connsiteX7504" fmla="*/ 2304355 w 6789110"/>
              <a:gd name="connsiteY7504" fmla="*/ 1537683 h 6386516"/>
              <a:gd name="connsiteX7505" fmla="*/ 2313979 w 6789110"/>
              <a:gd name="connsiteY7505" fmla="*/ 1533835 h 6386516"/>
              <a:gd name="connsiteX7506" fmla="*/ 2325527 w 6789110"/>
              <a:gd name="connsiteY7506" fmla="*/ 1535759 h 6386516"/>
              <a:gd name="connsiteX7507" fmla="*/ 2321678 w 6789110"/>
              <a:gd name="connsiteY7507" fmla="*/ 1539609 h 6386516"/>
              <a:gd name="connsiteX7508" fmla="*/ 2339002 w 6789110"/>
              <a:gd name="connsiteY7508" fmla="*/ 1553082 h 6386516"/>
              <a:gd name="connsiteX7509" fmla="*/ 2342851 w 6789110"/>
              <a:gd name="connsiteY7509" fmla="*/ 1549233 h 6386516"/>
              <a:gd name="connsiteX7510" fmla="*/ 2335151 w 6789110"/>
              <a:gd name="connsiteY7510" fmla="*/ 1541533 h 6386516"/>
              <a:gd name="connsiteX7511" fmla="*/ 2337076 w 6789110"/>
              <a:gd name="connsiteY7511" fmla="*/ 1537683 h 6386516"/>
              <a:gd name="connsiteX7512" fmla="*/ 2333227 w 6789110"/>
              <a:gd name="connsiteY7512" fmla="*/ 1529985 h 6386516"/>
              <a:gd name="connsiteX7513" fmla="*/ 2354399 w 6789110"/>
              <a:gd name="connsiteY7513" fmla="*/ 1535759 h 6386516"/>
              <a:gd name="connsiteX7514" fmla="*/ 2344776 w 6789110"/>
              <a:gd name="connsiteY7514" fmla="*/ 1524211 h 6386516"/>
              <a:gd name="connsiteX7515" fmla="*/ 2350550 w 6789110"/>
              <a:gd name="connsiteY7515" fmla="*/ 1518437 h 6386516"/>
              <a:gd name="connsiteX7516" fmla="*/ 2344776 w 6789110"/>
              <a:gd name="connsiteY7516" fmla="*/ 1518437 h 6386516"/>
              <a:gd name="connsiteX7517" fmla="*/ 2344776 w 6789110"/>
              <a:gd name="connsiteY7517" fmla="*/ 1524211 h 6386516"/>
              <a:gd name="connsiteX7518" fmla="*/ 2344776 w 6789110"/>
              <a:gd name="connsiteY7518" fmla="*/ 1528059 h 6386516"/>
              <a:gd name="connsiteX7519" fmla="*/ 2339002 w 6789110"/>
              <a:gd name="connsiteY7519" fmla="*/ 1522285 h 6386516"/>
              <a:gd name="connsiteX7520" fmla="*/ 2329377 w 6789110"/>
              <a:gd name="connsiteY7520" fmla="*/ 1520361 h 6386516"/>
              <a:gd name="connsiteX7521" fmla="*/ 2321678 w 6789110"/>
              <a:gd name="connsiteY7521" fmla="*/ 1522285 h 6386516"/>
              <a:gd name="connsiteX7522" fmla="*/ 2310129 w 6789110"/>
              <a:gd name="connsiteY7522" fmla="*/ 1518437 h 6386516"/>
              <a:gd name="connsiteX7523" fmla="*/ 2306280 w 6789110"/>
              <a:gd name="connsiteY7523" fmla="*/ 1524211 h 6386516"/>
              <a:gd name="connsiteX7524" fmla="*/ 2300506 w 6789110"/>
              <a:gd name="connsiteY7524" fmla="*/ 1512662 h 6386516"/>
              <a:gd name="connsiteX7525" fmla="*/ 2312054 w 6789110"/>
              <a:gd name="connsiteY7525" fmla="*/ 1508813 h 6386516"/>
              <a:gd name="connsiteX7526" fmla="*/ 2317828 w 6789110"/>
              <a:gd name="connsiteY7526" fmla="*/ 1503038 h 6386516"/>
              <a:gd name="connsiteX7527" fmla="*/ 2315904 w 6789110"/>
              <a:gd name="connsiteY7527" fmla="*/ 1499189 h 6386516"/>
              <a:gd name="connsiteX7528" fmla="*/ 2321678 w 6789110"/>
              <a:gd name="connsiteY7528" fmla="*/ 1499189 h 6386516"/>
              <a:gd name="connsiteX7529" fmla="*/ 2313979 w 6789110"/>
              <a:gd name="connsiteY7529" fmla="*/ 1487639 h 6386516"/>
              <a:gd name="connsiteX7530" fmla="*/ 2308204 w 6789110"/>
              <a:gd name="connsiteY7530" fmla="*/ 1491489 h 6386516"/>
              <a:gd name="connsiteX7531" fmla="*/ 2312054 w 6789110"/>
              <a:gd name="connsiteY7531" fmla="*/ 1491489 h 6386516"/>
              <a:gd name="connsiteX7532" fmla="*/ 2312054 w 6789110"/>
              <a:gd name="connsiteY7532" fmla="*/ 1499189 h 6386516"/>
              <a:gd name="connsiteX7533" fmla="*/ 2296656 w 6789110"/>
              <a:gd name="connsiteY7533" fmla="*/ 1506887 h 6386516"/>
              <a:gd name="connsiteX7534" fmla="*/ 2294732 w 6789110"/>
              <a:gd name="connsiteY7534" fmla="*/ 1506887 h 6386516"/>
              <a:gd name="connsiteX7535" fmla="*/ 2290881 w 6789110"/>
              <a:gd name="connsiteY7535" fmla="*/ 1510737 h 6386516"/>
              <a:gd name="connsiteX7536" fmla="*/ 2294732 w 6789110"/>
              <a:gd name="connsiteY7536" fmla="*/ 1514587 h 6386516"/>
              <a:gd name="connsiteX7537" fmla="*/ 2287032 w 6789110"/>
              <a:gd name="connsiteY7537" fmla="*/ 1514587 h 6386516"/>
              <a:gd name="connsiteX7538" fmla="*/ 2279034 w 6789110"/>
              <a:gd name="connsiteY7538" fmla="*/ 1524758 h 6386516"/>
              <a:gd name="connsiteX7539" fmla="*/ 2283183 w 6789110"/>
              <a:gd name="connsiteY7539" fmla="*/ 1526141 h 6386516"/>
              <a:gd name="connsiteX7540" fmla="*/ 2279333 w 6789110"/>
              <a:gd name="connsiteY7540" fmla="*/ 1529990 h 6386516"/>
              <a:gd name="connsiteX7541" fmla="*/ 2273559 w 6789110"/>
              <a:gd name="connsiteY7541" fmla="*/ 1531916 h 6386516"/>
              <a:gd name="connsiteX7542" fmla="*/ 2273828 w 6789110"/>
              <a:gd name="connsiteY7542" fmla="*/ 1531379 h 6386516"/>
              <a:gd name="connsiteX7543" fmla="*/ 2264897 w 6789110"/>
              <a:gd name="connsiteY7543" fmla="*/ 1542737 h 6386516"/>
              <a:gd name="connsiteX7544" fmla="*/ 2252014 w 6789110"/>
              <a:gd name="connsiteY7544" fmla="*/ 1556945 h 6386516"/>
              <a:gd name="connsiteX7545" fmla="*/ 2256237 w 6789110"/>
              <a:gd name="connsiteY7545" fmla="*/ 1556945 h 6386516"/>
              <a:gd name="connsiteX7546" fmla="*/ 2254312 w 6789110"/>
              <a:gd name="connsiteY7546" fmla="*/ 1562719 h 6386516"/>
              <a:gd name="connsiteX7547" fmla="*/ 2250361 w 6789110"/>
              <a:gd name="connsiteY7547" fmla="*/ 1558768 h 6386516"/>
              <a:gd name="connsiteX7548" fmla="*/ 2248536 w 6789110"/>
              <a:gd name="connsiteY7548" fmla="*/ 1560781 h 6386516"/>
              <a:gd name="connsiteX7549" fmla="*/ 2246611 w 6789110"/>
              <a:gd name="connsiteY7549" fmla="*/ 1560781 h 6386516"/>
              <a:gd name="connsiteX7550" fmla="*/ 2246611 w 6789110"/>
              <a:gd name="connsiteY7550" fmla="*/ 1562706 h 6386516"/>
              <a:gd name="connsiteX7551" fmla="*/ 2240837 w 6789110"/>
              <a:gd name="connsiteY7551" fmla="*/ 1566555 h 6386516"/>
              <a:gd name="connsiteX7552" fmla="*/ 2236987 w 6789110"/>
              <a:gd name="connsiteY7552" fmla="*/ 1570405 h 6386516"/>
              <a:gd name="connsiteX7553" fmla="*/ 2236987 w 6789110"/>
              <a:gd name="connsiteY7553" fmla="*/ 1568480 h 6386516"/>
              <a:gd name="connsiteX7554" fmla="*/ 2154221 w 6789110"/>
              <a:gd name="connsiteY7554" fmla="*/ 1493414 h 6386516"/>
              <a:gd name="connsiteX7555" fmla="*/ 2152297 w 6789110"/>
              <a:gd name="connsiteY7555" fmla="*/ 1466467 h 6386516"/>
              <a:gd name="connsiteX7556" fmla="*/ 2136898 w 6789110"/>
              <a:gd name="connsiteY7556" fmla="*/ 1478016 h 6386516"/>
              <a:gd name="connsiteX7557" fmla="*/ 2125351 w 6789110"/>
              <a:gd name="connsiteY7557" fmla="*/ 1474166 h 6386516"/>
              <a:gd name="connsiteX7558" fmla="*/ 2119575 w 6789110"/>
              <a:gd name="connsiteY7558" fmla="*/ 1468392 h 6386516"/>
              <a:gd name="connsiteX7559" fmla="*/ 2117650 w 6789110"/>
              <a:gd name="connsiteY7559" fmla="*/ 1460693 h 6386516"/>
              <a:gd name="connsiteX7560" fmla="*/ 2119575 w 6789110"/>
              <a:gd name="connsiteY7560" fmla="*/ 1451069 h 6386516"/>
              <a:gd name="connsiteX7561" fmla="*/ 2133050 w 6789110"/>
              <a:gd name="connsiteY7561" fmla="*/ 1443370 h 6386516"/>
              <a:gd name="connsiteX7562" fmla="*/ 2148447 w 6789110"/>
              <a:gd name="connsiteY7562" fmla="*/ 1443370 h 6386516"/>
              <a:gd name="connsiteX7563" fmla="*/ 2148447 w 6789110"/>
              <a:gd name="connsiteY7563" fmla="*/ 1449144 h 6386516"/>
              <a:gd name="connsiteX7564" fmla="*/ 2150372 w 6789110"/>
              <a:gd name="connsiteY7564" fmla="*/ 1449144 h 6386516"/>
              <a:gd name="connsiteX7565" fmla="*/ 2183093 w 6789110"/>
              <a:gd name="connsiteY7565" fmla="*/ 1406799 h 6386516"/>
              <a:gd name="connsiteX7566" fmla="*/ 2190792 w 6789110"/>
              <a:gd name="connsiteY7566" fmla="*/ 1331732 h 6386516"/>
              <a:gd name="connsiteX7567" fmla="*/ 2188868 w 6789110"/>
              <a:gd name="connsiteY7567" fmla="*/ 1327883 h 6386516"/>
              <a:gd name="connsiteX7568" fmla="*/ 2188868 w 6789110"/>
              <a:gd name="connsiteY7568" fmla="*/ 1322108 h 6386516"/>
              <a:gd name="connsiteX7569" fmla="*/ 2188868 w 6789110"/>
              <a:gd name="connsiteY7569" fmla="*/ 1287462 h 6386516"/>
              <a:gd name="connsiteX7570" fmla="*/ 2198492 w 6789110"/>
              <a:gd name="connsiteY7570" fmla="*/ 1216245 h 6386516"/>
              <a:gd name="connsiteX7571" fmla="*/ 2198492 w 6789110"/>
              <a:gd name="connsiteY7571" fmla="*/ 1191223 h 6386516"/>
              <a:gd name="connsiteX7572" fmla="*/ 2190792 w 6789110"/>
              <a:gd name="connsiteY7572" fmla="*/ 1191223 h 6386516"/>
              <a:gd name="connsiteX7573" fmla="*/ 2185018 w 6789110"/>
              <a:gd name="connsiteY7573" fmla="*/ 1177749 h 6386516"/>
              <a:gd name="connsiteX7574" fmla="*/ 2198492 w 6789110"/>
              <a:gd name="connsiteY7574" fmla="*/ 1168125 h 6386516"/>
              <a:gd name="connsiteX7575" fmla="*/ 2198492 w 6789110"/>
              <a:gd name="connsiteY7575" fmla="*/ 1170050 h 6386516"/>
              <a:gd name="connsiteX7576" fmla="*/ 2204266 w 6789110"/>
              <a:gd name="connsiteY7576" fmla="*/ 1106533 h 6386516"/>
              <a:gd name="connsiteX7577" fmla="*/ 2169621 w 6789110"/>
              <a:gd name="connsiteY7577" fmla="*/ 1041090 h 6386516"/>
              <a:gd name="connsiteX7578" fmla="*/ 2146522 w 6789110"/>
              <a:gd name="connsiteY7578" fmla="*/ 1002593 h 6386516"/>
              <a:gd name="connsiteX7579" fmla="*/ 2111876 w 6789110"/>
              <a:gd name="connsiteY7579" fmla="*/ 964098 h 6386516"/>
              <a:gd name="connsiteX7580" fmla="*/ 1994464 w 6789110"/>
              <a:gd name="connsiteY7580" fmla="*/ 923677 h 6386516"/>
              <a:gd name="connsiteX7581" fmla="*/ 1990614 w 6789110"/>
              <a:gd name="connsiteY7581" fmla="*/ 923677 h 6386516"/>
              <a:gd name="connsiteX7582" fmla="*/ 1950194 w 6789110"/>
              <a:gd name="connsiteY7582" fmla="*/ 767768 h 6386516"/>
              <a:gd name="connsiteX7583" fmla="*/ 1979066 w 6789110"/>
              <a:gd name="connsiteY7583" fmla="*/ 735047 h 6386516"/>
              <a:gd name="connsiteX7584" fmla="*/ 3239802 w 6789110"/>
              <a:gd name="connsiteY7584" fmla="*/ 681201 h 6386516"/>
              <a:gd name="connsiteX7585" fmla="*/ 3108917 w 6789110"/>
              <a:gd name="connsiteY7585" fmla="*/ 977639 h 6386516"/>
              <a:gd name="connsiteX7586" fmla="*/ 2993429 w 6789110"/>
              <a:gd name="connsiteY7586" fmla="*/ 1193214 h 6386516"/>
              <a:gd name="connsiteX7587" fmla="*/ 2989580 w 6789110"/>
              <a:gd name="connsiteY7587" fmla="*/ 1216310 h 6386516"/>
              <a:gd name="connsiteX7588" fmla="*/ 2997279 w 6789110"/>
              <a:gd name="connsiteY7588" fmla="*/ 1233633 h 6386516"/>
              <a:gd name="connsiteX7589" fmla="*/ 3239802 w 6789110"/>
              <a:gd name="connsiteY7589" fmla="*/ 681201 h 6386516"/>
              <a:gd name="connsiteX7590" fmla="*/ 3162812 w 6789110"/>
              <a:gd name="connsiteY7590" fmla="*/ 681201 h 6386516"/>
              <a:gd name="connsiteX7591" fmla="*/ 2953009 w 6789110"/>
              <a:gd name="connsiteY7591" fmla="*/ 1137396 h 6386516"/>
              <a:gd name="connsiteX7592" fmla="*/ 2953009 w 6789110"/>
              <a:gd name="connsiteY7592" fmla="*/ 1183590 h 6386516"/>
              <a:gd name="connsiteX7593" fmla="*/ 2954934 w 6789110"/>
              <a:gd name="connsiteY7593" fmla="*/ 1197063 h 6386516"/>
              <a:gd name="connsiteX7594" fmla="*/ 2985730 w 6789110"/>
              <a:gd name="connsiteY7594" fmla="*/ 1131623 h 6386516"/>
              <a:gd name="connsiteX7595" fmla="*/ 3001129 w 6789110"/>
              <a:gd name="connsiteY7595" fmla="*/ 1066181 h 6386516"/>
              <a:gd name="connsiteX7596" fmla="*/ 3020377 w 6789110"/>
              <a:gd name="connsiteY7596" fmla="*/ 1052707 h 6386516"/>
              <a:gd name="connsiteX7597" fmla="*/ 3162812 w 6789110"/>
              <a:gd name="connsiteY7597" fmla="*/ 681201 h 6386516"/>
              <a:gd name="connsiteX7598" fmla="*/ 3095443 w 6789110"/>
              <a:gd name="connsiteY7598" fmla="*/ 671577 h 6386516"/>
              <a:gd name="connsiteX7599" fmla="*/ 2956858 w 6789110"/>
              <a:gd name="connsiteY7599" fmla="*/ 979563 h 6386516"/>
              <a:gd name="connsiteX7600" fmla="*/ 2976106 w 6789110"/>
              <a:gd name="connsiteY7600" fmla="*/ 981488 h 6386516"/>
              <a:gd name="connsiteX7601" fmla="*/ 3095443 w 6789110"/>
              <a:gd name="connsiteY7601" fmla="*/ 671577 h 6386516"/>
              <a:gd name="connsiteX7602" fmla="*/ 3316794 w 6789110"/>
              <a:gd name="connsiteY7602" fmla="*/ 642705 h 6386516"/>
              <a:gd name="connsiteX7603" fmla="*/ 3012678 w 6789110"/>
              <a:gd name="connsiteY7603" fmla="*/ 1283675 h 6386516"/>
              <a:gd name="connsiteX7604" fmla="*/ 3016527 w 6789110"/>
              <a:gd name="connsiteY7604" fmla="*/ 1295223 h 6386516"/>
              <a:gd name="connsiteX7605" fmla="*/ 3043475 w 6789110"/>
              <a:gd name="connsiteY7605" fmla="*/ 1287525 h 6386516"/>
              <a:gd name="connsiteX7606" fmla="*/ 3316794 w 6789110"/>
              <a:gd name="connsiteY7606" fmla="*/ 642705 h 6386516"/>
              <a:gd name="connsiteX7607" fmla="*/ 2945310 w 6789110"/>
              <a:gd name="connsiteY7607" fmla="*/ 609990 h 6386516"/>
              <a:gd name="connsiteX7608" fmla="*/ 2741282 w 6789110"/>
              <a:gd name="connsiteY7608" fmla="*/ 1039240 h 6386516"/>
              <a:gd name="connsiteX7609" fmla="*/ 2727808 w 6789110"/>
              <a:gd name="connsiteY7609" fmla="*/ 987269 h 6386516"/>
              <a:gd name="connsiteX7610" fmla="*/ 2797100 w 6789110"/>
              <a:gd name="connsiteY7610" fmla="*/ 869834 h 6386516"/>
              <a:gd name="connsiteX7611" fmla="*/ 2766304 w 6789110"/>
              <a:gd name="connsiteY7611" fmla="*/ 910254 h 6386516"/>
              <a:gd name="connsiteX7612" fmla="*/ 2945310 w 6789110"/>
              <a:gd name="connsiteY7612" fmla="*/ 609990 h 6386516"/>
              <a:gd name="connsiteX7613" fmla="*/ 3413033 w 6789110"/>
              <a:gd name="connsiteY7613" fmla="*/ 583038 h 6386516"/>
              <a:gd name="connsiteX7614" fmla="*/ 3101218 w 6789110"/>
              <a:gd name="connsiteY7614" fmla="*/ 1268277 h 6386516"/>
              <a:gd name="connsiteX7615" fmla="*/ 3141638 w 6789110"/>
              <a:gd name="connsiteY7615" fmla="*/ 1260579 h 6386516"/>
              <a:gd name="connsiteX7616" fmla="*/ 3413033 w 6789110"/>
              <a:gd name="connsiteY7616" fmla="*/ 583038 h 6386516"/>
              <a:gd name="connsiteX7617" fmla="*/ 4650372 w 6789110"/>
              <a:gd name="connsiteY7617" fmla="*/ 577299 h 6386516"/>
              <a:gd name="connsiteX7618" fmla="*/ 4652597 w 6789110"/>
              <a:gd name="connsiteY7618" fmla="*/ 583043 h 6386516"/>
              <a:gd name="connsiteX7619" fmla="*/ 4637199 w 6789110"/>
              <a:gd name="connsiteY7619" fmla="*/ 596518 h 6386516"/>
              <a:gd name="connsiteX7620" fmla="*/ 4631425 w 6789110"/>
              <a:gd name="connsiteY7620" fmla="*/ 579194 h 6386516"/>
              <a:gd name="connsiteX7621" fmla="*/ 4650372 w 6789110"/>
              <a:gd name="connsiteY7621" fmla="*/ 577299 h 6386516"/>
              <a:gd name="connsiteX7622" fmla="*/ 4442794 w 6789110"/>
              <a:gd name="connsiteY7622" fmla="*/ 554167 h 6386516"/>
              <a:gd name="connsiteX7623" fmla="*/ 4446643 w 6789110"/>
              <a:gd name="connsiteY7623" fmla="*/ 567640 h 6386516"/>
              <a:gd name="connsiteX7624" fmla="*/ 4435095 w 6789110"/>
              <a:gd name="connsiteY7624" fmla="*/ 584965 h 6386516"/>
              <a:gd name="connsiteX7625" fmla="*/ 4442794 w 6789110"/>
              <a:gd name="connsiteY7625" fmla="*/ 554167 h 6386516"/>
              <a:gd name="connsiteX7626" fmla="*/ 3087745 w 6789110"/>
              <a:gd name="connsiteY7626" fmla="*/ 413659 h 6386516"/>
              <a:gd name="connsiteX7627" fmla="*/ 2818274 w 6789110"/>
              <a:gd name="connsiteY7627" fmla="*/ 1077735 h 6386516"/>
              <a:gd name="connsiteX7628" fmla="*/ 2770154 w 6789110"/>
              <a:gd name="connsiteY7628" fmla="*/ 1062335 h 6386516"/>
              <a:gd name="connsiteX7629" fmla="*/ 3087745 w 6789110"/>
              <a:gd name="connsiteY7629" fmla="*/ 413659 h 6386516"/>
              <a:gd name="connsiteX7630" fmla="*/ 4458193 w 6789110"/>
              <a:gd name="connsiteY7630" fmla="*/ 290474 h 6386516"/>
              <a:gd name="connsiteX7631" fmla="*/ 4454343 w 6789110"/>
              <a:gd name="connsiteY7631" fmla="*/ 388637 h 6386516"/>
              <a:gd name="connsiteX7632" fmla="*/ 4448569 w 6789110"/>
              <a:gd name="connsiteY7632" fmla="*/ 394411 h 6386516"/>
              <a:gd name="connsiteX7633" fmla="*/ 4454343 w 6789110"/>
              <a:gd name="connsiteY7633" fmla="*/ 409808 h 6386516"/>
              <a:gd name="connsiteX7634" fmla="*/ 4444719 w 6789110"/>
              <a:gd name="connsiteY7634" fmla="*/ 527219 h 6386516"/>
              <a:gd name="connsiteX7635" fmla="*/ 4448569 w 6789110"/>
              <a:gd name="connsiteY7635" fmla="*/ 394410 h 6386516"/>
              <a:gd name="connsiteX7636" fmla="*/ 4450494 w 6789110"/>
              <a:gd name="connsiteY7636" fmla="*/ 342442 h 6386516"/>
              <a:gd name="connsiteX7637" fmla="*/ 4458193 w 6789110"/>
              <a:gd name="connsiteY7637" fmla="*/ 290474 h 6386516"/>
              <a:gd name="connsiteX7638" fmla="*/ 4687243 w 6789110"/>
              <a:gd name="connsiteY7638" fmla="*/ 250053 h 6386516"/>
              <a:gd name="connsiteX7639" fmla="*/ 4700716 w 6789110"/>
              <a:gd name="connsiteY7639" fmla="*/ 303947 h 6386516"/>
              <a:gd name="connsiteX7640" fmla="*/ 4687243 w 6789110"/>
              <a:gd name="connsiteY7640" fmla="*/ 250053 h 6386516"/>
              <a:gd name="connsiteX7641" fmla="*/ 5415655 w 6789110"/>
              <a:gd name="connsiteY7641" fmla="*/ 220640 h 6386516"/>
              <a:gd name="connsiteX7642" fmla="*/ 5416737 w 6789110"/>
              <a:gd name="connsiteY7642" fmla="*/ 238505 h 6386516"/>
              <a:gd name="connsiteX7643" fmla="*/ 5266604 w 6789110"/>
              <a:gd name="connsiteY7643" fmla="*/ 631161 h 6386516"/>
              <a:gd name="connsiteX7644" fmla="*/ 5220408 w 6789110"/>
              <a:gd name="connsiteY7644" fmla="*/ 700452 h 6386516"/>
              <a:gd name="connsiteX7645" fmla="*/ 5345520 w 6789110"/>
              <a:gd name="connsiteY7645" fmla="*/ 380938 h 6386516"/>
              <a:gd name="connsiteX7646" fmla="*/ 5412888 w 6789110"/>
              <a:gd name="connsiteY7646" fmla="*/ 225031 h 6386516"/>
              <a:gd name="connsiteX7647" fmla="*/ 5415655 w 6789110"/>
              <a:gd name="connsiteY7647" fmla="*/ 220640 h 6386516"/>
              <a:gd name="connsiteX7648" fmla="*/ 3478717 w 6789110"/>
              <a:gd name="connsiteY7648" fmla="*/ 76100 h 6386516"/>
              <a:gd name="connsiteX7649" fmla="*/ 3468852 w 6789110"/>
              <a:gd name="connsiteY7649" fmla="*/ 76822 h 6386516"/>
              <a:gd name="connsiteX7650" fmla="*/ 3389936 w 6789110"/>
              <a:gd name="connsiteY7650" fmla="*/ 369387 h 6386516"/>
              <a:gd name="connsiteX7651" fmla="*/ 3490025 w 6789110"/>
              <a:gd name="connsiteY7651" fmla="*/ 76822 h 6386516"/>
              <a:gd name="connsiteX7652" fmla="*/ 3478717 w 6789110"/>
              <a:gd name="connsiteY7652" fmla="*/ 76100 h 6386516"/>
              <a:gd name="connsiteX7653" fmla="*/ 3549693 w 6789110"/>
              <a:gd name="connsiteY7653" fmla="*/ 30627 h 6386516"/>
              <a:gd name="connsiteX7654" fmla="*/ 3499649 w 6789110"/>
              <a:gd name="connsiteY7654" fmla="*/ 234653 h 6386516"/>
              <a:gd name="connsiteX7655" fmla="*/ 3572791 w 6789110"/>
              <a:gd name="connsiteY7655" fmla="*/ 44101 h 6386516"/>
              <a:gd name="connsiteX7656" fmla="*/ 3549693 w 6789110"/>
              <a:gd name="connsiteY7656" fmla="*/ 30627 h 6386516"/>
              <a:gd name="connsiteX7657" fmla="*/ 3617061 w 6789110"/>
              <a:gd name="connsiteY7657" fmla="*/ 17154 h 6386516"/>
              <a:gd name="connsiteX7658" fmla="*/ 3468852 w 6789110"/>
              <a:gd name="connsiteY7658" fmla="*/ 604209 h 6386516"/>
              <a:gd name="connsiteX7659" fmla="*/ 3130089 w 6789110"/>
              <a:gd name="connsiteY7659" fmla="*/ 1389535 h 6386516"/>
              <a:gd name="connsiteX7660" fmla="*/ 3149337 w 6789110"/>
              <a:gd name="connsiteY7660" fmla="*/ 1403008 h 6386516"/>
              <a:gd name="connsiteX7661" fmla="*/ 3618985 w 6789110"/>
              <a:gd name="connsiteY7661" fmla="*/ 67198 h 6386516"/>
              <a:gd name="connsiteX7662" fmla="*/ 3617061 w 6789110"/>
              <a:gd name="connsiteY7662" fmla="*/ 17154 h 6386516"/>
              <a:gd name="connsiteX7663" fmla="*/ 3671553 w 6789110"/>
              <a:gd name="connsiteY7663" fmla="*/ 188 h 6386516"/>
              <a:gd name="connsiteX7664" fmla="*/ 3717150 w 6789110"/>
              <a:gd name="connsiteY7664" fmla="*/ 5605 h 6386516"/>
              <a:gd name="connsiteX7665" fmla="*/ 3786442 w 6789110"/>
              <a:gd name="connsiteY7665" fmla="*/ 1039233 h 6386516"/>
              <a:gd name="connsiteX7666" fmla="*/ 3784517 w 6789110"/>
              <a:gd name="connsiteY7666" fmla="*/ 1035384 h 6386516"/>
              <a:gd name="connsiteX7667" fmla="*/ 3670955 w 6789110"/>
              <a:gd name="connsiteY7667" fmla="*/ 1250955 h 6386516"/>
              <a:gd name="connsiteX7668" fmla="*/ 3732548 w 6789110"/>
              <a:gd name="connsiteY7668" fmla="*/ 1031534 h 6386516"/>
              <a:gd name="connsiteX7669" fmla="*/ 3632459 w 6789110"/>
              <a:gd name="connsiteY7669" fmla="*/ 1264428 h 6386516"/>
              <a:gd name="connsiteX7670" fmla="*/ 3584339 w 6789110"/>
              <a:gd name="connsiteY7670" fmla="*/ 1266353 h 6386516"/>
              <a:gd name="connsiteX7671" fmla="*/ 3705601 w 6789110"/>
              <a:gd name="connsiteY7671" fmla="*/ 952615 h 6386516"/>
              <a:gd name="connsiteX7672" fmla="*/ 3759495 w 6789110"/>
              <a:gd name="connsiteY7672" fmla="*/ 765890 h 6386516"/>
              <a:gd name="connsiteX7673" fmla="*/ 3561242 w 6789110"/>
              <a:gd name="connsiteY7673" fmla="*/ 1268277 h 6386516"/>
              <a:gd name="connsiteX7674" fmla="*/ 3516971 w 6789110"/>
              <a:gd name="connsiteY7674" fmla="*/ 1258654 h 6386516"/>
              <a:gd name="connsiteX7675" fmla="*/ 3586264 w 6789110"/>
              <a:gd name="connsiteY7675" fmla="*/ 1145096 h 6386516"/>
              <a:gd name="connsiteX7676" fmla="*/ 3574715 w 6789110"/>
              <a:gd name="connsiteY7676" fmla="*/ 1120074 h 6386516"/>
              <a:gd name="connsiteX7677" fmla="*/ 3709450 w 6789110"/>
              <a:gd name="connsiteY7677" fmla="*/ 788988 h 6386516"/>
              <a:gd name="connsiteX7678" fmla="*/ 3780668 w 6789110"/>
              <a:gd name="connsiteY7678" fmla="*/ 584961 h 6386516"/>
              <a:gd name="connsiteX7679" fmla="*/ 3757570 w 6789110"/>
              <a:gd name="connsiteY7679" fmla="*/ 532993 h 6386516"/>
              <a:gd name="connsiteX7680" fmla="*/ 3491949 w 6789110"/>
              <a:gd name="connsiteY7680" fmla="*/ 1262504 h 6386516"/>
              <a:gd name="connsiteX7681" fmla="*/ 3439980 w 6789110"/>
              <a:gd name="connsiteY7681" fmla="*/ 1268277 h 6386516"/>
              <a:gd name="connsiteX7682" fmla="*/ 3788367 w 6789110"/>
              <a:gd name="connsiteY7682" fmla="*/ 311644 h 6386516"/>
              <a:gd name="connsiteX7683" fmla="*/ 3765269 w 6789110"/>
              <a:gd name="connsiteY7683" fmla="*/ 336666 h 6386516"/>
              <a:gd name="connsiteX7684" fmla="*/ 3738322 w 6789110"/>
              <a:gd name="connsiteY7684" fmla="*/ 417507 h 6386516"/>
              <a:gd name="connsiteX7685" fmla="*/ 3420732 w 6789110"/>
              <a:gd name="connsiteY7685" fmla="*/ 1260579 h 6386516"/>
              <a:gd name="connsiteX7686" fmla="*/ 3349515 w 6789110"/>
              <a:gd name="connsiteY7686" fmla="*/ 1308696 h 6386516"/>
              <a:gd name="connsiteX7687" fmla="*/ 3730623 w 6789110"/>
              <a:gd name="connsiteY7687" fmla="*/ 123016 h 6386516"/>
              <a:gd name="connsiteX7688" fmla="*/ 3684428 w 6789110"/>
              <a:gd name="connsiteY7688" fmla="*/ 305870 h 6386516"/>
              <a:gd name="connsiteX7689" fmla="*/ 3642083 w 6789110"/>
              <a:gd name="connsiteY7689" fmla="*/ 498347 h 6386516"/>
              <a:gd name="connsiteX7690" fmla="*/ 3359139 w 6789110"/>
              <a:gd name="connsiteY7690" fmla="*/ 1241332 h 6386516"/>
              <a:gd name="connsiteX7691" fmla="*/ 3224404 w 6789110"/>
              <a:gd name="connsiteY7691" fmla="*/ 1418405 h 6386516"/>
              <a:gd name="connsiteX7692" fmla="*/ 3599737 w 6789110"/>
              <a:gd name="connsiteY7692" fmla="*/ 473325 h 6386516"/>
              <a:gd name="connsiteX7693" fmla="*/ 3678654 w 6789110"/>
              <a:gd name="connsiteY7693" fmla="*/ 117242 h 6386516"/>
              <a:gd name="connsiteX7694" fmla="*/ 3665180 w 6789110"/>
              <a:gd name="connsiteY7694" fmla="*/ 19079 h 6386516"/>
              <a:gd name="connsiteX7695" fmla="*/ 3201306 w 6789110"/>
              <a:gd name="connsiteY7695" fmla="*/ 1401083 h 6386516"/>
              <a:gd name="connsiteX7696" fmla="*/ 3187833 w 6789110"/>
              <a:gd name="connsiteY7696" fmla="*/ 1418405 h 6386516"/>
              <a:gd name="connsiteX7697" fmla="*/ 3191683 w 6789110"/>
              <a:gd name="connsiteY7697" fmla="*/ 1422256 h 6386516"/>
              <a:gd name="connsiteX7698" fmla="*/ 3226329 w 6789110"/>
              <a:gd name="connsiteY7698" fmla="*/ 1437653 h 6386516"/>
              <a:gd name="connsiteX7699" fmla="*/ 3280224 w 6789110"/>
              <a:gd name="connsiteY7699" fmla="*/ 1437653 h 6386516"/>
              <a:gd name="connsiteX7700" fmla="*/ 3499649 w 6789110"/>
              <a:gd name="connsiteY7700" fmla="*/ 1287525 h 6386516"/>
              <a:gd name="connsiteX7701" fmla="*/ 3561242 w 6789110"/>
              <a:gd name="connsiteY7701" fmla="*/ 1300998 h 6386516"/>
              <a:gd name="connsiteX7702" fmla="*/ 3905779 w 6789110"/>
              <a:gd name="connsiteY7702" fmla="*/ 1245181 h 6386516"/>
              <a:gd name="connsiteX7703" fmla="*/ 3900004 w 6789110"/>
              <a:gd name="connsiteY7703" fmla="*/ 1308696 h 6386516"/>
              <a:gd name="connsiteX7704" fmla="*/ 3901929 w 6789110"/>
              <a:gd name="connsiteY7704" fmla="*/ 1310621 h 6386516"/>
              <a:gd name="connsiteX7705" fmla="*/ 3915403 w 6789110"/>
              <a:gd name="connsiteY7705" fmla="*/ 1304847 h 6386516"/>
              <a:gd name="connsiteX7706" fmla="*/ 3933688 w 6789110"/>
              <a:gd name="connsiteY7706" fmla="*/ 1249752 h 6386516"/>
              <a:gd name="connsiteX7707" fmla="*/ 3946145 w 6789110"/>
              <a:gd name="connsiteY7707" fmla="*/ 1226459 h 6386516"/>
              <a:gd name="connsiteX7708" fmla="*/ 3940425 w 6789110"/>
              <a:gd name="connsiteY7708" fmla="*/ 1281750 h 6386516"/>
              <a:gd name="connsiteX7709" fmla="*/ 3946199 w 6789110"/>
              <a:gd name="connsiteY7709" fmla="*/ 1249030 h 6386516"/>
              <a:gd name="connsiteX7710" fmla="*/ 3951974 w 6789110"/>
              <a:gd name="connsiteY7710" fmla="*/ 1225934 h 6386516"/>
              <a:gd name="connsiteX7711" fmla="*/ 3946426 w 6789110"/>
              <a:gd name="connsiteY7711" fmla="*/ 1225934 h 6386516"/>
              <a:gd name="connsiteX7712" fmla="*/ 3957748 w 6789110"/>
              <a:gd name="connsiteY7712" fmla="*/ 1204761 h 6386516"/>
              <a:gd name="connsiteX7713" fmla="*/ 3963522 w 6789110"/>
              <a:gd name="connsiteY7713" fmla="*/ 1204761 h 6386516"/>
              <a:gd name="connsiteX7714" fmla="*/ 3994319 w 6789110"/>
              <a:gd name="connsiteY7714" fmla="*/ 1200912 h 6386516"/>
              <a:gd name="connsiteX7715" fmla="*/ 4000093 w 6789110"/>
              <a:gd name="connsiteY7715" fmla="*/ 1216310 h 6386516"/>
              <a:gd name="connsiteX7716" fmla="*/ 4017416 w 6789110"/>
              <a:gd name="connsiteY7716" fmla="*/ 1229783 h 6386516"/>
              <a:gd name="connsiteX7717" fmla="*/ 4005868 w 6789110"/>
              <a:gd name="connsiteY7717" fmla="*/ 1277901 h 6386516"/>
              <a:gd name="connsiteX7718" fmla="*/ 4017416 w 6789110"/>
              <a:gd name="connsiteY7718" fmla="*/ 1279827 h 6386516"/>
              <a:gd name="connsiteX7719" fmla="*/ 4027040 w 6789110"/>
              <a:gd name="connsiteY7719" fmla="*/ 1268277 h 6386516"/>
              <a:gd name="connsiteX7720" fmla="*/ 4028965 w 6789110"/>
              <a:gd name="connsiteY7720" fmla="*/ 1237482 h 6386516"/>
              <a:gd name="connsiteX7721" fmla="*/ 4036664 w 6789110"/>
              <a:gd name="connsiteY7721" fmla="*/ 1258654 h 6386516"/>
              <a:gd name="connsiteX7722" fmla="*/ 4053987 w 6789110"/>
              <a:gd name="connsiteY7722" fmla="*/ 1231708 h 6386516"/>
              <a:gd name="connsiteX7723" fmla="*/ 4052063 w 6789110"/>
              <a:gd name="connsiteY7723" fmla="*/ 1191288 h 6386516"/>
              <a:gd name="connsiteX7724" fmla="*/ 3863433 w 6789110"/>
              <a:gd name="connsiteY7724" fmla="*/ 1066181 h 6386516"/>
              <a:gd name="connsiteX7725" fmla="*/ 3863433 w 6789110"/>
              <a:gd name="connsiteY7725" fmla="*/ 1041158 h 6386516"/>
              <a:gd name="connsiteX7726" fmla="*/ 3905779 w 6789110"/>
              <a:gd name="connsiteY7726" fmla="*/ 1033459 h 6386516"/>
              <a:gd name="connsiteX7727" fmla="*/ 4038589 w 6789110"/>
              <a:gd name="connsiteY7727" fmla="*/ 1125849 h 6386516"/>
              <a:gd name="connsiteX7728" fmla="*/ 4053987 w 6789110"/>
              <a:gd name="connsiteY7728" fmla="*/ 1131623 h 6386516"/>
              <a:gd name="connsiteX7729" fmla="*/ 4055912 w 6789110"/>
              <a:gd name="connsiteY7729" fmla="*/ 1114300 h 6386516"/>
              <a:gd name="connsiteX7730" fmla="*/ 4079010 w 6789110"/>
              <a:gd name="connsiteY7730" fmla="*/ 981488 h 6386516"/>
              <a:gd name="connsiteX7731" fmla="*/ 4073235 w 6789110"/>
              <a:gd name="connsiteY7731" fmla="*/ 981488 h 6386516"/>
              <a:gd name="connsiteX7732" fmla="*/ 4023191 w 6789110"/>
              <a:gd name="connsiteY7732" fmla="*/ 971863 h 6386516"/>
              <a:gd name="connsiteX7733" fmla="*/ 4015492 w 6789110"/>
              <a:gd name="connsiteY7733" fmla="*/ 948765 h 6386516"/>
              <a:gd name="connsiteX7734" fmla="*/ 4090558 w 6789110"/>
              <a:gd name="connsiteY7734" fmla="*/ 931441 h 6386516"/>
              <a:gd name="connsiteX7735" fmla="*/ 4092483 w 6789110"/>
              <a:gd name="connsiteY7735" fmla="*/ 931441 h 6386516"/>
              <a:gd name="connsiteX7736" fmla="*/ 4142527 w 6789110"/>
              <a:gd name="connsiteY7736" fmla="*/ 812084 h 6386516"/>
              <a:gd name="connsiteX7737" fmla="*/ 4121355 w 6789110"/>
              <a:gd name="connsiteY7737" fmla="*/ 806311 h 6386516"/>
              <a:gd name="connsiteX7738" fmla="*/ 4104032 w 6789110"/>
              <a:gd name="connsiteY7738" fmla="*/ 771665 h 6386516"/>
              <a:gd name="connsiteX7739" fmla="*/ 4171399 w 6789110"/>
              <a:gd name="connsiteY7739" fmla="*/ 765890 h 6386516"/>
              <a:gd name="connsiteX7740" fmla="*/ 4398524 w 6789110"/>
              <a:gd name="connsiteY7740" fmla="*/ 638855 h 6386516"/>
              <a:gd name="connsiteX7741" fmla="*/ 4386976 w 6789110"/>
              <a:gd name="connsiteY7741" fmla="*/ 787063 h 6386516"/>
              <a:gd name="connsiteX7742" fmla="*/ 4435095 w 6789110"/>
              <a:gd name="connsiteY7742" fmla="*/ 625382 h 6386516"/>
              <a:gd name="connsiteX7743" fmla="*/ 4423547 w 6789110"/>
              <a:gd name="connsiteY7743" fmla="*/ 777438 h 6386516"/>
              <a:gd name="connsiteX7744" fmla="*/ 4554432 w 6789110"/>
              <a:gd name="connsiteY7744" fmla="*/ 561864 h 6386516"/>
              <a:gd name="connsiteX7745" fmla="*/ 4583304 w 6789110"/>
              <a:gd name="connsiteY7745" fmla="*/ 531067 h 6386516"/>
              <a:gd name="connsiteX7746" fmla="*/ 4594853 w 6789110"/>
              <a:gd name="connsiteY7746" fmla="*/ 559940 h 6386516"/>
              <a:gd name="connsiteX7747" fmla="*/ 4585229 w 6789110"/>
              <a:gd name="connsiteY7747" fmla="*/ 608059 h 6386516"/>
              <a:gd name="connsiteX7748" fmla="*/ 4581379 w 6789110"/>
              <a:gd name="connsiteY7748" fmla="*/ 656178 h 6386516"/>
              <a:gd name="connsiteX7749" fmla="*/ 4600627 w 6789110"/>
              <a:gd name="connsiteY7749" fmla="*/ 700448 h 6386516"/>
              <a:gd name="connsiteX7750" fmla="*/ 4614100 w 6789110"/>
              <a:gd name="connsiteY7750" fmla="*/ 575337 h 6386516"/>
              <a:gd name="connsiteX7751" fmla="*/ 4621801 w 6789110"/>
              <a:gd name="connsiteY7751" fmla="*/ 690824 h 6386516"/>
              <a:gd name="connsiteX7752" fmla="*/ 4656447 w 6789110"/>
              <a:gd name="connsiteY7752" fmla="*/ 629231 h 6386516"/>
              <a:gd name="connsiteX7753" fmla="*/ 4671845 w 6789110"/>
              <a:gd name="connsiteY7753" fmla="*/ 617683 h 6386516"/>
              <a:gd name="connsiteX7754" fmla="*/ 4673770 w 6789110"/>
              <a:gd name="connsiteY7754" fmla="*/ 609984 h 6386516"/>
              <a:gd name="connsiteX7755" fmla="*/ 4673770 w 6789110"/>
              <a:gd name="connsiteY7755" fmla="*/ 575337 h 6386516"/>
              <a:gd name="connsiteX7756" fmla="*/ 4681469 w 6789110"/>
              <a:gd name="connsiteY7756" fmla="*/ 575337 h 6386516"/>
              <a:gd name="connsiteX7757" fmla="*/ 4725739 w 6789110"/>
              <a:gd name="connsiteY7757" fmla="*/ 340515 h 6386516"/>
              <a:gd name="connsiteX7758" fmla="*/ 4725739 w 6789110"/>
              <a:gd name="connsiteY7758" fmla="*/ 321268 h 6386516"/>
              <a:gd name="connsiteX7759" fmla="*/ 4746912 w 6789110"/>
              <a:gd name="connsiteY7759" fmla="*/ 315494 h 6386516"/>
              <a:gd name="connsiteX7760" fmla="*/ 4760385 w 6789110"/>
              <a:gd name="connsiteY7760" fmla="*/ 188459 h 6386516"/>
              <a:gd name="connsiteX7761" fmla="*/ 4785408 w 6789110"/>
              <a:gd name="connsiteY7761" fmla="*/ 157662 h 6386516"/>
              <a:gd name="connsiteX7762" fmla="*/ 4804656 w 6789110"/>
              <a:gd name="connsiteY7762" fmla="*/ 200008 h 6386516"/>
              <a:gd name="connsiteX7763" fmla="*/ 4843151 w 6789110"/>
              <a:gd name="connsiteY7763" fmla="*/ 217331 h 6386516"/>
              <a:gd name="connsiteX7764" fmla="*/ 4821979 w 6789110"/>
              <a:gd name="connsiteY7764" fmla="*/ 290472 h 6386516"/>
              <a:gd name="connsiteX7765" fmla="*/ 4764235 w 6789110"/>
              <a:gd name="connsiteY7765" fmla="*/ 436754 h 6386516"/>
              <a:gd name="connsiteX7766" fmla="*/ 4725739 w 6789110"/>
              <a:gd name="connsiteY7766" fmla="*/ 561864 h 6386516"/>
              <a:gd name="connsiteX7767" fmla="*/ 4779633 w 6789110"/>
              <a:gd name="connsiteY7767" fmla="*/ 519520 h 6386516"/>
              <a:gd name="connsiteX7768" fmla="*/ 4777708 w 6789110"/>
              <a:gd name="connsiteY7768" fmla="*/ 477174 h 6386516"/>
              <a:gd name="connsiteX7769" fmla="*/ 4812355 w 6789110"/>
              <a:gd name="connsiteY7769" fmla="*/ 469475 h 6386516"/>
              <a:gd name="connsiteX7770" fmla="*/ 4818129 w 6789110"/>
              <a:gd name="connsiteY7770" fmla="*/ 502196 h 6386516"/>
              <a:gd name="connsiteX7771" fmla="*/ 4872023 w 6789110"/>
              <a:gd name="connsiteY7771" fmla="*/ 452153 h 6386516"/>
              <a:gd name="connsiteX7772" fmla="*/ 4881647 w 6789110"/>
              <a:gd name="connsiteY7772" fmla="*/ 313569 h 6386516"/>
              <a:gd name="connsiteX7773" fmla="*/ 4947090 w 6789110"/>
              <a:gd name="connsiteY7773" fmla="*/ 300096 h 6386516"/>
              <a:gd name="connsiteX7774" fmla="*/ 4962488 w 6789110"/>
              <a:gd name="connsiteY7774" fmla="*/ 390560 h 6386516"/>
              <a:gd name="connsiteX7775" fmla="*/ 4974037 w 6789110"/>
              <a:gd name="connsiteY7775" fmla="*/ 423281 h 6386516"/>
              <a:gd name="connsiteX7776" fmla="*/ 4987510 w 6789110"/>
              <a:gd name="connsiteY7776" fmla="*/ 496422 h 6386516"/>
              <a:gd name="connsiteX7777" fmla="*/ 5008683 w 6789110"/>
              <a:gd name="connsiteY7777" fmla="*/ 494497 h 6386516"/>
              <a:gd name="connsiteX7778" fmla="*/ 5026006 w 6789110"/>
              <a:gd name="connsiteY7778" fmla="*/ 477174 h 6386516"/>
              <a:gd name="connsiteX7779" fmla="*/ 5043329 w 6789110"/>
              <a:gd name="connsiteY7779" fmla="*/ 473325 h 6386516"/>
              <a:gd name="connsiteX7780" fmla="*/ 5102997 w 6789110"/>
              <a:gd name="connsiteY7780" fmla="*/ 409808 h 6386516"/>
              <a:gd name="connsiteX7781" fmla="*/ 5128020 w 6789110"/>
              <a:gd name="connsiteY7781" fmla="*/ 411732 h 6386516"/>
              <a:gd name="connsiteX7782" fmla="*/ 5131869 w 6789110"/>
              <a:gd name="connsiteY7782" fmla="*/ 446378 h 6386516"/>
              <a:gd name="connsiteX7783" fmla="*/ 5000984 w 6789110"/>
              <a:gd name="connsiteY7783" fmla="*/ 586887 h 6386516"/>
              <a:gd name="connsiteX7784" fmla="*/ 5002909 w 6789110"/>
              <a:gd name="connsiteY7784" fmla="*/ 621532 h 6386516"/>
              <a:gd name="connsiteX7785" fmla="*/ 5024082 w 6789110"/>
              <a:gd name="connsiteY7785" fmla="*/ 613833 h 6386516"/>
              <a:gd name="connsiteX7786" fmla="*/ 5029856 w 6789110"/>
              <a:gd name="connsiteY7786" fmla="*/ 762041 h 6386516"/>
              <a:gd name="connsiteX7787" fmla="*/ 5045254 w 6789110"/>
              <a:gd name="connsiteY7787" fmla="*/ 767815 h 6386516"/>
              <a:gd name="connsiteX7788" fmla="*/ 5058728 w 6789110"/>
              <a:gd name="connsiteY7788" fmla="*/ 742793 h 6386516"/>
              <a:gd name="connsiteX7789" fmla="*/ 5072201 w 6789110"/>
              <a:gd name="connsiteY7789" fmla="*/ 792837 h 6386516"/>
              <a:gd name="connsiteX7790" fmla="*/ 5106847 w 6789110"/>
              <a:gd name="connsiteY7790" fmla="*/ 804385 h 6386516"/>
              <a:gd name="connsiteX7791" fmla="*/ 5108772 w 6789110"/>
              <a:gd name="connsiteY7791" fmla="*/ 856354 h 6386516"/>
              <a:gd name="connsiteX7792" fmla="*/ 5081825 w 6789110"/>
              <a:gd name="connsiteY7792" fmla="*/ 875602 h 6386516"/>
              <a:gd name="connsiteX7793" fmla="*/ 5083750 w 6789110"/>
              <a:gd name="connsiteY7793" fmla="*/ 892925 h 6386516"/>
              <a:gd name="connsiteX7794" fmla="*/ 5095298 w 6789110"/>
              <a:gd name="connsiteY7794" fmla="*/ 881377 h 6386516"/>
              <a:gd name="connsiteX7795" fmla="*/ 5083750 w 6789110"/>
              <a:gd name="connsiteY7795" fmla="*/ 904473 h 6386516"/>
              <a:gd name="connsiteX7796" fmla="*/ 5056803 w 6789110"/>
              <a:gd name="connsiteY7796" fmla="*/ 1019985 h 6386516"/>
              <a:gd name="connsiteX7797" fmla="*/ 5087599 w 6789110"/>
              <a:gd name="connsiteY7797" fmla="*/ 1006511 h 6386516"/>
              <a:gd name="connsiteX7798" fmla="*/ 5102997 w 6789110"/>
              <a:gd name="connsiteY7798" fmla="*/ 939141 h 6386516"/>
              <a:gd name="connsiteX7799" fmla="*/ 5258905 w 6789110"/>
              <a:gd name="connsiteY7799" fmla="*/ 969939 h 6386516"/>
              <a:gd name="connsiteX7800" fmla="*/ 5314724 w 6789110"/>
              <a:gd name="connsiteY7800" fmla="*/ 1068106 h 6386516"/>
              <a:gd name="connsiteX7801" fmla="*/ 5179989 w 6789110"/>
              <a:gd name="connsiteY7801" fmla="*/ 1195138 h 6386516"/>
              <a:gd name="connsiteX7802" fmla="*/ 5193463 w 6789110"/>
              <a:gd name="connsiteY7802" fmla="*/ 1200912 h 6386516"/>
              <a:gd name="connsiteX7803" fmla="*/ 5195388 w 6789110"/>
              <a:gd name="connsiteY7803" fmla="*/ 1202837 h 6386516"/>
              <a:gd name="connsiteX7804" fmla="*/ 5332048 w 6789110"/>
              <a:gd name="connsiteY7804" fmla="*/ 1071956 h 6386516"/>
              <a:gd name="connsiteX7805" fmla="*/ 5414813 w 6789110"/>
              <a:gd name="connsiteY7805" fmla="*/ 1147020 h 6386516"/>
              <a:gd name="connsiteX7806" fmla="*/ 5358994 w 6789110"/>
              <a:gd name="connsiteY7806" fmla="*/ 1218234 h 6386516"/>
              <a:gd name="connsiteX7807" fmla="*/ 5374393 w 6789110"/>
              <a:gd name="connsiteY7807" fmla="*/ 1212461 h 6386516"/>
              <a:gd name="connsiteX7808" fmla="*/ 5387866 w 6789110"/>
              <a:gd name="connsiteY7808" fmla="*/ 1262504 h 6386516"/>
              <a:gd name="connsiteX7809" fmla="*/ 5362844 w 6789110"/>
              <a:gd name="connsiteY7809" fmla="*/ 1270202 h 6386516"/>
              <a:gd name="connsiteX7810" fmla="*/ 5376317 w 6789110"/>
              <a:gd name="connsiteY7810" fmla="*/ 1300998 h 6386516"/>
              <a:gd name="connsiteX7811" fmla="*/ 5320499 w 6789110"/>
              <a:gd name="connsiteY7811" fmla="*/ 1395310 h 6386516"/>
              <a:gd name="connsiteX7812" fmla="*/ 5118396 w 6789110"/>
              <a:gd name="connsiteY7812" fmla="*/ 1487696 h 6386516"/>
              <a:gd name="connsiteX7813" fmla="*/ 5193463 w 6789110"/>
              <a:gd name="connsiteY7813" fmla="*/ 1454974 h 6386516"/>
              <a:gd name="connsiteX7814" fmla="*/ 5199237 w 6789110"/>
              <a:gd name="connsiteY7814" fmla="*/ 1445351 h 6386516"/>
              <a:gd name="connsiteX7815" fmla="*/ 5195388 w 6789110"/>
              <a:gd name="connsiteY7815" fmla="*/ 1454974 h 6386516"/>
              <a:gd name="connsiteX7816" fmla="*/ 5274304 w 6789110"/>
              <a:gd name="connsiteY7816" fmla="*/ 1426104 h 6386516"/>
              <a:gd name="connsiteX7817" fmla="*/ 5278153 w 6789110"/>
              <a:gd name="connsiteY7817" fmla="*/ 1424180 h 6386516"/>
              <a:gd name="connsiteX7818" fmla="*/ 5280078 w 6789110"/>
              <a:gd name="connsiteY7818" fmla="*/ 1424180 h 6386516"/>
              <a:gd name="connsiteX7819" fmla="*/ 5393640 w 6789110"/>
              <a:gd name="connsiteY7819" fmla="*/ 1395310 h 6386516"/>
              <a:gd name="connsiteX7820" fmla="*/ 5389791 w 6789110"/>
              <a:gd name="connsiteY7820" fmla="*/ 1506944 h 6386516"/>
              <a:gd name="connsiteX7821" fmla="*/ 5333972 w 6789110"/>
              <a:gd name="connsiteY7821" fmla="*/ 1508867 h 6386516"/>
              <a:gd name="connsiteX7822" fmla="*/ 5326273 w 6789110"/>
              <a:gd name="connsiteY7822" fmla="*/ 1568537 h 6386516"/>
              <a:gd name="connsiteX7823" fmla="*/ 5307025 w 6789110"/>
              <a:gd name="connsiteY7823" fmla="*/ 1685947 h 6386516"/>
              <a:gd name="connsiteX7824" fmla="*/ 5282003 w 6789110"/>
              <a:gd name="connsiteY7824" fmla="*/ 1757164 h 6386516"/>
              <a:gd name="connsiteX7825" fmla="*/ 5285852 w 6789110"/>
              <a:gd name="connsiteY7825" fmla="*/ 1768715 h 6386516"/>
              <a:gd name="connsiteX7826" fmla="*/ 5276228 w 6789110"/>
              <a:gd name="connsiteY7826" fmla="*/ 1774490 h 6386516"/>
              <a:gd name="connsiteX7827" fmla="*/ 5260830 w 6789110"/>
              <a:gd name="connsiteY7827" fmla="*/ 1811060 h 6386516"/>
              <a:gd name="connsiteX7828" fmla="*/ 5291627 w 6789110"/>
              <a:gd name="connsiteY7828" fmla="*/ 1780265 h 6386516"/>
              <a:gd name="connsiteX7829" fmla="*/ 5266604 w 6789110"/>
              <a:gd name="connsiteY7829" fmla="*/ 1845708 h 6386516"/>
              <a:gd name="connsiteX7830" fmla="*/ 5443685 w 6789110"/>
              <a:gd name="connsiteY7830" fmla="*/ 1770640 h 6386516"/>
              <a:gd name="connsiteX7831" fmla="*/ 5470632 w 6789110"/>
              <a:gd name="connsiteY7831" fmla="*/ 1778340 h 6386516"/>
              <a:gd name="connsiteX7832" fmla="*/ 5457159 w 6789110"/>
              <a:gd name="connsiteY7832" fmla="*/ 1807211 h 6386516"/>
              <a:gd name="connsiteX7833" fmla="*/ 5441760 w 6789110"/>
              <a:gd name="connsiteY7833" fmla="*/ 1799511 h 6386516"/>
              <a:gd name="connsiteX7834" fmla="*/ 5409039 w 6789110"/>
              <a:gd name="connsiteY7834" fmla="*/ 1811060 h 6386516"/>
              <a:gd name="connsiteX7835" fmla="*/ 5320499 w 6789110"/>
              <a:gd name="connsiteY7835" fmla="*/ 1864956 h 6386516"/>
              <a:gd name="connsiteX7836" fmla="*/ 5332048 w 6789110"/>
              <a:gd name="connsiteY7836" fmla="*/ 1884202 h 6386516"/>
              <a:gd name="connsiteX7837" fmla="*/ 5416738 w 6789110"/>
              <a:gd name="connsiteY7837" fmla="*/ 1836083 h 6386516"/>
              <a:gd name="connsiteX7838" fmla="*/ 5407114 w 6789110"/>
              <a:gd name="connsiteY7838" fmla="*/ 1859182 h 6386516"/>
              <a:gd name="connsiteX7839" fmla="*/ 5358994 w 6789110"/>
              <a:gd name="connsiteY7839" fmla="*/ 1888052 h 6386516"/>
              <a:gd name="connsiteX7840" fmla="*/ 5324348 w 6789110"/>
              <a:gd name="connsiteY7840" fmla="*/ 1936169 h 6386516"/>
              <a:gd name="connsiteX7841" fmla="*/ 5285852 w 6789110"/>
              <a:gd name="connsiteY7841" fmla="*/ 1970796 h 6386516"/>
              <a:gd name="connsiteX7842" fmla="*/ 5282003 w 6789110"/>
              <a:gd name="connsiteY7842" fmla="*/ 1966939 h 6386516"/>
              <a:gd name="connsiteX7843" fmla="*/ 5241582 w 6789110"/>
              <a:gd name="connsiteY7843" fmla="*/ 2034289 h 6386516"/>
              <a:gd name="connsiteX7844" fmla="*/ 5267480 w 6789110"/>
              <a:gd name="connsiteY7844" fmla="*/ 2026194 h 6386516"/>
              <a:gd name="connsiteX7845" fmla="*/ 5267325 w 6789110"/>
              <a:gd name="connsiteY7845" fmla="*/ 2026114 h 6386516"/>
              <a:gd name="connsiteX7846" fmla="*/ 5266603 w 6789110"/>
              <a:gd name="connsiteY7846" fmla="*/ 2015047 h 6386516"/>
              <a:gd name="connsiteX7847" fmla="*/ 5287776 w 6789110"/>
              <a:gd name="connsiteY7847" fmla="*/ 2005425 h 6386516"/>
              <a:gd name="connsiteX7848" fmla="*/ 5305912 w 6789110"/>
              <a:gd name="connsiteY7848" fmla="*/ 1995406 h 6386516"/>
              <a:gd name="connsiteX7849" fmla="*/ 5312799 w 6789110"/>
              <a:gd name="connsiteY7849" fmla="*/ 2001579 h 6386516"/>
              <a:gd name="connsiteX7850" fmla="*/ 5278152 w 6789110"/>
              <a:gd name="connsiteY7850" fmla="*/ 2022740 h 6386516"/>
              <a:gd name="connsiteX7851" fmla="*/ 5271746 w 6789110"/>
              <a:gd name="connsiteY7851" fmla="*/ 2028574 h 6386516"/>
              <a:gd name="connsiteX7852" fmla="*/ 5268978 w 6789110"/>
              <a:gd name="connsiteY7852" fmla="*/ 2027031 h 6386516"/>
              <a:gd name="connsiteX7853" fmla="*/ 5228109 w 6789110"/>
              <a:gd name="connsiteY7853" fmla="*/ 2055470 h 6386516"/>
              <a:gd name="connsiteX7854" fmla="*/ 5210786 w 6789110"/>
              <a:gd name="connsiteY7854" fmla="*/ 2099767 h 6386516"/>
              <a:gd name="connsiteX7855" fmla="*/ 5210786 w 6789110"/>
              <a:gd name="connsiteY7855" fmla="*/ 2101692 h 6386516"/>
              <a:gd name="connsiteX7856" fmla="*/ 5235808 w 6789110"/>
              <a:gd name="connsiteY7856" fmla="*/ 2107468 h 6386516"/>
              <a:gd name="connsiteX7857" fmla="*/ 5228109 w 6789110"/>
              <a:gd name="connsiteY7857" fmla="*/ 2134432 h 6386516"/>
              <a:gd name="connsiteX7858" fmla="*/ 5205011 w 6789110"/>
              <a:gd name="connsiteY7858" fmla="*/ 2134432 h 6386516"/>
              <a:gd name="connsiteX7859" fmla="*/ 5206936 w 6789110"/>
              <a:gd name="connsiteY7859" fmla="*/ 2165236 h 6386516"/>
              <a:gd name="connsiteX7860" fmla="*/ 5195388 w 6789110"/>
              <a:gd name="connsiteY7860" fmla="*/ 2174860 h 6386516"/>
              <a:gd name="connsiteX7861" fmla="*/ 5256980 w 6789110"/>
              <a:gd name="connsiteY7861" fmla="*/ 2182565 h 6386516"/>
              <a:gd name="connsiteX7862" fmla="*/ 5480256 w 6789110"/>
              <a:gd name="connsiteY7862" fmla="*/ 2155607 h 6386516"/>
              <a:gd name="connsiteX7863" fmla="*/ 5582270 w 6789110"/>
              <a:gd name="connsiteY7863" fmla="*/ 2138276 h 6386516"/>
              <a:gd name="connsiteX7864" fmla="*/ 5624615 w 6789110"/>
              <a:gd name="connsiteY7864" fmla="*/ 2111319 h 6386516"/>
              <a:gd name="connsiteX7865" fmla="*/ 5659261 w 6789110"/>
              <a:gd name="connsiteY7865" fmla="*/ 2128650 h 6386516"/>
              <a:gd name="connsiteX7866" fmla="*/ 5651562 w 6789110"/>
              <a:gd name="connsiteY7866" fmla="*/ 2153682 h 6386516"/>
              <a:gd name="connsiteX7867" fmla="*/ 5599593 w 6789110"/>
              <a:gd name="connsiteY7867" fmla="*/ 2157532 h 6386516"/>
              <a:gd name="connsiteX7868" fmla="*/ 5362844 w 6789110"/>
              <a:gd name="connsiteY7868" fmla="*/ 2203742 h 6386516"/>
              <a:gd name="connsiteX7869" fmla="*/ 5276228 w 6789110"/>
              <a:gd name="connsiteY7869" fmla="*/ 2224920 h 6386516"/>
              <a:gd name="connsiteX7870" fmla="*/ 5274304 w 6789110"/>
              <a:gd name="connsiteY7870" fmla="*/ 2244176 h 6386516"/>
              <a:gd name="connsiteX7871" fmla="*/ 5231958 w 6789110"/>
              <a:gd name="connsiteY7871" fmla="*/ 2234548 h 6386516"/>
              <a:gd name="connsiteX7872" fmla="*/ 5195388 w 6789110"/>
              <a:gd name="connsiteY7872" fmla="*/ 2265356 h 6386516"/>
              <a:gd name="connsiteX7873" fmla="*/ 5216560 w 6789110"/>
              <a:gd name="connsiteY7873" fmla="*/ 2300012 h 6386516"/>
              <a:gd name="connsiteX7874" fmla="*/ 5299326 w 6789110"/>
              <a:gd name="connsiteY7874" fmla="*/ 2290384 h 6386516"/>
              <a:gd name="connsiteX7875" fmla="*/ 5322424 w 6789110"/>
              <a:gd name="connsiteY7875" fmla="*/ 2276907 h 6386516"/>
              <a:gd name="connsiteX7876" fmla="*/ 5347446 w 6789110"/>
              <a:gd name="connsiteY7876" fmla="*/ 2288458 h 6386516"/>
              <a:gd name="connsiteX7877" fmla="*/ 5462933 w 6789110"/>
              <a:gd name="connsiteY7877" fmla="*/ 2288458 h 6386516"/>
              <a:gd name="connsiteX7878" fmla="*/ 5484106 w 6789110"/>
              <a:gd name="connsiteY7878" fmla="*/ 2284610 h 6386516"/>
              <a:gd name="connsiteX7879" fmla="*/ 5568796 w 6789110"/>
              <a:gd name="connsiteY7879" fmla="*/ 2276907 h 6386516"/>
              <a:gd name="connsiteX7880" fmla="*/ 5578420 w 6789110"/>
              <a:gd name="connsiteY7880" fmla="*/ 2294238 h 6386516"/>
              <a:gd name="connsiteX7881" fmla="*/ 5559172 w 6789110"/>
              <a:gd name="connsiteY7881" fmla="*/ 2313475 h 6386516"/>
              <a:gd name="connsiteX7882" fmla="*/ 5358994 w 6789110"/>
              <a:gd name="connsiteY7882" fmla="*/ 2323093 h 6386516"/>
              <a:gd name="connsiteX7883" fmla="*/ 5366694 w 6789110"/>
              <a:gd name="connsiteY7883" fmla="*/ 2369259 h 6386516"/>
              <a:gd name="connsiteX7884" fmla="*/ 5409039 w 6789110"/>
              <a:gd name="connsiteY7884" fmla="*/ 2430822 h 6386516"/>
              <a:gd name="connsiteX7885" fmla="*/ 5382092 w 6789110"/>
              <a:gd name="connsiteY7885" fmla="*/ 2442389 h 6386516"/>
              <a:gd name="connsiteX7886" fmla="*/ 5368618 w 6789110"/>
              <a:gd name="connsiteY7886" fmla="*/ 2440457 h 6386516"/>
              <a:gd name="connsiteX7887" fmla="*/ 5357070 w 6789110"/>
              <a:gd name="connsiteY7887" fmla="*/ 2388496 h 6386516"/>
              <a:gd name="connsiteX7888" fmla="*/ 5318574 w 6789110"/>
              <a:gd name="connsiteY7888" fmla="*/ 2319245 h 6386516"/>
              <a:gd name="connsiteX7889" fmla="*/ 5126095 w 6789110"/>
              <a:gd name="connsiteY7889" fmla="*/ 2342327 h 6386516"/>
              <a:gd name="connsiteX7890" fmla="*/ 5043329 w 6789110"/>
              <a:gd name="connsiteY7890" fmla="*/ 2407737 h 6386516"/>
              <a:gd name="connsiteX7891" fmla="*/ 5087599 w 6789110"/>
              <a:gd name="connsiteY7891" fmla="*/ 2388496 h 6386516"/>
              <a:gd name="connsiteX7892" fmla="*/ 5153042 w 6789110"/>
              <a:gd name="connsiteY7892" fmla="*/ 2346173 h 6386516"/>
              <a:gd name="connsiteX7893" fmla="*/ 5139569 w 6789110"/>
              <a:gd name="connsiteY7893" fmla="*/ 2365413 h 6386516"/>
              <a:gd name="connsiteX7894" fmla="*/ 5062577 w 6789110"/>
              <a:gd name="connsiteY7894" fmla="*/ 2413509 h 6386516"/>
              <a:gd name="connsiteX7895" fmla="*/ 5126095 w 6789110"/>
              <a:gd name="connsiteY7895" fmla="*/ 2444311 h 6386516"/>
              <a:gd name="connsiteX7896" fmla="*/ 5166516 w 6789110"/>
              <a:gd name="connsiteY7896" fmla="*/ 2436601 h 6386516"/>
              <a:gd name="connsiteX7897" fmla="*/ 5170365 w 6789110"/>
              <a:gd name="connsiteY7897" fmla="*/ 2440457 h 6386516"/>
              <a:gd name="connsiteX7898" fmla="*/ 5241582 w 6789110"/>
              <a:gd name="connsiteY7898" fmla="*/ 2463549 h 6386516"/>
              <a:gd name="connsiteX7899" fmla="*/ 5307025 w 6789110"/>
              <a:gd name="connsiteY7899" fmla="*/ 2490536 h 6386516"/>
              <a:gd name="connsiteX7900" fmla="*/ 5301251 w 6789110"/>
              <a:gd name="connsiteY7900" fmla="*/ 2504006 h 6386516"/>
              <a:gd name="connsiteX7901" fmla="*/ 5176140 w 6789110"/>
              <a:gd name="connsiteY7901" fmla="*/ 2486679 h 6386516"/>
              <a:gd name="connsiteX7902" fmla="*/ 5151117 w 6789110"/>
              <a:gd name="connsiteY7902" fmla="*/ 2477055 h 6386516"/>
              <a:gd name="connsiteX7903" fmla="*/ 5066427 w 6789110"/>
              <a:gd name="connsiteY7903" fmla="*/ 2502083 h 6386516"/>
              <a:gd name="connsiteX7904" fmla="*/ 5083750 w 6789110"/>
              <a:gd name="connsiteY7904" fmla="*/ 2480904 h 6386516"/>
              <a:gd name="connsiteX7905" fmla="*/ 4914368 w 6789110"/>
              <a:gd name="connsiteY7905" fmla="*/ 2502083 h 6386516"/>
              <a:gd name="connsiteX7906" fmla="*/ 5041405 w 6789110"/>
              <a:gd name="connsiteY7906" fmla="*/ 2563666 h 6386516"/>
              <a:gd name="connsiteX7907" fmla="*/ 5064502 w 6789110"/>
              <a:gd name="connsiteY7907" fmla="*/ 2586770 h 6386516"/>
              <a:gd name="connsiteX7908" fmla="*/ 4991360 w 6789110"/>
              <a:gd name="connsiteY7908" fmla="*/ 2563666 h 6386516"/>
              <a:gd name="connsiteX7909" fmla="*/ 4902820 w 6789110"/>
              <a:gd name="connsiteY7909" fmla="*/ 2584848 h 6386516"/>
              <a:gd name="connsiteX7910" fmla="*/ 5000984 w 6789110"/>
              <a:gd name="connsiteY7910" fmla="*/ 2656053 h 6386516"/>
              <a:gd name="connsiteX7911" fmla="*/ 5018307 w 6789110"/>
              <a:gd name="connsiteY7911" fmla="*/ 2656053 h 6386516"/>
              <a:gd name="connsiteX7912" fmla="*/ 5033706 w 6789110"/>
              <a:gd name="connsiteY7912" fmla="*/ 2688771 h 6386516"/>
              <a:gd name="connsiteX7913" fmla="*/ 5101073 w 6789110"/>
              <a:gd name="connsiteY7913" fmla="*/ 2731110 h 6386516"/>
              <a:gd name="connsiteX7914" fmla="*/ 5147268 w 6789110"/>
              <a:gd name="connsiteY7914" fmla="*/ 2719565 h 6386516"/>
              <a:gd name="connsiteX7915" fmla="*/ 5141493 w 6789110"/>
              <a:gd name="connsiteY7915" fmla="*/ 2734960 h 6386516"/>
              <a:gd name="connsiteX7916" fmla="*/ 5104922 w 6789110"/>
              <a:gd name="connsiteY7916" fmla="*/ 2740734 h 6386516"/>
              <a:gd name="connsiteX7917" fmla="*/ 5102997 w 6789110"/>
              <a:gd name="connsiteY7917" fmla="*/ 2761902 h 6386516"/>
              <a:gd name="connsiteX7918" fmla="*/ 5085674 w 6789110"/>
              <a:gd name="connsiteY7918" fmla="*/ 2758055 h 6386516"/>
              <a:gd name="connsiteX7919" fmla="*/ 5066427 w 6789110"/>
              <a:gd name="connsiteY7919" fmla="*/ 2748431 h 6386516"/>
              <a:gd name="connsiteX7920" fmla="*/ 5016382 w 6789110"/>
              <a:gd name="connsiteY7920" fmla="*/ 2758055 h 6386516"/>
              <a:gd name="connsiteX7921" fmla="*/ 5064502 w 6789110"/>
              <a:gd name="connsiteY7921" fmla="*/ 2740734 h 6386516"/>
              <a:gd name="connsiteX7922" fmla="*/ 4997134 w 6789110"/>
              <a:gd name="connsiteY7922" fmla="*/ 2679149 h 6386516"/>
              <a:gd name="connsiteX7923" fmla="*/ 4898970 w 6789110"/>
              <a:gd name="connsiteY7923" fmla="*/ 2713791 h 6386516"/>
              <a:gd name="connsiteX7924" fmla="*/ 4895121 w 6789110"/>
              <a:gd name="connsiteY7924" fmla="*/ 2740734 h 6386516"/>
              <a:gd name="connsiteX7925" fmla="*/ 4925917 w 6789110"/>
              <a:gd name="connsiteY7925" fmla="*/ 2844656 h 6386516"/>
              <a:gd name="connsiteX7926" fmla="*/ 4956714 w 6789110"/>
              <a:gd name="connsiteY7926" fmla="*/ 2842731 h 6386516"/>
              <a:gd name="connsiteX7927" fmla="*/ 4929767 w 6789110"/>
              <a:gd name="connsiteY7927" fmla="*/ 2825410 h 6386516"/>
              <a:gd name="connsiteX7928" fmla="*/ 5039480 w 6789110"/>
              <a:gd name="connsiteY7928" fmla="*/ 2835032 h 6386516"/>
              <a:gd name="connsiteX7929" fmla="*/ 5201162 w 6789110"/>
              <a:gd name="connsiteY7929" fmla="*/ 2823485 h 6386516"/>
              <a:gd name="connsiteX7930" fmla="*/ 5291627 w 6789110"/>
              <a:gd name="connsiteY7930" fmla="*/ 2815788 h 6386516"/>
              <a:gd name="connsiteX7931" fmla="*/ 5299326 w 6789110"/>
              <a:gd name="connsiteY7931" fmla="*/ 2825410 h 6386516"/>
              <a:gd name="connsiteX7932" fmla="*/ 5220410 w 6789110"/>
              <a:gd name="connsiteY7932" fmla="*/ 2833107 h 6386516"/>
              <a:gd name="connsiteX7933" fmla="*/ 5253131 w 6789110"/>
              <a:gd name="connsiteY7933" fmla="*/ 2881219 h 6386516"/>
              <a:gd name="connsiteX7934" fmla="*/ 5216560 w 6789110"/>
              <a:gd name="connsiteY7934" fmla="*/ 2865823 h 6386516"/>
              <a:gd name="connsiteX7935" fmla="*/ 5120321 w 6789110"/>
              <a:gd name="connsiteY7935" fmla="*/ 2840806 h 6386516"/>
              <a:gd name="connsiteX7936" fmla="*/ 4950939 w 6789110"/>
              <a:gd name="connsiteY7936" fmla="*/ 2856203 h 6386516"/>
              <a:gd name="connsiteX7937" fmla="*/ 4931691 w 6789110"/>
              <a:gd name="connsiteY7937" fmla="*/ 2861975 h 6386516"/>
              <a:gd name="connsiteX7938" fmla="*/ 4947090 w 6789110"/>
              <a:gd name="connsiteY7938" fmla="*/ 2885068 h 6386516"/>
              <a:gd name="connsiteX7939" fmla="*/ 5058728 w 6789110"/>
              <a:gd name="connsiteY7939" fmla="*/ 2875447 h 6386516"/>
              <a:gd name="connsiteX7940" fmla="*/ 5102997 w 6789110"/>
              <a:gd name="connsiteY7940" fmla="*/ 2881219 h 6386516"/>
              <a:gd name="connsiteX7941" fmla="*/ 4975962 w 6789110"/>
              <a:gd name="connsiteY7941" fmla="*/ 2902390 h 6386516"/>
              <a:gd name="connsiteX7942" fmla="*/ 4958638 w 6789110"/>
              <a:gd name="connsiteY7942" fmla="*/ 2935104 h 6386516"/>
              <a:gd name="connsiteX7943" fmla="*/ 4956714 w 6789110"/>
              <a:gd name="connsiteY7943" fmla="*/ 3019782 h 6386516"/>
              <a:gd name="connsiteX7944" fmla="*/ 4956714 w 6789110"/>
              <a:gd name="connsiteY7944" fmla="*/ 3079442 h 6386516"/>
              <a:gd name="connsiteX7945" fmla="*/ 5033706 w 6789110"/>
              <a:gd name="connsiteY7945" fmla="*/ 3089065 h 6386516"/>
              <a:gd name="connsiteX7946" fmla="*/ 5135719 w 6789110"/>
              <a:gd name="connsiteY7946" fmla="*/ 3075592 h 6386516"/>
              <a:gd name="connsiteX7947" fmla="*/ 5154967 w 6789110"/>
              <a:gd name="connsiteY7947" fmla="*/ 3079442 h 6386516"/>
              <a:gd name="connsiteX7948" fmla="*/ 5195388 w 6789110"/>
              <a:gd name="connsiteY7948" fmla="*/ 3102536 h 6386516"/>
              <a:gd name="connsiteX7949" fmla="*/ 5280078 w 6789110"/>
              <a:gd name="connsiteY7949" fmla="*/ 3142955 h 6386516"/>
              <a:gd name="connsiteX7950" fmla="*/ 5358994 w 6789110"/>
              <a:gd name="connsiteY7950" fmla="*/ 3175680 h 6386516"/>
              <a:gd name="connsiteX7951" fmla="*/ 5353220 w 6789110"/>
              <a:gd name="connsiteY7951" fmla="*/ 3191080 h 6386516"/>
              <a:gd name="connsiteX7952" fmla="*/ 5258905 w 6789110"/>
              <a:gd name="connsiteY7952" fmla="*/ 3154506 h 6386516"/>
              <a:gd name="connsiteX7953" fmla="*/ 5243507 w 6789110"/>
              <a:gd name="connsiteY7953" fmla="*/ 3152582 h 6386516"/>
              <a:gd name="connsiteX7954" fmla="*/ 5120321 w 6789110"/>
              <a:gd name="connsiteY7954" fmla="*/ 3146807 h 6386516"/>
              <a:gd name="connsiteX7955" fmla="*/ 5076050 w 6789110"/>
              <a:gd name="connsiteY7955" fmla="*/ 3127557 h 6386516"/>
              <a:gd name="connsiteX7956" fmla="*/ 4968262 w 6789110"/>
              <a:gd name="connsiteY7956" fmla="*/ 3116008 h 6386516"/>
              <a:gd name="connsiteX7957" fmla="*/ 4941315 w 6789110"/>
              <a:gd name="connsiteY7957" fmla="*/ 3148730 h 6386516"/>
              <a:gd name="connsiteX7958" fmla="*/ 4897045 w 6789110"/>
              <a:gd name="connsiteY7958" fmla="*/ 3468241 h 6386516"/>
              <a:gd name="connsiteX7959" fmla="*/ 4947090 w 6789110"/>
              <a:gd name="connsiteY7959" fmla="*/ 3510587 h 6386516"/>
              <a:gd name="connsiteX7960" fmla="*/ 4931691 w 6789110"/>
              <a:gd name="connsiteY7960" fmla="*/ 3529834 h 6386516"/>
              <a:gd name="connsiteX7961" fmla="*/ 4906669 w 6789110"/>
              <a:gd name="connsiteY7961" fmla="*/ 3497113 h 6386516"/>
              <a:gd name="connsiteX7962" fmla="*/ 4893196 w 6789110"/>
              <a:gd name="connsiteY7962" fmla="*/ 3500963 h 6386516"/>
              <a:gd name="connsiteX7963" fmla="*/ 4887422 w 6789110"/>
              <a:gd name="connsiteY7963" fmla="*/ 3583729 h 6386516"/>
              <a:gd name="connsiteX7964" fmla="*/ 4887422 w 6789110"/>
              <a:gd name="connsiteY7964" fmla="*/ 3601052 h 6386516"/>
              <a:gd name="connsiteX7965" fmla="*/ 4974037 w 6789110"/>
              <a:gd name="connsiteY7965" fmla="*/ 3737712 h 6386516"/>
              <a:gd name="connsiteX7966" fmla="*/ 4887422 w 6789110"/>
              <a:gd name="connsiteY7966" fmla="*/ 3641472 h 6386516"/>
              <a:gd name="connsiteX7967" fmla="*/ 4887422 w 6789110"/>
              <a:gd name="connsiteY7967" fmla="*/ 3664570 h 6386516"/>
              <a:gd name="connsiteX7968" fmla="*/ 5012533 w 6789110"/>
              <a:gd name="connsiteY7968" fmla="*/ 3822402 h 6386516"/>
              <a:gd name="connsiteX7969" fmla="*/ 4893196 w 6789110"/>
              <a:gd name="connsiteY7969" fmla="*/ 3701140 h 6386516"/>
              <a:gd name="connsiteX7970" fmla="*/ 5070276 w 6789110"/>
              <a:gd name="connsiteY7970" fmla="*/ 3964837 h 6386516"/>
              <a:gd name="connsiteX7971" fmla="*/ 4966338 w 6789110"/>
              <a:gd name="connsiteY7971" fmla="*/ 3855123 h 6386516"/>
              <a:gd name="connsiteX7972" fmla="*/ 4962488 w 6789110"/>
              <a:gd name="connsiteY7972" fmla="*/ 3889770 h 6386516"/>
              <a:gd name="connsiteX7973" fmla="*/ 5104922 w 6789110"/>
              <a:gd name="connsiteY7973" fmla="*/ 4114970 h 6386516"/>
              <a:gd name="connsiteX7974" fmla="*/ 5002909 w 6789110"/>
              <a:gd name="connsiteY7974" fmla="*/ 4032204 h 6386516"/>
              <a:gd name="connsiteX7975" fmla="*/ 5116471 w 6789110"/>
              <a:gd name="connsiteY7975" fmla="*/ 4143842 h 6386516"/>
              <a:gd name="connsiteX7976" fmla="*/ 5114546 w 6789110"/>
              <a:gd name="connsiteY7976" fmla="*/ 4247780 h 6386516"/>
              <a:gd name="connsiteX7977" fmla="*/ 5012533 w 6789110"/>
              <a:gd name="connsiteY7977" fmla="*/ 4130368 h 6386516"/>
              <a:gd name="connsiteX7978" fmla="*/ 4991360 w 6789110"/>
              <a:gd name="connsiteY7978" fmla="*/ 4147691 h 6386516"/>
              <a:gd name="connsiteX7979" fmla="*/ 5124170 w 6789110"/>
              <a:gd name="connsiteY7979" fmla="*/ 4290126 h 6386516"/>
              <a:gd name="connsiteX7980" fmla="*/ 5108772 w 6789110"/>
              <a:gd name="connsiteY7980" fmla="*/ 4355568 h 6386516"/>
              <a:gd name="connsiteX7981" fmla="*/ 4989435 w 6789110"/>
              <a:gd name="connsiteY7981" fmla="*/ 4216984 h 6386516"/>
              <a:gd name="connsiteX7982" fmla="*/ 4972112 w 6789110"/>
              <a:gd name="connsiteY7982" fmla="*/ 4234307 h 6386516"/>
              <a:gd name="connsiteX7983" fmla="*/ 5104922 w 6789110"/>
              <a:gd name="connsiteY7983" fmla="*/ 4394064 h 6386516"/>
              <a:gd name="connsiteX7984" fmla="*/ 5087599 w 6789110"/>
              <a:gd name="connsiteY7984" fmla="*/ 4449883 h 6386516"/>
              <a:gd name="connsiteX7985" fmla="*/ 4852775 w 6789110"/>
              <a:gd name="connsiteY7985" fmla="*/ 4168864 h 6386516"/>
              <a:gd name="connsiteX7986" fmla="*/ 4858550 w 6789110"/>
              <a:gd name="connsiteY7986" fmla="*/ 4211209 h 6386516"/>
              <a:gd name="connsiteX7987" fmla="*/ 5064502 w 6789110"/>
              <a:gd name="connsiteY7987" fmla="*/ 4457582 h 6386516"/>
              <a:gd name="connsiteX7988" fmla="*/ 4935541 w 6789110"/>
              <a:gd name="connsiteY7988" fmla="*/ 4376741 h 6386516"/>
              <a:gd name="connsiteX7989" fmla="*/ 4902820 w 6789110"/>
              <a:gd name="connsiteY7989" fmla="*/ 4342095 h 6386516"/>
              <a:gd name="connsiteX7990" fmla="*/ 4908594 w 6789110"/>
              <a:gd name="connsiteY7990" fmla="*/ 4349794 h 6386516"/>
              <a:gd name="connsiteX7991" fmla="*/ 4893196 w 6789110"/>
              <a:gd name="connsiteY7991" fmla="*/ 4361343 h 6386516"/>
              <a:gd name="connsiteX7992" fmla="*/ 5018307 w 6789110"/>
              <a:gd name="connsiteY7992" fmla="*/ 4549972 h 6386516"/>
              <a:gd name="connsiteX7993" fmla="*/ 4877798 w 6789110"/>
              <a:gd name="connsiteY7993" fmla="*/ 4386365 h 6386516"/>
              <a:gd name="connsiteX7994" fmla="*/ 4866249 w 6789110"/>
              <a:gd name="connsiteY7994" fmla="*/ 4388290 h 6386516"/>
              <a:gd name="connsiteX7995" fmla="*/ 4856625 w 6789110"/>
              <a:gd name="connsiteY7995" fmla="*/ 4388290 h 6386516"/>
              <a:gd name="connsiteX7996" fmla="*/ 4997134 w 6789110"/>
              <a:gd name="connsiteY7996" fmla="*/ 4598092 h 6386516"/>
              <a:gd name="connsiteX7997" fmla="*/ 4864324 w 6789110"/>
              <a:gd name="connsiteY7997" fmla="*/ 4434485 h 6386516"/>
              <a:gd name="connsiteX7998" fmla="*/ 4860474 w 6789110"/>
              <a:gd name="connsiteY7998" fmla="*/ 4446034 h 6386516"/>
              <a:gd name="connsiteX7999" fmla="*/ 4875873 w 6789110"/>
              <a:gd name="connsiteY7999" fmla="*/ 4484529 h 6386516"/>
              <a:gd name="connsiteX8000" fmla="*/ 4970187 w 6789110"/>
              <a:gd name="connsiteY8000" fmla="*/ 4636588 h 6386516"/>
              <a:gd name="connsiteX8001" fmla="*/ 4927842 w 6789110"/>
              <a:gd name="connsiteY8001" fmla="*/ 4596167 h 6386516"/>
              <a:gd name="connsiteX8002" fmla="*/ 4879722 w 6789110"/>
              <a:gd name="connsiteY8002" fmla="*/ 4536499 h 6386516"/>
              <a:gd name="connsiteX8003" fmla="*/ 4873948 w 6789110"/>
              <a:gd name="connsiteY8003" fmla="*/ 4573069 h 6386516"/>
              <a:gd name="connsiteX8004" fmla="*/ 4922067 w 6789110"/>
              <a:gd name="connsiteY8004" fmla="*/ 4659685 h 6386516"/>
              <a:gd name="connsiteX8005" fmla="*/ 4850850 w 6789110"/>
              <a:gd name="connsiteY8005" fmla="*/ 4605791 h 6386516"/>
              <a:gd name="connsiteX8006" fmla="*/ 4841226 w 6789110"/>
              <a:gd name="connsiteY8006" fmla="*/ 4613490 h 6386516"/>
              <a:gd name="connsiteX8007" fmla="*/ 4850850 w 6789110"/>
              <a:gd name="connsiteY8007" fmla="*/ 4632738 h 6386516"/>
              <a:gd name="connsiteX8008" fmla="*/ 4841226 w 6789110"/>
              <a:gd name="connsiteY8008" fmla="*/ 4626964 h 6386516"/>
              <a:gd name="connsiteX8009" fmla="*/ 4868174 w 6789110"/>
              <a:gd name="connsiteY8009" fmla="*/ 4661610 h 6386516"/>
              <a:gd name="connsiteX8010" fmla="*/ 4820054 w 6789110"/>
              <a:gd name="connsiteY8010" fmla="*/ 4663534 h 6386516"/>
              <a:gd name="connsiteX8011" fmla="*/ 4741138 w 6789110"/>
              <a:gd name="connsiteY8011" fmla="*/ 4569220 h 6386516"/>
              <a:gd name="connsiteX8012" fmla="*/ 4729589 w 6789110"/>
              <a:gd name="connsiteY8012" fmla="*/ 4569220 h 6386516"/>
              <a:gd name="connsiteX8013" fmla="*/ 4700717 w 6789110"/>
              <a:gd name="connsiteY8013" fmla="*/ 4526875 h 6386516"/>
              <a:gd name="connsiteX8014" fmla="*/ 4227218 w 6789110"/>
              <a:gd name="connsiteY8014" fmla="*/ 4034129 h 6386516"/>
              <a:gd name="connsiteX8015" fmla="*/ 4211820 w 6789110"/>
              <a:gd name="connsiteY8015" fmla="*/ 4076474 h 6386516"/>
              <a:gd name="connsiteX8016" fmla="*/ 4408148 w 6789110"/>
              <a:gd name="connsiteY8016" fmla="*/ 4245856 h 6386516"/>
              <a:gd name="connsiteX8017" fmla="*/ 4785408 w 6789110"/>
              <a:gd name="connsiteY8017" fmla="*/ 4657760 h 6386516"/>
              <a:gd name="connsiteX8018" fmla="*/ 4710341 w 6789110"/>
              <a:gd name="connsiteY8018" fmla="*/ 4650061 h 6386516"/>
              <a:gd name="connsiteX8019" fmla="*/ 4204121 w 6789110"/>
              <a:gd name="connsiteY8019" fmla="*/ 4107271 h 6386516"/>
              <a:gd name="connsiteX8020" fmla="*/ 4198346 w 6789110"/>
              <a:gd name="connsiteY8020" fmla="*/ 4113045 h 6386516"/>
              <a:gd name="connsiteX8021" fmla="*/ 4194497 w 6789110"/>
              <a:gd name="connsiteY8021" fmla="*/ 4134218 h 6386516"/>
              <a:gd name="connsiteX8022" fmla="*/ 4664146 w 6789110"/>
              <a:gd name="connsiteY8022" fmla="*/ 4630813 h 6386516"/>
              <a:gd name="connsiteX8023" fmla="*/ 4437020 w 6789110"/>
              <a:gd name="connsiteY8023" fmla="*/ 4469131 h 6386516"/>
              <a:gd name="connsiteX8024" fmla="*/ 4184873 w 6789110"/>
              <a:gd name="connsiteY8024" fmla="*/ 4186187 h 6386516"/>
              <a:gd name="connsiteX8025" fmla="*/ 4179099 w 6789110"/>
              <a:gd name="connsiteY8025" fmla="*/ 4216984 h 6386516"/>
              <a:gd name="connsiteX8026" fmla="*/ 4527485 w 6789110"/>
              <a:gd name="connsiteY8026" fmla="*/ 4600017 h 6386516"/>
              <a:gd name="connsiteX8027" fmla="*/ 4323458 w 6789110"/>
              <a:gd name="connsiteY8027" fmla="*/ 4434485 h 6386516"/>
              <a:gd name="connsiteX8028" fmla="*/ 4169475 w 6789110"/>
              <a:gd name="connsiteY8028" fmla="*/ 4267028 h 6386516"/>
              <a:gd name="connsiteX8029" fmla="*/ 4163700 w 6789110"/>
              <a:gd name="connsiteY8029" fmla="*/ 4293975 h 6386516"/>
              <a:gd name="connsiteX8030" fmla="*/ 4369652 w 6789110"/>
              <a:gd name="connsiteY8030" fmla="*/ 4534574 h 6386516"/>
              <a:gd name="connsiteX8031" fmla="*/ 4150227 w 6789110"/>
              <a:gd name="connsiteY8031" fmla="*/ 4372892 h 6386516"/>
              <a:gd name="connsiteX8032" fmla="*/ 4148302 w 6789110"/>
              <a:gd name="connsiteY8032" fmla="*/ 4380591 h 6386516"/>
              <a:gd name="connsiteX8033" fmla="*/ 4152151 w 6789110"/>
              <a:gd name="connsiteY8033" fmla="*/ 4394064 h 6386516"/>
              <a:gd name="connsiteX8034" fmla="*/ 4194497 w 6789110"/>
              <a:gd name="connsiteY8034" fmla="*/ 4447958 h 6386516"/>
              <a:gd name="connsiteX8035" fmla="*/ 4156001 w 6789110"/>
              <a:gd name="connsiteY8035" fmla="*/ 4430635 h 6386516"/>
              <a:gd name="connsiteX8036" fmla="*/ 4157926 w 6789110"/>
              <a:gd name="connsiteY8036" fmla="*/ 4438334 h 6386516"/>
              <a:gd name="connsiteX8037" fmla="*/ 4175249 w 6789110"/>
              <a:gd name="connsiteY8037" fmla="*/ 4719353 h 6386516"/>
              <a:gd name="connsiteX8038" fmla="*/ 4179099 w 6789110"/>
              <a:gd name="connsiteY8038" fmla="*/ 4850239 h 6386516"/>
              <a:gd name="connsiteX8039" fmla="*/ 4169475 w 6789110"/>
              <a:gd name="connsiteY8039" fmla="*/ 4859863 h 6386516"/>
              <a:gd name="connsiteX8040" fmla="*/ 4181023 w 6789110"/>
              <a:gd name="connsiteY8040" fmla="*/ 4881035 h 6386516"/>
              <a:gd name="connsiteX8041" fmla="*/ 4181023 w 6789110"/>
              <a:gd name="connsiteY8041" fmla="*/ 4956102 h 6386516"/>
              <a:gd name="connsiteX8042" fmla="*/ 4130979 w 6789110"/>
              <a:gd name="connsiteY8042" fmla="*/ 4934930 h 6386516"/>
              <a:gd name="connsiteX8043" fmla="*/ 4117505 w 6789110"/>
              <a:gd name="connsiteY8043" fmla="*/ 4958027 h 6386516"/>
              <a:gd name="connsiteX8044" fmla="*/ 4154076 w 6789110"/>
              <a:gd name="connsiteY8044" fmla="*/ 5000372 h 6386516"/>
              <a:gd name="connsiteX8045" fmla="*/ 4169475 w 6789110"/>
              <a:gd name="connsiteY8045" fmla="*/ 5006147 h 6386516"/>
              <a:gd name="connsiteX8046" fmla="*/ 4159851 w 6789110"/>
              <a:gd name="connsiteY8046" fmla="*/ 5019620 h 6386516"/>
              <a:gd name="connsiteX8047" fmla="*/ 4136753 w 6789110"/>
              <a:gd name="connsiteY8047" fmla="*/ 5029244 h 6386516"/>
              <a:gd name="connsiteX8048" fmla="*/ 4132904 w 6789110"/>
              <a:gd name="connsiteY8048" fmla="*/ 5040793 h 6386516"/>
              <a:gd name="connsiteX8049" fmla="*/ 4127129 w 6789110"/>
              <a:gd name="connsiteY8049" fmla="*/ 5085063 h 6386516"/>
              <a:gd name="connsiteX8050" fmla="*/ 4142527 w 6789110"/>
              <a:gd name="connsiteY8050" fmla="*/ 5102386 h 6386516"/>
              <a:gd name="connsiteX8051" fmla="*/ 4102107 w 6789110"/>
              <a:gd name="connsiteY8051" fmla="*/ 5112010 h 6386516"/>
              <a:gd name="connsiteX8052" fmla="*/ 4098258 w 6789110"/>
              <a:gd name="connsiteY8052" fmla="*/ 5133183 h 6386516"/>
              <a:gd name="connsiteX8053" fmla="*/ 4065536 w 6789110"/>
              <a:gd name="connsiteY8053" fmla="*/ 5127408 h 6386516"/>
              <a:gd name="connsiteX8054" fmla="*/ 4030890 w 6789110"/>
              <a:gd name="connsiteY8054" fmla="*/ 5144731 h 6386516"/>
              <a:gd name="connsiteX8055" fmla="*/ 4017416 w 6789110"/>
              <a:gd name="connsiteY8055" fmla="*/ 5152430 h 6386516"/>
              <a:gd name="connsiteX8056" fmla="*/ 3992394 w 6789110"/>
              <a:gd name="connsiteY8056" fmla="*/ 5121634 h 6386516"/>
              <a:gd name="connsiteX8057" fmla="*/ 4000093 w 6789110"/>
              <a:gd name="connsiteY8057" fmla="*/ 5119709 h 6386516"/>
              <a:gd name="connsiteX8058" fmla="*/ 3978921 w 6789110"/>
              <a:gd name="connsiteY8058" fmla="*/ 5086988 h 6386516"/>
              <a:gd name="connsiteX8059" fmla="*/ 3986620 w 6789110"/>
              <a:gd name="connsiteY8059" fmla="*/ 5038868 h 6386516"/>
              <a:gd name="connsiteX8060" fmla="*/ 3978921 w 6789110"/>
              <a:gd name="connsiteY8060" fmla="*/ 5058116 h 6386516"/>
              <a:gd name="connsiteX8061" fmla="*/ 3900004 w 6789110"/>
              <a:gd name="connsiteY8061" fmla="*/ 5121634 h 6386516"/>
              <a:gd name="connsiteX8062" fmla="*/ 3513122 w 6789110"/>
              <a:gd name="connsiteY8062" fmla="*/ 4927231 h 6386516"/>
              <a:gd name="connsiteX8063" fmla="*/ 3874982 w 6789110"/>
              <a:gd name="connsiteY8063" fmla="*/ 5137032 h 6386516"/>
              <a:gd name="connsiteX8064" fmla="*/ 3950049 w 6789110"/>
              <a:gd name="connsiteY8064" fmla="*/ 5171678 h 6386516"/>
              <a:gd name="connsiteX8065" fmla="*/ 3925027 w 6789110"/>
              <a:gd name="connsiteY8065" fmla="*/ 5187077 h 6386516"/>
              <a:gd name="connsiteX8066" fmla="*/ 3751796 w 6789110"/>
              <a:gd name="connsiteY8066" fmla="*/ 5152430 h 6386516"/>
              <a:gd name="connsiteX8067" fmla="*/ 3932726 w 6789110"/>
              <a:gd name="connsiteY8067" fmla="*/ 5214024 h 6386516"/>
              <a:gd name="connsiteX8068" fmla="*/ 3863433 w 6789110"/>
              <a:gd name="connsiteY8068" fmla="*/ 5393029 h 6386516"/>
              <a:gd name="connsiteX8069" fmla="*/ 3811464 w 6789110"/>
              <a:gd name="connsiteY8069" fmla="*/ 5394954 h 6386516"/>
              <a:gd name="connsiteX8070" fmla="*/ 3846110 w 6789110"/>
              <a:gd name="connsiteY8070" fmla="*/ 5468096 h 6386516"/>
              <a:gd name="connsiteX8071" fmla="*/ 3736397 w 6789110"/>
              <a:gd name="connsiteY8071" fmla="*/ 5577809 h 6386516"/>
              <a:gd name="connsiteX8072" fmla="*/ 3755645 w 6789110"/>
              <a:gd name="connsiteY8072" fmla="*/ 5535464 h 6386516"/>
              <a:gd name="connsiteX8073" fmla="*/ 3713300 w 6789110"/>
              <a:gd name="connsiteY8073" fmla="*/ 5491193 h 6386516"/>
              <a:gd name="connsiteX8074" fmla="*/ 3572791 w 6789110"/>
              <a:gd name="connsiteY8074" fmla="*/ 5366082 h 6386516"/>
              <a:gd name="connsiteX8075" fmla="*/ 3087745 w 6789110"/>
              <a:gd name="connsiteY8075" fmla="*/ 4956102 h 6386516"/>
              <a:gd name="connsiteX8076" fmla="*/ 3557392 w 6789110"/>
              <a:gd name="connsiteY8076" fmla="*/ 5379556 h 6386516"/>
              <a:gd name="connsiteX8077" fmla="*/ 3445754 w 6789110"/>
              <a:gd name="connsiteY8077" fmla="*/ 5396879 h 6386516"/>
              <a:gd name="connsiteX8078" fmla="*/ 3605512 w 6789110"/>
              <a:gd name="connsiteY8078" fmla="*/ 5371857 h 6386516"/>
              <a:gd name="connsiteX8079" fmla="*/ 3632459 w 6789110"/>
              <a:gd name="connsiteY8079" fmla="*/ 5485419 h 6386516"/>
              <a:gd name="connsiteX8080" fmla="*/ 3578565 w 6789110"/>
              <a:gd name="connsiteY8080" fmla="*/ 5689447 h 6386516"/>
              <a:gd name="connsiteX8081" fmla="*/ 3461153 w 6789110"/>
              <a:gd name="connsiteY8081" fmla="*/ 5714469 h 6386516"/>
              <a:gd name="connsiteX8082" fmla="*/ 3422657 w 6789110"/>
              <a:gd name="connsiteY8082" fmla="*/ 5829956 h 6386516"/>
              <a:gd name="connsiteX8083" fmla="*/ 3274448 w 6789110"/>
              <a:gd name="connsiteY8083" fmla="*/ 5418051 h 6386516"/>
              <a:gd name="connsiteX8084" fmla="*/ 3012678 w 6789110"/>
              <a:gd name="connsiteY8084" fmla="*/ 5179378 h 6386516"/>
              <a:gd name="connsiteX8085" fmla="*/ 3314869 w 6789110"/>
              <a:gd name="connsiteY8085" fmla="*/ 5525840 h 6386516"/>
              <a:gd name="connsiteX8086" fmla="*/ 3282147 w 6789110"/>
              <a:gd name="connsiteY8086" fmla="*/ 5514291 h 6386516"/>
              <a:gd name="connsiteX8087" fmla="*/ 3099293 w 6789110"/>
              <a:gd name="connsiteY8087" fmla="*/ 5387255 h 6386516"/>
              <a:gd name="connsiteX8088" fmla="*/ 2868318 w 6789110"/>
              <a:gd name="connsiteY8088" fmla="*/ 4934930 h 6386516"/>
              <a:gd name="connsiteX8089" fmla="*/ 2795176 w 6789110"/>
              <a:gd name="connsiteY8089" fmla="*/ 4474905 h 6386516"/>
              <a:gd name="connsiteX8090" fmla="*/ 2818274 w 6789110"/>
              <a:gd name="connsiteY8090" fmla="*/ 4815593 h 6386516"/>
              <a:gd name="connsiteX8091" fmla="*/ 3070421 w 6789110"/>
              <a:gd name="connsiteY8091" fmla="*/ 5368007 h 6386516"/>
              <a:gd name="connsiteX8092" fmla="*/ 3003053 w 6789110"/>
              <a:gd name="connsiteY8092" fmla="*/ 5300639 h 6386516"/>
              <a:gd name="connsiteX8093" fmla="*/ 2912588 w 6789110"/>
              <a:gd name="connsiteY8093" fmla="*/ 5281391 h 6386516"/>
              <a:gd name="connsiteX8094" fmla="*/ 2850995 w 6789110"/>
              <a:gd name="connsiteY8094" fmla="*/ 5229422 h 6386516"/>
              <a:gd name="connsiteX8095" fmla="*/ 2729733 w 6789110"/>
              <a:gd name="connsiteY8095" fmla="*/ 5198626 h 6386516"/>
              <a:gd name="connsiteX8096" fmla="*/ 2716260 w 6789110"/>
              <a:gd name="connsiteY8096" fmla="*/ 5138957 h 6386516"/>
              <a:gd name="connsiteX8097" fmla="*/ 2725885 w 6789110"/>
              <a:gd name="connsiteY8097" fmla="*/ 4496078 h 6386516"/>
              <a:gd name="connsiteX8098" fmla="*/ 2822123 w 6789110"/>
              <a:gd name="connsiteY8098" fmla="*/ 4061076 h 6386516"/>
              <a:gd name="connsiteX8099" fmla="*/ 2991505 w 6789110"/>
              <a:gd name="connsiteY8099" fmla="*/ 4382516 h 6386516"/>
              <a:gd name="connsiteX8100" fmla="*/ 3072346 w 6789110"/>
              <a:gd name="connsiteY8100" fmla="*/ 4636588 h 6386516"/>
              <a:gd name="connsiteX8101" fmla="*/ 3516971 w 6789110"/>
              <a:gd name="connsiteY8101" fmla="*/ 5110085 h 6386516"/>
              <a:gd name="connsiteX8102" fmla="*/ 3047323 w 6789110"/>
              <a:gd name="connsiteY8102" fmla="*/ 4457582 h 6386516"/>
              <a:gd name="connsiteX8103" fmla="*/ 3001129 w 6789110"/>
              <a:gd name="connsiteY8103" fmla="*/ 4374816 h 6386516"/>
              <a:gd name="connsiteX8104" fmla="*/ 2983805 w 6789110"/>
              <a:gd name="connsiteY8104" fmla="*/ 4370967 h 6386516"/>
              <a:gd name="connsiteX8105" fmla="*/ 2906814 w 6789110"/>
              <a:gd name="connsiteY8105" fmla="*/ 4039903 h 6386516"/>
              <a:gd name="connsiteX8106" fmla="*/ 3112766 w 6789110"/>
              <a:gd name="connsiteY8106" fmla="*/ 4392140 h 6386516"/>
              <a:gd name="connsiteX8107" fmla="*/ 2981881 w 6789110"/>
              <a:gd name="connsiteY8107" fmla="*/ 4147691 h 6386516"/>
              <a:gd name="connsiteX8108" fmla="*/ 3207081 w 6789110"/>
              <a:gd name="connsiteY8108" fmla="*/ 4409463 h 6386516"/>
              <a:gd name="connsiteX8109" fmla="*/ 3199383 w 6789110"/>
              <a:gd name="connsiteY8109" fmla="*/ 4292051 h 6386516"/>
              <a:gd name="connsiteX8110" fmla="*/ 3297546 w 6789110"/>
              <a:gd name="connsiteY8110" fmla="*/ 4318998 h 6386516"/>
              <a:gd name="connsiteX8111" fmla="*/ 3436130 w 6789110"/>
              <a:gd name="connsiteY8111" fmla="*/ 4255480 h 6386516"/>
              <a:gd name="connsiteX8112" fmla="*/ 3191683 w 6789110"/>
              <a:gd name="connsiteY8112" fmla="*/ 4097647 h 6386516"/>
              <a:gd name="connsiteX8113" fmla="*/ 3164736 w 6789110"/>
              <a:gd name="connsiteY8113" fmla="*/ 4122669 h 6386516"/>
              <a:gd name="connsiteX8114" fmla="*/ 3185908 w 6789110"/>
              <a:gd name="connsiteY8114" fmla="*/ 4084173 h 6386516"/>
              <a:gd name="connsiteX8115" fmla="*/ 3426507 w 6789110"/>
              <a:gd name="connsiteY8115" fmla="*/ 4163090 h 6386516"/>
              <a:gd name="connsiteX8116" fmla="*/ 3424582 w 6789110"/>
              <a:gd name="connsiteY8116" fmla="*/ 4136143 h 6386516"/>
              <a:gd name="connsiteX8117" fmla="*/ 3272524 w 6789110"/>
              <a:gd name="connsiteY8117" fmla="*/ 4080324 h 6386516"/>
              <a:gd name="connsiteX8118" fmla="*/ 3195532 w 6789110"/>
              <a:gd name="connsiteY8118" fmla="*/ 4016806 h 6386516"/>
              <a:gd name="connsiteX8119" fmla="*/ 3078120 w 6789110"/>
              <a:gd name="connsiteY8119" fmla="*/ 3947513 h 6386516"/>
              <a:gd name="connsiteX8120" fmla="*/ 3301395 w 6789110"/>
              <a:gd name="connsiteY8120" fmla="*/ 4005257 h 6386516"/>
              <a:gd name="connsiteX8121" fmla="*/ 3266749 w 6789110"/>
              <a:gd name="connsiteY8121" fmla="*/ 4028354 h 6386516"/>
              <a:gd name="connsiteX8122" fmla="*/ 3484250 w 6789110"/>
              <a:gd name="connsiteY8122" fmla="*/ 4041828 h 6386516"/>
              <a:gd name="connsiteX8123" fmla="*/ 3372612 w 6789110"/>
              <a:gd name="connsiteY8123" fmla="*/ 4020655 h 6386516"/>
              <a:gd name="connsiteX8124" fmla="*/ 3420732 w 6789110"/>
              <a:gd name="connsiteY8124" fmla="*/ 3976385 h 6386516"/>
              <a:gd name="connsiteX8125" fmla="*/ 3351440 w 6789110"/>
              <a:gd name="connsiteY8125" fmla="*/ 3978310 h 6386516"/>
              <a:gd name="connsiteX8126" fmla="*/ 3401484 w 6789110"/>
              <a:gd name="connsiteY8126" fmla="*/ 3924416 h 6386516"/>
              <a:gd name="connsiteX8127" fmla="*/ 3257125 w 6789110"/>
              <a:gd name="connsiteY8127" fmla="*/ 3918642 h 6386516"/>
              <a:gd name="connsiteX8128" fmla="*/ 3151262 w 6789110"/>
              <a:gd name="connsiteY8128" fmla="*/ 3756959 h 6386516"/>
              <a:gd name="connsiteX8129" fmla="*/ 3245577 w 6789110"/>
              <a:gd name="connsiteY8129" fmla="*/ 3851274 h 6386516"/>
              <a:gd name="connsiteX8130" fmla="*/ 3041549 w 6789110"/>
              <a:gd name="connsiteY8130" fmla="*/ 3585653 h 6386516"/>
              <a:gd name="connsiteX8131" fmla="*/ 3234028 w 6789110"/>
              <a:gd name="connsiteY8131" fmla="*/ 3533684 h 6386516"/>
              <a:gd name="connsiteX8132" fmla="*/ 3257125 w 6789110"/>
              <a:gd name="connsiteY8132" fmla="*/ 3504812 h 6386516"/>
              <a:gd name="connsiteX8133" fmla="*/ 3386086 w 6789110"/>
              <a:gd name="connsiteY8133" fmla="*/ 3701140 h 6386516"/>
              <a:gd name="connsiteX8134" fmla="*/ 3461153 w 6789110"/>
              <a:gd name="connsiteY8134" fmla="*/ 3554857 h 6386516"/>
              <a:gd name="connsiteX8135" fmla="*/ 3611286 w 6789110"/>
              <a:gd name="connsiteY8135" fmla="*/ 3618375 h 6386516"/>
              <a:gd name="connsiteX8136" fmla="*/ 3684428 w 6789110"/>
              <a:gd name="connsiteY8136" fmla="*/ 3695366 h 6386516"/>
              <a:gd name="connsiteX8137" fmla="*/ 3684428 w 6789110"/>
              <a:gd name="connsiteY8137" fmla="*/ 3868597 h 6386516"/>
              <a:gd name="connsiteX8138" fmla="*/ 3774893 w 6789110"/>
              <a:gd name="connsiteY8138" fmla="*/ 3733862 h 6386516"/>
              <a:gd name="connsiteX8139" fmla="*/ 3909628 w 6789110"/>
              <a:gd name="connsiteY8139" fmla="*/ 3918642 h 6386516"/>
              <a:gd name="connsiteX8140" fmla="*/ 3932726 w 6789110"/>
              <a:gd name="connsiteY8140" fmla="*/ 3978310 h 6386516"/>
              <a:gd name="connsiteX8141" fmla="*/ 3942350 w 6789110"/>
              <a:gd name="connsiteY8141" fmla="*/ 3935965 h 6386516"/>
              <a:gd name="connsiteX8142" fmla="*/ 3944275 w 6789110"/>
              <a:gd name="connsiteY8142" fmla="*/ 3909018 h 6386516"/>
              <a:gd name="connsiteX8143" fmla="*/ 3925027 w 6789110"/>
              <a:gd name="connsiteY8143" fmla="*/ 3916717 h 6386516"/>
              <a:gd name="connsiteX8144" fmla="*/ 3882681 w 6789110"/>
              <a:gd name="connsiteY8144" fmla="*/ 3872447 h 6386516"/>
              <a:gd name="connsiteX8145" fmla="*/ 3780668 w 6789110"/>
              <a:gd name="connsiteY8145" fmla="*/ 3712689 h 6386516"/>
              <a:gd name="connsiteX8146" fmla="*/ 3686353 w 6789110"/>
              <a:gd name="connsiteY8146" fmla="*/ 3847424 h 6386516"/>
              <a:gd name="connsiteX8147" fmla="*/ 3705601 w 6789110"/>
              <a:gd name="connsiteY8147" fmla="*/ 3701140 h 6386516"/>
              <a:gd name="connsiteX8148" fmla="*/ 3678654 w 6789110"/>
              <a:gd name="connsiteY8148" fmla="*/ 3664570 h 6386516"/>
              <a:gd name="connsiteX8149" fmla="*/ 3659406 w 6789110"/>
              <a:gd name="connsiteY8149" fmla="*/ 3256515 h 6386516"/>
              <a:gd name="connsiteX8150" fmla="*/ 3640158 w 6789110"/>
              <a:gd name="connsiteY8150" fmla="*/ 3229568 h 6386516"/>
              <a:gd name="connsiteX8151" fmla="*/ 3632459 w 6789110"/>
              <a:gd name="connsiteY8151" fmla="*/ 3202621 h 6386516"/>
              <a:gd name="connsiteX8152" fmla="*/ 3653632 w 6789110"/>
              <a:gd name="connsiteY8152" fmla="*/ 3356604 h 6386516"/>
              <a:gd name="connsiteX8153" fmla="*/ 3603587 w 6789110"/>
              <a:gd name="connsiteY8153" fmla="*/ 3331581 h 6386516"/>
              <a:gd name="connsiteX8154" fmla="*/ 3459228 w 6789110"/>
              <a:gd name="connsiteY8154" fmla="*/ 2971670 h 6386516"/>
              <a:gd name="connsiteX8155" fmla="*/ 3445754 w 6789110"/>
              <a:gd name="connsiteY8155" fmla="*/ 2985141 h 6386516"/>
              <a:gd name="connsiteX8156" fmla="*/ 3595888 w 6789110"/>
              <a:gd name="connsiteY8156" fmla="*/ 3325807 h 6386516"/>
              <a:gd name="connsiteX8157" fmla="*/ 3526595 w 6789110"/>
              <a:gd name="connsiteY8157" fmla="*/ 3310409 h 6386516"/>
              <a:gd name="connsiteX8158" fmla="*/ 3426507 w 6789110"/>
              <a:gd name="connsiteY8158" fmla="*/ 3031330 h 6386516"/>
              <a:gd name="connsiteX8159" fmla="*/ 3418086 w 6789110"/>
              <a:gd name="connsiteY8159" fmla="*/ 3041432 h 6386516"/>
              <a:gd name="connsiteX8160" fmla="*/ 3410135 w 6789110"/>
              <a:gd name="connsiteY8160" fmla="*/ 3042333 h 6386516"/>
              <a:gd name="connsiteX8161" fmla="*/ 3442868 w 6789110"/>
              <a:gd name="connsiteY8161" fmla="*/ 3098207 h 6386516"/>
              <a:gd name="connsiteX8162" fmla="*/ 3518897 w 6789110"/>
              <a:gd name="connsiteY8162" fmla="*/ 3304634 h 6386516"/>
              <a:gd name="connsiteX8163" fmla="*/ 3465003 w 6789110"/>
              <a:gd name="connsiteY8163" fmla="*/ 3296935 h 6386516"/>
              <a:gd name="connsiteX8164" fmla="*/ 3388011 w 6789110"/>
              <a:gd name="connsiteY8164" fmla="*/ 3116008 h 6386516"/>
              <a:gd name="connsiteX8165" fmla="*/ 3384161 w 6789110"/>
              <a:gd name="connsiteY8165" fmla="*/ 3135255 h 6386516"/>
              <a:gd name="connsiteX8166" fmla="*/ 3443830 w 6789110"/>
              <a:gd name="connsiteY8166" fmla="*/ 3291161 h 6386516"/>
              <a:gd name="connsiteX8167" fmla="*/ 3372612 w 6789110"/>
              <a:gd name="connsiteY8167" fmla="*/ 3171830 h 6386516"/>
              <a:gd name="connsiteX8168" fmla="*/ 3368764 w 6789110"/>
              <a:gd name="connsiteY8168" fmla="*/ 3185305 h 6386516"/>
              <a:gd name="connsiteX8169" fmla="*/ 3403409 w 6789110"/>
              <a:gd name="connsiteY8169" fmla="*/ 3277687 h 6386516"/>
              <a:gd name="connsiteX8170" fmla="*/ 3320643 w 6789110"/>
              <a:gd name="connsiteY8170" fmla="*/ 3090989 h 6386516"/>
              <a:gd name="connsiteX8171" fmla="*/ 3351440 w 6789110"/>
              <a:gd name="connsiteY8171" fmla="*/ 3148730 h 6386516"/>
              <a:gd name="connsiteX8172" fmla="*/ 3357214 w 6789110"/>
              <a:gd name="connsiteY8172" fmla="*/ 3133331 h 6386516"/>
              <a:gd name="connsiteX8173" fmla="*/ 3320643 w 6789110"/>
              <a:gd name="connsiteY8173" fmla="*/ 3077516 h 6386516"/>
              <a:gd name="connsiteX8174" fmla="*/ 3324494 w 6789110"/>
              <a:gd name="connsiteY8174" fmla="*/ 3021706 h 6386516"/>
              <a:gd name="connsiteX8175" fmla="*/ 3370688 w 6789110"/>
              <a:gd name="connsiteY8175" fmla="*/ 3110236 h 6386516"/>
              <a:gd name="connsiteX8176" fmla="*/ 3378387 w 6789110"/>
              <a:gd name="connsiteY8176" fmla="*/ 3096764 h 6386516"/>
              <a:gd name="connsiteX8177" fmla="*/ 3322568 w 6789110"/>
              <a:gd name="connsiteY8177" fmla="*/ 2994763 h 6386516"/>
              <a:gd name="connsiteX8178" fmla="*/ 3388011 w 6789110"/>
              <a:gd name="connsiteY8178" fmla="*/ 3083292 h 6386516"/>
              <a:gd name="connsiteX8179" fmla="*/ 3394767 w 6789110"/>
              <a:gd name="connsiteY8179" fmla="*/ 3076534 h 6386516"/>
              <a:gd name="connsiteX8180" fmla="*/ 3395212 w 6789110"/>
              <a:gd name="connsiteY8180" fmla="*/ 3080569 h 6386516"/>
              <a:gd name="connsiteX8181" fmla="*/ 3393785 w 6789110"/>
              <a:gd name="connsiteY8181" fmla="*/ 3094839 h 6386516"/>
              <a:gd name="connsiteX8182" fmla="*/ 3397635 w 6789110"/>
              <a:gd name="connsiteY8182" fmla="*/ 3102536 h 6386516"/>
              <a:gd name="connsiteX8183" fmla="*/ 3395212 w 6789110"/>
              <a:gd name="connsiteY8183" fmla="*/ 3080569 h 6386516"/>
              <a:gd name="connsiteX8184" fmla="*/ 3395710 w 6789110"/>
              <a:gd name="connsiteY8184" fmla="*/ 3075592 h 6386516"/>
              <a:gd name="connsiteX8185" fmla="*/ 3394767 w 6789110"/>
              <a:gd name="connsiteY8185" fmla="*/ 3076534 h 6386516"/>
              <a:gd name="connsiteX8186" fmla="*/ 3394496 w 6789110"/>
              <a:gd name="connsiteY8186" fmla="*/ 3074074 h 6386516"/>
              <a:gd name="connsiteX8187" fmla="*/ 3326418 w 6789110"/>
              <a:gd name="connsiteY8187" fmla="*/ 2917784 h 6386516"/>
              <a:gd name="connsiteX8188" fmla="*/ 3388432 w 6789110"/>
              <a:gd name="connsiteY8188" fmla="*/ 3005288 h 6386516"/>
              <a:gd name="connsiteX8189" fmla="*/ 3406626 w 6789110"/>
              <a:gd name="connsiteY8189" fmla="*/ 3036343 h 6386516"/>
              <a:gd name="connsiteX8190" fmla="*/ 3409665 w 6789110"/>
              <a:gd name="connsiteY8190" fmla="*/ 3020985 h 6386516"/>
              <a:gd name="connsiteX8191" fmla="*/ 3411108 w 6789110"/>
              <a:gd name="connsiteY8191" fmla="*/ 3006310 h 6386516"/>
              <a:gd name="connsiteX8192" fmla="*/ 3413033 w 6789110"/>
              <a:gd name="connsiteY8192" fmla="*/ 3004384 h 6386516"/>
              <a:gd name="connsiteX8193" fmla="*/ 3391860 w 6789110"/>
              <a:gd name="connsiteY8193" fmla="*/ 2969744 h 6386516"/>
              <a:gd name="connsiteX8194" fmla="*/ 3391860 w 6789110"/>
              <a:gd name="connsiteY8194" fmla="*/ 2975520 h 6386516"/>
              <a:gd name="connsiteX8195" fmla="*/ 3361065 w 6789110"/>
              <a:gd name="connsiteY8195" fmla="*/ 2963971 h 6386516"/>
              <a:gd name="connsiteX8196" fmla="*/ 3362988 w 6789110"/>
              <a:gd name="connsiteY8196" fmla="*/ 2931255 h 6386516"/>
              <a:gd name="connsiteX8197" fmla="*/ 3295621 w 6789110"/>
              <a:gd name="connsiteY8197" fmla="*/ 2804240 h 6386516"/>
              <a:gd name="connsiteX8198" fmla="*/ 3382236 w 6789110"/>
              <a:gd name="connsiteY8198" fmla="*/ 2890841 h 6386516"/>
              <a:gd name="connsiteX8199" fmla="*/ 3384161 w 6789110"/>
              <a:gd name="connsiteY8199" fmla="*/ 2883144 h 6386516"/>
              <a:gd name="connsiteX8200" fmla="*/ 3349515 w 6789110"/>
              <a:gd name="connsiteY8200" fmla="*/ 2838881 h 6386516"/>
              <a:gd name="connsiteX8201" fmla="*/ 3349515 w 6789110"/>
              <a:gd name="connsiteY8201" fmla="*/ 2831183 h 6386516"/>
              <a:gd name="connsiteX8202" fmla="*/ 3257125 w 6789110"/>
              <a:gd name="connsiteY8202" fmla="*/ 2752279 h 6386516"/>
              <a:gd name="connsiteX8203" fmla="*/ 3239802 w 6789110"/>
              <a:gd name="connsiteY8203" fmla="*/ 2761902 h 6386516"/>
              <a:gd name="connsiteX8204" fmla="*/ 3235953 w 6789110"/>
              <a:gd name="connsiteY8204" fmla="*/ 2736883 h 6386516"/>
              <a:gd name="connsiteX8205" fmla="*/ 3220554 w 6789110"/>
              <a:gd name="connsiteY8205" fmla="*/ 2727262 h 6386516"/>
              <a:gd name="connsiteX8206" fmla="*/ 3247501 w 6789110"/>
              <a:gd name="connsiteY8206" fmla="*/ 2721488 h 6386516"/>
              <a:gd name="connsiteX8207" fmla="*/ 3276373 w 6789110"/>
              <a:gd name="connsiteY8207" fmla="*/ 2692620 h 6386516"/>
              <a:gd name="connsiteX8208" fmla="*/ 3266749 w 6789110"/>
              <a:gd name="connsiteY8208" fmla="*/ 2690696 h 6386516"/>
              <a:gd name="connsiteX8209" fmla="*/ 3287922 w 6789110"/>
              <a:gd name="connsiteY8209" fmla="*/ 2675300 h 6386516"/>
              <a:gd name="connsiteX8210" fmla="*/ 3276373 w 6789110"/>
              <a:gd name="connsiteY8210" fmla="*/ 2681073 h 6386516"/>
              <a:gd name="connsiteX8211" fmla="*/ 3239802 w 6789110"/>
              <a:gd name="connsiteY8211" fmla="*/ 2661824 h 6386516"/>
              <a:gd name="connsiteX8212" fmla="*/ 3222479 w 6789110"/>
              <a:gd name="connsiteY8212" fmla="*/ 2671449 h 6386516"/>
              <a:gd name="connsiteX8213" fmla="*/ 3220554 w 6789110"/>
              <a:gd name="connsiteY8213" fmla="*/ 2673376 h 6386516"/>
              <a:gd name="connsiteX8214" fmla="*/ 3132014 w 6789110"/>
              <a:gd name="connsiteY8214" fmla="*/ 2704168 h 6386516"/>
              <a:gd name="connsiteX8215" fmla="*/ 3189758 w 6789110"/>
              <a:gd name="connsiteY8215" fmla="*/ 2656053 h 6386516"/>
              <a:gd name="connsiteX8216" fmla="*/ 3162812 w 6789110"/>
              <a:gd name="connsiteY8216" fmla="*/ 2636801 h 6386516"/>
              <a:gd name="connsiteX8217" fmla="*/ 3053098 w 6789110"/>
              <a:gd name="connsiteY8217" fmla="*/ 2713791 h 6386516"/>
              <a:gd name="connsiteX8218" fmla="*/ 3157036 w 6789110"/>
              <a:gd name="connsiteY8218" fmla="*/ 2632957 h 6386516"/>
              <a:gd name="connsiteX8219" fmla="*/ 3126240 w 6789110"/>
              <a:gd name="connsiteY8219" fmla="*/ 2604083 h 6386516"/>
              <a:gd name="connsiteX8220" fmla="*/ 3120465 w 6789110"/>
              <a:gd name="connsiteY8220" fmla="*/ 2607937 h 6386516"/>
              <a:gd name="connsiteX8221" fmla="*/ 3126240 w 6789110"/>
              <a:gd name="connsiteY8221" fmla="*/ 2602161 h 6386516"/>
              <a:gd name="connsiteX8222" fmla="*/ 3105067 w 6789110"/>
              <a:gd name="connsiteY8222" fmla="*/ 2579072 h 6386516"/>
              <a:gd name="connsiteX8223" fmla="*/ 3095443 w 6789110"/>
              <a:gd name="connsiteY8223" fmla="*/ 2588694 h 6386516"/>
              <a:gd name="connsiteX8224" fmla="*/ 3103142 w 6789110"/>
              <a:gd name="connsiteY8224" fmla="*/ 2577142 h 6386516"/>
              <a:gd name="connsiteX8225" fmla="*/ 3089669 w 6789110"/>
              <a:gd name="connsiteY8225" fmla="*/ 2559819 h 6386516"/>
              <a:gd name="connsiteX8226" fmla="*/ 3051173 w 6789110"/>
              <a:gd name="connsiteY8226" fmla="*/ 2594463 h 6386516"/>
              <a:gd name="connsiteX8227" fmla="*/ 3072346 w 6789110"/>
              <a:gd name="connsiteY8227" fmla="*/ 2534807 h 6386516"/>
              <a:gd name="connsiteX8228" fmla="*/ 3064646 w 6789110"/>
              <a:gd name="connsiteY8228" fmla="*/ 2525181 h 6386516"/>
              <a:gd name="connsiteX8229" fmla="*/ 3055022 w 6789110"/>
              <a:gd name="connsiteY8229" fmla="*/ 2538654 h 6386516"/>
              <a:gd name="connsiteX8230" fmla="*/ 3037699 w 6789110"/>
              <a:gd name="connsiteY8230" fmla="*/ 2484750 h 6386516"/>
              <a:gd name="connsiteX8231" fmla="*/ 3028076 w 6789110"/>
              <a:gd name="connsiteY8231" fmla="*/ 2494388 h 6386516"/>
              <a:gd name="connsiteX8232" fmla="*/ 3016527 w 6789110"/>
              <a:gd name="connsiteY8232" fmla="*/ 2571367 h 6386516"/>
              <a:gd name="connsiteX8233" fmla="*/ 2906814 w 6789110"/>
              <a:gd name="connsiteY8233" fmla="*/ 2448183 h 6386516"/>
              <a:gd name="connsiteX8234" fmla="*/ 2862544 w 6789110"/>
              <a:gd name="connsiteY8234" fmla="*/ 2321170 h 6386516"/>
              <a:gd name="connsiteX8235" fmla="*/ 2912588 w 6789110"/>
              <a:gd name="connsiteY8235" fmla="*/ 2255727 h 6386516"/>
              <a:gd name="connsiteX8236" fmla="*/ 2908739 w 6789110"/>
              <a:gd name="connsiteY8236" fmla="*/ 2196041 h 6386516"/>
              <a:gd name="connsiteX8237" fmla="*/ 2891416 w 6789110"/>
              <a:gd name="connsiteY8237" fmla="*/ 2192189 h 6386516"/>
              <a:gd name="connsiteX8238" fmla="*/ 2897190 w 6789110"/>
              <a:gd name="connsiteY8238" fmla="*/ 2209518 h 6386516"/>
              <a:gd name="connsiteX8239" fmla="*/ 2789402 w 6789110"/>
              <a:gd name="connsiteY8239" fmla="*/ 1949640 h 6386516"/>
              <a:gd name="connsiteX8240" fmla="*/ 2770154 w 6789110"/>
              <a:gd name="connsiteY8240" fmla="*/ 1941942 h 6386516"/>
              <a:gd name="connsiteX8241" fmla="*/ 2754756 w 6789110"/>
              <a:gd name="connsiteY8241" fmla="*/ 1916921 h 6386516"/>
              <a:gd name="connsiteX8242" fmla="*/ 2864469 w 6789110"/>
              <a:gd name="connsiteY8242" fmla="*/ 2228772 h 6386516"/>
              <a:gd name="connsiteX8243" fmla="*/ 2720110 w 6789110"/>
              <a:gd name="connsiteY8243" fmla="*/ 1888052 h 6386516"/>
              <a:gd name="connsiteX8244" fmla="*/ 2708561 w 6789110"/>
              <a:gd name="connsiteY8244" fmla="*/ 1882277 h 6386516"/>
              <a:gd name="connsiteX8245" fmla="*/ 2689313 w 6789110"/>
              <a:gd name="connsiteY8245" fmla="*/ 1824536 h 6386516"/>
              <a:gd name="connsiteX8246" fmla="*/ 2856770 w 6789110"/>
              <a:gd name="connsiteY8246" fmla="*/ 2282683 h 6386516"/>
              <a:gd name="connsiteX8247" fmla="*/ 2658516 w 6789110"/>
              <a:gd name="connsiteY8247" fmla="*/ 1701349 h 6386516"/>
              <a:gd name="connsiteX8248" fmla="*/ 2666215 w 6789110"/>
              <a:gd name="connsiteY8248" fmla="*/ 1624354 h 6386516"/>
              <a:gd name="connsiteX8249" fmla="*/ 2645043 w 6789110"/>
              <a:gd name="connsiteY8249" fmla="*/ 1612806 h 6386516"/>
              <a:gd name="connsiteX8250" fmla="*/ 2829822 w 6789110"/>
              <a:gd name="connsiteY8250" fmla="*/ 2317320 h 6386516"/>
              <a:gd name="connsiteX8251" fmla="*/ 2623870 w 6789110"/>
              <a:gd name="connsiteY8251" fmla="*/ 1564686 h 6386516"/>
              <a:gd name="connsiteX8252" fmla="*/ 2594998 w 6789110"/>
              <a:gd name="connsiteY8252" fmla="*/ 1570461 h 6386516"/>
              <a:gd name="connsiteX8253" fmla="*/ 2589224 w 6789110"/>
              <a:gd name="connsiteY8253" fmla="*/ 1560837 h 6386516"/>
              <a:gd name="connsiteX8254" fmla="*/ 2577675 w 6789110"/>
              <a:gd name="connsiteY8254" fmla="*/ 1764862 h 6386516"/>
              <a:gd name="connsiteX8255" fmla="*/ 2604622 w 6789110"/>
              <a:gd name="connsiteY8255" fmla="*/ 1474223 h 6386516"/>
              <a:gd name="connsiteX8256" fmla="*/ 2593073 w 6789110"/>
              <a:gd name="connsiteY8256" fmla="*/ 1535814 h 6386516"/>
              <a:gd name="connsiteX8257" fmla="*/ 2600774 w 6789110"/>
              <a:gd name="connsiteY8257" fmla="*/ 1530041 h 6386516"/>
              <a:gd name="connsiteX8258" fmla="*/ 2621945 w 6789110"/>
              <a:gd name="connsiteY8258" fmla="*/ 1522342 h 6386516"/>
              <a:gd name="connsiteX8259" fmla="*/ 2633494 w 6789110"/>
              <a:gd name="connsiteY8259" fmla="*/ 1530041 h 6386516"/>
              <a:gd name="connsiteX8260" fmla="*/ 2639269 w 6789110"/>
              <a:gd name="connsiteY8260" fmla="*/ 1508867 h 6386516"/>
              <a:gd name="connsiteX8261" fmla="*/ 2664291 w 6789110"/>
              <a:gd name="connsiteY8261" fmla="*/ 1530041 h 6386516"/>
              <a:gd name="connsiteX8262" fmla="*/ 2697012 w 6789110"/>
              <a:gd name="connsiteY8262" fmla="*/ 1514642 h 6386516"/>
              <a:gd name="connsiteX8263" fmla="*/ 2702787 w 6789110"/>
              <a:gd name="connsiteY8263" fmla="*/ 1510793 h 6386516"/>
              <a:gd name="connsiteX8264" fmla="*/ 2687389 w 6789110"/>
              <a:gd name="connsiteY8264" fmla="*/ 1493470 h 6386516"/>
              <a:gd name="connsiteX8265" fmla="*/ 2718185 w 6789110"/>
              <a:gd name="connsiteY8265" fmla="*/ 1478073 h 6386516"/>
              <a:gd name="connsiteX8266" fmla="*/ 2714335 w 6789110"/>
              <a:gd name="connsiteY8266" fmla="*/ 1468449 h 6386516"/>
              <a:gd name="connsiteX8267" fmla="*/ 2687389 w 6789110"/>
              <a:gd name="connsiteY8267" fmla="*/ 1460750 h 6386516"/>
              <a:gd name="connsiteX8268" fmla="*/ 2660441 w 6789110"/>
              <a:gd name="connsiteY8268" fmla="*/ 1478073 h 6386516"/>
              <a:gd name="connsiteX8269" fmla="*/ 2679689 w 6789110"/>
              <a:gd name="connsiteY8269" fmla="*/ 1456900 h 6386516"/>
              <a:gd name="connsiteX8270" fmla="*/ 2673915 w 6789110"/>
              <a:gd name="connsiteY8270" fmla="*/ 1451127 h 6386516"/>
              <a:gd name="connsiteX8271" fmla="*/ 2685463 w 6789110"/>
              <a:gd name="connsiteY8271" fmla="*/ 1431878 h 6386516"/>
              <a:gd name="connsiteX8272" fmla="*/ 2697012 w 6789110"/>
              <a:gd name="connsiteY8272" fmla="*/ 1431878 h 6386516"/>
              <a:gd name="connsiteX8273" fmla="*/ 2795176 w 6789110"/>
              <a:gd name="connsiteY8273" fmla="*/ 1264428 h 6386516"/>
              <a:gd name="connsiteX8274" fmla="*/ 2795176 w 6789110"/>
              <a:gd name="connsiteY8274" fmla="*/ 1245181 h 6386516"/>
              <a:gd name="connsiteX8275" fmla="*/ 2808650 w 6789110"/>
              <a:gd name="connsiteY8275" fmla="*/ 1227858 h 6386516"/>
              <a:gd name="connsiteX8276" fmla="*/ 2820198 w 6789110"/>
              <a:gd name="connsiteY8276" fmla="*/ 1233633 h 6386516"/>
              <a:gd name="connsiteX8277" fmla="*/ 2849070 w 6789110"/>
              <a:gd name="connsiteY8277" fmla="*/ 1210536 h 6386516"/>
              <a:gd name="connsiteX8278" fmla="*/ 2824048 w 6789110"/>
              <a:gd name="connsiteY8278" fmla="*/ 1247105 h 6386516"/>
              <a:gd name="connsiteX8279" fmla="*/ 2824048 w 6789110"/>
              <a:gd name="connsiteY8279" fmla="*/ 1252880 h 6386516"/>
              <a:gd name="connsiteX8280" fmla="*/ 2824048 w 6789110"/>
              <a:gd name="connsiteY8280" fmla="*/ 1314471 h 6386516"/>
              <a:gd name="connsiteX8281" fmla="*/ 2825973 w 6789110"/>
              <a:gd name="connsiteY8281" fmla="*/ 1316396 h 6386516"/>
              <a:gd name="connsiteX8282" fmla="*/ 2847146 w 6789110"/>
              <a:gd name="connsiteY8282" fmla="*/ 1274051 h 6386516"/>
              <a:gd name="connsiteX8283" fmla="*/ 2831747 w 6789110"/>
              <a:gd name="connsiteY8283" fmla="*/ 1283675 h 6386516"/>
              <a:gd name="connsiteX8284" fmla="*/ 2914513 w 6789110"/>
              <a:gd name="connsiteY8284" fmla="*/ 1118149 h 6386516"/>
              <a:gd name="connsiteX8285" fmla="*/ 2941460 w 6789110"/>
              <a:gd name="connsiteY8285" fmla="*/ 1046932 h 6386516"/>
              <a:gd name="connsiteX8286" fmla="*/ 2951084 w 6789110"/>
              <a:gd name="connsiteY8286" fmla="*/ 996887 h 6386516"/>
              <a:gd name="connsiteX8287" fmla="*/ 2856770 w 6789110"/>
              <a:gd name="connsiteY8287" fmla="*/ 1185515 h 6386516"/>
              <a:gd name="connsiteX8288" fmla="*/ 2837523 w 6789110"/>
              <a:gd name="connsiteY8288" fmla="*/ 1098903 h 6386516"/>
              <a:gd name="connsiteX8289" fmla="*/ 3078120 w 6789110"/>
              <a:gd name="connsiteY8289" fmla="*/ 519520 h 6386516"/>
              <a:gd name="connsiteX8290" fmla="*/ 3080045 w 6789110"/>
              <a:gd name="connsiteY8290" fmla="*/ 546467 h 6386516"/>
              <a:gd name="connsiteX8291" fmla="*/ 3212855 w 6789110"/>
              <a:gd name="connsiteY8291" fmla="*/ 278923 h 6386516"/>
              <a:gd name="connsiteX8292" fmla="*/ 3132014 w 6789110"/>
              <a:gd name="connsiteY8292" fmla="*/ 544542 h 6386516"/>
              <a:gd name="connsiteX8293" fmla="*/ 3303320 w 6789110"/>
              <a:gd name="connsiteY8293" fmla="*/ 182685 h 6386516"/>
              <a:gd name="connsiteX8294" fmla="*/ 3228253 w 6789110"/>
              <a:gd name="connsiteY8294" fmla="*/ 502196 h 6386516"/>
              <a:gd name="connsiteX8295" fmla="*/ 3401484 w 6789110"/>
              <a:gd name="connsiteY8295" fmla="*/ 109544 h 6386516"/>
              <a:gd name="connsiteX8296" fmla="*/ 3312944 w 6789110"/>
              <a:gd name="connsiteY8296" fmla="*/ 446378 h 6386516"/>
              <a:gd name="connsiteX8297" fmla="*/ 3411108 w 6789110"/>
              <a:gd name="connsiteY8297" fmla="*/ 101845 h 6386516"/>
              <a:gd name="connsiteX8298" fmla="*/ 3671553 w 6789110"/>
              <a:gd name="connsiteY8298" fmla="*/ 188 h 638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Lst>
            <a:rect l="l" t="t" r="r" b="b"/>
            <a:pathLst>
              <a:path w="6789110" h="6386516">
                <a:moveTo>
                  <a:pt x="1977142" y="6313078"/>
                </a:moveTo>
                <a:cubicBezTo>
                  <a:pt x="1977142" y="6313078"/>
                  <a:pt x="1977142" y="6315003"/>
                  <a:pt x="1977142" y="6315003"/>
                </a:cubicBezTo>
                <a:cubicBezTo>
                  <a:pt x="1977142" y="6320777"/>
                  <a:pt x="1979067" y="6324627"/>
                  <a:pt x="1979067" y="6328476"/>
                </a:cubicBezTo>
                <a:cubicBezTo>
                  <a:pt x="1977142" y="6328476"/>
                  <a:pt x="1977142" y="6328476"/>
                  <a:pt x="1977142" y="6328476"/>
                </a:cubicBezTo>
                <a:cubicBezTo>
                  <a:pt x="1973291" y="6330401"/>
                  <a:pt x="1971367" y="6334251"/>
                  <a:pt x="1967517" y="6336175"/>
                </a:cubicBezTo>
                <a:cubicBezTo>
                  <a:pt x="1965592" y="6336175"/>
                  <a:pt x="1963667" y="6336175"/>
                  <a:pt x="1959818" y="6336175"/>
                </a:cubicBezTo>
                <a:cubicBezTo>
                  <a:pt x="1963667" y="6328476"/>
                  <a:pt x="1971367" y="6320777"/>
                  <a:pt x="1977142" y="6313078"/>
                </a:cubicBezTo>
                <a:close/>
                <a:moveTo>
                  <a:pt x="2006184" y="6295073"/>
                </a:moveTo>
                <a:lnTo>
                  <a:pt x="2006013" y="6295755"/>
                </a:lnTo>
                <a:cubicBezTo>
                  <a:pt x="2006013" y="6301529"/>
                  <a:pt x="2002164" y="6307304"/>
                  <a:pt x="1998314" y="6313078"/>
                </a:cubicBezTo>
                <a:cubicBezTo>
                  <a:pt x="1996389" y="6315003"/>
                  <a:pt x="1992540" y="6315003"/>
                  <a:pt x="1990615" y="6316928"/>
                </a:cubicBezTo>
                <a:cubicBezTo>
                  <a:pt x="1990615" y="6315003"/>
                  <a:pt x="1992540" y="6311153"/>
                  <a:pt x="1992540" y="6309229"/>
                </a:cubicBezTo>
                <a:cubicBezTo>
                  <a:pt x="1990615" y="6309229"/>
                  <a:pt x="1990615" y="6305379"/>
                  <a:pt x="1992540" y="6307304"/>
                </a:cubicBezTo>
                <a:cubicBezTo>
                  <a:pt x="1990615" y="6307304"/>
                  <a:pt x="1992540" y="6305379"/>
                  <a:pt x="1992540" y="6303454"/>
                </a:cubicBezTo>
                <a:cubicBezTo>
                  <a:pt x="1994466" y="6305379"/>
                  <a:pt x="1996389" y="6301529"/>
                  <a:pt x="1994466" y="6301529"/>
                </a:cubicBezTo>
                <a:cubicBezTo>
                  <a:pt x="1996389" y="6301529"/>
                  <a:pt x="1994466" y="6303454"/>
                  <a:pt x="1996389" y="6303454"/>
                </a:cubicBezTo>
                <a:cubicBezTo>
                  <a:pt x="1997352" y="6300567"/>
                  <a:pt x="1999758" y="6299123"/>
                  <a:pt x="2002164" y="6297920"/>
                </a:cubicBezTo>
                <a:close/>
                <a:moveTo>
                  <a:pt x="2007939" y="6293830"/>
                </a:moveTo>
                <a:lnTo>
                  <a:pt x="2006184" y="6295073"/>
                </a:lnTo>
                <a:lnTo>
                  <a:pt x="2006476" y="6293905"/>
                </a:lnTo>
                <a:close/>
                <a:moveTo>
                  <a:pt x="1884752" y="6289981"/>
                </a:moveTo>
                <a:cubicBezTo>
                  <a:pt x="1888602" y="6293831"/>
                  <a:pt x="1894376" y="6295756"/>
                  <a:pt x="1902077" y="6293831"/>
                </a:cubicBezTo>
                <a:cubicBezTo>
                  <a:pt x="1902077" y="6295756"/>
                  <a:pt x="1902077" y="6295756"/>
                  <a:pt x="1902077" y="6295756"/>
                </a:cubicBezTo>
                <a:cubicBezTo>
                  <a:pt x="1900151" y="6299605"/>
                  <a:pt x="1898226" y="6301530"/>
                  <a:pt x="1896301" y="6305380"/>
                </a:cubicBezTo>
                <a:cubicBezTo>
                  <a:pt x="1896301" y="6305380"/>
                  <a:pt x="1894376" y="6305380"/>
                  <a:pt x="1894376" y="6305380"/>
                </a:cubicBezTo>
                <a:cubicBezTo>
                  <a:pt x="1890526" y="6301530"/>
                  <a:pt x="1886677" y="6295756"/>
                  <a:pt x="1884752" y="6289981"/>
                </a:cubicBezTo>
                <a:close/>
                <a:moveTo>
                  <a:pt x="1959819" y="6284206"/>
                </a:moveTo>
                <a:cubicBezTo>
                  <a:pt x="1963669" y="6288055"/>
                  <a:pt x="1965593" y="6289981"/>
                  <a:pt x="1967519" y="6291906"/>
                </a:cubicBezTo>
                <a:cubicBezTo>
                  <a:pt x="1959819" y="6305380"/>
                  <a:pt x="1952119" y="6320778"/>
                  <a:pt x="1946345" y="6334252"/>
                </a:cubicBezTo>
                <a:cubicBezTo>
                  <a:pt x="1944420" y="6332327"/>
                  <a:pt x="1940571" y="6330402"/>
                  <a:pt x="1938646" y="6328477"/>
                </a:cubicBezTo>
                <a:cubicBezTo>
                  <a:pt x="1938646" y="6326552"/>
                  <a:pt x="1940571" y="6324628"/>
                  <a:pt x="1942495" y="6324628"/>
                </a:cubicBezTo>
                <a:cubicBezTo>
                  <a:pt x="1940571" y="6311154"/>
                  <a:pt x="1950195" y="6303455"/>
                  <a:pt x="1955969" y="6291906"/>
                </a:cubicBezTo>
                <a:cubicBezTo>
                  <a:pt x="1957895" y="6291906"/>
                  <a:pt x="1959819" y="6291906"/>
                  <a:pt x="1961743" y="6289981"/>
                </a:cubicBezTo>
                <a:cubicBezTo>
                  <a:pt x="1961743" y="6286131"/>
                  <a:pt x="1959819" y="6286131"/>
                  <a:pt x="1959819" y="6284206"/>
                </a:cubicBezTo>
                <a:close/>
                <a:moveTo>
                  <a:pt x="1940570" y="6274582"/>
                </a:moveTo>
                <a:cubicBezTo>
                  <a:pt x="1944420" y="6274582"/>
                  <a:pt x="1944420" y="6278432"/>
                  <a:pt x="1946344" y="6278432"/>
                </a:cubicBezTo>
                <a:cubicBezTo>
                  <a:pt x="1946344" y="6278432"/>
                  <a:pt x="1944420" y="6282282"/>
                  <a:pt x="1946344" y="6284207"/>
                </a:cubicBezTo>
                <a:cubicBezTo>
                  <a:pt x="1950194" y="6286132"/>
                  <a:pt x="1950194" y="6282282"/>
                  <a:pt x="1952121" y="6282282"/>
                </a:cubicBezTo>
                <a:cubicBezTo>
                  <a:pt x="1950194" y="6284207"/>
                  <a:pt x="1954044" y="6282282"/>
                  <a:pt x="1954044" y="6284207"/>
                </a:cubicBezTo>
                <a:cubicBezTo>
                  <a:pt x="1948269" y="6289981"/>
                  <a:pt x="1948269" y="6295756"/>
                  <a:pt x="1942495" y="6301530"/>
                </a:cubicBezTo>
                <a:cubicBezTo>
                  <a:pt x="1942495" y="6299605"/>
                  <a:pt x="1942495" y="6299605"/>
                  <a:pt x="1940570" y="6299605"/>
                </a:cubicBezTo>
                <a:cubicBezTo>
                  <a:pt x="1942495" y="6301530"/>
                  <a:pt x="1938646" y="6299605"/>
                  <a:pt x="1938646" y="6301530"/>
                </a:cubicBezTo>
                <a:cubicBezTo>
                  <a:pt x="1940570" y="6303455"/>
                  <a:pt x="1938646" y="6303455"/>
                  <a:pt x="1940570" y="6305380"/>
                </a:cubicBezTo>
                <a:cubicBezTo>
                  <a:pt x="1936721" y="6309229"/>
                  <a:pt x="1936721" y="6318853"/>
                  <a:pt x="1930946" y="6318853"/>
                </a:cubicBezTo>
                <a:cubicBezTo>
                  <a:pt x="1930946" y="6318853"/>
                  <a:pt x="1930946" y="6320778"/>
                  <a:pt x="1930946" y="6320778"/>
                </a:cubicBezTo>
                <a:cubicBezTo>
                  <a:pt x="1929021" y="6318853"/>
                  <a:pt x="1927098" y="6316928"/>
                  <a:pt x="1923247" y="6315004"/>
                </a:cubicBezTo>
                <a:cubicBezTo>
                  <a:pt x="1927098" y="6301530"/>
                  <a:pt x="1932872" y="6286132"/>
                  <a:pt x="1940570" y="6276508"/>
                </a:cubicBezTo>
                <a:cubicBezTo>
                  <a:pt x="1940570" y="6278432"/>
                  <a:pt x="1940570" y="6276508"/>
                  <a:pt x="1940570" y="6274582"/>
                </a:cubicBezTo>
                <a:close/>
                <a:moveTo>
                  <a:pt x="1878977" y="6270733"/>
                </a:moveTo>
                <a:cubicBezTo>
                  <a:pt x="1884751" y="6270733"/>
                  <a:pt x="1892450" y="6270733"/>
                  <a:pt x="1898226" y="6270733"/>
                </a:cubicBezTo>
                <a:cubicBezTo>
                  <a:pt x="1900151" y="6270733"/>
                  <a:pt x="1900151" y="6272658"/>
                  <a:pt x="1900151" y="6274583"/>
                </a:cubicBezTo>
                <a:cubicBezTo>
                  <a:pt x="1898226" y="6276508"/>
                  <a:pt x="1898226" y="6276508"/>
                  <a:pt x="1898226" y="6278432"/>
                </a:cubicBezTo>
                <a:cubicBezTo>
                  <a:pt x="1898226" y="6280357"/>
                  <a:pt x="1898226" y="6280357"/>
                  <a:pt x="1900151" y="6284207"/>
                </a:cubicBezTo>
                <a:cubicBezTo>
                  <a:pt x="1890526" y="6282282"/>
                  <a:pt x="1880902" y="6280357"/>
                  <a:pt x="1878977" y="6270733"/>
                </a:cubicBezTo>
                <a:close/>
                <a:moveTo>
                  <a:pt x="1971368" y="6263034"/>
                </a:moveTo>
                <a:cubicBezTo>
                  <a:pt x="1971368" y="6272658"/>
                  <a:pt x="1975218" y="6276508"/>
                  <a:pt x="1973293" y="6284207"/>
                </a:cubicBezTo>
                <a:cubicBezTo>
                  <a:pt x="1969443" y="6280357"/>
                  <a:pt x="1969443" y="6276508"/>
                  <a:pt x="1965594" y="6274583"/>
                </a:cubicBezTo>
                <a:cubicBezTo>
                  <a:pt x="1967519" y="6272658"/>
                  <a:pt x="1967519" y="6270733"/>
                  <a:pt x="1967519" y="6268808"/>
                </a:cubicBezTo>
                <a:cubicBezTo>
                  <a:pt x="1971368" y="6270733"/>
                  <a:pt x="1967519" y="6264959"/>
                  <a:pt x="1971368" y="6263034"/>
                </a:cubicBezTo>
                <a:close/>
                <a:moveTo>
                  <a:pt x="1963669" y="6259184"/>
                </a:moveTo>
                <a:cubicBezTo>
                  <a:pt x="1957895" y="6261109"/>
                  <a:pt x="1957895" y="6268808"/>
                  <a:pt x="1957895" y="6272658"/>
                </a:cubicBezTo>
                <a:cubicBezTo>
                  <a:pt x="1955969" y="6272658"/>
                  <a:pt x="1955969" y="6270733"/>
                  <a:pt x="1955969" y="6270733"/>
                </a:cubicBezTo>
                <a:cubicBezTo>
                  <a:pt x="1955969" y="6264959"/>
                  <a:pt x="1954044" y="6264959"/>
                  <a:pt x="1948270" y="6264959"/>
                </a:cubicBezTo>
                <a:cubicBezTo>
                  <a:pt x="1948270" y="6263034"/>
                  <a:pt x="1948270" y="6263034"/>
                  <a:pt x="1948270" y="6261109"/>
                </a:cubicBezTo>
                <a:cubicBezTo>
                  <a:pt x="1954044" y="6259184"/>
                  <a:pt x="1957895" y="6259184"/>
                  <a:pt x="1963669" y="6259184"/>
                </a:cubicBezTo>
                <a:close/>
                <a:moveTo>
                  <a:pt x="1980991" y="6259183"/>
                </a:moveTo>
                <a:cubicBezTo>
                  <a:pt x="1992540" y="6259183"/>
                  <a:pt x="2002164" y="6263033"/>
                  <a:pt x="2013713" y="6264959"/>
                </a:cubicBezTo>
                <a:lnTo>
                  <a:pt x="2006476" y="6293905"/>
                </a:lnTo>
                <a:lnTo>
                  <a:pt x="1998555" y="6294311"/>
                </a:lnTo>
                <a:cubicBezTo>
                  <a:pt x="1995428" y="6295274"/>
                  <a:pt x="1992540" y="6296717"/>
                  <a:pt x="1990615" y="6297680"/>
                </a:cubicBezTo>
                <a:cubicBezTo>
                  <a:pt x="1994466" y="6293830"/>
                  <a:pt x="1998314" y="6288056"/>
                  <a:pt x="2000239" y="6280357"/>
                </a:cubicBezTo>
                <a:cubicBezTo>
                  <a:pt x="1994466" y="6284207"/>
                  <a:pt x="1990615" y="6284207"/>
                  <a:pt x="1986765" y="6282282"/>
                </a:cubicBezTo>
                <a:cubicBezTo>
                  <a:pt x="1984841" y="6274583"/>
                  <a:pt x="1982916" y="6266884"/>
                  <a:pt x="1980991" y="6259183"/>
                </a:cubicBezTo>
                <a:close/>
                <a:moveTo>
                  <a:pt x="1341962" y="6255334"/>
                </a:moveTo>
                <a:cubicBezTo>
                  <a:pt x="1347737" y="6259184"/>
                  <a:pt x="1351586" y="6263034"/>
                  <a:pt x="1357361" y="6266884"/>
                </a:cubicBezTo>
                <a:cubicBezTo>
                  <a:pt x="1355436" y="6274583"/>
                  <a:pt x="1359286" y="6286132"/>
                  <a:pt x="1357361" y="6291906"/>
                </a:cubicBezTo>
                <a:cubicBezTo>
                  <a:pt x="1353512" y="6288056"/>
                  <a:pt x="1349661" y="6282282"/>
                  <a:pt x="1345812" y="6278432"/>
                </a:cubicBezTo>
                <a:cubicBezTo>
                  <a:pt x="1343887" y="6272658"/>
                  <a:pt x="1341962" y="6264959"/>
                  <a:pt x="1341962" y="6255334"/>
                </a:cubicBezTo>
                <a:close/>
                <a:moveTo>
                  <a:pt x="1952119" y="6241861"/>
                </a:moveTo>
                <a:cubicBezTo>
                  <a:pt x="1954044" y="6241861"/>
                  <a:pt x="1955969" y="6243786"/>
                  <a:pt x="1957895" y="6243786"/>
                </a:cubicBezTo>
                <a:cubicBezTo>
                  <a:pt x="1957895" y="6245711"/>
                  <a:pt x="1965594" y="6249560"/>
                  <a:pt x="1963669" y="6247636"/>
                </a:cubicBezTo>
                <a:cubicBezTo>
                  <a:pt x="1965594" y="6247636"/>
                  <a:pt x="1965594" y="6249560"/>
                  <a:pt x="1965594" y="6253410"/>
                </a:cubicBezTo>
                <a:cubicBezTo>
                  <a:pt x="1959819" y="6253410"/>
                  <a:pt x="1954044" y="6253410"/>
                  <a:pt x="1948270" y="6253410"/>
                </a:cubicBezTo>
                <a:cubicBezTo>
                  <a:pt x="1950195" y="6249560"/>
                  <a:pt x="1950195" y="6245711"/>
                  <a:pt x="1952119" y="6241861"/>
                </a:cubicBezTo>
                <a:close/>
                <a:moveTo>
                  <a:pt x="1900150" y="6241860"/>
                </a:moveTo>
                <a:cubicBezTo>
                  <a:pt x="1909774" y="6245711"/>
                  <a:pt x="1917474" y="6253410"/>
                  <a:pt x="1925173" y="6259184"/>
                </a:cubicBezTo>
                <a:cubicBezTo>
                  <a:pt x="1923248" y="6259184"/>
                  <a:pt x="1923248" y="6263034"/>
                  <a:pt x="1921324" y="6263034"/>
                </a:cubicBezTo>
                <a:cubicBezTo>
                  <a:pt x="1921324" y="6261109"/>
                  <a:pt x="1921324" y="6261109"/>
                  <a:pt x="1919399" y="6261109"/>
                </a:cubicBezTo>
                <a:cubicBezTo>
                  <a:pt x="1915549" y="6263034"/>
                  <a:pt x="1915549" y="6266884"/>
                  <a:pt x="1917474" y="6268808"/>
                </a:cubicBezTo>
                <a:cubicBezTo>
                  <a:pt x="1913623" y="6274583"/>
                  <a:pt x="1911699" y="6280357"/>
                  <a:pt x="1907849" y="6286131"/>
                </a:cubicBezTo>
                <a:cubicBezTo>
                  <a:pt x="1907849" y="6280357"/>
                  <a:pt x="1907849" y="6274583"/>
                  <a:pt x="1905924" y="6268808"/>
                </a:cubicBezTo>
                <a:cubicBezTo>
                  <a:pt x="1907849" y="6268808"/>
                  <a:pt x="1909774" y="6266884"/>
                  <a:pt x="1911699" y="6266884"/>
                </a:cubicBezTo>
                <a:cubicBezTo>
                  <a:pt x="1907849" y="6266884"/>
                  <a:pt x="1905924" y="6264959"/>
                  <a:pt x="1903999" y="6264959"/>
                </a:cubicBezTo>
                <a:cubicBezTo>
                  <a:pt x="1902075" y="6257260"/>
                  <a:pt x="1900150" y="6249560"/>
                  <a:pt x="1900150" y="6241860"/>
                </a:cubicBezTo>
                <a:close/>
                <a:moveTo>
                  <a:pt x="1863579" y="6234162"/>
                </a:moveTo>
                <a:cubicBezTo>
                  <a:pt x="1875128" y="6232237"/>
                  <a:pt x="1884752" y="6234162"/>
                  <a:pt x="1892452" y="6238012"/>
                </a:cubicBezTo>
                <a:cubicBezTo>
                  <a:pt x="1892452" y="6241861"/>
                  <a:pt x="1892452" y="6245711"/>
                  <a:pt x="1890526" y="6249560"/>
                </a:cubicBezTo>
                <a:cubicBezTo>
                  <a:pt x="1894376" y="6251485"/>
                  <a:pt x="1894376" y="6255335"/>
                  <a:pt x="1896301" y="6261109"/>
                </a:cubicBezTo>
                <a:cubicBezTo>
                  <a:pt x="1882828" y="6257260"/>
                  <a:pt x="1871278" y="6251485"/>
                  <a:pt x="1865504" y="6239936"/>
                </a:cubicBezTo>
                <a:cubicBezTo>
                  <a:pt x="1863579" y="6238012"/>
                  <a:pt x="1863579" y="6236087"/>
                  <a:pt x="1863579" y="6234162"/>
                </a:cubicBezTo>
                <a:close/>
                <a:moveTo>
                  <a:pt x="1905924" y="6228388"/>
                </a:moveTo>
                <a:cubicBezTo>
                  <a:pt x="1913623" y="6226463"/>
                  <a:pt x="1923247" y="6230312"/>
                  <a:pt x="1934797" y="6232237"/>
                </a:cubicBezTo>
                <a:cubicBezTo>
                  <a:pt x="1934797" y="6232237"/>
                  <a:pt x="1936722" y="6234162"/>
                  <a:pt x="1936722" y="6234162"/>
                </a:cubicBezTo>
                <a:cubicBezTo>
                  <a:pt x="1934797" y="6236087"/>
                  <a:pt x="1934797" y="6239936"/>
                  <a:pt x="1932872" y="6241861"/>
                </a:cubicBezTo>
                <a:cubicBezTo>
                  <a:pt x="1930946" y="6238012"/>
                  <a:pt x="1929021" y="6245711"/>
                  <a:pt x="1927098" y="6245711"/>
                </a:cubicBezTo>
                <a:cubicBezTo>
                  <a:pt x="1925172" y="6243786"/>
                  <a:pt x="1923247" y="6243786"/>
                  <a:pt x="1919399" y="6245711"/>
                </a:cubicBezTo>
                <a:cubicBezTo>
                  <a:pt x="1913623" y="6241861"/>
                  <a:pt x="1907849" y="6236087"/>
                  <a:pt x="1905924" y="6228388"/>
                </a:cubicBezTo>
                <a:close/>
                <a:moveTo>
                  <a:pt x="1965594" y="6226463"/>
                </a:moveTo>
                <a:cubicBezTo>
                  <a:pt x="1967519" y="6232237"/>
                  <a:pt x="1967519" y="6236087"/>
                  <a:pt x="1965594" y="6239936"/>
                </a:cubicBezTo>
                <a:cubicBezTo>
                  <a:pt x="1965594" y="6238012"/>
                  <a:pt x="1963669" y="6234162"/>
                  <a:pt x="1963669" y="6228388"/>
                </a:cubicBezTo>
                <a:cubicBezTo>
                  <a:pt x="1963669" y="6228388"/>
                  <a:pt x="1965594" y="6226463"/>
                  <a:pt x="1965594" y="6226463"/>
                </a:cubicBezTo>
                <a:close/>
                <a:moveTo>
                  <a:pt x="1930948" y="6218764"/>
                </a:moveTo>
                <a:cubicBezTo>
                  <a:pt x="1930948" y="6218764"/>
                  <a:pt x="1932874" y="6218764"/>
                  <a:pt x="1934797" y="6218764"/>
                </a:cubicBezTo>
                <a:cubicBezTo>
                  <a:pt x="1936722" y="6220688"/>
                  <a:pt x="1936722" y="6220688"/>
                  <a:pt x="1938648" y="6220688"/>
                </a:cubicBezTo>
                <a:cubicBezTo>
                  <a:pt x="1936722" y="6220688"/>
                  <a:pt x="1934797" y="6220688"/>
                  <a:pt x="1932874" y="6220688"/>
                </a:cubicBezTo>
                <a:cubicBezTo>
                  <a:pt x="1930948" y="6220688"/>
                  <a:pt x="1930948" y="6218764"/>
                  <a:pt x="1930948" y="6218764"/>
                </a:cubicBezTo>
                <a:close/>
                <a:moveTo>
                  <a:pt x="1986766" y="6212989"/>
                </a:moveTo>
                <a:cubicBezTo>
                  <a:pt x="1986766" y="6218764"/>
                  <a:pt x="1982916" y="6224538"/>
                  <a:pt x="1980992" y="6230312"/>
                </a:cubicBezTo>
                <a:cubicBezTo>
                  <a:pt x="1979067" y="6226463"/>
                  <a:pt x="1980992" y="6222613"/>
                  <a:pt x="1979067" y="6216839"/>
                </a:cubicBezTo>
                <a:cubicBezTo>
                  <a:pt x="1980992" y="6214914"/>
                  <a:pt x="1982916" y="6214914"/>
                  <a:pt x="1986766" y="6212989"/>
                </a:cubicBezTo>
                <a:close/>
                <a:moveTo>
                  <a:pt x="2023337" y="6203364"/>
                </a:moveTo>
                <a:cubicBezTo>
                  <a:pt x="2023337" y="6205290"/>
                  <a:pt x="2023337" y="6207215"/>
                  <a:pt x="2023337" y="6209140"/>
                </a:cubicBezTo>
                <a:cubicBezTo>
                  <a:pt x="2021412" y="6220688"/>
                  <a:pt x="2019489" y="6232237"/>
                  <a:pt x="2017563" y="6245710"/>
                </a:cubicBezTo>
                <a:cubicBezTo>
                  <a:pt x="2006013" y="6247635"/>
                  <a:pt x="1994466" y="6247635"/>
                  <a:pt x="1980991" y="6249560"/>
                </a:cubicBezTo>
                <a:cubicBezTo>
                  <a:pt x="1980991" y="6245710"/>
                  <a:pt x="1980991" y="6239936"/>
                  <a:pt x="1984841" y="6238011"/>
                </a:cubicBezTo>
                <a:cubicBezTo>
                  <a:pt x="1982916" y="6236087"/>
                  <a:pt x="1986765" y="6230312"/>
                  <a:pt x="1988690" y="6230312"/>
                </a:cubicBezTo>
                <a:cubicBezTo>
                  <a:pt x="1988690" y="6228388"/>
                  <a:pt x="1990615" y="6220688"/>
                  <a:pt x="1994466" y="6222613"/>
                </a:cubicBezTo>
                <a:cubicBezTo>
                  <a:pt x="1996389" y="6218764"/>
                  <a:pt x="1994466" y="6214914"/>
                  <a:pt x="1994466" y="6212989"/>
                </a:cubicBezTo>
                <a:cubicBezTo>
                  <a:pt x="1994466" y="6211064"/>
                  <a:pt x="1994466" y="6211064"/>
                  <a:pt x="1994466" y="6209140"/>
                </a:cubicBezTo>
                <a:cubicBezTo>
                  <a:pt x="1996389" y="6207215"/>
                  <a:pt x="2000239" y="6207215"/>
                  <a:pt x="2000239" y="6205290"/>
                </a:cubicBezTo>
                <a:cubicBezTo>
                  <a:pt x="2007939" y="6203364"/>
                  <a:pt x="2015638" y="6203364"/>
                  <a:pt x="2023337" y="6203364"/>
                </a:cubicBezTo>
                <a:close/>
                <a:moveTo>
                  <a:pt x="1950195" y="6201440"/>
                </a:moveTo>
                <a:cubicBezTo>
                  <a:pt x="1952121" y="6201440"/>
                  <a:pt x="1952121" y="6207215"/>
                  <a:pt x="1950195" y="6203365"/>
                </a:cubicBezTo>
                <a:cubicBezTo>
                  <a:pt x="1952121" y="6203365"/>
                  <a:pt x="1950195" y="6203365"/>
                  <a:pt x="1950195" y="6201440"/>
                </a:cubicBezTo>
                <a:close/>
                <a:moveTo>
                  <a:pt x="1905925" y="6201440"/>
                </a:moveTo>
                <a:cubicBezTo>
                  <a:pt x="1909774" y="6207215"/>
                  <a:pt x="1915549" y="6211064"/>
                  <a:pt x="1919399" y="6216839"/>
                </a:cubicBezTo>
                <a:cubicBezTo>
                  <a:pt x="1913625" y="6214914"/>
                  <a:pt x="1907851" y="6212989"/>
                  <a:pt x="1904000" y="6209140"/>
                </a:cubicBezTo>
                <a:cubicBezTo>
                  <a:pt x="1904000" y="6209140"/>
                  <a:pt x="1904000" y="6207215"/>
                  <a:pt x="1904000" y="6207215"/>
                </a:cubicBezTo>
                <a:cubicBezTo>
                  <a:pt x="1904000" y="6205290"/>
                  <a:pt x="1905925" y="6203365"/>
                  <a:pt x="1905925" y="6201440"/>
                </a:cubicBezTo>
                <a:close/>
                <a:moveTo>
                  <a:pt x="1894377" y="6189892"/>
                </a:moveTo>
                <a:cubicBezTo>
                  <a:pt x="1898227" y="6193741"/>
                  <a:pt x="1900151" y="6195666"/>
                  <a:pt x="1902077" y="6197591"/>
                </a:cubicBezTo>
                <a:cubicBezTo>
                  <a:pt x="1900151" y="6199516"/>
                  <a:pt x="1898227" y="6201440"/>
                  <a:pt x="1896302" y="6203365"/>
                </a:cubicBezTo>
                <a:cubicBezTo>
                  <a:pt x="1896302" y="6199516"/>
                  <a:pt x="1894377" y="6193741"/>
                  <a:pt x="1894377" y="6189892"/>
                </a:cubicBezTo>
                <a:close/>
                <a:moveTo>
                  <a:pt x="1480546" y="6187966"/>
                </a:moveTo>
                <a:cubicBezTo>
                  <a:pt x="1484396" y="6187966"/>
                  <a:pt x="1488245" y="6187966"/>
                  <a:pt x="1492095" y="6189891"/>
                </a:cubicBezTo>
                <a:cubicBezTo>
                  <a:pt x="1497869" y="6205290"/>
                  <a:pt x="1503643" y="6222613"/>
                  <a:pt x="1509419" y="6238012"/>
                </a:cubicBezTo>
                <a:cubicBezTo>
                  <a:pt x="1497869" y="6228388"/>
                  <a:pt x="1482471" y="6224538"/>
                  <a:pt x="1478621" y="6211064"/>
                </a:cubicBezTo>
                <a:cubicBezTo>
                  <a:pt x="1476696" y="6201440"/>
                  <a:pt x="1478621" y="6193741"/>
                  <a:pt x="1480546" y="6187966"/>
                </a:cubicBezTo>
                <a:close/>
                <a:moveTo>
                  <a:pt x="1456728" y="6180749"/>
                </a:moveTo>
                <a:cubicBezTo>
                  <a:pt x="1458412" y="6181231"/>
                  <a:pt x="1460337" y="6182193"/>
                  <a:pt x="1461299" y="6182193"/>
                </a:cubicBezTo>
                <a:cubicBezTo>
                  <a:pt x="1459374" y="6184118"/>
                  <a:pt x="1455525" y="6182193"/>
                  <a:pt x="1453600" y="6182193"/>
                </a:cubicBezTo>
                <a:cubicBezTo>
                  <a:pt x="1453600" y="6180268"/>
                  <a:pt x="1455044" y="6180268"/>
                  <a:pt x="1456728" y="6180749"/>
                </a:cubicBezTo>
                <a:close/>
                <a:moveTo>
                  <a:pt x="1934797" y="6178343"/>
                </a:moveTo>
                <a:cubicBezTo>
                  <a:pt x="1932872" y="6180268"/>
                  <a:pt x="1932872" y="6180268"/>
                  <a:pt x="1932872" y="6180268"/>
                </a:cubicBezTo>
                <a:cubicBezTo>
                  <a:pt x="1932872" y="6184117"/>
                  <a:pt x="1938648" y="6184117"/>
                  <a:pt x="1936722" y="6186042"/>
                </a:cubicBezTo>
                <a:cubicBezTo>
                  <a:pt x="1936722" y="6186042"/>
                  <a:pt x="1934797" y="6182192"/>
                  <a:pt x="1932872" y="6182192"/>
                </a:cubicBezTo>
                <a:cubicBezTo>
                  <a:pt x="1932872" y="6184117"/>
                  <a:pt x="1930948" y="6184117"/>
                  <a:pt x="1930948" y="6186042"/>
                </a:cubicBezTo>
                <a:cubicBezTo>
                  <a:pt x="1932872" y="6187967"/>
                  <a:pt x="1938648" y="6189892"/>
                  <a:pt x="1936722" y="6193741"/>
                </a:cubicBezTo>
                <a:cubicBezTo>
                  <a:pt x="1934797" y="6193741"/>
                  <a:pt x="1932872" y="6191816"/>
                  <a:pt x="1930948" y="6191816"/>
                </a:cubicBezTo>
                <a:cubicBezTo>
                  <a:pt x="1929023" y="6197591"/>
                  <a:pt x="1934797" y="6199516"/>
                  <a:pt x="1934797" y="6205290"/>
                </a:cubicBezTo>
                <a:cubicBezTo>
                  <a:pt x="1925173" y="6203365"/>
                  <a:pt x="1919399" y="6199516"/>
                  <a:pt x="1909774" y="6197591"/>
                </a:cubicBezTo>
                <a:cubicBezTo>
                  <a:pt x="1915548" y="6189892"/>
                  <a:pt x="1927098" y="6184117"/>
                  <a:pt x="1934797" y="6178343"/>
                </a:cubicBezTo>
                <a:close/>
                <a:moveTo>
                  <a:pt x="1492095" y="6176418"/>
                </a:moveTo>
                <a:cubicBezTo>
                  <a:pt x="1492095" y="6178343"/>
                  <a:pt x="1492095" y="6178343"/>
                  <a:pt x="1492095" y="6180268"/>
                </a:cubicBezTo>
                <a:cubicBezTo>
                  <a:pt x="1490171" y="6180268"/>
                  <a:pt x="1490171" y="6180268"/>
                  <a:pt x="1488246" y="6180268"/>
                </a:cubicBezTo>
                <a:cubicBezTo>
                  <a:pt x="1490171" y="6178343"/>
                  <a:pt x="1490171" y="6178343"/>
                  <a:pt x="1492095" y="6176418"/>
                </a:cubicBezTo>
                <a:close/>
                <a:moveTo>
                  <a:pt x="1985805" y="6174974"/>
                </a:moveTo>
                <a:cubicBezTo>
                  <a:pt x="1988210" y="6176899"/>
                  <a:pt x="1990616" y="6180267"/>
                  <a:pt x="1992541" y="6182192"/>
                </a:cubicBezTo>
                <a:cubicBezTo>
                  <a:pt x="1986766" y="6187967"/>
                  <a:pt x="1982916" y="6195666"/>
                  <a:pt x="1980991" y="6205290"/>
                </a:cubicBezTo>
                <a:cubicBezTo>
                  <a:pt x="1979066" y="6205290"/>
                  <a:pt x="1977142" y="6205290"/>
                  <a:pt x="1975217" y="6203365"/>
                </a:cubicBezTo>
                <a:cubicBezTo>
                  <a:pt x="1975217" y="6199516"/>
                  <a:pt x="1973292" y="6193741"/>
                  <a:pt x="1973292" y="6189892"/>
                </a:cubicBezTo>
                <a:cubicBezTo>
                  <a:pt x="1977142" y="6186042"/>
                  <a:pt x="1982916" y="6180268"/>
                  <a:pt x="1979066" y="6176418"/>
                </a:cubicBezTo>
                <a:cubicBezTo>
                  <a:pt x="1980991" y="6172568"/>
                  <a:pt x="1983398" y="6173049"/>
                  <a:pt x="1985805" y="6174974"/>
                </a:cubicBezTo>
                <a:close/>
                <a:moveTo>
                  <a:pt x="2025262" y="6166794"/>
                </a:moveTo>
                <a:cubicBezTo>
                  <a:pt x="2025262" y="6174494"/>
                  <a:pt x="2025262" y="6182193"/>
                  <a:pt x="2025262" y="6187968"/>
                </a:cubicBezTo>
                <a:cubicBezTo>
                  <a:pt x="2017562" y="6193742"/>
                  <a:pt x="2007937" y="6197592"/>
                  <a:pt x="2000238" y="6197592"/>
                </a:cubicBezTo>
                <a:cubicBezTo>
                  <a:pt x="1998314" y="6189893"/>
                  <a:pt x="2009862" y="6182193"/>
                  <a:pt x="2009862" y="6172569"/>
                </a:cubicBezTo>
                <a:cubicBezTo>
                  <a:pt x="2013713" y="6172569"/>
                  <a:pt x="2011787" y="6170645"/>
                  <a:pt x="2013713" y="6168720"/>
                </a:cubicBezTo>
                <a:cubicBezTo>
                  <a:pt x="2017562" y="6168720"/>
                  <a:pt x="2021412" y="6168720"/>
                  <a:pt x="2025262" y="6166794"/>
                </a:cubicBezTo>
                <a:close/>
                <a:moveTo>
                  <a:pt x="1850106" y="6166794"/>
                </a:moveTo>
                <a:cubicBezTo>
                  <a:pt x="1855880" y="6166794"/>
                  <a:pt x="1861655" y="6166794"/>
                  <a:pt x="1869354" y="6166794"/>
                </a:cubicBezTo>
                <a:cubicBezTo>
                  <a:pt x="1878979" y="6170644"/>
                  <a:pt x="1884753" y="6182193"/>
                  <a:pt x="1888604" y="6184118"/>
                </a:cubicBezTo>
                <a:cubicBezTo>
                  <a:pt x="1888604" y="6186043"/>
                  <a:pt x="1884753" y="6184118"/>
                  <a:pt x="1884753" y="6186043"/>
                </a:cubicBezTo>
                <a:cubicBezTo>
                  <a:pt x="1886678" y="6191817"/>
                  <a:pt x="1888604" y="6199517"/>
                  <a:pt x="1890527" y="6209140"/>
                </a:cubicBezTo>
                <a:cubicBezTo>
                  <a:pt x="1884753" y="6212990"/>
                  <a:pt x="1877054" y="6216840"/>
                  <a:pt x="1873203" y="6220689"/>
                </a:cubicBezTo>
                <a:cubicBezTo>
                  <a:pt x="1871279" y="6220689"/>
                  <a:pt x="1867429" y="6220689"/>
                  <a:pt x="1865504" y="6220689"/>
                </a:cubicBezTo>
                <a:cubicBezTo>
                  <a:pt x="1863579" y="6209140"/>
                  <a:pt x="1861655" y="6197592"/>
                  <a:pt x="1855880" y="6184118"/>
                </a:cubicBezTo>
                <a:cubicBezTo>
                  <a:pt x="1853955" y="6178344"/>
                  <a:pt x="1852031" y="6172569"/>
                  <a:pt x="1850106" y="6166794"/>
                </a:cubicBezTo>
                <a:close/>
                <a:moveTo>
                  <a:pt x="1886676" y="6162945"/>
                </a:moveTo>
                <a:cubicBezTo>
                  <a:pt x="1886676" y="6166795"/>
                  <a:pt x="1886676" y="6168720"/>
                  <a:pt x="1886676" y="6172569"/>
                </a:cubicBezTo>
                <a:cubicBezTo>
                  <a:pt x="1882826" y="6170645"/>
                  <a:pt x="1880902" y="6166795"/>
                  <a:pt x="1877052" y="6164870"/>
                </a:cubicBezTo>
                <a:cubicBezTo>
                  <a:pt x="1880902" y="6164870"/>
                  <a:pt x="1884751" y="6162945"/>
                  <a:pt x="1886676" y="6162945"/>
                </a:cubicBezTo>
                <a:close/>
                <a:moveTo>
                  <a:pt x="1863581" y="6153321"/>
                </a:moveTo>
                <a:cubicBezTo>
                  <a:pt x="1863581" y="6153321"/>
                  <a:pt x="1865504" y="6155246"/>
                  <a:pt x="1865504" y="6155246"/>
                </a:cubicBezTo>
                <a:cubicBezTo>
                  <a:pt x="1865504" y="6155246"/>
                  <a:pt x="1863581" y="6155246"/>
                  <a:pt x="1861655" y="6155246"/>
                </a:cubicBezTo>
                <a:cubicBezTo>
                  <a:pt x="1863581" y="6153321"/>
                  <a:pt x="1863581" y="6153321"/>
                  <a:pt x="1863581" y="6153321"/>
                </a:cubicBezTo>
                <a:close/>
                <a:moveTo>
                  <a:pt x="1886677" y="6141773"/>
                </a:moveTo>
                <a:cubicBezTo>
                  <a:pt x="1888602" y="6145622"/>
                  <a:pt x="1888602" y="6149472"/>
                  <a:pt x="1888602" y="6153321"/>
                </a:cubicBezTo>
                <a:cubicBezTo>
                  <a:pt x="1882826" y="6155246"/>
                  <a:pt x="1878977" y="6157171"/>
                  <a:pt x="1873202" y="6157171"/>
                </a:cubicBezTo>
                <a:cubicBezTo>
                  <a:pt x="1871278" y="6155246"/>
                  <a:pt x="1871278" y="6151397"/>
                  <a:pt x="1869353" y="6149472"/>
                </a:cubicBezTo>
                <a:cubicBezTo>
                  <a:pt x="1873202" y="6145622"/>
                  <a:pt x="1878977" y="6143697"/>
                  <a:pt x="1886677" y="6141773"/>
                </a:cubicBezTo>
                <a:close/>
                <a:moveTo>
                  <a:pt x="1538290" y="6137922"/>
                </a:moveTo>
                <a:cubicBezTo>
                  <a:pt x="1545991" y="6159095"/>
                  <a:pt x="1561388" y="6176418"/>
                  <a:pt x="1559463" y="6201441"/>
                </a:cubicBezTo>
                <a:cubicBezTo>
                  <a:pt x="1557539" y="6239936"/>
                  <a:pt x="1553689" y="6284207"/>
                  <a:pt x="1551765" y="6330402"/>
                </a:cubicBezTo>
                <a:cubicBezTo>
                  <a:pt x="1542139" y="6315004"/>
                  <a:pt x="1538290" y="6295756"/>
                  <a:pt x="1534440" y="6278432"/>
                </a:cubicBezTo>
                <a:cubicBezTo>
                  <a:pt x="1526742" y="6263034"/>
                  <a:pt x="1522891" y="6243786"/>
                  <a:pt x="1517117" y="6228388"/>
                </a:cubicBezTo>
                <a:cubicBezTo>
                  <a:pt x="1517117" y="6226463"/>
                  <a:pt x="1517117" y="6224538"/>
                  <a:pt x="1517117" y="6220689"/>
                </a:cubicBezTo>
                <a:cubicBezTo>
                  <a:pt x="1515192" y="6218764"/>
                  <a:pt x="1513268" y="6216839"/>
                  <a:pt x="1511343" y="6214914"/>
                </a:cubicBezTo>
                <a:cubicBezTo>
                  <a:pt x="1505568" y="6203366"/>
                  <a:pt x="1501719" y="6186043"/>
                  <a:pt x="1499794" y="6168719"/>
                </a:cubicBezTo>
                <a:cubicBezTo>
                  <a:pt x="1513268" y="6157170"/>
                  <a:pt x="1530590" y="6147546"/>
                  <a:pt x="1538290" y="6137922"/>
                </a:cubicBezTo>
                <a:close/>
                <a:moveTo>
                  <a:pt x="1890526" y="6128298"/>
                </a:moveTo>
                <a:cubicBezTo>
                  <a:pt x="1902075" y="6135997"/>
                  <a:pt x="1921322" y="6139847"/>
                  <a:pt x="1934797" y="6145621"/>
                </a:cubicBezTo>
                <a:cubicBezTo>
                  <a:pt x="1944422" y="6149471"/>
                  <a:pt x="1946346" y="6151396"/>
                  <a:pt x="1948271" y="6159095"/>
                </a:cubicBezTo>
                <a:cubicBezTo>
                  <a:pt x="1952121" y="6166794"/>
                  <a:pt x="1955970" y="6178343"/>
                  <a:pt x="1955970" y="6187966"/>
                </a:cubicBezTo>
                <a:cubicBezTo>
                  <a:pt x="1954045" y="6184117"/>
                  <a:pt x="1950195" y="6182192"/>
                  <a:pt x="1946346" y="6184117"/>
                </a:cubicBezTo>
                <a:cubicBezTo>
                  <a:pt x="1944422" y="6180267"/>
                  <a:pt x="1946346" y="6174493"/>
                  <a:pt x="1942496" y="6172568"/>
                </a:cubicBezTo>
                <a:cubicBezTo>
                  <a:pt x="1927098" y="6172568"/>
                  <a:pt x="1915548" y="6182192"/>
                  <a:pt x="1903999" y="6195665"/>
                </a:cubicBezTo>
                <a:cubicBezTo>
                  <a:pt x="1902075" y="6193741"/>
                  <a:pt x="1898225" y="6189891"/>
                  <a:pt x="1894376" y="6186042"/>
                </a:cubicBezTo>
                <a:cubicBezTo>
                  <a:pt x="1894376" y="6180267"/>
                  <a:pt x="1892451" y="6166794"/>
                  <a:pt x="1896300" y="6162944"/>
                </a:cubicBezTo>
                <a:cubicBezTo>
                  <a:pt x="1894376" y="6161020"/>
                  <a:pt x="1894376" y="6161020"/>
                  <a:pt x="1894376" y="6159095"/>
                </a:cubicBezTo>
                <a:cubicBezTo>
                  <a:pt x="1894376" y="6159095"/>
                  <a:pt x="1896300" y="6157170"/>
                  <a:pt x="1896300" y="6157170"/>
                </a:cubicBezTo>
                <a:cubicBezTo>
                  <a:pt x="1894376" y="6155245"/>
                  <a:pt x="1894376" y="6155245"/>
                  <a:pt x="1892451" y="6155245"/>
                </a:cubicBezTo>
                <a:cubicBezTo>
                  <a:pt x="1892451" y="6151396"/>
                  <a:pt x="1890526" y="6147546"/>
                  <a:pt x="1890526" y="6143696"/>
                </a:cubicBezTo>
                <a:cubicBezTo>
                  <a:pt x="1896300" y="6143696"/>
                  <a:pt x="1900150" y="6143696"/>
                  <a:pt x="1905924" y="6143696"/>
                </a:cubicBezTo>
                <a:cubicBezTo>
                  <a:pt x="1902075" y="6139847"/>
                  <a:pt x="1896300" y="6139847"/>
                  <a:pt x="1890526" y="6137922"/>
                </a:cubicBezTo>
                <a:cubicBezTo>
                  <a:pt x="1890526" y="6134072"/>
                  <a:pt x="1890526" y="6130223"/>
                  <a:pt x="1890526" y="6128298"/>
                </a:cubicBezTo>
                <a:close/>
                <a:moveTo>
                  <a:pt x="1519043" y="6126373"/>
                </a:moveTo>
                <a:cubicBezTo>
                  <a:pt x="1513268" y="6137923"/>
                  <a:pt x="1505568" y="6147547"/>
                  <a:pt x="1497869" y="6157171"/>
                </a:cubicBezTo>
                <a:cubicBezTo>
                  <a:pt x="1497869" y="6149472"/>
                  <a:pt x="1497869" y="6145622"/>
                  <a:pt x="1501719" y="6139848"/>
                </a:cubicBezTo>
                <a:cubicBezTo>
                  <a:pt x="1507493" y="6135998"/>
                  <a:pt x="1513268" y="6130224"/>
                  <a:pt x="1519043" y="6126373"/>
                </a:cubicBezTo>
                <a:close/>
                <a:moveTo>
                  <a:pt x="2023336" y="6122524"/>
                </a:moveTo>
                <a:cubicBezTo>
                  <a:pt x="2025261" y="6134073"/>
                  <a:pt x="2025261" y="6147547"/>
                  <a:pt x="2025261" y="6159096"/>
                </a:cubicBezTo>
                <a:cubicBezTo>
                  <a:pt x="2023336" y="6159096"/>
                  <a:pt x="2021411" y="6159096"/>
                  <a:pt x="2019487" y="6157171"/>
                </a:cubicBezTo>
                <a:cubicBezTo>
                  <a:pt x="2019487" y="6155246"/>
                  <a:pt x="2019487" y="6155246"/>
                  <a:pt x="2019487" y="6155246"/>
                </a:cubicBezTo>
                <a:cubicBezTo>
                  <a:pt x="2019487" y="6157171"/>
                  <a:pt x="2017561" y="6157171"/>
                  <a:pt x="2017561" y="6157171"/>
                </a:cubicBezTo>
                <a:cubicBezTo>
                  <a:pt x="2015637" y="6157171"/>
                  <a:pt x="2015637" y="6155246"/>
                  <a:pt x="2013713" y="6155246"/>
                </a:cubicBezTo>
                <a:cubicBezTo>
                  <a:pt x="2015637" y="6147547"/>
                  <a:pt x="2019487" y="6141773"/>
                  <a:pt x="2019487" y="6134073"/>
                </a:cubicBezTo>
                <a:cubicBezTo>
                  <a:pt x="2019487" y="6130224"/>
                  <a:pt x="2021411" y="6126374"/>
                  <a:pt x="2023336" y="6122524"/>
                </a:cubicBezTo>
                <a:close/>
                <a:moveTo>
                  <a:pt x="1844332" y="6120600"/>
                </a:moveTo>
                <a:cubicBezTo>
                  <a:pt x="1844332" y="6122525"/>
                  <a:pt x="1846257" y="6126374"/>
                  <a:pt x="1848181" y="6128299"/>
                </a:cubicBezTo>
                <a:cubicBezTo>
                  <a:pt x="1846257" y="6128299"/>
                  <a:pt x="1846257" y="6130224"/>
                  <a:pt x="1844332" y="6132149"/>
                </a:cubicBezTo>
                <a:cubicBezTo>
                  <a:pt x="1844332" y="6128299"/>
                  <a:pt x="1844332" y="6124449"/>
                  <a:pt x="1844332" y="6120600"/>
                </a:cubicBezTo>
                <a:close/>
                <a:moveTo>
                  <a:pt x="1996390" y="6112901"/>
                </a:moveTo>
                <a:cubicBezTo>
                  <a:pt x="1998314" y="6112901"/>
                  <a:pt x="2000239" y="6112901"/>
                  <a:pt x="2002164" y="6114825"/>
                </a:cubicBezTo>
                <a:cubicBezTo>
                  <a:pt x="2000239" y="6118675"/>
                  <a:pt x="1996390" y="6122525"/>
                  <a:pt x="1994466" y="6126374"/>
                </a:cubicBezTo>
                <a:cubicBezTo>
                  <a:pt x="1994466" y="6124449"/>
                  <a:pt x="1992540" y="6122525"/>
                  <a:pt x="1992540" y="6122525"/>
                </a:cubicBezTo>
                <a:cubicBezTo>
                  <a:pt x="1994466" y="6120600"/>
                  <a:pt x="1994466" y="6116750"/>
                  <a:pt x="1996390" y="6112901"/>
                </a:cubicBezTo>
                <a:close/>
                <a:moveTo>
                  <a:pt x="2019487" y="6109050"/>
                </a:moveTo>
                <a:cubicBezTo>
                  <a:pt x="2015638" y="6124449"/>
                  <a:pt x="2013713" y="6139848"/>
                  <a:pt x="2004088" y="6149472"/>
                </a:cubicBezTo>
                <a:cubicBezTo>
                  <a:pt x="2006013" y="6145622"/>
                  <a:pt x="2000238" y="6143697"/>
                  <a:pt x="1998314" y="6145622"/>
                </a:cubicBezTo>
                <a:cubicBezTo>
                  <a:pt x="1998314" y="6143697"/>
                  <a:pt x="1996389" y="6141773"/>
                  <a:pt x="1996389" y="6139848"/>
                </a:cubicBezTo>
                <a:cubicBezTo>
                  <a:pt x="1996389" y="6137923"/>
                  <a:pt x="1998314" y="6137923"/>
                  <a:pt x="1998314" y="6137923"/>
                </a:cubicBezTo>
                <a:cubicBezTo>
                  <a:pt x="1998314" y="6135998"/>
                  <a:pt x="1998314" y="6135998"/>
                  <a:pt x="1998314" y="6135998"/>
                </a:cubicBezTo>
                <a:cubicBezTo>
                  <a:pt x="2000238" y="6135998"/>
                  <a:pt x="2000238" y="6135998"/>
                  <a:pt x="2002163" y="6135998"/>
                </a:cubicBezTo>
                <a:cubicBezTo>
                  <a:pt x="2002163" y="6134073"/>
                  <a:pt x="2000238" y="6134073"/>
                  <a:pt x="2000238" y="6132149"/>
                </a:cubicBezTo>
                <a:cubicBezTo>
                  <a:pt x="2004088" y="6128299"/>
                  <a:pt x="2009862" y="6124449"/>
                  <a:pt x="2011788" y="6118675"/>
                </a:cubicBezTo>
                <a:cubicBezTo>
                  <a:pt x="2011788" y="6116750"/>
                  <a:pt x="2011788" y="6116750"/>
                  <a:pt x="2011788" y="6116750"/>
                </a:cubicBezTo>
                <a:cubicBezTo>
                  <a:pt x="2013713" y="6116750"/>
                  <a:pt x="2013713" y="6116750"/>
                  <a:pt x="2015638" y="6116750"/>
                </a:cubicBezTo>
                <a:cubicBezTo>
                  <a:pt x="2015638" y="6116750"/>
                  <a:pt x="2013713" y="6114825"/>
                  <a:pt x="2013713" y="6114825"/>
                </a:cubicBezTo>
                <a:cubicBezTo>
                  <a:pt x="2015638" y="6112901"/>
                  <a:pt x="2015638" y="6110976"/>
                  <a:pt x="2019487" y="6109050"/>
                </a:cubicBezTo>
                <a:close/>
                <a:moveTo>
                  <a:pt x="1979067" y="6109050"/>
                </a:moveTo>
                <a:cubicBezTo>
                  <a:pt x="1979067" y="6110976"/>
                  <a:pt x="1979067" y="6114825"/>
                  <a:pt x="1979067" y="6118675"/>
                </a:cubicBezTo>
                <a:cubicBezTo>
                  <a:pt x="1979067" y="6118675"/>
                  <a:pt x="1979067" y="6120600"/>
                  <a:pt x="1979067" y="6120600"/>
                </a:cubicBezTo>
                <a:cubicBezTo>
                  <a:pt x="1979067" y="6126374"/>
                  <a:pt x="1977142" y="6134073"/>
                  <a:pt x="1975218" y="6137923"/>
                </a:cubicBezTo>
                <a:cubicBezTo>
                  <a:pt x="1973293" y="6139848"/>
                  <a:pt x="1973293" y="6143697"/>
                  <a:pt x="1971368" y="6143697"/>
                </a:cubicBezTo>
                <a:cubicBezTo>
                  <a:pt x="1975218" y="6134073"/>
                  <a:pt x="1975218" y="6120600"/>
                  <a:pt x="1979067" y="6109050"/>
                </a:cubicBezTo>
                <a:close/>
                <a:moveTo>
                  <a:pt x="1880903" y="6107126"/>
                </a:moveTo>
                <a:cubicBezTo>
                  <a:pt x="1880903" y="6107126"/>
                  <a:pt x="1882828" y="6107126"/>
                  <a:pt x="1882828" y="6109051"/>
                </a:cubicBezTo>
                <a:lnTo>
                  <a:pt x="1878978" y="6109051"/>
                </a:lnTo>
                <a:cubicBezTo>
                  <a:pt x="1878978" y="6109051"/>
                  <a:pt x="1878978" y="6107126"/>
                  <a:pt x="1880903" y="6107126"/>
                </a:cubicBezTo>
                <a:close/>
                <a:moveTo>
                  <a:pt x="1971368" y="6101351"/>
                </a:moveTo>
                <a:cubicBezTo>
                  <a:pt x="1969443" y="6122525"/>
                  <a:pt x="1965593" y="6139848"/>
                  <a:pt x="1963669" y="6162945"/>
                </a:cubicBezTo>
                <a:cubicBezTo>
                  <a:pt x="1955969" y="6147547"/>
                  <a:pt x="1954044" y="6132149"/>
                  <a:pt x="1954044" y="6110976"/>
                </a:cubicBezTo>
                <a:cubicBezTo>
                  <a:pt x="1955969" y="6110976"/>
                  <a:pt x="1957895" y="6110976"/>
                  <a:pt x="1959818" y="6109051"/>
                </a:cubicBezTo>
                <a:cubicBezTo>
                  <a:pt x="1961743" y="6109051"/>
                  <a:pt x="1961743" y="6112901"/>
                  <a:pt x="1965593" y="6112901"/>
                </a:cubicBezTo>
                <a:cubicBezTo>
                  <a:pt x="1969443" y="6112901"/>
                  <a:pt x="1969443" y="6105200"/>
                  <a:pt x="1971368" y="6101351"/>
                </a:cubicBezTo>
                <a:close/>
                <a:moveTo>
                  <a:pt x="1842406" y="6101351"/>
                </a:moveTo>
                <a:cubicBezTo>
                  <a:pt x="1852031" y="6107126"/>
                  <a:pt x="1859729" y="6112901"/>
                  <a:pt x="1869353" y="6116750"/>
                </a:cubicBezTo>
                <a:cubicBezTo>
                  <a:pt x="1869353" y="6118675"/>
                  <a:pt x="1869353" y="6120600"/>
                  <a:pt x="1871279" y="6120600"/>
                </a:cubicBezTo>
                <a:cubicBezTo>
                  <a:pt x="1875128" y="6120600"/>
                  <a:pt x="1880903" y="6120600"/>
                  <a:pt x="1882828" y="6124449"/>
                </a:cubicBezTo>
                <a:cubicBezTo>
                  <a:pt x="1882828" y="6128299"/>
                  <a:pt x="1884752" y="6132149"/>
                  <a:pt x="1884752" y="6135998"/>
                </a:cubicBezTo>
                <a:cubicBezTo>
                  <a:pt x="1877054" y="6135998"/>
                  <a:pt x="1869353" y="6137923"/>
                  <a:pt x="1861654" y="6137923"/>
                </a:cubicBezTo>
                <a:cubicBezTo>
                  <a:pt x="1855879" y="6128299"/>
                  <a:pt x="1848180" y="6118675"/>
                  <a:pt x="1842406" y="6109051"/>
                </a:cubicBezTo>
                <a:cubicBezTo>
                  <a:pt x="1842406" y="6107126"/>
                  <a:pt x="1842406" y="6103277"/>
                  <a:pt x="1842406" y="6101351"/>
                </a:cubicBezTo>
                <a:close/>
                <a:moveTo>
                  <a:pt x="1486321" y="6095576"/>
                </a:moveTo>
                <a:cubicBezTo>
                  <a:pt x="1495945" y="6103277"/>
                  <a:pt x="1505568" y="6110976"/>
                  <a:pt x="1515194" y="6118675"/>
                </a:cubicBezTo>
                <a:cubicBezTo>
                  <a:pt x="1507493" y="6122524"/>
                  <a:pt x="1501719" y="6130223"/>
                  <a:pt x="1495945" y="6132148"/>
                </a:cubicBezTo>
                <a:cubicBezTo>
                  <a:pt x="1490171" y="6122524"/>
                  <a:pt x="1486321" y="6110976"/>
                  <a:pt x="1482471" y="6099427"/>
                </a:cubicBezTo>
                <a:cubicBezTo>
                  <a:pt x="1482471" y="6097502"/>
                  <a:pt x="1484396" y="6097502"/>
                  <a:pt x="1486321" y="6095576"/>
                </a:cubicBezTo>
                <a:close/>
                <a:moveTo>
                  <a:pt x="1478622" y="6089803"/>
                </a:moveTo>
                <a:cubicBezTo>
                  <a:pt x="1478622" y="6089803"/>
                  <a:pt x="1480547" y="6091728"/>
                  <a:pt x="1480547" y="6091728"/>
                </a:cubicBezTo>
                <a:cubicBezTo>
                  <a:pt x="1478622" y="6091728"/>
                  <a:pt x="1478622" y="6091728"/>
                  <a:pt x="1478622" y="6091728"/>
                </a:cubicBezTo>
                <a:cubicBezTo>
                  <a:pt x="1478622" y="6091728"/>
                  <a:pt x="1478622" y="6089803"/>
                  <a:pt x="1478622" y="6089803"/>
                </a:cubicBezTo>
                <a:close/>
                <a:moveTo>
                  <a:pt x="1463224" y="6089803"/>
                </a:moveTo>
                <a:cubicBezTo>
                  <a:pt x="1463224" y="6091728"/>
                  <a:pt x="1468998" y="6089803"/>
                  <a:pt x="1468998" y="6091728"/>
                </a:cubicBezTo>
                <a:cubicBezTo>
                  <a:pt x="1467074" y="6091728"/>
                  <a:pt x="1465149" y="6091728"/>
                  <a:pt x="1463224" y="6091728"/>
                </a:cubicBezTo>
                <a:cubicBezTo>
                  <a:pt x="1463224" y="6091728"/>
                  <a:pt x="1463224" y="6089803"/>
                  <a:pt x="1463224" y="6089803"/>
                </a:cubicBezTo>
                <a:close/>
                <a:moveTo>
                  <a:pt x="1413179" y="6089802"/>
                </a:moveTo>
                <a:cubicBezTo>
                  <a:pt x="1411254" y="6099426"/>
                  <a:pt x="1415104" y="6109050"/>
                  <a:pt x="1422803" y="6109050"/>
                </a:cubicBezTo>
                <a:cubicBezTo>
                  <a:pt x="1430503" y="6109050"/>
                  <a:pt x="1434352" y="6097501"/>
                  <a:pt x="1440127" y="6091727"/>
                </a:cubicBezTo>
                <a:cubicBezTo>
                  <a:pt x="1445900" y="6091727"/>
                  <a:pt x="1453599" y="6091727"/>
                  <a:pt x="1453599" y="6097501"/>
                </a:cubicBezTo>
                <a:cubicBezTo>
                  <a:pt x="1451676" y="6095576"/>
                  <a:pt x="1447826" y="6095576"/>
                  <a:pt x="1445900" y="6097501"/>
                </a:cubicBezTo>
                <a:cubicBezTo>
                  <a:pt x="1445900" y="6099426"/>
                  <a:pt x="1447826" y="6099426"/>
                  <a:pt x="1449751" y="6101351"/>
                </a:cubicBezTo>
                <a:cubicBezTo>
                  <a:pt x="1443976" y="6109050"/>
                  <a:pt x="1438202" y="6116749"/>
                  <a:pt x="1438202" y="6130223"/>
                </a:cubicBezTo>
                <a:cubicBezTo>
                  <a:pt x="1440127" y="6132147"/>
                  <a:pt x="1443976" y="6134072"/>
                  <a:pt x="1445900" y="6134072"/>
                </a:cubicBezTo>
                <a:cubicBezTo>
                  <a:pt x="1455525" y="6128298"/>
                  <a:pt x="1463223" y="6120599"/>
                  <a:pt x="1472848" y="6112900"/>
                </a:cubicBezTo>
                <a:cubicBezTo>
                  <a:pt x="1482472" y="6128298"/>
                  <a:pt x="1488247" y="6147546"/>
                  <a:pt x="1490171" y="6168718"/>
                </a:cubicBezTo>
                <a:cubicBezTo>
                  <a:pt x="1484397" y="6174492"/>
                  <a:pt x="1480547" y="6178342"/>
                  <a:pt x="1474772" y="6182191"/>
                </a:cubicBezTo>
                <a:cubicBezTo>
                  <a:pt x="1472848" y="6182191"/>
                  <a:pt x="1470923" y="6180267"/>
                  <a:pt x="1468998" y="6180267"/>
                </a:cubicBezTo>
                <a:cubicBezTo>
                  <a:pt x="1470923" y="6178342"/>
                  <a:pt x="1470923" y="6170643"/>
                  <a:pt x="1467073" y="6166793"/>
                </a:cubicBezTo>
                <a:cubicBezTo>
                  <a:pt x="1465149" y="6168718"/>
                  <a:pt x="1465149" y="6174492"/>
                  <a:pt x="1463223" y="6176417"/>
                </a:cubicBezTo>
                <a:cubicBezTo>
                  <a:pt x="1461299" y="6174492"/>
                  <a:pt x="1459374" y="6176417"/>
                  <a:pt x="1457450" y="6176417"/>
                </a:cubicBezTo>
                <a:cubicBezTo>
                  <a:pt x="1455525" y="6174492"/>
                  <a:pt x="1457450" y="6168718"/>
                  <a:pt x="1449751" y="6168718"/>
                </a:cubicBezTo>
                <a:cubicBezTo>
                  <a:pt x="1447826" y="6168718"/>
                  <a:pt x="1453599" y="6172568"/>
                  <a:pt x="1449751" y="6172568"/>
                </a:cubicBezTo>
                <a:cubicBezTo>
                  <a:pt x="1440127" y="6161019"/>
                  <a:pt x="1438202" y="6141771"/>
                  <a:pt x="1428577" y="6130223"/>
                </a:cubicBezTo>
                <a:cubicBezTo>
                  <a:pt x="1424728" y="6134072"/>
                  <a:pt x="1430503" y="6141771"/>
                  <a:pt x="1430503" y="6147546"/>
                </a:cubicBezTo>
                <a:cubicBezTo>
                  <a:pt x="1422803" y="6143696"/>
                  <a:pt x="1411254" y="6132147"/>
                  <a:pt x="1397782" y="6135997"/>
                </a:cubicBezTo>
                <a:cubicBezTo>
                  <a:pt x="1397782" y="6143696"/>
                  <a:pt x="1403555" y="6149470"/>
                  <a:pt x="1407405" y="6155245"/>
                </a:cubicBezTo>
                <a:cubicBezTo>
                  <a:pt x="1407405" y="6155245"/>
                  <a:pt x="1411254" y="6157169"/>
                  <a:pt x="1409329" y="6159094"/>
                </a:cubicBezTo>
                <a:cubicBezTo>
                  <a:pt x="1399706" y="6159094"/>
                  <a:pt x="1384307" y="6157169"/>
                  <a:pt x="1382382" y="6166793"/>
                </a:cubicBezTo>
                <a:cubicBezTo>
                  <a:pt x="1395856" y="6174492"/>
                  <a:pt x="1420878" y="6168718"/>
                  <a:pt x="1432428" y="6176417"/>
                </a:cubicBezTo>
                <a:cubicBezTo>
                  <a:pt x="1436277" y="6174492"/>
                  <a:pt x="1436277" y="6172568"/>
                  <a:pt x="1440127" y="6174492"/>
                </a:cubicBezTo>
                <a:cubicBezTo>
                  <a:pt x="1440127" y="6176417"/>
                  <a:pt x="1438202" y="6176417"/>
                  <a:pt x="1438202" y="6178342"/>
                </a:cubicBezTo>
                <a:cubicBezTo>
                  <a:pt x="1430503" y="6178342"/>
                  <a:pt x="1417029" y="6178342"/>
                  <a:pt x="1409329" y="6180267"/>
                </a:cubicBezTo>
                <a:cubicBezTo>
                  <a:pt x="1415104" y="6182191"/>
                  <a:pt x="1424728" y="6182191"/>
                  <a:pt x="1434352" y="6182191"/>
                </a:cubicBezTo>
                <a:cubicBezTo>
                  <a:pt x="1438202" y="6182191"/>
                  <a:pt x="1443976" y="6180267"/>
                  <a:pt x="1445900" y="6184116"/>
                </a:cubicBezTo>
                <a:cubicBezTo>
                  <a:pt x="1440127" y="6184116"/>
                  <a:pt x="1428577" y="6187966"/>
                  <a:pt x="1428577" y="6193740"/>
                </a:cubicBezTo>
                <a:cubicBezTo>
                  <a:pt x="1432428" y="6195665"/>
                  <a:pt x="1438202" y="6195665"/>
                  <a:pt x="1442051" y="6195665"/>
                </a:cubicBezTo>
                <a:cubicBezTo>
                  <a:pt x="1434352" y="6199515"/>
                  <a:pt x="1424728" y="6201439"/>
                  <a:pt x="1415104" y="6201439"/>
                </a:cubicBezTo>
                <a:cubicBezTo>
                  <a:pt x="1413179" y="6207214"/>
                  <a:pt x="1401630" y="6220687"/>
                  <a:pt x="1413179" y="6222612"/>
                </a:cubicBezTo>
                <a:cubicBezTo>
                  <a:pt x="1418953" y="6207214"/>
                  <a:pt x="1442051" y="6197590"/>
                  <a:pt x="1459374" y="6197590"/>
                </a:cubicBezTo>
                <a:cubicBezTo>
                  <a:pt x="1467073" y="6203364"/>
                  <a:pt x="1461299" y="6212988"/>
                  <a:pt x="1459374" y="6220687"/>
                </a:cubicBezTo>
                <a:cubicBezTo>
                  <a:pt x="1428577" y="6232236"/>
                  <a:pt x="1405480" y="6280356"/>
                  <a:pt x="1426653" y="6315002"/>
                </a:cubicBezTo>
                <a:cubicBezTo>
                  <a:pt x="1428577" y="6274582"/>
                  <a:pt x="1434352" y="6236086"/>
                  <a:pt x="1467073" y="6224537"/>
                </a:cubicBezTo>
                <a:cubicBezTo>
                  <a:pt x="1492095" y="6249559"/>
                  <a:pt x="1449751" y="6293830"/>
                  <a:pt x="1472848" y="6322701"/>
                </a:cubicBezTo>
                <a:cubicBezTo>
                  <a:pt x="1478622" y="6305378"/>
                  <a:pt x="1472848" y="6276507"/>
                  <a:pt x="1486322" y="6264958"/>
                </a:cubicBezTo>
                <a:cubicBezTo>
                  <a:pt x="1490171" y="6276507"/>
                  <a:pt x="1494020" y="6289980"/>
                  <a:pt x="1501719" y="6299604"/>
                </a:cubicBezTo>
                <a:cubicBezTo>
                  <a:pt x="1515194" y="6278431"/>
                  <a:pt x="1482472" y="6259183"/>
                  <a:pt x="1492095" y="6241860"/>
                </a:cubicBezTo>
                <a:cubicBezTo>
                  <a:pt x="1501719" y="6238011"/>
                  <a:pt x="1505569" y="6257259"/>
                  <a:pt x="1515194" y="6257259"/>
                </a:cubicBezTo>
                <a:cubicBezTo>
                  <a:pt x="1520968" y="6272657"/>
                  <a:pt x="1526742" y="6288055"/>
                  <a:pt x="1530592" y="6303453"/>
                </a:cubicBezTo>
                <a:cubicBezTo>
                  <a:pt x="1530592" y="6305378"/>
                  <a:pt x="1528667" y="6305378"/>
                  <a:pt x="1528667" y="6307303"/>
                </a:cubicBezTo>
                <a:cubicBezTo>
                  <a:pt x="1534442" y="6316927"/>
                  <a:pt x="1540217" y="6326551"/>
                  <a:pt x="1544066" y="6338099"/>
                </a:cubicBezTo>
                <a:cubicBezTo>
                  <a:pt x="1545991" y="6341949"/>
                  <a:pt x="1547915" y="6345798"/>
                  <a:pt x="1549840" y="6349648"/>
                </a:cubicBezTo>
                <a:cubicBezTo>
                  <a:pt x="1547915" y="6357347"/>
                  <a:pt x="1547915" y="6366971"/>
                  <a:pt x="1547915" y="6374670"/>
                </a:cubicBezTo>
                <a:cubicBezTo>
                  <a:pt x="1542141" y="6382370"/>
                  <a:pt x="1536366" y="6386219"/>
                  <a:pt x="1532518" y="6386219"/>
                </a:cubicBezTo>
                <a:cubicBezTo>
                  <a:pt x="1520968" y="6384294"/>
                  <a:pt x="1492095" y="6372746"/>
                  <a:pt x="1472848" y="6384294"/>
                </a:cubicBezTo>
                <a:cubicBezTo>
                  <a:pt x="1465149" y="6388144"/>
                  <a:pt x="1457450" y="6386219"/>
                  <a:pt x="1449751" y="6384294"/>
                </a:cubicBezTo>
                <a:cubicBezTo>
                  <a:pt x="1428577" y="6357347"/>
                  <a:pt x="1409329" y="6328475"/>
                  <a:pt x="1393931" y="6297679"/>
                </a:cubicBezTo>
                <a:cubicBezTo>
                  <a:pt x="1397782" y="6295754"/>
                  <a:pt x="1401630" y="6293830"/>
                  <a:pt x="1405480" y="6291905"/>
                </a:cubicBezTo>
                <a:cubicBezTo>
                  <a:pt x="1407405" y="6289980"/>
                  <a:pt x="1409329" y="6293830"/>
                  <a:pt x="1411254" y="6291905"/>
                </a:cubicBezTo>
                <a:cubicBezTo>
                  <a:pt x="1411254" y="6291905"/>
                  <a:pt x="1409329" y="6289980"/>
                  <a:pt x="1407405" y="6289980"/>
                </a:cubicBezTo>
                <a:cubicBezTo>
                  <a:pt x="1401630" y="6291905"/>
                  <a:pt x="1397782" y="6295754"/>
                  <a:pt x="1392006" y="6297679"/>
                </a:cubicBezTo>
                <a:cubicBezTo>
                  <a:pt x="1384307" y="6280356"/>
                  <a:pt x="1376608" y="6261108"/>
                  <a:pt x="1370834" y="6239935"/>
                </a:cubicBezTo>
                <a:cubicBezTo>
                  <a:pt x="1368909" y="6230311"/>
                  <a:pt x="1363135" y="6209139"/>
                  <a:pt x="1365059" y="6195665"/>
                </a:cubicBezTo>
                <a:cubicBezTo>
                  <a:pt x="1366984" y="6182191"/>
                  <a:pt x="1384307" y="6162944"/>
                  <a:pt x="1392006" y="6145621"/>
                </a:cubicBezTo>
                <a:cubicBezTo>
                  <a:pt x="1401630" y="6126373"/>
                  <a:pt x="1407405" y="6109050"/>
                  <a:pt x="1411254" y="6091727"/>
                </a:cubicBezTo>
                <a:cubicBezTo>
                  <a:pt x="1411254" y="6091727"/>
                  <a:pt x="1413179" y="6089802"/>
                  <a:pt x="1413179" y="6089802"/>
                </a:cubicBezTo>
                <a:close/>
                <a:moveTo>
                  <a:pt x="1946346" y="6084029"/>
                </a:moveTo>
                <a:cubicBezTo>
                  <a:pt x="1950195" y="6084029"/>
                  <a:pt x="1952121" y="6084029"/>
                  <a:pt x="1954045" y="6085953"/>
                </a:cubicBezTo>
                <a:cubicBezTo>
                  <a:pt x="1954045" y="6087878"/>
                  <a:pt x="1954045" y="6087878"/>
                  <a:pt x="1954045" y="6087878"/>
                </a:cubicBezTo>
                <a:cubicBezTo>
                  <a:pt x="1950195" y="6087878"/>
                  <a:pt x="1948271" y="6087878"/>
                  <a:pt x="1946346" y="6087878"/>
                </a:cubicBezTo>
                <a:cubicBezTo>
                  <a:pt x="1946346" y="6085953"/>
                  <a:pt x="1946346" y="6085953"/>
                  <a:pt x="1946346" y="6084029"/>
                </a:cubicBezTo>
                <a:close/>
                <a:moveTo>
                  <a:pt x="1992541" y="6080179"/>
                </a:moveTo>
                <a:cubicBezTo>
                  <a:pt x="1990616" y="6084029"/>
                  <a:pt x="1988692" y="6089803"/>
                  <a:pt x="1986767" y="6093653"/>
                </a:cubicBezTo>
                <a:cubicBezTo>
                  <a:pt x="1986767" y="6091728"/>
                  <a:pt x="1984842" y="6091728"/>
                  <a:pt x="1984842" y="6089803"/>
                </a:cubicBezTo>
                <a:cubicBezTo>
                  <a:pt x="1988692" y="6087878"/>
                  <a:pt x="1988692" y="6084029"/>
                  <a:pt x="1986767" y="6082104"/>
                </a:cubicBezTo>
                <a:cubicBezTo>
                  <a:pt x="1988692" y="6082104"/>
                  <a:pt x="1992541" y="6080179"/>
                  <a:pt x="1992541" y="6080179"/>
                </a:cubicBezTo>
                <a:close/>
                <a:moveTo>
                  <a:pt x="1884752" y="6080178"/>
                </a:moveTo>
                <a:cubicBezTo>
                  <a:pt x="1898226" y="6080178"/>
                  <a:pt x="1917473" y="6082103"/>
                  <a:pt x="1934797" y="6084028"/>
                </a:cubicBezTo>
                <a:cubicBezTo>
                  <a:pt x="1936722" y="6085953"/>
                  <a:pt x="1936722" y="6085953"/>
                  <a:pt x="1936722" y="6087878"/>
                </a:cubicBezTo>
                <a:cubicBezTo>
                  <a:pt x="1927098" y="6087878"/>
                  <a:pt x="1919399" y="6089803"/>
                  <a:pt x="1915548" y="6097502"/>
                </a:cubicBezTo>
                <a:cubicBezTo>
                  <a:pt x="1919399" y="6099427"/>
                  <a:pt x="1923248" y="6101352"/>
                  <a:pt x="1923248" y="6105201"/>
                </a:cubicBezTo>
                <a:cubicBezTo>
                  <a:pt x="1927098" y="6105201"/>
                  <a:pt x="1930948" y="6103277"/>
                  <a:pt x="1934797" y="6101352"/>
                </a:cubicBezTo>
                <a:cubicBezTo>
                  <a:pt x="1932874" y="6107126"/>
                  <a:pt x="1936722" y="6110976"/>
                  <a:pt x="1940572" y="6109051"/>
                </a:cubicBezTo>
                <a:cubicBezTo>
                  <a:pt x="1940572" y="6118675"/>
                  <a:pt x="1944422" y="6130224"/>
                  <a:pt x="1942497" y="6137923"/>
                </a:cubicBezTo>
                <a:cubicBezTo>
                  <a:pt x="1932874" y="6139847"/>
                  <a:pt x="1923248" y="6134073"/>
                  <a:pt x="1911699" y="6130224"/>
                </a:cubicBezTo>
                <a:cubicBezTo>
                  <a:pt x="1902075" y="6128299"/>
                  <a:pt x="1894376" y="6124449"/>
                  <a:pt x="1888602" y="6120600"/>
                </a:cubicBezTo>
                <a:cubicBezTo>
                  <a:pt x="1888602" y="6109051"/>
                  <a:pt x="1886677" y="6095577"/>
                  <a:pt x="1884752" y="6080178"/>
                </a:cubicBezTo>
                <a:close/>
                <a:moveTo>
                  <a:pt x="1422803" y="6074405"/>
                </a:moveTo>
                <a:cubicBezTo>
                  <a:pt x="1424728" y="6074405"/>
                  <a:pt x="1426653" y="6074405"/>
                  <a:pt x="1426653" y="6076329"/>
                </a:cubicBezTo>
                <a:cubicBezTo>
                  <a:pt x="1420878" y="6076329"/>
                  <a:pt x="1420878" y="6082104"/>
                  <a:pt x="1417028" y="6084029"/>
                </a:cubicBezTo>
                <a:cubicBezTo>
                  <a:pt x="1418953" y="6080179"/>
                  <a:pt x="1420878" y="6078254"/>
                  <a:pt x="1422803" y="6074405"/>
                </a:cubicBezTo>
                <a:close/>
                <a:moveTo>
                  <a:pt x="2007939" y="6074404"/>
                </a:moveTo>
                <a:cubicBezTo>
                  <a:pt x="2007939" y="6074404"/>
                  <a:pt x="2009863" y="6074404"/>
                  <a:pt x="2009863" y="6074404"/>
                </a:cubicBezTo>
                <a:cubicBezTo>
                  <a:pt x="2011787" y="6076329"/>
                  <a:pt x="2013713" y="6078254"/>
                  <a:pt x="2013713" y="6078254"/>
                </a:cubicBezTo>
                <a:cubicBezTo>
                  <a:pt x="2013713" y="6084029"/>
                  <a:pt x="2013713" y="6087878"/>
                  <a:pt x="2015638" y="6091728"/>
                </a:cubicBezTo>
                <a:cubicBezTo>
                  <a:pt x="2013713" y="6097502"/>
                  <a:pt x="2009863" y="6103277"/>
                  <a:pt x="2006013" y="6107126"/>
                </a:cubicBezTo>
                <a:cubicBezTo>
                  <a:pt x="2004088" y="6107126"/>
                  <a:pt x="2000239" y="6105201"/>
                  <a:pt x="1998314" y="6103277"/>
                </a:cubicBezTo>
                <a:cubicBezTo>
                  <a:pt x="2002163" y="6093653"/>
                  <a:pt x="2004088" y="6084029"/>
                  <a:pt x="2007939" y="6074404"/>
                </a:cubicBezTo>
                <a:close/>
                <a:moveTo>
                  <a:pt x="1844331" y="6072479"/>
                </a:moveTo>
                <a:cubicBezTo>
                  <a:pt x="1853955" y="6072479"/>
                  <a:pt x="1863579" y="6072479"/>
                  <a:pt x="1873204" y="6074405"/>
                </a:cubicBezTo>
                <a:cubicBezTo>
                  <a:pt x="1875128" y="6076329"/>
                  <a:pt x="1877054" y="6076329"/>
                  <a:pt x="1878978" y="6076329"/>
                </a:cubicBezTo>
                <a:cubicBezTo>
                  <a:pt x="1878978" y="6078254"/>
                  <a:pt x="1878978" y="6080179"/>
                  <a:pt x="1878978" y="6082104"/>
                </a:cubicBezTo>
                <a:cubicBezTo>
                  <a:pt x="1877054" y="6084029"/>
                  <a:pt x="1875128" y="6085953"/>
                  <a:pt x="1873204" y="6087878"/>
                </a:cubicBezTo>
                <a:cubicBezTo>
                  <a:pt x="1869353" y="6085953"/>
                  <a:pt x="1871278" y="6080179"/>
                  <a:pt x="1865504" y="6080179"/>
                </a:cubicBezTo>
                <a:cubicBezTo>
                  <a:pt x="1861654" y="6080179"/>
                  <a:pt x="1863579" y="6085953"/>
                  <a:pt x="1863579" y="6085953"/>
                </a:cubicBezTo>
                <a:cubicBezTo>
                  <a:pt x="1859729" y="6087878"/>
                  <a:pt x="1855880" y="6091728"/>
                  <a:pt x="1853955" y="6095577"/>
                </a:cubicBezTo>
                <a:cubicBezTo>
                  <a:pt x="1857805" y="6099427"/>
                  <a:pt x="1867428" y="6099427"/>
                  <a:pt x="1871278" y="6105201"/>
                </a:cubicBezTo>
                <a:cubicBezTo>
                  <a:pt x="1869353" y="6107126"/>
                  <a:pt x="1867428" y="6103277"/>
                  <a:pt x="1863579" y="6105201"/>
                </a:cubicBezTo>
                <a:cubicBezTo>
                  <a:pt x="1857805" y="6101352"/>
                  <a:pt x="1852031" y="6097502"/>
                  <a:pt x="1844331" y="6093653"/>
                </a:cubicBezTo>
                <a:cubicBezTo>
                  <a:pt x="1844331" y="6085953"/>
                  <a:pt x="1844331" y="6080179"/>
                  <a:pt x="1844331" y="6072479"/>
                </a:cubicBezTo>
                <a:close/>
                <a:moveTo>
                  <a:pt x="1522893" y="6064781"/>
                </a:moveTo>
                <a:cubicBezTo>
                  <a:pt x="1526742" y="6068630"/>
                  <a:pt x="1530592" y="6076329"/>
                  <a:pt x="1528667" y="6080179"/>
                </a:cubicBezTo>
                <a:cubicBezTo>
                  <a:pt x="1528667" y="6076329"/>
                  <a:pt x="1524818" y="6076329"/>
                  <a:pt x="1520968" y="6074405"/>
                </a:cubicBezTo>
                <a:cubicBezTo>
                  <a:pt x="1520968" y="6070555"/>
                  <a:pt x="1520968" y="6068630"/>
                  <a:pt x="1522893" y="6064781"/>
                </a:cubicBezTo>
                <a:close/>
                <a:moveTo>
                  <a:pt x="1428578" y="6064781"/>
                </a:moveTo>
                <a:cubicBezTo>
                  <a:pt x="1430502" y="6066705"/>
                  <a:pt x="1434352" y="6068630"/>
                  <a:pt x="1432427" y="6070555"/>
                </a:cubicBezTo>
                <a:cubicBezTo>
                  <a:pt x="1428578" y="6070555"/>
                  <a:pt x="1428578" y="6068630"/>
                  <a:pt x="1424728" y="6068630"/>
                </a:cubicBezTo>
                <a:cubicBezTo>
                  <a:pt x="1424728" y="6066705"/>
                  <a:pt x="1426653" y="6064781"/>
                  <a:pt x="1428578" y="6064781"/>
                </a:cubicBezTo>
                <a:close/>
                <a:moveTo>
                  <a:pt x="1366984" y="6064780"/>
                </a:moveTo>
                <a:cubicBezTo>
                  <a:pt x="1376609" y="6066704"/>
                  <a:pt x="1388158" y="6064780"/>
                  <a:pt x="1395857" y="6068629"/>
                </a:cubicBezTo>
                <a:cubicBezTo>
                  <a:pt x="1393932" y="6070554"/>
                  <a:pt x="1392007" y="6074404"/>
                  <a:pt x="1390083" y="6078253"/>
                </a:cubicBezTo>
                <a:cubicBezTo>
                  <a:pt x="1388158" y="6076328"/>
                  <a:pt x="1386233" y="6074404"/>
                  <a:pt x="1382383" y="6074404"/>
                </a:cubicBezTo>
                <a:cubicBezTo>
                  <a:pt x="1380459" y="6082103"/>
                  <a:pt x="1380459" y="6093652"/>
                  <a:pt x="1380459" y="6105200"/>
                </a:cubicBezTo>
                <a:cubicBezTo>
                  <a:pt x="1380459" y="6107125"/>
                  <a:pt x="1380459" y="6110975"/>
                  <a:pt x="1380459" y="6112900"/>
                </a:cubicBezTo>
                <a:cubicBezTo>
                  <a:pt x="1382383" y="6139847"/>
                  <a:pt x="1382383" y="6166793"/>
                  <a:pt x="1357360" y="6168718"/>
                </a:cubicBezTo>
                <a:cubicBezTo>
                  <a:pt x="1355435" y="6159094"/>
                  <a:pt x="1353511" y="6149470"/>
                  <a:pt x="1351586" y="6139847"/>
                </a:cubicBezTo>
                <a:cubicBezTo>
                  <a:pt x="1353511" y="6122524"/>
                  <a:pt x="1357360" y="6105200"/>
                  <a:pt x="1359286" y="6093652"/>
                </a:cubicBezTo>
                <a:cubicBezTo>
                  <a:pt x="1361210" y="6084028"/>
                  <a:pt x="1363136" y="6074404"/>
                  <a:pt x="1366984" y="6064780"/>
                </a:cubicBezTo>
                <a:close/>
                <a:moveTo>
                  <a:pt x="1977142" y="6055157"/>
                </a:moveTo>
                <a:cubicBezTo>
                  <a:pt x="1977142" y="6059006"/>
                  <a:pt x="1977142" y="6060931"/>
                  <a:pt x="1977142" y="6064781"/>
                </a:cubicBezTo>
                <a:cubicBezTo>
                  <a:pt x="1965593" y="6064781"/>
                  <a:pt x="1954044" y="6064781"/>
                  <a:pt x="1944420" y="6064781"/>
                </a:cubicBezTo>
                <a:cubicBezTo>
                  <a:pt x="1957895" y="6062856"/>
                  <a:pt x="1967517" y="6059006"/>
                  <a:pt x="1977142" y="6055157"/>
                </a:cubicBezTo>
                <a:close/>
                <a:moveTo>
                  <a:pt x="1877054" y="6049382"/>
                </a:moveTo>
                <a:cubicBezTo>
                  <a:pt x="1877054" y="6051307"/>
                  <a:pt x="1877054" y="6053232"/>
                  <a:pt x="1877054" y="6055157"/>
                </a:cubicBezTo>
                <a:cubicBezTo>
                  <a:pt x="1873203" y="6053232"/>
                  <a:pt x="1869354" y="6051307"/>
                  <a:pt x="1867429" y="6051307"/>
                </a:cubicBezTo>
                <a:cubicBezTo>
                  <a:pt x="1873203" y="6051307"/>
                  <a:pt x="1873203" y="6049382"/>
                  <a:pt x="1877054" y="6049382"/>
                </a:cubicBezTo>
                <a:close/>
                <a:moveTo>
                  <a:pt x="1488245" y="6035908"/>
                </a:moveTo>
                <a:cubicBezTo>
                  <a:pt x="1494020" y="6047457"/>
                  <a:pt x="1507493" y="6049382"/>
                  <a:pt x="1522893" y="6053232"/>
                </a:cubicBezTo>
                <a:cubicBezTo>
                  <a:pt x="1519043" y="6057081"/>
                  <a:pt x="1522893" y="6066705"/>
                  <a:pt x="1519043" y="6072480"/>
                </a:cubicBezTo>
                <a:cubicBezTo>
                  <a:pt x="1515194" y="6068630"/>
                  <a:pt x="1509418" y="6066705"/>
                  <a:pt x="1501719" y="6064781"/>
                </a:cubicBezTo>
                <a:cubicBezTo>
                  <a:pt x="1501719" y="6062856"/>
                  <a:pt x="1501719" y="6057081"/>
                  <a:pt x="1497869" y="6055157"/>
                </a:cubicBezTo>
                <a:cubicBezTo>
                  <a:pt x="1494020" y="6053232"/>
                  <a:pt x="1492095" y="6059006"/>
                  <a:pt x="1490171" y="6057081"/>
                </a:cubicBezTo>
                <a:cubicBezTo>
                  <a:pt x="1488245" y="6055157"/>
                  <a:pt x="1495945" y="6055157"/>
                  <a:pt x="1494020" y="6051307"/>
                </a:cubicBezTo>
                <a:cubicBezTo>
                  <a:pt x="1492095" y="6047457"/>
                  <a:pt x="1486321" y="6047457"/>
                  <a:pt x="1482471" y="6045533"/>
                </a:cubicBezTo>
                <a:cubicBezTo>
                  <a:pt x="1484396" y="6043608"/>
                  <a:pt x="1486321" y="6039758"/>
                  <a:pt x="1488245" y="6035908"/>
                </a:cubicBezTo>
                <a:close/>
                <a:moveTo>
                  <a:pt x="1465149" y="6030134"/>
                </a:moveTo>
                <a:cubicBezTo>
                  <a:pt x="1468997" y="6037833"/>
                  <a:pt x="1472848" y="6041683"/>
                  <a:pt x="1476697" y="6047457"/>
                </a:cubicBezTo>
                <a:cubicBezTo>
                  <a:pt x="1474773" y="6047457"/>
                  <a:pt x="1472848" y="6047457"/>
                  <a:pt x="1472848" y="6051307"/>
                </a:cubicBezTo>
                <a:cubicBezTo>
                  <a:pt x="1470923" y="6051307"/>
                  <a:pt x="1470923" y="6047457"/>
                  <a:pt x="1467072" y="6049382"/>
                </a:cubicBezTo>
                <a:cubicBezTo>
                  <a:pt x="1467072" y="6045533"/>
                  <a:pt x="1465149" y="6043608"/>
                  <a:pt x="1461298" y="6043608"/>
                </a:cubicBezTo>
                <a:cubicBezTo>
                  <a:pt x="1459373" y="6037833"/>
                  <a:pt x="1459373" y="6032059"/>
                  <a:pt x="1465149" y="6030134"/>
                </a:cubicBezTo>
                <a:close/>
                <a:moveTo>
                  <a:pt x="1499794" y="6028210"/>
                </a:moveTo>
                <a:cubicBezTo>
                  <a:pt x="1501719" y="6033985"/>
                  <a:pt x="1505569" y="6037834"/>
                  <a:pt x="1503644" y="6041684"/>
                </a:cubicBezTo>
                <a:cubicBezTo>
                  <a:pt x="1501719" y="6037834"/>
                  <a:pt x="1495945" y="6035910"/>
                  <a:pt x="1490171" y="6035910"/>
                </a:cubicBezTo>
                <a:cubicBezTo>
                  <a:pt x="1492095" y="6032060"/>
                  <a:pt x="1495945" y="6028210"/>
                  <a:pt x="1499794" y="6028210"/>
                </a:cubicBezTo>
                <a:close/>
                <a:moveTo>
                  <a:pt x="1384306" y="6026285"/>
                </a:moveTo>
                <a:cubicBezTo>
                  <a:pt x="1384306" y="6028209"/>
                  <a:pt x="1386231" y="6030134"/>
                  <a:pt x="1388157" y="6032059"/>
                </a:cubicBezTo>
                <a:cubicBezTo>
                  <a:pt x="1390081" y="6032059"/>
                  <a:pt x="1390081" y="6033984"/>
                  <a:pt x="1390081" y="6035909"/>
                </a:cubicBezTo>
                <a:cubicBezTo>
                  <a:pt x="1386231" y="6033984"/>
                  <a:pt x="1382382" y="6032059"/>
                  <a:pt x="1380458" y="6032059"/>
                </a:cubicBezTo>
                <a:cubicBezTo>
                  <a:pt x="1380458" y="6032059"/>
                  <a:pt x="1380458" y="6030134"/>
                  <a:pt x="1380458" y="6030134"/>
                </a:cubicBezTo>
                <a:cubicBezTo>
                  <a:pt x="1380458" y="6028209"/>
                  <a:pt x="1382382" y="6026285"/>
                  <a:pt x="1384306" y="6026285"/>
                </a:cubicBezTo>
                <a:close/>
                <a:moveTo>
                  <a:pt x="1944420" y="6024360"/>
                </a:moveTo>
                <a:cubicBezTo>
                  <a:pt x="1954044" y="6028209"/>
                  <a:pt x="1963669" y="6028209"/>
                  <a:pt x="1975217" y="6030134"/>
                </a:cubicBezTo>
                <a:cubicBezTo>
                  <a:pt x="1975217" y="6032059"/>
                  <a:pt x="1975217" y="6032059"/>
                  <a:pt x="1975217" y="6033984"/>
                </a:cubicBezTo>
                <a:cubicBezTo>
                  <a:pt x="1969443" y="6043608"/>
                  <a:pt x="1955969" y="6047457"/>
                  <a:pt x="1942495" y="6051307"/>
                </a:cubicBezTo>
                <a:cubicBezTo>
                  <a:pt x="1942495" y="6047457"/>
                  <a:pt x="1942495" y="6041683"/>
                  <a:pt x="1942495" y="6035909"/>
                </a:cubicBezTo>
                <a:cubicBezTo>
                  <a:pt x="1942495" y="6033984"/>
                  <a:pt x="1946345" y="6033984"/>
                  <a:pt x="1946345" y="6032059"/>
                </a:cubicBezTo>
                <a:cubicBezTo>
                  <a:pt x="1944420" y="6030134"/>
                  <a:pt x="1940570" y="6026285"/>
                  <a:pt x="1944420" y="6024360"/>
                </a:cubicBezTo>
                <a:close/>
                <a:moveTo>
                  <a:pt x="1461299" y="6022435"/>
                </a:moveTo>
                <a:lnTo>
                  <a:pt x="1461299" y="6024360"/>
                </a:lnTo>
                <a:cubicBezTo>
                  <a:pt x="1459375" y="6024360"/>
                  <a:pt x="1459375" y="6024360"/>
                  <a:pt x="1457450" y="6024360"/>
                </a:cubicBezTo>
                <a:close/>
                <a:moveTo>
                  <a:pt x="1538291" y="6020511"/>
                </a:moveTo>
                <a:cubicBezTo>
                  <a:pt x="1540215" y="6024361"/>
                  <a:pt x="1540215" y="6028210"/>
                  <a:pt x="1542140" y="6032060"/>
                </a:cubicBezTo>
                <a:cubicBezTo>
                  <a:pt x="1540215" y="6032060"/>
                  <a:pt x="1538291" y="6033985"/>
                  <a:pt x="1536366" y="6032060"/>
                </a:cubicBezTo>
                <a:cubicBezTo>
                  <a:pt x="1536366" y="6030135"/>
                  <a:pt x="1538291" y="6024361"/>
                  <a:pt x="1538291" y="6020511"/>
                </a:cubicBezTo>
                <a:close/>
                <a:moveTo>
                  <a:pt x="1413179" y="6016661"/>
                </a:moveTo>
                <a:cubicBezTo>
                  <a:pt x="1411255" y="6018585"/>
                  <a:pt x="1413179" y="6020510"/>
                  <a:pt x="1413179" y="6022435"/>
                </a:cubicBezTo>
                <a:cubicBezTo>
                  <a:pt x="1411255" y="6020510"/>
                  <a:pt x="1411255" y="6020510"/>
                  <a:pt x="1409330" y="6018585"/>
                </a:cubicBezTo>
                <a:cubicBezTo>
                  <a:pt x="1411255" y="6018585"/>
                  <a:pt x="1411255" y="6014736"/>
                  <a:pt x="1413179" y="6016661"/>
                </a:cubicBezTo>
                <a:close/>
                <a:moveTo>
                  <a:pt x="1863581" y="6005111"/>
                </a:moveTo>
                <a:cubicBezTo>
                  <a:pt x="1867430" y="6007037"/>
                  <a:pt x="1871279" y="6010886"/>
                  <a:pt x="1873204" y="6014736"/>
                </a:cubicBezTo>
                <a:cubicBezTo>
                  <a:pt x="1873204" y="6020510"/>
                  <a:pt x="1875129" y="6026285"/>
                  <a:pt x="1875129" y="6033984"/>
                </a:cubicBezTo>
                <a:cubicBezTo>
                  <a:pt x="1869355" y="6037833"/>
                  <a:pt x="1863581" y="6039758"/>
                  <a:pt x="1853955" y="6037833"/>
                </a:cubicBezTo>
                <a:cubicBezTo>
                  <a:pt x="1852031" y="6039758"/>
                  <a:pt x="1848181" y="6041683"/>
                  <a:pt x="1848181" y="6041683"/>
                </a:cubicBezTo>
                <a:cubicBezTo>
                  <a:pt x="1848181" y="6032059"/>
                  <a:pt x="1850106" y="6022435"/>
                  <a:pt x="1852031" y="6012811"/>
                </a:cubicBezTo>
                <a:cubicBezTo>
                  <a:pt x="1855880" y="6010886"/>
                  <a:pt x="1859730" y="6007037"/>
                  <a:pt x="1863581" y="6005111"/>
                </a:cubicBezTo>
                <a:close/>
                <a:moveTo>
                  <a:pt x="2002164" y="5997413"/>
                </a:moveTo>
                <a:cubicBezTo>
                  <a:pt x="2002164" y="5999337"/>
                  <a:pt x="2004089" y="5999337"/>
                  <a:pt x="2004089" y="5999337"/>
                </a:cubicBezTo>
                <a:cubicBezTo>
                  <a:pt x="2004089" y="6005112"/>
                  <a:pt x="2002164" y="6010886"/>
                  <a:pt x="2002164" y="6016661"/>
                </a:cubicBezTo>
                <a:cubicBezTo>
                  <a:pt x="1998314" y="6016661"/>
                  <a:pt x="1996390" y="6014736"/>
                  <a:pt x="1994466" y="6014736"/>
                </a:cubicBezTo>
                <a:cubicBezTo>
                  <a:pt x="1994466" y="6008961"/>
                  <a:pt x="1996390" y="6005112"/>
                  <a:pt x="2000239" y="6001262"/>
                </a:cubicBezTo>
                <a:cubicBezTo>
                  <a:pt x="2000239" y="6001262"/>
                  <a:pt x="1998314" y="5999337"/>
                  <a:pt x="1998314" y="5999337"/>
                </a:cubicBezTo>
                <a:cubicBezTo>
                  <a:pt x="2000239" y="5999337"/>
                  <a:pt x="2000239" y="5997413"/>
                  <a:pt x="2002164" y="5997413"/>
                </a:cubicBezTo>
                <a:close/>
                <a:moveTo>
                  <a:pt x="1875128" y="5995489"/>
                </a:moveTo>
                <a:cubicBezTo>
                  <a:pt x="1873203" y="5999338"/>
                  <a:pt x="1873203" y="6003188"/>
                  <a:pt x="1873203" y="6007038"/>
                </a:cubicBezTo>
                <a:cubicBezTo>
                  <a:pt x="1869354" y="6007038"/>
                  <a:pt x="1867429" y="6007038"/>
                  <a:pt x="1865504" y="6005113"/>
                </a:cubicBezTo>
                <a:cubicBezTo>
                  <a:pt x="1869354" y="6001263"/>
                  <a:pt x="1871278" y="5999338"/>
                  <a:pt x="1875128" y="5995489"/>
                </a:cubicBezTo>
                <a:close/>
                <a:moveTo>
                  <a:pt x="1451674" y="5995489"/>
                </a:moveTo>
                <a:cubicBezTo>
                  <a:pt x="1453599" y="6001263"/>
                  <a:pt x="1455525" y="6007038"/>
                  <a:pt x="1455525" y="6010887"/>
                </a:cubicBezTo>
                <a:cubicBezTo>
                  <a:pt x="1453599" y="6010887"/>
                  <a:pt x="1451674" y="6012812"/>
                  <a:pt x="1447826" y="6012812"/>
                </a:cubicBezTo>
                <a:cubicBezTo>
                  <a:pt x="1447826" y="6010887"/>
                  <a:pt x="1445900" y="6008962"/>
                  <a:pt x="1445900" y="6007038"/>
                </a:cubicBezTo>
                <a:cubicBezTo>
                  <a:pt x="1445900" y="6003188"/>
                  <a:pt x="1449749" y="5999338"/>
                  <a:pt x="1451674" y="5995489"/>
                </a:cubicBezTo>
                <a:close/>
                <a:moveTo>
                  <a:pt x="1501719" y="5993564"/>
                </a:moveTo>
                <a:cubicBezTo>
                  <a:pt x="1505569" y="6001263"/>
                  <a:pt x="1509418" y="6008962"/>
                  <a:pt x="1511344" y="6016662"/>
                </a:cubicBezTo>
                <a:cubicBezTo>
                  <a:pt x="1509418" y="6016662"/>
                  <a:pt x="1507495" y="6016662"/>
                  <a:pt x="1507495" y="6016662"/>
                </a:cubicBezTo>
                <a:cubicBezTo>
                  <a:pt x="1505569" y="6012812"/>
                  <a:pt x="1503644" y="6008962"/>
                  <a:pt x="1499794" y="6008962"/>
                </a:cubicBezTo>
                <a:cubicBezTo>
                  <a:pt x="1497870" y="6010887"/>
                  <a:pt x="1497870" y="6010887"/>
                  <a:pt x="1497870" y="6012812"/>
                </a:cubicBezTo>
                <a:cubicBezTo>
                  <a:pt x="1494020" y="6012812"/>
                  <a:pt x="1488246" y="6016662"/>
                  <a:pt x="1482471" y="6014737"/>
                </a:cubicBezTo>
                <a:cubicBezTo>
                  <a:pt x="1482471" y="6010887"/>
                  <a:pt x="1480547" y="6008962"/>
                  <a:pt x="1482471" y="6010887"/>
                </a:cubicBezTo>
                <a:cubicBezTo>
                  <a:pt x="1482471" y="6008962"/>
                  <a:pt x="1482471" y="6007038"/>
                  <a:pt x="1484396" y="6005113"/>
                </a:cubicBezTo>
                <a:cubicBezTo>
                  <a:pt x="1484396" y="6003188"/>
                  <a:pt x="1484396" y="6003188"/>
                  <a:pt x="1484396" y="6003188"/>
                </a:cubicBezTo>
                <a:cubicBezTo>
                  <a:pt x="1488246" y="5997414"/>
                  <a:pt x="1495945" y="5997414"/>
                  <a:pt x="1501719" y="5993564"/>
                </a:cubicBezTo>
                <a:close/>
                <a:moveTo>
                  <a:pt x="1472848" y="5989714"/>
                </a:moveTo>
                <a:cubicBezTo>
                  <a:pt x="1474773" y="5989714"/>
                  <a:pt x="1474773" y="5989714"/>
                  <a:pt x="1476698" y="5989714"/>
                </a:cubicBezTo>
                <a:cubicBezTo>
                  <a:pt x="1476698" y="5989714"/>
                  <a:pt x="1474773" y="5991639"/>
                  <a:pt x="1474773" y="5993564"/>
                </a:cubicBezTo>
                <a:cubicBezTo>
                  <a:pt x="1472848" y="5991639"/>
                  <a:pt x="1472848" y="5991639"/>
                  <a:pt x="1472848" y="5989714"/>
                </a:cubicBezTo>
                <a:close/>
                <a:moveTo>
                  <a:pt x="1407404" y="5987789"/>
                </a:moveTo>
                <a:cubicBezTo>
                  <a:pt x="1411254" y="5987789"/>
                  <a:pt x="1413180" y="5989713"/>
                  <a:pt x="1417029" y="5989713"/>
                </a:cubicBezTo>
                <a:cubicBezTo>
                  <a:pt x="1417029" y="5997413"/>
                  <a:pt x="1417029" y="6005112"/>
                  <a:pt x="1413180" y="6010886"/>
                </a:cubicBezTo>
                <a:cubicBezTo>
                  <a:pt x="1405479" y="6007037"/>
                  <a:pt x="1405479" y="5997413"/>
                  <a:pt x="1407404" y="5987789"/>
                </a:cubicBezTo>
                <a:close/>
                <a:moveTo>
                  <a:pt x="1948270" y="5982014"/>
                </a:moveTo>
                <a:cubicBezTo>
                  <a:pt x="1959819" y="5985865"/>
                  <a:pt x="1973292" y="5989714"/>
                  <a:pt x="1982918" y="5995489"/>
                </a:cubicBezTo>
                <a:cubicBezTo>
                  <a:pt x="1980992" y="6001263"/>
                  <a:pt x="1980992" y="6007038"/>
                  <a:pt x="1979068" y="6012812"/>
                </a:cubicBezTo>
                <a:cubicBezTo>
                  <a:pt x="1967518" y="6010887"/>
                  <a:pt x="1955969" y="6012812"/>
                  <a:pt x="1946345" y="6014737"/>
                </a:cubicBezTo>
                <a:cubicBezTo>
                  <a:pt x="1944420" y="6008962"/>
                  <a:pt x="1946345" y="5999338"/>
                  <a:pt x="1948270" y="5993564"/>
                </a:cubicBezTo>
                <a:cubicBezTo>
                  <a:pt x="1950195" y="5991639"/>
                  <a:pt x="1952121" y="5989714"/>
                  <a:pt x="1957895" y="5987790"/>
                </a:cubicBezTo>
                <a:cubicBezTo>
                  <a:pt x="1954044" y="5985865"/>
                  <a:pt x="1952121" y="5987790"/>
                  <a:pt x="1948270" y="5987790"/>
                </a:cubicBezTo>
                <a:cubicBezTo>
                  <a:pt x="1948270" y="5985865"/>
                  <a:pt x="1948270" y="5983940"/>
                  <a:pt x="1948270" y="5982014"/>
                </a:cubicBezTo>
                <a:close/>
                <a:moveTo>
                  <a:pt x="1393931" y="5978166"/>
                </a:moveTo>
                <a:cubicBezTo>
                  <a:pt x="1393931" y="5978166"/>
                  <a:pt x="1395856" y="5980090"/>
                  <a:pt x="1395856" y="5980090"/>
                </a:cubicBezTo>
                <a:cubicBezTo>
                  <a:pt x="1393931" y="5987790"/>
                  <a:pt x="1401630" y="5993564"/>
                  <a:pt x="1403556" y="5999338"/>
                </a:cubicBezTo>
                <a:cubicBezTo>
                  <a:pt x="1401630" y="5999338"/>
                  <a:pt x="1401630" y="5997414"/>
                  <a:pt x="1399705" y="5999338"/>
                </a:cubicBezTo>
                <a:cubicBezTo>
                  <a:pt x="1399705" y="6001263"/>
                  <a:pt x="1397782" y="6001263"/>
                  <a:pt x="1397782" y="6003188"/>
                </a:cubicBezTo>
                <a:cubicBezTo>
                  <a:pt x="1395856" y="5999338"/>
                  <a:pt x="1393931" y="5993564"/>
                  <a:pt x="1393931" y="5989714"/>
                </a:cubicBezTo>
                <a:cubicBezTo>
                  <a:pt x="1393931" y="5985865"/>
                  <a:pt x="1393931" y="5982015"/>
                  <a:pt x="1393931" y="5978166"/>
                </a:cubicBezTo>
                <a:close/>
                <a:moveTo>
                  <a:pt x="1875129" y="5972391"/>
                </a:moveTo>
                <a:cubicBezTo>
                  <a:pt x="1875129" y="5974316"/>
                  <a:pt x="1875129" y="5976241"/>
                  <a:pt x="1875129" y="5978166"/>
                </a:cubicBezTo>
                <a:cubicBezTo>
                  <a:pt x="1869355" y="5985865"/>
                  <a:pt x="1863579" y="5993564"/>
                  <a:pt x="1853955" y="5997414"/>
                </a:cubicBezTo>
                <a:cubicBezTo>
                  <a:pt x="1853955" y="5989714"/>
                  <a:pt x="1852031" y="5982015"/>
                  <a:pt x="1850106" y="5976241"/>
                </a:cubicBezTo>
                <a:cubicBezTo>
                  <a:pt x="1857805" y="5972391"/>
                  <a:pt x="1865505" y="5972391"/>
                  <a:pt x="1875129" y="5972391"/>
                </a:cubicBezTo>
                <a:close/>
                <a:moveTo>
                  <a:pt x="1927098" y="5968541"/>
                </a:moveTo>
                <a:cubicBezTo>
                  <a:pt x="1929022" y="5970465"/>
                  <a:pt x="1932872" y="5974315"/>
                  <a:pt x="1936722" y="5976240"/>
                </a:cubicBezTo>
                <a:cubicBezTo>
                  <a:pt x="1938646" y="5989713"/>
                  <a:pt x="1936722" y="6003186"/>
                  <a:pt x="1934797" y="6018585"/>
                </a:cubicBezTo>
                <a:cubicBezTo>
                  <a:pt x="1932872" y="6020509"/>
                  <a:pt x="1929022" y="6020509"/>
                  <a:pt x="1929022" y="6022434"/>
                </a:cubicBezTo>
                <a:cubicBezTo>
                  <a:pt x="1929022" y="6024359"/>
                  <a:pt x="1930947" y="6026284"/>
                  <a:pt x="1932872" y="6028208"/>
                </a:cubicBezTo>
                <a:cubicBezTo>
                  <a:pt x="1929022" y="6035908"/>
                  <a:pt x="1932872" y="6045532"/>
                  <a:pt x="1932872" y="6055156"/>
                </a:cubicBezTo>
                <a:cubicBezTo>
                  <a:pt x="1927098" y="6057080"/>
                  <a:pt x="1921322" y="6060930"/>
                  <a:pt x="1917473" y="6066704"/>
                </a:cubicBezTo>
                <a:cubicBezTo>
                  <a:pt x="1907849" y="6062855"/>
                  <a:pt x="1896300" y="6060930"/>
                  <a:pt x="1886676" y="6055156"/>
                </a:cubicBezTo>
                <a:cubicBezTo>
                  <a:pt x="1886676" y="6053231"/>
                  <a:pt x="1886676" y="6051306"/>
                  <a:pt x="1886676" y="6049381"/>
                </a:cubicBezTo>
                <a:cubicBezTo>
                  <a:pt x="1886676" y="6047456"/>
                  <a:pt x="1882826" y="6047456"/>
                  <a:pt x="1882826" y="6045532"/>
                </a:cubicBezTo>
                <a:cubicBezTo>
                  <a:pt x="1896300" y="6032058"/>
                  <a:pt x="1915548" y="6016660"/>
                  <a:pt x="1923248" y="6003186"/>
                </a:cubicBezTo>
                <a:cubicBezTo>
                  <a:pt x="1902075" y="5997412"/>
                  <a:pt x="1896300" y="6020509"/>
                  <a:pt x="1880902" y="6032058"/>
                </a:cubicBezTo>
                <a:cubicBezTo>
                  <a:pt x="1878977" y="6026284"/>
                  <a:pt x="1878977" y="6020509"/>
                  <a:pt x="1878977" y="6014735"/>
                </a:cubicBezTo>
                <a:cubicBezTo>
                  <a:pt x="1878977" y="6008961"/>
                  <a:pt x="1878977" y="5997412"/>
                  <a:pt x="1880902" y="5989713"/>
                </a:cubicBezTo>
                <a:cubicBezTo>
                  <a:pt x="1892450" y="5976240"/>
                  <a:pt x="1905924" y="5964691"/>
                  <a:pt x="1927098" y="5968541"/>
                </a:cubicBezTo>
                <a:close/>
                <a:moveTo>
                  <a:pt x="1982916" y="5964692"/>
                </a:moveTo>
                <a:cubicBezTo>
                  <a:pt x="1984841" y="5970466"/>
                  <a:pt x="1988692" y="5976241"/>
                  <a:pt x="1988692" y="5983940"/>
                </a:cubicBezTo>
                <a:cubicBezTo>
                  <a:pt x="1975216" y="5980090"/>
                  <a:pt x="1961743" y="5978166"/>
                  <a:pt x="1952119" y="5970466"/>
                </a:cubicBezTo>
                <a:cubicBezTo>
                  <a:pt x="1955969" y="5970466"/>
                  <a:pt x="1959818" y="5968542"/>
                  <a:pt x="1963669" y="5966617"/>
                </a:cubicBezTo>
                <a:cubicBezTo>
                  <a:pt x="1971367" y="5964692"/>
                  <a:pt x="1977141" y="5964692"/>
                  <a:pt x="1982916" y="5964692"/>
                </a:cubicBezTo>
                <a:close/>
                <a:moveTo>
                  <a:pt x="1519042" y="5962766"/>
                </a:moveTo>
                <a:cubicBezTo>
                  <a:pt x="1522892" y="5972391"/>
                  <a:pt x="1524817" y="5982015"/>
                  <a:pt x="1528667" y="5991639"/>
                </a:cubicBezTo>
                <a:cubicBezTo>
                  <a:pt x="1524817" y="5995489"/>
                  <a:pt x="1522892" y="6003188"/>
                  <a:pt x="1520968" y="6008962"/>
                </a:cubicBezTo>
                <a:cubicBezTo>
                  <a:pt x="1520968" y="6008962"/>
                  <a:pt x="1519042" y="6007037"/>
                  <a:pt x="1519042" y="6007037"/>
                </a:cubicBezTo>
                <a:cubicBezTo>
                  <a:pt x="1515194" y="5993564"/>
                  <a:pt x="1507493" y="5982015"/>
                  <a:pt x="1515194" y="5968542"/>
                </a:cubicBezTo>
                <a:cubicBezTo>
                  <a:pt x="1515194" y="5966617"/>
                  <a:pt x="1511343" y="5968542"/>
                  <a:pt x="1511343" y="5966617"/>
                </a:cubicBezTo>
                <a:cubicBezTo>
                  <a:pt x="1513268" y="5964692"/>
                  <a:pt x="1517117" y="5962766"/>
                  <a:pt x="1519042" y="5962766"/>
                </a:cubicBezTo>
                <a:close/>
                <a:moveTo>
                  <a:pt x="1486322" y="5956992"/>
                </a:moveTo>
                <a:cubicBezTo>
                  <a:pt x="1488247" y="5962767"/>
                  <a:pt x="1492096" y="5966617"/>
                  <a:pt x="1494021" y="5970466"/>
                </a:cubicBezTo>
                <a:cubicBezTo>
                  <a:pt x="1492096" y="5970466"/>
                  <a:pt x="1492096" y="5972391"/>
                  <a:pt x="1490171" y="5972391"/>
                </a:cubicBezTo>
                <a:cubicBezTo>
                  <a:pt x="1490171" y="5972391"/>
                  <a:pt x="1490171" y="5970466"/>
                  <a:pt x="1490171" y="5970466"/>
                </a:cubicBezTo>
                <a:cubicBezTo>
                  <a:pt x="1484397" y="5974316"/>
                  <a:pt x="1482472" y="5980090"/>
                  <a:pt x="1476697" y="5983940"/>
                </a:cubicBezTo>
                <a:cubicBezTo>
                  <a:pt x="1474772" y="5983940"/>
                  <a:pt x="1474772" y="5985865"/>
                  <a:pt x="1470923" y="5985865"/>
                </a:cubicBezTo>
                <a:cubicBezTo>
                  <a:pt x="1468998" y="5982015"/>
                  <a:pt x="1468998" y="5978166"/>
                  <a:pt x="1467073" y="5974316"/>
                </a:cubicBezTo>
                <a:cubicBezTo>
                  <a:pt x="1470923" y="5970466"/>
                  <a:pt x="1470923" y="5966617"/>
                  <a:pt x="1470923" y="5960842"/>
                </a:cubicBezTo>
                <a:cubicBezTo>
                  <a:pt x="1476697" y="5960842"/>
                  <a:pt x="1482472" y="5958918"/>
                  <a:pt x="1486322" y="5956992"/>
                </a:cubicBezTo>
                <a:close/>
                <a:moveTo>
                  <a:pt x="1499795" y="5953143"/>
                </a:moveTo>
                <a:cubicBezTo>
                  <a:pt x="1501721" y="5951218"/>
                  <a:pt x="1503645" y="5955068"/>
                  <a:pt x="1505569" y="5955068"/>
                </a:cubicBezTo>
                <a:cubicBezTo>
                  <a:pt x="1503645" y="5958918"/>
                  <a:pt x="1505569" y="5962767"/>
                  <a:pt x="1501721" y="5964692"/>
                </a:cubicBezTo>
                <a:cubicBezTo>
                  <a:pt x="1501721" y="5960842"/>
                  <a:pt x="1501721" y="5956993"/>
                  <a:pt x="1499795" y="5953143"/>
                </a:cubicBezTo>
                <a:close/>
                <a:moveTo>
                  <a:pt x="1515194" y="5947369"/>
                </a:moveTo>
                <a:cubicBezTo>
                  <a:pt x="1517118" y="5949294"/>
                  <a:pt x="1517118" y="5949294"/>
                  <a:pt x="1517118" y="5951218"/>
                </a:cubicBezTo>
                <a:cubicBezTo>
                  <a:pt x="1515194" y="5953143"/>
                  <a:pt x="1515194" y="5955068"/>
                  <a:pt x="1513269" y="5956993"/>
                </a:cubicBezTo>
                <a:cubicBezTo>
                  <a:pt x="1513269" y="5955068"/>
                  <a:pt x="1515194" y="5953143"/>
                  <a:pt x="1515194" y="5947369"/>
                </a:cubicBezTo>
                <a:close/>
                <a:moveTo>
                  <a:pt x="1411254" y="5943518"/>
                </a:moveTo>
                <a:cubicBezTo>
                  <a:pt x="1415105" y="5951218"/>
                  <a:pt x="1418955" y="5960842"/>
                  <a:pt x="1422804" y="5968542"/>
                </a:cubicBezTo>
                <a:cubicBezTo>
                  <a:pt x="1420879" y="5970466"/>
                  <a:pt x="1420879" y="5974316"/>
                  <a:pt x="1418955" y="5976241"/>
                </a:cubicBezTo>
                <a:cubicBezTo>
                  <a:pt x="1418955" y="5964692"/>
                  <a:pt x="1411254" y="5958918"/>
                  <a:pt x="1409330" y="5949294"/>
                </a:cubicBezTo>
                <a:cubicBezTo>
                  <a:pt x="1409330" y="5949294"/>
                  <a:pt x="1409330" y="5949294"/>
                  <a:pt x="1405481" y="5949294"/>
                </a:cubicBezTo>
                <a:cubicBezTo>
                  <a:pt x="1407406" y="5947369"/>
                  <a:pt x="1409330" y="5945444"/>
                  <a:pt x="1411254" y="5943518"/>
                </a:cubicBezTo>
                <a:close/>
                <a:moveTo>
                  <a:pt x="1332338" y="5943518"/>
                </a:moveTo>
                <a:cubicBezTo>
                  <a:pt x="1340037" y="5951218"/>
                  <a:pt x="1349661" y="5956993"/>
                  <a:pt x="1357361" y="5964692"/>
                </a:cubicBezTo>
                <a:cubicBezTo>
                  <a:pt x="1359286" y="5968542"/>
                  <a:pt x="1361211" y="5974316"/>
                  <a:pt x="1365060" y="5978165"/>
                </a:cubicBezTo>
                <a:cubicBezTo>
                  <a:pt x="1347737" y="5976241"/>
                  <a:pt x="1340037" y="5964692"/>
                  <a:pt x="1332338" y="5943518"/>
                </a:cubicBezTo>
                <a:close/>
                <a:moveTo>
                  <a:pt x="1996391" y="5939670"/>
                </a:moveTo>
                <a:cubicBezTo>
                  <a:pt x="1996391" y="5941594"/>
                  <a:pt x="1996391" y="5941594"/>
                  <a:pt x="1996391" y="5943519"/>
                </a:cubicBezTo>
                <a:cubicBezTo>
                  <a:pt x="1994466" y="5941594"/>
                  <a:pt x="1994466" y="5941594"/>
                  <a:pt x="1992541" y="5941594"/>
                </a:cubicBezTo>
                <a:cubicBezTo>
                  <a:pt x="1992541" y="5941594"/>
                  <a:pt x="1994466" y="5939670"/>
                  <a:pt x="1996391" y="5939670"/>
                </a:cubicBezTo>
                <a:close/>
                <a:moveTo>
                  <a:pt x="2009863" y="5933895"/>
                </a:moveTo>
                <a:cubicBezTo>
                  <a:pt x="2007939" y="5937745"/>
                  <a:pt x="2007939" y="5943519"/>
                  <a:pt x="2007939" y="5949294"/>
                </a:cubicBezTo>
                <a:cubicBezTo>
                  <a:pt x="2007939" y="5951218"/>
                  <a:pt x="2007939" y="5951218"/>
                  <a:pt x="2007939" y="5953143"/>
                </a:cubicBezTo>
                <a:cubicBezTo>
                  <a:pt x="2007939" y="5953143"/>
                  <a:pt x="2006013" y="5953143"/>
                  <a:pt x="2004089" y="5953143"/>
                </a:cubicBezTo>
                <a:cubicBezTo>
                  <a:pt x="2002164" y="5951218"/>
                  <a:pt x="2002164" y="5949294"/>
                  <a:pt x="2000239" y="5947369"/>
                </a:cubicBezTo>
                <a:cubicBezTo>
                  <a:pt x="2002164" y="5943519"/>
                  <a:pt x="2002164" y="5939670"/>
                  <a:pt x="2002164" y="5935820"/>
                </a:cubicBezTo>
                <a:cubicBezTo>
                  <a:pt x="2004089" y="5935820"/>
                  <a:pt x="2007939" y="5933895"/>
                  <a:pt x="2009863" y="5933895"/>
                </a:cubicBezTo>
                <a:close/>
                <a:moveTo>
                  <a:pt x="1936721" y="5930046"/>
                </a:moveTo>
                <a:cubicBezTo>
                  <a:pt x="1936721" y="5933895"/>
                  <a:pt x="1936721" y="5937745"/>
                  <a:pt x="1936721" y="5941594"/>
                </a:cubicBezTo>
                <a:cubicBezTo>
                  <a:pt x="1930947" y="5943519"/>
                  <a:pt x="1927098" y="5943519"/>
                  <a:pt x="1925172" y="5947369"/>
                </a:cubicBezTo>
                <a:cubicBezTo>
                  <a:pt x="1923248" y="5937745"/>
                  <a:pt x="1930947" y="5933895"/>
                  <a:pt x="1936721" y="5930046"/>
                </a:cubicBezTo>
                <a:close/>
                <a:moveTo>
                  <a:pt x="1480547" y="5922346"/>
                </a:moveTo>
                <a:cubicBezTo>
                  <a:pt x="1482472" y="5931970"/>
                  <a:pt x="1486322" y="5937745"/>
                  <a:pt x="1488246" y="5947369"/>
                </a:cubicBezTo>
                <a:cubicBezTo>
                  <a:pt x="1486322" y="5941594"/>
                  <a:pt x="1476697" y="5931970"/>
                  <a:pt x="1480547" y="5922346"/>
                </a:cubicBezTo>
                <a:close/>
                <a:moveTo>
                  <a:pt x="2002165" y="5906947"/>
                </a:moveTo>
                <a:cubicBezTo>
                  <a:pt x="2002165" y="5914647"/>
                  <a:pt x="2000240" y="5922346"/>
                  <a:pt x="1998315" y="5930046"/>
                </a:cubicBezTo>
                <a:cubicBezTo>
                  <a:pt x="1996390" y="5931970"/>
                  <a:pt x="1992541" y="5931970"/>
                  <a:pt x="1988690" y="5931970"/>
                </a:cubicBezTo>
                <a:cubicBezTo>
                  <a:pt x="1982916" y="5933895"/>
                  <a:pt x="1977141" y="5935820"/>
                  <a:pt x="1969443" y="5937745"/>
                </a:cubicBezTo>
                <a:cubicBezTo>
                  <a:pt x="1967518" y="5930046"/>
                  <a:pt x="1965593" y="5924271"/>
                  <a:pt x="1957895" y="5922346"/>
                </a:cubicBezTo>
                <a:cubicBezTo>
                  <a:pt x="1952119" y="5926196"/>
                  <a:pt x="1954044" y="5931970"/>
                  <a:pt x="1955969" y="5937745"/>
                </a:cubicBezTo>
                <a:cubicBezTo>
                  <a:pt x="1954044" y="5935820"/>
                  <a:pt x="1950194" y="5933895"/>
                  <a:pt x="1946345" y="5933895"/>
                </a:cubicBezTo>
                <a:cubicBezTo>
                  <a:pt x="1946345" y="5928121"/>
                  <a:pt x="1946345" y="5922346"/>
                  <a:pt x="1948270" y="5922346"/>
                </a:cubicBezTo>
                <a:cubicBezTo>
                  <a:pt x="1967518" y="5918497"/>
                  <a:pt x="1984841" y="5910798"/>
                  <a:pt x="2002165" y="5906947"/>
                </a:cubicBezTo>
                <a:close/>
                <a:moveTo>
                  <a:pt x="1484396" y="5905022"/>
                </a:moveTo>
                <a:cubicBezTo>
                  <a:pt x="1488245" y="5905022"/>
                  <a:pt x="1494020" y="5906947"/>
                  <a:pt x="1499795" y="5910798"/>
                </a:cubicBezTo>
                <a:cubicBezTo>
                  <a:pt x="1501721" y="5918497"/>
                  <a:pt x="1505570" y="5926196"/>
                  <a:pt x="1507495" y="5933895"/>
                </a:cubicBezTo>
                <a:cubicBezTo>
                  <a:pt x="1507495" y="5933895"/>
                  <a:pt x="1505570" y="5933895"/>
                  <a:pt x="1505570" y="5935820"/>
                </a:cubicBezTo>
                <a:cubicBezTo>
                  <a:pt x="1505570" y="5937745"/>
                  <a:pt x="1505570" y="5939669"/>
                  <a:pt x="1509419" y="5939669"/>
                </a:cubicBezTo>
                <a:cubicBezTo>
                  <a:pt x="1507495" y="5943519"/>
                  <a:pt x="1507495" y="5949293"/>
                  <a:pt x="1505570" y="5951218"/>
                </a:cubicBezTo>
                <a:cubicBezTo>
                  <a:pt x="1507495" y="5945444"/>
                  <a:pt x="1501721" y="5945444"/>
                  <a:pt x="1497869" y="5945444"/>
                </a:cubicBezTo>
                <a:cubicBezTo>
                  <a:pt x="1497869" y="5949293"/>
                  <a:pt x="1501721" y="5949293"/>
                  <a:pt x="1503645" y="5953143"/>
                </a:cubicBezTo>
                <a:cubicBezTo>
                  <a:pt x="1501721" y="5953143"/>
                  <a:pt x="1499795" y="5951218"/>
                  <a:pt x="1497869" y="5951218"/>
                </a:cubicBezTo>
                <a:cubicBezTo>
                  <a:pt x="1497869" y="5947368"/>
                  <a:pt x="1497869" y="5943519"/>
                  <a:pt x="1495945" y="5939669"/>
                </a:cubicBezTo>
                <a:cubicBezTo>
                  <a:pt x="1503645" y="5935820"/>
                  <a:pt x="1497869" y="5920422"/>
                  <a:pt x="1490171" y="5924271"/>
                </a:cubicBezTo>
                <a:cubicBezTo>
                  <a:pt x="1488245" y="5916572"/>
                  <a:pt x="1486321" y="5910798"/>
                  <a:pt x="1484396" y="5905022"/>
                </a:cubicBezTo>
                <a:close/>
                <a:moveTo>
                  <a:pt x="1442050" y="5903097"/>
                </a:moveTo>
                <a:cubicBezTo>
                  <a:pt x="1443975" y="5905022"/>
                  <a:pt x="1445900" y="5905022"/>
                  <a:pt x="1447825" y="5906947"/>
                </a:cubicBezTo>
                <a:cubicBezTo>
                  <a:pt x="1453600" y="5910797"/>
                  <a:pt x="1455525" y="5918496"/>
                  <a:pt x="1459374" y="5924270"/>
                </a:cubicBezTo>
                <a:cubicBezTo>
                  <a:pt x="1451675" y="5922345"/>
                  <a:pt x="1442050" y="5918496"/>
                  <a:pt x="1436276" y="5922345"/>
                </a:cubicBezTo>
                <a:cubicBezTo>
                  <a:pt x="1442050" y="5931969"/>
                  <a:pt x="1457449" y="5928120"/>
                  <a:pt x="1467073" y="5931969"/>
                </a:cubicBezTo>
                <a:cubicBezTo>
                  <a:pt x="1468998" y="5937743"/>
                  <a:pt x="1474772" y="5939668"/>
                  <a:pt x="1474772" y="5945442"/>
                </a:cubicBezTo>
                <a:cubicBezTo>
                  <a:pt x="1468998" y="5945442"/>
                  <a:pt x="1463224" y="5945442"/>
                  <a:pt x="1455525" y="5947367"/>
                </a:cubicBezTo>
                <a:cubicBezTo>
                  <a:pt x="1453600" y="5941593"/>
                  <a:pt x="1451675" y="5939668"/>
                  <a:pt x="1445900" y="5939668"/>
                </a:cubicBezTo>
                <a:cubicBezTo>
                  <a:pt x="1449750" y="5956991"/>
                  <a:pt x="1443975" y="5970464"/>
                  <a:pt x="1438201" y="5983938"/>
                </a:cubicBezTo>
                <a:cubicBezTo>
                  <a:pt x="1436276" y="5978164"/>
                  <a:pt x="1434351" y="5972389"/>
                  <a:pt x="1430502" y="5966615"/>
                </a:cubicBezTo>
                <a:cubicBezTo>
                  <a:pt x="1430502" y="5964690"/>
                  <a:pt x="1430502" y="5960841"/>
                  <a:pt x="1430502" y="5958916"/>
                </a:cubicBezTo>
                <a:cubicBezTo>
                  <a:pt x="1430502" y="5956991"/>
                  <a:pt x="1432426" y="5956991"/>
                  <a:pt x="1432426" y="5953142"/>
                </a:cubicBezTo>
                <a:cubicBezTo>
                  <a:pt x="1430502" y="5953142"/>
                  <a:pt x="1430502" y="5951217"/>
                  <a:pt x="1428577" y="5951217"/>
                </a:cubicBezTo>
                <a:cubicBezTo>
                  <a:pt x="1426652" y="5951217"/>
                  <a:pt x="1424727" y="5953142"/>
                  <a:pt x="1424727" y="5955066"/>
                </a:cubicBezTo>
                <a:cubicBezTo>
                  <a:pt x="1420877" y="5949292"/>
                  <a:pt x="1418953" y="5943518"/>
                  <a:pt x="1415103" y="5935819"/>
                </a:cubicBezTo>
                <a:cubicBezTo>
                  <a:pt x="1426652" y="5926195"/>
                  <a:pt x="1436276" y="5916571"/>
                  <a:pt x="1442050" y="5903097"/>
                </a:cubicBezTo>
                <a:close/>
                <a:moveTo>
                  <a:pt x="2518008" y="5899249"/>
                </a:moveTo>
                <a:cubicBezTo>
                  <a:pt x="2519933" y="5901174"/>
                  <a:pt x="2521857" y="5905023"/>
                  <a:pt x="2521857" y="5906948"/>
                </a:cubicBezTo>
                <a:cubicBezTo>
                  <a:pt x="2516082" y="5912722"/>
                  <a:pt x="2510308" y="5918497"/>
                  <a:pt x="2504533" y="5924271"/>
                </a:cubicBezTo>
                <a:cubicBezTo>
                  <a:pt x="2500684" y="5918497"/>
                  <a:pt x="2494910" y="5916572"/>
                  <a:pt x="2489135" y="5916572"/>
                </a:cubicBezTo>
                <a:cubicBezTo>
                  <a:pt x="2489135" y="5910798"/>
                  <a:pt x="2494910" y="5910798"/>
                  <a:pt x="2491060" y="5906948"/>
                </a:cubicBezTo>
                <a:cubicBezTo>
                  <a:pt x="2494910" y="5908873"/>
                  <a:pt x="2494910" y="5905023"/>
                  <a:pt x="2498759" y="5905023"/>
                </a:cubicBezTo>
                <a:cubicBezTo>
                  <a:pt x="2500684" y="5905023"/>
                  <a:pt x="2502608" y="5908873"/>
                  <a:pt x="2506458" y="5906948"/>
                </a:cubicBezTo>
                <a:cubicBezTo>
                  <a:pt x="2508383" y="5906948"/>
                  <a:pt x="2506458" y="5905023"/>
                  <a:pt x="2506458" y="5903098"/>
                </a:cubicBezTo>
                <a:cubicBezTo>
                  <a:pt x="2508383" y="5903098"/>
                  <a:pt x="2512232" y="5901174"/>
                  <a:pt x="2518008" y="5899249"/>
                </a:cubicBezTo>
                <a:close/>
                <a:moveTo>
                  <a:pt x="2019489" y="5899249"/>
                </a:moveTo>
                <a:cubicBezTo>
                  <a:pt x="2021413" y="5899249"/>
                  <a:pt x="2021413" y="5899249"/>
                  <a:pt x="2021413" y="5903098"/>
                </a:cubicBezTo>
                <a:cubicBezTo>
                  <a:pt x="2021413" y="5903098"/>
                  <a:pt x="2023338" y="5905023"/>
                  <a:pt x="2025263" y="5906948"/>
                </a:cubicBezTo>
                <a:cubicBezTo>
                  <a:pt x="2021413" y="5908873"/>
                  <a:pt x="2017562" y="5916572"/>
                  <a:pt x="2013713" y="5924271"/>
                </a:cubicBezTo>
                <a:cubicBezTo>
                  <a:pt x="2009863" y="5924271"/>
                  <a:pt x="2007939" y="5924271"/>
                  <a:pt x="2004089" y="5926196"/>
                </a:cubicBezTo>
                <a:cubicBezTo>
                  <a:pt x="2006014" y="5914647"/>
                  <a:pt x="2007939" y="5903098"/>
                  <a:pt x="2019489" y="5899249"/>
                </a:cubicBezTo>
                <a:close/>
                <a:moveTo>
                  <a:pt x="1936722" y="5899248"/>
                </a:moveTo>
                <a:cubicBezTo>
                  <a:pt x="1936722" y="5906948"/>
                  <a:pt x="1936722" y="5912722"/>
                  <a:pt x="1936722" y="5920422"/>
                </a:cubicBezTo>
                <a:cubicBezTo>
                  <a:pt x="1915548" y="5924271"/>
                  <a:pt x="1911698" y="5947369"/>
                  <a:pt x="1886676" y="5941594"/>
                </a:cubicBezTo>
                <a:cubicBezTo>
                  <a:pt x="1898225" y="5924271"/>
                  <a:pt x="1915548" y="5908873"/>
                  <a:pt x="1936722" y="5899248"/>
                </a:cubicBezTo>
                <a:close/>
                <a:moveTo>
                  <a:pt x="1334263" y="5899248"/>
                </a:moveTo>
                <a:cubicBezTo>
                  <a:pt x="1349661" y="5910798"/>
                  <a:pt x="1361210" y="5926196"/>
                  <a:pt x="1359285" y="5947369"/>
                </a:cubicBezTo>
                <a:cubicBezTo>
                  <a:pt x="1357360" y="5945444"/>
                  <a:pt x="1355436" y="5943519"/>
                  <a:pt x="1353511" y="5941594"/>
                </a:cubicBezTo>
                <a:cubicBezTo>
                  <a:pt x="1353511" y="5943519"/>
                  <a:pt x="1353511" y="5945444"/>
                  <a:pt x="1353511" y="5947369"/>
                </a:cubicBezTo>
                <a:cubicBezTo>
                  <a:pt x="1345812" y="5941594"/>
                  <a:pt x="1340037" y="5933895"/>
                  <a:pt x="1330414" y="5935820"/>
                </a:cubicBezTo>
                <a:cubicBezTo>
                  <a:pt x="1328489" y="5931970"/>
                  <a:pt x="1328489" y="5928121"/>
                  <a:pt x="1326563" y="5924271"/>
                </a:cubicBezTo>
                <a:cubicBezTo>
                  <a:pt x="1328489" y="5922346"/>
                  <a:pt x="1328489" y="5920422"/>
                  <a:pt x="1330414" y="5918497"/>
                </a:cubicBezTo>
                <a:cubicBezTo>
                  <a:pt x="1332337" y="5916572"/>
                  <a:pt x="1336187" y="5914647"/>
                  <a:pt x="1336187" y="5910798"/>
                </a:cubicBezTo>
                <a:cubicBezTo>
                  <a:pt x="1336187" y="5908873"/>
                  <a:pt x="1332337" y="5910798"/>
                  <a:pt x="1332337" y="5908873"/>
                </a:cubicBezTo>
                <a:cubicBezTo>
                  <a:pt x="1332337" y="5905023"/>
                  <a:pt x="1334263" y="5903097"/>
                  <a:pt x="1334263" y="5899248"/>
                </a:cubicBezTo>
                <a:close/>
                <a:moveTo>
                  <a:pt x="1584485" y="5895398"/>
                </a:moveTo>
                <a:cubicBezTo>
                  <a:pt x="1584485" y="5895398"/>
                  <a:pt x="1584485" y="5897323"/>
                  <a:pt x="1584485" y="5899248"/>
                </a:cubicBezTo>
                <a:cubicBezTo>
                  <a:pt x="1576786" y="5918497"/>
                  <a:pt x="1567161" y="5939669"/>
                  <a:pt x="1559462" y="5955067"/>
                </a:cubicBezTo>
                <a:cubicBezTo>
                  <a:pt x="1559462" y="5939669"/>
                  <a:pt x="1555613" y="5924271"/>
                  <a:pt x="1553688" y="5908873"/>
                </a:cubicBezTo>
                <a:cubicBezTo>
                  <a:pt x="1565237" y="5905023"/>
                  <a:pt x="1576786" y="5903098"/>
                  <a:pt x="1584485" y="5895398"/>
                </a:cubicBezTo>
                <a:close/>
                <a:moveTo>
                  <a:pt x="2052209" y="5893474"/>
                </a:moveTo>
                <a:cubicBezTo>
                  <a:pt x="2052209" y="5893474"/>
                  <a:pt x="2054133" y="5893474"/>
                  <a:pt x="2054133" y="5893474"/>
                </a:cubicBezTo>
                <a:cubicBezTo>
                  <a:pt x="2056058" y="5895399"/>
                  <a:pt x="2056058" y="5897324"/>
                  <a:pt x="2056058" y="5899249"/>
                </a:cubicBezTo>
                <a:cubicBezTo>
                  <a:pt x="2059908" y="5897324"/>
                  <a:pt x="2059908" y="5899249"/>
                  <a:pt x="2061833" y="5901174"/>
                </a:cubicBezTo>
                <a:cubicBezTo>
                  <a:pt x="2057983" y="5903098"/>
                  <a:pt x="2056058" y="5899249"/>
                  <a:pt x="2056058" y="5903098"/>
                </a:cubicBezTo>
                <a:cubicBezTo>
                  <a:pt x="2056058" y="5905023"/>
                  <a:pt x="2057983" y="5906948"/>
                  <a:pt x="2059908" y="5906948"/>
                </a:cubicBezTo>
                <a:cubicBezTo>
                  <a:pt x="2056058" y="5908873"/>
                  <a:pt x="2052209" y="5908873"/>
                  <a:pt x="2048359" y="5908873"/>
                </a:cubicBezTo>
                <a:cubicBezTo>
                  <a:pt x="2048359" y="5906948"/>
                  <a:pt x="2048359" y="5906948"/>
                  <a:pt x="2048359" y="5906948"/>
                </a:cubicBezTo>
                <a:cubicBezTo>
                  <a:pt x="2048359" y="5903098"/>
                  <a:pt x="2050284" y="5897324"/>
                  <a:pt x="2052209" y="5893474"/>
                </a:cubicBezTo>
                <a:close/>
                <a:moveTo>
                  <a:pt x="1453599" y="5889625"/>
                </a:moveTo>
                <a:cubicBezTo>
                  <a:pt x="1459373" y="5893474"/>
                  <a:pt x="1457450" y="5903098"/>
                  <a:pt x="1467074" y="5903098"/>
                </a:cubicBezTo>
                <a:cubicBezTo>
                  <a:pt x="1467074" y="5905023"/>
                  <a:pt x="1470923" y="5906948"/>
                  <a:pt x="1468998" y="5908873"/>
                </a:cubicBezTo>
                <a:cubicBezTo>
                  <a:pt x="1467074" y="5908873"/>
                  <a:pt x="1465149" y="5906948"/>
                  <a:pt x="1463223" y="5906948"/>
                </a:cubicBezTo>
                <a:cubicBezTo>
                  <a:pt x="1463223" y="5906948"/>
                  <a:pt x="1465149" y="5910798"/>
                  <a:pt x="1463223" y="5910798"/>
                </a:cubicBezTo>
                <a:cubicBezTo>
                  <a:pt x="1461298" y="5905023"/>
                  <a:pt x="1453599" y="5897324"/>
                  <a:pt x="1453599" y="5889625"/>
                </a:cubicBezTo>
                <a:close/>
                <a:moveTo>
                  <a:pt x="2006014" y="5887700"/>
                </a:moveTo>
                <a:cubicBezTo>
                  <a:pt x="2007939" y="5887700"/>
                  <a:pt x="2009863" y="5887700"/>
                  <a:pt x="2011788" y="5887700"/>
                </a:cubicBezTo>
                <a:cubicBezTo>
                  <a:pt x="2011788" y="5891550"/>
                  <a:pt x="2011788" y="5895399"/>
                  <a:pt x="2013713" y="5897324"/>
                </a:cubicBezTo>
                <a:cubicBezTo>
                  <a:pt x="2011788" y="5899249"/>
                  <a:pt x="2009863" y="5899249"/>
                  <a:pt x="2007939" y="5899249"/>
                </a:cubicBezTo>
                <a:cubicBezTo>
                  <a:pt x="2006014" y="5895399"/>
                  <a:pt x="2006014" y="5891550"/>
                  <a:pt x="2006014" y="5887700"/>
                </a:cubicBezTo>
                <a:close/>
                <a:moveTo>
                  <a:pt x="1318864" y="5887700"/>
                </a:moveTo>
                <a:cubicBezTo>
                  <a:pt x="1320790" y="5889625"/>
                  <a:pt x="1324638" y="5891550"/>
                  <a:pt x="1330414" y="5891550"/>
                </a:cubicBezTo>
                <a:cubicBezTo>
                  <a:pt x="1330414" y="5893474"/>
                  <a:pt x="1330414" y="5895399"/>
                  <a:pt x="1330414" y="5897324"/>
                </a:cubicBezTo>
                <a:cubicBezTo>
                  <a:pt x="1328489" y="5901174"/>
                  <a:pt x="1328489" y="5906948"/>
                  <a:pt x="1326563" y="5910798"/>
                </a:cubicBezTo>
                <a:cubicBezTo>
                  <a:pt x="1324638" y="5906948"/>
                  <a:pt x="1324638" y="5903098"/>
                  <a:pt x="1322714" y="5897324"/>
                </a:cubicBezTo>
                <a:cubicBezTo>
                  <a:pt x="1320790" y="5895399"/>
                  <a:pt x="1320790" y="5891550"/>
                  <a:pt x="1318864" y="5887700"/>
                </a:cubicBezTo>
                <a:close/>
                <a:moveTo>
                  <a:pt x="1392006" y="5887699"/>
                </a:moveTo>
                <a:cubicBezTo>
                  <a:pt x="1393931" y="5897324"/>
                  <a:pt x="1397781" y="5905023"/>
                  <a:pt x="1401630" y="5912722"/>
                </a:cubicBezTo>
                <a:cubicBezTo>
                  <a:pt x="1401630" y="5914647"/>
                  <a:pt x="1399705" y="5914647"/>
                  <a:pt x="1399705" y="5918497"/>
                </a:cubicBezTo>
                <a:cubicBezTo>
                  <a:pt x="1403556" y="5924271"/>
                  <a:pt x="1405480" y="5930045"/>
                  <a:pt x="1411255" y="5937745"/>
                </a:cubicBezTo>
                <a:cubicBezTo>
                  <a:pt x="1409330" y="5939669"/>
                  <a:pt x="1407405" y="5943519"/>
                  <a:pt x="1403556" y="5945444"/>
                </a:cubicBezTo>
                <a:cubicBezTo>
                  <a:pt x="1395856" y="5937745"/>
                  <a:pt x="1390081" y="5931970"/>
                  <a:pt x="1382382" y="5928121"/>
                </a:cubicBezTo>
                <a:cubicBezTo>
                  <a:pt x="1382382" y="5912722"/>
                  <a:pt x="1386231" y="5901174"/>
                  <a:pt x="1392006" y="5887699"/>
                </a:cubicBezTo>
                <a:close/>
                <a:moveTo>
                  <a:pt x="2000240" y="5885775"/>
                </a:moveTo>
                <a:cubicBezTo>
                  <a:pt x="2002165" y="5889625"/>
                  <a:pt x="2002165" y="5895399"/>
                  <a:pt x="2002165" y="5899249"/>
                </a:cubicBezTo>
                <a:cubicBezTo>
                  <a:pt x="1982916" y="5903098"/>
                  <a:pt x="1967517" y="5912722"/>
                  <a:pt x="1946345" y="5912722"/>
                </a:cubicBezTo>
                <a:cubicBezTo>
                  <a:pt x="1946345" y="5906948"/>
                  <a:pt x="1944420" y="5901174"/>
                  <a:pt x="1944420" y="5895399"/>
                </a:cubicBezTo>
                <a:cubicBezTo>
                  <a:pt x="1961743" y="5889625"/>
                  <a:pt x="1979066" y="5885775"/>
                  <a:pt x="2000240" y="5885775"/>
                </a:cubicBezTo>
                <a:close/>
                <a:moveTo>
                  <a:pt x="1478622" y="5885775"/>
                </a:moveTo>
                <a:cubicBezTo>
                  <a:pt x="1480547" y="5887700"/>
                  <a:pt x="1482472" y="5889625"/>
                  <a:pt x="1484397" y="5891550"/>
                </a:cubicBezTo>
                <a:cubicBezTo>
                  <a:pt x="1482472" y="5891550"/>
                  <a:pt x="1482472" y="5893474"/>
                  <a:pt x="1480547" y="5893474"/>
                </a:cubicBezTo>
                <a:cubicBezTo>
                  <a:pt x="1478622" y="5891550"/>
                  <a:pt x="1476697" y="5885775"/>
                  <a:pt x="1478622" y="5885775"/>
                </a:cubicBezTo>
                <a:close/>
                <a:moveTo>
                  <a:pt x="2063757" y="5880002"/>
                </a:moveTo>
                <a:cubicBezTo>
                  <a:pt x="2063757" y="5881927"/>
                  <a:pt x="2063757" y="5881927"/>
                  <a:pt x="2063757" y="5883851"/>
                </a:cubicBezTo>
                <a:cubicBezTo>
                  <a:pt x="2061832" y="5883851"/>
                  <a:pt x="2061832" y="5883851"/>
                  <a:pt x="2061832" y="5883851"/>
                </a:cubicBezTo>
                <a:cubicBezTo>
                  <a:pt x="2061832" y="5881927"/>
                  <a:pt x="2063757" y="5881927"/>
                  <a:pt x="2063757" y="5880002"/>
                </a:cubicBezTo>
                <a:close/>
                <a:moveTo>
                  <a:pt x="2000238" y="5854979"/>
                </a:moveTo>
                <a:cubicBezTo>
                  <a:pt x="2000238" y="5858829"/>
                  <a:pt x="2000238" y="5862679"/>
                  <a:pt x="2000238" y="5866528"/>
                </a:cubicBezTo>
                <a:cubicBezTo>
                  <a:pt x="1994464" y="5864603"/>
                  <a:pt x="1990614" y="5864603"/>
                  <a:pt x="1986765" y="5862679"/>
                </a:cubicBezTo>
                <a:cubicBezTo>
                  <a:pt x="1990614" y="5860754"/>
                  <a:pt x="1996389" y="5856904"/>
                  <a:pt x="2000238" y="5854979"/>
                </a:cubicBezTo>
                <a:close/>
                <a:moveTo>
                  <a:pt x="1405481" y="5851128"/>
                </a:moveTo>
                <a:cubicBezTo>
                  <a:pt x="1411254" y="5856902"/>
                  <a:pt x="1415105" y="5862677"/>
                  <a:pt x="1417029" y="5868451"/>
                </a:cubicBezTo>
                <a:cubicBezTo>
                  <a:pt x="1415105" y="5868451"/>
                  <a:pt x="1415105" y="5868451"/>
                  <a:pt x="1415105" y="5868451"/>
                </a:cubicBezTo>
                <a:cubicBezTo>
                  <a:pt x="1415105" y="5872301"/>
                  <a:pt x="1409329" y="5870376"/>
                  <a:pt x="1409329" y="5874225"/>
                </a:cubicBezTo>
                <a:cubicBezTo>
                  <a:pt x="1409329" y="5880000"/>
                  <a:pt x="1418954" y="5881925"/>
                  <a:pt x="1420879" y="5885774"/>
                </a:cubicBezTo>
                <a:cubicBezTo>
                  <a:pt x="1418954" y="5885774"/>
                  <a:pt x="1417029" y="5883849"/>
                  <a:pt x="1415105" y="5885774"/>
                </a:cubicBezTo>
                <a:cubicBezTo>
                  <a:pt x="1413180" y="5887699"/>
                  <a:pt x="1420879" y="5889624"/>
                  <a:pt x="1417029" y="5889624"/>
                </a:cubicBezTo>
                <a:cubicBezTo>
                  <a:pt x="1413180" y="5889624"/>
                  <a:pt x="1411254" y="5889624"/>
                  <a:pt x="1409329" y="5891549"/>
                </a:cubicBezTo>
                <a:cubicBezTo>
                  <a:pt x="1413180" y="5893473"/>
                  <a:pt x="1418954" y="5895398"/>
                  <a:pt x="1422804" y="5895398"/>
                </a:cubicBezTo>
                <a:cubicBezTo>
                  <a:pt x="1422804" y="5906947"/>
                  <a:pt x="1420879" y="5918495"/>
                  <a:pt x="1415105" y="5928119"/>
                </a:cubicBezTo>
                <a:cubicBezTo>
                  <a:pt x="1409329" y="5916571"/>
                  <a:pt x="1405481" y="5903097"/>
                  <a:pt x="1399705" y="5891549"/>
                </a:cubicBezTo>
                <a:cubicBezTo>
                  <a:pt x="1397782" y="5887699"/>
                  <a:pt x="1395856" y="5881925"/>
                  <a:pt x="1393931" y="5878075"/>
                </a:cubicBezTo>
                <a:cubicBezTo>
                  <a:pt x="1397782" y="5868451"/>
                  <a:pt x="1401630" y="5858827"/>
                  <a:pt x="1405481" y="5851128"/>
                </a:cubicBezTo>
                <a:close/>
                <a:moveTo>
                  <a:pt x="1388158" y="5849205"/>
                </a:moveTo>
                <a:cubicBezTo>
                  <a:pt x="1388158" y="5849205"/>
                  <a:pt x="1388158" y="5851130"/>
                  <a:pt x="1386233" y="5853055"/>
                </a:cubicBezTo>
                <a:cubicBezTo>
                  <a:pt x="1386233" y="5853055"/>
                  <a:pt x="1386233" y="5851130"/>
                  <a:pt x="1386233" y="5851130"/>
                </a:cubicBezTo>
                <a:cubicBezTo>
                  <a:pt x="1386233" y="5849205"/>
                  <a:pt x="1388158" y="5849205"/>
                  <a:pt x="1388158" y="5849205"/>
                </a:cubicBezTo>
                <a:close/>
                <a:moveTo>
                  <a:pt x="1930947" y="5845354"/>
                </a:moveTo>
                <a:cubicBezTo>
                  <a:pt x="1932872" y="5854979"/>
                  <a:pt x="1932872" y="5862678"/>
                  <a:pt x="1932872" y="5868453"/>
                </a:cubicBezTo>
                <a:cubicBezTo>
                  <a:pt x="1929022" y="5872302"/>
                  <a:pt x="1925172" y="5874227"/>
                  <a:pt x="1921323" y="5876152"/>
                </a:cubicBezTo>
                <a:cubicBezTo>
                  <a:pt x="1923248" y="5864603"/>
                  <a:pt x="1925172" y="5853055"/>
                  <a:pt x="1930947" y="5845354"/>
                </a:cubicBezTo>
                <a:close/>
                <a:moveTo>
                  <a:pt x="1443976" y="5843430"/>
                </a:moveTo>
                <a:cubicBezTo>
                  <a:pt x="1447826" y="5845354"/>
                  <a:pt x="1451676" y="5847279"/>
                  <a:pt x="1451676" y="5853054"/>
                </a:cubicBezTo>
                <a:cubicBezTo>
                  <a:pt x="1449751" y="5853054"/>
                  <a:pt x="1449751" y="5851129"/>
                  <a:pt x="1447826" y="5851129"/>
                </a:cubicBezTo>
                <a:cubicBezTo>
                  <a:pt x="1447826" y="5853054"/>
                  <a:pt x="1447826" y="5854978"/>
                  <a:pt x="1445901" y="5858828"/>
                </a:cubicBezTo>
                <a:cubicBezTo>
                  <a:pt x="1445901" y="5856903"/>
                  <a:pt x="1443976" y="5856903"/>
                  <a:pt x="1442051" y="5856903"/>
                </a:cubicBezTo>
                <a:cubicBezTo>
                  <a:pt x="1442051" y="5853054"/>
                  <a:pt x="1442051" y="5847279"/>
                  <a:pt x="1443976" y="5843430"/>
                </a:cubicBezTo>
                <a:close/>
                <a:moveTo>
                  <a:pt x="1890526" y="5839580"/>
                </a:moveTo>
                <a:cubicBezTo>
                  <a:pt x="1888602" y="5845354"/>
                  <a:pt x="1886676" y="5849204"/>
                  <a:pt x="1884752" y="5853054"/>
                </a:cubicBezTo>
                <a:cubicBezTo>
                  <a:pt x="1882828" y="5874226"/>
                  <a:pt x="1878977" y="5893474"/>
                  <a:pt x="1877052" y="5912722"/>
                </a:cubicBezTo>
                <a:cubicBezTo>
                  <a:pt x="1863579" y="5926195"/>
                  <a:pt x="1852031" y="5939669"/>
                  <a:pt x="1834707" y="5951217"/>
                </a:cubicBezTo>
                <a:cubicBezTo>
                  <a:pt x="1830858" y="5926195"/>
                  <a:pt x="1852031" y="5924270"/>
                  <a:pt x="1852031" y="5905023"/>
                </a:cubicBezTo>
                <a:cubicBezTo>
                  <a:pt x="1834707" y="5910797"/>
                  <a:pt x="1827008" y="5924270"/>
                  <a:pt x="1821234" y="5941593"/>
                </a:cubicBezTo>
                <a:cubicBezTo>
                  <a:pt x="1817384" y="5937744"/>
                  <a:pt x="1813535" y="5933894"/>
                  <a:pt x="1809685" y="5931969"/>
                </a:cubicBezTo>
                <a:cubicBezTo>
                  <a:pt x="1823159" y="5916571"/>
                  <a:pt x="1836632" y="5901173"/>
                  <a:pt x="1852031" y="5885775"/>
                </a:cubicBezTo>
                <a:cubicBezTo>
                  <a:pt x="1867429" y="5870377"/>
                  <a:pt x="1878977" y="5854978"/>
                  <a:pt x="1890526" y="5839580"/>
                </a:cubicBezTo>
                <a:close/>
                <a:moveTo>
                  <a:pt x="1422804" y="5839580"/>
                </a:moveTo>
                <a:cubicBezTo>
                  <a:pt x="1424728" y="5837655"/>
                  <a:pt x="1428577" y="5839580"/>
                  <a:pt x="1432428" y="5841505"/>
                </a:cubicBezTo>
                <a:cubicBezTo>
                  <a:pt x="1432428" y="5845354"/>
                  <a:pt x="1432428" y="5849204"/>
                  <a:pt x="1432428" y="5854978"/>
                </a:cubicBezTo>
                <a:cubicBezTo>
                  <a:pt x="1428577" y="5851129"/>
                  <a:pt x="1426653" y="5845354"/>
                  <a:pt x="1422804" y="5839580"/>
                </a:cubicBezTo>
                <a:close/>
                <a:moveTo>
                  <a:pt x="1411254" y="5837655"/>
                </a:moveTo>
                <a:cubicBezTo>
                  <a:pt x="1417029" y="5841506"/>
                  <a:pt x="1418953" y="5847280"/>
                  <a:pt x="1424728" y="5854979"/>
                </a:cubicBezTo>
                <a:cubicBezTo>
                  <a:pt x="1428578" y="5858829"/>
                  <a:pt x="1430503" y="5862679"/>
                  <a:pt x="1432428" y="5866528"/>
                </a:cubicBezTo>
                <a:cubicBezTo>
                  <a:pt x="1432428" y="5868453"/>
                  <a:pt x="1432428" y="5870378"/>
                  <a:pt x="1432428" y="5872302"/>
                </a:cubicBezTo>
                <a:cubicBezTo>
                  <a:pt x="1430503" y="5870378"/>
                  <a:pt x="1428578" y="5868453"/>
                  <a:pt x="1426653" y="5870378"/>
                </a:cubicBezTo>
                <a:cubicBezTo>
                  <a:pt x="1426653" y="5872302"/>
                  <a:pt x="1428578" y="5874227"/>
                  <a:pt x="1430503" y="5876152"/>
                </a:cubicBezTo>
                <a:cubicBezTo>
                  <a:pt x="1428578" y="5876152"/>
                  <a:pt x="1428578" y="5874227"/>
                  <a:pt x="1426653" y="5874227"/>
                </a:cubicBezTo>
                <a:cubicBezTo>
                  <a:pt x="1422804" y="5862679"/>
                  <a:pt x="1418953" y="5849205"/>
                  <a:pt x="1407405" y="5843431"/>
                </a:cubicBezTo>
                <a:cubicBezTo>
                  <a:pt x="1407405" y="5847280"/>
                  <a:pt x="1405480" y="5849205"/>
                  <a:pt x="1403555" y="5849205"/>
                </a:cubicBezTo>
                <a:cubicBezTo>
                  <a:pt x="1403555" y="5847280"/>
                  <a:pt x="1403555" y="5843431"/>
                  <a:pt x="1403555" y="5841506"/>
                </a:cubicBezTo>
                <a:cubicBezTo>
                  <a:pt x="1405480" y="5839581"/>
                  <a:pt x="1409329" y="5837655"/>
                  <a:pt x="1411254" y="5837655"/>
                </a:cubicBezTo>
                <a:close/>
                <a:moveTo>
                  <a:pt x="1467074" y="5833806"/>
                </a:moveTo>
                <a:cubicBezTo>
                  <a:pt x="1468999" y="5835730"/>
                  <a:pt x="1470923" y="5839580"/>
                  <a:pt x="1472848" y="5843430"/>
                </a:cubicBezTo>
                <a:cubicBezTo>
                  <a:pt x="1470923" y="5843430"/>
                  <a:pt x="1468999" y="5843430"/>
                  <a:pt x="1467074" y="5843430"/>
                </a:cubicBezTo>
                <a:cubicBezTo>
                  <a:pt x="1467074" y="5841505"/>
                  <a:pt x="1467074" y="5837655"/>
                  <a:pt x="1467074" y="5833806"/>
                </a:cubicBezTo>
                <a:close/>
                <a:moveTo>
                  <a:pt x="1407406" y="5822258"/>
                </a:moveTo>
                <a:cubicBezTo>
                  <a:pt x="1407406" y="5824183"/>
                  <a:pt x="1409331" y="5826107"/>
                  <a:pt x="1409331" y="5828032"/>
                </a:cubicBezTo>
                <a:cubicBezTo>
                  <a:pt x="1407406" y="5828032"/>
                  <a:pt x="1407406" y="5828032"/>
                  <a:pt x="1405481" y="5826107"/>
                </a:cubicBezTo>
                <a:cubicBezTo>
                  <a:pt x="1405481" y="5826107"/>
                  <a:pt x="1407406" y="5824183"/>
                  <a:pt x="1407406" y="5822258"/>
                </a:cubicBezTo>
                <a:close/>
                <a:moveTo>
                  <a:pt x="1413180" y="5820332"/>
                </a:moveTo>
                <a:cubicBezTo>
                  <a:pt x="1415105" y="5820332"/>
                  <a:pt x="1417029" y="5820332"/>
                  <a:pt x="1418953" y="5820332"/>
                </a:cubicBezTo>
                <a:cubicBezTo>
                  <a:pt x="1426653" y="5814558"/>
                  <a:pt x="1432428" y="5824182"/>
                  <a:pt x="1434352" y="5831881"/>
                </a:cubicBezTo>
                <a:cubicBezTo>
                  <a:pt x="1434352" y="5831881"/>
                  <a:pt x="1432428" y="5831881"/>
                  <a:pt x="1428578" y="5831881"/>
                </a:cubicBezTo>
                <a:cubicBezTo>
                  <a:pt x="1426653" y="5833806"/>
                  <a:pt x="1428578" y="5835730"/>
                  <a:pt x="1426653" y="5835730"/>
                </a:cubicBezTo>
                <a:cubicBezTo>
                  <a:pt x="1426653" y="5835730"/>
                  <a:pt x="1426653" y="5833806"/>
                  <a:pt x="1424729" y="5833806"/>
                </a:cubicBezTo>
                <a:cubicBezTo>
                  <a:pt x="1424729" y="5829956"/>
                  <a:pt x="1426653" y="5831881"/>
                  <a:pt x="1426653" y="5828031"/>
                </a:cubicBezTo>
                <a:cubicBezTo>
                  <a:pt x="1424729" y="5828031"/>
                  <a:pt x="1424729" y="5828031"/>
                  <a:pt x="1424729" y="5828031"/>
                </a:cubicBezTo>
                <a:cubicBezTo>
                  <a:pt x="1420878" y="5828031"/>
                  <a:pt x="1418953" y="5829956"/>
                  <a:pt x="1415105" y="5829956"/>
                </a:cubicBezTo>
                <a:cubicBezTo>
                  <a:pt x="1415105" y="5826106"/>
                  <a:pt x="1411254" y="5822257"/>
                  <a:pt x="1413180" y="5820332"/>
                </a:cubicBezTo>
                <a:close/>
                <a:moveTo>
                  <a:pt x="1347737" y="5818407"/>
                </a:moveTo>
                <a:cubicBezTo>
                  <a:pt x="1349661" y="5818407"/>
                  <a:pt x="1351586" y="5820332"/>
                  <a:pt x="1353511" y="5820332"/>
                </a:cubicBezTo>
                <a:cubicBezTo>
                  <a:pt x="1355436" y="5822257"/>
                  <a:pt x="1355436" y="5824182"/>
                  <a:pt x="1357361" y="5826106"/>
                </a:cubicBezTo>
                <a:cubicBezTo>
                  <a:pt x="1355436" y="5829956"/>
                  <a:pt x="1353511" y="5833806"/>
                  <a:pt x="1355436" y="5837655"/>
                </a:cubicBezTo>
                <a:cubicBezTo>
                  <a:pt x="1357361" y="5839580"/>
                  <a:pt x="1361210" y="5839580"/>
                  <a:pt x="1363135" y="5839580"/>
                </a:cubicBezTo>
                <a:cubicBezTo>
                  <a:pt x="1363135" y="5843430"/>
                  <a:pt x="1365060" y="5847279"/>
                  <a:pt x="1363135" y="5853053"/>
                </a:cubicBezTo>
                <a:cubicBezTo>
                  <a:pt x="1366985" y="5858828"/>
                  <a:pt x="1372759" y="5862677"/>
                  <a:pt x="1378534" y="5866527"/>
                </a:cubicBezTo>
                <a:cubicBezTo>
                  <a:pt x="1378534" y="5866527"/>
                  <a:pt x="1378534" y="5868452"/>
                  <a:pt x="1378534" y="5868452"/>
                </a:cubicBezTo>
                <a:cubicBezTo>
                  <a:pt x="1380458" y="5870376"/>
                  <a:pt x="1382383" y="5870376"/>
                  <a:pt x="1384308" y="5872301"/>
                </a:cubicBezTo>
                <a:cubicBezTo>
                  <a:pt x="1378534" y="5885774"/>
                  <a:pt x="1374684" y="5899248"/>
                  <a:pt x="1365060" y="5906947"/>
                </a:cubicBezTo>
                <a:cubicBezTo>
                  <a:pt x="1351586" y="5897323"/>
                  <a:pt x="1345811" y="5878075"/>
                  <a:pt x="1340037" y="5860752"/>
                </a:cubicBezTo>
                <a:cubicBezTo>
                  <a:pt x="1341962" y="5853053"/>
                  <a:pt x="1343886" y="5847279"/>
                  <a:pt x="1345811" y="5839580"/>
                </a:cubicBezTo>
                <a:cubicBezTo>
                  <a:pt x="1343886" y="5833806"/>
                  <a:pt x="1343886" y="5822257"/>
                  <a:pt x="1347737" y="5818407"/>
                </a:cubicBezTo>
                <a:close/>
                <a:moveTo>
                  <a:pt x="1913625" y="5816482"/>
                </a:moveTo>
                <a:cubicBezTo>
                  <a:pt x="1917474" y="5818407"/>
                  <a:pt x="1919399" y="5816482"/>
                  <a:pt x="1921323" y="5816482"/>
                </a:cubicBezTo>
                <a:cubicBezTo>
                  <a:pt x="1921323" y="5822257"/>
                  <a:pt x="1921323" y="5829956"/>
                  <a:pt x="1923248" y="5835730"/>
                </a:cubicBezTo>
                <a:cubicBezTo>
                  <a:pt x="1907849" y="5849204"/>
                  <a:pt x="1907849" y="5876150"/>
                  <a:pt x="1898225" y="5895398"/>
                </a:cubicBezTo>
                <a:cubicBezTo>
                  <a:pt x="1892451" y="5899248"/>
                  <a:pt x="1888602" y="5903097"/>
                  <a:pt x="1880902" y="5905022"/>
                </a:cubicBezTo>
                <a:cubicBezTo>
                  <a:pt x="1880902" y="5895398"/>
                  <a:pt x="1882828" y="5887699"/>
                  <a:pt x="1886676" y="5881925"/>
                </a:cubicBezTo>
                <a:cubicBezTo>
                  <a:pt x="1886676" y="5880000"/>
                  <a:pt x="1884751" y="5880000"/>
                  <a:pt x="1884751" y="5878075"/>
                </a:cubicBezTo>
                <a:cubicBezTo>
                  <a:pt x="1884751" y="5870376"/>
                  <a:pt x="1888602" y="5860752"/>
                  <a:pt x="1890526" y="5851128"/>
                </a:cubicBezTo>
                <a:cubicBezTo>
                  <a:pt x="1894376" y="5843429"/>
                  <a:pt x="1894376" y="5831881"/>
                  <a:pt x="1898225" y="5826106"/>
                </a:cubicBezTo>
                <a:cubicBezTo>
                  <a:pt x="1902075" y="5822257"/>
                  <a:pt x="1905924" y="5824182"/>
                  <a:pt x="1907849" y="5822257"/>
                </a:cubicBezTo>
                <a:cubicBezTo>
                  <a:pt x="1911699" y="5820332"/>
                  <a:pt x="1909775" y="5816482"/>
                  <a:pt x="1913625" y="5816482"/>
                </a:cubicBezTo>
                <a:close/>
                <a:moveTo>
                  <a:pt x="1453599" y="5814558"/>
                </a:moveTo>
                <a:cubicBezTo>
                  <a:pt x="1453599" y="5814558"/>
                  <a:pt x="1455525" y="5816483"/>
                  <a:pt x="1455525" y="5816483"/>
                </a:cubicBezTo>
                <a:cubicBezTo>
                  <a:pt x="1457450" y="5826107"/>
                  <a:pt x="1459374" y="5833807"/>
                  <a:pt x="1459374" y="5843431"/>
                </a:cubicBezTo>
                <a:cubicBezTo>
                  <a:pt x="1451674" y="5839581"/>
                  <a:pt x="1445900" y="5833807"/>
                  <a:pt x="1445900" y="5822258"/>
                </a:cubicBezTo>
                <a:cubicBezTo>
                  <a:pt x="1447826" y="5820333"/>
                  <a:pt x="1451674" y="5818408"/>
                  <a:pt x="1455525" y="5818408"/>
                </a:cubicBezTo>
                <a:cubicBezTo>
                  <a:pt x="1455525" y="5816483"/>
                  <a:pt x="1453599" y="5814558"/>
                  <a:pt x="1453599" y="5814558"/>
                </a:cubicBezTo>
                <a:close/>
                <a:moveTo>
                  <a:pt x="1447826" y="5812634"/>
                </a:moveTo>
                <a:cubicBezTo>
                  <a:pt x="1449750" y="5812634"/>
                  <a:pt x="1449750" y="5814559"/>
                  <a:pt x="1449750" y="5814559"/>
                </a:cubicBezTo>
                <a:lnTo>
                  <a:pt x="1447661" y="5812768"/>
                </a:lnTo>
                <a:close/>
                <a:moveTo>
                  <a:pt x="1322714" y="5812633"/>
                </a:moveTo>
                <a:cubicBezTo>
                  <a:pt x="1328489" y="5814559"/>
                  <a:pt x="1334264" y="5816483"/>
                  <a:pt x="1341963" y="5818408"/>
                </a:cubicBezTo>
                <a:cubicBezTo>
                  <a:pt x="1340038" y="5828032"/>
                  <a:pt x="1340038" y="5835731"/>
                  <a:pt x="1338113" y="5845355"/>
                </a:cubicBezTo>
                <a:cubicBezTo>
                  <a:pt x="1332338" y="5831882"/>
                  <a:pt x="1328489" y="5820333"/>
                  <a:pt x="1322714" y="5812633"/>
                </a:cubicBezTo>
                <a:close/>
                <a:moveTo>
                  <a:pt x="1411254" y="5810709"/>
                </a:moveTo>
                <a:cubicBezTo>
                  <a:pt x="1415103" y="5812634"/>
                  <a:pt x="1418953" y="5814559"/>
                  <a:pt x="1422803" y="5816483"/>
                </a:cubicBezTo>
                <a:cubicBezTo>
                  <a:pt x="1418953" y="5814559"/>
                  <a:pt x="1417028" y="5816483"/>
                  <a:pt x="1413179" y="5818408"/>
                </a:cubicBezTo>
                <a:cubicBezTo>
                  <a:pt x="1413179" y="5816483"/>
                  <a:pt x="1413179" y="5814559"/>
                  <a:pt x="1409329" y="5812634"/>
                </a:cubicBezTo>
                <a:cubicBezTo>
                  <a:pt x="1411254" y="5812634"/>
                  <a:pt x="1411254" y="5810709"/>
                  <a:pt x="1411254" y="5810709"/>
                </a:cubicBezTo>
                <a:close/>
                <a:moveTo>
                  <a:pt x="1982918" y="5810708"/>
                </a:moveTo>
                <a:cubicBezTo>
                  <a:pt x="1984842" y="5810708"/>
                  <a:pt x="1984842" y="5810708"/>
                  <a:pt x="1984842" y="5810708"/>
                </a:cubicBezTo>
                <a:cubicBezTo>
                  <a:pt x="1982918" y="5810708"/>
                  <a:pt x="1984842" y="5812633"/>
                  <a:pt x="1984842" y="5812633"/>
                </a:cubicBezTo>
                <a:cubicBezTo>
                  <a:pt x="1986766" y="5812633"/>
                  <a:pt x="1986766" y="5812633"/>
                  <a:pt x="1986766" y="5812633"/>
                </a:cubicBezTo>
                <a:cubicBezTo>
                  <a:pt x="1979067" y="5822258"/>
                  <a:pt x="1971367" y="5831882"/>
                  <a:pt x="1975218" y="5843431"/>
                </a:cubicBezTo>
                <a:cubicBezTo>
                  <a:pt x="1965593" y="5851130"/>
                  <a:pt x="1954044" y="5856904"/>
                  <a:pt x="1944420" y="5862678"/>
                </a:cubicBezTo>
                <a:cubicBezTo>
                  <a:pt x="1944420" y="5854979"/>
                  <a:pt x="1944420" y="5847280"/>
                  <a:pt x="1944420" y="5841506"/>
                </a:cubicBezTo>
                <a:cubicBezTo>
                  <a:pt x="1959818" y="5833807"/>
                  <a:pt x="1969443" y="5820333"/>
                  <a:pt x="1982918" y="5810708"/>
                </a:cubicBezTo>
                <a:close/>
                <a:moveTo>
                  <a:pt x="1934797" y="5808784"/>
                </a:moveTo>
                <a:cubicBezTo>
                  <a:pt x="1936722" y="5808784"/>
                  <a:pt x="1938648" y="5808784"/>
                  <a:pt x="1940571" y="5808784"/>
                </a:cubicBezTo>
                <a:cubicBezTo>
                  <a:pt x="1940571" y="5810709"/>
                  <a:pt x="1938648" y="5808784"/>
                  <a:pt x="1938648" y="5810709"/>
                </a:cubicBezTo>
                <a:cubicBezTo>
                  <a:pt x="1936722" y="5810709"/>
                  <a:pt x="1934797" y="5810709"/>
                  <a:pt x="1934797" y="5808784"/>
                </a:cubicBezTo>
                <a:close/>
                <a:moveTo>
                  <a:pt x="1996390" y="5799160"/>
                </a:moveTo>
                <a:cubicBezTo>
                  <a:pt x="1994466" y="5803010"/>
                  <a:pt x="1992541" y="5804935"/>
                  <a:pt x="1990616" y="5806859"/>
                </a:cubicBezTo>
                <a:cubicBezTo>
                  <a:pt x="1990616" y="5804935"/>
                  <a:pt x="1990616" y="5804935"/>
                  <a:pt x="1990616" y="5803010"/>
                </a:cubicBezTo>
                <a:cubicBezTo>
                  <a:pt x="1992541" y="5801085"/>
                  <a:pt x="1996390" y="5801085"/>
                  <a:pt x="1996390" y="5799160"/>
                </a:cubicBezTo>
                <a:close/>
                <a:moveTo>
                  <a:pt x="1984842" y="5795311"/>
                </a:moveTo>
                <a:cubicBezTo>
                  <a:pt x="1986767" y="5795311"/>
                  <a:pt x="1986767" y="5797235"/>
                  <a:pt x="1986767" y="5799160"/>
                </a:cubicBezTo>
                <a:cubicBezTo>
                  <a:pt x="1984842" y="5799160"/>
                  <a:pt x="1984842" y="5797235"/>
                  <a:pt x="1982918" y="5801085"/>
                </a:cubicBezTo>
                <a:cubicBezTo>
                  <a:pt x="1982918" y="5801085"/>
                  <a:pt x="1982918" y="5799160"/>
                  <a:pt x="1982918" y="5799160"/>
                </a:cubicBezTo>
                <a:cubicBezTo>
                  <a:pt x="1982918" y="5797235"/>
                  <a:pt x="1984842" y="5797235"/>
                  <a:pt x="1984842" y="5795311"/>
                </a:cubicBezTo>
                <a:close/>
                <a:moveTo>
                  <a:pt x="1574861" y="5795310"/>
                </a:moveTo>
                <a:cubicBezTo>
                  <a:pt x="1578710" y="5799159"/>
                  <a:pt x="1584485" y="5801085"/>
                  <a:pt x="1586410" y="5804935"/>
                </a:cubicBezTo>
                <a:cubicBezTo>
                  <a:pt x="1594110" y="5814559"/>
                  <a:pt x="1596035" y="5835731"/>
                  <a:pt x="1594110" y="5853055"/>
                </a:cubicBezTo>
                <a:cubicBezTo>
                  <a:pt x="1586410" y="5837656"/>
                  <a:pt x="1580635" y="5820333"/>
                  <a:pt x="1578710" y="5801085"/>
                </a:cubicBezTo>
                <a:lnTo>
                  <a:pt x="1576786" y="5801085"/>
                </a:lnTo>
                <a:cubicBezTo>
                  <a:pt x="1576786" y="5799159"/>
                  <a:pt x="1574861" y="5797234"/>
                  <a:pt x="1574861" y="5795310"/>
                </a:cubicBezTo>
                <a:close/>
                <a:moveTo>
                  <a:pt x="1388158" y="5791461"/>
                </a:moveTo>
                <a:cubicBezTo>
                  <a:pt x="1390083" y="5797235"/>
                  <a:pt x="1392007" y="5801085"/>
                  <a:pt x="1392007" y="5804935"/>
                </a:cubicBezTo>
                <a:cubicBezTo>
                  <a:pt x="1392007" y="5804935"/>
                  <a:pt x="1392007" y="5804935"/>
                  <a:pt x="1390083" y="5804935"/>
                </a:cubicBezTo>
                <a:cubicBezTo>
                  <a:pt x="1388158" y="5803010"/>
                  <a:pt x="1388158" y="5801085"/>
                  <a:pt x="1384307" y="5801085"/>
                </a:cubicBezTo>
                <a:cubicBezTo>
                  <a:pt x="1382382" y="5803010"/>
                  <a:pt x="1382382" y="5804935"/>
                  <a:pt x="1382382" y="5806859"/>
                </a:cubicBezTo>
                <a:cubicBezTo>
                  <a:pt x="1380459" y="5806859"/>
                  <a:pt x="1380459" y="5806859"/>
                  <a:pt x="1378533" y="5806859"/>
                </a:cubicBezTo>
                <a:cubicBezTo>
                  <a:pt x="1382382" y="5801085"/>
                  <a:pt x="1382382" y="5793386"/>
                  <a:pt x="1388158" y="5791461"/>
                </a:cubicBezTo>
                <a:close/>
                <a:moveTo>
                  <a:pt x="1422802" y="5791460"/>
                </a:moveTo>
                <a:lnTo>
                  <a:pt x="1447661" y="5812768"/>
                </a:lnTo>
                <a:lnTo>
                  <a:pt x="1445179" y="5814799"/>
                </a:lnTo>
                <a:cubicBezTo>
                  <a:pt x="1444938" y="5816002"/>
                  <a:pt x="1444938" y="5817445"/>
                  <a:pt x="1443976" y="5818408"/>
                </a:cubicBezTo>
                <a:cubicBezTo>
                  <a:pt x="1443013" y="5816483"/>
                  <a:pt x="1442051" y="5816483"/>
                  <a:pt x="1440848" y="5816724"/>
                </a:cubicBezTo>
                <a:lnTo>
                  <a:pt x="1438202" y="5816584"/>
                </a:lnTo>
                <a:lnTo>
                  <a:pt x="1438202" y="5816483"/>
                </a:lnTo>
                <a:lnTo>
                  <a:pt x="1436276" y="5816483"/>
                </a:lnTo>
                <a:lnTo>
                  <a:pt x="1438202" y="5816584"/>
                </a:lnTo>
                <a:lnTo>
                  <a:pt x="1438202" y="5824183"/>
                </a:lnTo>
                <a:cubicBezTo>
                  <a:pt x="1434351" y="5818408"/>
                  <a:pt x="1428577" y="5812634"/>
                  <a:pt x="1428577" y="5804935"/>
                </a:cubicBezTo>
                <a:cubicBezTo>
                  <a:pt x="1424727" y="5803010"/>
                  <a:pt x="1424727" y="5804935"/>
                  <a:pt x="1422802" y="5804935"/>
                </a:cubicBezTo>
                <a:cubicBezTo>
                  <a:pt x="1420878" y="5803010"/>
                  <a:pt x="1418953" y="5801085"/>
                  <a:pt x="1418953" y="5799160"/>
                </a:cubicBezTo>
                <a:cubicBezTo>
                  <a:pt x="1418953" y="5797235"/>
                  <a:pt x="1420878" y="5795311"/>
                  <a:pt x="1420878" y="5793386"/>
                </a:cubicBezTo>
                <a:cubicBezTo>
                  <a:pt x="1420878" y="5791460"/>
                  <a:pt x="1422802" y="5791460"/>
                  <a:pt x="1422802" y="5791460"/>
                </a:cubicBezTo>
                <a:close/>
                <a:moveTo>
                  <a:pt x="1382383" y="5789536"/>
                </a:moveTo>
                <a:lnTo>
                  <a:pt x="1384308" y="5789536"/>
                </a:lnTo>
                <a:cubicBezTo>
                  <a:pt x="1384308" y="5789536"/>
                  <a:pt x="1382383" y="5791461"/>
                  <a:pt x="1382383" y="5793386"/>
                </a:cubicBezTo>
                <a:cubicBezTo>
                  <a:pt x="1380459" y="5791461"/>
                  <a:pt x="1382383" y="5791461"/>
                  <a:pt x="1382383" y="5789536"/>
                </a:cubicBezTo>
                <a:close/>
                <a:moveTo>
                  <a:pt x="1980992" y="5787611"/>
                </a:moveTo>
                <a:cubicBezTo>
                  <a:pt x="1982918" y="5787611"/>
                  <a:pt x="1982918" y="5787611"/>
                  <a:pt x="1982918" y="5787611"/>
                </a:cubicBezTo>
                <a:cubicBezTo>
                  <a:pt x="1982918" y="5787611"/>
                  <a:pt x="1982918" y="5789536"/>
                  <a:pt x="1982918" y="5789536"/>
                </a:cubicBezTo>
                <a:cubicBezTo>
                  <a:pt x="1982918" y="5789536"/>
                  <a:pt x="1980992" y="5791461"/>
                  <a:pt x="1980992" y="5791461"/>
                </a:cubicBezTo>
                <a:cubicBezTo>
                  <a:pt x="1980992" y="5789536"/>
                  <a:pt x="1980992" y="5789536"/>
                  <a:pt x="1980992" y="5787611"/>
                </a:cubicBezTo>
                <a:close/>
                <a:moveTo>
                  <a:pt x="1907851" y="5783762"/>
                </a:moveTo>
                <a:cubicBezTo>
                  <a:pt x="1905925" y="5785687"/>
                  <a:pt x="1904001" y="5787611"/>
                  <a:pt x="1902077" y="5789536"/>
                </a:cubicBezTo>
                <a:cubicBezTo>
                  <a:pt x="1902077" y="5787611"/>
                  <a:pt x="1902077" y="5785687"/>
                  <a:pt x="1902077" y="5785687"/>
                </a:cubicBezTo>
                <a:cubicBezTo>
                  <a:pt x="1904001" y="5783762"/>
                  <a:pt x="1905925" y="5783762"/>
                  <a:pt x="1907851" y="5783762"/>
                </a:cubicBezTo>
                <a:close/>
                <a:moveTo>
                  <a:pt x="1946346" y="5781837"/>
                </a:moveTo>
                <a:cubicBezTo>
                  <a:pt x="1948271" y="5787611"/>
                  <a:pt x="1954045" y="5795311"/>
                  <a:pt x="1948271" y="5801085"/>
                </a:cubicBezTo>
                <a:cubicBezTo>
                  <a:pt x="1946346" y="5795311"/>
                  <a:pt x="1944420" y="5787611"/>
                  <a:pt x="1946346" y="5781837"/>
                </a:cubicBezTo>
                <a:close/>
                <a:moveTo>
                  <a:pt x="1447826" y="5779912"/>
                </a:moveTo>
                <a:cubicBezTo>
                  <a:pt x="1449751" y="5783762"/>
                  <a:pt x="1449751" y="5785687"/>
                  <a:pt x="1449751" y="5787611"/>
                </a:cubicBezTo>
                <a:cubicBezTo>
                  <a:pt x="1447826" y="5785687"/>
                  <a:pt x="1443977" y="5783762"/>
                  <a:pt x="1442052" y="5781837"/>
                </a:cubicBezTo>
                <a:cubicBezTo>
                  <a:pt x="1443977" y="5781837"/>
                  <a:pt x="1445902" y="5779912"/>
                  <a:pt x="1447826" y="5779912"/>
                </a:cubicBezTo>
                <a:close/>
                <a:moveTo>
                  <a:pt x="1351587" y="5774138"/>
                </a:moveTo>
                <a:cubicBezTo>
                  <a:pt x="1351587" y="5774138"/>
                  <a:pt x="1353512" y="5781837"/>
                  <a:pt x="1349662" y="5779912"/>
                </a:cubicBezTo>
                <a:cubicBezTo>
                  <a:pt x="1349662" y="5777987"/>
                  <a:pt x="1347737" y="5774138"/>
                  <a:pt x="1351587" y="5774138"/>
                </a:cubicBezTo>
                <a:close/>
                <a:moveTo>
                  <a:pt x="1388158" y="5772213"/>
                </a:moveTo>
                <a:cubicBezTo>
                  <a:pt x="1388158" y="5776063"/>
                  <a:pt x="1392007" y="5779912"/>
                  <a:pt x="1392007" y="5783762"/>
                </a:cubicBezTo>
                <a:cubicBezTo>
                  <a:pt x="1388158" y="5785687"/>
                  <a:pt x="1388158" y="5783762"/>
                  <a:pt x="1386233" y="5781837"/>
                </a:cubicBezTo>
                <a:cubicBezTo>
                  <a:pt x="1386233" y="5777987"/>
                  <a:pt x="1386233" y="5774138"/>
                  <a:pt x="1388158" y="5772213"/>
                </a:cubicBezTo>
                <a:close/>
                <a:moveTo>
                  <a:pt x="1960782" y="5768844"/>
                </a:moveTo>
                <a:cubicBezTo>
                  <a:pt x="1962706" y="5768363"/>
                  <a:pt x="1964631" y="5768363"/>
                  <a:pt x="1965593" y="5770288"/>
                </a:cubicBezTo>
                <a:cubicBezTo>
                  <a:pt x="1963669" y="5772213"/>
                  <a:pt x="1963669" y="5770288"/>
                  <a:pt x="1959818" y="5770288"/>
                </a:cubicBezTo>
                <a:cubicBezTo>
                  <a:pt x="1959818" y="5770288"/>
                  <a:pt x="1959818" y="5770288"/>
                  <a:pt x="1957895" y="5772213"/>
                </a:cubicBezTo>
                <a:cubicBezTo>
                  <a:pt x="1955969" y="5772213"/>
                  <a:pt x="1957895" y="5770288"/>
                  <a:pt x="1955969" y="5770288"/>
                </a:cubicBezTo>
                <a:cubicBezTo>
                  <a:pt x="1956932" y="5770288"/>
                  <a:pt x="1958857" y="5769326"/>
                  <a:pt x="1960782" y="5768844"/>
                </a:cubicBezTo>
                <a:close/>
                <a:moveTo>
                  <a:pt x="1439645" y="5768844"/>
                </a:moveTo>
                <a:cubicBezTo>
                  <a:pt x="1442532" y="5768363"/>
                  <a:pt x="1444938" y="5768363"/>
                  <a:pt x="1445901" y="5770288"/>
                </a:cubicBezTo>
                <a:cubicBezTo>
                  <a:pt x="1443976" y="5770288"/>
                  <a:pt x="1443976" y="5772213"/>
                  <a:pt x="1443976" y="5772213"/>
                </a:cubicBezTo>
                <a:cubicBezTo>
                  <a:pt x="1443976" y="5774137"/>
                  <a:pt x="1440127" y="5770288"/>
                  <a:pt x="1440127" y="5772213"/>
                </a:cubicBezTo>
                <a:cubicBezTo>
                  <a:pt x="1440127" y="5774137"/>
                  <a:pt x="1440127" y="5774137"/>
                  <a:pt x="1440127" y="5774137"/>
                </a:cubicBezTo>
                <a:cubicBezTo>
                  <a:pt x="1440127" y="5777987"/>
                  <a:pt x="1445901" y="5776062"/>
                  <a:pt x="1445901" y="5779912"/>
                </a:cubicBezTo>
                <a:cubicBezTo>
                  <a:pt x="1443976" y="5779912"/>
                  <a:pt x="1440127" y="5779912"/>
                  <a:pt x="1438202" y="5779912"/>
                </a:cubicBezTo>
                <a:cubicBezTo>
                  <a:pt x="1438202" y="5779912"/>
                  <a:pt x="1436276" y="5777987"/>
                  <a:pt x="1434351" y="5779912"/>
                </a:cubicBezTo>
                <a:cubicBezTo>
                  <a:pt x="1434351" y="5776062"/>
                  <a:pt x="1430503" y="5774137"/>
                  <a:pt x="1430503" y="5770288"/>
                </a:cubicBezTo>
                <a:cubicBezTo>
                  <a:pt x="1433389" y="5770288"/>
                  <a:pt x="1436758" y="5769325"/>
                  <a:pt x="1439645" y="5768844"/>
                </a:cubicBezTo>
                <a:close/>
                <a:moveTo>
                  <a:pt x="1948270" y="5768363"/>
                </a:moveTo>
                <a:cubicBezTo>
                  <a:pt x="1948270" y="5768363"/>
                  <a:pt x="1950194" y="5768363"/>
                  <a:pt x="1952119" y="5768363"/>
                </a:cubicBezTo>
                <a:cubicBezTo>
                  <a:pt x="1954044" y="5772213"/>
                  <a:pt x="1955969" y="5776063"/>
                  <a:pt x="1955969" y="5777987"/>
                </a:cubicBezTo>
                <a:lnTo>
                  <a:pt x="1955969" y="5781115"/>
                </a:lnTo>
                <a:cubicBezTo>
                  <a:pt x="1956451" y="5782799"/>
                  <a:pt x="1956932" y="5784724"/>
                  <a:pt x="1955969" y="5787611"/>
                </a:cubicBezTo>
                <a:lnTo>
                  <a:pt x="1952119" y="5787611"/>
                </a:lnTo>
                <a:cubicBezTo>
                  <a:pt x="1952119" y="5781837"/>
                  <a:pt x="1948270" y="5776063"/>
                  <a:pt x="1946345" y="5772213"/>
                </a:cubicBezTo>
                <a:cubicBezTo>
                  <a:pt x="1946345" y="5770288"/>
                  <a:pt x="1948270" y="5770288"/>
                  <a:pt x="1948270" y="5768363"/>
                </a:cubicBezTo>
                <a:close/>
                <a:moveTo>
                  <a:pt x="1561387" y="5764514"/>
                </a:moveTo>
                <a:cubicBezTo>
                  <a:pt x="1567161" y="5772213"/>
                  <a:pt x="1571012" y="5777987"/>
                  <a:pt x="1574860" y="5783762"/>
                </a:cubicBezTo>
                <a:cubicBezTo>
                  <a:pt x="1572936" y="5783762"/>
                  <a:pt x="1572936" y="5781837"/>
                  <a:pt x="1569086" y="5781837"/>
                </a:cubicBezTo>
                <a:cubicBezTo>
                  <a:pt x="1567161" y="5777987"/>
                  <a:pt x="1563312" y="5770288"/>
                  <a:pt x="1561387" y="5764514"/>
                </a:cubicBezTo>
                <a:close/>
                <a:moveTo>
                  <a:pt x="1365060" y="5762589"/>
                </a:moveTo>
                <a:cubicBezTo>
                  <a:pt x="1365060" y="5764514"/>
                  <a:pt x="1366985" y="5766439"/>
                  <a:pt x="1368910" y="5768363"/>
                </a:cubicBezTo>
                <a:cubicBezTo>
                  <a:pt x="1366985" y="5768363"/>
                  <a:pt x="1368910" y="5770288"/>
                  <a:pt x="1366985" y="5770288"/>
                </a:cubicBezTo>
                <a:cubicBezTo>
                  <a:pt x="1363135" y="5768363"/>
                  <a:pt x="1363135" y="5764514"/>
                  <a:pt x="1365060" y="5762589"/>
                </a:cubicBezTo>
                <a:close/>
                <a:moveTo>
                  <a:pt x="1909775" y="5754890"/>
                </a:moveTo>
                <a:cubicBezTo>
                  <a:pt x="1909775" y="5758739"/>
                  <a:pt x="1911699" y="5762589"/>
                  <a:pt x="1911699" y="5766439"/>
                </a:cubicBezTo>
                <a:cubicBezTo>
                  <a:pt x="1909775" y="5766439"/>
                  <a:pt x="1907851" y="5768363"/>
                  <a:pt x="1905925" y="5768363"/>
                </a:cubicBezTo>
                <a:cubicBezTo>
                  <a:pt x="1907851" y="5764514"/>
                  <a:pt x="1907851" y="5758739"/>
                  <a:pt x="1909775" y="5754890"/>
                </a:cubicBezTo>
                <a:close/>
                <a:moveTo>
                  <a:pt x="1430502" y="5754890"/>
                </a:moveTo>
                <a:cubicBezTo>
                  <a:pt x="1428578" y="5754890"/>
                  <a:pt x="1426653" y="5758739"/>
                  <a:pt x="1424728" y="5756815"/>
                </a:cubicBezTo>
                <a:cubicBezTo>
                  <a:pt x="1426653" y="5756815"/>
                  <a:pt x="1428578" y="5752965"/>
                  <a:pt x="1430502" y="5754890"/>
                </a:cubicBezTo>
                <a:close/>
                <a:moveTo>
                  <a:pt x="1355436" y="5754890"/>
                </a:moveTo>
                <a:cubicBezTo>
                  <a:pt x="1355436" y="5754890"/>
                  <a:pt x="1357361" y="5760664"/>
                  <a:pt x="1355436" y="5760664"/>
                </a:cubicBezTo>
                <a:cubicBezTo>
                  <a:pt x="1353512" y="5758739"/>
                  <a:pt x="1351587" y="5754890"/>
                  <a:pt x="1355436" y="5754890"/>
                </a:cubicBezTo>
                <a:close/>
                <a:moveTo>
                  <a:pt x="1917473" y="5749115"/>
                </a:moveTo>
                <a:cubicBezTo>
                  <a:pt x="1919397" y="5751040"/>
                  <a:pt x="1923247" y="5752965"/>
                  <a:pt x="1925172" y="5754890"/>
                </a:cubicBezTo>
                <a:cubicBezTo>
                  <a:pt x="1925172" y="5756815"/>
                  <a:pt x="1925172" y="5756815"/>
                  <a:pt x="1925172" y="5758739"/>
                </a:cubicBezTo>
                <a:cubicBezTo>
                  <a:pt x="1923247" y="5758739"/>
                  <a:pt x="1919397" y="5760664"/>
                  <a:pt x="1919397" y="5762589"/>
                </a:cubicBezTo>
                <a:cubicBezTo>
                  <a:pt x="1919397" y="5764514"/>
                  <a:pt x="1921322" y="5764514"/>
                  <a:pt x="1923247" y="5764514"/>
                </a:cubicBezTo>
                <a:cubicBezTo>
                  <a:pt x="1923247" y="5764514"/>
                  <a:pt x="1923247" y="5766438"/>
                  <a:pt x="1923247" y="5766438"/>
                </a:cubicBezTo>
                <a:cubicBezTo>
                  <a:pt x="1921322" y="5766438"/>
                  <a:pt x="1919397" y="5766438"/>
                  <a:pt x="1917473" y="5766438"/>
                </a:cubicBezTo>
                <a:cubicBezTo>
                  <a:pt x="1915548" y="5760664"/>
                  <a:pt x="1911698" y="5751040"/>
                  <a:pt x="1917473" y="5749115"/>
                </a:cubicBezTo>
                <a:close/>
                <a:moveTo>
                  <a:pt x="1443976" y="5747191"/>
                </a:moveTo>
                <a:cubicBezTo>
                  <a:pt x="1443976" y="5747191"/>
                  <a:pt x="1443976" y="5749115"/>
                  <a:pt x="1443976" y="5749115"/>
                </a:cubicBezTo>
                <a:cubicBezTo>
                  <a:pt x="1442052" y="5749115"/>
                  <a:pt x="1442052" y="5749115"/>
                  <a:pt x="1440127" y="5749115"/>
                </a:cubicBezTo>
                <a:cubicBezTo>
                  <a:pt x="1440127" y="5747191"/>
                  <a:pt x="1442052" y="5747191"/>
                  <a:pt x="1443976" y="5747191"/>
                </a:cubicBezTo>
                <a:close/>
                <a:moveTo>
                  <a:pt x="1808783" y="5741055"/>
                </a:moveTo>
                <a:cubicBezTo>
                  <a:pt x="1828452" y="5749356"/>
                  <a:pt x="1835669" y="5780393"/>
                  <a:pt x="1838558" y="5804935"/>
                </a:cubicBezTo>
                <a:cubicBezTo>
                  <a:pt x="1830858" y="5804935"/>
                  <a:pt x="1825083" y="5804935"/>
                  <a:pt x="1817384" y="5804935"/>
                </a:cubicBezTo>
                <a:cubicBezTo>
                  <a:pt x="1813535" y="5795311"/>
                  <a:pt x="1815459" y="5779912"/>
                  <a:pt x="1815459" y="5768362"/>
                </a:cubicBezTo>
                <a:cubicBezTo>
                  <a:pt x="1805835" y="5772212"/>
                  <a:pt x="1807761" y="5783762"/>
                  <a:pt x="1798136" y="5787611"/>
                </a:cubicBezTo>
                <a:cubicBezTo>
                  <a:pt x="1794287" y="5781837"/>
                  <a:pt x="1790437" y="5776063"/>
                  <a:pt x="1786588" y="5770287"/>
                </a:cubicBezTo>
                <a:cubicBezTo>
                  <a:pt x="1778888" y="5785687"/>
                  <a:pt x="1792362" y="5797235"/>
                  <a:pt x="1796212" y="5806859"/>
                </a:cubicBezTo>
                <a:cubicBezTo>
                  <a:pt x="1780813" y="5808784"/>
                  <a:pt x="1771189" y="5806859"/>
                  <a:pt x="1761565" y="5801085"/>
                </a:cubicBezTo>
                <a:cubicBezTo>
                  <a:pt x="1755791" y="5831881"/>
                  <a:pt x="1801987" y="5814558"/>
                  <a:pt x="1827008" y="5814558"/>
                </a:cubicBezTo>
                <a:cubicBezTo>
                  <a:pt x="1827008" y="5816483"/>
                  <a:pt x="1827008" y="5818408"/>
                  <a:pt x="1830858" y="5818408"/>
                </a:cubicBezTo>
                <a:cubicBezTo>
                  <a:pt x="1834707" y="5845355"/>
                  <a:pt x="1815459" y="5864602"/>
                  <a:pt x="1801987" y="5876151"/>
                </a:cubicBezTo>
                <a:cubicBezTo>
                  <a:pt x="1780813" y="5870377"/>
                  <a:pt x="1805835" y="5835731"/>
                  <a:pt x="1788512" y="5829957"/>
                </a:cubicBezTo>
                <a:cubicBezTo>
                  <a:pt x="1784663" y="5835731"/>
                  <a:pt x="1788512" y="5851129"/>
                  <a:pt x="1780813" y="5853054"/>
                </a:cubicBezTo>
                <a:cubicBezTo>
                  <a:pt x="1771189" y="5849204"/>
                  <a:pt x="1769264" y="5835731"/>
                  <a:pt x="1757717" y="5831881"/>
                </a:cubicBezTo>
                <a:cubicBezTo>
                  <a:pt x="1746167" y="5856903"/>
                  <a:pt x="1788512" y="5858828"/>
                  <a:pt x="1792362" y="5881926"/>
                </a:cubicBezTo>
                <a:cubicBezTo>
                  <a:pt x="1792362" y="5891550"/>
                  <a:pt x="1790437" y="5901174"/>
                  <a:pt x="1784663" y="5908873"/>
                </a:cubicBezTo>
                <a:cubicBezTo>
                  <a:pt x="1780813" y="5895399"/>
                  <a:pt x="1790437" y="5876151"/>
                  <a:pt x="1784663" y="5876151"/>
                </a:cubicBezTo>
                <a:cubicBezTo>
                  <a:pt x="1775039" y="5874226"/>
                  <a:pt x="1742317" y="5847280"/>
                  <a:pt x="1740393" y="5833806"/>
                </a:cubicBezTo>
                <a:cubicBezTo>
                  <a:pt x="1740393" y="5831881"/>
                  <a:pt x="1738468" y="5826107"/>
                  <a:pt x="1738468" y="5816483"/>
                </a:cubicBezTo>
                <a:cubicBezTo>
                  <a:pt x="1740393" y="5814558"/>
                  <a:pt x="1742317" y="5810709"/>
                  <a:pt x="1742317" y="5808784"/>
                </a:cubicBezTo>
                <a:cubicBezTo>
                  <a:pt x="1767340" y="5795311"/>
                  <a:pt x="1757717" y="5751039"/>
                  <a:pt x="1784663" y="5741415"/>
                </a:cubicBezTo>
                <a:cubicBezTo>
                  <a:pt x="1794287" y="5738047"/>
                  <a:pt x="1802227" y="5738288"/>
                  <a:pt x="1808783" y="5741055"/>
                </a:cubicBezTo>
                <a:close/>
                <a:moveTo>
                  <a:pt x="1888602" y="5735642"/>
                </a:moveTo>
                <a:cubicBezTo>
                  <a:pt x="1890527" y="5735642"/>
                  <a:pt x="1890527" y="5735642"/>
                  <a:pt x="1890527" y="5737567"/>
                </a:cubicBezTo>
                <a:cubicBezTo>
                  <a:pt x="1890527" y="5737567"/>
                  <a:pt x="1888602" y="5737567"/>
                  <a:pt x="1886677" y="5737567"/>
                </a:cubicBezTo>
                <a:cubicBezTo>
                  <a:pt x="1886677" y="5737567"/>
                  <a:pt x="1888602" y="5735642"/>
                  <a:pt x="1888602" y="5735642"/>
                </a:cubicBezTo>
                <a:close/>
                <a:moveTo>
                  <a:pt x="1226474" y="5731792"/>
                </a:moveTo>
                <a:cubicBezTo>
                  <a:pt x="1228400" y="5739491"/>
                  <a:pt x="1232249" y="5745266"/>
                  <a:pt x="1234175" y="5752965"/>
                </a:cubicBezTo>
                <a:cubicBezTo>
                  <a:pt x="1230324" y="5747191"/>
                  <a:pt x="1226474" y="5743341"/>
                  <a:pt x="1222626" y="5739491"/>
                </a:cubicBezTo>
                <a:cubicBezTo>
                  <a:pt x="1224550" y="5737567"/>
                  <a:pt x="1226474" y="5733717"/>
                  <a:pt x="1226474" y="5731792"/>
                </a:cubicBezTo>
                <a:close/>
                <a:moveTo>
                  <a:pt x="1900150" y="5729867"/>
                </a:moveTo>
                <a:cubicBezTo>
                  <a:pt x="1900150" y="5731792"/>
                  <a:pt x="1902075" y="5731792"/>
                  <a:pt x="1902075" y="5733717"/>
                </a:cubicBezTo>
                <a:cubicBezTo>
                  <a:pt x="1900150" y="5733717"/>
                  <a:pt x="1898226" y="5731792"/>
                  <a:pt x="1898226" y="5733717"/>
                </a:cubicBezTo>
                <a:cubicBezTo>
                  <a:pt x="1898226" y="5739491"/>
                  <a:pt x="1904000" y="5741416"/>
                  <a:pt x="1909775" y="5745266"/>
                </a:cubicBezTo>
                <a:cubicBezTo>
                  <a:pt x="1907851" y="5747190"/>
                  <a:pt x="1907851" y="5749115"/>
                  <a:pt x="1907851" y="5751040"/>
                </a:cubicBezTo>
                <a:cubicBezTo>
                  <a:pt x="1900150" y="5747190"/>
                  <a:pt x="1902075" y="5735642"/>
                  <a:pt x="1894376" y="5733717"/>
                </a:cubicBezTo>
                <a:cubicBezTo>
                  <a:pt x="1896301" y="5731792"/>
                  <a:pt x="1898226" y="5731792"/>
                  <a:pt x="1900150" y="5729867"/>
                </a:cubicBezTo>
                <a:close/>
                <a:moveTo>
                  <a:pt x="1301542" y="5726017"/>
                </a:moveTo>
                <a:cubicBezTo>
                  <a:pt x="1301542" y="5729866"/>
                  <a:pt x="1299617" y="5731791"/>
                  <a:pt x="1299617" y="5737566"/>
                </a:cubicBezTo>
                <a:cubicBezTo>
                  <a:pt x="1301542" y="5737566"/>
                  <a:pt x="1301542" y="5737566"/>
                  <a:pt x="1303467" y="5737566"/>
                </a:cubicBezTo>
                <a:cubicBezTo>
                  <a:pt x="1307316" y="5756815"/>
                  <a:pt x="1320790" y="5764514"/>
                  <a:pt x="1340038" y="5768363"/>
                </a:cubicBezTo>
                <a:cubicBezTo>
                  <a:pt x="1334264" y="5774138"/>
                  <a:pt x="1326565" y="5762589"/>
                  <a:pt x="1318864" y="5766439"/>
                </a:cubicBezTo>
                <a:cubicBezTo>
                  <a:pt x="1320790" y="5776063"/>
                  <a:pt x="1330414" y="5777987"/>
                  <a:pt x="1336189" y="5783762"/>
                </a:cubicBezTo>
                <a:cubicBezTo>
                  <a:pt x="1326565" y="5783762"/>
                  <a:pt x="1324640" y="5776063"/>
                  <a:pt x="1313091" y="5776063"/>
                </a:cubicBezTo>
                <a:cubicBezTo>
                  <a:pt x="1313091" y="5776063"/>
                  <a:pt x="1311166" y="5777987"/>
                  <a:pt x="1311166" y="5777987"/>
                </a:cubicBezTo>
                <a:cubicBezTo>
                  <a:pt x="1311166" y="5785686"/>
                  <a:pt x="1315016" y="5787611"/>
                  <a:pt x="1316940" y="5793385"/>
                </a:cubicBezTo>
                <a:cubicBezTo>
                  <a:pt x="1315016" y="5797235"/>
                  <a:pt x="1305392" y="5795310"/>
                  <a:pt x="1303467" y="5797235"/>
                </a:cubicBezTo>
                <a:cubicBezTo>
                  <a:pt x="1307316" y="5803009"/>
                  <a:pt x="1311166" y="5806859"/>
                  <a:pt x="1316940" y="5808784"/>
                </a:cubicBezTo>
                <a:cubicBezTo>
                  <a:pt x="1318864" y="5831881"/>
                  <a:pt x="1330414" y="5856903"/>
                  <a:pt x="1330414" y="5876151"/>
                </a:cubicBezTo>
                <a:cubicBezTo>
                  <a:pt x="1328489" y="5876151"/>
                  <a:pt x="1328489" y="5876151"/>
                  <a:pt x="1328489" y="5874226"/>
                </a:cubicBezTo>
                <a:cubicBezTo>
                  <a:pt x="1320790" y="5868452"/>
                  <a:pt x="1313091" y="5860753"/>
                  <a:pt x="1305392" y="5853054"/>
                </a:cubicBezTo>
                <a:cubicBezTo>
                  <a:pt x="1301542" y="5847279"/>
                  <a:pt x="1299617" y="5841505"/>
                  <a:pt x="1295767" y="5835730"/>
                </a:cubicBezTo>
                <a:cubicBezTo>
                  <a:pt x="1288068" y="5803009"/>
                  <a:pt x="1297692" y="5756815"/>
                  <a:pt x="1288068" y="5727942"/>
                </a:cubicBezTo>
                <a:cubicBezTo>
                  <a:pt x="1293842" y="5727942"/>
                  <a:pt x="1297692" y="5727942"/>
                  <a:pt x="1301542" y="5726017"/>
                </a:cubicBezTo>
                <a:close/>
                <a:moveTo>
                  <a:pt x="1330414" y="5724093"/>
                </a:moveTo>
                <a:cubicBezTo>
                  <a:pt x="1332339" y="5726018"/>
                  <a:pt x="1332339" y="5724093"/>
                  <a:pt x="1334263" y="5724093"/>
                </a:cubicBezTo>
                <a:cubicBezTo>
                  <a:pt x="1334263" y="5726018"/>
                  <a:pt x="1336188" y="5727943"/>
                  <a:pt x="1338113" y="5729867"/>
                </a:cubicBezTo>
                <a:cubicBezTo>
                  <a:pt x="1338113" y="5729867"/>
                  <a:pt x="1336188" y="5729867"/>
                  <a:pt x="1334263" y="5729867"/>
                </a:cubicBezTo>
                <a:cubicBezTo>
                  <a:pt x="1332339" y="5729867"/>
                  <a:pt x="1330414" y="5727943"/>
                  <a:pt x="1330414" y="5724093"/>
                </a:cubicBezTo>
                <a:close/>
                <a:moveTo>
                  <a:pt x="1316218" y="5723853"/>
                </a:moveTo>
                <a:cubicBezTo>
                  <a:pt x="1319827" y="5724575"/>
                  <a:pt x="1324639" y="5726018"/>
                  <a:pt x="1328489" y="5724093"/>
                </a:cubicBezTo>
                <a:cubicBezTo>
                  <a:pt x="1330414" y="5726018"/>
                  <a:pt x="1328489" y="5727943"/>
                  <a:pt x="1326564" y="5729867"/>
                </a:cubicBezTo>
                <a:cubicBezTo>
                  <a:pt x="1320790" y="5729867"/>
                  <a:pt x="1316939" y="5726018"/>
                  <a:pt x="1311166" y="5727943"/>
                </a:cubicBezTo>
                <a:cubicBezTo>
                  <a:pt x="1310203" y="5723131"/>
                  <a:pt x="1312609" y="5723131"/>
                  <a:pt x="1316218" y="5723853"/>
                </a:cubicBezTo>
                <a:close/>
                <a:moveTo>
                  <a:pt x="1434351" y="5712545"/>
                </a:moveTo>
                <a:cubicBezTo>
                  <a:pt x="1434351" y="5714470"/>
                  <a:pt x="1436276" y="5716395"/>
                  <a:pt x="1436276" y="5718320"/>
                </a:cubicBezTo>
                <a:cubicBezTo>
                  <a:pt x="1436276" y="5722169"/>
                  <a:pt x="1438202" y="5726019"/>
                  <a:pt x="1438202" y="5729868"/>
                </a:cubicBezTo>
                <a:cubicBezTo>
                  <a:pt x="1434351" y="5727944"/>
                  <a:pt x="1430502" y="5727944"/>
                  <a:pt x="1426653" y="5727944"/>
                </a:cubicBezTo>
                <a:cubicBezTo>
                  <a:pt x="1428577" y="5722169"/>
                  <a:pt x="1432426" y="5718320"/>
                  <a:pt x="1434351" y="5712545"/>
                </a:cubicBezTo>
                <a:close/>
                <a:moveTo>
                  <a:pt x="1313091" y="5710619"/>
                </a:moveTo>
                <a:lnTo>
                  <a:pt x="1313861" y="5710619"/>
                </a:lnTo>
                <a:lnTo>
                  <a:pt x="1313091" y="5714469"/>
                </a:lnTo>
                <a:cubicBezTo>
                  <a:pt x="1316941" y="5714469"/>
                  <a:pt x="1315016" y="5712544"/>
                  <a:pt x="1313091" y="5710619"/>
                </a:cubicBezTo>
                <a:close/>
                <a:moveTo>
                  <a:pt x="1934797" y="5708695"/>
                </a:moveTo>
                <a:cubicBezTo>
                  <a:pt x="1934797" y="5712544"/>
                  <a:pt x="1934797" y="5718319"/>
                  <a:pt x="1934797" y="5724093"/>
                </a:cubicBezTo>
                <a:cubicBezTo>
                  <a:pt x="1934797" y="5726018"/>
                  <a:pt x="1932872" y="5726018"/>
                  <a:pt x="1932872" y="5727943"/>
                </a:cubicBezTo>
                <a:cubicBezTo>
                  <a:pt x="1927098" y="5726018"/>
                  <a:pt x="1921322" y="5724093"/>
                  <a:pt x="1917473" y="5722168"/>
                </a:cubicBezTo>
                <a:cubicBezTo>
                  <a:pt x="1917473" y="5722168"/>
                  <a:pt x="1917473" y="5720243"/>
                  <a:pt x="1919399" y="5718319"/>
                </a:cubicBezTo>
                <a:cubicBezTo>
                  <a:pt x="1923247" y="5714469"/>
                  <a:pt x="1929022" y="5712544"/>
                  <a:pt x="1934797" y="5708695"/>
                </a:cubicBezTo>
                <a:close/>
                <a:moveTo>
                  <a:pt x="1284219" y="5706769"/>
                </a:moveTo>
                <a:cubicBezTo>
                  <a:pt x="1286144" y="5708694"/>
                  <a:pt x="1291918" y="5710618"/>
                  <a:pt x="1297693" y="5712543"/>
                </a:cubicBezTo>
                <a:cubicBezTo>
                  <a:pt x="1293843" y="5712543"/>
                  <a:pt x="1289993" y="5714468"/>
                  <a:pt x="1289993" y="5716393"/>
                </a:cubicBezTo>
                <a:cubicBezTo>
                  <a:pt x="1280370" y="5714468"/>
                  <a:pt x="1272670" y="5722167"/>
                  <a:pt x="1280370" y="5731791"/>
                </a:cubicBezTo>
                <a:cubicBezTo>
                  <a:pt x="1282294" y="5731791"/>
                  <a:pt x="1284219" y="5731791"/>
                  <a:pt x="1286144" y="5731791"/>
                </a:cubicBezTo>
                <a:cubicBezTo>
                  <a:pt x="1282294" y="5751039"/>
                  <a:pt x="1282294" y="5774136"/>
                  <a:pt x="1278445" y="5793384"/>
                </a:cubicBezTo>
                <a:cubicBezTo>
                  <a:pt x="1270746" y="5783760"/>
                  <a:pt x="1264970" y="5772212"/>
                  <a:pt x="1259196" y="5760663"/>
                </a:cubicBezTo>
                <a:cubicBezTo>
                  <a:pt x="1261121" y="5743340"/>
                  <a:pt x="1264970" y="5722167"/>
                  <a:pt x="1270746" y="5716393"/>
                </a:cubicBezTo>
                <a:cubicBezTo>
                  <a:pt x="1274594" y="5712543"/>
                  <a:pt x="1282294" y="5710618"/>
                  <a:pt x="1284219" y="5706769"/>
                </a:cubicBezTo>
                <a:close/>
                <a:moveTo>
                  <a:pt x="1266896" y="5706769"/>
                </a:moveTo>
                <a:cubicBezTo>
                  <a:pt x="1264971" y="5716394"/>
                  <a:pt x="1263047" y="5727943"/>
                  <a:pt x="1257271" y="5735642"/>
                </a:cubicBezTo>
                <a:cubicBezTo>
                  <a:pt x="1255346" y="5733717"/>
                  <a:pt x="1251497" y="5733717"/>
                  <a:pt x="1249572" y="5729867"/>
                </a:cubicBezTo>
                <a:cubicBezTo>
                  <a:pt x="1249572" y="5727943"/>
                  <a:pt x="1249572" y="5726018"/>
                  <a:pt x="1249572" y="5722168"/>
                </a:cubicBezTo>
                <a:cubicBezTo>
                  <a:pt x="1255346" y="5718319"/>
                  <a:pt x="1261122" y="5714469"/>
                  <a:pt x="1266896" y="5706769"/>
                </a:cubicBezTo>
                <a:close/>
                <a:moveTo>
                  <a:pt x="1315016" y="5704845"/>
                </a:moveTo>
                <a:cubicBezTo>
                  <a:pt x="1316941" y="5706770"/>
                  <a:pt x="1318865" y="5708695"/>
                  <a:pt x="1318865" y="5710619"/>
                </a:cubicBezTo>
                <a:lnTo>
                  <a:pt x="1313861" y="5710619"/>
                </a:lnTo>
                <a:close/>
                <a:moveTo>
                  <a:pt x="1193753" y="5704845"/>
                </a:moveTo>
                <a:cubicBezTo>
                  <a:pt x="1197602" y="5708695"/>
                  <a:pt x="1207226" y="5710619"/>
                  <a:pt x="1211077" y="5714469"/>
                </a:cubicBezTo>
                <a:cubicBezTo>
                  <a:pt x="1214926" y="5714469"/>
                  <a:pt x="1216851" y="5714469"/>
                  <a:pt x="1220701" y="5714469"/>
                </a:cubicBezTo>
                <a:cubicBezTo>
                  <a:pt x="1220701" y="5716394"/>
                  <a:pt x="1222626" y="5718319"/>
                  <a:pt x="1224550" y="5720243"/>
                </a:cubicBezTo>
                <a:cubicBezTo>
                  <a:pt x="1218776" y="5722168"/>
                  <a:pt x="1213001" y="5724093"/>
                  <a:pt x="1209151" y="5727943"/>
                </a:cubicBezTo>
                <a:cubicBezTo>
                  <a:pt x="1207226" y="5726018"/>
                  <a:pt x="1205302" y="5724093"/>
                  <a:pt x="1203378" y="5724093"/>
                </a:cubicBezTo>
                <a:cubicBezTo>
                  <a:pt x="1201452" y="5724093"/>
                  <a:pt x="1199527" y="5722168"/>
                  <a:pt x="1197602" y="5720243"/>
                </a:cubicBezTo>
                <a:cubicBezTo>
                  <a:pt x="1195678" y="5714469"/>
                  <a:pt x="1195678" y="5710619"/>
                  <a:pt x="1193753" y="5704845"/>
                </a:cubicBezTo>
                <a:close/>
                <a:moveTo>
                  <a:pt x="1515192" y="5702920"/>
                </a:moveTo>
                <a:cubicBezTo>
                  <a:pt x="1520966" y="5708695"/>
                  <a:pt x="1528665" y="5712544"/>
                  <a:pt x="1536365" y="5712544"/>
                </a:cubicBezTo>
                <a:cubicBezTo>
                  <a:pt x="1536365" y="5716394"/>
                  <a:pt x="1538289" y="5722168"/>
                  <a:pt x="1540214" y="5726018"/>
                </a:cubicBezTo>
                <a:cubicBezTo>
                  <a:pt x="1540214" y="5724093"/>
                  <a:pt x="1540214" y="5724093"/>
                  <a:pt x="1538289" y="5722168"/>
                </a:cubicBezTo>
                <a:cubicBezTo>
                  <a:pt x="1536365" y="5722168"/>
                  <a:pt x="1536365" y="5726018"/>
                  <a:pt x="1536365" y="5727943"/>
                </a:cubicBezTo>
                <a:cubicBezTo>
                  <a:pt x="1534440" y="5724093"/>
                  <a:pt x="1530590" y="5727943"/>
                  <a:pt x="1530590" y="5729867"/>
                </a:cubicBezTo>
                <a:cubicBezTo>
                  <a:pt x="1530590" y="5731792"/>
                  <a:pt x="1532516" y="5731792"/>
                  <a:pt x="1532516" y="5733717"/>
                </a:cubicBezTo>
                <a:cubicBezTo>
                  <a:pt x="1530590" y="5733717"/>
                  <a:pt x="1524816" y="5731792"/>
                  <a:pt x="1524816" y="5735642"/>
                </a:cubicBezTo>
                <a:cubicBezTo>
                  <a:pt x="1526742" y="5739491"/>
                  <a:pt x="1534440" y="5737566"/>
                  <a:pt x="1536365" y="5741416"/>
                </a:cubicBezTo>
                <a:cubicBezTo>
                  <a:pt x="1532516" y="5741416"/>
                  <a:pt x="1526742" y="5737566"/>
                  <a:pt x="1526742" y="5743342"/>
                </a:cubicBezTo>
                <a:cubicBezTo>
                  <a:pt x="1530590" y="5743342"/>
                  <a:pt x="1544064" y="5739491"/>
                  <a:pt x="1542139" y="5747191"/>
                </a:cubicBezTo>
                <a:cubicBezTo>
                  <a:pt x="1538289" y="5743342"/>
                  <a:pt x="1528665" y="5745266"/>
                  <a:pt x="1530590" y="5751041"/>
                </a:cubicBezTo>
                <a:cubicBezTo>
                  <a:pt x="1540214" y="5743342"/>
                  <a:pt x="1547913" y="5751041"/>
                  <a:pt x="1555612" y="5756815"/>
                </a:cubicBezTo>
                <a:cubicBezTo>
                  <a:pt x="1559462" y="5764514"/>
                  <a:pt x="1561387" y="5772213"/>
                  <a:pt x="1565236" y="5779912"/>
                </a:cubicBezTo>
                <a:cubicBezTo>
                  <a:pt x="1551763" y="5774138"/>
                  <a:pt x="1545989" y="5760665"/>
                  <a:pt x="1536365" y="5752966"/>
                </a:cubicBezTo>
                <a:cubicBezTo>
                  <a:pt x="1532516" y="5777988"/>
                  <a:pt x="1551763" y="5783762"/>
                  <a:pt x="1569086" y="5791461"/>
                </a:cubicBezTo>
                <a:cubicBezTo>
                  <a:pt x="1574860" y="5808784"/>
                  <a:pt x="1580635" y="5826107"/>
                  <a:pt x="1584484" y="5843431"/>
                </a:cubicBezTo>
                <a:cubicBezTo>
                  <a:pt x="1582560" y="5845355"/>
                  <a:pt x="1582560" y="5845355"/>
                  <a:pt x="1580635" y="5847280"/>
                </a:cubicBezTo>
                <a:cubicBezTo>
                  <a:pt x="1586409" y="5851130"/>
                  <a:pt x="1588334" y="5854979"/>
                  <a:pt x="1592183" y="5860754"/>
                </a:cubicBezTo>
                <a:cubicBezTo>
                  <a:pt x="1592183" y="5862679"/>
                  <a:pt x="1592183" y="5864603"/>
                  <a:pt x="1592183" y="5866528"/>
                </a:cubicBezTo>
                <a:cubicBezTo>
                  <a:pt x="1592183" y="5866528"/>
                  <a:pt x="1592183" y="5868453"/>
                  <a:pt x="1592183" y="5868453"/>
                </a:cubicBezTo>
                <a:cubicBezTo>
                  <a:pt x="1592183" y="5868453"/>
                  <a:pt x="1590259" y="5870378"/>
                  <a:pt x="1590259" y="5870378"/>
                </a:cubicBezTo>
                <a:cubicBezTo>
                  <a:pt x="1588334" y="5872303"/>
                  <a:pt x="1586409" y="5876152"/>
                  <a:pt x="1586409" y="5881927"/>
                </a:cubicBezTo>
                <a:cubicBezTo>
                  <a:pt x="1584484" y="5881927"/>
                  <a:pt x="1582560" y="5881927"/>
                  <a:pt x="1580635" y="5881927"/>
                </a:cubicBezTo>
                <a:cubicBezTo>
                  <a:pt x="1571012" y="5883851"/>
                  <a:pt x="1559462" y="5887701"/>
                  <a:pt x="1551763" y="5891550"/>
                </a:cubicBezTo>
                <a:cubicBezTo>
                  <a:pt x="1551763" y="5891550"/>
                  <a:pt x="1551763" y="5889626"/>
                  <a:pt x="1551763" y="5887701"/>
                </a:cubicBezTo>
                <a:cubicBezTo>
                  <a:pt x="1557537" y="5881927"/>
                  <a:pt x="1567161" y="5880002"/>
                  <a:pt x="1572936" y="5874227"/>
                </a:cubicBezTo>
                <a:cubicBezTo>
                  <a:pt x="1565236" y="5870378"/>
                  <a:pt x="1557537" y="5874227"/>
                  <a:pt x="1549838" y="5876152"/>
                </a:cubicBezTo>
                <a:cubicBezTo>
                  <a:pt x="1553688" y="5862679"/>
                  <a:pt x="1547913" y="5849205"/>
                  <a:pt x="1547913" y="5835731"/>
                </a:cubicBezTo>
                <a:cubicBezTo>
                  <a:pt x="1545989" y="5837656"/>
                  <a:pt x="1544064" y="5839581"/>
                  <a:pt x="1542139" y="5841506"/>
                </a:cubicBezTo>
                <a:cubicBezTo>
                  <a:pt x="1530590" y="5797235"/>
                  <a:pt x="1519041" y="5751041"/>
                  <a:pt x="1515192" y="5702920"/>
                </a:cubicBezTo>
                <a:close/>
                <a:moveTo>
                  <a:pt x="1921324" y="5695222"/>
                </a:moveTo>
                <a:cubicBezTo>
                  <a:pt x="1923249" y="5695222"/>
                  <a:pt x="1923249" y="5695222"/>
                  <a:pt x="1925173" y="5695222"/>
                </a:cubicBezTo>
                <a:lnTo>
                  <a:pt x="1925173" y="5697147"/>
                </a:lnTo>
                <a:lnTo>
                  <a:pt x="1923247" y="5697147"/>
                </a:lnTo>
                <a:lnTo>
                  <a:pt x="1919399" y="5700995"/>
                </a:lnTo>
                <a:cubicBezTo>
                  <a:pt x="1919399" y="5700995"/>
                  <a:pt x="1919399" y="5699071"/>
                  <a:pt x="1919399" y="5697146"/>
                </a:cubicBezTo>
                <a:lnTo>
                  <a:pt x="1921324" y="5697146"/>
                </a:lnTo>
                <a:close/>
                <a:moveTo>
                  <a:pt x="1280368" y="5693297"/>
                </a:moveTo>
                <a:cubicBezTo>
                  <a:pt x="1291917" y="5691372"/>
                  <a:pt x="1299616" y="5695222"/>
                  <a:pt x="1305391" y="5700996"/>
                </a:cubicBezTo>
                <a:cubicBezTo>
                  <a:pt x="1305391" y="5704845"/>
                  <a:pt x="1305391" y="5708695"/>
                  <a:pt x="1309241" y="5710620"/>
                </a:cubicBezTo>
                <a:cubicBezTo>
                  <a:pt x="1301541" y="5710620"/>
                  <a:pt x="1301541" y="5702921"/>
                  <a:pt x="1295767" y="5699071"/>
                </a:cubicBezTo>
                <a:cubicBezTo>
                  <a:pt x="1291917" y="5695222"/>
                  <a:pt x="1288068" y="5693297"/>
                  <a:pt x="1280368" y="5693297"/>
                </a:cubicBezTo>
                <a:close/>
                <a:moveTo>
                  <a:pt x="1913625" y="5691372"/>
                </a:moveTo>
                <a:cubicBezTo>
                  <a:pt x="1915549" y="5691372"/>
                  <a:pt x="1915549" y="5691372"/>
                  <a:pt x="1917474" y="5691372"/>
                </a:cubicBezTo>
                <a:cubicBezTo>
                  <a:pt x="1915549" y="5691372"/>
                  <a:pt x="1913625" y="5693297"/>
                  <a:pt x="1913625" y="5693297"/>
                </a:cubicBezTo>
                <a:cubicBezTo>
                  <a:pt x="1913625" y="5693297"/>
                  <a:pt x="1913625" y="5691372"/>
                  <a:pt x="1913625" y="5691372"/>
                </a:cubicBezTo>
                <a:close/>
                <a:moveTo>
                  <a:pt x="1461299" y="5683673"/>
                </a:moveTo>
                <a:cubicBezTo>
                  <a:pt x="1461299" y="5683673"/>
                  <a:pt x="1461299" y="5685598"/>
                  <a:pt x="1463224" y="5687523"/>
                </a:cubicBezTo>
                <a:cubicBezTo>
                  <a:pt x="1463224" y="5687523"/>
                  <a:pt x="1461299" y="5687523"/>
                  <a:pt x="1461299" y="5687523"/>
                </a:cubicBezTo>
                <a:cubicBezTo>
                  <a:pt x="1461299" y="5685598"/>
                  <a:pt x="1461299" y="5685598"/>
                  <a:pt x="1461299" y="5683673"/>
                </a:cubicBezTo>
                <a:close/>
                <a:moveTo>
                  <a:pt x="1480547" y="5683672"/>
                </a:moveTo>
                <a:cubicBezTo>
                  <a:pt x="1480547" y="5689447"/>
                  <a:pt x="1482472" y="5695221"/>
                  <a:pt x="1484397" y="5700995"/>
                </a:cubicBezTo>
                <a:cubicBezTo>
                  <a:pt x="1486322" y="5745265"/>
                  <a:pt x="1490171" y="5787610"/>
                  <a:pt x="1497871" y="5826106"/>
                </a:cubicBezTo>
                <a:cubicBezTo>
                  <a:pt x="1490171" y="5795310"/>
                  <a:pt x="1470923" y="5762588"/>
                  <a:pt x="1461299" y="5726017"/>
                </a:cubicBezTo>
                <a:cubicBezTo>
                  <a:pt x="1465149" y="5722168"/>
                  <a:pt x="1470923" y="5718318"/>
                  <a:pt x="1468998" y="5712544"/>
                </a:cubicBezTo>
                <a:cubicBezTo>
                  <a:pt x="1467073" y="5714469"/>
                  <a:pt x="1463223" y="5718318"/>
                  <a:pt x="1461299" y="5720243"/>
                </a:cubicBezTo>
                <a:cubicBezTo>
                  <a:pt x="1461299" y="5714469"/>
                  <a:pt x="1459374" y="5710619"/>
                  <a:pt x="1459374" y="5704845"/>
                </a:cubicBezTo>
                <a:cubicBezTo>
                  <a:pt x="1461299" y="5700995"/>
                  <a:pt x="1461299" y="5699071"/>
                  <a:pt x="1461299" y="5697146"/>
                </a:cubicBezTo>
                <a:cubicBezTo>
                  <a:pt x="1468998" y="5693296"/>
                  <a:pt x="1476697" y="5689447"/>
                  <a:pt x="1480547" y="5683672"/>
                </a:cubicBezTo>
                <a:close/>
                <a:moveTo>
                  <a:pt x="1977142" y="5681748"/>
                </a:moveTo>
                <a:lnTo>
                  <a:pt x="1975217" y="5683674"/>
                </a:lnTo>
                <a:lnTo>
                  <a:pt x="1973549" y="5693042"/>
                </a:lnTo>
                <a:close/>
                <a:moveTo>
                  <a:pt x="1536366" y="5681747"/>
                </a:moveTo>
                <a:cubicBezTo>
                  <a:pt x="1536366" y="5681747"/>
                  <a:pt x="1536366" y="5683673"/>
                  <a:pt x="1536366" y="5683673"/>
                </a:cubicBezTo>
                <a:cubicBezTo>
                  <a:pt x="1534442" y="5687523"/>
                  <a:pt x="1534442" y="5693297"/>
                  <a:pt x="1534442" y="5697147"/>
                </a:cubicBezTo>
                <a:cubicBezTo>
                  <a:pt x="1534442" y="5699071"/>
                  <a:pt x="1534442" y="5699071"/>
                  <a:pt x="1534442" y="5699071"/>
                </a:cubicBezTo>
                <a:cubicBezTo>
                  <a:pt x="1534442" y="5702921"/>
                  <a:pt x="1534442" y="5706771"/>
                  <a:pt x="1534442" y="5710620"/>
                </a:cubicBezTo>
                <a:cubicBezTo>
                  <a:pt x="1528667" y="5704846"/>
                  <a:pt x="1520968" y="5699071"/>
                  <a:pt x="1513268" y="5693297"/>
                </a:cubicBezTo>
                <a:cubicBezTo>
                  <a:pt x="1513268" y="5691372"/>
                  <a:pt x="1513268" y="5687523"/>
                  <a:pt x="1515194" y="5683673"/>
                </a:cubicBezTo>
                <a:cubicBezTo>
                  <a:pt x="1522892" y="5683673"/>
                  <a:pt x="1530592" y="5683673"/>
                  <a:pt x="1536366" y="5681747"/>
                </a:cubicBezTo>
                <a:close/>
                <a:moveTo>
                  <a:pt x="1399706" y="5677899"/>
                </a:moveTo>
                <a:cubicBezTo>
                  <a:pt x="1399706" y="5679824"/>
                  <a:pt x="1401631" y="5677899"/>
                  <a:pt x="1403556" y="5679824"/>
                </a:cubicBezTo>
                <a:cubicBezTo>
                  <a:pt x="1403556" y="5681748"/>
                  <a:pt x="1401631" y="5681748"/>
                  <a:pt x="1401631" y="5685598"/>
                </a:cubicBezTo>
                <a:cubicBezTo>
                  <a:pt x="1401631" y="5687523"/>
                  <a:pt x="1403556" y="5687523"/>
                  <a:pt x="1403556" y="5687523"/>
                </a:cubicBezTo>
                <a:cubicBezTo>
                  <a:pt x="1403556" y="5689448"/>
                  <a:pt x="1403556" y="5693297"/>
                  <a:pt x="1401631" y="5693297"/>
                </a:cubicBezTo>
                <a:cubicBezTo>
                  <a:pt x="1399706" y="5689448"/>
                  <a:pt x="1397781" y="5681748"/>
                  <a:pt x="1399706" y="5677899"/>
                </a:cubicBezTo>
                <a:close/>
                <a:moveTo>
                  <a:pt x="1921324" y="5674049"/>
                </a:moveTo>
                <a:cubicBezTo>
                  <a:pt x="1921324" y="5677899"/>
                  <a:pt x="1919399" y="5679824"/>
                  <a:pt x="1919399" y="5681748"/>
                </a:cubicBezTo>
                <a:cubicBezTo>
                  <a:pt x="1919399" y="5679824"/>
                  <a:pt x="1919399" y="5679824"/>
                  <a:pt x="1919399" y="5677899"/>
                </a:cubicBezTo>
                <a:cubicBezTo>
                  <a:pt x="1919399" y="5677899"/>
                  <a:pt x="1921324" y="5675974"/>
                  <a:pt x="1921324" y="5674049"/>
                </a:cubicBezTo>
                <a:close/>
                <a:moveTo>
                  <a:pt x="1478621" y="5662500"/>
                </a:moveTo>
                <a:cubicBezTo>
                  <a:pt x="1480547" y="5666350"/>
                  <a:pt x="1480547" y="5668275"/>
                  <a:pt x="1482472" y="5672124"/>
                </a:cubicBezTo>
                <a:cubicBezTo>
                  <a:pt x="1478621" y="5672124"/>
                  <a:pt x="1482472" y="5670200"/>
                  <a:pt x="1478621" y="5670200"/>
                </a:cubicBezTo>
                <a:cubicBezTo>
                  <a:pt x="1476697" y="5670200"/>
                  <a:pt x="1474772" y="5670200"/>
                  <a:pt x="1474772" y="5674049"/>
                </a:cubicBezTo>
                <a:cubicBezTo>
                  <a:pt x="1472848" y="5674049"/>
                  <a:pt x="1472848" y="5672124"/>
                  <a:pt x="1472848" y="5670200"/>
                </a:cubicBezTo>
                <a:cubicBezTo>
                  <a:pt x="1476697" y="5670200"/>
                  <a:pt x="1474772" y="5666350"/>
                  <a:pt x="1474772" y="5664425"/>
                </a:cubicBezTo>
                <a:cubicBezTo>
                  <a:pt x="1476697" y="5662500"/>
                  <a:pt x="1476697" y="5662500"/>
                  <a:pt x="1478621" y="5662500"/>
                </a:cubicBezTo>
                <a:close/>
                <a:moveTo>
                  <a:pt x="1511343" y="5660576"/>
                </a:moveTo>
                <a:cubicBezTo>
                  <a:pt x="1515194" y="5660576"/>
                  <a:pt x="1517117" y="5660576"/>
                  <a:pt x="1520968" y="5660576"/>
                </a:cubicBezTo>
                <a:cubicBezTo>
                  <a:pt x="1520968" y="5664425"/>
                  <a:pt x="1517117" y="5660576"/>
                  <a:pt x="1515194" y="5662500"/>
                </a:cubicBezTo>
                <a:cubicBezTo>
                  <a:pt x="1513268" y="5662500"/>
                  <a:pt x="1513268" y="5664425"/>
                  <a:pt x="1513268" y="5666350"/>
                </a:cubicBezTo>
                <a:cubicBezTo>
                  <a:pt x="1513268" y="5666350"/>
                  <a:pt x="1511343" y="5666350"/>
                  <a:pt x="1511343" y="5666350"/>
                </a:cubicBezTo>
                <a:cubicBezTo>
                  <a:pt x="1511343" y="5664425"/>
                  <a:pt x="1511343" y="5664425"/>
                  <a:pt x="1511343" y="5662500"/>
                </a:cubicBezTo>
                <a:cubicBezTo>
                  <a:pt x="1511343" y="5662500"/>
                  <a:pt x="1511343" y="5660576"/>
                  <a:pt x="1511343" y="5660576"/>
                </a:cubicBezTo>
                <a:close/>
                <a:moveTo>
                  <a:pt x="2083006" y="5650952"/>
                </a:moveTo>
                <a:cubicBezTo>
                  <a:pt x="2083006" y="5650952"/>
                  <a:pt x="2084930" y="5650952"/>
                  <a:pt x="2084930" y="5650952"/>
                </a:cubicBezTo>
                <a:cubicBezTo>
                  <a:pt x="2084930" y="5652876"/>
                  <a:pt x="2086855" y="5652876"/>
                  <a:pt x="2086855" y="5654801"/>
                </a:cubicBezTo>
                <a:cubicBezTo>
                  <a:pt x="2084930" y="5658651"/>
                  <a:pt x="2084930" y="5662500"/>
                  <a:pt x="2083006" y="5664425"/>
                </a:cubicBezTo>
                <a:cubicBezTo>
                  <a:pt x="2081081" y="5660576"/>
                  <a:pt x="2083006" y="5656726"/>
                  <a:pt x="2083006" y="5654801"/>
                </a:cubicBezTo>
                <a:cubicBezTo>
                  <a:pt x="2081081" y="5654801"/>
                  <a:pt x="2081081" y="5654801"/>
                  <a:pt x="2079156" y="5654801"/>
                </a:cubicBezTo>
                <a:cubicBezTo>
                  <a:pt x="2081081" y="5654801"/>
                  <a:pt x="2083006" y="5652876"/>
                  <a:pt x="2083006" y="5650952"/>
                </a:cubicBezTo>
                <a:close/>
                <a:moveTo>
                  <a:pt x="1332341" y="5647107"/>
                </a:moveTo>
                <a:lnTo>
                  <a:pt x="1336188" y="5658650"/>
                </a:lnTo>
                <a:cubicBezTo>
                  <a:pt x="1338113" y="5664424"/>
                  <a:pt x="1338113" y="5668274"/>
                  <a:pt x="1338113" y="5672123"/>
                </a:cubicBezTo>
                <a:close/>
                <a:moveTo>
                  <a:pt x="1511344" y="5647102"/>
                </a:moveTo>
                <a:cubicBezTo>
                  <a:pt x="1513269" y="5649027"/>
                  <a:pt x="1515194" y="5649027"/>
                  <a:pt x="1515194" y="5650952"/>
                </a:cubicBezTo>
                <a:cubicBezTo>
                  <a:pt x="1513269" y="5650952"/>
                  <a:pt x="1513269" y="5650952"/>
                  <a:pt x="1511344" y="5650952"/>
                </a:cubicBezTo>
                <a:cubicBezTo>
                  <a:pt x="1511344" y="5649027"/>
                  <a:pt x="1511344" y="5649027"/>
                  <a:pt x="1511344" y="5647102"/>
                </a:cubicBezTo>
                <a:close/>
                <a:moveTo>
                  <a:pt x="1332339" y="5647101"/>
                </a:moveTo>
                <a:lnTo>
                  <a:pt x="1332341" y="5647107"/>
                </a:lnTo>
                <a:lnTo>
                  <a:pt x="1332339" y="5647102"/>
                </a:lnTo>
                <a:close/>
                <a:moveTo>
                  <a:pt x="1634530" y="5645176"/>
                </a:moveTo>
                <a:cubicBezTo>
                  <a:pt x="1632606" y="5654801"/>
                  <a:pt x="1630681" y="5666350"/>
                  <a:pt x="1628756" y="5679823"/>
                </a:cubicBezTo>
                <a:cubicBezTo>
                  <a:pt x="1628756" y="5675974"/>
                  <a:pt x="1628756" y="5672124"/>
                  <a:pt x="1628756" y="5668275"/>
                </a:cubicBezTo>
                <a:cubicBezTo>
                  <a:pt x="1628756" y="5660576"/>
                  <a:pt x="1630681" y="5652876"/>
                  <a:pt x="1634530" y="5645176"/>
                </a:cubicBezTo>
                <a:close/>
                <a:moveTo>
                  <a:pt x="1193754" y="5643251"/>
                </a:moveTo>
                <a:cubicBezTo>
                  <a:pt x="1201452" y="5662500"/>
                  <a:pt x="1207227" y="5681748"/>
                  <a:pt x="1214927" y="5700996"/>
                </a:cubicBezTo>
                <a:cubicBezTo>
                  <a:pt x="1209152" y="5697146"/>
                  <a:pt x="1197603" y="5693297"/>
                  <a:pt x="1189903" y="5697146"/>
                </a:cubicBezTo>
                <a:cubicBezTo>
                  <a:pt x="1189903" y="5691372"/>
                  <a:pt x="1187979" y="5685597"/>
                  <a:pt x="1186054" y="5679823"/>
                </a:cubicBezTo>
                <a:cubicBezTo>
                  <a:pt x="1186054" y="5674049"/>
                  <a:pt x="1186054" y="5668275"/>
                  <a:pt x="1186054" y="5660575"/>
                </a:cubicBezTo>
                <a:cubicBezTo>
                  <a:pt x="1187979" y="5658651"/>
                  <a:pt x="1189903" y="5654801"/>
                  <a:pt x="1189903" y="5652876"/>
                </a:cubicBezTo>
                <a:cubicBezTo>
                  <a:pt x="1191828" y="5649027"/>
                  <a:pt x="1191828" y="5647101"/>
                  <a:pt x="1193754" y="5643251"/>
                </a:cubicBezTo>
                <a:close/>
                <a:moveTo>
                  <a:pt x="1515194" y="5631704"/>
                </a:moveTo>
                <a:cubicBezTo>
                  <a:pt x="1517118" y="5637478"/>
                  <a:pt x="1519043" y="5641328"/>
                  <a:pt x="1520968" y="5647102"/>
                </a:cubicBezTo>
                <a:cubicBezTo>
                  <a:pt x="1519043" y="5645177"/>
                  <a:pt x="1515194" y="5643252"/>
                  <a:pt x="1513269" y="5643252"/>
                </a:cubicBezTo>
                <a:cubicBezTo>
                  <a:pt x="1513269" y="5639403"/>
                  <a:pt x="1513269" y="5635553"/>
                  <a:pt x="1515194" y="5631704"/>
                </a:cubicBezTo>
                <a:close/>
                <a:moveTo>
                  <a:pt x="1189905" y="5631704"/>
                </a:moveTo>
                <a:cubicBezTo>
                  <a:pt x="1189905" y="5633628"/>
                  <a:pt x="1189905" y="5633628"/>
                  <a:pt x="1191829" y="5637478"/>
                </a:cubicBezTo>
                <a:cubicBezTo>
                  <a:pt x="1189905" y="5639403"/>
                  <a:pt x="1189905" y="5643252"/>
                  <a:pt x="1187980" y="5645177"/>
                </a:cubicBezTo>
                <a:cubicBezTo>
                  <a:pt x="1187980" y="5641328"/>
                  <a:pt x="1189905" y="5635553"/>
                  <a:pt x="1189905" y="5631704"/>
                </a:cubicBezTo>
                <a:close/>
                <a:moveTo>
                  <a:pt x="1484397" y="5618230"/>
                </a:moveTo>
                <a:cubicBezTo>
                  <a:pt x="1484397" y="5624004"/>
                  <a:pt x="1484397" y="5627854"/>
                  <a:pt x="1484397" y="5631704"/>
                </a:cubicBezTo>
                <a:cubicBezTo>
                  <a:pt x="1484397" y="5631704"/>
                  <a:pt x="1482472" y="5631704"/>
                  <a:pt x="1482472" y="5631704"/>
                </a:cubicBezTo>
                <a:cubicBezTo>
                  <a:pt x="1476697" y="5633628"/>
                  <a:pt x="1474772" y="5635553"/>
                  <a:pt x="1470923" y="5639403"/>
                </a:cubicBezTo>
                <a:cubicBezTo>
                  <a:pt x="1468998" y="5639403"/>
                  <a:pt x="1468998" y="5637478"/>
                  <a:pt x="1468998" y="5637478"/>
                </a:cubicBezTo>
                <a:cubicBezTo>
                  <a:pt x="1470923" y="5637478"/>
                  <a:pt x="1472848" y="5635553"/>
                  <a:pt x="1472848" y="5631704"/>
                </a:cubicBezTo>
                <a:cubicBezTo>
                  <a:pt x="1468998" y="5629779"/>
                  <a:pt x="1467073" y="5635553"/>
                  <a:pt x="1467073" y="5631704"/>
                </a:cubicBezTo>
                <a:cubicBezTo>
                  <a:pt x="1468998" y="5631704"/>
                  <a:pt x="1468998" y="5629779"/>
                  <a:pt x="1470923" y="5629779"/>
                </a:cubicBezTo>
                <a:cubicBezTo>
                  <a:pt x="1472848" y="5631704"/>
                  <a:pt x="1476697" y="5631704"/>
                  <a:pt x="1478623" y="5633628"/>
                </a:cubicBezTo>
                <a:cubicBezTo>
                  <a:pt x="1478623" y="5633628"/>
                  <a:pt x="1480547" y="5631704"/>
                  <a:pt x="1480547" y="5631704"/>
                </a:cubicBezTo>
                <a:cubicBezTo>
                  <a:pt x="1480547" y="5627854"/>
                  <a:pt x="1476697" y="5625929"/>
                  <a:pt x="1476697" y="5622080"/>
                </a:cubicBezTo>
                <a:cubicBezTo>
                  <a:pt x="1478623" y="5620155"/>
                  <a:pt x="1482472" y="5620155"/>
                  <a:pt x="1484397" y="5618230"/>
                </a:cubicBezTo>
                <a:close/>
                <a:moveTo>
                  <a:pt x="1286144" y="5614380"/>
                </a:moveTo>
                <a:cubicBezTo>
                  <a:pt x="1286144" y="5614380"/>
                  <a:pt x="1288069" y="5614380"/>
                  <a:pt x="1288069" y="5614380"/>
                </a:cubicBezTo>
                <a:cubicBezTo>
                  <a:pt x="1288069" y="5614380"/>
                  <a:pt x="1288069" y="5616305"/>
                  <a:pt x="1286144" y="5616305"/>
                </a:cubicBezTo>
                <a:cubicBezTo>
                  <a:pt x="1286144" y="5616305"/>
                  <a:pt x="1286144" y="5614380"/>
                  <a:pt x="1286144" y="5614380"/>
                </a:cubicBezTo>
                <a:close/>
                <a:moveTo>
                  <a:pt x="1295768" y="5612455"/>
                </a:moveTo>
                <a:cubicBezTo>
                  <a:pt x="1303467" y="5614379"/>
                  <a:pt x="1309240" y="5616304"/>
                  <a:pt x="1316940" y="5616304"/>
                </a:cubicBezTo>
                <a:cubicBezTo>
                  <a:pt x="1318865" y="5620154"/>
                  <a:pt x="1301541" y="5629778"/>
                  <a:pt x="1307315" y="5635552"/>
                </a:cubicBezTo>
                <a:cubicBezTo>
                  <a:pt x="1316940" y="5631703"/>
                  <a:pt x="1324640" y="5625928"/>
                  <a:pt x="1330414" y="5618229"/>
                </a:cubicBezTo>
                <a:cubicBezTo>
                  <a:pt x="1330414" y="5622079"/>
                  <a:pt x="1332339" y="5627853"/>
                  <a:pt x="1332339" y="5631703"/>
                </a:cubicBezTo>
                <a:cubicBezTo>
                  <a:pt x="1330414" y="5633627"/>
                  <a:pt x="1328489" y="5633627"/>
                  <a:pt x="1328489" y="5635552"/>
                </a:cubicBezTo>
                <a:lnTo>
                  <a:pt x="1332339" y="5647102"/>
                </a:lnTo>
                <a:lnTo>
                  <a:pt x="1330414" y="5664424"/>
                </a:lnTo>
                <a:cubicBezTo>
                  <a:pt x="1320790" y="5662499"/>
                  <a:pt x="1301541" y="5647101"/>
                  <a:pt x="1295768" y="5662499"/>
                </a:cubicBezTo>
                <a:cubicBezTo>
                  <a:pt x="1307315" y="5666349"/>
                  <a:pt x="1318865" y="5670199"/>
                  <a:pt x="1326564" y="5675973"/>
                </a:cubicBezTo>
                <a:cubicBezTo>
                  <a:pt x="1324640" y="5679822"/>
                  <a:pt x="1324640" y="5685597"/>
                  <a:pt x="1324640" y="5691371"/>
                </a:cubicBezTo>
                <a:cubicBezTo>
                  <a:pt x="1322715" y="5691371"/>
                  <a:pt x="1320790" y="5689446"/>
                  <a:pt x="1318865" y="5689446"/>
                </a:cubicBezTo>
                <a:cubicBezTo>
                  <a:pt x="1316940" y="5683672"/>
                  <a:pt x="1316940" y="5674048"/>
                  <a:pt x="1313091" y="5670199"/>
                </a:cubicBezTo>
                <a:cubicBezTo>
                  <a:pt x="1307315" y="5674048"/>
                  <a:pt x="1309240" y="5681747"/>
                  <a:pt x="1309240" y="5687522"/>
                </a:cubicBezTo>
                <a:cubicBezTo>
                  <a:pt x="1295768" y="5683672"/>
                  <a:pt x="1284218" y="5677898"/>
                  <a:pt x="1276519" y="5683672"/>
                </a:cubicBezTo>
                <a:cubicBezTo>
                  <a:pt x="1276519" y="5677898"/>
                  <a:pt x="1278444" y="5674048"/>
                  <a:pt x="1280368" y="5670199"/>
                </a:cubicBezTo>
                <a:cubicBezTo>
                  <a:pt x="1280368" y="5668274"/>
                  <a:pt x="1278444" y="5668274"/>
                  <a:pt x="1278444" y="5666349"/>
                </a:cubicBezTo>
                <a:cubicBezTo>
                  <a:pt x="1282293" y="5650951"/>
                  <a:pt x="1286143" y="5633627"/>
                  <a:pt x="1289992" y="5618229"/>
                </a:cubicBezTo>
                <a:cubicBezTo>
                  <a:pt x="1293842" y="5618229"/>
                  <a:pt x="1295768" y="5614379"/>
                  <a:pt x="1295768" y="5612455"/>
                </a:cubicBezTo>
                <a:close/>
                <a:moveTo>
                  <a:pt x="1366983" y="5598981"/>
                </a:moveTo>
                <a:cubicBezTo>
                  <a:pt x="1395855" y="5608605"/>
                  <a:pt x="1411254" y="5631703"/>
                  <a:pt x="1420878" y="5658649"/>
                </a:cubicBezTo>
                <a:cubicBezTo>
                  <a:pt x="1417028" y="5662499"/>
                  <a:pt x="1415103" y="5666348"/>
                  <a:pt x="1411254" y="5672123"/>
                </a:cubicBezTo>
                <a:cubicBezTo>
                  <a:pt x="1405479" y="5672123"/>
                  <a:pt x="1401630" y="5674048"/>
                  <a:pt x="1397780" y="5674048"/>
                </a:cubicBezTo>
                <a:cubicBezTo>
                  <a:pt x="1395855" y="5674048"/>
                  <a:pt x="1397780" y="5668273"/>
                  <a:pt x="1395855" y="5668273"/>
                </a:cubicBezTo>
                <a:cubicBezTo>
                  <a:pt x="1393931" y="5645176"/>
                  <a:pt x="1372758" y="5631703"/>
                  <a:pt x="1365059" y="5612455"/>
                </a:cubicBezTo>
                <a:cubicBezTo>
                  <a:pt x="1359284" y="5620154"/>
                  <a:pt x="1361209" y="5625928"/>
                  <a:pt x="1365059" y="5631703"/>
                </a:cubicBezTo>
                <a:cubicBezTo>
                  <a:pt x="1361209" y="5633627"/>
                  <a:pt x="1357360" y="5643251"/>
                  <a:pt x="1357360" y="5649026"/>
                </a:cubicBezTo>
                <a:cubicBezTo>
                  <a:pt x="1357360" y="5649026"/>
                  <a:pt x="1357360" y="5650950"/>
                  <a:pt x="1357360" y="5650950"/>
                </a:cubicBezTo>
                <a:cubicBezTo>
                  <a:pt x="1353510" y="5647101"/>
                  <a:pt x="1349661" y="5643251"/>
                  <a:pt x="1345811" y="5643251"/>
                </a:cubicBezTo>
                <a:cubicBezTo>
                  <a:pt x="1341961" y="5654800"/>
                  <a:pt x="1349661" y="5662499"/>
                  <a:pt x="1359284" y="5668273"/>
                </a:cubicBezTo>
                <a:cubicBezTo>
                  <a:pt x="1363134" y="5679822"/>
                  <a:pt x="1368908" y="5689446"/>
                  <a:pt x="1372758" y="5695220"/>
                </a:cubicBezTo>
                <a:cubicBezTo>
                  <a:pt x="1363134" y="5691370"/>
                  <a:pt x="1361209" y="5679822"/>
                  <a:pt x="1347736" y="5677897"/>
                </a:cubicBezTo>
                <a:cubicBezTo>
                  <a:pt x="1347736" y="5662499"/>
                  <a:pt x="1340037" y="5649026"/>
                  <a:pt x="1341961" y="5633627"/>
                </a:cubicBezTo>
                <a:cubicBezTo>
                  <a:pt x="1336187" y="5625928"/>
                  <a:pt x="1347736" y="5616304"/>
                  <a:pt x="1340037" y="5612455"/>
                </a:cubicBezTo>
                <a:cubicBezTo>
                  <a:pt x="1338112" y="5610530"/>
                  <a:pt x="1338112" y="5614379"/>
                  <a:pt x="1336187" y="5614379"/>
                </a:cubicBezTo>
                <a:cubicBezTo>
                  <a:pt x="1336187" y="5612455"/>
                  <a:pt x="1336187" y="5612455"/>
                  <a:pt x="1336187" y="5610530"/>
                </a:cubicBezTo>
                <a:cubicBezTo>
                  <a:pt x="1338112" y="5606680"/>
                  <a:pt x="1340037" y="5604755"/>
                  <a:pt x="1341961" y="5600906"/>
                </a:cubicBezTo>
                <a:cubicBezTo>
                  <a:pt x="1349661" y="5598981"/>
                  <a:pt x="1357360" y="5598981"/>
                  <a:pt x="1366983" y="5598981"/>
                </a:cubicBezTo>
                <a:close/>
                <a:moveTo>
                  <a:pt x="1486322" y="5597057"/>
                </a:moveTo>
                <a:cubicBezTo>
                  <a:pt x="1486322" y="5600907"/>
                  <a:pt x="1486322" y="5602832"/>
                  <a:pt x="1486322" y="5604756"/>
                </a:cubicBezTo>
                <a:cubicBezTo>
                  <a:pt x="1484397" y="5606681"/>
                  <a:pt x="1482472" y="5606681"/>
                  <a:pt x="1482472" y="5606681"/>
                </a:cubicBezTo>
                <a:cubicBezTo>
                  <a:pt x="1484397" y="5602832"/>
                  <a:pt x="1486322" y="5600907"/>
                  <a:pt x="1486322" y="5597057"/>
                </a:cubicBezTo>
                <a:close/>
                <a:moveTo>
                  <a:pt x="1203378" y="5587433"/>
                </a:moveTo>
                <a:cubicBezTo>
                  <a:pt x="1203378" y="5589358"/>
                  <a:pt x="1203378" y="5589358"/>
                  <a:pt x="1201453" y="5591283"/>
                </a:cubicBezTo>
                <a:cubicBezTo>
                  <a:pt x="1201453" y="5593208"/>
                  <a:pt x="1201453" y="5595132"/>
                  <a:pt x="1201453" y="5597057"/>
                </a:cubicBezTo>
                <a:cubicBezTo>
                  <a:pt x="1199528" y="5595132"/>
                  <a:pt x="1197604" y="5591283"/>
                  <a:pt x="1195679" y="5589358"/>
                </a:cubicBezTo>
                <a:cubicBezTo>
                  <a:pt x="1199528" y="5589358"/>
                  <a:pt x="1201453" y="5587433"/>
                  <a:pt x="1203378" y="5587433"/>
                </a:cubicBezTo>
                <a:close/>
                <a:moveTo>
                  <a:pt x="1220701" y="5585507"/>
                </a:moveTo>
                <a:cubicBezTo>
                  <a:pt x="1218776" y="5598982"/>
                  <a:pt x="1213001" y="5614380"/>
                  <a:pt x="1209151" y="5624004"/>
                </a:cubicBezTo>
                <a:cubicBezTo>
                  <a:pt x="1207226" y="5618230"/>
                  <a:pt x="1205302" y="5612455"/>
                  <a:pt x="1203378" y="5606681"/>
                </a:cubicBezTo>
                <a:cubicBezTo>
                  <a:pt x="1205302" y="5598982"/>
                  <a:pt x="1207226" y="5593208"/>
                  <a:pt x="1209151" y="5587433"/>
                </a:cubicBezTo>
                <a:cubicBezTo>
                  <a:pt x="1213001" y="5587433"/>
                  <a:pt x="1216851" y="5585507"/>
                  <a:pt x="1220701" y="5585507"/>
                </a:cubicBezTo>
                <a:close/>
                <a:moveTo>
                  <a:pt x="1284218" y="5579733"/>
                </a:moveTo>
                <a:cubicBezTo>
                  <a:pt x="1297691" y="5583584"/>
                  <a:pt x="1311166" y="5585508"/>
                  <a:pt x="1322715" y="5579733"/>
                </a:cubicBezTo>
                <a:cubicBezTo>
                  <a:pt x="1324639" y="5585508"/>
                  <a:pt x="1324639" y="5591283"/>
                  <a:pt x="1326564" y="5597057"/>
                </a:cubicBezTo>
                <a:cubicBezTo>
                  <a:pt x="1315015" y="5600907"/>
                  <a:pt x="1303467" y="5604756"/>
                  <a:pt x="1289992" y="5608606"/>
                </a:cubicBezTo>
                <a:cubicBezTo>
                  <a:pt x="1288067" y="5608606"/>
                  <a:pt x="1288067" y="5606681"/>
                  <a:pt x="1286143" y="5606681"/>
                </a:cubicBezTo>
                <a:cubicBezTo>
                  <a:pt x="1286143" y="5598982"/>
                  <a:pt x="1286143" y="5591283"/>
                  <a:pt x="1288067" y="5585508"/>
                </a:cubicBezTo>
                <a:cubicBezTo>
                  <a:pt x="1286143" y="5583584"/>
                  <a:pt x="1284218" y="5581659"/>
                  <a:pt x="1284218" y="5579733"/>
                </a:cubicBezTo>
                <a:close/>
                <a:moveTo>
                  <a:pt x="1332338" y="5573960"/>
                </a:moveTo>
                <a:cubicBezTo>
                  <a:pt x="1336187" y="5577809"/>
                  <a:pt x="1343888" y="5579734"/>
                  <a:pt x="1347737" y="5583584"/>
                </a:cubicBezTo>
                <a:cubicBezTo>
                  <a:pt x="1343888" y="5585508"/>
                  <a:pt x="1340037" y="5587433"/>
                  <a:pt x="1338113" y="5591283"/>
                </a:cubicBezTo>
                <a:cubicBezTo>
                  <a:pt x="1338113" y="5591283"/>
                  <a:pt x="1338113" y="5589358"/>
                  <a:pt x="1338113" y="5589358"/>
                </a:cubicBezTo>
                <a:cubicBezTo>
                  <a:pt x="1334263" y="5585508"/>
                  <a:pt x="1334263" y="5579734"/>
                  <a:pt x="1332338" y="5573960"/>
                </a:cubicBezTo>
                <a:close/>
                <a:moveTo>
                  <a:pt x="1459374" y="5572034"/>
                </a:moveTo>
                <a:cubicBezTo>
                  <a:pt x="1461299" y="5585508"/>
                  <a:pt x="1461299" y="5598982"/>
                  <a:pt x="1459374" y="5610531"/>
                </a:cubicBezTo>
                <a:cubicBezTo>
                  <a:pt x="1457450" y="5608606"/>
                  <a:pt x="1457450" y="5606681"/>
                  <a:pt x="1455525" y="5602832"/>
                </a:cubicBezTo>
                <a:cubicBezTo>
                  <a:pt x="1455525" y="5593208"/>
                  <a:pt x="1457450" y="5581659"/>
                  <a:pt x="1459374" y="5572034"/>
                </a:cubicBezTo>
                <a:close/>
                <a:moveTo>
                  <a:pt x="1264971" y="5572034"/>
                </a:moveTo>
                <a:cubicBezTo>
                  <a:pt x="1270745" y="5573959"/>
                  <a:pt x="1274595" y="5573959"/>
                  <a:pt x="1278445" y="5575883"/>
                </a:cubicBezTo>
                <a:cubicBezTo>
                  <a:pt x="1278445" y="5583583"/>
                  <a:pt x="1282294" y="5593207"/>
                  <a:pt x="1278445" y="5600906"/>
                </a:cubicBezTo>
                <a:cubicBezTo>
                  <a:pt x="1270745" y="5598981"/>
                  <a:pt x="1261121" y="5597056"/>
                  <a:pt x="1259196" y="5604756"/>
                </a:cubicBezTo>
                <a:cubicBezTo>
                  <a:pt x="1264971" y="5606681"/>
                  <a:pt x="1272670" y="5608606"/>
                  <a:pt x="1280369" y="5610531"/>
                </a:cubicBezTo>
                <a:cubicBezTo>
                  <a:pt x="1282294" y="5624004"/>
                  <a:pt x="1280369" y="5637478"/>
                  <a:pt x="1276520" y="5649026"/>
                </a:cubicBezTo>
                <a:cubicBezTo>
                  <a:pt x="1276520" y="5650951"/>
                  <a:pt x="1272670" y="5649026"/>
                  <a:pt x="1272670" y="5650951"/>
                </a:cubicBezTo>
                <a:cubicBezTo>
                  <a:pt x="1274595" y="5658650"/>
                  <a:pt x="1272670" y="5670199"/>
                  <a:pt x="1268821" y="5674048"/>
                </a:cubicBezTo>
                <a:cubicBezTo>
                  <a:pt x="1272670" y="5681747"/>
                  <a:pt x="1268821" y="5693296"/>
                  <a:pt x="1266896" y="5702920"/>
                </a:cubicBezTo>
                <a:cubicBezTo>
                  <a:pt x="1255346" y="5695221"/>
                  <a:pt x="1245723" y="5708695"/>
                  <a:pt x="1245723" y="5718319"/>
                </a:cubicBezTo>
                <a:cubicBezTo>
                  <a:pt x="1243797" y="5718319"/>
                  <a:pt x="1245723" y="5716394"/>
                  <a:pt x="1243797" y="5716394"/>
                </a:cubicBezTo>
                <a:cubicBezTo>
                  <a:pt x="1241873" y="5714469"/>
                  <a:pt x="1241873" y="5714469"/>
                  <a:pt x="1241873" y="5712544"/>
                </a:cubicBezTo>
                <a:cubicBezTo>
                  <a:pt x="1241873" y="5710619"/>
                  <a:pt x="1241873" y="5706770"/>
                  <a:pt x="1243797" y="5704845"/>
                </a:cubicBezTo>
                <a:cubicBezTo>
                  <a:pt x="1241873" y="5704845"/>
                  <a:pt x="1239948" y="5706770"/>
                  <a:pt x="1239948" y="5706770"/>
                </a:cubicBezTo>
                <a:cubicBezTo>
                  <a:pt x="1239948" y="5706770"/>
                  <a:pt x="1239948" y="5704845"/>
                  <a:pt x="1239948" y="5704845"/>
                </a:cubicBezTo>
                <a:cubicBezTo>
                  <a:pt x="1243797" y="5699071"/>
                  <a:pt x="1247647" y="5693296"/>
                  <a:pt x="1249572" y="5683672"/>
                </a:cubicBezTo>
                <a:cubicBezTo>
                  <a:pt x="1243797" y="5679823"/>
                  <a:pt x="1239948" y="5687522"/>
                  <a:pt x="1236099" y="5691371"/>
                </a:cubicBezTo>
                <a:cubicBezTo>
                  <a:pt x="1228399" y="5654801"/>
                  <a:pt x="1228399" y="5616305"/>
                  <a:pt x="1236099" y="5579733"/>
                </a:cubicBezTo>
                <a:cubicBezTo>
                  <a:pt x="1245723" y="5575883"/>
                  <a:pt x="1255346" y="5573959"/>
                  <a:pt x="1264971" y="5572034"/>
                </a:cubicBezTo>
                <a:close/>
                <a:moveTo>
                  <a:pt x="1859730" y="5568186"/>
                </a:moveTo>
                <a:cubicBezTo>
                  <a:pt x="1859730" y="5572036"/>
                  <a:pt x="1861655" y="5575885"/>
                  <a:pt x="1861655" y="5579735"/>
                </a:cubicBezTo>
                <a:cubicBezTo>
                  <a:pt x="1865504" y="5606682"/>
                  <a:pt x="1852031" y="5606682"/>
                  <a:pt x="1840482" y="5625930"/>
                </a:cubicBezTo>
                <a:cubicBezTo>
                  <a:pt x="1830858" y="5641328"/>
                  <a:pt x="1823159" y="5664425"/>
                  <a:pt x="1813535" y="5683673"/>
                </a:cubicBezTo>
                <a:cubicBezTo>
                  <a:pt x="1817384" y="5689448"/>
                  <a:pt x="1821234" y="5695222"/>
                  <a:pt x="1827008" y="5700996"/>
                </a:cubicBezTo>
                <a:cubicBezTo>
                  <a:pt x="1828933" y="5699072"/>
                  <a:pt x="1828933" y="5697147"/>
                  <a:pt x="1830858" y="5697147"/>
                </a:cubicBezTo>
                <a:cubicBezTo>
                  <a:pt x="1830858" y="5699072"/>
                  <a:pt x="1830858" y="5702921"/>
                  <a:pt x="1830858" y="5704846"/>
                </a:cubicBezTo>
                <a:cubicBezTo>
                  <a:pt x="1838558" y="5716395"/>
                  <a:pt x="1848181" y="5726019"/>
                  <a:pt x="1855880" y="5737568"/>
                </a:cubicBezTo>
                <a:cubicBezTo>
                  <a:pt x="1859730" y="5727944"/>
                  <a:pt x="1865504" y="5720244"/>
                  <a:pt x="1865504" y="5708696"/>
                </a:cubicBezTo>
                <a:lnTo>
                  <a:pt x="1874578" y="5708696"/>
                </a:lnTo>
                <a:lnTo>
                  <a:pt x="1874887" y="5706530"/>
                </a:lnTo>
                <a:cubicBezTo>
                  <a:pt x="1876090" y="5698109"/>
                  <a:pt x="1878015" y="5690409"/>
                  <a:pt x="1882828" y="5685597"/>
                </a:cubicBezTo>
                <a:lnTo>
                  <a:pt x="1892742" y="5684696"/>
                </a:lnTo>
                <a:lnTo>
                  <a:pt x="1893414" y="5669237"/>
                </a:lnTo>
                <a:cubicBezTo>
                  <a:pt x="1896301" y="5662981"/>
                  <a:pt x="1901113" y="5657688"/>
                  <a:pt x="1905925" y="5652876"/>
                </a:cubicBezTo>
                <a:cubicBezTo>
                  <a:pt x="1905925" y="5647102"/>
                  <a:pt x="1905925" y="5641328"/>
                  <a:pt x="1905925" y="5635553"/>
                </a:cubicBezTo>
                <a:cubicBezTo>
                  <a:pt x="1902075" y="5641328"/>
                  <a:pt x="1896301" y="5649027"/>
                  <a:pt x="1890526" y="5654801"/>
                </a:cubicBezTo>
                <a:cubicBezTo>
                  <a:pt x="1888602" y="5643252"/>
                  <a:pt x="1898226" y="5635553"/>
                  <a:pt x="1890526" y="5629779"/>
                </a:cubicBezTo>
                <a:cubicBezTo>
                  <a:pt x="1873203" y="5641328"/>
                  <a:pt x="1877054" y="5672124"/>
                  <a:pt x="1871278" y="5695222"/>
                </a:cubicBezTo>
                <a:cubicBezTo>
                  <a:pt x="1869354" y="5691372"/>
                  <a:pt x="1869354" y="5685598"/>
                  <a:pt x="1863579" y="5685598"/>
                </a:cubicBezTo>
                <a:cubicBezTo>
                  <a:pt x="1859730" y="5695222"/>
                  <a:pt x="1857805" y="5708696"/>
                  <a:pt x="1844331" y="5712545"/>
                </a:cubicBezTo>
                <a:cubicBezTo>
                  <a:pt x="1844331" y="5702921"/>
                  <a:pt x="1844331" y="5695222"/>
                  <a:pt x="1844331" y="5685598"/>
                </a:cubicBezTo>
                <a:cubicBezTo>
                  <a:pt x="1840482" y="5683673"/>
                  <a:pt x="1838558" y="5679824"/>
                  <a:pt x="1834707" y="5683673"/>
                </a:cubicBezTo>
                <a:cubicBezTo>
                  <a:pt x="1850106" y="5656726"/>
                  <a:pt x="1867429" y="5616306"/>
                  <a:pt x="1896301" y="5598983"/>
                </a:cubicBezTo>
                <a:cubicBezTo>
                  <a:pt x="1892451" y="5591284"/>
                  <a:pt x="1886677" y="5585509"/>
                  <a:pt x="1878978" y="5579735"/>
                </a:cubicBezTo>
                <a:cubicBezTo>
                  <a:pt x="1878978" y="5579735"/>
                  <a:pt x="1877054" y="5581660"/>
                  <a:pt x="1877054" y="5581660"/>
                </a:cubicBezTo>
                <a:cubicBezTo>
                  <a:pt x="1875128" y="5577810"/>
                  <a:pt x="1875128" y="5575885"/>
                  <a:pt x="1873203" y="5573961"/>
                </a:cubicBezTo>
                <a:cubicBezTo>
                  <a:pt x="1869354" y="5572036"/>
                  <a:pt x="1863579" y="5570111"/>
                  <a:pt x="1859730" y="5568186"/>
                </a:cubicBezTo>
                <a:close/>
                <a:moveTo>
                  <a:pt x="1792362" y="5562412"/>
                </a:moveTo>
                <a:cubicBezTo>
                  <a:pt x="1790437" y="5562412"/>
                  <a:pt x="1790437" y="5562412"/>
                  <a:pt x="1788514" y="5564337"/>
                </a:cubicBezTo>
                <a:cubicBezTo>
                  <a:pt x="1788514" y="5566261"/>
                  <a:pt x="1786588" y="5566261"/>
                  <a:pt x="1786588" y="5568186"/>
                </a:cubicBezTo>
                <a:cubicBezTo>
                  <a:pt x="1780813" y="5579735"/>
                  <a:pt x="1780813" y="5602832"/>
                  <a:pt x="1773114" y="5616306"/>
                </a:cubicBezTo>
                <a:cubicBezTo>
                  <a:pt x="1775039" y="5620155"/>
                  <a:pt x="1775039" y="5622080"/>
                  <a:pt x="1775039" y="5625930"/>
                </a:cubicBezTo>
                <a:cubicBezTo>
                  <a:pt x="1786588" y="5608607"/>
                  <a:pt x="1792362" y="5583585"/>
                  <a:pt x="1809685" y="5570111"/>
                </a:cubicBezTo>
                <a:cubicBezTo>
                  <a:pt x="1803911" y="5573961"/>
                  <a:pt x="1798136" y="5577810"/>
                  <a:pt x="1788514" y="5577810"/>
                </a:cubicBezTo>
                <a:cubicBezTo>
                  <a:pt x="1784663" y="5575885"/>
                  <a:pt x="1790437" y="5566261"/>
                  <a:pt x="1792362" y="5562412"/>
                </a:cubicBezTo>
                <a:close/>
                <a:moveTo>
                  <a:pt x="1305392" y="5562411"/>
                </a:moveTo>
                <a:cubicBezTo>
                  <a:pt x="1307317" y="5564336"/>
                  <a:pt x="1307317" y="5566260"/>
                  <a:pt x="1309241" y="5568185"/>
                </a:cubicBezTo>
                <a:cubicBezTo>
                  <a:pt x="1297692" y="5572035"/>
                  <a:pt x="1286143" y="5572035"/>
                  <a:pt x="1278444" y="5568185"/>
                </a:cubicBezTo>
                <a:cubicBezTo>
                  <a:pt x="1288069" y="5566260"/>
                  <a:pt x="1295768" y="5564336"/>
                  <a:pt x="1305392" y="5562411"/>
                </a:cubicBezTo>
                <a:close/>
                <a:moveTo>
                  <a:pt x="1345812" y="5552787"/>
                </a:moveTo>
                <a:cubicBezTo>
                  <a:pt x="1345812" y="5554712"/>
                  <a:pt x="1347737" y="5556636"/>
                  <a:pt x="1347737" y="5556636"/>
                </a:cubicBezTo>
                <a:cubicBezTo>
                  <a:pt x="1345812" y="5556636"/>
                  <a:pt x="1343888" y="5556636"/>
                  <a:pt x="1341963" y="5554712"/>
                </a:cubicBezTo>
                <a:cubicBezTo>
                  <a:pt x="1341963" y="5554712"/>
                  <a:pt x="1343888" y="5554712"/>
                  <a:pt x="1345812" y="5552787"/>
                </a:cubicBezTo>
                <a:close/>
                <a:moveTo>
                  <a:pt x="1216851" y="5543163"/>
                </a:moveTo>
                <a:cubicBezTo>
                  <a:pt x="1218776" y="5545088"/>
                  <a:pt x="1218776" y="5548937"/>
                  <a:pt x="1218776" y="5550862"/>
                </a:cubicBezTo>
                <a:cubicBezTo>
                  <a:pt x="1218776" y="5550862"/>
                  <a:pt x="1216851" y="5550862"/>
                  <a:pt x="1216851" y="5550862"/>
                </a:cubicBezTo>
                <a:cubicBezTo>
                  <a:pt x="1216851" y="5548937"/>
                  <a:pt x="1216851" y="5545088"/>
                  <a:pt x="1216851" y="5543163"/>
                </a:cubicBezTo>
                <a:close/>
                <a:moveTo>
                  <a:pt x="1397782" y="5539313"/>
                </a:moveTo>
                <a:cubicBezTo>
                  <a:pt x="1403556" y="5554713"/>
                  <a:pt x="1407405" y="5570111"/>
                  <a:pt x="1407405" y="5585509"/>
                </a:cubicBezTo>
                <a:cubicBezTo>
                  <a:pt x="1405481" y="5585509"/>
                  <a:pt x="1405481" y="5583584"/>
                  <a:pt x="1403556" y="5583584"/>
                </a:cubicBezTo>
                <a:cubicBezTo>
                  <a:pt x="1401631" y="5585509"/>
                  <a:pt x="1401631" y="5585509"/>
                  <a:pt x="1401631" y="5587434"/>
                </a:cubicBezTo>
                <a:cubicBezTo>
                  <a:pt x="1386233" y="5575885"/>
                  <a:pt x="1366984" y="5570111"/>
                  <a:pt x="1347736" y="5560487"/>
                </a:cubicBezTo>
                <a:cubicBezTo>
                  <a:pt x="1347736" y="5560487"/>
                  <a:pt x="1347736" y="5558562"/>
                  <a:pt x="1347736" y="5558562"/>
                </a:cubicBezTo>
                <a:cubicBezTo>
                  <a:pt x="1351586" y="5558562"/>
                  <a:pt x="1351586" y="5562412"/>
                  <a:pt x="1355435" y="5560487"/>
                </a:cubicBezTo>
                <a:cubicBezTo>
                  <a:pt x="1357360" y="5558562"/>
                  <a:pt x="1357360" y="5554713"/>
                  <a:pt x="1355435" y="5550863"/>
                </a:cubicBezTo>
                <a:cubicBezTo>
                  <a:pt x="1368909" y="5547013"/>
                  <a:pt x="1384308" y="5543163"/>
                  <a:pt x="1397782" y="5539313"/>
                </a:cubicBezTo>
                <a:close/>
                <a:moveTo>
                  <a:pt x="1850106" y="5533540"/>
                </a:moveTo>
                <a:cubicBezTo>
                  <a:pt x="1846256" y="5533540"/>
                  <a:pt x="1842407" y="5533540"/>
                  <a:pt x="1838558" y="5535465"/>
                </a:cubicBezTo>
                <a:cubicBezTo>
                  <a:pt x="1842407" y="5533540"/>
                  <a:pt x="1846256" y="5533540"/>
                  <a:pt x="1850106" y="5535465"/>
                </a:cubicBezTo>
                <a:cubicBezTo>
                  <a:pt x="1850106" y="5533540"/>
                  <a:pt x="1850106" y="5533540"/>
                  <a:pt x="1850106" y="5533540"/>
                </a:cubicBezTo>
                <a:close/>
                <a:moveTo>
                  <a:pt x="1207227" y="5533539"/>
                </a:moveTo>
                <a:cubicBezTo>
                  <a:pt x="1207227" y="5533539"/>
                  <a:pt x="1209152" y="5535464"/>
                  <a:pt x="1209152" y="5535464"/>
                </a:cubicBezTo>
                <a:cubicBezTo>
                  <a:pt x="1209152" y="5541238"/>
                  <a:pt x="1209152" y="5547012"/>
                  <a:pt x="1209152" y="5552787"/>
                </a:cubicBezTo>
                <a:cubicBezTo>
                  <a:pt x="1207227" y="5552787"/>
                  <a:pt x="1205303" y="5552787"/>
                  <a:pt x="1203378" y="5552787"/>
                </a:cubicBezTo>
                <a:cubicBezTo>
                  <a:pt x="1205303" y="5545088"/>
                  <a:pt x="1207227" y="5539313"/>
                  <a:pt x="1207227" y="5533539"/>
                </a:cubicBezTo>
                <a:close/>
                <a:moveTo>
                  <a:pt x="1671102" y="5531615"/>
                </a:moveTo>
                <a:cubicBezTo>
                  <a:pt x="1665326" y="5535465"/>
                  <a:pt x="1659552" y="5539314"/>
                  <a:pt x="1653777" y="5543164"/>
                </a:cubicBezTo>
                <a:cubicBezTo>
                  <a:pt x="1659552" y="5541239"/>
                  <a:pt x="1665326" y="5539314"/>
                  <a:pt x="1673025" y="5537389"/>
                </a:cubicBezTo>
                <a:cubicBezTo>
                  <a:pt x="1673025" y="5535465"/>
                  <a:pt x="1671102" y="5533540"/>
                  <a:pt x="1671102" y="5531615"/>
                </a:cubicBezTo>
                <a:close/>
                <a:moveTo>
                  <a:pt x="1428578" y="5529689"/>
                </a:moveTo>
                <a:cubicBezTo>
                  <a:pt x="1432427" y="5543164"/>
                  <a:pt x="1440126" y="5558562"/>
                  <a:pt x="1432427" y="5570111"/>
                </a:cubicBezTo>
                <a:cubicBezTo>
                  <a:pt x="1424728" y="5560487"/>
                  <a:pt x="1420878" y="5548938"/>
                  <a:pt x="1417028" y="5533540"/>
                </a:cubicBezTo>
                <a:cubicBezTo>
                  <a:pt x="1420878" y="5531615"/>
                  <a:pt x="1424728" y="5531615"/>
                  <a:pt x="1428578" y="5529689"/>
                </a:cubicBezTo>
                <a:close/>
                <a:moveTo>
                  <a:pt x="1952119" y="5527765"/>
                </a:moveTo>
                <a:cubicBezTo>
                  <a:pt x="1952119" y="5529690"/>
                  <a:pt x="1950195" y="5529690"/>
                  <a:pt x="1948270" y="5529690"/>
                </a:cubicBezTo>
                <a:cubicBezTo>
                  <a:pt x="1948270" y="5529690"/>
                  <a:pt x="1948270" y="5531615"/>
                  <a:pt x="1948270" y="5531615"/>
                </a:cubicBezTo>
                <a:cubicBezTo>
                  <a:pt x="1950195" y="5531615"/>
                  <a:pt x="1952119" y="5529690"/>
                  <a:pt x="1952119" y="5529690"/>
                </a:cubicBezTo>
                <a:cubicBezTo>
                  <a:pt x="1952119" y="5529690"/>
                  <a:pt x="1952119" y="5527765"/>
                  <a:pt x="1952119" y="5527765"/>
                </a:cubicBezTo>
                <a:close/>
                <a:moveTo>
                  <a:pt x="1686499" y="5523916"/>
                </a:moveTo>
                <a:cubicBezTo>
                  <a:pt x="1684574" y="5525841"/>
                  <a:pt x="1682650" y="5529690"/>
                  <a:pt x="1680724" y="5535465"/>
                </a:cubicBezTo>
                <a:cubicBezTo>
                  <a:pt x="1686499" y="5531615"/>
                  <a:pt x="1694198" y="5527765"/>
                  <a:pt x="1701897" y="5523916"/>
                </a:cubicBezTo>
                <a:cubicBezTo>
                  <a:pt x="1696123" y="5523916"/>
                  <a:pt x="1692273" y="5521991"/>
                  <a:pt x="1686499" y="5523916"/>
                </a:cubicBezTo>
                <a:close/>
                <a:moveTo>
                  <a:pt x="1449751" y="5523916"/>
                </a:moveTo>
                <a:cubicBezTo>
                  <a:pt x="1447826" y="5527765"/>
                  <a:pt x="1443975" y="5533540"/>
                  <a:pt x="1438202" y="5537389"/>
                </a:cubicBezTo>
                <a:cubicBezTo>
                  <a:pt x="1438202" y="5533540"/>
                  <a:pt x="1438202" y="5531615"/>
                  <a:pt x="1438202" y="5527765"/>
                </a:cubicBezTo>
                <a:cubicBezTo>
                  <a:pt x="1442050" y="5525841"/>
                  <a:pt x="1445900" y="5525841"/>
                  <a:pt x="1449751" y="5523916"/>
                </a:cubicBezTo>
                <a:close/>
                <a:moveTo>
                  <a:pt x="1917473" y="5518141"/>
                </a:moveTo>
                <a:cubicBezTo>
                  <a:pt x="1911699" y="5520066"/>
                  <a:pt x="1905925" y="5521991"/>
                  <a:pt x="1898226" y="5521991"/>
                </a:cubicBezTo>
                <a:cubicBezTo>
                  <a:pt x="1898226" y="5521991"/>
                  <a:pt x="1896301" y="5523916"/>
                  <a:pt x="1896301" y="5525841"/>
                </a:cubicBezTo>
                <a:cubicBezTo>
                  <a:pt x="1902075" y="5525841"/>
                  <a:pt x="1907849" y="5525841"/>
                  <a:pt x="1913625" y="5523916"/>
                </a:cubicBezTo>
                <a:cubicBezTo>
                  <a:pt x="1913625" y="5521991"/>
                  <a:pt x="1915548" y="5520066"/>
                  <a:pt x="1917473" y="5518141"/>
                </a:cubicBezTo>
                <a:close/>
                <a:moveTo>
                  <a:pt x="1921323" y="5516217"/>
                </a:moveTo>
                <a:cubicBezTo>
                  <a:pt x="1921323" y="5518141"/>
                  <a:pt x="1921323" y="5520066"/>
                  <a:pt x="1921323" y="5521991"/>
                </a:cubicBezTo>
                <a:cubicBezTo>
                  <a:pt x="1921323" y="5521991"/>
                  <a:pt x="1923248" y="5521991"/>
                  <a:pt x="1925172" y="5521991"/>
                </a:cubicBezTo>
                <a:cubicBezTo>
                  <a:pt x="1927098" y="5520066"/>
                  <a:pt x="1927098" y="5518141"/>
                  <a:pt x="1927098" y="5516217"/>
                </a:cubicBezTo>
                <a:cubicBezTo>
                  <a:pt x="1925172" y="5516217"/>
                  <a:pt x="1923248" y="5518141"/>
                  <a:pt x="1921323" y="5516217"/>
                </a:cubicBezTo>
                <a:close/>
                <a:moveTo>
                  <a:pt x="2006014" y="5514292"/>
                </a:moveTo>
                <a:cubicBezTo>
                  <a:pt x="1994466" y="5518141"/>
                  <a:pt x="1984841" y="5520066"/>
                  <a:pt x="1975217" y="5521991"/>
                </a:cubicBezTo>
                <a:cubicBezTo>
                  <a:pt x="1975217" y="5523916"/>
                  <a:pt x="1975217" y="5523916"/>
                  <a:pt x="1975217" y="5525841"/>
                </a:cubicBezTo>
                <a:cubicBezTo>
                  <a:pt x="1982916" y="5523916"/>
                  <a:pt x="1988690" y="5523916"/>
                  <a:pt x="1996390" y="5521991"/>
                </a:cubicBezTo>
                <a:cubicBezTo>
                  <a:pt x="2000239" y="5520066"/>
                  <a:pt x="2004089" y="5518141"/>
                  <a:pt x="2006014" y="5514292"/>
                </a:cubicBezTo>
                <a:close/>
                <a:moveTo>
                  <a:pt x="1236099" y="5512367"/>
                </a:moveTo>
                <a:cubicBezTo>
                  <a:pt x="1238024" y="5518141"/>
                  <a:pt x="1238024" y="5523916"/>
                  <a:pt x="1232248" y="5529690"/>
                </a:cubicBezTo>
                <a:cubicBezTo>
                  <a:pt x="1230323" y="5523916"/>
                  <a:pt x="1228400" y="5518141"/>
                  <a:pt x="1226474" y="5514292"/>
                </a:cubicBezTo>
                <a:cubicBezTo>
                  <a:pt x="1230323" y="5514292"/>
                  <a:pt x="1232248" y="5512367"/>
                  <a:pt x="1236099" y="5512367"/>
                </a:cubicBezTo>
                <a:close/>
                <a:moveTo>
                  <a:pt x="1497870" y="5512366"/>
                </a:moveTo>
                <a:cubicBezTo>
                  <a:pt x="1497870" y="5516216"/>
                  <a:pt x="1495945" y="5520065"/>
                  <a:pt x="1495945" y="5523915"/>
                </a:cubicBezTo>
                <a:cubicBezTo>
                  <a:pt x="1495945" y="5523915"/>
                  <a:pt x="1494021" y="5521990"/>
                  <a:pt x="1494021" y="5523915"/>
                </a:cubicBezTo>
                <a:cubicBezTo>
                  <a:pt x="1495945" y="5523915"/>
                  <a:pt x="1495945" y="5525840"/>
                  <a:pt x="1495945" y="5525840"/>
                </a:cubicBezTo>
                <a:cubicBezTo>
                  <a:pt x="1494021" y="5535464"/>
                  <a:pt x="1492095" y="5543163"/>
                  <a:pt x="1492095" y="5552787"/>
                </a:cubicBezTo>
                <a:cubicBezTo>
                  <a:pt x="1490171" y="5552787"/>
                  <a:pt x="1490171" y="5552787"/>
                  <a:pt x="1488246" y="5552787"/>
                </a:cubicBezTo>
                <a:cubicBezTo>
                  <a:pt x="1486321" y="5556636"/>
                  <a:pt x="1488246" y="5558561"/>
                  <a:pt x="1490171" y="5560486"/>
                </a:cubicBezTo>
                <a:cubicBezTo>
                  <a:pt x="1488246" y="5564335"/>
                  <a:pt x="1488246" y="5570110"/>
                  <a:pt x="1488246" y="5573959"/>
                </a:cubicBezTo>
                <a:cubicBezTo>
                  <a:pt x="1488246" y="5570110"/>
                  <a:pt x="1486321" y="5566260"/>
                  <a:pt x="1484396" y="5564335"/>
                </a:cubicBezTo>
                <a:cubicBezTo>
                  <a:pt x="1474772" y="5568185"/>
                  <a:pt x="1474772" y="5577809"/>
                  <a:pt x="1468997" y="5583583"/>
                </a:cubicBezTo>
                <a:cubicBezTo>
                  <a:pt x="1467073" y="5572034"/>
                  <a:pt x="1465149" y="5560486"/>
                  <a:pt x="1465149" y="5547012"/>
                </a:cubicBezTo>
                <a:cubicBezTo>
                  <a:pt x="1467073" y="5537388"/>
                  <a:pt x="1468997" y="5525840"/>
                  <a:pt x="1474772" y="5520065"/>
                </a:cubicBezTo>
                <a:cubicBezTo>
                  <a:pt x="1482472" y="5516216"/>
                  <a:pt x="1490171" y="5514291"/>
                  <a:pt x="1497870" y="5512366"/>
                </a:cubicBezTo>
                <a:close/>
                <a:moveTo>
                  <a:pt x="1950195" y="5510442"/>
                </a:moveTo>
                <a:cubicBezTo>
                  <a:pt x="1950195" y="5514292"/>
                  <a:pt x="1950195" y="5516217"/>
                  <a:pt x="1950195" y="5518141"/>
                </a:cubicBezTo>
                <a:cubicBezTo>
                  <a:pt x="1952119" y="5518141"/>
                  <a:pt x="1952119" y="5518141"/>
                  <a:pt x="1954044" y="5518141"/>
                </a:cubicBezTo>
                <a:cubicBezTo>
                  <a:pt x="1954044" y="5514292"/>
                  <a:pt x="1954044" y="5512367"/>
                  <a:pt x="1954044" y="5510442"/>
                </a:cubicBezTo>
                <a:cubicBezTo>
                  <a:pt x="1952119" y="5510442"/>
                  <a:pt x="1952119" y="5510442"/>
                  <a:pt x="1950195" y="5510442"/>
                </a:cubicBezTo>
                <a:close/>
                <a:moveTo>
                  <a:pt x="1309241" y="5510442"/>
                </a:moveTo>
                <a:cubicBezTo>
                  <a:pt x="1309241" y="5514292"/>
                  <a:pt x="1311166" y="5516217"/>
                  <a:pt x="1311166" y="5520066"/>
                </a:cubicBezTo>
                <a:cubicBezTo>
                  <a:pt x="1309241" y="5520066"/>
                  <a:pt x="1309241" y="5521991"/>
                  <a:pt x="1309241" y="5523916"/>
                </a:cubicBezTo>
                <a:cubicBezTo>
                  <a:pt x="1309241" y="5523916"/>
                  <a:pt x="1309241" y="5523916"/>
                  <a:pt x="1305392" y="5521991"/>
                </a:cubicBezTo>
                <a:cubicBezTo>
                  <a:pt x="1305392" y="5520066"/>
                  <a:pt x="1309241" y="5518141"/>
                  <a:pt x="1307317" y="5516217"/>
                </a:cubicBezTo>
                <a:cubicBezTo>
                  <a:pt x="1307317" y="5516217"/>
                  <a:pt x="1307317" y="5516217"/>
                  <a:pt x="1305392" y="5516217"/>
                </a:cubicBezTo>
                <a:cubicBezTo>
                  <a:pt x="1307317" y="5514292"/>
                  <a:pt x="1307317" y="5510442"/>
                  <a:pt x="1309241" y="5510442"/>
                </a:cubicBezTo>
                <a:close/>
                <a:moveTo>
                  <a:pt x="1264971" y="5504667"/>
                </a:moveTo>
                <a:cubicBezTo>
                  <a:pt x="1266896" y="5510442"/>
                  <a:pt x="1270746" y="5514292"/>
                  <a:pt x="1272671" y="5518141"/>
                </a:cubicBezTo>
                <a:cubicBezTo>
                  <a:pt x="1270746" y="5518141"/>
                  <a:pt x="1268821" y="5518141"/>
                  <a:pt x="1266896" y="5520066"/>
                </a:cubicBezTo>
                <a:cubicBezTo>
                  <a:pt x="1270746" y="5521991"/>
                  <a:pt x="1274595" y="5525841"/>
                  <a:pt x="1280370" y="5527765"/>
                </a:cubicBezTo>
                <a:cubicBezTo>
                  <a:pt x="1284219" y="5531615"/>
                  <a:pt x="1286144" y="5533540"/>
                  <a:pt x="1288069" y="5537389"/>
                </a:cubicBezTo>
                <a:cubicBezTo>
                  <a:pt x="1276520" y="5539314"/>
                  <a:pt x="1263047" y="5543164"/>
                  <a:pt x="1251497" y="5545089"/>
                </a:cubicBezTo>
                <a:cubicBezTo>
                  <a:pt x="1245723" y="5535465"/>
                  <a:pt x="1243798" y="5523916"/>
                  <a:pt x="1241873" y="5510442"/>
                </a:cubicBezTo>
                <a:cubicBezTo>
                  <a:pt x="1249572" y="5508517"/>
                  <a:pt x="1257271" y="5506593"/>
                  <a:pt x="1264971" y="5504667"/>
                </a:cubicBezTo>
                <a:close/>
                <a:moveTo>
                  <a:pt x="2390971" y="5500818"/>
                </a:moveTo>
                <a:cubicBezTo>
                  <a:pt x="2371723" y="5514292"/>
                  <a:pt x="2356326" y="5535465"/>
                  <a:pt x="2342851" y="5562412"/>
                </a:cubicBezTo>
                <a:cubicBezTo>
                  <a:pt x="2246612" y="5572036"/>
                  <a:pt x="2267785" y="5812634"/>
                  <a:pt x="2206192" y="5858829"/>
                </a:cubicBezTo>
                <a:cubicBezTo>
                  <a:pt x="2159997" y="5876152"/>
                  <a:pt x="2190793" y="5754891"/>
                  <a:pt x="2202342" y="5724094"/>
                </a:cubicBezTo>
                <a:cubicBezTo>
                  <a:pt x="2229289" y="5649028"/>
                  <a:pt x="2280296" y="5595133"/>
                  <a:pt x="2333708" y="5545089"/>
                </a:cubicBezTo>
                <a:lnTo>
                  <a:pt x="2376124" y="5505282"/>
                </a:lnTo>
                <a:lnTo>
                  <a:pt x="2376926" y="5504848"/>
                </a:lnTo>
                <a:cubicBezTo>
                  <a:pt x="2382309" y="5502382"/>
                  <a:pt x="2387121" y="5500818"/>
                  <a:pt x="2390971" y="5500818"/>
                </a:cubicBezTo>
                <a:close/>
                <a:moveTo>
                  <a:pt x="1984841" y="5500818"/>
                </a:moveTo>
                <a:cubicBezTo>
                  <a:pt x="1980991" y="5502743"/>
                  <a:pt x="1977142" y="5502743"/>
                  <a:pt x="1973292" y="5504668"/>
                </a:cubicBezTo>
                <a:cubicBezTo>
                  <a:pt x="1973292" y="5506593"/>
                  <a:pt x="1973292" y="5510442"/>
                  <a:pt x="1973292" y="5512367"/>
                </a:cubicBezTo>
                <a:cubicBezTo>
                  <a:pt x="1977142" y="5512367"/>
                  <a:pt x="1980991" y="5510442"/>
                  <a:pt x="1984841" y="5508517"/>
                </a:cubicBezTo>
                <a:cubicBezTo>
                  <a:pt x="1984841" y="5506593"/>
                  <a:pt x="1984841" y="5502743"/>
                  <a:pt x="1984841" y="5500818"/>
                </a:cubicBezTo>
                <a:close/>
                <a:moveTo>
                  <a:pt x="1320790" y="5500818"/>
                </a:moveTo>
                <a:cubicBezTo>
                  <a:pt x="1320790" y="5502743"/>
                  <a:pt x="1320790" y="5502743"/>
                  <a:pt x="1320790" y="5504668"/>
                </a:cubicBezTo>
                <a:cubicBezTo>
                  <a:pt x="1320790" y="5506593"/>
                  <a:pt x="1318865" y="5506593"/>
                  <a:pt x="1318865" y="5508517"/>
                </a:cubicBezTo>
                <a:cubicBezTo>
                  <a:pt x="1318865" y="5504668"/>
                  <a:pt x="1320790" y="5502743"/>
                  <a:pt x="1320790" y="5500818"/>
                </a:cubicBezTo>
                <a:close/>
                <a:moveTo>
                  <a:pt x="1388158" y="5498893"/>
                </a:moveTo>
                <a:cubicBezTo>
                  <a:pt x="1388158" y="5502743"/>
                  <a:pt x="1388158" y="5508517"/>
                  <a:pt x="1390082" y="5512367"/>
                </a:cubicBezTo>
                <a:cubicBezTo>
                  <a:pt x="1382383" y="5516216"/>
                  <a:pt x="1374683" y="5518141"/>
                  <a:pt x="1366984" y="5518141"/>
                </a:cubicBezTo>
                <a:cubicBezTo>
                  <a:pt x="1374683" y="5512367"/>
                  <a:pt x="1382383" y="5506593"/>
                  <a:pt x="1388158" y="5498893"/>
                </a:cubicBezTo>
                <a:close/>
                <a:moveTo>
                  <a:pt x="2383752" y="5498123"/>
                </a:moveTo>
                <a:lnTo>
                  <a:pt x="2376124" y="5505282"/>
                </a:lnTo>
                <a:lnTo>
                  <a:pt x="2359453" y="5514292"/>
                </a:lnTo>
                <a:cubicBezTo>
                  <a:pt x="2347182" y="5521510"/>
                  <a:pt x="2334190" y="5529691"/>
                  <a:pt x="2323604" y="5533540"/>
                </a:cubicBezTo>
                <a:cubicBezTo>
                  <a:pt x="2342852" y="5524157"/>
                  <a:pt x="2362550" y="5512698"/>
                  <a:pt x="2382238" y="5499308"/>
                </a:cubicBezTo>
                <a:close/>
                <a:moveTo>
                  <a:pt x="1825084" y="5496969"/>
                </a:moveTo>
                <a:cubicBezTo>
                  <a:pt x="1823159" y="5498893"/>
                  <a:pt x="1821234" y="5500818"/>
                  <a:pt x="1819309" y="5502743"/>
                </a:cubicBezTo>
                <a:cubicBezTo>
                  <a:pt x="1821234" y="5506593"/>
                  <a:pt x="1823159" y="5508517"/>
                  <a:pt x="1825084" y="5508517"/>
                </a:cubicBezTo>
                <a:cubicBezTo>
                  <a:pt x="1827008" y="5508517"/>
                  <a:pt x="1827008" y="5506593"/>
                  <a:pt x="1828933" y="5506593"/>
                </a:cubicBezTo>
                <a:cubicBezTo>
                  <a:pt x="1827008" y="5504668"/>
                  <a:pt x="1825084" y="5500818"/>
                  <a:pt x="1825084" y="5496969"/>
                </a:cubicBezTo>
                <a:close/>
                <a:moveTo>
                  <a:pt x="1309241" y="5496969"/>
                </a:moveTo>
                <a:cubicBezTo>
                  <a:pt x="1309241" y="5500818"/>
                  <a:pt x="1309241" y="5504668"/>
                  <a:pt x="1311166" y="5508517"/>
                </a:cubicBezTo>
                <a:cubicBezTo>
                  <a:pt x="1309241" y="5508517"/>
                  <a:pt x="1309241" y="5506593"/>
                  <a:pt x="1307316" y="5506593"/>
                </a:cubicBezTo>
                <a:cubicBezTo>
                  <a:pt x="1309241" y="5504668"/>
                  <a:pt x="1307316" y="5498893"/>
                  <a:pt x="1309241" y="5496969"/>
                </a:cubicBezTo>
                <a:close/>
                <a:moveTo>
                  <a:pt x="2079155" y="5495044"/>
                </a:moveTo>
                <a:cubicBezTo>
                  <a:pt x="2059908" y="5500818"/>
                  <a:pt x="2040660" y="5504668"/>
                  <a:pt x="2021412" y="5510442"/>
                </a:cubicBezTo>
                <a:cubicBezTo>
                  <a:pt x="2021412" y="5510442"/>
                  <a:pt x="2019487" y="5510442"/>
                  <a:pt x="2019487" y="5512367"/>
                </a:cubicBezTo>
                <a:cubicBezTo>
                  <a:pt x="2019487" y="5512367"/>
                  <a:pt x="2019487" y="5514292"/>
                  <a:pt x="2021412" y="5514292"/>
                </a:cubicBezTo>
                <a:cubicBezTo>
                  <a:pt x="2025261" y="5514292"/>
                  <a:pt x="2027186" y="5512367"/>
                  <a:pt x="2029111" y="5510442"/>
                </a:cubicBezTo>
                <a:cubicBezTo>
                  <a:pt x="2029111" y="5510442"/>
                  <a:pt x="2031036" y="5512367"/>
                  <a:pt x="2031036" y="5514292"/>
                </a:cubicBezTo>
                <a:cubicBezTo>
                  <a:pt x="2048359" y="5510442"/>
                  <a:pt x="2065682" y="5506593"/>
                  <a:pt x="2083006" y="5500818"/>
                </a:cubicBezTo>
                <a:cubicBezTo>
                  <a:pt x="2081080" y="5498893"/>
                  <a:pt x="2081080" y="5496969"/>
                  <a:pt x="2079155" y="5495044"/>
                </a:cubicBezTo>
                <a:close/>
                <a:moveTo>
                  <a:pt x="1326564" y="5491194"/>
                </a:moveTo>
                <a:cubicBezTo>
                  <a:pt x="1326564" y="5491194"/>
                  <a:pt x="1328488" y="5491194"/>
                  <a:pt x="1328488" y="5491194"/>
                </a:cubicBezTo>
                <a:cubicBezTo>
                  <a:pt x="1328488" y="5493119"/>
                  <a:pt x="1328488" y="5495044"/>
                  <a:pt x="1328488" y="5496969"/>
                </a:cubicBezTo>
                <a:cubicBezTo>
                  <a:pt x="1328488" y="5496969"/>
                  <a:pt x="1328488" y="5496969"/>
                  <a:pt x="1326564" y="5496969"/>
                </a:cubicBezTo>
                <a:cubicBezTo>
                  <a:pt x="1326564" y="5496969"/>
                  <a:pt x="1324639" y="5495044"/>
                  <a:pt x="1324639" y="5493119"/>
                </a:cubicBezTo>
                <a:cubicBezTo>
                  <a:pt x="1324639" y="5493119"/>
                  <a:pt x="1326564" y="5491194"/>
                  <a:pt x="1326564" y="5491194"/>
                </a:cubicBezTo>
                <a:close/>
                <a:moveTo>
                  <a:pt x="2031036" y="5487345"/>
                </a:moveTo>
                <a:cubicBezTo>
                  <a:pt x="2023337" y="5491194"/>
                  <a:pt x="2017562" y="5493119"/>
                  <a:pt x="2009863" y="5495044"/>
                </a:cubicBezTo>
                <a:cubicBezTo>
                  <a:pt x="2011788" y="5496969"/>
                  <a:pt x="2015638" y="5498893"/>
                  <a:pt x="2017562" y="5500818"/>
                </a:cubicBezTo>
                <a:cubicBezTo>
                  <a:pt x="2025261" y="5498893"/>
                  <a:pt x="2031036" y="5496969"/>
                  <a:pt x="2038736" y="5495044"/>
                </a:cubicBezTo>
                <a:cubicBezTo>
                  <a:pt x="2038736" y="5493119"/>
                  <a:pt x="2036810" y="5491194"/>
                  <a:pt x="2034885" y="5489269"/>
                </a:cubicBezTo>
                <a:cubicBezTo>
                  <a:pt x="2034885" y="5489269"/>
                  <a:pt x="2034885" y="5491194"/>
                  <a:pt x="2034885" y="5491194"/>
                </a:cubicBezTo>
                <a:cubicBezTo>
                  <a:pt x="2032962" y="5489269"/>
                  <a:pt x="2032962" y="5489269"/>
                  <a:pt x="2031036" y="5487345"/>
                </a:cubicBezTo>
                <a:close/>
                <a:moveTo>
                  <a:pt x="1796212" y="5485420"/>
                </a:moveTo>
                <a:cubicBezTo>
                  <a:pt x="1794287" y="5485420"/>
                  <a:pt x="1790437" y="5485420"/>
                  <a:pt x="1788514" y="5487345"/>
                </a:cubicBezTo>
                <a:cubicBezTo>
                  <a:pt x="1751943" y="5518141"/>
                  <a:pt x="1717295" y="5550863"/>
                  <a:pt x="1684574" y="5579735"/>
                </a:cubicBezTo>
                <a:cubicBezTo>
                  <a:pt x="1707673" y="5568186"/>
                  <a:pt x="1726920" y="5552788"/>
                  <a:pt x="1744243" y="5537389"/>
                </a:cubicBezTo>
                <a:cubicBezTo>
                  <a:pt x="1746167" y="5535465"/>
                  <a:pt x="1746167" y="5533540"/>
                  <a:pt x="1746167" y="5533540"/>
                </a:cubicBezTo>
                <a:cubicBezTo>
                  <a:pt x="1748092" y="5533540"/>
                  <a:pt x="1748092" y="5533540"/>
                  <a:pt x="1750017" y="5533540"/>
                </a:cubicBezTo>
                <a:cubicBezTo>
                  <a:pt x="1753866" y="5529690"/>
                  <a:pt x="1755791" y="5527765"/>
                  <a:pt x="1759641" y="5525841"/>
                </a:cubicBezTo>
                <a:cubicBezTo>
                  <a:pt x="1757717" y="5527765"/>
                  <a:pt x="1753866" y="5527765"/>
                  <a:pt x="1751943" y="5525841"/>
                </a:cubicBezTo>
                <a:cubicBezTo>
                  <a:pt x="1755791" y="5521991"/>
                  <a:pt x="1757717" y="5516217"/>
                  <a:pt x="1761565" y="5512367"/>
                </a:cubicBezTo>
                <a:cubicBezTo>
                  <a:pt x="1775039" y="5504668"/>
                  <a:pt x="1790437" y="5498893"/>
                  <a:pt x="1796212" y="5485420"/>
                </a:cubicBezTo>
                <a:close/>
                <a:moveTo>
                  <a:pt x="1386232" y="5477720"/>
                </a:moveTo>
                <a:cubicBezTo>
                  <a:pt x="1380458" y="5491194"/>
                  <a:pt x="1374683" y="5502743"/>
                  <a:pt x="1366984" y="5510442"/>
                </a:cubicBezTo>
                <a:cubicBezTo>
                  <a:pt x="1359284" y="5502743"/>
                  <a:pt x="1343886" y="5512367"/>
                  <a:pt x="1343886" y="5523916"/>
                </a:cubicBezTo>
                <a:cubicBezTo>
                  <a:pt x="1338111" y="5506593"/>
                  <a:pt x="1343886" y="5495044"/>
                  <a:pt x="1353511" y="5485420"/>
                </a:cubicBezTo>
                <a:cubicBezTo>
                  <a:pt x="1363135" y="5483495"/>
                  <a:pt x="1374683" y="5479645"/>
                  <a:pt x="1386232" y="5477720"/>
                </a:cubicBezTo>
                <a:close/>
                <a:moveTo>
                  <a:pt x="2596923" y="5466172"/>
                </a:moveTo>
                <a:cubicBezTo>
                  <a:pt x="2552653" y="5535465"/>
                  <a:pt x="2429466" y="5595133"/>
                  <a:pt x="2460263" y="5710620"/>
                </a:cubicBezTo>
                <a:cubicBezTo>
                  <a:pt x="2464113" y="5585509"/>
                  <a:pt x="2569976" y="5572036"/>
                  <a:pt x="2596923" y="5466172"/>
                </a:cubicBezTo>
                <a:close/>
                <a:moveTo>
                  <a:pt x="2165771" y="5466172"/>
                </a:moveTo>
                <a:cubicBezTo>
                  <a:pt x="2142673" y="5473871"/>
                  <a:pt x="2117651" y="5483495"/>
                  <a:pt x="2094554" y="5489269"/>
                </a:cubicBezTo>
                <a:cubicBezTo>
                  <a:pt x="2090704" y="5491194"/>
                  <a:pt x="2088780" y="5495044"/>
                  <a:pt x="2086855" y="5498893"/>
                </a:cubicBezTo>
                <a:cubicBezTo>
                  <a:pt x="2092629" y="5496969"/>
                  <a:pt x="2096479" y="5496969"/>
                  <a:pt x="2102253" y="5495044"/>
                </a:cubicBezTo>
                <a:cubicBezTo>
                  <a:pt x="2119577" y="5491194"/>
                  <a:pt x="2136899" y="5483495"/>
                  <a:pt x="2154222" y="5477721"/>
                </a:cubicBezTo>
                <a:cubicBezTo>
                  <a:pt x="2156147" y="5477721"/>
                  <a:pt x="2158073" y="5475796"/>
                  <a:pt x="2159997" y="5473871"/>
                </a:cubicBezTo>
                <a:cubicBezTo>
                  <a:pt x="2161921" y="5473871"/>
                  <a:pt x="2165771" y="5473871"/>
                  <a:pt x="2167696" y="5473871"/>
                </a:cubicBezTo>
                <a:cubicBezTo>
                  <a:pt x="2171545" y="5473871"/>
                  <a:pt x="2175395" y="5471947"/>
                  <a:pt x="2179244" y="5470022"/>
                </a:cubicBezTo>
                <a:cubicBezTo>
                  <a:pt x="2173470" y="5470022"/>
                  <a:pt x="2169621" y="5470022"/>
                  <a:pt x="2163847" y="5470022"/>
                </a:cubicBezTo>
                <a:cubicBezTo>
                  <a:pt x="2163847" y="5468097"/>
                  <a:pt x="2165771" y="5468097"/>
                  <a:pt x="2165771" y="5466172"/>
                </a:cubicBezTo>
                <a:close/>
                <a:moveTo>
                  <a:pt x="1442051" y="5462321"/>
                </a:moveTo>
                <a:cubicBezTo>
                  <a:pt x="1447826" y="5471946"/>
                  <a:pt x="1451675" y="5483495"/>
                  <a:pt x="1453600" y="5493119"/>
                </a:cubicBezTo>
                <a:cubicBezTo>
                  <a:pt x="1440127" y="5498893"/>
                  <a:pt x="1426653" y="5502743"/>
                  <a:pt x="1413179" y="5506592"/>
                </a:cubicBezTo>
                <a:cubicBezTo>
                  <a:pt x="1413179" y="5495044"/>
                  <a:pt x="1413179" y="5481570"/>
                  <a:pt x="1411254" y="5470021"/>
                </a:cubicBezTo>
                <a:cubicBezTo>
                  <a:pt x="1422804" y="5468097"/>
                  <a:pt x="1432428" y="5464247"/>
                  <a:pt x="1442051" y="5462321"/>
                </a:cubicBezTo>
                <a:close/>
                <a:moveTo>
                  <a:pt x="1823159" y="5458473"/>
                </a:moveTo>
                <a:cubicBezTo>
                  <a:pt x="1817384" y="5464247"/>
                  <a:pt x="1809685" y="5470022"/>
                  <a:pt x="1800061" y="5477721"/>
                </a:cubicBezTo>
                <a:cubicBezTo>
                  <a:pt x="1803911" y="5481570"/>
                  <a:pt x="1805836" y="5483495"/>
                  <a:pt x="1807761" y="5487345"/>
                </a:cubicBezTo>
                <a:cubicBezTo>
                  <a:pt x="1811610" y="5483495"/>
                  <a:pt x="1817384" y="5477721"/>
                  <a:pt x="1821234" y="5473871"/>
                </a:cubicBezTo>
                <a:cubicBezTo>
                  <a:pt x="1821234" y="5468097"/>
                  <a:pt x="1823159" y="5464247"/>
                  <a:pt x="1823159" y="5458473"/>
                </a:cubicBezTo>
                <a:close/>
                <a:moveTo>
                  <a:pt x="1299616" y="5458473"/>
                </a:moveTo>
                <a:cubicBezTo>
                  <a:pt x="1301541" y="5460397"/>
                  <a:pt x="1301541" y="5462322"/>
                  <a:pt x="1303467" y="5464247"/>
                </a:cubicBezTo>
                <a:cubicBezTo>
                  <a:pt x="1299616" y="5466172"/>
                  <a:pt x="1297691" y="5462322"/>
                  <a:pt x="1295767" y="5466172"/>
                </a:cubicBezTo>
                <a:cubicBezTo>
                  <a:pt x="1293842" y="5468097"/>
                  <a:pt x="1295767" y="5468097"/>
                  <a:pt x="1295767" y="5470021"/>
                </a:cubicBezTo>
                <a:cubicBezTo>
                  <a:pt x="1293842" y="5470021"/>
                  <a:pt x="1293842" y="5470021"/>
                  <a:pt x="1293842" y="5470021"/>
                </a:cubicBezTo>
                <a:cubicBezTo>
                  <a:pt x="1293842" y="5466172"/>
                  <a:pt x="1293842" y="5464247"/>
                  <a:pt x="1291917" y="5460397"/>
                </a:cubicBezTo>
                <a:cubicBezTo>
                  <a:pt x="1291917" y="5460397"/>
                  <a:pt x="1291917" y="5462322"/>
                  <a:pt x="1293842" y="5462322"/>
                </a:cubicBezTo>
                <a:cubicBezTo>
                  <a:pt x="1295767" y="5460397"/>
                  <a:pt x="1297691" y="5460397"/>
                  <a:pt x="1299616" y="5458473"/>
                </a:cubicBezTo>
                <a:close/>
                <a:moveTo>
                  <a:pt x="3393785" y="5448848"/>
                </a:moveTo>
                <a:cubicBezTo>
                  <a:pt x="3428431" y="5495043"/>
                  <a:pt x="3495799" y="5541238"/>
                  <a:pt x="3543919" y="5568185"/>
                </a:cubicBezTo>
                <a:cubicBezTo>
                  <a:pt x="3511197" y="5516216"/>
                  <a:pt x="3449604" y="5485419"/>
                  <a:pt x="3393785" y="5448848"/>
                </a:cubicBezTo>
                <a:close/>
                <a:moveTo>
                  <a:pt x="1494021" y="5448848"/>
                </a:moveTo>
                <a:cubicBezTo>
                  <a:pt x="1494021" y="5450773"/>
                  <a:pt x="1492096" y="5452698"/>
                  <a:pt x="1490171" y="5452698"/>
                </a:cubicBezTo>
                <a:cubicBezTo>
                  <a:pt x="1492096" y="5458473"/>
                  <a:pt x="1494021" y="5471946"/>
                  <a:pt x="1490171" y="5475796"/>
                </a:cubicBezTo>
                <a:cubicBezTo>
                  <a:pt x="1492096" y="5475796"/>
                  <a:pt x="1492096" y="5477721"/>
                  <a:pt x="1492096" y="5479645"/>
                </a:cubicBezTo>
                <a:cubicBezTo>
                  <a:pt x="1486321" y="5481570"/>
                  <a:pt x="1482472" y="5483495"/>
                  <a:pt x="1476697" y="5485420"/>
                </a:cubicBezTo>
                <a:cubicBezTo>
                  <a:pt x="1480547" y="5473871"/>
                  <a:pt x="1480547" y="5464247"/>
                  <a:pt x="1480547" y="5452698"/>
                </a:cubicBezTo>
                <a:cubicBezTo>
                  <a:pt x="1484396" y="5450773"/>
                  <a:pt x="1490171" y="5450773"/>
                  <a:pt x="1494021" y="5448848"/>
                </a:cubicBezTo>
                <a:close/>
                <a:moveTo>
                  <a:pt x="1792362" y="5446924"/>
                </a:moveTo>
                <a:cubicBezTo>
                  <a:pt x="1790437" y="5448849"/>
                  <a:pt x="1786588" y="5450774"/>
                  <a:pt x="1782738" y="5452699"/>
                </a:cubicBezTo>
                <a:cubicBezTo>
                  <a:pt x="1782738" y="5454624"/>
                  <a:pt x="1780813" y="5456548"/>
                  <a:pt x="1780813" y="5456548"/>
                </a:cubicBezTo>
                <a:cubicBezTo>
                  <a:pt x="1771189" y="5466172"/>
                  <a:pt x="1753866" y="5470022"/>
                  <a:pt x="1744243" y="5479646"/>
                </a:cubicBezTo>
                <a:cubicBezTo>
                  <a:pt x="1740393" y="5485420"/>
                  <a:pt x="1740393" y="5493119"/>
                  <a:pt x="1736543" y="5496969"/>
                </a:cubicBezTo>
                <a:cubicBezTo>
                  <a:pt x="1755791" y="5483495"/>
                  <a:pt x="1775039" y="5466172"/>
                  <a:pt x="1794287" y="5450774"/>
                </a:cubicBezTo>
                <a:cubicBezTo>
                  <a:pt x="1794287" y="5450774"/>
                  <a:pt x="1792362" y="5450774"/>
                  <a:pt x="1792362" y="5450774"/>
                </a:cubicBezTo>
                <a:cubicBezTo>
                  <a:pt x="1792362" y="5448849"/>
                  <a:pt x="1792362" y="5448849"/>
                  <a:pt x="1792362" y="5446924"/>
                </a:cubicBezTo>
                <a:close/>
                <a:moveTo>
                  <a:pt x="3347590" y="5446923"/>
                </a:moveTo>
                <a:cubicBezTo>
                  <a:pt x="3401484" y="5506592"/>
                  <a:pt x="3453454" y="5568185"/>
                  <a:pt x="3524671" y="5616304"/>
                </a:cubicBezTo>
                <a:cubicBezTo>
                  <a:pt x="3482326" y="5548937"/>
                  <a:pt x="3414958" y="5496968"/>
                  <a:pt x="3347590" y="5446923"/>
                </a:cubicBezTo>
                <a:close/>
                <a:moveTo>
                  <a:pt x="1507493" y="5444998"/>
                </a:moveTo>
                <a:cubicBezTo>
                  <a:pt x="1503644" y="5456548"/>
                  <a:pt x="1501719" y="5466172"/>
                  <a:pt x="1499794" y="5477721"/>
                </a:cubicBezTo>
                <a:cubicBezTo>
                  <a:pt x="1499794" y="5477721"/>
                  <a:pt x="1497869" y="5479645"/>
                  <a:pt x="1495945" y="5479645"/>
                </a:cubicBezTo>
                <a:cubicBezTo>
                  <a:pt x="1495945" y="5473871"/>
                  <a:pt x="1495945" y="5468097"/>
                  <a:pt x="1497869" y="5464247"/>
                </a:cubicBezTo>
                <a:cubicBezTo>
                  <a:pt x="1492095" y="5460397"/>
                  <a:pt x="1497869" y="5454623"/>
                  <a:pt x="1499794" y="5446924"/>
                </a:cubicBezTo>
                <a:cubicBezTo>
                  <a:pt x="1501719" y="5446924"/>
                  <a:pt x="1505568" y="5444998"/>
                  <a:pt x="1507493" y="5444998"/>
                </a:cubicBezTo>
                <a:close/>
                <a:moveTo>
                  <a:pt x="1809685" y="5439225"/>
                </a:moveTo>
                <a:cubicBezTo>
                  <a:pt x="1805836" y="5441150"/>
                  <a:pt x="1801987" y="5443075"/>
                  <a:pt x="1798136" y="5445000"/>
                </a:cubicBezTo>
                <a:cubicBezTo>
                  <a:pt x="1798136" y="5446924"/>
                  <a:pt x="1796212" y="5448849"/>
                  <a:pt x="1796212" y="5450774"/>
                </a:cubicBezTo>
                <a:cubicBezTo>
                  <a:pt x="1801987" y="5446924"/>
                  <a:pt x="1805836" y="5443075"/>
                  <a:pt x="1809685" y="5439225"/>
                </a:cubicBezTo>
                <a:close/>
                <a:moveTo>
                  <a:pt x="1861655" y="5429602"/>
                </a:moveTo>
                <a:cubicBezTo>
                  <a:pt x="1852031" y="5435376"/>
                  <a:pt x="1844331" y="5441150"/>
                  <a:pt x="1834707" y="5448849"/>
                </a:cubicBezTo>
                <a:cubicBezTo>
                  <a:pt x="1836632" y="5450774"/>
                  <a:pt x="1840482" y="5450774"/>
                  <a:pt x="1844331" y="5452699"/>
                </a:cubicBezTo>
                <a:cubicBezTo>
                  <a:pt x="1850106" y="5446924"/>
                  <a:pt x="1855880" y="5443075"/>
                  <a:pt x="1863579" y="5437301"/>
                </a:cubicBezTo>
                <a:cubicBezTo>
                  <a:pt x="1861655" y="5437301"/>
                  <a:pt x="1861655" y="5437301"/>
                  <a:pt x="1861655" y="5437301"/>
                </a:cubicBezTo>
                <a:cubicBezTo>
                  <a:pt x="1861655" y="5435376"/>
                  <a:pt x="1861655" y="5431526"/>
                  <a:pt x="1861655" y="5429602"/>
                </a:cubicBezTo>
                <a:close/>
                <a:moveTo>
                  <a:pt x="2167696" y="5427677"/>
                </a:moveTo>
                <a:cubicBezTo>
                  <a:pt x="2163847" y="5429602"/>
                  <a:pt x="2161921" y="5429602"/>
                  <a:pt x="2159997" y="5431526"/>
                </a:cubicBezTo>
                <a:cubicBezTo>
                  <a:pt x="2154222" y="5443075"/>
                  <a:pt x="2144598" y="5448849"/>
                  <a:pt x="2125351" y="5448849"/>
                </a:cubicBezTo>
                <a:cubicBezTo>
                  <a:pt x="2115726" y="5454624"/>
                  <a:pt x="2106102" y="5458473"/>
                  <a:pt x="2096479" y="5462323"/>
                </a:cubicBezTo>
                <a:cubicBezTo>
                  <a:pt x="2098403" y="5464247"/>
                  <a:pt x="2098403" y="5464247"/>
                  <a:pt x="2100328" y="5464247"/>
                </a:cubicBezTo>
                <a:cubicBezTo>
                  <a:pt x="2100328" y="5464247"/>
                  <a:pt x="2100328" y="5466172"/>
                  <a:pt x="2100328" y="5466172"/>
                </a:cubicBezTo>
                <a:cubicBezTo>
                  <a:pt x="2098403" y="5466172"/>
                  <a:pt x="2096479" y="5464247"/>
                  <a:pt x="2094554" y="5464247"/>
                </a:cubicBezTo>
                <a:cubicBezTo>
                  <a:pt x="2079155" y="5471947"/>
                  <a:pt x="2061832" y="5477721"/>
                  <a:pt x="2044510" y="5483495"/>
                </a:cubicBezTo>
                <a:cubicBezTo>
                  <a:pt x="2044510" y="5485420"/>
                  <a:pt x="2044510" y="5489269"/>
                  <a:pt x="2044510" y="5493119"/>
                </a:cubicBezTo>
                <a:cubicBezTo>
                  <a:pt x="2052209" y="5491194"/>
                  <a:pt x="2061832" y="5487345"/>
                  <a:pt x="2069531" y="5485420"/>
                </a:cubicBezTo>
                <a:cubicBezTo>
                  <a:pt x="2067607" y="5483495"/>
                  <a:pt x="2063757" y="5481570"/>
                  <a:pt x="2059908" y="5479646"/>
                </a:cubicBezTo>
                <a:cubicBezTo>
                  <a:pt x="2065682" y="5479646"/>
                  <a:pt x="2073381" y="5479646"/>
                  <a:pt x="2081080" y="5481570"/>
                </a:cubicBezTo>
                <a:cubicBezTo>
                  <a:pt x="2096479" y="5477721"/>
                  <a:pt x="2109952" y="5471947"/>
                  <a:pt x="2123426" y="5466172"/>
                </a:cubicBezTo>
                <a:cubicBezTo>
                  <a:pt x="2123426" y="5466172"/>
                  <a:pt x="2123426" y="5464247"/>
                  <a:pt x="2123426" y="5464247"/>
                </a:cubicBezTo>
                <a:cubicBezTo>
                  <a:pt x="2127275" y="5464247"/>
                  <a:pt x="2129200" y="5464247"/>
                  <a:pt x="2131125" y="5464247"/>
                </a:cubicBezTo>
                <a:cubicBezTo>
                  <a:pt x="2148448" y="5456548"/>
                  <a:pt x="2165771" y="5448849"/>
                  <a:pt x="2181169" y="5441150"/>
                </a:cubicBezTo>
                <a:cubicBezTo>
                  <a:pt x="2175395" y="5441150"/>
                  <a:pt x="2171545" y="5443075"/>
                  <a:pt x="2165771" y="5439225"/>
                </a:cubicBezTo>
                <a:cubicBezTo>
                  <a:pt x="2165771" y="5435376"/>
                  <a:pt x="2167696" y="5431526"/>
                  <a:pt x="2167696" y="5427677"/>
                </a:cubicBezTo>
                <a:close/>
                <a:moveTo>
                  <a:pt x="1415105" y="5427676"/>
                </a:moveTo>
                <a:cubicBezTo>
                  <a:pt x="1418953" y="5431525"/>
                  <a:pt x="1422804" y="5435375"/>
                  <a:pt x="1426654" y="5441149"/>
                </a:cubicBezTo>
                <a:cubicBezTo>
                  <a:pt x="1422804" y="5443074"/>
                  <a:pt x="1417029" y="5443074"/>
                  <a:pt x="1413180" y="5444999"/>
                </a:cubicBezTo>
                <a:cubicBezTo>
                  <a:pt x="1415105" y="5439225"/>
                  <a:pt x="1415105" y="5433450"/>
                  <a:pt x="1415105" y="5427676"/>
                </a:cubicBezTo>
                <a:close/>
                <a:moveTo>
                  <a:pt x="1984841" y="5425752"/>
                </a:moveTo>
                <a:cubicBezTo>
                  <a:pt x="1980991" y="5427677"/>
                  <a:pt x="1975217" y="5427677"/>
                  <a:pt x="1971367" y="5427677"/>
                </a:cubicBezTo>
                <a:cubicBezTo>
                  <a:pt x="1965593" y="5431526"/>
                  <a:pt x="1957895" y="5433451"/>
                  <a:pt x="1952119" y="5437301"/>
                </a:cubicBezTo>
                <a:cubicBezTo>
                  <a:pt x="1963669" y="5433451"/>
                  <a:pt x="1975217" y="5429602"/>
                  <a:pt x="1984841" y="5425752"/>
                </a:cubicBezTo>
                <a:close/>
                <a:moveTo>
                  <a:pt x="1605657" y="5425751"/>
                </a:moveTo>
                <a:cubicBezTo>
                  <a:pt x="1611431" y="5425751"/>
                  <a:pt x="1617206" y="5427676"/>
                  <a:pt x="1617206" y="5431525"/>
                </a:cubicBezTo>
                <a:cubicBezTo>
                  <a:pt x="1615281" y="5433450"/>
                  <a:pt x="1611431" y="5433450"/>
                  <a:pt x="1609507" y="5435375"/>
                </a:cubicBezTo>
                <a:cubicBezTo>
                  <a:pt x="1609507" y="5431525"/>
                  <a:pt x="1607583" y="5429601"/>
                  <a:pt x="1605657" y="5425751"/>
                </a:cubicBezTo>
                <a:close/>
                <a:moveTo>
                  <a:pt x="1461300" y="5416127"/>
                </a:moveTo>
                <a:cubicBezTo>
                  <a:pt x="1461300" y="5419977"/>
                  <a:pt x="1461300" y="5421901"/>
                  <a:pt x="1461300" y="5427676"/>
                </a:cubicBezTo>
                <a:cubicBezTo>
                  <a:pt x="1459375" y="5427676"/>
                  <a:pt x="1459375" y="5427676"/>
                  <a:pt x="1459375" y="5427676"/>
                </a:cubicBezTo>
                <a:cubicBezTo>
                  <a:pt x="1461300" y="5423826"/>
                  <a:pt x="1461300" y="5419977"/>
                  <a:pt x="1461300" y="5416127"/>
                </a:cubicBezTo>
                <a:close/>
                <a:moveTo>
                  <a:pt x="1438202" y="5410353"/>
                </a:moveTo>
                <a:cubicBezTo>
                  <a:pt x="1440127" y="5414202"/>
                  <a:pt x="1443976" y="5416127"/>
                  <a:pt x="1447826" y="5418052"/>
                </a:cubicBezTo>
                <a:cubicBezTo>
                  <a:pt x="1447826" y="5414202"/>
                  <a:pt x="1445901" y="5410353"/>
                  <a:pt x="1447826" y="5410353"/>
                </a:cubicBezTo>
                <a:cubicBezTo>
                  <a:pt x="1451676" y="5416127"/>
                  <a:pt x="1451676" y="5423826"/>
                  <a:pt x="1451676" y="5431525"/>
                </a:cubicBezTo>
                <a:cubicBezTo>
                  <a:pt x="1449751" y="5431525"/>
                  <a:pt x="1445901" y="5433450"/>
                  <a:pt x="1442052" y="5435375"/>
                </a:cubicBezTo>
                <a:cubicBezTo>
                  <a:pt x="1438202" y="5429601"/>
                  <a:pt x="1434351" y="5425751"/>
                  <a:pt x="1430503" y="5421901"/>
                </a:cubicBezTo>
                <a:cubicBezTo>
                  <a:pt x="1432428" y="5418052"/>
                  <a:pt x="1436276" y="5414202"/>
                  <a:pt x="1438202" y="5410353"/>
                </a:cubicBezTo>
                <a:close/>
                <a:moveTo>
                  <a:pt x="1894376" y="5406504"/>
                </a:moveTo>
                <a:cubicBezTo>
                  <a:pt x="1890526" y="5408429"/>
                  <a:pt x="1886677" y="5412278"/>
                  <a:pt x="1882828" y="5414203"/>
                </a:cubicBezTo>
                <a:cubicBezTo>
                  <a:pt x="1884752" y="5414203"/>
                  <a:pt x="1884752" y="5414203"/>
                  <a:pt x="1886677" y="5414203"/>
                </a:cubicBezTo>
                <a:cubicBezTo>
                  <a:pt x="1888602" y="5412278"/>
                  <a:pt x="1892451" y="5410354"/>
                  <a:pt x="1894376" y="5406504"/>
                </a:cubicBezTo>
                <a:close/>
                <a:moveTo>
                  <a:pt x="1434352" y="5398804"/>
                </a:moveTo>
                <a:cubicBezTo>
                  <a:pt x="1434352" y="5398804"/>
                  <a:pt x="1432428" y="5400729"/>
                  <a:pt x="1434352" y="5402653"/>
                </a:cubicBezTo>
                <a:cubicBezTo>
                  <a:pt x="1432428" y="5402653"/>
                  <a:pt x="1432428" y="5404578"/>
                  <a:pt x="1430503" y="5404578"/>
                </a:cubicBezTo>
                <a:cubicBezTo>
                  <a:pt x="1430503" y="5404578"/>
                  <a:pt x="1432428" y="5396879"/>
                  <a:pt x="1434352" y="5398804"/>
                </a:cubicBezTo>
                <a:close/>
                <a:moveTo>
                  <a:pt x="1295767" y="5394954"/>
                </a:moveTo>
                <a:cubicBezTo>
                  <a:pt x="1307316" y="5400729"/>
                  <a:pt x="1316940" y="5406503"/>
                  <a:pt x="1330413" y="5408428"/>
                </a:cubicBezTo>
                <a:cubicBezTo>
                  <a:pt x="1328488" y="5408428"/>
                  <a:pt x="1324639" y="5414202"/>
                  <a:pt x="1328488" y="5414202"/>
                </a:cubicBezTo>
                <a:cubicBezTo>
                  <a:pt x="1340037" y="5414202"/>
                  <a:pt x="1351586" y="5410353"/>
                  <a:pt x="1363134" y="5406503"/>
                </a:cubicBezTo>
                <a:cubicBezTo>
                  <a:pt x="1365059" y="5408428"/>
                  <a:pt x="1365059" y="5408428"/>
                  <a:pt x="1366984" y="5408428"/>
                </a:cubicBezTo>
                <a:cubicBezTo>
                  <a:pt x="1366984" y="5408428"/>
                  <a:pt x="1366984" y="5406503"/>
                  <a:pt x="1366984" y="5406503"/>
                </a:cubicBezTo>
                <a:cubicBezTo>
                  <a:pt x="1374683" y="5404578"/>
                  <a:pt x="1380458" y="5404578"/>
                  <a:pt x="1386232" y="5406503"/>
                </a:cubicBezTo>
                <a:cubicBezTo>
                  <a:pt x="1386232" y="5408428"/>
                  <a:pt x="1386232" y="5408428"/>
                  <a:pt x="1386232" y="5410353"/>
                </a:cubicBezTo>
                <a:cubicBezTo>
                  <a:pt x="1388157" y="5412277"/>
                  <a:pt x="1390082" y="5414202"/>
                  <a:pt x="1393931" y="5414202"/>
                </a:cubicBezTo>
                <a:cubicBezTo>
                  <a:pt x="1393931" y="5427676"/>
                  <a:pt x="1393931" y="5441149"/>
                  <a:pt x="1392006" y="5454622"/>
                </a:cubicBezTo>
                <a:cubicBezTo>
                  <a:pt x="1390082" y="5454622"/>
                  <a:pt x="1386232" y="5456547"/>
                  <a:pt x="1384307" y="5456547"/>
                </a:cubicBezTo>
                <a:cubicBezTo>
                  <a:pt x="1380458" y="5456547"/>
                  <a:pt x="1378533" y="5458472"/>
                  <a:pt x="1374683" y="5458472"/>
                </a:cubicBezTo>
                <a:cubicBezTo>
                  <a:pt x="1374683" y="5452698"/>
                  <a:pt x="1374683" y="5446923"/>
                  <a:pt x="1372758" y="5441149"/>
                </a:cubicBezTo>
                <a:cubicBezTo>
                  <a:pt x="1370834" y="5446923"/>
                  <a:pt x="1366984" y="5454622"/>
                  <a:pt x="1363134" y="5460397"/>
                </a:cubicBezTo>
                <a:cubicBezTo>
                  <a:pt x="1357360" y="5460397"/>
                  <a:pt x="1349661" y="5462321"/>
                  <a:pt x="1343887" y="5464246"/>
                </a:cubicBezTo>
                <a:cubicBezTo>
                  <a:pt x="1347736" y="5454622"/>
                  <a:pt x="1353511" y="5446923"/>
                  <a:pt x="1349661" y="5437299"/>
                </a:cubicBezTo>
                <a:cubicBezTo>
                  <a:pt x="1343887" y="5444999"/>
                  <a:pt x="1340037" y="5454622"/>
                  <a:pt x="1336187" y="5466171"/>
                </a:cubicBezTo>
                <a:cubicBezTo>
                  <a:pt x="1336187" y="5466171"/>
                  <a:pt x="1334263" y="5466171"/>
                  <a:pt x="1334263" y="5466171"/>
                </a:cubicBezTo>
                <a:cubicBezTo>
                  <a:pt x="1330413" y="5462321"/>
                  <a:pt x="1326563" y="5458472"/>
                  <a:pt x="1324639" y="5454622"/>
                </a:cubicBezTo>
                <a:cubicBezTo>
                  <a:pt x="1320789" y="5456547"/>
                  <a:pt x="1320789" y="5462321"/>
                  <a:pt x="1320789" y="5468096"/>
                </a:cubicBezTo>
                <a:cubicBezTo>
                  <a:pt x="1318864" y="5468096"/>
                  <a:pt x="1318864" y="5468096"/>
                  <a:pt x="1316940" y="5468096"/>
                </a:cubicBezTo>
                <a:cubicBezTo>
                  <a:pt x="1315015" y="5466171"/>
                  <a:pt x="1313090" y="5464246"/>
                  <a:pt x="1311165" y="5464246"/>
                </a:cubicBezTo>
                <a:cubicBezTo>
                  <a:pt x="1307316" y="5450773"/>
                  <a:pt x="1309240" y="5437299"/>
                  <a:pt x="1318864" y="5433450"/>
                </a:cubicBezTo>
                <a:cubicBezTo>
                  <a:pt x="1318864" y="5431525"/>
                  <a:pt x="1315015" y="5431525"/>
                  <a:pt x="1315015" y="5429600"/>
                </a:cubicBezTo>
                <a:cubicBezTo>
                  <a:pt x="1318864" y="5423826"/>
                  <a:pt x="1328488" y="5418052"/>
                  <a:pt x="1324639" y="5412277"/>
                </a:cubicBezTo>
                <a:cubicBezTo>
                  <a:pt x="1320789" y="5412277"/>
                  <a:pt x="1318864" y="5416127"/>
                  <a:pt x="1316940" y="5418052"/>
                </a:cubicBezTo>
                <a:cubicBezTo>
                  <a:pt x="1315015" y="5414202"/>
                  <a:pt x="1313090" y="5408428"/>
                  <a:pt x="1307316" y="5408428"/>
                </a:cubicBezTo>
                <a:cubicBezTo>
                  <a:pt x="1305391" y="5408428"/>
                  <a:pt x="1303466" y="5410353"/>
                  <a:pt x="1301541" y="5412277"/>
                </a:cubicBezTo>
                <a:cubicBezTo>
                  <a:pt x="1301541" y="5419977"/>
                  <a:pt x="1307316" y="5425751"/>
                  <a:pt x="1307316" y="5431525"/>
                </a:cubicBezTo>
                <a:cubicBezTo>
                  <a:pt x="1301541" y="5433450"/>
                  <a:pt x="1303466" y="5427676"/>
                  <a:pt x="1303466" y="5423826"/>
                </a:cubicBezTo>
                <a:cubicBezTo>
                  <a:pt x="1299616" y="5414202"/>
                  <a:pt x="1297692" y="5404578"/>
                  <a:pt x="1295767" y="5394954"/>
                </a:cubicBezTo>
                <a:close/>
                <a:moveTo>
                  <a:pt x="1622982" y="5393030"/>
                </a:moveTo>
                <a:cubicBezTo>
                  <a:pt x="1622982" y="5393030"/>
                  <a:pt x="1622982" y="5394955"/>
                  <a:pt x="1622982" y="5394955"/>
                </a:cubicBezTo>
                <a:cubicBezTo>
                  <a:pt x="1622982" y="5394955"/>
                  <a:pt x="1621058" y="5394955"/>
                  <a:pt x="1621058" y="5394955"/>
                </a:cubicBezTo>
                <a:cubicBezTo>
                  <a:pt x="1621058" y="5394955"/>
                  <a:pt x="1622982" y="5393030"/>
                  <a:pt x="1622982" y="5393030"/>
                </a:cubicBezTo>
                <a:close/>
                <a:moveTo>
                  <a:pt x="1486322" y="5391105"/>
                </a:moveTo>
                <a:cubicBezTo>
                  <a:pt x="1486322" y="5394954"/>
                  <a:pt x="1490171" y="5394954"/>
                  <a:pt x="1492096" y="5398804"/>
                </a:cubicBezTo>
                <a:cubicBezTo>
                  <a:pt x="1488247" y="5396879"/>
                  <a:pt x="1486322" y="5398804"/>
                  <a:pt x="1486322" y="5398804"/>
                </a:cubicBezTo>
                <a:cubicBezTo>
                  <a:pt x="1486322" y="5396879"/>
                  <a:pt x="1486322" y="5393029"/>
                  <a:pt x="1486322" y="5391105"/>
                </a:cubicBezTo>
                <a:close/>
                <a:moveTo>
                  <a:pt x="1520968" y="5389180"/>
                </a:moveTo>
                <a:cubicBezTo>
                  <a:pt x="1520968" y="5396879"/>
                  <a:pt x="1519043" y="5404578"/>
                  <a:pt x="1517118" y="5412277"/>
                </a:cubicBezTo>
                <a:cubicBezTo>
                  <a:pt x="1515194" y="5414202"/>
                  <a:pt x="1515194" y="5414202"/>
                  <a:pt x="1513269" y="5414202"/>
                </a:cubicBezTo>
                <a:cubicBezTo>
                  <a:pt x="1513269" y="5404578"/>
                  <a:pt x="1517118" y="5394954"/>
                  <a:pt x="1520968" y="5389180"/>
                </a:cubicBezTo>
                <a:close/>
                <a:moveTo>
                  <a:pt x="1459374" y="5387256"/>
                </a:moveTo>
                <a:lnTo>
                  <a:pt x="1459374" y="5389181"/>
                </a:lnTo>
                <a:cubicBezTo>
                  <a:pt x="1459374" y="5389181"/>
                  <a:pt x="1457450" y="5389181"/>
                  <a:pt x="1455525" y="5389181"/>
                </a:cubicBezTo>
                <a:cubicBezTo>
                  <a:pt x="1455525" y="5387256"/>
                  <a:pt x="1457450" y="5387256"/>
                  <a:pt x="1459374" y="5387256"/>
                </a:cubicBezTo>
                <a:close/>
                <a:moveTo>
                  <a:pt x="1359284" y="5383406"/>
                </a:moveTo>
                <a:cubicBezTo>
                  <a:pt x="1363135" y="5383406"/>
                  <a:pt x="1366985" y="5387256"/>
                  <a:pt x="1368909" y="5391106"/>
                </a:cubicBezTo>
                <a:cubicBezTo>
                  <a:pt x="1366985" y="5391106"/>
                  <a:pt x="1363135" y="5393030"/>
                  <a:pt x="1361209" y="5393030"/>
                </a:cubicBezTo>
                <a:cubicBezTo>
                  <a:pt x="1355435" y="5389181"/>
                  <a:pt x="1353510" y="5383406"/>
                  <a:pt x="1359284" y="5383406"/>
                </a:cubicBezTo>
                <a:close/>
                <a:moveTo>
                  <a:pt x="2658516" y="5379557"/>
                </a:moveTo>
                <a:cubicBezTo>
                  <a:pt x="2623870" y="5433451"/>
                  <a:pt x="2623870" y="5550863"/>
                  <a:pt x="2658516" y="5595133"/>
                </a:cubicBezTo>
                <a:cubicBezTo>
                  <a:pt x="2658516" y="5537389"/>
                  <a:pt x="2646967" y="5456548"/>
                  <a:pt x="2658516" y="5379557"/>
                </a:cubicBezTo>
                <a:close/>
                <a:moveTo>
                  <a:pt x="1951271" y="5377109"/>
                </a:moveTo>
                <a:lnTo>
                  <a:pt x="1951638" y="5379557"/>
                </a:lnTo>
                <a:lnTo>
                  <a:pt x="1950499" y="5387156"/>
                </a:lnTo>
                <a:close/>
                <a:moveTo>
                  <a:pt x="1417028" y="5373782"/>
                </a:moveTo>
                <a:cubicBezTo>
                  <a:pt x="1418953" y="5377632"/>
                  <a:pt x="1424728" y="5381482"/>
                  <a:pt x="1426653" y="5381482"/>
                </a:cubicBezTo>
                <a:cubicBezTo>
                  <a:pt x="1430502" y="5381482"/>
                  <a:pt x="1436277" y="5383406"/>
                  <a:pt x="1434352" y="5385331"/>
                </a:cubicBezTo>
                <a:cubicBezTo>
                  <a:pt x="1430502" y="5383406"/>
                  <a:pt x="1426653" y="5385331"/>
                  <a:pt x="1424728" y="5387256"/>
                </a:cubicBezTo>
                <a:cubicBezTo>
                  <a:pt x="1422803" y="5385331"/>
                  <a:pt x="1418953" y="5383406"/>
                  <a:pt x="1415103" y="5383406"/>
                </a:cubicBezTo>
                <a:cubicBezTo>
                  <a:pt x="1417028" y="5379557"/>
                  <a:pt x="1417028" y="5377632"/>
                  <a:pt x="1417028" y="5373782"/>
                </a:cubicBezTo>
                <a:close/>
                <a:moveTo>
                  <a:pt x="1309240" y="5373782"/>
                </a:moveTo>
                <a:cubicBezTo>
                  <a:pt x="1309240" y="5375707"/>
                  <a:pt x="1311165" y="5375707"/>
                  <a:pt x="1313090" y="5377632"/>
                </a:cubicBezTo>
                <a:cubicBezTo>
                  <a:pt x="1324638" y="5387256"/>
                  <a:pt x="1334263" y="5391105"/>
                  <a:pt x="1347737" y="5396880"/>
                </a:cubicBezTo>
                <a:cubicBezTo>
                  <a:pt x="1338113" y="5396880"/>
                  <a:pt x="1330414" y="5396880"/>
                  <a:pt x="1320790" y="5394955"/>
                </a:cubicBezTo>
                <a:cubicBezTo>
                  <a:pt x="1316939" y="5389181"/>
                  <a:pt x="1313090" y="5381482"/>
                  <a:pt x="1309240" y="5373782"/>
                </a:cubicBezTo>
                <a:close/>
                <a:moveTo>
                  <a:pt x="1536365" y="5368008"/>
                </a:moveTo>
                <a:cubicBezTo>
                  <a:pt x="1536365" y="5369933"/>
                  <a:pt x="1534441" y="5369933"/>
                  <a:pt x="1534441" y="5369933"/>
                </a:cubicBezTo>
                <a:lnTo>
                  <a:pt x="1535284" y="5368278"/>
                </a:lnTo>
                <a:close/>
                <a:moveTo>
                  <a:pt x="1428577" y="5366083"/>
                </a:moveTo>
                <a:cubicBezTo>
                  <a:pt x="1432426" y="5368008"/>
                  <a:pt x="1434351" y="5369933"/>
                  <a:pt x="1438202" y="5371858"/>
                </a:cubicBezTo>
                <a:cubicBezTo>
                  <a:pt x="1438202" y="5373782"/>
                  <a:pt x="1438202" y="5375707"/>
                  <a:pt x="1438202" y="5379557"/>
                </a:cubicBezTo>
                <a:cubicBezTo>
                  <a:pt x="1440127" y="5381482"/>
                  <a:pt x="1442051" y="5383406"/>
                  <a:pt x="1440127" y="5385331"/>
                </a:cubicBezTo>
                <a:cubicBezTo>
                  <a:pt x="1432426" y="5385331"/>
                  <a:pt x="1434351" y="5379557"/>
                  <a:pt x="1434351" y="5375707"/>
                </a:cubicBezTo>
                <a:cubicBezTo>
                  <a:pt x="1434351" y="5371858"/>
                  <a:pt x="1432426" y="5368008"/>
                  <a:pt x="1428577" y="5366083"/>
                </a:cubicBezTo>
                <a:close/>
                <a:moveTo>
                  <a:pt x="2127275" y="5358384"/>
                </a:moveTo>
                <a:cubicBezTo>
                  <a:pt x="2125351" y="5360309"/>
                  <a:pt x="2123426" y="5360309"/>
                  <a:pt x="2121501" y="5362234"/>
                </a:cubicBezTo>
                <a:cubicBezTo>
                  <a:pt x="2119577" y="5366083"/>
                  <a:pt x="2117651" y="5371858"/>
                  <a:pt x="2115726" y="5375707"/>
                </a:cubicBezTo>
                <a:cubicBezTo>
                  <a:pt x="2106102" y="5377632"/>
                  <a:pt x="2096479" y="5381482"/>
                  <a:pt x="2084930" y="5383406"/>
                </a:cubicBezTo>
                <a:cubicBezTo>
                  <a:pt x="2084930" y="5381482"/>
                  <a:pt x="2084930" y="5379557"/>
                  <a:pt x="2084930" y="5377632"/>
                </a:cubicBezTo>
                <a:cubicBezTo>
                  <a:pt x="2083006" y="5377632"/>
                  <a:pt x="2081080" y="5379557"/>
                  <a:pt x="2079155" y="5379557"/>
                </a:cubicBezTo>
                <a:cubicBezTo>
                  <a:pt x="2081080" y="5381482"/>
                  <a:pt x="2081080" y="5381482"/>
                  <a:pt x="2081080" y="5383406"/>
                </a:cubicBezTo>
                <a:cubicBezTo>
                  <a:pt x="2077231" y="5385331"/>
                  <a:pt x="2073381" y="5385331"/>
                  <a:pt x="2069531" y="5385331"/>
                </a:cubicBezTo>
                <a:cubicBezTo>
                  <a:pt x="2056058" y="5393030"/>
                  <a:pt x="2042585" y="5398805"/>
                  <a:pt x="2029111" y="5404579"/>
                </a:cubicBezTo>
                <a:cubicBezTo>
                  <a:pt x="2031036" y="5408429"/>
                  <a:pt x="2032962" y="5410354"/>
                  <a:pt x="2032962" y="5414203"/>
                </a:cubicBezTo>
                <a:cubicBezTo>
                  <a:pt x="2042585" y="5410354"/>
                  <a:pt x="2052209" y="5406504"/>
                  <a:pt x="2061832" y="5402654"/>
                </a:cubicBezTo>
                <a:cubicBezTo>
                  <a:pt x="2061832" y="5400730"/>
                  <a:pt x="2061832" y="5400730"/>
                  <a:pt x="2061832" y="5398805"/>
                </a:cubicBezTo>
                <a:cubicBezTo>
                  <a:pt x="2067607" y="5398805"/>
                  <a:pt x="2071456" y="5396880"/>
                  <a:pt x="2075306" y="5396880"/>
                </a:cubicBezTo>
                <a:cubicBezTo>
                  <a:pt x="2094554" y="5389181"/>
                  <a:pt x="2113803" y="5381482"/>
                  <a:pt x="2133050" y="5371858"/>
                </a:cubicBezTo>
                <a:cubicBezTo>
                  <a:pt x="2133050" y="5369933"/>
                  <a:pt x="2134974" y="5368008"/>
                  <a:pt x="2134974" y="5366083"/>
                </a:cubicBezTo>
                <a:cubicBezTo>
                  <a:pt x="2129200" y="5368008"/>
                  <a:pt x="2125351" y="5369933"/>
                  <a:pt x="2121501" y="5373782"/>
                </a:cubicBezTo>
                <a:cubicBezTo>
                  <a:pt x="2123426" y="5368008"/>
                  <a:pt x="2125351" y="5364158"/>
                  <a:pt x="2127275" y="5358384"/>
                </a:cubicBezTo>
                <a:close/>
                <a:moveTo>
                  <a:pt x="1965593" y="5358384"/>
                </a:moveTo>
                <a:cubicBezTo>
                  <a:pt x="1963669" y="5364158"/>
                  <a:pt x="1963669" y="5368008"/>
                  <a:pt x="1959819" y="5369933"/>
                </a:cubicBezTo>
                <a:cubicBezTo>
                  <a:pt x="1959819" y="5368008"/>
                  <a:pt x="1959819" y="5368008"/>
                  <a:pt x="1959819" y="5368008"/>
                </a:cubicBezTo>
                <a:cubicBezTo>
                  <a:pt x="1961744" y="5366083"/>
                  <a:pt x="1963669" y="5362234"/>
                  <a:pt x="1965593" y="5358384"/>
                </a:cubicBezTo>
                <a:close/>
                <a:moveTo>
                  <a:pt x="1503644" y="5358384"/>
                </a:moveTo>
                <a:cubicBezTo>
                  <a:pt x="1505569" y="5360309"/>
                  <a:pt x="1507495" y="5360309"/>
                  <a:pt x="1511344" y="5364158"/>
                </a:cubicBezTo>
                <a:cubicBezTo>
                  <a:pt x="1505569" y="5366083"/>
                  <a:pt x="1501719" y="5368008"/>
                  <a:pt x="1497870" y="5371858"/>
                </a:cubicBezTo>
                <a:cubicBezTo>
                  <a:pt x="1497870" y="5369933"/>
                  <a:pt x="1495945" y="5369933"/>
                  <a:pt x="1495945" y="5368008"/>
                </a:cubicBezTo>
                <a:cubicBezTo>
                  <a:pt x="1497870" y="5366083"/>
                  <a:pt x="1501719" y="5362234"/>
                  <a:pt x="1503644" y="5358384"/>
                </a:cubicBezTo>
                <a:close/>
                <a:moveTo>
                  <a:pt x="1975217" y="5342986"/>
                </a:moveTo>
                <a:cubicBezTo>
                  <a:pt x="1975217" y="5342986"/>
                  <a:pt x="1975217" y="5342986"/>
                  <a:pt x="1973292" y="5344910"/>
                </a:cubicBezTo>
                <a:lnTo>
                  <a:pt x="1973292" y="5344911"/>
                </a:lnTo>
                <a:lnTo>
                  <a:pt x="1952119" y="5366083"/>
                </a:lnTo>
                <a:lnTo>
                  <a:pt x="1951271" y="5377109"/>
                </a:lnTo>
                <a:lnTo>
                  <a:pt x="1950195" y="5369933"/>
                </a:lnTo>
                <a:cubicBezTo>
                  <a:pt x="1946345" y="5373782"/>
                  <a:pt x="1944420" y="5375707"/>
                  <a:pt x="1942496" y="5377632"/>
                </a:cubicBezTo>
                <a:cubicBezTo>
                  <a:pt x="1942496" y="5381482"/>
                  <a:pt x="1944420" y="5387256"/>
                  <a:pt x="1950195" y="5389181"/>
                </a:cubicBezTo>
                <a:lnTo>
                  <a:pt x="1950499" y="5387156"/>
                </a:lnTo>
                <a:lnTo>
                  <a:pt x="1950195" y="5391106"/>
                </a:lnTo>
                <a:cubicBezTo>
                  <a:pt x="1942496" y="5391106"/>
                  <a:pt x="1934796" y="5391106"/>
                  <a:pt x="1927098" y="5391106"/>
                </a:cubicBezTo>
                <a:cubicBezTo>
                  <a:pt x="1915548" y="5402654"/>
                  <a:pt x="1904000" y="5416128"/>
                  <a:pt x="1892451" y="5427677"/>
                </a:cubicBezTo>
                <a:cubicBezTo>
                  <a:pt x="1894376" y="5433451"/>
                  <a:pt x="1896301" y="5437301"/>
                  <a:pt x="1896301" y="5443075"/>
                </a:cubicBezTo>
                <a:cubicBezTo>
                  <a:pt x="1896301" y="5443075"/>
                  <a:pt x="1894376" y="5445000"/>
                  <a:pt x="1894376" y="5445000"/>
                </a:cubicBezTo>
                <a:cubicBezTo>
                  <a:pt x="1888602" y="5443075"/>
                  <a:pt x="1884752" y="5441150"/>
                  <a:pt x="1878978" y="5441150"/>
                </a:cubicBezTo>
                <a:cubicBezTo>
                  <a:pt x="1867429" y="5454624"/>
                  <a:pt x="1853955" y="5468097"/>
                  <a:pt x="1840482" y="5481570"/>
                </a:cubicBezTo>
                <a:cubicBezTo>
                  <a:pt x="1840482" y="5487345"/>
                  <a:pt x="1838558" y="5495044"/>
                  <a:pt x="1836632" y="5500818"/>
                </a:cubicBezTo>
                <a:cubicBezTo>
                  <a:pt x="1844331" y="5495044"/>
                  <a:pt x="1850106" y="5489269"/>
                  <a:pt x="1857805" y="5483495"/>
                </a:cubicBezTo>
                <a:cubicBezTo>
                  <a:pt x="1859730" y="5473871"/>
                  <a:pt x="1863579" y="5464247"/>
                  <a:pt x="1867429" y="5454624"/>
                </a:cubicBezTo>
                <a:cubicBezTo>
                  <a:pt x="1873203" y="5454624"/>
                  <a:pt x="1877054" y="5456548"/>
                  <a:pt x="1882828" y="5456548"/>
                </a:cubicBezTo>
                <a:cubicBezTo>
                  <a:pt x="1884752" y="5456548"/>
                  <a:pt x="1884752" y="5456548"/>
                  <a:pt x="1886677" y="5458473"/>
                </a:cubicBezTo>
                <a:cubicBezTo>
                  <a:pt x="1898226" y="5448849"/>
                  <a:pt x="1907849" y="5439225"/>
                  <a:pt x="1917473" y="5429602"/>
                </a:cubicBezTo>
                <a:cubicBezTo>
                  <a:pt x="1915548" y="5431526"/>
                  <a:pt x="1913625" y="5431526"/>
                  <a:pt x="1911699" y="5433451"/>
                </a:cubicBezTo>
                <a:cubicBezTo>
                  <a:pt x="1911699" y="5433451"/>
                  <a:pt x="1911699" y="5433451"/>
                  <a:pt x="1909774" y="5433451"/>
                </a:cubicBezTo>
                <a:cubicBezTo>
                  <a:pt x="1909774" y="5429602"/>
                  <a:pt x="1911699" y="5427677"/>
                  <a:pt x="1911699" y="5425752"/>
                </a:cubicBezTo>
                <a:cubicBezTo>
                  <a:pt x="1911699" y="5425752"/>
                  <a:pt x="1913625" y="5427677"/>
                  <a:pt x="1913625" y="5427677"/>
                </a:cubicBezTo>
                <a:cubicBezTo>
                  <a:pt x="1915548" y="5423827"/>
                  <a:pt x="1919399" y="5423827"/>
                  <a:pt x="1923248" y="5419978"/>
                </a:cubicBezTo>
                <a:cubicBezTo>
                  <a:pt x="1923248" y="5418053"/>
                  <a:pt x="1923248" y="5416128"/>
                  <a:pt x="1923248" y="5414203"/>
                </a:cubicBezTo>
                <a:cubicBezTo>
                  <a:pt x="1927098" y="5414203"/>
                  <a:pt x="1929022" y="5414203"/>
                  <a:pt x="1932872" y="5414203"/>
                </a:cubicBezTo>
                <a:cubicBezTo>
                  <a:pt x="1938646" y="5408429"/>
                  <a:pt x="1946345" y="5400730"/>
                  <a:pt x="1954044" y="5393030"/>
                </a:cubicBezTo>
                <a:cubicBezTo>
                  <a:pt x="1955969" y="5391106"/>
                  <a:pt x="1955969" y="5391106"/>
                  <a:pt x="1957895" y="5389181"/>
                </a:cubicBezTo>
                <a:cubicBezTo>
                  <a:pt x="1961743" y="5379557"/>
                  <a:pt x="1965593" y="5369933"/>
                  <a:pt x="1969443" y="5362234"/>
                </a:cubicBezTo>
                <a:cubicBezTo>
                  <a:pt x="1975217" y="5360309"/>
                  <a:pt x="1980991" y="5360309"/>
                  <a:pt x="1984841" y="5354534"/>
                </a:cubicBezTo>
                <a:cubicBezTo>
                  <a:pt x="1980991" y="5352610"/>
                  <a:pt x="1973292" y="5354534"/>
                  <a:pt x="1969443" y="5352610"/>
                </a:cubicBezTo>
                <a:cubicBezTo>
                  <a:pt x="1969443" y="5348760"/>
                  <a:pt x="1973292" y="5348760"/>
                  <a:pt x="1975217" y="5346835"/>
                </a:cubicBezTo>
                <a:lnTo>
                  <a:pt x="1973292" y="5344911"/>
                </a:lnTo>
                <a:close/>
                <a:moveTo>
                  <a:pt x="1426653" y="5341061"/>
                </a:moveTo>
                <a:cubicBezTo>
                  <a:pt x="1428577" y="5342986"/>
                  <a:pt x="1430502" y="5342986"/>
                  <a:pt x="1434351" y="5342986"/>
                </a:cubicBezTo>
                <a:cubicBezTo>
                  <a:pt x="1436277" y="5344910"/>
                  <a:pt x="1436277" y="5346835"/>
                  <a:pt x="1438202" y="5348760"/>
                </a:cubicBezTo>
                <a:cubicBezTo>
                  <a:pt x="1432426" y="5346835"/>
                  <a:pt x="1428577" y="5346835"/>
                  <a:pt x="1424728" y="5344910"/>
                </a:cubicBezTo>
                <a:cubicBezTo>
                  <a:pt x="1424728" y="5344910"/>
                  <a:pt x="1426653" y="5342986"/>
                  <a:pt x="1426653" y="5341061"/>
                </a:cubicBezTo>
                <a:close/>
                <a:moveTo>
                  <a:pt x="2083006" y="5337211"/>
                </a:moveTo>
                <a:cubicBezTo>
                  <a:pt x="2081080" y="5339136"/>
                  <a:pt x="2081080" y="5341061"/>
                  <a:pt x="2079155" y="5342986"/>
                </a:cubicBezTo>
                <a:cubicBezTo>
                  <a:pt x="2079155" y="5342986"/>
                  <a:pt x="2081080" y="5341061"/>
                  <a:pt x="2083006" y="5341061"/>
                </a:cubicBezTo>
                <a:cubicBezTo>
                  <a:pt x="2083006" y="5339136"/>
                  <a:pt x="2083006" y="5339136"/>
                  <a:pt x="2083006" y="5337211"/>
                </a:cubicBezTo>
                <a:close/>
                <a:moveTo>
                  <a:pt x="1380458" y="5337210"/>
                </a:moveTo>
                <a:cubicBezTo>
                  <a:pt x="1384308" y="5341060"/>
                  <a:pt x="1390082" y="5342986"/>
                  <a:pt x="1395857" y="5346835"/>
                </a:cubicBezTo>
                <a:cubicBezTo>
                  <a:pt x="1399706" y="5356459"/>
                  <a:pt x="1399706" y="5369933"/>
                  <a:pt x="1397782" y="5383406"/>
                </a:cubicBezTo>
                <a:cubicBezTo>
                  <a:pt x="1395857" y="5383406"/>
                  <a:pt x="1395857" y="5385331"/>
                  <a:pt x="1393932" y="5385331"/>
                </a:cubicBezTo>
                <a:cubicBezTo>
                  <a:pt x="1393932" y="5387256"/>
                  <a:pt x="1395857" y="5389180"/>
                  <a:pt x="1397782" y="5389180"/>
                </a:cubicBezTo>
                <a:cubicBezTo>
                  <a:pt x="1397782" y="5391105"/>
                  <a:pt x="1397782" y="5391105"/>
                  <a:pt x="1397782" y="5391105"/>
                </a:cubicBezTo>
                <a:cubicBezTo>
                  <a:pt x="1386233" y="5391105"/>
                  <a:pt x="1378533" y="5389180"/>
                  <a:pt x="1374683" y="5383406"/>
                </a:cubicBezTo>
                <a:cubicBezTo>
                  <a:pt x="1380458" y="5385331"/>
                  <a:pt x="1386233" y="5387256"/>
                  <a:pt x="1388158" y="5381481"/>
                </a:cubicBezTo>
                <a:cubicBezTo>
                  <a:pt x="1382383" y="5377632"/>
                  <a:pt x="1376608" y="5375707"/>
                  <a:pt x="1370834" y="5371857"/>
                </a:cubicBezTo>
                <a:cubicBezTo>
                  <a:pt x="1368909" y="5362234"/>
                  <a:pt x="1374683" y="5346835"/>
                  <a:pt x="1380458" y="5337210"/>
                </a:cubicBezTo>
                <a:close/>
                <a:moveTo>
                  <a:pt x="1432427" y="5333362"/>
                </a:moveTo>
                <a:cubicBezTo>
                  <a:pt x="1434352" y="5337211"/>
                  <a:pt x="1434352" y="5339136"/>
                  <a:pt x="1436277" y="5342986"/>
                </a:cubicBezTo>
                <a:cubicBezTo>
                  <a:pt x="1434352" y="5341061"/>
                  <a:pt x="1430503" y="5339136"/>
                  <a:pt x="1428578" y="5337211"/>
                </a:cubicBezTo>
                <a:cubicBezTo>
                  <a:pt x="1430503" y="5335286"/>
                  <a:pt x="1432427" y="5335286"/>
                  <a:pt x="1432427" y="5333362"/>
                </a:cubicBezTo>
                <a:close/>
                <a:moveTo>
                  <a:pt x="1438202" y="5329512"/>
                </a:moveTo>
                <a:cubicBezTo>
                  <a:pt x="1440127" y="5331437"/>
                  <a:pt x="1442051" y="5335286"/>
                  <a:pt x="1443976" y="5337211"/>
                </a:cubicBezTo>
                <a:cubicBezTo>
                  <a:pt x="1443976" y="5339136"/>
                  <a:pt x="1443976" y="5339136"/>
                  <a:pt x="1443976" y="5339136"/>
                </a:cubicBezTo>
                <a:cubicBezTo>
                  <a:pt x="1440127" y="5337211"/>
                  <a:pt x="1440127" y="5333362"/>
                  <a:pt x="1438202" y="5329512"/>
                </a:cubicBezTo>
                <a:close/>
                <a:moveTo>
                  <a:pt x="1800061" y="5327587"/>
                </a:moveTo>
                <a:cubicBezTo>
                  <a:pt x="1792362" y="5333362"/>
                  <a:pt x="1786588" y="5339136"/>
                  <a:pt x="1778889" y="5344910"/>
                </a:cubicBezTo>
                <a:cubicBezTo>
                  <a:pt x="1778889" y="5346835"/>
                  <a:pt x="1778889" y="5350685"/>
                  <a:pt x="1780813" y="5352610"/>
                </a:cubicBezTo>
                <a:cubicBezTo>
                  <a:pt x="1782738" y="5356459"/>
                  <a:pt x="1784663" y="5358384"/>
                  <a:pt x="1786588" y="5362234"/>
                </a:cubicBezTo>
                <a:cubicBezTo>
                  <a:pt x="1792362" y="5358384"/>
                  <a:pt x="1798136" y="5352610"/>
                  <a:pt x="1801987" y="5348760"/>
                </a:cubicBezTo>
                <a:cubicBezTo>
                  <a:pt x="1800061" y="5348760"/>
                  <a:pt x="1800061" y="5348760"/>
                  <a:pt x="1800061" y="5348760"/>
                </a:cubicBezTo>
                <a:cubicBezTo>
                  <a:pt x="1800061" y="5342986"/>
                  <a:pt x="1800061" y="5339136"/>
                  <a:pt x="1800061" y="5333362"/>
                </a:cubicBezTo>
                <a:cubicBezTo>
                  <a:pt x="1801987" y="5333362"/>
                  <a:pt x="1803911" y="5333362"/>
                  <a:pt x="1805836" y="5333362"/>
                </a:cubicBezTo>
                <a:cubicBezTo>
                  <a:pt x="1803911" y="5333362"/>
                  <a:pt x="1803911" y="5331437"/>
                  <a:pt x="1803911" y="5331437"/>
                </a:cubicBezTo>
                <a:cubicBezTo>
                  <a:pt x="1801987" y="5329512"/>
                  <a:pt x="1801987" y="5329512"/>
                  <a:pt x="1800061" y="5327587"/>
                </a:cubicBezTo>
                <a:close/>
                <a:moveTo>
                  <a:pt x="1253422" y="5319887"/>
                </a:moveTo>
                <a:cubicBezTo>
                  <a:pt x="1291918" y="5310263"/>
                  <a:pt x="1289993" y="5346834"/>
                  <a:pt x="1305391" y="5369933"/>
                </a:cubicBezTo>
                <a:cubicBezTo>
                  <a:pt x="1303466" y="5366083"/>
                  <a:pt x="1301541" y="5366083"/>
                  <a:pt x="1297692" y="5364158"/>
                </a:cubicBezTo>
                <a:cubicBezTo>
                  <a:pt x="1295767" y="5377632"/>
                  <a:pt x="1305391" y="5379557"/>
                  <a:pt x="1307316" y="5389180"/>
                </a:cubicBezTo>
                <a:cubicBezTo>
                  <a:pt x="1305391" y="5389180"/>
                  <a:pt x="1301541" y="5387256"/>
                  <a:pt x="1299617" y="5389180"/>
                </a:cubicBezTo>
                <a:cubicBezTo>
                  <a:pt x="1299617" y="5385331"/>
                  <a:pt x="1297692" y="5381481"/>
                  <a:pt x="1297692" y="5377632"/>
                </a:cubicBezTo>
                <a:cubicBezTo>
                  <a:pt x="1291918" y="5369933"/>
                  <a:pt x="1289993" y="5360309"/>
                  <a:pt x="1289993" y="5348760"/>
                </a:cubicBezTo>
                <a:cubicBezTo>
                  <a:pt x="1286143" y="5346834"/>
                  <a:pt x="1288068" y="5342985"/>
                  <a:pt x="1284218" y="5341060"/>
                </a:cubicBezTo>
                <a:cubicBezTo>
                  <a:pt x="1282294" y="5344909"/>
                  <a:pt x="1286143" y="5348760"/>
                  <a:pt x="1286143" y="5350685"/>
                </a:cubicBezTo>
                <a:cubicBezTo>
                  <a:pt x="1286143" y="5352610"/>
                  <a:pt x="1286143" y="5356459"/>
                  <a:pt x="1286143" y="5360309"/>
                </a:cubicBezTo>
                <a:cubicBezTo>
                  <a:pt x="1288068" y="5369933"/>
                  <a:pt x="1293842" y="5381481"/>
                  <a:pt x="1293842" y="5391105"/>
                </a:cubicBezTo>
                <a:cubicBezTo>
                  <a:pt x="1293842" y="5393030"/>
                  <a:pt x="1291918" y="5394955"/>
                  <a:pt x="1291918" y="5396879"/>
                </a:cubicBezTo>
                <a:cubicBezTo>
                  <a:pt x="1291918" y="5406503"/>
                  <a:pt x="1299617" y="5419977"/>
                  <a:pt x="1299617" y="5429601"/>
                </a:cubicBezTo>
                <a:cubicBezTo>
                  <a:pt x="1299617" y="5431525"/>
                  <a:pt x="1295767" y="5429601"/>
                  <a:pt x="1295767" y="5433450"/>
                </a:cubicBezTo>
                <a:cubicBezTo>
                  <a:pt x="1297692" y="5433450"/>
                  <a:pt x="1297692" y="5431525"/>
                  <a:pt x="1299617" y="5431525"/>
                </a:cubicBezTo>
                <a:cubicBezTo>
                  <a:pt x="1299617" y="5437300"/>
                  <a:pt x="1303466" y="5443074"/>
                  <a:pt x="1301541" y="5448849"/>
                </a:cubicBezTo>
                <a:cubicBezTo>
                  <a:pt x="1301541" y="5441149"/>
                  <a:pt x="1291918" y="5444999"/>
                  <a:pt x="1289993" y="5448849"/>
                </a:cubicBezTo>
                <a:cubicBezTo>
                  <a:pt x="1291918" y="5450773"/>
                  <a:pt x="1291918" y="5452698"/>
                  <a:pt x="1293842" y="5452698"/>
                </a:cubicBezTo>
                <a:cubicBezTo>
                  <a:pt x="1293842" y="5454623"/>
                  <a:pt x="1291918" y="5454623"/>
                  <a:pt x="1291918" y="5456548"/>
                </a:cubicBezTo>
                <a:cubicBezTo>
                  <a:pt x="1289993" y="5452698"/>
                  <a:pt x="1288068" y="5450773"/>
                  <a:pt x="1286143" y="5448849"/>
                </a:cubicBezTo>
                <a:cubicBezTo>
                  <a:pt x="1284218" y="5456548"/>
                  <a:pt x="1288068" y="5466172"/>
                  <a:pt x="1284218" y="5470021"/>
                </a:cubicBezTo>
                <a:cubicBezTo>
                  <a:pt x="1280369" y="5460397"/>
                  <a:pt x="1278444" y="5450773"/>
                  <a:pt x="1268820" y="5444999"/>
                </a:cubicBezTo>
                <a:cubicBezTo>
                  <a:pt x="1266895" y="5456548"/>
                  <a:pt x="1270745" y="5464247"/>
                  <a:pt x="1274594" y="5471946"/>
                </a:cubicBezTo>
                <a:cubicBezTo>
                  <a:pt x="1272670" y="5471946"/>
                  <a:pt x="1268820" y="5473871"/>
                  <a:pt x="1266895" y="5473871"/>
                </a:cubicBezTo>
                <a:cubicBezTo>
                  <a:pt x="1259196" y="5458473"/>
                  <a:pt x="1251497" y="5444999"/>
                  <a:pt x="1247647" y="5425751"/>
                </a:cubicBezTo>
                <a:cubicBezTo>
                  <a:pt x="1245723" y="5446924"/>
                  <a:pt x="1249572" y="5462322"/>
                  <a:pt x="1253422" y="5477721"/>
                </a:cubicBezTo>
                <a:cubicBezTo>
                  <a:pt x="1243798" y="5479645"/>
                  <a:pt x="1234174" y="5479645"/>
                  <a:pt x="1224550" y="5481570"/>
                </a:cubicBezTo>
                <a:cubicBezTo>
                  <a:pt x="1224550" y="5477721"/>
                  <a:pt x="1224550" y="5471946"/>
                  <a:pt x="1224550" y="5468097"/>
                </a:cubicBezTo>
                <a:cubicBezTo>
                  <a:pt x="1226475" y="5454623"/>
                  <a:pt x="1230324" y="5441149"/>
                  <a:pt x="1236099" y="5429601"/>
                </a:cubicBezTo>
                <a:cubicBezTo>
                  <a:pt x="1245723" y="5419977"/>
                  <a:pt x="1249572" y="5408428"/>
                  <a:pt x="1253422" y="5394955"/>
                </a:cubicBezTo>
                <a:cubicBezTo>
                  <a:pt x="1247647" y="5400729"/>
                  <a:pt x="1243798" y="5404579"/>
                  <a:pt x="1239948" y="5410353"/>
                </a:cubicBezTo>
                <a:cubicBezTo>
                  <a:pt x="1243798" y="5385331"/>
                  <a:pt x="1247647" y="5356459"/>
                  <a:pt x="1251497" y="5329511"/>
                </a:cubicBezTo>
                <a:cubicBezTo>
                  <a:pt x="1251497" y="5325661"/>
                  <a:pt x="1253422" y="5323737"/>
                  <a:pt x="1253422" y="5319887"/>
                </a:cubicBezTo>
                <a:close/>
                <a:moveTo>
                  <a:pt x="2117651" y="5312189"/>
                </a:moveTo>
                <a:cubicBezTo>
                  <a:pt x="2115726" y="5312189"/>
                  <a:pt x="2115726" y="5314114"/>
                  <a:pt x="2113803" y="5314114"/>
                </a:cubicBezTo>
                <a:cubicBezTo>
                  <a:pt x="2113803" y="5314114"/>
                  <a:pt x="2115726" y="5314114"/>
                  <a:pt x="2115726" y="5314114"/>
                </a:cubicBezTo>
                <a:cubicBezTo>
                  <a:pt x="2121501" y="5316039"/>
                  <a:pt x="2121501" y="5314114"/>
                  <a:pt x="2117651" y="5312189"/>
                </a:cubicBezTo>
                <a:close/>
                <a:moveTo>
                  <a:pt x="1445900" y="5312189"/>
                </a:moveTo>
                <a:cubicBezTo>
                  <a:pt x="1449749" y="5312189"/>
                  <a:pt x="1453599" y="5316038"/>
                  <a:pt x="1457450" y="5317963"/>
                </a:cubicBezTo>
                <a:cubicBezTo>
                  <a:pt x="1455525" y="5317963"/>
                  <a:pt x="1453599" y="5319888"/>
                  <a:pt x="1453599" y="5321813"/>
                </a:cubicBezTo>
                <a:cubicBezTo>
                  <a:pt x="1451674" y="5317963"/>
                  <a:pt x="1447826" y="5316038"/>
                  <a:pt x="1445900" y="5312189"/>
                </a:cubicBezTo>
                <a:close/>
                <a:moveTo>
                  <a:pt x="1340037" y="5308338"/>
                </a:moveTo>
                <a:cubicBezTo>
                  <a:pt x="1341961" y="5310263"/>
                  <a:pt x="1343886" y="5314114"/>
                  <a:pt x="1341961" y="5321813"/>
                </a:cubicBezTo>
                <a:cubicBezTo>
                  <a:pt x="1361209" y="5325662"/>
                  <a:pt x="1370833" y="5348760"/>
                  <a:pt x="1359284" y="5366083"/>
                </a:cubicBezTo>
                <a:cubicBezTo>
                  <a:pt x="1345811" y="5358384"/>
                  <a:pt x="1345811" y="5339136"/>
                  <a:pt x="1334262" y="5329512"/>
                </a:cubicBezTo>
                <a:cubicBezTo>
                  <a:pt x="1334262" y="5342985"/>
                  <a:pt x="1343886" y="5352609"/>
                  <a:pt x="1343886" y="5366083"/>
                </a:cubicBezTo>
                <a:cubicBezTo>
                  <a:pt x="1318864" y="5356459"/>
                  <a:pt x="1297691" y="5348760"/>
                  <a:pt x="1291917" y="5329512"/>
                </a:cubicBezTo>
                <a:cubicBezTo>
                  <a:pt x="1305390" y="5316038"/>
                  <a:pt x="1322713" y="5312188"/>
                  <a:pt x="1340037" y="5308338"/>
                </a:cubicBezTo>
                <a:close/>
                <a:moveTo>
                  <a:pt x="1832784" y="5306415"/>
                </a:moveTo>
                <a:cubicBezTo>
                  <a:pt x="1832784" y="5306415"/>
                  <a:pt x="1834707" y="5308339"/>
                  <a:pt x="1836632" y="5308339"/>
                </a:cubicBezTo>
                <a:cubicBezTo>
                  <a:pt x="1838558" y="5308339"/>
                  <a:pt x="1838558" y="5306415"/>
                  <a:pt x="1838558" y="5306415"/>
                </a:cubicBezTo>
                <a:cubicBezTo>
                  <a:pt x="1836632" y="5306415"/>
                  <a:pt x="1834707" y="5306415"/>
                  <a:pt x="1832784" y="5306415"/>
                </a:cubicBezTo>
                <a:close/>
                <a:moveTo>
                  <a:pt x="1386486" y="5304631"/>
                </a:moveTo>
                <a:lnTo>
                  <a:pt x="1400428" y="5312429"/>
                </a:lnTo>
                <a:cubicBezTo>
                  <a:pt x="1405962" y="5314594"/>
                  <a:pt x="1412217" y="5316038"/>
                  <a:pt x="1418954" y="5316038"/>
                </a:cubicBezTo>
                <a:cubicBezTo>
                  <a:pt x="1417030" y="5321813"/>
                  <a:pt x="1415105" y="5327587"/>
                  <a:pt x="1411255" y="5335286"/>
                </a:cubicBezTo>
                <a:cubicBezTo>
                  <a:pt x="1402593" y="5329512"/>
                  <a:pt x="1395856" y="5321813"/>
                  <a:pt x="1390322" y="5312911"/>
                </a:cubicBezTo>
                <a:close/>
                <a:moveTo>
                  <a:pt x="1386232" y="5304490"/>
                </a:moveTo>
                <a:lnTo>
                  <a:pt x="1386420" y="5304490"/>
                </a:lnTo>
                <a:lnTo>
                  <a:pt x="1386486" y="5304631"/>
                </a:lnTo>
                <a:close/>
                <a:moveTo>
                  <a:pt x="1405481" y="5291016"/>
                </a:moveTo>
                <a:cubicBezTo>
                  <a:pt x="1407406" y="5291016"/>
                  <a:pt x="1409330" y="5292941"/>
                  <a:pt x="1413180" y="5292941"/>
                </a:cubicBezTo>
                <a:cubicBezTo>
                  <a:pt x="1415105" y="5294866"/>
                  <a:pt x="1415105" y="5298715"/>
                  <a:pt x="1417030" y="5302565"/>
                </a:cubicBezTo>
                <a:cubicBezTo>
                  <a:pt x="1417030" y="5304490"/>
                  <a:pt x="1417030" y="5304490"/>
                  <a:pt x="1417030" y="5304490"/>
                </a:cubicBezTo>
                <a:cubicBezTo>
                  <a:pt x="1411254" y="5300640"/>
                  <a:pt x="1411254" y="5294866"/>
                  <a:pt x="1405481" y="5291016"/>
                </a:cubicBezTo>
                <a:close/>
                <a:moveTo>
                  <a:pt x="1376608" y="5283316"/>
                </a:moveTo>
                <a:cubicBezTo>
                  <a:pt x="1386232" y="5294866"/>
                  <a:pt x="1405481" y="5296790"/>
                  <a:pt x="1418954" y="5306414"/>
                </a:cubicBezTo>
                <a:cubicBezTo>
                  <a:pt x="1418954" y="5310264"/>
                  <a:pt x="1418954" y="5312189"/>
                  <a:pt x="1418954" y="5314114"/>
                </a:cubicBezTo>
                <a:cubicBezTo>
                  <a:pt x="1411255" y="5312189"/>
                  <a:pt x="1405481" y="5304490"/>
                  <a:pt x="1395856" y="5304490"/>
                </a:cubicBezTo>
                <a:lnTo>
                  <a:pt x="1386420" y="5304490"/>
                </a:lnTo>
                <a:close/>
                <a:moveTo>
                  <a:pt x="2664291" y="5277543"/>
                </a:moveTo>
                <a:cubicBezTo>
                  <a:pt x="2602697" y="5416128"/>
                  <a:pt x="2494910" y="5487345"/>
                  <a:pt x="2396745" y="5570111"/>
                </a:cubicBezTo>
                <a:cubicBezTo>
                  <a:pt x="2364024" y="5622080"/>
                  <a:pt x="2292807" y="5722169"/>
                  <a:pt x="2321678" y="5795311"/>
                </a:cubicBezTo>
                <a:cubicBezTo>
                  <a:pt x="2348625" y="5512367"/>
                  <a:pt x="2612322" y="5521991"/>
                  <a:pt x="2664291" y="5277543"/>
                </a:cubicBezTo>
                <a:close/>
                <a:moveTo>
                  <a:pt x="1366984" y="5275618"/>
                </a:moveTo>
                <a:cubicBezTo>
                  <a:pt x="1368909" y="5281392"/>
                  <a:pt x="1374684" y="5289091"/>
                  <a:pt x="1366984" y="5292941"/>
                </a:cubicBezTo>
                <a:cubicBezTo>
                  <a:pt x="1363135" y="5289091"/>
                  <a:pt x="1359284" y="5287166"/>
                  <a:pt x="1353511" y="5285242"/>
                </a:cubicBezTo>
                <a:cubicBezTo>
                  <a:pt x="1357359" y="5281392"/>
                  <a:pt x="1361209" y="5277542"/>
                  <a:pt x="1366984" y="5275618"/>
                </a:cubicBezTo>
                <a:close/>
                <a:moveTo>
                  <a:pt x="1374683" y="5273693"/>
                </a:moveTo>
                <a:cubicBezTo>
                  <a:pt x="1388157" y="5277542"/>
                  <a:pt x="1399706" y="5283317"/>
                  <a:pt x="1409330" y="5289091"/>
                </a:cubicBezTo>
                <a:cubicBezTo>
                  <a:pt x="1395856" y="5289091"/>
                  <a:pt x="1386231" y="5275618"/>
                  <a:pt x="1372759" y="5277542"/>
                </a:cubicBezTo>
                <a:cubicBezTo>
                  <a:pt x="1372759" y="5275618"/>
                  <a:pt x="1372759" y="5275618"/>
                  <a:pt x="1374683" y="5273693"/>
                </a:cubicBezTo>
                <a:close/>
                <a:moveTo>
                  <a:pt x="2073140" y="5267679"/>
                </a:moveTo>
                <a:cubicBezTo>
                  <a:pt x="2070494" y="5267920"/>
                  <a:pt x="2065682" y="5269845"/>
                  <a:pt x="2063757" y="5273694"/>
                </a:cubicBezTo>
                <a:cubicBezTo>
                  <a:pt x="2056058" y="5275618"/>
                  <a:pt x="2050284" y="5279468"/>
                  <a:pt x="2042585" y="5281393"/>
                </a:cubicBezTo>
                <a:cubicBezTo>
                  <a:pt x="2027186" y="5292941"/>
                  <a:pt x="2011788" y="5306415"/>
                  <a:pt x="1996390" y="5323738"/>
                </a:cubicBezTo>
                <a:cubicBezTo>
                  <a:pt x="2000239" y="5329512"/>
                  <a:pt x="2004089" y="5335286"/>
                  <a:pt x="2006014" y="5341061"/>
                </a:cubicBezTo>
                <a:cubicBezTo>
                  <a:pt x="2009863" y="5337211"/>
                  <a:pt x="2013713" y="5333362"/>
                  <a:pt x="2017562" y="5329512"/>
                </a:cubicBezTo>
                <a:cubicBezTo>
                  <a:pt x="2017562" y="5329512"/>
                  <a:pt x="2017562" y="5327587"/>
                  <a:pt x="2017562" y="5327587"/>
                </a:cubicBezTo>
                <a:cubicBezTo>
                  <a:pt x="2017562" y="5327587"/>
                  <a:pt x="2017562" y="5325662"/>
                  <a:pt x="2015638" y="5325662"/>
                </a:cubicBezTo>
                <a:cubicBezTo>
                  <a:pt x="2011788" y="5323738"/>
                  <a:pt x="2013713" y="5327587"/>
                  <a:pt x="2009863" y="5327587"/>
                </a:cubicBezTo>
                <a:cubicBezTo>
                  <a:pt x="2007939" y="5325662"/>
                  <a:pt x="2007939" y="5321813"/>
                  <a:pt x="2006014" y="5319888"/>
                </a:cubicBezTo>
                <a:cubicBezTo>
                  <a:pt x="2013713" y="5319888"/>
                  <a:pt x="2019487" y="5319888"/>
                  <a:pt x="2027186" y="5319888"/>
                </a:cubicBezTo>
                <a:cubicBezTo>
                  <a:pt x="2031036" y="5316039"/>
                  <a:pt x="2032962" y="5314114"/>
                  <a:pt x="2036810" y="5310264"/>
                </a:cubicBezTo>
                <a:cubicBezTo>
                  <a:pt x="2032962" y="5310264"/>
                  <a:pt x="2031036" y="5308339"/>
                  <a:pt x="2029111" y="5308339"/>
                </a:cubicBezTo>
                <a:cubicBezTo>
                  <a:pt x="2032962" y="5306415"/>
                  <a:pt x="2038736" y="5306415"/>
                  <a:pt x="2042585" y="5304490"/>
                </a:cubicBezTo>
                <a:cubicBezTo>
                  <a:pt x="2050284" y="5298716"/>
                  <a:pt x="2056058" y="5292941"/>
                  <a:pt x="2061832" y="5287167"/>
                </a:cubicBezTo>
                <a:cubicBezTo>
                  <a:pt x="2057983" y="5287167"/>
                  <a:pt x="2056058" y="5285242"/>
                  <a:pt x="2054133" y="5285242"/>
                </a:cubicBezTo>
                <a:cubicBezTo>
                  <a:pt x="2050284" y="5277543"/>
                  <a:pt x="2065682" y="5277543"/>
                  <a:pt x="2069531" y="5271769"/>
                </a:cubicBezTo>
                <a:cubicBezTo>
                  <a:pt x="2076268" y="5268882"/>
                  <a:pt x="2075787" y="5267439"/>
                  <a:pt x="2073140" y="5267679"/>
                </a:cubicBezTo>
                <a:close/>
                <a:moveTo>
                  <a:pt x="1428577" y="5252519"/>
                </a:moveTo>
                <a:cubicBezTo>
                  <a:pt x="1428577" y="5256370"/>
                  <a:pt x="1430503" y="5258294"/>
                  <a:pt x="1432428" y="5262144"/>
                </a:cubicBezTo>
                <a:cubicBezTo>
                  <a:pt x="1428577" y="5267918"/>
                  <a:pt x="1424728" y="5273693"/>
                  <a:pt x="1422804" y="5281392"/>
                </a:cubicBezTo>
                <a:cubicBezTo>
                  <a:pt x="1422804" y="5279467"/>
                  <a:pt x="1422804" y="5279467"/>
                  <a:pt x="1422804" y="5277542"/>
                </a:cubicBezTo>
                <a:cubicBezTo>
                  <a:pt x="1420878" y="5267918"/>
                  <a:pt x="1424728" y="5260219"/>
                  <a:pt x="1428577" y="5252519"/>
                </a:cubicBezTo>
                <a:close/>
                <a:moveTo>
                  <a:pt x="1376608" y="5250595"/>
                </a:moveTo>
                <a:cubicBezTo>
                  <a:pt x="1380459" y="5256370"/>
                  <a:pt x="1386233" y="5262144"/>
                  <a:pt x="1390083" y="5265994"/>
                </a:cubicBezTo>
                <a:cubicBezTo>
                  <a:pt x="1388158" y="5265994"/>
                  <a:pt x="1388158" y="5265994"/>
                  <a:pt x="1386233" y="5265994"/>
                </a:cubicBezTo>
                <a:cubicBezTo>
                  <a:pt x="1378533" y="5262144"/>
                  <a:pt x="1372759" y="5258294"/>
                  <a:pt x="1368909" y="5254445"/>
                </a:cubicBezTo>
                <a:cubicBezTo>
                  <a:pt x="1372759" y="5252520"/>
                  <a:pt x="1374683" y="5252520"/>
                  <a:pt x="1376608" y="5250595"/>
                </a:cubicBezTo>
                <a:close/>
                <a:moveTo>
                  <a:pt x="1266895" y="5248670"/>
                </a:moveTo>
                <a:cubicBezTo>
                  <a:pt x="1289993" y="5254446"/>
                  <a:pt x="1311165" y="5275618"/>
                  <a:pt x="1328488" y="5283317"/>
                </a:cubicBezTo>
                <a:cubicBezTo>
                  <a:pt x="1330413" y="5285242"/>
                  <a:pt x="1330413" y="5287167"/>
                  <a:pt x="1332338" y="5289092"/>
                </a:cubicBezTo>
                <a:cubicBezTo>
                  <a:pt x="1330413" y="5291016"/>
                  <a:pt x="1328488" y="5291016"/>
                  <a:pt x="1326564" y="5292941"/>
                </a:cubicBezTo>
                <a:cubicBezTo>
                  <a:pt x="1305391" y="5306415"/>
                  <a:pt x="1284218" y="5302565"/>
                  <a:pt x="1251497" y="5300640"/>
                </a:cubicBezTo>
                <a:cubicBezTo>
                  <a:pt x="1251497" y="5298716"/>
                  <a:pt x="1251497" y="5294866"/>
                  <a:pt x="1251497" y="5292941"/>
                </a:cubicBezTo>
                <a:cubicBezTo>
                  <a:pt x="1255347" y="5279468"/>
                  <a:pt x="1259196" y="5264070"/>
                  <a:pt x="1266895" y="5248670"/>
                </a:cubicBezTo>
                <a:close/>
                <a:moveTo>
                  <a:pt x="2111877" y="5233273"/>
                </a:moveTo>
                <a:cubicBezTo>
                  <a:pt x="2109952" y="5235198"/>
                  <a:pt x="2106102" y="5237123"/>
                  <a:pt x="2102253" y="5239047"/>
                </a:cubicBezTo>
                <a:cubicBezTo>
                  <a:pt x="2104178" y="5240972"/>
                  <a:pt x="2106102" y="5240972"/>
                  <a:pt x="2108027" y="5242897"/>
                </a:cubicBezTo>
                <a:cubicBezTo>
                  <a:pt x="2109952" y="5239047"/>
                  <a:pt x="2113803" y="5237123"/>
                  <a:pt x="2115726" y="5235198"/>
                </a:cubicBezTo>
                <a:cubicBezTo>
                  <a:pt x="2113803" y="5235198"/>
                  <a:pt x="2111877" y="5233273"/>
                  <a:pt x="2111877" y="5233273"/>
                </a:cubicBezTo>
                <a:close/>
                <a:moveTo>
                  <a:pt x="1538290" y="5229423"/>
                </a:moveTo>
                <a:cubicBezTo>
                  <a:pt x="1538290" y="5229423"/>
                  <a:pt x="1536365" y="5231348"/>
                  <a:pt x="1536365" y="5231348"/>
                </a:cubicBezTo>
                <a:cubicBezTo>
                  <a:pt x="1534441" y="5233273"/>
                  <a:pt x="1534441" y="5233273"/>
                  <a:pt x="1534441" y="5235198"/>
                </a:cubicBezTo>
                <a:cubicBezTo>
                  <a:pt x="1532516" y="5235198"/>
                  <a:pt x="1532516" y="5235198"/>
                  <a:pt x="1532516" y="5235198"/>
                </a:cubicBezTo>
                <a:cubicBezTo>
                  <a:pt x="1530591" y="5237123"/>
                  <a:pt x="1528666" y="5237123"/>
                  <a:pt x="1528666" y="5239047"/>
                </a:cubicBezTo>
                <a:cubicBezTo>
                  <a:pt x="1530591" y="5237123"/>
                  <a:pt x="1534441" y="5235198"/>
                  <a:pt x="1542140" y="5231348"/>
                </a:cubicBezTo>
                <a:cubicBezTo>
                  <a:pt x="1540215" y="5231348"/>
                  <a:pt x="1540215" y="5229423"/>
                  <a:pt x="1538290" y="5229423"/>
                </a:cubicBezTo>
                <a:close/>
                <a:moveTo>
                  <a:pt x="1501719" y="5214025"/>
                </a:moveTo>
                <a:cubicBezTo>
                  <a:pt x="1499794" y="5215950"/>
                  <a:pt x="1497870" y="5219799"/>
                  <a:pt x="1497870" y="5223649"/>
                </a:cubicBezTo>
                <a:cubicBezTo>
                  <a:pt x="1499794" y="5219799"/>
                  <a:pt x="1503644" y="5217875"/>
                  <a:pt x="1507495" y="5215950"/>
                </a:cubicBezTo>
                <a:cubicBezTo>
                  <a:pt x="1505569" y="5215950"/>
                  <a:pt x="1503644" y="5214025"/>
                  <a:pt x="1501719" y="5214025"/>
                </a:cubicBezTo>
                <a:close/>
                <a:moveTo>
                  <a:pt x="1366984" y="5204400"/>
                </a:moveTo>
                <a:cubicBezTo>
                  <a:pt x="1365060" y="5217874"/>
                  <a:pt x="1366984" y="5227498"/>
                  <a:pt x="1370834" y="5237122"/>
                </a:cubicBezTo>
                <a:cubicBezTo>
                  <a:pt x="1365060" y="5239046"/>
                  <a:pt x="1357360" y="5244821"/>
                  <a:pt x="1353511" y="5250595"/>
                </a:cubicBezTo>
                <a:cubicBezTo>
                  <a:pt x="1345812" y="5260219"/>
                  <a:pt x="1341961" y="5271767"/>
                  <a:pt x="1338112" y="5279467"/>
                </a:cubicBezTo>
                <a:cubicBezTo>
                  <a:pt x="1336187" y="5277542"/>
                  <a:pt x="1332337" y="5275617"/>
                  <a:pt x="1332337" y="5271767"/>
                </a:cubicBezTo>
                <a:cubicBezTo>
                  <a:pt x="1330412" y="5262144"/>
                  <a:pt x="1340036" y="5258294"/>
                  <a:pt x="1345812" y="5244821"/>
                </a:cubicBezTo>
                <a:cubicBezTo>
                  <a:pt x="1355436" y="5225573"/>
                  <a:pt x="1351585" y="5206325"/>
                  <a:pt x="1366984" y="5204400"/>
                </a:cubicBezTo>
                <a:close/>
                <a:moveTo>
                  <a:pt x="3638233" y="5202475"/>
                </a:moveTo>
                <a:cubicBezTo>
                  <a:pt x="3667105" y="5267918"/>
                  <a:pt x="3749871" y="5329511"/>
                  <a:pt x="3803765" y="5389180"/>
                </a:cubicBezTo>
                <a:cubicBezTo>
                  <a:pt x="3782592" y="5319887"/>
                  <a:pt x="3680578" y="5271767"/>
                  <a:pt x="3638233" y="5202475"/>
                </a:cubicBezTo>
                <a:close/>
                <a:moveTo>
                  <a:pt x="1803911" y="5200551"/>
                </a:moveTo>
                <a:cubicBezTo>
                  <a:pt x="1801987" y="5204401"/>
                  <a:pt x="1796212" y="5206326"/>
                  <a:pt x="1792362" y="5208251"/>
                </a:cubicBezTo>
                <a:cubicBezTo>
                  <a:pt x="1794287" y="5208251"/>
                  <a:pt x="1794287" y="5210175"/>
                  <a:pt x="1796212" y="5212100"/>
                </a:cubicBezTo>
                <a:cubicBezTo>
                  <a:pt x="1800061" y="5208251"/>
                  <a:pt x="1803911" y="5206326"/>
                  <a:pt x="1803911" y="5200551"/>
                </a:cubicBezTo>
                <a:close/>
                <a:moveTo>
                  <a:pt x="1792362" y="5198627"/>
                </a:moveTo>
                <a:cubicBezTo>
                  <a:pt x="1790437" y="5200551"/>
                  <a:pt x="1788514" y="5200551"/>
                  <a:pt x="1788514" y="5202476"/>
                </a:cubicBezTo>
                <a:cubicBezTo>
                  <a:pt x="1788514" y="5202476"/>
                  <a:pt x="1790437" y="5204401"/>
                  <a:pt x="1790437" y="5204401"/>
                </a:cubicBezTo>
                <a:cubicBezTo>
                  <a:pt x="1792362" y="5202476"/>
                  <a:pt x="1794287" y="5200551"/>
                  <a:pt x="1792362" y="5198627"/>
                </a:cubicBezTo>
                <a:close/>
                <a:moveTo>
                  <a:pt x="1886677" y="5175529"/>
                </a:moveTo>
                <a:cubicBezTo>
                  <a:pt x="1884752" y="5177454"/>
                  <a:pt x="1880902" y="5179379"/>
                  <a:pt x="1878978" y="5181303"/>
                </a:cubicBezTo>
                <a:cubicBezTo>
                  <a:pt x="1882828" y="5185153"/>
                  <a:pt x="1884752" y="5189003"/>
                  <a:pt x="1888602" y="5190927"/>
                </a:cubicBezTo>
                <a:cubicBezTo>
                  <a:pt x="1890526" y="5190927"/>
                  <a:pt x="1894376" y="5189003"/>
                  <a:pt x="1896301" y="5187078"/>
                </a:cubicBezTo>
                <a:cubicBezTo>
                  <a:pt x="1892451" y="5183228"/>
                  <a:pt x="1888602" y="5179379"/>
                  <a:pt x="1886677" y="5175529"/>
                </a:cubicBezTo>
                <a:close/>
                <a:moveTo>
                  <a:pt x="1907849" y="5163980"/>
                </a:moveTo>
                <a:cubicBezTo>
                  <a:pt x="1904000" y="5167830"/>
                  <a:pt x="1900150" y="5169755"/>
                  <a:pt x="1896301" y="5171679"/>
                </a:cubicBezTo>
                <a:cubicBezTo>
                  <a:pt x="1904000" y="5173604"/>
                  <a:pt x="1909774" y="5175529"/>
                  <a:pt x="1915548" y="5179379"/>
                </a:cubicBezTo>
                <a:cubicBezTo>
                  <a:pt x="1917473" y="5177454"/>
                  <a:pt x="1921323" y="5175529"/>
                  <a:pt x="1923248" y="5173604"/>
                </a:cubicBezTo>
                <a:cubicBezTo>
                  <a:pt x="1917473" y="5169755"/>
                  <a:pt x="1911699" y="5167830"/>
                  <a:pt x="1907849" y="5163980"/>
                </a:cubicBezTo>
                <a:close/>
                <a:moveTo>
                  <a:pt x="1934796" y="5146657"/>
                </a:moveTo>
                <a:cubicBezTo>
                  <a:pt x="1930947" y="5148582"/>
                  <a:pt x="1927098" y="5150507"/>
                  <a:pt x="1925172" y="5152432"/>
                </a:cubicBezTo>
                <a:cubicBezTo>
                  <a:pt x="1934796" y="5156281"/>
                  <a:pt x="1946345" y="5158206"/>
                  <a:pt x="1954044" y="5150507"/>
                </a:cubicBezTo>
                <a:cubicBezTo>
                  <a:pt x="1948270" y="5150507"/>
                  <a:pt x="1940571" y="5148582"/>
                  <a:pt x="1934796" y="5146657"/>
                </a:cubicBezTo>
                <a:close/>
                <a:moveTo>
                  <a:pt x="1878978" y="5146657"/>
                </a:moveTo>
                <a:cubicBezTo>
                  <a:pt x="1873203" y="5150507"/>
                  <a:pt x="1867429" y="5154356"/>
                  <a:pt x="1861655" y="5156281"/>
                </a:cubicBezTo>
                <a:cubicBezTo>
                  <a:pt x="1863579" y="5158206"/>
                  <a:pt x="1863579" y="5158206"/>
                  <a:pt x="1865504" y="5160131"/>
                </a:cubicBezTo>
                <a:cubicBezTo>
                  <a:pt x="1867429" y="5163980"/>
                  <a:pt x="1869354" y="5165905"/>
                  <a:pt x="1871278" y="5169755"/>
                </a:cubicBezTo>
                <a:cubicBezTo>
                  <a:pt x="1877054" y="5165905"/>
                  <a:pt x="1884752" y="5160131"/>
                  <a:pt x="1892451" y="5154356"/>
                </a:cubicBezTo>
                <a:cubicBezTo>
                  <a:pt x="1886677" y="5152432"/>
                  <a:pt x="1882828" y="5148582"/>
                  <a:pt x="1878978" y="5146657"/>
                </a:cubicBezTo>
                <a:close/>
                <a:moveTo>
                  <a:pt x="1347736" y="5144731"/>
                </a:moveTo>
                <a:cubicBezTo>
                  <a:pt x="1365059" y="5148581"/>
                  <a:pt x="1368909" y="5175528"/>
                  <a:pt x="1357360" y="5187076"/>
                </a:cubicBezTo>
                <a:cubicBezTo>
                  <a:pt x="1332338" y="5189001"/>
                  <a:pt x="1326563" y="5175528"/>
                  <a:pt x="1311165" y="5167829"/>
                </a:cubicBezTo>
                <a:cubicBezTo>
                  <a:pt x="1307315" y="5187076"/>
                  <a:pt x="1338112" y="5189001"/>
                  <a:pt x="1347736" y="5200550"/>
                </a:cubicBezTo>
                <a:cubicBezTo>
                  <a:pt x="1345811" y="5212098"/>
                  <a:pt x="1343886" y="5225572"/>
                  <a:pt x="1334262" y="5231346"/>
                </a:cubicBezTo>
                <a:cubicBezTo>
                  <a:pt x="1326563" y="5223647"/>
                  <a:pt x="1324639" y="5212098"/>
                  <a:pt x="1320789" y="5202474"/>
                </a:cubicBezTo>
                <a:cubicBezTo>
                  <a:pt x="1316939" y="5208249"/>
                  <a:pt x="1320789" y="5221722"/>
                  <a:pt x="1318864" y="5229421"/>
                </a:cubicBezTo>
                <a:cubicBezTo>
                  <a:pt x="1309240" y="5225572"/>
                  <a:pt x="1307315" y="5215948"/>
                  <a:pt x="1301541" y="5208249"/>
                </a:cubicBezTo>
                <a:cubicBezTo>
                  <a:pt x="1293842" y="5233271"/>
                  <a:pt x="1336187" y="5242895"/>
                  <a:pt x="1318864" y="5269842"/>
                </a:cubicBezTo>
                <a:cubicBezTo>
                  <a:pt x="1297691" y="5262143"/>
                  <a:pt x="1286143" y="5244820"/>
                  <a:pt x="1276519" y="5225572"/>
                </a:cubicBezTo>
                <a:cubicBezTo>
                  <a:pt x="1272669" y="5225572"/>
                  <a:pt x="1282293" y="5239045"/>
                  <a:pt x="1280368" y="5248669"/>
                </a:cubicBezTo>
                <a:cubicBezTo>
                  <a:pt x="1274594" y="5248669"/>
                  <a:pt x="1270744" y="5246745"/>
                  <a:pt x="1266895" y="5242895"/>
                </a:cubicBezTo>
                <a:cubicBezTo>
                  <a:pt x="1278444" y="5214023"/>
                  <a:pt x="1291917" y="5185151"/>
                  <a:pt x="1303466" y="5156280"/>
                </a:cubicBezTo>
                <a:cubicBezTo>
                  <a:pt x="1320789" y="5154355"/>
                  <a:pt x="1330413" y="5140882"/>
                  <a:pt x="1347736" y="5144731"/>
                </a:cubicBezTo>
                <a:close/>
                <a:moveTo>
                  <a:pt x="1902075" y="5131259"/>
                </a:moveTo>
                <a:cubicBezTo>
                  <a:pt x="1900150" y="5133184"/>
                  <a:pt x="1896301" y="5135109"/>
                  <a:pt x="1890526" y="5137034"/>
                </a:cubicBezTo>
                <a:cubicBezTo>
                  <a:pt x="1896301" y="5140883"/>
                  <a:pt x="1900150" y="5142808"/>
                  <a:pt x="1904000" y="5144733"/>
                </a:cubicBezTo>
                <a:cubicBezTo>
                  <a:pt x="1907849" y="5140883"/>
                  <a:pt x="1909774" y="5138958"/>
                  <a:pt x="1913625" y="5137034"/>
                </a:cubicBezTo>
                <a:cubicBezTo>
                  <a:pt x="1909774" y="5135109"/>
                  <a:pt x="1905925" y="5133184"/>
                  <a:pt x="1902075" y="5131259"/>
                </a:cubicBezTo>
                <a:close/>
                <a:moveTo>
                  <a:pt x="1963669" y="5129334"/>
                </a:moveTo>
                <a:cubicBezTo>
                  <a:pt x="1961743" y="5129334"/>
                  <a:pt x="1961743" y="5131259"/>
                  <a:pt x="1959819" y="5131259"/>
                </a:cubicBezTo>
                <a:cubicBezTo>
                  <a:pt x="1959819" y="5137034"/>
                  <a:pt x="1959819" y="5142808"/>
                  <a:pt x="1957895" y="5150507"/>
                </a:cubicBezTo>
                <a:cubicBezTo>
                  <a:pt x="1959819" y="5148582"/>
                  <a:pt x="1961743" y="5148582"/>
                  <a:pt x="1961743" y="5150507"/>
                </a:cubicBezTo>
                <a:cubicBezTo>
                  <a:pt x="1961743" y="5146657"/>
                  <a:pt x="1963669" y="5142808"/>
                  <a:pt x="1963669" y="5138958"/>
                </a:cubicBezTo>
                <a:cubicBezTo>
                  <a:pt x="1965593" y="5137034"/>
                  <a:pt x="1969443" y="5135109"/>
                  <a:pt x="1967518" y="5131259"/>
                </a:cubicBezTo>
                <a:cubicBezTo>
                  <a:pt x="1965593" y="5129334"/>
                  <a:pt x="1963669" y="5135109"/>
                  <a:pt x="1963669" y="5131259"/>
                </a:cubicBezTo>
                <a:cubicBezTo>
                  <a:pt x="1963669" y="5129334"/>
                  <a:pt x="1963669" y="5129334"/>
                  <a:pt x="1963669" y="5129334"/>
                </a:cubicBezTo>
                <a:close/>
                <a:moveTo>
                  <a:pt x="2762456" y="5110085"/>
                </a:moveTo>
                <a:cubicBezTo>
                  <a:pt x="2747056" y="5131258"/>
                  <a:pt x="2764380" y="5162054"/>
                  <a:pt x="2772079" y="5181302"/>
                </a:cubicBezTo>
                <a:cubicBezTo>
                  <a:pt x="2785552" y="5162054"/>
                  <a:pt x="2764380" y="5133183"/>
                  <a:pt x="2762456" y="5110085"/>
                </a:cubicBezTo>
                <a:close/>
                <a:moveTo>
                  <a:pt x="1767340" y="5108162"/>
                </a:moveTo>
                <a:cubicBezTo>
                  <a:pt x="1765415" y="5108162"/>
                  <a:pt x="1763491" y="5108162"/>
                  <a:pt x="1759641" y="5110087"/>
                </a:cubicBezTo>
                <a:cubicBezTo>
                  <a:pt x="1759641" y="5112012"/>
                  <a:pt x="1759641" y="5112012"/>
                  <a:pt x="1759641" y="5113936"/>
                </a:cubicBezTo>
                <a:cubicBezTo>
                  <a:pt x="1761565" y="5112012"/>
                  <a:pt x="1765415" y="5110087"/>
                  <a:pt x="1767340" y="5108162"/>
                </a:cubicBezTo>
                <a:close/>
                <a:moveTo>
                  <a:pt x="2019487" y="5106237"/>
                </a:moveTo>
                <a:cubicBezTo>
                  <a:pt x="2009863" y="5106237"/>
                  <a:pt x="1998314" y="5108162"/>
                  <a:pt x="1990615" y="5110087"/>
                </a:cubicBezTo>
                <a:cubicBezTo>
                  <a:pt x="1984841" y="5113936"/>
                  <a:pt x="1979067" y="5117786"/>
                  <a:pt x="1973292" y="5121635"/>
                </a:cubicBezTo>
                <a:cubicBezTo>
                  <a:pt x="1977142" y="5125485"/>
                  <a:pt x="1980991" y="5129334"/>
                  <a:pt x="1984841" y="5133184"/>
                </a:cubicBezTo>
                <a:cubicBezTo>
                  <a:pt x="1990615" y="5129334"/>
                  <a:pt x="1994466" y="5125485"/>
                  <a:pt x="2000239" y="5121635"/>
                </a:cubicBezTo>
                <a:cubicBezTo>
                  <a:pt x="2002164" y="5119711"/>
                  <a:pt x="2004089" y="5115861"/>
                  <a:pt x="2007939" y="5115861"/>
                </a:cubicBezTo>
                <a:cubicBezTo>
                  <a:pt x="2011788" y="5112012"/>
                  <a:pt x="2015638" y="5110087"/>
                  <a:pt x="2019487" y="5106237"/>
                </a:cubicBezTo>
                <a:close/>
                <a:moveTo>
                  <a:pt x="3309095" y="5098537"/>
                </a:moveTo>
                <a:cubicBezTo>
                  <a:pt x="3359139" y="5194776"/>
                  <a:pt x="3474626" y="5283316"/>
                  <a:pt x="3603587" y="5344909"/>
                </a:cubicBezTo>
                <a:cubicBezTo>
                  <a:pt x="3516971" y="5269843"/>
                  <a:pt x="3378387" y="5196701"/>
                  <a:pt x="3309095" y="5098537"/>
                </a:cubicBezTo>
                <a:close/>
                <a:moveTo>
                  <a:pt x="1961744" y="5092763"/>
                </a:moveTo>
                <a:cubicBezTo>
                  <a:pt x="1963669" y="5092763"/>
                  <a:pt x="1963669" y="5092763"/>
                  <a:pt x="1965594" y="5092763"/>
                </a:cubicBezTo>
                <a:cubicBezTo>
                  <a:pt x="1965594" y="5094687"/>
                  <a:pt x="1965594" y="5094687"/>
                  <a:pt x="1965594" y="5096612"/>
                </a:cubicBezTo>
                <a:cubicBezTo>
                  <a:pt x="1963669" y="5096612"/>
                  <a:pt x="1963669" y="5094687"/>
                  <a:pt x="1961744" y="5092763"/>
                </a:cubicBezTo>
                <a:close/>
                <a:moveTo>
                  <a:pt x="1969443" y="5085064"/>
                </a:moveTo>
                <a:cubicBezTo>
                  <a:pt x="1967518" y="5086989"/>
                  <a:pt x="1965593" y="5088914"/>
                  <a:pt x="1961743" y="5090839"/>
                </a:cubicBezTo>
                <a:cubicBezTo>
                  <a:pt x="1955969" y="5094688"/>
                  <a:pt x="1950195" y="5098538"/>
                  <a:pt x="1944420" y="5102388"/>
                </a:cubicBezTo>
                <a:cubicBezTo>
                  <a:pt x="1948270" y="5104312"/>
                  <a:pt x="1952119" y="5106237"/>
                  <a:pt x="1954044" y="5108162"/>
                </a:cubicBezTo>
                <a:cubicBezTo>
                  <a:pt x="1959819" y="5104312"/>
                  <a:pt x="1965593" y="5098538"/>
                  <a:pt x="1971367" y="5094688"/>
                </a:cubicBezTo>
                <a:cubicBezTo>
                  <a:pt x="1971367" y="5094688"/>
                  <a:pt x="1971367" y="5092764"/>
                  <a:pt x="1971367" y="5090839"/>
                </a:cubicBezTo>
                <a:cubicBezTo>
                  <a:pt x="1975217" y="5090839"/>
                  <a:pt x="1977142" y="5088914"/>
                  <a:pt x="1979067" y="5086989"/>
                </a:cubicBezTo>
                <a:cubicBezTo>
                  <a:pt x="1977142" y="5086989"/>
                  <a:pt x="1979067" y="5085064"/>
                  <a:pt x="1977142" y="5085064"/>
                </a:cubicBezTo>
                <a:cubicBezTo>
                  <a:pt x="1973292" y="5085064"/>
                  <a:pt x="1971367" y="5086989"/>
                  <a:pt x="1969443" y="5088914"/>
                </a:cubicBezTo>
                <a:cubicBezTo>
                  <a:pt x="1969443" y="5086989"/>
                  <a:pt x="1969443" y="5086989"/>
                  <a:pt x="1969443" y="5085064"/>
                </a:cubicBezTo>
                <a:close/>
                <a:moveTo>
                  <a:pt x="1998314" y="5060042"/>
                </a:moveTo>
                <a:cubicBezTo>
                  <a:pt x="1994466" y="5061967"/>
                  <a:pt x="1992540" y="5063892"/>
                  <a:pt x="1990615" y="5065816"/>
                </a:cubicBezTo>
                <a:cubicBezTo>
                  <a:pt x="1996390" y="5065816"/>
                  <a:pt x="2000239" y="5065816"/>
                  <a:pt x="2006014" y="5065816"/>
                </a:cubicBezTo>
                <a:cubicBezTo>
                  <a:pt x="2006014" y="5065816"/>
                  <a:pt x="2007939" y="5063892"/>
                  <a:pt x="2007939" y="5063892"/>
                </a:cubicBezTo>
                <a:cubicBezTo>
                  <a:pt x="2006014" y="5061967"/>
                  <a:pt x="2002164" y="5060042"/>
                  <a:pt x="1998314" y="5060042"/>
                </a:cubicBezTo>
                <a:close/>
                <a:moveTo>
                  <a:pt x="3318720" y="5052342"/>
                </a:moveTo>
                <a:cubicBezTo>
                  <a:pt x="3434206" y="5206325"/>
                  <a:pt x="3665180" y="5287166"/>
                  <a:pt x="3759495" y="5452697"/>
                </a:cubicBezTo>
                <a:cubicBezTo>
                  <a:pt x="3686353" y="5271767"/>
                  <a:pt x="3455378" y="5192851"/>
                  <a:pt x="3318720" y="5052342"/>
                </a:cubicBezTo>
                <a:close/>
                <a:moveTo>
                  <a:pt x="2031036" y="5031170"/>
                </a:moveTo>
                <a:cubicBezTo>
                  <a:pt x="2025261" y="5036944"/>
                  <a:pt x="2021412" y="5040794"/>
                  <a:pt x="2015638" y="5046568"/>
                </a:cubicBezTo>
                <a:cubicBezTo>
                  <a:pt x="2013713" y="5048493"/>
                  <a:pt x="2013713" y="5048493"/>
                  <a:pt x="2011788" y="5050418"/>
                </a:cubicBezTo>
                <a:cubicBezTo>
                  <a:pt x="2019487" y="5046568"/>
                  <a:pt x="2027186" y="5044644"/>
                  <a:pt x="2034885" y="5040794"/>
                </a:cubicBezTo>
                <a:cubicBezTo>
                  <a:pt x="2036810" y="5038869"/>
                  <a:pt x="2038736" y="5036944"/>
                  <a:pt x="2040660" y="5035020"/>
                </a:cubicBezTo>
                <a:cubicBezTo>
                  <a:pt x="2036810" y="5035020"/>
                  <a:pt x="2032962" y="5033095"/>
                  <a:pt x="2031036" y="5031170"/>
                </a:cubicBezTo>
                <a:close/>
                <a:moveTo>
                  <a:pt x="2117651" y="5000373"/>
                </a:moveTo>
                <a:cubicBezTo>
                  <a:pt x="2115726" y="5000373"/>
                  <a:pt x="2113803" y="5002298"/>
                  <a:pt x="2111877" y="5002298"/>
                </a:cubicBezTo>
                <a:cubicBezTo>
                  <a:pt x="2111877" y="5002298"/>
                  <a:pt x="2113803" y="5004223"/>
                  <a:pt x="2113803" y="5004223"/>
                </a:cubicBezTo>
                <a:cubicBezTo>
                  <a:pt x="2115726" y="5004223"/>
                  <a:pt x="2115726" y="5002298"/>
                  <a:pt x="2117651" y="5000373"/>
                </a:cubicBezTo>
                <a:close/>
                <a:moveTo>
                  <a:pt x="4003943" y="4996523"/>
                </a:moveTo>
                <a:cubicBezTo>
                  <a:pt x="4003943" y="5004222"/>
                  <a:pt x="4002018" y="5013846"/>
                  <a:pt x="3998168" y="5021545"/>
                </a:cubicBezTo>
                <a:cubicBezTo>
                  <a:pt x="4007792" y="5019620"/>
                  <a:pt x="4013567" y="5011921"/>
                  <a:pt x="4011642" y="5004222"/>
                </a:cubicBezTo>
                <a:cubicBezTo>
                  <a:pt x="4007792" y="5004222"/>
                  <a:pt x="4005868" y="5000372"/>
                  <a:pt x="4003943" y="4996523"/>
                </a:cubicBezTo>
                <a:close/>
                <a:moveTo>
                  <a:pt x="2079155" y="4979201"/>
                </a:moveTo>
                <a:cubicBezTo>
                  <a:pt x="2079155" y="4979201"/>
                  <a:pt x="2077231" y="4981126"/>
                  <a:pt x="2077231" y="4981126"/>
                </a:cubicBezTo>
                <a:cubicBezTo>
                  <a:pt x="2081080" y="4983050"/>
                  <a:pt x="2084930" y="4986900"/>
                  <a:pt x="2088780" y="4988825"/>
                </a:cubicBezTo>
                <a:cubicBezTo>
                  <a:pt x="2090704" y="4988825"/>
                  <a:pt x="2090704" y="4986900"/>
                  <a:pt x="2092629" y="4984975"/>
                </a:cubicBezTo>
                <a:cubicBezTo>
                  <a:pt x="2088780" y="4983050"/>
                  <a:pt x="2083006" y="4981126"/>
                  <a:pt x="2079155" y="4979201"/>
                </a:cubicBezTo>
                <a:close/>
                <a:moveTo>
                  <a:pt x="2102253" y="4954179"/>
                </a:moveTo>
                <a:cubicBezTo>
                  <a:pt x="2100328" y="4954179"/>
                  <a:pt x="2100328" y="4956104"/>
                  <a:pt x="2100328" y="4956104"/>
                </a:cubicBezTo>
                <a:cubicBezTo>
                  <a:pt x="2104178" y="4958028"/>
                  <a:pt x="2106102" y="4958028"/>
                  <a:pt x="2109952" y="4959953"/>
                </a:cubicBezTo>
                <a:cubicBezTo>
                  <a:pt x="2117651" y="4963803"/>
                  <a:pt x="2113803" y="4958028"/>
                  <a:pt x="2108027" y="4958028"/>
                </a:cubicBezTo>
                <a:cubicBezTo>
                  <a:pt x="2106102" y="4956104"/>
                  <a:pt x="2104178" y="4956104"/>
                  <a:pt x="2102253" y="4954179"/>
                </a:cubicBezTo>
                <a:close/>
                <a:moveTo>
                  <a:pt x="1838558" y="4940705"/>
                </a:moveTo>
                <a:cubicBezTo>
                  <a:pt x="1811610" y="4961878"/>
                  <a:pt x="1782738" y="4983050"/>
                  <a:pt x="1748092" y="4996524"/>
                </a:cubicBezTo>
                <a:cubicBezTo>
                  <a:pt x="1751943" y="5004223"/>
                  <a:pt x="1753866" y="5011922"/>
                  <a:pt x="1755791" y="5017696"/>
                </a:cubicBezTo>
                <a:cubicBezTo>
                  <a:pt x="1782738" y="5006148"/>
                  <a:pt x="1809685" y="4990750"/>
                  <a:pt x="1832784" y="4971502"/>
                </a:cubicBezTo>
                <a:cubicBezTo>
                  <a:pt x="1834707" y="4967652"/>
                  <a:pt x="1836632" y="4963803"/>
                  <a:pt x="1836632" y="4959953"/>
                </a:cubicBezTo>
                <a:cubicBezTo>
                  <a:pt x="1838558" y="4959953"/>
                  <a:pt x="1840482" y="4961878"/>
                  <a:pt x="1842407" y="4963803"/>
                </a:cubicBezTo>
                <a:cubicBezTo>
                  <a:pt x="1846256" y="4961878"/>
                  <a:pt x="1850106" y="4958028"/>
                  <a:pt x="1853955" y="4954179"/>
                </a:cubicBezTo>
                <a:cubicBezTo>
                  <a:pt x="1848181" y="4950329"/>
                  <a:pt x="1844331" y="4948405"/>
                  <a:pt x="1838558" y="4944555"/>
                </a:cubicBezTo>
                <a:cubicBezTo>
                  <a:pt x="1838558" y="4942630"/>
                  <a:pt x="1838558" y="4942630"/>
                  <a:pt x="1838558" y="4940705"/>
                </a:cubicBezTo>
                <a:close/>
                <a:moveTo>
                  <a:pt x="2119577" y="4933006"/>
                </a:moveTo>
                <a:cubicBezTo>
                  <a:pt x="2117651" y="4934931"/>
                  <a:pt x="2117651" y="4934931"/>
                  <a:pt x="2115726" y="4936856"/>
                </a:cubicBezTo>
                <a:cubicBezTo>
                  <a:pt x="2117651" y="4936856"/>
                  <a:pt x="2121501" y="4938781"/>
                  <a:pt x="2123426" y="4938781"/>
                </a:cubicBezTo>
                <a:cubicBezTo>
                  <a:pt x="2121501" y="4936856"/>
                  <a:pt x="2119577" y="4936856"/>
                  <a:pt x="2119577" y="4933006"/>
                </a:cubicBezTo>
                <a:close/>
                <a:moveTo>
                  <a:pt x="4013567" y="4931080"/>
                </a:moveTo>
                <a:cubicBezTo>
                  <a:pt x="4002018" y="4938779"/>
                  <a:pt x="3992394" y="4948403"/>
                  <a:pt x="3990469" y="4971500"/>
                </a:cubicBezTo>
                <a:cubicBezTo>
                  <a:pt x="3996244" y="4975350"/>
                  <a:pt x="4000093" y="4981124"/>
                  <a:pt x="4002018" y="4986899"/>
                </a:cubicBezTo>
                <a:cubicBezTo>
                  <a:pt x="4003943" y="4984974"/>
                  <a:pt x="4003943" y="4983049"/>
                  <a:pt x="4005868" y="4981124"/>
                </a:cubicBezTo>
                <a:cubicBezTo>
                  <a:pt x="4015492" y="4969576"/>
                  <a:pt x="4009717" y="4952253"/>
                  <a:pt x="4011642" y="4942629"/>
                </a:cubicBezTo>
                <a:cubicBezTo>
                  <a:pt x="4013567" y="4938779"/>
                  <a:pt x="4013567" y="4934930"/>
                  <a:pt x="4013567" y="4931080"/>
                </a:cubicBezTo>
                <a:close/>
                <a:moveTo>
                  <a:pt x="1761565" y="4925307"/>
                </a:moveTo>
                <a:cubicBezTo>
                  <a:pt x="1751943" y="4925307"/>
                  <a:pt x="1740393" y="4929157"/>
                  <a:pt x="1730769" y="4931081"/>
                </a:cubicBezTo>
                <a:cubicBezTo>
                  <a:pt x="1730769" y="4934931"/>
                  <a:pt x="1732694" y="4936856"/>
                  <a:pt x="1732694" y="4940705"/>
                </a:cubicBezTo>
                <a:cubicBezTo>
                  <a:pt x="1742318" y="4934931"/>
                  <a:pt x="1751943" y="4931081"/>
                  <a:pt x="1761565" y="4925307"/>
                </a:cubicBezTo>
                <a:close/>
                <a:moveTo>
                  <a:pt x="1890526" y="4898360"/>
                </a:moveTo>
                <a:cubicBezTo>
                  <a:pt x="1886677" y="4902209"/>
                  <a:pt x="1880902" y="4906059"/>
                  <a:pt x="1877054" y="4909909"/>
                </a:cubicBezTo>
                <a:cubicBezTo>
                  <a:pt x="1880902" y="4913758"/>
                  <a:pt x="1884752" y="4917608"/>
                  <a:pt x="1888602" y="4921457"/>
                </a:cubicBezTo>
                <a:cubicBezTo>
                  <a:pt x="1894376" y="4913758"/>
                  <a:pt x="1900150" y="4907984"/>
                  <a:pt x="1905925" y="4902209"/>
                </a:cubicBezTo>
                <a:cubicBezTo>
                  <a:pt x="1900150" y="4900285"/>
                  <a:pt x="1894376" y="4900285"/>
                  <a:pt x="1890526" y="4898360"/>
                </a:cubicBezTo>
                <a:close/>
                <a:moveTo>
                  <a:pt x="1844331" y="4898360"/>
                </a:moveTo>
                <a:cubicBezTo>
                  <a:pt x="1811610" y="4923382"/>
                  <a:pt x="1776964" y="4946480"/>
                  <a:pt x="1738468" y="4963803"/>
                </a:cubicBezTo>
                <a:cubicBezTo>
                  <a:pt x="1738468" y="4969577"/>
                  <a:pt x="1740393" y="4975351"/>
                  <a:pt x="1742318" y="4981126"/>
                </a:cubicBezTo>
                <a:cubicBezTo>
                  <a:pt x="1776964" y="4967652"/>
                  <a:pt x="1809685" y="4948405"/>
                  <a:pt x="1840482" y="4925307"/>
                </a:cubicBezTo>
                <a:cubicBezTo>
                  <a:pt x="1842407" y="4915683"/>
                  <a:pt x="1844331" y="4906059"/>
                  <a:pt x="1844331" y="4898360"/>
                </a:cubicBezTo>
                <a:close/>
                <a:moveTo>
                  <a:pt x="1869354" y="4879112"/>
                </a:moveTo>
                <a:cubicBezTo>
                  <a:pt x="1865504" y="4882962"/>
                  <a:pt x="1861655" y="4886811"/>
                  <a:pt x="1855880" y="4888736"/>
                </a:cubicBezTo>
                <a:cubicBezTo>
                  <a:pt x="1859730" y="4894510"/>
                  <a:pt x="1865504" y="4900285"/>
                  <a:pt x="1869354" y="4904134"/>
                </a:cubicBezTo>
                <a:cubicBezTo>
                  <a:pt x="1873203" y="4900285"/>
                  <a:pt x="1877054" y="4898360"/>
                  <a:pt x="1880902" y="4894510"/>
                </a:cubicBezTo>
                <a:cubicBezTo>
                  <a:pt x="1878978" y="4892586"/>
                  <a:pt x="1875128" y="4892586"/>
                  <a:pt x="1873203" y="4890661"/>
                </a:cubicBezTo>
                <a:cubicBezTo>
                  <a:pt x="1871278" y="4888736"/>
                  <a:pt x="1871278" y="4884886"/>
                  <a:pt x="1869354" y="4879112"/>
                </a:cubicBezTo>
                <a:close/>
                <a:moveTo>
                  <a:pt x="1923248" y="4869488"/>
                </a:moveTo>
                <a:cubicBezTo>
                  <a:pt x="1919399" y="4873338"/>
                  <a:pt x="1913625" y="4877187"/>
                  <a:pt x="1909774" y="4881037"/>
                </a:cubicBezTo>
                <a:cubicBezTo>
                  <a:pt x="1913625" y="4882962"/>
                  <a:pt x="1917473" y="4882962"/>
                  <a:pt x="1921323" y="4884886"/>
                </a:cubicBezTo>
                <a:cubicBezTo>
                  <a:pt x="1925172" y="4879112"/>
                  <a:pt x="1930947" y="4875262"/>
                  <a:pt x="1934796" y="4869488"/>
                </a:cubicBezTo>
                <a:cubicBezTo>
                  <a:pt x="1930947" y="4869488"/>
                  <a:pt x="1927098" y="4869488"/>
                  <a:pt x="1923248" y="4869488"/>
                </a:cubicBezTo>
                <a:close/>
                <a:moveTo>
                  <a:pt x="1896301" y="4856014"/>
                </a:moveTo>
                <a:cubicBezTo>
                  <a:pt x="1892451" y="4861789"/>
                  <a:pt x="1886677" y="4865638"/>
                  <a:pt x="1882828" y="4867563"/>
                </a:cubicBezTo>
                <a:cubicBezTo>
                  <a:pt x="1888602" y="4869488"/>
                  <a:pt x="1894376" y="4873338"/>
                  <a:pt x="1902075" y="4875262"/>
                </a:cubicBezTo>
                <a:cubicBezTo>
                  <a:pt x="1905925" y="4873338"/>
                  <a:pt x="1909774" y="4869488"/>
                  <a:pt x="1913625" y="4865638"/>
                </a:cubicBezTo>
                <a:cubicBezTo>
                  <a:pt x="1907849" y="4863714"/>
                  <a:pt x="1902075" y="4859864"/>
                  <a:pt x="1896301" y="4856014"/>
                </a:cubicBezTo>
                <a:close/>
                <a:moveTo>
                  <a:pt x="2198492" y="4836767"/>
                </a:moveTo>
                <a:cubicBezTo>
                  <a:pt x="2196568" y="4838691"/>
                  <a:pt x="2194644" y="4842541"/>
                  <a:pt x="2192718" y="4844466"/>
                </a:cubicBezTo>
                <a:cubicBezTo>
                  <a:pt x="2198492" y="4848315"/>
                  <a:pt x="2206192" y="4852165"/>
                  <a:pt x="2211966" y="4854090"/>
                </a:cubicBezTo>
                <a:cubicBezTo>
                  <a:pt x="2213891" y="4854090"/>
                  <a:pt x="2213891" y="4852165"/>
                  <a:pt x="2215815" y="4850240"/>
                </a:cubicBezTo>
                <a:cubicBezTo>
                  <a:pt x="2208116" y="4846390"/>
                  <a:pt x="2202342" y="4842541"/>
                  <a:pt x="2198492" y="4836767"/>
                </a:cubicBezTo>
                <a:close/>
                <a:moveTo>
                  <a:pt x="2747056" y="4817517"/>
                </a:moveTo>
                <a:cubicBezTo>
                  <a:pt x="2743207" y="4819442"/>
                  <a:pt x="2739357" y="4821367"/>
                  <a:pt x="2733583" y="4819442"/>
                </a:cubicBezTo>
                <a:cubicBezTo>
                  <a:pt x="2741282" y="4965726"/>
                  <a:pt x="2787477" y="5086988"/>
                  <a:pt x="2835597" y="5208250"/>
                </a:cubicBezTo>
                <a:cubicBezTo>
                  <a:pt x="2804800" y="5092762"/>
                  <a:pt x="2772079" y="4948403"/>
                  <a:pt x="2747056" y="4817517"/>
                </a:cubicBezTo>
                <a:close/>
                <a:moveTo>
                  <a:pt x="2219665" y="4811745"/>
                </a:moveTo>
                <a:cubicBezTo>
                  <a:pt x="2217740" y="4813669"/>
                  <a:pt x="2217740" y="4813669"/>
                  <a:pt x="2215815" y="4815594"/>
                </a:cubicBezTo>
                <a:cubicBezTo>
                  <a:pt x="2221590" y="4819444"/>
                  <a:pt x="2227364" y="4825218"/>
                  <a:pt x="2233138" y="4827143"/>
                </a:cubicBezTo>
                <a:cubicBezTo>
                  <a:pt x="2235063" y="4827143"/>
                  <a:pt x="2235063" y="4825218"/>
                  <a:pt x="2236988" y="4821368"/>
                </a:cubicBezTo>
                <a:cubicBezTo>
                  <a:pt x="2229289" y="4821368"/>
                  <a:pt x="2221590" y="4817519"/>
                  <a:pt x="2219665" y="4811745"/>
                </a:cubicBezTo>
                <a:close/>
                <a:moveTo>
                  <a:pt x="3193607" y="4805969"/>
                </a:moveTo>
                <a:cubicBezTo>
                  <a:pt x="3201306" y="4817518"/>
                  <a:pt x="3210931" y="4827142"/>
                  <a:pt x="3216706" y="4840616"/>
                </a:cubicBezTo>
                <a:cubicBezTo>
                  <a:pt x="3203231" y="4834842"/>
                  <a:pt x="3187833" y="4811744"/>
                  <a:pt x="3193607" y="4805969"/>
                </a:cubicBezTo>
                <a:close/>
                <a:moveTo>
                  <a:pt x="2233138" y="4796346"/>
                </a:moveTo>
                <a:cubicBezTo>
                  <a:pt x="2231214" y="4798271"/>
                  <a:pt x="2231214" y="4798271"/>
                  <a:pt x="2229289" y="4800196"/>
                </a:cubicBezTo>
                <a:cubicBezTo>
                  <a:pt x="2235063" y="4800196"/>
                  <a:pt x="2240838" y="4800196"/>
                  <a:pt x="2244688" y="4796346"/>
                </a:cubicBezTo>
                <a:cubicBezTo>
                  <a:pt x="2240838" y="4798271"/>
                  <a:pt x="2236988" y="4798271"/>
                  <a:pt x="2233138" y="4796346"/>
                </a:cubicBezTo>
                <a:close/>
                <a:moveTo>
                  <a:pt x="1986766" y="4775173"/>
                </a:moveTo>
                <a:cubicBezTo>
                  <a:pt x="1984841" y="4777098"/>
                  <a:pt x="1984841" y="4779023"/>
                  <a:pt x="1982916" y="4780948"/>
                </a:cubicBezTo>
                <a:cubicBezTo>
                  <a:pt x="1980991" y="4782873"/>
                  <a:pt x="1977142" y="4786722"/>
                  <a:pt x="1973292" y="4788647"/>
                </a:cubicBezTo>
                <a:cubicBezTo>
                  <a:pt x="1979067" y="4788647"/>
                  <a:pt x="1982916" y="4790572"/>
                  <a:pt x="1988690" y="4790572"/>
                </a:cubicBezTo>
                <a:cubicBezTo>
                  <a:pt x="1992540" y="4786722"/>
                  <a:pt x="1996390" y="4782873"/>
                  <a:pt x="2000239" y="4779023"/>
                </a:cubicBezTo>
                <a:cubicBezTo>
                  <a:pt x="1994466" y="4777098"/>
                  <a:pt x="1990615" y="4777098"/>
                  <a:pt x="1986766" y="4775173"/>
                </a:cubicBezTo>
                <a:close/>
                <a:moveTo>
                  <a:pt x="1657627" y="4730903"/>
                </a:moveTo>
                <a:cubicBezTo>
                  <a:pt x="1646079" y="4734753"/>
                  <a:pt x="1632606" y="4736678"/>
                  <a:pt x="1621056" y="4738603"/>
                </a:cubicBezTo>
                <a:cubicBezTo>
                  <a:pt x="1622981" y="4744377"/>
                  <a:pt x="1624906" y="4752076"/>
                  <a:pt x="1626830" y="4757850"/>
                </a:cubicBezTo>
                <a:cubicBezTo>
                  <a:pt x="1628755" y="4755925"/>
                  <a:pt x="1630680" y="4755925"/>
                  <a:pt x="1632606" y="4755925"/>
                </a:cubicBezTo>
                <a:cubicBezTo>
                  <a:pt x="1640304" y="4748226"/>
                  <a:pt x="1649928" y="4740527"/>
                  <a:pt x="1657627" y="4730903"/>
                </a:cubicBezTo>
                <a:close/>
                <a:moveTo>
                  <a:pt x="4148302" y="4725128"/>
                </a:moveTo>
                <a:cubicBezTo>
                  <a:pt x="4148302" y="4732827"/>
                  <a:pt x="4140603" y="4740526"/>
                  <a:pt x="4150227" y="4746300"/>
                </a:cubicBezTo>
                <a:cubicBezTo>
                  <a:pt x="4157926" y="4742451"/>
                  <a:pt x="4159851" y="4727052"/>
                  <a:pt x="4148302" y="4725128"/>
                </a:cubicBezTo>
                <a:close/>
                <a:moveTo>
                  <a:pt x="2057983" y="4713580"/>
                </a:moveTo>
                <a:cubicBezTo>
                  <a:pt x="2046434" y="4719355"/>
                  <a:pt x="2032962" y="4725129"/>
                  <a:pt x="2019487" y="4728979"/>
                </a:cubicBezTo>
                <a:cubicBezTo>
                  <a:pt x="2015638" y="4732828"/>
                  <a:pt x="2013713" y="4738603"/>
                  <a:pt x="2009863" y="4742452"/>
                </a:cubicBezTo>
                <a:cubicBezTo>
                  <a:pt x="2017562" y="4742452"/>
                  <a:pt x="2025261" y="4742452"/>
                  <a:pt x="2032962" y="4742452"/>
                </a:cubicBezTo>
                <a:cubicBezTo>
                  <a:pt x="2042585" y="4732828"/>
                  <a:pt x="2050284" y="4723204"/>
                  <a:pt x="2057983" y="4713580"/>
                </a:cubicBezTo>
                <a:close/>
                <a:moveTo>
                  <a:pt x="1386232" y="4700107"/>
                </a:moveTo>
                <a:cubicBezTo>
                  <a:pt x="1384307" y="4705881"/>
                  <a:pt x="1384307" y="4713580"/>
                  <a:pt x="1384307" y="4719355"/>
                </a:cubicBezTo>
                <a:cubicBezTo>
                  <a:pt x="1384307" y="4723204"/>
                  <a:pt x="1384307" y="4727054"/>
                  <a:pt x="1388157" y="4730903"/>
                </a:cubicBezTo>
                <a:cubicBezTo>
                  <a:pt x="1405480" y="4738603"/>
                  <a:pt x="1420878" y="4748226"/>
                  <a:pt x="1440126" y="4754001"/>
                </a:cubicBezTo>
                <a:cubicBezTo>
                  <a:pt x="1440126" y="4742452"/>
                  <a:pt x="1440126" y="4730903"/>
                  <a:pt x="1438201" y="4719355"/>
                </a:cubicBezTo>
                <a:cubicBezTo>
                  <a:pt x="1428577" y="4717430"/>
                  <a:pt x="1420878" y="4713580"/>
                  <a:pt x="1411254" y="4709731"/>
                </a:cubicBezTo>
                <a:cubicBezTo>
                  <a:pt x="1409329" y="4713580"/>
                  <a:pt x="1407405" y="4717430"/>
                  <a:pt x="1405480" y="4721279"/>
                </a:cubicBezTo>
                <a:cubicBezTo>
                  <a:pt x="1403555" y="4717430"/>
                  <a:pt x="1403555" y="4713580"/>
                  <a:pt x="1403555" y="4707806"/>
                </a:cubicBezTo>
                <a:cubicBezTo>
                  <a:pt x="1397781" y="4705881"/>
                  <a:pt x="1392006" y="4702031"/>
                  <a:pt x="1386232" y="4700107"/>
                </a:cubicBezTo>
                <a:close/>
                <a:moveTo>
                  <a:pt x="3946921" y="4695053"/>
                </a:moveTo>
                <a:cubicBezTo>
                  <a:pt x="3934651" y="4692888"/>
                  <a:pt x="3922140" y="4693369"/>
                  <a:pt x="3909628" y="4698181"/>
                </a:cubicBezTo>
                <a:cubicBezTo>
                  <a:pt x="3926951" y="4711654"/>
                  <a:pt x="3959673" y="4711654"/>
                  <a:pt x="3984695" y="4719353"/>
                </a:cubicBezTo>
                <a:lnTo>
                  <a:pt x="3982770" y="4707805"/>
                </a:lnTo>
                <a:cubicBezTo>
                  <a:pt x="3971222" y="4702031"/>
                  <a:pt x="3959192" y="4697219"/>
                  <a:pt x="3946921" y="4695053"/>
                </a:cubicBezTo>
                <a:close/>
                <a:moveTo>
                  <a:pt x="1688424" y="4694332"/>
                </a:moveTo>
                <a:cubicBezTo>
                  <a:pt x="1676876" y="4694332"/>
                  <a:pt x="1665326" y="4696257"/>
                  <a:pt x="1653777" y="4696257"/>
                </a:cubicBezTo>
                <a:cubicBezTo>
                  <a:pt x="1651853" y="4700107"/>
                  <a:pt x="1649928" y="4703956"/>
                  <a:pt x="1648003" y="4707806"/>
                </a:cubicBezTo>
                <a:cubicBezTo>
                  <a:pt x="1661477" y="4703956"/>
                  <a:pt x="1673025" y="4702031"/>
                  <a:pt x="1684574" y="4700107"/>
                </a:cubicBezTo>
                <a:cubicBezTo>
                  <a:pt x="1684574" y="4698182"/>
                  <a:pt x="1686499" y="4696257"/>
                  <a:pt x="1688424" y="4694332"/>
                </a:cubicBezTo>
                <a:close/>
                <a:moveTo>
                  <a:pt x="1420878" y="4684708"/>
                </a:moveTo>
                <a:cubicBezTo>
                  <a:pt x="1418953" y="4686633"/>
                  <a:pt x="1418953" y="4690483"/>
                  <a:pt x="1417029" y="4692407"/>
                </a:cubicBezTo>
                <a:cubicBezTo>
                  <a:pt x="1420878" y="4696257"/>
                  <a:pt x="1424728" y="4698182"/>
                  <a:pt x="1430502" y="4700107"/>
                </a:cubicBezTo>
                <a:cubicBezTo>
                  <a:pt x="1428577" y="4694332"/>
                  <a:pt x="1428577" y="4690483"/>
                  <a:pt x="1426653" y="4686633"/>
                </a:cubicBezTo>
                <a:cubicBezTo>
                  <a:pt x="1424728" y="4684708"/>
                  <a:pt x="1422803" y="4684708"/>
                  <a:pt x="1420878" y="4684708"/>
                </a:cubicBezTo>
                <a:close/>
                <a:moveTo>
                  <a:pt x="1393931" y="4669310"/>
                </a:moveTo>
                <a:cubicBezTo>
                  <a:pt x="1393931" y="4671235"/>
                  <a:pt x="1392006" y="4673160"/>
                  <a:pt x="1390082" y="4675084"/>
                </a:cubicBezTo>
                <a:cubicBezTo>
                  <a:pt x="1393931" y="4678934"/>
                  <a:pt x="1399705" y="4680859"/>
                  <a:pt x="1403555" y="4684708"/>
                </a:cubicBezTo>
                <a:cubicBezTo>
                  <a:pt x="1403555" y="4682784"/>
                  <a:pt x="1405480" y="4678934"/>
                  <a:pt x="1405480" y="4677009"/>
                </a:cubicBezTo>
                <a:cubicBezTo>
                  <a:pt x="1401630" y="4675084"/>
                  <a:pt x="1397781" y="4671235"/>
                  <a:pt x="1393931" y="4669310"/>
                </a:cubicBezTo>
                <a:close/>
                <a:moveTo>
                  <a:pt x="1341962" y="4667385"/>
                </a:moveTo>
                <a:cubicBezTo>
                  <a:pt x="1336187" y="4673160"/>
                  <a:pt x="1332338" y="4678934"/>
                  <a:pt x="1326563" y="4684708"/>
                </a:cubicBezTo>
                <a:cubicBezTo>
                  <a:pt x="1336187" y="4694332"/>
                  <a:pt x="1345811" y="4702031"/>
                  <a:pt x="1357360" y="4709731"/>
                </a:cubicBezTo>
                <a:cubicBezTo>
                  <a:pt x="1361210" y="4703956"/>
                  <a:pt x="1365059" y="4696257"/>
                  <a:pt x="1368909" y="4690483"/>
                </a:cubicBezTo>
                <a:cubicBezTo>
                  <a:pt x="1359285" y="4686633"/>
                  <a:pt x="1349661" y="4680859"/>
                  <a:pt x="1340037" y="4675084"/>
                </a:cubicBezTo>
                <a:cubicBezTo>
                  <a:pt x="1340037" y="4673160"/>
                  <a:pt x="1340037" y="4671235"/>
                  <a:pt x="1341962" y="4667385"/>
                </a:cubicBezTo>
                <a:close/>
                <a:moveTo>
                  <a:pt x="1649928" y="4657762"/>
                </a:moveTo>
                <a:cubicBezTo>
                  <a:pt x="1632606" y="4661611"/>
                  <a:pt x="1615282" y="4663536"/>
                  <a:pt x="1596035" y="4665461"/>
                </a:cubicBezTo>
                <a:cubicBezTo>
                  <a:pt x="1609507" y="4671235"/>
                  <a:pt x="1628755" y="4673160"/>
                  <a:pt x="1644153" y="4677009"/>
                </a:cubicBezTo>
                <a:cubicBezTo>
                  <a:pt x="1651853" y="4675084"/>
                  <a:pt x="1661477" y="4673160"/>
                  <a:pt x="1669176" y="4671235"/>
                </a:cubicBezTo>
                <a:cubicBezTo>
                  <a:pt x="1661477" y="4669310"/>
                  <a:pt x="1655702" y="4667385"/>
                  <a:pt x="1648003" y="4663536"/>
                </a:cubicBezTo>
                <a:cubicBezTo>
                  <a:pt x="1648003" y="4661611"/>
                  <a:pt x="1649928" y="4659686"/>
                  <a:pt x="1649928" y="4657762"/>
                </a:cubicBezTo>
                <a:close/>
                <a:moveTo>
                  <a:pt x="1366984" y="4648138"/>
                </a:moveTo>
                <a:cubicBezTo>
                  <a:pt x="1372758" y="4655837"/>
                  <a:pt x="1378533" y="4661611"/>
                  <a:pt x="1384307" y="4669310"/>
                </a:cubicBezTo>
                <a:cubicBezTo>
                  <a:pt x="1384307" y="4667385"/>
                  <a:pt x="1386232" y="4667385"/>
                  <a:pt x="1386232" y="4665461"/>
                </a:cubicBezTo>
                <a:cubicBezTo>
                  <a:pt x="1380458" y="4659686"/>
                  <a:pt x="1372758" y="4653912"/>
                  <a:pt x="1366984" y="4648138"/>
                </a:cubicBezTo>
                <a:close/>
                <a:moveTo>
                  <a:pt x="1717295" y="4640438"/>
                </a:moveTo>
                <a:cubicBezTo>
                  <a:pt x="1705747" y="4644288"/>
                  <a:pt x="1692273" y="4648138"/>
                  <a:pt x="1676876" y="4651987"/>
                </a:cubicBezTo>
                <a:cubicBezTo>
                  <a:pt x="1676876" y="4657762"/>
                  <a:pt x="1674950" y="4665461"/>
                  <a:pt x="1673025" y="4671235"/>
                </a:cubicBezTo>
                <a:cubicBezTo>
                  <a:pt x="1684574" y="4669310"/>
                  <a:pt x="1696123" y="4665461"/>
                  <a:pt x="1707673" y="4661611"/>
                </a:cubicBezTo>
                <a:cubicBezTo>
                  <a:pt x="1711521" y="4653912"/>
                  <a:pt x="1715371" y="4648138"/>
                  <a:pt x="1717295" y="4640438"/>
                </a:cubicBezTo>
                <a:close/>
                <a:moveTo>
                  <a:pt x="2134974" y="4632739"/>
                </a:moveTo>
                <a:cubicBezTo>
                  <a:pt x="2125351" y="4634664"/>
                  <a:pt x="2117651" y="4634664"/>
                  <a:pt x="2108027" y="4634664"/>
                </a:cubicBezTo>
                <a:cubicBezTo>
                  <a:pt x="2106102" y="4636589"/>
                  <a:pt x="2104178" y="4638514"/>
                  <a:pt x="2102253" y="4640438"/>
                </a:cubicBezTo>
                <a:cubicBezTo>
                  <a:pt x="2109952" y="4640438"/>
                  <a:pt x="2117651" y="4642363"/>
                  <a:pt x="2125351" y="4642363"/>
                </a:cubicBezTo>
                <a:cubicBezTo>
                  <a:pt x="2127275" y="4638514"/>
                  <a:pt x="2131125" y="4636589"/>
                  <a:pt x="2134974" y="4632739"/>
                </a:cubicBezTo>
                <a:close/>
                <a:moveTo>
                  <a:pt x="3538144" y="4628888"/>
                </a:moveTo>
                <a:cubicBezTo>
                  <a:pt x="3582414" y="4717429"/>
                  <a:pt x="3832637" y="4809818"/>
                  <a:pt x="3936575" y="4734752"/>
                </a:cubicBezTo>
                <a:cubicBezTo>
                  <a:pt x="3805690" y="4769398"/>
                  <a:pt x="3628609" y="4711654"/>
                  <a:pt x="3538144" y="4628888"/>
                </a:cubicBezTo>
                <a:close/>
                <a:moveTo>
                  <a:pt x="3401484" y="4628888"/>
                </a:moveTo>
                <a:cubicBezTo>
                  <a:pt x="3395710" y="4628888"/>
                  <a:pt x="3395710" y="4634663"/>
                  <a:pt x="3399560" y="4636588"/>
                </a:cubicBezTo>
                <a:cubicBezTo>
                  <a:pt x="3493874" y="4700106"/>
                  <a:pt x="3644008" y="4800194"/>
                  <a:pt x="3797991" y="4815593"/>
                </a:cubicBezTo>
                <a:cubicBezTo>
                  <a:pt x="3859584" y="4821367"/>
                  <a:pt x="3921177" y="4794420"/>
                  <a:pt x="3975071" y="4817517"/>
                </a:cubicBezTo>
                <a:cubicBezTo>
                  <a:pt x="3936575" y="4763624"/>
                  <a:pt x="3859584" y="4805969"/>
                  <a:pt x="3801840" y="4800194"/>
                </a:cubicBezTo>
                <a:cubicBezTo>
                  <a:pt x="3651707" y="4786721"/>
                  <a:pt x="3513122" y="4680858"/>
                  <a:pt x="3401484" y="4628888"/>
                </a:cubicBezTo>
                <a:close/>
                <a:moveTo>
                  <a:pt x="4145054" y="4589250"/>
                </a:moveTo>
                <a:cubicBezTo>
                  <a:pt x="4143611" y="4589069"/>
                  <a:pt x="4142047" y="4589911"/>
                  <a:pt x="4140603" y="4592317"/>
                </a:cubicBezTo>
                <a:cubicBezTo>
                  <a:pt x="4134828" y="4601941"/>
                  <a:pt x="4134828" y="4619265"/>
                  <a:pt x="4136753" y="4621189"/>
                </a:cubicBezTo>
                <a:cubicBezTo>
                  <a:pt x="4144452" y="4630813"/>
                  <a:pt x="4159851" y="4640437"/>
                  <a:pt x="4163700" y="4625039"/>
                </a:cubicBezTo>
                <a:cubicBezTo>
                  <a:pt x="4142527" y="4630813"/>
                  <a:pt x="4159851" y="4615415"/>
                  <a:pt x="4148302" y="4603866"/>
                </a:cubicBezTo>
                <a:cubicBezTo>
                  <a:pt x="4152633" y="4599536"/>
                  <a:pt x="4149385" y="4589791"/>
                  <a:pt x="4145054" y="4589250"/>
                </a:cubicBezTo>
                <a:close/>
                <a:moveTo>
                  <a:pt x="1380458" y="4580770"/>
                </a:moveTo>
                <a:cubicBezTo>
                  <a:pt x="1380458" y="4592319"/>
                  <a:pt x="1376608" y="4605792"/>
                  <a:pt x="1370834" y="4617341"/>
                </a:cubicBezTo>
                <a:cubicBezTo>
                  <a:pt x="1376608" y="4613491"/>
                  <a:pt x="1384307" y="4609642"/>
                  <a:pt x="1392006" y="4605792"/>
                </a:cubicBezTo>
                <a:cubicBezTo>
                  <a:pt x="1388157" y="4598093"/>
                  <a:pt x="1382382" y="4590394"/>
                  <a:pt x="1380458" y="4580770"/>
                </a:cubicBezTo>
                <a:close/>
                <a:moveTo>
                  <a:pt x="2183094" y="4578845"/>
                </a:moveTo>
                <a:cubicBezTo>
                  <a:pt x="2175395" y="4578845"/>
                  <a:pt x="2167696" y="4582695"/>
                  <a:pt x="2159997" y="4582695"/>
                </a:cubicBezTo>
                <a:cubicBezTo>
                  <a:pt x="2152297" y="4592319"/>
                  <a:pt x="2142673" y="4600018"/>
                  <a:pt x="2134974" y="4607717"/>
                </a:cubicBezTo>
                <a:cubicBezTo>
                  <a:pt x="2142673" y="4609642"/>
                  <a:pt x="2152297" y="4607717"/>
                  <a:pt x="2159997" y="4607717"/>
                </a:cubicBezTo>
                <a:cubicBezTo>
                  <a:pt x="2161921" y="4605792"/>
                  <a:pt x="2163847" y="4603867"/>
                  <a:pt x="2165771" y="4601942"/>
                </a:cubicBezTo>
                <a:cubicBezTo>
                  <a:pt x="2163847" y="4601942"/>
                  <a:pt x="2159997" y="4601942"/>
                  <a:pt x="2158073" y="4598093"/>
                </a:cubicBezTo>
                <a:cubicBezTo>
                  <a:pt x="2165771" y="4590394"/>
                  <a:pt x="2173470" y="4580770"/>
                  <a:pt x="2183094" y="4578845"/>
                </a:cubicBezTo>
                <a:close/>
                <a:moveTo>
                  <a:pt x="1884752" y="4569221"/>
                </a:moveTo>
                <a:cubicBezTo>
                  <a:pt x="1853955" y="4584620"/>
                  <a:pt x="1819309" y="4601942"/>
                  <a:pt x="1780813" y="4617341"/>
                </a:cubicBezTo>
                <a:cubicBezTo>
                  <a:pt x="1780813" y="4619266"/>
                  <a:pt x="1780813" y="4623115"/>
                  <a:pt x="1780813" y="4625040"/>
                </a:cubicBezTo>
                <a:cubicBezTo>
                  <a:pt x="1780813" y="4626965"/>
                  <a:pt x="1780813" y="4628890"/>
                  <a:pt x="1780813" y="4630814"/>
                </a:cubicBezTo>
                <a:cubicBezTo>
                  <a:pt x="1819309" y="4611566"/>
                  <a:pt x="1853955" y="4590394"/>
                  <a:pt x="1884752" y="4569221"/>
                </a:cubicBezTo>
                <a:close/>
                <a:moveTo>
                  <a:pt x="2225439" y="4542274"/>
                </a:moveTo>
                <a:cubicBezTo>
                  <a:pt x="2217740" y="4546124"/>
                  <a:pt x="2210041" y="4549973"/>
                  <a:pt x="2202342" y="4551898"/>
                </a:cubicBezTo>
                <a:cubicBezTo>
                  <a:pt x="2198492" y="4551898"/>
                  <a:pt x="2196568" y="4551898"/>
                  <a:pt x="2192718" y="4549973"/>
                </a:cubicBezTo>
                <a:cubicBezTo>
                  <a:pt x="2190793" y="4553823"/>
                  <a:pt x="2186944" y="4555748"/>
                  <a:pt x="2185019" y="4559597"/>
                </a:cubicBezTo>
                <a:cubicBezTo>
                  <a:pt x="2192718" y="4559597"/>
                  <a:pt x="2198492" y="4561522"/>
                  <a:pt x="2206192" y="4561522"/>
                </a:cubicBezTo>
                <a:cubicBezTo>
                  <a:pt x="2213891" y="4555748"/>
                  <a:pt x="2219665" y="4549973"/>
                  <a:pt x="2225439" y="4542274"/>
                </a:cubicBezTo>
                <a:close/>
                <a:moveTo>
                  <a:pt x="3058872" y="4534575"/>
                </a:moveTo>
                <a:cubicBezTo>
                  <a:pt x="3058872" y="4549973"/>
                  <a:pt x="3081971" y="4567296"/>
                  <a:pt x="3066571" y="4578845"/>
                </a:cubicBezTo>
                <a:cubicBezTo>
                  <a:pt x="3068496" y="4565371"/>
                  <a:pt x="3049249" y="4530724"/>
                  <a:pt x="3058872" y="4534575"/>
                </a:cubicBezTo>
                <a:close/>
                <a:moveTo>
                  <a:pt x="3164736" y="4523025"/>
                </a:moveTo>
                <a:cubicBezTo>
                  <a:pt x="3336042" y="4696256"/>
                  <a:pt x="3618985" y="4898359"/>
                  <a:pt x="3944275" y="4875261"/>
                </a:cubicBezTo>
                <a:cubicBezTo>
                  <a:pt x="3853809" y="4842540"/>
                  <a:pt x="3757570" y="4859863"/>
                  <a:pt x="3661331" y="4829066"/>
                </a:cubicBezTo>
                <a:cubicBezTo>
                  <a:pt x="3501573" y="4777097"/>
                  <a:pt x="3345666" y="4653910"/>
                  <a:pt x="3230178" y="4576919"/>
                </a:cubicBezTo>
                <a:cubicBezTo>
                  <a:pt x="3205157" y="4559596"/>
                  <a:pt x="3187833" y="4542273"/>
                  <a:pt x="3172435" y="4524950"/>
                </a:cubicBezTo>
                <a:cubicBezTo>
                  <a:pt x="3170510" y="4524950"/>
                  <a:pt x="3166660" y="4523025"/>
                  <a:pt x="3164736" y="4523025"/>
                </a:cubicBezTo>
                <a:close/>
                <a:moveTo>
                  <a:pt x="2748981" y="4511476"/>
                </a:moveTo>
                <a:cubicBezTo>
                  <a:pt x="2743207" y="4509551"/>
                  <a:pt x="2741282" y="4509551"/>
                  <a:pt x="2739357" y="4513401"/>
                </a:cubicBezTo>
                <a:cubicBezTo>
                  <a:pt x="2695087" y="4825217"/>
                  <a:pt x="2825973" y="5033094"/>
                  <a:pt x="2941460" y="5252520"/>
                </a:cubicBezTo>
                <a:cubicBezTo>
                  <a:pt x="2835597" y="5033094"/>
                  <a:pt x="2741282" y="4805969"/>
                  <a:pt x="2748981" y="4511476"/>
                </a:cubicBezTo>
                <a:close/>
                <a:moveTo>
                  <a:pt x="2265860" y="4492230"/>
                </a:moveTo>
                <a:cubicBezTo>
                  <a:pt x="2258161" y="4494155"/>
                  <a:pt x="2250462" y="4496079"/>
                  <a:pt x="2240838" y="4496079"/>
                </a:cubicBezTo>
                <a:cubicBezTo>
                  <a:pt x="2236988" y="4499929"/>
                  <a:pt x="2235063" y="4501854"/>
                  <a:pt x="2233138" y="4505703"/>
                </a:cubicBezTo>
                <a:cubicBezTo>
                  <a:pt x="2240838" y="4505703"/>
                  <a:pt x="2248537" y="4507628"/>
                  <a:pt x="2256236" y="4507628"/>
                </a:cubicBezTo>
                <a:cubicBezTo>
                  <a:pt x="2258161" y="4501854"/>
                  <a:pt x="2262010" y="4498004"/>
                  <a:pt x="2265860" y="4492230"/>
                </a:cubicBezTo>
                <a:close/>
                <a:moveTo>
                  <a:pt x="1336187" y="4492230"/>
                </a:moveTo>
                <a:cubicBezTo>
                  <a:pt x="1326563" y="4517252"/>
                  <a:pt x="1345811" y="4530725"/>
                  <a:pt x="1361210" y="4546124"/>
                </a:cubicBezTo>
                <a:cubicBezTo>
                  <a:pt x="1359285" y="4542274"/>
                  <a:pt x="1357360" y="4536500"/>
                  <a:pt x="1355435" y="4530725"/>
                </a:cubicBezTo>
                <a:cubicBezTo>
                  <a:pt x="1351586" y="4519177"/>
                  <a:pt x="1343887" y="4505703"/>
                  <a:pt x="1336187" y="4492230"/>
                </a:cubicBezTo>
                <a:close/>
                <a:moveTo>
                  <a:pt x="3955823" y="4478755"/>
                </a:moveTo>
                <a:cubicBezTo>
                  <a:pt x="3859584" y="4542273"/>
                  <a:pt x="3740247" y="4567295"/>
                  <a:pt x="3590114" y="4546123"/>
                </a:cubicBezTo>
                <a:cubicBezTo>
                  <a:pt x="3761420" y="4605791"/>
                  <a:pt x="3857659" y="4549972"/>
                  <a:pt x="3957748" y="4498003"/>
                </a:cubicBezTo>
                <a:close/>
                <a:moveTo>
                  <a:pt x="2083006" y="4447959"/>
                </a:moveTo>
                <a:cubicBezTo>
                  <a:pt x="2056058" y="4442185"/>
                  <a:pt x="2042585" y="4478756"/>
                  <a:pt x="2017562" y="4492230"/>
                </a:cubicBezTo>
                <a:cubicBezTo>
                  <a:pt x="2009863" y="4499929"/>
                  <a:pt x="2004089" y="4505703"/>
                  <a:pt x="1996390" y="4513402"/>
                </a:cubicBezTo>
                <a:cubicBezTo>
                  <a:pt x="1998314" y="4513402"/>
                  <a:pt x="2000239" y="4513402"/>
                  <a:pt x="2002164" y="4513402"/>
                </a:cubicBezTo>
                <a:cubicBezTo>
                  <a:pt x="1977142" y="4549973"/>
                  <a:pt x="1950195" y="4582695"/>
                  <a:pt x="1917473" y="4601942"/>
                </a:cubicBezTo>
                <a:cubicBezTo>
                  <a:pt x="1921323" y="4565372"/>
                  <a:pt x="1973292" y="4563447"/>
                  <a:pt x="1975217" y="4532650"/>
                </a:cubicBezTo>
                <a:cubicBezTo>
                  <a:pt x="1952119" y="4553823"/>
                  <a:pt x="1929022" y="4574996"/>
                  <a:pt x="1905925" y="4594243"/>
                </a:cubicBezTo>
                <a:cubicBezTo>
                  <a:pt x="1905925" y="4598093"/>
                  <a:pt x="1904000" y="4600018"/>
                  <a:pt x="1904000" y="4603867"/>
                </a:cubicBezTo>
                <a:cubicBezTo>
                  <a:pt x="1902075" y="4611566"/>
                  <a:pt x="1898226" y="4617341"/>
                  <a:pt x="1894376" y="4621190"/>
                </a:cubicBezTo>
                <a:cubicBezTo>
                  <a:pt x="1894376" y="4615416"/>
                  <a:pt x="1894376" y="4609642"/>
                  <a:pt x="1892451" y="4603867"/>
                </a:cubicBezTo>
                <a:cubicBezTo>
                  <a:pt x="1828933" y="4653912"/>
                  <a:pt x="1761565" y="4696257"/>
                  <a:pt x="1694198" y="4719355"/>
                </a:cubicBezTo>
                <a:cubicBezTo>
                  <a:pt x="1674950" y="4734753"/>
                  <a:pt x="1653777" y="4748226"/>
                  <a:pt x="1634529" y="4755925"/>
                </a:cubicBezTo>
                <a:cubicBezTo>
                  <a:pt x="1780813" y="4721279"/>
                  <a:pt x="1904000" y="4619266"/>
                  <a:pt x="2002164" y="4540349"/>
                </a:cubicBezTo>
                <a:cubicBezTo>
                  <a:pt x="2011788" y="4530725"/>
                  <a:pt x="2019487" y="4519177"/>
                  <a:pt x="2029111" y="4509553"/>
                </a:cubicBezTo>
                <a:cubicBezTo>
                  <a:pt x="2032962" y="4488380"/>
                  <a:pt x="2044510" y="4478756"/>
                  <a:pt x="2059908" y="4472982"/>
                </a:cubicBezTo>
                <a:cubicBezTo>
                  <a:pt x="2067607" y="4463358"/>
                  <a:pt x="2075306" y="4455659"/>
                  <a:pt x="2083006" y="4447959"/>
                </a:cubicBezTo>
                <a:close/>
                <a:moveTo>
                  <a:pt x="2281258" y="4440260"/>
                </a:moveTo>
                <a:cubicBezTo>
                  <a:pt x="2279333" y="4442185"/>
                  <a:pt x="2277409" y="4446035"/>
                  <a:pt x="2275485" y="4449884"/>
                </a:cubicBezTo>
                <a:cubicBezTo>
                  <a:pt x="2275485" y="4451809"/>
                  <a:pt x="2279333" y="4455659"/>
                  <a:pt x="2281258" y="4459508"/>
                </a:cubicBezTo>
                <a:cubicBezTo>
                  <a:pt x="2275485" y="4463358"/>
                  <a:pt x="2269709" y="4465283"/>
                  <a:pt x="2263935" y="4465283"/>
                </a:cubicBezTo>
                <a:cubicBezTo>
                  <a:pt x="2262010" y="4467207"/>
                  <a:pt x="2260085" y="4471057"/>
                  <a:pt x="2258161" y="4472982"/>
                </a:cubicBezTo>
                <a:cubicBezTo>
                  <a:pt x="2265860" y="4471057"/>
                  <a:pt x="2275485" y="4469132"/>
                  <a:pt x="2283183" y="4467207"/>
                </a:cubicBezTo>
                <a:cubicBezTo>
                  <a:pt x="2285108" y="4463358"/>
                  <a:pt x="2288958" y="4459508"/>
                  <a:pt x="2292807" y="4457583"/>
                </a:cubicBezTo>
                <a:cubicBezTo>
                  <a:pt x="2290882" y="4449884"/>
                  <a:pt x="2285108" y="4446035"/>
                  <a:pt x="2281258" y="4440260"/>
                </a:cubicBezTo>
                <a:close/>
                <a:moveTo>
                  <a:pt x="1366984" y="4421013"/>
                </a:moveTo>
                <a:cubicBezTo>
                  <a:pt x="1365059" y="4422937"/>
                  <a:pt x="1365059" y="4426787"/>
                  <a:pt x="1363134" y="4430636"/>
                </a:cubicBezTo>
                <a:cubicBezTo>
                  <a:pt x="1365059" y="4434486"/>
                  <a:pt x="1368909" y="4436411"/>
                  <a:pt x="1370834" y="4436411"/>
                </a:cubicBezTo>
                <a:cubicBezTo>
                  <a:pt x="1368909" y="4430636"/>
                  <a:pt x="1366984" y="4424862"/>
                  <a:pt x="1366984" y="4421013"/>
                </a:cubicBezTo>
                <a:close/>
                <a:moveTo>
                  <a:pt x="3797179" y="4384982"/>
                </a:moveTo>
                <a:cubicBezTo>
                  <a:pt x="3691526" y="4380832"/>
                  <a:pt x="3591558" y="4433523"/>
                  <a:pt x="3468852" y="4401763"/>
                </a:cubicBezTo>
                <a:cubicBezTo>
                  <a:pt x="3626685" y="4472981"/>
                  <a:pt x="3740247" y="4351719"/>
                  <a:pt x="3905779" y="4413312"/>
                </a:cubicBezTo>
                <a:cubicBezTo>
                  <a:pt x="3868246" y="4394065"/>
                  <a:pt x="3832397" y="4386365"/>
                  <a:pt x="3797179" y="4384982"/>
                </a:cubicBezTo>
                <a:close/>
                <a:moveTo>
                  <a:pt x="1326563" y="4384441"/>
                </a:moveTo>
                <a:cubicBezTo>
                  <a:pt x="1332338" y="4392141"/>
                  <a:pt x="1338112" y="4401765"/>
                  <a:pt x="1343887" y="4407539"/>
                </a:cubicBezTo>
                <a:cubicBezTo>
                  <a:pt x="1345811" y="4401765"/>
                  <a:pt x="1347736" y="4394065"/>
                  <a:pt x="1349661" y="4388291"/>
                </a:cubicBezTo>
                <a:cubicBezTo>
                  <a:pt x="1341962" y="4388291"/>
                  <a:pt x="1334263" y="4386366"/>
                  <a:pt x="1326563" y="4384441"/>
                </a:cubicBezTo>
                <a:close/>
                <a:moveTo>
                  <a:pt x="2916438" y="4365192"/>
                </a:moveTo>
                <a:cubicBezTo>
                  <a:pt x="2993429" y="4536499"/>
                  <a:pt x="2949159" y="4817517"/>
                  <a:pt x="3016527" y="4994598"/>
                </a:cubicBezTo>
                <a:cubicBezTo>
                  <a:pt x="3070421" y="5158205"/>
                  <a:pt x="3205157" y="5269843"/>
                  <a:pt x="3314869" y="5396879"/>
                </a:cubicBezTo>
                <a:cubicBezTo>
                  <a:pt x="3270599" y="5302564"/>
                  <a:pt x="3166660" y="5215949"/>
                  <a:pt x="3095443" y="5127408"/>
                </a:cubicBezTo>
                <a:cubicBezTo>
                  <a:pt x="3043475" y="4990748"/>
                  <a:pt x="2970332" y="4809818"/>
                  <a:pt x="2978031" y="4632738"/>
                </a:cubicBezTo>
                <a:cubicBezTo>
                  <a:pt x="2981881" y="4526875"/>
                  <a:pt x="2981881" y="4434485"/>
                  <a:pt x="2916438" y="4365192"/>
                </a:cubicBezTo>
                <a:close/>
                <a:moveTo>
                  <a:pt x="2186944" y="4359419"/>
                </a:moveTo>
                <a:cubicBezTo>
                  <a:pt x="2169621" y="4361344"/>
                  <a:pt x="2152297" y="4367118"/>
                  <a:pt x="2133050" y="4363269"/>
                </a:cubicBezTo>
                <a:cubicBezTo>
                  <a:pt x="2129200" y="4367118"/>
                  <a:pt x="2125351" y="4372893"/>
                  <a:pt x="2121501" y="4376742"/>
                </a:cubicBezTo>
                <a:cubicBezTo>
                  <a:pt x="2131125" y="4382517"/>
                  <a:pt x="2136899" y="4386366"/>
                  <a:pt x="2142673" y="4392141"/>
                </a:cubicBezTo>
                <a:cubicBezTo>
                  <a:pt x="2158073" y="4378667"/>
                  <a:pt x="2171545" y="4369043"/>
                  <a:pt x="2186944" y="4359419"/>
                </a:cubicBezTo>
                <a:close/>
                <a:moveTo>
                  <a:pt x="2331303" y="4357495"/>
                </a:moveTo>
                <a:cubicBezTo>
                  <a:pt x="2325529" y="4355570"/>
                  <a:pt x="2323604" y="4359419"/>
                  <a:pt x="2317829" y="4359419"/>
                </a:cubicBezTo>
                <a:cubicBezTo>
                  <a:pt x="2310130" y="4380592"/>
                  <a:pt x="2302431" y="4399840"/>
                  <a:pt x="2290882" y="4417163"/>
                </a:cubicBezTo>
                <a:cubicBezTo>
                  <a:pt x="2296656" y="4419088"/>
                  <a:pt x="2300506" y="4422937"/>
                  <a:pt x="2306280" y="4424862"/>
                </a:cubicBezTo>
                <a:cubicBezTo>
                  <a:pt x="2315904" y="4403689"/>
                  <a:pt x="2325529" y="4380592"/>
                  <a:pt x="2331303" y="4357495"/>
                </a:cubicBezTo>
                <a:close/>
                <a:moveTo>
                  <a:pt x="1363134" y="4357495"/>
                </a:moveTo>
                <a:cubicBezTo>
                  <a:pt x="1361210" y="4359419"/>
                  <a:pt x="1357360" y="4359419"/>
                  <a:pt x="1355435" y="4361344"/>
                </a:cubicBezTo>
                <a:cubicBezTo>
                  <a:pt x="1355435" y="4363269"/>
                  <a:pt x="1357360" y="4363269"/>
                  <a:pt x="1357360" y="4363269"/>
                </a:cubicBezTo>
                <a:cubicBezTo>
                  <a:pt x="1359285" y="4361344"/>
                  <a:pt x="1359285" y="4361344"/>
                  <a:pt x="1361210" y="4361344"/>
                </a:cubicBezTo>
                <a:cubicBezTo>
                  <a:pt x="1361210" y="4359419"/>
                  <a:pt x="1363134" y="4359419"/>
                  <a:pt x="1363134" y="4357495"/>
                </a:cubicBezTo>
                <a:close/>
                <a:moveTo>
                  <a:pt x="1888602" y="4355570"/>
                </a:moveTo>
                <a:cubicBezTo>
                  <a:pt x="1780813" y="4395990"/>
                  <a:pt x="1628755" y="4365194"/>
                  <a:pt x="1494020" y="4365194"/>
                </a:cubicBezTo>
                <a:cubicBezTo>
                  <a:pt x="1497870" y="4369043"/>
                  <a:pt x="1501719" y="4374817"/>
                  <a:pt x="1503644" y="4380592"/>
                </a:cubicBezTo>
                <a:cubicBezTo>
                  <a:pt x="1642229" y="4394065"/>
                  <a:pt x="1796212" y="4415238"/>
                  <a:pt x="1888602" y="4355570"/>
                </a:cubicBezTo>
                <a:close/>
                <a:moveTo>
                  <a:pt x="3409184" y="4338245"/>
                </a:moveTo>
                <a:cubicBezTo>
                  <a:pt x="3572791" y="4434485"/>
                  <a:pt x="3720999" y="4326697"/>
                  <a:pt x="3898080" y="4382516"/>
                </a:cubicBezTo>
                <a:cubicBezTo>
                  <a:pt x="3734473" y="4292051"/>
                  <a:pt x="3578565" y="4413312"/>
                  <a:pt x="3409184" y="4338245"/>
                </a:cubicBezTo>
                <a:close/>
                <a:moveTo>
                  <a:pt x="3278298" y="4338245"/>
                </a:moveTo>
                <a:cubicBezTo>
                  <a:pt x="3334117" y="4417162"/>
                  <a:pt x="3445754" y="4478755"/>
                  <a:pt x="3549693" y="4515326"/>
                </a:cubicBezTo>
                <a:cubicBezTo>
                  <a:pt x="3457303" y="4457582"/>
                  <a:pt x="3355289" y="4407538"/>
                  <a:pt x="3278298" y="4338245"/>
                </a:cubicBezTo>
                <a:close/>
                <a:moveTo>
                  <a:pt x="1422803" y="4334397"/>
                </a:moveTo>
                <a:cubicBezTo>
                  <a:pt x="1418953" y="4334397"/>
                  <a:pt x="1415104" y="4336322"/>
                  <a:pt x="1411254" y="4336322"/>
                </a:cubicBezTo>
                <a:cubicBezTo>
                  <a:pt x="1411254" y="4340172"/>
                  <a:pt x="1413179" y="4342096"/>
                  <a:pt x="1413179" y="4345946"/>
                </a:cubicBezTo>
                <a:cubicBezTo>
                  <a:pt x="1413179" y="4345946"/>
                  <a:pt x="1415104" y="4345946"/>
                  <a:pt x="1417029" y="4345946"/>
                </a:cubicBezTo>
                <a:cubicBezTo>
                  <a:pt x="1418953" y="4344021"/>
                  <a:pt x="1422803" y="4344021"/>
                  <a:pt x="1424728" y="4344021"/>
                </a:cubicBezTo>
                <a:cubicBezTo>
                  <a:pt x="1424728" y="4340172"/>
                  <a:pt x="1422803" y="4338247"/>
                  <a:pt x="1422803" y="4334397"/>
                </a:cubicBezTo>
                <a:close/>
                <a:moveTo>
                  <a:pt x="1513268" y="4332472"/>
                </a:moveTo>
                <a:cubicBezTo>
                  <a:pt x="1509418" y="4336322"/>
                  <a:pt x="1505569" y="4342096"/>
                  <a:pt x="1503644" y="4345946"/>
                </a:cubicBezTo>
                <a:cubicBezTo>
                  <a:pt x="1597959" y="4351720"/>
                  <a:pt x="1701897" y="4374817"/>
                  <a:pt x="1771189" y="4342096"/>
                </a:cubicBezTo>
                <a:cubicBezTo>
                  <a:pt x="1713447" y="4359419"/>
                  <a:pt x="1607583" y="4336322"/>
                  <a:pt x="1513268" y="4332472"/>
                </a:cubicBezTo>
                <a:close/>
                <a:moveTo>
                  <a:pt x="1467073" y="4332472"/>
                </a:moveTo>
                <a:cubicBezTo>
                  <a:pt x="1457449" y="4332472"/>
                  <a:pt x="1447825" y="4334397"/>
                  <a:pt x="1440126" y="4334397"/>
                </a:cubicBezTo>
                <a:cubicBezTo>
                  <a:pt x="1440126" y="4336322"/>
                  <a:pt x="1440126" y="4340172"/>
                  <a:pt x="1440126" y="4344021"/>
                </a:cubicBezTo>
                <a:cubicBezTo>
                  <a:pt x="1449750" y="4342096"/>
                  <a:pt x="1457449" y="4342096"/>
                  <a:pt x="1463223" y="4344021"/>
                </a:cubicBezTo>
                <a:cubicBezTo>
                  <a:pt x="1463223" y="4338247"/>
                  <a:pt x="1465148" y="4334397"/>
                  <a:pt x="1467073" y="4332472"/>
                </a:cubicBezTo>
                <a:close/>
                <a:moveTo>
                  <a:pt x="3728939" y="4317554"/>
                </a:moveTo>
                <a:cubicBezTo>
                  <a:pt x="3657963" y="4316592"/>
                  <a:pt x="3590114" y="4321885"/>
                  <a:pt x="3538144" y="4344020"/>
                </a:cubicBezTo>
                <a:cubicBezTo>
                  <a:pt x="3651707" y="4332471"/>
                  <a:pt x="3801840" y="4332471"/>
                  <a:pt x="3940425" y="4340170"/>
                </a:cubicBezTo>
                <a:lnTo>
                  <a:pt x="3938500" y="4328621"/>
                </a:lnTo>
                <a:cubicBezTo>
                  <a:pt x="3874020" y="4325734"/>
                  <a:pt x="3799916" y="4318517"/>
                  <a:pt x="3728939" y="4317554"/>
                </a:cubicBezTo>
                <a:close/>
                <a:moveTo>
                  <a:pt x="1411254" y="4315149"/>
                </a:moveTo>
                <a:cubicBezTo>
                  <a:pt x="1411254" y="4317074"/>
                  <a:pt x="1411254" y="4317074"/>
                  <a:pt x="1411254" y="4318999"/>
                </a:cubicBezTo>
                <a:cubicBezTo>
                  <a:pt x="1413179" y="4318999"/>
                  <a:pt x="1413179" y="4318999"/>
                  <a:pt x="1415104" y="4318999"/>
                </a:cubicBezTo>
                <a:cubicBezTo>
                  <a:pt x="1413179" y="4318999"/>
                  <a:pt x="1413179" y="4317074"/>
                  <a:pt x="1411254" y="4315149"/>
                </a:cubicBezTo>
                <a:close/>
                <a:moveTo>
                  <a:pt x="1386232" y="4311300"/>
                </a:moveTo>
                <a:cubicBezTo>
                  <a:pt x="1365059" y="4320924"/>
                  <a:pt x="1343887" y="4332472"/>
                  <a:pt x="1328488" y="4349795"/>
                </a:cubicBezTo>
                <a:cubicBezTo>
                  <a:pt x="1328488" y="4349795"/>
                  <a:pt x="1328488" y="4351720"/>
                  <a:pt x="1326563" y="4351720"/>
                </a:cubicBezTo>
                <a:cubicBezTo>
                  <a:pt x="1341962" y="4344021"/>
                  <a:pt x="1357360" y="4336322"/>
                  <a:pt x="1374683" y="4330548"/>
                </a:cubicBezTo>
                <a:cubicBezTo>
                  <a:pt x="1378533" y="4322848"/>
                  <a:pt x="1382382" y="4317074"/>
                  <a:pt x="1386232" y="4311300"/>
                </a:cubicBezTo>
                <a:close/>
                <a:moveTo>
                  <a:pt x="2394822" y="4309375"/>
                </a:moveTo>
                <a:cubicBezTo>
                  <a:pt x="2389046" y="4307450"/>
                  <a:pt x="2387121" y="4307450"/>
                  <a:pt x="2385197" y="4311300"/>
                </a:cubicBezTo>
                <a:cubicBezTo>
                  <a:pt x="2396745" y="4532650"/>
                  <a:pt x="2466038" y="4836767"/>
                  <a:pt x="2362099" y="5071591"/>
                </a:cubicBezTo>
                <a:cubicBezTo>
                  <a:pt x="2323604" y="5162056"/>
                  <a:pt x="2254311" y="5217875"/>
                  <a:pt x="2183094" y="5267919"/>
                </a:cubicBezTo>
                <a:cubicBezTo>
                  <a:pt x="2183094" y="5273694"/>
                  <a:pt x="2183094" y="5279468"/>
                  <a:pt x="2183094" y="5285242"/>
                </a:cubicBezTo>
                <a:cubicBezTo>
                  <a:pt x="2275485" y="5225574"/>
                  <a:pt x="2358250" y="5146657"/>
                  <a:pt x="2402520" y="5025396"/>
                </a:cubicBezTo>
                <a:cubicBezTo>
                  <a:pt x="2494910" y="4773249"/>
                  <a:pt x="2400596" y="4523026"/>
                  <a:pt x="2394822" y="4309375"/>
                </a:cubicBezTo>
                <a:close/>
                <a:moveTo>
                  <a:pt x="1526742" y="4307450"/>
                </a:moveTo>
                <a:cubicBezTo>
                  <a:pt x="1524817" y="4311300"/>
                  <a:pt x="1522892" y="4313224"/>
                  <a:pt x="1522892" y="4315149"/>
                </a:cubicBezTo>
                <a:cubicBezTo>
                  <a:pt x="1540215" y="4317074"/>
                  <a:pt x="1559463" y="4322848"/>
                  <a:pt x="1580636" y="4328623"/>
                </a:cubicBezTo>
                <a:cubicBezTo>
                  <a:pt x="1563312" y="4318999"/>
                  <a:pt x="1544065" y="4313224"/>
                  <a:pt x="1526742" y="4307450"/>
                </a:cubicBezTo>
                <a:close/>
                <a:moveTo>
                  <a:pt x="1467073" y="4299751"/>
                </a:moveTo>
                <a:cubicBezTo>
                  <a:pt x="1465148" y="4303600"/>
                  <a:pt x="1461299" y="4307450"/>
                  <a:pt x="1459374" y="4313224"/>
                </a:cubicBezTo>
                <a:cubicBezTo>
                  <a:pt x="1465148" y="4313224"/>
                  <a:pt x="1470923" y="4311300"/>
                  <a:pt x="1474772" y="4311300"/>
                </a:cubicBezTo>
                <a:cubicBezTo>
                  <a:pt x="1476697" y="4307450"/>
                  <a:pt x="1478622" y="4303600"/>
                  <a:pt x="1480546" y="4299751"/>
                </a:cubicBezTo>
                <a:cubicBezTo>
                  <a:pt x="1476697" y="4299751"/>
                  <a:pt x="1470923" y="4299751"/>
                  <a:pt x="1467073" y="4299751"/>
                </a:cubicBezTo>
                <a:close/>
                <a:moveTo>
                  <a:pt x="1442051" y="4297826"/>
                </a:moveTo>
                <a:cubicBezTo>
                  <a:pt x="1442051" y="4303600"/>
                  <a:pt x="1442051" y="4307450"/>
                  <a:pt x="1442051" y="4313224"/>
                </a:cubicBezTo>
                <a:cubicBezTo>
                  <a:pt x="1445900" y="4311300"/>
                  <a:pt x="1451675" y="4311300"/>
                  <a:pt x="1455524" y="4311300"/>
                </a:cubicBezTo>
                <a:cubicBezTo>
                  <a:pt x="1453599" y="4307450"/>
                  <a:pt x="1453599" y="4303600"/>
                  <a:pt x="1453599" y="4297826"/>
                </a:cubicBezTo>
                <a:cubicBezTo>
                  <a:pt x="1449750" y="4299751"/>
                  <a:pt x="1445900" y="4299751"/>
                  <a:pt x="1442051" y="4297826"/>
                </a:cubicBezTo>
                <a:close/>
                <a:moveTo>
                  <a:pt x="2510308" y="4282428"/>
                </a:moveTo>
                <a:cubicBezTo>
                  <a:pt x="2477586" y="4544199"/>
                  <a:pt x="2623870" y="4869488"/>
                  <a:pt x="2471812" y="5165905"/>
                </a:cubicBezTo>
                <a:cubicBezTo>
                  <a:pt x="2462188" y="5179379"/>
                  <a:pt x="2489135" y="5171679"/>
                  <a:pt x="2479511" y="5185153"/>
                </a:cubicBezTo>
                <a:cubicBezTo>
                  <a:pt x="2414068" y="5323738"/>
                  <a:pt x="2310130" y="5404579"/>
                  <a:pt x="2192718" y="5456548"/>
                </a:cubicBezTo>
                <a:cubicBezTo>
                  <a:pt x="2190793" y="5458473"/>
                  <a:pt x="2190793" y="5462323"/>
                  <a:pt x="2188868" y="5466172"/>
                </a:cubicBezTo>
                <a:cubicBezTo>
                  <a:pt x="2335152" y="5404579"/>
                  <a:pt x="2456414" y="5300640"/>
                  <a:pt x="2529556" y="5129334"/>
                </a:cubicBezTo>
                <a:cubicBezTo>
                  <a:pt x="2546879" y="5088914"/>
                  <a:pt x="2554578" y="5038869"/>
                  <a:pt x="2560352" y="4990750"/>
                </a:cubicBezTo>
                <a:cubicBezTo>
                  <a:pt x="2579600" y="4804045"/>
                  <a:pt x="2525707" y="4601942"/>
                  <a:pt x="2523781" y="4419088"/>
                </a:cubicBezTo>
                <a:cubicBezTo>
                  <a:pt x="2521857" y="4370968"/>
                  <a:pt x="2546879" y="4324773"/>
                  <a:pt x="2510308" y="4282428"/>
                </a:cubicBezTo>
                <a:close/>
                <a:moveTo>
                  <a:pt x="2683538" y="4270878"/>
                </a:moveTo>
                <a:cubicBezTo>
                  <a:pt x="2633494" y="4361343"/>
                  <a:pt x="2677764" y="4415237"/>
                  <a:pt x="2693162" y="4474906"/>
                </a:cubicBezTo>
                <a:cubicBezTo>
                  <a:pt x="2704711" y="4523025"/>
                  <a:pt x="2683538" y="4592317"/>
                  <a:pt x="2679689" y="4648136"/>
                </a:cubicBezTo>
                <a:cubicBezTo>
                  <a:pt x="2668140" y="4802120"/>
                  <a:pt x="2729733" y="4977276"/>
                  <a:pt x="2698937" y="5121635"/>
                </a:cubicBezTo>
                <a:cubicBezTo>
                  <a:pt x="2677764" y="5125485"/>
                  <a:pt x="2671990" y="5208251"/>
                  <a:pt x="2677764" y="5237123"/>
                </a:cubicBezTo>
                <a:cubicBezTo>
                  <a:pt x="2766304" y="5260220"/>
                  <a:pt x="2689313" y="5366083"/>
                  <a:pt x="2723959" y="5416128"/>
                </a:cubicBezTo>
                <a:cubicBezTo>
                  <a:pt x="2747056" y="5448849"/>
                  <a:pt x="2785552" y="5433451"/>
                  <a:pt x="2783627" y="5481570"/>
                </a:cubicBezTo>
                <a:cubicBezTo>
                  <a:pt x="2745132" y="5512367"/>
                  <a:pt x="2706636" y="5539314"/>
                  <a:pt x="2700862" y="5622080"/>
                </a:cubicBezTo>
                <a:cubicBezTo>
                  <a:pt x="2683538" y="5645177"/>
                  <a:pt x="2650818" y="5641328"/>
                  <a:pt x="2631569" y="5658651"/>
                </a:cubicBezTo>
                <a:cubicBezTo>
                  <a:pt x="2623870" y="5726019"/>
                  <a:pt x="2587299" y="5747191"/>
                  <a:pt x="2550728" y="5766439"/>
                </a:cubicBezTo>
                <a:cubicBezTo>
                  <a:pt x="2506458" y="5727943"/>
                  <a:pt x="2460263" y="5783762"/>
                  <a:pt x="2429466" y="5770288"/>
                </a:cubicBezTo>
                <a:cubicBezTo>
                  <a:pt x="2404444" y="5758740"/>
                  <a:pt x="2429466" y="5739492"/>
                  <a:pt x="2400596" y="5726019"/>
                </a:cubicBezTo>
                <a:cubicBezTo>
                  <a:pt x="2385196" y="5824183"/>
                  <a:pt x="2327453" y="5906948"/>
                  <a:pt x="2235063" y="5849205"/>
                </a:cubicBezTo>
                <a:cubicBezTo>
                  <a:pt x="2252386" y="5766439"/>
                  <a:pt x="2275483" y="5679824"/>
                  <a:pt x="2317829" y="5614381"/>
                </a:cubicBezTo>
                <a:cubicBezTo>
                  <a:pt x="2427542" y="5444999"/>
                  <a:pt x="2668140" y="5348760"/>
                  <a:pt x="2660441" y="5083140"/>
                </a:cubicBezTo>
                <a:cubicBezTo>
                  <a:pt x="2654667" y="4829067"/>
                  <a:pt x="2621945" y="4555747"/>
                  <a:pt x="2627719" y="4288201"/>
                </a:cubicBezTo>
                <a:cubicBezTo>
                  <a:pt x="2652742" y="4293975"/>
                  <a:pt x="2668140" y="4280502"/>
                  <a:pt x="2683538" y="4270878"/>
                </a:cubicBezTo>
                <a:close/>
                <a:moveTo>
                  <a:pt x="901185" y="4242007"/>
                </a:moveTo>
                <a:cubicBezTo>
                  <a:pt x="889637" y="4238158"/>
                  <a:pt x="881938" y="4242007"/>
                  <a:pt x="881938" y="4255481"/>
                </a:cubicBezTo>
                <a:cubicBezTo>
                  <a:pt x="891562" y="4257406"/>
                  <a:pt x="899261" y="4251631"/>
                  <a:pt x="901185" y="4242007"/>
                </a:cubicBezTo>
                <a:close/>
                <a:moveTo>
                  <a:pt x="3919252" y="4151541"/>
                </a:moveTo>
                <a:cubicBezTo>
                  <a:pt x="3900004" y="4159240"/>
                  <a:pt x="3880757" y="4170789"/>
                  <a:pt x="3871133" y="4195811"/>
                </a:cubicBezTo>
                <a:cubicBezTo>
                  <a:pt x="3884606" y="4186187"/>
                  <a:pt x="3901929" y="4178488"/>
                  <a:pt x="3917327" y="4170789"/>
                </a:cubicBezTo>
                <a:lnTo>
                  <a:pt x="3917327" y="4166939"/>
                </a:lnTo>
                <a:cubicBezTo>
                  <a:pt x="3919252" y="4161165"/>
                  <a:pt x="3919252" y="4157315"/>
                  <a:pt x="3919252" y="4151541"/>
                </a:cubicBezTo>
                <a:close/>
                <a:moveTo>
                  <a:pt x="3176284" y="4126519"/>
                </a:moveTo>
                <a:cubicBezTo>
                  <a:pt x="3182058" y="4166940"/>
                  <a:pt x="3197457" y="4201586"/>
                  <a:pt x="3216704" y="4234307"/>
                </a:cubicBezTo>
                <a:cubicBezTo>
                  <a:pt x="3197457" y="4220833"/>
                  <a:pt x="3185908" y="4226608"/>
                  <a:pt x="3166660" y="4226608"/>
                </a:cubicBezTo>
                <a:cubicBezTo>
                  <a:pt x="3160885" y="4216984"/>
                  <a:pt x="3155111" y="4205435"/>
                  <a:pt x="3147412" y="4195811"/>
                </a:cubicBezTo>
                <a:lnTo>
                  <a:pt x="3147413" y="4195812"/>
                </a:lnTo>
                <a:lnTo>
                  <a:pt x="3166660" y="4205435"/>
                </a:lnTo>
                <a:cubicBezTo>
                  <a:pt x="3189757" y="4182338"/>
                  <a:pt x="3157036" y="4147692"/>
                  <a:pt x="3176284" y="4126519"/>
                </a:cubicBezTo>
                <a:close/>
                <a:moveTo>
                  <a:pt x="1755791" y="4111122"/>
                </a:moveTo>
                <a:cubicBezTo>
                  <a:pt x="1751943" y="4114971"/>
                  <a:pt x="1750017" y="4116896"/>
                  <a:pt x="1746167" y="4120746"/>
                </a:cubicBezTo>
                <a:cubicBezTo>
                  <a:pt x="1751943" y="4122670"/>
                  <a:pt x="1757717" y="4122670"/>
                  <a:pt x="1763491" y="4122670"/>
                </a:cubicBezTo>
                <a:cubicBezTo>
                  <a:pt x="1765415" y="4120746"/>
                  <a:pt x="1767340" y="4118821"/>
                  <a:pt x="1769265" y="4116896"/>
                </a:cubicBezTo>
                <a:cubicBezTo>
                  <a:pt x="1765415" y="4116896"/>
                  <a:pt x="1759641" y="4114971"/>
                  <a:pt x="1755791" y="4111122"/>
                </a:cubicBezTo>
                <a:close/>
                <a:moveTo>
                  <a:pt x="1734619" y="4107272"/>
                </a:moveTo>
                <a:cubicBezTo>
                  <a:pt x="1730769" y="4111122"/>
                  <a:pt x="1726920" y="4114971"/>
                  <a:pt x="1723070" y="4118821"/>
                </a:cubicBezTo>
                <a:cubicBezTo>
                  <a:pt x="1726920" y="4118821"/>
                  <a:pt x="1730769" y="4120746"/>
                  <a:pt x="1734619" y="4120746"/>
                </a:cubicBezTo>
                <a:cubicBezTo>
                  <a:pt x="1736543" y="4116896"/>
                  <a:pt x="1736543" y="4113047"/>
                  <a:pt x="1736543" y="4107272"/>
                </a:cubicBezTo>
                <a:cubicBezTo>
                  <a:pt x="1736543" y="4107272"/>
                  <a:pt x="1734619" y="4107272"/>
                  <a:pt x="1734619" y="4107272"/>
                </a:cubicBezTo>
                <a:close/>
                <a:moveTo>
                  <a:pt x="2818274" y="4105346"/>
                </a:moveTo>
                <a:cubicBezTo>
                  <a:pt x="2756680" y="4182338"/>
                  <a:pt x="2723959" y="4380591"/>
                  <a:pt x="2750906" y="4465282"/>
                </a:cubicBezTo>
                <a:cubicBezTo>
                  <a:pt x="2795176" y="4478755"/>
                  <a:pt x="2793253" y="4421011"/>
                  <a:pt x="2804800" y="4382516"/>
                </a:cubicBezTo>
                <a:cubicBezTo>
                  <a:pt x="2822123" y="4388290"/>
                  <a:pt x="2822123" y="4436410"/>
                  <a:pt x="2854845" y="4446034"/>
                </a:cubicBezTo>
                <a:cubicBezTo>
                  <a:pt x="2785552" y="4752075"/>
                  <a:pt x="2910663" y="4967651"/>
                  <a:pt x="3030000" y="5165904"/>
                </a:cubicBezTo>
                <a:cubicBezTo>
                  <a:pt x="2951084" y="4965726"/>
                  <a:pt x="2833672" y="4759774"/>
                  <a:pt x="2852920" y="4482605"/>
                </a:cubicBezTo>
                <a:cubicBezTo>
                  <a:pt x="2864469" y="4474905"/>
                  <a:pt x="2856770" y="4509551"/>
                  <a:pt x="2877942" y="4505702"/>
                </a:cubicBezTo>
                <a:cubicBezTo>
                  <a:pt x="2879867" y="4752075"/>
                  <a:pt x="2941460" y="4959952"/>
                  <a:pt x="3066571" y="5129333"/>
                </a:cubicBezTo>
                <a:cubicBezTo>
                  <a:pt x="2987655" y="4936855"/>
                  <a:pt x="2868318" y="4730902"/>
                  <a:pt x="2904889" y="4486454"/>
                </a:cubicBezTo>
                <a:cubicBezTo>
                  <a:pt x="2931837" y="4355568"/>
                  <a:pt x="2820198" y="4297825"/>
                  <a:pt x="2808650" y="4184262"/>
                </a:cubicBezTo>
                <a:cubicBezTo>
                  <a:pt x="2810575" y="4151541"/>
                  <a:pt x="2839446" y="4122669"/>
                  <a:pt x="2818274" y="4105346"/>
                </a:cubicBezTo>
                <a:close/>
                <a:moveTo>
                  <a:pt x="4379276" y="4086098"/>
                </a:moveTo>
                <a:cubicBezTo>
                  <a:pt x="4375427" y="4093797"/>
                  <a:pt x="4371577" y="4103421"/>
                  <a:pt x="4371577" y="4111120"/>
                </a:cubicBezTo>
                <a:cubicBezTo>
                  <a:pt x="4371577" y="4114970"/>
                  <a:pt x="4379276" y="4130368"/>
                  <a:pt x="4379276" y="4138068"/>
                </a:cubicBezTo>
                <a:cubicBezTo>
                  <a:pt x="4458193" y="4216984"/>
                  <a:pt x="4540959" y="4293975"/>
                  <a:pt x="4621801" y="4372892"/>
                </a:cubicBezTo>
                <a:cubicBezTo>
                  <a:pt x="4614100" y="4357493"/>
                  <a:pt x="4606401" y="4340170"/>
                  <a:pt x="4600627" y="4322847"/>
                </a:cubicBezTo>
                <a:cubicBezTo>
                  <a:pt x="4567906" y="4292051"/>
                  <a:pt x="4537109" y="4267028"/>
                  <a:pt x="4514012" y="4228533"/>
                </a:cubicBezTo>
                <a:cubicBezTo>
                  <a:pt x="4504388" y="4220833"/>
                  <a:pt x="4496689" y="4211209"/>
                  <a:pt x="4487065" y="4201585"/>
                </a:cubicBezTo>
                <a:cubicBezTo>
                  <a:pt x="4485140" y="4201585"/>
                  <a:pt x="4483215" y="4203510"/>
                  <a:pt x="4481290" y="4207360"/>
                </a:cubicBezTo>
                <a:cubicBezTo>
                  <a:pt x="4477441" y="4199661"/>
                  <a:pt x="4475516" y="4193886"/>
                  <a:pt x="4471666" y="4186187"/>
                </a:cubicBezTo>
                <a:cubicBezTo>
                  <a:pt x="4450493" y="4163090"/>
                  <a:pt x="4427396" y="4138068"/>
                  <a:pt x="4406224" y="4114970"/>
                </a:cubicBezTo>
                <a:lnTo>
                  <a:pt x="4411998" y="4138068"/>
                </a:lnTo>
                <a:cubicBezTo>
                  <a:pt x="4406224" y="4130368"/>
                  <a:pt x="4400449" y="4118820"/>
                  <a:pt x="4396600" y="4105346"/>
                </a:cubicBezTo>
                <a:cubicBezTo>
                  <a:pt x="4390825" y="4099572"/>
                  <a:pt x="4385051" y="4091872"/>
                  <a:pt x="4379276" y="4086098"/>
                </a:cubicBezTo>
                <a:close/>
                <a:moveTo>
                  <a:pt x="1648003" y="4068776"/>
                </a:moveTo>
                <a:cubicBezTo>
                  <a:pt x="1640304" y="4072626"/>
                  <a:pt x="1628755" y="4074551"/>
                  <a:pt x="1619131" y="4074551"/>
                </a:cubicBezTo>
                <a:cubicBezTo>
                  <a:pt x="1624906" y="4076475"/>
                  <a:pt x="1628755" y="4080325"/>
                  <a:pt x="1634529" y="4082250"/>
                </a:cubicBezTo>
                <a:cubicBezTo>
                  <a:pt x="1634529" y="4080325"/>
                  <a:pt x="1634529" y="4080325"/>
                  <a:pt x="1636454" y="4078400"/>
                </a:cubicBezTo>
                <a:cubicBezTo>
                  <a:pt x="1651853" y="4076475"/>
                  <a:pt x="1655702" y="4084175"/>
                  <a:pt x="1653777" y="4091874"/>
                </a:cubicBezTo>
                <a:cubicBezTo>
                  <a:pt x="1663401" y="4097648"/>
                  <a:pt x="1674950" y="4103423"/>
                  <a:pt x="1686499" y="4107272"/>
                </a:cubicBezTo>
                <a:cubicBezTo>
                  <a:pt x="1692273" y="4103423"/>
                  <a:pt x="1699972" y="4099573"/>
                  <a:pt x="1709596" y="4097648"/>
                </a:cubicBezTo>
                <a:cubicBezTo>
                  <a:pt x="1688424" y="4089949"/>
                  <a:pt x="1667251" y="4078400"/>
                  <a:pt x="1648003" y="4068776"/>
                </a:cubicBezTo>
                <a:close/>
                <a:moveTo>
                  <a:pt x="1295767" y="4066851"/>
                </a:moveTo>
                <a:cubicBezTo>
                  <a:pt x="1270745" y="4089949"/>
                  <a:pt x="1247647" y="4111122"/>
                  <a:pt x="1224550" y="4134219"/>
                </a:cubicBezTo>
                <a:cubicBezTo>
                  <a:pt x="1116762" y="4197737"/>
                  <a:pt x="1010898" y="4232383"/>
                  <a:pt x="881938" y="4259330"/>
                </a:cubicBezTo>
                <a:cubicBezTo>
                  <a:pt x="874238" y="4259330"/>
                  <a:pt x="858840" y="4261255"/>
                  <a:pt x="854991" y="4278578"/>
                </a:cubicBezTo>
                <a:cubicBezTo>
                  <a:pt x="1022447" y="4265105"/>
                  <a:pt x="1166806" y="4190038"/>
                  <a:pt x="1288068" y="4105347"/>
                </a:cubicBezTo>
                <a:cubicBezTo>
                  <a:pt x="1286143" y="4093799"/>
                  <a:pt x="1284218" y="4086099"/>
                  <a:pt x="1284218" y="4080325"/>
                </a:cubicBezTo>
                <a:cubicBezTo>
                  <a:pt x="1288068" y="4076475"/>
                  <a:pt x="1291917" y="4072626"/>
                  <a:pt x="1295767" y="4066851"/>
                </a:cubicBezTo>
                <a:close/>
                <a:moveTo>
                  <a:pt x="4852775" y="4064926"/>
                </a:moveTo>
                <a:cubicBezTo>
                  <a:pt x="4852775" y="4066850"/>
                  <a:pt x="4852775" y="4070700"/>
                  <a:pt x="4852775" y="4072625"/>
                </a:cubicBezTo>
                <a:cubicBezTo>
                  <a:pt x="4854700" y="4074549"/>
                  <a:pt x="4856625" y="4076474"/>
                  <a:pt x="4858550" y="4078399"/>
                </a:cubicBezTo>
                <a:cubicBezTo>
                  <a:pt x="4856625" y="4074549"/>
                  <a:pt x="4854700" y="4068775"/>
                  <a:pt x="4852775" y="4064926"/>
                </a:cubicBezTo>
                <a:close/>
                <a:moveTo>
                  <a:pt x="2958783" y="4043753"/>
                </a:moveTo>
                <a:cubicBezTo>
                  <a:pt x="2960708" y="4074550"/>
                  <a:pt x="2985731" y="4107271"/>
                  <a:pt x="2981883" y="4130368"/>
                </a:cubicBezTo>
                <a:cubicBezTo>
                  <a:pt x="2974184" y="4103421"/>
                  <a:pt x="2947235" y="4068775"/>
                  <a:pt x="2958783" y="4043753"/>
                </a:cubicBezTo>
                <a:close/>
                <a:moveTo>
                  <a:pt x="1592184" y="4039904"/>
                </a:moveTo>
                <a:cubicBezTo>
                  <a:pt x="1590259" y="4045678"/>
                  <a:pt x="1586410" y="4051452"/>
                  <a:pt x="1584485" y="4055302"/>
                </a:cubicBezTo>
                <a:cubicBezTo>
                  <a:pt x="1588335" y="4059151"/>
                  <a:pt x="1594109" y="4061077"/>
                  <a:pt x="1597959" y="4063002"/>
                </a:cubicBezTo>
                <a:cubicBezTo>
                  <a:pt x="1603733" y="4057226"/>
                  <a:pt x="1607583" y="4053377"/>
                  <a:pt x="1613357" y="4049527"/>
                </a:cubicBezTo>
                <a:cubicBezTo>
                  <a:pt x="1607583" y="4047603"/>
                  <a:pt x="1599883" y="4043753"/>
                  <a:pt x="1592184" y="4039904"/>
                </a:cubicBezTo>
                <a:close/>
                <a:moveTo>
                  <a:pt x="1353511" y="4020897"/>
                </a:moveTo>
                <a:cubicBezTo>
                  <a:pt x="1351105" y="4019694"/>
                  <a:pt x="1348699" y="4019694"/>
                  <a:pt x="1343887" y="4022581"/>
                </a:cubicBezTo>
                <a:cubicBezTo>
                  <a:pt x="1340037" y="4024505"/>
                  <a:pt x="1338112" y="4028355"/>
                  <a:pt x="1334263" y="4030280"/>
                </a:cubicBezTo>
                <a:cubicBezTo>
                  <a:pt x="1324639" y="4055302"/>
                  <a:pt x="1313090" y="4078400"/>
                  <a:pt x="1299616" y="4095723"/>
                </a:cubicBezTo>
                <a:cubicBezTo>
                  <a:pt x="1307316" y="4089949"/>
                  <a:pt x="1315015" y="4084175"/>
                  <a:pt x="1322714" y="4078400"/>
                </a:cubicBezTo>
                <a:cubicBezTo>
                  <a:pt x="1318864" y="4088024"/>
                  <a:pt x="1328488" y="4099573"/>
                  <a:pt x="1322714" y="4113047"/>
                </a:cubicBezTo>
                <a:cubicBezTo>
                  <a:pt x="1232249" y="4199662"/>
                  <a:pt x="1085965" y="4228534"/>
                  <a:pt x="983951" y="4278578"/>
                </a:cubicBezTo>
                <a:cubicBezTo>
                  <a:pt x="1105213" y="4263180"/>
                  <a:pt x="1230324" y="4184264"/>
                  <a:pt x="1318864" y="4143843"/>
                </a:cubicBezTo>
                <a:cubicBezTo>
                  <a:pt x="1326563" y="4114971"/>
                  <a:pt x="1341962" y="4082250"/>
                  <a:pt x="1355435" y="4055302"/>
                </a:cubicBezTo>
                <a:cubicBezTo>
                  <a:pt x="1357360" y="4061077"/>
                  <a:pt x="1361210" y="4066851"/>
                  <a:pt x="1363134" y="4074551"/>
                </a:cubicBezTo>
                <a:cubicBezTo>
                  <a:pt x="1368909" y="4070701"/>
                  <a:pt x="1374683" y="4068776"/>
                  <a:pt x="1380458" y="4066851"/>
                </a:cubicBezTo>
                <a:cubicBezTo>
                  <a:pt x="1374683" y="4053377"/>
                  <a:pt x="1366984" y="4039904"/>
                  <a:pt x="1363134" y="4026430"/>
                </a:cubicBezTo>
                <a:cubicBezTo>
                  <a:pt x="1358322" y="4024506"/>
                  <a:pt x="1355917" y="4022100"/>
                  <a:pt x="1353511" y="4020897"/>
                </a:cubicBezTo>
                <a:close/>
                <a:moveTo>
                  <a:pt x="1490170" y="4009107"/>
                </a:moveTo>
                <a:cubicBezTo>
                  <a:pt x="1492095" y="4012957"/>
                  <a:pt x="1494020" y="4016806"/>
                  <a:pt x="1495945" y="4020656"/>
                </a:cubicBezTo>
                <a:cubicBezTo>
                  <a:pt x="1509418" y="4022581"/>
                  <a:pt x="1522892" y="4026430"/>
                  <a:pt x="1536365" y="4032204"/>
                </a:cubicBezTo>
                <a:cubicBezTo>
                  <a:pt x="1538290" y="4028355"/>
                  <a:pt x="1542140" y="4024505"/>
                  <a:pt x="1544065" y="4020656"/>
                </a:cubicBezTo>
                <a:cubicBezTo>
                  <a:pt x="1538290" y="4018731"/>
                  <a:pt x="1534441" y="4018731"/>
                  <a:pt x="1528666" y="4016806"/>
                </a:cubicBezTo>
                <a:cubicBezTo>
                  <a:pt x="1524817" y="4020656"/>
                  <a:pt x="1520968" y="4024505"/>
                  <a:pt x="1515194" y="4024505"/>
                </a:cubicBezTo>
                <a:cubicBezTo>
                  <a:pt x="1511343" y="4022581"/>
                  <a:pt x="1509418" y="4016806"/>
                  <a:pt x="1507495" y="4012957"/>
                </a:cubicBezTo>
                <a:cubicBezTo>
                  <a:pt x="1501719" y="4011032"/>
                  <a:pt x="1495945" y="4011032"/>
                  <a:pt x="1490170" y="4009107"/>
                </a:cubicBezTo>
                <a:close/>
                <a:moveTo>
                  <a:pt x="1330413" y="3993709"/>
                </a:moveTo>
                <a:cubicBezTo>
                  <a:pt x="1326563" y="3995633"/>
                  <a:pt x="1324639" y="3999483"/>
                  <a:pt x="1320789" y="4003333"/>
                </a:cubicBezTo>
                <a:cubicBezTo>
                  <a:pt x="1326563" y="4003333"/>
                  <a:pt x="1332338" y="4001408"/>
                  <a:pt x="1338112" y="3999483"/>
                </a:cubicBezTo>
                <a:cubicBezTo>
                  <a:pt x="1334263" y="3997558"/>
                  <a:pt x="1332338" y="3995633"/>
                  <a:pt x="1330413" y="3993709"/>
                </a:cubicBezTo>
                <a:close/>
                <a:moveTo>
                  <a:pt x="3882681" y="3993708"/>
                </a:moveTo>
                <a:cubicBezTo>
                  <a:pt x="3842261" y="4009107"/>
                  <a:pt x="3799916" y="4020655"/>
                  <a:pt x="3767194" y="4045678"/>
                </a:cubicBezTo>
                <a:cubicBezTo>
                  <a:pt x="3809539" y="4036054"/>
                  <a:pt x="3859584" y="4036054"/>
                  <a:pt x="3882681" y="3993708"/>
                </a:cubicBezTo>
                <a:close/>
                <a:moveTo>
                  <a:pt x="3876907" y="3953288"/>
                </a:moveTo>
                <a:cubicBezTo>
                  <a:pt x="3811464" y="3986009"/>
                  <a:pt x="3746021" y="4022580"/>
                  <a:pt x="3672879" y="4041828"/>
                </a:cubicBezTo>
                <a:cubicBezTo>
                  <a:pt x="3744097" y="4041828"/>
                  <a:pt x="3830712" y="4012956"/>
                  <a:pt x="3876907" y="3953288"/>
                </a:cubicBezTo>
                <a:close/>
                <a:moveTo>
                  <a:pt x="910809" y="3951363"/>
                </a:moveTo>
                <a:cubicBezTo>
                  <a:pt x="851141" y="3995633"/>
                  <a:pt x="737579" y="3951363"/>
                  <a:pt x="699083" y="4028355"/>
                </a:cubicBezTo>
                <a:cubicBezTo>
                  <a:pt x="758751" y="3987934"/>
                  <a:pt x="880013" y="4018731"/>
                  <a:pt x="910809" y="3951363"/>
                </a:cubicBezTo>
                <a:close/>
                <a:moveTo>
                  <a:pt x="4265714" y="3949438"/>
                </a:moveTo>
                <a:cubicBezTo>
                  <a:pt x="4258015" y="3962912"/>
                  <a:pt x="4248391" y="3978310"/>
                  <a:pt x="4242617" y="3991784"/>
                </a:cubicBezTo>
                <a:cubicBezTo>
                  <a:pt x="4283037" y="4036054"/>
                  <a:pt x="4323458" y="4080324"/>
                  <a:pt x="4365803" y="4122669"/>
                </a:cubicBezTo>
                <a:cubicBezTo>
                  <a:pt x="4363878" y="4120744"/>
                  <a:pt x="4363878" y="4118820"/>
                  <a:pt x="4363878" y="4116895"/>
                </a:cubicBezTo>
                <a:cubicBezTo>
                  <a:pt x="4358104" y="4099572"/>
                  <a:pt x="4358104" y="4080324"/>
                  <a:pt x="4358104" y="4061076"/>
                </a:cubicBezTo>
                <a:cubicBezTo>
                  <a:pt x="4327307" y="4024505"/>
                  <a:pt x="4294586" y="3987934"/>
                  <a:pt x="4265714" y="3949438"/>
                </a:cubicBezTo>
                <a:close/>
                <a:moveTo>
                  <a:pt x="4291218" y="3916145"/>
                </a:moveTo>
                <a:cubicBezTo>
                  <a:pt x="4289052" y="3916356"/>
                  <a:pt x="4286887" y="3917679"/>
                  <a:pt x="4284962" y="3920566"/>
                </a:cubicBezTo>
                <a:cubicBezTo>
                  <a:pt x="4283037" y="3920566"/>
                  <a:pt x="4283037" y="3922491"/>
                  <a:pt x="4283037" y="3922491"/>
                </a:cubicBezTo>
                <a:cubicBezTo>
                  <a:pt x="4309984" y="3949438"/>
                  <a:pt x="4336931" y="3976385"/>
                  <a:pt x="4363878" y="4005257"/>
                </a:cubicBezTo>
                <a:cubicBezTo>
                  <a:pt x="4361953" y="3997558"/>
                  <a:pt x="4354254" y="3980235"/>
                  <a:pt x="4352329" y="3974461"/>
                </a:cubicBezTo>
                <a:cubicBezTo>
                  <a:pt x="4356179" y="3974461"/>
                  <a:pt x="4367728" y="3976385"/>
                  <a:pt x="4365803" y="3986009"/>
                </a:cubicBezTo>
                <a:cubicBezTo>
                  <a:pt x="4363878" y="3997558"/>
                  <a:pt x="4367728" y="4007182"/>
                  <a:pt x="4373502" y="4016806"/>
                </a:cubicBezTo>
                <a:cubicBezTo>
                  <a:pt x="4390825" y="4036054"/>
                  <a:pt x="4408148" y="4053377"/>
                  <a:pt x="4427396" y="4070700"/>
                </a:cubicBezTo>
                <a:cubicBezTo>
                  <a:pt x="4417772" y="4049527"/>
                  <a:pt x="4410073" y="4026430"/>
                  <a:pt x="4400449" y="4003332"/>
                </a:cubicBezTo>
                <a:cubicBezTo>
                  <a:pt x="4375427" y="3978310"/>
                  <a:pt x="4350405" y="3953288"/>
                  <a:pt x="4325382" y="3928265"/>
                </a:cubicBezTo>
                <a:lnTo>
                  <a:pt x="4304210" y="3932115"/>
                </a:lnTo>
                <a:cubicBezTo>
                  <a:pt x="4304210" y="3924897"/>
                  <a:pt x="4297714" y="3915514"/>
                  <a:pt x="4291218" y="3916145"/>
                </a:cubicBezTo>
                <a:close/>
                <a:moveTo>
                  <a:pt x="1311165" y="3914792"/>
                </a:moveTo>
                <a:cubicBezTo>
                  <a:pt x="1311165" y="3920567"/>
                  <a:pt x="1311165" y="3924416"/>
                  <a:pt x="1309240" y="3928266"/>
                </a:cubicBezTo>
                <a:cubicBezTo>
                  <a:pt x="1274594" y="4047603"/>
                  <a:pt x="1093664" y="4088024"/>
                  <a:pt x="991650" y="4093799"/>
                </a:cubicBezTo>
                <a:cubicBezTo>
                  <a:pt x="976252" y="4093799"/>
                  <a:pt x="926208" y="4099573"/>
                  <a:pt x="922358" y="4101498"/>
                </a:cubicBezTo>
                <a:cubicBezTo>
                  <a:pt x="878088" y="4099573"/>
                  <a:pt x="829968" y="4070701"/>
                  <a:pt x="795322" y="4084175"/>
                </a:cubicBezTo>
                <a:cubicBezTo>
                  <a:pt x="964703" y="4157317"/>
                  <a:pt x="1213001" y="4107272"/>
                  <a:pt x="1299616" y="3984085"/>
                </a:cubicBezTo>
                <a:cubicBezTo>
                  <a:pt x="1299616" y="3978310"/>
                  <a:pt x="1301541" y="3974461"/>
                  <a:pt x="1301541" y="3970611"/>
                </a:cubicBezTo>
                <a:cubicBezTo>
                  <a:pt x="1303466" y="3972536"/>
                  <a:pt x="1303466" y="3972536"/>
                  <a:pt x="1305391" y="3974461"/>
                </a:cubicBezTo>
                <a:cubicBezTo>
                  <a:pt x="1309240" y="3968686"/>
                  <a:pt x="1313090" y="3960987"/>
                  <a:pt x="1316940" y="3953288"/>
                </a:cubicBezTo>
                <a:cubicBezTo>
                  <a:pt x="1311165" y="3941739"/>
                  <a:pt x="1315015" y="3926341"/>
                  <a:pt x="1311165" y="3914792"/>
                </a:cubicBezTo>
                <a:close/>
                <a:moveTo>
                  <a:pt x="3880757" y="3907093"/>
                </a:moveTo>
                <a:cubicBezTo>
                  <a:pt x="3784517" y="3970611"/>
                  <a:pt x="3670955" y="4003332"/>
                  <a:pt x="3561242" y="4041828"/>
                </a:cubicBezTo>
                <a:cubicBezTo>
                  <a:pt x="3688278" y="4030279"/>
                  <a:pt x="3803765" y="3997558"/>
                  <a:pt x="3880757" y="3907093"/>
                </a:cubicBezTo>
                <a:close/>
                <a:moveTo>
                  <a:pt x="1372758" y="3895544"/>
                </a:moveTo>
                <a:cubicBezTo>
                  <a:pt x="1366984" y="3903243"/>
                  <a:pt x="1361210" y="3909018"/>
                  <a:pt x="1357360" y="3916717"/>
                </a:cubicBezTo>
                <a:cubicBezTo>
                  <a:pt x="1363134" y="3916717"/>
                  <a:pt x="1368909" y="3914792"/>
                  <a:pt x="1374683" y="3910943"/>
                </a:cubicBezTo>
                <a:cubicBezTo>
                  <a:pt x="1372758" y="3907093"/>
                  <a:pt x="1372758" y="3901319"/>
                  <a:pt x="1372758" y="3895544"/>
                </a:cubicBezTo>
                <a:close/>
                <a:moveTo>
                  <a:pt x="1272671" y="3889771"/>
                </a:moveTo>
                <a:cubicBezTo>
                  <a:pt x="1268821" y="3897470"/>
                  <a:pt x="1274595" y="3920568"/>
                  <a:pt x="1259196" y="3912868"/>
                </a:cubicBezTo>
                <a:cubicBezTo>
                  <a:pt x="1261122" y="3901320"/>
                  <a:pt x="1264971" y="3891696"/>
                  <a:pt x="1272671" y="3889771"/>
                </a:cubicBezTo>
                <a:close/>
                <a:moveTo>
                  <a:pt x="3676729" y="3876296"/>
                </a:moveTo>
                <a:cubicBezTo>
                  <a:pt x="3613211" y="3885920"/>
                  <a:pt x="3570866" y="3926341"/>
                  <a:pt x="3507348" y="3937889"/>
                </a:cubicBezTo>
                <a:cubicBezTo>
                  <a:pt x="3557392" y="3949438"/>
                  <a:pt x="3634384" y="3910943"/>
                  <a:pt x="3676729" y="3876296"/>
                </a:cubicBezTo>
                <a:close/>
                <a:moveTo>
                  <a:pt x="1203377" y="3874372"/>
                </a:moveTo>
                <a:cubicBezTo>
                  <a:pt x="1197603" y="3872447"/>
                  <a:pt x="1195678" y="3878221"/>
                  <a:pt x="1189904" y="3876297"/>
                </a:cubicBezTo>
                <a:cubicBezTo>
                  <a:pt x="1199528" y="3937890"/>
                  <a:pt x="1137934" y="3924416"/>
                  <a:pt x="1118686" y="3962912"/>
                </a:cubicBezTo>
                <a:cubicBezTo>
                  <a:pt x="1161032" y="3962912"/>
                  <a:pt x="1226475" y="3924416"/>
                  <a:pt x="1203377" y="3874372"/>
                </a:cubicBezTo>
                <a:close/>
                <a:moveTo>
                  <a:pt x="3751796" y="3866672"/>
                </a:moveTo>
                <a:cubicBezTo>
                  <a:pt x="3697902" y="3889770"/>
                  <a:pt x="3651707" y="3924416"/>
                  <a:pt x="3599737" y="3949438"/>
                </a:cubicBezTo>
                <a:cubicBezTo>
                  <a:pt x="3647857" y="3943664"/>
                  <a:pt x="3726774" y="3910943"/>
                  <a:pt x="3751796" y="3866672"/>
                </a:cubicBezTo>
                <a:close/>
                <a:moveTo>
                  <a:pt x="3809539" y="3857048"/>
                </a:moveTo>
                <a:cubicBezTo>
                  <a:pt x="3724849" y="3943664"/>
                  <a:pt x="3618985" y="3997558"/>
                  <a:pt x="3490025" y="4014881"/>
                </a:cubicBezTo>
                <a:cubicBezTo>
                  <a:pt x="3618985" y="4020655"/>
                  <a:pt x="3738322" y="3962912"/>
                  <a:pt x="3809539" y="3857048"/>
                </a:cubicBezTo>
                <a:close/>
                <a:moveTo>
                  <a:pt x="3624760" y="3855123"/>
                </a:moveTo>
                <a:cubicBezTo>
                  <a:pt x="3568941" y="3885920"/>
                  <a:pt x="3503498" y="3901319"/>
                  <a:pt x="3441905" y="3922491"/>
                </a:cubicBezTo>
                <a:cubicBezTo>
                  <a:pt x="3503498" y="3926341"/>
                  <a:pt x="3597813" y="3905168"/>
                  <a:pt x="3624760" y="3855123"/>
                </a:cubicBezTo>
                <a:close/>
                <a:moveTo>
                  <a:pt x="4323458" y="3847424"/>
                </a:moveTo>
                <a:cubicBezTo>
                  <a:pt x="4325382" y="3868597"/>
                  <a:pt x="4329232" y="3885920"/>
                  <a:pt x="4335006" y="3903243"/>
                </a:cubicBezTo>
                <a:cubicBezTo>
                  <a:pt x="4350405" y="3916717"/>
                  <a:pt x="4363878" y="3930190"/>
                  <a:pt x="4377352" y="3943664"/>
                </a:cubicBezTo>
                <a:cubicBezTo>
                  <a:pt x="4369652" y="3920566"/>
                  <a:pt x="4361953" y="3899394"/>
                  <a:pt x="4354254" y="3876296"/>
                </a:cubicBezTo>
                <a:cubicBezTo>
                  <a:pt x="4344630" y="3866672"/>
                  <a:pt x="4333082" y="3857048"/>
                  <a:pt x="4323458" y="3847424"/>
                </a:cubicBezTo>
                <a:close/>
                <a:moveTo>
                  <a:pt x="3553543" y="3843575"/>
                </a:moveTo>
                <a:cubicBezTo>
                  <a:pt x="3518896" y="3839725"/>
                  <a:pt x="3509272" y="3876296"/>
                  <a:pt x="3476551" y="3878221"/>
                </a:cubicBezTo>
                <a:cubicBezTo>
                  <a:pt x="3501573" y="3885920"/>
                  <a:pt x="3536219" y="3864747"/>
                  <a:pt x="3553543" y="3843575"/>
                </a:cubicBezTo>
                <a:close/>
                <a:moveTo>
                  <a:pt x="2956858" y="3801230"/>
                </a:moveTo>
                <a:cubicBezTo>
                  <a:pt x="2999203" y="3922491"/>
                  <a:pt x="3081969" y="4018731"/>
                  <a:pt x="3122390" y="4143842"/>
                </a:cubicBezTo>
                <a:cubicBezTo>
                  <a:pt x="3132014" y="4153466"/>
                  <a:pt x="3133939" y="4170789"/>
                  <a:pt x="3139714" y="4184263"/>
                </a:cubicBezTo>
                <a:cubicBezTo>
                  <a:pt x="3060796" y="4068775"/>
                  <a:pt x="2970331" y="3959062"/>
                  <a:pt x="2956858" y="3801230"/>
                </a:cubicBezTo>
                <a:close/>
                <a:moveTo>
                  <a:pt x="1008974" y="3785832"/>
                </a:moveTo>
                <a:cubicBezTo>
                  <a:pt x="953155" y="3835876"/>
                  <a:pt x="926208" y="3909018"/>
                  <a:pt x="853066" y="3928266"/>
                </a:cubicBezTo>
                <a:cubicBezTo>
                  <a:pt x="781849" y="3947514"/>
                  <a:pt x="681760" y="3916717"/>
                  <a:pt x="660587" y="4014881"/>
                </a:cubicBezTo>
                <a:cubicBezTo>
                  <a:pt x="689459" y="4020656"/>
                  <a:pt x="699083" y="3972536"/>
                  <a:pt x="729879" y="3959062"/>
                </a:cubicBezTo>
                <a:cubicBezTo>
                  <a:pt x="801096" y="3930191"/>
                  <a:pt x="868464" y="3960987"/>
                  <a:pt x="931982" y="3901319"/>
                </a:cubicBezTo>
                <a:cubicBezTo>
                  <a:pt x="957004" y="3878221"/>
                  <a:pt x="991650" y="3841650"/>
                  <a:pt x="1008974" y="3785832"/>
                </a:cubicBezTo>
                <a:close/>
                <a:moveTo>
                  <a:pt x="2899145" y="3755967"/>
                </a:moveTo>
                <a:cubicBezTo>
                  <a:pt x="2902483" y="3755636"/>
                  <a:pt x="2905852" y="3756478"/>
                  <a:pt x="2908739" y="3758884"/>
                </a:cubicBezTo>
                <a:cubicBezTo>
                  <a:pt x="2912588" y="3760809"/>
                  <a:pt x="2912588" y="3764659"/>
                  <a:pt x="2912588" y="3768508"/>
                </a:cubicBezTo>
                <a:cubicBezTo>
                  <a:pt x="2912588" y="3772359"/>
                  <a:pt x="2914513" y="3774283"/>
                  <a:pt x="2916438" y="3776208"/>
                </a:cubicBezTo>
                <a:cubicBezTo>
                  <a:pt x="2918364" y="3778133"/>
                  <a:pt x="2920287" y="3778133"/>
                  <a:pt x="2920287" y="3781983"/>
                </a:cubicBezTo>
                <a:cubicBezTo>
                  <a:pt x="2912588" y="3783907"/>
                  <a:pt x="2910663" y="3776208"/>
                  <a:pt x="2901039" y="3778133"/>
                </a:cubicBezTo>
                <a:cubicBezTo>
                  <a:pt x="2899115" y="3783907"/>
                  <a:pt x="2904889" y="3785832"/>
                  <a:pt x="2908739" y="3789682"/>
                </a:cubicBezTo>
                <a:cubicBezTo>
                  <a:pt x="2912588" y="3793531"/>
                  <a:pt x="2910663" y="3801231"/>
                  <a:pt x="2906814" y="3805080"/>
                </a:cubicBezTo>
                <a:cubicBezTo>
                  <a:pt x="2899115" y="3812779"/>
                  <a:pt x="2887567" y="3812779"/>
                  <a:pt x="2877942" y="3812779"/>
                </a:cubicBezTo>
                <a:cubicBezTo>
                  <a:pt x="2866394" y="3812779"/>
                  <a:pt x="2852920" y="3812779"/>
                  <a:pt x="2841371" y="3808930"/>
                </a:cubicBezTo>
                <a:cubicBezTo>
                  <a:pt x="2837523" y="3807005"/>
                  <a:pt x="2833672" y="3805080"/>
                  <a:pt x="2829822" y="3801231"/>
                </a:cubicBezTo>
                <a:cubicBezTo>
                  <a:pt x="2827898" y="3799306"/>
                  <a:pt x="2825973" y="3795456"/>
                  <a:pt x="2822123" y="3793531"/>
                </a:cubicBezTo>
                <a:cubicBezTo>
                  <a:pt x="2820198" y="3791607"/>
                  <a:pt x="2816349" y="3791607"/>
                  <a:pt x="2816349" y="3789682"/>
                </a:cubicBezTo>
                <a:cubicBezTo>
                  <a:pt x="2816349" y="3785832"/>
                  <a:pt x="2820198" y="3787757"/>
                  <a:pt x="2822123" y="3785832"/>
                </a:cubicBezTo>
                <a:cubicBezTo>
                  <a:pt x="2822123" y="3783907"/>
                  <a:pt x="2824048" y="3781983"/>
                  <a:pt x="2824048" y="3781983"/>
                </a:cubicBezTo>
                <a:cubicBezTo>
                  <a:pt x="2833672" y="3780058"/>
                  <a:pt x="2843297" y="3776208"/>
                  <a:pt x="2852920" y="3774283"/>
                </a:cubicBezTo>
                <a:cubicBezTo>
                  <a:pt x="2862544" y="3772359"/>
                  <a:pt x="2874093" y="3776208"/>
                  <a:pt x="2883716" y="3780058"/>
                </a:cubicBezTo>
                <a:cubicBezTo>
                  <a:pt x="2879386" y="3768509"/>
                  <a:pt x="2889130" y="3756960"/>
                  <a:pt x="2899145" y="3755967"/>
                </a:cubicBezTo>
                <a:close/>
                <a:moveTo>
                  <a:pt x="1828934" y="3751185"/>
                </a:moveTo>
                <a:cubicBezTo>
                  <a:pt x="1832784" y="3764659"/>
                  <a:pt x="1830859" y="3781983"/>
                  <a:pt x="1836633" y="3795456"/>
                </a:cubicBezTo>
                <a:cubicBezTo>
                  <a:pt x="1825083" y="3797381"/>
                  <a:pt x="1823159" y="3797381"/>
                  <a:pt x="1811610" y="3789682"/>
                </a:cubicBezTo>
                <a:cubicBezTo>
                  <a:pt x="1821234" y="3783907"/>
                  <a:pt x="1817384" y="3756959"/>
                  <a:pt x="1828934" y="3751185"/>
                </a:cubicBezTo>
                <a:close/>
                <a:moveTo>
                  <a:pt x="1773115" y="3741561"/>
                </a:moveTo>
                <a:cubicBezTo>
                  <a:pt x="1761565" y="3768508"/>
                  <a:pt x="1750016" y="3793530"/>
                  <a:pt x="1734618" y="3812778"/>
                </a:cubicBezTo>
                <a:cubicBezTo>
                  <a:pt x="1738468" y="3793530"/>
                  <a:pt x="1744242" y="3774282"/>
                  <a:pt x="1750016" y="3755034"/>
                </a:cubicBezTo>
                <a:cubicBezTo>
                  <a:pt x="1757715" y="3751185"/>
                  <a:pt x="1765415" y="3745410"/>
                  <a:pt x="1773115" y="3741561"/>
                </a:cubicBezTo>
                <a:close/>
                <a:moveTo>
                  <a:pt x="2764411" y="3732869"/>
                </a:moveTo>
                <a:cubicBezTo>
                  <a:pt x="2767748" y="3732538"/>
                  <a:pt x="2771117" y="3733380"/>
                  <a:pt x="2774004" y="3735786"/>
                </a:cubicBezTo>
                <a:cubicBezTo>
                  <a:pt x="2777853" y="3737711"/>
                  <a:pt x="2777853" y="3741561"/>
                  <a:pt x="2777853" y="3745410"/>
                </a:cubicBezTo>
                <a:cubicBezTo>
                  <a:pt x="2777853" y="3749261"/>
                  <a:pt x="2779778" y="3751185"/>
                  <a:pt x="2781703" y="3753110"/>
                </a:cubicBezTo>
                <a:cubicBezTo>
                  <a:pt x="2783628" y="3755035"/>
                  <a:pt x="2785552" y="3755035"/>
                  <a:pt x="2785552" y="3758884"/>
                </a:cubicBezTo>
                <a:cubicBezTo>
                  <a:pt x="2777853" y="3758884"/>
                  <a:pt x="2775928" y="3751185"/>
                  <a:pt x="2766304" y="3755035"/>
                </a:cubicBezTo>
                <a:cubicBezTo>
                  <a:pt x="2764380" y="3760809"/>
                  <a:pt x="2770154" y="3762734"/>
                  <a:pt x="2774004" y="3766584"/>
                </a:cubicBezTo>
                <a:cubicBezTo>
                  <a:pt x="2777853" y="3770433"/>
                  <a:pt x="2775928" y="3778132"/>
                  <a:pt x="2772079" y="3781982"/>
                </a:cubicBezTo>
                <a:cubicBezTo>
                  <a:pt x="2764380" y="3789681"/>
                  <a:pt x="2752831" y="3789681"/>
                  <a:pt x="2743207" y="3789681"/>
                </a:cubicBezTo>
                <a:cubicBezTo>
                  <a:pt x="2731659" y="3789681"/>
                  <a:pt x="2718185" y="3789681"/>
                  <a:pt x="2706636" y="3785832"/>
                </a:cubicBezTo>
                <a:cubicBezTo>
                  <a:pt x="2702787" y="3783907"/>
                  <a:pt x="2698937" y="3781982"/>
                  <a:pt x="2695087" y="3778132"/>
                </a:cubicBezTo>
                <a:cubicBezTo>
                  <a:pt x="2693163" y="3776208"/>
                  <a:pt x="2691238" y="3772358"/>
                  <a:pt x="2687389" y="3770433"/>
                </a:cubicBezTo>
                <a:cubicBezTo>
                  <a:pt x="2685463" y="3768508"/>
                  <a:pt x="2681615" y="3768508"/>
                  <a:pt x="2681615" y="3766584"/>
                </a:cubicBezTo>
                <a:cubicBezTo>
                  <a:pt x="2681615" y="3762734"/>
                  <a:pt x="2685463" y="3764659"/>
                  <a:pt x="2687389" y="3762734"/>
                </a:cubicBezTo>
                <a:cubicBezTo>
                  <a:pt x="2687389" y="3760809"/>
                  <a:pt x="2689313" y="3758884"/>
                  <a:pt x="2689313" y="3758884"/>
                </a:cubicBezTo>
                <a:cubicBezTo>
                  <a:pt x="2698937" y="3756960"/>
                  <a:pt x="2708561" y="3753110"/>
                  <a:pt x="2718185" y="3751185"/>
                </a:cubicBezTo>
                <a:cubicBezTo>
                  <a:pt x="2727809" y="3749261"/>
                  <a:pt x="2739358" y="3753110"/>
                  <a:pt x="2748981" y="3756960"/>
                </a:cubicBezTo>
                <a:cubicBezTo>
                  <a:pt x="2744650" y="3745411"/>
                  <a:pt x="2754395" y="3733862"/>
                  <a:pt x="2764411" y="3732869"/>
                </a:cubicBezTo>
                <a:close/>
                <a:moveTo>
                  <a:pt x="1803910" y="3703065"/>
                </a:moveTo>
                <a:cubicBezTo>
                  <a:pt x="1803910" y="3706914"/>
                  <a:pt x="1803910" y="3712689"/>
                  <a:pt x="1805835" y="3718463"/>
                </a:cubicBezTo>
                <a:cubicBezTo>
                  <a:pt x="1811609" y="3718463"/>
                  <a:pt x="1817385" y="3716538"/>
                  <a:pt x="1821234" y="3714614"/>
                </a:cubicBezTo>
                <a:cubicBezTo>
                  <a:pt x="1811609" y="3733862"/>
                  <a:pt x="1800060" y="3753110"/>
                  <a:pt x="1790437" y="3772357"/>
                </a:cubicBezTo>
                <a:cubicBezTo>
                  <a:pt x="1784662" y="3747335"/>
                  <a:pt x="1792361" y="3724238"/>
                  <a:pt x="1803910" y="3703065"/>
                </a:cubicBezTo>
                <a:close/>
                <a:moveTo>
                  <a:pt x="3611286" y="3701140"/>
                </a:moveTo>
                <a:cubicBezTo>
                  <a:pt x="3530445" y="3726163"/>
                  <a:pt x="3503498" y="3835876"/>
                  <a:pt x="3430356" y="3872447"/>
                </a:cubicBezTo>
                <a:cubicBezTo>
                  <a:pt x="3516971" y="3858973"/>
                  <a:pt x="3555467" y="3741561"/>
                  <a:pt x="3611286" y="3701140"/>
                </a:cubicBezTo>
                <a:close/>
                <a:moveTo>
                  <a:pt x="1657627" y="3695366"/>
                </a:moveTo>
                <a:cubicBezTo>
                  <a:pt x="1657627" y="3704991"/>
                  <a:pt x="1676876" y="3703066"/>
                  <a:pt x="1678800" y="3712690"/>
                </a:cubicBezTo>
                <a:cubicBezTo>
                  <a:pt x="1663401" y="3712690"/>
                  <a:pt x="1655701" y="3722314"/>
                  <a:pt x="1653777" y="3735787"/>
                </a:cubicBezTo>
                <a:cubicBezTo>
                  <a:pt x="1646077" y="3735787"/>
                  <a:pt x="1640303" y="3733863"/>
                  <a:pt x="1632604" y="3731938"/>
                </a:cubicBezTo>
                <a:cubicBezTo>
                  <a:pt x="1644153" y="3718464"/>
                  <a:pt x="1646077" y="3695366"/>
                  <a:pt x="1657627" y="3695366"/>
                </a:cubicBezTo>
                <a:close/>
                <a:moveTo>
                  <a:pt x="2883746" y="3692449"/>
                </a:moveTo>
                <a:cubicBezTo>
                  <a:pt x="2887084" y="3692118"/>
                  <a:pt x="2890454" y="3692960"/>
                  <a:pt x="2893341" y="3695366"/>
                </a:cubicBezTo>
                <a:cubicBezTo>
                  <a:pt x="2897189" y="3697291"/>
                  <a:pt x="2897189" y="3701140"/>
                  <a:pt x="2897189" y="3704990"/>
                </a:cubicBezTo>
                <a:cubicBezTo>
                  <a:pt x="2897189" y="3708841"/>
                  <a:pt x="2899114" y="3710765"/>
                  <a:pt x="2901039" y="3712690"/>
                </a:cubicBezTo>
                <a:cubicBezTo>
                  <a:pt x="2902964" y="3714615"/>
                  <a:pt x="2904889" y="3714615"/>
                  <a:pt x="2904889" y="3718465"/>
                </a:cubicBezTo>
                <a:cubicBezTo>
                  <a:pt x="2897189" y="3720389"/>
                  <a:pt x="2893341" y="3710765"/>
                  <a:pt x="2885641" y="3714615"/>
                </a:cubicBezTo>
                <a:cubicBezTo>
                  <a:pt x="2885641" y="3720389"/>
                  <a:pt x="2889490" y="3722314"/>
                  <a:pt x="2893341" y="3726164"/>
                </a:cubicBezTo>
                <a:cubicBezTo>
                  <a:pt x="2897189" y="3730013"/>
                  <a:pt x="2895265" y="3737712"/>
                  <a:pt x="2891415" y="3741562"/>
                </a:cubicBezTo>
                <a:cubicBezTo>
                  <a:pt x="2883716" y="3749261"/>
                  <a:pt x="2872167" y="3749261"/>
                  <a:pt x="2862544" y="3749261"/>
                </a:cubicBezTo>
                <a:cubicBezTo>
                  <a:pt x="2850995" y="3749261"/>
                  <a:pt x="2837521" y="3749261"/>
                  <a:pt x="2825972" y="3745411"/>
                </a:cubicBezTo>
                <a:cubicBezTo>
                  <a:pt x="2822123" y="3743487"/>
                  <a:pt x="2818274" y="3741562"/>
                  <a:pt x="2814423" y="3737712"/>
                </a:cubicBezTo>
                <a:cubicBezTo>
                  <a:pt x="2812500" y="3735787"/>
                  <a:pt x="2810574" y="3731938"/>
                  <a:pt x="2806724" y="3730013"/>
                </a:cubicBezTo>
                <a:cubicBezTo>
                  <a:pt x="2804799" y="3728088"/>
                  <a:pt x="2800950" y="3728088"/>
                  <a:pt x="2800950" y="3726164"/>
                </a:cubicBezTo>
                <a:cubicBezTo>
                  <a:pt x="2800950" y="3722314"/>
                  <a:pt x="2804799" y="3724239"/>
                  <a:pt x="2806724" y="3722314"/>
                </a:cubicBezTo>
                <a:cubicBezTo>
                  <a:pt x="2806724" y="3720389"/>
                  <a:pt x="2808649" y="3718465"/>
                  <a:pt x="2808649" y="3718465"/>
                </a:cubicBezTo>
                <a:cubicBezTo>
                  <a:pt x="2818274" y="3716540"/>
                  <a:pt x="2827897" y="3712690"/>
                  <a:pt x="2837521" y="3710765"/>
                </a:cubicBezTo>
                <a:cubicBezTo>
                  <a:pt x="2847145" y="3708841"/>
                  <a:pt x="2858694" y="3712690"/>
                  <a:pt x="2868318" y="3716540"/>
                </a:cubicBezTo>
                <a:cubicBezTo>
                  <a:pt x="2863986" y="3704990"/>
                  <a:pt x="2873731" y="3693441"/>
                  <a:pt x="2883746" y="3692449"/>
                </a:cubicBezTo>
                <a:close/>
                <a:moveTo>
                  <a:pt x="1622981" y="3679968"/>
                </a:moveTo>
                <a:cubicBezTo>
                  <a:pt x="1632606" y="3679968"/>
                  <a:pt x="1638380" y="3683817"/>
                  <a:pt x="1642230" y="3689592"/>
                </a:cubicBezTo>
                <a:cubicBezTo>
                  <a:pt x="1636455" y="3693441"/>
                  <a:pt x="1626830" y="3733863"/>
                  <a:pt x="1603733" y="3728089"/>
                </a:cubicBezTo>
                <a:cubicBezTo>
                  <a:pt x="1603733" y="3703066"/>
                  <a:pt x="1617206" y="3695367"/>
                  <a:pt x="1622981" y="3679968"/>
                </a:cubicBezTo>
                <a:close/>
                <a:moveTo>
                  <a:pt x="1776964" y="3676118"/>
                </a:moveTo>
                <a:cubicBezTo>
                  <a:pt x="1778888" y="3687667"/>
                  <a:pt x="1784663" y="3697291"/>
                  <a:pt x="1788514" y="3706915"/>
                </a:cubicBezTo>
                <a:cubicBezTo>
                  <a:pt x="1786587" y="3708840"/>
                  <a:pt x="1786587" y="3712690"/>
                  <a:pt x="1784663" y="3714615"/>
                </a:cubicBezTo>
                <a:cubicBezTo>
                  <a:pt x="1778888" y="3704991"/>
                  <a:pt x="1775039" y="3693442"/>
                  <a:pt x="1773114" y="3685743"/>
                </a:cubicBezTo>
                <a:cubicBezTo>
                  <a:pt x="1775039" y="3681892"/>
                  <a:pt x="1775039" y="3679967"/>
                  <a:pt x="1776964" y="3676118"/>
                </a:cubicBezTo>
                <a:close/>
                <a:moveTo>
                  <a:pt x="2691237" y="3668419"/>
                </a:moveTo>
                <a:cubicBezTo>
                  <a:pt x="2693162" y="3670344"/>
                  <a:pt x="2695087" y="3674193"/>
                  <a:pt x="2697012" y="3678043"/>
                </a:cubicBezTo>
                <a:cubicBezTo>
                  <a:pt x="2698936" y="3679968"/>
                  <a:pt x="2700862" y="3681892"/>
                  <a:pt x="2702786" y="3683817"/>
                </a:cubicBezTo>
                <a:cubicBezTo>
                  <a:pt x="2704711" y="3685742"/>
                  <a:pt x="2708560" y="3683817"/>
                  <a:pt x="2708560" y="3687667"/>
                </a:cubicBezTo>
                <a:cubicBezTo>
                  <a:pt x="2700862" y="3691516"/>
                  <a:pt x="2695087" y="3683817"/>
                  <a:pt x="2689313" y="3689591"/>
                </a:cubicBezTo>
                <a:cubicBezTo>
                  <a:pt x="2691237" y="3693441"/>
                  <a:pt x="2697012" y="3695366"/>
                  <a:pt x="2700862" y="3697291"/>
                </a:cubicBezTo>
                <a:cubicBezTo>
                  <a:pt x="2706636" y="3701140"/>
                  <a:pt x="2706636" y="3706914"/>
                  <a:pt x="2704711" y="3712689"/>
                </a:cubicBezTo>
                <a:cubicBezTo>
                  <a:pt x="2700862" y="3722313"/>
                  <a:pt x="2689313" y="3726162"/>
                  <a:pt x="2679689" y="3728087"/>
                </a:cubicBezTo>
                <a:cubicBezTo>
                  <a:pt x="2668140" y="3731937"/>
                  <a:pt x="2656592" y="3735786"/>
                  <a:pt x="2643118" y="3735786"/>
                </a:cubicBezTo>
                <a:cubicBezTo>
                  <a:pt x="2639268" y="3735786"/>
                  <a:pt x="2633494" y="3733862"/>
                  <a:pt x="2629644" y="3731937"/>
                </a:cubicBezTo>
                <a:cubicBezTo>
                  <a:pt x="2625795" y="3730012"/>
                  <a:pt x="2623870" y="3726162"/>
                  <a:pt x="2620020" y="3726162"/>
                </a:cubicBezTo>
                <a:cubicBezTo>
                  <a:pt x="2618095" y="3726162"/>
                  <a:pt x="2614246" y="3726162"/>
                  <a:pt x="2614246" y="3724238"/>
                </a:cubicBezTo>
                <a:cubicBezTo>
                  <a:pt x="2614246" y="3722313"/>
                  <a:pt x="2616171" y="3722313"/>
                  <a:pt x="2618095" y="3720388"/>
                </a:cubicBezTo>
                <a:cubicBezTo>
                  <a:pt x="2618095" y="3718463"/>
                  <a:pt x="2618095" y="3716538"/>
                  <a:pt x="2618095" y="3716538"/>
                </a:cubicBezTo>
                <a:cubicBezTo>
                  <a:pt x="2625795" y="3710764"/>
                  <a:pt x="2633494" y="3703065"/>
                  <a:pt x="2643118" y="3699215"/>
                </a:cubicBezTo>
                <a:cubicBezTo>
                  <a:pt x="2652742" y="3695366"/>
                  <a:pt x="2664291" y="3695366"/>
                  <a:pt x="2673914" y="3695366"/>
                </a:cubicBezTo>
                <a:cubicBezTo>
                  <a:pt x="2664291" y="3683817"/>
                  <a:pt x="2677764" y="3662644"/>
                  <a:pt x="2691237" y="3668419"/>
                </a:cubicBezTo>
                <a:close/>
                <a:moveTo>
                  <a:pt x="3576640" y="3664570"/>
                </a:moveTo>
                <a:cubicBezTo>
                  <a:pt x="3547768" y="3712689"/>
                  <a:pt x="3497724" y="3728088"/>
                  <a:pt x="3478476" y="3793530"/>
                </a:cubicBezTo>
                <a:cubicBezTo>
                  <a:pt x="3511197" y="3753110"/>
                  <a:pt x="3572791" y="3730012"/>
                  <a:pt x="3576640" y="3664570"/>
                </a:cubicBezTo>
                <a:close/>
                <a:moveTo>
                  <a:pt x="3530445" y="3662645"/>
                </a:moveTo>
                <a:cubicBezTo>
                  <a:pt x="3484250" y="3701140"/>
                  <a:pt x="3449604" y="3791606"/>
                  <a:pt x="3428431" y="3851274"/>
                </a:cubicBezTo>
                <a:cubicBezTo>
                  <a:pt x="3472702" y="3805079"/>
                  <a:pt x="3497724" y="3728088"/>
                  <a:pt x="3530445" y="3662645"/>
                </a:cubicBezTo>
                <a:close/>
                <a:moveTo>
                  <a:pt x="1705176" y="3659607"/>
                </a:moveTo>
                <a:cubicBezTo>
                  <a:pt x="1707794" y="3658675"/>
                  <a:pt x="1711041" y="3658795"/>
                  <a:pt x="1715372" y="3660720"/>
                </a:cubicBezTo>
                <a:cubicBezTo>
                  <a:pt x="1721146" y="3674194"/>
                  <a:pt x="1719221" y="3679969"/>
                  <a:pt x="1709596" y="3689592"/>
                </a:cubicBezTo>
                <a:cubicBezTo>
                  <a:pt x="1698048" y="3687668"/>
                  <a:pt x="1690348" y="3683818"/>
                  <a:pt x="1686499" y="3676119"/>
                </a:cubicBezTo>
                <a:cubicBezTo>
                  <a:pt x="1695161" y="3674675"/>
                  <a:pt x="1697326" y="3662404"/>
                  <a:pt x="1705176" y="3659607"/>
                </a:cubicBezTo>
                <a:close/>
                <a:moveTo>
                  <a:pt x="2197981" y="3657863"/>
                </a:moveTo>
                <a:cubicBezTo>
                  <a:pt x="2216176" y="3661683"/>
                  <a:pt x="2233138" y="3676600"/>
                  <a:pt x="2244688" y="3706915"/>
                </a:cubicBezTo>
                <a:cubicBezTo>
                  <a:pt x="2196567" y="3730013"/>
                  <a:pt x="2152297" y="3762735"/>
                  <a:pt x="2113801" y="3807005"/>
                </a:cubicBezTo>
                <a:cubicBezTo>
                  <a:pt x="2077712" y="3734825"/>
                  <a:pt x="2143394" y="3646404"/>
                  <a:pt x="2197981" y="3657863"/>
                </a:cubicBezTo>
                <a:close/>
                <a:moveTo>
                  <a:pt x="2096479" y="3649171"/>
                </a:moveTo>
                <a:cubicBezTo>
                  <a:pt x="2092628" y="3654945"/>
                  <a:pt x="2086854" y="3658796"/>
                  <a:pt x="2083004" y="3662645"/>
                </a:cubicBezTo>
                <a:cubicBezTo>
                  <a:pt x="2092628" y="3670345"/>
                  <a:pt x="2086854" y="3703066"/>
                  <a:pt x="2067606" y="3693442"/>
                </a:cubicBezTo>
                <a:cubicBezTo>
                  <a:pt x="2073380" y="3679969"/>
                  <a:pt x="2079155" y="3666495"/>
                  <a:pt x="2084929" y="3654945"/>
                </a:cubicBezTo>
                <a:cubicBezTo>
                  <a:pt x="2088780" y="3653020"/>
                  <a:pt x="2092628" y="3651096"/>
                  <a:pt x="2096479" y="3649171"/>
                </a:cubicBezTo>
                <a:close/>
                <a:moveTo>
                  <a:pt x="1973291" y="3637624"/>
                </a:moveTo>
                <a:cubicBezTo>
                  <a:pt x="1971367" y="3641473"/>
                  <a:pt x="1969443" y="3643398"/>
                  <a:pt x="1971367" y="3645323"/>
                </a:cubicBezTo>
                <a:cubicBezTo>
                  <a:pt x="1982916" y="3647248"/>
                  <a:pt x="1990615" y="3645323"/>
                  <a:pt x="2000239" y="3645323"/>
                </a:cubicBezTo>
                <a:cubicBezTo>
                  <a:pt x="1986765" y="3647248"/>
                  <a:pt x="1977141" y="3654947"/>
                  <a:pt x="1965592" y="3660721"/>
                </a:cubicBezTo>
                <a:cubicBezTo>
                  <a:pt x="1961743" y="3658796"/>
                  <a:pt x="1959818" y="3654947"/>
                  <a:pt x="1959818" y="3651097"/>
                </a:cubicBezTo>
                <a:cubicBezTo>
                  <a:pt x="1963667" y="3647248"/>
                  <a:pt x="1969443" y="3641473"/>
                  <a:pt x="1973291" y="3637624"/>
                </a:cubicBezTo>
                <a:close/>
                <a:moveTo>
                  <a:pt x="1915548" y="3637623"/>
                </a:moveTo>
                <a:cubicBezTo>
                  <a:pt x="1894376" y="3664570"/>
                  <a:pt x="1871278" y="3691517"/>
                  <a:pt x="1846256" y="3718464"/>
                </a:cubicBezTo>
                <a:cubicBezTo>
                  <a:pt x="1842406" y="3720389"/>
                  <a:pt x="1838556" y="3722313"/>
                  <a:pt x="1834707" y="3724238"/>
                </a:cubicBezTo>
                <a:cubicBezTo>
                  <a:pt x="1842406" y="3706915"/>
                  <a:pt x="1852031" y="3691517"/>
                  <a:pt x="1861654" y="3678043"/>
                </a:cubicBezTo>
                <a:cubicBezTo>
                  <a:pt x="1863579" y="3678043"/>
                  <a:pt x="1863579" y="3679968"/>
                  <a:pt x="1865503" y="3681893"/>
                </a:cubicBezTo>
                <a:cubicBezTo>
                  <a:pt x="1880902" y="3668419"/>
                  <a:pt x="1898225" y="3651096"/>
                  <a:pt x="1915548" y="3637623"/>
                </a:cubicBezTo>
                <a:close/>
                <a:moveTo>
                  <a:pt x="3490025" y="3627999"/>
                </a:moveTo>
                <a:cubicBezTo>
                  <a:pt x="3466927" y="3656871"/>
                  <a:pt x="3455378" y="3704990"/>
                  <a:pt x="3418808" y="3710764"/>
                </a:cubicBezTo>
                <a:cubicBezTo>
                  <a:pt x="3409184" y="3760809"/>
                  <a:pt x="3397635" y="3807004"/>
                  <a:pt x="3374538" y="3833951"/>
                </a:cubicBezTo>
                <a:cubicBezTo>
                  <a:pt x="3347590" y="3812778"/>
                  <a:pt x="3349515" y="3751185"/>
                  <a:pt x="3297546" y="3756959"/>
                </a:cubicBezTo>
                <a:cubicBezTo>
                  <a:pt x="3330268" y="3781982"/>
                  <a:pt x="3341816" y="3822402"/>
                  <a:pt x="3366838" y="3853199"/>
                </a:cubicBezTo>
                <a:cubicBezTo>
                  <a:pt x="3424582" y="3839725"/>
                  <a:pt x="3407259" y="3774282"/>
                  <a:pt x="3434206" y="3722313"/>
                </a:cubicBezTo>
                <a:cubicBezTo>
                  <a:pt x="3449604" y="3695366"/>
                  <a:pt x="3499649" y="3678043"/>
                  <a:pt x="3490025" y="3627999"/>
                </a:cubicBezTo>
                <a:close/>
                <a:moveTo>
                  <a:pt x="1694199" y="3626074"/>
                </a:moveTo>
                <a:cubicBezTo>
                  <a:pt x="1705748" y="3649172"/>
                  <a:pt x="1680724" y="3656872"/>
                  <a:pt x="1667251" y="3672270"/>
                </a:cubicBezTo>
                <a:cubicBezTo>
                  <a:pt x="1659552" y="3668420"/>
                  <a:pt x="1649928" y="3666496"/>
                  <a:pt x="1648003" y="3658796"/>
                </a:cubicBezTo>
                <a:cubicBezTo>
                  <a:pt x="1669176" y="3656872"/>
                  <a:pt x="1671100" y="3626074"/>
                  <a:pt x="1694199" y="3626074"/>
                </a:cubicBezTo>
                <a:close/>
                <a:moveTo>
                  <a:pt x="1798136" y="3602976"/>
                </a:moveTo>
                <a:cubicBezTo>
                  <a:pt x="1801985" y="3602976"/>
                  <a:pt x="1803910" y="3602976"/>
                  <a:pt x="1805835" y="3604901"/>
                </a:cubicBezTo>
                <a:cubicBezTo>
                  <a:pt x="1769264" y="3660720"/>
                  <a:pt x="1740392" y="3728088"/>
                  <a:pt x="1711520" y="3799305"/>
                </a:cubicBezTo>
                <a:cubicBezTo>
                  <a:pt x="1688424" y="3785832"/>
                  <a:pt x="1690348" y="3755035"/>
                  <a:pt x="1669175" y="3741562"/>
                </a:cubicBezTo>
                <a:cubicBezTo>
                  <a:pt x="1673024" y="3728088"/>
                  <a:pt x="1684573" y="3728088"/>
                  <a:pt x="1684573" y="3710765"/>
                </a:cubicBezTo>
                <a:cubicBezTo>
                  <a:pt x="1694197" y="3712690"/>
                  <a:pt x="1707671" y="3716539"/>
                  <a:pt x="1713445" y="3712690"/>
                </a:cubicBezTo>
                <a:cubicBezTo>
                  <a:pt x="1707671" y="3735787"/>
                  <a:pt x="1680724" y="3758885"/>
                  <a:pt x="1699971" y="3774283"/>
                </a:cubicBezTo>
                <a:cubicBezTo>
                  <a:pt x="1740392" y="3716539"/>
                  <a:pt x="1744242" y="3647246"/>
                  <a:pt x="1798136" y="3602976"/>
                </a:cubicBezTo>
                <a:close/>
                <a:moveTo>
                  <a:pt x="1892452" y="3601052"/>
                </a:moveTo>
                <a:cubicBezTo>
                  <a:pt x="1888602" y="3606826"/>
                  <a:pt x="1886678" y="3610676"/>
                  <a:pt x="1886678" y="3616450"/>
                </a:cubicBezTo>
                <a:cubicBezTo>
                  <a:pt x="1878979" y="3627999"/>
                  <a:pt x="1869354" y="3639548"/>
                  <a:pt x="1861654" y="3651097"/>
                </a:cubicBezTo>
                <a:cubicBezTo>
                  <a:pt x="1857805" y="3653021"/>
                  <a:pt x="1855880" y="3656871"/>
                  <a:pt x="1855880" y="3658796"/>
                </a:cubicBezTo>
                <a:cubicBezTo>
                  <a:pt x="1850106" y="3668419"/>
                  <a:pt x="1842407" y="3679968"/>
                  <a:pt x="1836632" y="3689592"/>
                </a:cubicBezTo>
                <a:cubicBezTo>
                  <a:pt x="1836632" y="3685743"/>
                  <a:pt x="1838558" y="3681893"/>
                  <a:pt x="1842407" y="3679968"/>
                </a:cubicBezTo>
                <a:cubicBezTo>
                  <a:pt x="1834707" y="3676119"/>
                  <a:pt x="1830858" y="3670344"/>
                  <a:pt x="1828933" y="3664570"/>
                </a:cubicBezTo>
                <a:cubicBezTo>
                  <a:pt x="1830858" y="3660720"/>
                  <a:pt x="1834707" y="3656871"/>
                  <a:pt x="1836632" y="3653021"/>
                </a:cubicBezTo>
                <a:cubicBezTo>
                  <a:pt x="1838558" y="3654946"/>
                  <a:pt x="1838558" y="3654946"/>
                  <a:pt x="1840482" y="3658796"/>
                </a:cubicBezTo>
                <a:cubicBezTo>
                  <a:pt x="1853955" y="3631849"/>
                  <a:pt x="1877054" y="3622225"/>
                  <a:pt x="1892452" y="3601052"/>
                </a:cubicBezTo>
                <a:close/>
                <a:moveTo>
                  <a:pt x="3372612" y="3597202"/>
                </a:moveTo>
                <a:cubicBezTo>
                  <a:pt x="3370688" y="3620300"/>
                  <a:pt x="3407260" y="3618376"/>
                  <a:pt x="3405335" y="3643398"/>
                </a:cubicBezTo>
                <a:cubicBezTo>
                  <a:pt x="3384161" y="3637624"/>
                  <a:pt x="3349515" y="3608752"/>
                  <a:pt x="3372612" y="3597202"/>
                </a:cubicBezTo>
                <a:close/>
                <a:moveTo>
                  <a:pt x="1929023" y="3597202"/>
                </a:moveTo>
                <a:cubicBezTo>
                  <a:pt x="1927098" y="3610676"/>
                  <a:pt x="1915548" y="3620300"/>
                  <a:pt x="1902075" y="3626075"/>
                </a:cubicBezTo>
                <a:cubicBezTo>
                  <a:pt x="1907849" y="3620300"/>
                  <a:pt x="1911699" y="3612601"/>
                  <a:pt x="1917474" y="3606827"/>
                </a:cubicBezTo>
                <a:cubicBezTo>
                  <a:pt x="1921324" y="3602976"/>
                  <a:pt x="1925173" y="3601051"/>
                  <a:pt x="1929023" y="3597202"/>
                </a:cubicBezTo>
                <a:close/>
                <a:moveTo>
                  <a:pt x="1755792" y="3583728"/>
                </a:moveTo>
                <a:cubicBezTo>
                  <a:pt x="1751943" y="3593352"/>
                  <a:pt x="1767341" y="3591427"/>
                  <a:pt x="1765416" y="3599126"/>
                </a:cubicBezTo>
                <a:cubicBezTo>
                  <a:pt x="1751943" y="3608750"/>
                  <a:pt x="1742318" y="3645321"/>
                  <a:pt x="1736543" y="3653020"/>
                </a:cubicBezTo>
                <a:cubicBezTo>
                  <a:pt x="1713447" y="3629923"/>
                  <a:pt x="1707673" y="3581803"/>
                  <a:pt x="1755792" y="3583728"/>
                </a:cubicBezTo>
                <a:close/>
                <a:moveTo>
                  <a:pt x="1990615" y="3574106"/>
                </a:moveTo>
                <a:cubicBezTo>
                  <a:pt x="1994466" y="3574106"/>
                  <a:pt x="1998314" y="3576031"/>
                  <a:pt x="2002165" y="3581805"/>
                </a:cubicBezTo>
                <a:cubicBezTo>
                  <a:pt x="1996390" y="3583730"/>
                  <a:pt x="1990615" y="3583730"/>
                  <a:pt x="1984841" y="3583730"/>
                </a:cubicBezTo>
                <a:cubicBezTo>
                  <a:pt x="1986766" y="3579880"/>
                  <a:pt x="1988690" y="3577955"/>
                  <a:pt x="1990615" y="3574106"/>
                </a:cubicBezTo>
                <a:close/>
                <a:moveTo>
                  <a:pt x="3374538" y="3562556"/>
                </a:moveTo>
                <a:cubicBezTo>
                  <a:pt x="3393785" y="3558706"/>
                  <a:pt x="3399559" y="3593353"/>
                  <a:pt x="3418808" y="3599128"/>
                </a:cubicBezTo>
                <a:cubicBezTo>
                  <a:pt x="3416883" y="3608752"/>
                  <a:pt x="3409184" y="3608752"/>
                  <a:pt x="3405334" y="3616451"/>
                </a:cubicBezTo>
                <a:cubicBezTo>
                  <a:pt x="3389935" y="3601052"/>
                  <a:pt x="3368762" y="3591428"/>
                  <a:pt x="3374538" y="3562556"/>
                </a:cubicBezTo>
                <a:close/>
                <a:moveTo>
                  <a:pt x="1990616" y="3541383"/>
                </a:moveTo>
                <a:cubicBezTo>
                  <a:pt x="1988692" y="3543308"/>
                  <a:pt x="1984842" y="3547157"/>
                  <a:pt x="1982918" y="3551008"/>
                </a:cubicBezTo>
                <a:cubicBezTo>
                  <a:pt x="1969443" y="3552932"/>
                  <a:pt x="1954044" y="3554857"/>
                  <a:pt x="1948270" y="3564481"/>
                </a:cubicBezTo>
                <a:cubicBezTo>
                  <a:pt x="1952119" y="3570256"/>
                  <a:pt x="1959819" y="3572180"/>
                  <a:pt x="1967518" y="3572180"/>
                </a:cubicBezTo>
                <a:cubicBezTo>
                  <a:pt x="1965593" y="3574105"/>
                  <a:pt x="1963669" y="3577955"/>
                  <a:pt x="1961743" y="3579880"/>
                </a:cubicBezTo>
                <a:cubicBezTo>
                  <a:pt x="1954044" y="3577955"/>
                  <a:pt x="1946345" y="3576030"/>
                  <a:pt x="1938646" y="3574105"/>
                </a:cubicBezTo>
                <a:cubicBezTo>
                  <a:pt x="1942495" y="3568331"/>
                  <a:pt x="1946345" y="3560632"/>
                  <a:pt x="1950195" y="3552932"/>
                </a:cubicBezTo>
                <a:cubicBezTo>
                  <a:pt x="1965593" y="3551008"/>
                  <a:pt x="1977142" y="3545232"/>
                  <a:pt x="1990616" y="3541383"/>
                </a:cubicBezTo>
                <a:close/>
                <a:moveTo>
                  <a:pt x="2011787" y="3537534"/>
                </a:moveTo>
                <a:cubicBezTo>
                  <a:pt x="2015637" y="3535609"/>
                  <a:pt x="2019487" y="3535609"/>
                  <a:pt x="2021412" y="3537534"/>
                </a:cubicBezTo>
                <a:cubicBezTo>
                  <a:pt x="2017562" y="3541384"/>
                  <a:pt x="2011787" y="3545234"/>
                  <a:pt x="2006013" y="3547158"/>
                </a:cubicBezTo>
                <a:cubicBezTo>
                  <a:pt x="2007939" y="3543309"/>
                  <a:pt x="2009862" y="3541384"/>
                  <a:pt x="2011787" y="3537534"/>
                </a:cubicBezTo>
                <a:close/>
                <a:moveTo>
                  <a:pt x="3430355" y="3493264"/>
                </a:moveTo>
                <a:cubicBezTo>
                  <a:pt x="3432280" y="3512513"/>
                  <a:pt x="3449604" y="3522137"/>
                  <a:pt x="3449604" y="3541385"/>
                </a:cubicBezTo>
                <a:cubicBezTo>
                  <a:pt x="3432280" y="3537535"/>
                  <a:pt x="3439979" y="3518287"/>
                  <a:pt x="3426506" y="3514437"/>
                </a:cubicBezTo>
                <a:cubicBezTo>
                  <a:pt x="3438055" y="3504812"/>
                  <a:pt x="3420731" y="3497113"/>
                  <a:pt x="3430355" y="3493264"/>
                </a:cubicBezTo>
                <a:close/>
                <a:moveTo>
                  <a:pt x="2138824" y="3481715"/>
                </a:moveTo>
                <a:cubicBezTo>
                  <a:pt x="2131124" y="3497113"/>
                  <a:pt x="2121500" y="3512512"/>
                  <a:pt x="2121500" y="3525985"/>
                </a:cubicBezTo>
                <a:cubicBezTo>
                  <a:pt x="2131124" y="3520211"/>
                  <a:pt x="2138824" y="3512512"/>
                  <a:pt x="2150372" y="3508662"/>
                </a:cubicBezTo>
                <a:cubicBezTo>
                  <a:pt x="2117651" y="3547158"/>
                  <a:pt x="2056058" y="3597203"/>
                  <a:pt x="2063757" y="3653022"/>
                </a:cubicBezTo>
                <a:cubicBezTo>
                  <a:pt x="2056058" y="3664571"/>
                  <a:pt x="2048358" y="3678044"/>
                  <a:pt x="2042584" y="3691518"/>
                </a:cubicBezTo>
                <a:cubicBezTo>
                  <a:pt x="2038736" y="3679969"/>
                  <a:pt x="2027186" y="3689593"/>
                  <a:pt x="2017562" y="3689593"/>
                </a:cubicBezTo>
                <a:cubicBezTo>
                  <a:pt x="2031035" y="3683819"/>
                  <a:pt x="2038736" y="3678044"/>
                  <a:pt x="2046434" y="3654947"/>
                </a:cubicBezTo>
                <a:cubicBezTo>
                  <a:pt x="2050283" y="3641473"/>
                  <a:pt x="2050283" y="3628000"/>
                  <a:pt x="2050283" y="3614526"/>
                </a:cubicBezTo>
                <a:cubicBezTo>
                  <a:pt x="2079155" y="3572181"/>
                  <a:pt x="2109952" y="3527910"/>
                  <a:pt x="2138824" y="3481715"/>
                </a:cubicBezTo>
                <a:close/>
                <a:moveTo>
                  <a:pt x="1855880" y="3481715"/>
                </a:moveTo>
                <a:cubicBezTo>
                  <a:pt x="1861654" y="3514436"/>
                  <a:pt x="1805835" y="3541383"/>
                  <a:pt x="1788512" y="3574105"/>
                </a:cubicBezTo>
                <a:cubicBezTo>
                  <a:pt x="1775039" y="3570255"/>
                  <a:pt x="1763491" y="3566405"/>
                  <a:pt x="1761565" y="3554857"/>
                </a:cubicBezTo>
                <a:cubicBezTo>
                  <a:pt x="1798136" y="3537534"/>
                  <a:pt x="1823158" y="3502888"/>
                  <a:pt x="1855880" y="3481715"/>
                </a:cubicBezTo>
                <a:close/>
                <a:moveTo>
                  <a:pt x="3351440" y="3479790"/>
                </a:moveTo>
                <a:cubicBezTo>
                  <a:pt x="3370688" y="3522135"/>
                  <a:pt x="3407259" y="3552932"/>
                  <a:pt x="3434206" y="3593353"/>
                </a:cubicBezTo>
                <a:cubicBezTo>
                  <a:pt x="3399560" y="3576029"/>
                  <a:pt x="3361065" y="3512512"/>
                  <a:pt x="3351440" y="3479790"/>
                </a:cubicBezTo>
                <a:close/>
                <a:moveTo>
                  <a:pt x="1977142" y="3472091"/>
                </a:moveTo>
                <a:cubicBezTo>
                  <a:pt x="1977142" y="3493264"/>
                  <a:pt x="1942495" y="3495188"/>
                  <a:pt x="1942495" y="3516361"/>
                </a:cubicBezTo>
                <a:cubicBezTo>
                  <a:pt x="1959819" y="3508662"/>
                  <a:pt x="1979067" y="3504812"/>
                  <a:pt x="1998315" y="3500963"/>
                </a:cubicBezTo>
                <a:cubicBezTo>
                  <a:pt x="1973293" y="3520211"/>
                  <a:pt x="1934796" y="3531759"/>
                  <a:pt x="1915548" y="3549082"/>
                </a:cubicBezTo>
                <a:cubicBezTo>
                  <a:pt x="1927098" y="3552932"/>
                  <a:pt x="1936721" y="3552932"/>
                  <a:pt x="1944420" y="3551007"/>
                </a:cubicBezTo>
                <a:cubicBezTo>
                  <a:pt x="1938646" y="3558706"/>
                  <a:pt x="1930946" y="3564481"/>
                  <a:pt x="1925172" y="3570255"/>
                </a:cubicBezTo>
                <a:cubicBezTo>
                  <a:pt x="1907849" y="3566405"/>
                  <a:pt x="1888602" y="3564481"/>
                  <a:pt x="1869353" y="3574105"/>
                </a:cubicBezTo>
                <a:cubicBezTo>
                  <a:pt x="1855880" y="3579879"/>
                  <a:pt x="1842406" y="3587578"/>
                  <a:pt x="1827008" y="3595277"/>
                </a:cubicBezTo>
                <a:cubicBezTo>
                  <a:pt x="1840482" y="3581804"/>
                  <a:pt x="1842406" y="3577954"/>
                  <a:pt x="1855880" y="3552932"/>
                </a:cubicBezTo>
                <a:cubicBezTo>
                  <a:pt x="1857805" y="3551007"/>
                  <a:pt x="1859729" y="3547158"/>
                  <a:pt x="1861654" y="3545233"/>
                </a:cubicBezTo>
                <a:cubicBezTo>
                  <a:pt x="1863579" y="3543308"/>
                  <a:pt x="1863579" y="3543308"/>
                  <a:pt x="1865504" y="3541383"/>
                </a:cubicBezTo>
                <a:cubicBezTo>
                  <a:pt x="1869353" y="3537534"/>
                  <a:pt x="1873203" y="3533684"/>
                  <a:pt x="1877052" y="3531759"/>
                </a:cubicBezTo>
                <a:cubicBezTo>
                  <a:pt x="1867428" y="3543308"/>
                  <a:pt x="1855880" y="3554857"/>
                  <a:pt x="1857805" y="3568330"/>
                </a:cubicBezTo>
                <a:cubicBezTo>
                  <a:pt x="1909774" y="3560631"/>
                  <a:pt x="1932872" y="3497113"/>
                  <a:pt x="1977142" y="3472091"/>
                </a:cubicBezTo>
                <a:close/>
                <a:moveTo>
                  <a:pt x="3613211" y="3460542"/>
                </a:moveTo>
                <a:cubicBezTo>
                  <a:pt x="3634384" y="3485564"/>
                  <a:pt x="3674805" y="3518286"/>
                  <a:pt x="3661332" y="3552932"/>
                </a:cubicBezTo>
                <a:cubicBezTo>
                  <a:pt x="3649782" y="3522135"/>
                  <a:pt x="3617061" y="3485564"/>
                  <a:pt x="3613211" y="3460542"/>
                </a:cubicBezTo>
                <a:close/>
                <a:moveTo>
                  <a:pt x="2029111" y="3454768"/>
                </a:moveTo>
                <a:cubicBezTo>
                  <a:pt x="2031035" y="3470166"/>
                  <a:pt x="2029111" y="3495188"/>
                  <a:pt x="2040659" y="3499038"/>
                </a:cubicBezTo>
                <a:cubicBezTo>
                  <a:pt x="2052208" y="3491339"/>
                  <a:pt x="2052208" y="3464392"/>
                  <a:pt x="2065683" y="3458617"/>
                </a:cubicBezTo>
                <a:cubicBezTo>
                  <a:pt x="2065683" y="3474016"/>
                  <a:pt x="2050283" y="3493264"/>
                  <a:pt x="2057983" y="3504812"/>
                </a:cubicBezTo>
                <a:cubicBezTo>
                  <a:pt x="2050283" y="3516361"/>
                  <a:pt x="2044510" y="3525985"/>
                  <a:pt x="2036810" y="3535609"/>
                </a:cubicBezTo>
                <a:cubicBezTo>
                  <a:pt x="2029111" y="3508662"/>
                  <a:pt x="2023336" y="3479790"/>
                  <a:pt x="2029111" y="3454768"/>
                </a:cubicBezTo>
                <a:close/>
                <a:moveTo>
                  <a:pt x="2223515" y="3450918"/>
                </a:moveTo>
                <a:cubicBezTo>
                  <a:pt x="2233138" y="3454768"/>
                  <a:pt x="2219665" y="3468241"/>
                  <a:pt x="2229289" y="3472091"/>
                </a:cubicBezTo>
                <a:cubicBezTo>
                  <a:pt x="2235063" y="3466316"/>
                  <a:pt x="2240838" y="3460542"/>
                  <a:pt x="2246612" y="3456692"/>
                </a:cubicBezTo>
                <a:cubicBezTo>
                  <a:pt x="2242762" y="3462467"/>
                  <a:pt x="2240838" y="3468241"/>
                  <a:pt x="2236988" y="3474016"/>
                </a:cubicBezTo>
                <a:cubicBezTo>
                  <a:pt x="2208116" y="3504813"/>
                  <a:pt x="2165771" y="3529835"/>
                  <a:pt x="2167696" y="3572181"/>
                </a:cubicBezTo>
                <a:cubicBezTo>
                  <a:pt x="2161921" y="3579880"/>
                  <a:pt x="2154222" y="3587579"/>
                  <a:pt x="2148448" y="3595278"/>
                </a:cubicBezTo>
                <a:cubicBezTo>
                  <a:pt x="2158073" y="3574106"/>
                  <a:pt x="2165771" y="3549083"/>
                  <a:pt x="2171545" y="3525986"/>
                </a:cubicBezTo>
                <a:cubicBezTo>
                  <a:pt x="2183094" y="3510587"/>
                  <a:pt x="2192718" y="3495188"/>
                  <a:pt x="2202342" y="3479790"/>
                </a:cubicBezTo>
                <a:cubicBezTo>
                  <a:pt x="2210041" y="3470166"/>
                  <a:pt x="2217740" y="3462467"/>
                  <a:pt x="2223515" y="3450918"/>
                </a:cubicBezTo>
                <a:close/>
                <a:moveTo>
                  <a:pt x="2292808" y="3441294"/>
                </a:moveTo>
                <a:cubicBezTo>
                  <a:pt x="2290883" y="3448993"/>
                  <a:pt x="2288958" y="3458617"/>
                  <a:pt x="2285109" y="3468241"/>
                </a:cubicBezTo>
                <a:cubicBezTo>
                  <a:pt x="2273560" y="3479790"/>
                  <a:pt x="2263937" y="3495188"/>
                  <a:pt x="2258161" y="3516362"/>
                </a:cubicBezTo>
                <a:cubicBezTo>
                  <a:pt x="2262010" y="3514437"/>
                  <a:pt x="2265861" y="3514437"/>
                  <a:pt x="2269711" y="3512512"/>
                </a:cubicBezTo>
                <a:cubicBezTo>
                  <a:pt x="2254311" y="3551008"/>
                  <a:pt x="2236988" y="3587579"/>
                  <a:pt x="2213891" y="3618376"/>
                </a:cubicBezTo>
                <a:cubicBezTo>
                  <a:pt x="2186944" y="3606827"/>
                  <a:pt x="2161921" y="3628000"/>
                  <a:pt x="2148448" y="3620300"/>
                </a:cubicBezTo>
                <a:cubicBezTo>
                  <a:pt x="2165771" y="3602977"/>
                  <a:pt x="2183094" y="3583729"/>
                  <a:pt x="2200418" y="3562557"/>
                </a:cubicBezTo>
                <a:cubicBezTo>
                  <a:pt x="2235063" y="3535610"/>
                  <a:pt x="2263937" y="3497113"/>
                  <a:pt x="2285109" y="3443219"/>
                </a:cubicBezTo>
                <a:cubicBezTo>
                  <a:pt x="2287034" y="3441294"/>
                  <a:pt x="2290883" y="3441294"/>
                  <a:pt x="2292808" y="3441294"/>
                </a:cubicBezTo>
                <a:close/>
                <a:moveTo>
                  <a:pt x="2113801" y="3437445"/>
                </a:moveTo>
                <a:cubicBezTo>
                  <a:pt x="2111876" y="3452843"/>
                  <a:pt x="2109951" y="3470166"/>
                  <a:pt x="2113801" y="3483640"/>
                </a:cubicBezTo>
                <a:cubicBezTo>
                  <a:pt x="2092628" y="3516362"/>
                  <a:pt x="2069531" y="3551009"/>
                  <a:pt x="2048358" y="3583730"/>
                </a:cubicBezTo>
                <a:cubicBezTo>
                  <a:pt x="2046433" y="3576031"/>
                  <a:pt x="2044510" y="3568332"/>
                  <a:pt x="2042584" y="3560633"/>
                </a:cubicBezTo>
                <a:cubicBezTo>
                  <a:pt x="2069531" y="3524061"/>
                  <a:pt x="2094554" y="3483640"/>
                  <a:pt x="2113801" y="3437445"/>
                </a:cubicBezTo>
                <a:close/>
                <a:moveTo>
                  <a:pt x="3336041" y="3425896"/>
                </a:moveTo>
                <a:cubicBezTo>
                  <a:pt x="3364913" y="3475940"/>
                  <a:pt x="3436130" y="3516362"/>
                  <a:pt x="3432280" y="3576030"/>
                </a:cubicBezTo>
                <a:cubicBezTo>
                  <a:pt x="3413032" y="3522136"/>
                  <a:pt x="3339890" y="3466316"/>
                  <a:pt x="3336041" y="3425896"/>
                </a:cubicBezTo>
                <a:close/>
                <a:moveTo>
                  <a:pt x="3178209" y="3423971"/>
                </a:moveTo>
                <a:cubicBezTo>
                  <a:pt x="3180134" y="3433595"/>
                  <a:pt x="3178209" y="3445144"/>
                  <a:pt x="3180134" y="3454768"/>
                </a:cubicBezTo>
                <a:cubicBezTo>
                  <a:pt x="3168586" y="3458617"/>
                  <a:pt x="3149337" y="3448993"/>
                  <a:pt x="3147412" y="3468241"/>
                </a:cubicBezTo>
                <a:cubicBezTo>
                  <a:pt x="3164735" y="3497113"/>
                  <a:pt x="3209005" y="3479790"/>
                  <a:pt x="3218630" y="3458617"/>
                </a:cubicBezTo>
                <a:cubicBezTo>
                  <a:pt x="3222479" y="3472091"/>
                  <a:pt x="3235952" y="3481715"/>
                  <a:pt x="3239802" y="3497113"/>
                </a:cubicBezTo>
                <a:cubicBezTo>
                  <a:pt x="3210930" y="3516361"/>
                  <a:pt x="3149337" y="3462467"/>
                  <a:pt x="3112766" y="3487489"/>
                </a:cubicBezTo>
                <a:cubicBezTo>
                  <a:pt x="3130089" y="3458617"/>
                  <a:pt x="3153187" y="3441294"/>
                  <a:pt x="3178209" y="3423971"/>
                </a:cubicBezTo>
                <a:close/>
                <a:moveTo>
                  <a:pt x="3305245" y="3416272"/>
                </a:moveTo>
                <a:cubicBezTo>
                  <a:pt x="3312944" y="3431671"/>
                  <a:pt x="3336042" y="3454769"/>
                  <a:pt x="3332193" y="3466317"/>
                </a:cubicBezTo>
                <a:cubicBezTo>
                  <a:pt x="3324494" y="3450919"/>
                  <a:pt x="3299471" y="3429745"/>
                  <a:pt x="3305245" y="3416272"/>
                </a:cubicBezTo>
                <a:close/>
                <a:moveTo>
                  <a:pt x="2175395" y="3412422"/>
                </a:moveTo>
                <a:cubicBezTo>
                  <a:pt x="2179244" y="3420121"/>
                  <a:pt x="2181168" y="3427820"/>
                  <a:pt x="2194644" y="3427820"/>
                </a:cubicBezTo>
                <a:cubicBezTo>
                  <a:pt x="2185019" y="3445144"/>
                  <a:pt x="2185019" y="3458617"/>
                  <a:pt x="2185019" y="3470166"/>
                </a:cubicBezTo>
                <a:cubicBezTo>
                  <a:pt x="2183094" y="3474015"/>
                  <a:pt x="2179244" y="3477865"/>
                  <a:pt x="2177319" y="3481714"/>
                </a:cubicBezTo>
                <a:cubicBezTo>
                  <a:pt x="2177319" y="3477865"/>
                  <a:pt x="2177319" y="3475940"/>
                  <a:pt x="2177319" y="3474015"/>
                </a:cubicBezTo>
                <a:cubicBezTo>
                  <a:pt x="2177319" y="3456692"/>
                  <a:pt x="2173469" y="3439369"/>
                  <a:pt x="2167695" y="3425896"/>
                </a:cubicBezTo>
                <a:cubicBezTo>
                  <a:pt x="2171544" y="3422046"/>
                  <a:pt x="2173469" y="3418196"/>
                  <a:pt x="2175395" y="3412422"/>
                </a:cubicBezTo>
                <a:close/>
                <a:moveTo>
                  <a:pt x="2161922" y="3393175"/>
                </a:moveTo>
                <a:cubicBezTo>
                  <a:pt x="2161922" y="3393175"/>
                  <a:pt x="2163847" y="3395100"/>
                  <a:pt x="2163847" y="3395100"/>
                </a:cubicBezTo>
                <a:cubicBezTo>
                  <a:pt x="2163847" y="3395100"/>
                  <a:pt x="2161922" y="3397025"/>
                  <a:pt x="2161922" y="3398949"/>
                </a:cubicBezTo>
                <a:cubicBezTo>
                  <a:pt x="2161922" y="3397025"/>
                  <a:pt x="2161922" y="3395100"/>
                  <a:pt x="2161922" y="3393175"/>
                </a:cubicBezTo>
                <a:close/>
                <a:moveTo>
                  <a:pt x="3237877" y="3372002"/>
                </a:moveTo>
                <a:cubicBezTo>
                  <a:pt x="3259050" y="3404723"/>
                  <a:pt x="3268674" y="3443219"/>
                  <a:pt x="3297547" y="3472091"/>
                </a:cubicBezTo>
                <a:cubicBezTo>
                  <a:pt x="3262900" y="3450918"/>
                  <a:pt x="3234028" y="3406648"/>
                  <a:pt x="3237877" y="3372002"/>
                </a:cubicBezTo>
                <a:close/>
                <a:moveTo>
                  <a:pt x="3634384" y="3366227"/>
                </a:moveTo>
                <a:cubicBezTo>
                  <a:pt x="3644008" y="3373927"/>
                  <a:pt x="3670956" y="3387401"/>
                  <a:pt x="3651708" y="3400874"/>
                </a:cubicBezTo>
                <a:cubicBezTo>
                  <a:pt x="3647858" y="3391250"/>
                  <a:pt x="3626685" y="3372001"/>
                  <a:pt x="3634384" y="3366227"/>
                </a:cubicBezTo>
                <a:close/>
                <a:moveTo>
                  <a:pt x="3411108" y="3333506"/>
                </a:moveTo>
                <a:cubicBezTo>
                  <a:pt x="3478475" y="3414347"/>
                  <a:pt x="3551617" y="3491338"/>
                  <a:pt x="3609362" y="3579879"/>
                </a:cubicBezTo>
                <a:cubicBezTo>
                  <a:pt x="3513122" y="3552932"/>
                  <a:pt x="3532370" y="3452843"/>
                  <a:pt x="3466927" y="3406648"/>
                </a:cubicBezTo>
                <a:cubicBezTo>
                  <a:pt x="3451529" y="3410497"/>
                  <a:pt x="3474626" y="3422046"/>
                  <a:pt x="3465002" y="3422046"/>
                </a:cubicBezTo>
                <a:cubicBezTo>
                  <a:pt x="3453453" y="3391250"/>
                  <a:pt x="3413033" y="3358528"/>
                  <a:pt x="3411108" y="3333506"/>
                </a:cubicBezTo>
                <a:close/>
                <a:moveTo>
                  <a:pt x="3472701" y="3321957"/>
                </a:moveTo>
                <a:cubicBezTo>
                  <a:pt x="3516971" y="3364302"/>
                  <a:pt x="3576639" y="3414347"/>
                  <a:pt x="3588188" y="3464391"/>
                </a:cubicBezTo>
                <a:cubicBezTo>
                  <a:pt x="3553542" y="3412422"/>
                  <a:pt x="3509272" y="3370077"/>
                  <a:pt x="3472701" y="3321957"/>
                </a:cubicBezTo>
                <a:close/>
                <a:moveTo>
                  <a:pt x="3520821" y="3320033"/>
                </a:moveTo>
                <a:cubicBezTo>
                  <a:pt x="3532369" y="3323882"/>
                  <a:pt x="3557392" y="3321958"/>
                  <a:pt x="3561241" y="3333506"/>
                </a:cubicBezTo>
                <a:cubicBezTo>
                  <a:pt x="3563166" y="3379702"/>
                  <a:pt x="3634383" y="3429747"/>
                  <a:pt x="3657482" y="3462468"/>
                </a:cubicBezTo>
                <a:cubicBezTo>
                  <a:pt x="3640159" y="3429747"/>
                  <a:pt x="3682504" y="3477866"/>
                  <a:pt x="3659407" y="3489415"/>
                </a:cubicBezTo>
                <a:cubicBezTo>
                  <a:pt x="3615135" y="3431671"/>
                  <a:pt x="3567016" y="3375852"/>
                  <a:pt x="3520821" y="3320033"/>
                </a:cubicBezTo>
                <a:close/>
                <a:moveTo>
                  <a:pt x="3434206" y="3318108"/>
                </a:moveTo>
                <a:cubicBezTo>
                  <a:pt x="3530445" y="3397024"/>
                  <a:pt x="3590114" y="3500964"/>
                  <a:pt x="3665180" y="3593354"/>
                </a:cubicBezTo>
                <a:cubicBezTo>
                  <a:pt x="3657481" y="3614526"/>
                  <a:pt x="3670955" y="3622225"/>
                  <a:pt x="3667105" y="3641473"/>
                </a:cubicBezTo>
                <a:cubicBezTo>
                  <a:pt x="3638233" y="3639548"/>
                  <a:pt x="3640158" y="3616451"/>
                  <a:pt x="3644008" y="3593354"/>
                </a:cubicBezTo>
                <a:cubicBezTo>
                  <a:pt x="3576640" y="3500964"/>
                  <a:pt x="3516972" y="3400874"/>
                  <a:pt x="3434206" y="3318108"/>
                </a:cubicBezTo>
                <a:close/>
                <a:moveTo>
                  <a:pt x="1588334" y="3304634"/>
                </a:moveTo>
                <a:cubicBezTo>
                  <a:pt x="1594108" y="3306559"/>
                  <a:pt x="1599884" y="3306559"/>
                  <a:pt x="1605658" y="3308483"/>
                </a:cubicBezTo>
                <a:cubicBezTo>
                  <a:pt x="1597959" y="3325807"/>
                  <a:pt x="1582560" y="3327732"/>
                  <a:pt x="1569086" y="3335431"/>
                </a:cubicBezTo>
                <a:cubicBezTo>
                  <a:pt x="1572936" y="3321958"/>
                  <a:pt x="1580635" y="3314259"/>
                  <a:pt x="1588334" y="3304634"/>
                </a:cubicBezTo>
                <a:close/>
                <a:moveTo>
                  <a:pt x="1938646" y="3285386"/>
                </a:moveTo>
                <a:cubicBezTo>
                  <a:pt x="1932872" y="3318108"/>
                  <a:pt x="1921322" y="3337356"/>
                  <a:pt x="1896300" y="3341206"/>
                </a:cubicBezTo>
                <a:cubicBezTo>
                  <a:pt x="1909774" y="3321958"/>
                  <a:pt x="1925173" y="3306559"/>
                  <a:pt x="1938646" y="3285386"/>
                </a:cubicBezTo>
                <a:close/>
                <a:moveTo>
                  <a:pt x="1003199" y="3266139"/>
                </a:moveTo>
                <a:cubicBezTo>
                  <a:pt x="993575" y="3289236"/>
                  <a:pt x="972403" y="3296935"/>
                  <a:pt x="964703" y="3321958"/>
                </a:cubicBezTo>
                <a:cubicBezTo>
                  <a:pt x="983951" y="3321958"/>
                  <a:pt x="987801" y="3296935"/>
                  <a:pt x="1008974" y="3296935"/>
                </a:cubicBezTo>
                <a:cubicBezTo>
                  <a:pt x="1016673" y="3339281"/>
                  <a:pt x="949305" y="3343130"/>
                  <a:pt x="939681" y="3393175"/>
                </a:cubicBezTo>
                <a:cubicBezTo>
                  <a:pt x="995500" y="3364303"/>
                  <a:pt x="1045545" y="3325807"/>
                  <a:pt x="1089815" y="3279612"/>
                </a:cubicBezTo>
                <a:cubicBezTo>
                  <a:pt x="1084040" y="3329657"/>
                  <a:pt x="1033996" y="3352754"/>
                  <a:pt x="1005124" y="3385476"/>
                </a:cubicBezTo>
                <a:cubicBezTo>
                  <a:pt x="1041695" y="3377777"/>
                  <a:pt x="1072492" y="3356604"/>
                  <a:pt x="1099439" y="3333506"/>
                </a:cubicBezTo>
                <a:cubicBezTo>
                  <a:pt x="1074416" y="3379701"/>
                  <a:pt x="1007049" y="3387401"/>
                  <a:pt x="997425" y="3439370"/>
                </a:cubicBezTo>
                <a:cubicBezTo>
                  <a:pt x="1045545" y="3429746"/>
                  <a:pt x="1080191" y="3346980"/>
                  <a:pt x="1122536" y="3364303"/>
                </a:cubicBezTo>
                <a:cubicBezTo>
                  <a:pt x="1103288" y="3406648"/>
                  <a:pt x="1030146" y="3439370"/>
                  <a:pt x="1010898" y="3481715"/>
                </a:cubicBezTo>
                <a:cubicBezTo>
                  <a:pt x="1060943" y="3443219"/>
                  <a:pt x="1126386" y="3425896"/>
                  <a:pt x="1161032" y="3364303"/>
                </a:cubicBezTo>
                <a:cubicBezTo>
                  <a:pt x="1172580" y="3368153"/>
                  <a:pt x="1189904" y="3354679"/>
                  <a:pt x="1195678" y="3368153"/>
                </a:cubicBezTo>
                <a:cubicBezTo>
                  <a:pt x="1128310" y="3431670"/>
                  <a:pt x="1043620" y="3472091"/>
                  <a:pt x="974327" y="3533684"/>
                </a:cubicBezTo>
                <a:cubicBezTo>
                  <a:pt x="1097514" y="3481715"/>
                  <a:pt x="1213001" y="3385476"/>
                  <a:pt x="1318864" y="3321958"/>
                </a:cubicBezTo>
                <a:cubicBezTo>
                  <a:pt x="1259196" y="3377777"/>
                  <a:pt x="1203377" y="3443219"/>
                  <a:pt x="1136010" y="3483640"/>
                </a:cubicBezTo>
                <a:cubicBezTo>
                  <a:pt x="1114837" y="3497113"/>
                  <a:pt x="1076341" y="3495189"/>
                  <a:pt x="1078266" y="3531760"/>
                </a:cubicBezTo>
                <a:cubicBezTo>
                  <a:pt x="1176430" y="3483640"/>
                  <a:pt x="1261121" y="3418197"/>
                  <a:pt x="1343887" y="3348905"/>
                </a:cubicBezTo>
                <a:cubicBezTo>
                  <a:pt x="1322714" y="3404724"/>
                  <a:pt x="1236099" y="3435520"/>
                  <a:pt x="1216851" y="3497113"/>
                </a:cubicBezTo>
                <a:cubicBezTo>
                  <a:pt x="1280369" y="3466317"/>
                  <a:pt x="1316940" y="3391250"/>
                  <a:pt x="1393931" y="3377777"/>
                </a:cubicBezTo>
                <a:cubicBezTo>
                  <a:pt x="1374683" y="3429746"/>
                  <a:pt x="1291917" y="3439370"/>
                  <a:pt x="1295767" y="3489414"/>
                </a:cubicBezTo>
                <a:cubicBezTo>
                  <a:pt x="1338112" y="3468242"/>
                  <a:pt x="1361210" y="3418197"/>
                  <a:pt x="1409329" y="3406648"/>
                </a:cubicBezTo>
                <a:cubicBezTo>
                  <a:pt x="1445900" y="3387401"/>
                  <a:pt x="1467073" y="3320033"/>
                  <a:pt x="1515194" y="3339281"/>
                </a:cubicBezTo>
                <a:cubicBezTo>
                  <a:pt x="1461299" y="3420122"/>
                  <a:pt x="1380458" y="3454768"/>
                  <a:pt x="1318864" y="3520211"/>
                </a:cubicBezTo>
                <a:cubicBezTo>
                  <a:pt x="1409329" y="3481715"/>
                  <a:pt x="1484396" y="3389325"/>
                  <a:pt x="1567162" y="3352754"/>
                </a:cubicBezTo>
                <a:cubicBezTo>
                  <a:pt x="1519042" y="3406648"/>
                  <a:pt x="1449750" y="3456693"/>
                  <a:pt x="1415104" y="3512512"/>
                </a:cubicBezTo>
                <a:cubicBezTo>
                  <a:pt x="1495945" y="3460542"/>
                  <a:pt x="1557539" y="3379701"/>
                  <a:pt x="1640304" y="3333506"/>
                </a:cubicBezTo>
                <a:cubicBezTo>
                  <a:pt x="1599883" y="3387401"/>
                  <a:pt x="1511343" y="3441294"/>
                  <a:pt x="1476697" y="3502888"/>
                </a:cubicBezTo>
                <a:cubicBezTo>
                  <a:pt x="1461299" y="3512512"/>
                  <a:pt x="1420878" y="3516361"/>
                  <a:pt x="1428577" y="3547158"/>
                </a:cubicBezTo>
                <a:cubicBezTo>
                  <a:pt x="1540215" y="3483640"/>
                  <a:pt x="1619131" y="3372002"/>
                  <a:pt x="1734619" y="3318108"/>
                </a:cubicBezTo>
                <a:cubicBezTo>
                  <a:pt x="1609507" y="3450918"/>
                  <a:pt x="1459374" y="3547158"/>
                  <a:pt x="1315015" y="3651096"/>
                </a:cubicBezTo>
                <a:cubicBezTo>
                  <a:pt x="1291917" y="3641473"/>
                  <a:pt x="1270745" y="3660720"/>
                  <a:pt x="1274594" y="3676119"/>
                </a:cubicBezTo>
                <a:cubicBezTo>
                  <a:pt x="1453599" y="3599127"/>
                  <a:pt x="1607583" y="3466317"/>
                  <a:pt x="1757717" y="3345055"/>
                </a:cubicBezTo>
                <a:cubicBezTo>
                  <a:pt x="1773114" y="3333506"/>
                  <a:pt x="1780813" y="3302710"/>
                  <a:pt x="1811610" y="3318108"/>
                </a:cubicBezTo>
                <a:cubicBezTo>
                  <a:pt x="1653777" y="3468242"/>
                  <a:pt x="1476697" y="3635698"/>
                  <a:pt x="1289993" y="3760809"/>
                </a:cubicBezTo>
                <a:cubicBezTo>
                  <a:pt x="1274594" y="3758884"/>
                  <a:pt x="1286143" y="3739637"/>
                  <a:pt x="1264970" y="3741561"/>
                </a:cubicBezTo>
                <a:cubicBezTo>
                  <a:pt x="1257271" y="3756960"/>
                  <a:pt x="1270745" y="3758884"/>
                  <a:pt x="1266895" y="3772358"/>
                </a:cubicBezTo>
                <a:cubicBezTo>
                  <a:pt x="1236099" y="3797380"/>
                  <a:pt x="1195678" y="3814703"/>
                  <a:pt x="1153333" y="3837801"/>
                </a:cubicBezTo>
                <a:cubicBezTo>
                  <a:pt x="1109063" y="3862823"/>
                  <a:pt x="1008974" y="3909018"/>
                  <a:pt x="993575" y="3939815"/>
                </a:cubicBezTo>
                <a:cubicBezTo>
                  <a:pt x="991650" y="3945589"/>
                  <a:pt x="989726" y="3951363"/>
                  <a:pt x="993575" y="3960987"/>
                </a:cubicBezTo>
                <a:cubicBezTo>
                  <a:pt x="997425" y="3960987"/>
                  <a:pt x="997425" y="3964837"/>
                  <a:pt x="1001274" y="3966762"/>
                </a:cubicBezTo>
                <a:cubicBezTo>
                  <a:pt x="1082116" y="3918642"/>
                  <a:pt x="1162957" y="3868598"/>
                  <a:pt x="1241873" y="3818553"/>
                </a:cubicBezTo>
                <a:cubicBezTo>
                  <a:pt x="1313090" y="3957138"/>
                  <a:pt x="1118686" y="3993709"/>
                  <a:pt x="1076341" y="4036054"/>
                </a:cubicBezTo>
                <a:cubicBezTo>
                  <a:pt x="1178355" y="4041828"/>
                  <a:pt x="1355435" y="3922491"/>
                  <a:pt x="1245722" y="3814703"/>
                </a:cubicBezTo>
                <a:cubicBezTo>
                  <a:pt x="1289993" y="3760809"/>
                  <a:pt x="1311165" y="3822402"/>
                  <a:pt x="1316940" y="3876297"/>
                </a:cubicBezTo>
                <a:cubicBezTo>
                  <a:pt x="1316940" y="3866673"/>
                  <a:pt x="1316940" y="3857049"/>
                  <a:pt x="1318864" y="3847425"/>
                </a:cubicBezTo>
                <a:cubicBezTo>
                  <a:pt x="1320789" y="3849350"/>
                  <a:pt x="1320789" y="3849350"/>
                  <a:pt x="1322714" y="3851274"/>
                </a:cubicBezTo>
                <a:cubicBezTo>
                  <a:pt x="1324639" y="3866673"/>
                  <a:pt x="1332338" y="3880146"/>
                  <a:pt x="1326563" y="3899394"/>
                </a:cubicBezTo>
                <a:cubicBezTo>
                  <a:pt x="1328488" y="3901319"/>
                  <a:pt x="1332338" y="3903243"/>
                  <a:pt x="1334263" y="3907093"/>
                </a:cubicBezTo>
                <a:cubicBezTo>
                  <a:pt x="1340037" y="3868598"/>
                  <a:pt x="1330413" y="3824327"/>
                  <a:pt x="1301541" y="3776208"/>
                </a:cubicBezTo>
                <a:cubicBezTo>
                  <a:pt x="1505569" y="3653021"/>
                  <a:pt x="1682650" y="3458618"/>
                  <a:pt x="1867429" y="3321958"/>
                </a:cubicBezTo>
                <a:cubicBezTo>
                  <a:pt x="1734619" y="3487489"/>
                  <a:pt x="1569087" y="3635698"/>
                  <a:pt x="1411254" y="3745411"/>
                </a:cubicBezTo>
                <a:cubicBezTo>
                  <a:pt x="1417029" y="3747336"/>
                  <a:pt x="1422803" y="3747336"/>
                  <a:pt x="1426653" y="3747336"/>
                </a:cubicBezTo>
                <a:cubicBezTo>
                  <a:pt x="1426653" y="3743486"/>
                  <a:pt x="1426653" y="3741561"/>
                  <a:pt x="1426653" y="3739637"/>
                </a:cubicBezTo>
                <a:cubicBezTo>
                  <a:pt x="1426653" y="3737712"/>
                  <a:pt x="1428577" y="3735787"/>
                  <a:pt x="1432427" y="3737712"/>
                </a:cubicBezTo>
                <a:cubicBezTo>
                  <a:pt x="1432427" y="3739637"/>
                  <a:pt x="1434352" y="3741561"/>
                  <a:pt x="1436276" y="3743486"/>
                </a:cubicBezTo>
                <a:cubicBezTo>
                  <a:pt x="1445900" y="3735787"/>
                  <a:pt x="1453599" y="3722314"/>
                  <a:pt x="1463223" y="3714615"/>
                </a:cubicBezTo>
                <a:cubicBezTo>
                  <a:pt x="1578711" y="3622225"/>
                  <a:pt x="1719220" y="3558707"/>
                  <a:pt x="1811610" y="3429746"/>
                </a:cubicBezTo>
                <a:cubicBezTo>
                  <a:pt x="1825084" y="3435520"/>
                  <a:pt x="1828933" y="3448994"/>
                  <a:pt x="1834707" y="3460542"/>
                </a:cubicBezTo>
                <a:cubicBezTo>
                  <a:pt x="1726920" y="3585653"/>
                  <a:pt x="1592184" y="3670344"/>
                  <a:pt x="1467073" y="3770433"/>
                </a:cubicBezTo>
                <a:cubicBezTo>
                  <a:pt x="1467073" y="3770433"/>
                  <a:pt x="1468998" y="3772358"/>
                  <a:pt x="1468998" y="3772358"/>
                </a:cubicBezTo>
                <a:cubicBezTo>
                  <a:pt x="1455524" y="3781982"/>
                  <a:pt x="1451675" y="3797380"/>
                  <a:pt x="1449750" y="3812779"/>
                </a:cubicBezTo>
                <a:cubicBezTo>
                  <a:pt x="1455524" y="3810854"/>
                  <a:pt x="1459374" y="3808929"/>
                  <a:pt x="1463223" y="3807004"/>
                </a:cubicBezTo>
                <a:cubicBezTo>
                  <a:pt x="1467073" y="3797380"/>
                  <a:pt x="1472847" y="3787756"/>
                  <a:pt x="1480546" y="3785832"/>
                </a:cubicBezTo>
                <a:cubicBezTo>
                  <a:pt x="1482471" y="3785832"/>
                  <a:pt x="1484396" y="3787756"/>
                  <a:pt x="1484396" y="3789681"/>
                </a:cubicBezTo>
                <a:cubicBezTo>
                  <a:pt x="1501719" y="3772358"/>
                  <a:pt x="1517117" y="3751185"/>
                  <a:pt x="1538290" y="3756960"/>
                </a:cubicBezTo>
                <a:cubicBezTo>
                  <a:pt x="1522892" y="3785832"/>
                  <a:pt x="1499794" y="3807004"/>
                  <a:pt x="1474772" y="3826252"/>
                </a:cubicBezTo>
                <a:cubicBezTo>
                  <a:pt x="1472847" y="3828177"/>
                  <a:pt x="1468998" y="3830102"/>
                  <a:pt x="1467073" y="3832026"/>
                </a:cubicBezTo>
                <a:cubicBezTo>
                  <a:pt x="1461299" y="3837801"/>
                  <a:pt x="1453599" y="3841650"/>
                  <a:pt x="1445900" y="3847425"/>
                </a:cubicBezTo>
                <a:cubicBezTo>
                  <a:pt x="1443976" y="3857049"/>
                  <a:pt x="1440126" y="3864748"/>
                  <a:pt x="1432427" y="3870522"/>
                </a:cubicBezTo>
                <a:cubicBezTo>
                  <a:pt x="1428577" y="3868598"/>
                  <a:pt x="1424728" y="3866673"/>
                  <a:pt x="1422803" y="3864748"/>
                </a:cubicBezTo>
                <a:cubicBezTo>
                  <a:pt x="1420878" y="3866673"/>
                  <a:pt x="1417029" y="3870522"/>
                  <a:pt x="1413179" y="3872447"/>
                </a:cubicBezTo>
                <a:cubicBezTo>
                  <a:pt x="1417029" y="3880146"/>
                  <a:pt x="1418953" y="3889770"/>
                  <a:pt x="1420878" y="3897469"/>
                </a:cubicBezTo>
                <a:cubicBezTo>
                  <a:pt x="1455524" y="3878221"/>
                  <a:pt x="1492095" y="3851274"/>
                  <a:pt x="1520968" y="3843575"/>
                </a:cubicBezTo>
                <a:cubicBezTo>
                  <a:pt x="1488246" y="3872447"/>
                  <a:pt x="1453599" y="3897469"/>
                  <a:pt x="1418953" y="3924416"/>
                </a:cubicBezTo>
                <a:cubicBezTo>
                  <a:pt x="1415104" y="3934040"/>
                  <a:pt x="1409329" y="3941739"/>
                  <a:pt x="1397781" y="3951363"/>
                </a:cubicBezTo>
                <a:cubicBezTo>
                  <a:pt x="1395856" y="3949439"/>
                  <a:pt x="1395856" y="3947514"/>
                  <a:pt x="1393931" y="3945589"/>
                </a:cubicBezTo>
                <a:cubicBezTo>
                  <a:pt x="1388157" y="3951363"/>
                  <a:pt x="1382382" y="3955213"/>
                  <a:pt x="1376608" y="3960987"/>
                </a:cubicBezTo>
                <a:cubicBezTo>
                  <a:pt x="1376608" y="3970611"/>
                  <a:pt x="1372758" y="3982160"/>
                  <a:pt x="1366984" y="3993709"/>
                </a:cubicBezTo>
                <a:cubicBezTo>
                  <a:pt x="1386232" y="3982160"/>
                  <a:pt x="1405480" y="3966762"/>
                  <a:pt x="1420878" y="3959062"/>
                </a:cubicBezTo>
                <a:cubicBezTo>
                  <a:pt x="1424728" y="3957138"/>
                  <a:pt x="1428577" y="3955213"/>
                  <a:pt x="1434352" y="3953288"/>
                </a:cubicBezTo>
                <a:cubicBezTo>
                  <a:pt x="1434352" y="3953288"/>
                  <a:pt x="1434352" y="3955213"/>
                  <a:pt x="1434352" y="3955213"/>
                </a:cubicBezTo>
                <a:cubicBezTo>
                  <a:pt x="1438201" y="3955213"/>
                  <a:pt x="1440126" y="3955213"/>
                  <a:pt x="1443976" y="3957138"/>
                </a:cubicBezTo>
                <a:cubicBezTo>
                  <a:pt x="1445900" y="3964837"/>
                  <a:pt x="1443976" y="3972536"/>
                  <a:pt x="1438201" y="3978310"/>
                </a:cubicBezTo>
                <a:cubicBezTo>
                  <a:pt x="1438201" y="3989859"/>
                  <a:pt x="1438201" y="4001408"/>
                  <a:pt x="1436276" y="4012957"/>
                </a:cubicBezTo>
                <a:cubicBezTo>
                  <a:pt x="1443976" y="4007182"/>
                  <a:pt x="1451675" y="3997558"/>
                  <a:pt x="1459374" y="3987934"/>
                </a:cubicBezTo>
                <a:cubicBezTo>
                  <a:pt x="1461299" y="4005257"/>
                  <a:pt x="1447825" y="4024505"/>
                  <a:pt x="1430502" y="4034129"/>
                </a:cubicBezTo>
                <a:cubicBezTo>
                  <a:pt x="1428577" y="4043753"/>
                  <a:pt x="1424728" y="4053377"/>
                  <a:pt x="1420878" y="4063002"/>
                </a:cubicBezTo>
                <a:cubicBezTo>
                  <a:pt x="1432427" y="4059151"/>
                  <a:pt x="1445900" y="4055302"/>
                  <a:pt x="1457449" y="4051452"/>
                </a:cubicBezTo>
                <a:cubicBezTo>
                  <a:pt x="1465148" y="4034129"/>
                  <a:pt x="1472847" y="4022581"/>
                  <a:pt x="1486321" y="4014881"/>
                </a:cubicBezTo>
                <a:cubicBezTo>
                  <a:pt x="1486321" y="4007182"/>
                  <a:pt x="1484396" y="3999483"/>
                  <a:pt x="1482471" y="3991784"/>
                </a:cubicBezTo>
                <a:cubicBezTo>
                  <a:pt x="1476697" y="3995633"/>
                  <a:pt x="1470923" y="3999483"/>
                  <a:pt x="1463223" y="4003333"/>
                </a:cubicBezTo>
                <a:cubicBezTo>
                  <a:pt x="1467073" y="3991784"/>
                  <a:pt x="1470923" y="3982160"/>
                  <a:pt x="1476697" y="3974461"/>
                </a:cubicBezTo>
                <a:cubicBezTo>
                  <a:pt x="1472847" y="3962912"/>
                  <a:pt x="1465148" y="3953288"/>
                  <a:pt x="1459374" y="3943664"/>
                </a:cubicBezTo>
                <a:cubicBezTo>
                  <a:pt x="1476697" y="3905168"/>
                  <a:pt x="1515194" y="3920567"/>
                  <a:pt x="1532516" y="3882071"/>
                </a:cubicBezTo>
                <a:cubicBezTo>
                  <a:pt x="1532516" y="3874372"/>
                  <a:pt x="1534441" y="3866673"/>
                  <a:pt x="1538290" y="3858974"/>
                </a:cubicBezTo>
                <a:cubicBezTo>
                  <a:pt x="1540215" y="3849350"/>
                  <a:pt x="1540215" y="3839726"/>
                  <a:pt x="1540215" y="3830102"/>
                </a:cubicBezTo>
                <a:cubicBezTo>
                  <a:pt x="1536365" y="3833951"/>
                  <a:pt x="1530591" y="3837801"/>
                  <a:pt x="1528666" y="3841650"/>
                </a:cubicBezTo>
                <a:cubicBezTo>
                  <a:pt x="1522892" y="3826252"/>
                  <a:pt x="1528666" y="3801230"/>
                  <a:pt x="1542140" y="3783907"/>
                </a:cubicBezTo>
                <a:cubicBezTo>
                  <a:pt x="1545989" y="3766584"/>
                  <a:pt x="1557539" y="3755035"/>
                  <a:pt x="1582560" y="3751185"/>
                </a:cubicBezTo>
                <a:cubicBezTo>
                  <a:pt x="1597959" y="3755035"/>
                  <a:pt x="1594109" y="3768508"/>
                  <a:pt x="1613357" y="3770433"/>
                </a:cubicBezTo>
                <a:cubicBezTo>
                  <a:pt x="1613357" y="3758884"/>
                  <a:pt x="1597959" y="3755035"/>
                  <a:pt x="1609507" y="3747336"/>
                </a:cubicBezTo>
                <a:cubicBezTo>
                  <a:pt x="1630680" y="3751185"/>
                  <a:pt x="1649928" y="3756960"/>
                  <a:pt x="1671102" y="3760809"/>
                </a:cubicBezTo>
                <a:cubicBezTo>
                  <a:pt x="1688424" y="3795456"/>
                  <a:pt x="1705747" y="3878221"/>
                  <a:pt x="1773114" y="3847425"/>
                </a:cubicBezTo>
                <a:cubicBezTo>
                  <a:pt x="1775039" y="3830102"/>
                  <a:pt x="1786588" y="3808929"/>
                  <a:pt x="1780813" y="3797380"/>
                </a:cubicBezTo>
                <a:cubicBezTo>
                  <a:pt x="1809685" y="3805079"/>
                  <a:pt x="1821234" y="3824327"/>
                  <a:pt x="1850106" y="3833951"/>
                </a:cubicBezTo>
                <a:cubicBezTo>
                  <a:pt x="1902075" y="3808929"/>
                  <a:pt x="1859730" y="3756960"/>
                  <a:pt x="1877054" y="3714615"/>
                </a:cubicBezTo>
                <a:cubicBezTo>
                  <a:pt x="1913142" y="3630887"/>
                  <a:pt x="2003366" y="3692239"/>
                  <a:pt x="2036479" y="3767937"/>
                </a:cubicBezTo>
                <a:lnTo>
                  <a:pt x="2042906" y="3789836"/>
                </a:lnTo>
                <a:lnTo>
                  <a:pt x="2037381" y="3758252"/>
                </a:lnTo>
                <a:cubicBezTo>
                  <a:pt x="2034885" y="3745290"/>
                  <a:pt x="2031516" y="3732899"/>
                  <a:pt x="2025261" y="3722313"/>
                </a:cubicBezTo>
                <a:cubicBezTo>
                  <a:pt x="2050283" y="3722313"/>
                  <a:pt x="2069531" y="3741561"/>
                  <a:pt x="2086854" y="3735786"/>
                </a:cubicBezTo>
                <a:cubicBezTo>
                  <a:pt x="2088780" y="3731937"/>
                  <a:pt x="2088780" y="3730012"/>
                  <a:pt x="2092628" y="3731937"/>
                </a:cubicBezTo>
                <a:cubicBezTo>
                  <a:pt x="2088780" y="3764658"/>
                  <a:pt x="2096478" y="3789680"/>
                  <a:pt x="2104177" y="3816627"/>
                </a:cubicBezTo>
                <a:cubicBezTo>
                  <a:pt x="2083006" y="3816627"/>
                  <a:pt x="2102252" y="3841650"/>
                  <a:pt x="2090704" y="3857048"/>
                </a:cubicBezTo>
                <a:cubicBezTo>
                  <a:pt x="2075305" y="3851755"/>
                  <a:pt x="2065080" y="3843334"/>
                  <a:pt x="2058012" y="3833018"/>
                </a:cubicBezTo>
                <a:lnTo>
                  <a:pt x="2047753" y="3806596"/>
                </a:lnTo>
                <a:lnTo>
                  <a:pt x="2046434" y="3843575"/>
                </a:lnTo>
                <a:cubicBezTo>
                  <a:pt x="2063757" y="3860898"/>
                  <a:pt x="2077231" y="3868598"/>
                  <a:pt x="2104178" y="3874372"/>
                </a:cubicBezTo>
                <a:cubicBezTo>
                  <a:pt x="2142673" y="3799305"/>
                  <a:pt x="2200418" y="3756960"/>
                  <a:pt x="2263935" y="3720389"/>
                </a:cubicBezTo>
                <a:cubicBezTo>
                  <a:pt x="2283183" y="3751185"/>
                  <a:pt x="2287033" y="3789681"/>
                  <a:pt x="2300506" y="3824327"/>
                </a:cubicBezTo>
                <a:cubicBezTo>
                  <a:pt x="2242762" y="3824327"/>
                  <a:pt x="2181169" y="3835876"/>
                  <a:pt x="2125351" y="3855124"/>
                </a:cubicBezTo>
                <a:cubicBezTo>
                  <a:pt x="2121501" y="3870522"/>
                  <a:pt x="2140749" y="3870522"/>
                  <a:pt x="2131125" y="3889770"/>
                </a:cubicBezTo>
                <a:cubicBezTo>
                  <a:pt x="2071456" y="3882071"/>
                  <a:pt x="2009863" y="3872447"/>
                  <a:pt x="1996390" y="3937890"/>
                </a:cubicBezTo>
                <a:cubicBezTo>
                  <a:pt x="2104178" y="3976385"/>
                  <a:pt x="2206192" y="3899394"/>
                  <a:pt x="2273559" y="3891695"/>
                </a:cubicBezTo>
                <a:cubicBezTo>
                  <a:pt x="2152297" y="3962912"/>
                  <a:pt x="2000239" y="3986009"/>
                  <a:pt x="1884752" y="4066851"/>
                </a:cubicBezTo>
                <a:cubicBezTo>
                  <a:pt x="2042585" y="4097648"/>
                  <a:pt x="2215815" y="3987934"/>
                  <a:pt x="2335152" y="3922491"/>
                </a:cubicBezTo>
                <a:cubicBezTo>
                  <a:pt x="2258161" y="4014881"/>
                  <a:pt x="2140749" y="4043753"/>
                  <a:pt x="2034885" y="4091874"/>
                </a:cubicBezTo>
                <a:cubicBezTo>
                  <a:pt x="2038736" y="4099573"/>
                  <a:pt x="2046434" y="4107272"/>
                  <a:pt x="2056058" y="4113047"/>
                </a:cubicBezTo>
                <a:cubicBezTo>
                  <a:pt x="2208116" y="4116896"/>
                  <a:pt x="2329378" y="4074551"/>
                  <a:pt x="2421768" y="3984085"/>
                </a:cubicBezTo>
                <a:cubicBezTo>
                  <a:pt x="2419843" y="3991784"/>
                  <a:pt x="2419843" y="3997558"/>
                  <a:pt x="2425617" y="4001408"/>
                </a:cubicBezTo>
                <a:cubicBezTo>
                  <a:pt x="2494910" y="3964837"/>
                  <a:pt x="2550728" y="3905168"/>
                  <a:pt x="2612322" y="3857049"/>
                </a:cubicBezTo>
                <a:cubicBezTo>
                  <a:pt x="2564202" y="3943664"/>
                  <a:pt x="2485286" y="3978310"/>
                  <a:pt x="2423692" y="4043753"/>
                </a:cubicBezTo>
                <a:cubicBezTo>
                  <a:pt x="2421768" y="4037979"/>
                  <a:pt x="2433316" y="4024505"/>
                  <a:pt x="2423692" y="4022581"/>
                </a:cubicBezTo>
                <a:cubicBezTo>
                  <a:pt x="2356326" y="4030280"/>
                  <a:pt x="2317829" y="4091874"/>
                  <a:pt x="2260085" y="4114971"/>
                </a:cubicBezTo>
                <a:cubicBezTo>
                  <a:pt x="2158073" y="4157317"/>
                  <a:pt x="2044510" y="4193888"/>
                  <a:pt x="1954044" y="4249706"/>
                </a:cubicBezTo>
                <a:cubicBezTo>
                  <a:pt x="1979067" y="4261255"/>
                  <a:pt x="2004089" y="4267030"/>
                  <a:pt x="2027186" y="4270879"/>
                </a:cubicBezTo>
                <a:cubicBezTo>
                  <a:pt x="2044510" y="4265105"/>
                  <a:pt x="2065682" y="4267030"/>
                  <a:pt x="2086855" y="4270879"/>
                </a:cubicBezTo>
                <a:cubicBezTo>
                  <a:pt x="2169621" y="4261255"/>
                  <a:pt x="2238914" y="4211210"/>
                  <a:pt x="2304356" y="4178489"/>
                </a:cubicBezTo>
                <a:cubicBezTo>
                  <a:pt x="2262010" y="4222759"/>
                  <a:pt x="2213891" y="4274729"/>
                  <a:pt x="2171545" y="4326698"/>
                </a:cubicBezTo>
                <a:cubicBezTo>
                  <a:pt x="2186944" y="4328623"/>
                  <a:pt x="2206192" y="4336322"/>
                  <a:pt x="2225439" y="4344021"/>
                </a:cubicBezTo>
                <a:cubicBezTo>
                  <a:pt x="2238914" y="4336322"/>
                  <a:pt x="2254311" y="4330548"/>
                  <a:pt x="2269709" y="4326698"/>
                </a:cubicBezTo>
                <a:cubicBezTo>
                  <a:pt x="2288958" y="4301676"/>
                  <a:pt x="2321679" y="4293976"/>
                  <a:pt x="2329378" y="4249706"/>
                </a:cubicBezTo>
                <a:cubicBezTo>
                  <a:pt x="2339002" y="4240082"/>
                  <a:pt x="2358250" y="4247782"/>
                  <a:pt x="2365949" y="4236233"/>
                </a:cubicBezTo>
                <a:cubicBezTo>
                  <a:pt x="2429467" y="4136144"/>
                  <a:pt x="2510308" y="4059151"/>
                  <a:pt x="2587301" y="3976385"/>
                </a:cubicBezTo>
                <a:cubicBezTo>
                  <a:pt x="2550728" y="4099573"/>
                  <a:pt x="2396745" y="4141918"/>
                  <a:pt x="2394822" y="4299751"/>
                </a:cubicBezTo>
                <a:cubicBezTo>
                  <a:pt x="2408294" y="4305525"/>
                  <a:pt x="2410219" y="4295901"/>
                  <a:pt x="2423692" y="4301676"/>
                </a:cubicBezTo>
                <a:cubicBezTo>
                  <a:pt x="2435241" y="4542274"/>
                  <a:pt x="2512233" y="4740527"/>
                  <a:pt x="2425617" y="5042719"/>
                </a:cubicBezTo>
                <a:cubicBezTo>
                  <a:pt x="2417918" y="5060042"/>
                  <a:pt x="2396745" y="5067741"/>
                  <a:pt x="2402520" y="5088914"/>
                </a:cubicBezTo>
                <a:cubicBezTo>
                  <a:pt x="2412144" y="5092764"/>
                  <a:pt x="2410219" y="5077365"/>
                  <a:pt x="2417918" y="5079290"/>
                </a:cubicBezTo>
                <a:cubicBezTo>
                  <a:pt x="2367874" y="5200551"/>
                  <a:pt x="2283183" y="5273694"/>
                  <a:pt x="2186944" y="5327587"/>
                </a:cubicBezTo>
                <a:cubicBezTo>
                  <a:pt x="2186944" y="5333362"/>
                  <a:pt x="2188868" y="5339136"/>
                  <a:pt x="2188868" y="5344910"/>
                </a:cubicBezTo>
                <a:cubicBezTo>
                  <a:pt x="2308205" y="5279468"/>
                  <a:pt x="2406370" y="5181303"/>
                  <a:pt x="2462188" y="5008072"/>
                </a:cubicBezTo>
                <a:cubicBezTo>
                  <a:pt x="2543029" y="4750151"/>
                  <a:pt x="2429467" y="4513402"/>
                  <a:pt x="2433316" y="4286277"/>
                </a:cubicBezTo>
                <a:cubicBezTo>
                  <a:pt x="2446790" y="4272804"/>
                  <a:pt x="2460263" y="4257406"/>
                  <a:pt x="2479511" y="4249706"/>
                </a:cubicBezTo>
                <a:cubicBezTo>
                  <a:pt x="2452564" y="4324773"/>
                  <a:pt x="2469887" y="4430636"/>
                  <a:pt x="2473737" y="4528800"/>
                </a:cubicBezTo>
                <a:cubicBezTo>
                  <a:pt x="2481437" y="4725129"/>
                  <a:pt x="2544954" y="4983050"/>
                  <a:pt x="2410219" y="5177454"/>
                </a:cubicBezTo>
                <a:cubicBezTo>
                  <a:pt x="2414068" y="5185153"/>
                  <a:pt x="2423692" y="5187078"/>
                  <a:pt x="2423692" y="5196702"/>
                </a:cubicBezTo>
                <a:cubicBezTo>
                  <a:pt x="2364024" y="5294866"/>
                  <a:pt x="2287033" y="5364158"/>
                  <a:pt x="2198492" y="5416128"/>
                </a:cubicBezTo>
                <a:cubicBezTo>
                  <a:pt x="2198492" y="5421902"/>
                  <a:pt x="2198492" y="5425752"/>
                  <a:pt x="2196568" y="5429602"/>
                </a:cubicBezTo>
                <a:cubicBezTo>
                  <a:pt x="2194644" y="5429602"/>
                  <a:pt x="2194644" y="5431526"/>
                  <a:pt x="2194644" y="5431526"/>
                </a:cubicBezTo>
                <a:cubicBezTo>
                  <a:pt x="2192718" y="5433451"/>
                  <a:pt x="2190793" y="5435376"/>
                  <a:pt x="2188868" y="5437301"/>
                </a:cubicBezTo>
                <a:cubicBezTo>
                  <a:pt x="2358250" y="5350685"/>
                  <a:pt x="2491060" y="5200551"/>
                  <a:pt x="2510308" y="4958028"/>
                </a:cubicBezTo>
                <a:cubicBezTo>
                  <a:pt x="2529556" y="4715505"/>
                  <a:pt x="2467962" y="4484531"/>
                  <a:pt x="2489135" y="4242007"/>
                </a:cubicBezTo>
                <a:cubicBezTo>
                  <a:pt x="2506458" y="4234308"/>
                  <a:pt x="2527631" y="4205436"/>
                  <a:pt x="2543029" y="4215060"/>
                </a:cubicBezTo>
                <a:cubicBezTo>
                  <a:pt x="2519933" y="4503778"/>
                  <a:pt x="2646968" y="4779023"/>
                  <a:pt x="2562278" y="5088914"/>
                </a:cubicBezTo>
                <a:cubicBezTo>
                  <a:pt x="2552653" y="5123560"/>
                  <a:pt x="2531481" y="5146657"/>
                  <a:pt x="2521857" y="5175529"/>
                </a:cubicBezTo>
                <a:cubicBezTo>
                  <a:pt x="2502609" y="5233273"/>
                  <a:pt x="2494910" y="5277543"/>
                  <a:pt x="2469887" y="5314114"/>
                </a:cubicBezTo>
                <a:cubicBezTo>
                  <a:pt x="2381347" y="5439225"/>
                  <a:pt x="2190793" y="5441150"/>
                  <a:pt x="2146523" y="5620155"/>
                </a:cubicBezTo>
                <a:cubicBezTo>
                  <a:pt x="2231214" y="5443075"/>
                  <a:pt x="2446790" y="5437301"/>
                  <a:pt x="2527631" y="5265995"/>
                </a:cubicBezTo>
                <a:cubicBezTo>
                  <a:pt x="2706636" y="4886811"/>
                  <a:pt x="2521857" y="4542274"/>
                  <a:pt x="2560352" y="4191963"/>
                </a:cubicBezTo>
                <a:cubicBezTo>
                  <a:pt x="2614246" y="4099573"/>
                  <a:pt x="2662366" y="3966762"/>
                  <a:pt x="2739358" y="3926341"/>
                </a:cubicBezTo>
                <a:cubicBezTo>
                  <a:pt x="2718185" y="4041828"/>
                  <a:pt x="2716260" y="4257406"/>
                  <a:pt x="2621945" y="4261255"/>
                </a:cubicBezTo>
                <a:cubicBezTo>
                  <a:pt x="2643118" y="4224684"/>
                  <a:pt x="2691238" y="4188113"/>
                  <a:pt x="2700862" y="4122670"/>
                </a:cubicBezTo>
                <a:cubicBezTo>
                  <a:pt x="2706636" y="4086099"/>
                  <a:pt x="2704711" y="4045678"/>
                  <a:pt x="2698937" y="4018731"/>
                </a:cubicBezTo>
                <a:cubicBezTo>
                  <a:pt x="2631569" y="4047603"/>
                  <a:pt x="2610397" y="4147693"/>
                  <a:pt x="2581525" y="4238158"/>
                </a:cubicBezTo>
                <a:cubicBezTo>
                  <a:pt x="2587301" y="4245857"/>
                  <a:pt x="2593074" y="4253556"/>
                  <a:pt x="2608472" y="4253556"/>
                </a:cubicBezTo>
                <a:cubicBezTo>
                  <a:pt x="2598848" y="4501854"/>
                  <a:pt x="2627720" y="4725129"/>
                  <a:pt x="2620021" y="4971502"/>
                </a:cubicBezTo>
                <a:cubicBezTo>
                  <a:pt x="2621945" y="4984975"/>
                  <a:pt x="2629645" y="4973427"/>
                  <a:pt x="2635419" y="4983050"/>
                </a:cubicBezTo>
                <a:cubicBezTo>
                  <a:pt x="2654185" y="5183710"/>
                  <a:pt x="2556021" y="5350805"/>
                  <a:pt x="2440805" y="5453481"/>
                </a:cubicBezTo>
                <a:lnTo>
                  <a:pt x="2383752" y="5498123"/>
                </a:lnTo>
                <a:lnTo>
                  <a:pt x="2412925" y="5470744"/>
                </a:lnTo>
                <a:cubicBezTo>
                  <a:pt x="2438128" y="5445481"/>
                  <a:pt x="2461225" y="5419015"/>
                  <a:pt x="2479511" y="5389181"/>
                </a:cubicBezTo>
                <a:cubicBezTo>
                  <a:pt x="2358250" y="5516217"/>
                  <a:pt x="2185019" y="5587434"/>
                  <a:pt x="2158073" y="5843431"/>
                </a:cubicBezTo>
                <a:cubicBezTo>
                  <a:pt x="2167696" y="5868453"/>
                  <a:pt x="2198492" y="5897325"/>
                  <a:pt x="2177320" y="5930046"/>
                </a:cubicBezTo>
                <a:cubicBezTo>
                  <a:pt x="2163847" y="5937745"/>
                  <a:pt x="2165771" y="5908874"/>
                  <a:pt x="2142673" y="5912723"/>
                </a:cubicBezTo>
                <a:cubicBezTo>
                  <a:pt x="2127275" y="5914648"/>
                  <a:pt x="2129200" y="5945444"/>
                  <a:pt x="2104178" y="5933896"/>
                </a:cubicBezTo>
                <a:cubicBezTo>
                  <a:pt x="2094554" y="5914648"/>
                  <a:pt x="2081080" y="5895400"/>
                  <a:pt x="2063757" y="5880002"/>
                </a:cubicBezTo>
                <a:cubicBezTo>
                  <a:pt x="2063757" y="5880002"/>
                  <a:pt x="2061832" y="5878077"/>
                  <a:pt x="2061832" y="5878077"/>
                </a:cubicBezTo>
                <a:cubicBezTo>
                  <a:pt x="2057983" y="5880002"/>
                  <a:pt x="2056058" y="5883851"/>
                  <a:pt x="2052209" y="5885776"/>
                </a:cubicBezTo>
                <a:cubicBezTo>
                  <a:pt x="2050284" y="5885776"/>
                  <a:pt x="2050284" y="5885776"/>
                  <a:pt x="2050284" y="5885776"/>
                </a:cubicBezTo>
                <a:cubicBezTo>
                  <a:pt x="2048359" y="5881927"/>
                  <a:pt x="2046434" y="5880002"/>
                  <a:pt x="2044510" y="5878077"/>
                </a:cubicBezTo>
                <a:cubicBezTo>
                  <a:pt x="2042585" y="5880002"/>
                  <a:pt x="2044510" y="5883851"/>
                  <a:pt x="2044510" y="5885776"/>
                </a:cubicBezTo>
                <a:cubicBezTo>
                  <a:pt x="2034885" y="5885776"/>
                  <a:pt x="2029111" y="5885776"/>
                  <a:pt x="2021412" y="5883851"/>
                </a:cubicBezTo>
                <a:cubicBezTo>
                  <a:pt x="2021412" y="5878077"/>
                  <a:pt x="2021412" y="5872303"/>
                  <a:pt x="2021412" y="5868453"/>
                </a:cubicBezTo>
                <a:cubicBezTo>
                  <a:pt x="2023337" y="5866528"/>
                  <a:pt x="2027186" y="5864603"/>
                  <a:pt x="2029111" y="5862679"/>
                </a:cubicBezTo>
                <a:cubicBezTo>
                  <a:pt x="2032962" y="5864603"/>
                  <a:pt x="2036810" y="5864603"/>
                  <a:pt x="2040660" y="5864603"/>
                </a:cubicBezTo>
                <a:cubicBezTo>
                  <a:pt x="2032962" y="5858829"/>
                  <a:pt x="2023337" y="5851130"/>
                  <a:pt x="2013713" y="5845355"/>
                </a:cubicBezTo>
                <a:cubicBezTo>
                  <a:pt x="2007939" y="5845355"/>
                  <a:pt x="2007939" y="5847280"/>
                  <a:pt x="2009863" y="5851130"/>
                </a:cubicBezTo>
                <a:cubicBezTo>
                  <a:pt x="2007939" y="5851130"/>
                  <a:pt x="2007939" y="5853055"/>
                  <a:pt x="2006014" y="5853055"/>
                </a:cubicBezTo>
                <a:cubicBezTo>
                  <a:pt x="2006014" y="5849205"/>
                  <a:pt x="2006014" y="5845355"/>
                  <a:pt x="2007939" y="5843431"/>
                </a:cubicBezTo>
                <a:cubicBezTo>
                  <a:pt x="2009863" y="5843431"/>
                  <a:pt x="2009863" y="5843431"/>
                  <a:pt x="2011788" y="5843431"/>
                </a:cubicBezTo>
                <a:cubicBezTo>
                  <a:pt x="2019487" y="5828032"/>
                  <a:pt x="2019487" y="5818408"/>
                  <a:pt x="2015638" y="5810709"/>
                </a:cubicBezTo>
                <a:cubicBezTo>
                  <a:pt x="2011788" y="5812634"/>
                  <a:pt x="2007939" y="5814559"/>
                  <a:pt x="2004089" y="5816483"/>
                </a:cubicBezTo>
                <a:cubicBezTo>
                  <a:pt x="2002164" y="5808784"/>
                  <a:pt x="2007939" y="5806859"/>
                  <a:pt x="2007939" y="5801085"/>
                </a:cubicBezTo>
                <a:cubicBezTo>
                  <a:pt x="2004089" y="5795311"/>
                  <a:pt x="2002164" y="5791461"/>
                  <a:pt x="2000239" y="5787612"/>
                </a:cubicBezTo>
                <a:cubicBezTo>
                  <a:pt x="1996390" y="5787612"/>
                  <a:pt x="1994466" y="5785687"/>
                  <a:pt x="1992540" y="5783762"/>
                </a:cubicBezTo>
                <a:cubicBezTo>
                  <a:pt x="1994466" y="5781837"/>
                  <a:pt x="1994466" y="5781837"/>
                  <a:pt x="1994466" y="5779913"/>
                </a:cubicBezTo>
                <a:cubicBezTo>
                  <a:pt x="1996390" y="5779913"/>
                  <a:pt x="1996390" y="5779913"/>
                  <a:pt x="1998314" y="5779913"/>
                </a:cubicBezTo>
                <a:cubicBezTo>
                  <a:pt x="1996390" y="5777988"/>
                  <a:pt x="1998314" y="5774138"/>
                  <a:pt x="1998314" y="5770289"/>
                </a:cubicBezTo>
                <a:cubicBezTo>
                  <a:pt x="2002164" y="5768364"/>
                  <a:pt x="2007939" y="5764514"/>
                  <a:pt x="2013713" y="5762590"/>
                </a:cubicBezTo>
                <a:cubicBezTo>
                  <a:pt x="2013713" y="5751041"/>
                  <a:pt x="2015638" y="5739492"/>
                  <a:pt x="2013713" y="5729868"/>
                </a:cubicBezTo>
                <a:cubicBezTo>
                  <a:pt x="2017562" y="5733718"/>
                  <a:pt x="2029111" y="5729868"/>
                  <a:pt x="2029111" y="5722169"/>
                </a:cubicBezTo>
                <a:cubicBezTo>
                  <a:pt x="2036810" y="5727944"/>
                  <a:pt x="2029111" y="5739492"/>
                  <a:pt x="2027186" y="5749116"/>
                </a:cubicBezTo>
                <a:cubicBezTo>
                  <a:pt x="2027186" y="5752966"/>
                  <a:pt x="2025261" y="5754891"/>
                  <a:pt x="2025261" y="5758740"/>
                </a:cubicBezTo>
                <a:cubicBezTo>
                  <a:pt x="2027186" y="5758740"/>
                  <a:pt x="2029111" y="5756815"/>
                  <a:pt x="2031036" y="5756815"/>
                </a:cubicBezTo>
                <a:cubicBezTo>
                  <a:pt x="2031036" y="5751041"/>
                  <a:pt x="2032962" y="5745267"/>
                  <a:pt x="2034885" y="5739492"/>
                </a:cubicBezTo>
                <a:cubicBezTo>
                  <a:pt x="2036810" y="5741417"/>
                  <a:pt x="2036810" y="5745267"/>
                  <a:pt x="2040660" y="5745267"/>
                </a:cubicBezTo>
                <a:cubicBezTo>
                  <a:pt x="2046434" y="5739492"/>
                  <a:pt x="2042585" y="5731793"/>
                  <a:pt x="2038736" y="5727944"/>
                </a:cubicBezTo>
                <a:cubicBezTo>
                  <a:pt x="2042585" y="5726019"/>
                  <a:pt x="2036810" y="5720244"/>
                  <a:pt x="2038736" y="5718320"/>
                </a:cubicBezTo>
                <a:cubicBezTo>
                  <a:pt x="2046434" y="5726019"/>
                  <a:pt x="2056058" y="5718320"/>
                  <a:pt x="2056058" y="5708696"/>
                </a:cubicBezTo>
                <a:cubicBezTo>
                  <a:pt x="2052209" y="5704846"/>
                  <a:pt x="2046434" y="5710620"/>
                  <a:pt x="2040660" y="5708696"/>
                </a:cubicBezTo>
                <a:cubicBezTo>
                  <a:pt x="2044510" y="5704846"/>
                  <a:pt x="2052209" y="5702921"/>
                  <a:pt x="2057983" y="5700996"/>
                </a:cubicBezTo>
                <a:cubicBezTo>
                  <a:pt x="2059908" y="5704846"/>
                  <a:pt x="2059908" y="5710620"/>
                  <a:pt x="2063757" y="5710620"/>
                </a:cubicBezTo>
                <a:cubicBezTo>
                  <a:pt x="2071456" y="5708696"/>
                  <a:pt x="2069531" y="5699072"/>
                  <a:pt x="2065682" y="5695222"/>
                </a:cubicBezTo>
                <a:cubicBezTo>
                  <a:pt x="2069531" y="5695222"/>
                  <a:pt x="2071456" y="5693297"/>
                  <a:pt x="2075306" y="5693297"/>
                </a:cubicBezTo>
                <a:cubicBezTo>
                  <a:pt x="2077231" y="5710620"/>
                  <a:pt x="2073381" y="5729868"/>
                  <a:pt x="2073381" y="5745267"/>
                </a:cubicBezTo>
                <a:cubicBezTo>
                  <a:pt x="2077231" y="5745267"/>
                  <a:pt x="2081080" y="5743342"/>
                  <a:pt x="2084930" y="5741417"/>
                </a:cubicBezTo>
                <a:cubicBezTo>
                  <a:pt x="2084930" y="5731793"/>
                  <a:pt x="2084930" y="5722169"/>
                  <a:pt x="2086855" y="5712545"/>
                </a:cubicBezTo>
                <a:cubicBezTo>
                  <a:pt x="2088780" y="5708696"/>
                  <a:pt x="2090704" y="5706771"/>
                  <a:pt x="2092629" y="5702921"/>
                </a:cubicBezTo>
                <a:cubicBezTo>
                  <a:pt x="2092629" y="5700996"/>
                  <a:pt x="2092629" y="5699072"/>
                  <a:pt x="2092629" y="5699072"/>
                </a:cubicBezTo>
                <a:cubicBezTo>
                  <a:pt x="2094554" y="5697147"/>
                  <a:pt x="2096479" y="5695222"/>
                  <a:pt x="2098403" y="5693297"/>
                </a:cubicBezTo>
                <a:cubicBezTo>
                  <a:pt x="2104178" y="5693297"/>
                  <a:pt x="2109952" y="5693297"/>
                  <a:pt x="2115726" y="5693297"/>
                </a:cubicBezTo>
                <a:cubicBezTo>
                  <a:pt x="2117651" y="5697147"/>
                  <a:pt x="2119577" y="5700996"/>
                  <a:pt x="2123426" y="5700996"/>
                </a:cubicBezTo>
                <a:cubicBezTo>
                  <a:pt x="2123426" y="5699072"/>
                  <a:pt x="2123426" y="5699072"/>
                  <a:pt x="2123426" y="5697147"/>
                </a:cubicBezTo>
                <a:cubicBezTo>
                  <a:pt x="2121501" y="5695222"/>
                  <a:pt x="2121501" y="5695222"/>
                  <a:pt x="2119577" y="5693297"/>
                </a:cubicBezTo>
                <a:cubicBezTo>
                  <a:pt x="2121501" y="5693297"/>
                  <a:pt x="2121501" y="5693297"/>
                  <a:pt x="2123426" y="5693297"/>
                </a:cubicBezTo>
                <a:cubicBezTo>
                  <a:pt x="2123426" y="5691372"/>
                  <a:pt x="2123426" y="5687523"/>
                  <a:pt x="2123426" y="5685598"/>
                </a:cubicBezTo>
                <a:cubicBezTo>
                  <a:pt x="2117651" y="5685598"/>
                  <a:pt x="2113803" y="5685598"/>
                  <a:pt x="2108027" y="5685598"/>
                </a:cubicBezTo>
                <a:cubicBezTo>
                  <a:pt x="2111877" y="5681748"/>
                  <a:pt x="2117651" y="5679824"/>
                  <a:pt x="2121501" y="5675974"/>
                </a:cubicBezTo>
                <a:cubicBezTo>
                  <a:pt x="2121501" y="5675974"/>
                  <a:pt x="2119577" y="5674049"/>
                  <a:pt x="2119577" y="5672124"/>
                </a:cubicBezTo>
                <a:cubicBezTo>
                  <a:pt x="2117651" y="5674049"/>
                  <a:pt x="2115726" y="5675974"/>
                  <a:pt x="2113803" y="5677899"/>
                </a:cubicBezTo>
                <a:cubicBezTo>
                  <a:pt x="2115726" y="5674049"/>
                  <a:pt x="2111877" y="5675974"/>
                  <a:pt x="2111877" y="5674049"/>
                </a:cubicBezTo>
                <a:cubicBezTo>
                  <a:pt x="2111877" y="5670200"/>
                  <a:pt x="2115726" y="5670200"/>
                  <a:pt x="2117651" y="5668275"/>
                </a:cubicBezTo>
                <a:cubicBezTo>
                  <a:pt x="2117651" y="5666350"/>
                  <a:pt x="2115726" y="5664425"/>
                  <a:pt x="2115726" y="5662500"/>
                </a:cubicBezTo>
                <a:cubicBezTo>
                  <a:pt x="2108027" y="5656726"/>
                  <a:pt x="2100328" y="5654801"/>
                  <a:pt x="2094554" y="5650952"/>
                </a:cubicBezTo>
                <a:cubicBezTo>
                  <a:pt x="2092629" y="5650952"/>
                  <a:pt x="2092629" y="5652876"/>
                  <a:pt x="2092629" y="5652876"/>
                </a:cubicBezTo>
                <a:cubicBezTo>
                  <a:pt x="2094554" y="5654801"/>
                  <a:pt x="2098403" y="5656726"/>
                  <a:pt x="2100328" y="5660576"/>
                </a:cubicBezTo>
                <a:cubicBezTo>
                  <a:pt x="2096479" y="5664425"/>
                  <a:pt x="2092629" y="5668275"/>
                  <a:pt x="2086855" y="5672124"/>
                </a:cubicBezTo>
                <a:lnTo>
                  <a:pt x="2086855" y="5654801"/>
                </a:lnTo>
                <a:lnTo>
                  <a:pt x="2086855" y="5649027"/>
                </a:lnTo>
                <a:cubicBezTo>
                  <a:pt x="2081080" y="5647102"/>
                  <a:pt x="2077231" y="5647102"/>
                  <a:pt x="2071456" y="5645177"/>
                </a:cubicBezTo>
                <a:cubicBezTo>
                  <a:pt x="2071456" y="5645177"/>
                  <a:pt x="2071456" y="5647102"/>
                  <a:pt x="2071456" y="5647102"/>
                </a:cubicBezTo>
                <a:cubicBezTo>
                  <a:pt x="2067607" y="5649027"/>
                  <a:pt x="2061832" y="5650952"/>
                  <a:pt x="2057983" y="5652876"/>
                </a:cubicBezTo>
                <a:lnTo>
                  <a:pt x="2059633" y="5644627"/>
                </a:lnTo>
                <a:lnTo>
                  <a:pt x="2054133" y="5643252"/>
                </a:lnTo>
                <a:lnTo>
                  <a:pt x="2045953" y="5643252"/>
                </a:lnTo>
                <a:lnTo>
                  <a:pt x="2056058" y="5649027"/>
                </a:lnTo>
                <a:cubicBezTo>
                  <a:pt x="2056058" y="5649027"/>
                  <a:pt x="2054134" y="5650952"/>
                  <a:pt x="2054134" y="5652876"/>
                </a:cubicBezTo>
                <a:cubicBezTo>
                  <a:pt x="2050284" y="5652876"/>
                  <a:pt x="2050284" y="5649027"/>
                  <a:pt x="2046433" y="5649027"/>
                </a:cubicBezTo>
                <a:cubicBezTo>
                  <a:pt x="2046433" y="5654801"/>
                  <a:pt x="2050284" y="5658651"/>
                  <a:pt x="2052209" y="5662500"/>
                </a:cubicBezTo>
                <a:cubicBezTo>
                  <a:pt x="2048359" y="5666350"/>
                  <a:pt x="2040659" y="5668275"/>
                  <a:pt x="2034885" y="5670200"/>
                </a:cubicBezTo>
                <a:cubicBezTo>
                  <a:pt x="2034885" y="5670200"/>
                  <a:pt x="2032960" y="5670200"/>
                  <a:pt x="2032960" y="5670200"/>
                </a:cubicBezTo>
                <a:lnTo>
                  <a:pt x="2033559" y="5666616"/>
                </a:lnTo>
                <a:lnTo>
                  <a:pt x="2015638" y="5704846"/>
                </a:lnTo>
                <a:cubicBezTo>
                  <a:pt x="2012750" y="5694741"/>
                  <a:pt x="2015276" y="5686531"/>
                  <a:pt x="2019562" y="5679098"/>
                </a:cubicBezTo>
                <a:lnTo>
                  <a:pt x="2023512" y="5673349"/>
                </a:lnTo>
                <a:lnTo>
                  <a:pt x="2021412" y="5674049"/>
                </a:lnTo>
                <a:cubicBezTo>
                  <a:pt x="2021412" y="5666350"/>
                  <a:pt x="2025262" y="5658651"/>
                  <a:pt x="2031036" y="5652876"/>
                </a:cubicBezTo>
                <a:lnTo>
                  <a:pt x="2028350" y="5666307"/>
                </a:lnTo>
                <a:lnTo>
                  <a:pt x="2034043" y="5658019"/>
                </a:lnTo>
                <a:lnTo>
                  <a:pt x="2036035" y="5651752"/>
                </a:lnTo>
                <a:lnTo>
                  <a:pt x="2036809" y="5647102"/>
                </a:lnTo>
                <a:lnTo>
                  <a:pt x="2037839" y="5646072"/>
                </a:lnTo>
                <a:lnTo>
                  <a:pt x="2038736" y="5643252"/>
                </a:lnTo>
                <a:cubicBezTo>
                  <a:pt x="2036810" y="5643252"/>
                  <a:pt x="2032962" y="5645177"/>
                  <a:pt x="2031036" y="5645177"/>
                </a:cubicBezTo>
                <a:cubicBezTo>
                  <a:pt x="2027186" y="5650952"/>
                  <a:pt x="2023337" y="5656726"/>
                  <a:pt x="2017562" y="5660576"/>
                </a:cubicBezTo>
                <a:cubicBezTo>
                  <a:pt x="2017562" y="5654801"/>
                  <a:pt x="2017562" y="5650952"/>
                  <a:pt x="2017562" y="5647102"/>
                </a:cubicBezTo>
                <a:cubicBezTo>
                  <a:pt x="2013713" y="5649027"/>
                  <a:pt x="2009863" y="5649027"/>
                  <a:pt x="2006014" y="5650952"/>
                </a:cubicBezTo>
                <a:cubicBezTo>
                  <a:pt x="2004089" y="5658651"/>
                  <a:pt x="2002164" y="5666350"/>
                  <a:pt x="1996390" y="5670200"/>
                </a:cubicBezTo>
                <a:cubicBezTo>
                  <a:pt x="1992540" y="5666350"/>
                  <a:pt x="1990615" y="5662500"/>
                  <a:pt x="1988690" y="5656726"/>
                </a:cubicBezTo>
                <a:cubicBezTo>
                  <a:pt x="1984841" y="5658651"/>
                  <a:pt x="1982916" y="5658651"/>
                  <a:pt x="1979067" y="5660576"/>
                </a:cubicBezTo>
                <a:cubicBezTo>
                  <a:pt x="1986766" y="5677899"/>
                  <a:pt x="2004089" y="5691372"/>
                  <a:pt x="2006014" y="5708696"/>
                </a:cubicBezTo>
                <a:cubicBezTo>
                  <a:pt x="2004089" y="5706771"/>
                  <a:pt x="2000239" y="5702921"/>
                  <a:pt x="1996390" y="5700996"/>
                </a:cubicBezTo>
                <a:cubicBezTo>
                  <a:pt x="1994466" y="5700996"/>
                  <a:pt x="1994466" y="5702921"/>
                  <a:pt x="1992540" y="5704846"/>
                </a:cubicBezTo>
                <a:cubicBezTo>
                  <a:pt x="1985803" y="5700997"/>
                  <a:pt x="1980991" y="5704365"/>
                  <a:pt x="1976179" y="5707734"/>
                </a:cubicBezTo>
                <a:lnTo>
                  <a:pt x="1972626" y="5709711"/>
                </a:lnTo>
                <a:lnTo>
                  <a:pt x="1973292" y="5720244"/>
                </a:lnTo>
                <a:cubicBezTo>
                  <a:pt x="1969443" y="5724094"/>
                  <a:pt x="1967517" y="5726018"/>
                  <a:pt x="1963669" y="5727943"/>
                </a:cubicBezTo>
                <a:cubicBezTo>
                  <a:pt x="1963669" y="5722169"/>
                  <a:pt x="1963669" y="5714470"/>
                  <a:pt x="1957893" y="5710620"/>
                </a:cubicBezTo>
                <a:cubicBezTo>
                  <a:pt x="1957893" y="5714470"/>
                  <a:pt x="1961743" y="5720244"/>
                  <a:pt x="1959818" y="5724094"/>
                </a:cubicBezTo>
                <a:cubicBezTo>
                  <a:pt x="1959818" y="5722169"/>
                  <a:pt x="1957893" y="5720244"/>
                  <a:pt x="1954044" y="5720244"/>
                </a:cubicBezTo>
                <a:cubicBezTo>
                  <a:pt x="1950194" y="5720244"/>
                  <a:pt x="1952119" y="5724094"/>
                  <a:pt x="1950194" y="5724094"/>
                </a:cubicBezTo>
                <a:cubicBezTo>
                  <a:pt x="1948269" y="5718319"/>
                  <a:pt x="1944420" y="5712545"/>
                  <a:pt x="1942495" y="5704846"/>
                </a:cubicBezTo>
                <a:lnTo>
                  <a:pt x="1955969" y="5696127"/>
                </a:lnTo>
                <a:lnTo>
                  <a:pt x="1955969" y="5677899"/>
                </a:lnTo>
                <a:cubicBezTo>
                  <a:pt x="1959819" y="5675974"/>
                  <a:pt x="1963669" y="5675974"/>
                  <a:pt x="1965593" y="5672124"/>
                </a:cubicBezTo>
                <a:cubicBezTo>
                  <a:pt x="1965593" y="5670200"/>
                  <a:pt x="1961743" y="5670200"/>
                  <a:pt x="1961743" y="5668275"/>
                </a:cubicBezTo>
                <a:cubicBezTo>
                  <a:pt x="1954044" y="5670200"/>
                  <a:pt x="1946345" y="5672124"/>
                  <a:pt x="1938646" y="5674049"/>
                </a:cubicBezTo>
                <a:cubicBezTo>
                  <a:pt x="1938646" y="5674049"/>
                  <a:pt x="1938646" y="5675974"/>
                  <a:pt x="1938646" y="5675974"/>
                </a:cubicBezTo>
                <a:lnTo>
                  <a:pt x="1932872" y="5677899"/>
                </a:lnTo>
                <a:lnTo>
                  <a:pt x="1932872" y="5679342"/>
                </a:lnTo>
                <a:cubicBezTo>
                  <a:pt x="1932390" y="5684635"/>
                  <a:pt x="1930947" y="5689448"/>
                  <a:pt x="1927098" y="5693297"/>
                </a:cubicBezTo>
                <a:cubicBezTo>
                  <a:pt x="1927098" y="5691372"/>
                  <a:pt x="1927098" y="5687523"/>
                  <a:pt x="1923247" y="5689447"/>
                </a:cubicBezTo>
                <a:lnTo>
                  <a:pt x="1925438" y="5676506"/>
                </a:lnTo>
                <a:lnTo>
                  <a:pt x="1925172" y="5675974"/>
                </a:lnTo>
                <a:cubicBezTo>
                  <a:pt x="1925172" y="5675974"/>
                  <a:pt x="1925172" y="5674049"/>
                  <a:pt x="1925172" y="5674049"/>
                </a:cubicBezTo>
                <a:lnTo>
                  <a:pt x="1921324" y="5674049"/>
                </a:lnTo>
                <a:lnTo>
                  <a:pt x="1915548" y="5674049"/>
                </a:lnTo>
                <a:cubicBezTo>
                  <a:pt x="1913625" y="5677899"/>
                  <a:pt x="1911699" y="5679824"/>
                  <a:pt x="1909774" y="5683673"/>
                </a:cubicBezTo>
                <a:cubicBezTo>
                  <a:pt x="1907849" y="5683673"/>
                  <a:pt x="1907849" y="5683673"/>
                  <a:pt x="1905925" y="5683673"/>
                </a:cubicBezTo>
                <a:cubicBezTo>
                  <a:pt x="1905925" y="5683673"/>
                  <a:pt x="1907849" y="5685598"/>
                  <a:pt x="1907849" y="5685598"/>
                </a:cubicBezTo>
                <a:cubicBezTo>
                  <a:pt x="1905925" y="5685598"/>
                  <a:pt x="1905925" y="5687523"/>
                  <a:pt x="1904000" y="5687523"/>
                </a:cubicBezTo>
                <a:lnTo>
                  <a:pt x="1904000" y="5691372"/>
                </a:lnTo>
                <a:cubicBezTo>
                  <a:pt x="1898225" y="5710620"/>
                  <a:pt x="1892451" y="5727943"/>
                  <a:pt x="1871278" y="5731793"/>
                </a:cubicBezTo>
                <a:lnTo>
                  <a:pt x="1873972" y="5712933"/>
                </a:lnTo>
                <a:lnTo>
                  <a:pt x="1863579" y="5751041"/>
                </a:lnTo>
                <a:lnTo>
                  <a:pt x="1864323" y="5752530"/>
                </a:lnTo>
                <a:lnTo>
                  <a:pt x="1886676" y="5739490"/>
                </a:lnTo>
                <a:cubicBezTo>
                  <a:pt x="1886676" y="5743340"/>
                  <a:pt x="1888602" y="5745265"/>
                  <a:pt x="1888602" y="5747190"/>
                </a:cubicBezTo>
                <a:cubicBezTo>
                  <a:pt x="1892451" y="5749114"/>
                  <a:pt x="1900150" y="5749114"/>
                  <a:pt x="1903999" y="5752964"/>
                </a:cubicBezTo>
                <a:cubicBezTo>
                  <a:pt x="1903999" y="5758738"/>
                  <a:pt x="1903999" y="5764513"/>
                  <a:pt x="1902075" y="5770287"/>
                </a:cubicBezTo>
                <a:cubicBezTo>
                  <a:pt x="1896300" y="5774136"/>
                  <a:pt x="1886676" y="5776061"/>
                  <a:pt x="1884751" y="5783760"/>
                </a:cubicBezTo>
                <a:cubicBezTo>
                  <a:pt x="1886676" y="5785685"/>
                  <a:pt x="1892451" y="5785685"/>
                  <a:pt x="1898225" y="5785685"/>
                </a:cubicBezTo>
                <a:cubicBezTo>
                  <a:pt x="1896300" y="5789535"/>
                  <a:pt x="1896300" y="5791459"/>
                  <a:pt x="1896300" y="5795309"/>
                </a:cubicBezTo>
                <a:cubicBezTo>
                  <a:pt x="1894376" y="5797234"/>
                  <a:pt x="1892451" y="5797234"/>
                  <a:pt x="1892451" y="5799158"/>
                </a:cubicBezTo>
                <a:cubicBezTo>
                  <a:pt x="1871278" y="5824181"/>
                  <a:pt x="1853955" y="5858827"/>
                  <a:pt x="1834707" y="5876150"/>
                </a:cubicBezTo>
                <a:cubicBezTo>
                  <a:pt x="1843368" y="5858827"/>
                  <a:pt x="1851549" y="5840061"/>
                  <a:pt x="1857082" y="5819610"/>
                </a:cubicBezTo>
                <a:lnTo>
                  <a:pt x="1862742" y="5761553"/>
                </a:lnTo>
                <a:lnTo>
                  <a:pt x="1861414" y="5762349"/>
                </a:lnTo>
                <a:cubicBezTo>
                  <a:pt x="1860211" y="5764514"/>
                  <a:pt x="1859730" y="5767402"/>
                  <a:pt x="1859730" y="5770289"/>
                </a:cubicBezTo>
                <a:cubicBezTo>
                  <a:pt x="1815460" y="5756815"/>
                  <a:pt x="1790437" y="5718320"/>
                  <a:pt x="1763491" y="5689448"/>
                </a:cubicBezTo>
                <a:lnTo>
                  <a:pt x="1754683" y="5697277"/>
                </a:lnTo>
                <a:lnTo>
                  <a:pt x="1760303" y="5709387"/>
                </a:lnTo>
                <a:cubicBezTo>
                  <a:pt x="1763009" y="5726620"/>
                  <a:pt x="1750017" y="5741417"/>
                  <a:pt x="1732694" y="5752965"/>
                </a:cubicBezTo>
                <a:cubicBezTo>
                  <a:pt x="1732694" y="5737567"/>
                  <a:pt x="1730769" y="5720244"/>
                  <a:pt x="1730769" y="5702921"/>
                </a:cubicBezTo>
                <a:cubicBezTo>
                  <a:pt x="1735581" y="5701958"/>
                  <a:pt x="1739431" y="5700996"/>
                  <a:pt x="1742799" y="5699312"/>
                </a:cubicBezTo>
                <a:lnTo>
                  <a:pt x="1746167" y="5696387"/>
                </a:lnTo>
                <a:lnTo>
                  <a:pt x="1746167" y="5675974"/>
                </a:lnTo>
                <a:cubicBezTo>
                  <a:pt x="1748092" y="5675974"/>
                  <a:pt x="1751943" y="5677899"/>
                  <a:pt x="1755791" y="5677899"/>
                </a:cubicBezTo>
                <a:cubicBezTo>
                  <a:pt x="1740393" y="5664425"/>
                  <a:pt x="1723070" y="5652876"/>
                  <a:pt x="1701897" y="5650952"/>
                </a:cubicBezTo>
                <a:cubicBezTo>
                  <a:pt x="1684574" y="5637478"/>
                  <a:pt x="1678800" y="5604757"/>
                  <a:pt x="1659552" y="5575885"/>
                </a:cubicBezTo>
                <a:cubicBezTo>
                  <a:pt x="1659552" y="5589359"/>
                  <a:pt x="1659552" y="5602832"/>
                  <a:pt x="1659552" y="5612456"/>
                </a:cubicBezTo>
                <a:cubicBezTo>
                  <a:pt x="1657627" y="5614381"/>
                  <a:pt x="1653777" y="5618230"/>
                  <a:pt x="1649928" y="5620155"/>
                </a:cubicBezTo>
                <a:cubicBezTo>
                  <a:pt x="1648003" y="5600908"/>
                  <a:pt x="1649928" y="5581660"/>
                  <a:pt x="1651853" y="5564337"/>
                </a:cubicBezTo>
                <a:cubicBezTo>
                  <a:pt x="1648003" y="5560487"/>
                  <a:pt x="1644153" y="5556637"/>
                  <a:pt x="1640304" y="5552788"/>
                </a:cubicBezTo>
                <a:cubicBezTo>
                  <a:pt x="1638379" y="5564337"/>
                  <a:pt x="1634529" y="5577810"/>
                  <a:pt x="1632606" y="5589359"/>
                </a:cubicBezTo>
                <a:cubicBezTo>
                  <a:pt x="1628755" y="5614381"/>
                  <a:pt x="1624906" y="5639403"/>
                  <a:pt x="1619131" y="5658651"/>
                </a:cubicBezTo>
                <a:cubicBezTo>
                  <a:pt x="1582560" y="5641328"/>
                  <a:pt x="1603733" y="5585509"/>
                  <a:pt x="1599883" y="5548938"/>
                </a:cubicBezTo>
                <a:cubicBezTo>
                  <a:pt x="1596035" y="5568186"/>
                  <a:pt x="1586410" y="5581660"/>
                  <a:pt x="1586410" y="5602832"/>
                </a:cubicBezTo>
                <a:cubicBezTo>
                  <a:pt x="1567162" y="5591284"/>
                  <a:pt x="1584485" y="5556637"/>
                  <a:pt x="1572936" y="5541239"/>
                </a:cubicBezTo>
                <a:cubicBezTo>
                  <a:pt x="1551765" y="5573961"/>
                  <a:pt x="1580636" y="5610531"/>
                  <a:pt x="1584485" y="5641328"/>
                </a:cubicBezTo>
                <a:cubicBezTo>
                  <a:pt x="1569087" y="5639403"/>
                  <a:pt x="1565237" y="5614381"/>
                  <a:pt x="1551765" y="5614381"/>
                </a:cubicBezTo>
                <a:cubicBezTo>
                  <a:pt x="1557539" y="5649027"/>
                  <a:pt x="1596035" y="5654801"/>
                  <a:pt x="1615282" y="5677899"/>
                </a:cubicBezTo>
                <a:cubicBezTo>
                  <a:pt x="1628755" y="5710620"/>
                  <a:pt x="1634529" y="5779913"/>
                  <a:pt x="1615282" y="5810709"/>
                </a:cubicBezTo>
                <a:cubicBezTo>
                  <a:pt x="1613357" y="5783762"/>
                  <a:pt x="1582560" y="5774138"/>
                  <a:pt x="1588335" y="5747191"/>
                </a:cubicBezTo>
                <a:cubicBezTo>
                  <a:pt x="1592184" y="5729868"/>
                  <a:pt x="1630680" y="5716395"/>
                  <a:pt x="1611432" y="5697147"/>
                </a:cubicBezTo>
                <a:cubicBezTo>
                  <a:pt x="1599883" y="5700996"/>
                  <a:pt x="1605658" y="5718320"/>
                  <a:pt x="1596035" y="5722169"/>
                </a:cubicBezTo>
                <a:cubicBezTo>
                  <a:pt x="1592184" y="5714470"/>
                  <a:pt x="1594109" y="5699072"/>
                  <a:pt x="1588335" y="5691372"/>
                </a:cubicBezTo>
                <a:cubicBezTo>
                  <a:pt x="1580636" y="5706771"/>
                  <a:pt x="1582560" y="5729868"/>
                  <a:pt x="1574861" y="5745267"/>
                </a:cubicBezTo>
                <a:cubicBezTo>
                  <a:pt x="1572936" y="5743342"/>
                  <a:pt x="1571012" y="5743342"/>
                  <a:pt x="1569087" y="5741417"/>
                </a:cubicBezTo>
                <a:cubicBezTo>
                  <a:pt x="1569087" y="5737568"/>
                  <a:pt x="1567162" y="5735643"/>
                  <a:pt x="1567162" y="5731793"/>
                </a:cubicBezTo>
                <a:cubicBezTo>
                  <a:pt x="1567162" y="5729868"/>
                  <a:pt x="1569087" y="5729868"/>
                  <a:pt x="1569087" y="5726019"/>
                </a:cubicBezTo>
                <a:cubicBezTo>
                  <a:pt x="1567162" y="5724094"/>
                  <a:pt x="1565237" y="5726019"/>
                  <a:pt x="1563312" y="5726019"/>
                </a:cubicBezTo>
                <a:cubicBezTo>
                  <a:pt x="1565237" y="5712545"/>
                  <a:pt x="1574861" y="5695222"/>
                  <a:pt x="1565237" y="5685598"/>
                </a:cubicBezTo>
                <a:cubicBezTo>
                  <a:pt x="1561388" y="5691372"/>
                  <a:pt x="1559463" y="5699072"/>
                  <a:pt x="1555613" y="5704846"/>
                </a:cubicBezTo>
                <a:cubicBezTo>
                  <a:pt x="1555613" y="5699072"/>
                  <a:pt x="1553688" y="5693297"/>
                  <a:pt x="1551765" y="5687523"/>
                </a:cubicBezTo>
                <a:cubicBezTo>
                  <a:pt x="1553688" y="5687523"/>
                  <a:pt x="1553688" y="5687523"/>
                  <a:pt x="1553688" y="5685598"/>
                </a:cubicBezTo>
                <a:cubicBezTo>
                  <a:pt x="1547914" y="5681748"/>
                  <a:pt x="1549839" y="5675974"/>
                  <a:pt x="1547914" y="5670200"/>
                </a:cubicBezTo>
                <a:cubicBezTo>
                  <a:pt x="1553688" y="5670200"/>
                  <a:pt x="1559463" y="5675974"/>
                  <a:pt x="1563312" y="5672124"/>
                </a:cubicBezTo>
                <a:cubicBezTo>
                  <a:pt x="1561388" y="5668275"/>
                  <a:pt x="1553688" y="5668275"/>
                  <a:pt x="1549839" y="5664425"/>
                </a:cubicBezTo>
                <a:cubicBezTo>
                  <a:pt x="1553688" y="5666350"/>
                  <a:pt x="1557539" y="5664425"/>
                  <a:pt x="1559463" y="5660576"/>
                </a:cubicBezTo>
                <a:cubicBezTo>
                  <a:pt x="1557539" y="5658651"/>
                  <a:pt x="1553688" y="5658651"/>
                  <a:pt x="1551765" y="5654801"/>
                </a:cubicBezTo>
                <a:cubicBezTo>
                  <a:pt x="1549839" y="5654801"/>
                  <a:pt x="1547914" y="5658651"/>
                  <a:pt x="1545989" y="5656726"/>
                </a:cubicBezTo>
                <a:cubicBezTo>
                  <a:pt x="1551765" y="5652876"/>
                  <a:pt x="1561388" y="5643252"/>
                  <a:pt x="1553688" y="5637478"/>
                </a:cubicBezTo>
                <a:cubicBezTo>
                  <a:pt x="1545989" y="5639403"/>
                  <a:pt x="1545989" y="5649027"/>
                  <a:pt x="1544065" y="5654801"/>
                </a:cubicBezTo>
                <a:cubicBezTo>
                  <a:pt x="1544065" y="5650952"/>
                  <a:pt x="1544065" y="5649027"/>
                  <a:pt x="1542140" y="5647102"/>
                </a:cubicBezTo>
                <a:cubicBezTo>
                  <a:pt x="1538290" y="5645177"/>
                  <a:pt x="1540215" y="5649027"/>
                  <a:pt x="1536365" y="5649027"/>
                </a:cubicBezTo>
                <a:cubicBezTo>
                  <a:pt x="1530591" y="5641328"/>
                  <a:pt x="1524817" y="5622080"/>
                  <a:pt x="1530591" y="5612456"/>
                </a:cubicBezTo>
                <a:cubicBezTo>
                  <a:pt x="1530591" y="5610531"/>
                  <a:pt x="1530591" y="5610531"/>
                  <a:pt x="1530591" y="5610531"/>
                </a:cubicBezTo>
                <a:cubicBezTo>
                  <a:pt x="1530591" y="5602832"/>
                  <a:pt x="1534441" y="5593208"/>
                  <a:pt x="1536365" y="5585509"/>
                </a:cubicBezTo>
                <a:cubicBezTo>
                  <a:pt x="1545989" y="5589359"/>
                  <a:pt x="1557539" y="5591284"/>
                  <a:pt x="1563312" y="5585509"/>
                </a:cubicBezTo>
                <a:cubicBezTo>
                  <a:pt x="1559463" y="5581660"/>
                  <a:pt x="1551765" y="5579735"/>
                  <a:pt x="1544065" y="5577810"/>
                </a:cubicBezTo>
                <a:cubicBezTo>
                  <a:pt x="1547914" y="5572036"/>
                  <a:pt x="1557539" y="5572036"/>
                  <a:pt x="1557539" y="5564337"/>
                </a:cubicBezTo>
                <a:cubicBezTo>
                  <a:pt x="1555613" y="5564337"/>
                  <a:pt x="1555613" y="5562412"/>
                  <a:pt x="1555613" y="5562412"/>
                </a:cubicBezTo>
                <a:cubicBezTo>
                  <a:pt x="1551765" y="5564337"/>
                  <a:pt x="1547914" y="5564337"/>
                  <a:pt x="1544065" y="5566261"/>
                </a:cubicBezTo>
                <a:cubicBezTo>
                  <a:pt x="1545989" y="5562412"/>
                  <a:pt x="1547914" y="5558562"/>
                  <a:pt x="1549839" y="5554713"/>
                </a:cubicBezTo>
                <a:cubicBezTo>
                  <a:pt x="1557539" y="5541239"/>
                  <a:pt x="1571012" y="5531615"/>
                  <a:pt x="1578711" y="5520066"/>
                </a:cubicBezTo>
                <a:cubicBezTo>
                  <a:pt x="1574861" y="5518141"/>
                  <a:pt x="1572936" y="5516217"/>
                  <a:pt x="1569087" y="5514292"/>
                </a:cubicBezTo>
                <a:cubicBezTo>
                  <a:pt x="1565237" y="5520066"/>
                  <a:pt x="1561388" y="5525841"/>
                  <a:pt x="1553688" y="5527765"/>
                </a:cubicBezTo>
                <a:cubicBezTo>
                  <a:pt x="1553688" y="5518141"/>
                  <a:pt x="1555613" y="5512367"/>
                  <a:pt x="1557539" y="5506593"/>
                </a:cubicBezTo>
                <a:cubicBezTo>
                  <a:pt x="1555613" y="5504668"/>
                  <a:pt x="1555613" y="5504668"/>
                  <a:pt x="1553688" y="5502743"/>
                </a:cubicBezTo>
                <a:cubicBezTo>
                  <a:pt x="1544065" y="5512367"/>
                  <a:pt x="1540215" y="5527765"/>
                  <a:pt x="1536365" y="5543164"/>
                </a:cubicBezTo>
                <a:cubicBezTo>
                  <a:pt x="1536365" y="5543164"/>
                  <a:pt x="1534441" y="5541239"/>
                  <a:pt x="1534441" y="5541239"/>
                </a:cubicBezTo>
                <a:cubicBezTo>
                  <a:pt x="1524817" y="5543164"/>
                  <a:pt x="1524817" y="5554713"/>
                  <a:pt x="1519042" y="5560487"/>
                </a:cubicBezTo>
                <a:cubicBezTo>
                  <a:pt x="1519042" y="5543164"/>
                  <a:pt x="1522892" y="5525841"/>
                  <a:pt x="1524817" y="5510442"/>
                </a:cubicBezTo>
                <a:cubicBezTo>
                  <a:pt x="1532516" y="5506593"/>
                  <a:pt x="1542140" y="5504668"/>
                  <a:pt x="1549839" y="5500818"/>
                </a:cubicBezTo>
                <a:cubicBezTo>
                  <a:pt x="1542140" y="5493119"/>
                  <a:pt x="1538290" y="5483495"/>
                  <a:pt x="1542140" y="5471947"/>
                </a:cubicBezTo>
                <a:cubicBezTo>
                  <a:pt x="1538290" y="5473871"/>
                  <a:pt x="1534441" y="5473871"/>
                  <a:pt x="1530591" y="5475796"/>
                </a:cubicBezTo>
                <a:cubicBezTo>
                  <a:pt x="1534441" y="5464247"/>
                  <a:pt x="1538290" y="5454624"/>
                  <a:pt x="1544065" y="5445000"/>
                </a:cubicBezTo>
                <a:cubicBezTo>
                  <a:pt x="1555613" y="5441150"/>
                  <a:pt x="1567162" y="5439225"/>
                  <a:pt x="1578711" y="5435376"/>
                </a:cubicBezTo>
                <a:cubicBezTo>
                  <a:pt x="1580636" y="5441150"/>
                  <a:pt x="1584485" y="5445000"/>
                  <a:pt x="1580636" y="5448849"/>
                </a:cubicBezTo>
                <a:cubicBezTo>
                  <a:pt x="1574861" y="5446924"/>
                  <a:pt x="1565237" y="5441150"/>
                  <a:pt x="1561388" y="5445000"/>
                </a:cubicBezTo>
                <a:cubicBezTo>
                  <a:pt x="1563312" y="5448849"/>
                  <a:pt x="1563312" y="5450774"/>
                  <a:pt x="1565237" y="5452699"/>
                </a:cubicBezTo>
                <a:cubicBezTo>
                  <a:pt x="1574861" y="5450774"/>
                  <a:pt x="1586410" y="5448849"/>
                  <a:pt x="1599883" y="5448849"/>
                </a:cubicBezTo>
                <a:cubicBezTo>
                  <a:pt x="1596035" y="5445000"/>
                  <a:pt x="1590259" y="5439225"/>
                  <a:pt x="1586410" y="5435376"/>
                </a:cubicBezTo>
                <a:cubicBezTo>
                  <a:pt x="1592184" y="5435376"/>
                  <a:pt x="1597959" y="5433451"/>
                  <a:pt x="1603733" y="5431526"/>
                </a:cubicBezTo>
                <a:cubicBezTo>
                  <a:pt x="1605658" y="5433451"/>
                  <a:pt x="1605658" y="5433451"/>
                  <a:pt x="1607583" y="5433451"/>
                </a:cubicBezTo>
                <a:cubicBezTo>
                  <a:pt x="1607583" y="5439225"/>
                  <a:pt x="1607583" y="5445000"/>
                  <a:pt x="1607583" y="5448849"/>
                </a:cubicBezTo>
                <a:cubicBezTo>
                  <a:pt x="1605658" y="5448849"/>
                  <a:pt x="1605658" y="5450774"/>
                  <a:pt x="1603733" y="5450774"/>
                </a:cubicBezTo>
                <a:cubicBezTo>
                  <a:pt x="1621056" y="5450774"/>
                  <a:pt x="1640304" y="5454624"/>
                  <a:pt x="1653777" y="5458473"/>
                </a:cubicBezTo>
                <a:cubicBezTo>
                  <a:pt x="1655702" y="5458473"/>
                  <a:pt x="1657627" y="5456548"/>
                  <a:pt x="1657627" y="5456548"/>
                </a:cubicBezTo>
                <a:cubicBezTo>
                  <a:pt x="1655702" y="5448849"/>
                  <a:pt x="1651853" y="5439225"/>
                  <a:pt x="1649928" y="5431526"/>
                </a:cubicBezTo>
                <a:cubicBezTo>
                  <a:pt x="1648003" y="5431526"/>
                  <a:pt x="1644153" y="5433451"/>
                  <a:pt x="1642229" y="5433451"/>
                </a:cubicBezTo>
                <a:cubicBezTo>
                  <a:pt x="1638379" y="5427677"/>
                  <a:pt x="1640304" y="5418053"/>
                  <a:pt x="1632606" y="5414203"/>
                </a:cubicBezTo>
                <a:cubicBezTo>
                  <a:pt x="1634529" y="5410354"/>
                  <a:pt x="1638379" y="5408429"/>
                  <a:pt x="1640304" y="5404579"/>
                </a:cubicBezTo>
                <a:cubicBezTo>
                  <a:pt x="1638379" y="5400730"/>
                  <a:pt x="1636454" y="5394955"/>
                  <a:pt x="1634529" y="5391106"/>
                </a:cubicBezTo>
                <a:cubicBezTo>
                  <a:pt x="1632606" y="5393030"/>
                  <a:pt x="1632606" y="5393030"/>
                  <a:pt x="1632606" y="5393030"/>
                </a:cubicBezTo>
                <a:cubicBezTo>
                  <a:pt x="1630680" y="5391106"/>
                  <a:pt x="1630680" y="5389181"/>
                  <a:pt x="1630680" y="5387256"/>
                </a:cubicBezTo>
                <a:cubicBezTo>
                  <a:pt x="1630680" y="5383406"/>
                  <a:pt x="1628755" y="5381482"/>
                  <a:pt x="1626830" y="5377632"/>
                </a:cubicBezTo>
                <a:cubicBezTo>
                  <a:pt x="1619131" y="5381482"/>
                  <a:pt x="1609507" y="5385331"/>
                  <a:pt x="1603733" y="5389181"/>
                </a:cubicBezTo>
                <a:cubicBezTo>
                  <a:pt x="1607583" y="5379557"/>
                  <a:pt x="1611432" y="5369933"/>
                  <a:pt x="1617206" y="5362234"/>
                </a:cubicBezTo>
                <a:cubicBezTo>
                  <a:pt x="1615282" y="5360309"/>
                  <a:pt x="1615282" y="5358384"/>
                  <a:pt x="1613357" y="5356459"/>
                </a:cubicBezTo>
                <a:cubicBezTo>
                  <a:pt x="1609507" y="5352610"/>
                  <a:pt x="1603733" y="5348760"/>
                  <a:pt x="1597959" y="5346835"/>
                </a:cubicBezTo>
                <a:cubicBezTo>
                  <a:pt x="1597959" y="5348760"/>
                  <a:pt x="1597959" y="5352610"/>
                  <a:pt x="1597959" y="5354534"/>
                </a:cubicBezTo>
                <a:lnTo>
                  <a:pt x="1579263" y="5361133"/>
                </a:lnTo>
                <a:lnTo>
                  <a:pt x="1590261" y="5358383"/>
                </a:lnTo>
                <a:cubicBezTo>
                  <a:pt x="1588336" y="5364158"/>
                  <a:pt x="1588336" y="5369933"/>
                  <a:pt x="1588336" y="5371858"/>
                </a:cubicBezTo>
                <a:cubicBezTo>
                  <a:pt x="1576786" y="5381482"/>
                  <a:pt x="1565237" y="5393030"/>
                  <a:pt x="1553689" y="5402654"/>
                </a:cubicBezTo>
                <a:cubicBezTo>
                  <a:pt x="1549839" y="5402654"/>
                  <a:pt x="1545989" y="5404579"/>
                  <a:pt x="1542140" y="5404579"/>
                </a:cubicBezTo>
                <a:cubicBezTo>
                  <a:pt x="1542140" y="5393030"/>
                  <a:pt x="1542140" y="5381482"/>
                  <a:pt x="1544065" y="5369933"/>
                </a:cubicBezTo>
                <a:lnTo>
                  <a:pt x="1567658" y="5364034"/>
                </a:lnTo>
                <a:lnTo>
                  <a:pt x="1590259" y="5344910"/>
                </a:lnTo>
                <a:cubicBezTo>
                  <a:pt x="1584485" y="5342986"/>
                  <a:pt x="1574861" y="5341061"/>
                  <a:pt x="1567162" y="5341061"/>
                </a:cubicBezTo>
                <a:cubicBezTo>
                  <a:pt x="1563312" y="5344910"/>
                  <a:pt x="1561388" y="5346835"/>
                  <a:pt x="1557539" y="5350685"/>
                </a:cubicBezTo>
                <a:cubicBezTo>
                  <a:pt x="1557539" y="5346835"/>
                  <a:pt x="1559463" y="5344910"/>
                  <a:pt x="1561388" y="5341061"/>
                </a:cubicBezTo>
                <a:cubicBezTo>
                  <a:pt x="1553688" y="5341061"/>
                  <a:pt x="1545989" y="5341061"/>
                  <a:pt x="1538290" y="5341061"/>
                </a:cubicBezTo>
                <a:cubicBezTo>
                  <a:pt x="1539252" y="5346836"/>
                  <a:pt x="1540697" y="5352610"/>
                  <a:pt x="1540697" y="5357663"/>
                </a:cubicBezTo>
                <a:lnTo>
                  <a:pt x="1535284" y="5368278"/>
                </a:lnTo>
                <a:lnTo>
                  <a:pt x="1528666" y="5369933"/>
                </a:lnTo>
                <a:cubicBezTo>
                  <a:pt x="1520968" y="5364158"/>
                  <a:pt x="1517117" y="5354534"/>
                  <a:pt x="1519042" y="5344910"/>
                </a:cubicBezTo>
                <a:cubicBezTo>
                  <a:pt x="1509418" y="5346835"/>
                  <a:pt x="1501719" y="5346835"/>
                  <a:pt x="1494020" y="5348760"/>
                </a:cubicBezTo>
                <a:cubicBezTo>
                  <a:pt x="1494020" y="5350685"/>
                  <a:pt x="1492095" y="5350685"/>
                  <a:pt x="1492095" y="5352610"/>
                </a:cubicBezTo>
                <a:cubicBezTo>
                  <a:pt x="1490170" y="5350685"/>
                  <a:pt x="1490170" y="5348760"/>
                  <a:pt x="1490170" y="5348760"/>
                </a:cubicBezTo>
                <a:cubicBezTo>
                  <a:pt x="1488246" y="5350685"/>
                  <a:pt x="1484396" y="5350685"/>
                  <a:pt x="1482471" y="5350685"/>
                </a:cubicBezTo>
                <a:cubicBezTo>
                  <a:pt x="1482471" y="5354534"/>
                  <a:pt x="1482471" y="5358384"/>
                  <a:pt x="1484396" y="5362234"/>
                </a:cubicBezTo>
                <a:cubicBezTo>
                  <a:pt x="1484396" y="5362234"/>
                  <a:pt x="1482471" y="5364158"/>
                  <a:pt x="1482471" y="5364158"/>
                </a:cubicBezTo>
                <a:cubicBezTo>
                  <a:pt x="1480546" y="5364158"/>
                  <a:pt x="1480546" y="5364158"/>
                  <a:pt x="1480546" y="5364158"/>
                </a:cubicBezTo>
                <a:cubicBezTo>
                  <a:pt x="1480546" y="5362234"/>
                  <a:pt x="1478622" y="5360309"/>
                  <a:pt x="1478622" y="5358384"/>
                </a:cubicBezTo>
                <a:cubicBezTo>
                  <a:pt x="1478622" y="5354534"/>
                  <a:pt x="1478622" y="5352610"/>
                  <a:pt x="1478622" y="5350685"/>
                </a:cubicBezTo>
                <a:cubicBezTo>
                  <a:pt x="1474772" y="5352610"/>
                  <a:pt x="1470923" y="5352610"/>
                  <a:pt x="1468998" y="5352610"/>
                </a:cubicBezTo>
                <a:cubicBezTo>
                  <a:pt x="1463223" y="5339136"/>
                  <a:pt x="1463223" y="5327587"/>
                  <a:pt x="1467073" y="5317963"/>
                </a:cubicBezTo>
                <a:cubicBezTo>
                  <a:pt x="1465148" y="5316039"/>
                  <a:pt x="1463223" y="5314114"/>
                  <a:pt x="1463223" y="5312189"/>
                </a:cubicBezTo>
                <a:cubicBezTo>
                  <a:pt x="1465148" y="5310264"/>
                  <a:pt x="1468998" y="5310264"/>
                  <a:pt x="1470923" y="5310264"/>
                </a:cubicBezTo>
                <a:cubicBezTo>
                  <a:pt x="1478622" y="5294866"/>
                  <a:pt x="1492095" y="5279468"/>
                  <a:pt x="1499794" y="5264070"/>
                </a:cubicBezTo>
                <a:cubicBezTo>
                  <a:pt x="1499794" y="5262145"/>
                  <a:pt x="1497870" y="5262145"/>
                  <a:pt x="1497870" y="5260220"/>
                </a:cubicBezTo>
                <a:cubicBezTo>
                  <a:pt x="1495945" y="5254446"/>
                  <a:pt x="1494020" y="5248671"/>
                  <a:pt x="1494020" y="5240972"/>
                </a:cubicBezTo>
                <a:cubicBezTo>
                  <a:pt x="1492095" y="5231348"/>
                  <a:pt x="1492095" y="5223649"/>
                  <a:pt x="1490170" y="5215950"/>
                </a:cubicBezTo>
                <a:cubicBezTo>
                  <a:pt x="1490170" y="5214025"/>
                  <a:pt x="1488246" y="5214025"/>
                  <a:pt x="1488246" y="5214025"/>
                </a:cubicBezTo>
                <a:cubicBezTo>
                  <a:pt x="1486321" y="5217875"/>
                  <a:pt x="1484396" y="5223649"/>
                  <a:pt x="1482471" y="5227499"/>
                </a:cubicBezTo>
                <a:cubicBezTo>
                  <a:pt x="1478622" y="5223649"/>
                  <a:pt x="1476697" y="5215950"/>
                  <a:pt x="1474772" y="5208251"/>
                </a:cubicBezTo>
                <a:cubicBezTo>
                  <a:pt x="1472847" y="5206326"/>
                  <a:pt x="1468998" y="5206326"/>
                  <a:pt x="1467073" y="5204401"/>
                </a:cubicBezTo>
                <a:cubicBezTo>
                  <a:pt x="1467073" y="5204401"/>
                  <a:pt x="1465148" y="5206326"/>
                  <a:pt x="1465148" y="5206326"/>
                </a:cubicBezTo>
                <a:cubicBezTo>
                  <a:pt x="1465148" y="5212100"/>
                  <a:pt x="1467073" y="5215950"/>
                  <a:pt x="1467073" y="5221724"/>
                </a:cubicBezTo>
                <a:cubicBezTo>
                  <a:pt x="1468998" y="5231348"/>
                  <a:pt x="1470923" y="5242897"/>
                  <a:pt x="1474772" y="5252521"/>
                </a:cubicBezTo>
                <a:cubicBezTo>
                  <a:pt x="1478622" y="5260220"/>
                  <a:pt x="1484396" y="5269844"/>
                  <a:pt x="1486321" y="5275618"/>
                </a:cubicBezTo>
                <a:cubicBezTo>
                  <a:pt x="1486321" y="5275618"/>
                  <a:pt x="1484396" y="5275618"/>
                  <a:pt x="1484396" y="5275618"/>
                </a:cubicBezTo>
                <a:cubicBezTo>
                  <a:pt x="1474772" y="5273694"/>
                  <a:pt x="1465148" y="5275618"/>
                  <a:pt x="1457449" y="5277543"/>
                </a:cubicBezTo>
                <a:cubicBezTo>
                  <a:pt x="1457449" y="5277543"/>
                  <a:pt x="1455524" y="5277543"/>
                  <a:pt x="1455524" y="5277543"/>
                </a:cubicBezTo>
                <a:cubicBezTo>
                  <a:pt x="1457449" y="5273694"/>
                  <a:pt x="1459374" y="5271769"/>
                  <a:pt x="1455524" y="5269844"/>
                </a:cubicBezTo>
                <a:cubicBezTo>
                  <a:pt x="1451675" y="5271769"/>
                  <a:pt x="1451675" y="5273694"/>
                  <a:pt x="1447825" y="5273694"/>
                </a:cubicBezTo>
                <a:cubicBezTo>
                  <a:pt x="1445900" y="5265995"/>
                  <a:pt x="1451675" y="5262145"/>
                  <a:pt x="1449750" y="5258295"/>
                </a:cubicBezTo>
                <a:cubicBezTo>
                  <a:pt x="1447825" y="5258295"/>
                  <a:pt x="1445900" y="5260220"/>
                  <a:pt x="1443976" y="5262145"/>
                </a:cubicBezTo>
                <a:cubicBezTo>
                  <a:pt x="1442051" y="5260220"/>
                  <a:pt x="1442051" y="5256371"/>
                  <a:pt x="1440126" y="5252521"/>
                </a:cubicBezTo>
                <a:cubicBezTo>
                  <a:pt x="1447825" y="5240972"/>
                  <a:pt x="1455524" y="5231348"/>
                  <a:pt x="1455524" y="5219799"/>
                </a:cubicBezTo>
                <a:cubicBezTo>
                  <a:pt x="1455524" y="5219799"/>
                  <a:pt x="1455524" y="5219799"/>
                  <a:pt x="1455524" y="5217875"/>
                </a:cubicBezTo>
                <a:cubicBezTo>
                  <a:pt x="1447825" y="5225574"/>
                  <a:pt x="1442051" y="5235198"/>
                  <a:pt x="1436276" y="5244822"/>
                </a:cubicBezTo>
                <a:lnTo>
                  <a:pt x="1415105" y="5244365"/>
                </a:lnTo>
                <a:lnTo>
                  <a:pt x="1415105" y="5264069"/>
                </a:lnTo>
                <a:cubicBezTo>
                  <a:pt x="1411255" y="5258294"/>
                  <a:pt x="1407406" y="5252520"/>
                  <a:pt x="1401630" y="5248670"/>
                </a:cubicBezTo>
                <a:cubicBezTo>
                  <a:pt x="1399706" y="5254445"/>
                  <a:pt x="1401630" y="5260219"/>
                  <a:pt x="1403556" y="5265994"/>
                </a:cubicBezTo>
                <a:cubicBezTo>
                  <a:pt x="1395856" y="5262144"/>
                  <a:pt x="1390082" y="5256370"/>
                  <a:pt x="1386232" y="5248670"/>
                </a:cubicBezTo>
                <a:cubicBezTo>
                  <a:pt x="1393931" y="5246746"/>
                  <a:pt x="1399706" y="5244821"/>
                  <a:pt x="1403556" y="5244821"/>
                </a:cubicBezTo>
                <a:lnTo>
                  <a:pt x="1407299" y="5244197"/>
                </a:lnTo>
                <a:lnTo>
                  <a:pt x="1402833" y="5244100"/>
                </a:lnTo>
                <a:cubicBezTo>
                  <a:pt x="1392969" y="5242416"/>
                  <a:pt x="1384307" y="5238085"/>
                  <a:pt x="1376608" y="5227499"/>
                </a:cubicBezTo>
                <a:cubicBezTo>
                  <a:pt x="1380458" y="5215950"/>
                  <a:pt x="1382382" y="5206326"/>
                  <a:pt x="1384307" y="5198627"/>
                </a:cubicBezTo>
                <a:cubicBezTo>
                  <a:pt x="1384307" y="5190927"/>
                  <a:pt x="1382382" y="5185153"/>
                  <a:pt x="1380458" y="5179379"/>
                </a:cubicBezTo>
                <a:cubicBezTo>
                  <a:pt x="1380458" y="5177454"/>
                  <a:pt x="1380458" y="5175529"/>
                  <a:pt x="1384307" y="5175529"/>
                </a:cubicBezTo>
                <a:cubicBezTo>
                  <a:pt x="1384307" y="5171679"/>
                  <a:pt x="1384307" y="5167830"/>
                  <a:pt x="1382382" y="5163980"/>
                </a:cubicBezTo>
                <a:cubicBezTo>
                  <a:pt x="1378533" y="5162056"/>
                  <a:pt x="1374683" y="5160131"/>
                  <a:pt x="1370834" y="5158206"/>
                </a:cubicBezTo>
                <a:cubicBezTo>
                  <a:pt x="1365059" y="5154356"/>
                  <a:pt x="1359285" y="5150507"/>
                  <a:pt x="1353511" y="5146657"/>
                </a:cubicBezTo>
                <a:cubicBezTo>
                  <a:pt x="1349661" y="5144733"/>
                  <a:pt x="1347736" y="5144733"/>
                  <a:pt x="1343887" y="5142808"/>
                </a:cubicBezTo>
                <a:cubicBezTo>
                  <a:pt x="1343887" y="5142808"/>
                  <a:pt x="1345811" y="5140883"/>
                  <a:pt x="1345811" y="5140883"/>
                </a:cubicBezTo>
                <a:cubicBezTo>
                  <a:pt x="1324639" y="5125485"/>
                  <a:pt x="1301541" y="5110087"/>
                  <a:pt x="1280369" y="5092764"/>
                </a:cubicBezTo>
                <a:cubicBezTo>
                  <a:pt x="1272670" y="5112012"/>
                  <a:pt x="1263046" y="5131259"/>
                  <a:pt x="1255346" y="5150507"/>
                </a:cubicBezTo>
                <a:cubicBezTo>
                  <a:pt x="1251497" y="5127410"/>
                  <a:pt x="1251497" y="5102388"/>
                  <a:pt x="1253422" y="5075440"/>
                </a:cubicBezTo>
                <a:cubicBezTo>
                  <a:pt x="1253422" y="5075440"/>
                  <a:pt x="1255346" y="5073516"/>
                  <a:pt x="1255346" y="5073516"/>
                </a:cubicBezTo>
                <a:cubicBezTo>
                  <a:pt x="1234174" y="5054268"/>
                  <a:pt x="1213001" y="5035020"/>
                  <a:pt x="1193753" y="5011922"/>
                </a:cubicBezTo>
                <a:cubicBezTo>
                  <a:pt x="1147558" y="4956104"/>
                  <a:pt x="1120611" y="4890661"/>
                  <a:pt x="1078266" y="4832917"/>
                </a:cubicBezTo>
                <a:cubicBezTo>
                  <a:pt x="1047469" y="4788647"/>
                  <a:pt x="987801" y="4752076"/>
                  <a:pt x="993575" y="4690483"/>
                </a:cubicBezTo>
                <a:cubicBezTo>
                  <a:pt x="999350" y="4625040"/>
                  <a:pt x="1095589" y="4571146"/>
                  <a:pt x="1155257" y="4596168"/>
                </a:cubicBezTo>
                <a:cubicBezTo>
                  <a:pt x="1197603" y="4613491"/>
                  <a:pt x="1263046" y="4569221"/>
                  <a:pt x="1309240" y="4574996"/>
                </a:cubicBezTo>
                <a:cubicBezTo>
                  <a:pt x="1288068" y="4607717"/>
                  <a:pt x="1239948" y="4621190"/>
                  <a:pt x="1205302" y="4636589"/>
                </a:cubicBezTo>
                <a:cubicBezTo>
                  <a:pt x="1180280" y="4648138"/>
                  <a:pt x="1155257" y="4675084"/>
                  <a:pt x="1184129" y="4700107"/>
                </a:cubicBezTo>
                <a:cubicBezTo>
                  <a:pt x="1207227" y="4719355"/>
                  <a:pt x="1255346" y="4707806"/>
                  <a:pt x="1291917" y="4711655"/>
                </a:cubicBezTo>
                <a:cubicBezTo>
                  <a:pt x="1313090" y="4636589"/>
                  <a:pt x="1316940" y="4555748"/>
                  <a:pt x="1334263" y="4476831"/>
                </a:cubicBezTo>
                <a:cubicBezTo>
                  <a:pt x="1315015" y="4442185"/>
                  <a:pt x="1293842" y="4407539"/>
                  <a:pt x="1297692" y="4369043"/>
                </a:cubicBezTo>
                <a:cubicBezTo>
                  <a:pt x="1299616" y="4372893"/>
                  <a:pt x="1309240" y="4376742"/>
                  <a:pt x="1313090" y="4380592"/>
                </a:cubicBezTo>
                <a:cubicBezTo>
                  <a:pt x="1313090" y="4378667"/>
                  <a:pt x="1313090" y="4374817"/>
                  <a:pt x="1313090" y="4372893"/>
                </a:cubicBezTo>
                <a:cubicBezTo>
                  <a:pt x="1278444" y="4317074"/>
                  <a:pt x="1315015" y="4259330"/>
                  <a:pt x="1340037" y="4195812"/>
                </a:cubicBezTo>
                <a:cubicBezTo>
                  <a:pt x="1338112" y="4195812"/>
                  <a:pt x="1336187" y="4197737"/>
                  <a:pt x="1334263" y="4197737"/>
                </a:cubicBezTo>
                <a:cubicBezTo>
                  <a:pt x="1340037" y="4182339"/>
                  <a:pt x="1341962" y="4168865"/>
                  <a:pt x="1336187" y="4159241"/>
                </a:cubicBezTo>
                <a:cubicBezTo>
                  <a:pt x="1318864" y="4180414"/>
                  <a:pt x="1332338" y="4218910"/>
                  <a:pt x="1311165" y="4234308"/>
                </a:cubicBezTo>
                <a:cubicBezTo>
                  <a:pt x="1305391" y="4216985"/>
                  <a:pt x="1307316" y="4195812"/>
                  <a:pt x="1313090" y="4172715"/>
                </a:cubicBezTo>
                <a:cubicBezTo>
                  <a:pt x="1289993" y="4188113"/>
                  <a:pt x="1259196" y="4197737"/>
                  <a:pt x="1234174" y="4207361"/>
                </a:cubicBezTo>
                <a:cubicBezTo>
                  <a:pt x="1126386" y="4251631"/>
                  <a:pt x="943531" y="4355570"/>
                  <a:pt x="837667" y="4320924"/>
                </a:cubicBezTo>
                <a:cubicBezTo>
                  <a:pt x="810720" y="4313224"/>
                  <a:pt x="799172" y="4276653"/>
                  <a:pt x="793397" y="4268954"/>
                </a:cubicBezTo>
                <a:cubicBezTo>
                  <a:pt x="774150" y="4240082"/>
                  <a:pt x="745278" y="4218910"/>
                  <a:pt x="752977" y="4178489"/>
                </a:cubicBezTo>
                <a:cubicBezTo>
                  <a:pt x="756826" y="4159241"/>
                  <a:pt x="793397" y="4120746"/>
                  <a:pt x="762601" y="4099573"/>
                </a:cubicBezTo>
                <a:cubicBezTo>
                  <a:pt x="699083" y="4103423"/>
                  <a:pt x="639414" y="4082250"/>
                  <a:pt x="616317" y="4036054"/>
                </a:cubicBezTo>
                <a:cubicBezTo>
                  <a:pt x="622091" y="3704991"/>
                  <a:pt x="822269" y="3427821"/>
                  <a:pt x="1003199" y="3266139"/>
                </a:cubicBezTo>
                <a:close/>
                <a:moveTo>
                  <a:pt x="3347590" y="3264214"/>
                </a:moveTo>
                <a:cubicBezTo>
                  <a:pt x="3374538" y="3269988"/>
                  <a:pt x="3397635" y="3298861"/>
                  <a:pt x="3391861" y="3318109"/>
                </a:cubicBezTo>
                <a:cubicBezTo>
                  <a:pt x="3374538" y="3300786"/>
                  <a:pt x="3362988" y="3281538"/>
                  <a:pt x="3347590" y="3264214"/>
                </a:cubicBezTo>
                <a:close/>
                <a:moveTo>
                  <a:pt x="3239802" y="3260364"/>
                </a:moveTo>
                <a:cubicBezTo>
                  <a:pt x="3241726" y="3273838"/>
                  <a:pt x="3266749" y="3289237"/>
                  <a:pt x="3257125" y="3295011"/>
                </a:cubicBezTo>
                <a:cubicBezTo>
                  <a:pt x="3253276" y="3283462"/>
                  <a:pt x="3230178" y="3268064"/>
                  <a:pt x="3239802" y="3260364"/>
                </a:cubicBezTo>
                <a:close/>
                <a:moveTo>
                  <a:pt x="3203233" y="3235342"/>
                </a:moveTo>
                <a:cubicBezTo>
                  <a:pt x="3132015" y="3414347"/>
                  <a:pt x="2995354" y="3487489"/>
                  <a:pt x="2872168" y="3583729"/>
                </a:cubicBezTo>
                <a:cubicBezTo>
                  <a:pt x="3003053" y="3531759"/>
                  <a:pt x="3103142" y="3431670"/>
                  <a:pt x="3191684" y="3314258"/>
                </a:cubicBezTo>
                <a:cubicBezTo>
                  <a:pt x="3197458" y="3356604"/>
                  <a:pt x="3162812" y="3389325"/>
                  <a:pt x="3137791" y="3418197"/>
                </a:cubicBezTo>
                <a:cubicBezTo>
                  <a:pt x="3070421" y="3491339"/>
                  <a:pt x="2981881" y="3543308"/>
                  <a:pt x="2931837" y="3604901"/>
                </a:cubicBezTo>
                <a:cubicBezTo>
                  <a:pt x="3014602" y="3601052"/>
                  <a:pt x="3058873" y="3499038"/>
                  <a:pt x="3118542" y="3462467"/>
                </a:cubicBezTo>
                <a:cubicBezTo>
                  <a:pt x="3060797" y="3531759"/>
                  <a:pt x="3004978" y="3602976"/>
                  <a:pt x="2918364" y="3624149"/>
                </a:cubicBezTo>
                <a:cubicBezTo>
                  <a:pt x="2883717" y="3610676"/>
                  <a:pt x="2858694" y="3591428"/>
                  <a:pt x="2854845" y="3558706"/>
                </a:cubicBezTo>
                <a:cubicBezTo>
                  <a:pt x="2993431" y="3483640"/>
                  <a:pt x="3106992" y="3372002"/>
                  <a:pt x="3203233" y="3235342"/>
                </a:cubicBezTo>
                <a:close/>
                <a:moveTo>
                  <a:pt x="2027186" y="3204545"/>
                </a:moveTo>
                <a:cubicBezTo>
                  <a:pt x="2029110" y="3214169"/>
                  <a:pt x="2007939" y="3225717"/>
                  <a:pt x="2011787" y="3239191"/>
                </a:cubicBezTo>
                <a:cubicBezTo>
                  <a:pt x="2031035" y="3235341"/>
                  <a:pt x="2046434" y="3223793"/>
                  <a:pt x="2065681" y="3219943"/>
                </a:cubicBezTo>
                <a:cubicBezTo>
                  <a:pt x="2063757" y="3225717"/>
                  <a:pt x="2052208" y="3231492"/>
                  <a:pt x="2056058" y="3235341"/>
                </a:cubicBezTo>
                <a:cubicBezTo>
                  <a:pt x="2067606" y="3233417"/>
                  <a:pt x="2086854" y="3225717"/>
                  <a:pt x="2094554" y="3229567"/>
                </a:cubicBezTo>
                <a:cubicBezTo>
                  <a:pt x="2052208" y="3244965"/>
                  <a:pt x="2009863" y="3262289"/>
                  <a:pt x="1973292" y="3289235"/>
                </a:cubicBezTo>
                <a:cubicBezTo>
                  <a:pt x="1973292" y="3275762"/>
                  <a:pt x="1969443" y="3264213"/>
                  <a:pt x="1961743" y="3256514"/>
                </a:cubicBezTo>
                <a:cubicBezTo>
                  <a:pt x="1986765" y="3244965"/>
                  <a:pt x="2006013" y="3223793"/>
                  <a:pt x="2027186" y="3204545"/>
                </a:cubicBezTo>
                <a:close/>
                <a:moveTo>
                  <a:pt x="3287922" y="3202622"/>
                </a:moveTo>
                <a:cubicBezTo>
                  <a:pt x="3293697" y="3204547"/>
                  <a:pt x="3299471" y="3204547"/>
                  <a:pt x="3305247" y="3206471"/>
                </a:cubicBezTo>
                <a:cubicBezTo>
                  <a:pt x="3299471" y="3216095"/>
                  <a:pt x="3311020" y="3216095"/>
                  <a:pt x="3309096" y="3223795"/>
                </a:cubicBezTo>
                <a:cubicBezTo>
                  <a:pt x="3295621" y="3219945"/>
                  <a:pt x="3295621" y="3210321"/>
                  <a:pt x="3287922" y="3202622"/>
                </a:cubicBezTo>
                <a:close/>
                <a:moveTo>
                  <a:pt x="1888602" y="3202621"/>
                </a:moveTo>
                <a:cubicBezTo>
                  <a:pt x="1900151" y="3214171"/>
                  <a:pt x="1907851" y="3225719"/>
                  <a:pt x="1913625" y="3241118"/>
                </a:cubicBezTo>
                <a:cubicBezTo>
                  <a:pt x="1890526" y="3235343"/>
                  <a:pt x="1869354" y="3227644"/>
                  <a:pt x="1850106" y="3218020"/>
                </a:cubicBezTo>
                <a:cubicBezTo>
                  <a:pt x="1865504" y="3223795"/>
                  <a:pt x="1877054" y="3214171"/>
                  <a:pt x="1888602" y="3202621"/>
                </a:cubicBezTo>
                <a:close/>
                <a:moveTo>
                  <a:pt x="2158073" y="3198771"/>
                </a:moveTo>
                <a:cubicBezTo>
                  <a:pt x="2158073" y="3204545"/>
                  <a:pt x="2146523" y="3206470"/>
                  <a:pt x="2152298" y="3210319"/>
                </a:cubicBezTo>
                <a:cubicBezTo>
                  <a:pt x="2159997" y="3208395"/>
                  <a:pt x="2167696" y="3210319"/>
                  <a:pt x="2173470" y="3206470"/>
                </a:cubicBezTo>
                <a:cubicBezTo>
                  <a:pt x="2167696" y="3216094"/>
                  <a:pt x="2156147" y="3214169"/>
                  <a:pt x="2152298" y="3225718"/>
                </a:cubicBezTo>
                <a:cubicBezTo>
                  <a:pt x="2175395" y="3235342"/>
                  <a:pt x="2183094" y="3221868"/>
                  <a:pt x="2202342" y="3223793"/>
                </a:cubicBezTo>
                <a:cubicBezTo>
                  <a:pt x="2208117" y="3221868"/>
                  <a:pt x="2186944" y="3229567"/>
                  <a:pt x="2179245" y="3227643"/>
                </a:cubicBezTo>
                <a:cubicBezTo>
                  <a:pt x="2136899" y="3244966"/>
                  <a:pt x="2088780" y="3254590"/>
                  <a:pt x="2054132" y="3285386"/>
                </a:cubicBezTo>
                <a:cubicBezTo>
                  <a:pt x="2054132" y="3289236"/>
                  <a:pt x="2063757" y="3289236"/>
                  <a:pt x="2057983" y="3295010"/>
                </a:cubicBezTo>
                <a:cubicBezTo>
                  <a:pt x="2027185" y="3287311"/>
                  <a:pt x="2013713" y="3316183"/>
                  <a:pt x="1994464" y="3331581"/>
                </a:cubicBezTo>
                <a:cubicBezTo>
                  <a:pt x="2023336" y="3356603"/>
                  <a:pt x="2056057" y="3331581"/>
                  <a:pt x="2077230" y="3320033"/>
                </a:cubicBezTo>
                <a:cubicBezTo>
                  <a:pt x="2077230" y="3325807"/>
                  <a:pt x="2067606" y="3333506"/>
                  <a:pt x="2073380" y="3335431"/>
                </a:cubicBezTo>
                <a:cubicBezTo>
                  <a:pt x="2083004" y="3337356"/>
                  <a:pt x="2096478" y="3331581"/>
                  <a:pt x="2100328" y="3335431"/>
                </a:cubicBezTo>
                <a:cubicBezTo>
                  <a:pt x="2084929" y="3343130"/>
                  <a:pt x="2067606" y="3343130"/>
                  <a:pt x="2057983" y="3358528"/>
                </a:cubicBezTo>
                <a:cubicBezTo>
                  <a:pt x="2065681" y="3370077"/>
                  <a:pt x="2081080" y="3377776"/>
                  <a:pt x="2096478" y="3385475"/>
                </a:cubicBezTo>
                <a:cubicBezTo>
                  <a:pt x="2036809" y="3381626"/>
                  <a:pt x="1992539" y="3408573"/>
                  <a:pt x="1946344" y="3433595"/>
                </a:cubicBezTo>
                <a:cubicBezTo>
                  <a:pt x="1967517" y="3445144"/>
                  <a:pt x="1986765" y="3431670"/>
                  <a:pt x="2004088" y="3447068"/>
                </a:cubicBezTo>
                <a:cubicBezTo>
                  <a:pt x="1957893" y="3452843"/>
                  <a:pt x="1911698" y="3448993"/>
                  <a:pt x="1875127" y="3462467"/>
                </a:cubicBezTo>
                <a:cubicBezTo>
                  <a:pt x="1857805" y="3443219"/>
                  <a:pt x="1832782" y="3429745"/>
                  <a:pt x="1836631" y="3408573"/>
                </a:cubicBezTo>
                <a:cubicBezTo>
                  <a:pt x="1844331" y="3356603"/>
                  <a:pt x="1929021" y="3375851"/>
                  <a:pt x="1952119" y="3352754"/>
                </a:cubicBezTo>
                <a:cubicBezTo>
                  <a:pt x="1955968" y="3346980"/>
                  <a:pt x="1959818" y="3343130"/>
                  <a:pt x="1961743" y="3337356"/>
                </a:cubicBezTo>
                <a:cubicBezTo>
                  <a:pt x="1979066" y="3331581"/>
                  <a:pt x="1996389" y="3323882"/>
                  <a:pt x="2009862" y="3310409"/>
                </a:cubicBezTo>
                <a:cubicBezTo>
                  <a:pt x="2015637" y="3304634"/>
                  <a:pt x="2017562" y="3295010"/>
                  <a:pt x="2023336" y="3289236"/>
                </a:cubicBezTo>
                <a:cubicBezTo>
                  <a:pt x="2052208" y="3260364"/>
                  <a:pt x="2104177" y="3260364"/>
                  <a:pt x="2121501" y="3218019"/>
                </a:cubicBezTo>
                <a:cubicBezTo>
                  <a:pt x="2121501" y="3221868"/>
                  <a:pt x="2125351" y="3223793"/>
                  <a:pt x="2129200" y="3225718"/>
                </a:cubicBezTo>
                <a:cubicBezTo>
                  <a:pt x="2144598" y="3225718"/>
                  <a:pt x="2144598" y="3202620"/>
                  <a:pt x="2158073" y="3198771"/>
                </a:cubicBezTo>
                <a:close/>
                <a:moveTo>
                  <a:pt x="3241727" y="3191080"/>
                </a:moveTo>
                <a:cubicBezTo>
                  <a:pt x="3307169" y="3266139"/>
                  <a:pt x="3364913" y="3364304"/>
                  <a:pt x="3430356" y="3427822"/>
                </a:cubicBezTo>
                <a:cubicBezTo>
                  <a:pt x="3432280" y="3420123"/>
                  <a:pt x="3411108" y="3406649"/>
                  <a:pt x="3422657" y="3404724"/>
                </a:cubicBezTo>
                <a:cubicBezTo>
                  <a:pt x="3453453" y="3454769"/>
                  <a:pt x="3501573" y="3491340"/>
                  <a:pt x="3520821" y="3547159"/>
                </a:cubicBezTo>
                <a:cubicBezTo>
                  <a:pt x="3505422" y="3539460"/>
                  <a:pt x="3497723" y="3527911"/>
                  <a:pt x="3478475" y="3524061"/>
                </a:cubicBezTo>
                <a:cubicBezTo>
                  <a:pt x="3407258" y="3416273"/>
                  <a:pt x="3334116" y="3323883"/>
                  <a:pt x="3239802" y="3225718"/>
                </a:cubicBezTo>
                <a:cubicBezTo>
                  <a:pt x="3243651" y="3216094"/>
                  <a:pt x="3232103" y="3196846"/>
                  <a:pt x="3241727" y="3191080"/>
                </a:cubicBezTo>
                <a:close/>
                <a:moveTo>
                  <a:pt x="5316648" y="3191079"/>
                </a:moveTo>
                <a:cubicBezTo>
                  <a:pt x="5326272" y="3189155"/>
                  <a:pt x="5330122" y="3204546"/>
                  <a:pt x="5320498" y="3204546"/>
                </a:cubicBezTo>
                <a:cubicBezTo>
                  <a:pt x="5318573" y="3202621"/>
                  <a:pt x="5316648" y="3202621"/>
                  <a:pt x="5314723" y="3202621"/>
                </a:cubicBezTo>
                <a:cubicBezTo>
                  <a:pt x="5301249" y="3202621"/>
                  <a:pt x="5308949" y="3191079"/>
                  <a:pt x="5316648" y="3191079"/>
                </a:cubicBezTo>
                <a:close/>
                <a:moveTo>
                  <a:pt x="4028965" y="3183380"/>
                </a:moveTo>
                <a:cubicBezTo>
                  <a:pt x="4032815" y="3200697"/>
                  <a:pt x="4052064" y="3210321"/>
                  <a:pt x="4048214" y="3231494"/>
                </a:cubicBezTo>
                <a:cubicBezTo>
                  <a:pt x="4021266" y="3243042"/>
                  <a:pt x="4017417" y="3194922"/>
                  <a:pt x="4028965" y="3183380"/>
                </a:cubicBezTo>
                <a:close/>
                <a:moveTo>
                  <a:pt x="5029373" y="3173995"/>
                </a:moveTo>
                <a:cubicBezTo>
                  <a:pt x="5040922" y="3175198"/>
                  <a:pt x="5053914" y="3178567"/>
                  <a:pt x="5062576" y="3181455"/>
                </a:cubicBezTo>
                <a:cubicBezTo>
                  <a:pt x="5120319" y="3202621"/>
                  <a:pt x="5172288" y="3225718"/>
                  <a:pt x="5231957" y="3239191"/>
                </a:cubicBezTo>
                <a:cubicBezTo>
                  <a:pt x="5235806" y="3239191"/>
                  <a:pt x="5243505" y="3246891"/>
                  <a:pt x="5237731" y="3258439"/>
                </a:cubicBezTo>
                <a:cubicBezTo>
                  <a:pt x="5166514" y="3231492"/>
                  <a:pt x="5089522" y="3214169"/>
                  <a:pt x="5020230" y="3194922"/>
                </a:cubicBezTo>
                <a:cubicBezTo>
                  <a:pt x="5010606" y="3191080"/>
                  <a:pt x="5008681" y="3181455"/>
                  <a:pt x="5004832" y="3179530"/>
                </a:cubicBezTo>
                <a:cubicBezTo>
                  <a:pt x="5007719" y="3173754"/>
                  <a:pt x="5017824" y="3172792"/>
                  <a:pt x="5029373" y="3173995"/>
                </a:cubicBezTo>
                <a:close/>
                <a:moveTo>
                  <a:pt x="3199383" y="3173755"/>
                </a:moveTo>
                <a:cubicBezTo>
                  <a:pt x="3201308" y="3183380"/>
                  <a:pt x="3199383" y="3194922"/>
                  <a:pt x="3201308" y="3204546"/>
                </a:cubicBezTo>
                <a:cubicBezTo>
                  <a:pt x="3105067" y="3346981"/>
                  <a:pt x="2995354" y="3470167"/>
                  <a:pt x="2854845" y="3541385"/>
                </a:cubicBezTo>
                <a:cubicBezTo>
                  <a:pt x="2881793" y="3477867"/>
                  <a:pt x="2949159" y="3441295"/>
                  <a:pt x="2999205" y="3393176"/>
                </a:cubicBezTo>
                <a:cubicBezTo>
                  <a:pt x="3064647" y="3329658"/>
                  <a:pt x="3137791" y="3264214"/>
                  <a:pt x="3187835" y="3181455"/>
                </a:cubicBezTo>
                <a:cubicBezTo>
                  <a:pt x="3189759" y="3177605"/>
                  <a:pt x="3189759" y="3175680"/>
                  <a:pt x="3193609" y="3177605"/>
                </a:cubicBezTo>
                <a:cubicBezTo>
                  <a:pt x="3195533" y="3173755"/>
                  <a:pt x="3195533" y="3171830"/>
                  <a:pt x="3199383" y="3173755"/>
                </a:cubicBezTo>
                <a:close/>
                <a:moveTo>
                  <a:pt x="1218776" y="3167975"/>
                </a:moveTo>
                <a:cubicBezTo>
                  <a:pt x="1199527" y="3214170"/>
                  <a:pt x="1164881" y="3264214"/>
                  <a:pt x="1147558" y="3298860"/>
                </a:cubicBezTo>
                <a:cubicBezTo>
                  <a:pt x="1197602" y="3289236"/>
                  <a:pt x="1209151" y="3212245"/>
                  <a:pt x="1218776" y="3167975"/>
                </a:cubicBezTo>
                <a:close/>
                <a:moveTo>
                  <a:pt x="3241727" y="3137182"/>
                </a:moveTo>
                <a:cubicBezTo>
                  <a:pt x="3243653" y="3148730"/>
                  <a:pt x="3255203" y="3154506"/>
                  <a:pt x="3257126" y="3166057"/>
                </a:cubicBezTo>
                <a:cubicBezTo>
                  <a:pt x="3241727" y="3164132"/>
                  <a:pt x="3234028" y="3141031"/>
                  <a:pt x="3241727" y="3137182"/>
                </a:cubicBezTo>
                <a:close/>
                <a:moveTo>
                  <a:pt x="4034740" y="3135255"/>
                </a:moveTo>
                <a:cubicBezTo>
                  <a:pt x="4013567" y="3167980"/>
                  <a:pt x="3992394" y="3183380"/>
                  <a:pt x="3988544" y="3208395"/>
                </a:cubicBezTo>
                <a:cubicBezTo>
                  <a:pt x="3982770" y="3264214"/>
                  <a:pt x="4013567" y="3266139"/>
                  <a:pt x="4046288" y="3254590"/>
                </a:cubicBezTo>
                <a:lnTo>
                  <a:pt x="4067461" y="3214169"/>
                </a:lnTo>
                <a:cubicBezTo>
                  <a:pt x="4055912" y="3204546"/>
                  <a:pt x="4053987" y="3189154"/>
                  <a:pt x="4048213" y="3175680"/>
                </a:cubicBezTo>
                <a:cubicBezTo>
                  <a:pt x="4050138" y="3171830"/>
                  <a:pt x="4053987" y="3171830"/>
                  <a:pt x="4057837" y="3169904"/>
                </a:cubicBezTo>
                <a:cubicBezTo>
                  <a:pt x="4061686" y="3181455"/>
                  <a:pt x="4069386" y="3191080"/>
                  <a:pt x="4075160" y="3202621"/>
                </a:cubicBezTo>
                <a:lnTo>
                  <a:pt x="4077085" y="3198771"/>
                </a:lnTo>
                <a:cubicBezTo>
                  <a:pt x="4080934" y="3191080"/>
                  <a:pt x="4075160" y="3177604"/>
                  <a:pt x="4073235" y="3175680"/>
                </a:cubicBezTo>
                <a:cubicBezTo>
                  <a:pt x="4059762" y="3162206"/>
                  <a:pt x="4048213" y="3148730"/>
                  <a:pt x="4034740" y="3135255"/>
                </a:cubicBezTo>
                <a:close/>
                <a:moveTo>
                  <a:pt x="2042584" y="3135254"/>
                </a:moveTo>
                <a:cubicBezTo>
                  <a:pt x="2038734" y="3142954"/>
                  <a:pt x="2034885" y="3150653"/>
                  <a:pt x="2038734" y="3156429"/>
                </a:cubicBezTo>
                <a:cubicBezTo>
                  <a:pt x="2048358" y="3154503"/>
                  <a:pt x="2052208" y="3144878"/>
                  <a:pt x="2061833" y="3144878"/>
                </a:cubicBezTo>
                <a:cubicBezTo>
                  <a:pt x="2052208" y="3158353"/>
                  <a:pt x="2025261" y="3166054"/>
                  <a:pt x="2036809" y="3183378"/>
                </a:cubicBezTo>
                <a:cubicBezTo>
                  <a:pt x="2057983" y="3181453"/>
                  <a:pt x="2088780" y="3177602"/>
                  <a:pt x="2104178" y="3175678"/>
                </a:cubicBezTo>
                <a:cubicBezTo>
                  <a:pt x="2056057" y="3200696"/>
                  <a:pt x="1984840" y="3179527"/>
                  <a:pt x="1938646" y="3208395"/>
                </a:cubicBezTo>
                <a:cubicBezTo>
                  <a:pt x="1940570" y="3214169"/>
                  <a:pt x="1936720" y="3221868"/>
                  <a:pt x="1940570" y="3227643"/>
                </a:cubicBezTo>
                <a:cubicBezTo>
                  <a:pt x="1952119" y="3223793"/>
                  <a:pt x="1969443" y="3227643"/>
                  <a:pt x="1982916" y="3223793"/>
                </a:cubicBezTo>
                <a:cubicBezTo>
                  <a:pt x="1979066" y="3233417"/>
                  <a:pt x="1959818" y="3235342"/>
                  <a:pt x="1948269" y="3244966"/>
                </a:cubicBezTo>
                <a:cubicBezTo>
                  <a:pt x="1944420" y="3243041"/>
                  <a:pt x="1938646" y="3241116"/>
                  <a:pt x="1932872" y="3241116"/>
                </a:cubicBezTo>
                <a:cubicBezTo>
                  <a:pt x="1929021" y="3223793"/>
                  <a:pt x="1921322" y="3210320"/>
                  <a:pt x="1913623" y="3198771"/>
                </a:cubicBezTo>
                <a:cubicBezTo>
                  <a:pt x="1938646" y="3187227"/>
                  <a:pt x="1959818" y="3169902"/>
                  <a:pt x="1982916" y="3152578"/>
                </a:cubicBezTo>
                <a:cubicBezTo>
                  <a:pt x="1977141" y="3164128"/>
                  <a:pt x="1959818" y="3177602"/>
                  <a:pt x="1957893" y="3185303"/>
                </a:cubicBezTo>
                <a:cubicBezTo>
                  <a:pt x="2002163" y="3198771"/>
                  <a:pt x="2021411" y="3166054"/>
                  <a:pt x="2042584" y="3135254"/>
                </a:cubicBezTo>
                <a:close/>
                <a:moveTo>
                  <a:pt x="1270745" y="3114081"/>
                </a:moveTo>
                <a:cubicBezTo>
                  <a:pt x="1226474" y="3175674"/>
                  <a:pt x="1222624" y="3302710"/>
                  <a:pt x="1157182" y="3329657"/>
                </a:cubicBezTo>
                <a:cubicBezTo>
                  <a:pt x="1234173" y="3345055"/>
                  <a:pt x="1249571" y="3185298"/>
                  <a:pt x="1270745" y="3114081"/>
                </a:cubicBezTo>
                <a:close/>
                <a:moveTo>
                  <a:pt x="5251205" y="3090988"/>
                </a:moveTo>
                <a:cubicBezTo>
                  <a:pt x="5293551" y="3096764"/>
                  <a:pt x="5330122" y="3114084"/>
                  <a:pt x="5370542" y="3133331"/>
                </a:cubicBezTo>
                <a:cubicBezTo>
                  <a:pt x="5362843" y="3156432"/>
                  <a:pt x="5333971" y="3127557"/>
                  <a:pt x="5324347" y="3125633"/>
                </a:cubicBezTo>
                <a:cubicBezTo>
                  <a:pt x="5293551" y="3121783"/>
                  <a:pt x="5268528" y="3112159"/>
                  <a:pt x="5245431" y="3102536"/>
                </a:cubicBezTo>
                <a:cubicBezTo>
                  <a:pt x="5231957" y="3096764"/>
                  <a:pt x="5245431" y="3089065"/>
                  <a:pt x="5251205" y="3090988"/>
                </a:cubicBezTo>
                <a:close/>
                <a:moveTo>
                  <a:pt x="3195533" y="3079442"/>
                </a:moveTo>
                <a:cubicBezTo>
                  <a:pt x="3193609" y="3090988"/>
                  <a:pt x="3195533" y="3102536"/>
                  <a:pt x="3195533" y="3114082"/>
                </a:cubicBezTo>
                <a:cubicBezTo>
                  <a:pt x="3130091" y="3227643"/>
                  <a:pt x="3045399" y="3329656"/>
                  <a:pt x="2962634" y="3406648"/>
                </a:cubicBezTo>
                <a:cubicBezTo>
                  <a:pt x="2935686" y="3431670"/>
                  <a:pt x="2902965" y="3475940"/>
                  <a:pt x="2864469" y="3466316"/>
                </a:cubicBezTo>
                <a:cubicBezTo>
                  <a:pt x="2972257" y="3356603"/>
                  <a:pt x="3110843" y="3244965"/>
                  <a:pt x="3195533" y="3079442"/>
                </a:cubicBezTo>
                <a:close/>
                <a:moveTo>
                  <a:pt x="1742317" y="3079436"/>
                </a:moveTo>
                <a:cubicBezTo>
                  <a:pt x="1765415" y="3108307"/>
                  <a:pt x="1790437" y="3135253"/>
                  <a:pt x="1817384" y="3160276"/>
                </a:cubicBezTo>
                <a:cubicBezTo>
                  <a:pt x="1811610" y="3169900"/>
                  <a:pt x="1803910" y="3179524"/>
                  <a:pt x="1800061" y="3187224"/>
                </a:cubicBezTo>
                <a:cubicBezTo>
                  <a:pt x="1775039" y="3167975"/>
                  <a:pt x="1755791" y="3144877"/>
                  <a:pt x="1736543" y="3119854"/>
                </a:cubicBezTo>
                <a:cubicBezTo>
                  <a:pt x="1738468" y="3106382"/>
                  <a:pt x="1740392" y="3090983"/>
                  <a:pt x="1742317" y="3079436"/>
                </a:cubicBezTo>
                <a:close/>
                <a:moveTo>
                  <a:pt x="3944274" y="3077516"/>
                </a:moveTo>
                <a:cubicBezTo>
                  <a:pt x="3951973" y="3079442"/>
                  <a:pt x="3957747" y="3079442"/>
                  <a:pt x="3961597" y="3077516"/>
                </a:cubicBezTo>
                <a:cubicBezTo>
                  <a:pt x="3957747" y="3094839"/>
                  <a:pt x="3973147" y="3102536"/>
                  <a:pt x="3975071" y="3114084"/>
                </a:cubicBezTo>
                <a:cubicBezTo>
                  <a:pt x="3967371" y="3114084"/>
                  <a:pt x="3961597" y="3112160"/>
                  <a:pt x="3953898" y="3110235"/>
                </a:cubicBezTo>
                <a:cubicBezTo>
                  <a:pt x="3961597" y="3092913"/>
                  <a:pt x="3944274" y="3090989"/>
                  <a:pt x="3944274" y="3077516"/>
                </a:cubicBezTo>
                <a:close/>
                <a:moveTo>
                  <a:pt x="3243653" y="3071743"/>
                </a:moveTo>
                <a:cubicBezTo>
                  <a:pt x="3285998" y="3146808"/>
                  <a:pt x="3237878" y="3114084"/>
                  <a:pt x="3243653" y="3071743"/>
                </a:cubicBezTo>
                <a:close/>
                <a:moveTo>
                  <a:pt x="4002018" y="3064046"/>
                </a:moveTo>
                <a:cubicBezTo>
                  <a:pt x="3994319" y="3062121"/>
                  <a:pt x="3984695" y="3069819"/>
                  <a:pt x="3994319" y="3073669"/>
                </a:cubicBezTo>
                <a:cubicBezTo>
                  <a:pt x="3996244" y="3071742"/>
                  <a:pt x="3998168" y="3071742"/>
                  <a:pt x="4002018" y="3073669"/>
                </a:cubicBezTo>
                <a:cubicBezTo>
                  <a:pt x="4002018" y="3077516"/>
                  <a:pt x="4002018" y="3079442"/>
                  <a:pt x="4003943" y="3081366"/>
                </a:cubicBezTo>
                <a:cubicBezTo>
                  <a:pt x="4028965" y="3108310"/>
                  <a:pt x="4053987" y="3127557"/>
                  <a:pt x="4069386" y="3156432"/>
                </a:cubicBezTo>
                <a:cubicBezTo>
                  <a:pt x="4069386" y="3154506"/>
                  <a:pt x="4071310" y="3150655"/>
                  <a:pt x="4071310" y="3148730"/>
                </a:cubicBezTo>
                <a:cubicBezTo>
                  <a:pt x="4071310" y="3144880"/>
                  <a:pt x="4069386" y="3142955"/>
                  <a:pt x="4069386" y="3139106"/>
                </a:cubicBezTo>
                <a:cubicBezTo>
                  <a:pt x="4069386" y="3139106"/>
                  <a:pt x="4071310" y="3141030"/>
                  <a:pt x="4071310" y="3141030"/>
                </a:cubicBezTo>
                <a:cubicBezTo>
                  <a:pt x="4071310" y="3139106"/>
                  <a:pt x="4071310" y="3137180"/>
                  <a:pt x="4071310" y="3137180"/>
                </a:cubicBezTo>
                <a:cubicBezTo>
                  <a:pt x="4052063" y="3104461"/>
                  <a:pt x="4030890" y="3077516"/>
                  <a:pt x="4002018" y="3064046"/>
                </a:cubicBezTo>
                <a:close/>
                <a:moveTo>
                  <a:pt x="3951974" y="3050573"/>
                </a:moveTo>
                <a:cubicBezTo>
                  <a:pt x="3940425" y="3050573"/>
                  <a:pt x="3930801" y="3050573"/>
                  <a:pt x="3923102" y="3056346"/>
                </a:cubicBezTo>
                <a:cubicBezTo>
                  <a:pt x="3886531" y="3156432"/>
                  <a:pt x="3975071" y="3142955"/>
                  <a:pt x="4030890" y="3133331"/>
                </a:cubicBezTo>
                <a:cubicBezTo>
                  <a:pt x="4023191" y="3125633"/>
                  <a:pt x="4015492" y="3117934"/>
                  <a:pt x="4007792" y="3110236"/>
                </a:cubicBezTo>
                <a:cubicBezTo>
                  <a:pt x="4000093" y="3106385"/>
                  <a:pt x="3998168" y="3112160"/>
                  <a:pt x="3990469" y="3110236"/>
                </a:cubicBezTo>
                <a:cubicBezTo>
                  <a:pt x="3992394" y="3098688"/>
                  <a:pt x="3986620" y="3092914"/>
                  <a:pt x="3982770" y="3083292"/>
                </a:cubicBezTo>
                <a:cubicBezTo>
                  <a:pt x="3973146" y="3071742"/>
                  <a:pt x="3963522" y="3062121"/>
                  <a:pt x="3951974" y="3050573"/>
                </a:cubicBezTo>
                <a:close/>
                <a:moveTo>
                  <a:pt x="1755791" y="3040945"/>
                </a:moveTo>
                <a:cubicBezTo>
                  <a:pt x="1784663" y="3073663"/>
                  <a:pt x="1821234" y="3100608"/>
                  <a:pt x="1863579" y="3112156"/>
                </a:cubicBezTo>
                <a:cubicBezTo>
                  <a:pt x="1853955" y="3119854"/>
                  <a:pt x="1844331" y="3127554"/>
                  <a:pt x="1834707" y="3137179"/>
                </a:cubicBezTo>
                <a:cubicBezTo>
                  <a:pt x="1813535" y="3125628"/>
                  <a:pt x="1794287" y="3114081"/>
                  <a:pt x="1776964" y="3098685"/>
                </a:cubicBezTo>
                <a:cubicBezTo>
                  <a:pt x="1765415" y="3089061"/>
                  <a:pt x="1755791" y="3077513"/>
                  <a:pt x="1746167" y="3065964"/>
                </a:cubicBezTo>
                <a:cubicBezTo>
                  <a:pt x="1750016" y="3056341"/>
                  <a:pt x="1751941" y="3048643"/>
                  <a:pt x="1755791" y="3040945"/>
                </a:cubicBezTo>
                <a:close/>
                <a:moveTo>
                  <a:pt x="3178210" y="3012084"/>
                </a:moveTo>
                <a:cubicBezTo>
                  <a:pt x="3185909" y="3017857"/>
                  <a:pt x="3180134" y="3031327"/>
                  <a:pt x="3185909" y="3039026"/>
                </a:cubicBezTo>
                <a:cubicBezTo>
                  <a:pt x="3105068" y="3219943"/>
                  <a:pt x="2983805" y="3341205"/>
                  <a:pt x="2850995" y="3441294"/>
                </a:cubicBezTo>
                <a:cubicBezTo>
                  <a:pt x="2850995" y="3395099"/>
                  <a:pt x="2897190" y="3370077"/>
                  <a:pt x="2924137" y="3345054"/>
                </a:cubicBezTo>
                <a:cubicBezTo>
                  <a:pt x="3020376" y="3256514"/>
                  <a:pt x="3116617" y="3154505"/>
                  <a:pt x="3174360" y="3014008"/>
                </a:cubicBezTo>
                <a:cubicBezTo>
                  <a:pt x="3176285" y="3012084"/>
                  <a:pt x="3176285" y="3010160"/>
                  <a:pt x="3178210" y="3012084"/>
                </a:cubicBezTo>
                <a:close/>
                <a:moveTo>
                  <a:pt x="1549839" y="3008221"/>
                </a:moveTo>
                <a:cubicBezTo>
                  <a:pt x="1549839" y="3010145"/>
                  <a:pt x="1549839" y="3010145"/>
                  <a:pt x="1549839" y="3012071"/>
                </a:cubicBezTo>
                <a:cubicBezTo>
                  <a:pt x="1547915" y="3017845"/>
                  <a:pt x="1545991" y="3025543"/>
                  <a:pt x="1544065" y="3031319"/>
                </a:cubicBezTo>
                <a:cubicBezTo>
                  <a:pt x="1542139" y="3023618"/>
                  <a:pt x="1542139" y="3015919"/>
                  <a:pt x="1549839" y="3008221"/>
                </a:cubicBezTo>
                <a:close/>
                <a:moveTo>
                  <a:pt x="5126093" y="3000538"/>
                </a:moveTo>
                <a:cubicBezTo>
                  <a:pt x="5156891" y="3000538"/>
                  <a:pt x="5187688" y="3015933"/>
                  <a:pt x="5210785" y="3027479"/>
                </a:cubicBezTo>
                <a:cubicBezTo>
                  <a:pt x="5305099" y="3058272"/>
                  <a:pt x="5410963" y="3067894"/>
                  <a:pt x="5505278" y="3083292"/>
                </a:cubicBezTo>
                <a:cubicBezTo>
                  <a:pt x="5528375" y="3087140"/>
                  <a:pt x="5499503" y="3100612"/>
                  <a:pt x="5493729" y="3098688"/>
                </a:cubicBezTo>
                <a:cubicBezTo>
                  <a:pt x="5459082" y="3089065"/>
                  <a:pt x="5428286" y="3081366"/>
                  <a:pt x="5389790" y="3077516"/>
                </a:cubicBezTo>
                <a:cubicBezTo>
                  <a:pt x="5328197" y="3071742"/>
                  <a:pt x="5256980" y="3048649"/>
                  <a:pt x="5199236" y="3058272"/>
                </a:cubicBezTo>
                <a:lnTo>
                  <a:pt x="5039478" y="3015933"/>
                </a:lnTo>
                <a:cubicBezTo>
                  <a:pt x="5074124" y="3021706"/>
                  <a:pt x="5116469" y="3027479"/>
                  <a:pt x="5158816" y="3017857"/>
                </a:cubicBezTo>
                <a:cubicBezTo>
                  <a:pt x="5149191" y="3012084"/>
                  <a:pt x="5128018" y="3015933"/>
                  <a:pt x="5126093" y="3000538"/>
                </a:cubicBezTo>
                <a:close/>
                <a:moveTo>
                  <a:pt x="3230178" y="3000538"/>
                </a:moveTo>
                <a:cubicBezTo>
                  <a:pt x="3245576" y="3014008"/>
                  <a:pt x="3282148" y="3035178"/>
                  <a:pt x="3264825" y="3060197"/>
                </a:cubicBezTo>
                <a:cubicBezTo>
                  <a:pt x="3255201" y="3039027"/>
                  <a:pt x="3230178" y="3027480"/>
                  <a:pt x="3230178" y="3000538"/>
                </a:cubicBezTo>
                <a:close/>
                <a:moveTo>
                  <a:pt x="1711521" y="2987055"/>
                </a:moveTo>
                <a:cubicBezTo>
                  <a:pt x="1707671" y="3004377"/>
                  <a:pt x="1717296" y="3017849"/>
                  <a:pt x="1723071" y="3031323"/>
                </a:cubicBezTo>
                <a:cubicBezTo>
                  <a:pt x="1715371" y="3019774"/>
                  <a:pt x="1707671" y="3006302"/>
                  <a:pt x="1701897" y="2992829"/>
                </a:cubicBezTo>
                <a:cubicBezTo>
                  <a:pt x="1705747" y="2988980"/>
                  <a:pt x="1707671" y="2987055"/>
                  <a:pt x="1711521" y="2987055"/>
                </a:cubicBezTo>
                <a:close/>
                <a:moveTo>
                  <a:pt x="1499794" y="2985119"/>
                </a:moveTo>
                <a:cubicBezTo>
                  <a:pt x="1497869" y="2988969"/>
                  <a:pt x="1495945" y="2992818"/>
                  <a:pt x="1494020" y="2996668"/>
                </a:cubicBezTo>
                <a:cubicBezTo>
                  <a:pt x="1517117" y="3013991"/>
                  <a:pt x="1534440" y="3033239"/>
                  <a:pt x="1540214" y="3050563"/>
                </a:cubicBezTo>
                <a:cubicBezTo>
                  <a:pt x="1519042" y="3150652"/>
                  <a:pt x="1532516" y="3246891"/>
                  <a:pt x="1559462" y="3304635"/>
                </a:cubicBezTo>
                <a:cubicBezTo>
                  <a:pt x="1555613" y="3316183"/>
                  <a:pt x="1540214" y="3310409"/>
                  <a:pt x="1534440" y="3320033"/>
                </a:cubicBezTo>
                <a:cubicBezTo>
                  <a:pt x="1511343" y="3308484"/>
                  <a:pt x="1497869" y="3277688"/>
                  <a:pt x="1467073" y="3283462"/>
                </a:cubicBezTo>
                <a:cubicBezTo>
                  <a:pt x="1420878" y="3212245"/>
                  <a:pt x="1457449" y="3067885"/>
                  <a:pt x="1497869" y="2987044"/>
                </a:cubicBezTo>
                <a:cubicBezTo>
                  <a:pt x="1497869" y="2987044"/>
                  <a:pt x="1497869" y="2985119"/>
                  <a:pt x="1499794" y="2985119"/>
                </a:cubicBezTo>
                <a:close/>
                <a:moveTo>
                  <a:pt x="1459374" y="2973572"/>
                </a:moveTo>
                <a:cubicBezTo>
                  <a:pt x="1470923" y="2979346"/>
                  <a:pt x="1480547" y="2985119"/>
                  <a:pt x="1490171" y="2992820"/>
                </a:cubicBezTo>
                <a:cubicBezTo>
                  <a:pt x="1492096" y="2990894"/>
                  <a:pt x="1494021" y="2988970"/>
                  <a:pt x="1497870" y="2985119"/>
                </a:cubicBezTo>
                <a:cubicBezTo>
                  <a:pt x="1428578" y="3064037"/>
                  <a:pt x="1418953" y="3198772"/>
                  <a:pt x="1443976" y="3289237"/>
                </a:cubicBezTo>
                <a:cubicBezTo>
                  <a:pt x="1418953" y="3310410"/>
                  <a:pt x="1395856" y="3327733"/>
                  <a:pt x="1366983" y="3341206"/>
                </a:cubicBezTo>
                <a:cubicBezTo>
                  <a:pt x="1343886" y="3312334"/>
                  <a:pt x="1345811" y="3268064"/>
                  <a:pt x="1289992" y="3260365"/>
                </a:cubicBezTo>
                <a:cubicBezTo>
                  <a:pt x="1303466" y="3108307"/>
                  <a:pt x="1384307" y="3042863"/>
                  <a:pt x="1459374" y="2973572"/>
                </a:cubicBezTo>
                <a:close/>
                <a:moveTo>
                  <a:pt x="1582560" y="2963950"/>
                </a:moveTo>
                <a:cubicBezTo>
                  <a:pt x="1597958" y="2979348"/>
                  <a:pt x="1599883" y="2998596"/>
                  <a:pt x="1630680" y="3006294"/>
                </a:cubicBezTo>
                <a:cubicBezTo>
                  <a:pt x="1636454" y="3002445"/>
                  <a:pt x="1642228" y="2996670"/>
                  <a:pt x="1646079" y="2988971"/>
                </a:cubicBezTo>
                <a:cubicBezTo>
                  <a:pt x="1661476" y="3025542"/>
                  <a:pt x="1682650" y="3060188"/>
                  <a:pt x="1703821" y="3094833"/>
                </a:cubicBezTo>
                <a:cubicBezTo>
                  <a:pt x="1688424" y="3104457"/>
                  <a:pt x="1669175" y="3114081"/>
                  <a:pt x="1665326" y="3133329"/>
                </a:cubicBezTo>
                <a:cubicBezTo>
                  <a:pt x="1659551" y="3156427"/>
                  <a:pt x="1676874" y="3173750"/>
                  <a:pt x="1680724" y="3198772"/>
                </a:cubicBezTo>
                <a:cubicBezTo>
                  <a:pt x="1696123" y="3187223"/>
                  <a:pt x="1730768" y="3175676"/>
                  <a:pt x="1738468" y="3150652"/>
                </a:cubicBezTo>
                <a:cubicBezTo>
                  <a:pt x="1742317" y="3154502"/>
                  <a:pt x="1744242" y="3158351"/>
                  <a:pt x="1746167" y="3162201"/>
                </a:cubicBezTo>
                <a:cubicBezTo>
                  <a:pt x="1755791" y="3175676"/>
                  <a:pt x="1775039" y="3185299"/>
                  <a:pt x="1794286" y="3194922"/>
                </a:cubicBezTo>
                <a:cubicBezTo>
                  <a:pt x="1786587" y="3210320"/>
                  <a:pt x="1786587" y="3225719"/>
                  <a:pt x="1794286" y="3239192"/>
                </a:cubicBezTo>
                <a:cubicBezTo>
                  <a:pt x="1811611" y="3235343"/>
                  <a:pt x="1828934" y="3231493"/>
                  <a:pt x="1842407" y="3218020"/>
                </a:cubicBezTo>
                <a:cubicBezTo>
                  <a:pt x="1859730" y="3227644"/>
                  <a:pt x="1873204" y="3239192"/>
                  <a:pt x="1878978" y="3256516"/>
                </a:cubicBezTo>
                <a:cubicBezTo>
                  <a:pt x="1861655" y="3264215"/>
                  <a:pt x="1852031" y="3283462"/>
                  <a:pt x="1836633" y="3295011"/>
                </a:cubicBezTo>
                <a:cubicBezTo>
                  <a:pt x="1765415" y="3269989"/>
                  <a:pt x="1711521" y="3285387"/>
                  <a:pt x="1661476" y="3308485"/>
                </a:cubicBezTo>
                <a:cubicBezTo>
                  <a:pt x="1632604" y="3295011"/>
                  <a:pt x="1646079" y="3252666"/>
                  <a:pt x="1626830" y="3233418"/>
                </a:cubicBezTo>
                <a:cubicBezTo>
                  <a:pt x="1622980" y="3252666"/>
                  <a:pt x="1630680" y="3268064"/>
                  <a:pt x="1632604" y="3285387"/>
                </a:cubicBezTo>
                <a:cubicBezTo>
                  <a:pt x="1613356" y="3273839"/>
                  <a:pt x="1584485" y="3285387"/>
                  <a:pt x="1563312" y="3291162"/>
                </a:cubicBezTo>
                <a:cubicBezTo>
                  <a:pt x="1540214" y="3231493"/>
                  <a:pt x="1536365" y="3160276"/>
                  <a:pt x="1545989" y="3081360"/>
                </a:cubicBezTo>
                <a:cubicBezTo>
                  <a:pt x="1555613" y="3069812"/>
                  <a:pt x="1553688" y="3058262"/>
                  <a:pt x="1549838" y="3046715"/>
                </a:cubicBezTo>
                <a:cubicBezTo>
                  <a:pt x="1551763" y="3039016"/>
                  <a:pt x="1551763" y="3033240"/>
                  <a:pt x="1553688" y="3027467"/>
                </a:cubicBezTo>
                <a:cubicBezTo>
                  <a:pt x="1555613" y="3031316"/>
                  <a:pt x="1557539" y="3035166"/>
                  <a:pt x="1561387" y="3037091"/>
                </a:cubicBezTo>
                <a:cubicBezTo>
                  <a:pt x="1567161" y="3029392"/>
                  <a:pt x="1569086" y="3012069"/>
                  <a:pt x="1576786" y="3008219"/>
                </a:cubicBezTo>
                <a:cubicBezTo>
                  <a:pt x="1576786" y="3021693"/>
                  <a:pt x="1572936" y="3037091"/>
                  <a:pt x="1578710" y="3048638"/>
                </a:cubicBezTo>
                <a:cubicBezTo>
                  <a:pt x="1594109" y="3046715"/>
                  <a:pt x="1601809" y="3031316"/>
                  <a:pt x="1611432" y="3017843"/>
                </a:cubicBezTo>
                <a:cubicBezTo>
                  <a:pt x="1605657" y="3000520"/>
                  <a:pt x="1567161" y="2985121"/>
                  <a:pt x="1582560" y="2963950"/>
                </a:cubicBezTo>
                <a:close/>
                <a:moveTo>
                  <a:pt x="3580490" y="2956274"/>
                </a:moveTo>
                <a:cubicBezTo>
                  <a:pt x="3574715" y="2958198"/>
                  <a:pt x="3568941" y="2963971"/>
                  <a:pt x="3563167" y="2965897"/>
                </a:cubicBezTo>
                <a:cubicBezTo>
                  <a:pt x="3578565" y="2992838"/>
                  <a:pt x="3592038" y="3021706"/>
                  <a:pt x="3603587" y="3052498"/>
                </a:cubicBezTo>
                <a:cubicBezTo>
                  <a:pt x="3605512" y="3056346"/>
                  <a:pt x="3607437" y="3062121"/>
                  <a:pt x="3609361" y="3067894"/>
                </a:cubicBezTo>
                <a:cubicBezTo>
                  <a:pt x="3620910" y="3104461"/>
                  <a:pt x="3630534" y="3141030"/>
                  <a:pt x="3638233" y="3179530"/>
                </a:cubicBezTo>
                <a:cubicBezTo>
                  <a:pt x="3638233" y="3171830"/>
                  <a:pt x="3638233" y="3166055"/>
                  <a:pt x="3640158" y="3158356"/>
                </a:cubicBezTo>
                <a:cubicBezTo>
                  <a:pt x="3642083" y="3152582"/>
                  <a:pt x="3647857" y="3154506"/>
                  <a:pt x="3649782" y="3158356"/>
                </a:cubicBezTo>
                <a:cubicBezTo>
                  <a:pt x="3636309" y="3098688"/>
                  <a:pt x="3618985" y="3044800"/>
                  <a:pt x="3597813" y="2994763"/>
                </a:cubicBezTo>
                <a:cubicBezTo>
                  <a:pt x="3597813" y="3006310"/>
                  <a:pt x="3582414" y="3004384"/>
                  <a:pt x="3584339" y="2994763"/>
                </a:cubicBezTo>
                <a:cubicBezTo>
                  <a:pt x="3584339" y="2985141"/>
                  <a:pt x="3584339" y="2973594"/>
                  <a:pt x="3582414" y="2962047"/>
                </a:cubicBezTo>
                <a:cubicBezTo>
                  <a:pt x="3582414" y="2960123"/>
                  <a:pt x="3582414" y="2958198"/>
                  <a:pt x="3580490" y="2956274"/>
                </a:cubicBezTo>
                <a:close/>
                <a:moveTo>
                  <a:pt x="3158961" y="2950501"/>
                </a:moveTo>
                <a:cubicBezTo>
                  <a:pt x="3157036" y="2960123"/>
                  <a:pt x="3158961" y="2963971"/>
                  <a:pt x="3168586" y="2965897"/>
                </a:cubicBezTo>
                <a:cubicBezTo>
                  <a:pt x="3116616" y="3114084"/>
                  <a:pt x="3035774" y="3214170"/>
                  <a:pt x="2943385" y="3298861"/>
                </a:cubicBezTo>
                <a:cubicBezTo>
                  <a:pt x="2999205" y="3156432"/>
                  <a:pt x="3108916" y="3100612"/>
                  <a:pt x="3158961" y="2950501"/>
                </a:cubicBezTo>
                <a:close/>
                <a:moveTo>
                  <a:pt x="3501573" y="2938954"/>
                </a:moveTo>
                <a:cubicBezTo>
                  <a:pt x="3495799" y="2940877"/>
                  <a:pt x="3490025" y="2944728"/>
                  <a:pt x="3486175" y="2946652"/>
                </a:cubicBezTo>
                <a:cubicBezTo>
                  <a:pt x="3532370" y="3025554"/>
                  <a:pt x="3567016" y="3110236"/>
                  <a:pt x="3607437" y="3183380"/>
                </a:cubicBezTo>
                <a:cubicBezTo>
                  <a:pt x="3597813" y="3116008"/>
                  <a:pt x="3551618" y="3021706"/>
                  <a:pt x="3501573" y="2938954"/>
                </a:cubicBezTo>
                <a:close/>
                <a:moveTo>
                  <a:pt x="985876" y="2938925"/>
                </a:moveTo>
                <a:cubicBezTo>
                  <a:pt x="974327" y="2987045"/>
                  <a:pt x="962778" y="3035165"/>
                  <a:pt x="939681" y="3065961"/>
                </a:cubicBezTo>
                <a:cubicBezTo>
                  <a:pt x="974327" y="3058262"/>
                  <a:pt x="1022446" y="2971647"/>
                  <a:pt x="985876" y="2938925"/>
                </a:cubicBezTo>
                <a:close/>
                <a:moveTo>
                  <a:pt x="1417029" y="2921603"/>
                </a:moveTo>
                <a:cubicBezTo>
                  <a:pt x="1418954" y="2923527"/>
                  <a:pt x="1420878" y="2925452"/>
                  <a:pt x="1422803" y="2929301"/>
                </a:cubicBezTo>
                <a:cubicBezTo>
                  <a:pt x="1420878" y="2931227"/>
                  <a:pt x="1418954" y="2933151"/>
                  <a:pt x="1417029" y="2935077"/>
                </a:cubicBezTo>
                <a:cubicBezTo>
                  <a:pt x="1417029" y="2929301"/>
                  <a:pt x="1417029" y="2925452"/>
                  <a:pt x="1417029" y="2921603"/>
                </a:cubicBezTo>
                <a:close/>
                <a:moveTo>
                  <a:pt x="3430356" y="2910088"/>
                </a:moveTo>
                <a:cubicBezTo>
                  <a:pt x="3424582" y="2913936"/>
                  <a:pt x="3420732" y="2917784"/>
                  <a:pt x="3416883" y="2921633"/>
                </a:cubicBezTo>
                <a:cubicBezTo>
                  <a:pt x="3426507" y="2935104"/>
                  <a:pt x="3436130" y="2948577"/>
                  <a:pt x="3445754" y="2963971"/>
                </a:cubicBezTo>
                <a:cubicBezTo>
                  <a:pt x="3449604" y="2958198"/>
                  <a:pt x="3451529" y="2952425"/>
                  <a:pt x="3455378" y="2944728"/>
                </a:cubicBezTo>
                <a:cubicBezTo>
                  <a:pt x="3447679" y="2933180"/>
                  <a:pt x="3438055" y="2921633"/>
                  <a:pt x="3430356" y="2910088"/>
                </a:cubicBezTo>
                <a:close/>
                <a:moveTo>
                  <a:pt x="1640304" y="2900445"/>
                </a:moveTo>
                <a:cubicBezTo>
                  <a:pt x="1642228" y="2911991"/>
                  <a:pt x="1649928" y="2927390"/>
                  <a:pt x="1661476" y="2933164"/>
                </a:cubicBezTo>
                <a:cubicBezTo>
                  <a:pt x="1680724" y="2977431"/>
                  <a:pt x="1703822" y="3021699"/>
                  <a:pt x="1730769" y="3060192"/>
                </a:cubicBezTo>
                <a:cubicBezTo>
                  <a:pt x="1730769" y="3064041"/>
                  <a:pt x="1728844" y="3069815"/>
                  <a:pt x="1726920" y="3073665"/>
                </a:cubicBezTo>
                <a:cubicBezTo>
                  <a:pt x="1724994" y="3079439"/>
                  <a:pt x="1719220" y="3083288"/>
                  <a:pt x="1715370" y="3087137"/>
                </a:cubicBezTo>
                <a:cubicBezTo>
                  <a:pt x="1686499" y="3042869"/>
                  <a:pt x="1663401" y="2994752"/>
                  <a:pt x="1644153" y="2950485"/>
                </a:cubicBezTo>
                <a:cubicBezTo>
                  <a:pt x="1657627" y="2960108"/>
                  <a:pt x="1671100" y="2967808"/>
                  <a:pt x="1673025" y="2977431"/>
                </a:cubicBezTo>
                <a:cubicBezTo>
                  <a:pt x="1673025" y="2948562"/>
                  <a:pt x="1619131" y="2931238"/>
                  <a:pt x="1640304" y="2900445"/>
                </a:cubicBezTo>
                <a:close/>
                <a:moveTo>
                  <a:pt x="1676876" y="2898522"/>
                </a:moveTo>
                <a:cubicBezTo>
                  <a:pt x="1674950" y="2908145"/>
                  <a:pt x="1674950" y="2919694"/>
                  <a:pt x="1674950" y="2929317"/>
                </a:cubicBezTo>
                <a:cubicBezTo>
                  <a:pt x="1673025" y="2923543"/>
                  <a:pt x="1671102" y="2919694"/>
                  <a:pt x="1669176" y="2913919"/>
                </a:cubicBezTo>
                <a:cubicBezTo>
                  <a:pt x="1671102" y="2908145"/>
                  <a:pt x="1673025" y="2902370"/>
                  <a:pt x="1676876" y="2898522"/>
                </a:cubicBezTo>
                <a:close/>
                <a:moveTo>
                  <a:pt x="3207081" y="2894692"/>
                </a:moveTo>
                <a:cubicBezTo>
                  <a:pt x="3220554" y="2929332"/>
                  <a:pt x="3260976" y="2967821"/>
                  <a:pt x="3264825" y="2998613"/>
                </a:cubicBezTo>
                <a:cubicBezTo>
                  <a:pt x="3232103" y="2975520"/>
                  <a:pt x="3199381" y="2933181"/>
                  <a:pt x="3207081" y="2894692"/>
                </a:cubicBezTo>
                <a:close/>
                <a:moveTo>
                  <a:pt x="1538290" y="2892740"/>
                </a:moveTo>
                <a:cubicBezTo>
                  <a:pt x="1545989" y="2910062"/>
                  <a:pt x="1574861" y="2950482"/>
                  <a:pt x="1605657" y="2935083"/>
                </a:cubicBezTo>
                <a:cubicBezTo>
                  <a:pt x="1601809" y="2921611"/>
                  <a:pt x="1584485" y="2911987"/>
                  <a:pt x="1586410" y="2896589"/>
                </a:cubicBezTo>
                <a:cubicBezTo>
                  <a:pt x="1596033" y="2900438"/>
                  <a:pt x="1594109" y="2908137"/>
                  <a:pt x="1603733" y="2911987"/>
                </a:cubicBezTo>
                <a:cubicBezTo>
                  <a:pt x="1609507" y="2908137"/>
                  <a:pt x="1611432" y="2898513"/>
                  <a:pt x="1619131" y="2898513"/>
                </a:cubicBezTo>
                <a:cubicBezTo>
                  <a:pt x="1609507" y="2915837"/>
                  <a:pt x="1615281" y="2927384"/>
                  <a:pt x="1626830" y="2935083"/>
                </a:cubicBezTo>
                <a:cubicBezTo>
                  <a:pt x="1628755" y="2940858"/>
                  <a:pt x="1628755" y="2944707"/>
                  <a:pt x="1630680" y="2950482"/>
                </a:cubicBezTo>
                <a:cubicBezTo>
                  <a:pt x="1609507" y="2942783"/>
                  <a:pt x="1588334" y="2958181"/>
                  <a:pt x="1565237" y="2944707"/>
                </a:cubicBezTo>
                <a:cubicBezTo>
                  <a:pt x="1555613" y="2929310"/>
                  <a:pt x="1532516" y="2908137"/>
                  <a:pt x="1538290" y="2892740"/>
                </a:cubicBezTo>
                <a:close/>
                <a:moveTo>
                  <a:pt x="3139714" y="2890841"/>
                </a:moveTo>
                <a:cubicBezTo>
                  <a:pt x="3128165" y="3002462"/>
                  <a:pt x="3076195" y="3081366"/>
                  <a:pt x="3026150" y="3144882"/>
                </a:cubicBezTo>
                <a:cubicBezTo>
                  <a:pt x="2997278" y="3179530"/>
                  <a:pt x="2968408" y="3227644"/>
                  <a:pt x="2929911" y="3231493"/>
                </a:cubicBezTo>
                <a:cubicBezTo>
                  <a:pt x="3004978" y="3156433"/>
                  <a:pt x="3093519" y="3054424"/>
                  <a:pt x="3126240" y="2892767"/>
                </a:cubicBezTo>
                <a:cubicBezTo>
                  <a:pt x="3132015" y="2892767"/>
                  <a:pt x="3133940" y="2888917"/>
                  <a:pt x="3139714" y="2890841"/>
                </a:cubicBezTo>
                <a:close/>
                <a:moveTo>
                  <a:pt x="1759641" y="2888898"/>
                </a:moveTo>
                <a:cubicBezTo>
                  <a:pt x="1761566" y="2913919"/>
                  <a:pt x="1784663" y="2931240"/>
                  <a:pt x="1775039" y="2962035"/>
                </a:cubicBezTo>
                <a:cubicBezTo>
                  <a:pt x="1798137" y="2960110"/>
                  <a:pt x="1798137" y="2921617"/>
                  <a:pt x="1801987" y="2911993"/>
                </a:cubicBezTo>
                <a:cubicBezTo>
                  <a:pt x="1827008" y="2938940"/>
                  <a:pt x="1767340" y="2977432"/>
                  <a:pt x="1784663" y="3006302"/>
                </a:cubicBezTo>
                <a:cubicBezTo>
                  <a:pt x="1821234" y="3012076"/>
                  <a:pt x="1811610" y="2963960"/>
                  <a:pt x="1823159" y="2946638"/>
                </a:cubicBezTo>
                <a:cubicBezTo>
                  <a:pt x="1819309" y="2960110"/>
                  <a:pt x="1825084" y="2969733"/>
                  <a:pt x="1827008" y="2981281"/>
                </a:cubicBezTo>
                <a:cubicBezTo>
                  <a:pt x="1838558" y="2975507"/>
                  <a:pt x="1848181" y="2965883"/>
                  <a:pt x="1861655" y="2963960"/>
                </a:cubicBezTo>
                <a:cubicBezTo>
                  <a:pt x="1857805" y="2988979"/>
                  <a:pt x="1827008" y="2992830"/>
                  <a:pt x="1819309" y="3017849"/>
                </a:cubicBezTo>
                <a:cubicBezTo>
                  <a:pt x="1819309" y="3027472"/>
                  <a:pt x="1828933" y="3033246"/>
                  <a:pt x="1836632" y="3040945"/>
                </a:cubicBezTo>
                <a:cubicBezTo>
                  <a:pt x="1869354" y="3029397"/>
                  <a:pt x="1859730" y="2975507"/>
                  <a:pt x="1886677" y="2960110"/>
                </a:cubicBezTo>
                <a:cubicBezTo>
                  <a:pt x="1878978" y="2973583"/>
                  <a:pt x="1865504" y="2994753"/>
                  <a:pt x="1873203" y="3006302"/>
                </a:cubicBezTo>
                <a:cubicBezTo>
                  <a:pt x="1896301" y="3000528"/>
                  <a:pt x="1909774" y="2973583"/>
                  <a:pt x="1934796" y="2971658"/>
                </a:cubicBezTo>
                <a:cubicBezTo>
                  <a:pt x="1921323" y="2987055"/>
                  <a:pt x="1894376" y="2994753"/>
                  <a:pt x="1894376" y="3021699"/>
                </a:cubicBezTo>
                <a:cubicBezTo>
                  <a:pt x="1921323" y="3019774"/>
                  <a:pt x="1936721" y="3000528"/>
                  <a:pt x="1954045" y="2983207"/>
                </a:cubicBezTo>
                <a:cubicBezTo>
                  <a:pt x="1950195" y="2992830"/>
                  <a:pt x="1946345" y="3000528"/>
                  <a:pt x="1942496" y="3010151"/>
                </a:cubicBezTo>
                <a:cubicBezTo>
                  <a:pt x="1957895" y="3010151"/>
                  <a:pt x="1963669" y="2987055"/>
                  <a:pt x="1980992" y="2988979"/>
                </a:cubicBezTo>
                <a:cubicBezTo>
                  <a:pt x="1977143" y="2992830"/>
                  <a:pt x="1982918" y="2992830"/>
                  <a:pt x="1984842" y="2996678"/>
                </a:cubicBezTo>
                <a:cubicBezTo>
                  <a:pt x="1965594" y="3033246"/>
                  <a:pt x="1873203" y="3012076"/>
                  <a:pt x="1855880" y="3044795"/>
                </a:cubicBezTo>
                <a:cubicBezTo>
                  <a:pt x="1848181" y="3060192"/>
                  <a:pt x="1867429" y="3073664"/>
                  <a:pt x="1873203" y="3089061"/>
                </a:cubicBezTo>
                <a:cubicBezTo>
                  <a:pt x="1925173" y="3077513"/>
                  <a:pt x="1952121" y="3015925"/>
                  <a:pt x="2011789" y="3017849"/>
                </a:cubicBezTo>
                <a:cubicBezTo>
                  <a:pt x="1992541" y="3033246"/>
                  <a:pt x="1954045" y="3029397"/>
                  <a:pt x="1950195" y="3060192"/>
                </a:cubicBezTo>
                <a:cubicBezTo>
                  <a:pt x="1975218" y="3064041"/>
                  <a:pt x="2000240" y="3014000"/>
                  <a:pt x="2017563" y="3040945"/>
                </a:cubicBezTo>
                <a:cubicBezTo>
                  <a:pt x="2004090" y="3046718"/>
                  <a:pt x="1988692" y="3042869"/>
                  <a:pt x="1979068" y="3056341"/>
                </a:cubicBezTo>
                <a:cubicBezTo>
                  <a:pt x="2000240" y="3069815"/>
                  <a:pt x="2011789" y="3044795"/>
                  <a:pt x="2023338" y="3052493"/>
                </a:cubicBezTo>
                <a:cubicBezTo>
                  <a:pt x="1996391" y="3077513"/>
                  <a:pt x="1950195" y="3065964"/>
                  <a:pt x="1917473" y="3077513"/>
                </a:cubicBezTo>
                <a:cubicBezTo>
                  <a:pt x="1973293" y="3106383"/>
                  <a:pt x="2013715" y="3085211"/>
                  <a:pt x="2046435" y="3079438"/>
                </a:cubicBezTo>
                <a:cubicBezTo>
                  <a:pt x="2029112" y="3094834"/>
                  <a:pt x="2004090" y="3094834"/>
                  <a:pt x="1986767" y="3110231"/>
                </a:cubicBezTo>
                <a:cubicBezTo>
                  <a:pt x="2007939" y="3114081"/>
                  <a:pt x="2025263" y="3112156"/>
                  <a:pt x="2042586" y="3114081"/>
                </a:cubicBezTo>
                <a:cubicBezTo>
                  <a:pt x="2032962" y="3137179"/>
                  <a:pt x="2000240" y="3117931"/>
                  <a:pt x="1980992" y="3125629"/>
                </a:cubicBezTo>
                <a:cubicBezTo>
                  <a:pt x="1940571" y="3090986"/>
                  <a:pt x="1898226" y="3090986"/>
                  <a:pt x="1865504" y="3110231"/>
                </a:cubicBezTo>
                <a:cubicBezTo>
                  <a:pt x="1828933" y="3081362"/>
                  <a:pt x="1794287" y="3048643"/>
                  <a:pt x="1765415" y="3014000"/>
                </a:cubicBezTo>
                <a:cubicBezTo>
                  <a:pt x="1769265" y="3006302"/>
                  <a:pt x="1769265" y="2998603"/>
                  <a:pt x="1769265" y="2990905"/>
                </a:cubicBezTo>
                <a:cubicBezTo>
                  <a:pt x="1765415" y="2948562"/>
                  <a:pt x="1705747" y="2929317"/>
                  <a:pt x="1711521" y="2894672"/>
                </a:cubicBezTo>
                <a:cubicBezTo>
                  <a:pt x="1736543" y="2908145"/>
                  <a:pt x="1736543" y="2938940"/>
                  <a:pt x="1765415" y="2944714"/>
                </a:cubicBezTo>
                <a:cubicBezTo>
                  <a:pt x="1771190" y="2923542"/>
                  <a:pt x="1748092" y="2906221"/>
                  <a:pt x="1759641" y="2888898"/>
                </a:cubicBezTo>
                <a:close/>
                <a:moveTo>
                  <a:pt x="3457303" y="2886994"/>
                </a:moveTo>
                <a:cubicBezTo>
                  <a:pt x="3455378" y="2885068"/>
                  <a:pt x="3451529" y="2885068"/>
                  <a:pt x="3449604" y="2888917"/>
                </a:cubicBezTo>
                <a:cubicBezTo>
                  <a:pt x="3453454" y="2892767"/>
                  <a:pt x="3455378" y="2898540"/>
                  <a:pt x="3459228" y="2902390"/>
                </a:cubicBezTo>
                <a:cubicBezTo>
                  <a:pt x="3459228" y="2896615"/>
                  <a:pt x="3457303" y="2892767"/>
                  <a:pt x="3457303" y="2886994"/>
                </a:cubicBezTo>
                <a:close/>
                <a:moveTo>
                  <a:pt x="2972257" y="2863899"/>
                </a:moveTo>
                <a:cubicBezTo>
                  <a:pt x="2964558" y="2886994"/>
                  <a:pt x="2945309" y="2890843"/>
                  <a:pt x="2929911" y="2898540"/>
                </a:cubicBezTo>
                <a:cubicBezTo>
                  <a:pt x="2933761" y="2873521"/>
                  <a:pt x="2958784" y="2879295"/>
                  <a:pt x="2972257" y="2863899"/>
                </a:cubicBezTo>
                <a:close/>
                <a:moveTo>
                  <a:pt x="3018452" y="2854277"/>
                </a:moveTo>
                <a:cubicBezTo>
                  <a:pt x="3004978" y="2921633"/>
                  <a:pt x="2968408" y="2954350"/>
                  <a:pt x="2945310" y="3006311"/>
                </a:cubicBezTo>
                <a:cubicBezTo>
                  <a:pt x="2914513" y="2950501"/>
                  <a:pt x="2989580" y="2888917"/>
                  <a:pt x="3018452" y="2854277"/>
                </a:cubicBezTo>
                <a:close/>
                <a:moveTo>
                  <a:pt x="3183983" y="2821561"/>
                </a:moveTo>
                <a:cubicBezTo>
                  <a:pt x="3210930" y="2856203"/>
                  <a:pt x="3251350" y="2885068"/>
                  <a:pt x="3262899" y="2929332"/>
                </a:cubicBezTo>
                <a:cubicBezTo>
                  <a:pt x="3239802" y="2894692"/>
                  <a:pt x="3182058" y="2861975"/>
                  <a:pt x="3183983" y="2821561"/>
                </a:cubicBezTo>
                <a:close/>
                <a:moveTo>
                  <a:pt x="3223652" y="2804120"/>
                </a:moveTo>
                <a:cubicBezTo>
                  <a:pt x="3237276" y="2805564"/>
                  <a:pt x="3244133" y="2825410"/>
                  <a:pt x="3262901" y="2831183"/>
                </a:cubicBezTo>
                <a:cubicBezTo>
                  <a:pt x="3255203" y="2850428"/>
                  <a:pt x="3278299" y="2867747"/>
                  <a:pt x="3264826" y="2879294"/>
                </a:cubicBezTo>
                <a:cubicBezTo>
                  <a:pt x="3253277" y="2852353"/>
                  <a:pt x="3237877" y="2825410"/>
                  <a:pt x="3207081" y="2810014"/>
                </a:cubicBezTo>
                <a:cubicBezTo>
                  <a:pt x="3213818" y="2805203"/>
                  <a:pt x="3219112" y="2803640"/>
                  <a:pt x="3223652" y="2804120"/>
                </a:cubicBezTo>
                <a:close/>
                <a:moveTo>
                  <a:pt x="5503353" y="2788846"/>
                </a:moveTo>
                <a:cubicBezTo>
                  <a:pt x="5509127" y="2786921"/>
                  <a:pt x="5512977" y="2792695"/>
                  <a:pt x="5503353" y="2794618"/>
                </a:cubicBezTo>
                <a:lnTo>
                  <a:pt x="5376316" y="2806166"/>
                </a:lnTo>
                <a:cubicBezTo>
                  <a:pt x="5370542" y="2806166"/>
                  <a:pt x="5360918" y="2811940"/>
                  <a:pt x="5358993" y="2802318"/>
                </a:cubicBezTo>
                <a:cubicBezTo>
                  <a:pt x="5409039" y="2794618"/>
                  <a:pt x="5455233" y="2794618"/>
                  <a:pt x="5503353" y="2788846"/>
                </a:cubicBezTo>
                <a:close/>
                <a:moveTo>
                  <a:pt x="5568795" y="2781147"/>
                </a:moveTo>
                <a:cubicBezTo>
                  <a:pt x="5563021" y="2788846"/>
                  <a:pt x="5541849" y="2796543"/>
                  <a:pt x="5526449" y="2790770"/>
                </a:cubicBezTo>
                <a:cubicBezTo>
                  <a:pt x="5536074" y="2783073"/>
                  <a:pt x="5553397" y="2784994"/>
                  <a:pt x="5568795" y="2781147"/>
                </a:cubicBezTo>
                <a:close/>
                <a:moveTo>
                  <a:pt x="5591082" y="2779854"/>
                </a:moveTo>
                <a:cubicBezTo>
                  <a:pt x="5593458" y="2780545"/>
                  <a:pt x="5595744" y="2782110"/>
                  <a:pt x="5597668" y="2784997"/>
                </a:cubicBezTo>
                <a:cubicBezTo>
                  <a:pt x="5609217" y="2796543"/>
                  <a:pt x="5580345" y="2784997"/>
                  <a:pt x="5574570" y="2784997"/>
                </a:cubicBezTo>
                <a:cubicBezTo>
                  <a:pt x="5576014" y="2783552"/>
                  <a:pt x="5583954" y="2777779"/>
                  <a:pt x="5591082" y="2779854"/>
                </a:cubicBezTo>
                <a:close/>
                <a:moveTo>
                  <a:pt x="933906" y="2767675"/>
                </a:moveTo>
                <a:cubicBezTo>
                  <a:pt x="922357" y="2823485"/>
                  <a:pt x="895410" y="2856202"/>
                  <a:pt x="868463" y="2890841"/>
                </a:cubicBezTo>
                <a:cubicBezTo>
                  <a:pt x="872313" y="2877370"/>
                  <a:pt x="868463" y="2867747"/>
                  <a:pt x="862689" y="2860051"/>
                </a:cubicBezTo>
                <a:cubicBezTo>
                  <a:pt x="887711" y="2831183"/>
                  <a:pt x="914659" y="2806166"/>
                  <a:pt x="933906" y="2767675"/>
                </a:cubicBezTo>
                <a:close/>
                <a:moveTo>
                  <a:pt x="3030000" y="2758053"/>
                </a:moveTo>
                <a:cubicBezTo>
                  <a:pt x="3033850" y="2758053"/>
                  <a:pt x="3037699" y="2759978"/>
                  <a:pt x="3043475" y="2761902"/>
                </a:cubicBezTo>
                <a:cubicBezTo>
                  <a:pt x="3047324" y="2784994"/>
                  <a:pt x="3033850" y="2821561"/>
                  <a:pt x="3018452" y="2833107"/>
                </a:cubicBezTo>
                <a:cubicBezTo>
                  <a:pt x="3008827" y="2806166"/>
                  <a:pt x="3018452" y="2788846"/>
                  <a:pt x="3030000" y="2758053"/>
                </a:cubicBezTo>
                <a:close/>
                <a:moveTo>
                  <a:pt x="3072347" y="2756128"/>
                </a:moveTo>
                <a:cubicBezTo>
                  <a:pt x="3060798" y="2950501"/>
                  <a:pt x="2953009" y="3083293"/>
                  <a:pt x="2866393" y="3196847"/>
                </a:cubicBezTo>
                <a:cubicBezTo>
                  <a:pt x="2962634" y="3146807"/>
                  <a:pt x="3072347" y="2913936"/>
                  <a:pt x="3091594" y="2829259"/>
                </a:cubicBezTo>
                <a:cubicBezTo>
                  <a:pt x="3132015" y="2954350"/>
                  <a:pt x="2978031" y="3200697"/>
                  <a:pt x="2879867" y="3221869"/>
                </a:cubicBezTo>
                <a:cubicBezTo>
                  <a:pt x="2833672" y="3218020"/>
                  <a:pt x="2806726" y="3200697"/>
                  <a:pt x="2795176" y="3173756"/>
                </a:cubicBezTo>
                <a:cubicBezTo>
                  <a:pt x="2800950" y="3121783"/>
                  <a:pt x="2827898" y="3098688"/>
                  <a:pt x="2870243" y="3104461"/>
                </a:cubicBezTo>
                <a:cubicBezTo>
                  <a:pt x="2860619" y="3131407"/>
                  <a:pt x="2818274" y="3142957"/>
                  <a:pt x="2824048" y="3175681"/>
                </a:cubicBezTo>
                <a:cubicBezTo>
                  <a:pt x="2862544" y="3152582"/>
                  <a:pt x="2885641" y="3102537"/>
                  <a:pt x="2933761" y="3092915"/>
                </a:cubicBezTo>
                <a:cubicBezTo>
                  <a:pt x="2962634" y="2983216"/>
                  <a:pt x="3037701" y="2890841"/>
                  <a:pt x="3072347" y="2756128"/>
                </a:cubicBezTo>
                <a:close/>
                <a:moveTo>
                  <a:pt x="4067461" y="2754204"/>
                </a:moveTo>
                <a:cubicBezTo>
                  <a:pt x="4065536" y="2759978"/>
                  <a:pt x="4065536" y="2763828"/>
                  <a:pt x="4065536" y="2769601"/>
                </a:cubicBezTo>
                <a:cubicBezTo>
                  <a:pt x="4071310" y="2771525"/>
                  <a:pt x="4075160" y="2771525"/>
                  <a:pt x="4079010" y="2773449"/>
                </a:cubicBezTo>
                <a:cubicBezTo>
                  <a:pt x="4079010" y="2773449"/>
                  <a:pt x="4079010" y="2771525"/>
                  <a:pt x="4079010" y="2771525"/>
                </a:cubicBezTo>
                <a:cubicBezTo>
                  <a:pt x="4082859" y="2767675"/>
                  <a:pt x="4086709" y="2763828"/>
                  <a:pt x="4090558" y="2759978"/>
                </a:cubicBezTo>
                <a:cubicBezTo>
                  <a:pt x="4086709" y="2758055"/>
                  <a:pt x="4084784" y="2756128"/>
                  <a:pt x="4082859" y="2754204"/>
                </a:cubicBezTo>
                <a:cubicBezTo>
                  <a:pt x="4077085" y="2756128"/>
                  <a:pt x="4071310" y="2756128"/>
                  <a:pt x="4067461" y="2754204"/>
                </a:cubicBezTo>
                <a:close/>
                <a:moveTo>
                  <a:pt x="3307170" y="2750356"/>
                </a:moveTo>
                <a:cubicBezTo>
                  <a:pt x="3324494" y="2761902"/>
                  <a:pt x="3339891" y="2773449"/>
                  <a:pt x="3355289" y="2784994"/>
                </a:cubicBezTo>
                <a:cubicBezTo>
                  <a:pt x="3357214" y="2781147"/>
                  <a:pt x="3359139" y="2775373"/>
                  <a:pt x="3361065" y="2771525"/>
                </a:cubicBezTo>
                <a:cubicBezTo>
                  <a:pt x="3347590" y="2763828"/>
                  <a:pt x="3326418" y="2759978"/>
                  <a:pt x="3307170" y="2750356"/>
                </a:cubicBezTo>
                <a:close/>
                <a:moveTo>
                  <a:pt x="2594999" y="2744546"/>
                </a:moveTo>
                <a:lnTo>
                  <a:pt x="2594999" y="2748395"/>
                </a:lnTo>
                <a:cubicBezTo>
                  <a:pt x="2593075" y="2750321"/>
                  <a:pt x="2593075" y="2750321"/>
                  <a:pt x="2591150" y="2752246"/>
                </a:cubicBezTo>
                <a:close/>
                <a:moveTo>
                  <a:pt x="2498759" y="2744546"/>
                </a:moveTo>
                <a:lnTo>
                  <a:pt x="2510309" y="2746471"/>
                </a:lnTo>
                <a:lnTo>
                  <a:pt x="2506460" y="2752245"/>
                </a:lnTo>
                <a:cubicBezTo>
                  <a:pt x="2510309" y="2756095"/>
                  <a:pt x="2510309" y="2746471"/>
                  <a:pt x="2510309" y="2758019"/>
                </a:cubicBezTo>
                <a:cubicBezTo>
                  <a:pt x="2510309" y="2759944"/>
                  <a:pt x="2510309" y="2759944"/>
                  <a:pt x="2506460" y="2759944"/>
                </a:cubicBezTo>
                <a:lnTo>
                  <a:pt x="2510309" y="2765719"/>
                </a:lnTo>
                <a:cubicBezTo>
                  <a:pt x="2504534" y="2769567"/>
                  <a:pt x="2506460" y="2771493"/>
                  <a:pt x="2498759" y="2771493"/>
                </a:cubicBezTo>
                <a:cubicBezTo>
                  <a:pt x="2494910" y="2771493"/>
                  <a:pt x="2489135" y="2765719"/>
                  <a:pt x="2489135" y="2759944"/>
                </a:cubicBezTo>
                <a:lnTo>
                  <a:pt x="2489135" y="2746471"/>
                </a:lnTo>
                <a:close/>
                <a:moveTo>
                  <a:pt x="1028221" y="2727199"/>
                </a:moveTo>
                <a:cubicBezTo>
                  <a:pt x="1035920" y="2796491"/>
                  <a:pt x="1043619" y="2867708"/>
                  <a:pt x="1033995" y="2948549"/>
                </a:cubicBezTo>
                <a:cubicBezTo>
                  <a:pt x="1026296" y="2937000"/>
                  <a:pt x="1033995" y="2915828"/>
                  <a:pt x="1010898" y="2913903"/>
                </a:cubicBezTo>
                <a:cubicBezTo>
                  <a:pt x="1028221" y="3002443"/>
                  <a:pt x="970477" y="3077510"/>
                  <a:pt x="933906" y="3142953"/>
                </a:cubicBezTo>
                <a:cubicBezTo>
                  <a:pt x="970477" y="3131404"/>
                  <a:pt x="985876" y="3090983"/>
                  <a:pt x="1005123" y="3050563"/>
                </a:cubicBezTo>
                <a:cubicBezTo>
                  <a:pt x="987800" y="3112156"/>
                  <a:pt x="941605" y="3173749"/>
                  <a:pt x="899260" y="3206471"/>
                </a:cubicBezTo>
                <a:cubicBezTo>
                  <a:pt x="1039770" y="3183373"/>
                  <a:pt x="1097513" y="2842686"/>
                  <a:pt x="1028221" y="2727199"/>
                </a:cubicBezTo>
                <a:close/>
                <a:moveTo>
                  <a:pt x="2596924" y="2717611"/>
                </a:moveTo>
                <a:lnTo>
                  <a:pt x="2596924" y="2719535"/>
                </a:lnTo>
                <a:lnTo>
                  <a:pt x="2596924" y="2727234"/>
                </a:lnTo>
                <a:cubicBezTo>
                  <a:pt x="2602698" y="2736858"/>
                  <a:pt x="2602698" y="2734932"/>
                  <a:pt x="2593073" y="2742631"/>
                </a:cubicBezTo>
                <a:lnTo>
                  <a:pt x="2591149" y="2731083"/>
                </a:lnTo>
                <a:lnTo>
                  <a:pt x="2579600" y="2734932"/>
                </a:lnTo>
                <a:cubicBezTo>
                  <a:pt x="2585374" y="2729157"/>
                  <a:pt x="2591149" y="2723384"/>
                  <a:pt x="2596924" y="2717611"/>
                </a:cubicBezTo>
                <a:close/>
                <a:moveTo>
                  <a:pt x="3120977" y="2708857"/>
                </a:moveTo>
                <a:cubicBezTo>
                  <a:pt x="3127082" y="2708136"/>
                  <a:pt x="3132977" y="2709460"/>
                  <a:pt x="3137789" y="2713791"/>
                </a:cubicBezTo>
                <a:cubicBezTo>
                  <a:pt x="3116616" y="2717640"/>
                  <a:pt x="3106992" y="2740734"/>
                  <a:pt x="3083894" y="2744582"/>
                </a:cubicBezTo>
                <a:cubicBezTo>
                  <a:pt x="3082451" y="2731591"/>
                  <a:pt x="3102661" y="2711024"/>
                  <a:pt x="3120977" y="2708857"/>
                </a:cubicBezTo>
                <a:close/>
                <a:moveTo>
                  <a:pt x="2467962" y="2707987"/>
                </a:moveTo>
                <a:cubicBezTo>
                  <a:pt x="2473736" y="2709911"/>
                  <a:pt x="2467962" y="2711836"/>
                  <a:pt x="2475661" y="2707987"/>
                </a:cubicBezTo>
                <a:lnTo>
                  <a:pt x="2481437" y="2713761"/>
                </a:lnTo>
                <a:cubicBezTo>
                  <a:pt x="2479512" y="2715685"/>
                  <a:pt x="2479512" y="2715685"/>
                  <a:pt x="2479512" y="2717610"/>
                </a:cubicBezTo>
                <a:cubicBezTo>
                  <a:pt x="2473736" y="2719534"/>
                  <a:pt x="2466037" y="2723384"/>
                  <a:pt x="2462188" y="2725309"/>
                </a:cubicBezTo>
                <a:cubicBezTo>
                  <a:pt x="2464113" y="2721459"/>
                  <a:pt x="2464113" y="2717610"/>
                  <a:pt x="2462188" y="2713761"/>
                </a:cubicBezTo>
                <a:close/>
                <a:moveTo>
                  <a:pt x="2939536" y="2681073"/>
                </a:moveTo>
                <a:cubicBezTo>
                  <a:pt x="2933762" y="2694545"/>
                  <a:pt x="2937611" y="2727263"/>
                  <a:pt x="2914513" y="2713791"/>
                </a:cubicBezTo>
                <a:cubicBezTo>
                  <a:pt x="2918362" y="2696470"/>
                  <a:pt x="2931837" y="2692622"/>
                  <a:pt x="2939536" y="2681073"/>
                </a:cubicBezTo>
                <a:close/>
                <a:moveTo>
                  <a:pt x="2995354" y="2677222"/>
                </a:moveTo>
                <a:cubicBezTo>
                  <a:pt x="3039625" y="2686847"/>
                  <a:pt x="3008827" y="2750356"/>
                  <a:pt x="2993429" y="2781147"/>
                </a:cubicBezTo>
                <a:cubicBezTo>
                  <a:pt x="2974182" y="2758053"/>
                  <a:pt x="2985730" y="2717639"/>
                  <a:pt x="2995354" y="2677222"/>
                </a:cubicBezTo>
                <a:close/>
                <a:moveTo>
                  <a:pt x="4028965" y="2671449"/>
                </a:moveTo>
                <a:cubicBezTo>
                  <a:pt x="4025116" y="2673376"/>
                  <a:pt x="4023191" y="2675300"/>
                  <a:pt x="4021266" y="2681073"/>
                </a:cubicBezTo>
                <a:cubicBezTo>
                  <a:pt x="4021266" y="2677224"/>
                  <a:pt x="4017416" y="2673376"/>
                  <a:pt x="4015492" y="2673376"/>
                </a:cubicBezTo>
                <a:cubicBezTo>
                  <a:pt x="4013567" y="2681073"/>
                  <a:pt x="4009717" y="2686847"/>
                  <a:pt x="4005868" y="2692620"/>
                </a:cubicBezTo>
                <a:cubicBezTo>
                  <a:pt x="4011642" y="2694543"/>
                  <a:pt x="4015492" y="2694543"/>
                  <a:pt x="4019341" y="2696470"/>
                </a:cubicBezTo>
                <a:cubicBezTo>
                  <a:pt x="4023191" y="2688771"/>
                  <a:pt x="4025116" y="2681073"/>
                  <a:pt x="4028965" y="2671449"/>
                </a:cubicBezTo>
                <a:close/>
                <a:moveTo>
                  <a:pt x="2512232" y="2671420"/>
                </a:moveTo>
                <a:lnTo>
                  <a:pt x="2523781" y="2671420"/>
                </a:lnTo>
                <a:lnTo>
                  <a:pt x="2519931" y="2675272"/>
                </a:lnTo>
                <a:close/>
                <a:moveTo>
                  <a:pt x="4250316" y="2669525"/>
                </a:moveTo>
                <a:cubicBezTo>
                  <a:pt x="4221444" y="2706091"/>
                  <a:pt x="4196422" y="2742657"/>
                  <a:pt x="4186798" y="2788846"/>
                </a:cubicBezTo>
                <a:cubicBezTo>
                  <a:pt x="4221444" y="2788846"/>
                  <a:pt x="4207970" y="2763828"/>
                  <a:pt x="4217594" y="2744582"/>
                </a:cubicBezTo>
                <a:cubicBezTo>
                  <a:pt x="4227218" y="2723413"/>
                  <a:pt x="4242617" y="2702242"/>
                  <a:pt x="4258015" y="2681073"/>
                </a:cubicBezTo>
                <a:cubicBezTo>
                  <a:pt x="4254165" y="2677224"/>
                  <a:pt x="4252241" y="2675300"/>
                  <a:pt x="4250316" y="2669525"/>
                </a:cubicBezTo>
                <a:close/>
                <a:moveTo>
                  <a:pt x="4202196" y="2667602"/>
                </a:moveTo>
                <a:cubicBezTo>
                  <a:pt x="4177174" y="2692620"/>
                  <a:pt x="4154076" y="2721488"/>
                  <a:pt x="4136753" y="2752279"/>
                </a:cubicBezTo>
                <a:cubicBezTo>
                  <a:pt x="4140603" y="2758055"/>
                  <a:pt x="4140603" y="2779222"/>
                  <a:pt x="4130979" y="2777297"/>
                </a:cubicBezTo>
                <a:cubicBezTo>
                  <a:pt x="4129054" y="2775373"/>
                  <a:pt x="4127129" y="2775373"/>
                  <a:pt x="4123280" y="2777297"/>
                </a:cubicBezTo>
                <a:cubicBezTo>
                  <a:pt x="4123280" y="2781147"/>
                  <a:pt x="4121355" y="2783070"/>
                  <a:pt x="4121355" y="2786921"/>
                </a:cubicBezTo>
                <a:cubicBezTo>
                  <a:pt x="4130979" y="2788846"/>
                  <a:pt x="4138678" y="2790770"/>
                  <a:pt x="4146377" y="2792695"/>
                </a:cubicBezTo>
                <a:cubicBezTo>
                  <a:pt x="4169475" y="2744582"/>
                  <a:pt x="4196422" y="2706091"/>
                  <a:pt x="4223369" y="2669525"/>
                </a:cubicBezTo>
                <a:close/>
                <a:moveTo>
                  <a:pt x="2600774" y="2665639"/>
                </a:moveTo>
                <a:lnTo>
                  <a:pt x="2600774" y="2673337"/>
                </a:lnTo>
                <a:lnTo>
                  <a:pt x="2594999" y="2673337"/>
                </a:lnTo>
                <a:cubicBezTo>
                  <a:pt x="2596924" y="2665639"/>
                  <a:pt x="2594999" y="2669487"/>
                  <a:pt x="2600774" y="2665639"/>
                </a:cubicBezTo>
                <a:close/>
                <a:moveTo>
                  <a:pt x="4365803" y="2657977"/>
                </a:moveTo>
                <a:cubicBezTo>
                  <a:pt x="4365803" y="2663754"/>
                  <a:pt x="4363878" y="2669525"/>
                  <a:pt x="4361953" y="2675300"/>
                </a:cubicBezTo>
                <a:cubicBezTo>
                  <a:pt x="4363878" y="2675300"/>
                  <a:pt x="4367728" y="2675300"/>
                  <a:pt x="4371577" y="2675300"/>
                </a:cubicBezTo>
                <a:cubicBezTo>
                  <a:pt x="4371577" y="2669525"/>
                  <a:pt x="4369652" y="2663754"/>
                  <a:pt x="4365803" y="2657977"/>
                </a:cubicBezTo>
                <a:close/>
                <a:moveTo>
                  <a:pt x="5614989" y="2646433"/>
                </a:moveTo>
                <a:cubicBezTo>
                  <a:pt x="5599591" y="2659901"/>
                  <a:pt x="5566870" y="2661824"/>
                  <a:pt x="5545697" y="2669525"/>
                </a:cubicBezTo>
                <a:cubicBezTo>
                  <a:pt x="5559171" y="2656053"/>
                  <a:pt x="5593817" y="2654130"/>
                  <a:pt x="5614989" y="2646433"/>
                </a:cubicBezTo>
                <a:close/>
                <a:moveTo>
                  <a:pt x="5643863" y="2640657"/>
                </a:moveTo>
                <a:cubicBezTo>
                  <a:pt x="5651562" y="2646433"/>
                  <a:pt x="5641938" y="2652206"/>
                  <a:pt x="5636164" y="2648356"/>
                </a:cubicBezTo>
                <a:cubicBezTo>
                  <a:pt x="5630390" y="2650281"/>
                  <a:pt x="5620766" y="2657977"/>
                  <a:pt x="5616915" y="2648356"/>
                </a:cubicBezTo>
                <a:close/>
                <a:moveTo>
                  <a:pt x="2720110" y="2636765"/>
                </a:moveTo>
                <a:cubicBezTo>
                  <a:pt x="2710485" y="2654090"/>
                  <a:pt x="2700862" y="2669487"/>
                  <a:pt x="2687389" y="2686809"/>
                </a:cubicBezTo>
                <a:cubicBezTo>
                  <a:pt x="2687389" y="2682960"/>
                  <a:pt x="2685463" y="2681035"/>
                  <a:pt x="2685463" y="2677185"/>
                </a:cubicBezTo>
                <a:cubicBezTo>
                  <a:pt x="2697012" y="2663713"/>
                  <a:pt x="2708560" y="2650239"/>
                  <a:pt x="2720110" y="2636765"/>
                </a:cubicBezTo>
                <a:close/>
                <a:moveTo>
                  <a:pt x="4281112" y="2625263"/>
                </a:moveTo>
                <a:cubicBezTo>
                  <a:pt x="4271488" y="2638732"/>
                  <a:pt x="4263789" y="2650281"/>
                  <a:pt x="4254165" y="2661824"/>
                </a:cubicBezTo>
                <a:cubicBezTo>
                  <a:pt x="4259940" y="2661824"/>
                  <a:pt x="4265714" y="2663754"/>
                  <a:pt x="4271488" y="2663754"/>
                </a:cubicBezTo>
                <a:cubicBezTo>
                  <a:pt x="4275338" y="2656053"/>
                  <a:pt x="4281112" y="2650281"/>
                  <a:pt x="4286887" y="2642581"/>
                </a:cubicBezTo>
                <a:cubicBezTo>
                  <a:pt x="4284962" y="2636801"/>
                  <a:pt x="4281112" y="2631033"/>
                  <a:pt x="4281112" y="2625263"/>
                </a:cubicBezTo>
                <a:close/>
                <a:moveTo>
                  <a:pt x="2978032" y="2625263"/>
                </a:moveTo>
                <a:cubicBezTo>
                  <a:pt x="2962634" y="2648356"/>
                  <a:pt x="2983807" y="2694543"/>
                  <a:pt x="2964558" y="2721488"/>
                </a:cubicBezTo>
                <a:cubicBezTo>
                  <a:pt x="2964558" y="2696470"/>
                  <a:pt x="2953009" y="2642581"/>
                  <a:pt x="2978032" y="2625263"/>
                </a:cubicBezTo>
                <a:close/>
                <a:moveTo>
                  <a:pt x="2943387" y="2625263"/>
                </a:moveTo>
                <a:cubicBezTo>
                  <a:pt x="2929911" y="2661824"/>
                  <a:pt x="2902964" y="2690696"/>
                  <a:pt x="2889491" y="2708015"/>
                </a:cubicBezTo>
                <a:cubicBezTo>
                  <a:pt x="2891416" y="2677222"/>
                  <a:pt x="2924137" y="2648356"/>
                  <a:pt x="2943387" y="2625263"/>
                </a:cubicBezTo>
                <a:close/>
                <a:moveTo>
                  <a:pt x="5072832" y="2621653"/>
                </a:moveTo>
                <a:cubicBezTo>
                  <a:pt x="5077253" y="2622372"/>
                  <a:pt x="5076532" y="2633916"/>
                  <a:pt x="5077975" y="2636805"/>
                </a:cubicBezTo>
                <a:lnTo>
                  <a:pt x="5014456" y="2654130"/>
                </a:lnTo>
                <a:cubicBezTo>
                  <a:pt x="5031780" y="2644506"/>
                  <a:pt x="5051028" y="2638735"/>
                  <a:pt x="5066426" y="2625263"/>
                </a:cubicBezTo>
                <a:cubicBezTo>
                  <a:pt x="5069314" y="2622372"/>
                  <a:pt x="5071359" y="2621411"/>
                  <a:pt x="5072832" y="2621653"/>
                </a:cubicBezTo>
                <a:close/>
                <a:moveTo>
                  <a:pt x="4891271" y="2611777"/>
                </a:moveTo>
                <a:cubicBezTo>
                  <a:pt x="4887422" y="2611777"/>
                  <a:pt x="4881647" y="2621411"/>
                  <a:pt x="4879722" y="2625263"/>
                </a:cubicBezTo>
                <a:cubicBezTo>
                  <a:pt x="4870098" y="2640657"/>
                  <a:pt x="4873948" y="2665675"/>
                  <a:pt x="4889346" y="2682996"/>
                </a:cubicBezTo>
                <a:cubicBezTo>
                  <a:pt x="4895121" y="2690696"/>
                  <a:pt x="4877798" y="2696470"/>
                  <a:pt x="4879722" y="2708015"/>
                </a:cubicBezTo>
                <a:cubicBezTo>
                  <a:pt x="4910519" y="2692620"/>
                  <a:pt x="4939390" y="2682996"/>
                  <a:pt x="4962488" y="2667602"/>
                </a:cubicBezTo>
                <a:cubicBezTo>
                  <a:pt x="4943240" y="2640657"/>
                  <a:pt x="4916293" y="2615634"/>
                  <a:pt x="4891271" y="2611777"/>
                </a:cubicBezTo>
                <a:close/>
                <a:moveTo>
                  <a:pt x="3122391" y="2609861"/>
                </a:moveTo>
                <a:cubicBezTo>
                  <a:pt x="3108917" y="2617567"/>
                  <a:pt x="3089668" y="2646433"/>
                  <a:pt x="3078120" y="2638732"/>
                </a:cubicBezTo>
                <a:cubicBezTo>
                  <a:pt x="3093519" y="2632957"/>
                  <a:pt x="3112768" y="2606012"/>
                  <a:pt x="3122391" y="2609861"/>
                </a:cubicBezTo>
                <a:close/>
                <a:moveTo>
                  <a:pt x="2652743" y="2609829"/>
                </a:moveTo>
                <a:lnTo>
                  <a:pt x="2654668" y="2617530"/>
                </a:lnTo>
                <a:cubicBezTo>
                  <a:pt x="2654668" y="2619453"/>
                  <a:pt x="2652743" y="2619453"/>
                  <a:pt x="2652743" y="2621376"/>
                </a:cubicBezTo>
                <a:cubicBezTo>
                  <a:pt x="2648893" y="2625222"/>
                  <a:pt x="2648893" y="2623301"/>
                  <a:pt x="2646967" y="2631002"/>
                </a:cubicBezTo>
                <a:lnTo>
                  <a:pt x="2637343" y="2632925"/>
                </a:lnTo>
                <a:cubicBezTo>
                  <a:pt x="2635419" y="2629079"/>
                  <a:pt x="2633494" y="2627150"/>
                  <a:pt x="2633494" y="2623301"/>
                </a:cubicBezTo>
                <a:cubicBezTo>
                  <a:pt x="2639268" y="2617530"/>
                  <a:pt x="2646967" y="2613675"/>
                  <a:pt x="2652743" y="2609829"/>
                </a:cubicBezTo>
                <a:close/>
                <a:moveTo>
                  <a:pt x="2939535" y="2594463"/>
                </a:moveTo>
                <a:cubicBezTo>
                  <a:pt x="2897189" y="2634880"/>
                  <a:pt x="2874092" y="2706095"/>
                  <a:pt x="2829822" y="2742659"/>
                </a:cubicBezTo>
                <a:cubicBezTo>
                  <a:pt x="2854844" y="2663754"/>
                  <a:pt x="2897189" y="2634880"/>
                  <a:pt x="2939535" y="2594463"/>
                </a:cubicBezTo>
                <a:close/>
                <a:moveTo>
                  <a:pt x="5077974" y="2590619"/>
                </a:moveTo>
                <a:cubicBezTo>
                  <a:pt x="5137642" y="2600235"/>
                  <a:pt x="5195386" y="2638732"/>
                  <a:pt x="5255055" y="2657977"/>
                </a:cubicBezTo>
                <a:cubicBezTo>
                  <a:pt x="5266603" y="2661824"/>
                  <a:pt x="5295475" y="2681073"/>
                  <a:pt x="5305099" y="2686847"/>
                </a:cubicBezTo>
                <a:cubicBezTo>
                  <a:pt x="5301249" y="2708015"/>
                  <a:pt x="5280077" y="2696470"/>
                  <a:pt x="5272378" y="2692620"/>
                </a:cubicBezTo>
                <a:cubicBezTo>
                  <a:pt x="5214634" y="2661824"/>
                  <a:pt x="5147266" y="2638732"/>
                  <a:pt x="5089523" y="2606012"/>
                </a:cubicBezTo>
                <a:cubicBezTo>
                  <a:pt x="5085673" y="2606012"/>
                  <a:pt x="5079899" y="2596386"/>
                  <a:pt x="5077974" y="2590619"/>
                </a:cubicBezTo>
                <a:close/>
                <a:moveTo>
                  <a:pt x="4046288" y="2586770"/>
                </a:moveTo>
                <a:cubicBezTo>
                  <a:pt x="4042439" y="2606012"/>
                  <a:pt x="4036664" y="2625263"/>
                  <a:pt x="4028965" y="2642581"/>
                </a:cubicBezTo>
                <a:cubicBezTo>
                  <a:pt x="4032815" y="2642581"/>
                  <a:pt x="4034740" y="2642581"/>
                  <a:pt x="4038589" y="2642581"/>
                </a:cubicBezTo>
                <a:cubicBezTo>
                  <a:pt x="4042439" y="2625263"/>
                  <a:pt x="4046288" y="2606012"/>
                  <a:pt x="4048213" y="2586770"/>
                </a:cubicBezTo>
                <a:cubicBezTo>
                  <a:pt x="4048213" y="2586770"/>
                  <a:pt x="4046288" y="2586770"/>
                  <a:pt x="4046288" y="2586770"/>
                </a:cubicBezTo>
                <a:close/>
                <a:moveTo>
                  <a:pt x="2829822" y="2571367"/>
                </a:moveTo>
                <a:cubicBezTo>
                  <a:pt x="2808650" y="2744582"/>
                  <a:pt x="2835597" y="2888917"/>
                  <a:pt x="2785552" y="3065969"/>
                </a:cubicBezTo>
                <a:cubicBezTo>
                  <a:pt x="2737433" y="3129480"/>
                  <a:pt x="2631569" y="3096764"/>
                  <a:pt x="2602697" y="3189155"/>
                </a:cubicBezTo>
                <a:cubicBezTo>
                  <a:pt x="2666215" y="3233418"/>
                  <a:pt x="2731659" y="3302710"/>
                  <a:pt x="2671990" y="3402799"/>
                </a:cubicBezTo>
                <a:cubicBezTo>
                  <a:pt x="2604622" y="3435521"/>
                  <a:pt x="2479511" y="3373927"/>
                  <a:pt x="2469887" y="3499039"/>
                </a:cubicBezTo>
                <a:cubicBezTo>
                  <a:pt x="2481437" y="3579880"/>
                  <a:pt x="2668140" y="3658796"/>
                  <a:pt x="2552653" y="3766584"/>
                </a:cubicBezTo>
                <a:cubicBezTo>
                  <a:pt x="2523781" y="3793531"/>
                  <a:pt x="2467962" y="3778133"/>
                  <a:pt x="2444866" y="3824328"/>
                </a:cubicBezTo>
                <a:cubicBezTo>
                  <a:pt x="2296656" y="3880147"/>
                  <a:pt x="2281258" y="3716540"/>
                  <a:pt x="2227364" y="3641473"/>
                </a:cubicBezTo>
                <a:cubicBezTo>
                  <a:pt x="2267784" y="3654946"/>
                  <a:pt x="2256236" y="3701141"/>
                  <a:pt x="2292807" y="3716540"/>
                </a:cubicBezTo>
                <a:cubicBezTo>
                  <a:pt x="2287032" y="3676119"/>
                  <a:pt x="2258160" y="3649172"/>
                  <a:pt x="2236988" y="3618376"/>
                </a:cubicBezTo>
                <a:cubicBezTo>
                  <a:pt x="2244688" y="3616451"/>
                  <a:pt x="2248537" y="3606827"/>
                  <a:pt x="2250462" y="3595278"/>
                </a:cubicBezTo>
                <a:cubicBezTo>
                  <a:pt x="2269709" y="3647247"/>
                  <a:pt x="2344776" y="3681893"/>
                  <a:pt x="2329378" y="3745411"/>
                </a:cubicBezTo>
                <a:cubicBezTo>
                  <a:pt x="2392896" y="3685743"/>
                  <a:pt x="2236988" y="3631849"/>
                  <a:pt x="2271634" y="3556782"/>
                </a:cubicBezTo>
                <a:cubicBezTo>
                  <a:pt x="2308205" y="3629924"/>
                  <a:pt x="2427542" y="3691517"/>
                  <a:pt x="2398670" y="3774283"/>
                </a:cubicBezTo>
                <a:cubicBezTo>
                  <a:pt x="2496834" y="3704991"/>
                  <a:pt x="2271634" y="3602977"/>
                  <a:pt x="2290882" y="3522136"/>
                </a:cubicBezTo>
                <a:cubicBezTo>
                  <a:pt x="2364024" y="3566406"/>
                  <a:pt x="2350550" y="3641473"/>
                  <a:pt x="2439091" y="3672269"/>
                </a:cubicBezTo>
                <a:cubicBezTo>
                  <a:pt x="2441015" y="3687668"/>
                  <a:pt x="2439091" y="3706916"/>
                  <a:pt x="2460263" y="3710765"/>
                </a:cubicBezTo>
                <a:cubicBezTo>
                  <a:pt x="2466038" y="3601052"/>
                  <a:pt x="2312055" y="3576030"/>
                  <a:pt x="2308205" y="3483640"/>
                </a:cubicBezTo>
                <a:cubicBezTo>
                  <a:pt x="2354400" y="3539459"/>
                  <a:pt x="2439091" y="3620300"/>
                  <a:pt x="2494910" y="3668420"/>
                </a:cubicBezTo>
                <a:cubicBezTo>
                  <a:pt x="2504533" y="3645323"/>
                  <a:pt x="2487210" y="3637624"/>
                  <a:pt x="2473737" y="3629924"/>
                </a:cubicBezTo>
                <a:cubicBezTo>
                  <a:pt x="2471812" y="3614526"/>
                  <a:pt x="2487210" y="3629924"/>
                  <a:pt x="2485285" y="3614526"/>
                </a:cubicBezTo>
                <a:cubicBezTo>
                  <a:pt x="2442940" y="3589504"/>
                  <a:pt x="2377497" y="3564481"/>
                  <a:pt x="2385196" y="3518286"/>
                </a:cubicBezTo>
                <a:cubicBezTo>
                  <a:pt x="2358249" y="3493264"/>
                  <a:pt x="2312055" y="3462468"/>
                  <a:pt x="2325529" y="3422047"/>
                </a:cubicBezTo>
                <a:cubicBezTo>
                  <a:pt x="2365949" y="3479791"/>
                  <a:pt x="2415993" y="3547158"/>
                  <a:pt x="2469887" y="3583729"/>
                </a:cubicBezTo>
                <a:cubicBezTo>
                  <a:pt x="2425617" y="3522136"/>
                  <a:pt x="2385196" y="3458618"/>
                  <a:pt x="2335152" y="3398950"/>
                </a:cubicBezTo>
                <a:cubicBezTo>
                  <a:pt x="2340926" y="3385476"/>
                  <a:pt x="2337077" y="3360454"/>
                  <a:pt x="2348625" y="3354679"/>
                </a:cubicBezTo>
                <a:cubicBezTo>
                  <a:pt x="2369799" y="3406649"/>
                  <a:pt x="2414068" y="3443220"/>
                  <a:pt x="2458338" y="3481716"/>
                </a:cubicBezTo>
                <a:cubicBezTo>
                  <a:pt x="2444866" y="3406649"/>
                  <a:pt x="2333227" y="3375852"/>
                  <a:pt x="2369799" y="3281538"/>
                </a:cubicBezTo>
                <a:cubicBezTo>
                  <a:pt x="2396745" y="3320034"/>
                  <a:pt x="2415993" y="3381627"/>
                  <a:pt x="2460263" y="3397025"/>
                </a:cubicBezTo>
                <a:cubicBezTo>
                  <a:pt x="2448714" y="3321958"/>
                  <a:pt x="2362099" y="3275763"/>
                  <a:pt x="2390971" y="3187230"/>
                </a:cubicBezTo>
                <a:cubicBezTo>
                  <a:pt x="2427542" y="3250741"/>
                  <a:pt x="2454489" y="3316184"/>
                  <a:pt x="2516082" y="3362379"/>
                </a:cubicBezTo>
                <a:cubicBezTo>
                  <a:pt x="2491060" y="3277688"/>
                  <a:pt x="2381347" y="3227644"/>
                  <a:pt x="2419843" y="3116009"/>
                </a:cubicBezTo>
                <a:cubicBezTo>
                  <a:pt x="2444866" y="3189155"/>
                  <a:pt x="2489135" y="3266139"/>
                  <a:pt x="2544954" y="3308485"/>
                </a:cubicBezTo>
                <a:cubicBezTo>
                  <a:pt x="2518007" y="3219944"/>
                  <a:pt x="2406370" y="3150656"/>
                  <a:pt x="2444866" y="3044800"/>
                </a:cubicBezTo>
                <a:cubicBezTo>
                  <a:pt x="2489135" y="3144881"/>
                  <a:pt x="2527631" y="3246892"/>
                  <a:pt x="2627720" y="3310410"/>
                </a:cubicBezTo>
                <a:cubicBezTo>
                  <a:pt x="2591149" y="3254591"/>
                  <a:pt x="2550728" y="3210320"/>
                  <a:pt x="2514157" y="3146807"/>
                </a:cubicBezTo>
                <a:cubicBezTo>
                  <a:pt x="2487210" y="3098688"/>
                  <a:pt x="2442940" y="3031330"/>
                  <a:pt x="2475663" y="2990914"/>
                </a:cubicBezTo>
                <a:cubicBezTo>
                  <a:pt x="2514157" y="3035178"/>
                  <a:pt x="2523781" y="3116009"/>
                  <a:pt x="2569976" y="3144881"/>
                </a:cubicBezTo>
                <a:cubicBezTo>
                  <a:pt x="2548804" y="3083292"/>
                  <a:pt x="2516082" y="3027480"/>
                  <a:pt x="2492985" y="2967820"/>
                </a:cubicBezTo>
                <a:cubicBezTo>
                  <a:pt x="2504533" y="2962047"/>
                  <a:pt x="2510308" y="2948575"/>
                  <a:pt x="2518007" y="2935105"/>
                </a:cubicBezTo>
                <a:cubicBezTo>
                  <a:pt x="2550728" y="2990914"/>
                  <a:pt x="2558427" y="3062121"/>
                  <a:pt x="2608472" y="3106385"/>
                </a:cubicBezTo>
                <a:cubicBezTo>
                  <a:pt x="2585374" y="3044800"/>
                  <a:pt x="2569976" y="2975519"/>
                  <a:pt x="2543029" y="2915859"/>
                </a:cubicBezTo>
                <a:cubicBezTo>
                  <a:pt x="2554578" y="2904314"/>
                  <a:pt x="2560352" y="2883144"/>
                  <a:pt x="2573826" y="2875446"/>
                </a:cubicBezTo>
                <a:cubicBezTo>
                  <a:pt x="2587299" y="2948575"/>
                  <a:pt x="2614246" y="3033253"/>
                  <a:pt x="2664291" y="3071743"/>
                </a:cubicBezTo>
                <a:cubicBezTo>
                  <a:pt x="2648892" y="3000538"/>
                  <a:pt x="2552653" y="2902390"/>
                  <a:pt x="2621945" y="2835032"/>
                </a:cubicBezTo>
                <a:cubicBezTo>
                  <a:pt x="2633494" y="2913936"/>
                  <a:pt x="2660441" y="2985140"/>
                  <a:pt x="2710486" y="3039026"/>
                </a:cubicBezTo>
                <a:cubicBezTo>
                  <a:pt x="2691238" y="2963971"/>
                  <a:pt x="2610397" y="2861975"/>
                  <a:pt x="2658516" y="2790770"/>
                </a:cubicBezTo>
                <a:cubicBezTo>
                  <a:pt x="2670065" y="2856203"/>
                  <a:pt x="2695087" y="2912011"/>
                  <a:pt x="2731659" y="2962047"/>
                </a:cubicBezTo>
                <a:cubicBezTo>
                  <a:pt x="2716260" y="2894691"/>
                  <a:pt x="2652742" y="2794618"/>
                  <a:pt x="2700862" y="2731110"/>
                </a:cubicBezTo>
                <a:cubicBezTo>
                  <a:pt x="2693163" y="2804240"/>
                  <a:pt x="2729733" y="2848504"/>
                  <a:pt x="2754756" y="2898540"/>
                </a:cubicBezTo>
                <a:cubicBezTo>
                  <a:pt x="2743207" y="2835032"/>
                  <a:pt x="2693163" y="2750356"/>
                  <a:pt x="2743207" y="2681073"/>
                </a:cubicBezTo>
                <a:cubicBezTo>
                  <a:pt x="2752831" y="2723413"/>
                  <a:pt x="2756680" y="2771525"/>
                  <a:pt x="2781703" y="2802317"/>
                </a:cubicBezTo>
                <a:cubicBezTo>
                  <a:pt x="2777853" y="2750356"/>
                  <a:pt x="2741282" y="2661824"/>
                  <a:pt x="2793253" y="2619485"/>
                </a:cubicBezTo>
                <a:cubicBezTo>
                  <a:pt x="2793253" y="2642581"/>
                  <a:pt x="2791327" y="2667601"/>
                  <a:pt x="2810574" y="2679149"/>
                </a:cubicBezTo>
                <a:cubicBezTo>
                  <a:pt x="2818274" y="2642581"/>
                  <a:pt x="2785552" y="2575220"/>
                  <a:pt x="2829822" y="2571367"/>
                </a:cubicBezTo>
                <a:close/>
                <a:moveTo>
                  <a:pt x="2733584" y="2569397"/>
                </a:moveTo>
                <a:cubicBezTo>
                  <a:pt x="2718186" y="2598271"/>
                  <a:pt x="2700862" y="2625215"/>
                  <a:pt x="2679689" y="2652161"/>
                </a:cubicBezTo>
                <a:cubicBezTo>
                  <a:pt x="2679689" y="2652161"/>
                  <a:pt x="2677764" y="2650237"/>
                  <a:pt x="2677764" y="2648312"/>
                </a:cubicBezTo>
                <a:cubicBezTo>
                  <a:pt x="2675841" y="2644464"/>
                  <a:pt x="2675841" y="2640614"/>
                  <a:pt x="2673915" y="2636762"/>
                </a:cubicBezTo>
                <a:cubicBezTo>
                  <a:pt x="2693163" y="2615592"/>
                  <a:pt x="2712412" y="2592496"/>
                  <a:pt x="2733584" y="2569397"/>
                </a:cubicBezTo>
                <a:close/>
                <a:moveTo>
                  <a:pt x="4277263" y="2567520"/>
                </a:moveTo>
                <a:cubicBezTo>
                  <a:pt x="4269564" y="2582922"/>
                  <a:pt x="4261865" y="2598315"/>
                  <a:pt x="4250316" y="2615634"/>
                </a:cubicBezTo>
                <a:cubicBezTo>
                  <a:pt x="4238767" y="2629113"/>
                  <a:pt x="4223369" y="2644506"/>
                  <a:pt x="4206046" y="2661824"/>
                </a:cubicBezTo>
                <a:cubicBezTo>
                  <a:pt x="4213745" y="2661824"/>
                  <a:pt x="4219519" y="2661824"/>
                  <a:pt x="4227218" y="2661824"/>
                </a:cubicBezTo>
                <a:cubicBezTo>
                  <a:pt x="4244541" y="2640657"/>
                  <a:pt x="4259940" y="2619485"/>
                  <a:pt x="4273413" y="2596386"/>
                </a:cubicBezTo>
                <a:cubicBezTo>
                  <a:pt x="4273413" y="2586770"/>
                  <a:pt x="4275338" y="2577142"/>
                  <a:pt x="4277263" y="2567520"/>
                </a:cubicBezTo>
                <a:close/>
                <a:moveTo>
                  <a:pt x="1180279" y="2555892"/>
                </a:moveTo>
                <a:cubicBezTo>
                  <a:pt x="1112911" y="2573216"/>
                  <a:pt x="1055168" y="2607862"/>
                  <a:pt x="1020522" y="2675229"/>
                </a:cubicBezTo>
                <a:cubicBezTo>
                  <a:pt x="1066717" y="2625186"/>
                  <a:pt x="1130235" y="2600162"/>
                  <a:pt x="1180279" y="2555892"/>
                </a:cubicBezTo>
                <a:close/>
                <a:moveTo>
                  <a:pt x="2529556" y="2548239"/>
                </a:moveTo>
                <a:lnTo>
                  <a:pt x="2535330" y="2554011"/>
                </a:lnTo>
                <a:lnTo>
                  <a:pt x="2529556" y="2557865"/>
                </a:lnTo>
                <a:lnTo>
                  <a:pt x="2525707" y="2554011"/>
                </a:lnTo>
                <a:close/>
                <a:moveTo>
                  <a:pt x="2877582" y="2548152"/>
                </a:moveTo>
                <a:cubicBezTo>
                  <a:pt x="2880108" y="2547071"/>
                  <a:pt x="2883236" y="2546830"/>
                  <a:pt x="2887567" y="2548276"/>
                </a:cubicBezTo>
                <a:cubicBezTo>
                  <a:pt x="2887567" y="2579072"/>
                  <a:pt x="2868318" y="2592542"/>
                  <a:pt x="2845221" y="2600235"/>
                </a:cubicBezTo>
                <a:cubicBezTo>
                  <a:pt x="2849070" y="2586770"/>
                  <a:pt x="2850995" y="2573296"/>
                  <a:pt x="2854845" y="2557902"/>
                </a:cubicBezTo>
                <a:cubicBezTo>
                  <a:pt x="2867838" y="2562226"/>
                  <a:pt x="2870003" y="2551399"/>
                  <a:pt x="2877582" y="2548152"/>
                </a:cubicBezTo>
                <a:close/>
                <a:moveTo>
                  <a:pt x="4236842" y="2538654"/>
                </a:moveTo>
                <a:cubicBezTo>
                  <a:pt x="4221444" y="2567520"/>
                  <a:pt x="4207970" y="2594463"/>
                  <a:pt x="4192572" y="2619485"/>
                </a:cubicBezTo>
                <a:cubicBezTo>
                  <a:pt x="4186798" y="2627181"/>
                  <a:pt x="4177174" y="2638732"/>
                  <a:pt x="4165625" y="2648356"/>
                </a:cubicBezTo>
                <a:cubicBezTo>
                  <a:pt x="4169475" y="2652206"/>
                  <a:pt x="4173324" y="2656053"/>
                  <a:pt x="4177174" y="2657977"/>
                </a:cubicBezTo>
                <a:cubicBezTo>
                  <a:pt x="4177174" y="2657977"/>
                  <a:pt x="4175249" y="2657977"/>
                  <a:pt x="4175249" y="2657977"/>
                </a:cubicBezTo>
                <a:lnTo>
                  <a:pt x="4175249" y="2659078"/>
                </a:lnTo>
                <a:lnTo>
                  <a:pt x="4158648" y="2668566"/>
                </a:lnTo>
                <a:cubicBezTo>
                  <a:pt x="4152633" y="2671930"/>
                  <a:pt x="4147340" y="2674334"/>
                  <a:pt x="4144452" y="2673376"/>
                </a:cubicBezTo>
                <a:cubicBezTo>
                  <a:pt x="4142527" y="2673376"/>
                  <a:pt x="4140603" y="2671449"/>
                  <a:pt x="4138678" y="2671449"/>
                </a:cubicBezTo>
                <a:cubicBezTo>
                  <a:pt x="4125205" y="2682996"/>
                  <a:pt x="4109806" y="2694543"/>
                  <a:pt x="4098258" y="2708015"/>
                </a:cubicBezTo>
                <a:cubicBezTo>
                  <a:pt x="4104032" y="2709941"/>
                  <a:pt x="4107882" y="2711866"/>
                  <a:pt x="4111731" y="2719565"/>
                </a:cubicBezTo>
                <a:cubicBezTo>
                  <a:pt x="4119430" y="2733035"/>
                  <a:pt x="4092483" y="2731110"/>
                  <a:pt x="4094408" y="2740734"/>
                </a:cubicBezTo>
                <a:cubicBezTo>
                  <a:pt x="4100182" y="2736883"/>
                  <a:pt x="4104032" y="2734960"/>
                  <a:pt x="4109806" y="2734960"/>
                </a:cubicBezTo>
                <a:cubicBezTo>
                  <a:pt x="4132904" y="2711866"/>
                  <a:pt x="4154076" y="2686847"/>
                  <a:pt x="4175249" y="2659901"/>
                </a:cubicBezTo>
                <a:lnTo>
                  <a:pt x="4175249" y="2659078"/>
                </a:lnTo>
                <a:lnTo>
                  <a:pt x="4177174" y="2657977"/>
                </a:lnTo>
                <a:cubicBezTo>
                  <a:pt x="4206046" y="2623338"/>
                  <a:pt x="4231068" y="2584848"/>
                  <a:pt x="4254165" y="2540578"/>
                </a:cubicBezTo>
                <a:cubicBezTo>
                  <a:pt x="4254165" y="2540578"/>
                  <a:pt x="4252241" y="2540578"/>
                  <a:pt x="4252241" y="2540578"/>
                </a:cubicBezTo>
                <a:cubicBezTo>
                  <a:pt x="4246466" y="2540578"/>
                  <a:pt x="4238767" y="2538654"/>
                  <a:pt x="4236842" y="2538654"/>
                </a:cubicBezTo>
                <a:close/>
                <a:moveTo>
                  <a:pt x="2516082" y="2534771"/>
                </a:moveTo>
                <a:lnTo>
                  <a:pt x="2514157" y="2540543"/>
                </a:lnTo>
                <a:lnTo>
                  <a:pt x="2506458" y="2536694"/>
                </a:lnTo>
                <a:close/>
                <a:moveTo>
                  <a:pt x="2502609" y="2527072"/>
                </a:moveTo>
                <a:lnTo>
                  <a:pt x="2502609" y="2532846"/>
                </a:lnTo>
                <a:lnTo>
                  <a:pt x="2494910" y="2532846"/>
                </a:lnTo>
                <a:close/>
                <a:moveTo>
                  <a:pt x="5464646" y="2524822"/>
                </a:moveTo>
                <a:cubicBezTo>
                  <a:pt x="5468104" y="2524585"/>
                  <a:pt x="5471112" y="2524702"/>
                  <a:pt x="5472555" y="2525181"/>
                </a:cubicBezTo>
                <a:cubicBezTo>
                  <a:pt x="5539923" y="2540578"/>
                  <a:pt x="5605365" y="2565597"/>
                  <a:pt x="5678508" y="2571367"/>
                </a:cubicBezTo>
                <a:cubicBezTo>
                  <a:pt x="5686207" y="2573296"/>
                  <a:pt x="5709304" y="2582922"/>
                  <a:pt x="5697756" y="2594463"/>
                </a:cubicBezTo>
                <a:cubicBezTo>
                  <a:pt x="5688132" y="2602161"/>
                  <a:pt x="5676583" y="2590619"/>
                  <a:pt x="5663109" y="2590619"/>
                </a:cubicBezTo>
                <a:cubicBezTo>
                  <a:pt x="5663109" y="2582922"/>
                  <a:pt x="5655410" y="2579068"/>
                  <a:pt x="5649636" y="2584848"/>
                </a:cubicBezTo>
                <a:cubicBezTo>
                  <a:pt x="5603440" y="2565597"/>
                  <a:pt x="5553396" y="2554044"/>
                  <a:pt x="5499502" y="2554044"/>
                </a:cubicBezTo>
                <a:cubicBezTo>
                  <a:pt x="5482179" y="2554044"/>
                  <a:pt x="5466781" y="2546350"/>
                  <a:pt x="5451382" y="2536732"/>
                </a:cubicBezTo>
                <a:cubicBezTo>
                  <a:pt x="5439834" y="2529514"/>
                  <a:pt x="5454270" y="2525547"/>
                  <a:pt x="5464646" y="2524822"/>
                </a:cubicBezTo>
                <a:close/>
                <a:moveTo>
                  <a:pt x="2985732" y="2515557"/>
                </a:moveTo>
                <a:cubicBezTo>
                  <a:pt x="2987657" y="2532882"/>
                  <a:pt x="2974184" y="2559819"/>
                  <a:pt x="2960708" y="2569444"/>
                </a:cubicBezTo>
                <a:cubicBezTo>
                  <a:pt x="2953009" y="2548276"/>
                  <a:pt x="2972257" y="2523258"/>
                  <a:pt x="2985732" y="2515557"/>
                </a:cubicBezTo>
                <a:close/>
                <a:moveTo>
                  <a:pt x="2523242" y="2499120"/>
                </a:moveTo>
                <a:lnTo>
                  <a:pt x="2533405" y="2505899"/>
                </a:lnTo>
                <a:cubicBezTo>
                  <a:pt x="2531481" y="2507821"/>
                  <a:pt x="2529555" y="2509746"/>
                  <a:pt x="2529555" y="2509746"/>
                </a:cubicBezTo>
                <a:lnTo>
                  <a:pt x="2521856" y="2503972"/>
                </a:lnTo>
                <a:close/>
                <a:moveTo>
                  <a:pt x="2521856" y="2498201"/>
                </a:moveTo>
                <a:cubicBezTo>
                  <a:pt x="2521856" y="2499160"/>
                  <a:pt x="2522820" y="2498679"/>
                  <a:pt x="2523300" y="2498919"/>
                </a:cubicBezTo>
                <a:lnTo>
                  <a:pt x="2523242" y="2499120"/>
                </a:lnTo>
                <a:close/>
                <a:moveTo>
                  <a:pt x="2960709" y="2488613"/>
                </a:moveTo>
                <a:cubicBezTo>
                  <a:pt x="2970333" y="2504006"/>
                  <a:pt x="2945310" y="2546350"/>
                  <a:pt x="2931837" y="2563666"/>
                </a:cubicBezTo>
                <a:cubicBezTo>
                  <a:pt x="2924137" y="2552123"/>
                  <a:pt x="2943385" y="2498232"/>
                  <a:pt x="2960709" y="2488613"/>
                </a:cubicBezTo>
                <a:close/>
                <a:moveTo>
                  <a:pt x="2845221" y="2482835"/>
                </a:moveTo>
                <a:cubicBezTo>
                  <a:pt x="2837523" y="2502083"/>
                  <a:pt x="2849072" y="2515557"/>
                  <a:pt x="2833672" y="2519409"/>
                </a:cubicBezTo>
                <a:cubicBezTo>
                  <a:pt x="2827898" y="2507858"/>
                  <a:pt x="2837523" y="2488613"/>
                  <a:pt x="2845221" y="2482835"/>
                </a:cubicBezTo>
                <a:close/>
                <a:moveTo>
                  <a:pt x="4928414" y="2470444"/>
                </a:moveTo>
                <a:cubicBezTo>
                  <a:pt x="4927000" y="2470089"/>
                  <a:pt x="4925436" y="2470805"/>
                  <a:pt x="4923992" y="2473207"/>
                </a:cubicBezTo>
                <a:cubicBezTo>
                  <a:pt x="4922067" y="2475125"/>
                  <a:pt x="4916293" y="2478984"/>
                  <a:pt x="4916293" y="2482828"/>
                </a:cubicBezTo>
                <a:cubicBezTo>
                  <a:pt x="4914368" y="2492459"/>
                  <a:pt x="4925917" y="2488613"/>
                  <a:pt x="4929767" y="2486679"/>
                </a:cubicBezTo>
                <a:cubicBezTo>
                  <a:pt x="4935542" y="2482346"/>
                  <a:pt x="4932654" y="2471521"/>
                  <a:pt x="4928414" y="2470444"/>
                </a:cubicBezTo>
                <a:close/>
                <a:moveTo>
                  <a:pt x="2935686" y="2469367"/>
                </a:moveTo>
                <a:cubicBezTo>
                  <a:pt x="2935686" y="2492459"/>
                  <a:pt x="2920287" y="2534807"/>
                  <a:pt x="2901039" y="2544426"/>
                </a:cubicBezTo>
                <a:cubicBezTo>
                  <a:pt x="2908738" y="2511709"/>
                  <a:pt x="2918362" y="2486679"/>
                  <a:pt x="2935686" y="2469367"/>
                </a:cubicBezTo>
                <a:close/>
                <a:moveTo>
                  <a:pt x="2877943" y="2469367"/>
                </a:moveTo>
                <a:cubicBezTo>
                  <a:pt x="2872168" y="2488613"/>
                  <a:pt x="2874093" y="2519409"/>
                  <a:pt x="2860619" y="2530961"/>
                </a:cubicBezTo>
                <a:cubicBezTo>
                  <a:pt x="2852919" y="2521333"/>
                  <a:pt x="2856770" y="2465490"/>
                  <a:pt x="2877943" y="2469367"/>
                </a:cubicBezTo>
                <a:close/>
                <a:moveTo>
                  <a:pt x="2635419" y="2461586"/>
                </a:moveTo>
                <a:cubicBezTo>
                  <a:pt x="2646967" y="2471235"/>
                  <a:pt x="2658516" y="2482789"/>
                  <a:pt x="2671991" y="2492412"/>
                </a:cubicBezTo>
                <a:cubicBezTo>
                  <a:pt x="2660441" y="2490484"/>
                  <a:pt x="2648892" y="2486634"/>
                  <a:pt x="2639268" y="2482789"/>
                </a:cubicBezTo>
                <a:cubicBezTo>
                  <a:pt x="2637345" y="2475082"/>
                  <a:pt x="2637345" y="2469317"/>
                  <a:pt x="2635419" y="2461586"/>
                </a:cubicBezTo>
                <a:close/>
                <a:moveTo>
                  <a:pt x="3251351" y="2457781"/>
                </a:moveTo>
                <a:cubicBezTo>
                  <a:pt x="3249427" y="2457781"/>
                  <a:pt x="3247501" y="2459699"/>
                  <a:pt x="3245577" y="2461608"/>
                </a:cubicBezTo>
                <a:cubicBezTo>
                  <a:pt x="3253276" y="2469367"/>
                  <a:pt x="3262900" y="2477055"/>
                  <a:pt x="3272524" y="2478984"/>
                </a:cubicBezTo>
                <a:cubicBezTo>
                  <a:pt x="3276373" y="2477055"/>
                  <a:pt x="3280224" y="2473207"/>
                  <a:pt x="3284072" y="2471284"/>
                </a:cubicBezTo>
                <a:cubicBezTo>
                  <a:pt x="3272524" y="2469367"/>
                  <a:pt x="3260975" y="2467431"/>
                  <a:pt x="3251351" y="2457781"/>
                </a:cubicBezTo>
                <a:close/>
                <a:moveTo>
                  <a:pt x="2895265" y="2455869"/>
                </a:moveTo>
                <a:cubicBezTo>
                  <a:pt x="2901039" y="2459699"/>
                  <a:pt x="2916438" y="2455869"/>
                  <a:pt x="2916438" y="2465490"/>
                </a:cubicBezTo>
                <a:cubicBezTo>
                  <a:pt x="2899114" y="2477055"/>
                  <a:pt x="2904889" y="2523258"/>
                  <a:pt x="2883716" y="2530961"/>
                </a:cubicBezTo>
                <a:cubicBezTo>
                  <a:pt x="2877942" y="2511709"/>
                  <a:pt x="2893341" y="2478984"/>
                  <a:pt x="2895265" y="2455869"/>
                </a:cubicBezTo>
                <a:close/>
                <a:moveTo>
                  <a:pt x="2342852" y="2438507"/>
                </a:moveTo>
                <a:lnTo>
                  <a:pt x="2348626" y="2438507"/>
                </a:lnTo>
                <a:lnTo>
                  <a:pt x="2342852" y="2444279"/>
                </a:lnTo>
                <a:close/>
                <a:moveTo>
                  <a:pt x="2585134" y="2422377"/>
                </a:moveTo>
                <a:cubicBezTo>
                  <a:pt x="2586337" y="2421656"/>
                  <a:pt x="2588262" y="2422138"/>
                  <a:pt x="2593073" y="2423100"/>
                </a:cubicBezTo>
                <a:cubicBezTo>
                  <a:pt x="2589224" y="2428872"/>
                  <a:pt x="2593073" y="2426948"/>
                  <a:pt x="2581525" y="2428872"/>
                </a:cubicBezTo>
                <a:cubicBezTo>
                  <a:pt x="2583450" y="2425024"/>
                  <a:pt x="2583932" y="2423100"/>
                  <a:pt x="2585134" y="2422377"/>
                </a:cubicBezTo>
                <a:close/>
                <a:moveTo>
                  <a:pt x="2458338" y="2409637"/>
                </a:moveTo>
                <a:cubicBezTo>
                  <a:pt x="2460263" y="2409637"/>
                  <a:pt x="2466038" y="2413485"/>
                  <a:pt x="2467963" y="2415407"/>
                </a:cubicBezTo>
                <a:cubicBezTo>
                  <a:pt x="2467963" y="2419255"/>
                  <a:pt x="2467963" y="2419255"/>
                  <a:pt x="2464113" y="2419255"/>
                </a:cubicBezTo>
                <a:cubicBezTo>
                  <a:pt x="2458338" y="2417331"/>
                  <a:pt x="2454488" y="2415407"/>
                  <a:pt x="2448714" y="2413485"/>
                </a:cubicBezTo>
                <a:cubicBezTo>
                  <a:pt x="2452563" y="2411561"/>
                  <a:pt x="2452563" y="2409637"/>
                  <a:pt x="2458338" y="2409637"/>
                </a:cubicBezTo>
                <a:close/>
                <a:moveTo>
                  <a:pt x="3340944" y="2407464"/>
                </a:moveTo>
                <a:cubicBezTo>
                  <a:pt x="3338449" y="2407136"/>
                  <a:pt x="3335560" y="2407737"/>
                  <a:pt x="3332192" y="2409661"/>
                </a:cubicBezTo>
                <a:cubicBezTo>
                  <a:pt x="3326418" y="2411583"/>
                  <a:pt x="3324494" y="2426974"/>
                  <a:pt x="3312944" y="2413509"/>
                </a:cubicBezTo>
                <a:cubicBezTo>
                  <a:pt x="3303320" y="2421196"/>
                  <a:pt x="3295621" y="2426974"/>
                  <a:pt x="3287922" y="2430822"/>
                </a:cubicBezTo>
                <a:cubicBezTo>
                  <a:pt x="3299471" y="2438527"/>
                  <a:pt x="3311019" y="2444311"/>
                  <a:pt x="3324494" y="2444311"/>
                </a:cubicBezTo>
                <a:cubicBezTo>
                  <a:pt x="3334117" y="2438527"/>
                  <a:pt x="3345666" y="2430822"/>
                  <a:pt x="3355289" y="2425046"/>
                </a:cubicBezTo>
                <a:cubicBezTo>
                  <a:pt x="3352402" y="2417834"/>
                  <a:pt x="3348432" y="2408456"/>
                  <a:pt x="3340944" y="2407464"/>
                </a:cubicBezTo>
                <a:close/>
                <a:moveTo>
                  <a:pt x="2539181" y="2405789"/>
                </a:moveTo>
                <a:lnTo>
                  <a:pt x="2544956" y="2411561"/>
                </a:lnTo>
                <a:lnTo>
                  <a:pt x="2539181" y="2413485"/>
                </a:lnTo>
                <a:close/>
                <a:moveTo>
                  <a:pt x="394966" y="2405761"/>
                </a:moveTo>
                <a:cubicBezTo>
                  <a:pt x="333373" y="2413461"/>
                  <a:pt x="214036" y="2426933"/>
                  <a:pt x="162067" y="2486603"/>
                </a:cubicBezTo>
                <a:cubicBezTo>
                  <a:pt x="237134" y="2455805"/>
                  <a:pt x="314125" y="2428859"/>
                  <a:pt x="394966" y="2405761"/>
                </a:cubicBezTo>
                <a:close/>
                <a:moveTo>
                  <a:pt x="1596035" y="2405759"/>
                </a:moveTo>
                <a:cubicBezTo>
                  <a:pt x="1596035" y="2530870"/>
                  <a:pt x="1596035" y="2721425"/>
                  <a:pt x="1545991" y="2746446"/>
                </a:cubicBezTo>
                <a:cubicBezTo>
                  <a:pt x="1484397" y="2777244"/>
                  <a:pt x="1378533" y="2898506"/>
                  <a:pt x="1405480" y="2942775"/>
                </a:cubicBezTo>
                <a:cubicBezTo>
                  <a:pt x="1361210" y="2977421"/>
                  <a:pt x="1324639" y="3033240"/>
                  <a:pt x="1293842" y="3089059"/>
                </a:cubicBezTo>
                <a:cubicBezTo>
                  <a:pt x="1341962" y="3052488"/>
                  <a:pt x="1376608" y="2987045"/>
                  <a:pt x="1426653" y="2942775"/>
                </a:cubicBezTo>
                <a:cubicBezTo>
                  <a:pt x="1426653" y="2948549"/>
                  <a:pt x="1426653" y="2952399"/>
                  <a:pt x="1426653" y="2958173"/>
                </a:cubicBezTo>
                <a:cubicBezTo>
                  <a:pt x="1434352" y="2962023"/>
                  <a:pt x="1442051" y="2963948"/>
                  <a:pt x="1447826" y="2967797"/>
                </a:cubicBezTo>
                <a:cubicBezTo>
                  <a:pt x="1445901" y="2965872"/>
                  <a:pt x="1447826" y="2962023"/>
                  <a:pt x="1447826" y="2960098"/>
                </a:cubicBezTo>
                <a:cubicBezTo>
                  <a:pt x="1451675" y="2962023"/>
                  <a:pt x="1455525" y="2967797"/>
                  <a:pt x="1457449" y="2973571"/>
                </a:cubicBezTo>
                <a:cubicBezTo>
                  <a:pt x="1459374" y="2973571"/>
                  <a:pt x="1459374" y="2973571"/>
                  <a:pt x="1459374" y="2973571"/>
                </a:cubicBezTo>
                <a:cubicBezTo>
                  <a:pt x="1372759" y="3033240"/>
                  <a:pt x="1288067" y="3108307"/>
                  <a:pt x="1278444" y="3258440"/>
                </a:cubicBezTo>
                <a:cubicBezTo>
                  <a:pt x="1247647" y="3283462"/>
                  <a:pt x="1232248" y="3333507"/>
                  <a:pt x="1193754" y="3346980"/>
                </a:cubicBezTo>
                <a:cubicBezTo>
                  <a:pt x="1101364" y="3368153"/>
                  <a:pt x="1122535" y="3154501"/>
                  <a:pt x="1045544" y="3275763"/>
                </a:cubicBezTo>
                <a:cubicBezTo>
                  <a:pt x="1026296" y="3248816"/>
                  <a:pt x="1022446" y="3212245"/>
                  <a:pt x="964703" y="3210320"/>
                </a:cubicBezTo>
                <a:cubicBezTo>
                  <a:pt x="945455" y="3210320"/>
                  <a:pt x="943530" y="3235342"/>
                  <a:pt x="924282" y="3235342"/>
                </a:cubicBezTo>
                <a:cubicBezTo>
                  <a:pt x="808795" y="3206471"/>
                  <a:pt x="914658" y="3166050"/>
                  <a:pt x="926207" y="3121780"/>
                </a:cubicBezTo>
                <a:cubicBezTo>
                  <a:pt x="945455" y="3058262"/>
                  <a:pt x="880012" y="3035165"/>
                  <a:pt x="828043" y="3000518"/>
                </a:cubicBezTo>
                <a:cubicBezTo>
                  <a:pt x="847291" y="2900429"/>
                  <a:pt x="906959" y="2867708"/>
                  <a:pt x="939681" y="2788792"/>
                </a:cubicBezTo>
                <a:cubicBezTo>
                  <a:pt x="941605" y="2781093"/>
                  <a:pt x="951229" y="2746446"/>
                  <a:pt x="949305" y="2769545"/>
                </a:cubicBezTo>
                <a:cubicBezTo>
                  <a:pt x="937756" y="2840762"/>
                  <a:pt x="895410" y="2890805"/>
                  <a:pt x="878087" y="2935076"/>
                </a:cubicBezTo>
                <a:cubicBezTo>
                  <a:pt x="937756" y="2900429"/>
                  <a:pt x="947380" y="2815739"/>
                  <a:pt x="964703" y="2738748"/>
                </a:cubicBezTo>
                <a:cubicBezTo>
                  <a:pt x="999349" y="2594388"/>
                  <a:pt x="1091739" y="2542420"/>
                  <a:pt x="1211077" y="2505849"/>
                </a:cubicBezTo>
                <a:cubicBezTo>
                  <a:pt x="1087889" y="2513547"/>
                  <a:pt x="995499" y="2571292"/>
                  <a:pt x="960853" y="2721425"/>
                </a:cubicBezTo>
                <a:cubicBezTo>
                  <a:pt x="951229" y="2686778"/>
                  <a:pt x="964703" y="2640584"/>
                  <a:pt x="972402" y="2594388"/>
                </a:cubicBezTo>
                <a:cubicBezTo>
                  <a:pt x="1126386" y="2448105"/>
                  <a:pt x="1365060" y="2434631"/>
                  <a:pt x="1596035" y="2405759"/>
                </a:cubicBezTo>
                <a:close/>
                <a:moveTo>
                  <a:pt x="3297546" y="2390420"/>
                </a:moveTo>
                <a:cubicBezTo>
                  <a:pt x="3270599" y="2396195"/>
                  <a:pt x="3247501" y="2407737"/>
                  <a:pt x="3226329" y="2423125"/>
                </a:cubicBezTo>
                <a:cubicBezTo>
                  <a:pt x="3232103" y="2426974"/>
                  <a:pt x="3239802" y="2428896"/>
                  <a:pt x="3243653" y="2432748"/>
                </a:cubicBezTo>
                <a:cubicBezTo>
                  <a:pt x="3239802" y="2434674"/>
                  <a:pt x="3226329" y="2434674"/>
                  <a:pt x="3232103" y="2442389"/>
                </a:cubicBezTo>
                <a:cubicBezTo>
                  <a:pt x="3232103" y="2442389"/>
                  <a:pt x="3234028" y="2444311"/>
                  <a:pt x="3234028" y="2446242"/>
                </a:cubicBezTo>
                <a:cubicBezTo>
                  <a:pt x="3237877" y="2442389"/>
                  <a:pt x="3241727" y="2440457"/>
                  <a:pt x="3245577" y="2436601"/>
                </a:cubicBezTo>
                <a:cubicBezTo>
                  <a:pt x="3243653" y="2434674"/>
                  <a:pt x="3243653" y="2434674"/>
                  <a:pt x="3243653" y="2432748"/>
                </a:cubicBezTo>
                <a:cubicBezTo>
                  <a:pt x="3249427" y="2428896"/>
                  <a:pt x="3262900" y="2415429"/>
                  <a:pt x="3268674" y="2417354"/>
                </a:cubicBezTo>
                <a:cubicBezTo>
                  <a:pt x="3278298" y="2409661"/>
                  <a:pt x="3287922" y="2400043"/>
                  <a:pt x="3297546" y="2390420"/>
                </a:cubicBezTo>
                <a:close/>
                <a:moveTo>
                  <a:pt x="5261552" y="2387056"/>
                </a:moveTo>
                <a:cubicBezTo>
                  <a:pt x="5263717" y="2388500"/>
                  <a:pt x="5264680" y="2391386"/>
                  <a:pt x="5262755" y="2394272"/>
                </a:cubicBezTo>
                <a:cubicBezTo>
                  <a:pt x="5249281" y="2405818"/>
                  <a:pt x="5230033" y="2415431"/>
                  <a:pt x="5206935" y="2421203"/>
                </a:cubicBezTo>
                <a:cubicBezTo>
                  <a:pt x="5216560" y="2407737"/>
                  <a:pt x="5237732" y="2398118"/>
                  <a:pt x="5253131" y="2388500"/>
                </a:cubicBezTo>
                <a:cubicBezTo>
                  <a:pt x="5256018" y="2385614"/>
                  <a:pt x="5259387" y="2385614"/>
                  <a:pt x="5261552" y="2387056"/>
                </a:cubicBezTo>
                <a:close/>
                <a:moveTo>
                  <a:pt x="2514157" y="2384621"/>
                </a:moveTo>
                <a:cubicBezTo>
                  <a:pt x="2521857" y="2384621"/>
                  <a:pt x="2519933" y="2392317"/>
                  <a:pt x="2518007" y="2400013"/>
                </a:cubicBezTo>
                <a:cubicBezTo>
                  <a:pt x="2514157" y="2396165"/>
                  <a:pt x="2508382" y="2394241"/>
                  <a:pt x="2504533" y="2392317"/>
                </a:cubicBezTo>
                <a:cubicBezTo>
                  <a:pt x="2502608" y="2392317"/>
                  <a:pt x="2502608" y="2392317"/>
                  <a:pt x="2502608" y="2390392"/>
                </a:cubicBezTo>
                <a:cubicBezTo>
                  <a:pt x="2508382" y="2386544"/>
                  <a:pt x="2508382" y="2384621"/>
                  <a:pt x="2514157" y="2384621"/>
                </a:cubicBezTo>
                <a:close/>
                <a:moveTo>
                  <a:pt x="397433" y="2368679"/>
                </a:moveTo>
                <a:cubicBezTo>
                  <a:pt x="313524" y="2374363"/>
                  <a:pt x="240984" y="2397099"/>
                  <a:pt x="171691" y="2423085"/>
                </a:cubicBezTo>
                <a:cubicBezTo>
                  <a:pt x="260231" y="2403837"/>
                  <a:pt x="377643" y="2380739"/>
                  <a:pt x="485431" y="2369191"/>
                </a:cubicBezTo>
                <a:cubicBezTo>
                  <a:pt x="454635" y="2366785"/>
                  <a:pt x="425402" y="2366783"/>
                  <a:pt x="397433" y="2368679"/>
                </a:cubicBezTo>
                <a:close/>
                <a:moveTo>
                  <a:pt x="2618096" y="2359601"/>
                </a:moveTo>
                <a:cubicBezTo>
                  <a:pt x="2635419" y="2380767"/>
                  <a:pt x="2652742" y="2400009"/>
                  <a:pt x="2670066" y="2419250"/>
                </a:cubicBezTo>
                <a:cubicBezTo>
                  <a:pt x="2652742" y="2403857"/>
                  <a:pt x="2637345" y="2388463"/>
                  <a:pt x="2620021" y="2371144"/>
                </a:cubicBezTo>
                <a:cubicBezTo>
                  <a:pt x="2620021" y="2367296"/>
                  <a:pt x="2618096" y="2363449"/>
                  <a:pt x="2618096" y="2359601"/>
                </a:cubicBezTo>
                <a:close/>
                <a:moveTo>
                  <a:pt x="223419" y="2353070"/>
                </a:moveTo>
                <a:cubicBezTo>
                  <a:pt x="164954" y="2355717"/>
                  <a:pt x="111060" y="2366303"/>
                  <a:pt x="79301" y="2398061"/>
                </a:cubicBezTo>
                <a:cubicBezTo>
                  <a:pt x="144744" y="2382663"/>
                  <a:pt x="210187" y="2365341"/>
                  <a:pt x="281404" y="2357641"/>
                </a:cubicBezTo>
                <a:cubicBezTo>
                  <a:pt x="208262" y="2376889"/>
                  <a:pt x="137045" y="2398061"/>
                  <a:pt x="81226" y="2442333"/>
                </a:cubicBezTo>
                <a:cubicBezTo>
                  <a:pt x="173616" y="2417309"/>
                  <a:pt x="277554" y="2365341"/>
                  <a:pt x="394966" y="2355717"/>
                </a:cubicBezTo>
                <a:cubicBezTo>
                  <a:pt x="344922" y="2355717"/>
                  <a:pt x="281885" y="2350423"/>
                  <a:pt x="223419" y="2353070"/>
                </a:cubicBezTo>
                <a:close/>
                <a:moveTo>
                  <a:pt x="3503498" y="2351945"/>
                </a:moveTo>
                <a:cubicBezTo>
                  <a:pt x="3486175" y="2365413"/>
                  <a:pt x="3466927" y="2376958"/>
                  <a:pt x="3447679" y="2390420"/>
                </a:cubicBezTo>
                <a:cubicBezTo>
                  <a:pt x="3453454" y="2390420"/>
                  <a:pt x="3457303" y="2390420"/>
                  <a:pt x="3461153" y="2390420"/>
                </a:cubicBezTo>
                <a:cubicBezTo>
                  <a:pt x="3472702" y="2388496"/>
                  <a:pt x="3490025" y="2373109"/>
                  <a:pt x="3497724" y="2371182"/>
                </a:cubicBezTo>
                <a:cubicBezTo>
                  <a:pt x="3499649" y="2369259"/>
                  <a:pt x="3499649" y="2367338"/>
                  <a:pt x="3501573" y="2363485"/>
                </a:cubicBezTo>
                <a:cubicBezTo>
                  <a:pt x="3495799" y="2365413"/>
                  <a:pt x="3491949" y="2367338"/>
                  <a:pt x="3486175" y="2369259"/>
                </a:cubicBezTo>
                <a:cubicBezTo>
                  <a:pt x="3493874" y="2367338"/>
                  <a:pt x="3497724" y="2357717"/>
                  <a:pt x="3503498" y="2351945"/>
                </a:cubicBezTo>
                <a:close/>
                <a:moveTo>
                  <a:pt x="3565091" y="2330786"/>
                </a:moveTo>
                <a:cubicBezTo>
                  <a:pt x="3553543" y="2336556"/>
                  <a:pt x="3543919" y="2342327"/>
                  <a:pt x="3532370" y="2348097"/>
                </a:cubicBezTo>
                <a:cubicBezTo>
                  <a:pt x="3543919" y="2353869"/>
                  <a:pt x="3553543" y="2357717"/>
                  <a:pt x="3559317" y="2348097"/>
                </a:cubicBezTo>
                <a:cubicBezTo>
                  <a:pt x="3561242" y="2344249"/>
                  <a:pt x="3563167" y="2338480"/>
                  <a:pt x="3565091" y="2330786"/>
                </a:cubicBezTo>
                <a:close/>
                <a:moveTo>
                  <a:pt x="2446789" y="2324975"/>
                </a:moveTo>
                <a:lnTo>
                  <a:pt x="2452565" y="2330746"/>
                </a:lnTo>
                <a:lnTo>
                  <a:pt x="2456414" y="2342291"/>
                </a:lnTo>
                <a:lnTo>
                  <a:pt x="2452565" y="2349988"/>
                </a:lnTo>
                <a:lnTo>
                  <a:pt x="2446789" y="2353836"/>
                </a:lnTo>
                <a:lnTo>
                  <a:pt x="2450640" y="2359608"/>
                </a:lnTo>
                <a:lnTo>
                  <a:pt x="2433316" y="2363456"/>
                </a:lnTo>
                <a:lnTo>
                  <a:pt x="2427542" y="2351911"/>
                </a:lnTo>
                <a:lnTo>
                  <a:pt x="2427542" y="2346139"/>
                </a:lnTo>
                <a:lnTo>
                  <a:pt x="2423692" y="2346139"/>
                </a:lnTo>
                <a:lnTo>
                  <a:pt x="2423692" y="2340368"/>
                </a:lnTo>
                <a:cubicBezTo>
                  <a:pt x="2427542" y="2344216"/>
                  <a:pt x="2433316" y="2346139"/>
                  <a:pt x="2437166" y="2348064"/>
                </a:cubicBezTo>
                <a:cubicBezTo>
                  <a:pt x="2433316" y="2344216"/>
                  <a:pt x="2429466" y="2338443"/>
                  <a:pt x="2425617" y="2334595"/>
                </a:cubicBezTo>
                <a:lnTo>
                  <a:pt x="2427542" y="2328821"/>
                </a:lnTo>
                <a:lnTo>
                  <a:pt x="2437166" y="2326899"/>
                </a:lnTo>
                <a:cubicBezTo>
                  <a:pt x="2444866" y="2326899"/>
                  <a:pt x="2439090" y="2328821"/>
                  <a:pt x="2446789" y="2324975"/>
                </a:cubicBezTo>
                <a:close/>
                <a:moveTo>
                  <a:pt x="2323604" y="2274934"/>
                </a:moveTo>
                <a:lnTo>
                  <a:pt x="2323604" y="2284560"/>
                </a:lnTo>
                <a:lnTo>
                  <a:pt x="2317830" y="2278784"/>
                </a:lnTo>
                <a:close/>
                <a:moveTo>
                  <a:pt x="2554579" y="2272998"/>
                </a:moveTo>
                <a:cubicBezTo>
                  <a:pt x="2556504" y="2274923"/>
                  <a:pt x="2556504" y="2276849"/>
                  <a:pt x="2556504" y="2278773"/>
                </a:cubicBezTo>
                <a:lnTo>
                  <a:pt x="2554579" y="2278773"/>
                </a:lnTo>
                <a:lnTo>
                  <a:pt x="2552654" y="2274923"/>
                </a:lnTo>
                <a:close/>
                <a:moveTo>
                  <a:pt x="2333227" y="2271085"/>
                </a:moveTo>
                <a:lnTo>
                  <a:pt x="2342851" y="2271085"/>
                </a:lnTo>
                <a:lnTo>
                  <a:pt x="2337076" y="2276861"/>
                </a:lnTo>
                <a:close/>
                <a:moveTo>
                  <a:pt x="2541104" y="2267233"/>
                </a:moveTo>
                <a:lnTo>
                  <a:pt x="2546879" y="2273008"/>
                </a:lnTo>
                <a:lnTo>
                  <a:pt x="2537255" y="2273008"/>
                </a:lnTo>
                <a:close/>
                <a:moveTo>
                  <a:pt x="4975962" y="2263429"/>
                </a:moveTo>
                <a:cubicBezTo>
                  <a:pt x="4975962" y="2263429"/>
                  <a:pt x="4974037" y="2263429"/>
                  <a:pt x="4974037" y="2265356"/>
                </a:cubicBezTo>
                <a:cubicBezTo>
                  <a:pt x="4975962" y="2265356"/>
                  <a:pt x="4977886" y="2263429"/>
                  <a:pt x="4979811" y="2263429"/>
                </a:cubicBezTo>
                <a:cubicBezTo>
                  <a:pt x="4979811" y="2263429"/>
                  <a:pt x="4977886" y="2263429"/>
                  <a:pt x="4975962" y="2263429"/>
                </a:cubicBezTo>
                <a:close/>
                <a:moveTo>
                  <a:pt x="2481437" y="2259580"/>
                </a:moveTo>
                <a:cubicBezTo>
                  <a:pt x="2531481" y="2326938"/>
                  <a:pt x="2589224" y="2388500"/>
                  <a:pt x="2660442" y="2442389"/>
                </a:cubicBezTo>
                <a:cubicBezTo>
                  <a:pt x="2575751" y="2400043"/>
                  <a:pt x="2519933" y="2321170"/>
                  <a:pt x="2481437" y="2259580"/>
                </a:cubicBezTo>
                <a:close/>
                <a:moveTo>
                  <a:pt x="2375573" y="2259523"/>
                </a:moveTo>
                <a:cubicBezTo>
                  <a:pt x="2383272" y="2263372"/>
                  <a:pt x="2379423" y="2259523"/>
                  <a:pt x="2381347" y="2267225"/>
                </a:cubicBezTo>
                <a:lnTo>
                  <a:pt x="2375573" y="2267225"/>
                </a:lnTo>
                <a:close/>
                <a:moveTo>
                  <a:pt x="6253929" y="2256811"/>
                </a:moveTo>
                <a:cubicBezTo>
                  <a:pt x="6269057" y="2256450"/>
                  <a:pt x="6283373" y="2256693"/>
                  <a:pt x="6296365" y="2257653"/>
                </a:cubicBezTo>
                <a:lnTo>
                  <a:pt x="6123133" y="2278832"/>
                </a:lnTo>
                <a:cubicBezTo>
                  <a:pt x="6123133" y="2278832"/>
                  <a:pt x="6115434" y="2274982"/>
                  <a:pt x="6109660" y="2273059"/>
                </a:cubicBezTo>
                <a:cubicBezTo>
                  <a:pt x="6155855" y="2264394"/>
                  <a:pt x="6208546" y="2257896"/>
                  <a:pt x="6253929" y="2256811"/>
                </a:cubicBezTo>
                <a:close/>
                <a:moveTo>
                  <a:pt x="5443684" y="2251877"/>
                </a:moveTo>
                <a:cubicBezTo>
                  <a:pt x="5451383" y="2249954"/>
                  <a:pt x="5455233" y="2267281"/>
                  <a:pt x="5439834" y="2265356"/>
                </a:cubicBezTo>
                <a:cubicBezTo>
                  <a:pt x="5420587" y="2263433"/>
                  <a:pt x="5387866" y="2271131"/>
                  <a:pt x="5357069" y="2276907"/>
                </a:cubicBezTo>
                <a:cubicBezTo>
                  <a:pt x="5351295" y="2276907"/>
                  <a:pt x="5341671" y="2269206"/>
                  <a:pt x="5337821" y="2267281"/>
                </a:cubicBezTo>
                <a:close/>
                <a:moveTo>
                  <a:pt x="6340636" y="2248025"/>
                </a:moveTo>
                <a:cubicBezTo>
                  <a:pt x="6344485" y="2253803"/>
                  <a:pt x="6338711" y="2269208"/>
                  <a:pt x="6329087" y="2265356"/>
                </a:cubicBezTo>
                <a:cubicBezTo>
                  <a:pt x="6321388" y="2261505"/>
                  <a:pt x="6309838" y="2263433"/>
                  <a:pt x="6300214" y="2257655"/>
                </a:cubicBezTo>
                <a:cubicBezTo>
                  <a:pt x="6309838" y="2248025"/>
                  <a:pt x="6329087" y="2249954"/>
                  <a:pt x="6340636" y="2248025"/>
                </a:cubicBezTo>
                <a:close/>
                <a:moveTo>
                  <a:pt x="2246613" y="2234502"/>
                </a:moveTo>
                <a:cubicBezTo>
                  <a:pt x="2254312" y="2234502"/>
                  <a:pt x="2248537" y="2244128"/>
                  <a:pt x="2252387" y="2249903"/>
                </a:cubicBezTo>
                <a:cubicBezTo>
                  <a:pt x="2246613" y="2253756"/>
                  <a:pt x="2242763" y="2261457"/>
                  <a:pt x="2235063" y="2261457"/>
                </a:cubicBezTo>
                <a:cubicBezTo>
                  <a:pt x="2233138" y="2261457"/>
                  <a:pt x="2227364" y="2257605"/>
                  <a:pt x="2225439" y="2255681"/>
                </a:cubicBezTo>
                <a:cubicBezTo>
                  <a:pt x="2229288" y="2249903"/>
                  <a:pt x="2229288" y="2255681"/>
                  <a:pt x="2225439" y="2247981"/>
                </a:cubicBezTo>
                <a:cubicBezTo>
                  <a:pt x="2235063" y="2240277"/>
                  <a:pt x="2229288" y="2249903"/>
                  <a:pt x="2231213" y="2236427"/>
                </a:cubicBezTo>
                <a:lnTo>
                  <a:pt x="2236988" y="2240277"/>
                </a:lnTo>
                <a:cubicBezTo>
                  <a:pt x="2240838" y="2236427"/>
                  <a:pt x="2238912" y="2234502"/>
                  <a:pt x="2246613" y="2234502"/>
                </a:cubicBezTo>
                <a:close/>
                <a:moveTo>
                  <a:pt x="2186944" y="2222957"/>
                </a:moveTo>
                <a:lnTo>
                  <a:pt x="2192718" y="2228733"/>
                </a:lnTo>
                <a:lnTo>
                  <a:pt x="2186944" y="2232583"/>
                </a:lnTo>
                <a:lnTo>
                  <a:pt x="2185019" y="2228733"/>
                </a:lnTo>
                <a:close/>
                <a:moveTo>
                  <a:pt x="2337076" y="2213314"/>
                </a:moveTo>
                <a:lnTo>
                  <a:pt x="2342851" y="2219089"/>
                </a:lnTo>
                <a:lnTo>
                  <a:pt x="2333227" y="2219089"/>
                </a:lnTo>
                <a:close/>
                <a:moveTo>
                  <a:pt x="5091449" y="2209518"/>
                </a:moveTo>
                <a:cubicBezTo>
                  <a:pt x="5054878" y="2257655"/>
                  <a:pt x="5012533" y="2300012"/>
                  <a:pt x="4962488" y="2326938"/>
                </a:cubicBezTo>
                <a:cubicBezTo>
                  <a:pt x="5022157" y="2319245"/>
                  <a:pt x="5079900" y="2309627"/>
                  <a:pt x="5147268" y="2290384"/>
                </a:cubicBezTo>
                <a:cubicBezTo>
                  <a:pt x="5151117" y="2267281"/>
                  <a:pt x="5179989" y="2276907"/>
                  <a:pt x="5183839" y="2257655"/>
                </a:cubicBezTo>
                <a:cubicBezTo>
                  <a:pt x="5176140" y="2253803"/>
                  <a:pt x="5168441" y="2251877"/>
                  <a:pt x="5166516" y="2244176"/>
                </a:cubicBezTo>
                <a:cubicBezTo>
                  <a:pt x="5172290" y="2244176"/>
                  <a:pt x="5185764" y="2232620"/>
                  <a:pt x="5178065" y="2234548"/>
                </a:cubicBezTo>
                <a:cubicBezTo>
                  <a:pt x="5151117" y="2238396"/>
                  <a:pt x="5124170" y="2240322"/>
                  <a:pt x="5095298" y="2248025"/>
                </a:cubicBezTo>
                <a:cubicBezTo>
                  <a:pt x="5087599" y="2249952"/>
                  <a:pt x="5083750" y="2238396"/>
                  <a:pt x="5089524" y="2234548"/>
                </a:cubicBezTo>
                <a:cubicBezTo>
                  <a:pt x="5099148" y="2228772"/>
                  <a:pt x="5110697" y="2232620"/>
                  <a:pt x="5122245" y="2226847"/>
                </a:cubicBezTo>
                <a:cubicBezTo>
                  <a:pt x="5112621" y="2221072"/>
                  <a:pt x="5102997" y="2217219"/>
                  <a:pt x="5091449" y="2209518"/>
                </a:cubicBezTo>
                <a:close/>
                <a:moveTo>
                  <a:pt x="2032962" y="2203704"/>
                </a:moveTo>
                <a:lnTo>
                  <a:pt x="2032962" y="2207555"/>
                </a:lnTo>
                <a:lnTo>
                  <a:pt x="2027187" y="2207555"/>
                </a:lnTo>
                <a:close/>
                <a:moveTo>
                  <a:pt x="3719074" y="2199889"/>
                </a:moveTo>
                <a:cubicBezTo>
                  <a:pt x="3599737" y="2242247"/>
                  <a:pt x="3480401" y="2303858"/>
                  <a:pt x="3368764" y="2376958"/>
                </a:cubicBezTo>
                <a:cubicBezTo>
                  <a:pt x="3386086" y="2376958"/>
                  <a:pt x="3403409" y="2380800"/>
                  <a:pt x="3418808" y="2384648"/>
                </a:cubicBezTo>
                <a:cubicBezTo>
                  <a:pt x="3468852" y="2353869"/>
                  <a:pt x="3520821" y="2323093"/>
                  <a:pt x="3572791" y="2292311"/>
                </a:cubicBezTo>
                <a:cubicBezTo>
                  <a:pt x="3574715" y="2288458"/>
                  <a:pt x="3574715" y="2284610"/>
                  <a:pt x="3576640" y="2282683"/>
                </a:cubicBezTo>
                <a:cubicBezTo>
                  <a:pt x="3584339" y="2274982"/>
                  <a:pt x="3593963" y="2274982"/>
                  <a:pt x="3601662" y="2274982"/>
                </a:cubicBezTo>
                <a:cubicBezTo>
                  <a:pt x="3611286" y="2269206"/>
                  <a:pt x="3618985" y="2263429"/>
                  <a:pt x="3628609" y="2257655"/>
                </a:cubicBezTo>
                <a:cubicBezTo>
                  <a:pt x="3634384" y="2253803"/>
                  <a:pt x="3638233" y="2249952"/>
                  <a:pt x="3644008" y="2248025"/>
                </a:cubicBezTo>
                <a:cubicBezTo>
                  <a:pt x="3669030" y="2232620"/>
                  <a:pt x="3694052" y="2217219"/>
                  <a:pt x="3719074" y="2199889"/>
                </a:cubicBezTo>
                <a:close/>
                <a:moveTo>
                  <a:pt x="3830712" y="2197965"/>
                </a:moveTo>
                <a:cubicBezTo>
                  <a:pt x="3792216" y="2213368"/>
                  <a:pt x="3753720" y="2228772"/>
                  <a:pt x="3715225" y="2244176"/>
                </a:cubicBezTo>
                <a:cubicBezTo>
                  <a:pt x="3715225" y="2244176"/>
                  <a:pt x="3715225" y="2246101"/>
                  <a:pt x="3715225" y="2246101"/>
                </a:cubicBezTo>
                <a:cubicBezTo>
                  <a:pt x="3713300" y="2257655"/>
                  <a:pt x="3701751" y="2267281"/>
                  <a:pt x="3701751" y="2276907"/>
                </a:cubicBezTo>
                <a:cubicBezTo>
                  <a:pt x="3749871" y="2253803"/>
                  <a:pt x="3799916" y="2230698"/>
                  <a:pt x="3851885" y="2211443"/>
                </a:cubicBezTo>
                <a:cubicBezTo>
                  <a:pt x="3851885" y="2211443"/>
                  <a:pt x="3849960" y="2211443"/>
                  <a:pt x="3849960" y="2211443"/>
                </a:cubicBezTo>
                <a:cubicBezTo>
                  <a:pt x="3844185" y="2207593"/>
                  <a:pt x="3836486" y="2201815"/>
                  <a:pt x="3830712" y="2197965"/>
                </a:cubicBezTo>
                <a:close/>
                <a:moveTo>
                  <a:pt x="2121501" y="2192153"/>
                </a:moveTo>
                <a:lnTo>
                  <a:pt x="2127275" y="2196004"/>
                </a:lnTo>
                <a:lnTo>
                  <a:pt x="2121501" y="2199856"/>
                </a:lnTo>
                <a:lnTo>
                  <a:pt x="2117651" y="2197929"/>
                </a:lnTo>
                <a:close/>
                <a:moveTo>
                  <a:pt x="2496835" y="2182512"/>
                </a:moveTo>
                <a:lnTo>
                  <a:pt x="2502609" y="2184439"/>
                </a:lnTo>
                <a:cubicBezTo>
                  <a:pt x="2502609" y="2186363"/>
                  <a:pt x="2504534" y="2188288"/>
                  <a:pt x="2504534" y="2190215"/>
                </a:cubicBezTo>
                <a:cubicBezTo>
                  <a:pt x="2504534" y="2192141"/>
                  <a:pt x="2504534" y="2190215"/>
                  <a:pt x="2500686" y="2190215"/>
                </a:cubicBezTo>
                <a:close/>
                <a:moveTo>
                  <a:pt x="2364025" y="2178672"/>
                </a:moveTo>
                <a:lnTo>
                  <a:pt x="2369799" y="2182521"/>
                </a:lnTo>
                <a:lnTo>
                  <a:pt x="2364025" y="2186373"/>
                </a:lnTo>
                <a:close/>
                <a:moveTo>
                  <a:pt x="2427543" y="2178664"/>
                </a:moveTo>
                <a:lnTo>
                  <a:pt x="2433317" y="2178664"/>
                </a:lnTo>
                <a:lnTo>
                  <a:pt x="2427543" y="2184439"/>
                </a:lnTo>
                <a:close/>
                <a:moveTo>
                  <a:pt x="5077975" y="2171011"/>
                </a:moveTo>
                <a:cubicBezTo>
                  <a:pt x="5074126" y="2172934"/>
                  <a:pt x="5068351" y="2176787"/>
                  <a:pt x="5062577" y="2178714"/>
                </a:cubicBezTo>
                <a:cubicBezTo>
                  <a:pt x="5074126" y="2184490"/>
                  <a:pt x="5085674" y="2192189"/>
                  <a:pt x="5095298" y="2201815"/>
                </a:cubicBezTo>
                <a:cubicBezTo>
                  <a:pt x="5095298" y="2201815"/>
                  <a:pt x="5093373" y="2203742"/>
                  <a:pt x="5093373" y="2203742"/>
                </a:cubicBezTo>
                <a:cubicBezTo>
                  <a:pt x="5124170" y="2196041"/>
                  <a:pt x="5154967" y="2199889"/>
                  <a:pt x="5183839" y="2184490"/>
                </a:cubicBezTo>
                <a:cubicBezTo>
                  <a:pt x="5183839" y="2184490"/>
                  <a:pt x="5181914" y="2180639"/>
                  <a:pt x="5176140" y="2176787"/>
                </a:cubicBezTo>
                <a:cubicBezTo>
                  <a:pt x="5145343" y="2194114"/>
                  <a:pt x="5112621" y="2186415"/>
                  <a:pt x="5077975" y="2171011"/>
                </a:cubicBezTo>
                <a:close/>
                <a:moveTo>
                  <a:pt x="1588336" y="2169013"/>
                </a:moveTo>
                <a:lnTo>
                  <a:pt x="1586659" y="2169401"/>
                </a:lnTo>
                <a:lnTo>
                  <a:pt x="1586629" y="2169128"/>
                </a:lnTo>
                <a:close/>
                <a:moveTo>
                  <a:pt x="2354399" y="2157486"/>
                </a:moveTo>
                <a:lnTo>
                  <a:pt x="2358249" y="2161337"/>
                </a:lnTo>
                <a:lnTo>
                  <a:pt x="2352475" y="2165187"/>
                </a:lnTo>
                <a:lnTo>
                  <a:pt x="2348625" y="2161337"/>
                </a:lnTo>
                <a:close/>
                <a:moveTo>
                  <a:pt x="2140749" y="2153644"/>
                </a:moveTo>
                <a:lnTo>
                  <a:pt x="2148448" y="2155569"/>
                </a:lnTo>
                <a:lnTo>
                  <a:pt x="2142674" y="2159420"/>
                </a:lnTo>
                <a:close/>
                <a:moveTo>
                  <a:pt x="2277409" y="2153640"/>
                </a:moveTo>
                <a:lnTo>
                  <a:pt x="2283183" y="2159416"/>
                </a:lnTo>
                <a:lnTo>
                  <a:pt x="2277409" y="2159416"/>
                </a:lnTo>
                <a:close/>
                <a:moveTo>
                  <a:pt x="2475663" y="2151717"/>
                </a:moveTo>
                <a:cubicBezTo>
                  <a:pt x="2479512" y="2159418"/>
                  <a:pt x="2477586" y="2149792"/>
                  <a:pt x="2479512" y="2159418"/>
                </a:cubicBezTo>
                <a:lnTo>
                  <a:pt x="2479512" y="2167119"/>
                </a:lnTo>
                <a:lnTo>
                  <a:pt x="2489136" y="2167119"/>
                </a:lnTo>
                <a:cubicBezTo>
                  <a:pt x="2487211" y="2172895"/>
                  <a:pt x="2487211" y="2174820"/>
                  <a:pt x="2489136" y="2180595"/>
                </a:cubicBezTo>
                <a:lnTo>
                  <a:pt x="2473737" y="2180595"/>
                </a:lnTo>
                <a:lnTo>
                  <a:pt x="2473737" y="2167119"/>
                </a:lnTo>
                <a:lnTo>
                  <a:pt x="2464113" y="2167119"/>
                </a:lnTo>
                <a:cubicBezTo>
                  <a:pt x="2466038" y="2157493"/>
                  <a:pt x="2466038" y="2157493"/>
                  <a:pt x="2475663" y="2151717"/>
                </a:cubicBezTo>
                <a:close/>
                <a:moveTo>
                  <a:pt x="2300508" y="2147864"/>
                </a:moveTo>
                <a:lnTo>
                  <a:pt x="2308206" y="2153640"/>
                </a:lnTo>
                <a:lnTo>
                  <a:pt x="2300508" y="2153640"/>
                </a:lnTo>
                <a:close/>
                <a:moveTo>
                  <a:pt x="2398671" y="2145935"/>
                </a:moveTo>
                <a:lnTo>
                  <a:pt x="2404445" y="2145935"/>
                </a:lnTo>
                <a:lnTo>
                  <a:pt x="2400596" y="2149788"/>
                </a:lnTo>
                <a:cubicBezTo>
                  <a:pt x="2398671" y="2147860"/>
                  <a:pt x="2398671" y="2147860"/>
                  <a:pt x="2398671" y="2145935"/>
                </a:cubicBezTo>
                <a:close/>
                <a:moveTo>
                  <a:pt x="2102253" y="2142093"/>
                </a:moveTo>
                <a:lnTo>
                  <a:pt x="2111877" y="2151721"/>
                </a:lnTo>
                <a:lnTo>
                  <a:pt x="2102253" y="2151721"/>
                </a:lnTo>
                <a:close/>
                <a:moveTo>
                  <a:pt x="2342851" y="2138234"/>
                </a:moveTo>
                <a:lnTo>
                  <a:pt x="2352475" y="2142084"/>
                </a:lnTo>
                <a:lnTo>
                  <a:pt x="2339002" y="2144010"/>
                </a:lnTo>
                <a:close/>
                <a:moveTo>
                  <a:pt x="2313981" y="2132458"/>
                </a:moveTo>
                <a:lnTo>
                  <a:pt x="2319755" y="2138234"/>
                </a:lnTo>
                <a:lnTo>
                  <a:pt x="2312056" y="2138234"/>
                </a:lnTo>
                <a:close/>
                <a:moveTo>
                  <a:pt x="2404444" y="2128612"/>
                </a:moveTo>
                <a:cubicBezTo>
                  <a:pt x="2410218" y="2130540"/>
                  <a:pt x="2410218" y="2130540"/>
                  <a:pt x="2410218" y="2130540"/>
                </a:cubicBezTo>
                <a:cubicBezTo>
                  <a:pt x="2414068" y="2140166"/>
                  <a:pt x="2419843" y="2149792"/>
                  <a:pt x="2423693" y="2159418"/>
                </a:cubicBezTo>
                <a:lnTo>
                  <a:pt x="2421768" y="2157493"/>
                </a:lnTo>
                <a:lnTo>
                  <a:pt x="2412143" y="2163268"/>
                </a:lnTo>
                <a:lnTo>
                  <a:pt x="2415993" y="2157493"/>
                </a:lnTo>
                <a:lnTo>
                  <a:pt x="2406370" y="2140166"/>
                </a:lnTo>
                <a:lnTo>
                  <a:pt x="2410218" y="2134388"/>
                </a:lnTo>
                <a:lnTo>
                  <a:pt x="2404444" y="2134388"/>
                </a:lnTo>
                <a:close/>
                <a:moveTo>
                  <a:pt x="4935541" y="2126725"/>
                </a:moveTo>
                <a:cubicBezTo>
                  <a:pt x="4931691" y="2128650"/>
                  <a:pt x="4929767" y="2132505"/>
                  <a:pt x="4927842" y="2136351"/>
                </a:cubicBezTo>
                <a:cubicBezTo>
                  <a:pt x="4970187" y="2145977"/>
                  <a:pt x="5012533" y="2155607"/>
                  <a:pt x="5047179" y="2171011"/>
                </a:cubicBezTo>
                <a:cubicBezTo>
                  <a:pt x="5052953" y="2169084"/>
                  <a:pt x="5056803" y="2165236"/>
                  <a:pt x="5062577" y="2163308"/>
                </a:cubicBezTo>
                <a:cubicBezTo>
                  <a:pt x="5024082" y="2145977"/>
                  <a:pt x="4981736" y="2126725"/>
                  <a:pt x="4935541" y="2126725"/>
                </a:cubicBezTo>
                <a:close/>
                <a:moveTo>
                  <a:pt x="2279334" y="2124760"/>
                </a:moveTo>
                <a:lnTo>
                  <a:pt x="2279334" y="2132460"/>
                </a:lnTo>
                <a:lnTo>
                  <a:pt x="2273560" y="2126685"/>
                </a:lnTo>
                <a:close/>
                <a:moveTo>
                  <a:pt x="2267784" y="2124760"/>
                </a:moveTo>
                <a:lnTo>
                  <a:pt x="2273559" y="2126687"/>
                </a:lnTo>
                <a:lnTo>
                  <a:pt x="2269709" y="2132462"/>
                </a:lnTo>
                <a:lnTo>
                  <a:pt x="2263935" y="2128610"/>
                </a:lnTo>
                <a:close/>
                <a:moveTo>
                  <a:pt x="2292807" y="2124757"/>
                </a:moveTo>
                <a:lnTo>
                  <a:pt x="2288958" y="2132458"/>
                </a:lnTo>
                <a:lnTo>
                  <a:pt x="2281258" y="2128608"/>
                </a:lnTo>
                <a:close/>
                <a:moveTo>
                  <a:pt x="2460263" y="2124745"/>
                </a:moveTo>
                <a:lnTo>
                  <a:pt x="2466038" y="2128595"/>
                </a:lnTo>
                <a:lnTo>
                  <a:pt x="2456414" y="2136296"/>
                </a:lnTo>
                <a:lnTo>
                  <a:pt x="2452564" y="2130521"/>
                </a:lnTo>
                <a:lnTo>
                  <a:pt x="2460263" y="2130521"/>
                </a:lnTo>
                <a:close/>
                <a:moveTo>
                  <a:pt x="2077230" y="2122841"/>
                </a:moveTo>
                <a:lnTo>
                  <a:pt x="2092630" y="2126691"/>
                </a:lnTo>
                <a:lnTo>
                  <a:pt x="2084930" y="2130542"/>
                </a:lnTo>
                <a:lnTo>
                  <a:pt x="2090704" y="2130542"/>
                </a:lnTo>
                <a:lnTo>
                  <a:pt x="2090704" y="2138242"/>
                </a:lnTo>
                <a:cubicBezTo>
                  <a:pt x="2075306" y="2144020"/>
                  <a:pt x="2088780" y="2147871"/>
                  <a:pt x="2069531" y="2149796"/>
                </a:cubicBezTo>
                <a:lnTo>
                  <a:pt x="2073381" y="2144020"/>
                </a:lnTo>
                <a:cubicBezTo>
                  <a:pt x="2069531" y="2142095"/>
                  <a:pt x="2067606" y="2142095"/>
                  <a:pt x="2067606" y="2142095"/>
                </a:cubicBezTo>
                <a:cubicBezTo>
                  <a:pt x="2067606" y="2142095"/>
                  <a:pt x="2065682" y="2140170"/>
                  <a:pt x="2063757" y="2138242"/>
                </a:cubicBezTo>
                <a:lnTo>
                  <a:pt x="2067606" y="2126691"/>
                </a:lnTo>
                <a:close/>
                <a:moveTo>
                  <a:pt x="2227364" y="2122832"/>
                </a:moveTo>
                <a:cubicBezTo>
                  <a:pt x="2229289" y="2132456"/>
                  <a:pt x="2231214" y="2130531"/>
                  <a:pt x="2227364" y="2138232"/>
                </a:cubicBezTo>
                <a:lnTo>
                  <a:pt x="2219665" y="2130531"/>
                </a:lnTo>
                <a:close/>
                <a:moveTo>
                  <a:pt x="2325529" y="2120907"/>
                </a:moveTo>
                <a:cubicBezTo>
                  <a:pt x="2335152" y="2122832"/>
                  <a:pt x="2331303" y="2120907"/>
                  <a:pt x="2337077" y="2128608"/>
                </a:cubicBezTo>
                <a:lnTo>
                  <a:pt x="2333227" y="2130533"/>
                </a:lnTo>
                <a:cubicBezTo>
                  <a:pt x="2327453" y="2124757"/>
                  <a:pt x="2327453" y="2130533"/>
                  <a:pt x="2325529" y="2120907"/>
                </a:cubicBezTo>
                <a:close/>
                <a:moveTo>
                  <a:pt x="2385197" y="2118982"/>
                </a:moveTo>
                <a:lnTo>
                  <a:pt x="2390971" y="2120907"/>
                </a:lnTo>
                <a:lnTo>
                  <a:pt x="2385197" y="2124757"/>
                </a:lnTo>
                <a:close/>
                <a:moveTo>
                  <a:pt x="2244688" y="2118975"/>
                </a:moveTo>
                <a:lnTo>
                  <a:pt x="2262011" y="2120901"/>
                </a:lnTo>
                <a:lnTo>
                  <a:pt x="2260086" y="2126674"/>
                </a:lnTo>
                <a:cubicBezTo>
                  <a:pt x="2256236" y="2122826"/>
                  <a:pt x="2252386" y="2120901"/>
                  <a:pt x="2244688" y="2120901"/>
                </a:cubicBezTo>
                <a:close/>
                <a:moveTo>
                  <a:pt x="5330123" y="2117099"/>
                </a:moveTo>
                <a:cubicBezTo>
                  <a:pt x="5337822" y="2136351"/>
                  <a:pt x="5320499" y="2119024"/>
                  <a:pt x="5314724" y="2126729"/>
                </a:cubicBezTo>
                <a:cubicBezTo>
                  <a:pt x="5310875" y="2132505"/>
                  <a:pt x="5305100" y="2134432"/>
                  <a:pt x="5297400" y="2136351"/>
                </a:cubicBezTo>
                <a:cubicBezTo>
                  <a:pt x="5299326" y="2134432"/>
                  <a:pt x="5301251" y="2128656"/>
                  <a:pt x="5303176" y="2126729"/>
                </a:cubicBezTo>
                <a:cubicBezTo>
                  <a:pt x="5308950" y="2122874"/>
                  <a:pt x="5324348" y="2119024"/>
                  <a:pt x="5330123" y="2117099"/>
                </a:cubicBezTo>
                <a:close/>
                <a:moveTo>
                  <a:pt x="2313981" y="2115131"/>
                </a:moveTo>
                <a:lnTo>
                  <a:pt x="2319755" y="2120907"/>
                </a:lnTo>
                <a:lnTo>
                  <a:pt x="2312056" y="2124757"/>
                </a:lnTo>
                <a:close/>
                <a:moveTo>
                  <a:pt x="2402520" y="2113208"/>
                </a:moveTo>
                <a:lnTo>
                  <a:pt x="2404444" y="2117057"/>
                </a:lnTo>
                <a:cubicBezTo>
                  <a:pt x="2398670" y="2124760"/>
                  <a:pt x="2400596" y="2118984"/>
                  <a:pt x="2398670" y="2130535"/>
                </a:cubicBezTo>
                <a:cubicBezTo>
                  <a:pt x="2389046" y="2126685"/>
                  <a:pt x="2390971" y="2130535"/>
                  <a:pt x="2394820" y="2122834"/>
                </a:cubicBezTo>
                <a:lnTo>
                  <a:pt x="2390971" y="2120909"/>
                </a:lnTo>
                <a:close/>
                <a:moveTo>
                  <a:pt x="2292808" y="2113208"/>
                </a:moveTo>
                <a:lnTo>
                  <a:pt x="2298582" y="2118984"/>
                </a:lnTo>
                <a:lnTo>
                  <a:pt x="2290883" y="2122834"/>
                </a:lnTo>
                <a:close/>
                <a:moveTo>
                  <a:pt x="2267784" y="2113206"/>
                </a:moveTo>
                <a:lnTo>
                  <a:pt x="2283183" y="2113206"/>
                </a:lnTo>
                <a:lnTo>
                  <a:pt x="2279333" y="2118980"/>
                </a:lnTo>
                <a:close/>
                <a:moveTo>
                  <a:pt x="2102254" y="2111287"/>
                </a:moveTo>
                <a:lnTo>
                  <a:pt x="2108029" y="2113214"/>
                </a:lnTo>
                <a:lnTo>
                  <a:pt x="2106104" y="2118988"/>
                </a:lnTo>
                <a:lnTo>
                  <a:pt x="2121501" y="2118988"/>
                </a:lnTo>
                <a:lnTo>
                  <a:pt x="2117651" y="2128614"/>
                </a:lnTo>
                <a:cubicBezTo>
                  <a:pt x="2115726" y="2128614"/>
                  <a:pt x="2115726" y="2126689"/>
                  <a:pt x="2113801" y="2126689"/>
                </a:cubicBezTo>
                <a:lnTo>
                  <a:pt x="2106103" y="2118990"/>
                </a:lnTo>
                <a:close/>
                <a:moveTo>
                  <a:pt x="2327453" y="2107431"/>
                </a:moveTo>
                <a:lnTo>
                  <a:pt x="2331303" y="2117057"/>
                </a:lnTo>
                <a:lnTo>
                  <a:pt x="2315904" y="2113206"/>
                </a:lnTo>
                <a:close/>
                <a:moveTo>
                  <a:pt x="2267784" y="2107431"/>
                </a:moveTo>
                <a:lnTo>
                  <a:pt x="2268747" y="2107911"/>
                </a:lnTo>
                <a:lnTo>
                  <a:pt x="2265860" y="2109356"/>
                </a:lnTo>
                <a:lnTo>
                  <a:pt x="2265565" y="2108169"/>
                </a:lnTo>
                <a:close/>
                <a:moveTo>
                  <a:pt x="2279333" y="2107428"/>
                </a:moveTo>
                <a:lnTo>
                  <a:pt x="2288958" y="2107428"/>
                </a:lnTo>
                <a:lnTo>
                  <a:pt x="2283183" y="2113204"/>
                </a:lnTo>
                <a:close/>
                <a:moveTo>
                  <a:pt x="2442941" y="2099721"/>
                </a:moveTo>
                <a:lnTo>
                  <a:pt x="2446791" y="2105495"/>
                </a:lnTo>
                <a:lnTo>
                  <a:pt x="2442941" y="2111270"/>
                </a:lnTo>
                <a:lnTo>
                  <a:pt x="2431391" y="2111270"/>
                </a:lnTo>
                <a:cubicBezTo>
                  <a:pt x="2429467" y="2109345"/>
                  <a:pt x="2429467" y="2105495"/>
                  <a:pt x="2427542" y="2103572"/>
                </a:cubicBezTo>
                <a:lnTo>
                  <a:pt x="2437166" y="2105495"/>
                </a:lnTo>
                <a:close/>
                <a:moveTo>
                  <a:pt x="2393902" y="2093563"/>
                </a:moveTo>
                <a:lnTo>
                  <a:pt x="2396746" y="2099729"/>
                </a:lnTo>
                <a:lnTo>
                  <a:pt x="2394822" y="2101655"/>
                </a:lnTo>
                <a:cubicBezTo>
                  <a:pt x="2392896" y="2097804"/>
                  <a:pt x="2391935" y="2097323"/>
                  <a:pt x="2391935" y="2096841"/>
                </a:cubicBezTo>
                <a:close/>
                <a:moveTo>
                  <a:pt x="2190792" y="2092031"/>
                </a:moveTo>
                <a:lnTo>
                  <a:pt x="2196567" y="2097806"/>
                </a:lnTo>
                <a:cubicBezTo>
                  <a:pt x="2204267" y="2093956"/>
                  <a:pt x="2202342" y="2093956"/>
                  <a:pt x="2204267" y="2105507"/>
                </a:cubicBezTo>
                <a:lnTo>
                  <a:pt x="2200418" y="2105507"/>
                </a:lnTo>
                <a:lnTo>
                  <a:pt x="2200418" y="2099732"/>
                </a:lnTo>
                <a:lnTo>
                  <a:pt x="2188868" y="2101657"/>
                </a:lnTo>
                <a:lnTo>
                  <a:pt x="2185018" y="2097806"/>
                </a:lnTo>
                <a:lnTo>
                  <a:pt x="2190792" y="2097806"/>
                </a:lnTo>
                <a:close/>
                <a:moveTo>
                  <a:pt x="2392469" y="2090460"/>
                </a:moveTo>
                <a:lnTo>
                  <a:pt x="2394822" y="2092029"/>
                </a:lnTo>
                <a:lnTo>
                  <a:pt x="2393902" y="2093563"/>
                </a:lnTo>
                <a:close/>
                <a:moveTo>
                  <a:pt x="2121501" y="2090108"/>
                </a:moveTo>
                <a:lnTo>
                  <a:pt x="2125351" y="2090108"/>
                </a:lnTo>
                <a:cubicBezTo>
                  <a:pt x="2127275" y="2090108"/>
                  <a:pt x="2129200" y="2092033"/>
                  <a:pt x="2133050" y="2093960"/>
                </a:cubicBezTo>
                <a:lnTo>
                  <a:pt x="2121501" y="2092033"/>
                </a:lnTo>
                <a:close/>
                <a:moveTo>
                  <a:pt x="2156148" y="2090105"/>
                </a:moveTo>
                <a:lnTo>
                  <a:pt x="2161922" y="2090105"/>
                </a:lnTo>
                <a:lnTo>
                  <a:pt x="2161922" y="2093956"/>
                </a:lnTo>
                <a:cubicBezTo>
                  <a:pt x="2159998" y="2092031"/>
                  <a:pt x="2158073" y="2090105"/>
                  <a:pt x="2156148" y="2090105"/>
                </a:cubicBezTo>
                <a:close/>
                <a:moveTo>
                  <a:pt x="2235063" y="2088174"/>
                </a:moveTo>
                <a:cubicBezTo>
                  <a:pt x="2242762" y="2093950"/>
                  <a:pt x="2242762" y="2090099"/>
                  <a:pt x="2244688" y="2099725"/>
                </a:cubicBezTo>
                <a:lnTo>
                  <a:pt x="2229289" y="2099725"/>
                </a:lnTo>
                <a:lnTo>
                  <a:pt x="2235063" y="2095875"/>
                </a:lnTo>
                <a:lnTo>
                  <a:pt x="2235063" y="2090099"/>
                </a:lnTo>
                <a:close/>
                <a:moveTo>
                  <a:pt x="2225439" y="2086251"/>
                </a:moveTo>
                <a:lnTo>
                  <a:pt x="2235063" y="2090099"/>
                </a:lnTo>
                <a:lnTo>
                  <a:pt x="2229288" y="2092024"/>
                </a:lnTo>
                <a:close/>
                <a:moveTo>
                  <a:pt x="2390099" y="2085323"/>
                </a:moveTo>
                <a:lnTo>
                  <a:pt x="2392469" y="2090460"/>
                </a:lnTo>
                <a:lnTo>
                  <a:pt x="2389047" y="2088178"/>
                </a:lnTo>
                <a:close/>
                <a:moveTo>
                  <a:pt x="2013715" y="2084334"/>
                </a:moveTo>
                <a:lnTo>
                  <a:pt x="2019489" y="2088185"/>
                </a:lnTo>
                <a:lnTo>
                  <a:pt x="2011789" y="2090110"/>
                </a:lnTo>
                <a:close/>
                <a:moveTo>
                  <a:pt x="2385198" y="2084328"/>
                </a:moveTo>
                <a:lnTo>
                  <a:pt x="2385198" y="2092029"/>
                </a:lnTo>
                <a:lnTo>
                  <a:pt x="2389047" y="2097804"/>
                </a:lnTo>
                <a:lnTo>
                  <a:pt x="2389047" y="2103580"/>
                </a:lnTo>
                <a:cubicBezTo>
                  <a:pt x="2389047" y="2111281"/>
                  <a:pt x="2383273" y="2113206"/>
                  <a:pt x="2379423" y="2115131"/>
                </a:cubicBezTo>
                <a:lnTo>
                  <a:pt x="2377498" y="2111281"/>
                </a:lnTo>
                <a:lnTo>
                  <a:pt x="2387122" y="2101655"/>
                </a:lnTo>
                <a:cubicBezTo>
                  <a:pt x="2379423" y="2097804"/>
                  <a:pt x="2389047" y="2097804"/>
                  <a:pt x="2377498" y="2097804"/>
                </a:cubicBezTo>
                <a:cubicBezTo>
                  <a:pt x="2369799" y="2097804"/>
                  <a:pt x="2367874" y="2105505"/>
                  <a:pt x="2367874" y="2111281"/>
                </a:cubicBezTo>
                <a:lnTo>
                  <a:pt x="2373649" y="2107431"/>
                </a:lnTo>
                <a:cubicBezTo>
                  <a:pt x="2373649" y="2118980"/>
                  <a:pt x="2373649" y="2113206"/>
                  <a:pt x="2367874" y="2120905"/>
                </a:cubicBezTo>
                <a:lnTo>
                  <a:pt x="2362100" y="2117055"/>
                </a:lnTo>
                <a:lnTo>
                  <a:pt x="2356326" y="2122830"/>
                </a:lnTo>
                <a:lnTo>
                  <a:pt x="2352476" y="2118980"/>
                </a:lnTo>
                <a:lnTo>
                  <a:pt x="2358250" y="2113206"/>
                </a:lnTo>
                <a:lnTo>
                  <a:pt x="2356326" y="2109356"/>
                </a:lnTo>
                <a:lnTo>
                  <a:pt x="2364025" y="2103580"/>
                </a:lnTo>
                <a:lnTo>
                  <a:pt x="2360175" y="2101655"/>
                </a:lnTo>
                <a:lnTo>
                  <a:pt x="2352476" y="2107431"/>
                </a:lnTo>
                <a:lnTo>
                  <a:pt x="2352476" y="2099729"/>
                </a:lnTo>
                <a:cubicBezTo>
                  <a:pt x="2342852" y="2097804"/>
                  <a:pt x="2346702" y="2099729"/>
                  <a:pt x="2342852" y="2093954"/>
                </a:cubicBezTo>
                <a:lnTo>
                  <a:pt x="2337078" y="2093954"/>
                </a:lnTo>
                <a:lnTo>
                  <a:pt x="2340927" y="2088178"/>
                </a:lnTo>
                <a:cubicBezTo>
                  <a:pt x="2354401" y="2092029"/>
                  <a:pt x="2340927" y="2086253"/>
                  <a:pt x="2352476" y="2090103"/>
                </a:cubicBezTo>
                <a:lnTo>
                  <a:pt x="2358250" y="2086253"/>
                </a:lnTo>
                <a:lnTo>
                  <a:pt x="2362100" y="2088178"/>
                </a:lnTo>
                <a:lnTo>
                  <a:pt x="2356326" y="2095879"/>
                </a:lnTo>
                <a:lnTo>
                  <a:pt x="2365950" y="2092029"/>
                </a:lnTo>
                <a:cubicBezTo>
                  <a:pt x="2370762" y="2093954"/>
                  <a:pt x="2372688" y="2094917"/>
                  <a:pt x="2373649" y="2093954"/>
                </a:cubicBezTo>
                <a:lnTo>
                  <a:pt x="2375253" y="2085932"/>
                </a:lnTo>
                <a:lnTo>
                  <a:pt x="2375575" y="2086253"/>
                </a:lnTo>
                <a:lnTo>
                  <a:pt x="2376624" y="2084678"/>
                </a:lnTo>
                <a:lnTo>
                  <a:pt x="2381349" y="2086253"/>
                </a:lnTo>
                <a:close/>
                <a:moveTo>
                  <a:pt x="2357608" y="2084328"/>
                </a:moveTo>
                <a:lnTo>
                  <a:pt x="2360175" y="2084328"/>
                </a:lnTo>
                <a:lnTo>
                  <a:pt x="2361183" y="2084365"/>
                </a:lnTo>
                <a:lnTo>
                  <a:pt x="2358250" y="2086253"/>
                </a:lnTo>
                <a:close/>
                <a:moveTo>
                  <a:pt x="2388803" y="2082516"/>
                </a:moveTo>
                <a:lnTo>
                  <a:pt x="2390731" y="2083605"/>
                </a:lnTo>
                <a:lnTo>
                  <a:pt x="2390099" y="2085323"/>
                </a:lnTo>
                <a:close/>
                <a:moveTo>
                  <a:pt x="2300506" y="2080477"/>
                </a:moveTo>
                <a:cubicBezTo>
                  <a:pt x="2304355" y="2092029"/>
                  <a:pt x="2298581" y="2084328"/>
                  <a:pt x="2310130" y="2088178"/>
                </a:cubicBezTo>
                <a:close/>
                <a:moveTo>
                  <a:pt x="2225439" y="2076625"/>
                </a:moveTo>
                <a:lnTo>
                  <a:pt x="2235063" y="2076625"/>
                </a:lnTo>
                <a:lnTo>
                  <a:pt x="2229288" y="2082400"/>
                </a:lnTo>
                <a:close/>
                <a:moveTo>
                  <a:pt x="2342852" y="2074702"/>
                </a:moveTo>
                <a:lnTo>
                  <a:pt x="2342852" y="2084328"/>
                </a:lnTo>
                <a:lnTo>
                  <a:pt x="2348627" y="2080477"/>
                </a:lnTo>
                <a:close/>
                <a:moveTo>
                  <a:pt x="2210040" y="2070849"/>
                </a:moveTo>
                <a:cubicBezTo>
                  <a:pt x="2215815" y="2072774"/>
                  <a:pt x="2219665" y="2066999"/>
                  <a:pt x="2211965" y="2080475"/>
                </a:cubicBezTo>
                <a:lnTo>
                  <a:pt x="2221590" y="2080475"/>
                </a:lnTo>
                <a:cubicBezTo>
                  <a:pt x="2215815" y="2092024"/>
                  <a:pt x="2227365" y="2084326"/>
                  <a:pt x="2215815" y="2092024"/>
                </a:cubicBezTo>
                <a:lnTo>
                  <a:pt x="2215815" y="2084326"/>
                </a:lnTo>
                <a:cubicBezTo>
                  <a:pt x="2213891" y="2086249"/>
                  <a:pt x="2211965" y="2088174"/>
                  <a:pt x="2211965" y="2088174"/>
                </a:cubicBezTo>
                <a:cubicBezTo>
                  <a:pt x="2210040" y="2088174"/>
                  <a:pt x="2210040" y="2088174"/>
                  <a:pt x="2206191" y="2090099"/>
                </a:cubicBezTo>
                <a:lnTo>
                  <a:pt x="2210040" y="2084326"/>
                </a:lnTo>
                <a:lnTo>
                  <a:pt x="2206191" y="2078550"/>
                </a:lnTo>
                <a:close/>
                <a:moveTo>
                  <a:pt x="2175395" y="2065075"/>
                </a:moveTo>
                <a:lnTo>
                  <a:pt x="2181168" y="2072774"/>
                </a:lnTo>
                <a:lnTo>
                  <a:pt x="2175395" y="2076625"/>
                </a:lnTo>
                <a:lnTo>
                  <a:pt x="2175395" y="2070849"/>
                </a:lnTo>
                <a:lnTo>
                  <a:pt x="2167695" y="2070849"/>
                </a:lnTo>
                <a:close/>
                <a:moveTo>
                  <a:pt x="2181170" y="2063150"/>
                </a:moveTo>
                <a:lnTo>
                  <a:pt x="2186944" y="2066999"/>
                </a:lnTo>
                <a:lnTo>
                  <a:pt x="2181170" y="2066999"/>
                </a:lnTo>
                <a:close/>
                <a:moveTo>
                  <a:pt x="2260085" y="2057377"/>
                </a:moveTo>
                <a:lnTo>
                  <a:pt x="2265860" y="2063152"/>
                </a:lnTo>
                <a:lnTo>
                  <a:pt x="2269709" y="2068928"/>
                </a:lnTo>
                <a:lnTo>
                  <a:pt x="2275485" y="2063152"/>
                </a:lnTo>
                <a:lnTo>
                  <a:pt x="2265860" y="2063152"/>
                </a:lnTo>
                <a:lnTo>
                  <a:pt x="2269709" y="2057377"/>
                </a:lnTo>
                <a:close/>
                <a:moveTo>
                  <a:pt x="2131125" y="2057377"/>
                </a:moveTo>
                <a:lnTo>
                  <a:pt x="2138824" y="2057377"/>
                </a:lnTo>
                <a:lnTo>
                  <a:pt x="2138824" y="2063152"/>
                </a:lnTo>
                <a:close/>
                <a:moveTo>
                  <a:pt x="2171545" y="2053524"/>
                </a:moveTo>
                <a:lnTo>
                  <a:pt x="2181169" y="2063150"/>
                </a:lnTo>
                <a:lnTo>
                  <a:pt x="2175395" y="2065075"/>
                </a:lnTo>
                <a:close/>
                <a:moveTo>
                  <a:pt x="38881" y="2049674"/>
                </a:moveTo>
                <a:cubicBezTo>
                  <a:pt x="33106" y="2047749"/>
                  <a:pt x="31182" y="2053524"/>
                  <a:pt x="25407" y="2051599"/>
                </a:cubicBezTo>
                <a:cubicBezTo>
                  <a:pt x="31182" y="2115117"/>
                  <a:pt x="96624" y="2138215"/>
                  <a:pt x="154368" y="2165162"/>
                </a:cubicBezTo>
                <a:cubicBezTo>
                  <a:pt x="125496" y="2120892"/>
                  <a:pt x="40805" y="2113192"/>
                  <a:pt x="38881" y="2049674"/>
                </a:cubicBezTo>
                <a:close/>
                <a:moveTo>
                  <a:pt x="2158280" y="2049170"/>
                </a:moveTo>
                <a:lnTo>
                  <a:pt x="2160272" y="2050730"/>
                </a:lnTo>
                <a:lnTo>
                  <a:pt x="2159996" y="2051601"/>
                </a:lnTo>
                <a:close/>
                <a:moveTo>
                  <a:pt x="2231213" y="2045825"/>
                </a:moveTo>
                <a:lnTo>
                  <a:pt x="2231213" y="2057377"/>
                </a:lnTo>
                <a:lnTo>
                  <a:pt x="2240837" y="2053526"/>
                </a:lnTo>
                <a:close/>
                <a:moveTo>
                  <a:pt x="2219665" y="2038125"/>
                </a:moveTo>
                <a:lnTo>
                  <a:pt x="2219665" y="2043900"/>
                </a:lnTo>
                <a:lnTo>
                  <a:pt x="2229289" y="2041975"/>
                </a:lnTo>
                <a:close/>
                <a:moveTo>
                  <a:pt x="2123425" y="2034275"/>
                </a:moveTo>
                <a:lnTo>
                  <a:pt x="2146066" y="2048208"/>
                </a:lnTo>
                <a:lnTo>
                  <a:pt x="2146523" y="2047751"/>
                </a:lnTo>
                <a:cubicBezTo>
                  <a:pt x="2150374" y="2049676"/>
                  <a:pt x="2156147" y="2053526"/>
                  <a:pt x="2159997" y="2055451"/>
                </a:cubicBezTo>
                <a:lnTo>
                  <a:pt x="2156147" y="2059302"/>
                </a:lnTo>
                <a:cubicBezTo>
                  <a:pt x="2159997" y="2067003"/>
                  <a:pt x="2163847" y="2070853"/>
                  <a:pt x="2167697" y="2078552"/>
                </a:cubicBezTo>
                <a:cubicBezTo>
                  <a:pt x="2159997" y="2082402"/>
                  <a:pt x="2171546" y="2080477"/>
                  <a:pt x="2159997" y="2082402"/>
                </a:cubicBezTo>
                <a:cubicBezTo>
                  <a:pt x="2158073" y="2082402"/>
                  <a:pt x="2152297" y="2078552"/>
                  <a:pt x="2150374" y="2076629"/>
                </a:cubicBezTo>
                <a:lnTo>
                  <a:pt x="2150374" y="2084330"/>
                </a:lnTo>
                <a:lnTo>
                  <a:pt x="2142673" y="2078552"/>
                </a:lnTo>
                <a:lnTo>
                  <a:pt x="2142673" y="2080477"/>
                </a:lnTo>
                <a:cubicBezTo>
                  <a:pt x="2140749" y="2078552"/>
                  <a:pt x="2138824" y="2078552"/>
                  <a:pt x="2136899" y="2076629"/>
                </a:cubicBezTo>
                <a:cubicBezTo>
                  <a:pt x="2140749" y="2074704"/>
                  <a:pt x="2138824" y="2076629"/>
                  <a:pt x="2142673" y="2070853"/>
                </a:cubicBezTo>
                <a:lnTo>
                  <a:pt x="2133050" y="2070853"/>
                </a:lnTo>
                <a:lnTo>
                  <a:pt x="2133050" y="2072781"/>
                </a:lnTo>
                <a:cubicBezTo>
                  <a:pt x="2131126" y="2072781"/>
                  <a:pt x="2129201" y="2070853"/>
                  <a:pt x="2129201" y="2068928"/>
                </a:cubicBezTo>
                <a:lnTo>
                  <a:pt x="2131767" y="2068928"/>
                </a:lnTo>
                <a:lnTo>
                  <a:pt x="2129200" y="2065078"/>
                </a:lnTo>
                <a:lnTo>
                  <a:pt x="2144598" y="2065078"/>
                </a:lnTo>
                <a:cubicBezTo>
                  <a:pt x="2138824" y="2053526"/>
                  <a:pt x="2146523" y="2065078"/>
                  <a:pt x="2140749" y="2053526"/>
                </a:cubicBezTo>
                <a:lnTo>
                  <a:pt x="2145700" y="2048576"/>
                </a:lnTo>
                <a:lnTo>
                  <a:pt x="2138824" y="2045825"/>
                </a:lnTo>
                <a:lnTo>
                  <a:pt x="2138824" y="2051599"/>
                </a:lnTo>
                <a:cubicBezTo>
                  <a:pt x="2125351" y="2053524"/>
                  <a:pt x="2133050" y="2051599"/>
                  <a:pt x="2123425" y="2057375"/>
                </a:cubicBezTo>
                <a:lnTo>
                  <a:pt x="2117652" y="2051601"/>
                </a:lnTo>
                <a:lnTo>
                  <a:pt x="2119577" y="2063150"/>
                </a:lnTo>
                <a:cubicBezTo>
                  <a:pt x="2111877" y="2059300"/>
                  <a:pt x="2113801" y="2059300"/>
                  <a:pt x="2108027" y="2051599"/>
                </a:cubicBezTo>
                <a:lnTo>
                  <a:pt x="2117651" y="2051599"/>
                </a:lnTo>
                <a:lnTo>
                  <a:pt x="2123185" y="2048952"/>
                </a:lnTo>
                <a:cubicBezTo>
                  <a:pt x="2125351" y="2048712"/>
                  <a:pt x="2128237" y="2048712"/>
                  <a:pt x="2133050" y="2047749"/>
                </a:cubicBezTo>
                <a:lnTo>
                  <a:pt x="2121501" y="2036200"/>
                </a:lnTo>
                <a:close/>
                <a:moveTo>
                  <a:pt x="2138931" y="2034027"/>
                </a:moveTo>
                <a:lnTo>
                  <a:pt x="2146570" y="2040004"/>
                </a:lnTo>
                <a:lnTo>
                  <a:pt x="2146523" y="2040050"/>
                </a:lnTo>
                <a:lnTo>
                  <a:pt x="2138824" y="2034278"/>
                </a:lnTo>
                <a:close/>
                <a:moveTo>
                  <a:pt x="710632" y="2032351"/>
                </a:moveTo>
                <a:cubicBezTo>
                  <a:pt x="770300" y="2092020"/>
                  <a:pt x="876163" y="2105493"/>
                  <a:pt x="962779" y="2118967"/>
                </a:cubicBezTo>
                <a:cubicBezTo>
                  <a:pt x="1101365" y="2140140"/>
                  <a:pt x="1266896" y="2197885"/>
                  <a:pt x="1397782" y="2159388"/>
                </a:cubicBezTo>
                <a:cubicBezTo>
                  <a:pt x="1205303" y="2153613"/>
                  <a:pt x="901186" y="2115117"/>
                  <a:pt x="710632" y="2032351"/>
                </a:cubicBezTo>
                <a:close/>
                <a:moveTo>
                  <a:pt x="2183094" y="2030428"/>
                </a:moveTo>
                <a:lnTo>
                  <a:pt x="2186943" y="2036201"/>
                </a:lnTo>
                <a:lnTo>
                  <a:pt x="2192718" y="2030428"/>
                </a:lnTo>
                <a:close/>
                <a:moveTo>
                  <a:pt x="2225439" y="2026579"/>
                </a:moveTo>
                <a:cubicBezTo>
                  <a:pt x="2211966" y="2026579"/>
                  <a:pt x="2213891" y="2028505"/>
                  <a:pt x="2210041" y="2034278"/>
                </a:cubicBezTo>
                <a:lnTo>
                  <a:pt x="2213891" y="2038125"/>
                </a:lnTo>
                <a:close/>
                <a:moveTo>
                  <a:pt x="2202342" y="2026579"/>
                </a:moveTo>
                <a:lnTo>
                  <a:pt x="2196567" y="2032353"/>
                </a:lnTo>
                <a:lnTo>
                  <a:pt x="2202342" y="2032353"/>
                </a:lnTo>
                <a:close/>
                <a:moveTo>
                  <a:pt x="2106103" y="2026579"/>
                </a:moveTo>
                <a:cubicBezTo>
                  <a:pt x="2106103" y="2036201"/>
                  <a:pt x="2104178" y="2034276"/>
                  <a:pt x="2100328" y="2038125"/>
                </a:cubicBezTo>
                <a:lnTo>
                  <a:pt x="2086854" y="2034276"/>
                </a:lnTo>
                <a:cubicBezTo>
                  <a:pt x="2094554" y="2026579"/>
                  <a:pt x="2086854" y="2030428"/>
                  <a:pt x="2102253" y="2032353"/>
                </a:cubicBezTo>
                <a:cubicBezTo>
                  <a:pt x="2100328" y="2024656"/>
                  <a:pt x="2096478" y="2028505"/>
                  <a:pt x="2106103" y="2026579"/>
                </a:cubicBezTo>
                <a:close/>
                <a:moveTo>
                  <a:pt x="2129225" y="2026431"/>
                </a:moveTo>
                <a:lnTo>
                  <a:pt x="2129314" y="2026500"/>
                </a:lnTo>
                <a:lnTo>
                  <a:pt x="2129200" y="2026579"/>
                </a:lnTo>
                <a:close/>
                <a:moveTo>
                  <a:pt x="4229143" y="2024665"/>
                </a:moveTo>
                <a:cubicBezTo>
                  <a:pt x="4215669" y="2032364"/>
                  <a:pt x="4200271" y="2038133"/>
                  <a:pt x="4186798" y="2043913"/>
                </a:cubicBezTo>
                <a:cubicBezTo>
                  <a:pt x="4184873" y="2051620"/>
                  <a:pt x="4184873" y="2059325"/>
                  <a:pt x="4188723" y="2067026"/>
                </a:cubicBezTo>
                <a:cubicBezTo>
                  <a:pt x="4190647" y="2068951"/>
                  <a:pt x="4192572" y="2072802"/>
                  <a:pt x="4192572" y="2074727"/>
                </a:cubicBezTo>
                <a:cubicBezTo>
                  <a:pt x="4202196" y="2070876"/>
                  <a:pt x="4211820" y="2065101"/>
                  <a:pt x="4221444" y="2061250"/>
                </a:cubicBezTo>
                <a:cubicBezTo>
                  <a:pt x="4223369" y="2047763"/>
                  <a:pt x="4227218" y="2036206"/>
                  <a:pt x="4229143" y="2024665"/>
                </a:cubicBezTo>
                <a:close/>
                <a:moveTo>
                  <a:pt x="810721" y="2024652"/>
                </a:moveTo>
                <a:cubicBezTo>
                  <a:pt x="910809" y="2101644"/>
                  <a:pt x="1101365" y="2101644"/>
                  <a:pt x="1228400" y="2105493"/>
                </a:cubicBezTo>
                <a:cubicBezTo>
                  <a:pt x="1095589" y="2070847"/>
                  <a:pt x="930057" y="2080471"/>
                  <a:pt x="810721" y="2024652"/>
                </a:cubicBezTo>
                <a:close/>
                <a:moveTo>
                  <a:pt x="1994466" y="2020808"/>
                </a:moveTo>
                <a:lnTo>
                  <a:pt x="1994466" y="2026580"/>
                </a:lnTo>
                <a:lnTo>
                  <a:pt x="1988692" y="2026580"/>
                </a:lnTo>
                <a:close/>
                <a:moveTo>
                  <a:pt x="2144598" y="2020806"/>
                </a:moveTo>
                <a:lnTo>
                  <a:pt x="2138931" y="2034027"/>
                </a:lnTo>
                <a:lnTo>
                  <a:pt x="2129314" y="2026500"/>
                </a:lnTo>
                <a:lnTo>
                  <a:pt x="2135455" y="2022250"/>
                </a:lnTo>
                <a:cubicBezTo>
                  <a:pt x="2136419" y="2021768"/>
                  <a:pt x="2137861" y="2021768"/>
                  <a:pt x="2144598" y="2020806"/>
                </a:cubicBezTo>
                <a:close/>
                <a:moveTo>
                  <a:pt x="5362362" y="2017693"/>
                </a:moveTo>
                <a:cubicBezTo>
                  <a:pt x="5365730" y="2016970"/>
                  <a:pt x="5369580" y="2017932"/>
                  <a:pt x="5372467" y="2022740"/>
                </a:cubicBezTo>
                <a:cubicBezTo>
                  <a:pt x="5378242" y="2028516"/>
                  <a:pt x="5374392" y="2036216"/>
                  <a:pt x="5364768" y="2036216"/>
                </a:cubicBezTo>
                <a:cubicBezTo>
                  <a:pt x="5357069" y="2036216"/>
                  <a:pt x="5353220" y="2028516"/>
                  <a:pt x="5355144" y="2022740"/>
                </a:cubicBezTo>
                <a:cubicBezTo>
                  <a:pt x="5356106" y="2020817"/>
                  <a:pt x="5358993" y="2018411"/>
                  <a:pt x="5362362" y="2017693"/>
                </a:cubicBezTo>
                <a:close/>
                <a:moveTo>
                  <a:pt x="2233138" y="2016957"/>
                </a:moveTo>
                <a:lnTo>
                  <a:pt x="2233138" y="2022731"/>
                </a:lnTo>
                <a:lnTo>
                  <a:pt x="2238914" y="2016957"/>
                </a:lnTo>
                <a:close/>
                <a:moveTo>
                  <a:pt x="2079155" y="2013111"/>
                </a:moveTo>
                <a:lnTo>
                  <a:pt x="2084930" y="2016959"/>
                </a:lnTo>
                <a:lnTo>
                  <a:pt x="2079155" y="2022731"/>
                </a:lnTo>
                <a:lnTo>
                  <a:pt x="2075306" y="2018881"/>
                </a:lnTo>
                <a:close/>
                <a:moveTo>
                  <a:pt x="2219665" y="2007338"/>
                </a:moveTo>
                <a:cubicBezTo>
                  <a:pt x="2221590" y="2013108"/>
                  <a:pt x="2225439" y="2018881"/>
                  <a:pt x="2229289" y="2020806"/>
                </a:cubicBezTo>
                <a:cubicBezTo>
                  <a:pt x="2227364" y="2011184"/>
                  <a:pt x="2227364" y="2013108"/>
                  <a:pt x="2219665" y="2007338"/>
                </a:cubicBezTo>
                <a:close/>
                <a:moveTo>
                  <a:pt x="4232993" y="2003502"/>
                </a:moveTo>
                <a:cubicBezTo>
                  <a:pt x="4223369" y="2009274"/>
                  <a:pt x="4209895" y="2016970"/>
                  <a:pt x="4200271" y="2026590"/>
                </a:cubicBezTo>
                <a:cubicBezTo>
                  <a:pt x="4209895" y="2020817"/>
                  <a:pt x="4221444" y="2016970"/>
                  <a:pt x="4231068" y="2011201"/>
                </a:cubicBezTo>
                <a:cubicBezTo>
                  <a:pt x="4232993" y="2009274"/>
                  <a:pt x="4232993" y="2007348"/>
                  <a:pt x="4232993" y="2003502"/>
                </a:cubicBezTo>
                <a:close/>
                <a:moveTo>
                  <a:pt x="2856770" y="1997724"/>
                </a:moveTo>
                <a:cubicBezTo>
                  <a:pt x="2852920" y="1997724"/>
                  <a:pt x="2850995" y="1999649"/>
                  <a:pt x="2847146" y="1999649"/>
                </a:cubicBezTo>
                <a:cubicBezTo>
                  <a:pt x="2843297" y="2001579"/>
                  <a:pt x="2837523" y="2001579"/>
                  <a:pt x="2833672" y="1999649"/>
                </a:cubicBezTo>
                <a:cubicBezTo>
                  <a:pt x="2837523" y="2013122"/>
                  <a:pt x="2841371" y="2026590"/>
                  <a:pt x="2845221" y="2040058"/>
                </a:cubicBezTo>
                <a:cubicBezTo>
                  <a:pt x="2852920" y="2030440"/>
                  <a:pt x="2835597" y="2018891"/>
                  <a:pt x="2849070" y="2018891"/>
                </a:cubicBezTo>
                <a:cubicBezTo>
                  <a:pt x="2854845" y="2076656"/>
                  <a:pt x="2877942" y="2134432"/>
                  <a:pt x="2893341" y="2184490"/>
                </a:cubicBezTo>
                <a:cubicBezTo>
                  <a:pt x="2901039" y="2180639"/>
                  <a:pt x="2906814" y="2182565"/>
                  <a:pt x="2912588" y="2180639"/>
                </a:cubicBezTo>
                <a:cubicBezTo>
                  <a:pt x="2897190" y="2140205"/>
                  <a:pt x="2893341" y="2103618"/>
                  <a:pt x="2887567" y="2063171"/>
                </a:cubicBezTo>
                <a:cubicBezTo>
                  <a:pt x="2876017" y="2043913"/>
                  <a:pt x="2864469" y="2020817"/>
                  <a:pt x="2856770" y="1997724"/>
                </a:cubicBezTo>
                <a:close/>
                <a:moveTo>
                  <a:pt x="2115726" y="1997709"/>
                </a:moveTo>
                <a:lnTo>
                  <a:pt x="2121501" y="2001558"/>
                </a:lnTo>
                <a:lnTo>
                  <a:pt x="2111877" y="2003483"/>
                </a:lnTo>
                <a:close/>
                <a:moveTo>
                  <a:pt x="2032962" y="1991938"/>
                </a:moveTo>
                <a:lnTo>
                  <a:pt x="2032962" y="1999639"/>
                </a:lnTo>
                <a:lnTo>
                  <a:pt x="2027187" y="1997714"/>
                </a:lnTo>
                <a:close/>
                <a:moveTo>
                  <a:pt x="2092629" y="1991930"/>
                </a:moveTo>
                <a:lnTo>
                  <a:pt x="2098403" y="1997704"/>
                </a:lnTo>
                <a:lnTo>
                  <a:pt x="2094554" y="1999630"/>
                </a:lnTo>
                <a:cubicBezTo>
                  <a:pt x="2092629" y="1997704"/>
                  <a:pt x="2090704" y="1997704"/>
                  <a:pt x="2088780" y="1995780"/>
                </a:cubicBezTo>
                <a:close/>
                <a:moveTo>
                  <a:pt x="4309984" y="1990030"/>
                </a:moveTo>
                <a:cubicBezTo>
                  <a:pt x="4290736" y="1997724"/>
                  <a:pt x="4271488" y="2007348"/>
                  <a:pt x="4252241" y="2015047"/>
                </a:cubicBezTo>
                <a:cubicBezTo>
                  <a:pt x="4252241" y="2026590"/>
                  <a:pt x="4250316" y="2036206"/>
                  <a:pt x="4250316" y="2047763"/>
                </a:cubicBezTo>
                <a:cubicBezTo>
                  <a:pt x="4269564" y="2038133"/>
                  <a:pt x="4290736" y="2030440"/>
                  <a:pt x="4309984" y="2020817"/>
                </a:cubicBezTo>
                <a:cubicBezTo>
                  <a:pt x="4309984" y="2011201"/>
                  <a:pt x="4309984" y="1999649"/>
                  <a:pt x="4309984" y="1990030"/>
                </a:cubicBezTo>
                <a:close/>
                <a:moveTo>
                  <a:pt x="2267784" y="1990011"/>
                </a:moveTo>
                <a:lnTo>
                  <a:pt x="2262010" y="1995786"/>
                </a:lnTo>
                <a:lnTo>
                  <a:pt x="2267784" y="1995786"/>
                </a:lnTo>
                <a:close/>
                <a:moveTo>
                  <a:pt x="2186943" y="1988088"/>
                </a:moveTo>
                <a:lnTo>
                  <a:pt x="2183094" y="1990011"/>
                </a:lnTo>
                <a:lnTo>
                  <a:pt x="2188868" y="1997712"/>
                </a:lnTo>
                <a:lnTo>
                  <a:pt x="2186943" y="2001562"/>
                </a:lnTo>
                <a:lnTo>
                  <a:pt x="2179244" y="1995786"/>
                </a:lnTo>
                <a:lnTo>
                  <a:pt x="2173470" y="2001562"/>
                </a:lnTo>
                <a:lnTo>
                  <a:pt x="2169621" y="1999637"/>
                </a:lnTo>
                <a:lnTo>
                  <a:pt x="2173470" y="1993861"/>
                </a:lnTo>
                <a:lnTo>
                  <a:pt x="2163847" y="1993861"/>
                </a:lnTo>
                <a:cubicBezTo>
                  <a:pt x="2169621" y="2005412"/>
                  <a:pt x="2161921" y="1993861"/>
                  <a:pt x="2167696" y="2005412"/>
                </a:cubicBezTo>
                <a:lnTo>
                  <a:pt x="2173470" y="2001562"/>
                </a:lnTo>
                <a:lnTo>
                  <a:pt x="2177320" y="2007338"/>
                </a:lnTo>
                <a:lnTo>
                  <a:pt x="2165771" y="2009260"/>
                </a:lnTo>
                <a:lnTo>
                  <a:pt x="2165771" y="2011184"/>
                </a:lnTo>
                <a:lnTo>
                  <a:pt x="2177320" y="2013108"/>
                </a:lnTo>
                <a:lnTo>
                  <a:pt x="2186943" y="2001562"/>
                </a:lnTo>
                <a:lnTo>
                  <a:pt x="2190153" y="2003701"/>
                </a:lnTo>
                <a:lnTo>
                  <a:pt x="2188868" y="2005412"/>
                </a:lnTo>
                <a:lnTo>
                  <a:pt x="2191476" y="2006902"/>
                </a:lnTo>
                <a:lnTo>
                  <a:pt x="2183094" y="2016957"/>
                </a:lnTo>
                <a:lnTo>
                  <a:pt x="2192718" y="2016957"/>
                </a:lnTo>
                <a:lnTo>
                  <a:pt x="2188868" y="2022731"/>
                </a:lnTo>
                <a:lnTo>
                  <a:pt x="2198492" y="2018881"/>
                </a:lnTo>
                <a:lnTo>
                  <a:pt x="2208116" y="2020806"/>
                </a:lnTo>
                <a:lnTo>
                  <a:pt x="2208116" y="2015033"/>
                </a:lnTo>
                <a:lnTo>
                  <a:pt x="2217740" y="2015033"/>
                </a:lnTo>
                <a:lnTo>
                  <a:pt x="2217740" y="2013108"/>
                </a:lnTo>
                <a:lnTo>
                  <a:pt x="2208116" y="2013108"/>
                </a:lnTo>
                <a:lnTo>
                  <a:pt x="2202342" y="2013108"/>
                </a:lnTo>
                <a:lnTo>
                  <a:pt x="2191476" y="2006902"/>
                </a:lnTo>
                <a:lnTo>
                  <a:pt x="2192718" y="2005412"/>
                </a:lnTo>
                <a:lnTo>
                  <a:pt x="2190153" y="2003701"/>
                </a:lnTo>
                <a:lnTo>
                  <a:pt x="2194642" y="1997712"/>
                </a:lnTo>
                <a:cubicBezTo>
                  <a:pt x="2194642" y="1991936"/>
                  <a:pt x="2190793" y="1990011"/>
                  <a:pt x="2186943" y="1988088"/>
                </a:cubicBezTo>
                <a:close/>
                <a:moveTo>
                  <a:pt x="2204266" y="1984239"/>
                </a:moveTo>
                <a:cubicBezTo>
                  <a:pt x="2198492" y="1995786"/>
                  <a:pt x="2206191" y="1984239"/>
                  <a:pt x="2202342" y="1993861"/>
                </a:cubicBezTo>
                <a:lnTo>
                  <a:pt x="2211966" y="1993861"/>
                </a:lnTo>
                <a:cubicBezTo>
                  <a:pt x="2208116" y="1988088"/>
                  <a:pt x="2210041" y="1988088"/>
                  <a:pt x="2210041" y="1988088"/>
                </a:cubicBezTo>
                <a:cubicBezTo>
                  <a:pt x="2208116" y="1988088"/>
                  <a:pt x="2208116" y="1986164"/>
                  <a:pt x="2204266" y="1984239"/>
                </a:cubicBezTo>
                <a:close/>
                <a:moveTo>
                  <a:pt x="2129200" y="1978462"/>
                </a:moveTo>
                <a:cubicBezTo>
                  <a:pt x="2136900" y="1980387"/>
                  <a:pt x="2131125" y="1982310"/>
                  <a:pt x="2138826" y="1978462"/>
                </a:cubicBezTo>
                <a:lnTo>
                  <a:pt x="2134975" y="1990011"/>
                </a:lnTo>
                <a:cubicBezTo>
                  <a:pt x="2127275" y="1986161"/>
                  <a:pt x="2134975" y="1986161"/>
                  <a:pt x="2127275" y="1990011"/>
                </a:cubicBezTo>
                <a:lnTo>
                  <a:pt x="2117651" y="1986161"/>
                </a:lnTo>
                <a:cubicBezTo>
                  <a:pt x="2125351" y="1976537"/>
                  <a:pt x="2119577" y="1984237"/>
                  <a:pt x="2129200" y="1978462"/>
                </a:cubicBezTo>
                <a:close/>
                <a:moveTo>
                  <a:pt x="2100329" y="1970764"/>
                </a:moveTo>
                <a:lnTo>
                  <a:pt x="2100329" y="1976538"/>
                </a:lnTo>
                <a:lnTo>
                  <a:pt x="2092630" y="1976538"/>
                </a:lnTo>
                <a:close/>
                <a:moveTo>
                  <a:pt x="2133050" y="1970763"/>
                </a:moveTo>
                <a:lnTo>
                  <a:pt x="2138824" y="1974612"/>
                </a:lnTo>
                <a:lnTo>
                  <a:pt x="2129200" y="1976537"/>
                </a:lnTo>
                <a:close/>
                <a:moveTo>
                  <a:pt x="4300360" y="1963097"/>
                </a:moveTo>
                <a:cubicBezTo>
                  <a:pt x="4284962" y="1970796"/>
                  <a:pt x="4269564" y="1976566"/>
                  <a:pt x="4256090" y="1984259"/>
                </a:cubicBezTo>
                <a:cubicBezTo>
                  <a:pt x="4256090" y="1990030"/>
                  <a:pt x="4254165" y="1995801"/>
                  <a:pt x="4254165" y="2001579"/>
                </a:cubicBezTo>
                <a:cubicBezTo>
                  <a:pt x="4271488" y="1993879"/>
                  <a:pt x="4288811" y="1984259"/>
                  <a:pt x="4306134" y="1976566"/>
                </a:cubicBezTo>
                <a:cubicBezTo>
                  <a:pt x="4304210" y="1972721"/>
                  <a:pt x="4302285" y="1966939"/>
                  <a:pt x="4300360" y="1963097"/>
                </a:cubicBezTo>
                <a:close/>
                <a:moveTo>
                  <a:pt x="5588043" y="1961192"/>
                </a:moveTo>
                <a:cubicBezTo>
                  <a:pt x="5572644" y="1980412"/>
                  <a:pt x="5537998" y="1997724"/>
                  <a:pt x="5512976" y="2016970"/>
                </a:cubicBezTo>
                <a:cubicBezTo>
                  <a:pt x="5526449" y="1991954"/>
                  <a:pt x="5543773" y="1986182"/>
                  <a:pt x="5559171" y="1976566"/>
                </a:cubicBezTo>
                <a:cubicBezTo>
                  <a:pt x="5566870" y="1970796"/>
                  <a:pt x="5574569" y="1963097"/>
                  <a:pt x="5588043" y="1961192"/>
                </a:cubicBezTo>
                <a:close/>
                <a:moveTo>
                  <a:pt x="2183094" y="1959226"/>
                </a:moveTo>
                <a:cubicBezTo>
                  <a:pt x="2188868" y="1970768"/>
                  <a:pt x="2177320" y="1963068"/>
                  <a:pt x="2188868" y="1970768"/>
                </a:cubicBezTo>
                <a:cubicBezTo>
                  <a:pt x="2194642" y="1959226"/>
                  <a:pt x="2186943" y="1970768"/>
                  <a:pt x="2192718" y="1959226"/>
                </a:cubicBezTo>
                <a:close/>
                <a:moveTo>
                  <a:pt x="2158073" y="1959226"/>
                </a:moveTo>
                <a:lnTo>
                  <a:pt x="2161921" y="1970768"/>
                </a:lnTo>
                <a:lnTo>
                  <a:pt x="2167696" y="1964993"/>
                </a:lnTo>
                <a:cubicBezTo>
                  <a:pt x="2163847" y="1963068"/>
                  <a:pt x="2161921" y="1963068"/>
                  <a:pt x="2161921" y="1963068"/>
                </a:cubicBezTo>
                <a:cubicBezTo>
                  <a:pt x="2161921" y="1963068"/>
                  <a:pt x="2159996" y="1961151"/>
                  <a:pt x="2158073" y="1959226"/>
                </a:cubicBezTo>
                <a:close/>
                <a:moveTo>
                  <a:pt x="1934797" y="1949612"/>
                </a:moveTo>
                <a:lnTo>
                  <a:pt x="1940571" y="1951535"/>
                </a:lnTo>
                <a:lnTo>
                  <a:pt x="1934797" y="1957312"/>
                </a:lnTo>
                <a:lnTo>
                  <a:pt x="1932872" y="1953461"/>
                </a:lnTo>
                <a:close/>
                <a:moveTo>
                  <a:pt x="2133771" y="1942378"/>
                </a:moveTo>
                <a:cubicBezTo>
                  <a:pt x="2134012" y="1941415"/>
                  <a:pt x="2134012" y="1941896"/>
                  <a:pt x="2138824" y="1947670"/>
                </a:cubicBezTo>
                <a:lnTo>
                  <a:pt x="2129199" y="1947670"/>
                </a:lnTo>
                <a:lnTo>
                  <a:pt x="2123425" y="1947670"/>
                </a:lnTo>
                <a:lnTo>
                  <a:pt x="2119577" y="1959220"/>
                </a:lnTo>
                <a:cubicBezTo>
                  <a:pt x="2111876" y="1953444"/>
                  <a:pt x="2119577" y="1953444"/>
                  <a:pt x="2106102" y="1953444"/>
                </a:cubicBezTo>
                <a:cubicBezTo>
                  <a:pt x="2111876" y="1945745"/>
                  <a:pt x="2104177" y="1949596"/>
                  <a:pt x="2117651" y="1951520"/>
                </a:cubicBezTo>
                <a:lnTo>
                  <a:pt x="2117651" y="1945745"/>
                </a:lnTo>
                <a:lnTo>
                  <a:pt x="2127275" y="1945745"/>
                </a:lnTo>
                <a:cubicBezTo>
                  <a:pt x="2133050" y="1945745"/>
                  <a:pt x="2133532" y="1943339"/>
                  <a:pt x="2133771" y="1942378"/>
                </a:cubicBezTo>
                <a:close/>
                <a:moveTo>
                  <a:pt x="2079156" y="1941909"/>
                </a:moveTo>
                <a:lnTo>
                  <a:pt x="2084930" y="1941909"/>
                </a:lnTo>
                <a:lnTo>
                  <a:pt x="2084930" y="1949608"/>
                </a:lnTo>
                <a:cubicBezTo>
                  <a:pt x="2084930" y="1947683"/>
                  <a:pt x="2081081" y="1951533"/>
                  <a:pt x="2079156" y="1941909"/>
                </a:cubicBezTo>
                <a:close/>
                <a:moveTo>
                  <a:pt x="4286887" y="1940018"/>
                </a:moveTo>
                <a:cubicBezTo>
                  <a:pt x="4281112" y="1938092"/>
                  <a:pt x="4275338" y="1938092"/>
                  <a:pt x="4269564" y="1941942"/>
                </a:cubicBezTo>
                <a:cubicBezTo>
                  <a:pt x="4269564" y="1943867"/>
                  <a:pt x="4265714" y="1947715"/>
                  <a:pt x="4263789" y="1949640"/>
                </a:cubicBezTo>
                <a:cubicBezTo>
                  <a:pt x="4271488" y="1945791"/>
                  <a:pt x="4279188" y="1943867"/>
                  <a:pt x="4286887" y="1940018"/>
                </a:cubicBezTo>
                <a:close/>
                <a:moveTo>
                  <a:pt x="2067608" y="1938059"/>
                </a:moveTo>
                <a:lnTo>
                  <a:pt x="2073382" y="1943833"/>
                </a:lnTo>
                <a:lnTo>
                  <a:pt x="2065683" y="1943833"/>
                </a:lnTo>
                <a:close/>
                <a:moveTo>
                  <a:pt x="2111877" y="1936123"/>
                </a:moveTo>
                <a:lnTo>
                  <a:pt x="2127276" y="1936123"/>
                </a:lnTo>
                <a:lnTo>
                  <a:pt x="2127276" y="1943822"/>
                </a:lnTo>
                <a:cubicBezTo>
                  <a:pt x="2113803" y="1941898"/>
                  <a:pt x="2117651" y="1941898"/>
                  <a:pt x="2111877" y="1936123"/>
                </a:cubicBezTo>
                <a:close/>
                <a:moveTo>
                  <a:pt x="5878685" y="1934246"/>
                </a:moveTo>
                <a:cubicBezTo>
                  <a:pt x="5888309" y="1934246"/>
                  <a:pt x="5882535" y="1941947"/>
                  <a:pt x="5872911" y="1945796"/>
                </a:cubicBezTo>
                <a:cubicBezTo>
                  <a:pt x="5851739" y="1951567"/>
                  <a:pt x="5824791" y="1955422"/>
                  <a:pt x="5799769" y="1966939"/>
                </a:cubicBezTo>
                <a:cubicBezTo>
                  <a:pt x="5797844" y="1966939"/>
                  <a:pt x="5782446" y="1965023"/>
                  <a:pt x="5793995" y="1961192"/>
                </a:cubicBezTo>
                <a:cubicBezTo>
                  <a:pt x="5824791" y="1947721"/>
                  <a:pt x="5851739" y="1932323"/>
                  <a:pt x="5878685" y="1934246"/>
                </a:cubicBezTo>
                <a:close/>
                <a:moveTo>
                  <a:pt x="2198492" y="1928428"/>
                </a:moveTo>
                <a:lnTo>
                  <a:pt x="2188868" y="1932279"/>
                </a:lnTo>
                <a:lnTo>
                  <a:pt x="2196567" y="1938052"/>
                </a:lnTo>
                <a:close/>
                <a:moveTo>
                  <a:pt x="2186943" y="1926503"/>
                </a:moveTo>
                <a:lnTo>
                  <a:pt x="2181169" y="1932279"/>
                </a:lnTo>
                <a:lnTo>
                  <a:pt x="2186943" y="1936127"/>
                </a:lnTo>
                <a:close/>
                <a:moveTo>
                  <a:pt x="2115727" y="1926498"/>
                </a:moveTo>
                <a:lnTo>
                  <a:pt x="2121501" y="1932273"/>
                </a:lnTo>
                <a:lnTo>
                  <a:pt x="2113803" y="1932273"/>
                </a:lnTo>
                <a:close/>
                <a:moveTo>
                  <a:pt x="2188868" y="1922655"/>
                </a:moveTo>
                <a:lnTo>
                  <a:pt x="2194642" y="1926503"/>
                </a:lnTo>
                <a:lnTo>
                  <a:pt x="2198492" y="1922655"/>
                </a:lnTo>
                <a:close/>
                <a:moveTo>
                  <a:pt x="3289847" y="1913073"/>
                </a:moveTo>
                <a:cubicBezTo>
                  <a:pt x="3280224" y="1922695"/>
                  <a:pt x="3272524" y="1930395"/>
                  <a:pt x="3264825" y="1940018"/>
                </a:cubicBezTo>
                <a:cubicBezTo>
                  <a:pt x="3249427" y="1943867"/>
                  <a:pt x="3262900" y="1940018"/>
                  <a:pt x="3262900" y="1926545"/>
                </a:cubicBezTo>
                <a:cubicBezTo>
                  <a:pt x="3245577" y="1945791"/>
                  <a:pt x="3228253" y="1963097"/>
                  <a:pt x="3210930" y="1978490"/>
                </a:cubicBezTo>
                <a:cubicBezTo>
                  <a:pt x="3210930" y="1988106"/>
                  <a:pt x="3210930" y="1997724"/>
                  <a:pt x="3210930" y="2005425"/>
                </a:cubicBezTo>
                <a:cubicBezTo>
                  <a:pt x="3241727" y="1982337"/>
                  <a:pt x="3272524" y="1953493"/>
                  <a:pt x="3299471" y="1922695"/>
                </a:cubicBezTo>
                <a:cubicBezTo>
                  <a:pt x="3295621" y="1918846"/>
                  <a:pt x="3293697" y="1916921"/>
                  <a:pt x="3289847" y="1913073"/>
                </a:cubicBezTo>
                <a:close/>
                <a:moveTo>
                  <a:pt x="2025261" y="1913017"/>
                </a:moveTo>
                <a:cubicBezTo>
                  <a:pt x="2034885" y="1916867"/>
                  <a:pt x="2031035" y="1914942"/>
                  <a:pt x="2036810" y="1920717"/>
                </a:cubicBezTo>
                <a:cubicBezTo>
                  <a:pt x="2025261" y="1916867"/>
                  <a:pt x="2029110" y="1922642"/>
                  <a:pt x="2025261" y="1913017"/>
                </a:cubicBezTo>
                <a:close/>
                <a:moveTo>
                  <a:pt x="2206191" y="1911106"/>
                </a:moveTo>
                <a:lnTo>
                  <a:pt x="2215815" y="1918805"/>
                </a:lnTo>
                <a:lnTo>
                  <a:pt x="2219665" y="1913031"/>
                </a:lnTo>
                <a:close/>
                <a:moveTo>
                  <a:pt x="2065682" y="1909181"/>
                </a:moveTo>
                <a:lnTo>
                  <a:pt x="2071456" y="1916880"/>
                </a:lnTo>
                <a:lnTo>
                  <a:pt x="2077231" y="1914956"/>
                </a:lnTo>
                <a:lnTo>
                  <a:pt x="2077231" y="1922654"/>
                </a:lnTo>
                <a:cubicBezTo>
                  <a:pt x="2065682" y="1922654"/>
                  <a:pt x="2065682" y="1920730"/>
                  <a:pt x="2065682" y="1909181"/>
                </a:cubicBezTo>
                <a:close/>
                <a:moveTo>
                  <a:pt x="2138824" y="1905332"/>
                </a:moveTo>
                <a:lnTo>
                  <a:pt x="2138824" y="1911106"/>
                </a:lnTo>
                <a:lnTo>
                  <a:pt x="2144598" y="1905332"/>
                </a:lnTo>
                <a:close/>
                <a:moveTo>
                  <a:pt x="2094554" y="1903409"/>
                </a:moveTo>
                <a:lnTo>
                  <a:pt x="2100328" y="1903409"/>
                </a:lnTo>
                <a:lnTo>
                  <a:pt x="2108029" y="1903409"/>
                </a:lnTo>
                <a:lnTo>
                  <a:pt x="2113803" y="1911108"/>
                </a:lnTo>
                <a:lnTo>
                  <a:pt x="2104177" y="1914957"/>
                </a:lnTo>
                <a:lnTo>
                  <a:pt x="2109953" y="1916881"/>
                </a:lnTo>
                <a:lnTo>
                  <a:pt x="2106102" y="1924582"/>
                </a:lnTo>
                <a:lnTo>
                  <a:pt x="2100328" y="1924582"/>
                </a:lnTo>
                <a:cubicBezTo>
                  <a:pt x="2098403" y="1920732"/>
                  <a:pt x="2098403" y="1918807"/>
                  <a:pt x="2098403" y="1918807"/>
                </a:cubicBezTo>
                <a:cubicBezTo>
                  <a:pt x="2098403" y="1916881"/>
                  <a:pt x="2096478" y="1916881"/>
                  <a:pt x="2094554" y="1914957"/>
                </a:cubicBezTo>
                <a:lnTo>
                  <a:pt x="2084929" y="1918807"/>
                </a:lnTo>
                <a:lnTo>
                  <a:pt x="2079155" y="1914957"/>
                </a:lnTo>
                <a:lnTo>
                  <a:pt x="2079155" y="1909183"/>
                </a:lnTo>
                <a:lnTo>
                  <a:pt x="2094554" y="1911108"/>
                </a:lnTo>
                <a:lnTo>
                  <a:pt x="2096478" y="1909183"/>
                </a:lnTo>
                <a:close/>
                <a:moveTo>
                  <a:pt x="2054134" y="1897639"/>
                </a:moveTo>
                <a:lnTo>
                  <a:pt x="2054134" y="1905339"/>
                </a:lnTo>
                <a:lnTo>
                  <a:pt x="2048360" y="1903413"/>
                </a:lnTo>
                <a:close/>
                <a:moveTo>
                  <a:pt x="2144598" y="1897633"/>
                </a:moveTo>
                <a:lnTo>
                  <a:pt x="2140749" y="1903407"/>
                </a:lnTo>
                <a:lnTo>
                  <a:pt x="2150372" y="1903407"/>
                </a:lnTo>
                <a:close/>
                <a:moveTo>
                  <a:pt x="2131125" y="1888009"/>
                </a:moveTo>
                <a:lnTo>
                  <a:pt x="2129200" y="1897633"/>
                </a:lnTo>
                <a:lnTo>
                  <a:pt x="2138824" y="1903407"/>
                </a:lnTo>
                <a:lnTo>
                  <a:pt x="2134974" y="1895708"/>
                </a:lnTo>
                <a:cubicBezTo>
                  <a:pt x="2138824" y="1888009"/>
                  <a:pt x="2136899" y="1893783"/>
                  <a:pt x="2131125" y="1888009"/>
                </a:cubicBezTo>
                <a:close/>
                <a:moveTo>
                  <a:pt x="2067606" y="1886080"/>
                </a:moveTo>
                <a:lnTo>
                  <a:pt x="2077230" y="1886080"/>
                </a:lnTo>
                <a:lnTo>
                  <a:pt x="2075305" y="1897629"/>
                </a:lnTo>
                <a:cubicBezTo>
                  <a:pt x="2063757" y="1889930"/>
                  <a:pt x="2075305" y="1897629"/>
                  <a:pt x="2067606" y="1886080"/>
                </a:cubicBezTo>
                <a:close/>
                <a:moveTo>
                  <a:pt x="2032962" y="1886070"/>
                </a:moveTo>
                <a:lnTo>
                  <a:pt x="2032962" y="1891844"/>
                </a:lnTo>
                <a:lnTo>
                  <a:pt x="2027187" y="1887995"/>
                </a:lnTo>
                <a:close/>
                <a:moveTo>
                  <a:pt x="2038736" y="1882220"/>
                </a:moveTo>
                <a:lnTo>
                  <a:pt x="2048359" y="1882220"/>
                </a:lnTo>
                <a:lnTo>
                  <a:pt x="2042585" y="1887994"/>
                </a:lnTo>
                <a:close/>
                <a:moveTo>
                  <a:pt x="2054134" y="1872618"/>
                </a:moveTo>
                <a:cubicBezTo>
                  <a:pt x="2059908" y="1878392"/>
                  <a:pt x="2061833" y="1886091"/>
                  <a:pt x="2054134" y="1891866"/>
                </a:cubicBezTo>
                <a:cubicBezTo>
                  <a:pt x="2050284" y="1880317"/>
                  <a:pt x="2056058" y="1891866"/>
                  <a:pt x="2050284" y="1880317"/>
                </a:cubicBezTo>
                <a:close/>
                <a:moveTo>
                  <a:pt x="2140749" y="1872611"/>
                </a:moveTo>
                <a:lnTo>
                  <a:pt x="2144598" y="1878386"/>
                </a:lnTo>
                <a:lnTo>
                  <a:pt x="2150372" y="1872611"/>
                </a:lnTo>
                <a:close/>
                <a:moveTo>
                  <a:pt x="2154222" y="1870687"/>
                </a:moveTo>
                <a:lnTo>
                  <a:pt x="2154222" y="1880310"/>
                </a:lnTo>
                <a:lnTo>
                  <a:pt x="2163847" y="1878386"/>
                </a:lnTo>
                <a:close/>
                <a:moveTo>
                  <a:pt x="2025262" y="1866822"/>
                </a:moveTo>
                <a:lnTo>
                  <a:pt x="2034886" y="1872596"/>
                </a:lnTo>
                <a:lnTo>
                  <a:pt x="2021412" y="1872596"/>
                </a:lnTo>
                <a:close/>
                <a:moveTo>
                  <a:pt x="2056059" y="1861070"/>
                </a:moveTo>
                <a:lnTo>
                  <a:pt x="2061833" y="1866844"/>
                </a:lnTo>
                <a:lnTo>
                  <a:pt x="2054134" y="1870694"/>
                </a:lnTo>
                <a:close/>
                <a:moveTo>
                  <a:pt x="1984841" y="1859120"/>
                </a:moveTo>
                <a:lnTo>
                  <a:pt x="1994466" y="1861046"/>
                </a:lnTo>
                <a:lnTo>
                  <a:pt x="1988690" y="1864895"/>
                </a:lnTo>
                <a:close/>
                <a:moveTo>
                  <a:pt x="2069531" y="1855291"/>
                </a:moveTo>
                <a:lnTo>
                  <a:pt x="2079155" y="1855291"/>
                </a:lnTo>
                <a:lnTo>
                  <a:pt x="2073381" y="1861065"/>
                </a:lnTo>
                <a:close/>
                <a:moveTo>
                  <a:pt x="3620910" y="1853406"/>
                </a:moveTo>
                <a:cubicBezTo>
                  <a:pt x="3518896" y="1976566"/>
                  <a:pt x="3443830" y="2142131"/>
                  <a:pt x="3297546" y="2197965"/>
                </a:cubicBezTo>
                <a:cubicBezTo>
                  <a:pt x="3461153" y="2171011"/>
                  <a:pt x="3538144" y="2007348"/>
                  <a:pt x="3634384" y="1870731"/>
                </a:cubicBezTo>
                <a:cubicBezTo>
                  <a:pt x="3630534" y="1864956"/>
                  <a:pt x="3624760" y="1859182"/>
                  <a:pt x="3620910" y="1853406"/>
                </a:cubicBezTo>
                <a:close/>
                <a:moveTo>
                  <a:pt x="2573825" y="1851488"/>
                </a:moveTo>
                <a:cubicBezTo>
                  <a:pt x="2616170" y="2061250"/>
                  <a:pt x="2735507" y="2224920"/>
                  <a:pt x="2833671" y="2400043"/>
                </a:cubicBezTo>
                <a:cubicBezTo>
                  <a:pt x="2702786" y="2253803"/>
                  <a:pt x="2579599" y="2074727"/>
                  <a:pt x="2573825" y="1851488"/>
                </a:cubicBezTo>
                <a:close/>
                <a:moveTo>
                  <a:pt x="217886" y="1845647"/>
                </a:moveTo>
                <a:cubicBezTo>
                  <a:pt x="219811" y="1859121"/>
                  <a:pt x="210187" y="1857196"/>
                  <a:pt x="202488" y="1859121"/>
                </a:cubicBezTo>
                <a:cubicBezTo>
                  <a:pt x="252532" y="1889917"/>
                  <a:pt x="235209" y="1964983"/>
                  <a:pt x="252532" y="2016953"/>
                </a:cubicBezTo>
                <a:cubicBezTo>
                  <a:pt x="267930" y="1949586"/>
                  <a:pt x="256382" y="1899541"/>
                  <a:pt x="227510" y="1861045"/>
                </a:cubicBezTo>
                <a:cubicBezTo>
                  <a:pt x="256382" y="1868745"/>
                  <a:pt x="250607" y="1897617"/>
                  <a:pt x="258307" y="1918788"/>
                </a:cubicBezTo>
                <a:cubicBezTo>
                  <a:pt x="273705" y="1889917"/>
                  <a:pt x="260231" y="1849497"/>
                  <a:pt x="217886" y="1845647"/>
                </a:cubicBezTo>
                <a:close/>
                <a:moveTo>
                  <a:pt x="3570866" y="1843783"/>
                </a:moveTo>
                <a:cubicBezTo>
                  <a:pt x="3486175" y="1988106"/>
                  <a:pt x="3382236" y="2101692"/>
                  <a:pt x="3251351" y="2172934"/>
                </a:cubicBezTo>
                <a:cubicBezTo>
                  <a:pt x="3397635" y="2126725"/>
                  <a:pt x="3499649" y="2011201"/>
                  <a:pt x="3570866" y="1843783"/>
                </a:cubicBezTo>
                <a:close/>
                <a:moveTo>
                  <a:pt x="2165771" y="1828342"/>
                </a:moveTo>
                <a:lnTo>
                  <a:pt x="2165771" y="1837966"/>
                </a:lnTo>
                <a:lnTo>
                  <a:pt x="2175395" y="1830267"/>
                </a:lnTo>
                <a:close/>
                <a:moveTo>
                  <a:pt x="2000239" y="1826415"/>
                </a:moveTo>
                <a:lnTo>
                  <a:pt x="1996389" y="1832189"/>
                </a:lnTo>
                <a:lnTo>
                  <a:pt x="1990615" y="1828340"/>
                </a:lnTo>
                <a:close/>
                <a:moveTo>
                  <a:pt x="2100329" y="1826400"/>
                </a:moveTo>
                <a:lnTo>
                  <a:pt x="2106103" y="1826400"/>
                </a:lnTo>
                <a:cubicBezTo>
                  <a:pt x="2102254" y="1834100"/>
                  <a:pt x="2111878" y="1826400"/>
                  <a:pt x="2100329" y="1834100"/>
                </a:cubicBezTo>
                <a:close/>
                <a:moveTo>
                  <a:pt x="2140749" y="1815638"/>
                </a:moveTo>
                <a:lnTo>
                  <a:pt x="2143066" y="1816565"/>
                </a:lnTo>
                <a:lnTo>
                  <a:pt x="2140749" y="1816793"/>
                </a:lnTo>
                <a:close/>
                <a:moveTo>
                  <a:pt x="2262010" y="1812943"/>
                </a:moveTo>
                <a:lnTo>
                  <a:pt x="2267784" y="1818718"/>
                </a:lnTo>
                <a:lnTo>
                  <a:pt x="2267784" y="1812943"/>
                </a:lnTo>
                <a:close/>
                <a:moveTo>
                  <a:pt x="1990616" y="1811016"/>
                </a:moveTo>
                <a:lnTo>
                  <a:pt x="1998315" y="1811016"/>
                </a:lnTo>
                <a:lnTo>
                  <a:pt x="1996390" y="1816791"/>
                </a:lnTo>
                <a:close/>
                <a:moveTo>
                  <a:pt x="2198492" y="1809093"/>
                </a:moveTo>
                <a:lnTo>
                  <a:pt x="2192718" y="1812943"/>
                </a:lnTo>
                <a:lnTo>
                  <a:pt x="2198492" y="1816793"/>
                </a:lnTo>
                <a:close/>
                <a:moveTo>
                  <a:pt x="2084931" y="1805229"/>
                </a:moveTo>
                <a:lnTo>
                  <a:pt x="2092630" y="1811003"/>
                </a:lnTo>
                <a:cubicBezTo>
                  <a:pt x="2088780" y="1816778"/>
                  <a:pt x="2088780" y="1811003"/>
                  <a:pt x="2092630" y="1818702"/>
                </a:cubicBezTo>
                <a:lnTo>
                  <a:pt x="2084931" y="1824477"/>
                </a:lnTo>
                <a:lnTo>
                  <a:pt x="2088780" y="1830251"/>
                </a:lnTo>
                <a:lnTo>
                  <a:pt x="2079155" y="1830251"/>
                </a:lnTo>
                <a:lnTo>
                  <a:pt x="2083006" y="1824477"/>
                </a:lnTo>
                <a:lnTo>
                  <a:pt x="2067607" y="1826402"/>
                </a:lnTo>
                <a:lnTo>
                  <a:pt x="2065682" y="1818702"/>
                </a:lnTo>
                <a:lnTo>
                  <a:pt x="2069531" y="1816778"/>
                </a:lnTo>
                <a:cubicBezTo>
                  <a:pt x="2076749" y="1821109"/>
                  <a:pt x="2074223" y="1822191"/>
                  <a:pt x="2078193" y="1822462"/>
                </a:cubicBezTo>
                <a:lnTo>
                  <a:pt x="2083006" y="1822526"/>
                </a:lnTo>
                <a:lnTo>
                  <a:pt x="2083006" y="1822552"/>
                </a:lnTo>
                <a:lnTo>
                  <a:pt x="2084931" y="1822552"/>
                </a:lnTo>
                <a:lnTo>
                  <a:pt x="2083006" y="1822526"/>
                </a:lnTo>
                <a:lnTo>
                  <a:pt x="2083006" y="1814853"/>
                </a:lnTo>
                <a:lnTo>
                  <a:pt x="2088780" y="1814853"/>
                </a:lnTo>
                <a:lnTo>
                  <a:pt x="2081081" y="1807154"/>
                </a:lnTo>
                <a:close/>
                <a:moveTo>
                  <a:pt x="2129521" y="1804763"/>
                </a:moveTo>
                <a:lnTo>
                  <a:pt x="2131125" y="1807169"/>
                </a:lnTo>
                <a:lnTo>
                  <a:pt x="2130911" y="1807811"/>
                </a:lnTo>
                <a:lnTo>
                  <a:pt x="2129200" y="1805244"/>
                </a:lnTo>
                <a:close/>
                <a:moveTo>
                  <a:pt x="2188868" y="1799470"/>
                </a:moveTo>
                <a:lnTo>
                  <a:pt x="2177320" y="1801393"/>
                </a:lnTo>
                <a:cubicBezTo>
                  <a:pt x="2183094" y="1812943"/>
                  <a:pt x="2175395" y="1801393"/>
                  <a:pt x="2181169" y="1812943"/>
                </a:cubicBezTo>
                <a:lnTo>
                  <a:pt x="2169621" y="1812943"/>
                </a:lnTo>
                <a:lnTo>
                  <a:pt x="2175395" y="1820642"/>
                </a:lnTo>
                <a:cubicBezTo>
                  <a:pt x="2185019" y="1816793"/>
                  <a:pt x="2179244" y="1814868"/>
                  <a:pt x="2185019" y="1822568"/>
                </a:cubicBezTo>
                <a:lnTo>
                  <a:pt x="2179244" y="1826417"/>
                </a:lnTo>
                <a:lnTo>
                  <a:pt x="2185019" y="1826417"/>
                </a:lnTo>
                <a:lnTo>
                  <a:pt x="2183094" y="1837966"/>
                </a:lnTo>
                <a:cubicBezTo>
                  <a:pt x="2188868" y="1832192"/>
                  <a:pt x="2190793" y="1830267"/>
                  <a:pt x="2198492" y="1826417"/>
                </a:cubicBezTo>
                <a:cubicBezTo>
                  <a:pt x="2190793" y="1816793"/>
                  <a:pt x="2185019" y="1818718"/>
                  <a:pt x="2183094" y="1805244"/>
                </a:cubicBezTo>
                <a:lnTo>
                  <a:pt x="2188868" y="1805244"/>
                </a:lnTo>
                <a:close/>
                <a:moveTo>
                  <a:pt x="2090704" y="1797529"/>
                </a:moveTo>
                <a:lnTo>
                  <a:pt x="2096478" y="1801378"/>
                </a:lnTo>
                <a:lnTo>
                  <a:pt x="2086854" y="1803303"/>
                </a:lnTo>
                <a:close/>
                <a:moveTo>
                  <a:pt x="2031035" y="1795602"/>
                </a:moveTo>
                <a:lnTo>
                  <a:pt x="2034885" y="1803302"/>
                </a:lnTo>
                <a:cubicBezTo>
                  <a:pt x="2025261" y="1801377"/>
                  <a:pt x="2029110" y="1803302"/>
                  <a:pt x="2025261" y="1799451"/>
                </a:cubicBezTo>
                <a:close/>
                <a:moveTo>
                  <a:pt x="2017563" y="1795602"/>
                </a:moveTo>
                <a:lnTo>
                  <a:pt x="2025262" y="1797527"/>
                </a:lnTo>
                <a:lnTo>
                  <a:pt x="2019489" y="1799451"/>
                </a:lnTo>
                <a:close/>
                <a:moveTo>
                  <a:pt x="2219665" y="1791770"/>
                </a:moveTo>
                <a:lnTo>
                  <a:pt x="2219665" y="1801393"/>
                </a:lnTo>
                <a:lnTo>
                  <a:pt x="2225439" y="1797544"/>
                </a:lnTo>
                <a:close/>
                <a:moveTo>
                  <a:pt x="2202342" y="1791770"/>
                </a:moveTo>
                <a:lnTo>
                  <a:pt x="2206191" y="1797544"/>
                </a:lnTo>
                <a:lnTo>
                  <a:pt x="2211966" y="1791770"/>
                </a:lnTo>
                <a:close/>
                <a:moveTo>
                  <a:pt x="3388011" y="1789888"/>
                </a:moveTo>
                <a:cubicBezTo>
                  <a:pt x="3361065" y="1822611"/>
                  <a:pt x="3336042" y="1857256"/>
                  <a:pt x="3309095" y="1888052"/>
                </a:cubicBezTo>
                <a:cubicBezTo>
                  <a:pt x="3311019" y="1889975"/>
                  <a:pt x="3314869" y="1893827"/>
                  <a:pt x="3316794" y="1897674"/>
                </a:cubicBezTo>
                <a:cubicBezTo>
                  <a:pt x="3343741" y="1866880"/>
                  <a:pt x="3366838" y="1830310"/>
                  <a:pt x="3388011" y="1789888"/>
                </a:cubicBezTo>
                <a:close/>
                <a:moveTo>
                  <a:pt x="2244688" y="1785997"/>
                </a:moveTo>
                <a:lnTo>
                  <a:pt x="2240837" y="1791770"/>
                </a:lnTo>
                <a:lnTo>
                  <a:pt x="2244688" y="1793694"/>
                </a:lnTo>
                <a:lnTo>
                  <a:pt x="2250462" y="1791770"/>
                </a:lnTo>
                <a:close/>
                <a:moveTo>
                  <a:pt x="5809395" y="1784118"/>
                </a:moveTo>
                <a:cubicBezTo>
                  <a:pt x="5797846" y="1797586"/>
                  <a:pt x="5782448" y="1811063"/>
                  <a:pt x="5767049" y="1826461"/>
                </a:cubicBezTo>
                <a:cubicBezTo>
                  <a:pt x="5724704" y="1866881"/>
                  <a:pt x="5668885" y="1903450"/>
                  <a:pt x="5607291" y="1938097"/>
                </a:cubicBezTo>
                <a:cubicBezTo>
                  <a:pt x="5653487" y="1884202"/>
                  <a:pt x="5724704" y="1845710"/>
                  <a:pt x="5782448" y="1801437"/>
                </a:cubicBezTo>
                <a:cubicBezTo>
                  <a:pt x="5786297" y="1797586"/>
                  <a:pt x="5803620" y="1787966"/>
                  <a:pt x="5809395" y="1784118"/>
                </a:cubicBezTo>
                <a:close/>
                <a:moveTo>
                  <a:pt x="2290882" y="1782146"/>
                </a:moveTo>
                <a:lnTo>
                  <a:pt x="2294732" y="1787922"/>
                </a:lnTo>
                <a:lnTo>
                  <a:pt x="2300506" y="1782146"/>
                </a:lnTo>
                <a:close/>
                <a:moveTo>
                  <a:pt x="2052208" y="1778303"/>
                </a:moveTo>
                <a:lnTo>
                  <a:pt x="2061832" y="1778303"/>
                </a:lnTo>
                <a:lnTo>
                  <a:pt x="2056057" y="1784080"/>
                </a:lnTo>
                <a:close/>
                <a:moveTo>
                  <a:pt x="1998315" y="1778295"/>
                </a:moveTo>
                <a:lnTo>
                  <a:pt x="2006014" y="1778295"/>
                </a:lnTo>
                <a:cubicBezTo>
                  <a:pt x="2002164" y="1784071"/>
                  <a:pt x="2002164" y="1778295"/>
                  <a:pt x="2006014" y="1785997"/>
                </a:cubicBezTo>
                <a:lnTo>
                  <a:pt x="1998315" y="1785997"/>
                </a:lnTo>
                <a:cubicBezTo>
                  <a:pt x="2002164" y="1780219"/>
                  <a:pt x="2002164" y="1785997"/>
                  <a:pt x="1998315" y="1778295"/>
                </a:cubicBezTo>
                <a:close/>
                <a:moveTo>
                  <a:pt x="2185019" y="1778148"/>
                </a:moveTo>
                <a:lnTo>
                  <a:pt x="2184805" y="1778296"/>
                </a:lnTo>
                <a:lnTo>
                  <a:pt x="2185019" y="1778296"/>
                </a:lnTo>
                <a:close/>
                <a:moveTo>
                  <a:pt x="2375573" y="1776357"/>
                </a:moveTo>
                <a:lnTo>
                  <a:pt x="2375573" y="1784057"/>
                </a:lnTo>
                <a:lnTo>
                  <a:pt x="2381347" y="1782131"/>
                </a:lnTo>
                <a:close/>
                <a:moveTo>
                  <a:pt x="2246612" y="1772522"/>
                </a:moveTo>
                <a:cubicBezTo>
                  <a:pt x="2252386" y="1784073"/>
                  <a:pt x="2240837" y="1776371"/>
                  <a:pt x="2252386" y="1784073"/>
                </a:cubicBezTo>
                <a:cubicBezTo>
                  <a:pt x="2256236" y="1776371"/>
                  <a:pt x="2256236" y="1784073"/>
                  <a:pt x="2256236" y="1778296"/>
                </a:cubicBezTo>
                <a:cubicBezTo>
                  <a:pt x="2256236" y="1772522"/>
                  <a:pt x="2250462" y="1772522"/>
                  <a:pt x="2246612" y="1772522"/>
                </a:cubicBezTo>
                <a:close/>
                <a:moveTo>
                  <a:pt x="2104178" y="1772522"/>
                </a:moveTo>
                <a:cubicBezTo>
                  <a:pt x="2111877" y="1774446"/>
                  <a:pt x="2106102" y="1776371"/>
                  <a:pt x="2113801" y="1772522"/>
                </a:cubicBezTo>
                <a:lnTo>
                  <a:pt x="2113801" y="1778296"/>
                </a:lnTo>
                <a:lnTo>
                  <a:pt x="2113801" y="1784073"/>
                </a:lnTo>
                <a:lnTo>
                  <a:pt x="2123425" y="1784073"/>
                </a:lnTo>
                <a:cubicBezTo>
                  <a:pt x="2121501" y="1793694"/>
                  <a:pt x="2117651" y="1797544"/>
                  <a:pt x="2133050" y="1799470"/>
                </a:cubicBezTo>
                <a:lnTo>
                  <a:pt x="2129521" y="1804763"/>
                </a:lnTo>
                <a:lnTo>
                  <a:pt x="2127275" y="1801393"/>
                </a:lnTo>
                <a:cubicBezTo>
                  <a:pt x="2115726" y="1801393"/>
                  <a:pt x="2121501" y="1803319"/>
                  <a:pt x="2115726" y="1799470"/>
                </a:cubicBezTo>
                <a:lnTo>
                  <a:pt x="2104178" y="1803319"/>
                </a:lnTo>
                <a:lnTo>
                  <a:pt x="2108027" y="1797544"/>
                </a:lnTo>
                <a:cubicBezTo>
                  <a:pt x="2100328" y="1793694"/>
                  <a:pt x="2098403" y="1793694"/>
                  <a:pt x="2096478" y="1784073"/>
                </a:cubicBezTo>
                <a:lnTo>
                  <a:pt x="2102253" y="1784073"/>
                </a:lnTo>
                <a:lnTo>
                  <a:pt x="2098403" y="1778296"/>
                </a:lnTo>
                <a:lnTo>
                  <a:pt x="2104178" y="1778296"/>
                </a:lnTo>
                <a:close/>
                <a:moveTo>
                  <a:pt x="2127276" y="1772521"/>
                </a:moveTo>
                <a:lnTo>
                  <a:pt x="2127276" y="1782146"/>
                </a:lnTo>
                <a:lnTo>
                  <a:pt x="2121502" y="1778295"/>
                </a:lnTo>
                <a:lnTo>
                  <a:pt x="2123427" y="1776371"/>
                </a:lnTo>
                <a:close/>
                <a:moveTo>
                  <a:pt x="2163845" y="1770593"/>
                </a:moveTo>
                <a:lnTo>
                  <a:pt x="2169621" y="1774442"/>
                </a:lnTo>
                <a:lnTo>
                  <a:pt x="2159996" y="1776367"/>
                </a:lnTo>
                <a:close/>
                <a:moveTo>
                  <a:pt x="2396745" y="1770583"/>
                </a:moveTo>
                <a:cubicBezTo>
                  <a:pt x="2390970" y="1774432"/>
                  <a:pt x="2392895" y="1770583"/>
                  <a:pt x="2390970" y="1778282"/>
                </a:cubicBezTo>
                <a:lnTo>
                  <a:pt x="2396745" y="1778282"/>
                </a:lnTo>
                <a:close/>
                <a:moveTo>
                  <a:pt x="2271634" y="1766746"/>
                </a:moveTo>
                <a:lnTo>
                  <a:pt x="2267784" y="1772522"/>
                </a:lnTo>
                <a:lnTo>
                  <a:pt x="2271634" y="1774446"/>
                </a:lnTo>
                <a:lnTo>
                  <a:pt x="2277408" y="1772522"/>
                </a:lnTo>
                <a:close/>
                <a:moveTo>
                  <a:pt x="6332937" y="1764866"/>
                </a:moveTo>
                <a:cubicBezTo>
                  <a:pt x="6342561" y="1778342"/>
                  <a:pt x="6317538" y="1780267"/>
                  <a:pt x="6313689" y="1786045"/>
                </a:cubicBezTo>
                <a:cubicBezTo>
                  <a:pt x="6223224" y="1838013"/>
                  <a:pt x="6132757" y="1891903"/>
                  <a:pt x="6036518" y="1938097"/>
                </a:cubicBezTo>
                <a:cubicBezTo>
                  <a:pt x="6123133" y="1880357"/>
                  <a:pt x="6219374" y="1828388"/>
                  <a:pt x="6313689" y="1774492"/>
                </a:cubicBezTo>
                <a:cubicBezTo>
                  <a:pt x="6319463" y="1770642"/>
                  <a:pt x="6325237" y="1766792"/>
                  <a:pt x="6332937" y="1764866"/>
                </a:cubicBezTo>
                <a:close/>
                <a:moveTo>
                  <a:pt x="2223514" y="1764581"/>
                </a:moveTo>
                <a:lnTo>
                  <a:pt x="2223514" y="1770594"/>
                </a:lnTo>
                <a:lnTo>
                  <a:pt x="2223512" y="1770594"/>
                </a:lnTo>
                <a:lnTo>
                  <a:pt x="2225439" y="1772522"/>
                </a:lnTo>
                <a:lnTo>
                  <a:pt x="2229289" y="1766746"/>
                </a:lnTo>
                <a:close/>
                <a:moveTo>
                  <a:pt x="2188868" y="1762895"/>
                </a:moveTo>
                <a:lnTo>
                  <a:pt x="2198492" y="1762895"/>
                </a:lnTo>
                <a:lnTo>
                  <a:pt x="2198492" y="1770596"/>
                </a:lnTo>
                <a:close/>
                <a:moveTo>
                  <a:pt x="2106103" y="1759032"/>
                </a:moveTo>
                <a:cubicBezTo>
                  <a:pt x="2104178" y="1772506"/>
                  <a:pt x="2109952" y="1764807"/>
                  <a:pt x="2100328" y="1770582"/>
                </a:cubicBezTo>
                <a:cubicBezTo>
                  <a:pt x="2100328" y="1757108"/>
                  <a:pt x="2096478" y="1764807"/>
                  <a:pt x="2106103" y="1759032"/>
                </a:cubicBezTo>
                <a:close/>
                <a:moveTo>
                  <a:pt x="2183095" y="1757122"/>
                </a:moveTo>
                <a:lnTo>
                  <a:pt x="2192718" y="1757122"/>
                </a:lnTo>
                <a:lnTo>
                  <a:pt x="2188868" y="1762895"/>
                </a:lnTo>
                <a:close/>
                <a:moveTo>
                  <a:pt x="2077231" y="1757108"/>
                </a:moveTo>
                <a:lnTo>
                  <a:pt x="2084930" y="1757108"/>
                </a:lnTo>
                <a:lnTo>
                  <a:pt x="2084930" y="1762882"/>
                </a:lnTo>
                <a:close/>
                <a:moveTo>
                  <a:pt x="3449604" y="1755240"/>
                </a:moveTo>
                <a:cubicBezTo>
                  <a:pt x="3413033" y="1816836"/>
                  <a:pt x="3374538" y="1872654"/>
                  <a:pt x="3330268" y="1922695"/>
                </a:cubicBezTo>
                <a:cubicBezTo>
                  <a:pt x="3330268" y="1924620"/>
                  <a:pt x="3332192" y="1924620"/>
                  <a:pt x="3332192" y="1926545"/>
                </a:cubicBezTo>
                <a:cubicBezTo>
                  <a:pt x="3336042" y="1936169"/>
                  <a:pt x="3322568" y="1949640"/>
                  <a:pt x="3316794" y="1943867"/>
                </a:cubicBezTo>
                <a:cubicBezTo>
                  <a:pt x="3314869" y="1941942"/>
                  <a:pt x="3314869" y="1941942"/>
                  <a:pt x="3312944" y="1940018"/>
                </a:cubicBezTo>
                <a:cubicBezTo>
                  <a:pt x="3280224" y="1976566"/>
                  <a:pt x="3243653" y="2009274"/>
                  <a:pt x="3205157" y="2040058"/>
                </a:cubicBezTo>
                <a:cubicBezTo>
                  <a:pt x="3203231" y="2047763"/>
                  <a:pt x="3203231" y="2055470"/>
                  <a:pt x="3201306" y="2063171"/>
                </a:cubicBezTo>
                <a:cubicBezTo>
                  <a:pt x="3307170" y="1990030"/>
                  <a:pt x="3393785" y="1888052"/>
                  <a:pt x="3449604" y="1755240"/>
                </a:cubicBezTo>
                <a:close/>
                <a:moveTo>
                  <a:pt x="2250462" y="1755197"/>
                </a:moveTo>
                <a:lnTo>
                  <a:pt x="2260085" y="1762897"/>
                </a:lnTo>
                <a:lnTo>
                  <a:pt x="2260085" y="1755197"/>
                </a:lnTo>
                <a:close/>
                <a:moveTo>
                  <a:pt x="2165771" y="1753270"/>
                </a:moveTo>
                <a:lnTo>
                  <a:pt x="2167696" y="1764819"/>
                </a:lnTo>
                <a:cubicBezTo>
                  <a:pt x="2159997" y="1768668"/>
                  <a:pt x="2169621" y="1766745"/>
                  <a:pt x="2161922" y="1766745"/>
                </a:cubicBezTo>
                <a:cubicBezTo>
                  <a:pt x="2156147" y="1766745"/>
                  <a:pt x="2158073" y="1766745"/>
                  <a:pt x="2150372" y="1764819"/>
                </a:cubicBezTo>
                <a:lnTo>
                  <a:pt x="2150372" y="1768668"/>
                </a:lnTo>
                <a:lnTo>
                  <a:pt x="2150374" y="1768668"/>
                </a:lnTo>
                <a:lnTo>
                  <a:pt x="2156148" y="1774442"/>
                </a:lnTo>
                <a:lnTo>
                  <a:pt x="2134974" y="1782142"/>
                </a:lnTo>
                <a:cubicBezTo>
                  <a:pt x="2142192" y="1772037"/>
                  <a:pt x="2141832" y="1777089"/>
                  <a:pt x="2145260" y="1774563"/>
                </a:cubicBezTo>
                <a:lnTo>
                  <a:pt x="2148702" y="1770594"/>
                </a:lnTo>
                <a:lnTo>
                  <a:pt x="2140748" y="1770594"/>
                </a:lnTo>
                <a:cubicBezTo>
                  <a:pt x="2146522" y="1759044"/>
                  <a:pt x="2138824" y="1759044"/>
                  <a:pt x="2156147" y="1757119"/>
                </a:cubicBezTo>
                <a:lnTo>
                  <a:pt x="2152297" y="1760968"/>
                </a:lnTo>
                <a:lnTo>
                  <a:pt x="2161922" y="1760968"/>
                </a:lnTo>
                <a:cubicBezTo>
                  <a:pt x="2159997" y="1753270"/>
                  <a:pt x="2158073" y="1759044"/>
                  <a:pt x="2165771" y="1753270"/>
                </a:cubicBezTo>
                <a:close/>
                <a:moveTo>
                  <a:pt x="2198493" y="1751349"/>
                </a:moveTo>
                <a:lnTo>
                  <a:pt x="2198493" y="1759047"/>
                </a:lnTo>
                <a:lnTo>
                  <a:pt x="2192719" y="1757122"/>
                </a:lnTo>
                <a:close/>
                <a:moveTo>
                  <a:pt x="2121501" y="1751346"/>
                </a:moveTo>
                <a:lnTo>
                  <a:pt x="2136900" y="1751346"/>
                </a:lnTo>
                <a:cubicBezTo>
                  <a:pt x="2133050" y="1757119"/>
                  <a:pt x="2133050" y="1751346"/>
                  <a:pt x="2136900" y="1759044"/>
                </a:cubicBezTo>
                <a:lnTo>
                  <a:pt x="2129200" y="1764819"/>
                </a:lnTo>
                <a:lnTo>
                  <a:pt x="2133050" y="1770594"/>
                </a:lnTo>
                <a:lnTo>
                  <a:pt x="2127275" y="1772520"/>
                </a:lnTo>
                <a:lnTo>
                  <a:pt x="2121501" y="1766745"/>
                </a:lnTo>
                <a:lnTo>
                  <a:pt x="2125351" y="1760969"/>
                </a:lnTo>
                <a:close/>
                <a:moveTo>
                  <a:pt x="2084931" y="1751334"/>
                </a:moveTo>
                <a:lnTo>
                  <a:pt x="2090705" y="1751334"/>
                </a:lnTo>
                <a:lnTo>
                  <a:pt x="2084931" y="1757108"/>
                </a:lnTo>
                <a:close/>
                <a:moveTo>
                  <a:pt x="2096479" y="1749433"/>
                </a:moveTo>
                <a:lnTo>
                  <a:pt x="2108027" y="1751357"/>
                </a:lnTo>
                <a:lnTo>
                  <a:pt x="2108027" y="1755206"/>
                </a:lnTo>
                <a:lnTo>
                  <a:pt x="2096479" y="1757130"/>
                </a:lnTo>
                <a:lnTo>
                  <a:pt x="2094554" y="1753281"/>
                </a:lnTo>
                <a:close/>
                <a:moveTo>
                  <a:pt x="2262010" y="1749425"/>
                </a:moveTo>
                <a:lnTo>
                  <a:pt x="2267784" y="1755197"/>
                </a:lnTo>
                <a:lnTo>
                  <a:pt x="2269709" y="1759047"/>
                </a:lnTo>
                <a:cubicBezTo>
                  <a:pt x="2267784" y="1766746"/>
                  <a:pt x="2265860" y="1760971"/>
                  <a:pt x="2273559" y="1766746"/>
                </a:cubicBezTo>
                <a:cubicBezTo>
                  <a:pt x="2279333" y="1755197"/>
                  <a:pt x="2271634" y="1766746"/>
                  <a:pt x="2277408" y="1755197"/>
                </a:cubicBezTo>
                <a:lnTo>
                  <a:pt x="2267784" y="1755197"/>
                </a:lnTo>
                <a:lnTo>
                  <a:pt x="2267784" y="1749425"/>
                </a:lnTo>
                <a:close/>
                <a:moveTo>
                  <a:pt x="2059907" y="1745582"/>
                </a:moveTo>
                <a:lnTo>
                  <a:pt x="2063757" y="1749431"/>
                </a:lnTo>
                <a:lnTo>
                  <a:pt x="2057983" y="1755205"/>
                </a:lnTo>
                <a:cubicBezTo>
                  <a:pt x="2061832" y="1760978"/>
                  <a:pt x="2061832" y="1755205"/>
                  <a:pt x="2057983" y="1762903"/>
                </a:cubicBezTo>
                <a:cubicBezTo>
                  <a:pt x="2046433" y="1755205"/>
                  <a:pt x="2057983" y="1762903"/>
                  <a:pt x="2052208" y="1751356"/>
                </a:cubicBezTo>
                <a:close/>
                <a:moveTo>
                  <a:pt x="2210041" y="1741729"/>
                </a:moveTo>
                <a:lnTo>
                  <a:pt x="2204266" y="1747502"/>
                </a:lnTo>
                <a:lnTo>
                  <a:pt x="2210041" y="1751352"/>
                </a:lnTo>
                <a:close/>
                <a:moveTo>
                  <a:pt x="2229186" y="1739949"/>
                </a:moveTo>
                <a:lnTo>
                  <a:pt x="2220407" y="1752238"/>
                </a:lnTo>
                <a:lnTo>
                  <a:pt x="2223514" y="1753274"/>
                </a:lnTo>
                <a:lnTo>
                  <a:pt x="2233138" y="1741726"/>
                </a:lnTo>
                <a:close/>
                <a:moveTo>
                  <a:pt x="2228326" y="1739559"/>
                </a:moveTo>
                <a:lnTo>
                  <a:pt x="2227788" y="1739801"/>
                </a:lnTo>
                <a:lnTo>
                  <a:pt x="2228865" y="1739801"/>
                </a:lnTo>
                <a:close/>
                <a:moveTo>
                  <a:pt x="2221271" y="1737236"/>
                </a:moveTo>
                <a:lnTo>
                  <a:pt x="2219667" y="1737876"/>
                </a:lnTo>
                <a:lnTo>
                  <a:pt x="2219667" y="1739801"/>
                </a:lnTo>
                <a:lnTo>
                  <a:pt x="2222554" y="1739801"/>
                </a:lnTo>
                <a:close/>
                <a:moveTo>
                  <a:pt x="2252386" y="1735952"/>
                </a:moveTo>
                <a:cubicBezTo>
                  <a:pt x="2246612" y="1735952"/>
                  <a:pt x="2248537" y="1735952"/>
                  <a:pt x="2240837" y="1737875"/>
                </a:cubicBezTo>
                <a:lnTo>
                  <a:pt x="2252386" y="1745577"/>
                </a:lnTo>
                <a:lnTo>
                  <a:pt x="2258161" y="1737875"/>
                </a:lnTo>
                <a:cubicBezTo>
                  <a:pt x="2258161" y="1737875"/>
                  <a:pt x="2254311" y="1735952"/>
                  <a:pt x="2252386" y="1735952"/>
                </a:cubicBezTo>
                <a:close/>
                <a:moveTo>
                  <a:pt x="2175395" y="1732099"/>
                </a:moveTo>
                <a:lnTo>
                  <a:pt x="2185019" y="1739801"/>
                </a:lnTo>
                <a:lnTo>
                  <a:pt x="2177320" y="1743651"/>
                </a:lnTo>
                <a:close/>
                <a:moveTo>
                  <a:pt x="2354399" y="1732087"/>
                </a:moveTo>
                <a:lnTo>
                  <a:pt x="2354399" y="1737861"/>
                </a:lnTo>
                <a:lnTo>
                  <a:pt x="2360174" y="1732087"/>
                </a:lnTo>
                <a:close/>
                <a:moveTo>
                  <a:pt x="2150372" y="1730174"/>
                </a:moveTo>
                <a:lnTo>
                  <a:pt x="2159996" y="1732098"/>
                </a:lnTo>
                <a:lnTo>
                  <a:pt x="2156146" y="1737875"/>
                </a:lnTo>
                <a:lnTo>
                  <a:pt x="2150372" y="1735949"/>
                </a:lnTo>
                <a:close/>
                <a:moveTo>
                  <a:pt x="2134975" y="1730174"/>
                </a:moveTo>
                <a:lnTo>
                  <a:pt x="2140749" y="1730174"/>
                </a:lnTo>
                <a:lnTo>
                  <a:pt x="2140749" y="1735949"/>
                </a:lnTo>
                <a:lnTo>
                  <a:pt x="2150372" y="1735949"/>
                </a:lnTo>
                <a:lnTo>
                  <a:pt x="2146522" y="1739797"/>
                </a:lnTo>
                <a:lnTo>
                  <a:pt x="2140749" y="1739797"/>
                </a:lnTo>
                <a:lnTo>
                  <a:pt x="2138824" y="1747497"/>
                </a:lnTo>
                <a:cubicBezTo>
                  <a:pt x="2133050" y="1743647"/>
                  <a:pt x="2136898" y="1743647"/>
                  <a:pt x="2127274" y="1741722"/>
                </a:cubicBezTo>
                <a:lnTo>
                  <a:pt x="2125351" y="1747497"/>
                </a:lnTo>
                <a:lnTo>
                  <a:pt x="2123425" y="1739797"/>
                </a:lnTo>
                <a:lnTo>
                  <a:pt x="2131124" y="1737872"/>
                </a:lnTo>
                <a:lnTo>
                  <a:pt x="2140748" y="1739797"/>
                </a:lnTo>
                <a:lnTo>
                  <a:pt x="2140748" y="1735949"/>
                </a:lnTo>
                <a:close/>
                <a:moveTo>
                  <a:pt x="2077230" y="1730161"/>
                </a:moveTo>
                <a:lnTo>
                  <a:pt x="2088780" y="1734010"/>
                </a:lnTo>
                <a:lnTo>
                  <a:pt x="2083004" y="1737860"/>
                </a:lnTo>
                <a:close/>
                <a:moveTo>
                  <a:pt x="2364023" y="1726313"/>
                </a:moveTo>
                <a:lnTo>
                  <a:pt x="2369799" y="1732087"/>
                </a:lnTo>
                <a:lnTo>
                  <a:pt x="2369799" y="1726313"/>
                </a:lnTo>
                <a:close/>
                <a:moveTo>
                  <a:pt x="2279333" y="1724403"/>
                </a:moveTo>
                <a:lnTo>
                  <a:pt x="2265860" y="1726329"/>
                </a:lnTo>
                <a:lnTo>
                  <a:pt x="2269709" y="1732102"/>
                </a:lnTo>
                <a:lnTo>
                  <a:pt x="2279333" y="1730176"/>
                </a:lnTo>
                <a:close/>
                <a:moveTo>
                  <a:pt x="2298581" y="1720554"/>
                </a:moveTo>
                <a:cubicBezTo>
                  <a:pt x="2302431" y="1730176"/>
                  <a:pt x="2300506" y="1728252"/>
                  <a:pt x="2308205" y="1732102"/>
                </a:cubicBezTo>
                <a:lnTo>
                  <a:pt x="2312056" y="1730176"/>
                </a:lnTo>
                <a:cubicBezTo>
                  <a:pt x="2308205" y="1722479"/>
                  <a:pt x="2310130" y="1724403"/>
                  <a:pt x="2298581" y="1720554"/>
                </a:cubicBezTo>
                <a:close/>
                <a:moveTo>
                  <a:pt x="2190794" y="1718628"/>
                </a:moveTo>
                <a:lnTo>
                  <a:pt x="2196568" y="1724402"/>
                </a:lnTo>
                <a:lnTo>
                  <a:pt x="2188870" y="1728252"/>
                </a:lnTo>
                <a:close/>
                <a:moveTo>
                  <a:pt x="2123426" y="1718626"/>
                </a:moveTo>
                <a:lnTo>
                  <a:pt x="2131125" y="1724399"/>
                </a:lnTo>
                <a:lnTo>
                  <a:pt x="2123426" y="1728250"/>
                </a:lnTo>
                <a:close/>
                <a:moveTo>
                  <a:pt x="2117651" y="1716709"/>
                </a:moveTo>
                <a:lnTo>
                  <a:pt x="2117651" y="1724407"/>
                </a:lnTo>
                <a:cubicBezTo>
                  <a:pt x="2111876" y="1718634"/>
                  <a:pt x="2111876" y="1728258"/>
                  <a:pt x="2106102" y="1718634"/>
                </a:cubicBezTo>
                <a:close/>
                <a:moveTo>
                  <a:pt x="2142673" y="1716701"/>
                </a:moveTo>
                <a:lnTo>
                  <a:pt x="2138824" y="1728251"/>
                </a:lnTo>
                <a:cubicBezTo>
                  <a:pt x="2133050" y="1722476"/>
                  <a:pt x="2134974" y="1726325"/>
                  <a:pt x="2133050" y="1718627"/>
                </a:cubicBezTo>
                <a:close/>
                <a:moveTo>
                  <a:pt x="2165771" y="1709004"/>
                </a:moveTo>
                <a:lnTo>
                  <a:pt x="2175397" y="1710929"/>
                </a:lnTo>
                <a:lnTo>
                  <a:pt x="2171546" y="1714779"/>
                </a:lnTo>
                <a:lnTo>
                  <a:pt x="2171545" y="1714779"/>
                </a:lnTo>
                <a:cubicBezTo>
                  <a:pt x="2169621" y="1714779"/>
                  <a:pt x="2169621" y="1714779"/>
                  <a:pt x="2165771" y="1716704"/>
                </a:cubicBezTo>
                <a:cubicBezTo>
                  <a:pt x="2167696" y="1724402"/>
                  <a:pt x="2169621" y="1718630"/>
                  <a:pt x="2161921" y="1724402"/>
                </a:cubicBezTo>
                <a:cubicBezTo>
                  <a:pt x="2156147" y="1712854"/>
                  <a:pt x="2163847" y="1724402"/>
                  <a:pt x="2158073" y="1712854"/>
                </a:cubicBezTo>
                <a:lnTo>
                  <a:pt x="2167696" y="1712854"/>
                </a:lnTo>
                <a:close/>
                <a:moveTo>
                  <a:pt x="2069531" y="1707085"/>
                </a:moveTo>
                <a:lnTo>
                  <a:pt x="2069531" y="1712862"/>
                </a:lnTo>
                <a:lnTo>
                  <a:pt x="2059907" y="1712862"/>
                </a:lnTo>
                <a:cubicBezTo>
                  <a:pt x="2065681" y="1707085"/>
                  <a:pt x="2059907" y="1710936"/>
                  <a:pt x="2069531" y="1707085"/>
                </a:cubicBezTo>
                <a:close/>
                <a:moveTo>
                  <a:pt x="2383271" y="1701291"/>
                </a:moveTo>
                <a:lnTo>
                  <a:pt x="2381347" y="1705140"/>
                </a:lnTo>
                <a:cubicBezTo>
                  <a:pt x="2387121" y="1716690"/>
                  <a:pt x="2381347" y="1712840"/>
                  <a:pt x="2390970" y="1716690"/>
                </a:cubicBezTo>
                <a:lnTo>
                  <a:pt x="2387121" y="1708991"/>
                </a:lnTo>
                <a:cubicBezTo>
                  <a:pt x="2390970" y="1701291"/>
                  <a:pt x="2390970" y="1705140"/>
                  <a:pt x="2383271" y="1701291"/>
                </a:cubicBezTo>
                <a:close/>
                <a:moveTo>
                  <a:pt x="2009864" y="1699364"/>
                </a:moveTo>
                <a:lnTo>
                  <a:pt x="2009864" y="1705138"/>
                </a:lnTo>
                <a:lnTo>
                  <a:pt x="2004090" y="1705138"/>
                </a:lnTo>
                <a:close/>
                <a:moveTo>
                  <a:pt x="2115726" y="1697459"/>
                </a:moveTo>
                <a:lnTo>
                  <a:pt x="2106102" y="1707083"/>
                </a:lnTo>
                <a:lnTo>
                  <a:pt x="2102253" y="1701309"/>
                </a:lnTo>
                <a:close/>
                <a:moveTo>
                  <a:pt x="2206191" y="1697457"/>
                </a:moveTo>
                <a:lnTo>
                  <a:pt x="2211965" y="1697457"/>
                </a:lnTo>
                <a:lnTo>
                  <a:pt x="2217741" y="1703231"/>
                </a:lnTo>
                <a:lnTo>
                  <a:pt x="2229290" y="1701307"/>
                </a:lnTo>
                <a:cubicBezTo>
                  <a:pt x="2221590" y="1710932"/>
                  <a:pt x="2225441" y="1705156"/>
                  <a:pt x="2213891" y="1710932"/>
                </a:cubicBezTo>
                <a:lnTo>
                  <a:pt x="2208116" y="1703231"/>
                </a:lnTo>
                <a:lnTo>
                  <a:pt x="2204266" y="1714782"/>
                </a:lnTo>
                <a:lnTo>
                  <a:pt x="2198492" y="1714782"/>
                </a:lnTo>
                <a:lnTo>
                  <a:pt x="2192718" y="1710932"/>
                </a:lnTo>
                <a:lnTo>
                  <a:pt x="2183094" y="1714782"/>
                </a:lnTo>
                <a:cubicBezTo>
                  <a:pt x="2185018" y="1718633"/>
                  <a:pt x="2186943" y="1722481"/>
                  <a:pt x="2177319" y="1722481"/>
                </a:cubicBezTo>
                <a:cubicBezTo>
                  <a:pt x="2173470" y="1722481"/>
                  <a:pt x="2173470" y="1718633"/>
                  <a:pt x="2171545" y="1716706"/>
                </a:cubicBezTo>
                <a:lnTo>
                  <a:pt x="2181169" y="1716706"/>
                </a:lnTo>
                <a:lnTo>
                  <a:pt x="2177319" y="1709007"/>
                </a:lnTo>
                <a:lnTo>
                  <a:pt x="2183094" y="1705156"/>
                </a:lnTo>
                <a:lnTo>
                  <a:pt x="2194642" y="1709007"/>
                </a:lnTo>
                <a:lnTo>
                  <a:pt x="2204267" y="1699382"/>
                </a:lnTo>
                <a:close/>
                <a:moveTo>
                  <a:pt x="2067606" y="1693612"/>
                </a:moveTo>
                <a:lnTo>
                  <a:pt x="2073381" y="1699388"/>
                </a:lnTo>
                <a:lnTo>
                  <a:pt x="2067606" y="1703237"/>
                </a:lnTo>
                <a:lnTo>
                  <a:pt x="2063757" y="1699388"/>
                </a:lnTo>
                <a:close/>
                <a:moveTo>
                  <a:pt x="2200418" y="1693606"/>
                </a:moveTo>
                <a:lnTo>
                  <a:pt x="2204267" y="1699382"/>
                </a:lnTo>
                <a:lnTo>
                  <a:pt x="2196568" y="1699382"/>
                </a:lnTo>
                <a:close/>
                <a:moveTo>
                  <a:pt x="2217741" y="1693595"/>
                </a:moveTo>
                <a:lnTo>
                  <a:pt x="2223515" y="1699369"/>
                </a:lnTo>
                <a:lnTo>
                  <a:pt x="2215816" y="1699369"/>
                </a:lnTo>
                <a:close/>
                <a:moveTo>
                  <a:pt x="2240838" y="1691681"/>
                </a:moveTo>
                <a:lnTo>
                  <a:pt x="2233138" y="1701306"/>
                </a:lnTo>
                <a:lnTo>
                  <a:pt x="2229289" y="1695530"/>
                </a:lnTo>
                <a:close/>
                <a:moveTo>
                  <a:pt x="2229289" y="1685905"/>
                </a:moveTo>
                <a:lnTo>
                  <a:pt x="2229289" y="1695530"/>
                </a:lnTo>
                <a:lnTo>
                  <a:pt x="2229289" y="1695531"/>
                </a:lnTo>
                <a:lnTo>
                  <a:pt x="2219665" y="1687831"/>
                </a:lnTo>
                <a:close/>
                <a:moveTo>
                  <a:pt x="2171545" y="1685896"/>
                </a:moveTo>
                <a:lnTo>
                  <a:pt x="2181169" y="1687821"/>
                </a:lnTo>
                <a:lnTo>
                  <a:pt x="2171545" y="1695520"/>
                </a:lnTo>
                <a:close/>
                <a:moveTo>
                  <a:pt x="2365948" y="1685892"/>
                </a:moveTo>
                <a:lnTo>
                  <a:pt x="2365948" y="1691666"/>
                </a:lnTo>
                <a:lnTo>
                  <a:pt x="2371722" y="1691666"/>
                </a:lnTo>
                <a:close/>
                <a:moveTo>
                  <a:pt x="3580490" y="1684022"/>
                </a:moveTo>
                <a:cubicBezTo>
                  <a:pt x="3520821" y="1951565"/>
                  <a:pt x="3334117" y="2070876"/>
                  <a:pt x="3185908" y="2169084"/>
                </a:cubicBezTo>
                <a:cubicBezTo>
                  <a:pt x="3185908" y="2169084"/>
                  <a:pt x="3185908" y="2171011"/>
                  <a:pt x="3185908" y="2171011"/>
                </a:cubicBezTo>
                <a:cubicBezTo>
                  <a:pt x="3362988" y="2086287"/>
                  <a:pt x="3540069" y="1951565"/>
                  <a:pt x="3580490" y="1684022"/>
                </a:cubicBezTo>
                <a:close/>
                <a:moveTo>
                  <a:pt x="3561242" y="1680174"/>
                </a:moveTo>
                <a:cubicBezTo>
                  <a:pt x="3536219" y="1691723"/>
                  <a:pt x="3540069" y="1712899"/>
                  <a:pt x="3528520" y="1745620"/>
                </a:cubicBezTo>
                <a:cubicBezTo>
                  <a:pt x="3459228" y="1943867"/>
                  <a:pt x="3324494" y="2032364"/>
                  <a:pt x="3191683" y="2132505"/>
                </a:cubicBezTo>
                <a:cubicBezTo>
                  <a:pt x="3191683" y="2136351"/>
                  <a:pt x="3189758" y="2142131"/>
                  <a:pt x="3191683" y="2149832"/>
                </a:cubicBezTo>
                <a:cubicBezTo>
                  <a:pt x="3336042" y="2065101"/>
                  <a:pt x="3482326" y="1943867"/>
                  <a:pt x="3528520" y="1766789"/>
                </a:cubicBezTo>
                <a:cubicBezTo>
                  <a:pt x="3541994" y="1770640"/>
                  <a:pt x="3557392" y="1699424"/>
                  <a:pt x="3561242" y="1680174"/>
                </a:cubicBezTo>
                <a:close/>
                <a:moveTo>
                  <a:pt x="2250462" y="1680124"/>
                </a:moveTo>
                <a:lnTo>
                  <a:pt x="2260086" y="1687824"/>
                </a:lnTo>
                <a:lnTo>
                  <a:pt x="2250462" y="1687824"/>
                </a:lnTo>
                <a:cubicBezTo>
                  <a:pt x="2252386" y="1695523"/>
                  <a:pt x="2256236" y="1691674"/>
                  <a:pt x="2246612" y="1693598"/>
                </a:cubicBezTo>
                <a:lnTo>
                  <a:pt x="2244688" y="1685898"/>
                </a:lnTo>
                <a:close/>
                <a:moveTo>
                  <a:pt x="2242763" y="1678200"/>
                </a:moveTo>
                <a:lnTo>
                  <a:pt x="2242763" y="1683974"/>
                </a:lnTo>
                <a:lnTo>
                  <a:pt x="2236989" y="1683974"/>
                </a:lnTo>
                <a:close/>
                <a:moveTo>
                  <a:pt x="2094554" y="1678191"/>
                </a:moveTo>
                <a:lnTo>
                  <a:pt x="2090704" y="1689741"/>
                </a:lnTo>
                <a:lnTo>
                  <a:pt x="2081080" y="1682041"/>
                </a:lnTo>
                <a:close/>
                <a:moveTo>
                  <a:pt x="2365948" y="1676268"/>
                </a:moveTo>
                <a:lnTo>
                  <a:pt x="2369799" y="1682042"/>
                </a:lnTo>
                <a:lnTo>
                  <a:pt x="2375573" y="1676268"/>
                </a:lnTo>
                <a:close/>
                <a:moveTo>
                  <a:pt x="2188868" y="1672422"/>
                </a:moveTo>
                <a:cubicBezTo>
                  <a:pt x="2186943" y="1678196"/>
                  <a:pt x="2194644" y="1685896"/>
                  <a:pt x="2185018" y="1691671"/>
                </a:cubicBezTo>
                <a:lnTo>
                  <a:pt x="2183093" y="1687821"/>
                </a:lnTo>
                <a:lnTo>
                  <a:pt x="2186943" y="1678196"/>
                </a:lnTo>
                <a:cubicBezTo>
                  <a:pt x="2177319" y="1682047"/>
                  <a:pt x="2183093" y="1683971"/>
                  <a:pt x="2177319" y="1676271"/>
                </a:cubicBezTo>
                <a:close/>
                <a:moveTo>
                  <a:pt x="2181168" y="1662798"/>
                </a:moveTo>
                <a:lnTo>
                  <a:pt x="2186943" y="1664723"/>
                </a:lnTo>
                <a:lnTo>
                  <a:pt x="2177319" y="1674347"/>
                </a:lnTo>
                <a:close/>
                <a:moveTo>
                  <a:pt x="2240837" y="1660885"/>
                </a:moveTo>
                <a:lnTo>
                  <a:pt x="2251562" y="1671608"/>
                </a:lnTo>
                <a:lnTo>
                  <a:pt x="2265860" y="1660885"/>
                </a:lnTo>
                <a:lnTo>
                  <a:pt x="2269711" y="1664734"/>
                </a:lnTo>
                <a:cubicBezTo>
                  <a:pt x="2269711" y="1666177"/>
                  <a:pt x="2259965" y="1677365"/>
                  <a:pt x="2254281" y="1677184"/>
                </a:cubicBezTo>
                <a:lnTo>
                  <a:pt x="2251013" y="1673119"/>
                </a:lnTo>
                <a:lnTo>
                  <a:pt x="2248537" y="1674357"/>
                </a:lnTo>
                <a:lnTo>
                  <a:pt x="2236988" y="1672433"/>
                </a:lnTo>
                <a:cubicBezTo>
                  <a:pt x="2242762" y="1662809"/>
                  <a:pt x="2235063" y="1674357"/>
                  <a:pt x="2240837" y="1660885"/>
                </a:cubicBezTo>
                <a:close/>
                <a:moveTo>
                  <a:pt x="2211965" y="1660875"/>
                </a:moveTo>
                <a:lnTo>
                  <a:pt x="2217740" y="1666649"/>
                </a:lnTo>
                <a:lnTo>
                  <a:pt x="2208116" y="1668574"/>
                </a:lnTo>
                <a:close/>
                <a:moveTo>
                  <a:pt x="2391612" y="1656378"/>
                </a:moveTo>
                <a:lnTo>
                  <a:pt x="2392895" y="1657021"/>
                </a:lnTo>
                <a:lnTo>
                  <a:pt x="2390970" y="1657021"/>
                </a:lnTo>
                <a:close/>
                <a:moveTo>
                  <a:pt x="2127276" y="1655106"/>
                </a:moveTo>
                <a:lnTo>
                  <a:pt x="2127276" y="1658957"/>
                </a:lnTo>
                <a:lnTo>
                  <a:pt x="2121502" y="1658957"/>
                </a:lnTo>
                <a:close/>
                <a:moveTo>
                  <a:pt x="4829678" y="1653226"/>
                </a:moveTo>
                <a:cubicBezTo>
                  <a:pt x="4825828" y="1657078"/>
                  <a:pt x="4820054" y="1659005"/>
                  <a:pt x="4818129" y="1662852"/>
                </a:cubicBezTo>
                <a:cubicBezTo>
                  <a:pt x="4818129" y="1664777"/>
                  <a:pt x="4816204" y="1666703"/>
                  <a:pt x="4816204" y="1668628"/>
                </a:cubicBezTo>
                <a:cubicBezTo>
                  <a:pt x="4821979" y="1662852"/>
                  <a:pt x="4825828" y="1659005"/>
                  <a:pt x="4829678" y="1653226"/>
                </a:cubicBezTo>
                <a:close/>
                <a:moveTo>
                  <a:pt x="2117652" y="1651263"/>
                </a:moveTo>
                <a:lnTo>
                  <a:pt x="2117652" y="1657037"/>
                </a:lnTo>
                <a:lnTo>
                  <a:pt x="2111878" y="1657037"/>
                </a:lnTo>
                <a:close/>
                <a:moveTo>
                  <a:pt x="2302431" y="1651260"/>
                </a:moveTo>
                <a:cubicBezTo>
                  <a:pt x="2315905" y="1651260"/>
                  <a:pt x="2310130" y="1653185"/>
                  <a:pt x="2319755" y="1658960"/>
                </a:cubicBezTo>
                <a:lnTo>
                  <a:pt x="2315905" y="1664734"/>
                </a:lnTo>
                <a:lnTo>
                  <a:pt x="2319755" y="1666659"/>
                </a:lnTo>
                <a:cubicBezTo>
                  <a:pt x="2317830" y="1668583"/>
                  <a:pt x="2317830" y="1672433"/>
                  <a:pt x="2317830" y="1674356"/>
                </a:cubicBezTo>
                <a:lnTo>
                  <a:pt x="2310130" y="1672433"/>
                </a:lnTo>
                <a:lnTo>
                  <a:pt x="2313981" y="1683980"/>
                </a:lnTo>
                <a:lnTo>
                  <a:pt x="2317830" y="1682055"/>
                </a:lnTo>
                <a:cubicBezTo>
                  <a:pt x="2315905" y="1685905"/>
                  <a:pt x="2315905" y="1687831"/>
                  <a:pt x="2315905" y="1691680"/>
                </a:cubicBezTo>
                <a:lnTo>
                  <a:pt x="2306280" y="1691680"/>
                </a:lnTo>
                <a:lnTo>
                  <a:pt x="2310130" y="1685905"/>
                </a:lnTo>
                <a:lnTo>
                  <a:pt x="2298581" y="1683980"/>
                </a:lnTo>
                <a:lnTo>
                  <a:pt x="2296656" y="1685905"/>
                </a:lnTo>
                <a:lnTo>
                  <a:pt x="2298581" y="1691680"/>
                </a:lnTo>
                <a:lnTo>
                  <a:pt x="2298581" y="1697455"/>
                </a:lnTo>
                <a:lnTo>
                  <a:pt x="2292807" y="1701305"/>
                </a:lnTo>
                <a:lnTo>
                  <a:pt x="2300506" y="1709005"/>
                </a:lnTo>
                <a:lnTo>
                  <a:pt x="2304355" y="1705155"/>
                </a:lnTo>
                <a:lnTo>
                  <a:pt x="2298581" y="1697455"/>
                </a:lnTo>
                <a:lnTo>
                  <a:pt x="2302431" y="1695530"/>
                </a:lnTo>
                <a:lnTo>
                  <a:pt x="2317830" y="1701305"/>
                </a:lnTo>
                <a:cubicBezTo>
                  <a:pt x="2317830" y="1705155"/>
                  <a:pt x="2317830" y="1710929"/>
                  <a:pt x="2317830" y="1714781"/>
                </a:cubicBezTo>
                <a:lnTo>
                  <a:pt x="2315905" y="1714781"/>
                </a:lnTo>
                <a:cubicBezTo>
                  <a:pt x="2315905" y="1714781"/>
                  <a:pt x="2317830" y="1716706"/>
                  <a:pt x="2317830" y="1716706"/>
                </a:cubicBezTo>
                <a:cubicBezTo>
                  <a:pt x="2315905" y="1726329"/>
                  <a:pt x="2315905" y="1734027"/>
                  <a:pt x="2315905" y="1741726"/>
                </a:cubicBezTo>
                <a:cubicBezTo>
                  <a:pt x="2315905" y="1743651"/>
                  <a:pt x="2315905" y="1743651"/>
                  <a:pt x="2315905" y="1743651"/>
                </a:cubicBezTo>
                <a:cubicBezTo>
                  <a:pt x="2315905" y="1745577"/>
                  <a:pt x="2315905" y="1749425"/>
                  <a:pt x="2315905" y="1753274"/>
                </a:cubicBezTo>
                <a:cubicBezTo>
                  <a:pt x="2315905" y="1753274"/>
                  <a:pt x="2315905" y="1755197"/>
                  <a:pt x="2315905" y="1755197"/>
                </a:cubicBezTo>
                <a:cubicBezTo>
                  <a:pt x="2315905" y="1868762"/>
                  <a:pt x="2344778" y="1974616"/>
                  <a:pt x="2383273" y="2068928"/>
                </a:cubicBezTo>
                <a:lnTo>
                  <a:pt x="2375575" y="2067003"/>
                </a:lnTo>
                <a:cubicBezTo>
                  <a:pt x="2377498" y="2074702"/>
                  <a:pt x="2375575" y="2070853"/>
                  <a:pt x="2381349" y="2078554"/>
                </a:cubicBezTo>
                <a:lnTo>
                  <a:pt x="2385198" y="2074702"/>
                </a:lnTo>
                <a:lnTo>
                  <a:pt x="2388803" y="2082516"/>
                </a:lnTo>
                <a:lnTo>
                  <a:pt x="2385198" y="2080477"/>
                </a:lnTo>
                <a:lnTo>
                  <a:pt x="2385198" y="2084328"/>
                </a:lnTo>
                <a:lnTo>
                  <a:pt x="2379423" y="2080477"/>
                </a:lnTo>
                <a:lnTo>
                  <a:pt x="2376624" y="2084678"/>
                </a:lnTo>
                <a:lnTo>
                  <a:pt x="2375575" y="2084328"/>
                </a:lnTo>
                <a:lnTo>
                  <a:pt x="2375253" y="2085932"/>
                </a:lnTo>
                <a:lnTo>
                  <a:pt x="2371724" y="2082402"/>
                </a:lnTo>
                <a:lnTo>
                  <a:pt x="2365950" y="2086253"/>
                </a:lnTo>
                <a:cubicBezTo>
                  <a:pt x="2364987" y="2085291"/>
                  <a:pt x="2366431" y="2084808"/>
                  <a:pt x="2366671" y="2084569"/>
                </a:cubicBezTo>
                <a:lnTo>
                  <a:pt x="2361183" y="2084365"/>
                </a:lnTo>
                <a:lnTo>
                  <a:pt x="2363483" y="2082885"/>
                </a:lnTo>
                <a:cubicBezTo>
                  <a:pt x="2365829" y="2081441"/>
                  <a:pt x="2361137" y="2084328"/>
                  <a:pt x="2364025" y="2078554"/>
                </a:cubicBezTo>
                <a:lnTo>
                  <a:pt x="2354401" y="2074702"/>
                </a:lnTo>
                <a:lnTo>
                  <a:pt x="2357608" y="2084328"/>
                </a:lnTo>
                <a:lnTo>
                  <a:pt x="2354401" y="2084328"/>
                </a:lnTo>
                <a:lnTo>
                  <a:pt x="2348627" y="2086253"/>
                </a:lnTo>
                <a:lnTo>
                  <a:pt x="2339004" y="2084328"/>
                </a:lnTo>
                <a:lnTo>
                  <a:pt x="2335153" y="2082402"/>
                </a:lnTo>
                <a:cubicBezTo>
                  <a:pt x="2339004" y="2074702"/>
                  <a:pt x="2340927" y="2078554"/>
                  <a:pt x="2333228" y="2074702"/>
                </a:cubicBezTo>
                <a:lnTo>
                  <a:pt x="2329379" y="2076629"/>
                </a:lnTo>
                <a:lnTo>
                  <a:pt x="2331304" y="2084328"/>
                </a:lnTo>
                <a:lnTo>
                  <a:pt x="2337078" y="2084328"/>
                </a:lnTo>
                <a:lnTo>
                  <a:pt x="2327454" y="2088178"/>
                </a:lnTo>
                <a:lnTo>
                  <a:pt x="2337078" y="2095879"/>
                </a:lnTo>
                <a:lnTo>
                  <a:pt x="2333228" y="2101655"/>
                </a:lnTo>
                <a:lnTo>
                  <a:pt x="2327454" y="2097804"/>
                </a:lnTo>
                <a:cubicBezTo>
                  <a:pt x="2325529" y="2099729"/>
                  <a:pt x="2323604" y="2099729"/>
                  <a:pt x="2323604" y="2099729"/>
                </a:cubicBezTo>
                <a:cubicBezTo>
                  <a:pt x="2323604" y="2099729"/>
                  <a:pt x="2323604" y="2097804"/>
                  <a:pt x="2321680" y="2097804"/>
                </a:cubicBezTo>
                <a:cubicBezTo>
                  <a:pt x="2315905" y="2088178"/>
                  <a:pt x="2327454" y="2097804"/>
                  <a:pt x="2315905" y="2090103"/>
                </a:cubicBezTo>
                <a:cubicBezTo>
                  <a:pt x="2312056" y="2095879"/>
                  <a:pt x="2312056" y="2090103"/>
                  <a:pt x="2315905" y="2097804"/>
                </a:cubicBezTo>
                <a:lnTo>
                  <a:pt x="2304355" y="2099729"/>
                </a:lnTo>
                <a:lnTo>
                  <a:pt x="2298581" y="2093954"/>
                </a:lnTo>
                <a:lnTo>
                  <a:pt x="2292807" y="2093954"/>
                </a:lnTo>
                <a:lnTo>
                  <a:pt x="2288958" y="2082402"/>
                </a:lnTo>
                <a:lnTo>
                  <a:pt x="2281258" y="2084328"/>
                </a:lnTo>
                <a:lnTo>
                  <a:pt x="2277408" y="2092029"/>
                </a:lnTo>
                <a:lnTo>
                  <a:pt x="2283183" y="2092029"/>
                </a:lnTo>
                <a:lnTo>
                  <a:pt x="2283183" y="2086253"/>
                </a:lnTo>
                <a:lnTo>
                  <a:pt x="2290882" y="2092029"/>
                </a:lnTo>
                <a:lnTo>
                  <a:pt x="2279333" y="2097804"/>
                </a:lnTo>
                <a:lnTo>
                  <a:pt x="2283183" y="2103580"/>
                </a:lnTo>
                <a:lnTo>
                  <a:pt x="2271634" y="2109356"/>
                </a:lnTo>
                <a:lnTo>
                  <a:pt x="2268747" y="2107911"/>
                </a:lnTo>
                <a:lnTo>
                  <a:pt x="2269709" y="2107431"/>
                </a:lnTo>
                <a:cubicBezTo>
                  <a:pt x="2269709" y="2107431"/>
                  <a:pt x="2267784" y="2105505"/>
                  <a:pt x="2273559" y="2101655"/>
                </a:cubicBezTo>
                <a:lnTo>
                  <a:pt x="2263935" y="2101655"/>
                </a:lnTo>
                <a:lnTo>
                  <a:pt x="2265565" y="2108169"/>
                </a:lnTo>
                <a:lnTo>
                  <a:pt x="2262010" y="2109356"/>
                </a:lnTo>
                <a:lnTo>
                  <a:pt x="2256236" y="2103580"/>
                </a:lnTo>
                <a:lnTo>
                  <a:pt x="2262010" y="2097804"/>
                </a:lnTo>
                <a:cubicBezTo>
                  <a:pt x="2258161" y="2088178"/>
                  <a:pt x="2265860" y="2099729"/>
                  <a:pt x="2260085" y="2088178"/>
                </a:cubicBezTo>
                <a:lnTo>
                  <a:pt x="2250462" y="2092029"/>
                </a:lnTo>
                <a:lnTo>
                  <a:pt x="2248537" y="2086253"/>
                </a:lnTo>
                <a:lnTo>
                  <a:pt x="2258161" y="2082402"/>
                </a:lnTo>
                <a:cubicBezTo>
                  <a:pt x="2267784" y="2090103"/>
                  <a:pt x="2262010" y="2080477"/>
                  <a:pt x="2263935" y="2093954"/>
                </a:cubicBezTo>
                <a:cubicBezTo>
                  <a:pt x="2271634" y="2088178"/>
                  <a:pt x="2269709" y="2093954"/>
                  <a:pt x="2267784" y="2086253"/>
                </a:cubicBezTo>
                <a:lnTo>
                  <a:pt x="2269709" y="2078554"/>
                </a:lnTo>
                <a:cubicBezTo>
                  <a:pt x="2279333" y="2082402"/>
                  <a:pt x="2279333" y="2080477"/>
                  <a:pt x="2279333" y="2068928"/>
                </a:cubicBezTo>
                <a:lnTo>
                  <a:pt x="2273559" y="2074702"/>
                </a:lnTo>
                <a:lnTo>
                  <a:pt x="2267784" y="2070853"/>
                </a:lnTo>
                <a:lnTo>
                  <a:pt x="2267784" y="2076629"/>
                </a:lnTo>
                <a:lnTo>
                  <a:pt x="2258161" y="2076629"/>
                </a:lnTo>
                <a:lnTo>
                  <a:pt x="2258161" y="2082402"/>
                </a:lnTo>
                <a:lnTo>
                  <a:pt x="2252386" y="2080477"/>
                </a:lnTo>
                <a:lnTo>
                  <a:pt x="2248537" y="2086253"/>
                </a:lnTo>
                <a:cubicBezTo>
                  <a:pt x="2252386" y="2076629"/>
                  <a:pt x="2244688" y="2088178"/>
                  <a:pt x="2250462" y="2076629"/>
                </a:cubicBezTo>
                <a:lnTo>
                  <a:pt x="2240837" y="2076629"/>
                </a:lnTo>
                <a:cubicBezTo>
                  <a:pt x="2246612" y="2068928"/>
                  <a:pt x="2240837" y="2074702"/>
                  <a:pt x="2258161" y="2074702"/>
                </a:cubicBezTo>
                <a:lnTo>
                  <a:pt x="2260085" y="2067003"/>
                </a:lnTo>
                <a:cubicBezTo>
                  <a:pt x="2246612" y="2065078"/>
                  <a:pt x="2254311" y="2067003"/>
                  <a:pt x="2244688" y="2061227"/>
                </a:cubicBezTo>
                <a:lnTo>
                  <a:pt x="2244688" y="2067003"/>
                </a:lnTo>
                <a:cubicBezTo>
                  <a:pt x="2235063" y="2063152"/>
                  <a:pt x="2235063" y="2063152"/>
                  <a:pt x="2229289" y="2055451"/>
                </a:cubicBezTo>
                <a:lnTo>
                  <a:pt x="2221590" y="2061227"/>
                </a:lnTo>
                <a:lnTo>
                  <a:pt x="2221590" y="2053526"/>
                </a:lnTo>
                <a:cubicBezTo>
                  <a:pt x="2211966" y="2057377"/>
                  <a:pt x="2213891" y="2053526"/>
                  <a:pt x="2217740" y="2061227"/>
                </a:cubicBezTo>
                <a:lnTo>
                  <a:pt x="2208116" y="2061227"/>
                </a:lnTo>
                <a:cubicBezTo>
                  <a:pt x="2211966" y="2067003"/>
                  <a:pt x="2211966" y="2061227"/>
                  <a:pt x="2208116" y="2068928"/>
                </a:cubicBezTo>
                <a:cubicBezTo>
                  <a:pt x="2196567" y="2061227"/>
                  <a:pt x="2208116" y="2068928"/>
                  <a:pt x="2202342" y="2057377"/>
                </a:cubicBezTo>
                <a:lnTo>
                  <a:pt x="2211966" y="2057377"/>
                </a:lnTo>
                <a:cubicBezTo>
                  <a:pt x="2206191" y="2045825"/>
                  <a:pt x="2213891" y="2057377"/>
                  <a:pt x="2208116" y="2045825"/>
                </a:cubicBezTo>
                <a:lnTo>
                  <a:pt x="2198492" y="2053526"/>
                </a:lnTo>
                <a:cubicBezTo>
                  <a:pt x="2192718" y="2051601"/>
                  <a:pt x="2202342" y="2051601"/>
                  <a:pt x="2190793" y="2051601"/>
                </a:cubicBezTo>
                <a:lnTo>
                  <a:pt x="2181169" y="2051601"/>
                </a:lnTo>
                <a:cubicBezTo>
                  <a:pt x="2185019" y="2045825"/>
                  <a:pt x="2185019" y="2051601"/>
                  <a:pt x="2181169" y="2043900"/>
                </a:cubicBezTo>
                <a:lnTo>
                  <a:pt x="2175395" y="2049676"/>
                </a:lnTo>
                <a:lnTo>
                  <a:pt x="2167696" y="2043900"/>
                </a:lnTo>
                <a:lnTo>
                  <a:pt x="2167696" y="2051601"/>
                </a:lnTo>
                <a:lnTo>
                  <a:pt x="2163847" y="2053526"/>
                </a:lnTo>
                <a:lnTo>
                  <a:pt x="2160272" y="2050730"/>
                </a:lnTo>
                <a:lnTo>
                  <a:pt x="2161440" y="2047028"/>
                </a:lnTo>
                <a:cubicBezTo>
                  <a:pt x="2161440" y="2046789"/>
                  <a:pt x="2160960" y="2046789"/>
                  <a:pt x="2159996" y="2043900"/>
                </a:cubicBezTo>
                <a:lnTo>
                  <a:pt x="2165771" y="2038125"/>
                </a:lnTo>
                <a:cubicBezTo>
                  <a:pt x="2158073" y="2039088"/>
                  <a:pt x="2154703" y="2041013"/>
                  <a:pt x="2154222" y="2043419"/>
                </a:cubicBezTo>
                <a:lnTo>
                  <a:pt x="2158280" y="2049170"/>
                </a:lnTo>
                <a:lnTo>
                  <a:pt x="2146570" y="2040004"/>
                </a:lnTo>
                <a:lnTo>
                  <a:pt x="2152297" y="2034278"/>
                </a:lnTo>
                <a:lnTo>
                  <a:pt x="2146523" y="2034278"/>
                </a:lnTo>
                <a:lnTo>
                  <a:pt x="2146523" y="2028505"/>
                </a:lnTo>
                <a:lnTo>
                  <a:pt x="2152297" y="2030428"/>
                </a:lnTo>
                <a:lnTo>
                  <a:pt x="2158073" y="2024656"/>
                </a:lnTo>
                <a:cubicBezTo>
                  <a:pt x="2154222" y="2020806"/>
                  <a:pt x="2154222" y="2022731"/>
                  <a:pt x="2154222" y="2016957"/>
                </a:cubicBezTo>
                <a:lnTo>
                  <a:pt x="2154222" y="2009260"/>
                </a:lnTo>
                <a:lnTo>
                  <a:pt x="2150372" y="2009260"/>
                </a:lnTo>
                <a:lnTo>
                  <a:pt x="2150372" y="2016957"/>
                </a:lnTo>
                <a:lnTo>
                  <a:pt x="2140749" y="2016957"/>
                </a:lnTo>
                <a:cubicBezTo>
                  <a:pt x="2129200" y="2016957"/>
                  <a:pt x="2138824" y="2018881"/>
                  <a:pt x="2131125" y="2015033"/>
                </a:cubicBezTo>
                <a:lnTo>
                  <a:pt x="2129225" y="2026431"/>
                </a:lnTo>
                <a:lnTo>
                  <a:pt x="2119577" y="2018881"/>
                </a:lnTo>
                <a:lnTo>
                  <a:pt x="2133050" y="2007338"/>
                </a:lnTo>
                <a:lnTo>
                  <a:pt x="2140749" y="2007338"/>
                </a:lnTo>
                <a:lnTo>
                  <a:pt x="2140749" y="1999637"/>
                </a:lnTo>
                <a:lnTo>
                  <a:pt x="2150372" y="1999637"/>
                </a:lnTo>
                <a:lnTo>
                  <a:pt x="2156147" y="1993861"/>
                </a:lnTo>
                <a:cubicBezTo>
                  <a:pt x="2158073" y="1978466"/>
                  <a:pt x="2163847" y="1986164"/>
                  <a:pt x="2154222" y="1980391"/>
                </a:cubicBezTo>
                <a:lnTo>
                  <a:pt x="2154222" y="1990011"/>
                </a:lnTo>
                <a:cubicBezTo>
                  <a:pt x="2144598" y="1988088"/>
                  <a:pt x="2150372" y="1988088"/>
                  <a:pt x="2142673" y="1990011"/>
                </a:cubicBezTo>
                <a:lnTo>
                  <a:pt x="2142673" y="1982314"/>
                </a:lnTo>
                <a:lnTo>
                  <a:pt x="2148448" y="1986164"/>
                </a:lnTo>
                <a:cubicBezTo>
                  <a:pt x="2150372" y="1970768"/>
                  <a:pt x="2152297" y="1982314"/>
                  <a:pt x="2154222" y="1966918"/>
                </a:cubicBezTo>
                <a:lnTo>
                  <a:pt x="2146523" y="1972691"/>
                </a:lnTo>
                <a:cubicBezTo>
                  <a:pt x="2144598" y="1966918"/>
                  <a:pt x="2144598" y="1964993"/>
                  <a:pt x="2146523" y="1959226"/>
                </a:cubicBezTo>
                <a:lnTo>
                  <a:pt x="2158073" y="1963068"/>
                </a:lnTo>
                <a:lnTo>
                  <a:pt x="2152297" y="1955376"/>
                </a:lnTo>
                <a:lnTo>
                  <a:pt x="2163847" y="1945752"/>
                </a:lnTo>
                <a:lnTo>
                  <a:pt x="2162350" y="1941261"/>
                </a:lnTo>
                <a:lnTo>
                  <a:pt x="2163205" y="1939978"/>
                </a:lnTo>
                <a:lnTo>
                  <a:pt x="2171545" y="1939978"/>
                </a:lnTo>
                <a:lnTo>
                  <a:pt x="2165771" y="1936127"/>
                </a:lnTo>
                <a:lnTo>
                  <a:pt x="2163205" y="1939978"/>
                </a:lnTo>
                <a:lnTo>
                  <a:pt x="2161921" y="1939978"/>
                </a:lnTo>
                <a:lnTo>
                  <a:pt x="2162350" y="1941261"/>
                </a:lnTo>
                <a:lnTo>
                  <a:pt x="2161921" y="1941903"/>
                </a:lnTo>
                <a:cubicBezTo>
                  <a:pt x="2154222" y="1945752"/>
                  <a:pt x="2152297" y="1945752"/>
                  <a:pt x="2150372" y="1955376"/>
                </a:cubicBezTo>
                <a:cubicBezTo>
                  <a:pt x="2140749" y="1953452"/>
                  <a:pt x="2142673" y="1957301"/>
                  <a:pt x="2146523" y="1949601"/>
                </a:cubicBezTo>
                <a:lnTo>
                  <a:pt x="2140749" y="1941903"/>
                </a:lnTo>
                <a:cubicBezTo>
                  <a:pt x="2144598" y="1934203"/>
                  <a:pt x="2142673" y="1938052"/>
                  <a:pt x="2140749" y="1930353"/>
                </a:cubicBezTo>
                <a:lnTo>
                  <a:pt x="2146523" y="1928428"/>
                </a:lnTo>
                <a:lnTo>
                  <a:pt x="2136899" y="1926503"/>
                </a:lnTo>
                <a:lnTo>
                  <a:pt x="2140749" y="1920730"/>
                </a:lnTo>
                <a:lnTo>
                  <a:pt x="2131125" y="1920730"/>
                </a:lnTo>
                <a:lnTo>
                  <a:pt x="2134974" y="1914956"/>
                </a:lnTo>
                <a:lnTo>
                  <a:pt x="2129200" y="1913031"/>
                </a:lnTo>
                <a:lnTo>
                  <a:pt x="2133050" y="1901482"/>
                </a:lnTo>
                <a:cubicBezTo>
                  <a:pt x="2131125" y="1903407"/>
                  <a:pt x="2129200" y="1905332"/>
                  <a:pt x="2129200" y="1905332"/>
                </a:cubicBezTo>
                <a:cubicBezTo>
                  <a:pt x="2129200" y="1905332"/>
                  <a:pt x="2127275" y="1905332"/>
                  <a:pt x="2123425" y="1907257"/>
                </a:cubicBezTo>
                <a:lnTo>
                  <a:pt x="2129200" y="1913031"/>
                </a:lnTo>
                <a:lnTo>
                  <a:pt x="2127275" y="1916881"/>
                </a:lnTo>
                <a:cubicBezTo>
                  <a:pt x="2129200" y="1920730"/>
                  <a:pt x="2131125" y="1924580"/>
                  <a:pt x="2121501" y="1924580"/>
                </a:cubicBezTo>
                <a:cubicBezTo>
                  <a:pt x="2117651" y="1924580"/>
                  <a:pt x="2117651" y="1920730"/>
                  <a:pt x="2115726" y="1918805"/>
                </a:cubicBezTo>
                <a:lnTo>
                  <a:pt x="2125351" y="1918805"/>
                </a:lnTo>
                <a:lnTo>
                  <a:pt x="2115726" y="1907257"/>
                </a:lnTo>
                <a:cubicBezTo>
                  <a:pt x="2125351" y="1907257"/>
                  <a:pt x="2115726" y="1893783"/>
                  <a:pt x="2109952" y="1893783"/>
                </a:cubicBezTo>
                <a:cubicBezTo>
                  <a:pt x="2102253" y="1893783"/>
                  <a:pt x="2102253" y="1897633"/>
                  <a:pt x="2098403" y="1901482"/>
                </a:cubicBezTo>
                <a:lnTo>
                  <a:pt x="2086854" y="1893783"/>
                </a:lnTo>
                <a:lnTo>
                  <a:pt x="2088780" y="1889934"/>
                </a:lnTo>
                <a:lnTo>
                  <a:pt x="2083006" y="1888009"/>
                </a:lnTo>
                <a:cubicBezTo>
                  <a:pt x="2088780" y="1878386"/>
                  <a:pt x="2081080" y="1884159"/>
                  <a:pt x="2094554" y="1882234"/>
                </a:cubicBezTo>
                <a:lnTo>
                  <a:pt x="2090704" y="1876460"/>
                </a:lnTo>
                <a:cubicBezTo>
                  <a:pt x="2100328" y="1878386"/>
                  <a:pt x="2096478" y="1876460"/>
                  <a:pt x="2100328" y="1882234"/>
                </a:cubicBezTo>
                <a:lnTo>
                  <a:pt x="2106102" y="1882234"/>
                </a:lnTo>
                <a:lnTo>
                  <a:pt x="2102253" y="1884159"/>
                </a:lnTo>
                <a:cubicBezTo>
                  <a:pt x="2106102" y="1889934"/>
                  <a:pt x="2106102" y="1884159"/>
                  <a:pt x="2102253" y="1891858"/>
                </a:cubicBezTo>
                <a:lnTo>
                  <a:pt x="2119577" y="1888009"/>
                </a:lnTo>
                <a:cubicBezTo>
                  <a:pt x="2115726" y="1876460"/>
                  <a:pt x="2121501" y="1882234"/>
                  <a:pt x="2133050" y="1876460"/>
                </a:cubicBezTo>
                <a:lnTo>
                  <a:pt x="2127275" y="1870687"/>
                </a:lnTo>
                <a:cubicBezTo>
                  <a:pt x="2131125" y="1864912"/>
                  <a:pt x="2131125" y="1870687"/>
                  <a:pt x="2127275" y="1862988"/>
                </a:cubicBezTo>
                <a:lnTo>
                  <a:pt x="2136899" y="1862988"/>
                </a:lnTo>
                <a:cubicBezTo>
                  <a:pt x="2148448" y="1862988"/>
                  <a:pt x="2138824" y="1864912"/>
                  <a:pt x="2146523" y="1861062"/>
                </a:cubicBezTo>
                <a:lnTo>
                  <a:pt x="2150372" y="1866837"/>
                </a:lnTo>
                <a:lnTo>
                  <a:pt x="2158073" y="1861062"/>
                </a:lnTo>
                <a:lnTo>
                  <a:pt x="2161921" y="1849514"/>
                </a:lnTo>
                <a:lnTo>
                  <a:pt x="2154222" y="1849514"/>
                </a:lnTo>
                <a:lnTo>
                  <a:pt x="2159996" y="1843741"/>
                </a:lnTo>
                <a:lnTo>
                  <a:pt x="2150372" y="1841816"/>
                </a:lnTo>
                <a:lnTo>
                  <a:pt x="2154222" y="1849514"/>
                </a:lnTo>
                <a:lnTo>
                  <a:pt x="2152297" y="1849514"/>
                </a:lnTo>
                <a:cubicBezTo>
                  <a:pt x="2152297" y="1862988"/>
                  <a:pt x="2156147" y="1855289"/>
                  <a:pt x="2146523" y="1861062"/>
                </a:cubicBezTo>
                <a:cubicBezTo>
                  <a:pt x="2144598" y="1859138"/>
                  <a:pt x="2140749" y="1853364"/>
                  <a:pt x="2136899" y="1853364"/>
                </a:cubicBezTo>
                <a:cubicBezTo>
                  <a:pt x="2129200" y="1853364"/>
                  <a:pt x="2127275" y="1857213"/>
                  <a:pt x="2121501" y="1861062"/>
                </a:cubicBezTo>
                <a:lnTo>
                  <a:pt x="2125351" y="1868762"/>
                </a:lnTo>
                <a:lnTo>
                  <a:pt x="2111877" y="1882234"/>
                </a:lnTo>
                <a:lnTo>
                  <a:pt x="2106102" y="1878386"/>
                </a:lnTo>
                <a:lnTo>
                  <a:pt x="2106102" y="1872611"/>
                </a:lnTo>
                <a:lnTo>
                  <a:pt x="2111877" y="1872611"/>
                </a:lnTo>
                <a:cubicBezTo>
                  <a:pt x="2108027" y="1866837"/>
                  <a:pt x="2108027" y="1872611"/>
                  <a:pt x="2111877" y="1864912"/>
                </a:cubicBezTo>
                <a:lnTo>
                  <a:pt x="2102253" y="1864912"/>
                </a:lnTo>
                <a:lnTo>
                  <a:pt x="2102253" y="1862988"/>
                </a:lnTo>
                <a:lnTo>
                  <a:pt x="2111877" y="1862988"/>
                </a:lnTo>
                <a:lnTo>
                  <a:pt x="2109952" y="1851439"/>
                </a:lnTo>
                <a:cubicBezTo>
                  <a:pt x="2115726" y="1849514"/>
                  <a:pt x="2109952" y="1847589"/>
                  <a:pt x="2117651" y="1851439"/>
                </a:cubicBezTo>
                <a:lnTo>
                  <a:pt x="2123425" y="1843741"/>
                </a:lnTo>
                <a:lnTo>
                  <a:pt x="2113801" y="1836041"/>
                </a:lnTo>
                <a:lnTo>
                  <a:pt x="2125351" y="1832192"/>
                </a:lnTo>
                <a:cubicBezTo>
                  <a:pt x="2119577" y="1826417"/>
                  <a:pt x="2117651" y="1828342"/>
                  <a:pt x="2109952" y="1830267"/>
                </a:cubicBezTo>
                <a:lnTo>
                  <a:pt x="2109952" y="1822568"/>
                </a:lnTo>
                <a:cubicBezTo>
                  <a:pt x="2117651" y="1824492"/>
                  <a:pt x="2111877" y="1826417"/>
                  <a:pt x="2119577" y="1822568"/>
                </a:cubicBezTo>
                <a:cubicBezTo>
                  <a:pt x="2108027" y="1809093"/>
                  <a:pt x="2115726" y="1830267"/>
                  <a:pt x="2109952" y="1814868"/>
                </a:cubicBezTo>
                <a:cubicBezTo>
                  <a:pt x="2115726" y="1814868"/>
                  <a:pt x="2117170" y="1815350"/>
                  <a:pt x="2117892" y="1815350"/>
                </a:cubicBezTo>
                <a:lnTo>
                  <a:pt x="2121499" y="1812944"/>
                </a:lnTo>
                <a:lnTo>
                  <a:pt x="2111877" y="1812944"/>
                </a:lnTo>
                <a:lnTo>
                  <a:pt x="2117651" y="1807170"/>
                </a:lnTo>
                <a:lnTo>
                  <a:pt x="2121501" y="1812944"/>
                </a:lnTo>
                <a:lnTo>
                  <a:pt x="2121501" y="1812943"/>
                </a:lnTo>
                <a:lnTo>
                  <a:pt x="2127275" y="1816793"/>
                </a:lnTo>
                <a:lnTo>
                  <a:pt x="2123425" y="1826417"/>
                </a:lnTo>
                <a:lnTo>
                  <a:pt x="2129200" y="1826417"/>
                </a:lnTo>
                <a:lnTo>
                  <a:pt x="2131125" y="1818718"/>
                </a:lnTo>
                <a:lnTo>
                  <a:pt x="2129200" y="1812943"/>
                </a:lnTo>
                <a:lnTo>
                  <a:pt x="2130911" y="1807811"/>
                </a:lnTo>
                <a:lnTo>
                  <a:pt x="2133050" y="1811018"/>
                </a:lnTo>
                <a:lnTo>
                  <a:pt x="2140749" y="1809093"/>
                </a:lnTo>
                <a:lnTo>
                  <a:pt x="2140749" y="1815638"/>
                </a:lnTo>
                <a:lnTo>
                  <a:pt x="2138824" y="1814868"/>
                </a:lnTo>
                <a:cubicBezTo>
                  <a:pt x="2138824" y="1814868"/>
                  <a:pt x="2134974" y="1820642"/>
                  <a:pt x="2134974" y="1820642"/>
                </a:cubicBezTo>
                <a:cubicBezTo>
                  <a:pt x="2134974" y="1828342"/>
                  <a:pt x="2140749" y="1830267"/>
                  <a:pt x="2144598" y="1832192"/>
                </a:cubicBezTo>
                <a:lnTo>
                  <a:pt x="2144598" y="1839891"/>
                </a:lnTo>
                <a:lnTo>
                  <a:pt x="2141711" y="1841816"/>
                </a:lnTo>
                <a:lnTo>
                  <a:pt x="2136899" y="1841816"/>
                </a:lnTo>
                <a:cubicBezTo>
                  <a:pt x="2138824" y="1834116"/>
                  <a:pt x="2140749" y="1839891"/>
                  <a:pt x="2133050" y="1834116"/>
                </a:cubicBezTo>
                <a:cubicBezTo>
                  <a:pt x="2131125" y="1839891"/>
                  <a:pt x="2131125" y="1845664"/>
                  <a:pt x="2133050" y="1849514"/>
                </a:cubicBezTo>
                <a:cubicBezTo>
                  <a:pt x="2140749" y="1853364"/>
                  <a:pt x="2133050" y="1847589"/>
                  <a:pt x="2142673" y="1851439"/>
                </a:cubicBezTo>
                <a:lnTo>
                  <a:pt x="2138824" y="1843741"/>
                </a:lnTo>
                <a:lnTo>
                  <a:pt x="2141711" y="1841816"/>
                </a:lnTo>
                <a:lnTo>
                  <a:pt x="2144598" y="1841816"/>
                </a:lnTo>
                <a:lnTo>
                  <a:pt x="2144598" y="1839891"/>
                </a:lnTo>
                <a:lnTo>
                  <a:pt x="2159996" y="1834116"/>
                </a:lnTo>
                <a:cubicBezTo>
                  <a:pt x="2154222" y="1828342"/>
                  <a:pt x="2158073" y="1830267"/>
                  <a:pt x="2150372" y="1828342"/>
                </a:cubicBezTo>
                <a:lnTo>
                  <a:pt x="2150372" y="1834116"/>
                </a:lnTo>
                <a:lnTo>
                  <a:pt x="2144598" y="1830267"/>
                </a:lnTo>
                <a:lnTo>
                  <a:pt x="2148448" y="1828342"/>
                </a:lnTo>
                <a:cubicBezTo>
                  <a:pt x="2146523" y="1822568"/>
                  <a:pt x="2146523" y="1826417"/>
                  <a:pt x="2148448" y="1818718"/>
                </a:cubicBezTo>
                <a:lnTo>
                  <a:pt x="2143066" y="1816565"/>
                </a:lnTo>
                <a:lnTo>
                  <a:pt x="2147155" y="1816161"/>
                </a:lnTo>
                <a:cubicBezTo>
                  <a:pt x="2150493" y="1816071"/>
                  <a:pt x="2146523" y="1816792"/>
                  <a:pt x="2152297" y="1811018"/>
                </a:cubicBezTo>
                <a:lnTo>
                  <a:pt x="2161921" y="1811018"/>
                </a:lnTo>
                <a:lnTo>
                  <a:pt x="2167696" y="1803319"/>
                </a:lnTo>
                <a:lnTo>
                  <a:pt x="2166595" y="1801116"/>
                </a:lnTo>
                <a:lnTo>
                  <a:pt x="2163847" y="1805240"/>
                </a:lnTo>
                <a:lnTo>
                  <a:pt x="2159997" y="1799466"/>
                </a:lnTo>
                <a:cubicBezTo>
                  <a:pt x="2150372" y="1805240"/>
                  <a:pt x="2158073" y="1805240"/>
                  <a:pt x="2144598" y="1805240"/>
                </a:cubicBezTo>
                <a:lnTo>
                  <a:pt x="2156147" y="1793690"/>
                </a:lnTo>
                <a:lnTo>
                  <a:pt x="2152297" y="1785993"/>
                </a:lnTo>
                <a:lnTo>
                  <a:pt x="2159997" y="1778292"/>
                </a:lnTo>
                <a:cubicBezTo>
                  <a:pt x="2165772" y="1780217"/>
                  <a:pt x="2159997" y="1782142"/>
                  <a:pt x="2167696" y="1778292"/>
                </a:cubicBezTo>
                <a:cubicBezTo>
                  <a:pt x="2167696" y="1789842"/>
                  <a:pt x="2167696" y="1787918"/>
                  <a:pt x="2159997" y="1791766"/>
                </a:cubicBezTo>
                <a:lnTo>
                  <a:pt x="2163847" y="1797540"/>
                </a:lnTo>
                <a:lnTo>
                  <a:pt x="2159999" y="1799465"/>
                </a:lnTo>
                <a:lnTo>
                  <a:pt x="2165769" y="1799465"/>
                </a:lnTo>
                <a:lnTo>
                  <a:pt x="2163847" y="1795619"/>
                </a:lnTo>
                <a:lnTo>
                  <a:pt x="2171545" y="1789846"/>
                </a:lnTo>
                <a:lnTo>
                  <a:pt x="2167696" y="1784073"/>
                </a:lnTo>
                <a:cubicBezTo>
                  <a:pt x="2175395" y="1785997"/>
                  <a:pt x="2175395" y="1785997"/>
                  <a:pt x="2179244" y="1789846"/>
                </a:cubicBezTo>
                <a:lnTo>
                  <a:pt x="2181169" y="1784073"/>
                </a:lnTo>
                <a:lnTo>
                  <a:pt x="2180287" y="1781423"/>
                </a:lnTo>
                <a:lnTo>
                  <a:pt x="2179244" y="1782146"/>
                </a:lnTo>
                <a:lnTo>
                  <a:pt x="2173470" y="1776371"/>
                </a:lnTo>
                <a:cubicBezTo>
                  <a:pt x="2175395" y="1770596"/>
                  <a:pt x="2175395" y="1778296"/>
                  <a:pt x="2175395" y="1768671"/>
                </a:cubicBezTo>
                <a:cubicBezTo>
                  <a:pt x="2175395" y="1766745"/>
                  <a:pt x="2171545" y="1762895"/>
                  <a:pt x="2175395" y="1762895"/>
                </a:cubicBezTo>
                <a:lnTo>
                  <a:pt x="2183094" y="1757121"/>
                </a:lnTo>
                <a:lnTo>
                  <a:pt x="2183095" y="1757122"/>
                </a:lnTo>
                <a:lnTo>
                  <a:pt x="2186944" y="1768671"/>
                </a:lnTo>
                <a:lnTo>
                  <a:pt x="2181169" y="1774446"/>
                </a:lnTo>
                <a:lnTo>
                  <a:pt x="2185019" y="1774446"/>
                </a:lnTo>
                <a:lnTo>
                  <a:pt x="2185019" y="1772522"/>
                </a:lnTo>
                <a:lnTo>
                  <a:pt x="2189295" y="1774446"/>
                </a:lnTo>
                <a:lnTo>
                  <a:pt x="2190367" y="1774446"/>
                </a:lnTo>
                <a:lnTo>
                  <a:pt x="2190695" y="1774298"/>
                </a:lnTo>
                <a:lnTo>
                  <a:pt x="2186944" y="1768671"/>
                </a:lnTo>
                <a:lnTo>
                  <a:pt x="2192719" y="1768671"/>
                </a:lnTo>
                <a:lnTo>
                  <a:pt x="2193779" y="1772911"/>
                </a:lnTo>
                <a:lnTo>
                  <a:pt x="2194642" y="1772522"/>
                </a:lnTo>
                <a:lnTo>
                  <a:pt x="2198492" y="1778296"/>
                </a:lnTo>
                <a:lnTo>
                  <a:pt x="2210041" y="1780221"/>
                </a:lnTo>
                <a:lnTo>
                  <a:pt x="2213891" y="1776371"/>
                </a:lnTo>
                <a:lnTo>
                  <a:pt x="2208116" y="1774446"/>
                </a:lnTo>
                <a:lnTo>
                  <a:pt x="2213891" y="1770597"/>
                </a:lnTo>
                <a:lnTo>
                  <a:pt x="2213895" y="1770594"/>
                </a:lnTo>
                <a:lnTo>
                  <a:pt x="2213891" y="1770594"/>
                </a:lnTo>
                <a:lnTo>
                  <a:pt x="2213891" y="1762893"/>
                </a:lnTo>
                <a:lnTo>
                  <a:pt x="2219014" y="1762893"/>
                </a:lnTo>
                <a:lnTo>
                  <a:pt x="2213891" y="1760971"/>
                </a:lnTo>
                <a:lnTo>
                  <a:pt x="2213891" y="1759047"/>
                </a:lnTo>
                <a:lnTo>
                  <a:pt x="2214612" y="1757605"/>
                </a:lnTo>
                <a:lnTo>
                  <a:pt x="2213891" y="1757124"/>
                </a:lnTo>
                <a:lnTo>
                  <a:pt x="2208116" y="1762897"/>
                </a:lnTo>
                <a:cubicBezTo>
                  <a:pt x="2204266" y="1757124"/>
                  <a:pt x="2204266" y="1762897"/>
                  <a:pt x="2208116" y="1755200"/>
                </a:cubicBezTo>
                <a:cubicBezTo>
                  <a:pt x="2202342" y="1747502"/>
                  <a:pt x="2204266" y="1743653"/>
                  <a:pt x="2192718" y="1743653"/>
                </a:cubicBezTo>
                <a:lnTo>
                  <a:pt x="2190793" y="1732103"/>
                </a:lnTo>
                <a:cubicBezTo>
                  <a:pt x="2198492" y="1730178"/>
                  <a:pt x="2202342" y="1728256"/>
                  <a:pt x="2208116" y="1724405"/>
                </a:cubicBezTo>
                <a:lnTo>
                  <a:pt x="2208116" y="1716706"/>
                </a:lnTo>
                <a:lnTo>
                  <a:pt x="2213891" y="1722480"/>
                </a:lnTo>
                <a:cubicBezTo>
                  <a:pt x="2219667" y="1720556"/>
                  <a:pt x="2213891" y="1718632"/>
                  <a:pt x="2221590" y="1722480"/>
                </a:cubicBezTo>
                <a:lnTo>
                  <a:pt x="2231214" y="1718632"/>
                </a:lnTo>
                <a:lnTo>
                  <a:pt x="2225441" y="1724405"/>
                </a:lnTo>
                <a:lnTo>
                  <a:pt x="2227365" y="1728256"/>
                </a:lnTo>
                <a:lnTo>
                  <a:pt x="2225655" y="1729537"/>
                </a:lnTo>
                <a:lnTo>
                  <a:pt x="2227364" y="1732102"/>
                </a:lnTo>
                <a:lnTo>
                  <a:pt x="2233136" y="1726330"/>
                </a:lnTo>
                <a:lnTo>
                  <a:pt x="2231214" y="1726330"/>
                </a:lnTo>
                <a:lnTo>
                  <a:pt x="2231214" y="1718632"/>
                </a:lnTo>
                <a:lnTo>
                  <a:pt x="2236988" y="1716706"/>
                </a:lnTo>
                <a:lnTo>
                  <a:pt x="2238912" y="1720555"/>
                </a:lnTo>
                <a:lnTo>
                  <a:pt x="2238914" y="1720554"/>
                </a:lnTo>
                <a:lnTo>
                  <a:pt x="2244573" y="1719422"/>
                </a:lnTo>
                <a:lnTo>
                  <a:pt x="2242762" y="1716706"/>
                </a:lnTo>
                <a:lnTo>
                  <a:pt x="2236988" y="1716706"/>
                </a:lnTo>
                <a:lnTo>
                  <a:pt x="2236987" y="1716706"/>
                </a:lnTo>
                <a:lnTo>
                  <a:pt x="2240837" y="1710932"/>
                </a:lnTo>
                <a:lnTo>
                  <a:pt x="2231213" y="1710932"/>
                </a:lnTo>
                <a:lnTo>
                  <a:pt x="2242762" y="1699382"/>
                </a:lnTo>
                <a:lnTo>
                  <a:pt x="2240837" y="1709006"/>
                </a:lnTo>
                <a:lnTo>
                  <a:pt x="2246612" y="1709006"/>
                </a:lnTo>
                <a:lnTo>
                  <a:pt x="2242762" y="1712855"/>
                </a:lnTo>
                <a:lnTo>
                  <a:pt x="2248537" y="1716706"/>
                </a:lnTo>
                <a:lnTo>
                  <a:pt x="2247850" y="1718767"/>
                </a:lnTo>
                <a:lnTo>
                  <a:pt x="2248537" y="1718630"/>
                </a:lnTo>
                <a:lnTo>
                  <a:pt x="2248537" y="1730176"/>
                </a:lnTo>
                <a:lnTo>
                  <a:pt x="2263935" y="1718630"/>
                </a:lnTo>
                <a:lnTo>
                  <a:pt x="2258161" y="1710929"/>
                </a:lnTo>
                <a:lnTo>
                  <a:pt x="2250462" y="1716706"/>
                </a:lnTo>
                <a:lnTo>
                  <a:pt x="2248537" y="1712855"/>
                </a:lnTo>
                <a:lnTo>
                  <a:pt x="2254311" y="1707079"/>
                </a:lnTo>
                <a:lnTo>
                  <a:pt x="2250462" y="1697455"/>
                </a:lnTo>
                <a:cubicBezTo>
                  <a:pt x="2260085" y="1701305"/>
                  <a:pt x="2260085" y="1699381"/>
                  <a:pt x="2263935" y="1697455"/>
                </a:cubicBezTo>
                <a:cubicBezTo>
                  <a:pt x="2269709" y="1691680"/>
                  <a:pt x="2263935" y="1697455"/>
                  <a:pt x="2267784" y="1689756"/>
                </a:cubicBezTo>
                <a:lnTo>
                  <a:pt x="2277408" y="1693606"/>
                </a:lnTo>
                <a:lnTo>
                  <a:pt x="2281258" y="1701305"/>
                </a:lnTo>
                <a:lnTo>
                  <a:pt x="2271634" y="1709005"/>
                </a:lnTo>
                <a:lnTo>
                  <a:pt x="2277408" y="1712855"/>
                </a:lnTo>
                <a:lnTo>
                  <a:pt x="2271634" y="1720554"/>
                </a:lnTo>
                <a:lnTo>
                  <a:pt x="2281258" y="1720554"/>
                </a:lnTo>
                <a:lnTo>
                  <a:pt x="2281258" y="1726329"/>
                </a:lnTo>
                <a:lnTo>
                  <a:pt x="2290882" y="1728252"/>
                </a:lnTo>
                <a:lnTo>
                  <a:pt x="2292807" y="1724403"/>
                </a:lnTo>
                <a:cubicBezTo>
                  <a:pt x="2288958" y="1718630"/>
                  <a:pt x="2292807" y="1718630"/>
                  <a:pt x="2285108" y="1722479"/>
                </a:cubicBezTo>
                <a:lnTo>
                  <a:pt x="2281258" y="1720554"/>
                </a:lnTo>
                <a:lnTo>
                  <a:pt x="2287032" y="1712855"/>
                </a:lnTo>
                <a:lnTo>
                  <a:pt x="2277408" y="1712855"/>
                </a:lnTo>
                <a:lnTo>
                  <a:pt x="2281258" y="1707079"/>
                </a:lnTo>
                <a:lnTo>
                  <a:pt x="2287032" y="1709005"/>
                </a:lnTo>
                <a:lnTo>
                  <a:pt x="2285108" y="1697455"/>
                </a:lnTo>
                <a:lnTo>
                  <a:pt x="2290882" y="1695530"/>
                </a:lnTo>
                <a:lnTo>
                  <a:pt x="2285108" y="1693606"/>
                </a:lnTo>
                <a:lnTo>
                  <a:pt x="2288958" y="1687831"/>
                </a:lnTo>
                <a:lnTo>
                  <a:pt x="2279333" y="1687831"/>
                </a:lnTo>
                <a:lnTo>
                  <a:pt x="2279333" y="1682055"/>
                </a:lnTo>
                <a:lnTo>
                  <a:pt x="2269709" y="1683980"/>
                </a:lnTo>
                <a:cubicBezTo>
                  <a:pt x="2265860" y="1676282"/>
                  <a:pt x="2265860" y="1680131"/>
                  <a:pt x="2263935" y="1672433"/>
                </a:cubicBezTo>
                <a:lnTo>
                  <a:pt x="2273559" y="1670508"/>
                </a:lnTo>
                <a:cubicBezTo>
                  <a:pt x="2279333" y="1678207"/>
                  <a:pt x="2283183" y="1683980"/>
                  <a:pt x="2294732" y="1683980"/>
                </a:cubicBezTo>
                <a:lnTo>
                  <a:pt x="2290882" y="1678207"/>
                </a:lnTo>
                <a:lnTo>
                  <a:pt x="2302431" y="1680131"/>
                </a:lnTo>
                <a:lnTo>
                  <a:pt x="2302431" y="1674356"/>
                </a:lnTo>
                <a:lnTo>
                  <a:pt x="2290882" y="1674356"/>
                </a:lnTo>
                <a:lnTo>
                  <a:pt x="2304355" y="1660885"/>
                </a:lnTo>
                <a:lnTo>
                  <a:pt x="2312056" y="1660885"/>
                </a:lnTo>
                <a:cubicBezTo>
                  <a:pt x="2306280" y="1655108"/>
                  <a:pt x="2310130" y="1655108"/>
                  <a:pt x="2302431" y="1658960"/>
                </a:cubicBezTo>
                <a:close/>
                <a:moveTo>
                  <a:pt x="2198492" y="1649335"/>
                </a:moveTo>
                <a:lnTo>
                  <a:pt x="2202341" y="1653185"/>
                </a:lnTo>
                <a:lnTo>
                  <a:pt x="2188868" y="1657034"/>
                </a:lnTo>
                <a:close/>
                <a:moveTo>
                  <a:pt x="2233139" y="1647402"/>
                </a:moveTo>
                <a:lnTo>
                  <a:pt x="2238914" y="1653175"/>
                </a:lnTo>
                <a:lnTo>
                  <a:pt x="2231214" y="1657026"/>
                </a:lnTo>
                <a:close/>
                <a:moveTo>
                  <a:pt x="2283183" y="1645477"/>
                </a:moveTo>
                <a:lnTo>
                  <a:pt x="2298582" y="1658953"/>
                </a:lnTo>
                <a:cubicBezTo>
                  <a:pt x="2285107" y="1658953"/>
                  <a:pt x="2285107" y="1657026"/>
                  <a:pt x="2279333" y="1647402"/>
                </a:cubicBezTo>
                <a:close/>
                <a:moveTo>
                  <a:pt x="2186943" y="1645475"/>
                </a:moveTo>
                <a:lnTo>
                  <a:pt x="2183093" y="1655099"/>
                </a:lnTo>
                <a:lnTo>
                  <a:pt x="2177319" y="1649325"/>
                </a:lnTo>
                <a:close/>
                <a:moveTo>
                  <a:pt x="5996099" y="1643604"/>
                </a:moveTo>
                <a:cubicBezTo>
                  <a:pt x="6003798" y="1651304"/>
                  <a:pt x="5998023" y="1657079"/>
                  <a:pt x="5999948" y="1657079"/>
                </a:cubicBezTo>
                <a:cubicBezTo>
                  <a:pt x="5938355" y="1695575"/>
                  <a:pt x="5886385" y="1735996"/>
                  <a:pt x="5836340" y="1772569"/>
                </a:cubicBezTo>
                <a:cubicBezTo>
                  <a:pt x="5819017" y="1786043"/>
                  <a:pt x="5836340" y="1762939"/>
                  <a:pt x="5836340" y="1762939"/>
                </a:cubicBezTo>
                <a:lnTo>
                  <a:pt x="5969151" y="1664780"/>
                </a:lnTo>
                <a:cubicBezTo>
                  <a:pt x="5973001" y="1660932"/>
                  <a:pt x="5974926" y="1653229"/>
                  <a:pt x="5976851" y="1651304"/>
                </a:cubicBezTo>
                <a:cubicBezTo>
                  <a:pt x="5980700" y="1647455"/>
                  <a:pt x="5992249" y="1645529"/>
                  <a:pt x="5996099" y="1643604"/>
                </a:cubicBezTo>
                <a:close/>
                <a:moveTo>
                  <a:pt x="2321679" y="1637778"/>
                </a:moveTo>
                <a:lnTo>
                  <a:pt x="2327453" y="1637778"/>
                </a:lnTo>
                <a:cubicBezTo>
                  <a:pt x="2327453" y="1639703"/>
                  <a:pt x="2327453" y="1641628"/>
                  <a:pt x="2325529" y="1645476"/>
                </a:cubicBezTo>
                <a:lnTo>
                  <a:pt x="2321679" y="1645476"/>
                </a:lnTo>
                <a:close/>
                <a:moveTo>
                  <a:pt x="2204266" y="1635851"/>
                </a:moveTo>
                <a:lnTo>
                  <a:pt x="2213891" y="1635851"/>
                </a:lnTo>
                <a:cubicBezTo>
                  <a:pt x="2208116" y="1641625"/>
                  <a:pt x="2213891" y="1639702"/>
                  <a:pt x="2204266" y="1641625"/>
                </a:cubicBezTo>
                <a:close/>
                <a:moveTo>
                  <a:pt x="2404444" y="1635848"/>
                </a:moveTo>
                <a:cubicBezTo>
                  <a:pt x="2408293" y="1641622"/>
                  <a:pt x="2408293" y="1635848"/>
                  <a:pt x="2404444" y="1643547"/>
                </a:cubicBezTo>
                <a:lnTo>
                  <a:pt x="2414068" y="1643547"/>
                </a:lnTo>
                <a:cubicBezTo>
                  <a:pt x="2412143" y="1637773"/>
                  <a:pt x="2412143" y="1639698"/>
                  <a:pt x="2414068" y="1635848"/>
                </a:cubicBezTo>
                <a:close/>
                <a:moveTo>
                  <a:pt x="2117652" y="1635846"/>
                </a:moveTo>
                <a:lnTo>
                  <a:pt x="2106102" y="1647395"/>
                </a:lnTo>
                <a:lnTo>
                  <a:pt x="2102253" y="1641620"/>
                </a:lnTo>
                <a:close/>
                <a:moveTo>
                  <a:pt x="2379422" y="1633923"/>
                </a:moveTo>
                <a:lnTo>
                  <a:pt x="2373647" y="1635848"/>
                </a:lnTo>
                <a:cubicBezTo>
                  <a:pt x="2375573" y="1641622"/>
                  <a:pt x="2371722" y="1641622"/>
                  <a:pt x="2379422" y="1637773"/>
                </a:cubicBezTo>
                <a:cubicBezTo>
                  <a:pt x="2385196" y="1645472"/>
                  <a:pt x="2377497" y="1641622"/>
                  <a:pt x="2390970" y="1643547"/>
                </a:cubicBezTo>
                <a:lnTo>
                  <a:pt x="2390970" y="1635848"/>
                </a:lnTo>
                <a:close/>
                <a:moveTo>
                  <a:pt x="1936722" y="1632008"/>
                </a:moveTo>
                <a:lnTo>
                  <a:pt x="1936722" y="1637782"/>
                </a:lnTo>
                <a:lnTo>
                  <a:pt x="1930948" y="1633933"/>
                </a:lnTo>
                <a:close/>
                <a:moveTo>
                  <a:pt x="2396745" y="1628148"/>
                </a:moveTo>
                <a:lnTo>
                  <a:pt x="2396745" y="1643547"/>
                </a:lnTo>
                <a:cubicBezTo>
                  <a:pt x="2406370" y="1639698"/>
                  <a:pt x="2400594" y="1643547"/>
                  <a:pt x="2400594" y="1637773"/>
                </a:cubicBezTo>
                <a:cubicBezTo>
                  <a:pt x="2400594" y="1631998"/>
                  <a:pt x="2402519" y="1631998"/>
                  <a:pt x="2396745" y="1628148"/>
                </a:cubicBezTo>
                <a:close/>
                <a:moveTo>
                  <a:pt x="2315904" y="1624302"/>
                </a:moveTo>
                <a:lnTo>
                  <a:pt x="2319755" y="1630076"/>
                </a:lnTo>
                <a:lnTo>
                  <a:pt x="2310130" y="1628151"/>
                </a:lnTo>
                <a:close/>
                <a:moveTo>
                  <a:pt x="2306280" y="1624302"/>
                </a:moveTo>
                <a:lnTo>
                  <a:pt x="2310129" y="1628152"/>
                </a:lnTo>
                <a:lnTo>
                  <a:pt x="2306280" y="1630076"/>
                </a:lnTo>
                <a:lnTo>
                  <a:pt x="2304356" y="1632001"/>
                </a:lnTo>
                <a:lnTo>
                  <a:pt x="2310130" y="1635850"/>
                </a:lnTo>
                <a:cubicBezTo>
                  <a:pt x="2300506" y="1645474"/>
                  <a:pt x="2304355" y="1633926"/>
                  <a:pt x="2300506" y="1645474"/>
                </a:cubicBezTo>
                <a:cubicBezTo>
                  <a:pt x="2294732" y="1641625"/>
                  <a:pt x="2296656" y="1645474"/>
                  <a:pt x="2294732" y="1637775"/>
                </a:cubicBezTo>
                <a:lnTo>
                  <a:pt x="2304355" y="1637775"/>
                </a:lnTo>
                <a:lnTo>
                  <a:pt x="2304355" y="1632001"/>
                </a:lnTo>
                <a:lnTo>
                  <a:pt x="2296656" y="1628152"/>
                </a:lnTo>
                <a:close/>
                <a:moveTo>
                  <a:pt x="2156147" y="1610837"/>
                </a:moveTo>
                <a:lnTo>
                  <a:pt x="2152297" y="1616612"/>
                </a:lnTo>
                <a:lnTo>
                  <a:pt x="2158073" y="1618536"/>
                </a:lnTo>
                <a:cubicBezTo>
                  <a:pt x="2150372" y="1620462"/>
                  <a:pt x="2154221" y="1620462"/>
                  <a:pt x="2146522" y="1624311"/>
                </a:cubicBezTo>
                <a:lnTo>
                  <a:pt x="2140748" y="1616612"/>
                </a:lnTo>
                <a:cubicBezTo>
                  <a:pt x="2150372" y="1610837"/>
                  <a:pt x="2144598" y="1612762"/>
                  <a:pt x="2156147" y="1610837"/>
                </a:cubicBezTo>
                <a:close/>
                <a:moveTo>
                  <a:pt x="2236989" y="1610832"/>
                </a:moveTo>
                <a:lnTo>
                  <a:pt x="2242763" y="1610832"/>
                </a:lnTo>
                <a:lnTo>
                  <a:pt x="2242763" y="1616605"/>
                </a:lnTo>
                <a:close/>
                <a:moveTo>
                  <a:pt x="2371722" y="1610826"/>
                </a:moveTo>
                <a:lnTo>
                  <a:pt x="2372389" y="1611492"/>
                </a:lnTo>
                <a:lnTo>
                  <a:pt x="2371722" y="1614294"/>
                </a:lnTo>
                <a:close/>
                <a:moveTo>
                  <a:pt x="2521165" y="1609081"/>
                </a:moveTo>
                <a:cubicBezTo>
                  <a:pt x="2522820" y="1605350"/>
                  <a:pt x="2522820" y="1609441"/>
                  <a:pt x="2519933" y="1626283"/>
                </a:cubicBezTo>
                <a:cubicBezTo>
                  <a:pt x="2529556" y="1684026"/>
                  <a:pt x="2523782" y="1749472"/>
                  <a:pt x="2552653" y="1793740"/>
                </a:cubicBezTo>
                <a:cubicBezTo>
                  <a:pt x="2521857" y="2051620"/>
                  <a:pt x="2670065" y="2226847"/>
                  <a:pt x="2772079" y="2411587"/>
                </a:cubicBezTo>
                <a:cubicBezTo>
                  <a:pt x="2614246" y="2290386"/>
                  <a:pt x="2462188" y="1991954"/>
                  <a:pt x="2494910" y="1720602"/>
                </a:cubicBezTo>
                <a:cubicBezTo>
                  <a:pt x="2496353" y="1701833"/>
                  <a:pt x="2516202" y="1620270"/>
                  <a:pt x="2521165" y="1609081"/>
                </a:cubicBezTo>
                <a:close/>
                <a:moveTo>
                  <a:pt x="2269709" y="1608912"/>
                </a:moveTo>
                <a:lnTo>
                  <a:pt x="2277408" y="1612762"/>
                </a:lnTo>
                <a:lnTo>
                  <a:pt x="2267784" y="1614686"/>
                </a:lnTo>
                <a:close/>
                <a:moveTo>
                  <a:pt x="2036809" y="1606975"/>
                </a:moveTo>
                <a:lnTo>
                  <a:pt x="2042584" y="1612749"/>
                </a:lnTo>
                <a:lnTo>
                  <a:pt x="2036809" y="1616600"/>
                </a:lnTo>
                <a:lnTo>
                  <a:pt x="2032960" y="1610825"/>
                </a:lnTo>
                <a:close/>
                <a:moveTo>
                  <a:pt x="1840482" y="1605060"/>
                </a:moveTo>
                <a:lnTo>
                  <a:pt x="1850106" y="1606985"/>
                </a:lnTo>
                <a:lnTo>
                  <a:pt x="1844331" y="1610835"/>
                </a:lnTo>
                <a:close/>
                <a:moveTo>
                  <a:pt x="2279334" y="1605057"/>
                </a:moveTo>
                <a:lnTo>
                  <a:pt x="2287033" y="1610831"/>
                </a:lnTo>
                <a:lnTo>
                  <a:pt x="2279334" y="1614681"/>
                </a:lnTo>
                <a:close/>
                <a:moveTo>
                  <a:pt x="2290882" y="1605056"/>
                </a:moveTo>
                <a:lnTo>
                  <a:pt x="2300506" y="1605056"/>
                </a:lnTo>
                <a:cubicBezTo>
                  <a:pt x="2294732" y="1616605"/>
                  <a:pt x="2306281" y="1612756"/>
                  <a:pt x="2290882" y="1616605"/>
                </a:cubicBezTo>
                <a:cubicBezTo>
                  <a:pt x="2292807" y="1606981"/>
                  <a:pt x="2294732" y="1610831"/>
                  <a:pt x="2290882" y="1605056"/>
                </a:cubicBezTo>
                <a:close/>
                <a:moveTo>
                  <a:pt x="1979066" y="1605049"/>
                </a:moveTo>
                <a:cubicBezTo>
                  <a:pt x="1986766" y="1608898"/>
                  <a:pt x="1982916" y="1606974"/>
                  <a:pt x="1984841" y="1612749"/>
                </a:cubicBezTo>
                <a:lnTo>
                  <a:pt x="1975217" y="1612749"/>
                </a:lnTo>
                <a:close/>
                <a:moveTo>
                  <a:pt x="2385196" y="1597352"/>
                </a:moveTo>
                <a:lnTo>
                  <a:pt x="2381347" y="1599277"/>
                </a:lnTo>
                <a:lnTo>
                  <a:pt x="2385196" y="1599277"/>
                </a:lnTo>
                <a:close/>
                <a:moveTo>
                  <a:pt x="2261769" y="1595195"/>
                </a:moveTo>
                <a:cubicBezTo>
                  <a:pt x="2261530" y="1595435"/>
                  <a:pt x="2262010" y="1596398"/>
                  <a:pt x="2267784" y="1597360"/>
                </a:cubicBezTo>
                <a:lnTo>
                  <a:pt x="2279334" y="1597360"/>
                </a:lnTo>
                <a:lnTo>
                  <a:pt x="2273559" y="1603135"/>
                </a:lnTo>
                <a:lnTo>
                  <a:pt x="2275485" y="1606984"/>
                </a:lnTo>
                <a:lnTo>
                  <a:pt x="2271634" y="1608909"/>
                </a:lnTo>
                <a:lnTo>
                  <a:pt x="2267784" y="1606984"/>
                </a:lnTo>
                <a:lnTo>
                  <a:pt x="2262010" y="1608909"/>
                </a:lnTo>
                <a:lnTo>
                  <a:pt x="2260085" y="1597360"/>
                </a:lnTo>
                <a:cubicBezTo>
                  <a:pt x="2262972" y="1595435"/>
                  <a:pt x="2262010" y="1594954"/>
                  <a:pt x="2261769" y="1595195"/>
                </a:cubicBezTo>
                <a:close/>
                <a:moveTo>
                  <a:pt x="1852031" y="1589661"/>
                </a:moveTo>
                <a:lnTo>
                  <a:pt x="1863579" y="1589661"/>
                </a:lnTo>
                <a:lnTo>
                  <a:pt x="1859729" y="1595435"/>
                </a:lnTo>
                <a:close/>
                <a:moveTo>
                  <a:pt x="2213891" y="1587742"/>
                </a:moveTo>
                <a:lnTo>
                  <a:pt x="2217741" y="1589667"/>
                </a:lnTo>
                <a:lnTo>
                  <a:pt x="2208116" y="1597366"/>
                </a:lnTo>
                <a:lnTo>
                  <a:pt x="2200418" y="1589667"/>
                </a:lnTo>
                <a:close/>
                <a:moveTo>
                  <a:pt x="2235063" y="1585809"/>
                </a:moveTo>
                <a:lnTo>
                  <a:pt x="2240837" y="1591583"/>
                </a:lnTo>
                <a:lnTo>
                  <a:pt x="2235063" y="1595433"/>
                </a:lnTo>
                <a:lnTo>
                  <a:pt x="2231213" y="1591583"/>
                </a:lnTo>
                <a:close/>
                <a:moveTo>
                  <a:pt x="6783336" y="1574312"/>
                </a:moveTo>
                <a:lnTo>
                  <a:pt x="6789110" y="1589709"/>
                </a:lnTo>
                <a:cubicBezTo>
                  <a:pt x="6785261" y="1589709"/>
                  <a:pt x="6779486" y="1585859"/>
                  <a:pt x="6777561" y="1587784"/>
                </a:cubicBezTo>
                <a:cubicBezTo>
                  <a:pt x="6650526" y="1657079"/>
                  <a:pt x="6527339" y="1726374"/>
                  <a:pt x="6392604" y="1795664"/>
                </a:cubicBezTo>
                <a:cubicBezTo>
                  <a:pt x="6396454" y="1782193"/>
                  <a:pt x="6406078" y="1774492"/>
                  <a:pt x="6413777" y="1770642"/>
                </a:cubicBezTo>
                <a:close/>
                <a:moveTo>
                  <a:pt x="2415992" y="1572330"/>
                </a:moveTo>
                <a:cubicBezTo>
                  <a:pt x="2415992" y="1572330"/>
                  <a:pt x="2415992" y="1572330"/>
                  <a:pt x="2417917" y="1574254"/>
                </a:cubicBezTo>
                <a:cubicBezTo>
                  <a:pt x="2421767" y="1574254"/>
                  <a:pt x="2419843" y="1572330"/>
                  <a:pt x="2419843" y="1572330"/>
                </a:cubicBezTo>
                <a:close/>
                <a:moveTo>
                  <a:pt x="2290882" y="1570411"/>
                </a:moveTo>
                <a:lnTo>
                  <a:pt x="2294732" y="1576185"/>
                </a:lnTo>
                <a:cubicBezTo>
                  <a:pt x="2285107" y="1581960"/>
                  <a:pt x="2290882" y="1581960"/>
                  <a:pt x="2279333" y="1583885"/>
                </a:cubicBezTo>
                <a:cubicBezTo>
                  <a:pt x="2283183" y="1574261"/>
                  <a:pt x="2283183" y="1574261"/>
                  <a:pt x="2290882" y="1570411"/>
                </a:cubicBezTo>
                <a:close/>
                <a:moveTo>
                  <a:pt x="2321678" y="1566555"/>
                </a:moveTo>
                <a:cubicBezTo>
                  <a:pt x="2331303" y="1568480"/>
                  <a:pt x="2329377" y="1564630"/>
                  <a:pt x="2325527" y="1572330"/>
                </a:cubicBezTo>
                <a:lnTo>
                  <a:pt x="2337076" y="1574254"/>
                </a:lnTo>
                <a:lnTo>
                  <a:pt x="2335151" y="1576179"/>
                </a:lnTo>
                <a:cubicBezTo>
                  <a:pt x="2337076" y="1580029"/>
                  <a:pt x="2333227" y="1578104"/>
                  <a:pt x="2337076" y="1580029"/>
                </a:cubicBezTo>
                <a:lnTo>
                  <a:pt x="2337076" y="1578104"/>
                </a:lnTo>
                <a:lnTo>
                  <a:pt x="2340926" y="1578104"/>
                </a:lnTo>
                <a:lnTo>
                  <a:pt x="2339002" y="1576179"/>
                </a:lnTo>
                <a:cubicBezTo>
                  <a:pt x="2342851" y="1576179"/>
                  <a:pt x="2342851" y="1576179"/>
                  <a:pt x="2342851" y="1572330"/>
                </a:cubicBezTo>
                <a:lnTo>
                  <a:pt x="2344776" y="1574254"/>
                </a:lnTo>
                <a:cubicBezTo>
                  <a:pt x="2346700" y="1572330"/>
                  <a:pt x="2346700" y="1572330"/>
                  <a:pt x="2348625" y="1570405"/>
                </a:cubicBezTo>
                <a:lnTo>
                  <a:pt x="2350550" y="1570405"/>
                </a:lnTo>
                <a:cubicBezTo>
                  <a:pt x="2350550" y="1570405"/>
                  <a:pt x="2352475" y="1570405"/>
                  <a:pt x="2352475" y="1570405"/>
                </a:cubicBezTo>
                <a:cubicBezTo>
                  <a:pt x="2346700" y="1589653"/>
                  <a:pt x="2342851" y="1608900"/>
                  <a:pt x="2339002" y="1628148"/>
                </a:cubicBezTo>
                <a:lnTo>
                  <a:pt x="2333227" y="1622374"/>
                </a:lnTo>
                <a:lnTo>
                  <a:pt x="2335151" y="1618524"/>
                </a:lnTo>
                <a:lnTo>
                  <a:pt x="2325527" y="1618524"/>
                </a:lnTo>
                <a:lnTo>
                  <a:pt x="2327452" y="1614676"/>
                </a:lnTo>
                <a:cubicBezTo>
                  <a:pt x="2325527" y="1612750"/>
                  <a:pt x="2325527" y="1610826"/>
                  <a:pt x="2325527" y="1610826"/>
                </a:cubicBezTo>
                <a:cubicBezTo>
                  <a:pt x="2325527" y="1610826"/>
                  <a:pt x="2327452" y="1610826"/>
                  <a:pt x="2327452" y="1608900"/>
                </a:cubicBezTo>
                <a:cubicBezTo>
                  <a:pt x="2329377" y="1606976"/>
                  <a:pt x="2325527" y="1605052"/>
                  <a:pt x="2333227" y="1608900"/>
                </a:cubicBezTo>
                <a:lnTo>
                  <a:pt x="2339002" y="1603126"/>
                </a:lnTo>
                <a:lnTo>
                  <a:pt x="2335151" y="1593502"/>
                </a:lnTo>
                <a:lnTo>
                  <a:pt x="2333227" y="1593502"/>
                </a:lnTo>
                <a:lnTo>
                  <a:pt x="2333227" y="1601201"/>
                </a:lnTo>
                <a:lnTo>
                  <a:pt x="2325527" y="1595428"/>
                </a:lnTo>
                <a:cubicBezTo>
                  <a:pt x="2319753" y="1605052"/>
                  <a:pt x="2327452" y="1599277"/>
                  <a:pt x="2313979" y="1601201"/>
                </a:cubicBezTo>
                <a:lnTo>
                  <a:pt x="2313979" y="1593502"/>
                </a:lnTo>
                <a:lnTo>
                  <a:pt x="2319753" y="1593502"/>
                </a:lnTo>
                <a:lnTo>
                  <a:pt x="2319753" y="1591578"/>
                </a:lnTo>
                <a:cubicBezTo>
                  <a:pt x="2321678" y="1591578"/>
                  <a:pt x="2321678" y="1591578"/>
                  <a:pt x="2323603" y="1593502"/>
                </a:cubicBezTo>
                <a:lnTo>
                  <a:pt x="2327452" y="1593502"/>
                </a:lnTo>
                <a:lnTo>
                  <a:pt x="2321678" y="1587728"/>
                </a:lnTo>
                <a:cubicBezTo>
                  <a:pt x="2321678" y="1585803"/>
                  <a:pt x="2321678" y="1585803"/>
                  <a:pt x="2321678" y="1585803"/>
                </a:cubicBezTo>
                <a:lnTo>
                  <a:pt x="2327452" y="1581954"/>
                </a:lnTo>
                <a:lnTo>
                  <a:pt x="2329377" y="1581954"/>
                </a:lnTo>
                <a:lnTo>
                  <a:pt x="2327452" y="1580029"/>
                </a:lnTo>
                <a:lnTo>
                  <a:pt x="2327452" y="1581954"/>
                </a:lnTo>
                <a:lnTo>
                  <a:pt x="2323603" y="1580029"/>
                </a:lnTo>
                <a:lnTo>
                  <a:pt x="2317828" y="1583878"/>
                </a:lnTo>
                <a:lnTo>
                  <a:pt x="2312054" y="1581954"/>
                </a:lnTo>
                <a:cubicBezTo>
                  <a:pt x="2313979" y="1585803"/>
                  <a:pt x="2313979" y="1587728"/>
                  <a:pt x="2313979" y="1587728"/>
                </a:cubicBezTo>
                <a:cubicBezTo>
                  <a:pt x="2313979" y="1589653"/>
                  <a:pt x="2315904" y="1589653"/>
                  <a:pt x="2317828" y="1591578"/>
                </a:cubicBezTo>
                <a:lnTo>
                  <a:pt x="2306280" y="1589653"/>
                </a:lnTo>
                <a:cubicBezTo>
                  <a:pt x="2312054" y="1581954"/>
                  <a:pt x="2315904" y="1578104"/>
                  <a:pt x="2315904" y="1568480"/>
                </a:cubicBezTo>
                <a:lnTo>
                  <a:pt x="2321678" y="1572330"/>
                </a:lnTo>
                <a:close/>
                <a:moveTo>
                  <a:pt x="4960563" y="1562763"/>
                </a:moveTo>
                <a:cubicBezTo>
                  <a:pt x="4914368" y="1603183"/>
                  <a:pt x="4872023" y="1647452"/>
                  <a:pt x="4829678" y="1689797"/>
                </a:cubicBezTo>
                <a:cubicBezTo>
                  <a:pt x="4833527" y="1695574"/>
                  <a:pt x="4837377" y="1699424"/>
                  <a:pt x="4839302" y="1705197"/>
                </a:cubicBezTo>
                <a:lnTo>
                  <a:pt x="4854700" y="1678249"/>
                </a:lnTo>
                <a:cubicBezTo>
                  <a:pt x="4854700" y="1680174"/>
                  <a:pt x="4854700" y="1687874"/>
                  <a:pt x="4854700" y="1684022"/>
                </a:cubicBezTo>
                <a:cubicBezTo>
                  <a:pt x="4850850" y="1691723"/>
                  <a:pt x="4848926" y="1697498"/>
                  <a:pt x="4847001" y="1703274"/>
                </a:cubicBezTo>
                <a:cubicBezTo>
                  <a:pt x="4891271" y="1664777"/>
                  <a:pt x="4929767" y="1620505"/>
                  <a:pt x="4966338" y="1572385"/>
                </a:cubicBezTo>
                <a:cubicBezTo>
                  <a:pt x="4964413" y="1568537"/>
                  <a:pt x="4962488" y="1566611"/>
                  <a:pt x="4960563" y="1562763"/>
                </a:cubicBezTo>
                <a:close/>
                <a:moveTo>
                  <a:pt x="2140749" y="1558868"/>
                </a:moveTo>
                <a:cubicBezTo>
                  <a:pt x="2140749" y="1558868"/>
                  <a:pt x="2146524" y="1562718"/>
                  <a:pt x="2146524" y="1562718"/>
                </a:cubicBezTo>
                <a:lnTo>
                  <a:pt x="2136899" y="1570417"/>
                </a:lnTo>
                <a:lnTo>
                  <a:pt x="2129200" y="1562718"/>
                </a:lnTo>
                <a:cubicBezTo>
                  <a:pt x="2136899" y="1558868"/>
                  <a:pt x="2127275" y="1558868"/>
                  <a:pt x="2140749" y="1558868"/>
                </a:cubicBezTo>
                <a:close/>
                <a:moveTo>
                  <a:pt x="4922067" y="1556986"/>
                </a:moveTo>
                <a:cubicBezTo>
                  <a:pt x="4895121" y="1582008"/>
                  <a:pt x="4868174" y="1605106"/>
                  <a:pt x="4839302" y="1630130"/>
                </a:cubicBezTo>
                <a:cubicBezTo>
                  <a:pt x="4845076" y="1628205"/>
                  <a:pt x="4852775" y="1628205"/>
                  <a:pt x="4858550" y="1626278"/>
                </a:cubicBezTo>
                <a:cubicBezTo>
                  <a:pt x="4879722" y="1603183"/>
                  <a:pt x="4900895" y="1580082"/>
                  <a:pt x="4922067" y="1556986"/>
                </a:cubicBezTo>
                <a:close/>
                <a:moveTo>
                  <a:pt x="2279334" y="1556938"/>
                </a:moveTo>
                <a:lnTo>
                  <a:pt x="2287033" y="1562712"/>
                </a:lnTo>
                <a:lnTo>
                  <a:pt x="2279334" y="1562712"/>
                </a:lnTo>
                <a:close/>
                <a:moveTo>
                  <a:pt x="3536219" y="1553138"/>
                </a:moveTo>
                <a:cubicBezTo>
                  <a:pt x="3509272" y="1816836"/>
                  <a:pt x="3364913" y="1966939"/>
                  <a:pt x="3199383" y="2076656"/>
                </a:cubicBezTo>
                <a:cubicBezTo>
                  <a:pt x="3199383" y="2086287"/>
                  <a:pt x="3197457" y="2095917"/>
                  <a:pt x="3195532" y="2105547"/>
                </a:cubicBezTo>
                <a:cubicBezTo>
                  <a:pt x="3209005" y="2099767"/>
                  <a:pt x="3253276" y="2061250"/>
                  <a:pt x="3255201" y="2059325"/>
                </a:cubicBezTo>
                <a:cubicBezTo>
                  <a:pt x="3359139" y="1980412"/>
                  <a:pt x="3499649" y="1841858"/>
                  <a:pt x="3543919" y="1659005"/>
                </a:cubicBezTo>
                <a:cubicBezTo>
                  <a:pt x="3541994" y="1657078"/>
                  <a:pt x="3538144" y="1655151"/>
                  <a:pt x="3536219" y="1653226"/>
                </a:cubicBezTo>
                <a:cubicBezTo>
                  <a:pt x="3522746" y="1643602"/>
                  <a:pt x="3540069" y="1637829"/>
                  <a:pt x="3545843" y="1639755"/>
                </a:cubicBezTo>
                <a:cubicBezTo>
                  <a:pt x="3545843" y="1639755"/>
                  <a:pt x="3547768" y="1639755"/>
                  <a:pt x="3547768" y="1639755"/>
                </a:cubicBezTo>
                <a:cubicBezTo>
                  <a:pt x="3547768" y="1632054"/>
                  <a:pt x="3549693" y="1624354"/>
                  <a:pt x="3551618" y="1616654"/>
                </a:cubicBezTo>
                <a:cubicBezTo>
                  <a:pt x="3555467" y="1597407"/>
                  <a:pt x="3557392" y="1562763"/>
                  <a:pt x="3536219" y="1553138"/>
                </a:cubicBezTo>
                <a:close/>
                <a:moveTo>
                  <a:pt x="2288958" y="1553088"/>
                </a:moveTo>
                <a:cubicBezTo>
                  <a:pt x="2292807" y="1555012"/>
                  <a:pt x="2292807" y="1556937"/>
                  <a:pt x="2300506" y="1556937"/>
                </a:cubicBezTo>
                <a:cubicBezTo>
                  <a:pt x="2300506" y="1568486"/>
                  <a:pt x="2298581" y="1566561"/>
                  <a:pt x="2292807" y="1570411"/>
                </a:cubicBezTo>
                <a:lnTo>
                  <a:pt x="2292807" y="1564637"/>
                </a:lnTo>
                <a:close/>
                <a:moveTo>
                  <a:pt x="2398669" y="1553082"/>
                </a:moveTo>
                <a:lnTo>
                  <a:pt x="2392895" y="1555007"/>
                </a:lnTo>
                <a:lnTo>
                  <a:pt x="2398669" y="1560781"/>
                </a:lnTo>
                <a:lnTo>
                  <a:pt x="2402519" y="1556931"/>
                </a:lnTo>
                <a:close/>
                <a:moveTo>
                  <a:pt x="2027186" y="1551154"/>
                </a:moveTo>
                <a:lnTo>
                  <a:pt x="2036810" y="1551154"/>
                </a:lnTo>
                <a:lnTo>
                  <a:pt x="2032960" y="1556929"/>
                </a:lnTo>
                <a:close/>
                <a:moveTo>
                  <a:pt x="2092629" y="1545385"/>
                </a:moveTo>
                <a:lnTo>
                  <a:pt x="2102253" y="1545385"/>
                </a:lnTo>
                <a:lnTo>
                  <a:pt x="2102253" y="1551160"/>
                </a:lnTo>
                <a:cubicBezTo>
                  <a:pt x="2096478" y="1549235"/>
                  <a:pt x="2096478" y="1551160"/>
                  <a:pt x="2096478" y="1551160"/>
                </a:cubicBezTo>
                <a:cubicBezTo>
                  <a:pt x="2096478" y="1549235"/>
                  <a:pt x="2094554" y="1549235"/>
                  <a:pt x="2092629" y="1545385"/>
                </a:cubicBezTo>
                <a:close/>
                <a:moveTo>
                  <a:pt x="5187689" y="1543515"/>
                </a:moveTo>
                <a:cubicBezTo>
                  <a:pt x="5168441" y="1553138"/>
                  <a:pt x="5151117" y="1564686"/>
                  <a:pt x="5135719" y="1580082"/>
                </a:cubicBezTo>
                <a:cubicBezTo>
                  <a:pt x="5137644" y="1585858"/>
                  <a:pt x="5141493" y="1589707"/>
                  <a:pt x="5143418" y="1595482"/>
                </a:cubicBezTo>
                <a:cubicBezTo>
                  <a:pt x="5143418" y="1591631"/>
                  <a:pt x="5145343" y="1587783"/>
                  <a:pt x="5147268" y="1583933"/>
                </a:cubicBezTo>
                <a:cubicBezTo>
                  <a:pt x="5154967" y="1582008"/>
                  <a:pt x="5160741" y="1582008"/>
                  <a:pt x="5168441" y="1582008"/>
                </a:cubicBezTo>
                <a:cubicBezTo>
                  <a:pt x="5176140" y="1570461"/>
                  <a:pt x="5181914" y="1556986"/>
                  <a:pt x="5187689" y="1543515"/>
                </a:cubicBezTo>
                <a:close/>
                <a:moveTo>
                  <a:pt x="4991360" y="1541589"/>
                </a:moveTo>
                <a:cubicBezTo>
                  <a:pt x="4981736" y="1547362"/>
                  <a:pt x="4974037" y="1555062"/>
                  <a:pt x="4966338" y="1560837"/>
                </a:cubicBezTo>
                <a:cubicBezTo>
                  <a:pt x="4968262" y="1562763"/>
                  <a:pt x="4970187" y="1564686"/>
                  <a:pt x="4972112" y="1568537"/>
                </a:cubicBezTo>
                <a:cubicBezTo>
                  <a:pt x="4979811" y="1558911"/>
                  <a:pt x="4985586" y="1551212"/>
                  <a:pt x="4991360" y="1541589"/>
                </a:cubicBezTo>
                <a:close/>
                <a:moveTo>
                  <a:pt x="2285107" y="1531915"/>
                </a:moveTo>
                <a:lnTo>
                  <a:pt x="2288958" y="1537689"/>
                </a:lnTo>
                <a:lnTo>
                  <a:pt x="2285107" y="1539614"/>
                </a:lnTo>
                <a:lnTo>
                  <a:pt x="2279333" y="1535765"/>
                </a:lnTo>
                <a:close/>
                <a:moveTo>
                  <a:pt x="4902820" y="1530041"/>
                </a:moveTo>
                <a:cubicBezTo>
                  <a:pt x="4895121" y="1533891"/>
                  <a:pt x="4883572" y="1535814"/>
                  <a:pt x="4873948" y="1533891"/>
                </a:cubicBezTo>
                <a:cubicBezTo>
                  <a:pt x="4864324" y="1531965"/>
                  <a:pt x="4860474" y="1545438"/>
                  <a:pt x="4858550" y="1547362"/>
                </a:cubicBezTo>
                <a:cubicBezTo>
                  <a:pt x="4852775" y="1553138"/>
                  <a:pt x="4847001" y="1551212"/>
                  <a:pt x="4843151" y="1547362"/>
                </a:cubicBezTo>
                <a:cubicBezTo>
                  <a:pt x="4841226" y="1549288"/>
                  <a:pt x="4841226" y="1549288"/>
                  <a:pt x="4839302" y="1551212"/>
                </a:cubicBezTo>
                <a:cubicBezTo>
                  <a:pt x="4839302" y="1564686"/>
                  <a:pt x="4841226" y="1576234"/>
                  <a:pt x="4837377" y="1583933"/>
                </a:cubicBezTo>
                <a:cubicBezTo>
                  <a:pt x="4831603" y="1601256"/>
                  <a:pt x="4810430" y="1605106"/>
                  <a:pt x="4800806" y="1626278"/>
                </a:cubicBezTo>
                <a:cubicBezTo>
                  <a:pt x="4804656" y="1626278"/>
                  <a:pt x="4806580" y="1628205"/>
                  <a:pt x="4808505" y="1628205"/>
                </a:cubicBezTo>
                <a:cubicBezTo>
                  <a:pt x="4845076" y="1597407"/>
                  <a:pt x="4875873" y="1562763"/>
                  <a:pt x="4902820" y="1530041"/>
                </a:cubicBezTo>
                <a:close/>
                <a:moveTo>
                  <a:pt x="2298582" y="1522290"/>
                </a:moveTo>
                <a:cubicBezTo>
                  <a:pt x="2302432" y="1533840"/>
                  <a:pt x="2294732" y="1522290"/>
                  <a:pt x="2302432" y="1533840"/>
                </a:cubicBezTo>
                <a:lnTo>
                  <a:pt x="2287032" y="1533840"/>
                </a:lnTo>
                <a:lnTo>
                  <a:pt x="2283183" y="1528065"/>
                </a:lnTo>
                <a:close/>
                <a:moveTo>
                  <a:pt x="5324348" y="1510793"/>
                </a:moveTo>
                <a:cubicBezTo>
                  <a:pt x="5320499" y="1512717"/>
                  <a:pt x="5316649" y="1512717"/>
                  <a:pt x="5312800" y="1512717"/>
                </a:cubicBezTo>
                <a:cubicBezTo>
                  <a:pt x="5310875" y="1514642"/>
                  <a:pt x="5310875" y="1518492"/>
                  <a:pt x="5308950" y="1520417"/>
                </a:cubicBezTo>
                <a:cubicBezTo>
                  <a:pt x="5305100" y="1526192"/>
                  <a:pt x="5305100" y="1533891"/>
                  <a:pt x="5308950" y="1541589"/>
                </a:cubicBezTo>
                <a:cubicBezTo>
                  <a:pt x="5314724" y="1533891"/>
                  <a:pt x="5320499" y="1522342"/>
                  <a:pt x="5324348" y="1510793"/>
                </a:cubicBezTo>
                <a:close/>
                <a:moveTo>
                  <a:pt x="2425617" y="1506887"/>
                </a:moveTo>
                <a:lnTo>
                  <a:pt x="2425617" y="1512662"/>
                </a:lnTo>
                <a:lnTo>
                  <a:pt x="2429466" y="1510737"/>
                </a:lnTo>
                <a:close/>
                <a:moveTo>
                  <a:pt x="383418" y="1499185"/>
                </a:moveTo>
                <a:cubicBezTo>
                  <a:pt x="377643" y="1497260"/>
                  <a:pt x="375719" y="1497260"/>
                  <a:pt x="373794" y="1501109"/>
                </a:cubicBezTo>
                <a:cubicBezTo>
                  <a:pt x="379568" y="1583875"/>
                  <a:pt x="518153" y="1564627"/>
                  <a:pt x="602844" y="1595424"/>
                </a:cubicBezTo>
                <a:cubicBezTo>
                  <a:pt x="624016" y="1608897"/>
                  <a:pt x="616317" y="1639694"/>
                  <a:pt x="608618" y="1670492"/>
                </a:cubicBezTo>
                <a:cubicBezTo>
                  <a:pt x="647115" y="1660867"/>
                  <a:pt x="633640" y="1591574"/>
                  <a:pt x="610543" y="1580026"/>
                </a:cubicBezTo>
                <a:cubicBezTo>
                  <a:pt x="527777" y="1549230"/>
                  <a:pt x="402666" y="1576176"/>
                  <a:pt x="383418" y="1499185"/>
                </a:cubicBezTo>
                <a:close/>
                <a:moveTo>
                  <a:pt x="2439090" y="1497263"/>
                </a:moveTo>
                <a:lnTo>
                  <a:pt x="2433316" y="1503038"/>
                </a:lnTo>
                <a:lnTo>
                  <a:pt x="2431391" y="1506887"/>
                </a:lnTo>
                <a:cubicBezTo>
                  <a:pt x="2437165" y="1506887"/>
                  <a:pt x="2439090" y="1506887"/>
                  <a:pt x="2437165" y="1503038"/>
                </a:cubicBezTo>
                <a:lnTo>
                  <a:pt x="2441015" y="1499189"/>
                </a:lnTo>
                <a:close/>
                <a:moveTo>
                  <a:pt x="1973293" y="1491486"/>
                </a:moveTo>
                <a:lnTo>
                  <a:pt x="1980992" y="1497260"/>
                </a:lnTo>
                <a:lnTo>
                  <a:pt x="1973293" y="1501110"/>
                </a:lnTo>
                <a:close/>
                <a:moveTo>
                  <a:pt x="4925917" y="1489622"/>
                </a:moveTo>
                <a:cubicBezTo>
                  <a:pt x="4927842" y="1491546"/>
                  <a:pt x="4927842" y="1495396"/>
                  <a:pt x="4927842" y="1499244"/>
                </a:cubicBezTo>
                <a:cubicBezTo>
                  <a:pt x="4929767" y="1495396"/>
                  <a:pt x="4931691" y="1493470"/>
                  <a:pt x="4933616" y="1489622"/>
                </a:cubicBezTo>
                <a:cubicBezTo>
                  <a:pt x="4929767" y="1489622"/>
                  <a:pt x="4927842" y="1489622"/>
                  <a:pt x="4925917" y="1489622"/>
                </a:cubicBezTo>
                <a:close/>
                <a:moveTo>
                  <a:pt x="2429466" y="1487639"/>
                </a:moveTo>
                <a:cubicBezTo>
                  <a:pt x="2431391" y="1491489"/>
                  <a:pt x="2429466" y="1487639"/>
                  <a:pt x="2431391" y="1491489"/>
                </a:cubicBezTo>
                <a:lnTo>
                  <a:pt x="2427541" y="1493414"/>
                </a:lnTo>
                <a:lnTo>
                  <a:pt x="2425617" y="1491489"/>
                </a:lnTo>
                <a:cubicBezTo>
                  <a:pt x="2423692" y="1493414"/>
                  <a:pt x="2423692" y="1495339"/>
                  <a:pt x="2421767" y="1497263"/>
                </a:cubicBezTo>
                <a:lnTo>
                  <a:pt x="2423692" y="1497263"/>
                </a:lnTo>
                <a:lnTo>
                  <a:pt x="2425617" y="1497263"/>
                </a:lnTo>
                <a:lnTo>
                  <a:pt x="2427541" y="1493414"/>
                </a:lnTo>
                <a:cubicBezTo>
                  <a:pt x="2433316" y="1493414"/>
                  <a:pt x="2431391" y="1493414"/>
                  <a:pt x="2433316" y="1487639"/>
                </a:cubicBezTo>
                <a:close/>
                <a:moveTo>
                  <a:pt x="2444864" y="1481866"/>
                </a:moveTo>
                <a:lnTo>
                  <a:pt x="2444864" y="1483790"/>
                </a:lnTo>
                <a:lnTo>
                  <a:pt x="2442940" y="1483790"/>
                </a:lnTo>
                <a:cubicBezTo>
                  <a:pt x="2442940" y="1481866"/>
                  <a:pt x="2442940" y="1483790"/>
                  <a:pt x="2444864" y="1481866"/>
                </a:cubicBezTo>
                <a:close/>
                <a:moveTo>
                  <a:pt x="2337076" y="1478016"/>
                </a:moveTo>
                <a:cubicBezTo>
                  <a:pt x="2325527" y="1483790"/>
                  <a:pt x="2329377" y="1478016"/>
                  <a:pt x="2321678" y="1485715"/>
                </a:cubicBezTo>
                <a:cubicBezTo>
                  <a:pt x="2333227" y="1489565"/>
                  <a:pt x="2321678" y="1485715"/>
                  <a:pt x="2333227" y="1493414"/>
                </a:cubicBezTo>
                <a:cubicBezTo>
                  <a:pt x="2337076" y="1487639"/>
                  <a:pt x="2337076" y="1495339"/>
                  <a:pt x="2337076" y="1485715"/>
                </a:cubicBezTo>
                <a:close/>
                <a:moveTo>
                  <a:pt x="2439090" y="1476091"/>
                </a:moveTo>
                <a:lnTo>
                  <a:pt x="2441015" y="1478016"/>
                </a:lnTo>
                <a:lnTo>
                  <a:pt x="2439090" y="1479941"/>
                </a:lnTo>
                <a:cubicBezTo>
                  <a:pt x="2441015" y="1479941"/>
                  <a:pt x="2441015" y="1478016"/>
                  <a:pt x="2441015" y="1479941"/>
                </a:cubicBezTo>
                <a:cubicBezTo>
                  <a:pt x="2441015" y="1481866"/>
                  <a:pt x="2441015" y="1479941"/>
                  <a:pt x="2439090" y="1481866"/>
                </a:cubicBezTo>
                <a:cubicBezTo>
                  <a:pt x="2441015" y="1481866"/>
                  <a:pt x="2441015" y="1479941"/>
                  <a:pt x="2441015" y="1481866"/>
                </a:cubicBezTo>
                <a:cubicBezTo>
                  <a:pt x="2441015" y="1485715"/>
                  <a:pt x="2441015" y="1483790"/>
                  <a:pt x="2439090" y="1485715"/>
                </a:cubicBezTo>
                <a:lnTo>
                  <a:pt x="2444864" y="1485715"/>
                </a:lnTo>
                <a:lnTo>
                  <a:pt x="2444864" y="1483790"/>
                </a:lnTo>
                <a:cubicBezTo>
                  <a:pt x="2448714" y="1481866"/>
                  <a:pt x="2448714" y="1483790"/>
                  <a:pt x="2450640" y="1479941"/>
                </a:cubicBezTo>
                <a:lnTo>
                  <a:pt x="2442940" y="1478016"/>
                </a:lnTo>
                <a:lnTo>
                  <a:pt x="2441015" y="1476091"/>
                </a:lnTo>
                <a:close/>
                <a:moveTo>
                  <a:pt x="2479511" y="1449144"/>
                </a:moveTo>
                <a:lnTo>
                  <a:pt x="2477586" y="1451069"/>
                </a:lnTo>
                <a:lnTo>
                  <a:pt x="2481435" y="1451069"/>
                </a:lnTo>
                <a:close/>
                <a:moveTo>
                  <a:pt x="2481435" y="1441445"/>
                </a:moveTo>
                <a:lnTo>
                  <a:pt x="2483360" y="1443370"/>
                </a:lnTo>
                <a:lnTo>
                  <a:pt x="2485285" y="1441445"/>
                </a:lnTo>
                <a:close/>
                <a:moveTo>
                  <a:pt x="2460263" y="1441445"/>
                </a:moveTo>
                <a:cubicBezTo>
                  <a:pt x="2462188" y="1443370"/>
                  <a:pt x="2462188" y="1443370"/>
                  <a:pt x="2462188" y="1443370"/>
                </a:cubicBezTo>
                <a:cubicBezTo>
                  <a:pt x="2462188" y="1443370"/>
                  <a:pt x="2462188" y="1445295"/>
                  <a:pt x="2464112" y="1445295"/>
                </a:cubicBezTo>
                <a:cubicBezTo>
                  <a:pt x="2464112" y="1445295"/>
                  <a:pt x="2464112" y="1445295"/>
                  <a:pt x="2464112" y="1441445"/>
                </a:cubicBezTo>
                <a:close/>
                <a:moveTo>
                  <a:pt x="2487210" y="1433746"/>
                </a:moveTo>
                <a:cubicBezTo>
                  <a:pt x="2487210" y="1439520"/>
                  <a:pt x="2489134" y="1437596"/>
                  <a:pt x="2489134" y="1437596"/>
                </a:cubicBezTo>
                <a:cubicBezTo>
                  <a:pt x="2489134" y="1433746"/>
                  <a:pt x="2491059" y="1437596"/>
                  <a:pt x="2487210" y="1433746"/>
                </a:cubicBezTo>
                <a:close/>
                <a:moveTo>
                  <a:pt x="3174360" y="1431878"/>
                </a:moveTo>
                <a:cubicBezTo>
                  <a:pt x="3151262" y="1454974"/>
                  <a:pt x="3124316" y="1474223"/>
                  <a:pt x="3103142" y="1503094"/>
                </a:cubicBezTo>
                <a:lnTo>
                  <a:pt x="3133939" y="1555062"/>
                </a:lnTo>
                <a:cubicBezTo>
                  <a:pt x="3143563" y="1508867"/>
                  <a:pt x="3160886" y="1470374"/>
                  <a:pt x="3197457" y="1449202"/>
                </a:cubicBezTo>
                <a:cubicBezTo>
                  <a:pt x="3191683" y="1445351"/>
                  <a:pt x="3185908" y="1439578"/>
                  <a:pt x="3182059" y="1437653"/>
                </a:cubicBezTo>
                <a:cubicBezTo>
                  <a:pt x="3180134" y="1435728"/>
                  <a:pt x="3176284" y="1433804"/>
                  <a:pt x="3174360" y="1431878"/>
                </a:cubicBezTo>
                <a:close/>
                <a:moveTo>
                  <a:pt x="2508352" y="1429837"/>
                </a:moveTo>
                <a:lnTo>
                  <a:pt x="2508382" y="1429896"/>
                </a:lnTo>
                <a:lnTo>
                  <a:pt x="2508310" y="1429896"/>
                </a:lnTo>
                <a:close/>
                <a:moveTo>
                  <a:pt x="2496833" y="1427972"/>
                </a:moveTo>
                <a:cubicBezTo>
                  <a:pt x="2492984" y="1427972"/>
                  <a:pt x="2494910" y="1427972"/>
                  <a:pt x="2492984" y="1429896"/>
                </a:cubicBezTo>
                <a:lnTo>
                  <a:pt x="2489134" y="1429896"/>
                </a:lnTo>
                <a:lnTo>
                  <a:pt x="2491059" y="1431821"/>
                </a:lnTo>
                <a:lnTo>
                  <a:pt x="2492984" y="1429896"/>
                </a:lnTo>
                <a:cubicBezTo>
                  <a:pt x="2498758" y="1429896"/>
                  <a:pt x="2494910" y="1431821"/>
                  <a:pt x="2496833" y="1427972"/>
                </a:cubicBezTo>
                <a:close/>
                <a:moveTo>
                  <a:pt x="2489134" y="1427972"/>
                </a:moveTo>
                <a:cubicBezTo>
                  <a:pt x="2485285" y="1427972"/>
                  <a:pt x="2485285" y="1427972"/>
                  <a:pt x="2485285" y="1431821"/>
                </a:cubicBezTo>
                <a:lnTo>
                  <a:pt x="2487210" y="1429896"/>
                </a:lnTo>
                <a:close/>
                <a:moveTo>
                  <a:pt x="2471811" y="1427972"/>
                </a:moveTo>
                <a:lnTo>
                  <a:pt x="2471811" y="1429896"/>
                </a:lnTo>
                <a:lnTo>
                  <a:pt x="2473736" y="1427972"/>
                </a:lnTo>
                <a:close/>
                <a:moveTo>
                  <a:pt x="2104178" y="1424134"/>
                </a:moveTo>
                <a:cubicBezTo>
                  <a:pt x="2104178" y="1424134"/>
                  <a:pt x="2109952" y="1427984"/>
                  <a:pt x="2111877" y="1429908"/>
                </a:cubicBezTo>
                <a:lnTo>
                  <a:pt x="2108029" y="1441458"/>
                </a:lnTo>
                <a:cubicBezTo>
                  <a:pt x="2102253" y="1445307"/>
                  <a:pt x="2102253" y="1447232"/>
                  <a:pt x="2096478" y="1447232"/>
                </a:cubicBezTo>
                <a:cubicBezTo>
                  <a:pt x="2094554" y="1447232"/>
                  <a:pt x="2088780" y="1443382"/>
                  <a:pt x="2086854" y="1441458"/>
                </a:cubicBezTo>
                <a:lnTo>
                  <a:pt x="2090704" y="1427984"/>
                </a:lnTo>
                <a:cubicBezTo>
                  <a:pt x="2098403" y="1426059"/>
                  <a:pt x="2096478" y="1424134"/>
                  <a:pt x="2104178" y="1424134"/>
                </a:cubicBezTo>
                <a:close/>
                <a:moveTo>
                  <a:pt x="2491059" y="1420272"/>
                </a:moveTo>
                <a:lnTo>
                  <a:pt x="2489134" y="1422197"/>
                </a:lnTo>
                <a:cubicBezTo>
                  <a:pt x="2491059" y="1426047"/>
                  <a:pt x="2489134" y="1422197"/>
                  <a:pt x="2489134" y="1424122"/>
                </a:cubicBezTo>
                <a:lnTo>
                  <a:pt x="2492984" y="1424122"/>
                </a:lnTo>
                <a:cubicBezTo>
                  <a:pt x="2491059" y="1422197"/>
                  <a:pt x="2491059" y="1424122"/>
                  <a:pt x="2491059" y="1420272"/>
                </a:cubicBezTo>
                <a:close/>
                <a:moveTo>
                  <a:pt x="2483360" y="1420272"/>
                </a:moveTo>
                <a:lnTo>
                  <a:pt x="2481435" y="1422197"/>
                </a:lnTo>
                <a:cubicBezTo>
                  <a:pt x="2483360" y="1426047"/>
                  <a:pt x="2481435" y="1422197"/>
                  <a:pt x="2479511" y="1424122"/>
                </a:cubicBezTo>
                <a:lnTo>
                  <a:pt x="2483360" y="1424122"/>
                </a:lnTo>
                <a:lnTo>
                  <a:pt x="2485285" y="1424122"/>
                </a:lnTo>
                <a:cubicBezTo>
                  <a:pt x="2483360" y="1422197"/>
                  <a:pt x="2483360" y="1424122"/>
                  <a:pt x="2483360" y="1420272"/>
                </a:cubicBezTo>
                <a:close/>
                <a:moveTo>
                  <a:pt x="2454488" y="1420272"/>
                </a:moveTo>
                <a:lnTo>
                  <a:pt x="2452563" y="1422197"/>
                </a:lnTo>
                <a:lnTo>
                  <a:pt x="2452563" y="1424122"/>
                </a:lnTo>
                <a:lnTo>
                  <a:pt x="2450640" y="1426047"/>
                </a:lnTo>
                <a:lnTo>
                  <a:pt x="2454488" y="1426047"/>
                </a:lnTo>
                <a:close/>
                <a:moveTo>
                  <a:pt x="2329377" y="1420272"/>
                </a:moveTo>
                <a:cubicBezTo>
                  <a:pt x="2325527" y="1420272"/>
                  <a:pt x="2325527" y="1420272"/>
                  <a:pt x="2325527" y="1422197"/>
                </a:cubicBezTo>
                <a:cubicBezTo>
                  <a:pt x="2325527" y="1426047"/>
                  <a:pt x="2325527" y="1422197"/>
                  <a:pt x="2323603" y="1424122"/>
                </a:cubicBezTo>
                <a:cubicBezTo>
                  <a:pt x="2325527" y="1427972"/>
                  <a:pt x="2321678" y="1426047"/>
                  <a:pt x="2325527" y="1427972"/>
                </a:cubicBezTo>
                <a:lnTo>
                  <a:pt x="2325527" y="1424122"/>
                </a:lnTo>
                <a:cubicBezTo>
                  <a:pt x="2327452" y="1424122"/>
                  <a:pt x="2329377" y="1424122"/>
                  <a:pt x="2329377" y="1422197"/>
                </a:cubicBezTo>
                <a:cubicBezTo>
                  <a:pt x="2329377" y="1422197"/>
                  <a:pt x="2329377" y="1420272"/>
                  <a:pt x="2329377" y="1420272"/>
                </a:cubicBezTo>
                <a:close/>
                <a:moveTo>
                  <a:pt x="2508382" y="1412573"/>
                </a:moveTo>
                <a:lnTo>
                  <a:pt x="2504533" y="1414498"/>
                </a:lnTo>
                <a:lnTo>
                  <a:pt x="2506458" y="1416423"/>
                </a:lnTo>
                <a:cubicBezTo>
                  <a:pt x="2506458" y="1420272"/>
                  <a:pt x="2508382" y="1416423"/>
                  <a:pt x="2506458" y="1420272"/>
                </a:cubicBezTo>
                <a:cubicBezTo>
                  <a:pt x="2508382" y="1420272"/>
                  <a:pt x="2510307" y="1420272"/>
                  <a:pt x="2510307" y="1416423"/>
                </a:cubicBezTo>
                <a:cubicBezTo>
                  <a:pt x="2510307" y="1414498"/>
                  <a:pt x="2508382" y="1414498"/>
                  <a:pt x="2508382" y="1412573"/>
                </a:cubicBezTo>
                <a:close/>
                <a:moveTo>
                  <a:pt x="2489134" y="1412573"/>
                </a:moveTo>
                <a:lnTo>
                  <a:pt x="2491059" y="1414498"/>
                </a:lnTo>
                <a:lnTo>
                  <a:pt x="2492984" y="1412573"/>
                </a:lnTo>
                <a:close/>
                <a:moveTo>
                  <a:pt x="2333227" y="1412573"/>
                </a:moveTo>
                <a:lnTo>
                  <a:pt x="2331303" y="1414498"/>
                </a:lnTo>
                <a:lnTo>
                  <a:pt x="2333227" y="1416423"/>
                </a:lnTo>
                <a:close/>
                <a:moveTo>
                  <a:pt x="2462189" y="1410651"/>
                </a:moveTo>
                <a:lnTo>
                  <a:pt x="2466038" y="1410651"/>
                </a:lnTo>
                <a:lnTo>
                  <a:pt x="2464114" y="1412576"/>
                </a:lnTo>
                <a:close/>
                <a:moveTo>
                  <a:pt x="2044510" y="1410647"/>
                </a:moveTo>
                <a:lnTo>
                  <a:pt x="2052209" y="1410647"/>
                </a:lnTo>
                <a:lnTo>
                  <a:pt x="2050284" y="1416422"/>
                </a:lnTo>
                <a:close/>
                <a:moveTo>
                  <a:pt x="2325527" y="1408724"/>
                </a:moveTo>
                <a:lnTo>
                  <a:pt x="2321678" y="1410648"/>
                </a:lnTo>
                <a:lnTo>
                  <a:pt x="2323603" y="1412573"/>
                </a:lnTo>
                <a:cubicBezTo>
                  <a:pt x="2323603" y="1414498"/>
                  <a:pt x="2323603" y="1412573"/>
                  <a:pt x="2325527" y="1414498"/>
                </a:cubicBezTo>
                <a:close/>
                <a:moveTo>
                  <a:pt x="2339002" y="1406799"/>
                </a:moveTo>
                <a:lnTo>
                  <a:pt x="2339002" y="1408724"/>
                </a:lnTo>
                <a:lnTo>
                  <a:pt x="2339002" y="1410648"/>
                </a:lnTo>
                <a:lnTo>
                  <a:pt x="2342851" y="1410648"/>
                </a:lnTo>
                <a:cubicBezTo>
                  <a:pt x="2340926" y="1408724"/>
                  <a:pt x="2340926" y="1410648"/>
                  <a:pt x="2342851" y="1408724"/>
                </a:cubicBezTo>
                <a:lnTo>
                  <a:pt x="2340926" y="1406799"/>
                </a:lnTo>
                <a:close/>
                <a:moveTo>
                  <a:pt x="2467964" y="1404878"/>
                </a:moveTo>
                <a:cubicBezTo>
                  <a:pt x="2471813" y="1406803"/>
                  <a:pt x="2469889" y="1404878"/>
                  <a:pt x="2471813" y="1404878"/>
                </a:cubicBezTo>
                <a:cubicBezTo>
                  <a:pt x="2469889" y="1408728"/>
                  <a:pt x="2469889" y="1408728"/>
                  <a:pt x="2466039" y="1410652"/>
                </a:cubicBezTo>
                <a:cubicBezTo>
                  <a:pt x="2466039" y="1406803"/>
                  <a:pt x="2467964" y="1410652"/>
                  <a:pt x="2466039" y="1406803"/>
                </a:cubicBezTo>
                <a:close/>
                <a:moveTo>
                  <a:pt x="2358249" y="1404874"/>
                </a:moveTo>
                <a:lnTo>
                  <a:pt x="2356324" y="1406799"/>
                </a:lnTo>
                <a:lnTo>
                  <a:pt x="2358249" y="1408724"/>
                </a:lnTo>
                <a:close/>
                <a:moveTo>
                  <a:pt x="2331303" y="1404874"/>
                </a:moveTo>
                <a:lnTo>
                  <a:pt x="2331303" y="1406799"/>
                </a:lnTo>
                <a:lnTo>
                  <a:pt x="2333227" y="1404874"/>
                </a:lnTo>
                <a:close/>
                <a:moveTo>
                  <a:pt x="2494428" y="1404633"/>
                </a:moveTo>
                <a:cubicBezTo>
                  <a:pt x="2494428" y="1404393"/>
                  <a:pt x="2493946" y="1404874"/>
                  <a:pt x="2492984" y="1404874"/>
                </a:cubicBezTo>
                <a:cubicBezTo>
                  <a:pt x="2491059" y="1404874"/>
                  <a:pt x="2491059" y="1406799"/>
                  <a:pt x="2492984" y="1408724"/>
                </a:cubicBezTo>
                <a:cubicBezTo>
                  <a:pt x="2493946" y="1405836"/>
                  <a:pt x="2494428" y="1404874"/>
                  <a:pt x="2494428" y="1404633"/>
                </a:cubicBezTo>
                <a:close/>
                <a:moveTo>
                  <a:pt x="3120465" y="1403008"/>
                </a:moveTo>
                <a:cubicBezTo>
                  <a:pt x="3114691" y="1412631"/>
                  <a:pt x="3108917" y="1420331"/>
                  <a:pt x="3103142" y="1429954"/>
                </a:cubicBezTo>
                <a:cubicBezTo>
                  <a:pt x="3097368" y="1437653"/>
                  <a:pt x="3091594" y="1445351"/>
                  <a:pt x="3085819" y="1453052"/>
                </a:cubicBezTo>
                <a:cubicBezTo>
                  <a:pt x="3089669" y="1454974"/>
                  <a:pt x="3089669" y="1456900"/>
                  <a:pt x="3087745" y="1460750"/>
                </a:cubicBezTo>
                <a:cubicBezTo>
                  <a:pt x="3080045" y="1472299"/>
                  <a:pt x="3087745" y="1481921"/>
                  <a:pt x="3095443" y="1491546"/>
                </a:cubicBezTo>
                <a:cubicBezTo>
                  <a:pt x="3110841" y="1466525"/>
                  <a:pt x="3126240" y="1439578"/>
                  <a:pt x="3141638" y="1412631"/>
                </a:cubicBezTo>
                <a:cubicBezTo>
                  <a:pt x="3135864" y="1408783"/>
                  <a:pt x="3128164" y="1406858"/>
                  <a:pt x="3120465" y="1403008"/>
                </a:cubicBezTo>
                <a:close/>
                <a:moveTo>
                  <a:pt x="2450640" y="1399100"/>
                </a:moveTo>
                <a:lnTo>
                  <a:pt x="2448716" y="1402950"/>
                </a:lnTo>
                <a:lnTo>
                  <a:pt x="2446791" y="1404875"/>
                </a:lnTo>
                <a:cubicBezTo>
                  <a:pt x="2448716" y="1402950"/>
                  <a:pt x="2448716" y="1401025"/>
                  <a:pt x="2450640" y="1399100"/>
                </a:cubicBezTo>
                <a:close/>
                <a:moveTo>
                  <a:pt x="1855880" y="1397183"/>
                </a:moveTo>
                <a:lnTo>
                  <a:pt x="1863579" y="1401033"/>
                </a:lnTo>
                <a:lnTo>
                  <a:pt x="1857805" y="1406807"/>
                </a:lnTo>
                <a:lnTo>
                  <a:pt x="1853955" y="1402957"/>
                </a:lnTo>
                <a:close/>
                <a:moveTo>
                  <a:pt x="2358249" y="1397175"/>
                </a:moveTo>
                <a:lnTo>
                  <a:pt x="2356324" y="1399100"/>
                </a:lnTo>
                <a:lnTo>
                  <a:pt x="2358249" y="1401025"/>
                </a:lnTo>
                <a:close/>
                <a:moveTo>
                  <a:pt x="2486247" y="1396212"/>
                </a:moveTo>
                <a:lnTo>
                  <a:pt x="2487210" y="1397175"/>
                </a:lnTo>
                <a:lnTo>
                  <a:pt x="2485285" y="1397175"/>
                </a:lnTo>
                <a:close/>
                <a:moveTo>
                  <a:pt x="2481437" y="1393328"/>
                </a:moveTo>
                <a:lnTo>
                  <a:pt x="2479512" y="1399102"/>
                </a:lnTo>
                <a:lnTo>
                  <a:pt x="2477587" y="1397177"/>
                </a:lnTo>
                <a:cubicBezTo>
                  <a:pt x="2479512" y="1393328"/>
                  <a:pt x="2475661" y="1393328"/>
                  <a:pt x="2481437" y="1393328"/>
                </a:cubicBezTo>
                <a:close/>
                <a:moveTo>
                  <a:pt x="2485285" y="1393325"/>
                </a:moveTo>
                <a:cubicBezTo>
                  <a:pt x="2485285" y="1393325"/>
                  <a:pt x="2487210" y="1395250"/>
                  <a:pt x="2487210" y="1395250"/>
                </a:cubicBezTo>
                <a:lnTo>
                  <a:pt x="2486247" y="1396212"/>
                </a:lnTo>
                <a:lnTo>
                  <a:pt x="2485285" y="1395250"/>
                </a:lnTo>
                <a:close/>
                <a:moveTo>
                  <a:pt x="2466037" y="1393325"/>
                </a:moveTo>
                <a:lnTo>
                  <a:pt x="2466037" y="1395250"/>
                </a:lnTo>
                <a:lnTo>
                  <a:pt x="2467962" y="1395250"/>
                </a:lnTo>
                <a:lnTo>
                  <a:pt x="2467962" y="1393325"/>
                </a:lnTo>
                <a:close/>
                <a:moveTo>
                  <a:pt x="2054133" y="1391399"/>
                </a:moveTo>
                <a:lnTo>
                  <a:pt x="2063757" y="1393324"/>
                </a:lnTo>
                <a:lnTo>
                  <a:pt x="2057983" y="1397173"/>
                </a:lnTo>
                <a:close/>
                <a:moveTo>
                  <a:pt x="2512232" y="1389476"/>
                </a:moveTo>
                <a:cubicBezTo>
                  <a:pt x="2512232" y="1391401"/>
                  <a:pt x="2510307" y="1391401"/>
                  <a:pt x="2508382" y="1393325"/>
                </a:cubicBezTo>
                <a:cubicBezTo>
                  <a:pt x="2510307" y="1395250"/>
                  <a:pt x="2510307" y="1397175"/>
                  <a:pt x="2514157" y="1397175"/>
                </a:cubicBezTo>
                <a:lnTo>
                  <a:pt x="2514157" y="1395250"/>
                </a:lnTo>
                <a:lnTo>
                  <a:pt x="2514157" y="1393325"/>
                </a:lnTo>
                <a:lnTo>
                  <a:pt x="2518006" y="1393325"/>
                </a:lnTo>
                <a:lnTo>
                  <a:pt x="2518006" y="1389476"/>
                </a:lnTo>
                <a:close/>
                <a:moveTo>
                  <a:pt x="2365948" y="1387551"/>
                </a:moveTo>
                <a:lnTo>
                  <a:pt x="2364023" y="1389476"/>
                </a:lnTo>
                <a:cubicBezTo>
                  <a:pt x="2362098" y="1391401"/>
                  <a:pt x="2362098" y="1389476"/>
                  <a:pt x="2362098" y="1391401"/>
                </a:cubicBezTo>
                <a:lnTo>
                  <a:pt x="2364023" y="1391401"/>
                </a:lnTo>
                <a:lnTo>
                  <a:pt x="2364023" y="1389476"/>
                </a:lnTo>
                <a:lnTo>
                  <a:pt x="2365948" y="1389476"/>
                </a:lnTo>
                <a:close/>
                <a:moveTo>
                  <a:pt x="2487210" y="1385626"/>
                </a:moveTo>
                <a:lnTo>
                  <a:pt x="2487210" y="1387551"/>
                </a:lnTo>
                <a:lnTo>
                  <a:pt x="2483360" y="1387551"/>
                </a:lnTo>
                <a:cubicBezTo>
                  <a:pt x="2481435" y="1391401"/>
                  <a:pt x="2481435" y="1389476"/>
                  <a:pt x="2479511" y="1391401"/>
                </a:cubicBezTo>
                <a:lnTo>
                  <a:pt x="2477586" y="1391401"/>
                </a:lnTo>
                <a:lnTo>
                  <a:pt x="2471811" y="1395250"/>
                </a:lnTo>
                <a:cubicBezTo>
                  <a:pt x="2469887" y="1410648"/>
                  <a:pt x="2464112" y="1399100"/>
                  <a:pt x="2464112" y="1406799"/>
                </a:cubicBezTo>
                <a:cubicBezTo>
                  <a:pt x="2460263" y="1408724"/>
                  <a:pt x="2460263" y="1406799"/>
                  <a:pt x="2460263" y="1410648"/>
                </a:cubicBezTo>
                <a:cubicBezTo>
                  <a:pt x="2456414" y="1410648"/>
                  <a:pt x="2458338" y="1410648"/>
                  <a:pt x="2456414" y="1412573"/>
                </a:cubicBezTo>
                <a:cubicBezTo>
                  <a:pt x="2458338" y="1412573"/>
                  <a:pt x="2458338" y="1412573"/>
                  <a:pt x="2458338" y="1412573"/>
                </a:cubicBezTo>
                <a:cubicBezTo>
                  <a:pt x="2458338" y="1412573"/>
                  <a:pt x="2460263" y="1414498"/>
                  <a:pt x="2460263" y="1414498"/>
                </a:cubicBezTo>
                <a:lnTo>
                  <a:pt x="2460263" y="1418348"/>
                </a:lnTo>
                <a:cubicBezTo>
                  <a:pt x="2458338" y="1419310"/>
                  <a:pt x="2457375" y="1419310"/>
                  <a:pt x="2456894" y="1419550"/>
                </a:cubicBezTo>
                <a:lnTo>
                  <a:pt x="2456763" y="1420272"/>
                </a:lnTo>
                <a:lnTo>
                  <a:pt x="2456414" y="1422197"/>
                </a:lnTo>
                <a:lnTo>
                  <a:pt x="2466037" y="1422197"/>
                </a:lnTo>
                <a:lnTo>
                  <a:pt x="2471811" y="1420272"/>
                </a:lnTo>
                <a:lnTo>
                  <a:pt x="2469887" y="1418348"/>
                </a:lnTo>
                <a:lnTo>
                  <a:pt x="2471811" y="1418348"/>
                </a:lnTo>
                <a:lnTo>
                  <a:pt x="2469889" y="1416424"/>
                </a:lnTo>
                <a:lnTo>
                  <a:pt x="2471813" y="1414499"/>
                </a:lnTo>
                <a:lnTo>
                  <a:pt x="2475663" y="1416424"/>
                </a:lnTo>
                <a:lnTo>
                  <a:pt x="2473739" y="1418348"/>
                </a:lnTo>
                <a:lnTo>
                  <a:pt x="2477586" y="1418348"/>
                </a:lnTo>
                <a:lnTo>
                  <a:pt x="2481435" y="1416423"/>
                </a:lnTo>
                <a:lnTo>
                  <a:pt x="2477586" y="1412573"/>
                </a:lnTo>
                <a:lnTo>
                  <a:pt x="2479511" y="1412573"/>
                </a:lnTo>
                <a:lnTo>
                  <a:pt x="2481435" y="1414498"/>
                </a:lnTo>
                <a:cubicBezTo>
                  <a:pt x="2483360" y="1414498"/>
                  <a:pt x="2481435" y="1414498"/>
                  <a:pt x="2483360" y="1414498"/>
                </a:cubicBezTo>
                <a:lnTo>
                  <a:pt x="2485285" y="1412573"/>
                </a:lnTo>
                <a:lnTo>
                  <a:pt x="2485285" y="1410652"/>
                </a:lnTo>
                <a:lnTo>
                  <a:pt x="2479512" y="1408727"/>
                </a:lnTo>
                <a:lnTo>
                  <a:pt x="2479512" y="1406802"/>
                </a:lnTo>
                <a:cubicBezTo>
                  <a:pt x="2483361" y="1408727"/>
                  <a:pt x="2481437" y="1406802"/>
                  <a:pt x="2483361" y="1406802"/>
                </a:cubicBezTo>
                <a:cubicBezTo>
                  <a:pt x="2484324" y="1407765"/>
                  <a:pt x="2484805" y="1407765"/>
                  <a:pt x="2485045" y="1408005"/>
                </a:cubicBezTo>
                <a:lnTo>
                  <a:pt x="2485285" y="1410648"/>
                </a:lnTo>
                <a:lnTo>
                  <a:pt x="2489134" y="1408724"/>
                </a:lnTo>
                <a:cubicBezTo>
                  <a:pt x="2487210" y="1406799"/>
                  <a:pt x="2487210" y="1408724"/>
                  <a:pt x="2489134" y="1406799"/>
                </a:cubicBezTo>
                <a:cubicBezTo>
                  <a:pt x="2487210" y="1404874"/>
                  <a:pt x="2487210" y="1408724"/>
                  <a:pt x="2487210" y="1404874"/>
                </a:cubicBezTo>
                <a:lnTo>
                  <a:pt x="2487210" y="1402949"/>
                </a:lnTo>
                <a:cubicBezTo>
                  <a:pt x="2487210" y="1401025"/>
                  <a:pt x="2485285" y="1402949"/>
                  <a:pt x="2487210" y="1401025"/>
                </a:cubicBezTo>
                <a:lnTo>
                  <a:pt x="2485285" y="1399100"/>
                </a:lnTo>
                <a:lnTo>
                  <a:pt x="2487210" y="1397175"/>
                </a:lnTo>
                <a:lnTo>
                  <a:pt x="2489134" y="1397175"/>
                </a:lnTo>
                <a:lnTo>
                  <a:pt x="2492984" y="1397175"/>
                </a:lnTo>
                <a:lnTo>
                  <a:pt x="2491059" y="1395250"/>
                </a:lnTo>
                <a:lnTo>
                  <a:pt x="2492984" y="1391401"/>
                </a:lnTo>
                <a:lnTo>
                  <a:pt x="2494910" y="1389476"/>
                </a:lnTo>
                <a:lnTo>
                  <a:pt x="2491059" y="1387551"/>
                </a:lnTo>
                <a:lnTo>
                  <a:pt x="2485285" y="1393325"/>
                </a:lnTo>
                <a:lnTo>
                  <a:pt x="2485285" y="1391401"/>
                </a:lnTo>
                <a:lnTo>
                  <a:pt x="2487210" y="1389476"/>
                </a:lnTo>
                <a:lnTo>
                  <a:pt x="2489134" y="1385626"/>
                </a:lnTo>
                <a:close/>
                <a:moveTo>
                  <a:pt x="4962488" y="1381836"/>
                </a:moveTo>
                <a:cubicBezTo>
                  <a:pt x="4949014" y="1406858"/>
                  <a:pt x="4933616" y="1429954"/>
                  <a:pt x="4918218" y="1453052"/>
                </a:cubicBezTo>
                <a:cubicBezTo>
                  <a:pt x="4927842" y="1449202"/>
                  <a:pt x="4937466" y="1445351"/>
                  <a:pt x="4952864" y="1458825"/>
                </a:cubicBezTo>
                <a:cubicBezTo>
                  <a:pt x="4964413" y="1441503"/>
                  <a:pt x="4974037" y="1424180"/>
                  <a:pt x="4981736" y="1406858"/>
                </a:cubicBezTo>
                <a:close/>
                <a:moveTo>
                  <a:pt x="3074270" y="1379912"/>
                </a:moveTo>
                <a:cubicBezTo>
                  <a:pt x="3074270" y="1379912"/>
                  <a:pt x="3072346" y="1379912"/>
                  <a:pt x="3072346" y="1381836"/>
                </a:cubicBezTo>
                <a:cubicBezTo>
                  <a:pt x="3072346" y="1383761"/>
                  <a:pt x="3070421" y="1385685"/>
                  <a:pt x="3070421" y="1387610"/>
                </a:cubicBezTo>
                <a:cubicBezTo>
                  <a:pt x="3070421" y="1385685"/>
                  <a:pt x="3072346" y="1381836"/>
                  <a:pt x="3074270" y="1379912"/>
                </a:cubicBezTo>
                <a:close/>
                <a:moveTo>
                  <a:pt x="2494910" y="1379852"/>
                </a:moveTo>
                <a:lnTo>
                  <a:pt x="2496833" y="1381777"/>
                </a:lnTo>
                <a:lnTo>
                  <a:pt x="2492984" y="1381777"/>
                </a:lnTo>
                <a:cubicBezTo>
                  <a:pt x="2494910" y="1381777"/>
                  <a:pt x="2494910" y="1383701"/>
                  <a:pt x="2496833" y="1383701"/>
                </a:cubicBezTo>
                <a:cubicBezTo>
                  <a:pt x="2498758" y="1383701"/>
                  <a:pt x="2498758" y="1383701"/>
                  <a:pt x="2500684" y="1383701"/>
                </a:cubicBezTo>
                <a:lnTo>
                  <a:pt x="2500684" y="1379852"/>
                </a:lnTo>
                <a:close/>
                <a:moveTo>
                  <a:pt x="2175395" y="1379852"/>
                </a:moveTo>
                <a:cubicBezTo>
                  <a:pt x="2177319" y="1381777"/>
                  <a:pt x="2177319" y="1381777"/>
                  <a:pt x="2179244" y="1381777"/>
                </a:cubicBezTo>
                <a:cubicBezTo>
                  <a:pt x="2179244" y="1383701"/>
                  <a:pt x="2179244" y="1383701"/>
                  <a:pt x="2181169" y="1387552"/>
                </a:cubicBezTo>
                <a:lnTo>
                  <a:pt x="2171545" y="1387552"/>
                </a:lnTo>
                <a:close/>
                <a:moveTo>
                  <a:pt x="2510307" y="1376002"/>
                </a:moveTo>
                <a:lnTo>
                  <a:pt x="2510307" y="1379852"/>
                </a:lnTo>
                <a:lnTo>
                  <a:pt x="2512232" y="1381777"/>
                </a:lnTo>
                <a:cubicBezTo>
                  <a:pt x="2512232" y="1383701"/>
                  <a:pt x="2512232" y="1381777"/>
                  <a:pt x="2512232" y="1383701"/>
                </a:cubicBezTo>
                <a:lnTo>
                  <a:pt x="2506458" y="1387551"/>
                </a:lnTo>
                <a:lnTo>
                  <a:pt x="2510307" y="1389476"/>
                </a:lnTo>
                <a:cubicBezTo>
                  <a:pt x="2512232" y="1387551"/>
                  <a:pt x="2512232" y="1387551"/>
                  <a:pt x="2512232" y="1385626"/>
                </a:cubicBezTo>
                <a:lnTo>
                  <a:pt x="2523781" y="1385626"/>
                </a:lnTo>
                <a:cubicBezTo>
                  <a:pt x="2521856" y="1381777"/>
                  <a:pt x="2525705" y="1381777"/>
                  <a:pt x="2521856" y="1379852"/>
                </a:cubicBezTo>
                <a:cubicBezTo>
                  <a:pt x="2519931" y="1383701"/>
                  <a:pt x="2521856" y="1379852"/>
                  <a:pt x="2519931" y="1383701"/>
                </a:cubicBezTo>
                <a:lnTo>
                  <a:pt x="2516081" y="1383701"/>
                </a:lnTo>
                <a:lnTo>
                  <a:pt x="2516081" y="1379852"/>
                </a:lnTo>
                <a:lnTo>
                  <a:pt x="2519931" y="1376002"/>
                </a:lnTo>
                <a:lnTo>
                  <a:pt x="2518006" y="1376002"/>
                </a:lnTo>
                <a:cubicBezTo>
                  <a:pt x="2516081" y="1377927"/>
                  <a:pt x="2516081" y="1376002"/>
                  <a:pt x="2516081" y="1379852"/>
                </a:cubicBezTo>
                <a:lnTo>
                  <a:pt x="2512232" y="1377927"/>
                </a:lnTo>
                <a:lnTo>
                  <a:pt x="2514157" y="1376002"/>
                </a:lnTo>
                <a:close/>
                <a:moveTo>
                  <a:pt x="2504533" y="1376002"/>
                </a:moveTo>
                <a:lnTo>
                  <a:pt x="2504533" y="1379852"/>
                </a:lnTo>
                <a:cubicBezTo>
                  <a:pt x="2504533" y="1381777"/>
                  <a:pt x="2504533" y="1379852"/>
                  <a:pt x="2506458" y="1381777"/>
                </a:cubicBezTo>
                <a:cubicBezTo>
                  <a:pt x="2506458" y="1377927"/>
                  <a:pt x="2504533" y="1381777"/>
                  <a:pt x="2506458" y="1377927"/>
                </a:cubicBezTo>
                <a:close/>
                <a:moveTo>
                  <a:pt x="2491059" y="1374077"/>
                </a:moveTo>
                <a:lnTo>
                  <a:pt x="2487210" y="1377927"/>
                </a:lnTo>
                <a:lnTo>
                  <a:pt x="2492984" y="1377927"/>
                </a:lnTo>
                <a:close/>
                <a:moveTo>
                  <a:pt x="2527630" y="1370228"/>
                </a:moveTo>
                <a:cubicBezTo>
                  <a:pt x="2521856" y="1370228"/>
                  <a:pt x="2523781" y="1372153"/>
                  <a:pt x="2519931" y="1374077"/>
                </a:cubicBezTo>
                <a:lnTo>
                  <a:pt x="2521856" y="1376002"/>
                </a:lnTo>
                <a:lnTo>
                  <a:pt x="2523781" y="1374077"/>
                </a:lnTo>
                <a:lnTo>
                  <a:pt x="2523781" y="1372153"/>
                </a:lnTo>
                <a:close/>
                <a:moveTo>
                  <a:pt x="2485285" y="1368303"/>
                </a:moveTo>
                <a:lnTo>
                  <a:pt x="2485285" y="1372153"/>
                </a:lnTo>
                <a:lnTo>
                  <a:pt x="2487210" y="1370228"/>
                </a:lnTo>
                <a:close/>
                <a:moveTo>
                  <a:pt x="2396745" y="1368303"/>
                </a:moveTo>
                <a:lnTo>
                  <a:pt x="2392895" y="1370228"/>
                </a:lnTo>
                <a:lnTo>
                  <a:pt x="2394820" y="1372153"/>
                </a:lnTo>
                <a:cubicBezTo>
                  <a:pt x="2394820" y="1376002"/>
                  <a:pt x="2396745" y="1372153"/>
                  <a:pt x="2394820" y="1376002"/>
                </a:cubicBezTo>
                <a:lnTo>
                  <a:pt x="2398669" y="1377927"/>
                </a:lnTo>
                <a:cubicBezTo>
                  <a:pt x="2400594" y="1374077"/>
                  <a:pt x="2398669" y="1377927"/>
                  <a:pt x="2400594" y="1374077"/>
                </a:cubicBezTo>
                <a:lnTo>
                  <a:pt x="2396745" y="1374077"/>
                </a:lnTo>
                <a:close/>
                <a:moveTo>
                  <a:pt x="2425617" y="1366378"/>
                </a:moveTo>
                <a:lnTo>
                  <a:pt x="2425617" y="1368303"/>
                </a:lnTo>
                <a:lnTo>
                  <a:pt x="2427541" y="1368303"/>
                </a:lnTo>
                <a:close/>
                <a:moveTo>
                  <a:pt x="2544954" y="1364454"/>
                </a:moveTo>
                <a:lnTo>
                  <a:pt x="2539179" y="1368303"/>
                </a:lnTo>
                <a:lnTo>
                  <a:pt x="2535329" y="1366378"/>
                </a:lnTo>
                <a:cubicBezTo>
                  <a:pt x="2533405" y="1366378"/>
                  <a:pt x="2533405" y="1368303"/>
                  <a:pt x="2533405" y="1368303"/>
                </a:cubicBezTo>
                <a:cubicBezTo>
                  <a:pt x="2533405" y="1370228"/>
                  <a:pt x="2533405" y="1368303"/>
                  <a:pt x="2535329" y="1370228"/>
                </a:cubicBezTo>
                <a:cubicBezTo>
                  <a:pt x="2531481" y="1372153"/>
                  <a:pt x="2533405" y="1370228"/>
                  <a:pt x="2531481" y="1374077"/>
                </a:cubicBezTo>
                <a:lnTo>
                  <a:pt x="2531481" y="1376002"/>
                </a:lnTo>
                <a:lnTo>
                  <a:pt x="2531481" y="1377927"/>
                </a:lnTo>
                <a:lnTo>
                  <a:pt x="2527630" y="1377927"/>
                </a:lnTo>
                <a:lnTo>
                  <a:pt x="2529555" y="1379852"/>
                </a:lnTo>
                <a:lnTo>
                  <a:pt x="2525705" y="1379852"/>
                </a:lnTo>
                <a:cubicBezTo>
                  <a:pt x="2525705" y="1383701"/>
                  <a:pt x="2525705" y="1381777"/>
                  <a:pt x="2523781" y="1383701"/>
                </a:cubicBezTo>
                <a:lnTo>
                  <a:pt x="2525705" y="1385626"/>
                </a:lnTo>
                <a:cubicBezTo>
                  <a:pt x="2527630" y="1381777"/>
                  <a:pt x="2531481" y="1379852"/>
                  <a:pt x="2533405" y="1377927"/>
                </a:cubicBezTo>
                <a:lnTo>
                  <a:pt x="2537255" y="1376002"/>
                </a:lnTo>
                <a:lnTo>
                  <a:pt x="2535329" y="1376002"/>
                </a:lnTo>
                <a:lnTo>
                  <a:pt x="2535329" y="1370228"/>
                </a:lnTo>
                <a:lnTo>
                  <a:pt x="2539179" y="1368303"/>
                </a:lnTo>
                <a:lnTo>
                  <a:pt x="2539179" y="1372153"/>
                </a:lnTo>
                <a:lnTo>
                  <a:pt x="2541104" y="1370228"/>
                </a:lnTo>
                <a:cubicBezTo>
                  <a:pt x="2539179" y="1366378"/>
                  <a:pt x="2541104" y="1370228"/>
                  <a:pt x="2544954" y="1368303"/>
                </a:cubicBezTo>
                <a:lnTo>
                  <a:pt x="2546878" y="1366378"/>
                </a:lnTo>
                <a:close/>
                <a:moveTo>
                  <a:pt x="2381347" y="1364454"/>
                </a:moveTo>
                <a:cubicBezTo>
                  <a:pt x="2383271" y="1366378"/>
                  <a:pt x="2383271" y="1364454"/>
                  <a:pt x="2383271" y="1366378"/>
                </a:cubicBezTo>
                <a:lnTo>
                  <a:pt x="2383271" y="1368303"/>
                </a:lnTo>
                <a:cubicBezTo>
                  <a:pt x="2379422" y="1370228"/>
                  <a:pt x="2377497" y="1372153"/>
                  <a:pt x="2377497" y="1374077"/>
                </a:cubicBezTo>
                <a:lnTo>
                  <a:pt x="2381347" y="1376002"/>
                </a:lnTo>
                <a:lnTo>
                  <a:pt x="2377497" y="1377927"/>
                </a:lnTo>
                <a:lnTo>
                  <a:pt x="2377497" y="1379852"/>
                </a:lnTo>
                <a:cubicBezTo>
                  <a:pt x="2377497" y="1381777"/>
                  <a:pt x="2377497" y="1379852"/>
                  <a:pt x="2375573" y="1381777"/>
                </a:cubicBezTo>
                <a:cubicBezTo>
                  <a:pt x="2377497" y="1385626"/>
                  <a:pt x="2373647" y="1385626"/>
                  <a:pt x="2379422" y="1385626"/>
                </a:cubicBezTo>
                <a:lnTo>
                  <a:pt x="2379422" y="1383701"/>
                </a:lnTo>
                <a:lnTo>
                  <a:pt x="2379422" y="1381777"/>
                </a:lnTo>
                <a:lnTo>
                  <a:pt x="2381347" y="1379852"/>
                </a:lnTo>
                <a:lnTo>
                  <a:pt x="2379422" y="1377927"/>
                </a:lnTo>
                <a:lnTo>
                  <a:pt x="2383271" y="1377927"/>
                </a:lnTo>
                <a:cubicBezTo>
                  <a:pt x="2381347" y="1376002"/>
                  <a:pt x="2381347" y="1376002"/>
                  <a:pt x="2381347" y="1374077"/>
                </a:cubicBezTo>
                <a:lnTo>
                  <a:pt x="2381347" y="1370228"/>
                </a:lnTo>
                <a:cubicBezTo>
                  <a:pt x="2383271" y="1370228"/>
                  <a:pt x="2383271" y="1370228"/>
                  <a:pt x="2385196" y="1368303"/>
                </a:cubicBezTo>
                <a:lnTo>
                  <a:pt x="2383271" y="1366378"/>
                </a:lnTo>
                <a:lnTo>
                  <a:pt x="2383271" y="1364454"/>
                </a:lnTo>
                <a:close/>
                <a:moveTo>
                  <a:pt x="2548803" y="1362529"/>
                </a:moveTo>
                <a:lnTo>
                  <a:pt x="2548803" y="1366378"/>
                </a:lnTo>
                <a:cubicBezTo>
                  <a:pt x="2550728" y="1364454"/>
                  <a:pt x="2550728" y="1368303"/>
                  <a:pt x="2550728" y="1364454"/>
                </a:cubicBezTo>
                <a:cubicBezTo>
                  <a:pt x="2550728" y="1362529"/>
                  <a:pt x="2550728" y="1362529"/>
                  <a:pt x="2550728" y="1362529"/>
                </a:cubicBezTo>
                <a:cubicBezTo>
                  <a:pt x="2550728" y="1362529"/>
                  <a:pt x="2550728" y="1362529"/>
                  <a:pt x="2548803" y="1362529"/>
                </a:cubicBezTo>
                <a:close/>
                <a:moveTo>
                  <a:pt x="2375573" y="1362529"/>
                </a:moveTo>
                <a:lnTo>
                  <a:pt x="2375573" y="1364454"/>
                </a:lnTo>
                <a:lnTo>
                  <a:pt x="2377497" y="1362529"/>
                </a:lnTo>
                <a:close/>
                <a:moveTo>
                  <a:pt x="2138824" y="1362529"/>
                </a:moveTo>
                <a:lnTo>
                  <a:pt x="2138824" y="1370228"/>
                </a:lnTo>
                <a:lnTo>
                  <a:pt x="2133050" y="1368303"/>
                </a:lnTo>
                <a:close/>
                <a:moveTo>
                  <a:pt x="1817384" y="1362527"/>
                </a:moveTo>
                <a:lnTo>
                  <a:pt x="1828933" y="1364452"/>
                </a:lnTo>
                <a:lnTo>
                  <a:pt x="1825083" y="1370226"/>
                </a:lnTo>
                <a:close/>
                <a:moveTo>
                  <a:pt x="2398669" y="1360604"/>
                </a:moveTo>
                <a:lnTo>
                  <a:pt x="2400594" y="1362529"/>
                </a:lnTo>
                <a:lnTo>
                  <a:pt x="2402519" y="1360604"/>
                </a:lnTo>
                <a:close/>
                <a:moveTo>
                  <a:pt x="2392895" y="1360604"/>
                </a:moveTo>
                <a:cubicBezTo>
                  <a:pt x="2389046" y="1362529"/>
                  <a:pt x="2389046" y="1362529"/>
                  <a:pt x="2389046" y="1366378"/>
                </a:cubicBezTo>
                <a:cubicBezTo>
                  <a:pt x="2394820" y="1366378"/>
                  <a:pt x="2390970" y="1366378"/>
                  <a:pt x="2394820" y="1364454"/>
                </a:cubicBezTo>
                <a:cubicBezTo>
                  <a:pt x="2392895" y="1364454"/>
                  <a:pt x="2392895" y="1360604"/>
                  <a:pt x="2392895" y="1360604"/>
                </a:cubicBezTo>
                <a:close/>
                <a:moveTo>
                  <a:pt x="2535329" y="1358679"/>
                </a:moveTo>
                <a:cubicBezTo>
                  <a:pt x="2531481" y="1358679"/>
                  <a:pt x="2533405" y="1358679"/>
                  <a:pt x="2531481" y="1360604"/>
                </a:cubicBezTo>
                <a:lnTo>
                  <a:pt x="2533405" y="1362529"/>
                </a:lnTo>
                <a:close/>
                <a:moveTo>
                  <a:pt x="2560352" y="1356754"/>
                </a:moveTo>
                <a:lnTo>
                  <a:pt x="2560352" y="1358679"/>
                </a:lnTo>
                <a:lnTo>
                  <a:pt x="2559389" y="1357717"/>
                </a:lnTo>
                <a:close/>
                <a:moveTo>
                  <a:pt x="4920143" y="1354890"/>
                </a:moveTo>
                <a:cubicBezTo>
                  <a:pt x="4910519" y="1368363"/>
                  <a:pt x="4898970" y="1383761"/>
                  <a:pt x="4887422" y="1397234"/>
                </a:cubicBezTo>
                <a:cubicBezTo>
                  <a:pt x="4887422" y="1406858"/>
                  <a:pt x="4889346" y="1416482"/>
                  <a:pt x="4891271" y="1426104"/>
                </a:cubicBezTo>
                <a:cubicBezTo>
                  <a:pt x="4906669" y="1404933"/>
                  <a:pt x="4920143" y="1381836"/>
                  <a:pt x="4933616" y="1356815"/>
                </a:cubicBezTo>
                <a:cubicBezTo>
                  <a:pt x="4933616" y="1356815"/>
                  <a:pt x="4933616" y="1354890"/>
                  <a:pt x="4933616" y="1354890"/>
                </a:cubicBezTo>
                <a:cubicBezTo>
                  <a:pt x="4927842" y="1352966"/>
                  <a:pt x="4923992" y="1352966"/>
                  <a:pt x="4920143" y="1354890"/>
                </a:cubicBezTo>
                <a:close/>
                <a:moveTo>
                  <a:pt x="2121501" y="1352919"/>
                </a:moveTo>
                <a:lnTo>
                  <a:pt x="2117650" y="1358693"/>
                </a:lnTo>
                <a:cubicBezTo>
                  <a:pt x="2121501" y="1362543"/>
                  <a:pt x="2121501" y="1352919"/>
                  <a:pt x="2121501" y="1364468"/>
                </a:cubicBezTo>
                <a:cubicBezTo>
                  <a:pt x="2121501" y="1366392"/>
                  <a:pt x="2121501" y="1366392"/>
                  <a:pt x="2117650" y="1366392"/>
                </a:cubicBezTo>
                <a:cubicBezTo>
                  <a:pt x="2117650" y="1368317"/>
                  <a:pt x="2119577" y="1370242"/>
                  <a:pt x="2119577" y="1370242"/>
                </a:cubicBezTo>
                <a:cubicBezTo>
                  <a:pt x="2119577" y="1370242"/>
                  <a:pt x="2117650" y="1370242"/>
                  <a:pt x="2117650" y="1372167"/>
                </a:cubicBezTo>
                <a:cubicBezTo>
                  <a:pt x="2109951" y="1374092"/>
                  <a:pt x="2115726" y="1370242"/>
                  <a:pt x="2108027" y="1374092"/>
                </a:cubicBezTo>
                <a:cubicBezTo>
                  <a:pt x="2104177" y="1366392"/>
                  <a:pt x="2102252" y="1368317"/>
                  <a:pt x="2104177" y="1358693"/>
                </a:cubicBezTo>
                <a:cubicBezTo>
                  <a:pt x="2117650" y="1354844"/>
                  <a:pt x="2106102" y="1354844"/>
                  <a:pt x="2121501" y="1352919"/>
                </a:cubicBezTo>
                <a:close/>
                <a:moveTo>
                  <a:pt x="2375573" y="1352905"/>
                </a:moveTo>
                <a:lnTo>
                  <a:pt x="2377497" y="1360604"/>
                </a:lnTo>
                <a:lnTo>
                  <a:pt x="2381347" y="1360604"/>
                </a:lnTo>
                <a:lnTo>
                  <a:pt x="2381347" y="1356754"/>
                </a:lnTo>
                <a:lnTo>
                  <a:pt x="2377497" y="1356754"/>
                </a:lnTo>
                <a:cubicBezTo>
                  <a:pt x="2377497" y="1354830"/>
                  <a:pt x="2377497" y="1356754"/>
                  <a:pt x="2375573" y="1352905"/>
                </a:cubicBezTo>
                <a:close/>
                <a:moveTo>
                  <a:pt x="2140749" y="1350982"/>
                </a:moveTo>
                <a:lnTo>
                  <a:pt x="2140749" y="1356756"/>
                </a:lnTo>
                <a:lnTo>
                  <a:pt x="2134975" y="1352907"/>
                </a:lnTo>
                <a:close/>
                <a:moveTo>
                  <a:pt x="2406370" y="1350980"/>
                </a:moveTo>
                <a:lnTo>
                  <a:pt x="2406370" y="1354830"/>
                </a:lnTo>
                <a:lnTo>
                  <a:pt x="2408293" y="1352905"/>
                </a:lnTo>
                <a:close/>
                <a:moveTo>
                  <a:pt x="2425617" y="1349055"/>
                </a:moveTo>
                <a:lnTo>
                  <a:pt x="2425617" y="1350980"/>
                </a:lnTo>
                <a:lnTo>
                  <a:pt x="2427541" y="1349055"/>
                </a:lnTo>
                <a:close/>
                <a:moveTo>
                  <a:pt x="2029112" y="1349051"/>
                </a:moveTo>
                <a:lnTo>
                  <a:pt x="2036811" y="1352901"/>
                </a:lnTo>
                <a:lnTo>
                  <a:pt x="2029112" y="1360600"/>
                </a:lnTo>
                <a:close/>
                <a:moveTo>
                  <a:pt x="2444864" y="1345206"/>
                </a:moveTo>
                <a:lnTo>
                  <a:pt x="2441015" y="1347130"/>
                </a:lnTo>
                <a:lnTo>
                  <a:pt x="2444864" y="1347130"/>
                </a:lnTo>
                <a:close/>
                <a:moveTo>
                  <a:pt x="1859729" y="1341366"/>
                </a:moveTo>
                <a:lnTo>
                  <a:pt x="1869353" y="1341366"/>
                </a:lnTo>
                <a:lnTo>
                  <a:pt x="1867428" y="1349065"/>
                </a:lnTo>
                <a:close/>
                <a:moveTo>
                  <a:pt x="2163847" y="1341357"/>
                </a:moveTo>
                <a:lnTo>
                  <a:pt x="2173470" y="1345206"/>
                </a:lnTo>
                <a:lnTo>
                  <a:pt x="2179245" y="1352906"/>
                </a:lnTo>
                <a:cubicBezTo>
                  <a:pt x="2171545" y="1358680"/>
                  <a:pt x="2171545" y="1356755"/>
                  <a:pt x="2167696" y="1364454"/>
                </a:cubicBezTo>
                <a:cubicBezTo>
                  <a:pt x="2154222" y="1364454"/>
                  <a:pt x="2159997" y="1362530"/>
                  <a:pt x="2148448" y="1354830"/>
                </a:cubicBezTo>
                <a:lnTo>
                  <a:pt x="2154222" y="1349056"/>
                </a:lnTo>
                <a:cubicBezTo>
                  <a:pt x="2154222" y="1347131"/>
                  <a:pt x="2152297" y="1345206"/>
                  <a:pt x="2152297" y="1345206"/>
                </a:cubicBezTo>
                <a:cubicBezTo>
                  <a:pt x="2152297" y="1345206"/>
                  <a:pt x="2154222" y="1345206"/>
                  <a:pt x="2154222" y="1343282"/>
                </a:cubicBezTo>
                <a:cubicBezTo>
                  <a:pt x="2161921" y="1341357"/>
                  <a:pt x="2156147" y="1345206"/>
                  <a:pt x="2163847" y="1341357"/>
                </a:cubicBezTo>
                <a:close/>
                <a:moveTo>
                  <a:pt x="2533791" y="1336737"/>
                </a:moveTo>
                <a:lnTo>
                  <a:pt x="2535329" y="1337506"/>
                </a:lnTo>
                <a:lnTo>
                  <a:pt x="2533405" y="1337506"/>
                </a:lnTo>
                <a:close/>
                <a:moveTo>
                  <a:pt x="2417917" y="1335582"/>
                </a:moveTo>
                <a:cubicBezTo>
                  <a:pt x="2414068" y="1337506"/>
                  <a:pt x="2415992" y="1333657"/>
                  <a:pt x="2414068" y="1337506"/>
                </a:cubicBezTo>
                <a:lnTo>
                  <a:pt x="2417917" y="1337506"/>
                </a:lnTo>
                <a:close/>
                <a:moveTo>
                  <a:pt x="2068088" y="1332934"/>
                </a:moveTo>
                <a:cubicBezTo>
                  <a:pt x="2070013" y="1332212"/>
                  <a:pt x="2072420" y="1333656"/>
                  <a:pt x="2075306" y="1335581"/>
                </a:cubicBezTo>
                <a:cubicBezTo>
                  <a:pt x="2077230" y="1339430"/>
                  <a:pt x="2079156" y="1339430"/>
                  <a:pt x="2075306" y="1345205"/>
                </a:cubicBezTo>
                <a:lnTo>
                  <a:pt x="2063757" y="1343280"/>
                </a:lnTo>
                <a:cubicBezTo>
                  <a:pt x="2064720" y="1336543"/>
                  <a:pt x="2066163" y="1333656"/>
                  <a:pt x="2068088" y="1332934"/>
                </a:cubicBezTo>
                <a:close/>
                <a:moveTo>
                  <a:pt x="1946346" y="1331743"/>
                </a:moveTo>
                <a:lnTo>
                  <a:pt x="1954045" y="1337517"/>
                </a:lnTo>
                <a:lnTo>
                  <a:pt x="1946346" y="1337517"/>
                </a:lnTo>
                <a:close/>
                <a:moveTo>
                  <a:pt x="2533405" y="1331732"/>
                </a:moveTo>
                <a:lnTo>
                  <a:pt x="2535329" y="1333657"/>
                </a:lnTo>
                <a:lnTo>
                  <a:pt x="2533791" y="1336737"/>
                </a:lnTo>
                <a:lnTo>
                  <a:pt x="2527630" y="1333657"/>
                </a:lnTo>
                <a:lnTo>
                  <a:pt x="2529555" y="1335582"/>
                </a:lnTo>
                <a:cubicBezTo>
                  <a:pt x="2529555" y="1337506"/>
                  <a:pt x="2529555" y="1343281"/>
                  <a:pt x="2531481" y="1345206"/>
                </a:cubicBezTo>
                <a:cubicBezTo>
                  <a:pt x="2531481" y="1341356"/>
                  <a:pt x="2533405" y="1341356"/>
                  <a:pt x="2535329" y="1339431"/>
                </a:cubicBezTo>
                <a:cubicBezTo>
                  <a:pt x="2533405" y="1337506"/>
                  <a:pt x="2533405" y="1339431"/>
                  <a:pt x="2535329" y="1337506"/>
                </a:cubicBezTo>
                <a:cubicBezTo>
                  <a:pt x="2539179" y="1337506"/>
                  <a:pt x="2535329" y="1339431"/>
                  <a:pt x="2539179" y="1337506"/>
                </a:cubicBezTo>
                <a:lnTo>
                  <a:pt x="2539179" y="1333657"/>
                </a:lnTo>
                <a:close/>
                <a:moveTo>
                  <a:pt x="2693163" y="1329871"/>
                </a:moveTo>
                <a:cubicBezTo>
                  <a:pt x="2662366" y="1358742"/>
                  <a:pt x="2645043" y="1410710"/>
                  <a:pt x="2608472" y="1435730"/>
                </a:cubicBezTo>
                <a:cubicBezTo>
                  <a:pt x="2614246" y="1393387"/>
                  <a:pt x="2675839" y="1335645"/>
                  <a:pt x="2693163" y="1329871"/>
                </a:cubicBezTo>
                <a:close/>
                <a:moveTo>
                  <a:pt x="2175397" y="1322109"/>
                </a:moveTo>
                <a:lnTo>
                  <a:pt x="2181170" y="1325959"/>
                </a:lnTo>
                <a:lnTo>
                  <a:pt x="2175397" y="1327884"/>
                </a:lnTo>
                <a:close/>
                <a:moveTo>
                  <a:pt x="1888602" y="1318268"/>
                </a:moveTo>
                <a:lnTo>
                  <a:pt x="1896301" y="1318268"/>
                </a:lnTo>
                <a:lnTo>
                  <a:pt x="1896301" y="1324043"/>
                </a:lnTo>
                <a:close/>
                <a:moveTo>
                  <a:pt x="2133050" y="1318258"/>
                </a:moveTo>
                <a:lnTo>
                  <a:pt x="2138824" y="1320183"/>
                </a:lnTo>
                <a:lnTo>
                  <a:pt x="2133050" y="1325957"/>
                </a:lnTo>
                <a:close/>
                <a:moveTo>
                  <a:pt x="2466037" y="1312484"/>
                </a:moveTo>
                <a:lnTo>
                  <a:pt x="2467962" y="1314409"/>
                </a:lnTo>
                <a:lnTo>
                  <a:pt x="2467962" y="1312484"/>
                </a:lnTo>
                <a:close/>
                <a:moveTo>
                  <a:pt x="1925172" y="1308645"/>
                </a:moveTo>
                <a:lnTo>
                  <a:pt x="1934796" y="1316344"/>
                </a:lnTo>
                <a:lnTo>
                  <a:pt x="1925172" y="1316344"/>
                </a:lnTo>
                <a:close/>
                <a:moveTo>
                  <a:pt x="5214635" y="1299074"/>
                </a:moveTo>
                <a:cubicBezTo>
                  <a:pt x="5185764" y="1322170"/>
                  <a:pt x="5156892" y="1349115"/>
                  <a:pt x="5131869" y="1379912"/>
                </a:cubicBezTo>
                <a:cubicBezTo>
                  <a:pt x="5133794" y="1379912"/>
                  <a:pt x="5135719" y="1379912"/>
                  <a:pt x="5139569" y="1379912"/>
                </a:cubicBezTo>
                <a:cubicBezTo>
                  <a:pt x="5126095" y="1397234"/>
                  <a:pt x="5114546" y="1414556"/>
                  <a:pt x="5104922" y="1433804"/>
                </a:cubicBezTo>
                <a:cubicBezTo>
                  <a:pt x="5149193" y="1393384"/>
                  <a:pt x="5193463" y="1349115"/>
                  <a:pt x="5235808" y="1308696"/>
                </a:cubicBezTo>
                <a:cubicBezTo>
                  <a:pt x="5228109" y="1304847"/>
                  <a:pt x="5222334" y="1300998"/>
                  <a:pt x="5214635" y="1299074"/>
                </a:cubicBezTo>
                <a:close/>
                <a:moveTo>
                  <a:pt x="2612322" y="1299011"/>
                </a:moveTo>
                <a:lnTo>
                  <a:pt x="2612322" y="1300935"/>
                </a:lnTo>
                <a:lnTo>
                  <a:pt x="2614246" y="1300935"/>
                </a:lnTo>
                <a:lnTo>
                  <a:pt x="2618095" y="1299011"/>
                </a:lnTo>
                <a:lnTo>
                  <a:pt x="2616171" y="1299011"/>
                </a:lnTo>
                <a:close/>
                <a:moveTo>
                  <a:pt x="1886676" y="1297095"/>
                </a:moveTo>
                <a:lnTo>
                  <a:pt x="1884751" y="1308644"/>
                </a:lnTo>
                <a:lnTo>
                  <a:pt x="1877052" y="1304794"/>
                </a:lnTo>
                <a:close/>
                <a:moveTo>
                  <a:pt x="5189613" y="1295223"/>
                </a:moveTo>
                <a:cubicBezTo>
                  <a:pt x="5181914" y="1306772"/>
                  <a:pt x="5174215" y="1318320"/>
                  <a:pt x="5166516" y="1331794"/>
                </a:cubicBezTo>
                <a:cubicBezTo>
                  <a:pt x="5178065" y="1320245"/>
                  <a:pt x="5191538" y="1310621"/>
                  <a:pt x="5203087" y="1299074"/>
                </a:cubicBezTo>
                <a:cubicBezTo>
                  <a:pt x="5199237" y="1299074"/>
                  <a:pt x="5197312" y="1299074"/>
                  <a:pt x="5195388" y="1300998"/>
                </a:cubicBezTo>
                <a:cubicBezTo>
                  <a:pt x="5193463" y="1299074"/>
                  <a:pt x="5191538" y="1297149"/>
                  <a:pt x="5189613" y="1295223"/>
                </a:cubicBezTo>
                <a:close/>
                <a:moveTo>
                  <a:pt x="2044510" y="1291311"/>
                </a:moveTo>
                <a:lnTo>
                  <a:pt x="2054133" y="1291311"/>
                </a:lnTo>
                <a:lnTo>
                  <a:pt x="2054133" y="1297085"/>
                </a:lnTo>
                <a:cubicBezTo>
                  <a:pt x="2046434" y="1295161"/>
                  <a:pt x="2050283" y="1297085"/>
                  <a:pt x="2044510" y="1291311"/>
                </a:cubicBezTo>
                <a:close/>
                <a:moveTo>
                  <a:pt x="2695087" y="1287528"/>
                </a:moveTo>
                <a:cubicBezTo>
                  <a:pt x="2625795" y="1349119"/>
                  <a:pt x="2560352" y="1416484"/>
                  <a:pt x="2533405" y="1549292"/>
                </a:cubicBezTo>
                <a:cubicBezTo>
                  <a:pt x="2352475" y="1866883"/>
                  <a:pt x="2558427" y="2178714"/>
                  <a:pt x="2654666" y="2373109"/>
                </a:cubicBezTo>
                <a:cubicBezTo>
                  <a:pt x="2423692" y="2163310"/>
                  <a:pt x="2315904" y="1616660"/>
                  <a:pt x="2612322" y="1329871"/>
                </a:cubicBezTo>
                <a:cubicBezTo>
                  <a:pt x="2641193" y="1320247"/>
                  <a:pt x="2671989" y="1285604"/>
                  <a:pt x="2695087" y="1287528"/>
                </a:cubicBezTo>
                <a:close/>
                <a:moveTo>
                  <a:pt x="2795176" y="1287525"/>
                </a:moveTo>
                <a:cubicBezTo>
                  <a:pt x="2768230" y="1337567"/>
                  <a:pt x="2741282" y="1389535"/>
                  <a:pt x="2710486" y="1428029"/>
                </a:cubicBezTo>
                <a:cubicBezTo>
                  <a:pt x="2725885" y="1429954"/>
                  <a:pt x="2741282" y="1431878"/>
                  <a:pt x="2756680" y="1431878"/>
                </a:cubicBezTo>
                <a:cubicBezTo>
                  <a:pt x="2762456" y="1424180"/>
                  <a:pt x="2768230" y="1416482"/>
                  <a:pt x="2774004" y="1408783"/>
                </a:cubicBezTo>
                <a:cubicBezTo>
                  <a:pt x="2772079" y="1399159"/>
                  <a:pt x="2770154" y="1391459"/>
                  <a:pt x="2777853" y="1389535"/>
                </a:cubicBezTo>
                <a:cubicBezTo>
                  <a:pt x="2781703" y="1387610"/>
                  <a:pt x="2783628" y="1385685"/>
                  <a:pt x="2787477" y="1383761"/>
                </a:cubicBezTo>
                <a:cubicBezTo>
                  <a:pt x="2795176" y="1368363"/>
                  <a:pt x="2802875" y="1354890"/>
                  <a:pt x="2810575" y="1339492"/>
                </a:cubicBezTo>
                <a:cubicBezTo>
                  <a:pt x="2810575" y="1326019"/>
                  <a:pt x="2808650" y="1312546"/>
                  <a:pt x="2800951" y="1300998"/>
                </a:cubicBezTo>
                <a:cubicBezTo>
                  <a:pt x="2799026" y="1297149"/>
                  <a:pt x="2797101" y="1291373"/>
                  <a:pt x="2795176" y="1287525"/>
                </a:cubicBezTo>
                <a:close/>
                <a:moveTo>
                  <a:pt x="1963669" y="1281698"/>
                </a:moveTo>
                <a:lnTo>
                  <a:pt x="1963669" y="1287472"/>
                </a:lnTo>
                <a:lnTo>
                  <a:pt x="1957895" y="1285549"/>
                </a:lnTo>
                <a:close/>
                <a:moveTo>
                  <a:pt x="3135864" y="1272127"/>
                </a:moveTo>
                <a:cubicBezTo>
                  <a:pt x="3122390" y="1274051"/>
                  <a:pt x="3106992" y="1277901"/>
                  <a:pt x="3093519" y="1279827"/>
                </a:cubicBezTo>
                <a:cubicBezTo>
                  <a:pt x="3085819" y="1293299"/>
                  <a:pt x="3078120" y="1308696"/>
                  <a:pt x="3070421" y="1322170"/>
                </a:cubicBezTo>
                <a:cubicBezTo>
                  <a:pt x="3078120" y="1312546"/>
                  <a:pt x="3083894" y="1299074"/>
                  <a:pt x="3095443" y="1295223"/>
                </a:cubicBezTo>
                <a:cubicBezTo>
                  <a:pt x="3101218" y="1302922"/>
                  <a:pt x="3103142" y="1312546"/>
                  <a:pt x="3093519" y="1318320"/>
                </a:cubicBezTo>
                <a:cubicBezTo>
                  <a:pt x="3087745" y="1322170"/>
                  <a:pt x="3070421" y="1324095"/>
                  <a:pt x="3078120" y="1337567"/>
                </a:cubicBezTo>
                <a:cubicBezTo>
                  <a:pt x="3080045" y="1341417"/>
                  <a:pt x="3085819" y="1352966"/>
                  <a:pt x="3083894" y="1358739"/>
                </a:cubicBezTo>
                <a:cubicBezTo>
                  <a:pt x="3083894" y="1360664"/>
                  <a:pt x="3085819" y="1360664"/>
                  <a:pt x="3085819" y="1360664"/>
                </a:cubicBezTo>
                <a:cubicBezTo>
                  <a:pt x="3103142" y="1331794"/>
                  <a:pt x="3120465" y="1302922"/>
                  <a:pt x="3135864" y="1272127"/>
                </a:cubicBezTo>
                <a:close/>
                <a:moveTo>
                  <a:pt x="625941" y="1270135"/>
                </a:moveTo>
                <a:cubicBezTo>
                  <a:pt x="664438" y="1358676"/>
                  <a:pt x="733729" y="1426043"/>
                  <a:pt x="839593" y="1472238"/>
                </a:cubicBezTo>
                <a:cubicBezTo>
                  <a:pt x="751052" y="1414494"/>
                  <a:pt x="683685" y="1345202"/>
                  <a:pt x="625941" y="1270135"/>
                </a:cubicBezTo>
                <a:close/>
                <a:moveTo>
                  <a:pt x="1979067" y="1262437"/>
                </a:moveTo>
                <a:lnTo>
                  <a:pt x="1979067" y="1268211"/>
                </a:lnTo>
                <a:lnTo>
                  <a:pt x="1973293" y="1268211"/>
                </a:lnTo>
                <a:close/>
                <a:moveTo>
                  <a:pt x="2774003" y="1256732"/>
                </a:moveTo>
                <a:cubicBezTo>
                  <a:pt x="2735508" y="1333721"/>
                  <a:pt x="2679689" y="1395313"/>
                  <a:pt x="2643118" y="1460753"/>
                </a:cubicBezTo>
                <a:cubicBezTo>
                  <a:pt x="2643118" y="1454980"/>
                  <a:pt x="2635419" y="1454980"/>
                  <a:pt x="2631569" y="1449205"/>
                </a:cubicBezTo>
                <a:cubicBezTo>
                  <a:pt x="2679689" y="1408786"/>
                  <a:pt x="2720109" y="1306775"/>
                  <a:pt x="2774003" y="1256732"/>
                </a:cubicBezTo>
                <a:close/>
                <a:moveTo>
                  <a:pt x="5287777" y="1254804"/>
                </a:moveTo>
                <a:cubicBezTo>
                  <a:pt x="5270454" y="1262504"/>
                  <a:pt x="5253131" y="1274051"/>
                  <a:pt x="5237733" y="1283675"/>
                </a:cubicBezTo>
                <a:cubicBezTo>
                  <a:pt x="5243507" y="1285600"/>
                  <a:pt x="5247356" y="1289450"/>
                  <a:pt x="5253131" y="1291373"/>
                </a:cubicBezTo>
                <a:cubicBezTo>
                  <a:pt x="5264680" y="1277901"/>
                  <a:pt x="5276228" y="1266353"/>
                  <a:pt x="5287777" y="1254804"/>
                </a:cubicBezTo>
                <a:close/>
                <a:moveTo>
                  <a:pt x="3986620" y="1243257"/>
                </a:moveTo>
                <a:cubicBezTo>
                  <a:pt x="3984695" y="1243257"/>
                  <a:pt x="3984695" y="1245181"/>
                  <a:pt x="3984695" y="1245181"/>
                </a:cubicBezTo>
                <a:cubicBezTo>
                  <a:pt x="3980845" y="1249030"/>
                  <a:pt x="3971221" y="1258654"/>
                  <a:pt x="3976996" y="1264428"/>
                </a:cubicBezTo>
                <a:cubicBezTo>
                  <a:pt x="3978921" y="1266353"/>
                  <a:pt x="3982770" y="1270202"/>
                  <a:pt x="3986620" y="1272127"/>
                </a:cubicBezTo>
                <a:cubicBezTo>
                  <a:pt x="3988544" y="1262504"/>
                  <a:pt x="3988544" y="1252880"/>
                  <a:pt x="3986620" y="1243257"/>
                </a:cubicBezTo>
                <a:close/>
                <a:moveTo>
                  <a:pt x="2733582" y="1237418"/>
                </a:moveTo>
                <a:lnTo>
                  <a:pt x="2733582" y="1239342"/>
                </a:lnTo>
                <a:lnTo>
                  <a:pt x="2735507" y="1237418"/>
                </a:lnTo>
                <a:close/>
                <a:moveTo>
                  <a:pt x="2747056" y="1235493"/>
                </a:moveTo>
                <a:lnTo>
                  <a:pt x="2750906" y="1235493"/>
                </a:lnTo>
                <a:cubicBezTo>
                  <a:pt x="2752830" y="1235493"/>
                  <a:pt x="2752830" y="1235493"/>
                  <a:pt x="2754755" y="1235493"/>
                </a:cubicBezTo>
                <a:cubicBezTo>
                  <a:pt x="2752830" y="1237418"/>
                  <a:pt x="2752830" y="1237418"/>
                  <a:pt x="2750906" y="1237418"/>
                </a:cubicBezTo>
                <a:cubicBezTo>
                  <a:pt x="2748981" y="1237418"/>
                  <a:pt x="2748981" y="1235493"/>
                  <a:pt x="2747056" y="1235493"/>
                </a:cubicBezTo>
                <a:close/>
                <a:moveTo>
                  <a:pt x="5255056" y="1231708"/>
                </a:moveTo>
                <a:cubicBezTo>
                  <a:pt x="5239657" y="1241332"/>
                  <a:pt x="5224259" y="1252880"/>
                  <a:pt x="5210786" y="1268277"/>
                </a:cubicBezTo>
                <a:cubicBezTo>
                  <a:pt x="5216560" y="1270202"/>
                  <a:pt x="5220410" y="1274051"/>
                  <a:pt x="5226184" y="1275976"/>
                </a:cubicBezTo>
                <a:cubicBezTo>
                  <a:pt x="5241582" y="1262504"/>
                  <a:pt x="5258905" y="1250955"/>
                  <a:pt x="5274304" y="1237482"/>
                </a:cubicBezTo>
                <a:cubicBezTo>
                  <a:pt x="5268529" y="1235558"/>
                  <a:pt x="5262755" y="1235558"/>
                  <a:pt x="5255056" y="1231708"/>
                </a:cubicBezTo>
                <a:close/>
                <a:moveTo>
                  <a:pt x="5141493" y="1229783"/>
                </a:moveTo>
                <a:cubicBezTo>
                  <a:pt x="5112621" y="1258654"/>
                  <a:pt x="5083750" y="1285600"/>
                  <a:pt x="5054878" y="1308696"/>
                </a:cubicBezTo>
                <a:lnTo>
                  <a:pt x="5052799" y="1311469"/>
                </a:lnTo>
                <a:lnTo>
                  <a:pt x="5042711" y="1320206"/>
                </a:lnTo>
                <a:lnTo>
                  <a:pt x="5037555" y="1322170"/>
                </a:lnTo>
                <a:cubicBezTo>
                  <a:pt x="5035630" y="1326019"/>
                  <a:pt x="5031781" y="1327944"/>
                  <a:pt x="5027931" y="1329869"/>
                </a:cubicBezTo>
                <a:cubicBezTo>
                  <a:pt x="5029856" y="1326019"/>
                  <a:pt x="5031781" y="1324095"/>
                  <a:pt x="5033706" y="1320245"/>
                </a:cubicBezTo>
                <a:cubicBezTo>
                  <a:pt x="5031781" y="1312546"/>
                  <a:pt x="5037555" y="1304847"/>
                  <a:pt x="5041405" y="1299074"/>
                </a:cubicBezTo>
                <a:cubicBezTo>
                  <a:pt x="5043329" y="1295223"/>
                  <a:pt x="5045254" y="1295223"/>
                  <a:pt x="5047179" y="1295223"/>
                </a:cubicBezTo>
                <a:cubicBezTo>
                  <a:pt x="5058728" y="1270202"/>
                  <a:pt x="5064502" y="1243257"/>
                  <a:pt x="5039480" y="1233633"/>
                </a:cubicBezTo>
                <a:cubicBezTo>
                  <a:pt x="5037555" y="1231708"/>
                  <a:pt x="5037555" y="1231708"/>
                  <a:pt x="5035630" y="1231708"/>
                </a:cubicBezTo>
                <a:cubicBezTo>
                  <a:pt x="5026006" y="1258654"/>
                  <a:pt x="5014458" y="1283675"/>
                  <a:pt x="5002909" y="1308696"/>
                </a:cubicBezTo>
                <a:cubicBezTo>
                  <a:pt x="5012533" y="1308696"/>
                  <a:pt x="5024082" y="1310621"/>
                  <a:pt x="5026006" y="1320245"/>
                </a:cubicBezTo>
                <a:cubicBezTo>
                  <a:pt x="5020232" y="1322170"/>
                  <a:pt x="5012533" y="1324095"/>
                  <a:pt x="5010608" y="1327944"/>
                </a:cubicBezTo>
                <a:cubicBezTo>
                  <a:pt x="5016382" y="1327944"/>
                  <a:pt x="5022157" y="1335643"/>
                  <a:pt x="5010608" y="1339492"/>
                </a:cubicBezTo>
                <a:cubicBezTo>
                  <a:pt x="5004834" y="1341417"/>
                  <a:pt x="4995210" y="1339492"/>
                  <a:pt x="4987510" y="1337567"/>
                </a:cubicBezTo>
                <a:cubicBezTo>
                  <a:pt x="4983661" y="1347191"/>
                  <a:pt x="4979811" y="1354890"/>
                  <a:pt x="4974037" y="1364513"/>
                </a:cubicBezTo>
                <a:cubicBezTo>
                  <a:pt x="4979811" y="1372213"/>
                  <a:pt x="4987510" y="1379912"/>
                  <a:pt x="4993285" y="1387610"/>
                </a:cubicBezTo>
                <a:cubicBezTo>
                  <a:pt x="4997134" y="1379912"/>
                  <a:pt x="5000984" y="1372213"/>
                  <a:pt x="5004834" y="1364513"/>
                </a:cubicBezTo>
                <a:cubicBezTo>
                  <a:pt x="5009165" y="1354409"/>
                  <a:pt x="5017586" y="1343582"/>
                  <a:pt x="5028533" y="1332485"/>
                </a:cubicBezTo>
                <a:lnTo>
                  <a:pt x="5042711" y="1320206"/>
                </a:lnTo>
                <a:lnTo>
                  <a:pt x="5047660" y="1318320"/>
                </a:lnTo>
                <a:lnTo>
                  <a:pt x="5052799" y="1311469"/>
                </a:lnTo>
                <a:lnTo>
                  <a:pt x="5067389" y="1298832"/>
                </a:lnTo>
                <a:cubicBezTo>
                  <a:pt x="5096261" y="1276457"/>
                  <a:pt x="5128982" y="1254804"/>
                  <a:pt x="5153042" y="1237482"/>
                </a:cubicBezTo>
                <a:cubicBezTo>
                  <a:pt x="5149193" y="1235558"/>
                  <a:pt x="5145343" y="1231708"/>
                  <a:pt x="5141493" y="1229783"/>
                </a:cubicBezTo>
                <a:close/>
                <a:moveTo>
                  <a:pt x="3946199" y="1225934"/>
                </a:moveTo>
                <a:lnTo>
                  <a:pt x="3946426" y="1225934"/>
                </a:lnTo>
                <a:lnTo>
                  <a:pt x="3946145" y="1226459"/>
                </a:lnTo>
                <a:close/>
                <a:moveTo>
                  <a:pt x="5222334" y="1222085"/>
                </a:moveTo>
                <a:cubicBezTo>
                  <a:pt x="5212711" y="1233633"/>
                  <a:pt x="5201162" y="1247105"/>
                  <a:pt x="5189613" y="1260579"/>
                </a:cubicBezTo>
                <a:cubicBezTo>
                  <a:pt x="5191538" y="1258654"/>
                  <a:pt x="5191538" y="1258654"/>
                  <a:pt x="5193463" y="1258654"/>
                </a:cubicBezTo>
                <a:cubicBezTo>
                  <a:pt x="5195388" y="1260579"/>
                  <a:pt x="5199237" y="1262504"/>
                  <a:pt x="5201162" y="1264428"/>
                </a:cubicBezTo>
                <a:cubicBezTo>
                  <a:pt x="5214635" y="1252880"/>
                  <a:pt x="5230033" y="1241332"/>
                  <a:pt x="5243507" y="1229783"/>
                </a:cubicBezTo>
                <a:cubicBezTo>
                  <a:pt x="5235808" y="1227858"/>
                  <a:pt x="5230033" y="1225934"/>
                  <a:pt x="5222334" y="1222085"/>
                </a:cubicBezTo>
                <a:close/>
                <a:moveTo>
                  <a:pt x="5299326" y="1218234"/>
                </a:moveTo>
                <a:cubicBezTo>
                  <a:pt x="5295476" y="1220159"/>
                  <a:pt x="5291627" y="1220159"/>
                  <a:pt x="5287777" y="1222085"/>
                </a:cubicBezTo>
                <a:cubicBezTo>
                  <a:pt x="5287777" y="1222085"/>
                  <a:pt x="5289702" y="1224009"/>
                  <a:pt x="5291627" y="1224009"/>
                </a:cubicBezTo>
                <a:cubicBezTo>
                  <a:pt x="5295476" y="1222085"/>
                  <a:pt x="5297401" y="1220159"/>
                  <a:pt x="5299326" y="1218234"/>
                </a:cubicBezTo>
                <a:close/>
                <a:moveTo>
                  <a:pt x="2914513" y="1208612"/>
                </a:moveTo>
                <a:cubicBezTo>
                  <a:pt x="2889491" y="1254804"/>
                  <a:pt x="2866394" y="1299074"/>
                  <a:pt x="2841371" y="1343342"/>
                </a:cubicBezTo>
                <a:cubicBezTo>
                  <a:pt x="2843297" y="1347191"/>
                  <a:pt x="2845221" y="1351041"/>
                  <a:pt x="2847146" y="1356815"/>
                </a:cubicBezTo>
                <a:cubicBezTo>
                  <a:pt x="2868318" y="1337567"/>
                  <a:pt x="2877942" y="1304847"/>
                  <a:pt x="2879867" y="1291373"/>
                </a:cubicBezTo>
                <a:cubicBezTo>
                  <a:pt x="2885641" y="1260579"/>
                  <a:pt x="2899115" y="1239406"/>
                  <a:pt x="2920287" y="1227858"/>
                </a:cubicBezTo>
                <a:cubicBezTo>
                  <a:pt x="2916438" y="1220159"/>
                  <a:pt x="2914513" y="1214386"/>
                  <a:pt x="2914513" y="1208612"/>
                </a:cubicBezTo>
                <a:close/>
                <a:moveTo>
                  <a:pt x="4960563" y="1198988"/>
                </a:moveTo>
                <a:cubicBezTo>
                  <a:pt x="4960563" y="1202837"/>
                  <a:pt x="4958638" y="1204761"/>
                  <a:pt x="4956714" y="1208612"/>
                </a:cubicBezTo>
                <a:cubicBezTo>
                  <a:pt x="4958638" y="1204761"/>
                  <a:pt x="4962488" y="1202837"/>
                  <a:pt x="4964413" y="1200912"/>
                </a:cubicBezTo>
                <a:close/>
                <a:moveTo>
                  <a:pt x="2639268" y="1198922"/>
                </a:moveTo>
                <a:lnTo>
                  <a:pt x="2639268" y="1200847"/>
                </a:lnTo>
                <a:lnTo>
                  <a:pt x="2637343" y="1200847"/>
                </a:lnTo>
                <a:close/>
                <a:moveTo>
                  <a:pt x="2633494" y="1197960"/>
                </a:moveTo>
                <a:lnTo>
                  <a:pt x="2635418" y="1198922"/>
                </a:lnTo>
                <a:lnTo>
                  <a:pt x="2635418" y="1200847"/>
                </a:lnTo>
                <a:lnTo>
                  <a:pt x="2637343" y="1200847"/>
                </a:lnTo>
                <a:cubicBezTo>
                  <a:pt x="2637343" y="1202771"/>
                  <a:pt x="2637343" y="1202771"/>
                  <a:pt x="2637343" y="1202771"/>
                </a:cubicBezTo>
                <a:lnTo>
                  <a:pt x="2640232" y="1201809"/>
                </a:lnTo>
                <a:lnTo>
                  <a:pt x="2637343" y="1204696"/>
                </a:lnTo>
                <a:lnTo>
                  <a:pt x="2633494" y="1204696"/>
                </a:lnTo>
                <a:cubicBezTo>
                  <a:pt x="2631569" y="1204696"/>
                  <a:pt x="2633494" y="1204696"/>
                  <a:pt x="2631569" y="1204696"/>
                </a:cubicBezTo>
                <a:lnTo>
                  <a:pt x="2631569" y="1204522"/>
                </a:lnTo>
                <a:lnTo>
                  <a:pt x="2635418" y="1202771"/>
                </a:lnTo>
                <a:cubicBezTo>
                  <a:pt x="2633494" y="1202771"/>
                  <a:pt x="2633494" y="1202771"/>
                  <a:pt x="2633494" y="1200847"/>
                </a:cubicBezTo>
                <a:close/>
                <a:moveTo>
                  <a:pt x="2181168" y="1196999"/>
                </a:moveTo>
                <a:lnTo>
                  <a:pt x="2186943" y="1202774"/>
                </a:lnTo>
                <a:lnTo>
                  <a:pt x="2177319" y="1202774"/>
                </a:lnTo>
                <a:close/>
                <a:moveTo>
                  <a:pt x="2683860" y="1196570"/>
                </a:moveTo>
                <a:lnTo>
                  <a:pt x="2684500" y="1196997"/>
                </a:lnTo>
                <a:cubicBezTo>
                  <a:pt x="2684982" y="1197479"/>
                  <a:pt x="2685463" y="1197960"/>
                  <a:pt x="2687389" y="1198922"/>
                </a:cubicBezTo>
                <a:lnTo>
                  <a:pt x="2681613" y="1198922"/>
                </a:lnTo>
                <a:lnTo>
                  <a:pt x="2681613" y="1196728"/>
                </a:lnTo>
                <a:close/>
                <a:moveTo>
                  <a:pt x="2625795" y="1195072"/>
                </a:moveTo>
                <a:cubicBezTo>
                  <a:pt x="2627719" y="1196997"/>
                  <a:pt x="2629644" y="1198922"/>
                  <a:pt x="2629644" y="1195072"/>
                </a:cubicBezTo>
                <a:close/>
                <a:moveTo>
                  <a:pt x="2733582" y="1191223"/>
                </a:moveTo>
                <a:lnTo>
                  <a:pt x="2731659" y="1193147"/>
                </a:lnTo>
                <a:lnTo>
                  <a:pt x="2733582" y="1195072"/>
                </a:lnTo>
                <a:lnTo>
                  <a:pt x="2735507" y="1193147"/>
                </a:lnTo>
                <a:cubicBezTo>
                  <a:pt x="2739357" y="1193147"/>
                  <a:pt x="2739357" y="1195072"/>
                  <a:pt x="2739357" y="1191223"/>
                </a:cubicBezTo>
                <a:cubicBezTo>
                  <a:pt x="2735507" y="1193147"/>
                  <a:pt x="2737433" y="1191223"/>
                  <a:pt x="2735507" y="1191223"/>
                </a:cubicBezTo>
                <a:close/>
                <a:moveTo>
                  <a:pt x="2664290" y="1191223"/>
                </a:moveTo>
                <a:lnTo>
                  <a:pt x="2666215" y="1193147"/>
                </a:lnTo>
                <a:lnTo>
                  <a:pt x="2666215" y="1191223"/>
                </a:lnTo>
                <a:close/>
                <a:moveTo>
                  <a:pt x="2675839" y="1189298"/>
                </a:moveTo>
                <a:cubicBezTo>
                  <a:pt x="2677764" y="1191223"/>
                  <a:pt x="2677764" y="1189298"/>
                  <a:pt x="2677764" y="1193147"/>
                </a:cubicBezTo>
                <a:lnTo>
                  <a:pt x="2675839" y="1195072"/>
                </a:lnTo>
                <a:lnTo>
                  <a:pt x="2677764" y="1196997"/>
                </a:lnTo>
                <a:lnTo>
                  <a:pt x="2674104" y="1194835"/>
                </a:lnTo>
                <a:lnTo>
                  <a:pt x="2674876" y="1193869"/>
                </a:lnTo>
                <a:cubicBezTo>
                  <a:pt x="2675358" y="1193629"/>
                  <a:pt x="2675839" y="1193148"/>
                  <a:pt x="2675839" y="1191223"/>
                </a:cubicBezTo>
                <a:close/>
                <a:moveTo>
                  <a:pt x="2720109" y="1187373"/>
                </a:moveTo>
                <a:lnTo>
                  <a:pt x="2720720" y="1189409"/>
                </a:lnTo>
                <a:lnTo>
                  <a:pt x="2720109" y="1189298"/>
                </a:lnTo>
                <a:cubicBezTo>
                  <a:pt x="2720109" y="1188336"/>
                  <a:pt x="2720591" y="1189298"/>
                  <a:pt x="2720831" y="1189779"/>
                </a:cubicBezTo>
                <a:lnTo>
                  <a:pt x="2720720" y="1189409"/>
                </a:lnTo>
                <a:lnTo>
                  <a:pt x="2722755" y="1189780"/>
                </a:lnTo>
                <a:cubicBezTo>
                  <a:pt x="2722996" y="1189780"/>
                  <a:pt x="2722996" y="1189298"/>
                  <a:pt x="2723958" y="1187373"/>
                </a:cubicBezTo>
                <a:close/>
                <a:moveTo>
                  <a:pt x="2702786" y="1187373"/>
                </a:moveTo>
                <a:lnTo>
                  <a:pt x="2698936" y="1189298"/>
                </a:lnTo>
                <a:cubicBezTo>
                  <a:pt x="2704711" y="1189298"/>
                  <a:pt x="2700862" y="1187373"/>
                  <a:pt x="2702786" y="1191223"/>
                </a:cubicBezTo>
                <a:lnTo>
                  <a:pt x="2706636" y="1191223"/>
                </a:lnTo>
                <a:cubicBezTo>
                  <a:pt x="2704711" y="1189298"/>
                  <a:pt x="2704711" y="1189298"/>
                  <a:pt x="2702786" y="1187373"/>
                </a:cubicBezTo>
                <a:close/>
                <a:moveTo>
                  <a:pt x="2747056" y="1185448"/>
                </a:moveTo>
                <a:cubicBezTo>
                  <a:pt x="2745131" y="1185448"/>
                  <a:pt x="2743207" y="1185448"/>
                  <a:pt x="2743207" y="1187373"/>
                </a:cubicBezTo>
                <a:cubicBezTo>
                  <a:pt x="2743207" y="1191223"/>
                  <a:pt x="2747056" y="1187373"/>
                  <a:pt x="2747056" y="1189298"/>
                </a:cubicBezTo>
                <a:close/>
                <a:moveTo>
                  <a:pt x="2625795" y="1185448"/>
                </a:moveTo>
                <a:lnTo>
                  <a:pt x="2625795" y="1189298"/>
                </a:lnTo>
                <a:lnTo>
                  <a:pt x="2629644" y="1185448"/>
                </a:lnTo>
                <a:close/>
                <a:moveTo>
                  <a:pt x="2655869" y="1182802"/>
                </a:moveTo>
                <a:cubicBezTo>
                  <a:pt x="2655628" y="1182561"/>
                  <a:pt x="2655628" y="1182561"/>
                  <a:pt x="2654666" y="1183523"/>
                </a:cubicBezTo>
                <a:lnTo>
                  <a:pt x="2656592" y="1185448"/>
                </a:lnTo>
                <a:lnTo>
                  <a:pt x="2660440" y="1185448"/>
                </a:lnTo>
                <a:cubicBezTo>
                  <a:pt x="2660440" y="1185448"/>
                  <a:pt x="2658516" y="1183523"/>
                  <a:pt x="2658516" y="1183523"/>
                </a:cubicBezTo>
                <a:cubicBezTo>
                  <a:pt x="2656592" y="1183523"/>
                  <a:pt x="2656110" y="1183042"/>
                  <a:pt x="2655869" y="1182802"/>
                </a:cubicBezTo>
                <a:close/>
                <a:moveTo>
                  <a:pt x="2668140" y="1181599"/>
                </a:moveTo>
                <a:cubicBezTo>
                  <a:pt x="2670064" y="1185448"/>
                  <a:pt x="2666215" y="1183523"/>
                  <a:pt x="2670064" y="1185448"/>
                </a:cubicBezTo>
                <a:cubicBezTo>
                  <a:pt x="2671989" y="1181599"/>
                  <a:pt x="2670064" y="1185448"/>
                  <a:pt x="2671989" y="1181599"/>
                </a:cubicBezTo>
                <a:close/>
                <a:moveTo>
                  <a:pt x="2727808" y="1177749"/>
                </a:moveTo>
                <a:lnTo>
                  <a:pt x="2729733" y="1181599"/>
                </a:lnTo>
                <a:cubicBezTo>
                  <a:pt x="2735507" y="1181599"/>
                  <a:pt x="2731659" y="1179674"/>
                  <a:pt x="2737433" y="1179674"/>
                </a:cubicBezTo>
                <a:cubicBezTo>
                  <a:pt x="2735507" y="1175824"/>
                  <a:pt x="2733582" y="1179674"/>
                  <a:pt x="2729733" y="1177749"/>
                </a:cubicBezTo>
                <a:close/>
                <a:moveTo>
                  <a:pt x="2637343" y="1177749"/>
                </a:moveTo>
                <a:lnTo>
                  <a:pt x="2643117" y="1179674"/>
                </a:lnTo>
                <a:cubicBezTo>
                  <a:pt x="2641193" y="1175824"/>
                  <a:pt x="2641193" y="1179674"/>
                  <a:pt x="2637343" y="1177749"/>
                </a:cubicBezTo>
                <a:close/>
                <a:moveTo>
                  <a:pt x="2656592" y="1173899"/>
                </a:moveTo>
                <a:cubicBezTo>
                  <a:pt x="2654666" y="1175824"/>
                  <a:pt x="2654666" y="1175824"/>
                  <a:pt x="2654666" y="1177749"/>
                </a:cubicBezTo>
                <a:cubicBezTo>
                  <a:pt x="2656592" y="1177749"/>
                  <a:pt x="2658516" y="1177749"/>
                  <a:pt x="2658516" y="1177749"/>
                </a:cubicBezTo>
                <a:close/>
                <a:moveTo>
                  <a:pt x="2770154" y="1170050"/>
                </a:moveTo>
                <a:lnTo>
                  <a:pt x="2768228" y="1171975"/>
                </a:lnTo>
                <a:lnTo>
                  <a:pt x="2766304" y="1171975"/>
                </a:lnTo>
                <a:cubicBezTo>
                  <a:pt x="2762454" y="1171975"/>
                  <a:pt x="2766304" y="1170050"/>
                  <a:pt x="2764379" y="1171975"/>
                </a:cubicBezTo>
                <a:cubicBezTo>
                  <a:pt x="2762454" y="1171975"/>
                  <a:pt x="2762454" y="1173899"/>
                  <a:pt x="2762454" y="1173899"/>
                </a:cubicBezTo>
                <a:lnTo>
                  <a:pt x="2766304" y="1173899"/>
                </a:lnTo>
                <a:lnTo>
                  <a:pt x="2768228" y="1171975"/>
                </a:lnTo>
                <a:lnTo>
                  <a:pt x="2768230" y="1171975"/>
                </a:lnTo>
                <a:close/>
                <a:moveTo>
                  <a:pt x="2159998" y="1170047"/>
                </a:moveTo>
                <a:cubicBezTo>
                  <a:pt x="2158073" y="1183521"/>
                  <a:pt x="2161922" y="1175822"/>
                  <a:pt x="2154223" y="1181597"/>
                </a:cubicBezTo>
                <a:cubicBezTo>
                  <a:pt x="2154223" y="1168122"/>
                  <a:pt x="2150374" y="1175822"/>
                  <a:pt x="2159998" y="1170047"/>
                </a:cubicBezTo>
                <a:close/>
                <a:moveTo>
                  <a:pt x="4995210" y="1168192"/>
                </a:moveTo>
                <a:cubicBezTo>
                  <a:pt x="4991360" y="1166267"/>
                  <a:pt x="4983661" y="1168192"/>
                  <a:pt x="4987510" y="1175891"/>
                </a:cubicBezTo>
                <a:cubicBezTo>
                  <a:pt x="4989435" y="1172042"/>
                  <a:pt x="4993285" y="1170117"/>
                  <a:pt x="4995210" y="1168192"/>
                </a:cubicBezTo>
                <a:close/>
                <a:moveTo>
                  <a:pt x="1898226" y="1168133"/>
                </a:moveTo>
                <a:lnTo>
                  <a:pt x="1898226" y="1175833"/>
                </a:lnTo>
                <a:lnTo>
                  <a:pt x="1892452" y="1171983"/>
                </a:lnTo>
                <a:close/>
                <a:moveTo>
                  <a:pt x="2795176" y="1168125"/>
                </a:moveTo>
                <a:lnTo>
                  <a:pt x="2795176" y="1171975"/>
                </a:lnTo>
                <a:lnTo>
                  <a:pt x="2799025" y="1170050"/>
                </a:lnTo>
                <a:close/>
                <a:moveTo>
                  <a:pt x="2673914" y="1166201"/>
                </a:moveTo>
                <a:lnTo>
                  <a:pt x="2670064" y="1168125"/>
                </a:lnTo>
                <a:lnTo>
                  <a:pt x="2673914" y="1171975"/>
                </a:lnTo>
                <a:lnTo>
                  <a:pt x="2675839" y="1170050"/>
                </a:lnTo>
                <a:cubicBezTo>
                  <a:pt x="2673914" y="1168125"/>
                  <a:pt x="2673914" y="1170050"/>
                  <a:pt x="2675839" y="1168125"/>
                </a:cubicBezTo>
                <a:close/>
                <a:moveTo>
                  <a:pt x="2715585" y="1165527"/>
                </a:moveTo>
                <a:lnTo>
                  <a:pt x="2716259" y="1166201"/>
                </a:lnTo>
                <a:lnTo>
                  <a:pt x="2714335" y="1166201"/>
                </a:lnTo>
                <a:close/>
                <a:moveTo>
                  <a:pt x="2756680" y="1164276"/>
                </a:moveTo>
                <a:cubicBezTo>
                  <a:pt x="2752830" y="1164276"/>
                  <a:pt x="2756680" y="1164276"/>
                  <a:pt x="2756680" y="1166201"/>
                </a:cubicBezTo>
                <a:lnTo>
                  <a:pt x="2756680" y="1168125"/>
                </a:lnTo>
                <a:cubicBezTo>
                  <a:pt x="2760530" y="1170050"/>
                  <a:pt x="2758605" y="1170050"/>
                  <a:pt x="2762454" y="1171975"/>
                </a:cubicBezTo>
                <a:cubicBezTo>
                  <a:pt x="2762454" y="1171975"/>
                  <a:pt x="2764379" y="1170050"/>
                  <a:pt x="2764379" y="1170050"/>
                </a:cubicBezTo>
                <a:cubicBezTo>
                  <a:pt x="2764379" y="1168125"/>
                  <a:pt x="2762454" y="1168125"/>
                  <a:pt x="2762454" y="1166201"/>
                </a:cubicBezTo>
                <a:lnTo>
                  <a:pt x="2764379" y="1166201"/>
                </a:lnTo>
                <a:lnTo>
                  <a:pt x="2762454" y="1164276"/>
                </a:lnTo>
                <a:lnTo>
                  <a:pt x="2758605" y="1164276"/>
                </a:lnTo>
                <a:close/>
                <a:moveTo>
                  <a:pt x="2681613" y="1162351"/>
                </a:moveTo>
                <a:lnTo>
                  <a:pt x="2683538" y="1166201"/>
                </a:lnTo>
                <a:cubicBezTo>
                  <a:pt x="2681613" y="1168125"/>
                  <a:pt x="2681613" y="1168125"/>
                  <a:pt x="2683538" y="1170050"/>
                </a:cubicBezTo>
                <a:lnTo>
                  <a:pt x="2687389" y="1168125"/>
                </a:lnTo>
                <a:lnTo>
                  <a:pt x="2685463" y="1164276"/>
                </a:lnTo>
                <a:close/>
                <a:moveTo>
                  <a:pt x="2747056" y="1158501"/>
                </a:moveTo>
                <a:lnTo>
                  <a:pt x="2745131" y="1160426"/>
                </a:lnTo>
                <a:cubicBezTo>
                  <a:pt x="2743207" y="1158501"/>
                  <a:pt x="2743207" y="1160426"/>
                  <a:pt x="2741282" y="1160426"/>
                </a:cubicBezTo>
                <a:cubicBezTo>
                  <a:pt x="2739357" y="1162351"/>
                  <a:pt x="2741282" y="1160426"/>
                  <a:pt x="2739357" y="1162351"/>
                </a:cubicBezTo>
                <a:lnTo>
                  <a:pt x="2739357" y="1164276"/>
                </a:lnTo>
                <a:lnTo>
                  <a:pt x="2741282" y="1164276"/>
                </a:lnTo>
                <a:lnTo>
                  <a:pt x="2741282" y="1162351"/>
                </a:lnTo>
                <a:cubicBezTo>
                  <a:pt x="2745131" y="1162351"/>
                  <a:pt x="2745131" y="1162351"/>
                  <a:pt x="2743207" y="1166201"/>
                </a:cubicBezTo>
                <a:lnTo>
                  <a:pt x="2745131" y="1168125"/>
                </a:lnTo>
                <a:cubicBezTo>
                  <a:pt x="2743207" y="1170050"/>
                  <a:pt x="2743207" y="1170050"/>
                  <a:pt x="2745131" y="1170050"/>
                </a:cubicBezTo>
                <a:lnTo>
                  <a:pt x="2747056" y="1168125"/>
                </a:lnTo>
                <a:cubicBezTo>
                  <a:pt x="2745131" y="1164276"/>
                  <a:pt x="2747056" y="1168125"/>
                  <a:pt x="2745131" y="1164276"/>
                </a:cubicBezTo>
                <a:lnTo>
                  <a:pt x="2748981" y="1164276"/>
                </a:lnTo>
                <a:cubicBezTo>
                  <a:pt x="2750906" y="1162351"/>
                  <a:pt x="2750906" y="1162351"/>
                  <a:pt x="2750906" y="1160426"/>
                </a:cubicBezTo>
                <a:cubicBezTo>
                  <a:pt x="2750906" y="1158501"/>
                  <a:pt x="2752830" y="1160426"/>
                  <a:pt x="2750906" y="1158501"/>
                </a:cubicBezTo>
                <a:close/>
                <a:moveTo>
                  <a:pt x="2698936" y="1158501"/>
                </a:moveTo>
                <a:lnTo>
                  <a:pt x="2702786" y="1160426"/>
                </a:lnTo>
                <a:lnTo>
                  <a:pt x="2700862" y="1162351"/>
                </a:lnTo>
                <a:cubicBezTo>
                  <a:pt x="2698936" y="1158501"/>
                  <a:pt x="2700862" y="1162351"/>
                  <a:pt x="2698936" y="1158501"/>
                </a:cubicBezTo>
                <a:close/>
                <a:moveTo>
                  <a:pt x="2666215" y="1158501"/>
                </a:moveTo>
                <a:lnTo>
                  <a:pt x="2666215" y="1160426"/>
                </a:lnTo>
                <a:lnTo>
                  <a:pt x="2670064" y="1160426"/>
                </a:lnTo>
                <a:cubicBezTo>
                  <a:pt x="2668140" y="1158501"/>
                  <a:pt x="2668140" y="1160426"/>
                  <a:pt x="2670064" y="1158501"/>
                </a:cubicBezTo>
                <a:close/>
                <a:moveTo>
                  <a:pt x="2673914" y="1156577"/>
                </a:moveTo>
                <a:lnTo>
                  <a:pt x="2675839" y="1158501"/>
                </a:lnTo>
                <a:lnTo>
                  <a:pt x="2675839" y="1156577"/>
                </a:lnTo>
                <a:close/>
                <a:moveTo>
                  <a:pt x="2706636" y="1154652"/>
                </a:moveTo>
                <a:cubicBezTo>
                  <a:pt x="2706636" y="1156577"/>
                  <a:pt x="2706636" y="1154652"/>
                  <a:pt x="2708560" y="1156577"/>
                </a:cubicBezTo>
                <a:lnTo>
                  <a:pt x="2710485" y="1154652"/>
                </a:lnTo>
                <a:close/>
                <a:moveTo>
                  <a:pt x="5349371" y="1152795"/>
                </a:moveTo>
                <a:cubicBezTo>
                  <a:pt x="5308950" y="1152795"/>
                  <a:pt x="5274304" y="1173966"/>
                  <a:pt x="5241582" y="1204761"/>
                </a:cubicBezTo>
                <a:cubicBezTo>
                  <a:pt x="5251206" y="1206687"/>
                  <a:pt x="5258905" y="1208612"/>
                  <a:pt x="5266604" y="1212461"/>
                </a:cubicBezTo>
                <a:cubicBezTo>
                  <a:pt x="5293552" y="1189365"/>
                  <a:pt x="5320499" y="1168192"/>
                  <a:pt x="5349371" y="1152795"/>
                </a:cubicBezTo>
                <a:close/>
                <a:moveTo>
                  <a:pt x="2734865" y="1152086"/>
                </a:moveTo>
                <a:lnTo>
                  <a:pt x="2735507" y="1152727"/>
                </a:lnTo>
                <a:lnTo>
                  <a:pt x="2735507" y="1154652"/>
                </a:lnTo>
                <a:lnTo>
                  <a:pt x="2737433" y="1156577"/>
                </a:lnTo>
                <a:lnTo>
                  <a:pt x="2733582" y="1156577"/>
                </a:lnTo>
                <a:lnTo>
                  <a:pt x="2733582" y="1152727"/>
                </a:lnTo>
                <a:close/>
                <a:moveTo>
                  <a:pt x="2731659" y="1148877"/>
                </a:moveTo>
                <a:lnTo>
                  <a:pt x="2733582" y="1150802"/>
                </a:lnTo>
                <a:lnTo>
                  <a:pt x="2733582" y="1152727"/>
                </a:lnTo>
                <a:lnTo>
                  <a:pt x="2729733" y="1150803"/>
                </a:lnTo>
                <a:close/>
                <a:moveTo>
                  <a:pt x="2695087" y="1146954"/>
                </a:moveTo>
                <a:lnTo>
                  <a:pt x="2693162" y="1148877"/>
                </a:lnTo>
                <a:lnTo>
                  <a:pt x="2695087" y="1150803"/>
                </a:lnTo>
                <a:cubicBezTo>
                  <a:pt x="2698936" y="1150803"/>
                  <a:pt x="2695087" y="1152727"/>
                  <a:pt x="2698936" y="1150803"/>
                </a:cubicBezTo>
                <a:cubicBezTo>
                  <a:pt x="2702786" y="1152727"/>
                  <a:pt x="2702786" y="1152727"/>
                  <a:pt x="2702786" y="1148877"/>
                </a:cubicBezTo>
                <a:lnTo>
                  <a:pt x="2700862" y="1146954"/>
                </a:lnTo>
                <a:lnTo>
                  <a:pt x="2697012" y="1148877"/>
                </a:lnTo>
                <a:close/>
                <a:moveTo>
                  <a:pt x="2781703" y="1145028"/>
                </a:moveTo>
                <a:cubicBezTo>
                  <a:pt x="2781703" y="1146954"/>
                  <a:pt x="2779777" y="1148877"/>
                  <a:pt x="2779777" y="1148877"/>
                </a:cubicBezTo>
                <a:cubicBezTo>
                  <a:pt x="2779777" y="1150803"/>
                  <a:pt x="2779777" y="1148877"/>
                  <a:pt x="2781703" y="1150803"/>
                </a:cubicBezTo>
                <a:cubicBezTo>
                  <a:pt x="2781703" y="1150803"/>
                  <a:pt x="2779777" y="1152727"/>
                  <a:pt x="2779777" y="1152727"/>
                </a:cubicBezTo>
                <a:cubicBezTo>
                  <a:pt x="2779777" y="1156577"/>
                  <a:pt x="2779777" y="1152727"/>
                  <a:pt x="2781703" y="1154652"/>
                </a:cubicBezTo>
                <a:cubicBezTo>
                  <a:pt x="2781703" y="1156577"/>
                  <a:pt x="2779777" y="1154652"/>
                  <a:pt x="2783627" y="1156577"/>
                </a:cubicBezTo>
                <a:lnTo>
                  <a:pt x="2783627" y="1150803"/>
                </a:lnTo>
                <a:lnTo>
                  <a:pt x="2785552" y="1148877"/>
                </a:lnTo>
                <a:cubicBezTo>
                  <a:pt x="2785552" y="1146954"/>
                  <a:pt x="2783627" y="1146954"/>
                  <a:pt x="2785552" y="1145028"/>
                </a:cubicBezTo>
                <a:close/>
                <a:moveTo>
                  <a:pt x="2808649" y="1141179"/>
                </a:moveTo>
                <a:lnTo>
                  <a:pt x="2804799" y="1143103"/>
                </a:lnTo>
                <a:lnTo>
                  <a:pt x="2808649" y="1145028"/>
                </a:lnTo>
                <a:close/>
                <a:moveTo>
                  <a:pt x="2728714" y="1139253"/>
                </a:moveTo>
                <a:lnTo>
                  <a:pt x="2729733" y="1139253"/>
                </a:lnTo>
                <a:cubicBezTo>
                  <a:pt x="2729733" y="1139253"/>
                  <a:pt x="2729252" y="1139735"/>
                  <a:pt x="2728770" y="1139494"/>
                </a:cubicBezTo>
                <a:close/>
                <a:moveTo>
                  <a:pt x="2798545" y="1138773"/>
                </a:moveTo>
                <a:cubicBezTo>
                  <a:pt x="2798545" y="1138773"/>
                  <a:pt x="2799025" y="1139254"/>
                  <a:pt x="2799025" y="1141179"/>
                </a:cubicBezTo>
                <a:cubicBezTo>
                  <a:pt x="2799025" y="1143103"/>
                  <a:pt x="2799025" y="1143103"/>
                  <a:pt x="2799025" y="1145028"/>
                </a:cubicBezTo>
                <a:cubicBezTo>
                  <a:pt x="2800950" y="1143103"/>
                  <a:pt x="2800950" y="1145028"/>
                  <a:pt x="2802875" y="1141179"/>
                </a:cubicBezTo>
                <a:lnTo>
                  <a:pt x="2800950" y="1141179"/>
                </a:lnTo>
                <a:lnTo>
                  <a:pt x="2800950" y="1139253"/>
                </a:lnTo>
                <a:cubicBezTo>
                  <a:pt x="2799025" y="1139253"/>
                  <a:pt x="2798545" y="1138773"/>
                  <a:pt x="2798545" y="1138773"/>
                </a:cubicBezTo>
                <a:close/>
                <a:moveTo>
                  <a:pt x="2687389" y="1137330"/>
                </a:moveTo>
                <a:lnTo>
                  <a:pt x="2685463" y="1139253"/>
                </a:lnTo>
                <a:lnTo>
                  <a:pt x="2687389" y="1141179"/>
                </a:lnTo>
                <a:close/>
                <a:moveTo>
                  <a:pt x="2780596" y="1136224"/>
                </a:moveTo>
                <a:lnTo>
                  <a:pt x="2779056" y="1137343"/>
                </a:lnTo>
                <a:cubicBezTo>
                  <a:pt x="2778816" y="1137343"/>
                  <a:pt x="2778816" y="1137343"/>
                  <a:pt x="2777853" y="1139268"/>
                </a:cubicBezTo>
                <a:lnTo>
                  <a:pt x="2774017" y="1139268"/>
                </a:lnTo>
                <a:lnTo>
                  <a:pt x="2775928" y="1141179"/>
                </a:lnTo>
                <a:lnTo>
                  <a:pt x="2775904" y="1141190"/>
                </a:lnTo>
                <a:lnTo>
                  <a:pt x="2775929" y="1141193"/>
                </a:lnTo>
                <a:lnTo>
                  <a:pt x="2775899" y="1141193"/>
                </a:lnTo>
                <a:lnTo>
                  <a:pt x="2774004" y="1142141"/>
                </a:lnTo>
                <a:lnTo>
                  <a:pt x="2774004" y="1143118"/>
                </a:lnTo>
                <a:lnTo>
                  <a:pt x="2772097" y="1143118"/>
                </a:lnTo>
                <a:lnTo>
                  <a:pt x="2774243" y="1144788"/>
                </a:lnTo>
                <a:cubicBezTo>
                  <a:pt x="2774965" y="1144547"/>
                  <a:pt x="2775928" y="1144066"/>
                  <a:pt x="2777853" y="1145028"/>
                </a:cubicBezTo>
                <a:cubicBezTo>
                  <a:pt x="2779777" y="1143103"/>
                  <a:pt x="2779777" y="1143103"/>
                  <a:pt x="2781703" y="1141179"/>
                </a:cubicBezTo>
                <a:lnTo>
                  <a:pt x="2781703" y="1137330"/>
                </a:lnTo>
                <a:close/>
                <a:moveTo>
                  <a:pt x="2727808" y="1135405"/>
                </a:moveTo>
                <a:cubicBezTo>
                  <a:pt x="2729733" y="1137330"/>
                  <a:pt x="2727808" y="1135405"/>
                  <a:pt x="2729733" y="1139253"/>
                </a:cubicBezTo>
                <a:lnTo>
                  <a:pt x="2728400" y="1137922"/>
                </a:lnTo>
                <a:close/>
                <a:moveTo>
                  <a:pt x="3950530" y="1134751"/>
                </a:moveTo>
                <a:cubicBezTo>
                  <a:pt x="3958229" y="1137397"/>
                  <a:pt x="3966410" y="1142209"/>
                  <a:pt x="3971222" y="1147021"/>
                </a:cubicBezTo>
                <a:cubicBezTo>
                  <a:pt x="3961598" y="1158569"/>
                  <a:pt x="3942349" y="1158569"/>
                  <a:pt x="3930800" y="1150870"/>
                </a:cubicBezTo>
                <a:cubicBezTo>
                  <a:pt x="3926951" y="1148945"/>
                  <a:pt x="3928876" y="1139322"/>
                  <a:pt x="3932725" y="1135473"/>
                </a:cubicBezTo>
                <a:cubicBezTo>
                  <a:pt x="3935612" y="1131623"/>
                  <a:pt x="3942830" y="1132104"/>
                  <a:pt x="3950530" y="1134751"/>
                </a:cubicBezTo>
                <a:close/>
                <a:moveTo>
                  <a:pt x="2698936" y="1133479"/>
                </a:moveTo>
                <a:lnTo>
                  <a:pt x="2698936" y="1137330"/>
                </a:lnTo>
                <a:lnTo>
                  <a:pt x="2702786" y="1135405"/>
                </a:lnTo>
                <a:close/>
                <a:moveTo>
                  <a:pt x="2799025" y="1131555"/>
                </a:moveTo>
                <a:cubicBezTo>
                  <a:pt x="2795176" y="1131555"/>
                  <a:pt x="2795176" y="1131555"/>
                  <a:pt x="2793251" y="1133479"/>
                </a:cubicBezTo>
                <a:cubicBezTo>
                  <a:pt x="2795176" y="1137330"/>
                  <a:pt x="2791326" y="1133479"/>
                  <a:pt x="2795176" y="1135405"/>
                </a:cubicBezTo>
                <a:lnTo>
                  <a:pt x="2797100" y="1137330"/>
                </a:lnTo>
                <a:lnTo>
                  <a:pt x="2799025" y="1135405"/>
                </a:lnTo>
                <a:lnTo>
                  <a:pt x="2802875" y="1135405"/>
                </a:lnTo>
                <a:cubicBezTo>
                  <a:pt x="2800950" y="1133479"/>
                  <a:pt x="2800950" y="1131555"/>
                  <a:pt x="2799025" y="1131555"/>
                </a:cubicBezTo>
                <a:close/>
                <a:moveTo>
                  <a:pt x="2770155" y="1129631"/>
                </a:moveTo>
                <a:lnTo>
                  <a:pt x="2770155" y="1131557"/>
                </a:lnTo>
                <a:lnTo>
                  <a:pt x="2768230" y="1131557"/>
                </a:lnTo>
                <a:close/>
                <a:moveTo>
                  <a:pt x="2745131" y="1127706"/>
                </a:moveTo>
                <a:cubicBezTo>
                  <a:pt x="2737433" y="1129629"/>
                  <a:pt x="2741282" y="1125781"/>
                  <a:pt x="2739357" y="1131555"/>
                </a:cubicBezTo>
                <a:cubicBezTo>
                  <a:pt x="2743207" y="1131555"/>
                  <a:pt x="2743207" y="1129629"/>
                  <a:pt x="2747056" y="1127706"/>
                </a:cubicBezTo>
                <a:close/>
                <a:moveTo>
                  <a:pt x="2720109" y="1125781"/>
                </a:moveTo>
                <a:lnTo>
                  <a:pt x="2722034" y="1131555"/>
                </a:lnTo>
                <a:cubicBezTo>
                  <a:pt x="2725883" y="1131555"/>
                  <a:pt x="2723958" y="1133479"/>
                  <a:pt x="2725883" y="1129629"/>
                </a:cubicBezTo>
                <a:cubicBezTo>
                  <a:pt x="2722034" y="1127706"/>
                  <a:pt x="2723958" y="1127706"/>
                  <a:pt x="2720109" y="1125781"/>
                </a:cubicBezTo>
                <a:close/>
                <a:moveTo>
                  <a:pt x="2772080" y="1123870"/>
                </a:moveTo>
                <a:lnTo>
                  <a:pt x="2774004" y="1123870"/>
                </a:lnTo>
                <a:lnTo>
                  <a:pt x="2775929" y="1127719"/>
                </a:lnTo>
                <a:cubicBezTo>
                  <a:pt x="2772080" y="1127719"/>
                  <a:pt x="2774004" y="1127719"/>
                  <a:pt x="2772080" y="1127719"/>
                </a:cubicBezTo>
                <a:cubicBezTo>
                  <a:pt x="2772080" y="1127719"/>
                  <a:pt x="2770155" y="1125795"/>
                  <a:pt x="2770155" y="1125795"/>
                </a:cubicBezTo>
                <a:cubicBezTo>
                  <a:pt x="2770155" y="1123870"/>
                  <a:pt x="2770155" y="1123870"/>
                  <a:pt x="2772080" y="1123870"/>
                </a:cubicBezTo>
                <a:close/>
                <a:moveTo>
                  <a:pt x="2756680" y="1121931"/>
                </a:moveTo>
                <a:lnTo>
                  <a:pt x="2754755" y="1125781"/>
                </a:lnTo>
                <a:lnTo>
                  <a:pt x="2758605" y="1125781"/>
                </a:lnTo>
                <a:close/>
                <a:moveTo>
                  <a:pt x="2747056" y="1120006"/>
                </a:moveTo>
                <a:lnTo>
                  <a:pt x="2737433" y="1121931"/>
                </a:lnTo>
                <a:lnTo>
                  <a:pt x="2737433" y="1123856"/>
                </a:lnTo>
                <a:lnTo>
                  <a:pt x="2735507" y="1125781"/>
                </a:lnTo>
                <a:cubicBezTo>
                  <a:pt x="2737433" y="1125781"/>
                  <a:pt x="2737433" y="1125781"/>
                  <a:pt x="2739357" y="1125781"/>
                </a:cubicBezTo>
                <a:lnTo>
                  <a:pt x="2741282" y="1125781"/>
                </a:lnTo>
                <a:cubicBezTo>
                  <a:pt x="2743207" y="1121931"/>
                  <a:pt x="2745131" y="1121931"/>
                  <a:pt x="2747056" y="1120006"/>
                </a:cubicBezTo>
                <a:close/>
                <a:moveTo>
                  <a:pt x="2735507" y="1116157"/>
                </a:moveTo>
                <a:lnTo>
                  <a:pt x="2737433" y="1118082"/>
                </a:lnTo>
                <a:lnTo>
                  <a:pt x="2739357" y="1116157"/>
                </a:lnTo>
                <a:close/>
                <a:moveTo>
                  <a:pt x="2758605" y="1112307"/>
                </a:moveTo>
                <a:lnTo>
                  <a:pt x="2756680" y="1116157"/>
                </a:lnTo>
                <a:lnTo>
                  <a:pt x="2760530" y="1116157"/>
                </a:lnTo>
                <a:lnTo>
                  <a:pt x="2762454" y="1114232"/>
                </a:lnTo>
                <a:close/>
                <a:moveTo>
                  <a:pt x="2770154" y="1110383"/>
                </a:moveTo>
                <a:cubicBezTo>
                  <a:pt x="2766304" y="1112307"/>
                  <a:pt x="2768230" y="1112307"/>
                  <a:pt x="2764379" y="1114232"/>
                </a:cubicBezTo>
                <a:lnTo>
                  <a:pt x="2764379" y="1116157"/>
                </a:lnTo>
                <a:lnTo>
                  <a:pt x="2770154" y="1116157"/>
                </a:lnTo>
                <a:lnTo>
                  <a:pt x="2768230" y="1114232"/>
                </a:lnTo>
                <a:lnTo>
                  <a:pt x="2770154" y="1112307"/>
                </a:lnTo>
                <a:lnTo>
                  <a:pt x="2770154" y="1110383"/>
                </a:lnTo>
                <a:lnTo>
                  <a:pt x="2774773" y="1111922"/>
                </a:lnTo>
                <a:lnTo>
                  <a:pt x="2775928" y="1114232"/>
                </a:lnTo>
                <a:lnTo>
                  <a:pt x="2776890" y="1115194"/>
                </a:lnTo>
                <a:lnTo>
                  <a:pt x="2775928" y="1116157"/>
                </a:lnTo>
                <a:lnTo>
                  <a:pt x="2777853" y="1116157"/>
                </a:lnTo>
                <a:lnTo>
                  <a:pt x="2776890" y="1115194"/>
                </a:lnTo>
                <a:lnTo>
                  <a:pt x="2777853" y="1114232"/>
                </a:lnTo>
                <a:lnTo>
                  <a:pt x="2775928" y="1112307"/>
                </a:lnTo>
                <a:lnTo>
                  <a:pt x="2774773" y="1111922"/>
                </a:lnTo>
                <a:lnTo>
                  <a:pt x="2774003" y="1110383"/>
                </a:lnTo>
                <a:cubicBezTo>
                  <a:pt x="2770154" y="1110383"/>
                  <a:pt x="2770154" y="1108458"/>
                  <a:pt x="2770154" y="1110383"/>
                </a:cubicBezTo>
                <a:close/>
                <a:moveTo>
                  <a:pt x="2764379" y="1104608"/>
                </a:moveTo>
                <a:lnTo>
                  <a:pt x="2760530" y="1108458"/>
                </a:lnTo>
                <a:lnTo>
                  <a:pt x="2762454" y="1108458"/>
                </a:lnTo>
                <a:close/>
                <a:moveTo>
                  <a:pt x="2138824" y="1102684"/>
                </a:moveTo>
                <a:lnTo>
                  <a:pt x="2127274" y="1114233"/>
                </a:lnTo>
                <a:lnTo>
                  <a:pt x="2123425" y="1110384"/>
                </a:lnTo>
                <a:cubicBezTo>
                  <a:pt x="2129199" y="1104609"/>
                  <a:pt x="2127274" y="1104609"/>
                  <a:pt x="2138824" y="1102684"/>
                </a:cubicBezTo>
                <a:close/>
                <a:moveTo>
                  <a:pt x="1902077" y="1054574"/>
                </a:moveTo>
                <a:cubicBezTo>
                  <a:pt x="1902077" y="1054574"/>
                  <a:pt x="1904001" y="1054574"/>
                  <a:pt x="1905925" y="1056499"/>
                </a:cubicBezTo>
                <a:cubicBezTo>
                  <a:pt x="1905925" y="1058424"/>
                  <a:pt x="1905925" y="1060348"/>
                  <a:pt x="1905925" y="1062273"/>
                </a:cubicBezTo>
                <a:lnTo>
                  <a:pt x="1902077" y="1062273"/>
                </a:lnTo>
                <a:close/>
                <a:moveTo>
                  <a:pt x="2113803" y="1046878"/>
                </a:moveTo>
                <a:lnTo>
                  <a:pt x="2109952" y="1058428"/>
                </a:lnTo>
                <a:lnTo>
                  <a:pt x="2102253" y="1056503"/>
                </a:lnTo>
                <a:cubicBezTo>
                  <a:pt x="2106102" y="1046878"/>
                  <a:pt x="2102253" y="1050727"/>
                  <a:pt x="2113803" y="1046878"/>
                </a:cubicBezTo>
                <a:close/>
                <a:moveTo>
                  <a:pt x="5041405" y="1035384"/>
                </a:moveTo>
                <a:cubicBezTo>
                  <a:pt x="5024082" y="1070031"/>
                  <a:pt x="5006758" y="1102751"/>
                  <a:pt x="4991360" y="1127773"/>
                </a:cubicBezTo>
                <a:cubicBezTo>
                  <a:pt x="5002909" y="1127773"/>
                  <a:pt x="5002909" y="1112375"/>
                  <a:pt x="5012533" y="1110450"/>
                </a:cubicBezTo>
                <a:cubicBezTo>
                  <a:pt x="5006758" y="1121999"/>
                  <a:pt x="5000984" y="1131623"/>
                  <a:pt x="4993285" y="1141246"/>
                </a:cubicBezTo>
                <a:cubicBezTo>
                  <a:pt x="4997134" y="1143171"/>
                  <a:pt x="5002909" y="1147020"/>
                  <a:pt x="5006758" y="1148945"/>
                </a:cubicBezTo>
                <a:cubicBezTo>
                  <a:pt x="5031781" y="1118149"/>
                  <a:pt x="5052953" y="1081580"/>
                  <a:pt x="5068351" y="1037308"/>
                </a:cubicBezTo>
                <a:cubicBezTo>
                  <a:pt x="5060652" y="1035384"/>
                  <a:pt x="5051028" y="1035384"/>
                  <a:pt x="5041405" y="1035384"/>
                </a:cubicBezTo>
                <a:close/>
                <a:moveTo>
                  <a:pt x="4975962" y="1029609"/>
                </a:moveTo>
                <a:cubicBezTo>
                  <a:pt x="4966338" y="1054633"/>
                  <a:pt x="4956714" y="1075805"/>
                  <a:pt x="4947090" y="1096978"/>
                </a:cubicBezTo>
                <a:cubicBezTo>
                  <a:pt x="4960563" y="1079655"/>
                  <a:pt x="4975962" y="1056556"/>
                  <a:pt x="4989435" y="1031534"/>
                </a:cubicBezTo>
                <a:cubicBezTo>
                  <a:pt x="4985586" y="1029609"/>
                  <a:pt x="4979811" y="1029609"/>
                  <a:pt x="4975962" y="1029609"/>
                </a:cubicBezTo>
                <a:close/>
                <a:moveTo>
                  <a:pt x="5560856" y="954780"/>
                </a:moveTo>
                <a:cubicBezTo>
                  <a:pt x="5565909" y="955501"/>
                  <a:pt x="5572646" y="959352"/>
                  <a:pt x="5574570" y="964163"/>
                </a:cubicBezTo>
                <a:cubicBezTo>
                  <a:pt x="5574570" y="964163"/>
                  <a:pt x="5564947" y="971863"/>
                  <a:pt x="5557247" y="964163"/>
                </a:cubicBezTo>
                <a:cubicBezTo>
                  <a:pt x="5552435" y="956465"/>
                  <a:pt x="5555804" y="954058"/>
                  <a:pt x="5560856" y="954780"/>
                </a:cubicBezTo>
                <a:close/>
                <a:moveTo>
                  <a:pt x="5056803" y="946840"/>
                </a:moveTo>
                <a:lnTo>
                  <a:pt x="5024082" y="1012285"/>
                </a:lnTo>
                <a:cubicBezTo>
                  <a:pt x="5024082" y="1010360"/>
                  <a:pt x="5024082" y="1010360"/>
                  <a:pt x="5024082" y="1008436"/>
                </a:cubicBezTo>
                <a:cubicBezTo>
                  <a:pt x="5022157" y="1010360"/>
                  <a:pt x="5022157" y="1010360"/>
                  <a:pt x="5022157" y="1012285"/>
                </a:cubicBezTo>
                <a:cubicBezTo>
                  <a:pt x="5022157" y="1012285"/>
                  <a:pt x="5024082" y="1012285"/>
                  <a:pt x="5024082" y="1012285"/>
                </a:cubicBezTo>
                <a:cubicBezTo>
                  <a:pt x="5024082" y="1016135"/>
                  <a:pt x="5026006" y="1018060"/>
                  <a:pt x="5027931" y="1019985"/>
                </a:cubicBezTo>
                <a:cubicBezTo>
                  <a:pt x="5039480" y="998812"/>
                  <a:pt x="5047179" y="973788"/>
                  <a:pt x="5056803" y="946840"/>
                </a:cubicBezTo>
                <a:close/>
                <a:moveTo>
                  <a:pt x="2579600" y="937219"/>
                </a:moveTo>
                <a:cubicBezTo>
                  <a:pt x="2566126" y="1006514"/>
                  <a:pt x="2521856" y="1073885"/>
                  <a:pt x="2487210" y="1123927"/>
                </a:cubicBezTo>
                <a:cubicBezTo>
                  <a:pt x="2504533" y="1083509"/>
                  <a:pt x="2548803" y="993041"/>
                  <a:pt x="2579600" y="937219"/>
                </a:cubicBezTo>
                <a:close/>
                <a:moveTo>
                  <a:pt x="1982916" y="923677"/>
                </a:moveTo>
                <a:lnTo>
                  <a:pt x="1984840" y="923677"/>
                </a:lnTo>
                <a:lnTo>
                  <a:pt x="1984840" y="929452"/>
                </a:lnTo>
                <a:lnTo>
                  <a:pt x="1979066" y="925602"/>
                </a:lnTo>
                <a:close/>
                <a:moveTo>
                  <a:pt x="5035630" y="885226"/>
                </a:moveTo>
                <a:cubicBezTo>
                  <a:pt x="5029856" y="887151"/>
                  <a:pt x="5026006" y="889075"/>
                  <a:pt x="5020232" y="891001"/>
                </a:cubicBezTo>
                <a:cubicBezTo>
                  <a:pt x="5008683" y="929516"/>
                  <a:pt x="4997134" y="968014"/>
                  <a:pt x="4983661" y="1006511"/>
                </a:cubicBezTo>
                <a:cubicBezTo>
                  <a:pt x="4985586" y="1010360"/>
                  <a:pt x="4985586" y="1012285"/>
                  <a:pt x="4987510" y="1014211"/>
                </a:cubicBezTo>
                <a:cubicBezTo>
                  <a:pt x="4989435" y="1016135"/>
                  <a:pt x="4991360" y="1018060"/>
                  <a:pt x="4995210" y="1018060"/>
                </a:cubicBezTo>
                <a:cubicBezTo>
                  <a:pt x="5014458" y="977639"/>
                  <a:pt x="5029856" y="931441"/>
                  <a:pt x="5035630" y="885226"/>
                </a:cubicBezTo>
                <a:close/>
                <a:moveTo>
                  <a:pt x="5066427" y="879452"/>
                </a:moveTo>
                <a:cubicBezTo>
                  <a:pt x="5060652" y="883301"/>
                  <a:pt x="5056803" y="885226"/>
                  <a:pt x="5051028" y="885226"/>
                </a:cubicBezTo>
                <a:cubicBezTo>
                  <a:pt x="5047179" y="908324"/>
                  <a:pt x="5041405" y="937215"/>
                  <a:pt x="5033706" y="966088"/>
                </a:cubicBezTo>
                <a:cubicBezTo>
                  <a:pt x="5039480" y="946840"/>
                  <a:pt x="5049104" y="927590"/>
                  <a:pt x="5062577" y="908324"/>
                </a:cubicBezTo>
                <a:cubicBezTo>
                  <a:pt x="5064502" y="898700"/>
                  <a:pt x="5064502" y="889075"/>
                  <a:pt x="5066427" y="879452"/>
                </a:cubicBezTo>
                <a:close/>
                <a:moveTo>
                  <a:pt x="5410963" y="873679"/>
                </a:moveTo>
                <a:cubicBezTo>
                  <a:pt x="5409039" y="892927"/>
                  <a:pt x="5378242" y="927594"/>
                  <a:pt x="5370543" y="941067"/>
                </a:cubicBezTo>
                <a:cubicBezTo>
                  <a:pt x="5360918" y="958392"/>
                  <a:pt x="5372467" y="925669"/>
                  <a:pt x="5376317" y="917969"/>
                </a:cubicBezTo>
                <a:cubicBezTo>
                  <a:pt x="5382091" y="910250"/>
                  <a:pt x="5401339" y="887152"/>
                  <a:pt x="5410963" y="873679"/>
                </a:cubicBezTo>
                <a:close/>
                <a:moveTo>
                  <a:pt x="5061374" y="830851"/>
                </a:moveTo>
                <a:cubicBezTo>
                  <a:pt x="5055840" y="830370"/>
                  <a:pt x="5051029" y="831332"/>
                  <a:pt x="5049104" y="837106"/>
                </a:cubicBezTo>
                <a:cubicBezTo>
                  <a:pt x="5049104" y="840956"/>
                  <a:pt x="5052953" y="846730"/>
                  <a:pt x="5052953" y="846730"/>
                </a:cubicBezTo>
                <a:cubicBezTo>
                  <a:pt x="5058728" y="842881"/>
                  <a:pt x="5077975" y="846730"/>
                  <a:pt x="5077975" y="833257"/>
                </a:cubicBezTo>
                <a:cubicBezTo>
                  <a:pt x="5073163" y="833257"/>
                  <a:pt x="5066908" y="831332"/>
                  <a:pt x="5061374" y="830851"/>
                </a:cubicBezTo>
                <a:close/>
                <a:moveTo>
                  <a:pt x="1286144" y="825509"/>
                </a:moveTo>
                <a:cubicBezTo>
                  <a:pt x="1315016" y="848606"/>
                  <a:pt x="1343888" y="854381"/>
                  <a:pt x="1365060" y="854381"/>
                </a:cubicBezTo>
                <a:cubicBezTo>
                  <a:pt x="1361211" y="889027"/>
                  <a:pt x="1355436" y="921748"/>
                  <a:pt x="1349662" y="950620"/>
                </a:cubicBezTo>
                <a:cubicBezTo>
                  <a:pt x="1324640" y="1085355"/>
                  <a:pt x="1338113" y="1223941"/>
                  <a:pt x="1355436" y="1247037"/>
                </a:cubicBezTo>
                <a:cubicBezTo>
                  <a:pt x="1363136" y="1258586"/>
                  <a:pt x="1361211" y="1270135"/>
                  <a:pt x="1359286" y="1279759"/>
                </a:cubicBezTo>
                <a:cubicBezTo>
                  <a:pt x="1293843" y="1233565"/>
                  <a:pt x="1222626" y="1189295"/>
                  <a:pt x="1172582" y="1135400"/>
                </a:cubicBezTo>
                <a:cubicBezTo>
                  <a:pt x="1166807" y="1135400"/>
                  <a:pt x="1162958" y="1137325"/>
                  <a:pt x="1161033" y="1145024"/>
                </a:cubicBezTo>
                <a:cubicBezTo>
                  <a:pt x="1220701" y="1196993"/>
                  <a:pt x="1289994" y="1243189"/>
                  <a:pt x="1355436" y="1293232"/>
                </a:cubicBezTo>
                <a:cubicBezTo>
                  <a:pt x="1355436" y="1297082"/>
                  <a:pt x="1355436" y="1302856"/>
                  <a:pt x="1359286" y="1306706"/>
                </a:cubicBezTo>
                <a:cubicBezTo>
                  <a:pt x="1372760" y="1322104"/>
                  <a:pt x="1374684" y="1389472"/>
                  <a:pt x="1368910" y="1414494"/>
                </a:cubicBezTo>
                <a:cubicBezTo>
                  <a:pt x="1363136" y="1437591"/>
                  <a:pt x="1355436" y="1437591"/>
                  <a:pt x="1361211" y="1470313"/>
                </a:cubicBezTo>
                <a:cubicBezTo>
                  <a:pt x="1366985" y="1503034"/>
                  <a:pt x="1378534" y="1543455"/>
                  <a:pt x="1376609" y="1558854"/>
                </a:cubicBezTo>
                <a:cubicBezTo>
                  <a:pt x="1374684" y="1574251"/>
                  <a:pt x="1349662" y="1641619"/>
                  <a:pt x="1343888" y="1680116"/>
                </a:cubicBezTo>
                <a:cubicBezTo>
                  <a:pt x="1338113" y="1718610"/>
                  <a:pt x="1351587" y="1774429"/>
                  <a:pt x="1351587" y="1774429"/>
                </a:cubicBezTo>
                <a:cubicBezTo>
                  <a:pt x="1351587" y="1774429"/>
                  <a:pt x="1382383" y="1830249"/>
                  <a:pt x="1409331" y="1897617"/>
                </a:cubicBezTo>
                <a:cubicBezTo>
                  <a:pt x="1438202" y="1964983"/>
                  <a:pt x="1580637" y="2097794"/>
                  <a:pt x="1586411" y="2167087"/>
                </a:cubicBezTo>
                <a:lnTo>
                  <a:pt x="1586629" y="2169128"/>
                </a:lnTo>
                <a:lnTo>
                  <a:pt x="1455615" y="2178005"/>
                </a:lnTo>
                <a:cubicBezTo>
                  <a:pt x="1317662" y="2188741"/>
                  <a:pt x="1165364" y="2200289"/>
                  <a:pt x="1010898" y="2172861"/>
                </a:cubicBezTo>
                <a:cubicBezTo>
                  <a:pt x="810721" y="2138215"/>
                  <a:pt x="604768" y="2053524"/>
                  <a:pt x="552800" y="1907241"/>
                </a:cubicBezTo>
                <a:cubicBezTo>
                  <a:pt x="547025" y="1905316"/>
                  <a:pt x="545101" y="1905316"/>
                  <a:pt x="543175" y="1909165"/>
                </a:cubicBezTo>
                <a:cubicBezTo>
                  <a:pt x="566273" y="2057373"/>
                  <a:pt x="814571" y="2163237"/>
                  <a:pt x="1026298" y="2194034"/>
                </a:cubicBezTo>
                <a:cubicBezTo>
                  <a:pt x="1183649" y="2217133"/>
                  <a:pt x="1344249" y="2216410"/>
                  <a:pt x="1472367" y="2195930"/>
                </a:cubicBezTo>
                <a:lnTo>
                  <a:pt x="1586659" y="2169401"/>
                </a:lnTo>
                <a:lnTo>
                  <a:pt x="1592185" y="2220981"/>
                </a:lnTo>
                <a:cubicBezTo>
                  <a:pt x="1332339" y="2230605"/>
                  <a:pt x="1085966" y="2286424"/>
                  <a:pt x="803021" y="2174786"/>
                </a:cubicBezTo>
                <a:cubicBezTo>
                  <a:pt x="801097" y="2213282"/>
                  <a:pt x="872314" y="2222906"/>
                  <a:pt x="903110" y="2230605"/>
                </a:cubicBezTo>
                <a:cubicBezTo>
                  <a:pt x="905035" y="2226755"/>
                  <a:pt x="901186" y="2222906"/>
                  <a:pt x="897336" y="2220981"/>
                </a:cubicBezTo>
                <a:cubicBezTo>
                  <a:pt x="1162958" y="2288349"/>
                  <a:pt x="1370835" y="2249853"/>
                  <a:pt x="1597960" y="2240229"/>
                </a:cubicBezTo>
                <a:cubicBezTo>
                  <a:pt x="1601809" y="2257552"/>
                  <a:pt x="1601809" y="2272951"/>
                  <a:pt x="1599885" y="2292199"/>
                </a:cubicBezTo>
                <a:cubicBezTo>
                  <a:pt x="1116763" y="2278725"/>
                  <a:pt x="664438" y="2336469"/>
                  <a:pt x="341072" y="2540496"/>
                </a:cubicBezTo>
                <a:cubicBezTo>
                  <a:pt x="687535" y="2357641"/>
                  <a:pt x="1120612" y="2292199"/>
                  <a:pt x="1597960" y="2311447"/>
                </a:cubicBezTo>
                <a:cubicBezTo>
                  <a:pt x="1596035" y="2322995"/>
                  <a:pt x="1596035" y="2346093"/>
                  <a:pt x="1596035" y="2376889"/>
                </a:cubicBezTo>
                <a:cubicBezTo>
                  <a:pt x="1592185" y="2378815"/>
                  <a:pt x="1588336" y="2378815"/>
                  <a:pt x="1584486" y="2378815"/>
                </a:cubicBezTo>
                <a:cubicBezTo>
                  <a:pt x="1515194" y="2386513"/>
                  <a:pt x="1428578" y="2401911"/>
                  <a:pt x="1351587" y="2417309"/>
                </a:cubicBezTo>
                <a:cubicBezTo>
                  <a:pt x="1207228" y="2446181"/>
                  <a:pt x="1076342" y="2480828"/>
                  <a:pt x="991652" y="2548196"/>
                </a:cubicBezTo>
                <a:cubicBezTo>
                  <a:pt x="916585" y="2607863"/>
                  <a:pt x="947380" y="2765696"/>
                  <a:pt x="866539" y="2838838"/>
                </a:cubicBezTo>
                <a:cubicBezTo>
                  <a:pt x="847292" y="2765696"/>
                  <a:pt x="752977" y="2727200"/>
                  <a:pt x="685609" y="2763771"/>
                </a:cubicBezTo>
                <a:cubicBezTo>
                  <a:pt x="637491" y="2788792"/>
                  <a:pt x="612468" y="2871559"/>
                  <a:pt x="550874" y="2850387"/>
                </a:cubicBezTo>
                <a:cubicBezTo>
                  <a:pt x="537401" y="2829214"/>
                  <a:pt x="535476" y="2800342"/>
                  <a:pt x="518153" y="2783019"/>
                </a:cubicBezTo>
                <a:cubicBezTo>
                  <a:pt x="562424" y="2719501"/>
                  <a:pt x="652888" y="2696404"/>
                  <a:pt x="701008" y="2655983"/>
                </a:cubicBezTo>
                <a:cubicBezTo>
                  <a:pt x="683685" y="2659833"/>
                  <a:pt x="658662" y="2681005"/>
                  <a:pt x="645190" y="2673307"/>
                </a:cubicBezTo>
                <a:cubicBezTo>
                  <a:pt x="679836" y="2659833"/>
                  <a:pt x="710632" y="2640585"/>
                  <a:pt x="739504" y="2617487"/>
                </a:cubicBezTo>
                <a:cubicBezTo>
                  <a:pt x="687535" y="2630961"/>
                  <a:pt x="629792" y="2665607"/>
                  <a:pt x="591295" y="2682931"/>
                </a:cubicBezTo>
                <a:cubicBezTo>
                  <a:pt x="600919" y="2677156"/>
                  <a:pt x="624016" y="2665607"/>
                  <a:pt x="618242" y="2654059"/>
                </a:cubicBezTo>
                <a:cubicBezTo>
                  <a:pt x="570123" y="2686780"/>
                  <a:pt x="498905" y="2709877"/>
                  <a:pt x="470033" y="2754147"/>
                </a:cubicBezTo>
                <a:cubicBezTo>
                  <a:pt x="514303" y="2757997"/>
                  <a:pt x="541250" y="2702179"/>
                  <a:pt x="572047" y="2704103"/>
                </a:cubicBezTo>
                <a:cubicBezTo>
                  <a:pt x="533551" y="2723351"/>
                  <a:pt x="508529" y="2763771"/>
                  <a:pt x="471958" y="2788792"/>
                </a:cubicBezTo>
                <a:cubicBezTo>
                  <a:pt x="448860" y="2783019"/>
                  <a:pt x="418064" y="2781094"/>
                  <a:pt x="402666" y="2769545"/>
                </a:cubicBezTo>
                <a:cubicBezTo>
                  <a:pt x="391117" y="2715651"/>
                  <a:pt x="375719" y="2663683"/>
                  <a:pt x="321824" y="2648284"/>
                </a:cubicBezTo>
                <a:cubicBezTo>
                  <a:pt x="277554" y="2634811"/>
                  <a:pt x="214036" y="2684855"/>
                  <a:pt x="183240" y="2630961"/>
                </a:cubicBezTo>
                <a:cubicBezTo>
                  <a:pt x="202488" y="2528948"/>
                  <a:pt x="119722" y="2500076"/>
                  <a:pt x="46580" y="2475054"/>
                </a:cubicBezTo>
                <a:cubicBezTo>
                  <a:pt x="71602" y="2392287"/>
                  <a:pt x="-15013" y="2334544"/>
                  <a:pt x="2310" y="2271026"/>
                </a:cubicBezTo>
                <a:cubicBezTo>
                  <a:pt x="13858" y="2222906"/>
                  <a:pt x="71602" y="2222906"/>
                  <a:pt x="79301" y="2155538"/>
                </a:cubicBezTo>
                <a:cubicBezTo>
                  <a:pt x="167841" y="2197885"/>
                  <a:pt x="298727" y="2315296"/>
                  <a:pt x="396891" y="2261403"/>
                </a:cubicBezTo>
                <a:cubicBezTo>
                  <a:pt x="281404" y="2297973"/>
                  <a:pt x="189014" y="2180562"/>
                  <a:pt x="90850" y="2145914"/>
                </a:cubicBezTo>
                <a:cubicBezTo>
                  <a:pt x="27332" y="2122816"/>
                  <a:pt x="-13089" y="2105493"/>
                  <a:pt x="10009" y="2041975"/>
                </a:cubicBezTo>
                <a:cubicBezTo>
                  <a:pt x="79301" y="2026576"/>
                  <a:pt x="63903" y="1932262"/>
                  <a:pt x="108173" y="1887993"/>
                </a:cubicBezTo>
                <a:cubicBezTo>
                  <a:pt x="142819" y="1853347"/>
                  <a:pt x="200563" y="1859121"/>
                  <a:pt x="237134" y="1830249"/>
                </a:cubicBezTo>
                <a:cubicBezTo>
                  <a:pt x="333373" y="1862971"/>
                  <a:pt x="212112" y="2053524"/>
                  <a:pt x="335298" y="2080471"/>
                </a:cubicBezTo>
                <a:cubicBezTo>
                  <a:pt x="244833" y="2030426"/>
                  <a:pt x="360320" y="1834099"/>
                  <a:pt x="239059" y="1816776"/>
                </a:cubicBezTo>
                <a:cubicBezTo>
                  <a:pt x="244833" y="1799452"/>
                  <a:pt x="214036" y="1789828"/>
                  <a:pt x="231359" y="1776354"/>
                </a:cubicBezTo>
                <a:cubicBezTo>
                  <a:pt x="298727" y="1766730"/>
                  <a:pt x="296802" y="1878369"/>
                  <a:pt x="368019" y="1876444"/>
                </a:cubicBezTo>
                <a:cubicBezTo>
                  <a:pt x="308351" y="1851421"/>
                  <a:pt x="312201" y="1787904"/>
                  <a:pt x="250607" y="1764805"/>
                </a:cubicBezTo>
                <a:cubicBezTo>
                  <a:pt x="252532" y="1745557"/>
                  <a:pt x="250607" y="1716687"/>
                  <a:pt x="267930" y="1705138"/>
                </a:cubicBezTo>
                <a:cubicBezTo>
                  <a:pt x="287178" y="1718610"/>
                  <a:pt x="314125" y="1730160"/>
                  <a:pt x="350696" y="1735935"/>
                </a:cubicBezTo>
                <a:cubicBezTo>
                  <a:pt x="362245" y="1730160"/>
                  <a:pt x="366095" y="1712836"/>
                  <a:pt x="375719" y="1703212"/>
                </a:cubicBezTo>
                <a:cubicBezTo>
                  <a:pt x="414214" y="1708986"/>
                  <a:pt x="433462" y="1722460"/>
                  <a:pt x="466184" y="1722460"/>
                </a:cubicBezTo>
                <a:cubicBezTo>
                  <a:pt x="473883" y="1708986"/>
                  <a:pt x="495055" y="1689740"/>
                  <a:pt x="493131" y="1676266"/>
                </a:cubicBezTo>
                <a:cubicBezTo>
                  <a:pt x="458484" y="1568478"/>
                  <a:pt x="350696" y="1637769"/>
                  <a:pt x="252532" y="1597350"/>
                </a:cubicBezTo>
                <a:cubicBezTo>
                  <a:pt x="250607" y="1508809"/>
                  <a:pt x="296802" y="1451065"/>
                  <a:pt x="371869" y="1464538"/>
                </a:cubicBezTo>
                <a:cubicBezTo>
                  <a:pt x="377643" y="1424118"/>
                  <a:pt x="400741" y="1410644"/>
                  <a:pt x="421913" y="1393321"/>
                </a:cubicBezTo>
                <a:cubicBezTo>
                  <a:pt x="441161" y="1397171"/>
                  <a:pt x="458484" y="1401020"/>
                  <a:pt x="475807" y="1404870"/>
                </a:cubicBezTo>
                <a:cubicBezTo>
                  <a:pt x="504679" y="1383697"/>
                  <a:pt x="493131" y="1335578"/>
                  <a:pt x="518153" y="1314405"/>
                </a:cubicBezTo>
                <a:cubicBezTo>
                  <a:pt x="531626" y="1308631"/>
                  <a:pt x="556649" y="1322104"/>
                  <a:pt x="570123" y="1316330"/>
                </a:cubicBezTo>
                <a:cubicBezTo>
                  <a:pt x="572047" y="1295157"/>
                  <a:pt x="577822" y="1279759"/>
                  <a:pt x="585521" y="1264361"/>
                </a:cubicBezTo>
                <a:cubicBezTo>
                  <a:pt x="677910" y="1237414"/>
                  <a:pt x="687535" y="1320180"/>
                  <a:pt x="735654" y="1362525"/>
                </a:cubicBezTo>
                <a:cubicBezTo>
                  <a:pt x="808796" y="1426043"/>
                  <a:pt x="916585" y="1458764"/>
                  <a:pt x="1035922" y="1468388"/>
                </a:cubicBezTo>
                <a:cubicBezTo>
                  <a:pt x="870389" y="1431817"/>
                  <a:pt x="714482" y="1370224"/>
                  <a:pt x="687535" y="1256661"/>
                </a:cubicBezTo>
                <a:cubicBezTo>
                  <a:pt x="733729" y="1316330"/>
                  <a:pt x="818420" y="1402945"/>
                  <a:pt x="939681" y="1416419"/>
                </a:cubicBezTo>
                <a:cubicBezTo>
                  <a:pt x="845367" y="1370224"/>
                  <a:pt x="743353" y="1329804"/>
                  <a:pt x="716406" y="1241263"/>
                </a:cubicBezTo>
                <a:cubicBezTo>
                  <a:pt x="708707" y="1239338"/>
                  <a:pt x="706782" y="1245113"/>
                  <a:pt x="702932" y="1247037"/>
                </a:cubicBezTo>
                <a:cubicBezTo>
                  <a:pt x="712557" y="1208543"/>
                  <a:pt x="729880" y="1181595"/>
                  <a:pt x="760676" y="1177745"/>
                </a:cubicBezTo>
                <a:cubicBezTo>
                  <a:pt x="779925" y="1196993"/>
                  <a:pt x="789549" y="1222015"/>
                  <a:pt x="812645" y="1237414"/>
                </a:cubicBezTo>
                <a:cubicBezTo>
                  <a:pt x="853066" y="1231639"/>
                  <a:pt x="908886" y="1247037"/>
                  <a:pt x="914659" y="1183519"/>
                </a:cubicBezTo>
                <a:cubicBezTo>
                  <a:pt x="955080" y="1164272"/>
                  <a:pt x="1008975" y="1168121"/>
                  <a:pt x="1022447" y="1108453"/>
                </a:cubicBezTo>
                <a:cubicBezTo>
                  <a:pt x="991652" y="1087280"/>
                  <a:pt x="972403" y="1023762"/>
                  <a:pt x="1024372" y="1017988"/>
                </a:cubicBezTo>
                <a:cubicBezTo>
                  <a:pt x="1122537" y="1006439"/>
                  <a:pt x="1228400" y="1193143"/>
                  <a:pt x="1320790" y="1191219"/>
                </a:cubicBezTo>
                <a:cubicBezTo>
                  <a:pt x="1261122" y="1129625"/>
                  <a:pt x="1164882" y="1091130"/>
                  <a:pt x="1112913" y="1023762"/>
                </a:cubicBezTo>
                <a:cubicBezTo>
                  <a:pt x="1114838" y="1012213"/>
                  <a:pt x="1130236" y="1017988"/>
                  <a:pt x="1130236" y="1002589"/>
                </a:cubicBezTo>
                <a:cubicBezTo>
                  <a:pt x="1112913" y="889027"/>
                  <a:pt x="1211077" y="844757"/>
                  <a:pt x="1286144" y="825509"/>
                </a:cubicBezTo>
                <a:close/>
                <a:moveTo>
                  <a:pt x="5318572" y="785139"/>
                </a:moveTo>
                <a:cubicBezTo>
                  <a:pt x="5326271" y="798612"/>
                  <a:pt x="5339745" y="819785"/>
                  <a:pt x="5330121" y="823635"/>
                </a:cubicBezTo>
                <a:cubicBezTo>
                  <a:pt x="5283926" y="844807"/>
                  <a:pt x="5268527" y="846732"/>
                  <a:pt x="5226182" y="858280"/>
                </a:cubicBezTo>
                <a:cubicBezTo>
                  <a:pt x="5220408" y="860205"/>
                  <a:pt x="5208859" y="852505"/>
                  <a:pt x="5201160" y="844807"/>
                </a:cubicBezTo>
                <a:lnTo>
                  <a:pt x="5212709" y="831334"/>
                </a:lnTo>
                <a:cubicBezTo>
                  <a:pt x="5206935" y="825559"/>
                  <a:pt x="5206935" y="819785"/>
                  <a:pt x="5220408" y="817860"/>
                </a:cubicBezTo>
                <a:cubicBezTo>
                  <a:pt x="5256979" y="812086"/>
                  <a:pt x="5283926" y="790913"/>
                  <a:pt x="5318572" y="785139"/>
                </a:cubicBezTo>
                <a:close/>
                <a:moveTo>
                  <a:pt x="1877052" y="750454"/>
                </a:moveTo>
                <a:cubicBezTo>
                  <a:pt x="1965592" y="769702"/>
                  <a:pt x="1948269" y="871716"/>
                  <a:pt x="1973291" y="923690"/>
                </a:cubicBezTo>
                <a:cubicBezTo>
                  <a:pt x="1967517" y="925615"/>
                  <a:pt x="1961743" y="925615"/>
                  <a:pt x="1957893" y="925615"/>
                </a:cubicBezTo>
                <a:cubicBezTo>
                  <a:pt x="1942495" y="854392"/>
                  <a:pt x="1907849" y="794724"/>
                  <a:pt x="1877052" y="750454"/>
                </a:cubicBezTo>
                <a:close/>
                <a:moveTo>
                  <a:pt x="1816605" y="737183"/>
                </a:moveTo>
                <a:cubicBezTo>
                  <a:pt x="1864421" y="734894"/>
                  <a:pt x="1912420" y="831524"/>
                  <a:pt x="1930946" y="873629"/>
                </a:cubicBezTo>
                <a:cubicBezTo>
                  <a:pt x="1938646" y="892876"/>
                  <a:pt x="1942495" y="910200"/>
                  <a:pt x="1946345" y="929447"/>
                </a:cubicBezTo>
                <a:cubicBezTo>
                  <a:pt x="1944420" y="931373"/>
                  <a:pt x="1940570" y="931373"/>
                  <a:pt x="1938646" y="933297"/>
                </a:cubicBezTo>
                <a:cubicBezTo>
                  <a:pt x="1932872" y="935223"/>
                  <a:pt x="1923247" y="940997"/>
                  <a:pt x="1911699" y="944847"/>
                </a:cubicBezTo>
                <a:cubicBezTo>
                  <a:pt x="1898225" y="867854"/>
                  <a:pt x="1869353" y="798562"/>
                  <a:pt x="1817384" y="746593"/>
                </a:cubicBezTo>
                <a:cubicBezTo>
                  <a:pt x="1813535" y="746593"/>
                  <a:pt x="1811610" y="748517"/>
                  <a:pt x="1811610" y="750442"/>
                </a:cubicBezTo>
                <a:cubicBezTo>
                  <a:pt x="1855880" y="798562"/>
                  <a:pt x="1880902" y="869779"/>
                  <a:pt x="1894376" y="952545"/>
                </a:cubicBezTo>
                <a:cubicBezTo>
                  <a:pt x="1886676" y="954471"/>
                  <a:pt x="1880902" y="958320"/>
                  <a:pt x="1873203" y="960245"/>
                </a:cubicBezTo>
                <a:cubicBezTo>
                  <a:pt x="1869353" y="906350"/>
                  <a:pt x="1855880" y="858230"/>
                  <a:pt x="1825083" y="825509"/>
                </a:cubicBezTo>
                <a:cubicBezTo>
                  <a:pt x="1840481" y="869779"/>
                  <a:pt x="1850105" y="915975"/>
                  <a:pt x="1855880" y="966019"/>
                </a:cubicBezTo>
                <a:cubicBezTo>
                  <a:pt x="1853955" y="967944"/>
                  <a:pt x="1852031" y="967944"/>
                  <a:pt x="1850105" y="967944"/>
                </a:cubicBezTo>
                <a:cubicBezTo>
                  <a:pt x="1830858" y="971793"/>
                  <a:pt x="1819309" y="958320"/>
                  <a:pt x="1803910" y="989117"/>
                </a:cubicBezTo>
                <a:cubicBezTo>
                  <a:pt x="1788512" y="1019912"/>
                  <a:pt x="1778888" y="1069958"/>
                  <a:pt x="1740392" y="1093055"/>
                </a:cubicBezTo>
                <a:cubicBezTo>
                  <a:pt x="1701897" y="1116153"/>
                  <a:pt x="1684574" y="1114228"/>
                  <a:pt x="1686498" y="1148874"/>
                </a:cubicBezTo>
                <a:cubicBezTo>
                  <a:pt x="1690348" y="1183520"/>
                  <a:pt x="1717295" y="1248962"/>
                  <a:pt x="1715370" y="1266286"/>
                </a:cubicBezTo>
                <a:cubicBezTo>
                  <a:pt x="1713445" y="1283608"/>
                  <a:pt x="1719220" y="1327879"/>
                  <a:pt x="1724994" y="1335578"/>
                </a:cubicBezTo>
                <a:cubicBezTo>
                  <a:pt x="1730768" y="1343278"/>
                  <a:pt x="1763491" y="1401021"/>
                  <a:pt x="1792362" y="1424118"/>
                </a:cubicBezTo>
                <a:cubicBezTo>
                  <a:pt x="1821234" y="1447215"/>
                  <a:pt x="1834707" y="1439517"/>
                  <a:pt x="1834707" y="1476087"/>
                </a:cubicBezTo>
                <a:cubicBezTo>
                  <a:pt x="1834707" y="1512658"/>
                  <a:pt x="1855880" y="1597349"/>
                  <a:pt x="1813535" y="1597349"/>
                </a:cubicBezTo>
                <a:cubicBezTo>
                  <a:pt x="1771189" y="1597349"/>
                  <a:pt x="1694197" y="1549229"/>
                  <a:pt x="1690348" y="1531906"/>
                </a:cubicBezTo>
                <a:cubicBezTo>
                  <a:pt x="1688424" y="1514583"/>
                  <a:pt x="1684574" y="1381774"/>
                  <a:pt x="1655702" y="1364449"/>
                </a:cubicBezTo>
                <a:cubicBezTo>
                  <a:pt x="1626830" y="1347127"/>
                  <a:pt x="1634529" y="1350976"/>
                  <a:pt x="1621056" y="1337503"/>
                </a:cubicBezTo>
                <a:cubicBezTo>
                  <a:pt x="1607583" y="1325954"/>
                  <a:pt x="1557539" y="1247038"/>
                  <a:pt x="1557539" y="1233565"/>
                </a:cubicBezTo>
                <a:cubicBezTo>
                  <a:pt x="1557539" y="1220090"/>
                  <a:pt x="1590259" y="1050710"/>
                  <a:pt x="1557539" y="862080"/>
                </a:cubicBezTo>
                <a:cubicBezTo>
                  <a:pt x="1551763" y="837058"/>
                  <a:pt x="1547914" y="813960"/>
                  <a:pt x="1545989" y="792787"/>
                </a:cubicBezTo>
                <a:cubicBezTo>
                  <a:pt x="1561387" y="802411"/>
                  <a:pt x="1576786" y="812035"/>
                  <a:pt x="1594109" y="819735"/>
                </a:cubicBezTo>
                <a:cubicBezTo>
                  <a:pt x="1624905" y="819735"/>
                  <a:pt x="1642228" y="781239"/>
                  <a:pt x="1694197" y="794712"/>
                </a:cubicBezTo>
                <a:cubicBezTo>
                  <a:pt x="1738468" y="806261"/>
                  <a:pt x="1794287" y="871704"/>
                  <a:pt x="1821234" y="823584"/>
                </a:cubicBezTo>
                <a:cubicBezTo>
                  <a:pt x="1838558" y="792787"/>
                  <a:pt x="1800061" y="771615"/>
                  <a:pt x="1796211" y="744668"/>
                </a:cubicBezTo>
                <a:cubicBezTo>
                  <a:pt x="1802948" y="739856"/>
                  <a:pt x="1809775" y="737510"/>
                  <a:pt x="1816605" y="737183"/>
                </a:cubicBezTo>
                <a:close/>
                <a:moveTo>
                  <a:pt x="1979066" y="735047"/>
                </a:moveTo>
                <a:cubicBezTo>
                  <a:pt x="2042584" y="783167"/>
                  <a:pt x="2146522" y="790866"/>
                  <a:pt x="2208115" y="748520"/>
                </a:cubicBezTo>
                <a:cubicBezTo>
                  <a:pt x="2246611" y="765844"/>
                  <a:pt x="2281257" y="804339"/>
                  <a:pt x="2331303" y="792791"/>
                </a:cubicBezTo>
                <a:cubicBezTo>
                  <a:pt x="2337076" y="827437"/>
                  <a:pt x="2381347" y="837061"/>
                  <a:pt x="2415992" y="854384"/>
                </a:cubicBezTo>
                <a:cubicBezTo>
                  <a:pt x="2458338" y="810114"/>
                  <a:pt x="2546878" y="864008"/>
                  <a:pt x="2546878" y="904428"/>
                </a:cubicBezTo>
                <a:cubicBezTo>
                  <a:pt x="2546878" y="994894"/>
                  <a:pt x="2385196" y="1143103"/>
                  <a:pt x="2383271" y="1208546"/>
                </a:cubicBezTo>
                <a:cubicBezTo>
                  <a:pt x="2454488" y="1137330"/>
                  <a:pt x="2504533" y="1000669"/>
                  <a:pt x="2562276" y="925602"/>
                </a:cubicBezTo>
                <a:cubicBezTo>
                  <a:pt x="2525705" y="1079586"/>
                  <a:pt x="2417917" y="1198922"/>
                  <a:pt x="2352475" y="1308635"/>
                </a:cubicBezTo>
                <a:cubicBezTo>
                  <a:pt x="2400594" y="1250891"/>
                  <a:pt x="2452563" y="1200847"/>
                  <a:pt x="2491059" y="1127706"/>
                </a:cubicBezTo>
                <a:cubicBezTo>
                  <a:pt x="2537255" y="1096909"/>
                  <a:pt x="2645042" y="946775"/>
                  <a:pt x="2600772" y="867857"/>
                </a:cubicBezTo>
                <a:cubicBezTo>
                  <a:pt x="2645042" y="846685"/>
                  <a:pt x="2670064" y="896729"/>
                  <a:pt x="2693162" y="914052"/>
                </a:cubicBezTo>
                <a:cubicBezTo>
                  <a:pt x="2689312" y="991045"/>
                  <a:pt x="2725883" y="1043014"/>
                  <a:pt x="2770154" y="1089210"/>
                </a:cubicBezTo>
                <a:cubicBezTo>
                  <a:pt x="2772078" y="1091135"/>
                  <a:pt x="2772078" y="1091135"/>
                  <a:pt x="2772078" y="1091135"/>
                </a:cubicBezTo>
                <a:cubicBezTo>
                  <a:pt x="2772078" y="1091135"/>
                  <a:pt x="2774003" y="1093059"/>
                  <a:pt x="2774003" y="1093059"/>
                </a:cubicBezTo>
                <a:cubicBezTo>
                  <a:pt x="2775928" y="1094984"/>
                  <a:pt x="2777853" y="1096909"/>
                  <a:pt x="2779777" y="1098834"/>
                </a:cubicBezTo>
                <a:cubicBezTo>
                  <a:pt x="2781703" y="1100759"/>
                  <a:pt x="2781703" y="1100759"/>
                  <a:pt x="2781703" y="1102683"/>
                </a:cubicBezTo>
                <a:lnTo>
                  <a:pt x="2783627" y="1102683"/>
                </a:lnTo>
                <a:cubicBezTo>
                  <a:pt x="2785552" y="1104608"/>
                  <a:pt x="2789401" y="1108458"/>
                  <a:pt x="2791326" y="1110383"/>
                </a:cubicBezTo>
                <a:lnTo>
                  <a:pt x="2791326" y="1112307"/>
                </a:lnTo>
                <a:cubicBezTo>
                  <a:pt x="2787477" y="1114232"/>
                  <a:pt x="2787477" y="1112307"/>
                  <a:pt x="2787477" y="1116157"/>
                </a:cubicBezTo>
                <a:lnTo>
                  <a:pt x="2784843" y="1117386"/>
                </a:lnTo>
                <a:lnTo>
                  <a:pt x="2787477" y="1120020"/>
                </a:lnTo>
                <a:cubicBezTo>
                  <a:pt x="2785552" y="1120020"/>
                  <a:pt x="2785552" y="1120020"/>
                  <a:pt x="2783627" y="1120020"/>
                </a:cubicBezTo>
                <a:lnTo>
                  <a:pt x="2781703" y="1121945"/>
                </a:lnTo>
                <a:cubicBezTo>
                  <a:pt x="2783627" y="1123870"/>
                  <a:pt x="2783627" y="1121945"/>
                  <a:pt x="2781703" y="1123870"/>
                </a:cubicBezTo>
                <a:lnTo>
                  <a:pt x="2777853" y="1120020"/>
                </a:lnTo>
                <a:lnTo>
                  <a:pt x="2779778" y="1118096"/>
                </a:lnTo>
                <a:lnTo>
                  <a:pt x="2783627" y="1118096"/>
                </a:lnTo>
                <a:lnTo>
                  <a:pt x="2783627" y="1117868"/>
                </a:lnTo>
                <a:lnTo>
                  <a:pt x="2781703" y="1118082"/>
                </a:lnTo>
                <a:lnTo>
                  <a:pt x="2779777" y="1118082"/>
                </a:lnTo>
                <a:cubicBezTo>
                  <a:pt x="2775928" y="1118082"/>
                  <a:pt x="2777853" y="1120006"/>
                  <a:pt x="2775928" y="1118082"/>
                </a:cubicBezTo>
                <a:cubicBezTo>
                  <a:pt x="2774003" y="1120006"/>
                  <a:pt x="2770154" y="1120006"/>
                  <a:pt x="2768230" y="1121931"/>
                </a:cubicBezTo>
                <a:lnTo>
                  <a:pt x="2768230" y="1123856"/>
                </a:lnTo>
                <a:lnTo>
                  <a:pt x="2766304" y="1125781"/>
                </a:lnTo>
                <a:lnTo>
                  <a:pt x="2766304" y="1129629"/>
                </a:lnTo>
                <a:lnTo>
                  <a:pt x="2770154" y="1129629"/>
                </a:lnTo>
                <a:cubicBezTo>
                  <a:pt x="2766304" y="1133479"/>
                  <a:pt x="2770154" y="1129629"/>
                  <a:pt x="2766304" y="1131555"/>
                </a:cubicBezTo>
                <a:lnTo>
                  <a:pt x="2766304" y="1133479"/>
                </a:lnTo>
                <a:lnTo>
                  <a:pt x="2762454" y="1135405"/>
                </a:lnTo>
                <a:cubicBezTo>
                  <a:pt x="2760530" y="1133479"/>
                  <a:pt x="2760530" y="1135405"/>
                  <a:pt x="2762454" y="1133479"/>
                </a:cubicBezTo>
                <a:cubicBezTo>
                  <a:pt x="2760530" y="1133479"/>
                  <a:pt x="2760530" y="1135405"/>
                  <a:pt x="2760530" y="1133479"/>
                </a:cubicBezTo>
                <a:cubicBezTo>
                  <a:pt x="2760530" y="1131555"/>
                  <a:pt x="2760530" y="1133479"/>
                  <a:pt x="2760530" y="1131555"/>
                </a:cubicBezTo>
                <a:lnTo>
                  <a:pt x="2760530" y="1129629"/>
                </a:lnTo>
                <a:lnTo>
                  <a:pt x="2756680" y="1129629"/>
                </a:lnTo>
                <a:lnTo>
                  <a:pt x="2758605" y="1131555"/>
                </a:lnTo>
                <a:cubicBezTo>
                  <a:pt x="2754755" y="1133479"/>
                  <a:pt x="2754755" y="1131555"/>
                  <a:pt x="2754755" y="1135405"/>
                </a:cubicBezTo>
                <a:lnTo>
                  <a:pt x="2750906" y="1135405"/>
                </a:lnTo>
                <a:cubicBezTo>
                  <a:pt x="2752830" y="1131555"/>
                  <a:pt x="2750906" y="1131555"/>
                  <a:pt x="2754755" y="1131555"/>
                </a:cubicBezTo>
                <a:cubicBezTo>
                  <a:pt x="2754755" y="1129629"/>
                  <a:pt x="2754755" y="1129629"/>
                  <a:pt x="2754755" y="1129629"/>
                </a:cubicBezTo>
                <a:cubicBezTo>
                  <a:pt x="2754755" y="1129629"/>
                  <a:pt x="2754755" y="1129629"/>
                  <a:pt x="2752830" y="1129629"/>
                </a:cubicBezTo>
                <a:lnTo>
                  <a:pt x="2750906" y="1131555"/>
                </a:lnTo>
                <a:lnTo>
                  <a:pt x="2750906" y="1135405"/>
                </a:lnTo>
                <a:lnTo>
                  <a:pt x="2754230" y="1138729"/>
                </a:lnTo>
                <a:lnTo>
                  <a:pt x="2752830" y="1139253"/>
                </a:lnTo>
                <a:lnTo>
                  <a:pt x="2748981" y="1139253"/>
                </a:lnTo>
                <a:cubicBezTo>
                  <a:pt x="2750906" y="1137330"/>
                  <a:pt x="2748981" y="1137330"/>
                  <a:pt x="2748981" y="1137330"/>
                </a:cubicBezTo>
                <a:cubicBezTo>
                  <a:pt x="2747056" y="1137330"/>
                  <a:pt x="2747056" y="1137330"/>
                  <a:pt x="2745131" y="1137330"/>
                </a:cubicBezTo>
                <a:lnTo>
                  <a:pt x="2743207" y="1135405"/>
                </a:lnTo>
                <a:lnTo>
                  <a:pt x="2743207" y="1131555"/>
                </a:lnTo>
                <a:cubicBezTo>
                  <a:pt x="2737433" y="1131555"/>
                  <a:pt x="2739357" y="1133479"/>
                  <a:pt x="2735507" y="1135405"/>
                </a:cubicBezTo>
                <a:cubicBezTo>
                  <a:pt x="2735507" y="1133479"/>
                  <a:pt x="2735507" y="1133479"/>
                  <a:pt x="2737433" y="1131555"/>
                </a:cubicBezTo>
                <a:cubicBezTo>
                  <a:pt x="2733582" y="1129629"/>
                  <a:pt x="2737433" y="1131555"/>
                  <a:pt x="2733582" y="1131555"/>
                </a:cubicBezTo>
                <a:cubicBezTo>
                  <a:pt x="2733582" y="1127706"/>
                  <a:pt x="2733582" y="1129629"/>
                  <a:pt x="2735507" y="1127706"/>
                </a:cubicBezTo>
                <a:cubicBezTo>
                  <a:pt x="2731659" y="1125781"/>
                  <a:pt x="2731659" y="1121931"/>
                  <a:pt x="2727808" y="1121931"/>
                </a:cubicBezTo>
                <a:lnTo>
                  <a:pt x="2725883" y="1125781"/>
                </a:lnTo>
                <a:lnTo>
                  <a:pt x="2731659" y="1127706"/>
                </a:lnTo>
                <a:cubicBezTo>
                  <a:pt x="2731659" y="1127706"/>
                  <a:pt x="2729733" y="1129629"/>
                  <a:pt x="2729733" y="1129629"/>
                </a:cubicBezTo>
                <a:cubicBezTo>
                  <a:pt x="2729733" y="1131555"/>
                  <a:pt x="2731659" y="1131555"/>
                  <a:pt x="2733582" y="1131555"/>
                </a:cubicBezTo>
                <a:lnTo>
                  <a:pt x="2731659" y="1133479"/>
                </a:lnTo>
                <a:lnTo>
                  <a:pt x="2729733" y="1133479"/>
                </a:lnTo>
                <a:lnTo>
                  <a:pt x="2727808" y="1135405"/>
                </a:lnTo>
                <a:cubicBezTo>
                  <a:pt x="2727808" y="1137330"/>
                  <a:pt x="2727808" y="1135405"/>
                  <a:pt x="2727808" y="1137330"/>
                </a:cubicBezTo>
                <a:lnTo>
                  <a:pt x="2728400" y="1137922"/>
                </a:lnTo>
                <a:lnTo>
                  <a:pt x="2728714" y="1139253"/>
                </a:lnTo>
                <a:lnTo>
                  <a:pt x="2725883" y="1139253"/>
                </a:lnTo>
                <a:lnTo>
                  <a:pt x="2723958" y="1143103"/>
                </a:lnTo>
                <a:lnTo>
                  <a:pt x="2722034" y="1145028"/>
                </a:lnTo>
                <a:lnTo>
                  <a:pt x="2720109" y="1145028"/>
                </a:lnTo>
                <a:lnTo>
                  <a:pt x="2720109" y="1146954"/>
                </a:lnTo>
                <a:lnTo>
                  <a:pt x="2716259" y="1146954"/>
                </a:lnTo>
                <a:cubicBezTo>
                  <a:pt x="2714335" y="1143103"/>
                  <a:pt x="2714335" y="1145028"/>
                  <a:pt x="2712410" y="1143103"/>
                </a:cubicBezTo>
                <a:lnTo>
                  <a:pt x="2716259" y="1139253"/>
                </a:lnTo>
                <a:cubicBezTo>
                  <a:pt x="2718184" y="1139253"/>
                  <a:pt x="2718184" y="1139253"/>
                  <a:pt x="2718184" y="1137330"/>
                </a:cubicBezTo>
                <a:lnTo>
                  <a:pt x="2716259" y="1137330"/>
                </a:lnTo>
                <a:lnTo>
                  <a:pt x="2716259" y="1133479"/>
                </a:lnTo>
                <a:cubicBezTo>
                  <a:pt x="2714335" y="1133479"/>
                  <a:pt x="2714335" y="1133479"/>
                  <a:pt x="2712410" y="1135405"/>
                </a:cubicBezTo>
                <a:cubicBezTo>
                  <a:pt x="2714335" y="1139253"/>
                  <a:pt x="2712410" y="1133479"/>
                  <a:pt x="2712410" y="1137330"/>
                </a:cubicBezTo>
                <a:lnTo>
                  <a:pt x="2716259" y="1139253"/>
                </a:lnTo>
                <a:lnTo>
                  <a:pt x="2712410" y="1139253"/>
                </a:lnTo>
                <a:lnTo>
                  <a:pt x="2710485" y="1139253"/>
                </a:lnTo>
                <a:lnTo>
                  <a:pt x="2708560" y="1143103"/>
                </a:lnTo>
                <a:lnTo>
                  <a:pt x="2708560" y="1146954"/>
                </a:lnTo>
                <a:lnTo>
                  <a:pt x="2710485" y="1148877"/>
                </a:lnTo>
                <a:lnTo>
                  <a:pt x="2712410" y="1148877"/>
                </a:lnTo>
                <a:lnTo>
                  <a:pt x="2716259" y="1150803"/>
                </a:lnTo>
                <a:cubicBezTo>
                  <a:pt x="2716259" y="1154652"/>
                  <a:pt x="2718184" y="1150803"/>
                  <a:pt x="2716259" y="1154652"/>
                </a:cubicBezTo>
                <a:lnTo>
                  <a:pt x="2718184" y="1156577"/>
                </a:lnTo>
                <a:lnTo>
                  <a:pt x="2720109" y="1154652"/>
                </a:lnTo>
                <a:lnTo>
                  <a:pt x="2722034" y="1150803"/>
                </a:lnTo>
                <a:cubicBezTo>
                  <a:pt x="2723958" y="1150803"/>
                  <a:pt x="2725883" y="1150803"/>
                  <a:pt x="2725883" y="1152727"/>
                </a:cubicBezTo>
                <a:cubicBezTo>
                  <a:pt x="2725883" y="1154652"/>
                  <a:pt x="2723958" y="1156577"/>
                  <a:pt x="2722034" y="1156577"/>
                </a:cubicBezTo>
                <a:lnTo>
                  <a:pt x="2722034" y="1158501"/>
                </a:lnTo>
                <a:lnTo>
                  <a:pt x="2718184" y="1160426"/>
                </a:lnTo>
                <a:lnTo>
                  <a:pt x="2718184" y="1162351"/>
                </a:lnTo>
                <a:lnTo>
                  <a:pt x="2716259" y="1164276"/>
                </a:lnTo>
                <a:cubicBezTo>
                  <a:pt x="2718184" y="1164276"/>
                  <a:pt x="2719146" y="1163795"/>
                  <a:pt x="2719868" y="1163795"/>
                </a:cubicBezTo>
                <a:lnTo>
                  <a:pt x="2720380" y="1164363"/>
                </a:lnTo>
                <a:lnTo>
                  <a:pt x="2717462" y="1164517"/>
                </a:lnTo>
                <a:lnTo>
                  <a:pt x="2715585" y="1165527"/>
                </a:lnTo>
                <a:lnTo>
                  <a:pt x="2712410" y="1162351"/>
                </a:lnTo>
                <a:cubicBezTo>
                  <a:pt x="2712410" y="1160426"/>
                  <a:pt x="2712410" y="1160426"/>
                  <a:pt x="2714335" y="1160426"/>
                </a:cubicBezTo>
                <a:lnTo>
                  <a:pt x="2716259" y="1158501"/>
                </a:lnTo>
                <a:lnTo>
                  <a:pt x="2712410" y="1158501"/>
                </a:lnTo>
                <a:lnTo>
                  <a:pt x="2708560" y="1160426"/>
                </a:lnTo>
                <a:cubicBezTo>
                  <a:pt x="2706636" y="1158501"/>
                  <a:pt x="2706636" y="1158501"/>
                  <a:pt x="2704711" y="1158501"/>
                </a:cubicBezTo>
                <a:lnTo>
                  <a:pt x="2702786" y="1156577"/>
                </a:lnTo>
                <a:cubicBezTo>
                  <a:pt x="2700862" y="1156577"/>
                  <a:pt x="2702786" y="1156577"/>
                  <a:pt x="2700862" y="1156577"/>
                </a:cubicBezTo>
                <a:lnTo>
                  <a:pt x="2698936" y="1158501"/>
                </a:lnTo>
                <a:cubicBezTo>
                  <a:pt x="2698936" y="1156577"/>
                  <a:pt x="2698936" y="1156577"/>
                  <a:pt x="2700862" y="1154652"/>
                </a:cubicBezTo>
                <a:lnTo>
                  <a:pt x="2698936" y="1154652"/>
                </a:lnTo>
                <a:lnTo>
                  <a:pt x="2695087" y="1158501"/>
                </a:lnTo>
                <a:lnTo>
                  <a:pt x="2696531" y="1161389"/>
                </a:lnTo>
                <a:cubicBezTo>
                  <a:pt x="2696049" y="1160908"/>
                  <a:pt x="2696049" y="1160426"/>
                  <a:pt x="2695087" y="1160426"/>
                </a:cubicBezTo>
                <a:lnTo>
                  <a:pt x="2693162" y="1160426"/>
                </a:lnTo>
                <a:lnTo>
                  <a:pt x="2691237" y="1164276"/>
                </a:lnTo>
                <a:lnTo>
                  <a:pt x="2691237" y="1171975"/>
                </a:lnTo>
                <a:lnTo>
                  <a:pt x="2689312" y="1173899"/>
                </a:lnTo>
                <a:lnTo>
                  <a:pt x="2689313" y="1173900"/>
                </a:lnTo>
                <a:lnTo>
                  <a:pt x="2687389" y="1175824"/>
                </a:lnTo>
                <a:lnTo>
                  <a:pt x="2685463" y="1179674"/>
                </a:lnTo>
                <a:lnTo>
                  <a:pt x="2685463" y="1181599"/>
                </a:lnTo>
                <a:cubicBezTo>
                  <a:pt x="2689312" y="1181599"/>
                  <a:pt x="2687389" y="1181599"/>
                  <a:pt x="2689312" y="1179674"/>
                </a:cubicBezTo>
                <a:cubicBezTo>
                  <a:pt x="2691237" y="1179674"/>
                  <a:pt x="2693162" y="1179674"/>
                  <a:pt x="2693162" y="1177749"/>
                </a:cubicBezTo>
                <a:lnTo>
                  <a:pt x="2689313" y="1173900"/>
                </a:lnTo>
                <a:lnTo>
                  <a:pt x="2691237" y="1171975"/>
                </a:lnTo>
                <a:lnTo>
                  <a:pt x="2693162" y="1171975"/>
                </a:lnTo>
                <a:lnTo>
                  <a:pt x="2693162" y="1162351"/>
                </a:lnTo>
                <a:lnTo>
                  <a:pt x="2697012" y="1162351"/>
                </a:lnTo>
                <a:lnTo>
                  <a:pt x="2696531" y="1161389"/>
                </a:lnTo>
                <a:lnTo>
                  <a:pt x="2700862" y="1162351"/>
                </a:lnTo>
                <a:lnTo>
                  <a:pt x="2698936" y="1164276"/>
                </a:lnTo>
                <a:cubicBezTo>
                  <a:pt x="2700862" y="1168125"/>
                  <a:pt x="2698936" y="1164276"/>
                  <a:pt x="2700862" y="1168125"/>
                </a:cubicBezTo>
                <a:lnTo>
                  <a:pt x="2704711" y="1164276"/>
                </a:lnTo>
                <a:lnTo>
                  <a:pt x="2704712" y="1164276"/>
                </a:lnTo>
                <a:lnTo>
                  <a:pt x="2706638" y="1164276"/>
                </a:lnTo>
                <a:lnTo>
                  <a:pt x="2706638" y="1164277"/>
                </a:lnTo>
                <a:lnTo>
                  <a:pt x="2710485" y="1166201"/>
                </a:lnTo>
                <a:lnTo>
                  <a:pt x="2708561" y="1168125"/>
                </a:lnTo>
                <a:lnTo>
                  <a:pt x="2708560" y="1168125"/>
                </a:lnTo>
                <a:lnTo>
                  <a:pt x="2710485" y="1170050"/>
                </a:lnTo>
                <a:lnTo>
                  <a:pt x="2710485" y="1168125"/>
                </a:lnTo>
                <a:lnTo>
                  <a:pt x="2714335" y="1168125"/>
                </a:lnTo>
                <a:lnTo>
                  <a:pt x="2714335" y="1170050"/>
                </a:lnTo>
                <a:lnTo>
                  <a:pt x="2714335" y="1171975"/>
                </a:lnTo>
                <a:lnTo>
                  <a:pt x="2712410" y="1173899"/>
                </a:lnTo>
                <a:cubicBezTo>
                  <a:pt x="2714335" y="1173899"/>
                  <a:pt x="2714335" y="1173899"/>
                  <a:pt x="2716259" y="1173899"/>
                </a:cubicBezTo>
                <a:lnTo>
                  <a:pt x="2718184" y="1173899"/>
                </a:lnTo>
                <a:lnTo>
                  <a:pt x="2720109" y="1173899"/>
                </a:lnTo>
                <a:cubicBezTo>
                  <a:pt x="2722034" y="1170050"/>
                  <a:pt x="2720109" y="1171975"/>
                  <a:pt x="2723958" y="1170050"/>
                </a:cubicBezTo>
                <a:cubicBezTo>
                  <a:pt x="2722034" y="1168125"/>
                  <a:pt x="2722034" y="1170050"/>
                  <a:pt x="2723958" y="1168125"/>
                </a:cubicBezTo>
                <a:lnTo>
                  <a:pt x="2720109" y="1168125"/>
                </a:lnTo>
                <a:lnTo>
                  <a:pt x="2722034" y="1170050"/>
                </a:lnTo>
                <a:cubicBezTo>
                  <a:pt x="2716259" y="1170050"/>
                  <a:pt x="2720109" y="1170050"/>
                  <a:pt x="2716259" y="1168125"/>
                </a:cubicBezTo>
                <a:lnTo>
                  <a:pt x="2718184" y="1166201"/>
                </a:lnTo>
                <a:lnTo>
                  <a:pt x="2722034" y="1166201"/>
                </a:lnTo>
                <a:lnTo>
                  <a:pt x="2720380" y="1164363"/>
                </a:lnTo>
                <a:lnTo>
                  <a:pt x="2722034" y="1164276"/>
                </a:lnTo>
                <a:lnTo>
                  <a:pt x="2725883" y="1164276"/>
                </a:lnTo>
                <a:lnTo>
                  <a:pt x="2725883" y="1166201"/>
                </a:lnTo>
                <a:cubicBezTo>
                  <a:pt x="2729733" y="1166201"/>
                  <a:pt x="2727808" y="1166201"/>
                  <a:pt x="2731659" y="1164276"/>
                </a:cubicBezTo>
                <a:lnTo>
                  <a:pt x="2731659" y="1162351"/>
                </a:lnTo>
                <a:lnTo>
                  <a:pt x="2731659" y="1158501"/>
                </a:lnTo>
                <a:lnTo>
                  <a:pt x="2729733" y="1160426"/>
                </a:lnTo>
                <a:lnTo>
                  <a:pt x="2725883" y="1160426"/>
                </a:lnTo>
                <a:lnTo>
                  <a:pt x="2723958" y="1160426"/>
                </a:lnTo>
                <a:lnTo>
                  <a:pt x="2727808" y="1156577"/>
                </a:lnTo>
                <a:lnTo>
                  <a:pt x="2731659" y="1154652"/>
                </a:lnTo>
                <a:lnTo>
                  <a:pt x="2733582" y="1156577"/>
                </a:lnTo>
                <a:lnTo>
                  <a:pt x="2733582" y="1158501"/>
                </a:lnTo>
                <a:lnTo>
                  <a:pt x="2733582" y="1160426"/>
                </a:lnTo>
                <a:cubicBezTo>
                  <a:pt x="2737433" y="1160426"/>
                  <a:pt x="2737433" y="1160426"/>
                  <a:pt x="2737433" y="1158501"/>
                </a:cubicBezTo>
                <a:cubicBezTo>
                  <a:pt x="2739357" y="1158501"/>
                  <a:pt x="2737433" y="1158501"/>
                  <a:pt x="2739357" y="1158501"/>
                </a:cubicBezTo>
                <a:lnTo>
                  <a:pt x="2741282" y="1158501"/>
                </a:lnTo>
                <a:lnTo>
                  <a:pt x="2743207" y="1156577"/>
                </a:lnTo>
                <a:cubicBezTo>
                  <a:pt x="2743207" y="1154652"/>
                  <a:pt x="2743207" y="1156577"/>
                  <a:pt x="2743207" y="1154652"/>
                </a:cubicBezTo>
                <a:lnTo>
                  <a:pt x="2741282" y="1152727"/>
                </a:lnTo>
                <a:lnTo>
                  <a:pt x="2737433" y="1150803"/>
                </a:lnTo>
                <a:lnTo>
                  <a:pt x="2734865" y="1152086"/>
                </a:lnTo>
                <a:lnTo>
                  <a:pt x="2733582" y="1150802"/>
                </a:lnTo>
                <a:lnTo>
                  <a:pt x="2733582" y="1148877"/>
                </a:lnTo>
                <a:lnTo>
                  <a:pt x="2739357" y="1148877"/>
                </a:lnTo>
                <a:cubicBezTo>
                  <a:pt x="2737433" y="1146954"/>
                  <a:pt x="2737433" y="1148877"/>
                  <a:pt x="2739357" y="1146954"/>
                </a:cubicBezTo>
                <a:cubicBezTo>
                  <a:pt x="2735507" y="1146954"/>
                  <a:pt x="2735507" y="1146954"/>
                  <a:pt x="2733582" y="1148877"/>
                </a:cubicBezTo>
                <a:lnTo>
                  <a:pt x="2731659" y="1148877"/>
                </a:lnTo>
                <a:lnTo>
                  <a:pt x="2729733" y="1148877"/>
                </a:lnTo>
                <a:lnTo>
                  <a:pt x="2729733" y="1146954"/>
                </a:lnTo>
                <a:cubicBezTo>
                  <a:pt x="2725883" y="1146954"/>
                  <a:pt x="2727808" y="1145028"/>
                  <a:pt x="2725883" y="1148877"/>
                </a:cubicBezTo>
                <a:lnTo>
                  <a:pt x="2729733" y="1148877"/>
                </a:lnTo>
                <a:cubicBezTo>
                  <a:pt x="2729733" y="1154652"/>
                  <a:pt x="2727808" y="1150803"/>
                  <a:pt x="2723958" y="1150803"/>
                </a:cubicBezTo>
                <a:lnTo>
                  <a:pt x="2723958" y="1145028"/>
                </a:lnTo>
                <a:lnTo>
                  <a:pt x="2729733" y="1139253"/>
                </a:lnTo>
                <a:lnTo>
                  <a:pt x="2729733" y="1141179"/>
                </a:lnTo>
                <a:lnTo>
                  <a:pt x="2727808" y="1142382"/>
                </a:lnTo>
                <a:cubicBezTo>
                  <a:pt x="2727327" y="1142622"/>
                  <a:pt x="2726845" y="1143103"/>
                  <a:pt x="2725883" y="1145028"/>
                </a:cubicBezTo>
                <a:lnTo>
                  <a:pt x="2729733" y="1141179"/>
                </a:lnTo>
                <a:lnTo>
                  <a:pt x="2731659" y="1139253"/>
                </a:lnTo>
                <a:cubicBezTo>
                  <a:pt x="2735507" y="1139253"/>
                  <a:pt x="2733582" y="1139253"/>
                  <a:pt x="2735507" y="1135405"/>
                </a:cubicBezTo>
                <a:lnTo>
                  <a:pt x="2737433" y="1135405"/>
                </a:lnTo>
                <a:lnTo>
                  <a:pt x="2739357" y="1139253"/>
                </a:lnTo>
                <a:lnTo>
                  <a:pt x="2741282" y="1137330"/>
                </a:lnTo>
                <a:cubicBezTo>
                  <a:pt x="2743207" y="1139253"/>
                  <a:pt x="2743207" y="1139253"/>
                  <a:pt x="2743207" y="1141179"/>
                </a:cubicBezTo>
                <a:cubicBezTo>
                  <a:pt x="2747056" y="1141179"/>
                  <a:pt x="2745131" y="1141179"/>
                  <a:pt x="2747056" y="1139253"/>
                </a:cubicBezTo>
                <a:lnTo>
                  <a:pt x="2750906" y="1141179"/>
                </a:lnTo>
                <a:lnTo>
                  <a:pt x="2752830" y="1139253"/>
                </a:lnTo>
                <a:lnTo>
                  <a:pt x="2754755" y="1139253"/>
                </a:lnTo>
                <a:lnTo>
                  <a:pt x="2754230" y="1138729"/>
                </a:lnTo>
                <a:lnTo>
                  <a:pt x="2754755" y="1138532"/>
                </a:lnTo>
                <a:cubicBezTo>
                  <a:pt x="2754755" y="1138291"/>
                  <a:pt x="2754755" y="1138291"/>
                  <a:pt x="2756680" y="1139253"/>
                </a:cubicBezTo>
                <a:cubicBezTo>
                  <a:pt x="2758605" y="1137330"/>
                  <a:pt x="2758605" y="1137330"/>
                  <a:pt x="2760530" y="1137330"/>
                </a:cubicBezTo>
                <a:lnTo>
                  <a:pt x="2764379" y="1137330"/>
                </a:lnTo>
                <a:cubicBezTo>
                  <a:pt x="2768230" y="1137330"/>
                  <a:pt x="2768230" y="1135405"/>
                  <a:pt x="2768230" y="1133479"/>
                </a:cubicBezTo>
                <a:lnTo>
                  <a:pt x="2772078" y="1133479"/>
                </a:lnTo>
                <a:cubicBezTo>
                  <a:pt x="2772078" y="1135405"/>
                  <a:pt x="2772078" y="1133479"/>
                  <a:pt x="2772078" y="1135405"/>
                </a:cubicBezTo>
                <a:lnTo>
                  <a:pt x="2770154" y="1137330"/>
                </a:lnTo>
                <a:lnTo>
                  <a:pt x="2770154" y="1139253"/>
                </a:lnTo>
                <a:lnTo>
                  <a:pt x="2768230" y="1141179"/>
                </a:lnTo>
                <a:lnTo>
                  <a:pt x="2766304" y="1139253"/>
                </a:lnTo>
                <a:lnTo>
                  <a:pt x="2764379" y="1141179"/>
                </a:lnTo>
                <a:lnTo>
                  <a:pt x="2762454" y="1139253"/>
                </a:lnTo>
                <a:cubicBezTo>
                  <a:pt x="2760530" y="1139253"/>
                  <a:pt x="2758605" y="1139253"/>
                  <a:pt x="2758605" y="1143103"/>
                </a:cubicBezTo>
                <a:cubicBezTo>
                  <a:pt x="2762454" y="1143103"/>
                  <a:pt x="2758605" y="1145028"/>
                  <a:pt x="2762454" y="1143103"/>
                </a:cubicBezTo>
                <a:cubicBezTo>
                  <a:pt x="2764379" y="1143103"/>
                  <a:pt x="2764379" y="1145028"/>
                  <a:pt x="2766304" y="1145028"/>
                </a:cubicBezTo>
                <a:cubicBezTo>
                  <a:pt x="2768230" y="1145028"/>
                  <a:pt x="2768230" y="1145028"/>
                  <a:pt x="2770154" y="1143103"/>
                </a:cubicBezTo>
                <a:lnTo>
                  <a:pt x="2770154" y="1141179"/>
                </a:lnTo>
                <a:lnTo>
                  <a:pt x="2772078" y="1139253"/>
                </a:lnTo>
                <a:lnTo>
                  <a:pt x="2770154" y="1137330"/>
                </a:lnTo>
                <a:lnTo>
                  <a:pt x="2772078" y="1137330"/>
                </a:lnTo>
                <a:lnTo>
                  <a:pt x="2772238" y="1137169"/>
                </a:lnTo>
                <a:lnTo>
                  <a:pt x="2772079" y="1135419"/>
                </a:lnTo>
                <a:lnTo>
                  <a:pt x="2773352" y="1136055"/>
                </a:lnTo>
                <a:lnTo>
                  <a:pt x="2775928" y="1133479"/>
                </a:lnTo>
                <a:lnTo>
                  <a:pt x="2777853" y="1133479"/>
                </a:lnTo>
                <a:lnTo>
                  <a:pt x="2777853" y="1136140"/>
                </a:lnTo>
                <a:cubicBezTo>
                  <a:pt x="2778335" y="1135900"/>
                  <a:pt x="2778816" y="1135418"/>
                  <a:pt x="2779778" y="1133494"/>
                </a:cubicBezTo>
                <a:lnTo>
                  <a:pt x="2783598" y="1133494"/>
                </a:lnTo>
                <a:lnTo>
                  <a:pt x="2783627" y="1133479"/>
                </a:lnTo>
                <a:lnTo>
                  <a:pt x="2781703" y="1131555"/>
                </a:lnTo>
                <a:lnTo>
                  <a:pt x="2784007" y="1130402"/>
                </a:lnTo>
                <a:lnTo>
                  <a:pt x="2783629" y="1129646"/>
                </a:lnTo>
                <a:lnTo>
                  <a:pt x="2785554" y="1127720"/>
                </a:lnTo>
                <a:lnTo>
                  <a:pt x="2786941" y="1129109"/>
                </a:lnTo>
                <a:lnTo>
                  <a:pt x="2787477" y="1128908"/>
                </a:lnTo>
                <a:cubicBezTo>
                  <a:pt x="2787477" y="1128667"/>
                  <a:pt x="2787477" y="1128667"/>
                  <a:pt x="2789401" y="1129629"/>
                </a:cubicBezTo>
                <a:lnTo>
                  <a:pt x="2791326" y="1127706"/>
                </a:lnTo>
                <a:lnTo>
                  <a:pt x="2793251" y="1127706"/>
                </a:lnTo>
                <a:lnTo>
                  <a:pt x="2791326" y="1123856"/>
                </a:lnTo>
                <a:lnTo>
                  <a:pt x="2795176" y="1120006"/>
                </a:lnTo>
                <a:cubicBezTo>
                  <a:pt x="2793251" y="1118082"/>
                  <a:pt x="2793251" y="1120006"/>
                  <a:pt x="2795176" y="1118082"/>
                </a:cubicBezTo>
                <a:lnTo>
                  <a:pt x="2793251" y="1116157"/>
                </a:lnTo>
                <a:cubicBezTo>
                  <a:pt x="2795176" y="1114232"/>
                  <a:pt x="2795176" y="1116157"/>
                  <a:pt x="2793251" y="1114232"/>
                </a:cubicBezTo>
                <a:cubicBezTo>
                  <a:pt x="2795176" y="1114232"/>
                  <a:pt x="2797100" y="1112307"/>
                  <a:pt x="2799025" y="1112307"/>
                </a:cubicBezTo>
                <a:cubicBezTo>
                  <a:pt x="2802875" y="1116157"/>
                  <a:pt x="2804799" y="1118082"/>
                  <a:pt x="2808649" y="1121931"/>
                </a:cubicBezTo>
                <a:cubicBezTo>
                  <a:pt x="2810574" y="1123856"/>
                  <a:pt x="2814423" y="1127706"/>
                  <a:pt x="2816348" y="1129629"/>
                </a:cubicBezTo>
                <a:cubicBezTo>
                  <a:pt x="2816348" y="1129629"/>
                  <a:pt x="2816348" y="1131555"/>
                  <a:pt x="2816348" y="1131555"/>
                </a:cubicBezTo>
                <a:cubicBezTo>
                  <a:pt x="2818274" y="1131555"/>
                  <a:pt x="2818274" y="1131555"/>
                  <a:pt x="2818274" y="1131555"/>
                </a:cubicBezTo>
                <a:cubicBezTo>
                  <a:pt x="2822123" y="1135405"/>
                  <a:pt x="2827897" y="1141179"/>
                  <a:pt x="2831747" y="1145028"/>
                </a:cubicBezTo>
                <a:cubicBezTo>
                  <a:pt x="2820198" y="1183523"/>
                  <a:pt x="2791326" y="1206621"/>
                  <a:pt x="2762454" y="1223944"/>
                </a:cubicBezTo>
                <a:cubicBezTo>
                  <a:pt x="2760530" y="1225869"/>
                  <a:pt x="2756680" y="1227794"/>
                  <a:pt x="2752830" y="1229718"/>
                </a:cubicBezTo>
                <a:lnTo>
                  <a:pt x="2754755" y="1227794"/>
                </a:lnTo>
                <a:lnTo>
                  <a:pt x="2754755" y="1225869"/>
                </a:lnTo>
                <a:cubicBezTo>
                  <a:pt x="2750906" y="1225869"/>
                  <a:pt x="2752830" y="1225869"/>
                  <a:pt x="2752830" y="1227794"/>
                </a:cubicBezTo>
                <a:lnTo>
                  <a:pt x="2748981" y="1229718"/>
                </a:lnTo>
                <a:lnTo>
                  <a:pt x="2747056" y="1229718"/>
                </a:lnTo>
                <a:lnTo>
                  <a:pt x="2745131" y="1231643"/>
                </a:lnTo>
                <a:lnTo>
                  <a:pt x="2747056" y="1233568"/>
                </a:lnTo>
                <a:lnTo>
                  <a:pt x="2743207" y="1233568"/>
                </a:lnTo>
                <a:lnTo>
                  <a:pt x="2745131" y="1235493"/>
                </a:lnTo>
                <a:cubicBezTo>
                  <a:pt x="2735507" y="1241267"/>
                  <a:pt x="2727808" y="1245117"/>
                  <a:pt x="2722034" y="1248966"/>
                </a:cubicBezTo>
                <a:cubicBezTo>
                  <a:pt x="2722034" y="1247041"/>
                  <a:pt x="2720109" y="1243192"/>
                  <a:pt x="2716259" y="1241267"/>
                </a:cubicBezTo>
                <a:cubicBezTo>
                  <a:pt x="2679688" y="1256665"/>
                  <a:pt x="2643117" y="1277838"/>
                  <a:pt x="2610396" y="1306710"/>
                </a:cubicBezTo>
                <a:lnTo>
                  <a:pt x="2608471" y="1308635"/>
                </a:lnTo>
                <a:lnTo>
                  <a:pt x="2560352" y="1356754"/>
                </a:lnTo>
                <a:lnTo>
                  <a:pt x="2560592" y="1354829"/>
                </a:lnTo>
                <a:cubicBezTo>
                  <a:pt x="2560833" y="1354829"/>
                  <a:pt x="2561314" y="1354829"/>
                  <a:pt x="2562276" y="1352905"/>
                </a:cubicBezTo>
                <a:lnTo>
                  <a:pt x="2560352" y="1352905"/>
                </a:lnTo>
                <a:lnTo>
                  <a:pt x="2558427" y="1356754"/>
                </a:lnTo>
                <a:lnTo>
                  <a:pt x="2559389" y="1357717"/>
                </a:lnTo>
                <a:lnTo>
                  <a:pt x="2556502" y="1360604"/>
                </a:lnTo>
                <a:lnTo>
                  <a:pt x="2556502" y="1362529"/>
                </a:lnTo>
                <a:cubicBezTo>
                  <a:pt x="2554577" y="1364454"/>
                  <a:pt x="2554577" y="1364454"/>
                  <a:pt x="2552652" y="1366378"/>
                </a:cubicBezTo>
                <a:cubicBezTo>
                  <a:pt x="2546878" y="1368303"/>
                  <a:pt x="2548803" y="1366378"/>
                  <a:pt x="2546878" y="1370228"/>
                </a:cubicBezTo>
                <a:cubicBezTo>
                  <a:pt x="2548803" y="1370228"/>
                  <a:pt x="2550728" y="1370228"/>
                  <a:pt x="2550728" y="1370228"/>
                </a:cubicBezTo>
                <a:lnTo>
                  <a:pt x="2508352" y="1429837"/>
                </a:lnTo>
                <a:lnTo>
                  <a:pt x="2506458" y="1426047"/>
                </a:lnTo>
                <a:lnTo>
                  <a:pt x="2502608" y="1426047"/>
                </a:lnTo>
                <a:cubicBezTo>
                  <a:pt x="2502608" y="1429896"/>
                  <a:pt x="2502608" y="1426047"/>
                  <a:pt x="2504533" y="1429896"/>
                </a:cubicBezTo>
                <a:lnTo>
                  <a:pt x="2508310" y="1429896"/>
                </a:lnTo>
                <a:lnTo>
                  <a:pt x="2500444" y="1440963"/>
                </a:lnTo>
                <a:cubicBezTo>
                  <a:pt x="2485285" y="1465985"/>
                  <a:pt x="2471811" y="1492451"/>
                  <a:pt x="2460263" y="1520361"/>
                </a:cubicBezTo>
                <a:cubicBezTo>
                  <a:pt x="2458338" y="1520361"/>
                  <a:pt x="2458338" y="1520361"/>
                  <a:pt x="2458338" y="1520361"/>
                </a:cubicBezTo>
                <a:lnTo>
                  <a:pt x="2454488" y="1520361"/>
                </a:lnTo>
                <a:cubicBezTo>
                  <a:pt x="2456414" y="1522285"/>
                  <a:pt x="2454488" y="1520361"/>
                  <a:pt x="2456414" y="1522285"/>
                </a:cubicBezTo>
                <a:cubicBezTo>
                  <a:pt x="2458338" y="1522285"/>
                  <a:pt x="2458338" y="1522285"/>
                  <a:pt x="2458338" y="1522285"/>
                </a:cubicBezTo>
                <a:cubicBezTo>
                  <a:pt x="2425617" y="1597352"/>
                  <a:pt x="2408293" y="1682042"/>
                  <a:pt x="2406370" y="1772507"/>
                </a:cubicBezTo>
                <a:cubicBezTo>
                  <a:pt x="2404444" y="1880296"/>
                  <a:pt x="2425617" y="1978458"/>
                  <a:pt x="2458338" y="2068922"/>
                </a:cubicBezTo>
                <a:lnTo>
                  <a:pt x="2456414" y="2068922"/>
                </a:lnTo>
                <a:lnTo>
                  <a:pt x="2460263" y="2074697"/>
                </a:lnTo>
                <a:lnTo>
                  <a:pt x="2454488" y="2074697"/>
                </a:lnTo>
                <a:cubicBezTo>
                  <a:pt x="2456414" y="2082396"/>
                  <a:pt x="2460263" y="2078548"/>
                  <a:pt x="2450640" y="2080471"/>
                </a:cubicBezTo>
                <a:lnTo>
                  <a:pt x="2450640" y="2072772"/>
                </a:lnTo>
                <a:lnTo>
                  <a:pt x="2435240" y="2074697"/>
                </a:lnTo>
                <a:lnTo>
                  <a:pt x="2439090" y="2065073"/>
                </a:lnTo>
                <a:lnTo>
                  <a:pt x="2433316" y="2065073"/>
                </a:lnTo>
                <a:cubicBezTo>
                  <a:pt x="2435240" y="2057372"/>
                  <a:pt x="2437165" y="2063148"/>
                  <a:pt x="2429466" y="2057372"/>
                </a:cubicBezTo>
                <a:lnTo>
                  <a:pt x="2427541" y="2082396"/>
                </a:lnTo>
                <a:cubicBezTo>
                  <a:pt x="2435240" y="2080471"/>
                  <a:pt x="2425617" y="2080471"/>
                  <a:pt x="2437165" y="2080471"/>
                </a:cubicBezTo>
                <a:lnTo>
                  <a:pt x="2446789" y="2080471"/>
                </a:lnTo>
                <a:lnTo>
                  <a:pt x="2442940" y="2086247"/>
                </a:lnTo>
                <a:cubicBezTo>
                  <a:pt x="2448714" y="2090095"/>
                  <a:pt x="2446789" y="2086247"/>
                  <a:pt x="2448714" y="2093946"/>
                </a:cubicBezTo>
                <a:lnTo>
                  <a:pt x="2442940" y="2093946"/>
                </a:lnTo>
                <a:lnTo>
                  <a:pt x="2442940" y="2088172"/>
                </a:lnTo>
                <a:lnTo>
                  <a:pt x="2433316" y="2090095"/>
                </a:lnTo>
                <a:cubicBezTo>
                  <a:pt x="2429466" y="2088172"/>
                  <a:pt x="2439090" y="2088172"/>
                  <a:pt x="2427541" y="2088172"/>
                </a:cubicBezTo>
                <a:lnTo>
                  <a:pt x="2423692" y="2088172"/>
                </a:lnTo>
                <a:cubicBezTo>
                  <a:pt x="2421767" y="2088172"/>
                  <a:pt x="2421767" y="2088172"/>
                  <a:pt x="2421767" y="2088172"/>
                </a:cubicBezTo>
                <a:cubicBezTo>
                  <a:pt x="2367873" y="1974609"/>
                  <a:pt x="2339002" y="1843726"/>
                  <a:pt x="2348625" y="1699367"/>
                </a:cubicBezTo>
                <a:lnTo>
                  <a:pt x="2353349" y="1697792"/>
                </a:lnTo>
                <a:lnTo>
                  <a:pt x="2354399" y="1699367"/>
                </a:lnTo>
                <a:lnTo>
                  <a:pt x="2356176" y="1699663"/>
                </a:lnTo>
                <a:lnTo>
                  <a:pt x="2362098" y="1707065"/>
                </a:lnTo>
                <a:lnTo>
                  <a:pt x="2365948" y="1701291"/>
                </a:lnTo>
                <a:lnTo>
                  <a:pt x="2356176" y="1699663"/>
                </a:lnTo>
                <a:lnTo>
                  <a:pt x="2354399" y="1697442"/>
                </a:lnTo>
                <a:lnTo>
                  <a:pt x="2353349" y="1697792"/>
                </a:lnTo>
                <a:lnTo>
                  <a:pt x="2350550" y="1693591"/>
                </a:lnTo>
                <a:lnTo>
                  <a:pt x="2360174" y="1693591"/>
                </a:lnTo>
                <a:lnTo>
                  <a:pt x="2356324" y="1687817"/>
                </a:lnTo>
                <a:lnTo>
                  <a:pt x="2360174" y="1680119"/>
                </a:lnTo>
                <a:lnTo>
                  <a:pt x="2350550" y="1685892"/>
                </a:lnTo>
                <a:lnTo>
                  <a:pt x="2354399" y="1691666"/>
                </a:lnTo>
                <a:lnTo>
                  <a:pt x="2348625" y="1693591"/>
                </a:lnTo>
                <a:cubicBezTo>
                  <a:pt x="2348625" y="1685892"/>
                  <a:pt x="2350550" y="1678194"/>
                  <a:pt x="2350550" y="1670494"/>
                </a:cubicBezTo>
                <a:lnTo>
                  <a:pt x="2352475" y="1666645"/>
                </a:lnTo>
                <a:lnTo>
                  <a:pt x="2352475" y="1664720"/>
                </a:lnTo>
                <a:cubicBezTo>
                  <a:pt x="2352475" y="1662796"/>
                  <a:pt x="2352475" y="1660871"/>
                  <a:pt x="2352475" y="1658945"/>
                </a:cubicBezTo>
                <a:lnTo>
                  <a:pt x="2354399" y="1657021"/>
                </a:lnTo>
                <a:lnTo>
                  <a:pt x="2360174" y="1657021"/>
                </a:lnTo>
                <a:lnTo>
                  <a:pt x="2360174" y="1662796"/>
                </a:lnTo>
                <a:lnTo>
                  <a:pt x="2356324" y="1668570"/>
                </a:lnTo>
                <a:lnTo>
                  <a:pt x="2360174" y="1670494"/>
                </a:lnTo>
                <a:cubicBezTo>
                  <a:pt x="2362098" y="1668570"/>
                  <a:pt x="2365948" y="1664720"/>
                  <a:pt x="2367873" y="1664720"/>
                </a:cubicBezTo>
                <a:cubicBezTo>
                  <a:pt x="2377497" y="1664720"/>
                  <a:pt x="2375573" y="1668570"/>
                  <a:pt x="2385196" y="1672419"/>
                </a:cubicBezTo>
                <a:cubicBezTo>
                  <a:pt x="2387121" y="1683967"/>
                  <a:pt x="2385196" y="1678194"/>
                  <a:pt x="2389046" y="1683967"/>
                </a:cubicBezTo>
                <a:lnTo>
                  <a:pt x="2385196" y="1689743"/>
                </a:lnTo>
                <a:lnTo>
                  <a:pt x="2394820" y="1689743"/>
                </a:lnTo>
                <a:lnTo>
                  <a:pt x="2400594" y="1695517"/>
                </a:lnTo>
                <a:cubicBezTo>
                  <a:pt x="2398669" y="1703215"/>
                  <a:pt x="2396745" y="1697442"/>
                  <a:pt x="2404444" y="1703215"/>
                </a:cubicBezTo>
                <a:cubicBezTo>
                  <a:pt x="2408293" y="1697442"/>
                  <a:pt x="2408293" y="1705140"/>
                  <a:pt x="2408293" y="1695517"/>
                </a:cubicBezTo>
                <a:lnTo>
                  <a:pt x="2408293" y="1687817"/>
                </a:lnTo>
                <a:lnTo>
                  <a:pt x="2402519" y="1691666"/>
                </a:lnTo>
                <a:lnTo>
                  <a:pt x="2402519" y="1689743"/>
                </a:lnTo>
                <a:lnTo>
                  <a:pt x="2398669" y="1680119"/>
                </a:lnTo>
                <a:lnTo>
                  <a:pt x="2404444" y="1680119"/>
                </a:lnTo>
                <a:lnTo>
                  <a:pt x="2404444" y="1674343"/>
                </a:lnTo>
                <a:lnTo>
                  <a:pt x="2394820" y="1674343"/>
                </a:lnTo>
                <a:lnTo>
                  <a:pt x="2387121" y="1664720"/>
                </a:lnTo>
                <a:lnTo>
                  <a:pt x="2392895" y="1657021"/>
                </a:lnTo>
                <a:lnTo>
                  <a:pt x="2396745" y="1657021"/>
                </a:lnTo>
                <a:lnTo>
                  <a:pt x="2396745" y="1651246"/>
                </a:lnTo>
                <a:lnTo>
                  <a:pt x="2391612" y="1656378"/>
                </a:lnTo>
                <a:lnTo>
                  <a:pt x="2389046" y="1655096"/>
                </a:lnTo>
                <a:lnTo>
                  <a:pt x="2383271" y="1658945"/>
                </a:lnTo>
                <a:lnTo>
                  <a:pt x="2375573" y="1657021"/>
                </a:lnTo>
                <a:lnTo>
                  <a:pt x="2369799" y="1660871"/>
                </a:lnTo>
                <a:lnTo>
                  <a:pt x="2369799" y="1655096"/>
                </a:lnTo>
                <a:lnTo>
                  <a:pt x="2375573" y="1655096"/>
                </a:lnTo>
                <a:cubicBezTo>
                  <a:pt x="2375573" y="1641622"/>
                  <a:pt x="2379422" y="1649321"/>
                  <a:pt x="2369799" y="1643547"/>
                </a:cubicBezTo>
                <a:cubicBezTo>
                  <a:pt x="2373647" y="1637773"/>
                  <a:pt x="2373647" y="1643547"/>
                  <a:pt x="2369799" y="1635848"/>
                </a:cubicBezTo>
                <a:lnTo>
                  <a:pt x="2365948" y="1637773"/>
                </a:lnTo>
                <a:cubicBezTo>
                  <a:pt x="2367873" y="1633923"/>
                  <a:pt x="2367873" y="1631998"/>
                  <a:pt x="2367873" y="1628148"/>
                </a:cubicBezTo>
                <a:lnTo>
                  <a:pt x="2373647" y="1626224"/>
                </a:lnTo>
                <a:lnTo>
                  <a:pt x="2373647" y="1631998"/>
                </a:lnTo>
                <a:lnTo>
                  <a:pt x="2379422" y="1626224"/>
                </a:lnTo>
                <a:lnTo>
                  <a:pt x="2385196" y="1630074"/>
                </a:lnTo>
                <a:lnTo>
                  <a:pt x="2389046" y="1624299"/>
                </a:lnTo>
                <a:lnTo>
                  <a:pt x="2379422" y="1626224"/>
                </a:lnTo>
                <a:lnTo>
                  <a:pt x="2369799" y="1622374"/>
                </a:lnTo>
                <a:lnTo>
                  <a:pt x="2371722" y="1614294"/>
                </a:lnTo>
                <a:lnTo>
                  <a:pt x="2371722" y="1616600"/>
                </a:lnTo>
                <a:lnTo>
                  <a:pt x="2377497" y="1616600"/>
                </a:lnTo>
                <a:lnTo>
                  <a:pt x="2372389" y="1611492"/>
                </a:lnTo>
                <a:lnTo>
                  <a:pt x="2379422" y="1581954"/>
                </a:lnTo>
                <a:lnTo>
                  <a:pt x="2383271" y="1581954"/>
                </a:lnTo>
                <a:lnTo>
                  <a:pt x="2381347" y="1576179"/>
                </a:lnTo>
                <a:cubicBezTo>
                  <a:pt x="2390007" y="1544421"/>
                  <a:pt x="2401075" y="1513624"/>
                  <a:pt x="2414067" y="1484512"/>
                </a:cubicBezTo>
                <a:lnTo>
                  <a:pt x="2453114" y="1412573"/>
                </a:lnTo>
                <a:lnTo>
                  <a:pt x="2458338" y="1402949"/>
                </a:lnTo>
                <a:lnTo>
                  <a:pt x="2462188" y="1402949"/>
                </a:lnTo>
                <a:lnTo>
                  <a:pt x="2464112" y="1401025"/>
                </a:lnTo>
                <a:cubicBezTo>
                  <a:pt x="2462188" y="1395250"/>
                  <a:pt x="2466037" y="1399100"/>
                  <a:pt x="2462188" y="1395250"/>
                </a:cubicBezTo>
                <a:cubicBezTo>
                  <a:pt x="2496833" y="1341356"/>
                  <a:pt x="2535329" y="1297086"/>
                  <a:pt x="2577675" y="1262440"/>
                </a:cubicBezTo>
                <a:cubicBezTo>
                  <a:pt x="2594998" y="1247041"/>
                  <a:pt x="2616171" y="1239342"/>
                  <a:pt x="2637343" y="1233568"/>
                </a:cubicBezTo>
                <a:cubicBezTo>
                  <a:pt x="2677764" y="1225869"/>
                  <a:pt x="2718184" y="1223944"/>
                  <a:pt x="2754755" y="1198922"/>
                </a:cubicBezTo>
                <a:cubicBezTo>
                  <a:pt x="2741281" y="1196035"/>
                  <a:pt x="2728289" y="1194591"/>
                  <a:pt x="2715537" y="1194350"/>
                </a:cubicBezTo>
                <a:lnTo>
                  <a:pt x="2683860" y="1196570"/>
                </a:lnTo>
                <a:lnTo>
                  <a:pt x="2681613" y="1195072"/>
                </a:lnTo>
                <a:lnTo>
                  <a:pt x="2681613" y="1196728"/>
                </a:lnTo>
                <a:lnTo>
                  <a:pt x="2677764" y="1196997"/>
                </a:lnTo>
                <a:cubicBezTo>
                  <a:pt x="2677764" y="1195072"/>
                  <a:pt x="2677764" y="1195072"/>
                  <a:pt x="2677764" y="1193147"/>
                </a:cubicBezTo>
                <a:lnTo>
                  <a:pt x="2677764" y="1191223"/>
                </a:lnTo>
                <a:lnTo>
                  <a:pt x="2679688" y="1191223"/>
                </a:lnTo>
                <a:lnTo>
                  <a:pt x="2677764" y="1187373"/>
                </a:lnTo>
                <a:lnTo>
                  <a:pt x="2679688" y="1187373"/>
                </a:lnTo>
                <a:lnTo>
                  <a:pt x="2679688" y="1189298"/>
                </a:lnTo>
                <a:cubicBezTo>
                  <a:pt x="2685463" y="1187373"/>
                  <a:pt x="2681613" y="1193147"/>
                  <a:pt x="2685463" y="1193147"/>
                </a:cubicBezTo>
                <a:cubicBezTo>
                  <a:pt x="2689312" y="1193147"/>
                  <a:pt x="2685463" y="1191223"/>
                  <a:pt x="2691237" y="1191223"/>
                </a:cubicBezTo>
                <a:lnTo>
                  <a:pt x="2689312" y="1193147"/>
                </a:lnTo>
                <a:cubicBezTo>
                  <a:pt x="2695087" y="1193147"/>
                  <a:pt x="2691237" y="1193147"/>
                  <a:pt x="2695087" y="1191223"/>
                </a:cubicBezTo>
                <a:lnTo>
                  <a:pt x="2695087" y="1189298"/>
                </a:lnTo>
                <a:cubicBezTo>
                  <a:pt x="2693162" y="1189298"/>
                  <a:pt x="2693162" y="1189298"/>
                  <a:pt x="2691237" y="1187373"/>
                </a:cubicBezTo>
                <a:cubicBezTo>
                  <a:pt x="2691237" y="1185448"/>
                  <a:pt x="2691237" y="1187373"/>
                  <a:pt x="2691237" y="1185448"/>
                </a:cubicBezTo>
                <a:lnTo>
                  <a:pt x="2693162" y="1183523"/>
                </a:lnTo>
                <a:cubicBezTo>
                  <a:pt x="2691237" y="1183523"/>
                  <a:pt x="2691237" y="1183523"/>
                  <a:pt x="2689312" y="1185448"/>
                </a:cubicBezTo>
                <a:lnTo>
                  <a:pt x="2691237" y="1187373"/>
                </a:lnTo>
                <a:lnTo>
                  <a:pt x="2689312" y="1189298"/>
                </a:lnTo>
                <a:lnTo>
                  <a:pt x="2685463" y="1187373"/>
                </a:lnTo>
                <a:lnTo>
                  <a:pt x="2685463" y="1185448"/>
                </a:lnTo>
                <a:cubicBezTo>
                  <a:pt x="2683538" y="1185448"/>
                  <a:pt x="2679688" y="1183523"/>
                  <a:pt x="2679688" y="1181599"/>
                </a:cubicBezTo>
                <a:cubicBezTo>
                  <a:pt x="2679688" y="1179674"/>
                  <a:pt x="2681613" y="1177749"/>
                  <a:pt x="2683538" y="1177749"/>
                </a:cubicBezTo>
                <a:cubicBezTo>
                  <a:pt x="2683538" y="1177749"/>
                  <a:pt x="2681613" y="1175824"/>
                  <a:pt x="2681613" y="1175824"/>
                </a:cubicBezTo>
                <a:cubicBezTo>
                  <a:pt x="2681613" y="1173899"/>
                  <a:pt x="2681613" y="1175824"/>
                  <a:pt x="2683538" y="1173899"/>
                </a:cubicBezTo>
                <a:cubicBezTo>
                  <a:pt x="2679688" y="1173899"/>
                  <a:pt x="2679688" y="1175824"/>
                  <a:pt x="2677764" y="1175824"/>
                </a:cubicBezTo>
                <a:cubicBezTo>
                  <a:pt x="2677764" y="1177749"/>
                  <a:pt x="2677764" y="1177749"/>
                  <a:pt x="2675839" y="1177749"/>
                </a:cubicBezTo>
                <a:cubicBezTo>
                  <a:pt x="2673914" y="1173899"/>
                  <a:pt x="2673914" y="1175824"/>
                  <a:pt x="2671989" y="1173899"/>
                </a:cubicBezTo>
                <a:cubicBezTo>
                  <a:pt x="2671989" y="1177749"/>
                  <a:pt x="2671989" y="1175824"/>
                  <a:pt x="2670064" y="1177749"/>
                </a:cubicBezTo>
                <a:lnTo>
                  <a:pt x="2671989" y="1179674"/>
                </a:lnTo>
                <a:lnTo>
                  <a:pt x="2675839" y="1179674"/>
                </a:lnTo>
                <a:lnTo>
                  <a:pt x="2673914" y="1181599"/>
                </a:lnTo>
                <a:cubicBezTo>
                  <a:pt x="2675839" y="1181599"/>
                  <a:pt x="2677764" y="1181599"/>
                  <a:pt x="2677764" y="1183523"/>
                </a:cubicBezTo>
                <a:cubicBezTo>
                  <a:pt x="2677764" y="1187373"/>
                  <a:pt x="2677764" y="1185448"/>
                  <a:pt x="2675839" y="1185448"/>
                </a:cubicBezTo>
                <a:lnTo>
                  <a:pt x="2670064" y="1189298"/>
                </a:lnTo>
                <a:cubicBezTo>
                  <a:pt x="2671026" y="1191223"/>
                  <a:pt x="2671508" y="1192666"/>
                  <a:pt x="2672470" y="1193869"/>
                </a:cubicBezTo>
                <a:lnTo>
                  <a:pt x="2674104" y="1194835"/>
                </a:lnTo>
                <a:lnTo>
                  <a:pt x="2673914" y="1195072"/>
                </a:lnTo>
                <a:cubicBezTo>
                  <a:pt x="2671989" y="1195072"/>
                  <a:pt x="2671989" y="1195072"/>
                  <a:pt x="2670064" y="1195072"/>
                </a:cubicBezTo>
                <a:lnTo>
                  <a:pt x="2668140" y="1195072"/>
                </a:lnTo>
                <a:cubicBezTo>
                  <a:pt x="2666215" y="1195072"/>
                  <a:pt x="2666215" y="1195072"/>
                  <a:pt x="2666215" y="1195072"/>
                </a:cubicBezTo>
                <a:cubicBezTo>
                  <a:pt x="2658516" y="1196997"/>
                  <a:pt x="2650816" y="1198922"/>
                  <a:pt x="2643117" y="1200847"/>
                </a:cubicBezTo>
                <a:lnTo>
                  <a:pt x="2640232" y="1201809"/>
                </a:lnTo>
                <a:lnTo>
                  <a:pt x="2641193" y="1200847"/>
                </a:lnTo>
                <a:lnTo>
                  <a:pt x="2639268" y="1198922"/>
                </a:lnTo>
                <a:cubicBezTo>
                  <a:pt x="2637343" y="1196997"/>
                  <a:pt x="2637343" y="1198922"/>
                  <a:pt x="2637343" y="1195072"/>
                </a:cubicBezTo>
                <a:lnTo>
                  <a:pt x="2633494" y="1195072"/>
                </a:lnTo>
                <a:lnTo>
                  <a:pt x="2633494" y="1197960"/>
                </a:lnTo>
                <a:lnTo>
                  <a:pt x="2631569" y="1196997"/>
                </a:lnTo>
                <a:lnTo>
                  <a:pt x="2631569" y="1204522"/>
                </a:lnTo>
                <a:lnTo>
                  <a:pt x="2588209" y="1224241"/>
                </a:lnTo>
                <a:cubicBezTo>
                  <a:pt x="2480893" y="1285266"/>
                  <a:pt x="2394579" y="1419791"/>
                  <a:pt x="2352475" y="1564630"/>
                </a:cubicBezTo>
                <a:lnTo>
                  <a:pt x="2348625" y="1568480"/>
                </a:lnTo>
                <a:lnTo>
                  <a:pt x="2342851" y="1568480"/>
                </a:lnTo>
                <a:lnTo>
                  <a:pt x="2344776" y="1570405"/>
                </a:lnTo>
                <a:lnTo>
                  <a:pt x="2342851" y="1570405"/>
                </a:lnTo>
                <a:lnTo>
                  <a:pt x="2342851" y="1572330"/>
                </a:lnTo>
                <a:lnTo>
                  <a:pt x="2339002" y="1574254"/>
                </a:lnTo>
                <a:lnTo>
                  <a:pt x="2337076" y="1574254"/>
                </a:lnTo>
                <a:lnTo>
                  <a:pt x="2338359" y="1570405"/>
                </a:lnTo>
                <a:lnTo>
                  <a:pt x="2339002" y="1570405"/>
                </a:lnTo>
                <a:lnTo>
                  <a:pt x="2338681" y="1569443"/>
                </a:lnTo>
                <a:lnTo>
                  <a:pt x="2339002" y="1568480"/>
                </a:lnTo>
                <a:lnTo>
                  <a:pt x="2342851" y="1560781"/>
                </a:lnTo>
                <a:lnTo>
                  <a:pt x="2348625" y="1560781"/>
                </a:lnTo>
                <a:lnTo>
                  <a:pt x="2348625" y="1555007"/>
                </a:lnTo>
                <a:lnTo>
                  <a:pt x="2342851" y="1560781"/>
                </a:lnTo>
                <a:lnTo>
                  <a:pt x="2337076" y="1564630"/>
                </a:lnTo>
                <a:lnTo>
                  <a:pt x="2338681" y="1569443"/>
                </a:lnTo>
                <a:lnTo>
                  <a:pt x="2338359" y="1570405"/>
                </a:lnTo>
                <a:lnTo>
                  <a:pt x="2329377" y="1570405"/>
                </a:lnTo>
                <a:lnTo>
                  <a:pt x="2333227" y="1564630"/>
                </a:lnTo>
                <a:lnTo>
                  <a:pt x="2323603" y="1564630"/>
                </a:lnTo>
                <a:lnTo>
                  <a:pt x="2317828" y="1558856"/>
                </a:lnTo>
                <a:lnTo>
                  <a:pt x="2325527" y="1551157"/>
                </a:lnTo>
                <a:lnTo>
                  <a:pt x="2321678" y="1543458"/>
                </a:lnTo>
                <a:lnTo>
                  <a:pt x="2313979" y="1541533"/>
                </a:lnTo>
                <a:cubicBezTo>
                  <a:pt x="2310129" y="1547307"/>
                  <a:pt x="2310129" y="1541533"/>
                  <a:pt x="2313979" y="1549233"/>
                </a:cubicBezTo>
                <a:cubicBezTo>
                  <a:pt x="2300506" y="1547307"/>
                  <a:pt x="2300506" y="1545383"/>
                  <a:pt x="2298580" y="1535759"/>
                </a:cubicBezTo>
                <a:lnTo>
                  <a:pt x="2304355" y="1537683"/>
                </a:lnTo>
                <a:lnTo>
                  <a:pt x="2313979" y="1533835"/>
                </a:lnTo>
                <a:lnTo>
                  <a:pt x="2325527" y="1535759"/>
                </a:lnTo>
                <a:lnTo>
                  <a:pt x="2321678" y="1539609"/>
                </a:lnTo>
                <a:lnTo>
                  <a:pt x="2339002" y="1553082"/>
                </a:lnTo>
                <a:lnTo>
                  <a:pt x="2342851" y="1549233"/>
                </a:lnTo>
                <a:lnTo>
                  <a:pt x="2335151" y="1541533"/>
                </a:lnTo>
                <a:lnTo>
                  <a:pt x="2337076" y="1537683"/>
                </a:lnTo>
                <a:lnTo>
                  <a:pt x="2333227" y="1529985"/>
                </a:lnTo>
                <a:cubicBezTo>
                  <a:pt x="2350550" y="1531909"/>
                  <a:pt x="2337076" y="1533835"/>
                  <a:pt x="2354399" y="1535759"/>
                </a:cubicBezTo>
                <a:lnTo>
                  <a:pt x="2344776" y="1524211"/>
                </a:lnTo>
                <a:lnTo>
                  <a:pt x="2350550" y="1518437"/>
                </a:lnTo>
                <a:lnTo>
                  <a:pt x="2344776" y="1518437"/>
                </a:lnTo>
                <a:lnTo>
                  <a:pt x="2344776" y="1524211"/>
                </a:lnTo>
                <a:lnTo>
                  <a:pt x="2344776" y="1528059"/>
                </a:lnTo>
                <a:lnTo>
                  <a:pt x="2339002" y="1522285"/>
                </a:lnTo>
                <a:lnTo>
                  <a:pt x="2329377" y="1520361"/>
                </a:lnTo>
                <a:lnTo>
                  <a:pt x="2321678" y="1522285"/>
                </a:lnTo>
                <a:lnTo>
                  <a:pt x="2310129" y="1518437"/>
                </a:lnTo>
                <a:cubicBezTo>
                  <a:pt x="2312054" y="1526135"/>
                  <a:pt x="2315904" y="1522285"/>
                  <a:pt x="2306280" y="1524211"/>
                </a:cubicBezTo>
                <a:cubicBezTo>
                  <a:pt x="2304355" y="1514587"/>
                  <a:pt x="2304355" y="1518437"/>
                  <a:pt x="2300506" y="1512662"/>
                </a:cubicBezTo>
                <a:lnTo>
                  <a:pt x="2312054" y="1508813"/>
                </a:lnTo>
                <a:lnTo>
                  <a:pt x="2317828" y="1503038"/>
                </a:lnTo>
                <a:lnTo>
                  <a:pt x="2315904" y="1499189"/>
                </a:lnTo>
                <a:lnTo>
                  <a:pt x="2321678" y="1499189"/>
                </a:lnTo>
                <a:cubicBezTo>
                  <a:pt x="2319753" y="1491489"/>
                  <a:pt x="2317828" y="1489565"/>
                  <a:pt x="2313979" y="1487639"/>
                </a:cubicBezTo>
                <a:cubicBezTo>
                  <a:pt x="2312054" y="1487639"/>
                  <a:pt x="2310129" y="1489565"/>
                  <a:pt x="2308204" y="1491489"/>
                </a:cubicBezTo>
                <a:lnTo>
                  <a:pt x="2312054" y="1491489"/>
                </a:lnTo>
                <a:cubicBezTo>
                  <a:pt x="2308204" y="1497263"/>
                  <a:pt x="2308204" y="1491489"/>
                  <a:pt x="2312054" y="1499189"/>
                </a:cubicBezTo>
                <a:cubicBezTo>
                  <a:pt x="2306280" y="1503038"/>
                  <a:pt x="2302430" y="1503038"/>
                  <a:pt x="2296656" y="1506887"/>
                </a:cubicBezTo>
                <a:cubicBezTo>
                  <a:pt x="2296656" y="1506887"/>
                  <a:pt x="2294732" y="1506887"/>
                  <a:pt x="2294732" y="1506887"/>
                </a:cubicBezTo>
                <a:cubicBezTo>
                  <a:pt x="2292806" y="1506887"/>
                  <a:pt x="2292806" y="1508813"/>
                  <a:pt x="2290881" y="1510737"/>
                </a:cubicBezTo>
                <a:lnTo>
                  <a:pt x="2294732" y="1514587"/>
                </a:lnTo>
                <a:lnTo>
                  <a:pt x="2287032" y="1514587"/>
                </a:lnTo>
                <a:lnTo>
                  <a:pt x="2279034" y="1524758"/>
                </a:lnTo>
                <a:lnTo>
                  <a:pt x="2283183" y="1526141"/>
                </a:lnTo>
                <a:cubicBezTo>
                  <a:pt x="2281258" y="1528065"/>
                  <a:pt x="2279333" y="1529990"/>
                  <a:pt x="2279333" y="1529990"/>
                </a:cubicBezTo>
                <a:cubicBezTo>
                  <a:pt x="2277408" y="1529990"/>
                  <a:pt x="2277408" y="1529990"/>
                  <a:pt x="2273559" y="1531916"/>
                </a:cubicBezTo>
                <a:lnTo>
                  <a:pt x="2273828" y="1531379"/>
                </a:lnTo>
                <a:lnTo>
                  <a:pt x="2264897" y="1542737"/>
                </a:lnTo>
                <a:lnTo>
                  <a:pt x="2252014" y="1556945"/>
                </a:lnTo>
                <a:lnTo>
                  <a:pt x="2256237" y="1556945"/>
                </a:lnTo>
                <a:lnTo>
                  <a:pt x="2254312" y="1562719"/>
                </a:lnTo>
                <a:lnTo>
                  <a:pt x="2250361" y="1558768"/>
                </a:lnTo>
                <a:lnTo>
                  <a:pt x="2248536" y="1560781"/>
                </a:lnTo>
                <a:lnTo>
                  <a:pt x="2246611" y="1560781"/>
                </a:lnTo>
                <a:cubicBezTo>
                  <a:pt x="2246611" y="1562706"/>
                  <a:pt x="2246611" y="1562706"/>
                  <a:pt x="2246611" y="1562706"/>
                </a:cubicBezTo>
                <a:cubicBezTo>
                  <a:pt x="2244686" y="1564630"/>
                  <a:pt x="2242762" y="1566555"/>
                  <a:pt x="2240837" y="1566555"/>
                </a:cubicBezTo>
                <a:lnTo>
                  <a:pt x="2236987" y="1570405"/>
                </a:lnTo>
                <a:lnTo>
                  <a:pt x="2236987" y="1568480"/>
                </a:lnTo>
                <a:cubicBezTo>
                  <a:pt x="2221589" y="1568480"/>
                  <a:pt x="2163845" y="1570405"/>
                  <a:pt x="2154221" y="1493414"/>
                </a:cubicBezTo>
                <a:cubicBezTo>
                  <a:pt x="2154221" y="1483790"/>
                  <a:pt x="2152297" y="1474166"/>
                  <a:pt x="2152297" y="1466467"/>
                </a:cubicBezTo>
                <a:cubicBezTo>
                  <a:pt x="2144598" y="1474166"/>
                  <a:pt x="2148447" y="1468392"/>
                  <a:pt x="2136898" y="1478016"/>
                </a:cubicBezTo>
                <a:lnTo>
                  <a:pt x="2125351" y="1474166"/>
                </a:lnTo>
                <a:lnTo>
                  <a:pt x="2119575" y="1468392"/>
                </a:lnTo>
                <a:lnTo>
                  <a:pt x="2117650" y="1460693"/>
                </a:lnTo>
                <a:lnTo>
                  <a:pt x="2119575" y="1451069"/>
                </a:lnTo>
                <a:cubicBezTo>
                  <a:pt x="2123425" y="1447219"/>
                  <a:pt x="2125351" y="1443370"/>
                  <a:pt x="2133050" y="1443370"/>
                </a:cubicBezTo>
                <a:lnTo>
                  <a:pt x="2148447" y="1443370"/>
                </a:lnTo>
                <a:lnTo>
                  <a:pt x="2148447" y="1449144"/>
                </a:lnTo>
                <a:lnTo>
                  <a:pt x="2150372" y="1449144"/>
                </a:lnTo>
                <a:cubicBezTo>
                  <a:pt x="2152297" y="1420272"/>
                  <a:pt x="2167695" y="1422197"/>
                  <a:pt x="2183093" y="1406799"/>
                </a:cubicBezTo>
                <a:cubicBezTo>
                  <a:pt x="2196567" y="1393325"/>
                  <a:pt x="2192717" y="1360604"/>
                  <a:pt x="2190792" y="1331732"/>
                </a:cubicBezTo>
                <a:cubicBezTo>
                  <a:pt x="2188868" y="1329807"/>
                  <a:pt x="2188868" y="1329807"/>
                  <a:pt x="2188868" y="1327883"/>
                </a:cubicBezTo>
                <a:cubicBezTo>
                  <a:pt x="2188868" y="1324033"/>
                  <a:pt x="2188868" y="1324033"/>
                  <a:pt x="2188868" y="1322108"/>
                </a:cubicBezTo>
                <a:cubicBezTo>
                  <a:pt x="2186943" y="1308635"/>
                  <a:pt x="2186943" y="1297086"/>
                  <a:pt x="2188868" y="1287462"/>
                </a:cubicBezTo>
                <a:cubicBezTo>
                  <a:pt x="2194642" y="1256665"/>
                  <a:pt x="2198492" y="1235493"/>
                  <a:pt x="2198492" y="1216245"/>
                </a:cubicBezTo>
                <a:cubicBezTo>
                  <a:pt x="2198492" y="1210470"/>
                  <a:pt x="2198492" y="1200847"/>
                  <a:pt x="2198492" y="1191223"/>
                </a:cubicBezTo>
                <a:lnTo>
                  <a:pt x="2190792" y="1191223"/>
                </a:lnTo>
                <a:lnTo>
                  <a:pt x="2185018" y="1177749"/>
                </a:lnTo>
                <a:lnTo>
                  <a:pt x="2198492" y="1168125"/>
                </a:lnTo>
                <a:cubicBezTo>
                  <a:pt x="2198492" y="1170050"/>
                  <a:pt x="2198492" y="1170050"/>
                  <a:pt x="2198492" y="1170050"/>
                </a:cubicBezTo>
                <a:cubicBezTo>
                  <a:pt x="2198492" y="1146954"/>
                  <a:pt x="2200416" y="1121931"/>
                  <a:pt x="2204266" y="1106533"/>
                </a:cubicBezTo>
                <a:cubicBezTo>
                  <a:pt x="2210040" y="1081511"/>
                  <a:pt x="2183093" y="1060338"/>
                  <a:pt x="2169621" y="1041090"/>
                </a:cubicBezTo>
                <a:cubicBezTo>
                  <a:pt x="2156146" y="1021841"/>
                  <a:pt x="2161921" y="1031466"/>
                  <a:pt x="2146522" y="1002593"/>
                </a:cubicBezTo>
                <a:cubicBezTo>
                  <a:pt x="2133050" y="973722"/>
                  <a:pt x="2158071" y="971797"/>
                  <a:pt x="2111876" y="964098"/>
                </a:cubicBezTo>
                <a:cubicBezTo>
                  <a:pt x="2065681" y="958323"/>
                  <a:pt x="2021411" y="927527"/>
                  <a:pt x="1994464" y="923677"/>
                </a:cubicBezTo>
                <a:lnTo>
                  <a:pt x="1990614" y="923677"/>
                </a:lnTo>
                <a:cubicBezTo>
                  <a:pt x="1992539" y="862083"/>
                  <a:pt x="1977141" y="812038"/>
                  <a:pt x="1950194" y="767768"/>
                </a:cubicBezTo>
                <a:cubicBezTo>
                  <a:pt x="1963667" y="761994"/>
                  <a:pt x="1963667" y="736972"/>
                  <a:pt x="1979066" y="735047"/>
                </a:cubicBezTo>
                <a:close/>
                <a:moveTo>
                  <a:pt x="3239802" y="681201"/>
                </a:moveTo>
                <a:cubicBezTo>
                  <a:pt x="3178209" y="767815"/>
                  <a:pt x="3153187" y="881377"/>
                  <a:pt x="3108917" y="977639"/>
                </a:cubicBezTo>
                <a:cubicBezTo>
                  <a:pt x="3074270" y="1056556"/>
                  <a:pt x="3033850" y="1125849"/>
                  <a:pt x="2993429" y="1193214"/>
                </a:cubicBezTo>
                <a:cubicBezTo>
                  <a:pt x="2991505" y="1200912"/>
                  <a:pt x="2989580" y="1208612"/>
                  <a:pt x="2989580" y="1216310"/>
                </a:cubicBezTo>
                <a:cubicBezTo>
                  <a:pt x="2991505" y="1222085"/>
                  <a:pt x="2995354" y="1227858"/>
                  <a:pt x="2997279" y="1233633"/>
                </a:cubicBezTo>
                <a:cubicBezTo>
                  <a:pt x="3085819" y="1058482"/>
                  <a:pt x="3178209" y="873676"/>
                  <a:pt x="3239802" y="681201"/>
                </a:cubicBezTo>
                <a:close/>
                <a:moveTo>
                  <a:pt x="3162812" y="681201"/>
                </a:moveTo>
                <a:cubicBezTo>
                  <a:pt x="3091594" y="835182"/>
                  <a:pt x="3022301" y="991111"/>
                  <a:pt x="2953009" y="1137396"/>
                </a:cubicBezTo>
                <a:cubicBezTo>
                  <a:pt x="2951084" y="1152795"/>
                  <a:pt x="2951084" y="1168192"/>
                  <a:pt x="2953009" y="1183590"/>
                </a:cubicBezTo>
                <a:cubicBezTo>
                  <a:pt x="2953009" y="1187440"/>
                  <a:pt x="2953009" y="1191288"/>
                  <a:pt x="2954934" y="1197063"/>
                </a:cubicBezTo>
                <a:cubicBezTo>
                  <a:pt x="2964558" y="1175891"/>
                  <a:pt x="2976106" y="1154718"/>
                  <a:pt x="2985730" y="1131623"/>
                </a:cubicBezTo>
                <a:cubicBezTo>
                  <a:pt x="2991505" y="1110450"/>
                  <a:pt x="2997279" y="1089279"/>
                  <a:pt x="3001129" y="1066181"/>
                </a:cubicBezTo>
                <a:cubicBezTo>
                  <a:pt x="3001129" y="1058482"/>
                  <a:pt x="3010753" y="1046932"/>
                  <a:pt x="3020377" y="1052707"/>
                </a:cubicBezTo>
                <a:cubicBezTo>
                  <a:pt x="3072346" y="931441"/>
                  <a:pt x="3120465" y="802460"/>
                  <a:pt x="3162812" y="681201"/>
                </a:cubicBezTo>
                <a:close/>
                <a:moveTo>
                  <a:pt x="3095443" y="671577"/>
                </a:moveTo>
                <a:cubicBezTo>
                  <a:pt x="3045399" y="767815"/>
                  <a:pt x="3003053" y="875602"/>
                  <a:pt x="2956858" y="979563"/>
                </a:cubicBezTo>
                <a:cubicBezTo>
                  <a:pt x="2962634" y="973788"/>
                  <a:pt x="2968408" y="975713"/>
                  <a:pt x="2976106" y="981488"/>
                </a:cubicBezTo>
                <a:cubicBezTo>
                  <a:pt x="3020377" y="881377"/>
                  <a:pt x="3062722" y="777438"/>
                  <a:pt x="3095443" y="671577"/>
                </a:cubicBezTo>
                <a:close/>
                <a:moveTo>
                  <a:pt x="3316794" y="642705"/>
                </a:moveTo>
                <a:cubicBezTo>
                  <a:pt x="3228253" y="879452"/>
                  <a:pt x="3124316" y="1091203"/>
                  <a:pt x="3012678" y="1283675"/>
                </a:cubicBezTo>
                <a:cubicBezTo>
                  <a:pt x="3014602" y="1287525"/>
                  <a:pt x="3014602" y="1291373"/>
                  <a:pt x="3016527" y="1295223"/>
                </a:cubicBezTo>
                <a:cubicBezTo>
                  <a:pt x="3022301" y="1306772"/>
                  <a:pt x="3031925" y="1285600"/>
                  <a:pt x="3043475" y="1287525"/>
                </a:cubicBezTo>
                <a:cubicBezTo>
                  <a:pt x="3151262" y="1095053"/>
                  <a:pt x="3259050" y="881377"/>
                  <a:pt x="3316794" y="642705"/>
                </a:cubicBezTo>
                <a:close/>
                <a:moveTo>
                  <a:pt x="2945310" y="609990"/>
                </a:moveTo>
                <a:cubicBezTo>
                  <a:pt x="2887567" y="771671"/>
                  <a:pt x="2829822" y="927598"/>
                  <a:pt x="2741282" y="1039240"/>
                </a:cubicBezTo>
                <a:cubicBezTo>
                  <a:pt x="2737433" y="1021916"/>
                  <a:pt x="2727808" y="1008440"/>
                  <a:pt x="2727808" y="987269"/>
                </a:cubicBezTo>
                <a:cubicBezTo>
                  <a:pt x="2752830" y="954546"/>
                  <a:pt x="2791326" y="914103"/>
                  <a:pt x="2797100" y="869834"/>
                </a:cubicBezTo>
                <a:cubicBezTo>
                  <a:pt x="2789401" y="887157"/>
                  <a:pt x="2779777" y="900632"/>
                  <a:pt x="2766304" y="910254"/>
                </a:cubicBezTo>
                <a:cubicBezTo>
                  <a:pt x="2818274" y="798618"/>
                  <a:pt x="2877941" y="698530"/>
                  <a:pt x="2945310" y="609990"/>
                </a:cubicBezTo>
                <a:close/>
                <a:moveTo>
                  <a:pt x="3413033" y="583038"/>
                </a:moveTo>
                <a:cubicBezTo>
                  <a:pt x="3322568" y="829407"/>
                  <a:pt x="3216705" y="1056556"/>
                  <a:pt x="3101218" y="1268277"/>
                </a:cubicBezTo>
                <a:cubicBezTo>
                  <a:pt x="3114691" y="1266353"/>
                  <a:pt x="3128164" y="1262504"/>
                  <a:pt x="3141638" y="1260579"/>
                </a:cubicBezTo>
                <a:cubicBezTo>
                  <a:pt x="3251351" y="1052707"/>
                  <a:pt x="3347590" y="819783"/>
                  <a:pt x="3413033" y="583038"/>
                </a:cubicBezTo>
                <a:close/>
                <a:moveTo>
                  <a:pt x="4650372" y="577299"/>
                </a:moveTo>
                <a:cubicBezTo>
                  <a:pt x="4651755" y="577990"/>
                  <a:pt x="4652597" y="579674"/>
                  <a:pt x="4652597" y="583043"/>
                </a:cubicBezTo>
                <a:cubicBezTo>
                  <a:pt x="4642973" y="579194"/>
                  <a:pt x="4646823" y="596518"/>
                  <a:pt x="4637199" y="596518"/>
                </a:cubicBezTo>
                <a:cubicBezTo>
                  <a:pt x="4642973" y="586893"/>
                  <a:pt x="4631425" y="586893"/>
                  <a:pt x="4631425" y="579194"/>
                </a:cubicBezTo>
                <a:cubicBezTo>
                  <a:pt x="4637199" y="582080"/>
                  <a:pt x="4646221" y="575223"/>
                  <a:pt x="4650372" y="577299"/>
                </a:cubicBezTo>
                <a:close/>
                <a:moveTo>
                  <a:pt x="4442794" y="554167"/>
                </a:moveTo>
                <a:cubicBezTo>
                  <a:pt x="4442794" y="556092"/>
                  <a:pt x="4446643" y="563791"/>
                  <a:pt x="4446643" y="567640"/>
                </a:cubicBezTo>
                <a:cubicBezTo>
                  <a:pt x="4446643" y="573415"/>
                  <a:pt x="4446643" y="590739"/>
                  <a:pt x="4435095" y="584965"/>
                </a:cubicBezTo>
                <a:cubicBezTo>
                  <a:pt x="4438944" y="573415"/>
                  <a:pt x="4444719" y="563791"/>
                  <a:pt x="4442794" y="554167"/>
                </a:cubicBezTo>
                <a:close/>
                <a:moveTo>
                  <a:pt x="3087745" y="413659"/>
                </a:moveTo>
                <a:cubicBezTo>
                  <a:pt x="3022302" y="673506"/>
                  <a:pt x="2924137" y="871756"/>
                  <a:pt x="2818274" y="1077735"/>
                </a:cubicBezTo>
                <a:cubicBezTo>
                  <a:pt x="2800950" y="1073885"/>
                  <a:pt x="2781703" y="1070036"/>
                  <a:pt x="2770154" y="1062335"/>
                </a:cubicBezTo>
                <a:cubicBezTo>
                  <a:pt x="2864468" y="894855"/>
                  <a:pt x="2947234" y="581116"/>
                  <a:pt x="3087745" y="413659"/>
                </a:cubicBezTo>
                <a:close/>
                <a:moveTo>
                  <a:pt x="4458193" y="290474"/>
                </a:moveTo>
                <a:cubicBezTo>
                  <a:pt x="4460117" y="317420"/>
                  <a:pt x="4460117" y="361690"/>
                  <a:pt x="4454343" y="388637"/>
                </a:cubicBezTo>
                <a:lnTo>
                  <a:pt x="4448569" y="394411"/>
                </a:lnTo>
                <a:lnTo>
                  <a:pt x="4454343" y="409808"/>
                </a:lnTo>
                <a:cubicBezTo>
                  <a:pt x="4456269" y="448304"/>
                  <a:pt x="4450493" y="488724"/>
                  <a:pt x="4444719" y="527219"/>
                </a:cubicBezTo>
                <a:cubicBezTo>
                  <a:pt x="4437020" y="481024"/>
                  <a:pt x="4444719" y="436755"/>
                  <a:pt x="4448569" y="394410"/>
                </a:cubicBezTo>
                <a:lnTo>
                  <a:pt x="4450494" y="342442"/>
                </a:lnTo>
                <a:cubicBezTo>
                  <a:pt x="4451456" y="324638"/>
                  <a:pt x="4453381" y="306834"/>
                  <a:pt x="4458193" y="290474"/>
                </a:cubicBezTo>
                <a:close/>
                <a:moveTo>
                  <a:pt x="4687243" y="250053"/>
                </a:moveTo>
                <a:cubicBezTo>
                  <a:pt x="4696867" y="259677"/>
                  <a:pt x="4712265" y="288549"/>
                  <a:pt x="4700716" y="303947"/>
                </a:cubicBezTo>
                <a:cubicBezTo>
                  <a:pt x="4693017" y="286624"/>
                  <a:pt x="4691092" y="269301"/>
                  <a:pt x="4687243" y="250053"/>
                </a:cubicBezTo>
                <a:close/>
                <a:moveTo>
                  <a:pt x="5415655" y="220640"/>
                </a:moveTo>
                <a:cubicBezTo>
                  <a:pt x="5418181" y="221182"/>
                  <a:pt x="5419625" y="234174"/>
                  <a:pt x="5416737" y="238505"/>
                </a:cubicBezTo>
                <a:cubicBezTo>
                  <a:pt x="5357069" y="365540"/>
                  <a:pt x="5335896" y="509899"/>
                  <a:pt x="5266604" y="631161"/>
                </a:cubicBezTo>
                <a:lnTo>
                  <a:pt x="5220408" y="700452"/>
                </a:lnTo>
                <a:cubicBezTo>
                  <a:pt x="5233882" y="573417"/>
                  <a:pt x="5299325" y="482952"/>
                  <a:pt x="5345520" y="380938"/>
                </a:cubicBezTo>
                <a:cubicBezTo>
                  <a:pt x="5368618" y="328970"/>
                  <a:pt x="5393640" y="278925"/>
                  <a:pt x="5412888" y="225031"/>
                </a:cubicBezTo>
                <a:cubicBezTo>
                  <a:pt x="5413850" y="221663"/>
                  <a:pt x="5414813" y="220460"/>
                  <a:pt x="5415655" y="220640"/>
                </a:cubicBezTo>
                <a:close/>
                <a:moveTo>
                  <a:pt x="3478717" y="76100"/>
                </a:moveTo>
                <a:cubicBezTo>
                  <a:pt x="3476070" y="77304"/>
                  <a:pt x="3473664" y="78747"/>
                  <a:pt x="3468852" y="76822"/>
                </a:cubicBezTo>
                <a:cubicBezTo>
                  <a:pt x="3436130" y="157662"/>
                  <a:pt x="3428431" y="284697"/>
                  <a:pt x="3389936" y="369387"/>
                </a:cubicBezTo>
                <a:cubicBezTo>
                  <a:pt x="3447679" y="313569"/>
                  <a:pt x="3447679" y="138415"/>
                  <a:pt x="3490025" y="76822"/>
                </a:cubicBezTo>
                <a:cubicBezTo>
                  <a:pt x="3484251" y="73935"/>
                  <a:pt x="3481364" y="74897"/>
                  <a:pt x="3478717" y="76100"/>
                </a:cubicBezTo>
                <a:close/>
                <a:moveTo>
                  <a:pt x="3549693" y="30627"/>
                </a:moveTo>
                <a:cubicBezTo>
                  <a:pt x="3509272" y="71048"/>
                  <a:pt x="3530445" y="155738"/>
                  <a:pt x="3499649" y="234653"/>
                </a:cubicBezTo>
                <a:cubicBezTo>
                  <a:pt x="3532370" y="188459"/>
                  <a:pt x="3543919" y="76822"/>
                  <a:pt x="3572791" y="44101"/>
                </a:cubicBezTo>
                <a:cubicBezTo>
                  <a:pt x="3574715" y="30627"/>
                  <a:pt x="3561242" y="40251"/>
                  <a:pt x="3549693" y="30627"/>
                </a:cubicBezTo>
                <a:close/>
                <a:moveTo>
                  <a:pt x="3617061" y="17154"/>
                </a:moveTo>
                <a:cubicBezTo>
                  <a:pt x="3559317" y="228880"/>
                  <a:pt x="3528520" y="421356"/>
                  <a:pt x="3468852" y="604209"/>
                </a:cubicBezTo>
                <a:cubicBezTo>
                  <a:pt x="3378387" y="881377"/>
                  <a:pt x="3264825" y="1179741"/>
                  <a:pt x="3130089" y="1389535"/>
                </a:cubicBezTo>
                <a:cubicBezTo>
                  <a:pt x="3135864" y="1395310"/>
                  <a:pt x="3143563" y="1399159"/>
                  <a:pt x="3149337" y="1403008"/>
                </a:cubicBezTo>
                <a:cubicBezTo>
                  <a:pt x="3357214" y="1037308"/>
                  <a:pt x="3497724" y="583038"/>
                  <a:pt x="3618985" y="67198"/>
                </a:cubicBezTo>
                <a:cubicBezTo>
                  <a:pt x="3622835" y="49875"/>
                  <a:pt x="3647857" y="32552"/>
                  <a:pt x="3617061" y="17154"/>
                </a:cubicBezTo>
                <a:close/>
                <a:moveTo>
                  <a:pt x="3671553" y="188"/>
                </a:moveTo>
                <a:cubicBezTo>
                  <a:pt x="3686323" y="733"/>
                  <a:pt x="3701511" y="2478"/>
                  <a:pt x="3717150" y="5605"/>
                </a:cubicBezTo>
                <a:cubicBezTo>
                  <a:pt x="3874982" y="259675"/>
                  <a:pt x="3859584" y="660028"/>
                  <a:pt x="3786442" y="1039233"/>
                </a:cubicBezTo>
                <a:cubicBezTo>
                  <a:pt x="3786442" y="1037308"/>
                  <a:pt x="3786442" y="1035384"/>
                  <a:pt x="3784517" y="1035384"/>
                </a:cubicBezTo>
                <a:cubicBezTo>
                  <a:pt x="3755645" y="1116225"/>
                  <a:pt x="3732548" y="1208612"/>
                  <a:pt x="3670955" y="1250955"/>
                </a:cubicBezTo>
                <a:cubicBezTo>
                  <a:pt x="3694052" y="1179741"/>
                  <a:pt x="3747946" y="1100827"/>
                  <a:pt x="3732548" y="1031534"/>
                </a:cubicBezTo>
                <a:cubicBezTo>
                  <a:pt x="3701751" y="1114300"/>
                  <a:pt x="3661331" y="1179741"/>
                  <a:pt x="3632459" y="1264428"/>
                </a:cubicBezTo>
                <a:cubicBezTo>
                  <a:pt x="3617061" y="1264428"/>
                  <a:pt x="3601662" y="1268277"/>
                  <a:pt x="3584339" y="1266353"/>
                </a:cubicBezTo>
                <a:cubicBezTo>
                  <a:pt x="3642083" y="1181665"/>
                  <a:pt x="3661331" y="1054633"/>
                  <a:pt x="3705601" y="952615"/>
                </a:cubicBezTo>
                <a:cubicBezTo>
                  <a:pt x="3730623" y="894850"/>
                  <a:pt x="3803765" y="827483"/>
                  <a:pt x="3759495" y="765890"/>
                </a:cubicBezTo>
                <a:cubicBezTo>
                  <a:pt x="3715225" y="912172"/>
                  <a:pt x="3624760" y="1112375"/>
                  <a:pt x="3561242" y="1268277"/>
                </a:cubicBezTo>
                <a:cubicBezTo>
                  <a:pt x="3545843" y="1258654"/>
                  <a:pt x="3524671" y="1274051"/>
                  <a:pt x="3516971" y="1258654"/>
                </a:cubicBezTo>
                <a:cubicBezTo>
                  <a:pt x="3551618" y="1239406"/>
                  <a:pt x="3565091" y="1187440"/>
                  <a:pt x="3586264" y="1145096"/>
                </a:cubicBezTo>
                <a:cubicBezTo>
                  <a:pt x="3588189" y="1131623"/>
                  <a:pt x="3574715" y="1129698"/>
                  <a:pt x="3574715" y="1120074"/>
                </a:cubicBezTo>
                <a:cubicBezTo>
                  <a:pt x="3622835" y="1019985"/>
                  <a:pt x="3670955" y="900625"/>
                  <a:pt x="3709450" y="788988"/>
                </a:cubicBezTo>
                <a:cubicBezTo>
                  <a:pt x="3734473" y="713921"/>
                  <a:pt x="3771044" y="635006"/>
                  <a:pt x="3780668" y="584961"/>
                </a:cubicBezTo>
                <a:cubicBezTo>
                  <a:pt x="3782592" y="569563"/>
                  <a:pt x="3792216" y="532993"/>
                  <a:pt x="3757570" y="532993"/>
                </a:cubicBezTo>
                <a:cubicBezTo>
                  <a:pt x="3709450" y="775514"/>
                  <a:pt x="3592038" y="1048857"/>
                  <a:pt x="3491949" y="1262504"/>
                </a:cubicBezTo>
                <a:cubicBezTo>
                  <a:pt x="3470777" y="1256729"/>
                  <a:pt x="3455378" y="1264428"/>
                  <a:pt x="3439980" y="1268277"/>
                </a:cubicBezTo>
                <a:cubicBezTo>
                  <a:pt x="3565091" y="985337"/>
                  <a:pt x="3690202" y="671577"/>
                  <a:pt x="3788367" y="311644"/>
                </a:cubicBezTo>
                <a:cubicBezTo>
                  <a:pt x="3753720" y="251976"/>
                  <a:pt x="3767194" y="296246"/>
                  <a:pt x="3765269" y="336666"/>
                </a:cubicBezTo>
                <a:cubicBezTo>
                  <a:pt x="3763344" y="365537"/>
                  <a:pt x="3746021" y="392485"/>
                  <a:pt x="3738322" y="417507"/>
                </a:cubicBezTo>
                <a:cubicBezTo>
                  <a:pt x="3649782" y="698523"/>
                  <a:pt x="3541994" y="1045008"/>
                  <a:pt x="3420732" y="1260579"/>
                </a:cubicBezTo>
                <a:cubicBezTo>
                  <a:pt x="3389936" y="1266353"/>
                  <a:pt x="3380312" y="1302922"/>
                  <a:pt x="3349515" y="1308696"/>
                </a:cubicBezTo>
                <a:cubicBezTo>
                  <a:pt x="3497724" y="964163"/>
                  <a:pt x="3684428" y="559940"/>
                  <a:pt x="3730623" y="123016"/>
                </a:cubicBezTo>
                <a:cubicBezTo>
                  <a:pt x="3705601" y="176910"/>
                  <a:pt x="3705601" y="238502"/>
                  <a:pt x="3684428" y="305870"/>
                </a:cubicBezTo>
                <a:cubicBezTo>
                  <a:pt x="3665180" y="367462"/>
                  <a:pt x="3661331" y="434830"/>
                  <a:pt x="3642083" y="498347"/>
                </a:cubicBezTo>
                <a:cubicBezTo>
                  <a:pt x="3559317" y="762041"/>
                  <a:pt x="3453454" y="1023835"/>
                  <a:pt x="3359139" y="1241332"/>
                </a:cubicBezTo>
                <a:cubicBezTo>
                  <a:pt x="3307170" y="1289450"/>
                  <a:pt x="3287922" y="1389535"/>
                  <a:pt x="3224404" y="1418405"/>
                </a:cubicBezTo>
                <a:cubicBezTo>
                  <a:pt x="3374538" y="1164342"/>
                  <a:pt x="3493874" y="806311"/>
                  <a:pt x="3599737" y="473325"/>
                </a:cubicBezTo>
                <a:cubicBezTo>
                  <a:pt x="3630534" y="373237"/>
                  <a:pt x="3663255" y="226955"/>
                  <a:pt x="3678654" y="117242"/>
                </a:cubicBezTo>
                <a:cubicBezTo>
                  <a:pt x="3682503" y="86446"/>
                  <a:pt x="3699826" y="36402"/>
                  <a:pt x="3665180" y="19079"/>
                </a:cubicBezTo>
                <a:cubicBezTo>
                  <a:pt x="3593963" y="515670"/>
                  <a:pt x="3420732" y="1062331"/>
                  <a:pt x="3201306" y="1401083"/>
                </a:cubicBezTo>
                <a:cubicBezTo>
                  <a:pt x="3197457" y="1406858"/>
                  <a:pt x="3193607" y="1412631"/>
                  <a:pt x="3187833" y="1418405"/>
                </a:cubicBezTo>
                <a:cubicBezTo>
                  <a:pt x="3187833" y="1420331"/>
                  <a:pt x="3189758" y="1420331"/>
                  <a:pt x="3191683" y="1422256"/>
                </a:cubicBezTo>
                <a:cubicBezTo>
                  <a:pt x="3203231" y="1426104"/>
                  <a:pt x="3214780" y="1431878"/>
                  <a:pt x="3226329" y="1437653"/>
                </a:cubicBezTo>
                <a:cubicBezTo>
                  <a:pt x="3243653" y="1433804"/>
                  <a:pt x="3259050" y="1435728"/>
                  <a:pt x="3280224" y="1437653"/>
                </a:cubicBezTo>
                <a:cubicBezTo>
                  <a:pt x="3328343" y="1372213"/>
                  <a:pt x="3393785" y="1279827"/>
                  <a:pt x="3499649" y="1287525"/>
                </a:cubicBezTo>
                <a:cubicBezTo>
                  <a:pt x="3520821" y="1289450"/>
                  <a:pt x="3540069" y="1299074"/>
                  <a:pt x="3561242" y="1300998"/>
                </a:cubicBezTo>
                <a:cubicBezTo>
                  <a:pt x="3701751" y="1314471"/>
                  <a:pt x="3782592" y="1197063"/>
                  <a:pt x="3905779" y="1245181"/>
                </a:cubicBezTo>
                <a:cubicBezTo>
                  <a:pt x="3905779" y="1266353"/>
                  <a:pt x="3903854" y="1287525"/>
                  <a:pt x="3900004" y="1308696"/>
                </a:cubicBezTo>
                <a:cubicBezTo>
                  <a:pt x="3900004" y="1308696"/>
                  <a:pt x="3901929" y="1310621"/>
                  <a:pt x="3901929" y="1310621"/>
                </a:cubicBezTo>
                <a:lnTo>
                  <a:pt x="3915403" y="1304847"/>
                </a:lnTo>
                <a:cubicBezTo>
                  <a:pt x="3921177" y="1285600"/>
                  <a:pt x="3926952" y="1266834"/>
                  <a:pt x="3933688" y="1249752"/>
                </a:cubicBezTo>
                <a:lnTo>
                  <a:pt x="3946145" y="1226459"/>
                </a:lnTo>
                <a:lnTo>
                  <a:pt x="3940425" y="1281750"/>
                </a:lnTo>
                <a:cubicBezTo>
                  <a:pt x="3946199" y="1274051"/>
                  <a:pt x="3950049" y="1264428"/>
                  <a:pt x="3946199" y="1249030"/>
                </a:cubicBezTo>
                <a:cubicBezTo>
                  <a:pt x="3944275" y="1243257"/>
                  <a:pt x="3950049" y="1235558"/>
                  <a:pt x="3951974" y="1225934"/>
                </a:cubicBezTo>
                <a:lnTo>
                  <a:pt x="3946426" y="1225934"/>
                </a:lnTo>
                <a:lnTo>
                  <a:pt x="3957748" y="1204761"/>
                </a:lnTo>
                <a:cubicBezTo>
                  <a:pt x="3959673" y="1204761"/>
                  <a:pt x="3961598" y="1204761"/>
                  <a:pt x="3963522" y="1204761"/>
                </a:cubicBezTo>
                <a:cubicBezTo>
                  <a:pt x="3965447" y="1195138"/>
                  <a:pt x="3980845" y="1191288"/>
                  <a:pt x="3994319" y="1200912"/>
                </a:cubicBezTo>
                <a:cubicBezTo>
                  <a:pt x="3996244" y="1202837"/>
                  <a:pt x="4000093" y="1208612"/>
                  <a:pt x="4000093" y="1216310"/>
                </a:cubicBezTo>
                <a:cubicBezTo>
                  <a:pt x="4007792" y="1220159"/>
                  <a:pt x="4013567" y="1224009"/>
                  <a:pt x="4017416" y="1229783"/>
                </a:cubicBezTo>
                <a:cubicBezTo>
                  <a:pt x="4011642" y="1247105"/>
                  <a:pt x="4009717" y="1262504"/>
                  <a:pt x="4005868" y="1277901"/>
                </a:cubicBezTo>
                <a:cubicBezTo>
                  <a:pt x="4011642" y="1279827"/>
                  <a:pt x="4015492" y="1281750"/>
                  <a:pt x="4017416" y="1279827"/>
                </a:cubicBezTo>
                <a:cubicBezTo>
                  <a:pt x="4021266" y="1275976"/>
                  <a:pt x="4023191" y="1272127"/>
                  <a:pt x="4027040" y="1268277"/>
                </a:cubicBezTo>
                <a:cubicBezTo>
                  <a:pt x="4027040" y="1258654"/>
                  <a:pt x="4028965" y="1247105"/>
                  <a:pt x="4028965" y="1237482"/>
                </a:cubicBezTo>
                <a:cubicBezTo>
                  <a:pt x="4032815" y="1245181"/>
                  <a:pt x="4034740" y="1250955"/>
                  <a:pt x="4036664" y="1258654"/>
                </a:cubicBezTo>
                <a:cubicBezTo>
                  <a:pt x="4044363" y="1249030"/>
                  <a:pt x="4050138" y="1241332"/>
                  <a:pt x="4053987" y="1231708"/>
                </a:cubicBezTo>
                <a:cubicBezTo>
                  <a:pt x="4053987" y="1218234"/>
                  <a:pt x="4052063" y="1204761"/>
                  <a:pt x="4052063" y="1191288"/>
                </a:cubicBezTo>
                <a:cubicBezTo>
                  <a:pt x="3998168" y="1137396"/>
                  <a:pt x="3930801" y="1098903"/>
                  <a:pt x="3863433" y="1066181"/>
                </a:cubicBezTo>
                <a:cubicBezTo>
                  <a:pt x="3867283" y="1050782"/>
                  <a:pt x="3861509" y="1043083"/>
                  <a:pt x="3863433" y="1041158"/>
                </a:cubicBezTo>
                <a:cubicBezTo>
                  <a:pt x="3876907" y="1019985"/>
                  <a:pt x="3901929" y="1029609"/>
                  <a:pt x="3905779" y="1033459"/>
                </a:cubicBezTo>
                <a:cubicBezTo>
                  <a:pt x="3951974" y="1073880"/>
                  <a:pt x="3994319" y="1108526"/>
                  <a:pt x="4038589" y="1125849"/>
                </a:cubicBezTo>
                <a:cubicBezTo>
                  <a:pt x="4044363" y="1125849"/>
                  <a:pt x="4048213" y="1129698"/>
                  <a:pt x="4053987" y="1131623"/>
                </a:cubicBezTo>
                <a:cubicBezTo>
                  <a:pt x="4055912" y="1125849"/>
                  <a:pt x="4055912" y="1120074"/>
                  <a:pt x="4055912" y="1114300"/>
                </a:cubicBezTo>
                <a:cubicBezTo>
                  <a:pt x="4059762" y="1070031"/>
                  <a:pt x="4067461" y="1025759"/>
                  <a:pt x="4079010" y="981488"/>
                </a:cubicBezTo>
                <a:cubicBezTo>
                  <a:pt x="4077085" y="981488"/>
                  <a:pt x="4075160" y="981488"/>
                  <a:pt x="4073235" y="981488"/>
                </a:cubicBezTo>
                <a:cubicBezTo>
                  <a:pt x="4057837" y="979563"/>
                  <a:pt x="4036664" y="979563"/>
                  <a:pt x="4023191" y="971863"/>
                </a:cubicBezTo>
                <a:cubicBezTo>
                  <a:pt x="4021266" y="969939"/>
                  <a:pt x="4017416" y="952615"/>
                  <a:pt x="4015492" y="948765"/>
                </a:cubicBezTo>
                <a:cubicBezTo>
                  <a:pt x="4038589" y="927590"/>
                  <a:pt x="4067461" y="929516"/>
                  <a:pt x="4090558" y="931441"/>
                </a:cubicBezTo>
                <a:cubicBezTo>
                  <a:pt x="4090558" y="931441"/>
                  <a:pt x="4092483" y="931441"/>
                  <a:pt x="4092483" y="931441"/>
                </a:cubicBezTo>
                <a:cubicBezTo>
                  <a:pt x="4105957" y="889075"/>
                  <a:pt x="4123280" y="848655"/>
                  <a:pt x="4142527" y="812084"/>
                </a:cubicBezTo>
                <a:lnTo>
                  <a:pt x="4121355" y="806311"/>
                </a:lnTo>
                <a:cubicBezTo>
                  <a:pt x="4113656" y="804385"/>
                  <a:pt x="4105957" y="785138"/>
                  <a:pt x="4104032" y="771665"/>
                </a:cubicBezTo>
                <a:cubicBezTo>
                  <a:pt x="4127129" y="756266"/>
                  <a:pt x="4150227" y="758191"/>
                  <a:pt x="4171399" y="765890"/>
                </a:cubicBezTo>
                <a:cubicBezTo>
                  <a:pt x="4227218" y="686974"/>
                  <a:pt x="4302285" y="635006"/>
                  <a:pt x="4398524" y="638855"/>
                </a:cubicBezTo>
                <a:cubicBezTo>
                  <a:pt x="4400449" y="685049"/>
                  <a:pt x="4381201" y="744718"/>
                  <a:pt x="4386976" y="787063"/>
                </a:cubicBezTo>
                <a:cubicBezTo>
                  <a:pt x="4425471" y="738943"/>
                  <a:pt x="4386976" y="635006"/>
                  <a:pt x="4435095" y="625382"/>
                </a:cubicBezTo>
                <a:cubicBezTo>
                  <a:pt x="4452418" y="663878"/>
                  <a:pt x="4413923" y="735094"/>
                  <a:pt x="4423547" y="777438"/>
                </a:cubicBezTo>
                <a:cubicBezTo>
                  <a:pt x="4460117" y="685049"/>
                  <a:pt x="4448569" y="550316"/>
                  <a:pt x="4554432" y="561864"/>
                </a:cubicBezTo>
                <a:cubicBezTo>
                  <a:pt x="4560207" y="550316"/>
                  <a:pt x="4569831" y="538767"/>
                  <a:pt x="4583304" y="531067"/>
                </a:cubicBezTo>
                <a:cubicBezTo>
                  <a:pt x="4596777" y="523369"/>
                  <a:pt x="4596777" y="550316"/>
                  <a:pt x="4594853" y="559940"/>
                </a:cubicBezTo>
                <a:cubicBezTo>
                  <a:pt x="4592928" y="575337"/>
                  <a:pt x="4589078" y="592660"/>
                  <a:pt x="4585229" y="608059"/>
                </a:cubicBezTo>
                <a:cubicBezTo>
                  <a:pt x="4585229" y="623457"/>
                  <a:pt x="4583304" y="640780"/>
                  <a:pt x="4581379" y="656178"/>
                </a:cubicBezTo>
                <a:cubicBezTo>
                  <a:pt x="4587154" y="673501"/>
                  <a:pt x="4594853" y="688899"/>
                  <a:pt x="4600627" y="700448"/>
                </a:cubicBezTo>
                <a:cubicBezTo>
                  <a:pt x="4608326" y="661953"/>
                  <a:pt x="4614100" y="621532"/>
                  <a:pt x="4614100" y="575337"/>
                </a:cubicBezTo>
                <a:cubicBezTo>
                  <a:pt x="4656447" y="581112"/>
                  <a:pt x="4629500" y="652329"/>
                  <a:pt x="4621801" y="690824"/>
                </a:cubicBezTo>
                <a:cubicBezTo>
                  <a:pt x="4637199" y="671577"/>
                  <a:pt x="4650673" y="652329"/>
                  <a:pt x="4656447" y="629231"/>
                </a:cubicBezTo>
                <a:cubicBezTo>
                  <a:pt x="4656447" y="625382"/>
                  <a:pt x="4669920" y="625382"/>
                  <a:pt x="4671845" y="617683"/>
                </a:cubicBezTo>
                <a:cubicBezTo>
                  <a:pt x="4671845" y="613833"/>
                  <a:pt x="4673770" y="611908"/>
                  <a:pt x="4673770" y="609984"/>
                </a:cubicBezTo>
                <a:cubicBezTo>
                  <a:pt x="4673770" y="596510"/>
                  <a:pt x="4673770" y="584961"/>
                  <a:pt x="4673770" y="575337"/>
                </a:cubicBezTo>
                <a:cubicBezTo>
                  <a:pt x="4675695" y="575337"/>
                  <a:pt x="4679544" y="575337"/>
                  <a:pt x="4681469" y="575337"/>
                </a:cubicBezTo>
                <a:cubicBezTo>
                  <a:pt x="4698792" y="500272"/>
                  <a:pt x="4710341" y="423281"/>
                  <a:pt x="4725739" y="340515"/>
                </a:cubicBezTo>
                <a:cubicBezTo>
                  <a:pt x="4725739" y="344366"/>
                  <a:pt x="4725739" y="327043"/>
                  <a:pt x="4725739" y="321268"/>
                </a:cubicBezTo>
                <a:cubicBezTo>
                  <a:pt x="4733439" y="334741"/>
                  <a:pt x="4744987" y="323193"/>
                  <a:pt x="4746912" y="315494"/>
                </a:cubicBezTo>
                <a:cubicBezTo>
                  <a:pt x="4754611" y="273149"/>
                  <a:pt x="4760385" y="230803"/>
                  <a:pt x="4760385" y="188459"/>
                </a:cubicBezTo>
                <a:cubicBezTo>
                  <a:pt x="4760385" y="174986"/>
                  <a:pt x="4771934" y="163437"/>
                  <a:pt x="4785408" y="157662"/>
                </a:cubicBezTo>
                <a:cubicBezTo>
                  <a:pt x="4796956" y="167286"/>
                  <a:pt x="4798881" y="184609"/>
                  <a:pt x="4804656" y="200008"/>
                </a:cubicBezTo>
                <a:cubicBezTo>
                  <a:pt x="4818129" y="200008"/>
                  <a:pt x="4845076" y="203857"/>
                  <a:pt x="4843151" y="217331"/>
                </a:cubicBezTo>
                <a:cubicBezTo>
                  <a:pt x="4841226" y="244277"/>
                  <a:pt x="4821979" y="271224"/>
                  <a:pt x="4821979" y="290472"/>
                </a:cubicBezTo>
                <a:cubicBezTo>
                  <a:pt x="4791182" y="340515"/>
                  <a:pt x="4781558" y="390560"/>
                  <a:pt x="4764235" y="436754"/>
                </a:cubicBezTo>
                <a:cubicBezTo>
                  <a:pt x="4748837" y="477174"/>
                  <a:pt x="4737288" y="519520"/>
                  <a:pt x="4725739" y="561864"/>
                </a:cubicBezTo>
                <a:cubicBezTo>
                  <a:pt x="4744987" y="548390"/>
                  <a:pt x="4760385" y="529143"/>
                  <a:pt x="4779633" y="519520"/>
                </a:cubicBezTo>
                <a:cubicBezTo>
                  <a:pt x="4779633" y="506046"/>
                  <a:pt x="4777708" y="490648"/>
                  <a:pt x="4777708" y="477174"/>
                </a:cubicBezTo>
                <a:lnTo>
                  <a:pt x="4812355" y="469475"/>
                </a:lnTo>
                <a:cubicBezTo>
                  <a:pt x="4804656" y="481024"/>
                  <a:pt x="4814280" y="490648"/>
                  <a:pt x="4818129" y="502196"/>
                </a:cubicBezTo>
                <a:cubicBezTo>
                  <a:pt x="4831603" y="486798"/>
                  <a:pt x="4845076" y="457926"/>
                  <a:pt x="4872023" y="452153"/>
                </a:cubicBezTo>
                <a:cubicBezTo>
                  <a:pt x="4877798" y="407883"/>
                  <a:pt x="4887422" y="363613"/>
                  <a:pt x="4881647" y="313569"/>
                </a:cubicBezTo>
                <a:cubicBezTo>
                  <a:pt x="4908594" y="303945"/>
                  <a:pt x="4933616" y="294321"/>
                  <a:pt x="4947090" y="300096"/>
                </a:cubicBezTo>
                <a:cubicBezTo>
                  <a:pt x="4945165" y="327043"/>
                  <a:pt x="4952864" y="365537"/>
                  <a:pt x="4962488" y="390560"/>
                </a:cubicBezTo>
                <a:cubicBezTo>
                  <a:pt x="4989435" y="390560"/>
                  <a:pt x="4972112" y="413657"/>
                  <a:pt x="4974037" y="423281"/>
                </a:cubicBezTo>
                <a:cubicBezTo>
                  <a:pt x="4975962" y="448303"/>
                  <a:pt x="4975962" y="471400"/>
                  <a:pt x="4987510" y="496422"/>
                </a:cubicBezTo>
                <a:cubicBezTo>
                  <a:pt x="4989435" y="502196"/>
                  <a:pt x="5000984" y="502196"/>
                  <a:pt x="5008683" y="494497"/>
                </a:cubicBezTo>
                <a:cubicBezTo>
                  <a:pt x="5012533" y="490648"/>
                  <a:pt x="5012533" y="477174"/>
                  <a:pt x="5026006" y="477174"/>
                </a:cubicBezTo>
                <a:cubicBezTo>
                  <a:pt x="5031781" y="477174"/>
                  <a:pt x="5037555" y="479099"/>
                  <a:pt x="5043329" y="473325"/>
                </a:cubicBezTo>
                <a:cubicBezTo>
                  <a:pt x="5060652" y="450227"/>
                  <a:pt x="5077975" y="427131"/>
                  <a:pt x="5102997" y="409808"/>
                </a:cubicBezTo>
                <a:cubicBezTo>
                  <a:pt x="5110697" y="405958"/>
                  <a:pt x="5124170" y="405958"/>
                  <a:pt x="5128020" y="411732"/>
                </a:cubicBezTo>
                <a:cubicBezTo>
                  <a:pt x="5137644" y="423281"/>
                  <a:pt x="5141493" y="440603"/>
                  <a:pt x="5131869" y="446378"/>
                </a:cubicBezTo>
                <a:cubicBezTo>
                  <a:pt x="5068351" y="481024"/>
                  <a:pt x="5026006" y="531067"/>
                  <a:pt x="5000984" y="586887"/>
                </a:cubicBezTo>
                <a:cubicBezTo>
                  <a:pt x="4997134" y="596510"/>
                  <a:pt x="4999059" y="609984"/>
                  <a:pt x="5002909" y="621532"/>
                </a:cubicBezTo>
                <a:lnTo>
                  <a:pt x="5024082" y="613833"/>
                </a:lnTo>
                <a:cubicBezTo>
                  <a:pt x="5035630" y="667727"/>
                  <a:pt x="5026006" y="713921"/>
                  <a:pt x="5029856" y="762041"/>
                </a:cubicBezTo>
                <a:cubicBezTo>
                  <a:pt x="5031781" y="771665"/>
                  <a:pt x="5041405" y="773589"/>
                  <a:pt x="5045254" y="767815"/>
                </a:cubicBezTo>
                <a:cubicBezTo>
                  <a:pt x="5049104" y="763966"/>
                  <a:pt x="5056803" y="748567"/>
                  <a:pt x="5058728" y="742793"/>
                </a:cubicBezTo>
                <a:cubicBezTo>
                  <a:pt x="5049104" y="763966"/>
                  <a:pt x="5079900" y="769740"/>
                  <a:pt x="5072201" y="792837"/>
                </a:cubicBezTo>
                <a:cubicBezTo>
                  <a:pt x="5083750" y="796686"/>
                  <a:pt x="5104922" y="792837"/>
                  <a:pt x="5106847" y="804385"/>
                </a:cubicBezTo>
                <a:cubicBezTo>
                  <a:pt x="5110697" y="821708"/>
                  <a:pt x="5124170" y="844806"/>
                  <a:pt x="5108772" y="856354"/>
                </a:cubicBezTo>
                <a:cubicBezTo>
                  <a:pt x="5099148" y="862129"/>
                  <a:pt x="5089524" y="869828"/>
                  <a:pt x="5081825" y="875602"/>
                </a:cubicBezTo>
                <a:cubicBezTo>
                  <a:pt x="5081825" y="881377"/>
                  <a:pt x="5083750" y="887151"/>
                  <a:pt x="5083750" y="892925"/>
                </a:cubicBezTo>
                <a:cubicBezTo>
                  <a:pt x="5087599" y="889075"/>
                  <a:pt x="5091449" y="885226"/>
                  <a:pt x="5095298" y="881377"/>
                </a:cubicBezTo>
                <a:lnTo>
                  <a:pt x="5083750" y="904473"/>
                </a:lnTo>
                <a:cubicBezTo>
                  <a:pt x="5083750" y="941065"/>
                  <a:pt x="5072201" y="981488"/>
                  <a:pt x="5056803" y="1019985"/>
                </a:cubicBezTo>
                <a:cubicBezTo>
                  <a:pt x="5068351" y="1018060"/>
                  <a:pt x="5077975" y="1010360"/>
                  <a:pt x="5087599" y="1006511"/>
                </a:cubicBezTo>
                <a:cubicBezTo>
                  <a:pt x="5093373" y="985337"/>
                  <a:pt x="5099148" y="962239"/>
                  <a:pt x="5102997" y="939141"/>
                </a:cubicBezTo>
                <a:cubicBezTo>
                  <a:pt x="5135719" y="981488"/>
                  <a:pt x="5208861" y="948765"/>
                  <a:pt x="5258905" y="969939"/>
                </a:cubicBezTo>
                <a:cubicBezTo>
                  <a:pt x="5274304" y="1004586"/>
                  <a:pt x="5280078" y="1045008"/>
                  <a:pt x="5314724" y="1068106"/>
                </a:cubicBezTo>
                <a:cubicBezTo>
                  <a:pt x="5268529" y="1104676"/>
                  <a:pt x="5224259" y="1150870"/>
                  <a:pt x="5179989" y="1195138"/>
                </a:cubicBezTo>
                <a:cubicBezTo>
                  <a:pt x="5183839" y="1197063"/>
                  <a:pt x="5189613" y="1198988"/>
                  <a:pt x="5193463" y="1200912"/>
                </a:cubicBezTo>
                <a:cubicBezTo>
                  <a:pt x="5193463" y="1200912"/>
                  <a:pt x="5195388" y="1202837"/>
                  <a:pt x="5195388" y="1202837"/>
                </a:cubicBezTo>
                <a:cubicBezTo>
                  <a:pt x="5245432" y="1158569"/>
                  <a:pt x="5291627" y="1116225"/>
                  <a:pt x="5332048" y="1071956"/>
                </a:cubicBezTo>
                <a:cubicBezTo>
                  <a:pt x="5387866" y="1056556"/>
                  <a:pt x="5420587" y="1095053"/>
                  <a:pt x="5414813" y="1147020"/>
                </a:cubicBezTo>
                <a:cubicBezTo>
                  <a:pt x="5380167" y="1156644"/>
                  <a:pt x="5362844" y="1185515"/>
                  <a:pt x="5358994" y="1218234"/>
                </a:cubicBezTo>
                <a:cubicBezTo>
                  <a:pt x="5362844" y="1216310"/>
                  <a:pt x="5368618" y="1214386"/>
                  <a:pt x="5374393" y="1212461"/>
                </a:cubicBezTo>
                <a:cubicBezTo>
                  <a:pt x="5382092" y="1225934"/>
                  <a:pt x="5384016" y="1245181"/>
                  <a:pt x="5387866" y="1262504"/>
                </a:cubicBezTo>
                <a:cubicBezTo>
                  <a:pt x="5380167" y="1268277"/>
                  <a:pt x="5372468" y="1270202"/>
                  <a:pt x="5362844" y="1270202"/>
                </a:cubicBezTo>
                <a:cubicBezTo>
                  <a:pt x="5366694" y="1279827"/>
                  <a:pt x="5370543" y="1291373"/>
                  <a:pt x="5376317" y="1300998"/>
                </a:cubicBezTo>
                <a:cubicBezTo>
                  <a:pt x="5355145" y="1327944"/>
                  <a:pt x="5324348" y="1341417"/>
                  <a:pt x="5320499" y="1395310"/>
                </a:cubicBezTo>
                <a:cubicBezTo>
                  <a:pt x="5256980" y="1428029"/>
                  <a:pt x="5149193" y="1420331"/>
                  <a:pt x="5118396" y="1487696"/>
                </a:cubicBezTo>
                <a:cubicBezTo>
                  <a:pt x="5141493" y="1476148"/>
                  <a:pt x="5166516" y="1464599"/>
                  <a:pt x="5193463" y="1454974"/>
                </a:cubicBezTo>
                <a:cubicBezTo>
                  <a:pt x="5195388" y="1453052"/>
                  <a:pt x="5197312" y="1449202"/>
                  <a:pt x="5199237" y="1445351"/>
                </a:cubicBezTo>
                <a:cubicBezTo>
                  <a:pt x="5199237" y="1449202"/>
                  <a:pt x="5197312" y="1451127"/>
                  <a:pt x="5195388" y="1454974"/>
                </a:cubicBezTo>
                <a:cubicBezTo>
                  <a:pt x="5220410" y="1443427"/>
                  <a:pt x="5247356" y="1433804"/>
                  <a:pt x="5274304" y="1426104"/>
                </a:cubicBezTo>
                <a:cubicBezTo>
                  <a:pt x="5276228" y="1426104"/>
                  <a:pt x="5278153" y="1424180"/>
                  <a:pt x="5278153" y="1424180"/>
                </a:cubicBezTo>
                <a:cubicBezTo>
                  <a:pt x="5278153" y="1424180"/>
                  <a:pt x="5280078" y="1424180"/>
                  <a:pt x="5280078" y="1424180"/>
                </a:cubicBezTo>
                <a:cubicBezTo>
                  <a:pt x="5318574" y="1412631"/>
                  <a:pt x="5357070" y="1403008"/>
                  <a:pt x="5393640" y="1395310"/>
                </a:cubicBezTo>
                <a:cubicBezTo>
                  <a:pt x="5362844" y="1437653"/>
                  <a:pt x="5372468" y="1470374"/>
                  <a:pt x="5389791" y="1506944"/>
                </a:cubicBezTo>
                <a:cubicBezTo>
                  <a:pt x="5370543" y="1506944"/>
                  <a:pt x="5351295" y="1506944"/>
                  <a:pt x="5333972" y="1508867"/>
                </a:cubicBezTo>
                <a:cubicBezTo>
                  <a:pt x="5345521" y="1524266"/>
                  <a:pt x="5322424" y="1551212"/>
                  <a:pt x="5326273" y="1568537"/>
                </a:cubicBezTo>
                <a:cubicBezTo>
                  <a:pt x="5335897" y="1610881"/>
                  <a:pt x="5318574" y="1653226"/>
                  <a:pt x="5307025" y="1685947"/>
                </a:cubicBezTo>
                <a:cubicBezTo>
                  <a:pt x="5299326" y="1710976"/>
                  <a:pt x="5291627" y="1734069"/>
                  <a:pt x="5282003" y="1757164"/>
                </a:cubicBezTo>
                <a:cubicBezTo>
                  <a:pt x="5283928" y="1761013"/>
                  <a:pt x="5285852" y="1764862"/>
                  <a:pt x="5285852" y="1768715"/>
                </a:cubicBezTo>
                <a:cubicBezTo>
                  <a:pt x="5282003" y="1770640"/>
                  <a:pt x="5280078" y="1772567"/>
                  <a:pt x="5276228" y="1774490"/>
                </a:cubicBezTo>
                <a:cubicBezTo>
                  <a:pt x="5270454" y="1787966"/>
                  <a:pt x="5266604" y="1799511"/>
                  <a:pt x="5260830" y="1811060"/>
                </a:cubicBezTo>
                <a:cubicBezTo>
                  <a:pt x="5270454" y="1799511"/>
                  <a:pt x="5280078" y="1789888"/>
                  <a:pt x="5291627" y="1780265"/>
                </a:cubicBezTo>
                <a:cubicBezTo>
                  <a:pt x="5307025" y="1805287"/>
                  <a:pt x="5270454" y="1814911"/>
                  <a:pt x="5266604" y="1845708"/>
                </a:cubicBezTo>
                <a:cubicBezTo>
                  <a:pt x="5324348" y="1820686"/>
                  <a:pt x="5387866" y="1801437"/>
                  <a:pt x="5443685" y="1770640"/>
                </a:cubicBezTo>
                <a:cubicBezTo>
                  <a:pt x="5451384" y="1766789"/>
                  <a:pt x="5470632" y="1766789"/>
                  <a:pt x="5470632" y="1778340"/>
                </a:cubicBezTo>
                <a:cubicBezTo>
                  <a:pt x="5470632" y="1786043"/>
                  <a:pt x="5461008" y="1803362"/>
                  <a:pt x="5457159" y="1807211"/>
                </a:cubicBezTo>
                <a:cubicBezTo>
                  <a:pt x="5451384" y="1812986"/>
                  <a:pt x="5445610" y="1803362"/>
                  <a:pt x="5441760" y="1799511"/>
                </a:cubicBezTo>
                <a:cubicBezTo>
                  <a:pt x="5437911" y="1818760"/>
                  <a:pt x="5418663" y="1809136"/>
                  <a:pt x="5409039" y="1811060"/>
                </a:cubicBezTo>
                <a:cubicBezTo>
                  <a:pt x="5372468" y="1818760"/>
                  <a:pt x="5326273" y="1836083"/>
                  <a:pt x="5320499" y="1864956"/>
                </a:cubicBezTo>
                <a:cubicBezTo>
                  <a:pt x="5318574" y="1872654"/>
                  <a:pt x="5318574" y="1888052"/>
                  <a:pt x="5332048" y="1884202"/>
                </a:cubicBezTo>
                <a:cubicBezTo>
                  <a:pt x="5368618" y="1872654"/>
                  <a:pt x="5389791" y="1847632"/>
                  <a:pt x="5416738" y="1836083"/>
                </a:cubicBezTo>
                <a:cubicBezTo>
                  <a:pt x="5426362" y="1832234"/>
                  <a:pt x="5414813" y="1855332"/>
                  <a:pt x="5407114" y="1859182"/>
                </a:cubicBezTo>
                <a:cubicBezTo>
                  <a:pt x="5389791" y="1868805"/>
                  <a:pt x="5374393" y="1880352"/>
                  <a:pt x="5358994" y="1888052"/>
                </a:cubicBezTo>
                <a:cubicBezTo>
                  <a:pt x="5349371" y="1891900"/>
                  <a:pt x="5330123" y="1926545"/>
                  <a:pt x="5324348" y="1936169"/>
                </a:cubicBezTo>
                <a:cubicBezTo>
                  <a:pt x="5299326" y="1934243"/>
                  <a:pt x="5303176" y="1963097"/>
                  <a:pt x="5285852" y="1970796"/>
                </a:cubicBezTo>
                <a:cubicBezTo>
                  <a:pt x="5283928" y="1968868"/>
                  <a:pt x="5283928" y="1966939"/>
                  <a:pt x="5282003" y="1966939"/>
                </a:cubicBezTo>
                <a:cubicBezTo>
                  <a:pt x="5274304" y="1988106"/>
                  <a:pt x="5256980" y="2009274"/>
                  <a:pt x="5241582" y="2034289"/>
                </a:cubicBezTo>
                <a:lnTo>
                  <a:pt x="5267480" y="2026194"/>
                </a:lnTo>
                <a:lnTo>
                  <a:pt x="5267325" y="2026114"/>
                </a:lnTo>
                <a:cubicBezTo>
                  <a:pt x="5265159" y="2022740"/>
                  <a:pt x="5264678" y="2016970"/>
                  <a:pt x="5266603" y="2015047"/>
                </a:cubicBezTo>
                <a:cubicBezTo>
                  <a:pt x="5268527" y="2013122"/>
                  <a:pt x="5282002" y="2007354"/>
                  <a:pt x="5287776" y="2005425"/>
                </a:cubicBezTo>
                <a:cubicBezTo>
                  <a:pt x="5293550" y="2003983"/>
                  <a:pt x="5299325" y="1993879"/>
                  <a:pt x="5305912" y="1995406"/>
                </a:cubicBezTo>
                <a:cubicBezTo>
                  <a:pt x="5308107" y="1995925"/>
                  <a:pt x="5310393" y="1997724"/>
                  <a:pt x="5312799" y="2001579"/>
                </a:cubicBezTo>
                <a:cubicBezTo>
                  <a:pt x="5320498" y="2015047"/>
                  <a:pt x="5283927" y="2015047"/>
                  <a:pt x="5278152" y="2022740"/>
                </a:cubicBezTo>
                <a:cubicBezTo>
                  <a:pt x="5275746" y="2026590"/>
                  <a:pt x="5273580" y="2028276"/>
                  <a:pt x="5271746" y="2028574"/>
                </a:cubicBezTo>
                <a:lnTo>
                  <a:pt x="5268978" y="2027031"/>
                </a:lnTo>
                <a:lnTo>
                  <a:pt x="5228109" y="2055470"/>
                </a:lnTo>
                <a:cubicBezTo>
                  <a:pt x="5220410" y="2068951"/>
                  <a:pt x="5214635" y="2084357"/>
                  <a:pt x="5210786" y="2099767"/>
                </a:cubicBezTo>
                <a:cubicBezTo>
                  <a:pt x="5210786" y="2101692"/>
                  <a:pt x="5210786" y="2101692"/>
                  <a:pt x="5210786" y="2101692"/>
                </a:cubicBezTo>
                <a:cubicBezTo>
                  <a:pt x="5220410" y="2103618"/>
                  <a:pt x="5228109" y="2101692"/>
                  <a:pt x="5235808" y="2107468"/>
                </a:cubicBezTo>
                <a:cubicBezTo>
                  <a:pt x="5233883" y="2115169"/>
                  <a:pt x="5228109" y="2122874"/>
                  <a:pt x="5228109" y="2134432"/>
                </a:cubicBezTo>
                <a:cubicBezTo>
                  <a:pt x="5220410" y="2132505"/>
                  <a:pt x="5212711" y="2132505"/>
                  <a:pt x="5205011" y="2134432"/>
                </a:cubicBezTo>
                <a:cubicBezTo>
                  <a:pt x="5205011" y="2144060"/>
                  <a:pt x="5205011" y="2153682"/>
                  <a:pt x="5206936" y="2165236"/>
                </a:cubicBezTo>
                <a:cubicBezTo>
                  <a:pt x="5203087" y="2169084"/>
                  <a:pt x="5199237" y="2172934"/>
                  <a:pt x="5195388" y="2174860"/>
                </a:cubicBezTo>
                <a:cubicBezTo>
                  <a:pt x="5216560" y="2178714"/>
                  <a:pt x="5235808" y="2180639"/>
                  <a:pt x="5256980" y="2182565"/>
                </a:cubicBezTo>
                <a:cubicBezTo>
                  <a:pt x="5322424" y="2186415"/>
                  <a:pt x="5405189" y="2176787"/>
                  <a:pt x="5480256" y="2155607"/>
                </a:cubicBezTo>
                <a:lnTo>
                  <a:pt x="5582270" y="2138276"/>
                </a:lnTo>
                <a:cubicBezTo>
                  <a:pt x="5599593" y="2134432"/>
                  <a:pt x="5613066" y="2128650"/>
                  <a:pt x="5624615" y="2111319"/>
                </a:cubicBezTo>
                <a:cubicBezTo>
                  <a:pt x="5636164" y="2117099"/>
                  <a:pt x="5649638" y="2122874"/>
                  <a:pt x="5659261" y="2128650"/>
                </a:cubicBezTo>
                <a:cubicBezTo>
                  <a:pt x="5674660" y="2136351"/>
                  <a:pt x="5653487" y="2145977"/>
                  <a:pt x="5651562" y="2153682"/>
                </a:cubicBezTo>
                <a:cubicBezTo>
                  <a:pt x="5638089" y="2145977"/>
                  <a:pt x="5616916" y="2155607"/>
                  <a:pt x="5599593" y="2157532"/>
                </a:cubicBezTo>
                <a:cubicBezTo>
                  <a:pt x="5512977" y="2172934"/>
                  <a:pt x="5443685" y="2186415"/>
                  <a:pt x="5362844" y="2203742"/>
                </a:cubicBezTo>
                <a:cubicBezTo>
                  <a:pt x="5337822" y="2219144"/>
                  <a:pt x="5308950" y="2203742"/>
                  <a:pt x="5276228" y="2224920"/>
                </a:cubicBezTo>
                <a:cubicBezTo>
                  <a:pt x="5280078" y="2230698"/>
                  <a:pt x="5282003" y="2242247"/>
                  <a:pt x="5274304" y="2244176"/>
                </a:cubicBezTo>
                <a:cubicBezTo>
                  <a:pt x="5260830" y="2228772"/>
                  <a:pt x="5245432" y="2246101"/>
                  <a:pt x="5231958" y="2234548"/>
                </a:cubicBezTo>
                <a:cubicBezTo>
                  <a:pt x="5220410" y="2244176"/>
                  <a:pt x="5206936" y="2253803"/>
                  <a:pt x="5195388" y="2265356"/>
                </a:cubicBezTo>
                <a:cubicBezTo>
                  <a:pt x="5185764" y="2274982"/>
                  <a:pt x="5195388" y="2301935"/>
                  <a:pt x="5216560" y="2300012"/>
                </a:cubicBezTo>
                <a:lnTo>
                  <a:pt x="5299326" y="2290384"/>
                </a:lnTo>
                <a:cubicBezTo>
                  <a:pt x="5310875" y="2288458"/>
                  <a:pt x="5316649" y="2276907"/>
                  <a:pt x="5322424" y="2276907"/>
                </a:cubicBezTo>
                <a:cubicBezTo>
                  <a:pt x="5320499" y="2292311"/>
                  <a:pt x="5339747" y="2286533"/>
                  <a:pt x="5347446" y="2288458"/>
                </a:cubicBezTo>
                <a:cubicBezTo>
                  <a:pt x="5384016" y="2294238"/>
                  <a:pt x="5426362" y="2284610"/>
                  <a:pt x="5462933" y="2288458"/>
                </a:cubicBezTo>
                <a:cubicBezTo>
                  <a:pt x="5468707" y="2278832"/>
                  <a:pt x="5478331" y="2278832"/>
                  <a:pt x="5484106" y="2284610"/>
                </a:cubicBezTo>
                <a:cubicBezTo>
                  <a:pt x="5512977" y="2269206"/>
                  <a:pt x="5543774" y="2273057"/>
                  <a:pt x="5568796" y="2276907"/>
                </a:cubicBezTo>
                <a:cubicBezTo>
                  <a:pt x="5578420" y="2278832"/>
                  <a:pt x="5578420" y="2288458"/>
                  <a:pt x="5578420" y="2294238"/>
                </a:cubicBezTo>
                <a:cubicBezTo>
                  <a:pt x="5578420" y="2303858"/>
                  <a:pt x="5563022" y="2305781"/>
                  <a:pt x="5559172" y="2313475"/>
                </a:cubicBezTo>
                <a:cubicBezTo>
                  <a:pt x="5501429" y="2305781"/>
                  <a:pt x="5428287" y="2301935"/>
                  <a:pt x="5358994" y="2323093"/>
                </a:cubicBezTo>
                <a:cubicBezTo>
                  <a:pt x="5343596" y="2326938"/>
                  <a:pt x="5360919" y="2355795"/>
                  <a:pt x="5366694" y="2369259"/>
                </a:cubicBezTo>
                <a:cubicBezTo>
                  <a:pt x="5378242" y="2394270"/>
                  <a:pt x="5391716" y="2419277"/>
                  <a:pt x="5409039" y="2430822"/>
                </a:cubicBezTo>
                <a:cubicBezTo>
                  <a:pt x="5403264" y="2442389"/>
                  <a:pt x="5393640" y="2448183"/>
                  <a:pt x="5382092" y="2442389"/>
                </a:cubicBezTo>
                <a:cubicBezTo>
                  <a:pt x="5378242" y="2440457"/>
                  <a:pt x="5368618" y="2442389"/>
                  <a:pt x="5368618" y="2440457"/>
                </a:cubicBezTo>
                <a:cubicBezTo>
                  <a:pt x="5372468" y="2417354"/>
                  <a:pt x="5366694" y="2403889"/>
                  <a:pt x="5357070" y="2388496"/>
                </a:cubicBezTo>
                <a:cubicBezTo>
                  <a:pt x="5343596" y="2363485"/>
                  <a:pt x="5333972" y="2336556"/>
                  <a:pt x="5318574" y="2319245"/>
                </a:cubicBezTo>
                <a:cubicBezTo>
                  <a:pt x="5249281" y="2336556"/>
                  <a:pt x="5187689" y="2336556"/>
                  <a:pt x="5126095" y="2342327"/>
                </a:cubicBezTo>
                <a:cubicBezTo>
                  <a:pt x="5089524" y="2355795"/>
                  <a:pt x="5049104" y="2373109"/>
                  <a:pt x="5043329" y="2407737"/>
                </a:cubicBezTo>
                <a:cubicBezTo>
                  <a:pt x="5041405" y="2415429"/>
                  <a:pt x="5074126" y="2398118"/>
                  <a:pt x="5087599" y="2388496"/>
                </a:cubicBezTo>
                <a:lnTo>
                  <a:pt x="5153042" y="2346173"/>
                </a:lnTo>
                <a:cubicBezTo>
                  <a:pt x="5168441" y="2361562"/>
                  <a:pt x="5145343" y="2361562"/>
                  <a:pt x="5139569" y="2365413"/>
                </a:cubicBezTo>
                <a:cubicBezTo>
                  <a:pt x="5114546" y="2380800"/>
                  <a:pt x="5091449" y="2398118"/>
                  <a:pt x="5062577" y="2413509"/>
                </a:cubicBezTo>
                <a:cubicBezTo>
                  <a:pt x="5081825" y="2425046"/>
                  <a:pt x="5108772" y="2428896"/>
                  <a:pt x="5126095" y="2444311"/>
                </a:cubicBezTo>
                <a:cubicBezTo>
                  <a:pt x="5131869" y="2450101"/>
                  <a:pt x="5153042" y="2438527"/>
                  <a:pt x="5166516" y="2436601"/>
                </a:cubicBezTo>
                <a:cubicBezTo>
                  <a:pt x="5164591" y="2423125"/>
                  <a:pt x="5179989" y="2434674"/>
                  <a:pt x="5170365" y="2440457"/>
                </a:cubicBezTo>
                <a:cubicBezTo>
                  <a:pt x="5183839" y="2438527"/>
                  <a:pt x="5226184" y="2457781"/>
                  <a:pt x="5241582" y="2463549"/>
                </a:cubicBezTo>
                <a:cubicBezTo>
                  <a:pt x="5255056" y="2486679"/>
                  <a:pt x="5287777" y="2490536"/>
                  <a:pt x="5307025" y="2490536"/>
                </a:cubicBezTo>
                <a:cubicBezTo>
                  <a:pt x="5324348" y="2490536"/>
                  <a:pt x="5308950" y="2504006"/>
                  <a:pt x="5301251" y="2504006"/>
                </a:cubicBezTo>
                <a:cubicBezTo>
                  <a:pt x="5256980" y="2502083"/>
                  <a:pt x="5214635" y="2500160"/>
                  <a:pt x="5176140" y="2486679"/>
                </a:cubicBezTo>
                <a:cubicBezTo>
                  <a:pt x="5176140" y="2477055"/>
                  <a:pt x="5160741" y="2477055"/>
                  <a:pt x="5151117" y="2477055"/>
                </a:cubicBezTo>
                <a:cubicBezTo>
                  <a:pt x="5126095" y="2477055"/>
                  <a:pt x="5091449" y="2477055"/>
                  <a:pt x="5066427" y="2502083"/>
                </a:cubicBezTo>
                <a:cubicBezTo>
                  <a:pt x="5062577" y="2488613"/>
                  <a:pt x="5079900" y="2486679"/>
                  <a:pt x="5083750" y="2480904"/>
                </a:cubicBezTo>
                <a:cubicBezTo>
                  <a:pt x="5026006" y="2486679"/>
                  <a:pt x="4979811" y="2475125"/>
                  <a:pt x="4914368" y="2502083"/>
                </a:cubicBezTo>
                <a:cubicBezTo>
                  <a:pt x="4952864" y="2536732"/>
                  <a:pt x="4999059" y="2548276"/>
                  <a:pt x="5041405" y="2563666"/>
                </a:cubicBezTo>
                <a:cubicBezTo>
                  <a:pt x="5051028" y="2567520"/>
                  <a:pt x="5051028" y="2580995"/>
                  <a:pt x="5064502" y="2586770"/>
                </a:cubicBezTo>
                <a:cubicBezTo>
                  <a:pt x="5031781" y="2592542"/>
                  <a:pt x="5008683" y="2577142"/>
                  <a:pt x="4991360" y="2563666"/>
                </a:cubicBezTo>
                <a:cubicBezTo>
                  <a:pt x="4958638" y="2559819"/>
                  <a:pt x="4927842" y="2567520"/>
                  <a:pt x="4902820" y="2584848"/>
                </a:cubicBezTo>
                <a:cubicBezTo>
                  <a:pt x="4937466" y="2607937"/>
                  <a:pt x="4964413" y="2638732"/>
                  <a:pt x="5000984" y="2656053"/>
                </a:cubicBezTo>
                <a:cubicBezTo>
                  <a:pt x="5004834" y="2657977"/>
                  <a:pt x="5012533" y="2654130"/>
                  <a:pt x="5018307" y="2656053"/>
                </a:cubicBezTo>
                <a:cubicBezTo>
                  <a:pt x="4999059" y="2671449"/>
                  <a:pt x="5026006" y="2682996"/>
                  <a:pt x="5033706" y="2688771"/>
                </a:cubicBezTo>
                <a:lnTo>
                  <a:pt x="5101073" y="2731110"/>
                </a:lnTo>
                <a:cubicBezTo>
                  <a:pt x="5114546" y="2740734"/>
                  <a:pt x="5133794" y="2723413"/>
                  <a:pt x="5147268" y="2719565"/>
                </a:cubicBezTo>
                <a:cubicBezTo>
                  <a:pt x="5149193" y="2725338"/>
                  <a:pt x="5149193" y="2734960"/>
                  <a:pt x="5141493" y="2734960"/>
                </a:cubicBezTo>
                <a:cubicBezTo>
                  <a:pt x="5129945" y="2734960"/>
                  <a:pt x="5118396" y="2734960"/>
                  <a:pt x="5104922" y="2740734"/>
                </a:cubicBezTo>
                <a:cubicBezTo>
                  <a:pt x="5108772" y="2748431"/>
                  <a:pt x="5110697" y="2756128"/>
                  <a:pt x="5102997" y="2761902"/>
                </a:cubicBezTo>
                <a:cubicBezTo>
                  <a:pt x="5097223" y="2765751"/>
                  <a:pt x="5083750" y="2773449"/>
                  <a:pt x="5085674" y="2758055"/>
                </a:cubicBezTo>
                <a:cubicBezTo>
                  <a:pt x="5079900" y="2754204"/>
                  <a:pt x="5072201" y="2748431"/>
                  <a:pt x="5066427" y="2748431"/>
                </a:cubicBezTo>
                <a:cubicBezTo>
                  <a:pt x="5051028" y="2750356"/>
                  <a:pt x="5033706" y="2765751"/>
                  <a:pt x="5016382" y="2758055"/>
                </a:cubicBezTo>
                <a:cubicBezTo>
                  <a:pt x="5029856" y="2748431"/>
                  <a:pt x="5051028" y="2740734"/>
                  <a:pt x="5064502" y="2740734"/>
                </a:cubicBezTo>
                <a:cubicBezTo>
                  <a:pt x="5039480" y="2721488"/>
                  <a:pt x="5020232" y="2704168"/>
                  <a:pt x="4997134" y="2679149"/>
                </a:cubicBezTo>
                <a:cubicBezTo>
                  <a:pt x="4960563" y="2688771"/>
                  <a:pt x="4931691" y="2696470"/>
                  <a:pt x="4898970" y="2713791"/>
                </a:cubicBezTo>
                <a:cubicBezTo>
                  <a:pt x="4891271" y="2717639"/>
                  <a:pt x="4889346" y="2734960"/>
                  <a:pt x="4895121" y="2740734"/>
                </a:cubicBezTo>
                <a:cubicBezTo>
                  <a:pt x="4920143" y="2765751"/>
                  <a:pt x="4931691" y="2811938"/>
                  <a:pt x="4925917" y="2844656"/>
                </a:cubicBezTo>
                <a:cubicBezTo>
                  <a:pt x="4923992" y="2856203"/>
                  <a:pt x="4945165" y="2846580"/>
                  <a:pt x="4956714" y="2842731"/>
                </a:cubicBezTo>
                <a:cubicBezTo>
                  <a:pt x="4949014" y="2840806"/>
                  <a:pt x="4929767" y="2840806"/>
                  <a:pt x="4929767" y="2825410"/>
                </a:cubicBezTo>
                <a:cubicBezTo>
                  <a:pt x="4960563" y="2840806"/>
                  <a:pt x="4997134" y="2840806"/>
                  <a:pt x="5039480" y="2835032"/>
                </a:cubicBezTo>
                <a:cubicBezTo>
                  <a:pt x="5093373" y="2827334"/>
                  <a:pt x="5141493" y="2829259"/>
                  <a:pt x="5201162" y="2823485"/>
                </a:cubicBezTo>
                <a:cubicBezTo>
                  <a:pt x="5231958" y="2821561"/>
                  <a:pt x="5258905" y="2817712"/>
                  <a:pt x="5291627" y="2815788"/>
                </a:cubicBezTo>
                <a:cubicBezTo>
                  <a:pt x="5297401" y="2813863"/>
                  <a:pt x="5308950" y="2825410"/>
                  <a:pt x="5299326" y="2825410"/>
                </a:cubicBezTo>
                <a:cubicBezTo>
                  <a:pt x="5274304" y="2825410"/>
                  <a:pt x="5247356" y="2825410"/>
                  <a:pt x="5220410" y="2833107"/>
                </a:cubicBezTo>
                <a:cubicBezTo>
                  <a:pt x="5206936" y="2836956"/>
                  <a:pt x="5245432" y="2871597"/>
                  <a:pt x="5253131" y="2881219"/>
                </a:cubicBezTo>
                <a:cubicBezTo>
                  <a:pt x="5233883" y="2886994"/>
                  <a:pt x="5226184" y="2875447"/>
                  <a:pt x="5216560" y="2865823"/>
                </a:cubicBezTo>
                <a:cubicBezTo>
                  <a:pt x="5191538" y="2836956"/>
                  <a:pt x="5151117" y="2823485"/>
                  <a:pt x="5120321" y="2840806"/>
                </a:cubicBezTo>
                <a:cubicBezTo>
                  <a:pt x="5052953" y="2848504"/>
                  <a:pt x="5000984" y="2856203"/>
                  <a:pt x="4950939" y="2856203"/>
                </a:cubicBezTo>
                <a:cubicBezTo>
                  <a:pt x="4945165" y="2856203"/>
                  <a:pt x="4933616" y="2861975"/>
                  <a:pt x="4931691" y="2861975"/>
                </a:cubicBezTo>
                <a:cubicBezTo>
                  <a:pt x="4931691" y="2873521"/>
                  <a:pt x="4941315" y="2885068"/>
                  <a:pt x="4947090" y="2885068"/>
                </a:cubicBezTo>
                <a:cubicBezTo>
                  <a:pt x="4989435" y="2892767"/>
                  <a:pt x="5037555" y="2873521"/>
                  <a:pt x="5058728" y="2875447"/>
                </a:cubicBezTo>
                <a:cubicBezTo>
                  <a:pt x="5072201" y="2877371"/>
                  <a:pt x="5087599" y="2865823"/>
                  <a:pt x="5102997" y="2881219"/>
                </a:cubicBezTo>
                <a:cubicBezTo>
                  <a:pt x="5058728" y="2888917"/>
                  <a:pt x="5012533" y="2900465"/>
                  <a:pt x="4975962" y="2902390"/>
                </a:cubicBezTo>
                <a:cubicBezTo>
                  <a:pt x="4962488" y="2902390"/>
                  <a:pt x="4954789" y="2921633"/>
                  <a:pt x="4958638" y="2935104"/>
                </a:cubicBezTo>
                <a:cubicBezTo>
                  <a:pt x="4968262" y="2965897"/>
                  <a:pt x="4958638" y="2992838"/>
                  <a:pt x="4956714" y="3019782"/>
                </a:cubicBezTo>
                <a:cubicBezTo>
                  <a:pt x="4956714" y="3039027"/>
                  <a:pt x="4939390" y="3077516"/>
                  <a:pt x="4956714" y="3079442"/>
                </a:cubicBezTo>
                <a:cubicBezTo>
                  <a:pt x="4979811" y="3083292"/>
                  <a:pt x="5008683" y="3085214"/>
                  <a:pt x="5033706" y="3089065"/>
                </a:cubicBezTo>
                <a:lnTo>
                  <a:pt x="5135719" y="3075592"/>
                </a:lnTo>
                <a:cubicBezTo>
                  <a:pt x="5141493" y="3073669"/>
                  <a:pt x="5151117" y="3073669"/>
                  <a:pt x="5154967" y="3079442"/>
                </a:cubicBezTo>
                <a:cubicBezTo>
                  <a:pt x="5162666" y="3092914"/>
                  <a:pt x="5178065" y="3098688"/>
                  <a:pt x="5195388" y="3102536"/>
                </a:cubicBezTo>
                <a:cubicBezTo>
                  <a:pt x="5228109" y="3110236"/>
                  <a:pt x="5251206" y="3139106"/>
                  <a:pt x="5280078" y="3142955"/>
                </a:cubicBezTo>
                <a:cubicBezTo>
                  <a:pt x="5314724" y="3135255"/>
                  <a:pt x="5343596" y="3152582"/>
                  <a:pt x="5358994" y="3175680"/>
                </a:cubicBezTo>
                <a:cubicBezTo>
                  <a:pt x="5362844" y="3179530"/>
                  <a:pt x="5355145" y="3191080"/>
                  <a:pt x="5353220" y="3191080"/>
                </a:cubicBezTo>
                <a:cubicBezTo>
                  <a:pt x="5316649" y="3185305"/>
                  <a:pt x="5283928" y="3181455"/>
                  <a:pt x="5258905" y="3154506"/>
                </a:cubicBezTo>
                <a:cubicBezTo>
                  <a:pt x="5255056" y="3166055"/>
                  <a:pt x="5243507" y="3173755"/>
                  <a:pt x="5243507" y="3152582"/>
                </a:cubicBezTo>
                <a:cubicBezTo>
                  <a:pt x="5199237" y="3150655"/>
                  <a:pt x="5158817" y="3139106"/>
                  <a:pt x="5120321" y="3146807"/>
                </a:cubicBezTo>
                <a:cubicBezTo>
                  <a:pt x="5106847" y="3129482"/>
                  <a:pt x="5085674" y="3125633"/>
                  <a:pt x="5076050" y="3127557"/>
                </a:cubicBezTo>
                <a:cubicBezTo>
                  <a:pt x="5037555" y="3133331"/>
                  <a:pt x="4995210" y="3127557"/>
                  <a:pt x="4968262" y="3116008"/>
                </a:cubicBezTo>
                <a:cubicBezTo>
                  <a:pt x="4949014" y="3106385"/>
                  <a:pt x="4943240" y="3137180"/>
                  <a:pt x="4941315" y="3148730"/>
                </a:cubicBezTo>
                <a:cubicBezTo>
                  <a:pt x="4922067" y="3252665"/>
                  <a:pt x="4897045" y="3358529"/>
                  <a:pt x="4897045" y="3468241"/>
                </a:cubicBezTo>
                <a:cubicBezTo>
                  <a:pt x="4910519" y="3493264"/>
                  <a:pt x="4941315" y="3499038"/>
                  <a:pt x="4947090" y="3510587"/>
                </a:cubicBezTo>
                <a:cubicBezTo>
                  <a:pt x="4958638" y="3533684"/>
                  <a:pt x="4937466" y="3533684"/>
                  <a:pt x="4931691" y="3529834"/>
                </a:cubicBezTo>
                <a:cubicBezTo>
                  <a:pt x="4925917" y="3524060"/>
                  <a:pt x="4910519" y="3504812"/>
                  <a:pt x="4906669" y="3497113"/>
                </a:cubicBezTo>
                <a:cubicBezTo>
                  <a:pt x="4902820" y="3489414"/>
                  <a:pt x="4895121" y="3493264"/>
                  <a:pt x="4893196" y="3500963"/>
                </a:cubicBezTo>
                <a:cubicBezTo>
                  <a:pt x="4889346" y="3527910"/>
                  <a:pt x="4889346" y="3554857"/>
                  <a:pt x="4887422" y="3583729"/>
                </a:cubicBezTo>
                <a:cubicBezTo>
                  <a:pt x="4887422" y="3589503"/>
                  <a:pt x="4887422" y="3595277"/>
                  <a:pt x="4887422" y="3601052"/>
                </a:cubicBezTo>
                <a:cubicBezTo>
                  <a:pt x="4925917" y="3643397"/>
                  <a:pt x="4956714" y="3689592"/>
                  <a:pt x="4974037" y="3737712"/>
                </a:cubicBezTo>
                <a:cubicBezTo>
                  <a:pt x="4947090" y="3704990"/>
                  <a:pt x="4918218" y="3672269"/>
                  <a:pt x="4887422" y="3641472"/>
                </a:cubicBezTo>
                <a:cubicBezTo>
                  <a:pt x="4887422" y="3649171"/>
                  <a:pt x="4887422" y="3656871"/>
                  <a:pt x="4887422" y="3664570"/>
                </a:cubicBezTo>
                <a:cubicBezTo>
                  <a:pt x="4935541" y="3712689"/>
                  <a:pt x="4977886" y="3766583"/>
                  <a:pt x="5012533" y="3822402"/>
                </a:cubicBezTo>
                <a:cubicBezTo>
                  <a:pt x="4972112" y="3781982"/>
                  <a:pt x="4929767" y="3743486"/>
                  <a:pt x="4893196" y="3701140"/>
                </a:cubicBezTo>
                <a:cubicBezTo>
                  <a:pt x="4933616" y="3799305"/>
                  <a:pt x="5049104" y="3866672"/>
                  <a:pt x="5070276" y="3964837"/>
                </a:cubicBezTo>
                <a:cubicBezTo>
                  <a:pt x="5041405" y="3928265"/>
                  <a:pt x="4993285" y="3882071"/>
                  <a:pt x="4966338" y="3855123"/>
                </a:cubicBezTo>
                <a:cubicBezTo>
                  <a:pt x="4958638" y="3870522"/>
                  <a:pt x="4966338" y="3876296"/>
                  <a:pt x="4962488" y="3889770"/>
                </a:cubicBezTo>
                <a:cubicBezTo>
                  <a:pt x="5027931" y="3951363"/>
                  <a:pt x="5108772" y="4020655"/>
                  <a:pt x="5104922" y="4114970"/>
                </a:cubicBezTo>
                <a:cubicBezTo>
                  <a:pt x="5072201" y="4089948"/>
                  <a:pt x="5041405" y="4043753"/>
                  <a:pt x="5002909" y="4032204"/>
                </a:cubicBezTo>
                <a:cubicBezTo>
                  <a:pt x="5018307" y="4080324"/>
                  <a:pt x="5076050" y="4136143"/>
                  <a:pt x="5116471" y="4143842"/>
                </a:cubicBezTo>
                <a:cubicBezTo>
                  <a:pt x="5116471" y="4176563"/>
                  <a:pt x="5120321" y="4224683"/>
                  <a:pt x="5114546" y="4247780"/>
                </a:cubicBezTo>
                <a:cubicBezTo>
                  <a:pt x="5089524" y="4203510"/>
                  <a:pt x="5047179" y="4168864"/>
                  <a:pt x="5012533" y="4130368"/>
                </a:cubicBezTo>
                <a:cubicBezTo>
                  <a:pt x="5010608" y="4145767"/>
                  <a:pt x="4997134" y="4139992"/>
                  <a:pt x="4991360" y="4147691"/>
                </a:cubicBezTo>
                <a:cubicBezTo>
                  <a:pt x="5049104" y="4188112"/>
                  <a:pt x="5074126" y="4247780"/>
                  <a:pt x="5124170" y="4290126"/>
                </a:cubicBezTo>
                <a:cubicBezTo>
                  <a:pt x="5116471" y="4318998"/>
                  <a:pt x="5118396" y="4330546"/>
                  <a:pt x="5108772" y="4355568"/>
                </a:cubicBezTo>
                <a:cubicBezTo>
                  <a:pt x="5054878" y="4318998"/>
                  <a:pt x="5039480" y="4255480"/>
                  <a:pt x="4989435" y="4216984"/>
                </a:cubicBezTo>
                <a:cubicBezTo>
                  <a:pt x="4985586" y="4224683"/>
                  <a:pt x="4977886" y="4228533"/>
                  <a:pt x="4972112" y="4234307"/>
                </a:cubicBezTo>
                <a:cubicBezTo>
                  <a:pt x="5012533" y="4290126"/>
                  <a:pt x="5054878" y="4344020"/>
                  <a:pt x="5104922" y="4394064"/>
                </a:cubicBezTo>
                <a:cubicBezTo>
                  <a:pt x="5097223" y="4411387"/>
                  <a:pt x="5099148" y="4440259"/>
                  <a:pt x="5087599" y="4449883"/>
                </a:cubicBezTo>
                <a:cubicBezTo>
                  <a:pt x="5010608" y="4357493"/>
                  <a:pt x="4931691" y="4263179"/>
                  <a:pt x="4852775" y="4168864"/>
                </a:cubicBezTo>
                <a:cubicBezTo>
                  <a:pt x="4854700" y="4182338"/>
                  <a:pt x="4856625" y="4197736"/>
                  <a:pt x="4858550" y="4211209"/>
                </a:cubicBezTo>
                <a:cubicBezTo>
                  <a:pt x="4929767" y="4292051"/>
                  <a:pt x="4999059" y="4372892"/>
                  <a:pt x="5064502" y="4457582"/>
                </a:cubicBezTo>
                <a:cubicBezTo>
                  <a:pt x="4999059" y="4461432"/>
                  <a:pt x="4981736" y="4424861"/>
                  <a:pt x="4935541" y="4376741"/>
                </a:cubicBezTo>
                <a:cubicBezTo>
                  <a:pt x="4925917" y="4365192"/>
                  <a:pt x="4914368" y="4353644"/>
                  <a:pt x="4902820" y="4342095"/>
                </a:cubicBezTo>
                <a:cubicBezTo>
                  <a:pt x="4904745" y="4344020"/>
                  <a:pt x="4906669" y="4347869"/>
                  <a:pt x="4908594" y="4349794"/>
                </a:cubicBezTo>
                <a:cubicBezTo>
                  <a:pt x="4910519" y="4355568"/>
                  <a:pt x="4889346" y="4345944"/>
                  <a:pt x="4893196" y="4361343"/>
                </a:cubicBezTo>
                <a:cubicBezTo>
                  <a:pt x="4950939" y="4417162"/>
                  <a:pt x="5012533" y="4471056"/>
                  <a:pt x="5018307" y="4549972"/>
                </a:cubicBezTo>
                <a:cubicBezTo>
                  <a:pt x="4974037" y="4498003"/>
                  <a:pt x="4925917" y="4442184"/>
                  <a:pt x="4877798" y="4386365"/>
                </a:cubicBezTo>
                <a:cubicBezTo>
                  <a:pt x="4873948" y="4388290"/>
                  <a:pt x="4870098" y="4388290"/>
                  <a:pt x="4866249" y="4388290"/>
                </a:cubicBezTo>
                <a:cubicBezTo>
                  <a:pt x="4864324" y="4380591"/>
                  <a:pt x="4858550" y="4380591"/>
                  <a:pt x="4856625" y="4388290"/>
                </a:cubicBezTo>
                <a:cubicBezTo>
                  <a:pt x="4914368" y="4457582"/>
                  <a:pt x="4962488" y="4526875"/>
                  <a:pt x="4997134" y="4598092"/>
                </a:cubicBezTo>
                <a:cubicBezTo>
                  <a:pt x="4952864" y="4544198"/>
                  <a:pt x="4908594" y="4488379"/>
                  <a:pt x="4864324" y="4434485"/>
                </a:cubicBezTo>
                <a:cubicBezTo>
                  <a:pt x="4864324" y="4438334"/>
                  <a:pt x="4862399" y="4442184"/>
                  <a:pt x="4860474" y="4446034"/>
                </a:cubicBezTo>
                <a:cubicBezTo>
                  <a:pt x="4868174" y="4459507"/>
                  <a:pt x="4872023" y="4472981"/>
                  <a:pt x="4875873" y="4484529"/>
                </a:cubicBezTo>
                <a:cubicBezTo>
                  <a:pt x="4916293" y="4532649"/>
                  <a:pt x="4952864" y="4582693"/>
                  <a:pt x="4970187" y="4636588"/>
                </a:cubicBezTo>
                <a:cubicBezTo>
                  <a:pt x="4941315" y="4648136"/>
                  <a:pt x="4937466" y="4609641"/>
                  <a:pt x="4927842" y="4596167"/>
                </a:cubicBezTo>
                <a:cubicBezTo>
                  <a:pt x="4912444" y="4576919"/>
                  <a:pt x="4897045" y="4555746"/>
                  <a:pt x="4879722" y="4536499"/>
                </a:cubicBezTo>
                <a:cubicBezTo>
                  <a:pt x="4879722" y="4549972"/>
                  <a:pt x="4875873" y="4561521"/>
                  <a:pt x="4873948" y="4573069"/>
                </a:cubicBezTo>
                <a:cubicBezTo>
                  <a:pt x="4891271" y="4601941"/>
                  <a:pt x="4908594" y="4630813"/>
                  <a:pt x="4922067" y="4659685"/>
                </a:cubicBezTo>
                <a:cubicBezTo>
                  <a:pt x="4887422" y="4659685"/>
                  <a:pt x="4868174" y="4632738"/>
                  <a:pt x="4850850" y="4605791"/>
                </a:cubicBezTo>
                <a:cubicBezTo>
                  <a:pt x="4847001" y="4607716"/>
                  <a:pt x="4843151" y="4609641"/>
                  <a:pt x="4841226" y="4613490"/>
                </a:cubicBezTo>
                <a:cubicBezTo>
                  <a:pt x="4839302" y="4617340"/>
                  <a:pt x="4850850" y="4623114"/>
                  <a:pt x="4850850" y="4632738"/>
                </a:cubicBezTo>
                <a:cubicBezTo>
                  <a:pt x="4847001" y="4630813"/>
                  <a:pt x="4845076" y="4628888"/>
                  <a:pt x="4841226" y="4626964"/>
                </a:cubicBezTo>
                <a:cubicBezTo>
                  <a:pt x="4850850" y="4638512"/>
                  <a:pt x="4860474" y="4650061"/>
                  <a:pt x="4868174" y="4661610"/>
                </a:cubicBezTo>
                <a:cubicBezTo>
                  <a:pt x="4848926" y="4655835"/>
                  <a:pt x="4837377" y="4663534"/>
                  <a:pt x="4820054" y="4663534"/>
                </a:cubicBezTo>
                <a:cubicBezTo>
                  <a:pt x="4795032" y="4630813"/>
                  <a:pt x="4768084" y="4600017"/>
                  <a:pt x="4741138" y="4569220"/>
                </a:cubicBezTo>
                <a:cubicBezTo>
                  <a:pt x="4737288" y="4574994"/>
                  <a:pt x="4733439" y="4574994"/>
                  <a:pt x="4729589" y="4569220"/>
                </a:cubicBezTo>
                <a:cubicBezTo>
                  <a:pt x="4719965" y="4555746"/>
                  <a:pt x="4710341" y="4542273"/>
                  <a:pt x="4700717" y="4526875"/>
                </a:cubicBezTo>
                <a:cubicBezTo>
                  <a:pt x="4548658" y="4359418"/>
                  <a:pt x="4379276" y="4201585"/>
                  <a:pt x="4227218" y="4034129"/>
                </a:cubicBezTo>
                <a:cubicBezTo>
                  <a:pt x="4221444" y="4047602"/>
                  <a:pt x="4215669" y="4061076"/>
                  <a:pt x="4211820" y="4076474"/>
                </a:cubicBezTo>
                <a:cubicBezTo>
                  <a:pt x="4275338" y="4130368"/>
                  <a:pt x="4346555" y="4182338"/>
                  <a:pt x="4408148" y="4245856"/>
                </a:cubicBezTo>
                <a:cubicBezTo>
                  <a:pt x="4544808" y="4384440"/>
                  <a:pt x="4667996" y="4526875"/>
                  <a:pt x="4785408" y="4657760"/>
                </a:cubicBezTo>
                <a:cubicBezTo>
                  <a:pt x="4756536" y="4650061"/>
                  <a:pt x="4731514" y="4648136"/>
                  <a:pt x="4710341" y="4650061"/>
                </a:cubicBezTo>
                <a:cubicBezTo>
                  <a:pt x="4550583" y="4463357"/>
                  <a:pt x="4373502" y="4288201"/>
                  <a:pt x="4204121" y="4107271"/>
                </a:cubicBezTo>
                <a:cubicBezTo>
                  <a:pt x="4202196" y="4111120"/>
                  <a:pt x="4202196" y="4113045"/>
                  <a:pt x="4198346" y="4113045"/>
                </a:cubicBezTo>
                <a:lnTo>
                  <a:pt x="4194497" y="4134218"/>
                </a:lnTo>
                <a:cubicBezTo>
                  <a:pt x="4356179" y="4295900"/>
                  <a:pt x="4517861" y="4459507"/>
                  <a:pt x="4664146" y="4630813"/>
                </a:cubicBezTo>
                <a:cubicBezTo>
                  <a:pt x="4540959" y="4623114"/>
                  <a:pt x="4500538" y="4544198"/>
                  <a:pt x="4437020" y="4469131"/>
                </a:cubicBezTo>
                <a:cubicBezTo>
                  <a:pt x="4354254" y="4372892"/>
                  <a:pt x="4267639" y="4278577"/>
                  <a:pt x="4184873" y="4186187"/>
                </a:cubicBezTo>
                <a:lnTo>
                  <a:pt x="4179099" y="4216984"/>
                </a:lnTo>
                <a:cubicBezTo>
                  <a:pt x="4296510" y="4342095"/>
                  <a:pt x="4417772" y="4467206"/>
                  <a:pt x="4527485" y="4600017"/>
                </a:cubicBezTo>
                <a:cubicBezTo>
                  <a:pt x="4404299" y="4580769"/>
                  <a:pt x="4381201" y="4498003"/>
                  <a:pt x="4323458" y="4434485"/>
                </a:cubicBezTo>
                <a:cubicBezTo>
                  <a:pt x="4271488" y="4376741"/>
                  <a:pt x="4219519" y="4320922"/>
                  <a:pt x="4169475" y="4267028"/>
                </a:cubicBezTo>
                <a:lnTo>
                  <a:pt x="4163700" y="4293975"/>
                </a:lnTo>
                <a:cubicBezTo>
                  <a:pt x="4236842" y="4370967"/>
                  <a:pt x="4306134" y="4449883"/>
                  <a:pt x="4369652" y="4534574"/>
                </a:cubicBezTo>
                <a:cubicBezTo>
                  <a:pt x="4271488" y="4496078"/>
                  <a:pt x="4206046" y="4438334"/>
                  <a:pt x="4150227" y="4372892"/>
                </a:cubicBezTo>
                <a:lnTo>
                  <a:pt x="4148302" y="4380591"/>
                </a:lnTo>
                <a:cubicBezTo>
                  <a:pt x="4148302" y="4382516"/>
                  <a:pt x="4150227" y="4388290"/>
                  <a:pt x="4152151" y="4394064"/>
                </a:cubicBezTo>
                <a:cubicBezTo>
                  <a:pt x="4165625" y="4411387"/>
                  <a:pt x="4181023" y="4428710"/>
                  <a:pt x="4194497" y="4447958"/>
                </a:cubicBezTo>
                <a:cubicBezTo>
                  <a:pt x="4182948" y="4442184"/>
                  <a:pt x="4169475" y="4436410"/>
                  <a:pt x="4156001" y="4430635"/>
                </a:cubicBezTo>
                <a:cubicBezTo>
                  <a:pt x="4156001" y="4432560"/>
                  <a:pt x="4157926" y="4436410"/>
                  <a:pt x="4157926" y="4438334"/>
                </a:cubicBezTo>
                <a:cubicBezTo>
                  <a:pt x="4173324" y="4532649"/>
                  <a:pt x="4171399" y="4625039"/>
                  <a:pt x="4175249" y="4719353"/>
                </a:cubicBezTo>
                <a:cubicBezTo>
                  <a:pt x="4177174" y="4759774"/>
                  <a:pt x="4181023" y="4809818"/>
                  <a:pt x="4179099" y="4850239"/>
                </a:cubicBezTo>
                <a:cubicBezTo>
                  <a:pt x="4179099" y="4852164"/>
                  <a:pt x="4171399" y="4857938"/>
                  <a:pt x="4169475" y="4859863"/>
                </a:cubicBezTo>
                <a:cubicBezTo>
                  <a:pt x="4182948" y="4861788"/>
                  <a:pt x="4181023" y="4873336"/>
                  <a:pt x="4181023" y="4881035"/>
                </a:cubicBezTo>
                <a:cubicBezTo>
                  <a:pt x="4181023" y="4907983"/>
                  <a:pt x="4186798" y="4931080"/>
                  <a:pt x="4181023" y="4956102"/>
                </a:cubicBezTo>
                <a:cubicBezTo>
                  <a:pt x="4169475" y="4958027"/>
                  <a:pt x="4146377" y="4938779"/>
                  <a:pt x="4130979" y="4934930"/>
                </a:cubicBezTo>
                <a:cubicBezTo>
                  <a:pt x="4117505" y="4933005"/>
                  <a:pt x="4111731" y="4948403"/>
                  <a:pt x="4117505" y="4958027"/>
                </a:cubicBezTo>
                <a:cubicBezTo>
                  <a:pt x="4129054" y="4973425"/>
                  <a:pt x="4142527" y="4984974"/>
                  <a:pt x="4154076" y="5000372"/>
                </a:cubicBezTo>
                <a:cubicBezTo>
                  <a:pt x="4156001" y="5000372"/>
                  <a:pt x="4171399" y="4986899"/>
                  <a:pt x="4169475" y="5006147"/>
                </a:cubicBezTo>
                <a:cubicBezTo>
                  <a:pt x="4169475" y="5008071"/>
                  <a:pt x="4169475" y="5027319"/>
                  <a:pt x="4159851" y="5019620"/>
                </a:cubicBezTo>
                <a:cubicBezTo>
                  <a:pt x="4152151" y="5013846"/>
                  <a:pt x="4138678" y="5017695"/>
                  <a:pt x="4136753" y="5029244"/>
                </a:cubicBezTo>
                <a:cubicBezTo>
                  <a:pt x="4148302" y="5031169"/>
                  <a:pt x="4148302" y="5042718"/>
                  <a:pt x="4132904" y="5040793"/>
                </a:cubicBezTo>
                <a:cubicBezTo>
                  <a:pt x="4130979" y="5058116"/>
                  <a:pt x="4115581" y="5071590"/>
                  <a:pt x="4127129" y="5085063"/>
                </a:cubicBezTo>
                <a:cubicBezTo>
                  <a:pt x="4132904" y="5090838"/>
                  <a:pt x="4146377" y="5090838"/>
                  <a:pt x="4142527" y="5102386"/>
                </a:cubicBezTo>
                <a:cubicBezTo>
                  <a:pt x="4136753" y="5121634"/>
                  <a:pt x="4117505" y="5106236"/>
                  <a:pt x="4102107" y="5112010"/>
                </a:cubicBezTo>
                <a:cubicBezTo>
                  <a:pt x="4107882" y="5119709"/>
                  <a:pt x="4109806" y="5131258"/>
                  <a:pt x="4098258" y="5133183"/>
                </a:cubicBezTo>
                <a:cubicBezTo>
                  <a:pt x="4088634" y="5133183"/>
                  <a:pt x="4080934" y="5115860"/>
                  <a:pt x="4065536" y="5127408"/>
                </a:cubicBezTo>
                <a:cubicBezTo>
                  <a:pt x="4057837" y="5133183"/>
                  <a:pt x="4036664" y="5129333"/>
                  <a:pt x="4030890" y="5144731"/>
                </a:cubicBezTo>
                <a:cubicBezTo>
                  <a:pt x="4028965" y="5150506"/>
                  <a:pt x="4023191" y="5158205"/>
                  <a:pt x="4017416" y="5152430"/>
                </a:cubicBezTo>
                <a:cubicBezTo>
                  <a:pt x="4009717" y="5142806"/>
                  <a:pt x="3980845" y="5138957"/>
                  <a:pt x="3992394" y="5121634"/>
                </a:cubicBezTo>
                <a:cubicBezTo>
                  <a:pt x="3996244" y="5125483"/>
                  <a:pt x="4007792" y="5127408"/>
                  <a:pt x="4000093" y="5119709"/>
                </a:cubicBezTo>
                <a:cubicBezTo>
                  <a:pt x="3990469" y="5110085"/>
                  <a:pt x="3980845" y="5102386"/>
                  <a:pt x="3978921" y="5086988"/>
                </a:cubicBezTo>
                <a:cubicBezTo>
                  <a:pt x="3992394" y="5075439"/>
                  <a:pt x="3996244" y="5054267"/>
                  <a:pt x="3986620" y="5038868"/>
                </a:cubicBezTo>
                <a:cubicBezTo>
                  <a:pt x="3984695" y="5044643"/>
                  <a:pt x="3982770" y="5052342"/>
                  <a:pt x="3978921" y="5058116"/>
                </a:cubicBezTo>
                <a:cubicBezTo>
                  <a:pt x="3926951" y="5033094"/>
                  <a:pt x="3884606" y="5073515"/>
                  <a:pt x="3900004" y="5121634"/>
                </a:cubicBezTo>
                <a:cubicBezTo>
                  <a:pt x="3717150" y="5104311"/>
                  <a:pt x="3605512" y="5011921"/>
                  <a:pt x="3513122" y="4927231"/>
                </a:cubicBezTo>
                <a:cubicBezTo>
                  <a:pt x="3578565" y="5019620"/>
                  <a:pt x="3720999" y="5125483"/>
                  <a:pt x="3874982" y="5137032"/>
                </a:cubicBezTo>
                <a:cubicBezTo>
                  <a:pt x="3909628" y="5140882"/>
                  <a:pt x="3950049" y="5125483"/>
                  <a:pt x="3950049" y="5171678"/>
                </a:cubicBezTo>
                <a:cubicBezTo>
                  <a:pt x="3942350" y="5177453"/>
                  <a:pt x="3923102" y="5165904"/>
                  <a:pt x="3925027" y="5187077"/>
                </a:cubicBezTo>
                <a:cubicBezTo>
                  <a:pt x="3861509" y="5169754"/>
                  <a:pt x="3799916" y="5173603"/>
                  <a:pt x="3751796" y="5152430"/>
                </a:cubicBezTo>
                <a:cubicBezTo>
                  <a:pt x="3788367" y="5223648"/>
                  <a:pt x="3884606" y="5167829"/>
                  <a:pt x="3932726" y="5214024"/>
                </a:cubicBezTo>
                <a:cubicBezTo>
                  <a:pt x="3911553" y="5260219"/>
                  <a:pt x="3911553" y="5371857"/>
                  <a:pt x="3863433" y="5393029"/>
                </a:cubicBezTo>
                <a:cubicBezTo>
                  <a:pt x="3842261" y="5389180"/>
                  <a:pt x="3826862" y="5391105"/>
                  <a:pt x="3811464" y="5394954"/>
                </a:cubicBezTo>
                <a:cubicBezTo>
                  <a:pt x="3807615" y="5429600"/>
                  <a:pt x="3846110" y="5435374"/>
                  <a:pt x="3846110" y="5468096"/>
                </a:cubicBezTo>
                <a:cubicBezTo>
                  <a:pt x="3751796" y="5433449"/>
                  <a:pt x="3784517" y="5560486"/>
                  <a:pt x="3736397" y="5577809"/>
                </a:cubicBezTo>
                <a:cubicBezTo>
                  <a:pt x="3746021" y="5568185"/>
                  <a:pt x="3751796" y="5552787"/>
                  <a:pt x="3755645" y="5535464"/>
                </a:cubicBezTo>
                <a:cubicBezTo>
                  <a:pt x="3747946" y="5516216"/>
                  <a:pt x="3728698" y="5504667"/>
                  <a:pt x="3713300" y="5491193"/>
                </a:cubicBezTo>
                <a:cubicBezTo>
                  <a:pt x="3728698" y="5408427"/>
                  <a:pt x="3645933" y="5319887"/>
                  <a:pt x="3572791" y="5366082"/>
                </a:cubicBezTo>
                <a:cubicBezTo>
                  <a:pt x="3357214" y="5277542"/>
                  <a:pt x="3247501" y="5090838"/>
                  <a:pt x="3087745" y="4956102"/>
                </a:cubicBezTo>
                <a:cubicBezTo>
                  <a:pt x="3222479" y="5110085"/>
                  <a:pt x="3351440" y="5283316"/>
                  <a:pt x="3557392" y="5379556"/>
                </a:cubicBezTo>
                <a:cubicBezTo>
                  <a:pt x="3524671" y="5391105"/>
                  <a:pt x="3486175" y="5394954"/>
                  <a:pt x="3445754" y="5396879"/>
                </a:cubicBezTo>
                <a:cubicBezTo>
                  <a:pt x="3503498" y="5433449"/>
                  <a:pt x="3563167" y="5394954"/>
                  <a:pt x="3605512" y="5371857"/>
                </a:cubicBezTo>
                <a:cubicBezTo>
                  <a:pt x="3605512" y="5416127"/>
                  <a:pt x="3632459" y="5441149"/>
                  <a:pt x="3632459" y="5485419"/>
                </a:cubicBezTo>
                <a:cubicBezTo>
                  <a:pt x="3541994" y="5525840"/>
                  <a:pt x="3632459" y="5616304"/>
                  <a:pt x="3578565" y="5689447"/>
                </a:cubicBezTo>
                <a:cubicBezTo>
                  <a:pt x="3532370" y="5700995"/>
                  <a:pt x="3480401" y="5666349"/>
                  <a:pt x="3461153" y="5714469"/>
                </a:cubicBezTo>
                <a:cubicBezTo>
                  <a:pt x="3447679" y="5747190"/>
                  <a:pt x="3474626" y="5810708"/>
                  <a:pt x="3422657" y="5829956"/>
                </a:cubicBezTo>
                <a:cubicBezTo>
                  <a:pt x="3413033" y="5697146"/>
                  <a:pt x="3355289" y="5518140"/>
                  <a:pt x="3274448" y="5418051"/>
                </a:cubicBezTo>
                <a:cubicBezTo>
                  <a:pt x="3197457" y="5325661"/>
                  <a:pt x="3124316" y="5219798"/>
                  <a:pt x="3012678" y="5179378"/>
                </a:cubicBezTo>
                <a:cubicBezTo>
                  <a:pt x="3147412" y="5267918"/>
                  <a:pt x="3259050" y="5410352"/>
                  <a:pt x="3314869" y="5525840"/>
                </a:cubicBezTo>
                <a:cubicBezTo>
                  <a:pt x="3297546" y="5525840"/>
                  <a:pt x="3297546" y="5514291"/>
                  <a:pt x="3282147" y="5514291"/>
                </a:cubicBezTo>
                <a:cubicBezTo>
                  <a:pt x="3174360" y="5537388"/>
                  <a:pt x="3158961" y="5427675"/>
                  <a:pt x="3099293" y="5387255"/>
                </a:cubicBezTo>
                <a:cubicBezTo>
                  <a:pt x="3014602" y="5231347"/>
                  <a:pt x="2916438" y="5125483"/>
                  <a:pt x="2868318" y="4934930"/>
                </a:cubicBezTo>
                <a:cubicBezTo>
                  <a:pt x="2831747" y="4784796"/>
                  <a:pt x="2777853" y="4646211"/>
                  <a:pt x="2795176" y="4474905"/>
                </a:cubicBezTo>
                <a:cubicBezTo>
                  <a:pt x="2722034" y="4600017"/>
                  <a:pt x="2793253" y="4717429"/>
                  <a:pt x="2818274" y="4815593"/>
                </a:cubicBezTo>
                <a:cubicBezTo>
                  <a:pt x="2841371" y="5038868"/>
                  <a:pt x="2953009" y="5204400"/>
                  <a:pt x="3070421" y="5368007"/>
                </a:cubicBezTo>
                <a:cubicBezTo>
                  <a:pt x="3028076" y="5356458"/>
                  <a:pt x="3033850" y="5319887"/>
                  <a:pt x="3003053" y="5300639"/>
                </a:cubicBezTo>
                <a:cubicBezTo>
                  <a:pt x="2976106" y="5285241"/>
                  <a:pt x="2943385" y="5294865"/>
                  <a:pt x="2912588" y="5281391"/>
                </a:cubicBezTo>
                <a:cubicBezTo>
                  <a:pt x="2883716" y="5269843"/>
                  <a:pt x="2879867" y="5239046"/>
                  <a:pt x="2850995" y="5229422"/>
                </a:cubicBezTo>
                <a:cubicBezTo>
                  <a:pt x="2812500" y="5215949"/>
                  <a:pt x="2764380" y="5231347"/>
                  <a:pt x="2729733" y="5198626"/>
                </a:cubicBezTo>
                <a:cubicBezTo>
                  <a:pt x="2743207" y="5185152"/>
                  <a:pt x="2723959" y="5158205"/>
                  <a:pt x="2716260" y="5138957"/>
                </a:cubicBezTo>
                <a:cubicBezTo>
                  <a:pt x="2754756" y="4907983"/>
                  <a:pt x="2654667" y="4727052"/>
                  <a:pt x="2725885" y="4496078"/>
                </a:cubicBezTo>
                <a:cubicBezTo>
                  <a:pt x="2689313" y="4376741"/>
                  <a:pt x="2733583" y="4153466"/>
                  <a:pt x="2822123" y="4061076"/>
                </a:cubicBezTo>
                <a:cubicBezTo>
                  <a:pt x="2845221" y="4184262"/>
                  <a:pt x="2856770" y="4365192"/>
                  <a:pt x="2991505" y="4382516"/>
                </a:cubicBezTo>
                <a:cubicBezTo>
                  <a:pt x="3039624" y="4455658"/>
                  <a:pt x="3043475" y="4555746"/>
                  <a:pt x="3072346" y="4636588"/>
                </a:cubicBezTo>
                <a:cubicBezTo>
                  <a:pt x="3143563" y="4844465"/>
                  <a:pt x="3322568" y="4967651"/>
                  <a:pt x="3516971" y="5110085"/>
                </a:cubicBezTo>
                <a:cubicBezTo>
                  <a:pt x="3316794" y="4921456"/>
                  <a:pt x="3089669" y="4748225"/>
                  <a:pt x="3047323" y="4457582"/>
                </a:cubicBezTo>
                <a:cubicBezTo>
                  <a:pt x="3028076" y="4432560"/>
                  <a:pt x="3016527" y="4403688"/>
                  <a:pt x="3001129" y="4374816"/>
                </a:cubicBezTo>
                <a:cubicBezTo>
                  <a:pt x="2995354" y="4369042"/>
                  <a:pt x="2991505" y="4367117"/>
                  <a:pt x="2983805" y="4370967"/>
                </a:cubicBezTo>
                <a:cubicBezTo>
                  <a:pt x="2968408" y="4255480"/>
                  <a:pt x="2899115" y="4157315"/>
                  <a:pt x="2906814" y="4039903"/>
                </a:cubicBezTo>
                <a:cubicBezTo>
                  <a:pt x="2958783" y="4166939"/>
                  <a:pt x="2960708" y="4326697"/>
                  <a:pt x="3112766" y="4392140"/>
                </a:cubicBezTo>
                <a:cubicBezTo>
                  <a:pt x="3172435" y="4284351"/>
                  <a:pt x="3004978" y="4236232"/>
                  <a:pt x="2981881" y="4147691"/>
                </a:cubicBezTo>
                <a:cubicBezTo>
                  <a:pt x="3087745" y="4215059"/>
                  <a:pt x="3130089" y="4324772"/>
                  <a:pt x="3207081" y="4409463"/>
                </a:cubicBezTo>
                <a:cubicBezTo>
                  <a:pt x="3239802" y="4374816"/>
                  <a:pt x="3209005" y="4324772"/>
                  <a:pt x="3199383" y="4292051"/>
                </a:cubicBezTo>
                <a:cubicBezTo>
                  <a:pt x="3224404" y="4297825"/>
                  <a:pt x="3268674" y="4292051"/>
                  <a:pt x="3297546" y="4318998"/>
                </a:cubicBezTo>
                <a:cubicBezTo>
                  <a:pt x="3332192" y="4278577"/>
                  <a:pt x="3393785" y="4284351"/>
                  <a:pt x="3436130" y="4255480"/>
                </a:cubicBezTo>
                <a:cubicBezTo>
                  <a:pt x="3351440" y="4213134"/>
                  <a:pt x="3222479" y="4184262"/>
                  <a:pt x="3191683" y="4097647"/>
                </a:cubicBezTo>
                <a:cubicBezTo>
                  <a:pt x="3178209" y="4101496"/>
                  <a:pt x="3176284" y="4120744"/>
                  <a:pt x="3164736" y="4122669"/>
                </a:cubicBezTo>
                <a:cubicBezTo>
                  <a:pt x="3166660" y="4101496"/>
                  <a:pt x="3174360" y="4091872"/>
                  <a:pt x="3185908" y="4084173"/>
                </a:cubicBezTo>
                <a:cubicBezTo>
                  <a:pt x="3253276" y="4126519"/>
                  <a:pt x="3337966" y="4222758"/>
                  <a:pt x="3426507" y="4163090"/>
                </a:cubicBezTo>
                <a:cubicBezTo>
                  <a:pt x="3430356" y="4151541"/>
                  <a:pt x="3420732" y="4147691"/>
                  <a:pt x="3424582" y="4136143"/>
                </a:cubicBezTo>
                <a:cubicBezTo>
                  <a:pt x="3384161" y="4101496"/>
                  <a:pt x="3314869" y="4103421"/>
                  <a:pt x="3272524" y="4080324"/>
                </a:cubicBezTo>
                <a:cubicBezTo>
                  <a:pt x="3241727" y="4064926"/>
                  <a:pt x="3226329" y="4034129"/>
                  <a:pt x="3195532" y="4016806"/>
                </a:cubicBezTo>
                <a:cubicBezTo>
                  <a:pt x="3155113" y="3993708"/>
                  <a:pt x="3093519" y="3999483"/>
                  <a:pt x="3078120" y="3947513"/>
                </a:cubicBezTo>
                <a:cubicBezTo>
                  <a:pt x="3162812" y="3959062"/>
                  <a:pt x="3234028" y="4014881"/>
                  <a:pt x="3301395" y="4005257"/>
                </a:cubicBezTo>
                <a:cubicBezTo>
                  <a:pt x="3291771" y="4014881"/>
                  <a:pt x="3280224" y="4022580"/>
                  <a:pt x="3266749" y="4028354"/>
                </a:cubicBezTo>
                <a:cubicBezTo>
                  <a:pt x="3293697" y="4111120"/>
                  <a:pt x="3451529" y="4116895"/>
                  <a:pt x="3484250" y="4041828"/>
                </a:cubicBezTo>
                <a:cubicBezTo>
                  <a:pt x="3465002" y="4003332"/>
                  <a:pt x="3397635" y="4032204"/>
                  <a:pt x="3372612" y="4020655"/>
                </a:cubicBezTo>
                <a:cubicBezTo>
                  <a:pt x="3389936" y="4012956"/>
                  <a:pt x="3443830" y="4011031"/>
                  <a:pt x="3420732" y="3976385"/>
                </a:cubicBezTo>
                <a:cubicBezTo>
                  <a:pt x="3395710" y="3972536"/>
                  <a:pt x="3370688" y="3993708"/>
                  <a:pt x="3351440" y="3978310"/>
                </a:cubicBezTo>
                <a:cubicBezTo>
                  <a:pt x="3374538" y="3968686"/>
                  <a:pt x="3405334" y="3957137"/>
                  <a:pt x="3401484" y="3924416"/>
                </a:cubicBezTo>
                <a:cubicBezTo>
                  <a:pt x="3395710" y="3858973"/>
                  <a:pt x="3293697" y="3922491"/>
                  <a:pt x="3257125" y="3918642"/>
                </a:cubicBezTo>
                <a:cubicBezTo>
                  <a:pt x="3162812" y="3907093"/>
                  <a:pt x="3110841" y="3835876"/>
                  <a:pt x="3151262" y="3756959"/>
                </a:cubicBezTo>
                <a:cubicBezTo>
                  <a:pt x="3149337" y="3805079"/>
                  <a:pt x="3191683" y="3868597"/>
                  <a:pt x="3245577" y="3851274"/>
                </a:cubicBezTo>
                <a:cubicBezTo>
                  <a:pt x="3085819" y="3824327"/>
                  <a:pt x="3245577" y="3560631"/>
                  <a:pt x="3041549" y="3585653"/>
                </a:cubicBezTo>
                <a:cubicBezTo>
                  <a:pt x="3076195" y="3508662"/>
                  <a:pt x="3147412" y="3504812"/>
                  <a:pt x="3234028" y="3533684"/>
                </a:cubicBezTo>
                <a:cubicBezTo>
                  <a:pt x="3241727" y="3525985"/>
                  <a:pt x="3247501" y="3510587"/>
                  <a:pt x="3257125" y="3504812"/>
                </a:cubicBezTo>
                <a:cubicBezTo>
                  <a:pt x="3407259" y="3477865"/>
                  <a:pt x="3266749" y="3708840"/>
                  <a:pt x="3386086" y="3701140"/>
                </a:cubicBezTo>
                <a:cubicBezTo>
                  <a:pt x="3434206" y="3699216"/>
                  <a:pt x="3430356" y="3597202"/>
                  <a:pt x="3461153" y="3554857"/>
                </a:cubicBezTo>
                <a:cubicBezTo>
                  <a:pt x="3488100" y="3593353"/>
                  <a:pt x="3565091" y="3581804"/>
                  <a:pt x="3611286" y="3618375"/>
                </a:cubicBezTo>
                <a:cubicBezTo>
                  <a:pt x="3617061" y="3654946"/>
                  <a:pt x="3638233" y="3683818"/>
                  <a:pt x="3684428" y="3695366"/>
                </a:cubicBezTo>
                <a:cubicBezTo>
                  <a:pt x="3678654" y="3751185"/>
                  <a:pt x="3632459" y="3847424"/>
                  <a:pt x="3684428" y="3868597"/>
                </a:cubicBezTo>
                <a:cubicBezTo>
                  <a:pt x="3755645" y="3897469"/>
                  <a:pt x="3755645" y="3778132"/>
                  <a:pt x="3774893" y="3733862"/>
                </a:cubicBezTo>
                <a:cubicBezTo>
                  <a:pt x="3888456" y="3751185"/>
                  <a:pt x="3826862" y="3880146"/>
                  <a:pt x="3909628" y="3918642"/>
                </a:cubicBezTo>
                <a:cubicBezTo>
                  <a:pt x="3903854" y="3943664"/>
                  <a:pt x="3919252" y="3959062"/>
                  <a:pt x="3932726" y="3978310"/>
                </a:cubicBezTo>
                <a:cubicBezTo>
                  <a:pt x="3936575" y="3964837"/>
                  <a:pt x="3938500" y="3949438"/>
                  <a:pt x="3942350" y="3935965"/>
                </a:cubicBezTo>
                <a:cubicBezTo>
                  <a:pt x="3944275" y="3926341"/>
                  <a:pt x="3944275" y="3918642"/>
                  <a:pt x="3944275" y="3909018"/>
                </a:cubicBezTo>
                <a:cubicBezTo>
                  <a:pt x="3938500" y="3910943"/>
                  <a:pt x="3930801" y="3912867"/>
                  <a:pt x="3925027" y="3916717"/>
                </a:cubicBezTo>
                <a:cubicBezTo>
                  <a:pt x="3919252" y="3895544"/>
                  <a:pt x="3900004" y="3885920"/>
                  <a:pt x="3882681" y="3872447"/>
                </a:cubicBezTo>
                <a:cubicBezTo>
                  <a:pt x="3886531" y="3795455"/>
                  <a:pt x="3857659" y="3739636"/>
                  <a:pt x="3780668" y="3712689"/>
                </a:cubicBezTo>
                <a:cubicBezTo>
                  <a:pt x="3715225" y="3726163"/>
                  <a:pt x="3774893" y="3868597"/>
                  <a:pt x="3686353" y="3847424"/>
                </a:cubicBezTo>
                <a:cubicBezTo>
                  <a:pt x="3678654" y="3801230"/>
                  <a:pt x="3690202" y="3758884"/>
                  <a:pt x="3705601" y="3701140"/>
                </a:cubicBezTo>
                <a:cubicBezTo>
                  <a:pt x="3703676" y="3683818"/>
                  <a:pt x="3682503" y="3679968"/>
                  <a:pt x="3678654" y="3664570"/>
                </a:cubicBezTo>
                <a:cubicBezTo>
                  <a:pt x="3682503" y="3537534"/>
                  <a:pt x="3680578" y="3391250"/>
                  <a:pt x="3659406" y="3256515"/>
                </a:cubicBezTo>
                <a:cubicBezTo>
                  <a:pt x="3640158" y="3256515"/>
                  <a:pt x="3642083" y="3235342"/>
                  <a:pt x="3640158" y="3229568"/>
                </a:cubicBezTo>
                <a:cubicBezTo>
                  <a:pt x="3638233" y="3219944"/>
                  <a:pt x="3634384" y="3212245"/>
                  <a:pt x="3632459" y="3202621"/>
                </a:cubicBezTo>
                <a:cubicBezTo>
                  <a:pt x="3642083" y="3252665"/>
                  <a:pt x="3647857" y="3304634"/>
                  <a:pt x="3653632" y="3356604"/>
                </a:cubicBezTo>
                <a:cubicBezTo>
                  <a:pt x="3634384" y="3348905"/>
                  <a:pt x="3630534" y="3333506"/>
                  <a:pt x="3603587" y="3331581"/>
                </a:cubicBezTo>
                <a:cubicBezTo>
                  <a:pt x="3572791" y="3202621"/>
                  <a:pt x="3526595" y="3079442"/>
                  <a:pt x="3459228" y="2971670"/>
                </a:cubicBezTo>
                <a:cubicBezTo>
                  <a:pt x="3453454" y="2975520"/>
                  <a:pt x="3449604" y="2981292"/>
                  <a:pt x="3445754" y="2985141"/>
                </a:cubicBezTo>
                <a:cubicBezTo>
                  <a:pt x="3507348" y="3090989"/>
                  <a:pt x="3547768" y="3210320"/>
                  <a:pt x="3595888" y="3325807"/>
                </a:cubicBezTo>
                <a:cubicBezTo>
                  <a:pt x="3572791" y="3320033"/>
                  <a:pt x="3549693" y="3316183"/>
                  <a:pt x="3526595" y="3310409"/>
                </a:cubicBezTo>
                <a:cubicBezTo>
                  <a:pt x="3491949" y="3214169"/>
                  <a:pt x="3470777" y="3117934"/>
                  <a:pt x="3426507" y="3031330"/>
                </a:cubicBezTo>
                <a:cubicBezTo>
                  <a:pt x="3424582" y="3035178"/>
                  <a:pt x="3421695" y="3039027"/>
                  <a:pt x="3418086" y="3041432"/>
                </a:cubicBezTo>
                <a:lnTo>
                  <a:pt x="3410135" y="3042333"/>
                </a:lnTo>
                <a:lnTo>
                  <a:pt x="3442868" y="3098207"/>
                </a:lnTo>
                <a:cubicBezTo>
                  <a:pt x="3476070" y="3162206"/>
                  <a:pt x="3502536" y="3230530"/>
                  <a:pt x="3518897" y="3304634"/>
                </a:cubicBezTo>
                <a:cubicBezTo>
                  <a:pt x="3493875" y="3302709"/>
                  <a:pt x="3484251" y="3295010"/>
                  <a:pt x="3465003" y="3296935"/>
                </a:cubicBezTo>
                <a:cubicBezTo>
                  <a:pt x="3447679" y="3231492"/>
                  <a:pt x="3418807" y="3171830"/>
                  <a:pt x="3388011" y="3116008"/>
                </a:cubicBezTo>
                <a:cubicBezTo>
                  <a:pt x="3388011" y="3121783"/>
                  <a:pt x="3386086" y="3129482"/>
                  <a:pt x="3384161" y="3135255"/>
                </a:cubicBezTo>
                <a:cubicBezTo>
                  <a:pt x="3413033" y="3189154"/>
                  <a:pt x="3439980" y="3243041"/>
                  <a:pt x="3443830" y="3291161"/>
                </a:cubicBezTo>
                <a:cubicBezTo>
                  <a:pt x="3409184" y="3266139"/>
                  <a:pt x="3391860" y="3218019"/>
                  <a:pt x="3372612" y="3171830"/>
                </a:cubicBezTo>
                <a:cubicBezTo>
                  <a:pt x="3370688" y="3175680"/>
                  <a:pt x="3370688" y="3181455"/>
                  <a:pt x="3368764" y="3185305"/>
                </a:cubicBezTo>
                <a:cubicBezTo>
                  <a:pt x="3382236" y="3214169"/>
                  <a:pt x="3393785" y="3244966"/>
                  <a:pt x="3403409" y="3277687"/>
                </a:cubicBezTo>
                <a:cubicBezTo>
                  <a:pt x="3341816" y="3239191"/>
                  <a:pt x="3311019" y="3162206"/>
                  <a:pt x="3320643" y="3090989"/>
                </a:cubicBezTo>
                <a:cubicBezTo>
                  <a:pt x="3332192" y="3110236"/>
                  <a:pt x="3341816" y="3129482"/>
                  <a:pt x="3351440" y="3148730"/>
                </a:cubicBezTo>
                <a:cubicBezTo>
                  <a:pt x="3353365" y="3142955"/>
                  <a:pt x="3355289" y="3139105"/>
                  <a:pt x="3357214" y="3133331"/>
                </a:cubicBezTo>
                <a:cubicBezTo>
                  <a:pt x="3347590" y="3112160"/>
                  <a:pt x="3336042" y="3092914"/>
                  <a:pt x="3320643" y="3077516"/>
                </a:cubicBezTo>
                <a:cubicBezTo>
                  <a:pt x="3326418" y="3058270"/>
                  <a:pt x="3311019" y="3033253"/>
                  <a:pt x="3324494" y="3021706"/>
                </a:cubicBezTo>
                <a:cubicBezTo>
                  <a:pt x="3337966" y="3048649"/>
                  <a:pt x="3353365" y="3075592"/>
                  <a:pt x="3370688" y="3110236"/>
                </a:cubicBezTo>
                <a:cubicBezTo>
                  <a:pt x="3372612" y="3104461"/>
                  <a:pt x="3376462" y="3100612"/>
                  <a:pt x="3378387" y="3096764"/>
                </a:cubicBezTo>
                <a:cubicBezTo>
                  <a:pt x="3359139" y="3062121"/>
                  <a:pt x="3339891" y="3029405"/>
                  <a:pt x="3322568" y="2994763"/>
                </a:cubicBezTo>
                <a:cubicBezTo>
                  <a:pt x="3353365" y="3019782"/>
                  <a:pt x="3370688" y="3050573"/>
                  <a:pt x="3388011" y="3083292"/>
                </a:cubicBezTo>
                <a:lnTo>
                  <a:pt x="3394767" y="3076534"/>
                </a:lnTo>
                <a:lnTo>
                  <a:pt x="3395212" y="3080569"/>
                </a:lnTo>
                <a:lnTo>
                  <a:pt x="3393785" y="3094839"/>
                </a:lnTo>
                <a:cubicBezTo>
                  <a:pt x="3395710" y="3096764"/>
                  <a:pt x="3395710" y="3100612"/>
                  <a:pt x="3397635" y="3102536"/>
                </a:cubicBezTo>
                <a:lnTo>
                  <a:pt x="3395212" y="3080569"/>
                </a:lnTo>
                <a:lnTo>
                  <a:pt x="3395710" y="3075592"/>
                </a:lnTo>
                <a:lnTo>
                  <a:pt x="3394767" y="3076534"/>
                </a:lnTo>
                <a:lnTo>
                  <a:pt x="3394496" y="3074074"/>
                </a:lnTo>
                <a:cubicBezTo>
                  <a:pt x="3377575" y="3013137"/>
                  <a:pt x="3301155" y="2986824"/>
                  <a:pt x="3326418" y="2917784"/>
                </a:cubicBezTo>
                <a:cubicBezTo>
                  <a:pt x="3348072" y="2946171"/>
                  <a:pt x="3368885" y="2975278"/>
                  <a:pt x="3388432" y="3005288"/>
                </a:cubicBezTo>
                <a:lnTo>
                  <a:pt x="3406626" y="3036343"/>
                </a:lnTo>
                <a:lnTo>
                  <a:pt x="3409665" y="3020985"/>
                </a:lnTo>
                <a:cubicBezTo>
                  <a:pt x="3409183" y="3014490"/>
                  <a:pt x="3408221" y="3009197"/>
                  <a:pt x="3411108" y="3006310"/>
                </a:cubicBezTo>
                <a:cubicBezTo>
                  <a:pt x="3413033" y="3004384"/>
                  <a:pt x="3413033" y="3004384"/>
                  <a:pt x="3413033" y="3004384"/>
                </a:cubicBezTo>
                <a:cubicBezTo>
                  <a:pt x="3407259" y="2992838"/>
                  <a:pt x="3399560" y="2981292"/>
                  <a:pt x="3391860" y="2969744"/>
                </a:cubicBezTo>
                <a:cubicBezTo>
                  <a:pt x="3391860" y="2971670"/>
                  <a:pt x="3391860" y="2973594"/>
                  <a:pt x="3391860" y="2975520"/>
                </a:cubicBezTo>
                <a:cubicBezTo>
                  <a:pt x="3391860" y="2985141"/>
                  <a:pt x="3364913" y="2975520"/>
                  <a:pt x="3361065" y="2963971"/>
                </a:cubicBezTo>
                <a:cubicBezTo>
                  <a:pt x="3357214" y="2952425"/>
                  <a:pt x="3359139" y="2940877"/>
                  <a:pt x="3362988" y="2931255"/>
                </a:cubicBezTo>
                <a:cubicBezTo>
                  <a:pt x="3330268" y="2894692"/>
                  <a:pt x="3287922" y="2867749"/>
                  <a:pt x="3295621" y="2804240"/>
                </a:cubicBezTo>
                <a:cubicBezTo>
                  <a:pt x="3328343" y="2831183"/>
                  <a:pt x="3357214" y="2860051"/>
                  <a:pt x="3382236" y="2890841"/>
                </a:cubicBezTo>
                <a:cubicBezTo>
                  <a:pt x="3382236" y="2888917"/>
                  <a:pt x="3384161" y="2885068"/>
                  <a:pt x="3384161" y="2883144"/>
                </a:cubicBezTo>
                <a:cubicBezTo>
                  <a:pt x="3388011" y="2860051"/>
                  <a:pt x="3347590" y="2861975"/>
                  <a:pt x="3349515" y="2838881"/>
                </a:cubicBezTo>
                <a:cubicBezTo>
                  <a:pt x="3349515" y="2836956"/>
                  <a:pt x="3349515" y="2833107"/>
                  <a:pt x="3349515" y="2831183"/>
                </a:cubicBezTo>
                <a:cubicBezTo>
                  <a:pt x="3320643" y="2802318"/>
                  <a:pt x="3289847" y="2775373"/>
                  <a:pt x="3257125" y="2752279"/>
                </a:cubicBezTo>
                <a:cubicBezTo>
                  <a:pt x="3251351" y="2758055"/>
                  <a:pt x="3243653" y="2761902"/>
                  <a:pt x="3239802" y="2761902"/>
                </a:cubicBezTo>
                <a:cubicBezTo>
                  <a:pt x="3222479" y="2759978"/>
                  <a:pt x="3228253" y="2748431"/>
                  <a:pt x="3235953" y="2736883"/>
                </a:cubicBezTo>
                <a:cubicBezTo>
                  <a:pt x="3230178" y="2733035"/>
                  <a:pt x="3226329" y="2731110"/>
                  <a:pt x="3220554" y="2727262"/>
                </a:cubicBezTo>
                <a:cubicBezTo>
                  <a:pt x="3228253" y="2727262"/>
                  <a:pt x="3237877" y="2725338"/>
                  <a:pt x="3247501" y="2721488"/>
                </a:cubicBezTo>
                <a:cubicBezTo>
                  <a:pt x="3255201" y="2713791"/>
                  <a:pt x="3266749" y="2702242"/>
                  <a:pt x="3276373" y="2692620"/>
                </a:cubicBezTo>
                <a:cubicBezTo>
                  <a:pt x="3270599" y="2694543"/>
                  <a:pt x="3266749" y="2694543"/>
                  <a:pt x="3266749" y="2690696"/>
                </a:cubicBezTo>
                <a:cubicBezTo>
                  <a:pt x="3274448" y="2684920"/>
                  <a:pt x="3280224" y="2681073"/>
                  <a:pt x="3287922" y="2675300"/>
                </a:cubicBezTo>
                <a:cubicBezTo>
                  <a:pt x="3291771" y="2663754"/>
                  <a:pt x="3284072" y="2682996"/>
                  <a:pt x="3276373" y="2681073"/>
                </a:cubicBezTo>
                <a:cubicBezTo>
                  <a:pt x="3262900" y="2677224"/>
                  <a:pt x="3253276" y="2663754"/>
                  <a:pt x="3239802" y="2661824"/>
                </a:cubicBezTo>
                <a:cubicBezTo>
                  <a:pt x="3234028" y="2665675"/>
                  <a:pt x="3228253" y="2667602"/>
                  <a:pt x="3222479" y="2671449"/>
                </a:cubicBezTo>
                <a:cubicBezTo>
                  <a:pt x="3222479" y="2673376"/>
                  <a:pt x="3220554" y="2673376"/>
                  <a:pt x="3220554" y="2673376"/>
                </a:cubicBezTo>
                <a:cubicBezTo>
                  <a:pt x="3193607" y="2688771"/>
                  <a:pt x="3166660" y="2700318"/>
                  <a:pt x="3132014" y="2704168"/>
                </a:cubicBezTo>
                <a:cubicBezTo>
                  <a:pt x="3149337" y="2686847"/>
                  <a:pt x="3168586" y="2671449"/>
                  <a:pt x="3189758" y="2656053"/>
                </a:cubicBezTo>
                <a:cubicBezTo>
                  <a:pt x="3180134" y="2650281"/>
                  <a:pt x="3172435" y="2644506"/>
                  <a:pt x="3162812" y="2636801"/>
                </a:cubicBezTo>
                <a:cubicBezTo>
                  <a:pt x="3128164" y="2667602"/>
                  <a:pt x="3095443" y="2708015"/>
                  <a:pt x="3053098" y="2713791"/>
                </a:cubicBezTo>
                <a:cubicBezTo>
                  <a:pt x="3087745" y="2686847"/>
                  <a:pt x="3122390" y="2659901"/>
                  <a:pt x="3157036" y="2632957"/>
                </a:cubicBezTo>
                <a:cubicBezTo>
                  <a:pt x="3147412" y="2623338"/>
                  <a:pt x="3135864" y="2613707"/>
                  <a:pt x="3126240" y="2604083"/>
                </a:cubicBezTo>
                <a:cubicBezTo>
                  <a:pt x="3124316" y="2606012"/>
                  <a:pt x="3122390" y="2606012"/>
                  <a:pt x="3120465" y="2607937"/>
                </a:cubicBezTo>
                <a:cubicBezTo>
                  <a:pt x="3122390" y="2606012"/>
                  <a:pt x="3124316" y="2604083"/>
                  <a:pt x="3126240" y="2602161"/>
                </a:cubicBezTo>
                <a:cubicBezTo>
                  <a:pt x="3118542" y="2594463"/>
                  <a:pt x="3112766" y="2586770"/>
                  <a:pt x="3105067" y="2579072"/>
                </a:cubicBezTo>
                <a:cubicBezTo>
                  <a:pt x="3103142" y="2582922"/>
                  <a:pt x="3099293" y="2584848"/>
                  <a:pt x="3095443" y="2588694"/>
                </a:cubicBezTo>
                <a:cubicBezTo>
                  <a:pt x="3097368" y="2584848"/>
                  <a:pt x="3101218" y="2580995"/>
                  <a:pt x="3103142" y="2577142"/>
                </a:cubicBezTo>
                <a:cubicBezTo>
                  <a:pt x="3099293" y="2571367"/>
                  <a:pt x="3093519" y="2565597"/>
                  <a:pt x="3089669" y="2559819"/>
                </a:cubicBezTo>
                <a:cubicBezTo>
                  <a:pt x="3078120" y="2571367"/>
                  <a:pt x="3064646" y="2582922"/>
                  <a:pt x="3051173" y="2594463"/>
                </a:cubicBezTo>
                <a:cubicBezTo>
                  <a:pt x="3053098" y="2569444"/>
                  <a:pt x="3062722" y="2552123"/>
                  <a:pt x="3072346" y="2534807"/>
                </a:cubicBezTo>
                <a:cubicBezTo>
                  <a:pt x="3070421" y="2532882"/>
                  <a:pt x="3066571" y="2529033"/>
                  <a:pt x="3064646" y="2525181"/>
                </a:cubicBezTo>
                <a:cubicBezTo>
                  <a:pt x="3060797" y="2529033"/>
                  <a:pt x="3058872" y="2534807"/>
                  <a:pt x="3055022" y="2538654"/>
                </a:cubicBezTo>
                <a:cubicBezTo>
                  <a:pt x="3058872" y="2517487"/>
                  <a:pt x="3049249" y="2498232"/>
                  <a:pt x="3037699" y="2484750"/>
                </a:cubicBezTo>
                <a:cubicBezTo>
                  <a:pt x="3035775" y="2488613"/>
                  <a:pt x="3031925" y="2492459"/>
                  <a:pt x="3028076" y="2494388"/>
                </a:cubicBezTo>
                <a:cubicBezTo>
                  <a:pt x="3039624" y="2521333"/>
                  <a:pt x="3047323" y="2552123"/>
                  <a:pt x="3016527" y="2571367"/>
                </a:cubicBezTo>
                <a:cubicBezTo>
                  <a:pt x="3006903" y="2513634"/>
                  <a:pt x="2976106" y="2469367"/>
                  <a:pt x="2906814" y="2448183"/>
                </a:cubicBezTo>
                <a:cubicBezTo>
                  <a:pt x="2902964" y="2411583"/>
                  <a:pt x="2839446" y="2378880"/>
                  <a:pt x="2862544" y="2321170"/>
                </a:cubicBezTo>
                <a:cubicBezTo>
                  <a:pt x="2872168" y="2296162"/>
                  <a:pt x="2895265" y="2280758"/>
                  <a:pt x="2912588" y="2255727"/>
                </a:cubicBezTo>
                <a:cubicBezTo>
                  <a:pt x="2910663" y="2234548"/>
                  <a:pt x="2908739" y="2215291"/>
                  <a:pt x="2908739" y="2196041"/>
                </a:cubicBezTo>
                <a:cubicBezTo>
                  <a:pt x="2902964" y="2196041"/>
                  <a:pt x="2897190" y="2196041"/>
                  <a:pt x="2891416" y="2192189"/>
                </a:cubicBezTo>
                <a:cubicBezTo>
                  <a:pt x="2893341" y="2197965"/>
                  <a:pt x="2895265" y="2203742"/>
                  <a:pt x="2897190" y="2209518"/>
                </a:cubicBezTo>
                <a:cubicBezTo>
                  <a:pt x="2849070" y="2134432"/>
                  <a:pt x="2806726" y="2047763"/>
                  <a:pt x="2789402" y="1949640"/>
                </a:cubicBezTo>
                <a:cubicBezTo>
                  <a:pt x="2781703" y="1947715"/>
                  <a:pt x="2772079" y="1947715"/>
                  <a:pt x="2770154" y="1941942"/>
                </a:cubicBezTo>
                <a:cubicBezTo>
                  <a:pt x="2766304" y="1932319"/>
                  <a:pt x="2760530" y="1924620"/>
                  <a:pt x="2754756" y="1916921"/>
                </a:cubicBezTo>
                <a:cubicBezTo>
                  <a:pt x="2777853" y="2034289"/>
                  <a:pt x="2824048" y="2134432"/>
                  <a:pt x="2864469" y="2228772"/>
                </a:cubicBezTo>
                <a:cubicBezTo>
                  <a:pt x="2789402" y="2136351"/>
                  <a:pt x="2735508" y="2022740"/>
                  <a:pt x="2720110" y="1888052"/>
                </a:cubicBezTo>
                <a:cubicBezTo>
                  <a:pt x="2716260" y="1886126"/>
                  <a:pt x="2712412" y="1884202"/>
                  <a:pt x="2708561" y="1882277"/>
                </a:cubicBezTo>
                <a:cubicBezTo>
                  <a:pt x="2700862" y="1861106"/>
                  <a:pt x="2697012" y="1841858"/>
                  <a:pt x="2689313" y="1824536"/>
                </a:cubicBezTo>
                <a:cubicBezTo>
                  <a:pt x="2700862" y="1999649"/>
                  <a:pt x="2768230" y="2159458"/>
                  <a:pt x="2856770" y="2282683"/>
                </a:cubicBezTo>
                <a:cubicBezTo>
                  <a:pt x="2725885" y="2151757"/>
                  <a:pt x="2620021" y="1945791"/>
                  <a:pt x="2658516" y="1701349"/>
                </a:cubicBezTo>
                <a:cubicBezTo>
                  <a:pt x="2660441" y="1674399"/>
                  <a:pt x="2664291" y="1649379"/>
                  <a:pt x="2666215" y="1624354"/>
                </a:cubicBezTo>
                <a:cubicBezTo>
                  <a:pt x="2668140" y="1616654"/>
                  <a:pt x="2652742" y="1616654"/>
                  <a:pt x="2645043" y="1612806"/>
                </a:cubicBezTo>
                <a:cubicBezTo>
                  <a:pt x="2566127" y="1888052"/>
                  <a:pt x="2702787" y="2132505"/>
                  <a:pt x="2829822" y="2317320"/>
                </a:cubicBezTo>
                <a:cubicBezTo>
                  <a:pt x="2673915" y="2140205"/>
                  <a:pt x="2544954" y="1888052"/>
                  <a:pt x="2623870" y="1564686"/>
                </a:cubicBezTo>
                <a:cubicBezTo>
                  <a:pt x="2614246" y="1564686"/>
                  <a:pt x="2602697" y="1568537"/>
                  <a:pt x="2594998" y="1570461"/>
                </a:cubicBezTo>
                <a:cubicBezTo>
                  <a:pt x="2593073" y="1566611"/>
                  <a:pt x="2591149" y="1564686"/>
                  <a:pt x="2589224" y="1560837"/>
                </a:cubicBezTo>
                <a:cubicBezTo>
                  <a:pt x="2577675" y="1628205"/>
                  <a:pt x="2571901" y="1697498"/>
                  <a:pt x="2577675" y="1764862"/>
                </a:cubicBezTo>
                <a:cubicBezTo>
                  <a:pt x="2544954" y="1724449"/>
                  <a:pt x="2544954" y="1545438"/>
                  <a:pt x="2604622" y="1474223"/>
                </a:cubicBezTo>
                <a:cubicBezTo>
                  <a:pt x="2600774" y="1495396"/>
                  <a:pt x="2596923" y="1514642"/>
                  <a:pt x="2593073" y="1535814"/>
                </a:cubicBezTo>
                <a:cubicBezTo>
                  <a:pt x="2594998" y="1533891"/>
                  <a:pt x="2596923" y="1531965"/>
                  <a:pt x="2600774" y="1530041"/>
                </a:cubicBezTo>
                <a:cubicBezTo>
                  <a:pt x="2604622" y="1528116"/>
                  <a:pt x="2616171" y="1524266"/>
                  <a:pt x="2621945" y="1522342"/>
                </a:cubicBezTo>
                <a:cubicBezTo>
                  <a:pt x="2625795" y="1526192"/>
                  <a:pt x="2629645" y="1528116"/>
                  <a:pt x="2633494" y="1530041"/>
                </a:cubicBezTo>
                <a:cubicBezTo>
                  <a:pt x="2635419" y="1522342"/>
                  <a:pt x="2637345" y="1516568"/>
                  <a:pt x="2639269" y="1508867"/>
                </a:cubicBezTo>
                <a:cubicBezTo>
                  <a:pt x="2648892" y="1506944"/>
                  <a:pt x="2656592" y="1520417"/>
                  <a:pt x="2664291" y="1530041"/>
                </a:cubicBezTo>
                <a:cubicBezTo>
                  <a:pt x="2675839" y="1528116"/>
                  <a:pt x="2685463" y="1522342"/>
                  <a:pt x="2697012" y="1514642"/>
                </a:cubicBezTo>
                <a:cubicBezTo>
                  <a:pt x="2698937" y="1514642"/>
                  <a:pt x="2700862" y="1512717"/>
                  <a:pt x="2702787" y="1510793"/>
                </a:cubicBezTo>
                <a:cubicBezTo>
                  <a:pt x="2698937" y="1503094"/>
                  <a:pt x="2693163" y="1497320"/>
                  <a:pt x="2687389" y="1493470"/>
                </a:cubicBezTo>
                <a:cubicBezTo>
                  <a:pt x="2698937" y="1489622"/>
                  <a:pt x="2708561" y="1483846"/>
                  <a:pt x="2718185" y="1478073"/>
                </a:cubicBezTo>
                <a:cubicBezTo>
                  <a:pt x="2718185" y="1474223"/>
                  <a:pt x="2716260" y="1472299"/>
                  <a:pt x="2714335" y="1468449"/>
                </a:cubicBezTo>
                <a:cubicBezTo>
                  <a:pt x="2708561" y="1460750"/>
                  <a:pt x="2697012" y="1462674"/>
                  <a:pt x="2687389" y="1460750"/>
                </a:cubicBezTo>
                <a:cubicBezTo>
                  <a:pt x="2677764" y="1466525"/>
                  <a:pt x="2670065" y="1474223"/>
                  <a:pt x="2660441" y="1478073"/>
                </a:cubicBezTo>
                <a:cubicBezTo>
                  <a:pt x="2668140" y="1472299"/>
                  <a:pt x="2673915" y="1464599"/>
                  <a:pt x="2679689" y="1456900"/>
                </a:cubicBezTo>
                <a:cubicBezTo>
                  <a:pt x="2677764" y="1454974"/>
                  <a:pt x="2675839" y="1453052"/>
                  <a:pt x="2673915" y="1451127"/>
                </a:cubicBezTo>
                <a:cubicBezTo>
                  <a:pt x="2670065" y="1445351"/>
                  <a:pt x="2677764" y="1431878"/>
                  <a:pt x="2685463" y="1431878"/>
                </a:cubicBezTo>
                <a:cubicBezTo>
                  <a:pt x="2689313" y="1431878"/>
                  <a:pt x="2693163" y="1431878"/>
                  <a:pt x="2697012" y="1431878"/>
                </a:cubicBezTo>
                <a:cubicBezTo>
                  <a:pt x="2729733" y="1379912"/>
                  <a:pt x="2760530" y="1312546"/>
                  <a:pt x="2795176" y="1264428"/>
                </a:cubicBezTo>
                <a:cubicBezTo>
                  <a:pt x="2795176" y="1258654"/>
                  <a:pt x="2795176" y="1250955"/>
                  <a:pt x="2795176" y="1245181"/>
                </a:cubicBezTo>
                <a:cubicBezTo>
                  <a:pt x="2795176" y="1237482"/>
                  <a:pt x="2799026" y="1227858"/>
                  <a:pt x="2808650" y="1227858"/>
                </a:cubicBezTo>
                <a:cubicBezTo>
                  <a:pt x="2814424" y="1227858"/>
                  <a:pt x="2818274" y="1231708"/>
                  <a:pt x="2820198" y="1233633"/>
                </a:cubicBezTo>
                <a:cubicBezTo>
                  <a:pt x="2829822" y="1224009"/>
                  <a:pt x="2839446" y="1216310"/>
                  <a:pt x="2849070" y="1210536"/>
                </a:cubicBezTo>
                <a:cubicBezTo>
                  <a:pt x="2839446" y="1222085"/>
                  <a:pt x="2831747" y="1233633"/>
                  <a:pt x="2824048" y="1247105"/>
                </a:cubicBezTo>
                <a:cubicBezTo>
                  <a:pt x="2824048" y="1249030"/>
                  <a:pt x="2824048" y="1250955"/>
                  <a:pt x="2824048" y="1252880"/>
                </a:cubicBezTo>
                <a:cubicBezTo>
                  <a:pt x="2827898" y="1277901"/>
                  <a:pt x="2820198" y="1299074"/>
                  <a:pt x="2824048" y="1314471"/>
                </a:cubicBezTo>
                <a:cubicBezTo>
                  <a:pt x="2825973" y="1314471"/>
                  <a:pt x="2825973" y="1316396"/>
                  <a:pt x="2825973" y="1316396"/>
                </a:cubicBezTo>
                <a:cubicBezTo>
                  <a:pt x="2833672" y="1300998"/>
                  <a:pt x="2841371" y="1287525"/>
                  <a:pt x="2847146" y="1274051"/>
                </a:cubicBezTo>
                <a:cubicBezTo>
                  <a:pt x="2839446" y="1272127"/>
                  <a:pt x="2841371" y="1287525"/>
                  <a:pt x="2831747" y="1283675"/>
                </a:cubicBezTo>
                <a:cubicBezTo>
                  <a:pt x="2858694" y="1229783"/>
                  <a:pt x="2887567" y="1173966"/>
                  <a:pt x="2914513" y="1118149"/>
                </a:cubicBezTo>
                <a:cubicBezTo>
                  <a:pt x="2918364" y="1089279"/>
                  <a:pt x="2927987" y="1066181"/>
                  <a:pt x="2941460" y="1046932"/>
                </a:cubicBezTo>
                <a:cubicBezTo>
                  <a:pt x="2953009" y="1031534"/>
                  <a:pt x="2949159" y="1012285"/>
                  <a:pt x="2951084" y="996887"/>
                </a:cubicBezTo>
                <a:cubicBezTo>
                  <a:pt x="2922212" y="1062331"/>
                  <a:pt x="2891416" y="1127773"/>
                  <a:pt x="2856770" y="1185515"/>
                </a:cubicBezTo>
                <a:cubicBezTo>
                  <a:pt x="2864469" y="1147020"/>
                  <a:pt x="2854845" y="1120074"/>
                  <a:pt x="2837523" y="1098903"/>
                </a:cubicBezTo>
                <a:cubicBezTo>
                  <a:pt x="2933761" y="931441"/>
                  <a:pt x="2997279" y="713921"/>
                  <a:pt x="3078120" y="519520"/>
                </a:cubicBezTo>
                <a:cubicBezTo>
                  <a:pt x="3078120" y="529143"/>
                  <a:pt x="3064646" y="546467"/>
                  <a:pt x="3080045" y="546467"/>
                </a:cubicBezTo>
                <a:cubicBezTo>
                  <a:pt x="3105067" y="427131"/>
                  <a:pt x="3133939" y="315494"/>
                  <a:pt x="3212855" y="278923"/>
                </a:cubicBezTo>
                <a:cubicBezTo>
                  <a:pt x="3191683" y="371312"/>
                  <a:pt x="3149337" y="463701"/>
                  <a:pt x="3132014" y="544542"/>
                </a:cubicBezTo>
                <a:cubicBezTo>
                  <a:pt x="3212855" y="459851"/>
                  <a:pt x="3205157" y="240427"/>
                  <a:pt x="3303320" y="182685"/>
                </a:cubicBezTo>
                <a:cubicBezTo>
                  <a:pt x="3293697" y="302021"/>
                  <a:pt x="3214780" y="421356"/>
                  <a:pt x="3228253" y="502196"/>
                </a:cubicBezTo>
                <a:cubicBezTo>
                  <a:pt x="3291771" y="380936"/>
                  <a:pt x="3285997" y="149963"/>
                  <a:pt x="3401484" y="109544"/>
                </a:cubicBezTo>
                <a:cubicBezTo>
                  <a:pt x="3362988" y="184609"/>
                  <a:pt x="3337966" y="340515"/>
                  <a:pt x="3312944" y="446378"/>
                </a:cubicBezTo>
                <a:cubicBezTo>
                  <a:pt x="3357214" y="353989"/>
                  <a:pt x="3397635" y="207707"/>
                  <a:pt x="3411108" y="101845"/>
                </a:cubicBezTo>
                <a:cubicBezTo>
                  <a:pt x="3485213" y="51319"/>
                  <a:pt x="3568159" y="-3627"/>
                  <a:pt x="3671553" y="188"/>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36402" y="4834783"/>
            <a:ext cx="3638852" cy="999487"/>
          </a:xfrm>
          <a:prstGeom prst="rect">
            <a:avLst/>
          </a:prstGeo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3987068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Layou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300087" y="1656000"/>
            <a:ext cx="5472000" cy="4464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Title 4">
            <a:extLst>
              <a:ext uri="{FF2B5EF4-FFF2-40B4-BE49-F238E27FC236}">
                <a16:creationId xmlns:a16="http://schemas.microsoft.com/office/drawing/2014/main" id="{BB6AC7B6-CDA5-4A4F-AD50-E3C16C6A0090}"/>
              </a:ext>
            </a:extLst>
          </p:cNvPr>
          <p:cNvSpPr>
            <a:spLocks noGrp="1"/>
          </p:cNvSpPr>
          <p:nvPr>
            <p:ph type="title"/>
          </p:nvPr>
        </p:nvSpPr>
        <p:spPr>
          <a:xfrm>
            <a:off x="6384922" y="432000"/>
            <a:ext cx="5387166" cy="695740"/>
          </a:xfrm>
          <a:prstGeom prst="rect">
            <a:avLst/>
          </a:prstGeom>
        </p:spPr>
        <p:txBody>
          <a:bodyPr/>
          <a:lstStyle/>
          <a:p>
            <a:r>
              <a:rPr lang="en-US"/>
              <a:t>Click to edit Master title style</a:t>
            </a:r>
            <a:endParaRPr lang="en-ZA" dirty="0"/>
          </a:p>
        </p:txBody>
      </p:sp>
      <p:sp>
        <p:nvSpPr>
          <p:cNvPr id="12" name="Subtitle 2">
            <a:extLst>
              <a:ext uri="{FF2B5EF4-FFF2-40B4-BE49-F238E27FC236}">
                <a16:creationId xmlns:a16="http://schemas.microsoft.com/office/drawing/2014/main" id="{9E0033C9-5861-4239-BD0E-9A6A58D38E52}"/>
              </a:ext>
            </a:extLst>
          </p:cNvPr>
          <p:cNvSpPr>
            <a:spLocks noGrp="1"/>
          </p:cNvSpPr>
          <p:nvPr>
            <p:ph type="body" sz="quarter" idx="32" hasCustomPrompt="1"/>
          </p:nvPr>
        </p:nvSpPr>
        <p:spPr>
          <a:xfrm>
            <a:off x="6299887" y="1260000"/>
            <a:ext cx="5472001" cy="252000"/>
          </a:xfrm>
          <a:prstGeom prst="rect">
            <a:avLst/>
          </a:prstGeo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a:xfrm>
            <a:off x="11706224" y="6356350"/>
            <a:ext cx="370575" cy="365125"/>
          </a:xfrm>
          <a:prstGeom prst="rect">
            <a:avLst/>
          </a:prstGeom>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a:lstStyle/>
          <a:p>
            <a:r>
              <a:rPr lang="en-ZA" dirty="0"/>
              <a:t>Add a footer</a:t>
            </a:r>
          </a:p>
        </p:txBody>
      </p:sp>
      <p:sp>
        <p:nvSpPr>
          <p:cNvPr id="11" name="Rectangle 10">
            <a:extLst>
              <a:ext uri="{FF2B5EF4-FFF2-40B4-BE49-F238E27FC236}">
                <a16:creationId xmlns:a16="http://schemas.microsoft.com/office/drawing/2014/main" id="{1CF27CC2-C21A-430D-B705-FB9C912CA32A}"/>
              </a:ext>
            </a:extLst>
          </p:cNvPr>
          <p:cNvSpPr/>
          <p:nvPr userDrawn="1"/>
        </p:nvSpPr>
        <p:spPr>
          <a:xfrm>
            <a:off x="6300087" y="432000"/>
            <a:ext cx="84835" cy="69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Picture Placeholder 13">
            <a:extLst>
              <a:ext uri="{FF2B5EF4-FFF2-40B4-BE49-F238E27FC236}">
                <a16:creationId xmlns:a16="http://schemas.microsoft.com/office/drawing/2014/main" id="{DCA242B9-5BE5-4598-94E9-591C69E2971D}"/>
              </a:ext>
            </a:extLst>
          </p:cNvPr>
          <p:cNvSpPr>
            <a:spLocks noGrp="1"/>
          </p:cNvSpPr>
          <p:nvPr>
            <p:ph type="pic" sz="quarter" idx="10" hasCustomPrompt="1"/>
          </p:nvPr>
        </p:nvSpPr>
        <p:spPr>
          <a:xfrm>
            <a:off x="664765" y="656556"/>
            <a:ext cx="4981405" cy="5071972"/>
          </a:xfrm>
          <a:custGeom>
            <a:avLst/>
            <a:gdLst>
              <a:gd name="connsiteX0" fmla="*/ 3165080 w 6630249"/>
              <a:gd name="connsiteY0" fmla="*/ 6730276 h 6750795"/>
              <a:gd name="connsiteX1" fmla="*/ 3185599 w 6630249"/>
              <a:gd name="connsiteY1" fmla="*/ 6750795 h 6750795"/>
              <a:gd name="connsiteX2" fmla="*/ 3159950 w 6630249"/>
              <a:gd name="connsiteY2" fmla="*/ 6735405 h 6750795"/>
              <a:gd name="connsiteX3" fmla="*/ 3165080 w 6630249"/>
              <a:gd name="connsiteY3" fmla="*/ 6730276 h 6750795"/>
              <a:gd name="connsiteX4" fmla="*/ 3093261 w 6630249"/>
              <a:gd name="connsiteY4" fmla="*/ 6596900 h 6750795"/>
              <a:gd name="connsiteX5" fmla="*/ 3188163 w 6630249"/>
              <a:gd name="connsiteY5" fmla="*/ 6702061 h 6750795"/>
              <a:gd name="connsiteX6" fmla="*/ 3193294 w 6630249"/>
              <a:gd name="connsiteY6" fmla="*/ 6720016 h 6750795"/>
              <a:gd name="connsiteX7" fmla="*/ 3147124 w 6630249"/>
              <a:gd name="connsiteY7" fmla="*/ 6668718 h 6750795"/>
              <a:gd name="connsiteX8" fmla="*/ 3116346 w 6630249"/>
              <a:gd name="connsiteY8" fmla="*/ 6632809 h 6750795"/>
              <a:gd name="connsiteX9" fmla="*/ 3095826 w 6630249"/>
              <a:gd name="connsiteY9" fmla="*/ 6609724 h 6750795"/>
              <a:gd name="connsiteX10" fmla="*/ 3093261 w 6630249"/>
              <a:gd name="connsiteY10" fmla="*/ 6596900 h 6750795"/>
              <a:gd name="connsiteX11" fmla="*/ 3057353 w 6630249"/>
              <a:gd name="connsiteY11" fmla="*/ 6509694 h 6750795"/>
              <a:gd name="connsiteX12" fmla="*/ 3070178 w 6630249"/>
              <a:gd name="connsiteY12" fmla="*/ 6517389 h 6750795"/>
              <a:gd name="connsiteX13" fmla="*/ 3106087 w 6630249"/>
              <a:gd name="connsiteY13" fmla="*/ 6540473 h 6750795"/>
              <a:gd name="connsiteX14" fmla="*/ 3126606 w 6630249"/>
              <a:gd name="connsiteY14" fmla="*/ 6558428 h 6750795"/>
              <a:gd name="connsiteX15" fmla="*/ 3136865 w 6630249"/>
              <a:gd name="connsiteY15" fmla="*/ 6586641 h 6750795"/>
              <a:gd name="connsiteX16" fmla="*/ 3057353 w 6630249"/>
              <a:gd name="connsiteY16" fmla="*/ 6509694 h 6750795"/>
              <a:gd name="connsiteX17" fmla="*/ 3067614 w 6630249"/>
              <a:gd name="connsiteY17" fmla="*/ 6468657 h 6750795"/>
              <a:gd name="connsiteX18" fmla="*/ 3080437 w 6630249"/>
              <a:gd name="connsiteY18" fmla="*/ 6481481 h 6750795"/>
              <a:gd name="connsiteX19" fmla="*/ 3083002 w 6630249"/>
              <a:gd name="connsiteY19" fmla="*/ 6486611 h 6750795"/>
              <a:gd name="connsiteX20" fmla="*/ 3067614 w 6630249"/>
              <a:gd name="connsiteY20" fmla="*/ 6468657 h 6750795"/>
              <a:gd name="connsiteX21" fmla="*/ 2959888 w 6630249"/>
              <a:gd name="connsiteY21" fmla="*/ 6319893 h 6750795"/>
              <a:gd name="connsiteX22" fmla="*/ 2972713 w 6630249"/>
              <a:gd name="connsiteY22" fmla="*/ 6325022 h 6750795"/>
              <a:gd name="connsiteX23" fmla="*/ 2957323 w 6630249"/>
              <a:gd name="connsiteY23" fmla="*/ 6353236 h 6750795"/>
              <a:gd name="connsiteX24" fmla="*/ 2959888 w 6630249"/>
              <a:gd name="connsiteY24" fmla="*/ 6319893 h 6750795"/>
              <a:gd name="connsiteX25" fmla="*/ 3008620 w 6630249"/>
              <a:gd name="connsiteY25" fmla="*/ 6276289 h 6750795"/>
              <a:gd name="connsiteX26" fmla="*/ 3029139 w 6630249"/>
              <a:gd name="connsiteY26" fmla="*/ 6345541 h 6750795"/>
              <a:gd name="connsiteX27" fmla="*/ 3034269 w 6630249"/>
              <a:gd name="connsiteY27" fmla="*/ 6276289 h 6750795"/>
              <a:gd name="connsiteX28" fmla="*/ 3008620 w 6630249"/>
              <a:gd name="connsiteY28" fmla="*/ 6276289 h 6750795"/>
              <a:gd name="connsiteX29" fmla="*/ 3385660 w 6630249"/>
              <a:gd name="connsiteY29" fmla="*/ 6217296 h 6750795"/>
              <a:gd name="connsiteX30" fmla="*/ 3444652 w 6630249"/>
              <a:gd name="connsiteY30" fmla="*/ 6268595 h 6750795"/>
              <a:gd name="connsiteX31" fmla="*/ 3434393 w 6630249"/>
              <a:gd name="connsiteY31" fmla="*/ 6260900 h 6750795"/>
              <a:gd name="connsiteX32" fmla="*/ 3385660 w 6630249"/>
              <a:gd name="connsiteY32" fmla="*/ 6217296 h 6750795"/>
              <a:gd name="connsiteX33" fmla="*/ 3318972 w 6630249"/>
              <a:gd name="connsiteY33" fmla="*/ 6201907 h 6750795"/>
              <a:gd name="connsiteX34" fmla="*/ 3434393 w 6630249"/>
              <a:gd name="connsiteY34" fmla="*/ 6291679 h 6750795"/>
              <a:gd name="connsiteX35" fmla="*/ 3403614 w 6630249"/>
              <a:gd name="connsiteY35" fmla="*/ 6276289 h 6750795"/>
              <a:gd name="connsiteX36" fmla="*/ 3318972 w 6630249"/>
              <a:gd name="connsiteY36" fmla="*/ 6201907 h 6750795"/>
              <a:gd name="connsiteX37" fmla="*/ 3206118 w 6630249"/>
              <a:gd name="connsiteY37" fmla="*/ 6109571 h 6750795"/>
              <a:gd name="connsiteX38" fmla="*/ 3208682 w 6630249"/>
              <a:gd name="connsiteY38" fmla="*/ 6150610 h 6750795"/>
              <a:gd name="connsiteX39" fmla="*/ 3175339 w 6630249"/>
              <a:gd name="connsiteY39" fmla="*/ 6124961 h 6750795"/>
              <a:gd name="connsiteX40" fmla="*/ 3206118 w 6630249"/>
              <a:gd name="connsiteY40" fmla="*/ 6109571 h 6750795"/>
              <a:gd name="connsiteX41" fmla="*/ 3254850 w 6630249"/>
              <a:gd name="connsiteY41" fmla="*/ 6104441 h 6750795"/>
              <a:gd name="connsiteX42" fmla="*/ 3308713 w 6630249"/>
              <a:gd name="connsiteY42" fmla="*/ 6153175 h 6750795"/>
              <a:gd name="connsiteX43" fmla="*/ 3259980 w 6630249"/>
              <a:gd name="connsiteY43" fmla="*/ 6117266 h 6750795"/>
              <a:gd name="connsiteX44" fmla="*/ 3254850 w 6630249"/>
              <a:gd name="connsiteY44" fmla="*/ 6104441 h 6750795"/>
              <a:gd name="connsiteX45" fmla="*/ 3121476 w 6630249"/>
              <a:gd name="connsiteY45" fmla="*/ 6078793 h 6750795"/>
              <a:gd name="connsiteX46" fmla="*/ 3131736 w 6630249"/>
              <a:gd name="connsiteY46" fmla="*/ 6083922 h 6750795"/>
              <a:gd name="connsiteX47" fmla="*/ 3149689 w 6630249"/>
              <a:gd name="connsiteY47" fmla="*/ 6094182 h 6750795"/>
              <a:gd name="connsiteX48" fmla="*/ 3141995 w 6630249"/>
              <a:gd name="connsiteY48" fmla="*/ 6096747 h 6750795"/>
              <a:gd name="connsiteX49" fmla="*/ 3124041 w 6630249"/>
              <a:gd name="connsiteY49" fmla="*/ 6081358 h 6750795"/>
              <a:gd name="connsiteX50" fmla="*/ 3121476 w 6630249"/>
              <a:gd name="connsiteY50" fmla="*/ 6078793 h 6750795"/>
              <a:gd name="connsiteX51" fmla="*/ 2898330 w 6630249"/>
              <a:gd name="connsiteY51" fmla="*/ 6048013 h 6750795"/>
              <a:gd name="connsiteX52" fmla="*/ 2911154 w 6630249"/>
              <a:gd name="connsiteY52" fmla="*/ 6063402 h 6750795"/>
              <a:gd name="connsiteX53" fmla="*/ 2947062 w 6630249"/>
              <a:gd name="connsiteY53" fmla="*/ 6089051 h 6750795"/>
              <a:gd name="connsiteX54" fmla="*/ 2954757 w 6630249"/>
              <a:gd name="connsiteY54" fmla="*/ 6089051 h 6750795"/>
              <a:gd name="connsiteX55" fmla="*/ 3006055 w 6630249"/>
              <a:gd name="connsiteY55" fmla="*/ 6191648 h 6750795"/>
              <a:gd name="connsiteX56" fmla="*/ 2985536 w 6630249"/>
              <a:gd name="connsiteY56" fmla="*/ 6201907 h 6750795"/>
              <a:gd name="connsiteX57" fmla="*/ 3006055 w 6630249"/>
              <a:gd name="connsiteY57" fmla="*/ 6266030 h 6750795"/>
              <a:gd name="connsiteX58" fmla="*/ 3041963 w 6630249"/>
              <a:gd name="connsiteY58" fmla="*/ 6268595 h 6750795"/>
              <a:gd name="connsiteX59" fmla="*/ 3065047 w 6630249"/>
              <a:gd name="connsiteY59" fmla="*/ 6291679 h 6750795"/>
              <a:gd name="connsiteX60" fmla="*/ 3070177 w 6630249"/>
              <a:gd name="connsiteY60" fmla="*/ 6294244 h 6750795"/>
              <a:gd name="connsiteX61" fmla="*/ 3090696 w 6630249"/>
              <a:gd name="connsiteY61" fmla="*/ 6337847 h 6750795"/>
              <a:gd name="connsiteX62" fmla="*/ 3059917 w 6630249"/>
              <a:gd name="connsiteY62" fmla="*/ 6350671 h 6750795"/>
              <a:gd name="connsiteX63" fmla="*/ 3036835 w 6630249"/>
              <a:gd name="connsiteY63" fmla="*/ 6384015 h 6750795"/>
              <a:gd name="connsiteX64" fmla="*/ 3013751 w 6630249"/>
              <a:gd name="connsiteY64" fmla="*/ 6414793 h 6750795"/>
              <a:gd name="connsiteX65" fmla="*/ 2993231 w 6630249"/>
              <a:gd name="connsiteY65" fmla="*/ 6412228 h 6750795"/>
              <a:gd name="connsiteX66" fmla="*/ 2988101 w 6630249"/>
              <a:gd name="connsiteY66" fmla="*/ 6412228 h 6750795"/>
              <a:gd name="connsiteX67" fmla="*/ 2982972 w 6630249"/>
              <a:gd name="connsiteY67" fmla="*/ 6327587 h 6750795"/>
              <a:gd name="connsiteX68" fmla="*/ 2985536 w 6630249"/>
              <a:gd name="connsiteY68" fmla="*/ 6312198 h 6750795"/>
              <a:gd name="connsiteX69" fmla="*/ 2980406 w 6630249"/>
              <a:gd name="connsiteY69" fmla="*/ 6317327 h 6750795"/>
              <a:gd name="connsiteX70" fmla="*/ 2954757 w 6630249"/>
              <a:gd name="connsiteY70" fmla="*/ 6276289 h 6750795"/>
              <a:gd name="connsiteX71" fmla="*/ 2954757 w 6630249"/>
              <a:gd name="connsiteY71" fmla="*/ 6296808 h 6750795"/>
              <a:gd name="connsiteX72" fmla="*/ 2952193 w 6630249"/>
              <a:gd name="connsiteY72" fmla="*/ 6299373 h 6750795"/>
              <a:gd name="connsiteX73" fmla="*/ 2939368 w 6630249"/>
              <a:gd name="connsiteY73" fmla="*/ 6314762 h 6750795"/>
              <a:gd name="connsiteX74" fmla="*/ 2939368 w 6630249"/>
              <a:gd name="connsiteY74" fmla="*/ 6312198 h 6750795"/>
              <a:gd name="connsiteX75" fmla="*/ 2965017 w 6630249"/>
              <a:gd name="connsiteY75" fmla="*/ 6227556 h 6750795"/>
              <a:gd name="connsiteX76" fmla="*/ 2967581 w 6630249"/>
              <a:gd name="connsiteY76" fmla="*/ 6217297 h 6750795"/>
              <a:gd name="connsiteX77" fmla="*/ 2957322 w 6630249"/>
              <a:gd name="connsiteY77" fmla="*/ 6209602 h 6750795"/>
              <a:gd name="connsiteX78" fmla="*/ 2918848 w 6630249"/>
              <a:gd name="connsiteY78" fmla="*/ 6281419 h 6750795"/>
              <a:gd name="connsiteX79" fmla="*/ 2916284 w 6630249"/>
              <a:gd name="connsiteY79" fmla="*/ 6278854 h 6750795"/>
              <a:gd name="connsiteX80" fmla="*/ 2934238 w 6630249"/>
              <a:gd name="connsiteY80" fmla="*/ 6235251 h 6750795"/>
              <a:gd name="connsiteX81" fmla="*/ 2957322 w 6630249"/>
              <a:gd name="connsiteY81" fmla="*/ 6119830 h 6750795"/>
              <a:gd name="connsiteX82" fmla="*/ 2952193 w 6630249"/>
              <a:gd name="connsiteY82" fmla="*/ 6101876 h 6750795"/>
              <a:gd name="connsiteX83" fmla="*/ 2944497 w 6630249"/>
              <a:gd name="connsiteY83" fmla="*/ 6119830 h 6750795"/>
              <a:gd name="connsiteX84" fmla="*/ 2900894 w 6630249"/>
              <a:gd name="connsiteY84" fmla="*/ 6240381 h 6750795"/>
              <a:gd name="connsiteX85" fmla="*/ 2862421 w 6630249"/>
              <a:gd name="connsiteY85" fmla="*/ 6173693 h 6750795"/>
              <a:gd name="connsiteX86" fmla="*/ 2818818 w 6630249"/>
              <a:gd name="connsiteY86" fmla="*/ 6071097 h 6750795"/>
              <a:gd name="connsiteX87" fmla="*/ 2875245 w 6630249"/>
              <a:gd name="connsiteY87" fmla="*/ 6055707 h 6750795"/>
              <a:gd name="connsiteX88" fmla="*/ 2898330 w 6630249"/>
              <a:gd name="connsiteY88" fmla="*/ 6048013 h 6750795"/>
              <a:gd name="connsiteX89" fmla="*/ 2829078 w 6630249"/>
              <a:gd name="connsiteY89" fmla="*/ 6030060 h 6750795"/>
              <a:gd name="connsiteX90" fmla="*/ 2836772 w 6630249"/>
              <a:gd name="connsiteY90" fmla="*/ 6042884 h 6750795"/>
              <a:gd name="connsiteX91" fmla="*/ 2834208 w 6630249"/>
              <a:gd name="connsiteY91" fmla="*/ 6040319 h 6750795"/>
              <a:gd name="connsiteX92" fmla="*/ 2829078 w 6630249"/>
              <a:gd name="connsiteY92" fmla="*/ 6030060 h 6750795"/>
              <a:gd name="connsiteX93" fmla="*/ 4393663 w 6630249"/>
              <a:gd name="connsiteY93" fmla="*/ 6009541 h 6750795"/>
              <a:gd name="connsiteX94" fmla="*/ 4393663 w 6630249"/>
              <a:gd name="connsiteY94" fmla="*/ 6019800 h 6750795"/>
              <a:gd name="connsiteX95" fmla="*/ 4406488 w 6630249"/>
              <a:gd name="connsiteY95" fmla="*/ 6035190 h 6750795"/>
              <a:gd name="connsiteX96" fmla="*/ 4339800 w 6630249"/>
              <a:gd name="connsiteY96" fmla="*/ 6014670 h 6750795"/>
              <a:gd name="connsiteX97" fmla="*/ 4393663 w 6630249"/>
              <a:gd name="connsiteY97" fmla="*/ 6009541 h 6750795"/>
              <a:gd name="connsiteX98" fmla="*/ 3057353 w 6630249"/>
              <a:gd name="connsiteY98" fmla="*/ 5989021 h 6750795"/>
              <a:gd name="connsiteX99" fmla="*/ 3103521 w 6630249"/>
              <a:gd name="connsiteY99" fmla="*/ 6024930 h 6750795"/>
              <a:gd name="connsiteX100" fmla="*/ 3136865 w 6630249"/>
              <a:gd name="connsiteY100" fmla="*/ 6050579 h 6750795"/>
              <a:gd name="connsiteX101" fmla="*/ 3049658 w 6630249"/>
              <a:gd name="connsiteY101" fmla="*/ 5991587 h 6750795"/>
              <a:gd name="connsiteX102" fmla="*/ 3057353 w 6630249"/>
              <a:gd name="connsiteY102" fmla="*/ 5989021 h 6750795"/>
              <a:gd name="connsiteX103" fmla="*/ 4491129 w 6630249"/>
              <a:gd name="connsiteY103" fmla="*/ 5986457 h 6750795"/>
              <a:gd name="connsiteX104" fmla="*/ 4493694 w 6630249"/>
              <a:gd name="connsiteY104" fmla="*/ 5989021 h 6750795"/>
              <a:gd name="connsiteX105" fmla="*/ 4465480 w 6630249"/>
              <a:gd name="connsiteY105" fmla="*/ 5989021 h 6750795"/>
              <a:gd name="connsiteX106" fmla="*/ 4491129 w 6630249"/>
              <a:gd name="connsiteY106" fmla="*/ 5986457 h 6750795"/>
              <a:gd name="connsiteX107" fmla="*/ 2821384 w 6630249"/>
              <a:gd name="connsiteY107" fmla="*/ 5981326 h 6750795"/>
              <a:gd name="connsiteX108" fmla="*/ 2813690 w 6630249"/>
              <a:gd name="connsiteY108" fmla="*/ 5991587 h 6750795"/>
              <a:gd name="connsiteX109" fmla="*/ 2793170 w 6630249"/>
              <a:gd name="connsiteY109" fmla="*/ 6027495 h 6750795"/>
              <a:gd name="connsiteX110" fmla="*/ 2772650 w 6630249"/>
              <a:gd name="connsiteY110" fmla="*/ 5983892 h 6750795"/>
              <a:gd name="connsiteX111" fmla="*/ 2821384 w 6630249"/>
              <a:gd name="connsiteY111" fmla="*/ 5981326 h 6750795"/>
              <a:gd name="connsiteX112" fmla="*/ 4393662 w 6630249"/>
              <a:gd name="connsiteY112" fmla="*/ 5968502 h 6750795"/>
              <a:gd name="connsiteX113" fmla="*/ 4406487 w 6630249"/>
              <a:gd name="connsiteY113" fmla="*/ 5978762 h 6750795"/>
              <a:gd name="connsiteX114" fmla="*/ 4391098 w 6630249"/>
              <a:gd name="connsiteY114" fmla="*/ 5973632 h 6750795"/>
              <a:gd name="connsiteX115" fmla="*/ 4393662 w 6630249"/>
              <a:gd name="connsiteY115" fmla="*/ 5968502 h 6750795"/>
              <a:gd name="connsiteX116" fmla="*/ 4550121 w 6630249"/>
              <a:gd name="connsiteY116" fmla="*/ 5953113 h 6750795"/>
              <a:gd name="connsiteX117" fmla="*/ 4544992 w 6630249"/>
              <a:gd name="connsiteY117" fmla="*/ 5973632 h 6750795"/>
              <a:gd name="connsiteX118" fmla="*/ 4550121 w 6630249"/>
              <a:gd name="connsiteY118" fmla="*/ 5976197 h 6750795"/>
              <a:gd name="connsiteX119" fmla="*/ 4519343 w 6630249"/>
              <a:gd name="connsiteY119" fmla="*/ 5983891 h 6750795"/>
              <a:gd name="connsiteX120" fmla="*/ 4550121 w 6630249"/>
              <a:gd name="connsiteY120" fmla="*/ 5953113 h 6750795"/>
              <a:gd name="connsiteX121" fmla="*/ 4429571 w 6630249"/>
              <a:gd name="connsiteY121" fmla="*/ 5950548 h 6750795"/>
              <a:gd name="connsiteX122" fmla="*/ 4432136 w 6630249"/>
              <a:gd name="connsiteY122" fmla="*/ 5958242 h 6750795"/>
              <a:gd name="connsiteX123" fmla="*/ 4429571 w 6630249"/>
              <a:gd name="connsiteY123" fmla="*/ 5950548 h 6750795"/>
              <a:gd name="connsiteX124" fmla="*/ 4483434 w 6630249"/>
              <a:gd name="connsiteY124" fmla="*/ 5945419 h 6750795"/>
              <a:gd name="connsiteX125" fmla="*/ 4488564 w 6630249"/>
              <a:gd name="connsiteY125" fmla="*/ 5960808 h 6750795"/>
              <a:gd name="connsiteX126" fmla="*/ 4462915 w 6630249"/>
              <a:gd name="connsiteY126" fmla="*/ 5971068 h 6750795"/>
              <a:gd name="connsiteX127" fmla="*/ 4483434 w 6630249"/>
              <a:gd name="connsiteY127" fmla="*/ 5945419 h 6750795"/>
              <a:gd name="connsiteX128" fmla="*/ 4362884 w 6630249"/>
              <a:gd name="connsiteY128" fmla="*/ 5942853 h 6750795"/>
              <a:gd name="connsiteX129" fmla="*/ 4391098 w 6630249"/>
              <a:gd name="connsiteY129" fmla="*/ 5963372 h 6750795"/>
              <a:gd name="connsiteX130" fmla="*/ 4383403 w 6630249"/>
              <a:gd name="connsiteY130" fmla="*/ 5971067 h 6750795"/>
              <a:gd name="connsiteX131" fmla="*/ 4380838 w 6630249"/>
              <a:gd name="connsiteY131" fmla="*/ 5968502 h 6750795"/>
              <a:gd name="connsiteX132" fmla="*/ 4362884 w 6630249"/>
              <a:gd name="connsiteY132" fmla="*/ 5942853 h 6750795"/>
              <a:gd name="connsiteX133" fmla="*/ 4457785 w 6630249"/>
              <a:gd name="connsiteY133" fmla="*/ 5935158 h 6750795"/>
              <a:gd name="connsiteX134" fmla="*/ 4452656 w 6630249"/>
              <a:gd name="connsiteY134" fmla="*/ 5976197 h 6750795"/>
              <a:gd name="connsiteX135" fmla="*/ 4457785 w 6630249"/>
              <a:gd name="connsiteY135" fmla="*/ 5935158 h 6750795"/>
              <a:gd name="connsiteX136" fmla="*/ 2739307 w 6630249"/>
              <a:gd name="connsiteY136" fmla="*/ 5883861 h 6750795"/>
              <a:gd name="connsiteX137" fmla="*/ 2741872 w 6630249"/>
              <a:gd name="connsiteY137" fmla="*/ 5883861 h 6750795"/>
              <a:gd name="connsiteX138" fmla="*/ 2754696 w 6630249"/>
              <a:gd name="connsiteY138" fmla="*/ 5886425 h 6750795"/>
              <a:gd name="connsiteX139" fmla="*/ 2793170 w 6630249"/>
              <a:gd name="connsiteY139" fmla="*/ 5904380 h 6750795"/>
              <a:gd name="connsiteX140" fmla="*/ 2775215 w 6630249"/>
              <a:gd name="connsiteY140" fmla="*/ 5906945 h 6750795"/>
              <a:gd name="connsiteX141" fmla="*/ 2744437 w 6630249"/>
              <a:gd name="connsiteY141" fmla="*/ 5912074 h 6750795"/>
              <a:gd name="connsiteX142" fmla="*/ 2744437 w 6630249"/>
              <a:gd name="connsiteY142" fmla="*/ 5909510 h 6750795"/>
              <a:gd name="connsiteX143" fmla="*/ 2739307 w 6630249"/>
              <a:gd name="connsiteY143" fmla="*/ 5883861 h 6750795"/>
              <a:gd name="connsiteX144" fmla="*/ 4596770 w 6630249"/>
              <a:gd name="connsiteY144" fmla="*/ 5882497 h 6750795"/>
              <a:gd name="connsiteX145" fmla="*/ 4650152 w 6630249"/>
              <a:gd name="connsiteY145" fmla="*/ 5888989 h 6750795"/>
              <a:gd name="connsiteX146" fmla="*/ 4645023 w 6630249"/>
              <a:gd name="connsiteY146" fmla="*/ 5945418 h 6750795"/>
              <a:gd name="connsiteX147" fmla="*/ 4627068 w 6630249"/>
              <a:gd name="connsiteY147" fmla="*/ 5945418 h 6750795"/>
              <a:gd name="connsiteX148" fmla="*/ 4634763 w 6630249"/>
              <a:gd name="connsiteY148" fmla="*/ 5953113 h 6750795"/>
              <a:gd name="connsiteX149" fmla="*/ 4562945 w 6630249"/>
              <a:gd name="connsiteY149" fmla="*/ 5973632 h 6750795"/>
              <a:gd name="connsiteX150" fmla="*/ 4560380 w 6630249"/>
              <a:gd name="connsiteY150" fmla="*/ 5937723 h 6750795"/>
              <a:gd name="connsiteX151" fmla="*/ 4573205 w 6630249"/>
              <a:gd name="connsiteY151" fmla="*/ 5894119 h 6750795"/>
              <a:gd name="connsiteX152" fmla="*/ 4645023 w 6630249"/>
              <a:gd name="connsiteY152" fmla="*/ 5909510 h 6750795"/>
              <a:gd name="connsiteX153" fmla="*/ 4580900 w 6630249"/>
              <a:gd name="connsiteY153" fmla="*/ 5888989 h 6750795"/>
              <a:gd name="connsiteX154" fmla="*/ 4596770 w 6630249"/>
              <a:gd name="connsiteY154" fmla="*/ 5882497 h 6750795"/>
              <a:gd name="connsiteX155" fmla="*/ 4627709 w 6630249"/>
              <a:gd name="connsiteY155" fmla="*/ 5873281 h 6750795"/>
              <a:gd name="connsiteX156" fmla="*/ 4647587 w 6630249"/>
              <a:gd name="connsiteY156" fmla="*/ 5873601 h 6750795"/>
              <a:gd name="connsiteX157" fmla="*/ 4647587 w 6630249"/>
              <a:gd name="connsiteY157" fmla="*/ 5883861 h 6750795"/>
              <a:gd name="connsiteX158" fmla="*/ 4611679 w 6630249"/>
              <a:gd name="connsiteY158" fmla="*/ 5878731 h 6750795"/>
              <a:gd name="connsiteX159" fmla="*/ 4627709 w 6630249"/>
              <a:gd name="connsiteY159" fmla="*/ 5873281 h 6750795"/>
              <a:gd name="connsiteX160" fmla="*/ 4596289 w 6630249"/>
              <a:gd name="connsiteY160" fmla="*/ 5863342 h 6750795"/>
              <a:gd name="connsiteX161" fmla="*/ 4588595 w 6630249"/>
              <a:gd name="connsiteY161" fmla="*/ 5876166 h 6750795"/>
              <a:gd name="connsiteX162" fmla="*/ 4596289 w 6630249"/>
              <a:gd name="connsiteY162" fmla="*/ 5863342 h 6750795"/>
              <a:gd name="connsiteX163" fmla="*/ 4642137 w 6630249"/>
              <a:gd name="connsiteY163" fmla="*/ 5860136 h 6750795"/>
              <a:gd name="connsiteX164" fmla="*/ 4645022 w 6630249"/>
              <a:gd name="connsiteY164" fmla="*/ 5860777 h 6750795"/>
              <a:gd name="connsiteX165" fmla="*/ 4645022 w 6630249"/>
              <a:gd name="connsiteY165" fmla="*/ 5863342 h 6750795"/>
              <a:gd name="connsiteX166" fmla="*/ 4637328 w 6630249"/>
              <a:gd name="connsiteY166" fmla="*/ 5863342 h 6750795"/>
              <a:gd name="connsiteX167" fmla="*/ 4642137 w 6630249"/>
              <a:gd name="connsiteY167" fmla="*/ 5860136 h 6750795"/>
              <a:gd name="connsiteX168" fmla="*/ 4609114 w 6630249"/>
              <a:gd name="connsiteY168" fmla="*/ 5853082 h 6750795"/>
              <a:gd name="connsiteX169" fmla="*/ 4611679 w 6630249"/>
              <a:gd name="connsiteY169" fmla="*/ 5853082 h 6750795"/>
              <a:gd name="connsiteX170" fmla="*/ 4609114 w 6630249"/>
              <a:gd name="connsiteY170" fmla="*/ 5860776 h 6750795"/>
              <a:gd name="connsiteX171" fmla="*/ 4606549 w 6630249"/>
              <a:gd name="connsiteY171" fmla="*/ 5865906 h 6750795"/>
              <a:gd name="connsiteX172" fmla="*/ 4601420 w 6630249"/>
              <a:gd name="connsiteY172" fmla="*/ 5863342 h 6750795"/>
              <a:gd name="connsiteX173" fmla="*/ 4609114 w 6630249"/>
              <a:gd name="connsiteY173" fmla="*/ 5853082 h 6750795"/>
              <a:gd name="connsiteX174" fmla="*/ 4403923 w 6630249"/>
              <a:gd name="connsiteY174" fmla="*/ 5850517 h 6750795"/>
              <a:gd name="connsiteX175" fmla="*/ 4427007 w 6630249"/>
              <a:gd name="connsiteY175" fmla="*/ 5937724 h 6750795"/>
              <a:gd name="connsiteX176" fmla="*/ 4403923 w 6630249"/>
              <a:gd name="connsiteY176" fmla="*/ 5850517 h 6750795"/>
              <a:gd name="connsiteX177" fmla="*/ 4550121 w 6630249"/>
              <a:gd name="connsiteY177" fmla="*/ 5845388 h 6750795"/>
              <a:gd name="connsiteX178" fmla="*/ 4596290 w 6630249"/>
              <a:gd name="connsiteY178" fmla="*/ 5850517 h 6750795"/>
              <a:gd name="connsiteX179" fmla="*/ 4578335 w 6630249"/>
              <a:gd name="connsiteY179" fmla="*/ 5878731 h 6750795"/>
              <a:gd name="connsiteX180" fmla="*/ 4562946 w 6630249"/>
              <a:gd name="connsiteY180" fmla="*/ 5853082 h 6750795"/>
              <a:gd name="connsiteX181" fmla="*/ 4552686 w 6630249"/>
              <a:gd name="connsiteY181" fmla="*/ 5858212 h 6750795"/>
              <a:gd name="connsiteX182" fmla="*/ 4550121 w 6630249"/>
              <a:gd name="connsiteY182" fmla="*/ 5845388 h 6750795"/>
              <a:gd name="connsiteX183" fmla="*/ 4537297 w 6630249"/>
              <a:gd name="connsiteY183" fmla="*/ 5845387 h 6750795"/>
              <a:gd name="connsiteX184" fmla="*/ 4544992 w 6630249"/>
              <a:gd name="connsiteY184" fmla="*/ 5868472 h 6750795"/>
              <a:gd name="connsiteX185" fmla="*/ 4511649 w 6630249"/>
              <a:gd name="connsiteY185" fmla="*/ 5958243 h 6750795"/>
              <a:gd name="connsiteX186" fmla="*/ 4501388 w 6630249"/>
              <a:gd name="connsiteY186" fmla="*/ 5917204 h 6750795"/>
              <a:gd name="connsiteX187" fmla="*/ 4511649 w 6630249"/>
              <a:gd name="connsiteY187" fmla="*/ 5888991 h 6750795"/>
              <a:gd name="connsiteX188" fmla="*/ 4516778 w 6630249"/>
              <a:gd name="connsiteY188" fmla="*/ 5850516 h 6750795"/>
              <a:gd name="connsiteX189" fmla="*/ 4537297 w 6630249"/>
              <a:gd name="connsiteY189" fmla="*/ 5845387 h 6750795"/>
              <a:gd name="connsiteX190" fmla="*/ 4316715 w 6630249"/>
              <a:gd name="connsiteY190" fmla="*/ 5822302 h 6750795"/>
              <a:gd name="connsiteX191" fmla="*/ 4365449 w 6630249"/>
              <a:gd name="connsiteY191" fmla="*/ 5829997 h 6750795"/>
              <a:gd name="connsiteX192" fmla="*/ 4378274 w 6630249"/>
              <a:gd name="connsiteY192" fmla="*/ 5832562 h 6750795"/>
              <a:gd name="connsiteX193" fmla="*/ 4368014 w 6630249"/>
              <a:gd name="connsiteY193" fmla="*/ 5863342 h 6750795"/>
              <a:gd name="connsiteX194" fmla="*/ 4383403 w 6630249"/>
              <a:gd name="connsiteY194" fmla="*/ 5840257 h 6750795"/>
              <a:gd name="connsiteX195" fmla="*/ 4388533 w 6630249"/>
              <a:gd name="connsiteY195" fmla="*/ 5858212 h 6750795"/>
              <a:gd name="connsiteX196" fmla="*/ 4401358 w 6630249"/>
              <a:gd name="connsiteY196" fmla="*/ 5904380 h 6750795"/>
              <a:gd name="connsiteX197" fmla="*/ 4396228 w 6630249"/>
              <a:gd name="connsiteY197" fmla="*/ 5912074 h 6750795"/>
              <a:gd name="connsiteX198" fmla="*/ 4406487 w 6630249"/>
              <a:gd name="connsiteY198" fmla="*/ 5935159 h 6750795"/>
              <a:gd name="connsiteX199" fmla="*/ 4357755 w 6630249"/>
              <a:gd name="connsiteY199" fmla="*/ 5886426 h 6750795"/>
              <a:gd name="connsiteX200" fmla="*/ 4355190 w 6630249"/>
              <a:gd name="connsiteY200" fmla="*/ 5891555 h 6750795"/>
              <a:gd name="connsiteX201" fmla="*/ 4306456 w 6630249"/>
              <a:gd name="connsiteY201" fmla="*/ 5847952 h 6750795"/>
              <a:gd name="connsiteX202" fmla="*/ 4316715 w 6630249"/>
              <a:gd name="connsiteY202" fmla="*/ 5822302 h 6750795"/>
              <a:gd name="connsiteX203" fmla="*/ 4347495 w 6630249"/>
              <a:gd name="connsiteY203" fmla="*/ 5812044 h 6750795"/>
              <a:gd name="connsiteX204" fmla="*/ 4360319 w 6630249"/>
              <a:gd name="connsiteY204" fmla="*/ 5814608 h 6750795"/>
              <a:gd name="connsiteX205" fmla="*/ 4360319 w 6630249"/>
              <a:gd name="connsiteY205" fmla="*/ 5819738 h 6750795"/>
              <a:gd name="connsiteX206" fmla="*/ 4347495 w 6630249"/>
              <a:gd name="connsiteY206" fmla="*/ 5812044 h 6750795"/>
              <a:gd name="connsiteX207" fmla="*/ 4657846 w 6630249"/>
              <a:gd name="connsiteY207" fmla="*/ 5812043 h 6750795"/>
              <a:gd name="connsiteX208" fmla="*/ 4763007 w 6630249"/>
              <a:gd name="connsiteY208" fmla="*/ 5853082 h 6750795"/>
              <a:gd name="connsiteX209" fmla="*/ 4763007 w 6630249"/>
              <a:gd name="connsiteY209" fmla="*/ 5917204 h 6750795"/>
              <a:gd name="connsiteX210" fmla="*/ 4747618 w 6630249"/>
              <a:gd name="connsiteY210" fmla="*/ 5919769 h 6750795"/>
              <a:gd name="connsiteX211" fmla="*/ 4757877 w 6630249"/>
              <a:gd name="connsiteY211" fmla="*/ 5930029 h 6750795"/>
              <a:gd name="connsiteX212" fmla="*/ 4660411 w 6630249"/>
              <a:gd name="connsiteY212" fmla="*/ 5945418 h 6750795"/>
              <a:gd name="connsiteX213" fmla="*/ 4665540 w 6630249"/>
              <a:gd name="connsiteY213" fmla="*/ 5896685 h 6750795"/>
              <a:gd name="connsiteX214" fmla="*/ 4680931 w 6630249"/>
              <a:gd name="connsiteY214" fmla="*/ 5883861 h 6750795"/>
              <a:gd name="connsiteX215" fmla="*/ 4678366 w 6630249"/>
              <a:gd name="connsiteY215" fmla="*/ 5878731 h 6750795"/>
              <a:gd name="connsiteX216" fmla="*/ 4665540 w 6630249"/>
              <a:gd name="connsiteY216" fmla="*/ 5878731 h 6750795"/>
              <a:gd name="connsiteX217" fmla="*/ 4662975 w 6630249"/>
              <a:gd name="connsiteY217" fmla="*/ 5858212 h 6750795"/>
              <a:gd name="connsiteX218" fmla="*/ 4701450 w 6630249"/>
              <a:gd name="connsiteY218" fmla="*/ 5850517 h 6750795"/>
              <a:gd name="connsiteX219" fmla="*/ 4660411 w 6630249"/>
              <a:gd name="connsiteY219" fmla="*/ 5837693 h 6750795"/>
              <a:gd name="connsiteX220" fmla="*/ 4657846 w 6630249"/>
              <a:gd name="connsiteY220" fmla="*/ 5812043 h 6750795"/>
              <a:gd name="connsiteX221" fmla="*/ 4614244 w 6630249"/>
              <a:gd name="connsiteY221" fmla="*/ 5806914 h 6750795"/>
              <a:gd name="connsiteX222" fmla="*/ 4639893 w 6630249"/>
              <a:gd name="connsiteY222" fmla="*/ 5814608 h 6750795"/>
              <a:gd name="connsiteX223" fmla="*/ 4642457 w 6630249"/>
              <a:gd name="connsiteY223" fmla="*/ 5835127 h 6750795"/>
              <a:gd name="connsiteX224" fmla="*/ 4627068 w 6630249"/>
              <a:gd name="connsiteY224" fmla="*/ 5827433 h 6750795"/>
              <a:gd name="connsiteX225" fmla="*/ 4621938 w 6630249"/>
              <a:gd name="connsiteY225" fmla="*/ 5817173 h 6750795"/>
              <a:gd name="connsiteX226" fmla="*/ 4619373 w 6630249"/>
              <a:gd name="connsiteY226" fmla="*/ 5819738 h 6750795"/>
              <a:gd name="connsiteX227" fmla="*/ 4614244 w 6630249"/>
              <a:gd name="connsiteY227" fmla="*/ 5806914 h 6750795"/>
              <a:gd name="connsiteX228" fmla="*/ 4832258 w 6630249"/>
              <a:gd name="connsiteY228" fmla="*/ 5794089 h 6750795"/>
              <a:gd name="connsiteX229" fmla="*/ 4950243 w 6630249"/>
              <a:gd name="connsiteY229" fmla="*/ 5837692 h 6750795"/>
              <a:gd name="connsiteX230" fmla="*/ 4847647 w 6630249"/>
              <a:gd name="connsiteY230" fmla="*/ 5940288 h 6750795"/>
              <a:gd name="connsiteX231" fmla="*/ 4775831 w 6630249"/>
              <a:gd name="connsiteY231" fmla="*/ 5930028 h 6750795"/>
              <a:gd name="connsiteX232" fmla="*/ 4775831 w 6630249"/>
              <a:gd name="connsiteY232" fmla="*/ 5871035 h 6750795"/>
              <a:gd name="connsiteX233" fmla="*/ 4780960 w 6630249"/>
              <a:gd name="connsiteY233" fmla="*/ 5865905 h 6750795"/>
              <a:gd name="connsiteX234" fmla="*/ 4775831 w 6630249"/>
              <a:gd name="connsiteY234" fmla="*/ 5858211 h 6750795"/>
              <a:gd name="connsiteX235" fmla="*/ 4775831 w 6630249"/>
              <a:gd name="connsiteY235" fmla="*/ 5853081 h 6750795"/>
              <a:gd name="connsiteX236" fmla="*/ 4832258 w 6630249"/>
              <a:gd name="connsiteY236" fmla="*/ 5794089 h 6750795"/>
              <a:gd name="connsiteX237" fmla="*/ 4411617 w 6630249"/>
              <a:gd name="connsiteY237" fmla="*/ 5791525 h 6750795"/>
              <a:gd name="connsiteX238" fmla="*/ 4416747 w 6630249"/>
              <a:gd name="connsiteY238" fmla="*/ 5794090 h 6750795"/>
              <a:gd name="connsiteX239" fmla="*/ 4411617 w 6630249"/>
              <a:gd name="connsiteY239" fmla="*/ 5796654 h 6750795"/>
              <a:gd name="connsiteX240" fmla="*/ 4411617 w 6630249"/>
              <a:gd name="connsiteY240" fmla="*/ 5791525 h 6750795"/>
              <a:gd name="connsiteX241" fmla="*/ 4373144 w 6630249"/>
              <a:gd name="connsiteY241" fmla="*/ 5786395 h 6750795"/>
              <a:gd name="connsiteX242" fmla="*/ 4380838 w 6630249"/>
              <a:gd name="connsiteY242" fmla="*/ 5817173 h 6750795"/>
              <a:gd name="connsiteX243" fmla="*/ 4378274 w 6630249"/>
              <a:gd name="connsiteY243" fmla="*/ 5822303 h 6750795"/>
              <a:gd name="connsiteX244" fmla="*/ 4373144 w 6630249"/>
              <a:gd name="connsiteY244" fmla="*/ 5786395 h 6750795"/>
              <a:gd name="connsiteX245" fmla="*/ 4427006 w 6630249"/>
              <a:gd name="connsiteY245" fmla="*/ 5778701 h 6750795"/>
              <a:gd name="connsiteX246" fmla="*/ 4416747 w 6630249"/>
              <a:gd name="connsiteY246" fmla="*/ 5783830 h 6750795"/>
              <a:gd name="connsiteX247" fmla="*/ 4427006 w 6630249"/>
              <a:gd name="connsiteY247" fmla="*/ 5778701 h 6750795"/>
              <a:gd name="connsiteX248" fmla="*/ 4468044 w 6630249"/>
              <a:gd name="connsiteY248" fmla="*/ 5763310 h 6750795"/>
              <a:gd name="connsiteX249" fmla="*/ 4496258 w 6630249"/>
              <a:gd name="connsiteY249" fmla="*/ 5768440 h 6750795"/>
              <a:gd name="connsiteX250" fmla="*/ 4485999 w 6630249"/>
              <a:gd name="connsiteY250" fmla="*/ 5781266 h 6750795"/>
              <a:gd name="connsiteX251" fmla="*/ 4503953 w 6630249"/>
              <a:gd name="connsiteY251" fmla="*/ 5773571 h 6750795"/>
              <a:gd name="connsiteX252" fmla="*/ 4519343 w 6630249"/>
              <a:gd name="connsiteY252" fmla="*/ 5783830 h 6750795"/>
              <a:gd name="connsiteX253" fmla="*/ 4514212 w 6630249"/>
              <a:gd name="connsiteY253" fmla="*/ 5845388 h 6750795"/>
              <a:gd name="connsiteX254" fmla="*/ 4511648 w 6630249"/>
              <a:gd name="connsiteY254" fmla="*/ 5832563 h 6750795"/>
              <a:gd name="connsiteX255" fmla="*/ 4488564 w 6630249"/>
              <a:gd name="connsiteY255" fmla="*/ 5847953 h 6750795"/>
              <a:gd name="connsiteX256" fmla="*/ 4488564 w 6630249"/>
              <a:gd name="connsiteY256" fmla="*/ 5799220 h 6750795"/>
              <a:gd name="connsiteX257" fmla="*/ 4468044 w 6630249"/>
              <a:gd name="connsiteY257" fmla="*/ 5763310 h 6750795"/>
              <a:gd name="connsiteX258" fmla="*/ 4368013 w 6630249"/>
              <a:gd name="connsiteY258" fmla="*/ 5763310 h 6750795"/>
              <a:gd name="connsiteX259" fmla="*/ 4373143 w 6630249"/>
              <a:gd name="connsiteY259" fmla="*/ 5778700 h 6750795"/>
              <a:gd name="connsiteX260" fmla="*/ 4357754 w 6630249"/>
              <a:gd name="connsiteY260" fmla="*/ 5801784 h 6750795"/>
              <a:gd name="connsiteX261" fmla="*/ 4368013 w 6630249"/>
              <a:gd name="connsiteY261" fmla="*/ 5763310 h 6750795"/>
              <a:gd name="connsiteX262" fmla="*/ 4447526 w 6630249"/>
              <a:gd name="connsiteY262" fmla="*/ 5758180 h 6750795"/>
              <a:gd name="connsiteX263" fmla="*/ 4470610 w 6630249"/>
              <a:gd name="connsiteY263" fmla="*/ 5853081 h 6750795"/>
              <a:gd name="connsiteX264" fmla="*/ 4468045 w 6630249"/>
              <a:gd name="connsiteY264" fmla="*/ 5896684 h 6750795"/>
              <a:gd name="connsiteX265" fmla="*/ 4434701 w 6630249"/>
              <a:gd name="connsiteY265" fmla="*/ 5935158 h 6750795"/>
              <a:gd name="connsiteX266" fmla="*/ 4424441 w 6630249"/>
              <a:gd name="connsiteY266" fmla="*/ 5883860 h 6750795"/>
              <a:gd name="connsiteX267" fmla="*/ 4409051 w 6630249"/>
              <a:gd name="connsiteY267" fmla="*/ 5822302 h 6750795"/>
              <a:gd name="connsiteX268" fmla="*/ 4406486 w 6630249"/>
              <a:gd name="connsiteY268" fmla="*/ 5806913 h 6750795"/>
              <a:gd name="connsiteX269" fmla="*/ 4427007 w 6630249"/>
              <a:gd name="connsiteY269" fmla="*/ 5804348 h 6750795"/>
              <a:gd name="connsiteX270" fmla="*/ 4424441 w 6630249"/>
              <a:gd name="connsiteY270" fmla="*/ 5794088 h 6750795"/>
              <a:gd name="connsiteX271" fmla="*/ 4442396 w 6630249"/>
              <a:gd name="connsiteY271" fmla="*/ 5781264 h 6750795"/>
              <a:gd name="connsiteX272" fmla="*/ 4427007 w 6630249"/>
              <a:gd name="connsiteY272" fmla="*/ 5781264 h 6750795"/>
              <a:gd name="connsiteX273" fmla="*/ 4439831 w 6630249"/>
              <a:gd name="connsiteY273" fmla="*/ 5776134 h 6750795"/>
              <a:gd name="connsiteX274" fmla="*/ 4447526 w 6630249"/>
              <a:gd name="connsiteY274" fmla="*/ 5758180 h 6750795"/>
              <a:gd name="connsiteX275" fmla="*/ 4485038 w 6630249"/>
              <a:gd name="connsiteY275" fmla="*/ 5753692 h 6750795"/>
              <a:gd name="connsiteX276" fmla="*/ 4491129 w 6630249"/>
              <a:gd name="connsiteY276" fmla="*/ 5755616 h 6750795"/>
              <a:gd name="connsiteX277" fmla="*/ 4491129 w 6630249"/>
              <a:gd name="connsiteY277" fmla="*/ 5760746 h 6750795"/>
              <a:gd name="connsiteX278" fmla="*/ 4480870 w 6630249"/>
              <a:gd name="connsiteY278" fmla="*/ 5755616 h 6750795"/>
              <a:gd name="connsiteX279" fmla="*/ 4485038 w 6630249"/>
              <a:gd name="connsiteY279" fmla="*/ 5753692 h 6750795"/>
              <a:gd name="connsiteX280" fmla="*/ 4424442 w 6630249"/>
              <a:gd name="connsiteY280" fmla="*/ 5742792 h 6750795"/>
              <a:gd name="connsiteX281" fmla="*/ 4439831 w 6630249"/>
              <a:gd name="connsiteY281" fmla="*/ 5753051 h 6750795"/>
              <a:gd name="connsiteX282" fmla="*/ 4424442 w 6630249"/>
              <a:gd name="connsiteY282" fmla="*/ 5763311 h 6750795"/>
              <a:gd name="connsiteX283" fmla="*/ 4424442 w 6630249"/>
              <a:gd name="connsiteY283" fmla="*/ 5742792 h 6750795"/>
              <a:gd name="connsiteX284" fmla="*/ 4501388 w 6630249"/>
              <a:gd name="connsiteY284" fmla="*/ 5737662 h 6750795"/>
              <a:gd name="connsiteX285" fmla="*/ 4506518 w 6630249"/>
              <a:gd name="connsiteY285" fmla="*/ 5753051 h 6750795"/>
              <a:gd name="connsiteX286" fmla="*/ 4498824 w 6630249"/>
              <a:gd name="connsiteY286" fmla="*/ 5758181 h 6750795"/>
              <a:gd name="connsiteX287" fmla="*/ 4501388 w 6630249"/>
              <a:gd name="connsiteY287" fmla="*/ 5737662 h 6750795"/>
              <a:gd name="connsiteX288" fmla="*/ 4424442 w 6630249"/>
              <a:gd name="connsiteY288" fmla="*/ 5704318 h 6750795"/>
              <a:gd name="connsiteX289" fmla="*/ 4434702 w 6630249"/>
              <a:gd name="connsiteY289" fmla="*/ 5712013 h 6750795"/>
              <a:gd name="connsiteX290" fmla="*/ 4424442 w 6630249"/>
              <a:gd name="connsiteY290" fmla="*/ 5704318 h 6750795"/>
              <a:gd name="connsiteX291" fmla="*/ 4352625 w 6630249"/>
              <a:gd name="connsiteY291" fmla="*/ 5686364 h 6750795"/>
              <a:gd name="connsiteX292" fmla="*/ 4357754 w 6630249"/>
              <a:gd name="connsiteY292" fmla="*/ 5696624 h 6750795"/>
              <a:gd name="connsiteX293" fmla="*/ 4352625 w 6630249"/>
              <a:gd name="connsiteY293" fmla="*/ 5686364 h 6750795"/>
              <a:gd name="connsiteX294" fmla="*/ 4424441 w 6630249"/>
              <a:gd name="connsiteY294" fmla="*/ 5670974 h 6750795"/>
              <a:gd name="connsiteX295" fmla="*/ 4434701 w 6630249"/>
              <a:gd name="connsiteY295" fmla="*/ 5670974 h 6750795"/>
              <a:gd name="connsiteX296" fmla="*/ 4432136 w 6630249"/>
              <a:gd name="connsiteY296" fmla="*/ 5686363 h 6750795"/>
              <a:gd name="connsiteX297" fmla="*/ 4419312 w 6630249"/>
              <a:gd name="connsiteY297" fmla="*/ 5681234 h 6750795"/>
              <a:gd name="connsiteX298" fmla="*/ 4424441 w 6630249"/>
              <a:gd name="connsiteY298" fmla="*/ 5670974 h 6750795"/>
              <a:gd name="connsiteX299" fmla="*/ 4432457 w 6630249"/>
              <a:gd name="connsiteY299" fmla="*/ 5661677 h 6750795"/>
              <a:gd name="connsiteX300" fmla="*/ 4437266 w 6630249"/>
              <a:gd name="connsiteY300" fmla="*/ 5663280 h 6750795"/>
              <a:gd name="connsiteX301" fmla="*/ 4429572 w 6630249"/>
              <a:gd name="connsiteY301" fmla="*/ 5665845 h 6750795"/>
              <a:gd name="connsiteX302" fmla="*/ 4432457 w 6630249"/>
              <a:gd name="connsiteY302" fmla="*/ 5661677 h 6750795"/>
              <a:gd name="connsiteX303" fmla="*/ 4539862 w 6630249"/>
              <a:gd name="connsiteY303" fmla="*/ 5660715 h 6750795"/>
              <a:gd name="connsiteX304" fmla="*/ 4537297 w 6630249"/>
              <a:gd name="connsiteY304" fmla="*/ 5668409 h 6750795"/>
              <a:gd name="connsiteX305" fmla="*/ 4532168 w 6630249"/>
              <a:gd name="connsiteY305" fmla="*/ 5663280 h 6750795"/>
              <a:gd name="connsiteX306" fmla="*/ 4539862 w 6630249"/>
              <a:gd name="connsiteY306" fmla="*/ 5660715 h 6750795"/>
              <a:gd name="connsiteX307" fmla="*/ 4670670 w 6630249"/>
              <a:gd name="connsiteY307" fmla="*/ 5660714 h 6750795"/>
              <a:gd name="connsiteX308" fmla="*/ 4678366 w 6630249"/>
              <a:gd name="connsiteY308" fmla="*/ 5660714 h 6750795"/>
              <a:gd name="connsiteX309" fmla="*/ 4686061 w 6630249"/>
              <a:gd name="connsiteY309" fmla="*/ 5691494 h 6750795"/>
              <a:gd name="connsiteX310" fmla="*/ 4742489 w 6630249"/>
              <a:gd name="connsiteY310" fmla="*/ 5681234 h 6750795"/>
              <a:gd name="connsiteX311" fmla="*/ 4752748 w 6630249"/>
              <a:gd name="connsiteY311" fmla="*/ 5735097 h 6750795"/>
              <a:gd name="connsiteX312" fmla="*/ 4747618 w 6630249"/>
              <a:gd name="connsiteY312" fmla="*/ 5745357 h 6750795"/>
              <a:gd name="connsiteX313" fmla="*/ 4755313 w 6630249"/>
              <a:gd name="connsiteY313" fmla="*/ 5765876 h 6750795"/>
              <a:gd name="connsiteX314" fmla="*/ 4662976 w 6630249"/>
              <a:gd name="connsiteY314" fmla="*/ 5747922 h 6750795"/>
              <a:gd name="connsiteX315" fmla="*/ 4668105 w 6630249"/>
              <a:gd name="connsiteY315" fmla="*/ 5670974 h 6750795"/>
              <a:gd name="connsiteX316" fmla="*/ 4670670 w 6630249"/>
              <a:gd name="connsiteY316" fmla="*/ 5660714 h 6750795"/>
              <a:gd name="connsiteX317" fmla="*/ 3875555 w 6630249"/>
              <a:gd name="connsiteY317" fmla="*/ 5653021 h 6750795"/>
              <a:gd name="connsiteX318" fmla="*/ 3872990 w 6630249"/>
              <a:gd name="connsiteY318" fmla="*/ 5660715 h 6750795"/>
              <a:gd name="connsiteX319" fmla="*/ 3875555 w 6630249"/>
              <a:gd name="connsiteY319" fmla="*/ 5653021 h 6750795"/>
              <a:gd name="connsiteX320" fmla="*/ 4368013 w 6630249"/>
              <a:gd name="connsiteY320" fmla="*/ 5653020 h 6750795"/>
              <a:gd name="connsiteX321" fmla="*/ 4391098 w 6630249"/>
              <a:gd name="connsiteY321" fmla="*/ 5660714 h 6750795"/>
              <a:gd name="connsiteX322" fmla="*/ 4398792 w 6630249"/>
              <a:gd name="connsiteY322" fmla="*/ 5655584 h 6750795"/>
              <a:gd name="connsiteX323" fmla="*/ 4406487 w 6630249"/>
              <a:gd name="connsiteY323" fmla="*/ 5683799 h 6750795"/>
              <a:gd name="connsiteX324" fmla="*/ 4393662 w 6630249"/>
              <a:gd name="connsiteY324" fmla="*/ 5686364 h 6750795"/>
              <a:gd name="connsiteX325" fmla="*/ 4419311 w 6630249"/>
              <a:gd name="connsiteY325" fmla="*/ 5735097 h 6750795"/>
              <a:gd name="connsiteX326" fmla="*/ 4409052 w 6630249"/>
              <a:gd name="connsiteY326" fmla="*/ 5758181 h 6750795"/>
              <a:gd name="connsiteX327" fmla="*/ 4393662 w 6630249"/>
              <a:gd name="connsiteY327" fmla="*/ 5750486 h 6750795"/>
              <a:gd name="connsiteX328" fmla="*/ 4401357 w 6630249"/>
              <a:gd name="connsiteY328" fmla="*/ 5791525 h 6750795"/>
              <a:gd name="connsiteX329" fmla="*/ 4396227 w 6630249"/>
              <a:gd name="connsiteY329" fmla="*/ 5771006 h 6750795"/>
              <a:gd name="connsiteX330" fmla="*/ 4391098 w 6630249"/>
              <a:gd name="connsiteY330" fmla="*/ 5773571 h 6750795"/>
              <a:gd name="connsiteX331" fmla="*/ 4370578 w 6630249"/>
              <a:gd name="connsiteY331" fmla="*/ 5704319 h 6750795"/>
              <a:gd name="connsiteX332" fmla="*/ 4365449 w 6630249"/>
              <a:gd name="connsiteY332" fmla="*/ 5678670 h 6750795"/>
              <a:gd name="connsiteX333" fmla="*/ 4378273 w 6630249"/>
              <a:gd name="connsiteY333" fmla="*/ 5665844 h 6750795"/>
              <a:gd name="connsiteX334" fmla="*/ 4362883 w 6630249"/>
              <a:gd name="connsiteY334" fmla="*/ 5663279 h 6750795"/>
              <a:gd name="connsiteX335" fmla="*/ 4368013 w 6630249"/>
              <a:gd name="connsiteY335" fmla="*/ 5653020 h 6750795"/>
              <a:gd name="connsiteX336" fmla="*/ 4455220 w 6630249"/>
              <a:gd name="connsiteY336" fmla="*/ 5647890 h 6750795"/>
              <a:gd name="connsiteX337" fmla="*/ 4521908 w 6630249"/>
              <a:gd name="connsiteY337" fmla="*/ 5665844 h 6750795"/>
              <a:gd name="connsiteX338" fmla="*/ 4534732 w 6630249"/>
              <a:gd name="connsiteY338" fmla="*/ 5678670 h 6750795"/>
              <a:gd name="connsiteX339" fmla="*/ 4534732 w 6630249"/>
              <a:gd name="connsiteY339" fmla="*/ 5768441 h 6750795"/>
              <a:gd name="connsiteX340" fmla="*/ 4524473 w 6630249"/>
              <a:gd name="connsiteY340" fmla="*/ 5765876 h 6750795"/>
              <a:gd name="connsiteX341" fmla="*/ 4521908 w 6630249"/>
              <a:gd name="connsiteY341" fmla="*/ 5740227 h 6750795"/>
              <a:gd name="connsiteX342" fmla="*/ 4511648 w 6630249"/>
              <a:gd name="connsiteY342" fmla="*/ 5750486 h 6750795"/>
              <a:gd name="connsiteX343" fmla="*/ 4514213 w 6630249"/>
              <a:gd name="connsiteY343" fmla="*/ 5712013 h 6750795"/>
              <a:gd name="connsiteX344" fmla="*/ 4493694 w 6630249"/>
              <a:gd name="connsiteY344" fmla="*/ 5740227 h 6750795"/>
              <a:gd name="connsiteX345" fmla="*/ 4496259 w 6630249"/>
              <a:gd name="connsiteY345" fmla="*/ 5696624 h 6750795"/>
              <a:gd name="connsiteX346" fmla="*/ 4483434 w 6630249"/>
              <a:gd name="connsiteY346" fmla="*/ 5724837 h 6750795"/>
              <a:gd name="connsiteX347" fmla="*/ 4470610 w 6630249"/>
              <a:gd name="connsiteY347" fmla="*/ 5706883 h 6750795"/>
              <a:gd name="connsiteX348" fmla="*/ 4462915 w 6630249"/>
              <a:gd name="connsiteY348" fmla="*/ 5709448 h 6750795"/>
              <a:gd name="connsiteX349" fmla="*/ 4455220 w 6630249"/>
              <a:gd name="connsiteY349" fmla="*/ 5647890 h 6750795"/>
              <a:gd name="connsiteX350" fmla="*/ 4427007 w 6630249"/>
              <a:gd name="connsiteY350" fmla="*/ 5642761 h 6750795"/>
              <a:gd name="connsiteX351" fmla="*/ 4424442 w 6630249"/>
              <a:gd name="connsiteY351" fmla="*/ 5650455 h 6750795"/>
              <a:gd name="connsiteX352" fmla="*/ 4427007 w 6630249"/>
              <a:gd name="connsiteY352" fmla="*/ 5642761 h 6750795"/>
              <a:gd name="connsiteX353" fmla="*/ 4360320 w 6630249"/>
              <a:gd name="connsiteY353" fmla="*/ 5642761 h 6750795"/>
              <a:gd name="connsiteX354" fmla="*/ 4368014 w 6630249"/>
              <a:gd name="connsiteY354" fmla="*/ 5647890 h 6750795"/>
              <a:gd name="connsiteX355" fmla="*/ 4360320 w 6630249"/>
              <a:gd name="connsiteY355" fmla="*/ 5650455 h 6750795"/>
              <a:gd name="connsiteX356" fmla="*/ 4360320 w 6630249"/>
              <a:gd name="connsiteY356" fmla="*/ 5642761 h 6750795"/>
              <a:gd name="connsiteX357" fmla="*/ 4680930 w 6630249"/>
              <a:gd name="connsiteY357" fmla="*/ 5611982 h 6750795"/>
              <a:gd name="connsiteX358" fmla="*/ 4701450 w 6630249"/>
              <a:gd name="connsiteY358" fmla="*/ 5614547 h 6750795"/>
              <a:gd name="connsiteX359" fmla="*/ 4678366 w 6630249"/>
              <a:gd name="connsiteY359" fmla="*/ 5624806 h 6750795"/>
              <a:gd name="connsiteX360" fmla="*/ 4680930 w 6630249"/>
              <a:gd name="connsiteY360" fmla="*/ 5611982 h 6750795"/>
              <a:gd name="connsiteX361" fmla="*/ 4655282 w 6630249"/>
              <a:gd name="connsiteY361" fmla="*/ 5606853 h 6750795"/>
              <a:gd name="connsiteX362" fmla="*/ 4670671 w 6630249"/>
              <a:gd name="connsiteY362" fmla="*/ 5609417 h 6750795"/>
              <a:gd name="connsiteX363" fmla="*/ 4665542 w 6630249"/>
              <a:gd name="connsiteY363" fmla="*/ 5637631 h 6750795"/>
              <a:gd name="connsiteX364" fmla="*/ 4655282 w 6630249"/>
              <a:gd name="connsiteY364" fmla="*/ 5606853 h 6750795"/>
              <a:gd name="connsiteX365" fmla="*/ 4686061 w 6630249"/>
              <a:gd name="connsiteY365" fmla="*/ 5605569 h 6750795"/>
              <a:gd name="connsiteX366" fmla="*/ 4688625 w 6630249"/>
              <a:gd name="connsiteY366" fmla="*/ 5609417 h 6750795"/>
              <a:gd name="connsiteX367" fmla="*/ 4683496 w 6630249"/>
              <a:gd name="connsiteY367" fmla="*/ 5609417 h 6750795"/>
              <a:gd name="connsiteX368" fmla="*/ 4686061 w 6630249"/>
              <a:gd name="connsiteY368" fmla="*/ 5605569 h 6750795"/>
              <a:gd name="connsiteX369" fmla="*/ 5052840 w 6630249"/>
              <a:gd name="connsiteY369" fmla="*/ 5604287 h 6750795"/>
              <a:gd name="connsiteX370" fmla="*/ 5009237 w 6630249"/>
              <a:gd name="connsiteY370" fmla="*/ 5632501 h 6750795"/>
              <a:gd name="connsiteX371" fmla="*/ 5052840 w 6630249"/>
              <a:gd name="connsiteY371" fmla="*/ 5604287 h 6750795"/>
              <a:gd name="connsiteX372" fmla="*/ 4401358 w 6630249"/>
              <a:gd name="connsiteY372" fmla="*/ 5601723 h 6750795"/>
              <a:gd name="connsiteX373" fmla="*/ 4429572 w 6630249"/>
              <a:gd name="connsiteY373" fmla="*/ 5604287 h 6750795"/>
              <a:gd name="connsiteX374" fmla="*/ 4429572 w 6630249"/>
              <a:gd name="connsiteY374" fmla="*/ 5629936 h 6750795"/>
              <a:gd name="connsiteX375" fmla="*/ 4409052 w 6630249"/>
              <a:gd name="connsiteY375" fmla="*/ 5629936 h 6750795"/>
              <a:gd name="connsiteX376" fmla="*/ 4401358 w 6630249"/>
              <a:gd name="connsiteY376" fmla="*/ 5601723 h 6750795"/>
              <a:gd name="connsiteX377" fmla="*/ 4570641 w 6630249"/>
              <a:gd name="connsiteY377" fmla="*/ 5599157 h 6750795"/>
              <a:gd name="connsiteX378" fmla="*/ 4642457 w 6630249"/>
              <a:gd name="connsiteY378" fmla="*/ 5660714 h 6750795"/>
              <a:gd name="connsiteX379" fmla="*/ 4645022 w 6630249"/>
              <a:gd name="connsiteY379" fmla="*/ 5714577 h 6750795"/>
              <a:gd name="connsiteX380" fmla="*/ 4598854 w 6630249"/>
              <a:gd name="connsiteY380" fmla="*/ 5719707 h 6750795"/>
              <a:gd name="connsiteX381" fmla="*/ 4647588 w 6630249"/>
              <a:gd name="connsiteY381" fmla="*/ 5722272 h 6750795"/>
              <a:gd name="connsiteX382" fmla="*/ 4647588 w 6630249"/>
              <a:gd name="connsiteY382" fmla="*/ 5755615 h 6750795"/>
              <a:gd name="connsiteX383" fmla="*/ 4645022 w 6630249"/>
              <a:gd name="connsiteY383" fmla="*/ 5755615 h 6750795"/>
              <a:gd name="connsiteX384" fmla="*/ 4645022 w 6630249"/>
              <a:gd name="connsiteY384" fmla="*/ 5794089 h 6750795"/>
              <a:gd name="connsiteX385" fmla="*/ 4642457 w 6630249"/>
              <a:gd name="connsiteY385" fmla="*/ 5809478 h 6750795"/>
              <a:gd name="connsiteX386" fmla="*/ 4614244 w 6630249"/>
              <a:gd name="connsiteY386" fmla="*/ 5806913 h 6750795"/>
              <a:gd name="connsiteX387" fmla="*/ 4627068 w 6630249"/>
              <a:gd name="connsiteY387" fmla="*/ 5786394 h 6750795"/>
              <a:gd name="connsiteX388" fmla="*/ 4547555 w 6630249"/>
              <a:gd name="connsiteY388" fmla="*/ 5786394 h 6750795"/>
              <a:gd name="connsiteX389" fmla="*/ 4539861 w 6630249"/>
              <a:gd name="connsiteY389" fmla="*/ 5783829 h 6750795"/>
              <a:gd name="connsiteX390" fmla="*/ 4552685 w 6630249"/>
              <a:gd name="connsiteY390" fmla="*/ 5732531 h 6750795"/>
              <a:gd name="connsiteX391" fmla="*/ 4542426 w 6630249"/>
              <a:gd name="connsiteY391" fmla="*/ 5732531 h 6750795"/>
              <a:gd name="connsiteX392" fmla="*/ 4544991 w 6630249"/>
              <a:gd name="connsiteY392" fmla="*/ 5665844 h 6750795"/>
              <a:gd name="connsiteX393" fmla="*/ 4544991 w 6630249"/>
              <a:gd name="connsiteY393" fmla="*/ 5640195 h 6750795"/>
              <a:gd name="connsiteX394" fmla="*/ 4560381 w 6630249"/>
              <a:gd name="connsiteY394" fmla="*/ 5632500 h 6750795"/>
              <a:gd name="connsiteX395" fmla="*/ 4550121 w 6630249"/>
              <a:gd name="connsiteY395" fmla="*/ 5624806 h 6750795"/>
              <a:gd name="connsiteX396" fmla="*/ 4560381 w 6630249"/>
              <a:gd name="connsiteY396" fmla="*/ 5604286 h 6750795"/>
              <a:gd name="connsiteX397" fmla="*/ 4568076 w 6630249"/>
              <a:gd name="connsiteY397" fmla="*/ 5606851 h 6750795"/>
              <a:gd name="connsiteX398" fmla="*/ 4568076 w 6630249"/>
              <a:gd name="connsiteY398" fmla="*/ 5601722 h 6750795"/>
              <a:gd name="connsiteX399" fmla="*/ 4570641 w 6630249"/>
              <a:gd name="connsiteY399" fmla="*/ 5599157 h 6750795"/>
              <a:gd name="connsiteX400" fmla="*/ 4655282 w 6630249"/>
              <a:gd name="connsiteY400" fmla="*/ 5596592 h 6750795"/>
              <a:gd name="connsiteX401" fmla="*/ 4665542 w 6630249"/>
              <a:gd name="connsiteY401" fmla="*/ 5596592 h 6750795"/>
              <a:gd name="connsiteX402" fmla="*/ 4657847 w 6630249"/>
              <a:gd name="connsiteY402" fmla="*/ 5601722 h 6750795"/>
              <a:gd name="connsiteX403" fmla="*/ 4655282 w 6630249"/>
              <a:gd name="connsiteY403" fmla="*/ 5596592 h 6750795"/>
              <a:gd name="connsiteX404" fmla="*/ 4470609 w 6630249"/>
              <a:gd name="connsiteY404" fmla="*/ 5581204 h 6750795"/>
              <a:gd name="connsiteX405" fmla="*/ 4465479 w 6630249"/>
              <a:gd name="connsiteY405" fmla="*/ 5596593 h 6750795"/>
              <a:gd name="connsiteX406" fmla="*/ 4460350 w 6630249"/>
              <a:gd name="connsiteY406" fmla="*/ 5586333 h 6750795"/>
              <a:gd name="connsiteX407" fmla="*/ 4470609 w 6630249"/>
              <a:gd name="connsiteY407" fmla="*/ 5581204 h 6750795"/>
              <a:gd name="connsiteX408" fmla="*/ 4527038 w 6630249"/>
              <a:gd name="connsiteY408" fmla="*/ 5578639 h 6750795"/>
              <a:gd name="connsiteX409" fmla="*/ 4532168 w 6630249"/>
              <a:gd name="connsiteY409" fmla="*/ 5596593 h 6750795"/>
              <a:gd name="connsiteX410" fmla="*/ 4501389 w 6630249"/>
              <a:gd name="connsiteY410" fmla="*/ 5596593 h 6750795"/>
              <a:gd name="connsiteX411" fmla="*/ 4527038 w 6630249"/>
              <a:gd name="connsiteY411" fmla="*/ 5578639 h 6750795"/>
              <a:gd name="connsiteX412" fmla="*/ 4627069 w 6630249"/>
              <a:gd name="connsiteY412" fmla="*/ 5576074 h 6750795"/>
              <a:gd name="connsiteX413" fmla="*/ 4642458 w 6630249"/>
              <a:gd name="connsiteY413" fmla="*/ 5609417 h 6750795"/>
              <a:gd name="connsiteX414" fmla="*/ 4629633 w 6630249"/>
              <a:gd name="connsiteY414" fmla="*/ 5601723 h 6750795"/>
              <a:gd name="connsiteX415" fmla="*/ 4627069 w 6630249"/>
              <a:gd name="connsiteY415" fmla="*/ 5576074 h 6750795"/>
              <a:gd name="connsiteX416" fmla="*/ 4537297 w 6630249"/>
              <a:gd name="connsiteY416" fmla="*/ 5573509 h 6750795"/>
              <a:gd name="connsiteX417" fmla="*/ 4560381 w 6630249"/>
              <a:gd name="connsiteY417" fmla="*/ 5586333 h 6750795"/>
              <a:gd name="connsiteX418" fmla="*/ 4550121 w 6630249"/>
              <a:gd name="connsiteY418" fmla="*/ 5606852 h 6750795"/>
              <a:gd name="connsiteX419" fmla="*/ 4537297 w 6630249"/>
              <a:gd name="connsiteY419" fmla="*/ 5573509 h 6750795"/>
              <a:gd name="connsiteX420" fmla="*/ 5968508 w 6630249"/>
              <a:gd name="connsiteY420" fmla="*/ 5555555 h 6750795"/>
              <a:gd name="connsiteX421" fmla="*/ 5963377 w 6630249"/>
              <a:gd name="connsiteY421" fmla="*/ 5568379 h 6750795"/>
              <a:gd name="connsiteX422" fmla="*/ 5963377 w 6630249"/>
              <a:gd name="connsiteY422" fmla="*/ 5565814 h 6750795"/>
              <a:gd name="connsiteX423" fmla="*/ 5958248 w 6630249"/>
              <a:gd name="connsiteY423" fmla="*/ 5560684 h 6750795"/>
              <a:gd name="connsiteX424" fmla="*/ 5968508 w 6630249"/>
              <a:gd name="connsiteY424" fmla="*/ 5555555 h 6750795"/>
              <a:gd name="connsiteX425" fmla="*/ 4460350 w 6630249"/>
              <a:gd name="connsiteY425" fmla="*/ 5555554 h 6750795"/>
              <a:gd name="connsiteX426" fmla="*/ 4475739 w 6630249"/>
              <a:gd name="connsiteY426" fmla="*/ 5555554 h 6750795"/>
              <a:gd name="connsiteX427" fmla="*/ 4462914 w 6630249"/>
              <a:gd name="connsiteY427" fmla="*/ 5568379 h 6750795"/>
              <a:gd name="connsiteX428" fmla="*/ 4460350 w 6630249"/>
              <a:gd name="connsiteY428" fmla="*/ 5555554 h 6750795"/>
              <a:gd name="connsiteX429" fmla="*/ 4573205 w 6630249"/>
              <a:gd name="connsiteY429" fmla="*/ 5552990 h 6750795"/>
              <a:gd name="connsiteX430" fmla="*/ 4578335 w 6630249"/>
              <a:gd name="connsiteY430" fmla="*/ 5555555 h 6750795"/>
              <a:gd name="connsiteX431" fmla="*/ 4575770 w 6630249"/>
              <a:gd name="connsiteY431" fmla="*/ 5578639 h 6750795"/>
              <a:gd name="connsiteX432" fmla="*/ 4568076 w 6630249"/>
              <a:gd name="connsiteY432" fmla="*/ 5576074 h 6750795"/>
              <a:gd name="connsiteX433" fmla="*/ 4573205 w 6630249"/>
              <a:gd name="connsiteY433" fmla="*/ 5552990 h 6750795"/>
              <a:gd name="connsiteX434" fmla="*/ 5973637 w 6630249"/>
              <a:gd name="connsiteY434" fmla="*/ 5550425 h 6750795"/>
              <a:gd name="connsiteX435" fmla="*/ 5976201 w 6630249"/>
              <a:gd name="connsiteY435" fmla="*/ 5563249 h 6750795"/>
              <a:gd name="connsiteX436" fmla="*/ 5973637 w 6630249"/>
              <a:gd name="connsiteY436" fmla="*/ 5550425 h 6750795"/>
              <a:gd name="connsiteX437" fmla="*/ 4792552 w 6630249"/>
              <a:gd name="connsiteY437" fmla="*/ 5546095 h 6750795"/>
              <a:gd name="connsiteX438" fmla="*/ 4796351 w 6630249"/>
              <a:gd name="connsiteY438" fmla="*/ 5550424 h 6750795"/>
              <a:gd name="connsiteX439" fmla="*/ 4791994 w 6630249"/>
              <a:gd name="connsiteY439" fmla="*/ 5552219 h 6750795"/>
              <a:gd name="connsiteX440" fmla="*/ 4552686 w 6630249"/>
              <a:gd name="connsiteY440" fmla="*/ 5545295 h 6750795"/>
              <a:gd name="connsiteX441" fmla="*/ 4562946 w 6630249"/>
              <a:gd name="connsiteY441" fmla="*/ 5578638 h 6750795"/>
              <a:gd name="connsiteX442" fmla="*/ 4539862 w 6630249"/>
              <a:gd name="connsiteY442" fmla="*/ 5570944 h 6750795"/>
              <a:gd name="connsiteX443" fmla="*/ 4539862 w 6630249"/>
              <a:gd name="connsiteY443" fmla="*/ 5565814 h 6750795"/>
              <a:gd name="connsiteX444" fmla="*/ 4552686 w 6630249"/>
              <a:gd name="connsiteY444" fmla="*/ 5555555 h 6750795"/>
              <a:gd name="connsiteX445" fmla="*/ 4544992 w 6630249"/>
              <a:gd name="connsiteY445" fmla="*/ 5547860 h 6750795"/>
              <a:gd name="connsiteX446" fmla="*/ 4552686 w 6630249"/>
              <a:gd name="connsiteY446" fmla="*/ 5545295 h 6750795"/>
              <a:gd name="connsiteX447" fmla="*/ 4698886 w 6630249"/>
              <a:gd name="connsiteY447" fmla="*/ 5545294 h 6750795"/>
              <a:gd name="connsiteX448" fmla="*/ 4727099 w 6630249"/>
              <a:gd name="connsiteY448" fmla="*/ 5552989 h 6750795"/>
              <a:gd name="connsiteX449" fmla="*/ 4732229 w 6630249"/>
              <a:gd name="connsiteY449" fmla="*/ 5614547 h 6750795"/>
              <a:gd name="connsiteX450" fmla="*/ 4727099 w 6630249"/>
              <a:gd name="connsiteY450" fmla="*/ 5614547 h 6750795"/>
              <a:gd name="connsiteX451" fmla="*/ 4729664 w 6630249"/>
              <a:gd name="connsiteY451" fmla="*/ 5606852 h 6750795"/>
              <a:gd name="connsiteX452" fmla="*/ 4721970 w 6630249"/>
              <a:gd name="connsiteY452" fmla="*/ 5599158 h 6750795"/>
              <a:gd name="connsiteX453" fmla="*/ 4709145 w 6630249"/>
              <a:gd name="connsiteY453" fmla="*/ 5609417 h 6750795"/>
              <a:gd name="connsiteX454" fmla="*/ 4696321 w 6630249"/>
              <a:gd name="connsiteY454" fmla="*/ 5586333 h 6750795"/>
              <a:gd name="connsiteX455" fmla="*/ 4704015 w 6630249"/>
              <a:gd name="connsiteY455" fmla="*/ 5573509 h 6750795"/>
              <a:gd name="connsiteX456" fmla="*/ 4698886 w 6630249"/>
              <a:gd name="connsiteY456" fmla="*/ 5545294 h 6750795"/>
              <a:gd name="connsiteX457" fmla="*/ 4645022 w 6630249"/>
              <a:gd name="connsiteY457" fmla="*/ 5542729 h 6750795"/>
              <a:gd name="connsiteX458" fmla="*/ 4639893 w 6630249"/>
              <a:gd name="connsiteY458" fmla="*/ 5581203 h 6750795"/>
              <a:gd name="connsiteX459" fmla="*/ 4645022 w 6630249"/>
              <a:gd name="connsiteY459" fmla="*/ 5542729 h 6750795"/>
              <a:gd name="connsiteX460" fmla="*/ 5961494 w 6630249"/>
              <a:gd name="connsiteY460" fmla="*/ 5542410 h 6750795"/>
              <a:gd name="connsiteX461" fmla="*/ 5958248 w 6630249"/>
              <a:gd name="connsiteY461" fmla="*/ 5545295 h 6750795"/>
              <a:gd name="connsiteX462" fmla="*/ 5961494 w 6630249"/>
              <a:gd name="connsiteY462" fmla="*/ 5542410 h 6750795"/>
              <a:gd name="connsiteX463" fmla="*/ 4668106 w 6630249"/>
              <a:gd name="connsiteY463" fmla="*/ 5529905 h 6750795"/>
              <a:gd name="connsiteX464" fmla="*/ 4693755 w 6630249"/>
              <a:gd name="connsiteY464" fmla="*/ 5542730 h 6750795"/>
              <a:gd name="connsiteX465" fmla="*/ 4688625 w 6630249"/>
              <a:gd name="connsiteY465" fmla="*/ 5560684 h 6750795"/>
              <a:gd name="connsiteX466" fmla="*/ 4683496 w 6630249"/>
              <a:gd name="connsiteY466" fmla="*/ 5570944 h 6750795"/>
              <a:gd name="connsiteX467" fmla="*/ 4680931 w 6630249"/>
              <a:gd name="connsiteY467" fmla="*/ 5545295 h 6750795"/>
              <a:gd name="connsiteX468" fmla="*/ 4668106 w 6630249"/>
              <a:gd name="connsiteY468" fmla="*/ 5560684 h 6750795"/>
              <a:gd name="connsiteX469" fmla="*/ 4657847 w 6630249"/>
              <a:gd name="connsiteY469" fmla="*/ 5558119 h 6750795"/>
              <a:gd name="connsiteX470" fmla="*/ 4668106 w 6630249"/>
              <a:gd name="connsiteY470" fmla="*/ 5529905 h 6750795"/>
              <a:gd name="connsiteX471" fmla="*/ 4586029 w 6630249"/>
              <a:gd name="connsiteY471" fmla="*/ 5524776 h 6750795"/>
              <a:gd name="connsiteX472" fmla="*/ 4593724 w 6630249"/>
              <a:gd name="connsiteY472" fmla="*/ 5537600 h 6750795"/>
              <a:gd name="connsiteX473" fmla="*/ 4586029 w 6630249"/>
              <a:gd name="connsiteY473" fmla="*/ 5524776 h 6750795"/>
              <a:gd name="connsiteX474" fmla="*/ 4293632 w 6630249"/>
              <a:gd name="connsiteY474" fmla="*/ 5522210 h 6750795"/>
              <a:gd name="connsiteX475" fmla="*/ 4324410 w 6630249"/>
              <a:gd name="connsiteY475" fmla="*/ 5596592 h 6750795"/>
              <a:gd name="connsiteX476" fmla="*/ 4293632 w 6630249"/>
              <a:gd name="connsiteY476" fmla="*/ 5522210 h 6750795"/>
              <a:gd name="connsiteX477" fmla="*/ 4614564 w 6630249"/>
              <a:gd name="connsiteY477" fmla="*/ 5518043 h 6750795"/>
              <a:gd name="connsiteX478" fmla="*/ 4624503 w 6630249"/>
              <a:gd name="connsiteY478" fmla="*/ 5522211 h 6750795"/>
              <a:gd name="connsiteX479" fmla="*/ 4619373 w 6630249"/>
              <a:gd name="connsiteY479" fmla="*/ 5527340 h 6750795"/>
              <a:gd name="connsiteX480" fmla="*/ 4616808 w 6630249"/>
              <a:gd name="connsiteY480" fmla="*/ 5519646 h 6750795"/>
              <a:gd name="connsiteX481" fmla="*/ 4606549 w 6630249"/>
              <a:gd name="connsiteY481" fmla="*/ 5519646 h 6750795"/>
              <a:gd name="connsiteX482" fmla="*/ 4614564 w 6630249"/>
              <a:gd name="connsiteY482" fmla="*/ 5518043 h 6750795"/>
              <a:gd name="connsiteX483" fmla="*/ 4632197 w 6630249"/>
              <a:gd name="connsiteY483" fmla="*/ 5517081 h 6750795"/>
              <a:gd name="connsiteX484" fmla="*/ 4647587 w 6630249"/>
              <a:gd name="connsiteY484" fmla="*/ 5522211 h 6750795"/>
              <a:gd name="connsiteX485" fmla="*/ 4634763 w 6630249"/>
              <a:gd name="connsiteY485" fmla="*/ 5558120 h 6750795"/>
              <a:gd name="connsiteX486" fmla="*/ 4627068 w 6630249"/>
              <a:gd name="connsiteY486" fmla="*/ 5558120 h 6750795"/>
              <a:gd name="connsiteX487" fmla="*/ 4629632 w 6630249"/>
              <a:gd name="connsiteY487" fmla="*/ 5535036 h 6750795"/>
              <a:gd name="connsiteX488" fmla="*/ 4624503 w 6630249"/>
              <a:gd name="connsiteY488" fmla="*/ 5537601 h 6750795"/>
              <a:gd name="connsiteX489" fmla="*/ 4632197 w 6630249"/>
              <a:gd name="connsiteY489" fmla="*/ 5517081 h 6750795"/>
              <a:gd name="connsiteX490" fmla="*/ 4645022 w 6630249"/>
              <a:gd name="connsiteY490" fmla="*/ 5506822 h 6750795"/>
              <a:gd name="connsiteX491" fmla="*/ 4645022 w 6630249"/>
              <a:gd name="connsiteY491" fmla="*/ 5514516 h 6750795"/>
              <a:gd name="connsiteX492" fmla="*/ 4634763 w 6630249"/>
              <a:gd name="connsiteY492" fmla="*/ 5511952 h 6750795"/>
              <a:gd name="connsiteX493" fmla="*/ 4645022 w 6630249"/>
              <a:gd name="connsiteY493" fmla="*/ 5506822 h 6750795"/>
              <a:gd name="connsiteX494" fmla="*/ 4709145 w 6630249"/>
              <a:gd name="connsiteY494" fmla="*/ 5491433 h 6750795"/>
              <a:gd name="connsiteX495" fmla="*/ 4716840 w 6630249"/>
              <a:gd name="connsiteY495" fmla="*/ 5519646 h 6750795"/>
              <a:gd name="connsiteX496" fmla="*/ 4706580 w 6630249"/>
              <a:gd name="connsiteY496" fmla="*/ 5514517 h 6750795"/>
              <a:gd name="connsiteX497" fmla="*/ 4709145 w 6630249"/>
              <a:gd name="connsiteY497" fmla="*/ 5491433 h 6750795"/>
              <a:gd name="connsiteX498" fmla="*/ 3054787 w 6630249"/>
              <a:gd name="connsiteY498" fmla="*/ 5486303 h 6750795"/>
              <a:gd name="connsiteX499" fmla="*/ 3042484 w 6630249"/>
              <a:gd name="connsiteY499" fmla="*/ 5527021 h 6750795"/>
              <a:gd name="connsiteX500" fmla="*/ 3040513 w 6630249"/>
              <a:gd name="connsiteY500" fmla="*/ 5531102 h 6750795"/>
              <a:gd name="connsiteX501" fmla="*/ 4934855 w 6630249"/>
              <a:gd name="connsiteY501" fmla="*/ 5486302 h 6750795"/>
              <a:gd name="connsiteX502" fmla="*/ 4934855 w 6630249"/>
              <a:gd name="connsiteY502" fmla="*/ 5573508 h 6750795"/>
              <a:gd name="connsiteX503" fmla="*/ 5009237 w 6630249"/>
              <a:gd name="connsiteY503" fmla="*/ 5558118 h 6750795"/>
              <a:gd name="connsiteX504" fmla="*/ 4934855 w 6630249"/>
              <a:gd name="connsiteY504" fmla="*/ 5601722 h 6750795"/>
              <a:gd name="connsiteX505" fmla="*/ 5009237 w 6630249"/>
              <a:gd name="connsiteY505" fmla="*/ 5601722 h 6750795"/>
              <a:gd name="connsiteX506" fmla="*/ 5037451 w 6630249"/>
              <a:gd name="connsiteY506" fmla="*/ 5529905 h 6750795"/>
              <a:gd name="connsiteX507" fmla="*/ 4934855 w 6630249"/>
              <a:gd name="connsiteY507" fmla="*/ 5486302 h 6750795"/>
              <a:gd name="connsiteX508" fmla="*/ 4619373 w 6630249"/>
              <a:gd name="connsiteY508" fmla="*/ 5481173 h 6750795"/>
              <a:gd name="connsiteX509" fmla="*/ 4616808 w 6630249"/>
              <a:gd name="connsiteY509" fmla="*/ 5493997 h 6750795"/>
              <a:gd name="connsiteX510" fmla="*/ 4614244 w 6630249"/>
              <a:gd name="connsiteY510" fmla="*/ 5486303 h 6750795"/>
              <a:gd name="connsiteX511" fmla="*/ 4619373 w 6630249"/>
              <a:gd name="connsiteY511" fmla="*/ 5481173 h 6750795"/>
              <a:gd name="connsiteX512" fmla="*/ 4698885 w 6630249"/>
              <a:gd name="connsiteY512" fmla="*/ 5476042 h 6750795"/>
              <a:gd name="connsiteX513" fmla="*/ 4698885 w 6630249"/>
              <a:gd name="connsiteY513" fmla="*/ 5511951 h 6750795"/>
              <a:gd name="connsiteX514" fmla="*/ 4657846 w 6630249"/>
              <a:gd name="connsiteY514" fmla="*/ 5514516 h 6750795"/>
              <a:gd name="connsiteX515" fmla="*/ 4696320 w 6630249"/>
              <a:gd name="connsiteY515" fmla="*/ 5506821 h 6750795"/>
              <a:gd name="connsiteX516" fmla="*/ 4680931 w 6630249"/>
              <a:gd name="connsiteY516" fmla="*/ 5496562 h 6750795"/>
              <a:gd name="connsiteX517" fmla="*/ 4680931 w 6630249"/>
              <a:gd name="connsiteY517" fmla="*/ 5491432 h 6750795"/>
              <a:gd name="connsiteX518" fmla="*/ 4698885 w 6630249"/>
              <a:gd name="connsiteY518" fmla="*/ 5476042 h 6750795"/>
              <a:gd name="connsiteX519" fmla="*/ 4601419 w 6630249"/>
              <a:gd name="connsiteY519" fmla="*/ 5473477 h 6750795"/>
              <a:gd name="connsiteX520" fmla="*/ 4601419 w 6630249"/>
              <a:gd name="connsiteY520" fmla="*/ 5483737 h 6750795"/>
              <a:gd name="connsiteX521" fmla="*/ 4583465 w 6630249"/>
              <a:gd name="connsiteY521" fmla="*/ 5514516 h 6750795"/>
              <a:gd name="connsiteX522" fmla="*/ 4552686 w 6630249"/>
              <a:gd name="connsiteY522" fmla="*/ 5524776 h 6750795"/>
              <a:gd name="connsiteX523" fmla="*/ 4552686 w 6630249"/>
              <a:gd name="connsiteY523" fmla="*/ 5511951 h 6750795"/>
              <a:gd name="connsiteX524" fmla="*/ 4542426 w 6630249"/>
              <a:gd name="connsiteY524" fmla="*/ 5517081 h 6750795"/>
              <a:gd name="connsiteX525" fmla="*/ 4557816 w 6630249"/>
              <a:gd name="connsiteY525" fmla="*/ 5483737 h 6750795"/>
              <a:gd name="connsiteX526" fmla="*/ 4601419 w 6630249"/>
              <a:gd name="connsiteY526" fmla="*/ 5473477 h 6750795"/>
              <a:gd name="connsiteX527" fmla="*/ 4632198 w 6630249"/>
              <a:gd name="connsiteY527" fmla="*/ 5460654 h 6750795"/>
              <a:gd name="connsiteX528" fmla="*/ 4629633 w 6630249"/>
              <a:gd name="connsiteY528" fmla="*/ 5468348 h 6750795"/>
              <a:gd name="connsiteX529" fmla="*/ 4632198 w 6630249"/>
              <a:gd name="connsiteY529" fmla="*/ 5460654 h 6750795"/>
              <a:gd name="connsiteX530" fmla="*/ 4344930 w 6630249"/>
              <a:gd name="connsiteY530" fmla="*/ 5460654 h 6750795"/>
              <a:gd name="connsiteX531" fmla="*/ 4347494 w 6630249"/>
              <a:gd name="connsiteY531" fmla="*/ 5473478 h 6750795"/>
              <a:gd name="connsiteX532" fmla="*/ 4344930 w 6630249"/>
              <a:gd name="connsiteY532" fmla="*/ 5460654 h 6750795"/>
              <a:gd name="connsiteX533" fmla="*/ 3036835 w 6630249"/>
              <a:gd name="connsiteY533" fmla="*/ 5460653 h 6750795"/>
              <a:gd name="connsiteX534" fmla="*/ 2993231 w 6630249"/>
              <a:gd name="connsiteY534" fmla="*/ 5581203 h 6750795"/>
              <a:gd name="connsiteX535" fmla="*/ 2970147 w 6630249"/>
              <a:gd name="connsiteY535" fmla="*/ 5604286 h 6750795"/>
              <a:gd name="connsiteX536" fmla="*/ 2890634 w 6630249"/>
              <a:gd name="connsiteY536" fmla="*/ 5737661 h 6750795"/>
              <a:gd name="connsiteX537" fmla="*/ 2882939 w 6630249"/>
              <a:gd name="connsiteY537" fmla="*/ 5722272 h 6750795"/>
              <a:gd name="connsiteX538" fmla="*/ 2875245 w 6630249"/>
              <a:gd name="connsiteY538" fmla="*/ 5709447 h 6750795"/>
              <a:gd name="connsiteX539" fmla="*/ 2875245 w 6630249"/>
              <a:gd name="connsiteY539" fmla="*/ 5706882 h 6750795"/>
              <a:gd name="connsiteX540" fmla="*/ 3036835 w 6630249"/>
              <a:gd name="connsiteY540" fmla="*/ 5460653 h 6750795"/>
              <a:gd name="connsiteX541" fmla="*/ 4247463 w 6630249"/>
              <a:gd name="connsiteY541" fmla="*/ 5424744 h 6750795"/>
              <a:gd name="connsiteX542" fmla="*/ 4285937 w 6630249"/>
              <a:gd name="connsiteY542" fmla="*/ 5504257 h 6750795"/>
              <a:gd name="connsiteX543" fmla="*/ 4247463 w 6630249"/>
              <a:gd name="connsiteY543" fmla="*/ 5424744 h 6750795"/>
              <a:gd name="connsiteX544" fmla="*/ 4247463 w 6630249"/>
              <a:gd name="connsiteY544" fmla="*/ 5409356 h 6750795"/>
              <a:gd name="connsiteX545" fmla="*/ 4247463 w 6630249"/>
              <a:gd name="connsiteY545" fmla="*/ 5419615 h 6750795"/>
              <a:gd name="connsiteX546" fmla="*/ 4239769 w 6630249"/>
              <a:gd name="connsiteY546" fmla="*/ 5414485 h 6750795"/>
              <a:gd name="connsiteX547" fmla="*/ 4247463 w 6630249"/>
              <a:gd name="connsiteY547" fmla="*/ 5409356 h 6750795"/>
              <a:gd name="connsiteX548" fmla="*/ 4511648 w 6630249"/>
              <a:gd name="connsiteY548" fmla="*/ 5393966 h 6750795"/>
              <a:gd name="connsiteX549" fmla="*/ 4542427 w 6630249"/>
              <a:gd name="connsiteY549" fmla="*/ 5409355 h 6750795"/>
              <a:gd name="connsiteX550" fmla="*/ 4534732 w 6630249"/>
              <a:gd name="connsiteY550" fmla="*/ 5519646 h 6750795"/>
              <a:gd name="connsiteX551" fmla="*/ 4529602 w 6630249"/>
              <a:gd name="connsiteY551" fmla="*/ 5509387 h 6750795"/>
              <a:gd name="connsiteX552" fmla="*/ 4516778 w 6630249"/>
              <a:gd name="connsiteY552" fmla="*/ 5447830 h 6750795"/>
              <a:gd name="connsiteX553" fmla="*/ 4511648 w 6630249"/>
              <a:gd name="connsiteY553" fmla="*/ 5393966 h 6750795"/>
              <a:gd name="connsiteX554" fmla="*/ 2411002 w 6630249"/>
              <a:gd name="connsiteY554" fmla="*/ 5393966 h 6750795"/>
              <a:gd name="connsiteX555" fmla="*/ 2295581 w 6630249"/>
              <a:gd name="connsiteY555" fmla="*/ 5470913 h 6750795"/>
              <a:gd name="connsiteX556" fmla="*/ 2295581 w 6630249"/>
              <a:gd name="connsiteY556" fmla="*/ 5468348 h 6750795"/>
              <a:gd name="connsiteX557" fmla="*/ 2411002 w 6630249"/>
              <a:gd name="connsiteY557" fmla="*/ 5393966 h 6750795"/>
              <a:gd name="connsiteX558" fmla="*/ 4704015 w 6630249"/>
              <a:gd name="connsiteY558" fmla="*/ 5391402 h 6750795"/>
              <a:gd name="connsiteX559" fmla="*/ 4709144 w 6630249"/>
              <a:gd name="connsiteY559" fmla="*/ 5427310 h 6750795"/>
              <a:gd name="connsiteX560" fmla="*/ 4704015 w 6630249"/>
              <a:gd name="connsiteY560" fmla="*/ 5391402 h 6750795"/>
              <a:gd name="connsiteX561" fmla="*/ 4691191 w 6630249"/>
              <a:gd name="connsiteY561" fmla="*/ 5383705 h 6750795"/>
              <a:gd name="connsiteX562" fmla="*/ 4698885 w 6630249"/>
              <a:gd name="connsiteY562" fmla="*/ 5429874 h 6750795"/>
              <a:gd name="connsiteX563" fmla="*/ 4665542 w 6630249"/>
              <a:gd name="connsiteY563" fmla="*/ 5447829 h 6750795"/>
              <a:gd name="connsiteX564" fmla="*/ 4691191 w 6630249"/>
              <a:gd name="connsiteY564" fmla="*/ 5383705 h 6750795"/>
              <a:gd name="connsiteX565" fmla="*/ 4683496 w 6630249"/>
              <a:gd name="connsiteY565" fmla="*/ 5376012 h 6750795"/>
              <a:gd name="connsiteX566" fmla="*/ 4688625 w 6630249"/>
              <a:gd name="connsiteY566" fmla="*/ 5376012 h 6750795"/>
              <a:gd name="connsiteX567" fmla="*/ 4691190 w 6630249"/>
              <a:gd name="connsiteY567" fmla="*/ 5381141 h 6750795"/>
              <a:gd name="connsiteX568" fmla="*/ 4683496 w 6630249"/>
              <a:gd name="connsiteY568" fmla="*/ 5381141 h 6750795"/>
              <a:gd name="connsiteX569" fmla="*/ 4211555 w 6630249"/>
              <a:gd name="connsiteY569" fmla="*/ 5373447 h 6750795"/>
              <a:gd name="connsiteX570" fmla="*/ 4221815 w 6630249"/>
              <a:gd name="connsiteY570" fmla="*/ 5396531 h 6750795"/>
              <a:gd name="connsiteX571" fmla="*/ 4219250 w 6630249"/>
              <a:gd name="connsiteY571" fmla="*/ 5399096 h 6750795"/>
              <a:gd name="connsiteX572" fmla="*/ 4203861 w 6630249"/>
              <a:gd name="connsiteY572" fmla="*/ 5388836 h 6750795"/>
              <a:gd name="connsiteX573" fmla="*/ 4211555 w 6630249"/>
              <a:gd name="connsiteY573" fmla="*/ 5373447 h 6750795"/>
              <a:gd name="connsiteX574" fmla="*/ 4496259 w 6630249"/>
              <a:gd name="connsiteY574" fmla="*/ 5370883 h 6750795"/>
              <a:gd name="connsiteX575" fmla="*/ 4501388 w 6630249"/>
              <a:gd name="connsiteY575" fmla="*/ 5378577 h 6750795"/>
              <a:gd name="connsiteX576" fmla="*/ 4496259 w 6630249"/>
              <a:gd name="connsiteY576" fmla="*/ 5370883 h 6750795"/>
              <a:gd name="connsiteX577" fmla="*/ 4714045 w 6630249"/>
              <a:gd name="connsiteY577" fmla="*/ 5365602 h 6750795"/>
              <a:gd name="connsiteX578" fmla="*/ 4715878 w 6630249"/>
              <a:gd name="connsiteY578" fmla="*/ 5371523 h 6750795"/>
              <a:gd name="connsiteX579" fmla="*/ 4714275 w 6630249"/>
              <a:gd name="connsiteY579" fmla="*/ 5388836 h 6750795"/>
              <a:gd name="connsiteX580" fmla="*/ 4706580 w 6630249"/>
              <a:gd name="connsiteY580" fmla="*/ 5386271 h 6750795"/>
              <a:gd name="connsiteX581" fmla="*/ 4698886 w 6630249"/>
              <a:gd name="connsiteY581" fmla="*/ 5370882 h 6750795"/>
              <a:gd name="connsiteX582" fmla="*/ 4714275 w 6630249"/>
              <a:gd name="connsiteY582" fmla="*/ 5370882 h 6750795"/>
              <a:gd name="connsiteX583" fmla="*/ 4711710 w 6630249"/>
              <a:gd name="connsiteY583" fmla="*/ 5358058 h 6750795"/>
              <a:gd name="connsiteX584" fmla="*/ 4713954 w 6630249"/>
              <a:gd name="connsiteY584" fmla="*/ 5363508 h 6750795"/>
              <a:gd name="connsiteX585" fmla="*/ 4714045 w 6630249"/>
              <a:gd name="connsiteY585" fmla="*/ 5365602 h 6750795"/>
              <a:gd name="connsiteX586" fmla="*/ 4481297 w 6630249"/>
              <a:gd name="connsiteY586" fmla="*/ 5334832 h 6750795"/>
              <a:gd name="connsiteX587" fmla="*/ 4480870 w 6630249"/>
              <a:gd name="connsiteY587" fmla="*/ 5334974 h 6750795"/>
              <a:gd name="connsiteX588" fmla="*/ 4480532 w 6630249"/>
              <a:gd name="connsiteY588" fmla="*/ 5336616 h 6750795"/>
              <a:gd name="connsiteX589" fmla="*/ 4421875 w 6630249"/>
              <a:gd name="connsiteY589" fmla="*/ 5332408 h 6750795"/>
              <a:gd name="connsiteX590" fmla="*/ 4439830 w 6630249"/>
              <a:gd name="connsiteY590" fmla="*/ 5337537 h 6750795"/>
              <a:gd name="connsiteX591" fmla="*/ 4442396 w 6630249"/>
              <a:gd name="connsiteY591" fmla="*/ 5368316 h 6750795"/>
              <a:gd name="connsiteX592" fmla="*/ 4452655 w 6630249"/>
              <a:gd name="connsiteY592" fmla="*/ 5347797 h 6750795"/>
              <a:gd name="connsiteX593" fmla="*/ 4483434 w 6630249"/>
              <a:gd name="connsiteY593" fmla="*/ 5365751 h 6750795"/>
              <a:gd name="connsiteX594" fmla="*/ 4452655 w 6630249"/>
              <a:gd name="connsiteY594" fmla="*/ 5368316 h 6750795"/>
              <a:gd name="connsiteX595" fmla="*/ 4485999 w 6630249"/>
              <a:gd name="connsiteY595" fmla="*/ 5388835 h 6750795"/>
              <a:gd name="connsiteX596" fmla="*/ 4488563 w 6630249"/>
              <a:gd name="connsiteY596" fmla="*/ 5406789 h 6750795"/>
              <a:gd name="connsiteX597" fmla="*/ 4485999 w 6630249"/>
              <a:gd name="connsiteY597" fmla="*/ 5440133 h 6750795"/>
              <a:gd name="connsiteX598" fmla="*/ 4498823 w 6630249"/>
              <a:gd name="connsiteY598" fmla="*/ 5427309 h 6750795"/>
              <a:gd name="connsiteX599" fmla="*/ 4519342 w 6630249"/>
              <a:gd name="connsiteY599" fmla="*/ 5519645 h 6750795"/>
              <a:gd name="connsiteX600" fmla="*/ 4496258 w 6630249"/>
              <a:gd name="connsiteY600" fmla="*/ 5542729 h 6750795"/>
              <a:gd name="connsiteX601" fmla="*/ 4493693 w 6630249"/>
              <a:gd name="connsiteY601" fmla="*/ 5514515 h 6750795"/>
              <a:gd name="connsiteX602" fmla="*/ 4478304 w 6630249"/>
              <a:gd name="connsiteY602" fmla="*/ 5545293 h 6750795"/>
              <a:gd name="connsiteX603" fmla="*/ 4462914 w 6630249"/>
              <a:gd name="connsiteY603" fmla="*/ 5524775 h 6750795"/>
              <a:gd name="connsiteX604" fmla="*/ 4465479 w 6630249"/>
              <a:gd name="connsiteY604" fmla="*/ 5486301 h 6750795"/>
              <a:gd name="connsiteX605" fmla="*/ 4434701 w 6630249"/>
              <a:gd name="connsiteY605" fmla="*/ 5509385 h 6750795"/>
              <a:gd name="connsiteX606" fmla="*/ 4432135 w 6630249"/>
              <a:gd name="connsiteY606" fmla="*/ 5450393 h 6750795"/>
              <a:gd name="connsiteX607" fmla="*/ 4427005 w 6630249"/>
              <a:gd name="connsiteY607" fmla="*/ 5447828 h 6750795"/>
              <a:gd name="connsiteX608" fmla="*/ 4421875 w 6630249"/>
              <a:gd name="connsiteY608" fmla="*/ 5332408 h 6750795"/>
              <a:gd name="connsiteX609" fmla="*/ 4403923 w 6630249"/>
              <a:gd name="connsiteY609" fmla="*/ 5317020 h 6750795"/>
              <a:gd name="connsiteX610" fmla="*/ 4409053 w 6630249"/>
              <a:gd name="connsiteY610" fmla="*/ 5324714 h 6750795"/>
              <a:gd name="connsiteX611" fmla="*/ 4403923 w 6630249"/>
              <a:gd name="connsiteY611" fmla="*/ 5317020 h 6750795"/>
              <a:gd name="connsiteX612" fmla="*/ 4668106 w 6630249"/>
              <a:gd name="connsiteY612" fmla="*/ 5309324 h 6750795"/>
              <a:gd name="connsiteX613" fmla="*/ 4686060 w 6630249"/>
              <a:gd name="connsiteY613" fmla="*/ 5360623 h 6750795"/>
              <a:gd name="connsiteX614" fmla="*/ 4678366 w 6630249"/>
              <a:gd name="connsiteY614" fmla="*/ 5370882 h 6750795"/>
              <a:gd name="connsiteX615" fmla="*/ 4668106 w 6630249"/>
              <a:gd name="connsiteY615" fmla="*/ 5309324 h 6750795"/>
              <a:gd name="connsiteX616" fmla="*/ 4427007 w 6630249"/>
              <a:gd name="connsiteY616" fmla="*/ 5299066 h 6750795"/>
              <a:gd name="connsiteX617" fmla="*/ 4437266 w 6630249"/>
              <a:gd name="connsiteY617" fmla="*/ 5317020 h 6750795"/>
              <a:gd name="connsiteX618" fmla="*/ 4427007 w 6630249"/>
              <a:gd name="connsiteY618" fmla="*/ 5299066 h 6750795"/>
              <a:gd name="connsiteX619" fmla="*/ 3342303 w 6630249"/>
              <a:gd name="connsiteY619" fmla="*/ 5277838 h 6750795"/>
              <a:gd name="connsiteX620" fmla="*/ 3357723 w 6630249"/>
              <a:gd name="connsiteY620" fmla="*/ 5294453 h 6750795"/>
              <a:gd name="connsiteX621" fmla="*/ 3343018 w 6630249"/>
              <a:gd name="connsiteY621" fmla="*/ 5280470 h 6750795"/>
              <a:gd name="connsiteX622" fmla="*/ 3133288 w 6630249"/>
              <a:gd name="connsiteY622" fmla="*/ 5261808 h 6750795"/>
              <a:gd name="connsiteX623" fmla="*/ 3134299 w 6630249"/>
              <a:gd name="connsiteY623" fmla="*/ 5263157 h 6750795"/>
              <a:gd name="connsiteX624" fmla="*/ 3119983 w 6630249"/>
              <a:gd name="connsiteY624" fmla="*/ 5287742 h 6750795"/>
              <a:gd name="connsiteX625" fmla="*/ 3125923 w 6630249"/>
              <a:gd name="connsiteY625" fmla="*/ 5272255 h 6750795"/>
              <a:gd name="connsiteX626" fmla="*/ 4668106 w 6630249"/>
              <a:gd name="connsiteY626" fmla="*/ 5252896 h 6750795"/>
              <a:gd name="connsiteX627" fmla="*/ 4675801 w 6630249"/>
              <a:gd name="connsiteY627" fmla="*/ 5304195 h 6750795"/>
              <a:gd name="connsiteX628" fmla="*/ 4668106 w 6630249"/>
              <a:gd name="connsiteY628" fmla="*/ 5252896 h 6750795"/>
              <a:gd name="connsiteX629" fmla="*/ 4226945 w 6630249"/>
              <a:gd name="connsiteY629" fmla="*/ 5252896 h 6750795"/>
              <a:gd name="connsiteX630" fmla="*/ 4230912 w 6630249"/>
              <a:gd name="connsiteY630" fmla="*/ 5266501 h 6750795"/>
              <a:gd name="connsiteX631" fmla="*/ 4231659 w 6630249"/>
              <a:gd name="connsiteY631" fmla="*/ 5254468 h 6750795"/>
              <a:gd name="connsiteX632" fmla="*/ 4230792 w 6630249"/>
              <a:gd name="connsiteY632" fmla="*/ 5254179 h 6750795"/>
              <a:gd name="connsiteX633" fmla="*/ 4226945 w 6630249"/>
              <a:gd name="connsiteY633" fmla="*/ 5252896 h 6750795"/>
              <a:gd name="connsiteX634" fmla="*/ 4462915 w 6630249"/>
              <a:gd name="connsiteY634" fmla="*/ 5222118 h 6750795"/>
              <a:gd name="connsiteX635" fmla="*/ 4488564 w 6630249"/>
              <a:gd name="connsiteY635" fmla="*/ 5332409 h 6750795"/>
              <a:gd name="connsiteX636" fmla="*/ 4483848 w 6630249"/>
              <a:gd name="connsiteY636" fmla="*/ 5333981 h 6750795"/>
              <a:gd name="connsiteX637" fmla="*/ 4486000 w 6630249"/>
              <a:gd name="connsiteY637" fmla="*/ 5355493 h 6750795"/>
              <a:gd name="connsiteX638" fmla="*/ 4478446 w 6630249"/>
              <a:gd name="connsiteY638" fmla="*/ 5349827 h 6750795"/>
              <a:gd name="connsiteX639" fmla="*/ 4478305 w 6630249"/>
              <a:gd name="connsiteY639" fmla="*/ 5352928 h 6750795"/>
              <a:gd name="connsiteX640" fmla="*/ 4447526 w 6630249"/>
              <a:gd name="connsiteY640" fmla="*/ 5324715 h 6750795"/>
              <a:gd name="connsiteX641" fmla="*/ 4460350 w 6630249"/>
              <a:gd name="connsiteY641" fmla="*/ 5293936 h 6750795"/>
              <a:gd name="connsiteX642" fmla="*/ 4447526 w 6630249"/>
              <a:gd name="connsiteY642" fmla="*/ 5301630 h 6750795"/>
              <a:gd name="connsiteX643" fmla="*/ 4442396 w 6630249"/>
              <a:gd name="connsiteY643" fmla="*/ 5291371 h 6750795"/>
              <a:gd name="connsiteX644" fmla="*/ 4473175 w 6630249"/>
              <a:gd name="connsiteY644" fmla="*/ 5273417 h 6750795"/>
              <a:gd name="connsiteX645" fmla="*/ 4429571 w 6630249"/>
              <a:gd name="connsiteY645" fmla="*/ 5278546 h 6750795"/>
              <a:gd name="connsiteX646" fmla="*/ 4437266 w 6630249"/>
              <a:gd name="connsiteY646" fmla="*/ 5237507 h 6750795"/>
              <a:gd name="connsiteX647" fmla="*/ 4462915 w 6630249"/>
              <a:gd name="connsiteY647" fmla="*/ 5222118 h 6750795"/>
              <a:gd name="connsiteX648" fmla="*/ 2214364 w 6630249"/>
              <a:gd name="connsiteY648" fmla="*/ 5202591 h 6750795"/>
              <a:gd name="connsiteX649" fmla="*/ 2203244 w 6630249"/>
              <a:gd name="connsiteY649" fmla="*/ 5211857 h 6750795"/>
              <a:gd name="connsiteX650" fmla="*/ 2200680 w 6630249"/>
              <a:gd name="connsiteY650" fmla="*/ 5206728 h 6750795"/>
              <a:gd name="connsiteX651" fmla="*/ 3252284 w 6630249"/>
              <a:gd name="connsiteY651" fmla="*/ 5193905 h 6750795"/>
              <a:gd name="connsiteX652" fmla="*/ 3239460 w 6630249"/>
              <a:gd name="connsiteY652" fmla="*/ 5204165 h 6750795"/>
              <a:gd name="connsiteX653" fmla="*/ 3244589 w 6630249"/>
              <a:gd name="connsiteY653" fmla="*/ 5211859 h 6750795"/>
              <a:gd name="connsiteX654" fmla="*/ 3293322 w 6630249"/>
              <a:gd name="connsiteY654" fmla="*/ 5263157 h 6750795"/>
              <a:gd name="connsiteX655" fmla="*/ 3419002 w 6630249"/>
              <a:gd name="connsiteY655" fmla="*/ 5358058 h 6750795"/>
              <a:gd name="connsiteX656" fmla="*/ 3444651 w 6630249"/>
              <a:gd name="connsiteY656" fmla="*/ 5360623 h 6750795"/>
              <a:gd name="connsiteX657" fmla="*/ 3539552 w 6630249"/>
              <a:gd name="connsiteY657" fmla="*/ 5329844 h 6750795"/>
              <a:gd name="connsiteX658" fmla="*/ 3547247 w 6630249"/>
              <a:gd name="connsiteY658" fmla="*/ 5327279 h 6750795"/>
              <a:gd name="connsiteX659" fmla="*/ 3544682 w 6630249"/>
              <a:gd name="connsiteY659" fmla="*/ 5314455 h 6750795"/>
              <a:gd name="connsiteX660" fmla="*/ 3493384 w 6630249"/>
              <a:gd name="connsiteY660" fmla="*/ 5324715 h 6750795"/>
              <a:gd name="connsiteX661" fmla="*/ 3431827 w 6630249"/>
              <a:gd name="connsiteY661" fmla="*/ 5332409 h 6750795"/>
              <a:gd name="connsiteX662" fmla="*/ 3367063 w 6630249"/>
              <a:gd name="connsiteY662" fmla="*/ 5304516 h 6750795"/>
              <a:gd name="connsiteX663" fmla="*/ 3357723 w 6630249"/>
              <a:gd name="connsiteY663" fmla="*/ 5294453 h 6750795"/>
              <a:gd name="connsiteX664" fmla="*/ 3362576 w 6630249"/>
              <a:gd name="connsiteY664" fmla="*/ 5299066 h 6750795"/>
              <a:gd name="connsiteX665" fmla="*/ 3429262 w 6630249"/>
              <a:gd name="connsiteY665" fmla="*/ 5319585 h 6750795"/>
              <a:gd name="connsiteX666" fmla="*/ 3460041 w 6630249"/>
              <a:gd name="connsiteY666" fmla="*/ 5314455 h 6750795"/>
              <a:gd name="connsiteX667" fmla="*/ 3457475 w 6630249"/>
              <a:gd name="connsiteY667" fmla="*/ 5301630 h 6750795"/>
              <a:gd name="connsiteX668" fmla="*/ 3352315 w 6630249"/>
              <a:gd name="connsiteY668" fmla="*/ 5260592 h 6750795"/>
              <a:gd name="connsiteX669" fmla="*/ 3360009 w 6630249"/>
              <a:gd name="connsiteY669" fmla="*/ 5242638 h 6750795"/>
              <a:gd name="connsiteX670" fmla="*/ 3347185 w 6630249"/>
              <a:gd name="connsiteY670" fmla="*/ 5245203 h 6750795"/>
              <a:gd name="connsiteX671" fmla="*/ 3349750 w 6630249"/>
              <a:gd name="connsiteY671" fmla="*/ 5258027 h 6750795"/>
              <a:gd name="connsiteX672" fmla="*/ 3347185 w 6630249"/>
              <a:gd name="connsiteY672" fmla="*/ 5255463 h 6750795"/>
              <a:gd name="connsiteX673" fmla="*/ 3336926 w 6630249"/>
              <a:gd name="connsiteY673" fmla="*/ 5245203 h 6750795"/>
              <a:gd name="connsiteX674" fmla="*/ 3336926 w 6630249"/>
              <a:gd name="connsiteY674" fmla="*/ 5258027 h 6750795"/>
              <a:gd name="connsiteX675" fmla="*/ 3342303 w 6630249"/>
              <a:gd name="connsiteY675" fmla="*/ 5277838 h 6750795"/>
              <a:gd name="connsiteX676" fmla="*/ 3321536 w 6630249"/>
              <a:gd name="connsiteY676" fmla="*/ 5255463 h 6750795"/>
              <a:gd name="connsiteX677" fmla="*/ 3257414 w 6630249"/>
              <a:gd name="connsiteY677" fmla="*/ 5193905 h 6750795"/>
              <a:gd name="connsiteX678" fmla="*/ 2231886 w 6630249"/>
              <a:gd name="connsiteY678" fmla="*/ 5188900 h 6750795"/>
              <a:gd name="connsiteX679" fmla="*/ 2228453 w 6630249"/>
              <a:gd name="connsiteY679" fmla="*/ 5191940 h 6750795"/>
              <a:gd name="connsiteX680" fmla="*/ 2214466 w 6630249"/>
              <a:gd name="connsiteY680" fmla="*/ 5202560 h 6750795"/>
              <a:gd name="connsiteX681" fmla="*/ 2214364 w 6630249"/>
              <a:gd name="connsiteY681" fmla="*/ 5202591 h 6750795"/>
              <a:gd name="connsiteX682" fmla="*/ 2218633 w 6630249"/>
              <a:gd name="connsiteY682" fmla="*/ 5199033 h 6750795"/>
              <a:gd name="connsiteX683" fmla="*/ 4462915 w 6630249"/>
              <a:gd name="connsiteY683" fmla="*/ 5183645 h 6750795"/>
              <a:gd name="connsiteX684" fmla="*/ 4465480 w 6630249"/>
              <a:gd name="connsiteY684" fmla="*/ 5206729 h 6750795"/>
              <a:gd name="connsiteX685" fmla="*/ 4462915 w 6630249"/>
              <a:gd name="connsiteY685" fmla="*/ 5183645 h 6750795"/>
              <a:gd name="connsiteX686" fmla="*/ 2205820 w 6630249"/>
              <a:gd name="connsiteY686" fmla="*/ 5145570 h 6750795"/>
              <a:gd name="connsiteX687" fmla="*/ 2167335 w 6630249"/>
              <a:gd name="connsiteY687" fmla="*/ 5178516 h 6750795"/>
              <a:gd name="connsiteX688" fmla="*/ 2164769 w 6630249"/>
              <a:gd name="connsiteY688" fmla="*/ 5173386 h 6750795"/>
              <a:gd name="connsiteX689" fmla="*/ 4427007 w 6630249"/>
              <a:gd name="connsiteY689" fmla="*/ 5145171 h 6750795"/>
              <a:gd name="connsiteX690" fmla="*/ 4460351 w 6630249"/>
              <a:gd name="connsiteY690" fmla="*/ 5209294 h 6750795"/>
              <a:gd name="connsiteX691" fmla="*/ 4429572 w 6630249"/>
              <a:gd name="connsiteY691" fmla="*/ 5219553 h 6750795"/>
              <a:gd name="connsiteX692" fmla="*/ 4427007 w 6630249"/>
              <a:gd name="connsiteY692" fmla="*/ 5145171 h 6750795"/>
              <a:gd name="connsiteX693" fmla="*/ 4688626 w 6630249"/>
              <a:gd name="connsiteY693" fmla="*/ 5134912 h 6750795"/>
              <a:gd name="connsiteX694" fmla="*/ 4691191 w 6630249"/>
              <a:gd name="connsiteY694" fmla="*/ 5142606 h 6750795"/>
              <a:gd name="connsiteX695" fmla="*/ 4688626 w 6630249"/>
              <a:gd name="connsiteY695" fmla="*/ 5134912 h 6750795"/>
              <a:gd name="connsiteX696" fmla="*/ 1654357 w 6630249"/>
              <a:gd name="connsiteY696" fmla="*/ 5119523 h 6750795"/>
              <a:gd name="connsiteX697" fmla="*/ 1664616 w 6630249"/>
              <a:gd name="connsiteY697" fmla="*/ 5119523 h 6750795"/>
              <a:gd name="connsiteX698" fmla="*/ 1667181 w 6630249"/>
              <a:gd name="connsiteY698" fmla="*/ 5132347 h 6750795"/>
              <a:gd name="connsiteX699" fmla="*/ 1656922 w 6630249"/>
              <a:gd name="connsiteY699" fmla="*/ 5134912 h 6750795"/>
              <a:gd name="connsiteX700" fmla="*/ 1654357 w 6630249"/>
              <a:gd name="connsiteY700" fmla="*/ 5119523 h 6750795"/>
              <a:gd name="connsiteX701" fmla="*/ 2953772 w 6630249"/>
              <a:gd name="connsiteY701" fmla="*/ 5119068 h 6750795"/>
              <a:gd name="connsiteX702" fmla="*/ 2935520 w 6630249"/>
              <a:gd name="connsiteY702" fmla="*/ 5132027 h 6750795"/>
              <a:gd name="connsiteX703" fmla="*/ 2895764 w 6630249"/>
              <a:gd name="connsiteY703" fmla="*/ 5145172 h 6750795"/>
              <a:gd name="connsiteX704" fmla="*/ 2895051 w 6630249"/>
              <a:gd name="connsiteY704" fmla="*/ 5143389 h 6750795"/>
              <a:gd name="connsiteX705" fmla="*/ 4442396 w 6630249"/>
              <a:gd name="connsiteY705" fmla="*/ 5111828 h 6750795"/>
              <a:gd name="connsiteX706" fmla="*/ 4444961 w 6630249"/>
              <a:gd name="connsiteY706" fmla="*/ 5137477 h 6750795"/>
              <a:gd name="connsiteX707" fmla="*/ 4442396 w 6630249"/>
              <a:gd name="connsiteY707" fmla="*/ 5111828 h 6750795"/>
              <a:gd name="connsiteX708" fmla="*/ 4651117 w 6630249"/>
              <a:gd name="connsiteY708" fmla="*/ 5110086 h 6750795"/>
              <a:gd name="connsiteX709" fmla="*/ 4653136 w 6630249"/>
              <a:gd name="connsiteY709" fmla="*/ 5119845 h 6750795"/>
              <a:gd name="connsiteX710" fmla="*/ 4652717 w 6630249"/>
              <a:gd name="connsiteY710" fmla="*/ 5114393 h 6750795"/>
              <a:gd name="connsiteX711" fmla="*/ 1751823 w 6630249"/>
              <a:gd name="connsiteY711" fmla="*/ 5093874 h 6750795"/>
              <a:gd name="connsiteX712" fmla="*/ 1762082 w 6630249"/>
              <a:gd name="connsiteY712" fmla="*/ 5122087 h 6750795"/>
              <a:gd name="connsiteX713" fmla="*/ 1759517 w 6630249"/>
              <a:gd name="connsiteY713" fmla="*/ 5122087 h 6750795"/>
              <a:gd name="connsiteX714" fmla="*/ 1751823 w 6630249"/>
              <a:gd name="connsiteY714" fmla="*/ 5093874 h 6750795"/>
              <a:gd name="connsiteX715" fmla="*/ 3019928 w 6630249"/>
              <a:gd name="connsiteY715" fmla="*/ 5090621 h 6750795"/>
              <a:gd name="connsiteX716" fmla="*/ 3009181 w 6630249"/>
              <a:gd name="connsiteY716" fmla="*/ 5096118 h 6750795"/>
              <a:gd name="connsiteX717" fmla="*/ 2953772 w 6630249"/>
              <a:gd name="connsiteY717" fmla="*/ 5119068 h 6750795"/>
              <a:gd name="connsiteX718" fmla="*/ 2967581 w 6630249"/>
              <a:gd name="connsiteY718" fmla="*/ 5109263 h 6750795"/>
              <a:gd name="connsiteX719" fmla="*/ 2282526 w 6630249"/>
              <a:gd name="connsiteY719" fmla="*/ 5079907 h 6750795"/>
              <a:gd name="connsiteX720" fmla="*/ 2278907 w 6630249"/>
              <a:gd name="connsiteY720" fmla="*/ 5084256 h 6750795"/>
              <a:gd name="connsiteX721" fmla="*/ 2225927 w 6630249"/>
              <a:gd name="connsiteY721" fmla="*/ 5131947 h 6750795"/>
              <a:gd name="connsiteX722" fmla="*/ 2205820 w 6630249"/>
              <a:gd name="connsiteY722" fmla="*/ 5145570 h 6750795"/>
              <a:gd name="connsiteX723" fmla="*/ 2447871 w 6630249"/>
              <a:gd name="connsiteY723" fmla="*/ 5044996 h 6750795"/>
              <a:gd name="connsiteX724" fmla="*/ 2438357 w 6630249"/>
              <a:gd name="connsiteY724" fmla="*/ 5062084 h 6750795"/>
              <a:gd name="connsiteX725" fmla="*/ 2401060 w 6630249"/>
              <a:gd name="connsiteY725" fmla="*/ 5110546 h 6750795"/>
              <a:gd name="connsiteX726" fmla="*/ 2395045 w 6630249"/>
              <a:gd name="connsiteY726" fmla="*/ 5115894 h 6750795"/>
              <a:gd name="connsiteX727" fmla="*/ 2314772 w 6630249"/>
              <a:gd name="connsiteY727" fmla="*/ 5041154 h 6750795"/>
              <a:gd name="connsiteX728" fmla="*/ 2292053 w 6630249"/>
              <a:gd name="connsiteY728" fmla="*/ 5071752 h 6750795"/>
              <a:gd name="connsiteX729" fmla="*/ 2282526 w 6630249"/>
              <a:gd name="connsiteY729" fmla="*/ 5079907 h 6750795"/>
              <a:gd name="connsiteX730" fmla="*/ 4442396 w 6630249"/>
              <a:gd name="connsiteY730" fmla="*/ 5032316 h 6750795"/>
              <a:gd name="connsiteX731" fmla="*/ 4442396 w 6630249"/>
              <a:gd name="connsiteY731" fmla="*/ 5101569 h 6750795"/>
              <a:gd name="connsiteX732" fmla="*/ 4429572 w 6630249"/>
              <a:gd name="connsiteY732" fmla="*/ 5111829 h 6750795"/>
              <a:gd name="connsiteX733" fmla="*/ 4442396 w 6630249"/>
              <a:gd name="connsiteY733" fmla="*/ 5032316 h 6750795"/>
              <a:gd name="connsiteX734" fmla="*/ 4427006 w 6630249"/>
              <a:gd name="connsiteY734" fmla="*/ 5029751 h 6750795"/>
              <a:gd name="connsiteX735" fmla="*/ 4409052 w 6630249"/>
              <a:gd name="connsiteY735" fmla="*/ 5101569 h 6750795"/>
              <a:gd name="connsiteX736" fmla="*/ 4406487 w 6630249"/>
              <a:gd name="connsiteY736" fmla="*/ 5086179 h 6750795"/>
              <a:gd name="connsiteX737" fmla="*/ 4396227 w 6630249"/>
              <a:gd name="connsiteY737" fmla="*/ 5093874 h 6750795"/>
              <a:gd name="connsiteX738" fmla="*/ 4393662 w 6630249"/>
              <a:gd name="connsiteY738" fmla="*/ 5078485 h 6750795"/>
              <a:gd name="connsiteX739" fmla="*/ 4385968 w 6630249"/>
              <a:gd name="connsiteY739" fmla="*/ 5081050 h 6750795"/>
              <a:gd name="connsiteX740" fmla="*/ 4393662 w 6630249"/>
              <a:gd name="connsiteY740" fmla="*/ 5034880 h 6750795"/>
              <a:gd name="connsiteX741" fmla="*/ 4427006 w 6630249"/>
              <a:gd name="connsiteY741" fmla="*/ 5029751 h 6750795"/>
              <a:gd name="connsiteX742" fmla="*/ 2329211 w 6630249"/>
              <a:gd name="connsiteY742" fmla="*/ 5021708 h 6750795"/>
              <a:gd name="connsiteX743" fmla="*/ 2324194 w 6630249"/>
              <a:gd name="connsiteY743" fmla="*/ 5029832 h 6750795"/>
              <a:gd name="connsiteX744" fmla="*/ 2314772 w 6630249"/>
              <a:gd name="connsiteY744" fmla="*/ 5041154 h 6750795"/>
              <a:gd name="connsiteX745" fmla="*/ 1900587 w 6630249"/>
              <a:gd name="connsiteY745" fmla="*/ 4998972 h 6750795"/>
              <a:gd name="connsiteX746" fmla="*/ 1915976 w 6630249"/>
              <a:gd name="connsiteY746" fmla="*/ 5081049 h 6750795"/>
              <a:gd name="connsiteX747" fmla="*/ 1910846 w 6630249"/>
              <a:gd name="connsiteY747" fmla="*/ 5088744 h 6750795"/>
              <a:gd name="connsiteX748" fmla="*/ 1908281 w 6630249"/>
              <a:gd name="connsiteY748" fmla="*/ 5086179 h 6750795"/>
              <a:gd name="connsiteX749" fmla="*/ 1900587 w 6630249"/>
              <a:gd name="connsiteY749" fmla="*/ 4998972 h 6750795"/>
              <a:gd name="connsiteX750" fmla="*/ 4342365 w 6630249"/>
              <a:gd name="connsiteY750" fmla="*/ 4983584 h 6750795"/>
              <a:gd name="connsiteX751" fmla="*/ 4339801 w 6630249"/>
              <a:gd name="connsiteY751" fmla="*/ 4991278 h 6750795"/>
              <a:gd name="connsiteX752" fmla="*/ 4342365 w 6630249"/>
              <a:gd name="connsiteY752" fmla="*/ 4983584 h 6750795"/>
              <a:gd name="connsiteX753" fmla="*/ 2428954 w 6630249"/>
              <a:gd name="connsiteY753" fmla="*/ 4973323 h 6750795"/>
              <a:gd name="connsiteX754" fmla="*/ 2278908 w 6630249"/>
              <a:gd name="connsiteY754" fmla="*/ 5152946 h 6750795"/>
              <a:gd name="connsiteX755" fmla="*/ 2231886 w 6630249"/>
              <a:gd name="connsiteY755" fmla="*/ 5188900 h 6750795"/>
              <a:gd name="connsiteX756" fmla="*/ 2249412 w 6630249"/>
              <a:gd name="connsiteY756" fmla="*/ 5173384 h 6750795"/>
              <a:gd name="connsiteX757" fmla="*/ 2251977 w 6630249"/>
              <a:gd name="connsiteY757" fmla="*/ 5170819 h 6750795"/>
              <a:gd name="connsiteX758" fmla="*/ 2428954 w 6630249"/>
              <a:gd name="connsiteY758" fmla="*/ 4973323 h 6750795"/>
              <a:gd name="connsiteX759" fmla="*/ 2057046 w 6630249"/>
              <a:gd name="connsiteY759" fmla="*/ 4950239 h 6750795"/>
              <a:gd name="connsiteX760" fmla="*/ 2013443 w 6630249"/>
              <a:gd name="connsiteY760" fmla="*/ 5006667 h 6750795"/>
              <a:gd name="connsiteX761" fmla="*/ 2010878 w 6630249"/>
              <a:gd name="connsiteY761" fmla="*/ 4988713 h 6750795"/>
              <a:gd name="connsiteX762" fmla="*/ 2057046 w 6630249"/>
              <a:gd name="connsiteY762" fmla="*/ 4950239 h 6750795"/>
              <a:gd name="connsiteX763" fmla="*/ 2613627 w 6630249"/>
              <a:gd name="connsiteY763" fmla="*/ 4924591 h 6750795"/>
              <a:gd name="connsiteX764" fmla="*/ 2457167 w 6630249"/>
              <a:gd name="connsiteY764" fmla="*/ 5088745 h 6750795"/>
              <a:gd name="connsiteX765" fmla="*/ 2277625 w 6630249"/>
              <a:gd name="connsiteY765" fmla="*/ 5263157 h 6750795"/>
              <a:gd name="connsiteX766" fmla="*/ 2280190 w 6630249"/>
              <a:gd name="connsiteY766" fmla="*/ 5275982 h 6750795"/>
              <a:gd name="connsiteX767" fmla="*/ 2503335 w 6630249"/>
              <a:gd name="connsiteY767" fmla="*/ 5081050 h 6750795"/>
              <a:gd name="connsiteX768" fmla="*/ 2621320 w 6630249"/>
              <a:gd name="connsiteY768" fmla="*/ 4934851 h 6750795"/>
              <a:gd name="connsiteX769" fmla="*/ 2478030 w 6630249"/>
              <a:gd name="connsiteY769" fmla="*/ 4923250 h 6750795"/>
              <a:gd name="connsiteX770" fmla="*/ 2465824 w 6630249"/>
              <a:gd name="connsiteY770" fmla="*/ 4964988 h 6750795"/>
              <a:gd name="connsiteX771" fmla="*/ 2418694 w 6630249"/>
              <a:gd name="connsiteY771" fmla="*/ 5047706 h 6750795"/>
              <a:gd name="connsiteX772" fmla="*/ 2464863 w 6630249"/>
              <a:gd name="connsiteY772" fmla="*/ 4945110 h 6750795"/>
              <a:gd name="connsiteX773" fmla="*/ 2474801 w 6630249"/>
              <a:gd name="connsiteY773" fmla="*/ 4932606 h 6750795"/>
              <a:gd name="connsiteX774" fmla="*/ 2484382 w 6630249"/>
              <a:gd name="connsiteY774" fmla="*/ 4901533 h 6750795"/>
              <a:gd name="connsiteX775" fmla="*/ 2481814 w 6630249"/>
              <a:gd name="connsiteY775" fmla="*/ 4912287 h 6750795"/>
              <a:gd name="connsiteX776" fmla="*/ 2478030 w 6630249"/>
              <a:gd name="connsiteY776" fmla="*/ 4923250 h 6750795"/>
              <a:gd name="connsiteX777" fmla="*/ 1985229 w 6630249"/>
              <a:gd name="connsiteY777" fmla="*/ 4886117 h 6750795"/>
              <a:gd name="connsiteX778" fmla="*/ 1985229 w 6630249"/>
              <a:gd name="connsiteY778" fmla="*/ 4893812 h 6750795"/>
              <a:gd name="connsiteX779" fmla="*/ 1941626 w 6630249"/>
              <a:gd name="connsiteY779" fmla="*/ 4947675 h 6750795"/>
              <a:gd name="connsiteX780" fmla="*/ 1969839 w 6630249"/>
              <a:gd name="connsiteY780" fmla="*/ 4901507 h 6750795"/>
              <a:gd name="connsiteX781" fmla="*/ 1985229 w 6630249"/>
              <a:gd name="connsiteY781" fmla="*/ 4886117 h 6750795"/>
              <a:gd name="connsiteX782" fmla="*/ 1692832 w 6630249"/>
              <a:gd name="connsiteY782" fmla="*/ 4868163 h 6750795"/>
              <a:gd name="connsiteX783" fmla="*/ 1692832 w 6630249"/>
              <a:gd name="connsiteY783" fmla="*/ 4880987 h 6750795"/>
              <a:gd name="connsiteX784" fmla="*/ 1713350 w 6630249"/>
              <a:gd name="connsiteY784" fmla="*/ 4968193 h 6750795"/>
              <a:gd name="connsiteX785" fmla="*/ 1718480 w 6630249"/>
              <a:gd name="connsiteY785" fmla="*/ 5106698 h 6750795"/>
              <a:gd name="connsiteX786" fmla="*/ 1692832 w 6630249"/>
              <a:gd name="connsiteY786" fmla="*/ 5088744 h 6750795"/>
              <a:gd name="connsiteX787" fmla="*/ 1682571 w 6630249"/>
              <a:gd name="connsiteY787" fmla="*/ 4911766 h 6750795"/>
              <a:gd name="connsiteX788" fmla="*/ 1692832 w 6630249"/>
              <a:gd name="connsiteY788" fmla="*/ 4868163 h 6750795"/>
              <a:gd name="connsiteX789" fmla="*/ 1862114 w 6630249"/>
              <a:gd name="connsiteY789" fmla="*/ 4857903 h 6750795"/>
              <a:gd name="connsiteX790" fmla="*/ 1864678 w 6630249"/>
              <a:gd name="connsiteY790" fmla="*/ 4860467 h 6750795"/>
              <a:gd name="connsiteX791" fmla="*/ 1872373 w 6630249"/>
              <a:gd name="connsiteY791" fmla="*/ 5086178 h 6750795"/>
              <a:gd name="connsiteX792" fmla="*/ 1862114 w 6630249"/>
              <a:gd name="connsiteY792" fmla="*/ 5088743 h 6750795"/>
              <a:gd name="connsiteX793" fmla="*/ 1862114 w 6630249"/>
              <a:gd name="connsiteY793" fmla="*/ 4857903 h 6750795"/>
              <a:gd name="connsiteX794" fmla="*/ 5525101 w 6630249"/>
              <a:gd name="connsiteY794" fmla="*/ 4816224 h 6750795"/>
              <a:gd name="connsiteX795" fmla="*/ 5529910 w 6630249"/>
              <a:gd name="connsiteY795" fmla="*/ 4816865 h 6750795"/>
              <a:gd name="connsiteX796" fmla="*/ 5522216 w 6630249"/>
              <a:gd name="connsiteY796" fmla="*/ 4819430 h 6750795"/>
              <a:gd name="connsiteX797" fmla="*/ 5525101 w 6630249"/>
              <a:gd name="connsiteY797" fmla="*/ 4816224 h 6750795"/>
              <a:gd name="connsiteX798" fmla="*/ 5507147 w 6630249"/>
              <a:gd name="connsiteY798" fmla="*/ 4813660 h 6750795"/>
              <a:gd name="connsiteX799" fmla="*/ 5511956 w 6630249"/>
              <a:gd name="connsiteY799" fmla="*/ 4814301 h 6750795"/>
              <a:gd name="connsiteX800" fmla="*/ 5504262 w 6630249"/>
              <a:gd name="connsiteY800" fmla="*/ 4816866 h 6750795"/>
              <a:gd name="connsiteX801" fmla="*/ 5507147 w 6630249"/>
              <a:gd name="connsiteY801" fmla="*/ 4813660 h 6750795"/>
              <a:gd name="connsiteX802" fmla="*/ 5706888 w 6630249"/>
              <a:gd name="connsiteY802" fmla="*/ 4811736 h 6750795"/>
              <a:gd name="connsiteX803" fmla="*/ 5719713 w 6630249"/>
              <a:gd name="connsiteY803" fmla="*/ 4814300 h 6750795"/>
              <a:gd name="connsiteX804" fmla="*/ 5704324 w 6630249"/>
              <a:gd name="connsiteY804" fmla="*/ 4819430 h 6750795"/>
              <a:gd name="connsiteX805" fmla="*/ 5706888 w 6630249"/>
              <a:gd name="connsiteY805" fmla="*/ 4811736 h 6750795"/>
              <a:gd name="connsiteX806" fmla="*/ 5629941 w 6630249"/>
              <a:gd name="connsiteY806" fmla="*/ 4811736 h 6750795"/>
              <a:gd name="connsiteX807" fmla="*/ 5642765 w 6630249"/>
              <a:gd name="connsiteY807" fmla="*/ 4816865 h 6750795"/>
              <a:gd name="connsiteX808" fmla="*/ 5632506 w 6630249"/>
              <a:gd name="connsiteY808" fmla="*/ 4816865 h 6750795"/>
              <a:gd name="connsiteX809" fmla="*/ 5629941 w 6630249"/>
              <a:gd name="connsiteY809" fmla="*/ 4811736 h 6750795"/>
              <a:gd name="connsiteX810" fmla="*/ 4637326 w 6630249"/>
              <a:gd name="connsiteY810" fmla="*/ 4801475 h 6750795"/>
              <a:gd name="connsiteX811" fmla="*/ 4637326 w 6630249"/>
              <a:gd name="connsiteY811" fmla="*/ 4809170 h 6750795"/>
              <a:gd name="connsiteX812" fmla="*/ 4638243 w 6630249"/>
              <a:gd name="connsiteY812" fmla="*/ 4811309 h 6750795"/>
              <a:gd name="connsiteX813" fmla="*/ 4638289 w 6630249"/>
              <a:gd name="connsiteY813" fmla="*/ 4810773 h 6750795"/>
              <a:gd name="connsiteX814" fmla="*/ 4637327 w 6630249"/>
              <a:gd name="connsiteY814" fmla="*/ 4801476 h 6750795"/>
              <a:gd name="connsiteX815" fmla="*/ 1828771 w 6630249"/>
              <a:gd name="connsiteY815" fmla="*/ 4801475 h 6750795"/>
              <a:gd name="connsiteX816" fmla="*/ 1826205 w 6630249"/>
              <a:gd name="connsiteY816" fmla="*/ 4839948 h 6750795"/>
              <a:gd name="connsiteX817" fmla="*/ 1821075 w 6630249"/>
              <a:gd name="connsiteY817" fmla="*/ 4857903 h 6750795"/>
              <a:gd name="connsiteX818" fmla="*/ 1833900 w 6630249"/>
              <a:gd name="connsiteY818" fmla="*/ 5096437 h 6750795"/>
              <a:gd name="connsiteX819" fmla="*/ 1826205 w 6630249"/>
              <a:gd name="connsiteY819" fmla="*/ 5114392 h 6750795"/>
              <a:gd name="connsiteX820" fmla="*/ 1823640 w 6630249"/>
              <a:gd name="connsiteY820" fmla="*/ 5114392 h 6750795"/>
              <a:gd name="connsiteX821" fmla="*/ 1828771 w 6630249"/>
              <a:gd name="connsiteY821" fmla="*/ 4801475 h 6750795"/>
              <a:gd name="connsiteX822" fmla="*/ 5588903 w 6630249"/>
              <a:gd name="connsiteY822" fmla="*/ 4798911 h 6750795"/>
              <a:gd name="connsiteX823" fmla="*/ 5596597 w 6630249"/>
              <a:gd name="connsiteY823" fmla="*/ 4806606 h 6750795"/>
              <a:gd name="connsiteX824" fmla="*/ 5591467 w 6630249"/>
              <a:gd name="connsiteY824" fmla="*/ 4804041 h 6750795"/>
              <a:gd name="connsiteX825" fmla="*/ 5588903 w 6630249"/>
              <a:gd name="connsiteY825" fmla="*/ 4798911 h 6750795"/>
              <a:gd name="connsiteX826" fmla="*/ 3478923 w 6630249"/>
              <a:gd name="connsiteY826" fmla="*/ 4798380 h 6750795"/>
              <a:gd name="connsiteX827" fmla="*/ 3442407 w 6630249"/>
              <a:gd name="connsiteY827" fmla="*/ 4837305 h 6750795"/>
              <a:gd name="connsiteX828" fmla="*/ 3380529 w 6630249"/>
              <a:gd name="connsiteY828" fmla="*/ 4888683 h 6750795"/>
              <a:gd name="connsiteX829" fmla="*/ 3277934 w 6630249"/>
              <a:gd name="connsiteY829" fmla="*/ 4952805 h 6750795"/>
              <a:gd name="connsiteX830" fmla="*/ 3051421 w 6630249"/>
              <a:gd name="connsiteY830" fmla="*/ 5079406 h 6750795"/>
              <a:gd name="connsiteX831" fmla="*/ 3019928 w 6630249"/>
              <a:gd name="connsiteY831" fmla="*/ 5090621 h 6750795"/>
              <a:gd name="connsiteX832" fmla="*/ 3201628 w 6630249"/>
              <a:gd name="connsiteY832" fmla="*/ 4997690 h 6750795"/>
              <a:gd name="connsiteX833" fmla="*/ 3366182 w 6630249"/>
              <a:gd name="connsiteY833" fmla="*/ 4891568 h 6750795"/>
              <a:gd name="connsiteX834" fmla="*/ 5602047 w 6630249"/>
              <a:gd name="connsiteY834" fmla="*/ 4793140 h 6750795"/>
              <a:gd name="connsiteX835" fmla="*/ 5609422 w 6630249"/>
              <a:gd name="connsiteY835" fmla="*/ 4796346 h 6750795"/>
              <a:gd name="connsiteX836" fmla="*/ 5596598 w 6630249"/>
              <a:gd name="connsiteY836" fmla="*/ 4793781 h 6750795"/>
              <a:gd name="connsiteX837" fmla="*/ 5602047 w 6630249"/>
              <a:gd name="connsiteY837" fmla="*/ 4793140 h 6750795"/>
              <a:gd name="connsiteX838" fmla="*/ 2103213 w 6630249"/>
              <a:gd name="connsiteY838" fmla="*/ 4791216 h 6750795"/>
              <a:gd name="connsiteX839" fmla="*/ 2095518 w 6630249"/>
              <a:gd name="connsiteY839" fmla="*/ 4804040 h 6750795"/>
              <a:gd name="connsiteX840" fmla="*/ 2074999 w 6630249"/>
              <a:gd name="connsiteY840" fmla="*/ 4852774 h 6750795"/>
              <a:gd name="connsiteX841" fmla="*/ 2016006 w 6630249"/>
              <a:gd name="connsiteY841" fmla="*/ 4922026 h 6750795"/>
              <a:gd name="connsiteX842" fmla="*/ 2018571 w 6630249"/>
              <a:gd name="connsiteY842" fmla="*/ 4904072 h 6750795"/>
              <a:gd name="connsiteX843" fmla="*/ 2103213 w 6630249"/>
              <a:gd name="connsiteY843" fmla="*/ 4791216 h 6750795"/>
              <a:gd name="connsiteX844" fmla="*/ 1926236 w 6630249"/>
              <a:gd name="connsiteY844" fmla="*/ 4791216 h 6750795"/>
              <a:gd name="connsiteX845" fmla="*/ 1895457 w 6630249"/>
              <a:gd name="connsiteY845" fmla="*/ 4832255 h 6750795"/>
              <a:gd name="connsiteX846" fmla="*/ 1926236 w 6630249"/>
              <a:gd name="connsiteY846" fmla="*/ 4791216 h 6750795"/>
              <a:gd name="connsiteX847" fmla="*/ 1744129 w 6630249"/>
              <a:gd name="connsiteY847" fmla="*/ 4757872 h 6750795"/>
              <a:gd name="connsiteX848" fmla="*/ 1728739 w 6630249"/>
              <a:gd name="connsiteY848" fmla="*/ 4896377 h 6750795"/>
              <a:gd name="connsiteX849" fmla="*/ 1744129 w 6630249"/>
              <a:gd name="connsiteY849" fmla="*/ 4757872 h 6750795"/>
              <a:gd name="connsiteX850" fmla="*/ 5373452 w 6630249"/>
              <a:gd name="connsiteY850" fmla="*/ 4755307 h 6750795"/>
              <a:gd name="connsiteX851" fmla="*/ 5404231 w 6630249"/>
              <a:gd name="connsiteY851" fmla="*/ 4757871 h 6750795"/>
              <a:gd name="connsiteX852" fmla="*/ 5417055 w 6630249"/>
              <a:gd name="connsiteY852" fmla="*/ 4773262 h 6750795"/>
              <a:gd name="connsiteX853" fmla="*/ 5422185 w 6630249"/>
              <a:gd name="connsiteY853" fmla="*/ 4796346 h 6750795"/>
              <a:gd name="connsiteX854" fmla="*/ 5406795 w 6630249"/>
              <a:gd name="connsiteY854" fmla="*/ 4804041 h 6750795"/>
              <a:gd name="connsiteX855" fmla="*/ 5414490 w 6630249"/>
              <a:gd name="connsiteY855" fmla="*/ 4809170 h 6750795"/>
              <a:gd name="connsiteX856" fmla="*/ 5383711 w 6630249"/>
              <a:gd name="connsiteY856" fmla="*/ 4824560 h 6750795"/>
              <a:gd name="connsiteX857" fmla="*/ 5355496 w 6630249"/>
              <a:gd name="connsiteY857" fmla="*/ 4806606 h 6750795"/>
              <a:gd name="connsiteX858" fmla="*/ 5350367 w 6630249"/>
              <a:gd name="connsiteY858" fmla="*/ 4786086 h 6750795"/>
              <a:gd name="connsiteX859" fmla="*/ 5373452 w 6630249"/>
              <a:gd name="connsiteY859" fmla="*/ 4755307 h 6750795"/>
              <a:gd name="connsiteX860" fmla="*/ 1787733 w 6630249"/>
              <a:gd name="connsiteY860" fmla="*/ 4755307 h 6750795"/>
              <a:gd name="connsiteX861" fmla="*/ 1795427 w 6630249"/>
              <a:gd name="connsiteY861" fmla="*/ 4763001 h 6750795"/>
              <a:gd name="connsiteX862" fmla="*/ 1800556 w 6630249"/>
              <a:gd name="connsiteY862" fmla="*/ 4770696 h 6750795"/>
              <a:gd name="connsiteX863" fmla="*/ 1790297 w 6630249"/>
              <a:gd name="connsiteY863" fmla="*/ 5109263 h 6750795"/>
              <a:gd name="connsiteX864" fmla="*/ 1787733 w 6630249"/>
              <a:gd name="connsiteY864" fmla="*/ 5109263 h 6750795"/>
              <a:gd name="connsiteX865" fmla="*/ 1787733 w 6630249"/>
              <a:gd name="connsiteY865" fmla="*/ 4755307 h 6750795"/>
              <a:gd name="connsiteX866" fmla="*/ 4619623 w 6630249"/>
              <a:gd name="connsiteY866" fmla="*/ 4739610 h 6750795"/>
              <a:gd name="connsiteX867" fmla="*/ 4621866 w 6630249"/>
              <a:gd name="connsiteY867" fmla="*/ 4745314 h 6750795"/>
              <a:gd name="connsiteX868" fmla="*/ 4621937 w 6630249"/>
              <a:gd name="connsiteY868" fmla="*/ 4739918 h 6750795"/>
              <a:gd name="connsiteX869" fmla="*/ 1918541 w 6630249"/>
              <a:gd name="connsiteY869" fmla="*/ 4732223 h 6750795"/>
              <a:gd name="connsiteX870" fmla="*/ 1869808 w 6630249"/>
              <a:gd name="connsiteY870" fmla="*/ 4793781 h 6750795"/>
              <a:gd name="connsiteX871" fmla="*/ 1867243 w 6630249"/>
              <a:gd name="connsiteY871" fmla="*/ 4788651 h 6750795"/>
              <a:gd name="connsiteX872" fmla="*/ 1862114 w 6630249"/>
              <a:gd name="connsiteY872" fmla="*/ 4783522 h 6750795"/>
              <a:gd name="connsiteX873" fmla="*/ 1918541 w 6630249"/>
              <a:gd name="connsiteY873" fmla="*/ 4732223 h 6750795"/>
              <a:gd name="connsiteX874" fmla="*/ 5486307 w 6630249"/>
              <a:gd name="connsiteY874" fmla="*/ 4724529 h 6750795"/>
              <a:gd name="connsiteX875" fmla="*/ 5491437 w 6630249"/>
              <a:gd name="connsiteY875" fmla="*/ 4729659 h 6750795"/>
              <a:gd name="connsiteX876" fmla="*/ 5473483 w 6630249"/>
              <a:gd name="connsiteY876" fmla="*/ 4745048 h 6750795"/>
              <a:gd name="connsiteX877" fmla="*/ 5470918 w 6630249"/>
              <a:gd name="connsiteY877" fmla="*/ 4727094 h 6750795"/>
              <a:gd name="connsiteX878" fmla="*/ 5486307 w 6630249"/>
              <a:gd name="connsiteY878" fmla="*/ 4724529 h 6750795"/>
              <a:gd name="connsiteX879" fmla="*/ 5317024 w 6630249"/>
              <a:gd name="connsiteY879" fmla="*/ 4711705 h 6750795"/>
              <a:gd name="connsiteX880" fmla="*/ 5324719 w 6630249"/>
              <a:gd name="connsiteY880" fmla="*/ 4711705 h 6750795"/>
              <a:gd name="connsiteX881" fmla="*/ 5317024 w 6630249"/>
              <a:gd name="connsiteY881" fmla="*/ 4734789 h 6750795"/>
              <a:gd name="connsiteX882" fmla="*/ 5317024 w 6630249"/>
              <a:gd name="connsiteY882" fmla="*/ 4711705 h 6750795"/>
              <a:gd name="connsiteX883" fmla="*/ 3339491 w 6630249"/>
              <a:gd name="connsiteY883" fmla="*/ 4709140 h 6750795"/>
              <a:gd name="connsiteX884" fmla="*/ 3200986 w 6630249"/>
              <a:gd name="connsiteY884" fmla="*/ 4834820 h 6750795"/>
              <a:gd name="connsiteX885" fmla="*/ 3185597 w 6630249"/>
              <a:gd name="connsiteY885" fmla="*/ 4852774 h 6750795"/>
              <a:gd name="connsiteX886" fmla="*/ 3193292 w 6630249"/>
              <a:gd name="connsiteY886" fmla="*/ 4863034 h 6750795"/>
              <a:gd name="connsiteX887" fmla="*/ 3349750 w 6630249"/>
              <a:gd name="connsiteY887" fmla="*/ 4716835 h 6750795"/>
              <a:gd name="connsiteX888" fmla="*/ 4673236 w 6630249"/>
              <a:gd name="connsiteY888" fmla="*/ 4704010 h 6750795"/>
              <a:gd name="connsiteX889" fmla="*/ 4675801 w 6630249"/>
              <a:gd name="connsiteY889" fmla="*/ 4704010 h 6750795"/>
              <a:gd name="connsiteX890" fmla="*/ 4678366 w 6630249"/>
              <a:gd name="connsiteY890" fmla="*/ 4704010 h 6750795"/>
              <a:gd name="connsiteX891" fmla="*/ 4688625 w 6630249"/>
              <a:gd name="connsiteY891" fmla="*/ 4747613 h 6750795"/>
              <a:gd name="connsiteX892" fmla="*/ 4673236 w 6630249"/>
              <a:gd name="connsiteY892" fmla="*/ 4704010 h 6750795"/>
              <a:gd name="connsiteX893" fmla="*/ 4745053 w 6630249"/>
              <a:gd name="connsiteY893" fmla="*/ 4698880 h 6750795"/>
              <a:gd name="connsiteX894" fmla="*/ 4739924 w 6630249"/>
              <a:gd name="connsiteY894" fmla="*/ 4706574 h 6750795"/>
              <a:gd name="connsiteX895" fmla="*/ 4732229 w 6630249"/>
              <a:gd name="connsiteY895" fmla="*/ 4706574 h 6750795"/>
              <a:gd name="connsiteX896" fmla="*/ 4745053 w 6630249"/>
              <a:gd name="connsiteY896" fmla="*/ 4698880 h 6750795"/>
              <a:gd name="connsiteX897" fmla="*/ 4683496 w 6630249"/>
              <a:gd name="connsiteY897" fmla="*/ 4696316 h 6750795"/>
              <a:gd name="connsiteX898" fmla="*/ 4691190 w 6630249"/>
              <a:gd name="connsiteY898" fmla="*/ 4711705 h 6750795"/>
              <a:gd name="connsiteX899" fmla="*/ 4683496 w 6630249"/>
              <a:gd name="connsiteY899" fmla="*/ 4696316 h 6750795"/>
              <a:gd name="connsiteX900" fmla="*/ 4660411 w 6630249"/>
              <a:gd name="connsiteY900" fmla="*/ 4693751 h 6750795"/>
              <a:gd name="connsiteX901" fmla="*/ 4665541 w 6630249"/>
              <a:gd name="connsiteY901" fmla="*/ 4719400 h 6750795"/>
              <a:gd name="connsiteX902" fmla="*/ 4652717 w 6630249"/>
              <a:gd name="connsiteY902" fmla="*/ 4701445 h 6750795"/>
              <a:gd name="connsiteX903" fmla="*/ 4660411 w 6630249"/>
              <a:gd name="connsiteY903" fmla="*/ 4693751 h 6750795"/>
              <a:gd name="connsiteX904" fmla="*/ 1883233 w 6630249"/>
              <a:gd name="connsiteY904" fmla="*/ 4671701 h 6750795"/>
              <a:gd name="connsiteX905" fmla="*/ 1836463 w 6630249"/>
              <a:gd name="connsiteY905" fmla="*/ 4739918 h 6750795"/>
              <a:gd name="connsiteX906" fmla="*/ 1831333 w 6630249"/>
              <a:gd name="connsiteY906" fmla="*/ 4732223 h 6750795"/>
              <a:gd name="connsiteX907" fmla="*/ 1826204 w 6630249"/>
              <a:gd name="connsiteY907" fmla="*/ 4724528 h 6750795"/>
              <a:gd name="connsiteX908" fmla="*/ 1858065 w 6630249"/>
              <a:gd name="connsiteY908" fmla="*/ 4702286 h 6750795"/>
              <a:gd name="connsiteX909" fmla="*/ 1885932 w 6630249"/>
              <a:gd name="connsiteY909" fmla="*/ 4667764 h 6750795"/>
              <a:gd name="connsiteX910" fmla="*/ 1884876 w 6630249"/>
              <a:gd name="connsiteY910" fmla="*/ 4669704 h 6750795"/>
              <a:gd name="connsiteX911" fmla="*/ 1883233 w 6630249"/>
              <a:gd name="connsiteY911" fmla="*/ 4671701 h 6750795"/>
              <a:gd name="connsiteX912" fmla="*/ 5345919 w 6630249"/>
              <a:gd name="connsiteY912" fmla="*/ 4666299 h 6750795"/>
              <a:gd name="connsiteX913" fmla="*/ 5342673 w 6630249"/>
              <a:gd name="connsiteY913" fmla="*/ 4668102 h 6750795"/>
              <a:gd name="connsiteX914" fmla="*/ 5345919 w 6630249"/>
              <a:gd name="connsiteY914" fmla="*/ 4666299 h 6750795"/>
              <a:gd name="connsiteX915" fmla="*/ 5409360 w 6630249"/>
              <a:gd name="connsiteY915" fmla="*/ 4662972 h 6750795"/>
              <a:gd name="connsiteX916" fmla="*/ 5404231 w 6630249"/>
              <a:gd name="connsiteY916" fmla="*/ 4686056 h 6750795"/>
              <a:gd name="connsiteX917" fmla="*/ 5409360 w 6630249"/>
              <a:gd name="connsiteY917" fmla="*/ 4662972 h 6750795"/>
              <a:gd name="connsiteX918" fmla="*/ 3436957 w 6630249"/>
              <a:gd name="connsiteY918" fmla="*/ 4650148 h 6750795"/>
              <a:gd name="connsiteX919" fmla="*/ 3424132 w 6630249"/>
              <a:gd name="connsiteY919" fmla="*/ 4655278 h 6750795"/>
              <a:gd name="connsiteX920" fmla="*/ 3121475 w 6630249"/>
              <a:gd name="connsiteY920" fmla="*/ 4934851 h 6750795"/>
              <a:gd name="connsiteX921" fmla="*/ 3129169 w 6630249"/>
              <a:gd name="connsiteY921" fmla="*/ 4945110 h 6750795"/>
              <a:gd name="connsiteX922" fmla="*/ 3444651 w 6630249"/>
              <a:gd name="connsiteY922" fmla="*/ 4673232 h 6750795"/>
              <a:gd name="connsiteX923" fmla="*/ 3442086 w 6630249"/>
              <a:gd name="connsiteY923" fmla="*/ 4657843 h 6750795"/>
              <a:gd name="connsiteX924" fmla="*/ 3442086 w 6630249"/>
              <a:gd name="connsiteY924" fmla="*/ 4652713 h 6750795"/>
              <a:gd name="connsiteX925" fmla="*/ 3503644 w 6630249"/>
              <a:gd name="connsiteY925" fmla="*/ 4621934 h 6750795"/>
              <a:gd name="connsiteX926" fmla="*/ 3080436 w 6630249"/>
              <a:gd name="connsiteY926" fmla="*/ 4988714 h 6750795"/>
              <a:gd name="connsiteX927" fmla="*/ 3083001 w 6630249"/>
              <a:gd name="connsiteY927" fmla="*/ 5001538 h 6750795"/>
              <a:gd name="connsiteX928" fmla="*/ 3206117 w 6630249"/>
              <a:gd name="connsiteY928" fmla="*/ 4942545 h 6750795"/>
              <a:gd name="connsiteX929" fmla="*/ 3283063 w 6630249"/>
              <a:gd name="connsiteY929" fmla="*/ 4896378 h 6750795"/>
              <a:gd name="connsiteX930" fmla="*/ 3285628 w 6630249"/>
              <a:gd name="connsiteY930" fmla="*/ 4896378 h 6750795"/>
              <a:gd name="connsiteX931" fmla="*/ 3513903 w 6630249"/>
              <a:gd name="connsiteY931" fmla="*/ 4639888 h 6750795"/>
              <a:gd name="connsiteX932" fmla="*/ 3513903 w 6630249"/>
              <a:gd name="connsiteY932" fmla="*/ 4629629 h 6750795"/>
              <a:gd name="connsiteX933" fmla="*/ 3513903 w 6630249"/>
              <a:gd name="connsiteY933" fmla="*/ 4627064 h 6750795"/>
              <a:gd name="connsiteX934" fmla="*/ 1790296 w 6630249"/>
              <a:gd name="connsiteY934" fmla="*/ 4611673 h 6750795"/>
              <a:gd name="connsiteX935" fmla="*/ 1697960 w 6630249"/>
              <a:gd name="connsiteY935" fmla="*/ 4780957 h 6750795"/>
              <a:gd name="connsiteX936" fmla="*/ 1649226 w 6630249"/>
              <a:gd name="connsiteY936" fmla="*/ 5070789 h 6750795"/>
              <a:gd name="connsiteX937" fmla="*/ 1638967 w 6630249"/>
              <a:gd name="connsiteY937" fmla="*/ 5065660 h 6750795"/>
              <a:gd name="connsiteX938" fmla="*/ 1631272 w 6630249"/>
              <a:gd name="connsiteY938" fmla="*/ 4981018 h 6750795"/>
              <a:gd name="connsiteX939" fmla="*/ 1764647 w 6630249"/>
              <a:gd name="connsiteY939" fmla="*/ 4624497 h 6750795"/>
              <a:gd name="connsiteX940" fmla="*/ 1790296 w 6630249"/>
              <a:gd name="connsiteY940" fmla="*/ 4611673 h 6750795"/>
              <a:gd name="connsiteX941" fmla="*/ 1905717 w 6630249"/>
              <a:gd name="connsiteY941" fmla="*/ 4568070 h 6750795"/>
              <a:gd name="connsiteX942" fmla="*/ 1887763 w 6630249"/>
              <a:gd name="connsiteY942" fmla="*/ 4598849 h 6750795"/>
              <a:gd name="connsiteX943" fmla="*/ 1841594 w 6630249"/>
              <a:gd name="connsiteY943" fmla="*/ 4675796 h 6750795"/>
              <a:gd name="connsiteX944" fmla="*/ 1864679 w 6630249"/>
              <a:gd name="connsiteY944" fmla="*/ 4639888 h 6750795"/>
              <a:gd name="connsiteX945" fmla="*/ 1905717 w 6630249"/>
              <a:gd name="connsiteY945" fmla="*/ 4568070 h 6750795"/>
              <a:gd name="connsiteX946" fmla="*/ 2798300 w 6630249"/>
              <a:gd name="connsiteY946" fmla="*/ 4539856 h 6750795"/>
              <a:gd name="connsiteX947" fmla="*/ 2805994 w 6630249"/>
              <a:gd name="connsiteY947" fmla="*/ 4547550 h 6750795"/>
              <a:gd name="connsiteX948" fmla="*/ 2803429 w 6630249"/>
              <a:gd name="connsiteY948" fmla="*/ 4562941 h 6750795"/>
              <a:gd name="connsiteX949" fmla="*/ 2798300 w 6630249"/>
              <a:gd name="connsiteY949" fmla="*/ 4539856 h 6750795"/>
              <a:gd name="connsiteX950" fmla="*/ 4627067 w 6630249"/>
              <a:gd name="connsiteY950" fmla="*/ 4529597 h 6750795"/>
              <a:gd name="connsiteX951" fmla="*/ 4662975 w 6630249"/>
              <a:gd name="connsiteY951" fmla="*/ 4537291 h 6750795"/>
              <a:gd name="connsiteX952" fmla="*/ 4678365 w 6630249"/>
              <a:gd name="connsiteY952" fmla="*/ 4609108 h 6750795"/>
              <a:gd name="connsiteX953" fmla="*/ 4691189 w 6630249"/>
              <a:gd name="connsiteY953" fmla="*/ 4662971 h 6750795"/>
              <a:gd name="connsiteX954" fmla="*/ 4668105 w 6630249"/>
              <a:gd name="connsiteY954" fmla="*/ 4698879 h 6750795"/>
              <a:gd name="connsiteX955" fmla="*/ 4657845 w 6630249"/>
              <a:gd name="connsiteY955" fmla="*/ 4688620 h 6750795"/>
              <a:gd name="connsiteX956" fmla="*/ 4673235 w 6630249"/>
              <a:gd name="connsiteY956" fmla="*/ 4647582 h 6750795"/>
              <a:gd name="connsiteX957" fmla="*/ 4655280 w 6630249"/>
              <a:gd name="connsiteY957" fmla="*/ 4670666 h 6750795"/>
              <a:gd name="connsiteX958" fmla="*/ 4652716 w 6630249"/>
              <a:gd name="connsiteY958" fmla="*/ 4665536 h 6750795"/>
              <a:gd name="connsiteX959" fmla="*/ 4645021 w 6630249"/>
              <a:gd name="connsiteY959" fmla="*/ 4670666 h 6750795"/>
              <a:gd name="connsiteX960" fmla="*/ 4624502 w 6630249"/>
              <a:gd name="connsiteY960" fmla="*/ 4642452 h 6750795"/>
              <a:gd name="connsiteX961" fmla="*/ 4621937 w 6630249"/>
              <a:gd name="connsiteY961" fmla="*/ 4645017 h 6750795"/>
              <a:gd name="connsiteX962" fmla="*/ 4627067 w 6630249"/>
              <a:gd name="connsiteY962" fmla="*/ 4629627 h 6750795"/>
              <a:gd name="connsiteX963" fmla="*/ 4609113 w 6630249"/>
              <a:gd name="connsiteY963" fmla="*/ 4642452 h 6750795"/>
              <a:gd name="connsiteX964" fmla="*/ 4601418 w 6630249"/>
              <a:gd name="connsiteY964" fmla="*/ 4632192 h 6750795"/>
              <a:gd name="connsiteX965" fmla="*/ 4601418 w 6630249"/>
              <a:gd name="connsiteY965" fmla="*/ 4657841 h 6750795"/>
              <a:gd name="connsiteX966" fmla="*/ 4580899 w 6630249"/>
              <a:gd name="connsiteY966" fmla="*/ 4647582 h 6750795"/>
              <a:gd name="connsiteX967" fmla="*/ 4596288 w 6630249"/>
              <a:gd name="connsiteY967" fmla="*/ 4657841 h 6750795"/>
              <a:gd name="connsiteX968" fmla="*/ 4597418 w 6630249"/>
              <a:gd name="connsiteY968" fmla="*/ 4660553 h 6750795"/>
              <a:gd name="connsiteX969" fmla="*/ 4603022 w 6630249"/>
              <a:gd name="connsiteY969" fmla="*/ 4656881 h 6750795"/>
              <a:gd name="connsiteX970" fmla="*/ 4606549 w 6630249"/>
              <a:gd name="connsiteY970" fmla="*/ 4668102 h 6750795"/>
              <a:gd name="connsiteX971" fmla="*/ 4599967 w 6630249"/>
              <a:gd name="connsiteY971" fmla="*/ 4666671 h 6750795"/>
              <a:gd name="connsiteX972" fmla="*/ 4601097 w 6630249"/>
              <a:gd name="connsiteY972" fmla="*/ 4669384 h 6750795"/>
              <a:gd name="connsiteX973" fmla="*/ 4603052 w 6630249"/>
              <a:gd name="connsiteY973" fmla="*/ 4677205 h 6750795"/>
              <a:gd name="connsiteX974" fmla="*/ 4610717 w 6630249"/>
              <a:gd name="connsiteY974" fmla="*/ 4678362 h 6750795"/>
              <a:gd name="connsiteX975" fmla="*/ 4621939 w 6630249"/>
              <a:gd name="connsiteY975" fmla="*/ 4688621 h 6750795"/>
              <a:gd name="connsiteX976" fmla="*/ 4610076 w 6630249"/>
              <a:gd name="connsiteY976" fmla="*/ 4687338 h 6750795"/>
              <a:gd name="connsiteX977" fmla="*/ 4599293 w 6630249"/>
              <a:gd name="connsiteY977" fmla="*/ 4686335 h 6750795"/>
              <a:gd name="connsiteX978" fmla="*/ 4603617 w 6630249"/>
              <a:gd name="connsiteY978" fmla="*/ 4689087 h 6750795"/>
              <a:gd name="connsiteX979" fmla="*/ 4611999 w 6630249"/>
              <a:gd name="connsiteY979" fmla="*/ 4690865 h 6750795"/>
              <a:gd name="connsiteX980" fmla="*/ 4624504 w 6630249"/>
              <a:gd name="connsiteY980" fmla="*/ 4691186 h 6750795"/>
              <a:gd name="connsiteX981" fmla="*/ 4609114 w 6630249"/>
              <a:gd name="connsiteY981" fmla="*/ 4698880 h 6750795"/>
              <a:gd name="connsiteX982" fmla="*/ 4639893 w 6630249"/>
              <a:gd name="connsiteY982" fmla="*/ 4704010 h 6750795"/>
              <a:gd name="connsiteX983" fmla="*/ 4639893 w 6630249"/>
              <a:gd name="connsiteY983" fmla="*/ 4714270 h 6750795"/>
              <a:gd name="connsiteX984" fmla="*/ 4621939 w 6630249"/>
              <a:gd name="connsiteY984" fmla="*/ 4707537 h 6750795"/>
              <a:gd name="connsiteX985" fmla="*/ 4605321 w 6630249"/>
              <a:gd name="connsiteY985" fmla="*/ 4699525 h 6750795"/>
              <a:gd name="connsiteX986" fmla="*/ 4594044 w 6630249"/>
              <a:gd name="connsiteY986" fmla="*/ 4701444 h 6750795"/>
              <a:gd name="connsiteX987" fmla="*/ 4580899 w 6630249"/>
              <a:gd name="connsiteY987" fmla="*/ 4704009 h 6750795"/>
              <a:gd name="connsiteX988" fmla="*/ 4594364 w 6630249"/>
              <a:gd name="connsiteY988" fmla="*/ 4714590 h 6750795"/>
              <a:gd name="connsiteX989" fmla="*/ 4610878 w 6630249"/>
              <a:gd name="connsiteY989" fmla="*/ 4719177 h 6750795"/>
              <a:gd name="connsiteX990" fmla="*/ 4631556 w 6630249"/>
              <a:gd name="connsiteY990" fmla="*/ 4718117 h 6750795"/>
              <a:gd name="connsiteX991" fmla="*/ 4652717 w 6630249"/>
              <a:gd name="connsiteY991" fmla="*/ 4724528 h 6750795"/>
              <a:gd name="connsiteX992" fmla="*/ 4639892 w 6630249"/>
              <a:gd name="connsiteY992" fmla="*/ 4734788 h 6750795"/>
              <a:gd name="connsiteX993" fmla="*/ 4634763 w 6630249"/>
              <a:gd name="connsiteY993" fmla="*/ 4778391 h 6750795"/>
              <a:gd name="connsiteX994" fmla="*/ 4650152 w 6630249"/>
              <a:gd name="connsiteY994" fmla="*/ 4732223 h 6750795"/>
              <a:gd name="connsiteX995" fmla="*/ 4660412 w 6630249"/>
              <a:gd name="connsiteY995" fmla="*/ 4739918 h 6750795"/>
              <a:gd name="connsiteX996" fmla="*/ 4665541 w 6630249"/>
              <a:gd name="connsiteY996" fmla="*/ 4737353 h 6750795"/>
              <a:gd name="connsiteX997" fmla="*/ 4701450 w 6630249"/>
              <a:gd name="connsiteY997" fmla="*/ 4780956 h 6750795"/>
              <a:gd name="connsiteX998" fmla="*/ 4701450 w 6630249"/>
              <a:gd name="connsiteY998" fmla="*/ 4804041 h 6750795"/>
              <a:gd name="connsiteX999" fmla="*/ 4673236 w 6630249"/>
              <a:gd name="connsiteY999" fmla="*/ 4801476 h 6750795"/>
              <a:gd name="connsiteX1000" fmla="*/ 4691190 w 6630249"/>
              <a:gd name="connsiteY1000" fmla="*/ 4811736 h 6750795"/>
              <a:gd name="connsiteX1001" fmla="*/ 4688625 w 6630249"/>
              <a:gd name="connsiteY1001" fmla="*/ 4834820 h 6750795"/>
              <a:gd name="connsiteX1002" fmla="*/ 4709144 w 6630249"/>
              <a:gd name="connsiteY1002" fmla="*/ 4852774 h 6750795"/>
              <a:gd name="connsiteX1003" fmla="*/ 4716839 w 6630249"/>
              <a:gd name="connsiteY1003" fmla="*/ 4847644 h 6750795"/>
              <a:gd name="connsiteX1004" fmla="*/ 4719404 w 6630249"/>
              <a:gd name="connsiteY1004" fmla="*/ 4863034 h 6750795"/>
              <a:gd name="connsiteX1005" fmla="*/ 4714274 w 6630249"/>
              <a:gd name="connsiteY1005" fmla="*/ 4865598 h 6750795"/>
              <a:gd name="connsiteX1006" fmla="*/ 4696320 w 6630249"/>
              <a:gd name="connsiteY1006" fmla="*/ 4857904 h 6750795"/>
              <a:gd name="connsiteX1007" fmla="*/ 4691190 w 6630249"/>
              <a:gd name="connsiteY1007" fmla="*/ 4865598 h 6750795"/>
              <a:gd name="connsiteX1008" fmla="*/ 4670671 w 6630249"/>
              <a:gd name="connsiteY1008" fmla="*/ 4863034 h 6750795"/>
              <a:gd name="connsiteX1009" fmla="*/ 4673236 w 6630249"/>
              <a:gd name="connsiteY1009" fmla="*/ 4875858 h 6750795"/>
              <a:gd name="connsiteX1010" fmla="*/ 4701450 w 6630249"/>
              <a:gd name="connsiteY1010" fmla="*/ 4883553 h 6750795"/>
              <a:gd name="connsiteX1011" fmla="*/ 4696320 w 6630249"/>
              <a:gd name="connsiteY1011" fmla="*/ 4893812 h 6750795"/>
              <a:gd name="connsiteX1012" fmla="*/ 4716839 w 6630249"/>
              <a:gd name="connsiteY1012" fmla="*/ 4893812 h 6750795"/>
              <a:gd name="connsiteX1013" fmla="*/ 4719404 w 6630249"/>
              <a:gd name="connsiteY1013" fmla="*/ 4957935 h 6750795"/>
              <a:gd name="connsiteX1014" fmla="*/ 4721969 w 6630249"/>
              <a:gd name="connsiteY1014" fmla="*/ 4965629 h 6750795"/>
              <a:gd name="connsiteX1015" fmla="*/ 4716839 w 6630249"/>
              <a:gd name="connsiteY1015" fmla="*/ 4996408 h 6750795"/>
              <a:gd name="connsiteX1016" fmla="*/ 4696320 w 6630249"/>
              <a:gd name="connsiteY1016" fmla="*/ 5068225 h 6750795"/>
              <a:gd name="connsiteX1017" fmla="*/ 4691190 w 6630249"/>
              <a:gd name="connsiteY1017" fmla="*/ 5019492 h 6750795"/>
              <a:gd name="connsiteX1018" fmla="*/ 4686061 w 6630249"/>
              <a:gd name="connsiteY1018" fmla="*/ 4983584 h 6750795"/>
              <a:gd name="connsiteX1019" fmla="*/ 4678366 w 6630249"/>
              <a:gd name="connsiteY1019" fmla="*/ 4968194 h 6750795"/>
              <a:gd name="connsiteX1020" fmla="*/ 4696320 w 6630249"/>
              <a:gd name="connsiteY1020" fmla="*/ 4947675 h 6750795"/>
              <a:gd name="connsiteX1021" fmla="*/ 4680930 w 6630249"/>
              <a:gd name="connsiteY1021" fmla="*/ 4945110 h 6750795"/>
              <a:gd name="connsiteX1022" fmla="*/ 4678366 w 6630249"/>
              <a:gd name="connsiteY1022" fmla="*/ 4927156 h 6750795"/>
              <a:gd name="connsiteX1023" fmla="*/ 4675533 w 6630249"/>
              <a:gd name="connsiteY1023" fmla="*/ 4929989 h 6750795"/>
              <a:gd name="connsiteX1024" fmla="*/ 4675800 w 6630249"/>
              <a:gd name="connsiteY1024" fmla="*/ 4930682 h 6750795"/>
              <a:gd name="connsiteX1025" fmla="*/ 4670670 w 6630249"/>
              <a:gd name="connsiteY1025" fmla="*/ 4955369 h 6750795"/>
              <a:gd name="connsiteX1026" fmla="*/ 4657845 w 6630249"/>
              <a:gd name="connsiteY1026" fmla="*/ 4939980 h 6750795"/>
              <a:gd name="connsiteX1027" fmla="*/ 4647586 w 6630249"/>
              <a:gd name="connsiteY1027" fmla="*/ 4927155 h 6750795"/>
              <a:gd name="connsiteX1028" fmla="*/ 4639891 w 6630249"/>
              <a:gd name="connsiteY1028" fmla="*/ 4875857 h 6750795"/>
              <a:gd name="connsiteX1029" fmla="*/ 4637326 w 6630249"/>
              <a:gd name="connsiteY1029" fmla="*/ 4860468 h 6750795"/>
              <a:gd name="connsiteX1030" fmla="*/ 4634761 w 6630249"/>
              <a:gd name="connsiteY1030" fmla="*/ 4865597 h 6750795"/>
              <a:gd name="connsiteX1031" fmla="*/ 4627067 w 6630249"/>
              <a:gd name="connsiteY1031" fmla="*/ 4847643 h 6750795"/>
              <a:gd name="connsiteX1032" fmla="*/ 4637326 w 6630249"/>
              <a:gd name="connsiteY1032" fmla="*/ 4845079 h 6750795"/>
              <a:gd name="connsiteX1033" fmla="*/ 4624502 w 6630249"/>
              <a:gd name="connsiteY1033" fmla="*/ 4842514 h 6750795"/>
              <a:gd name="connsiteX1034" fmla="*/ 4634761 w 6630249"/>
              <a:gd name="connsiteY1034" fmla="*/ 4824559 h 6750795"/>
              <a:gd name="connsiteX1035" fmla="*/ 4624502 w 6630249"/>
              <a:gd name="connsiteY1035" fmla="*/ 4824559 h 6750795"/>
              <a:gd name="connsiteX1036" fmla="*/ 4627067 w 6630249"/>
              <a:gd name="connsiteY1036" fmla="*/ 4809170 h 6750795"/>
              <a:gd name="connsiteX1037" fmla="*/ 4616807 w 6630249"/>
              <a:gd name="connsiteY1037" fmla="*/ 4816865 h 6750795"/>
              <a:gd name="connsiteX1038" fmla="*/ 4601418 w 6630249"/>
              <a:gd name="connsiteY1038" fmla="*/ 4801475 h 6750795"/>
              <a:gd name="connsiteX1039" fmla="*/ 4603982 w 6630249"/>
              <a:gd name="connsiteY1039" fmla="*/ 4814300 h 6750795"/>
              <a:gd name="connsiteX1040" fmla="*/ 4588593 w 6630249"/>
              <a:gd name="connsiteY1040" fmla="*/ 4811735 h 6750795"/>
              <a:gd name="connsiteX1041" fmla="*/ 4591158 w 6630249"/>
              <a:gd name="connsiteY1041" fmla="*/ 4824559 h 6750795"/>
              <a:gd name="connsiteX1042" fmla="*/ 4616807 w 6630249"/>
              <a:gd name="connsiteY1042" fmla="*/ 4842514 h 6750795"/>
              <a:gd name="connsiteX1043" fmla="*/ 4634761 w 6630249"/>
              <a:gd name="connsiteY1043" fmla="*/ 4880987 h 6750795"/>
              <a:gd name="connsiteX1044" fmla="*/ 4642456 w 6630249"/>
              <a:gd name="connsiteY1044" fmla="*/ 4947674 h 6750795"/>
              <a:gd name="connsiteX1045" fmla="*/ 4637328 w 6630249"/>
              <a:gd name="connsiteY1045" fmla="*/ 4947674 h 6750795"/>
              <a:gd name="connsiteX1046" fmla="*/ 4632196 w 6630249"/>
              <a:gd name="connsiteY1046" fmla="*/ 4947674 h 6750795"/>
              <a:gd name="connsiteX1047" fmla="*/ 4619372 w 6630249"/>
              <a:gd name="connsiteY1047" fmla="*/ 4932285 h 6750795"/>
              <a:gd name="connsiteX1048" fmla="*/ 4616807 w 6630249"/>
              <a:gd name="connsiteY1048" fmla="*/ 4952804 h 6750795"/>
              <a:gd name="connsiteX1049" fmla="*/ 4598853 w 6630249"/>
              <a:gd name="connsiteY1049" fmla="*/ 4945109 h 6750795"/>
              <a:gd name="connsiteX1050" fmla="*/ 4611677 w 6630249"/>
              <a:gd name="connsiteY1050" fmla="*/ 4957934 h 6750795"/>
              <a:gd name="connsiteX1051" fmla="*/ 4603982 w 6630249"/>
              <a:gd name="connsiteY1051" fmla="*/ 4965628 h 6750795"/>
              <a:gd name="connsiteX1052" fmla="*/ 4634761 w 6630249"/>
              <a:gd name="connsiteY1052" fmla="*/ 4978453 h 6750795"/>
              <a:gd name="connsiteX1053" fmla="*/ 4635641 w 6630249"/>
              <a:gd name="connsiteY1053" fmla="*/ 4984999 h 6750795"/>
              <a:gd name="connsiteX1054" fmla="*/ 4637328 w 6630249"/>
              <a:gd name="connsiteY1054" fmla="*/ 4947674 h 6750795"/>
              <a:gd name="connsiteX1055" fmla="*/ 4639893 w 6630249"/>
              <a:gd name="connsiteY1055" fmla="*/ 4960498 h 6750795"/>
              <a:gd name="connsiteX1056" fmla="*/ 4655282 w 6630249"/>
              <a:gd name="connsiteY1056" fmla="*/ 4963063 h 6750795"/>
              <a:gd name="connsiteX1057" fmla="*/ 4647588 w 6630249"/>
              <a:gd name="connsiteY1057" fmla="*/ 4975888 h 6750795"/>
              <a:gd name="connsiteX1058" fmla="*/ 4670671 w 6630249"/>
              <a:gd name="connsiteY1058" fmla="*/ 4986148 h 6750795"/>
              <a:gd name="connsiteX1059" fmla="*/ 4686061 w 6630249"/>
              <a:gd name="connsiteY1059" fmla="*/ 5078484 h 6750795"/>
              <a:gd name="connsiteX1060" fmla="*/ 4662977 w 6630249"/>
              <a:gd name="connsiteY1060" fmla="*/ 5068866 h 6750795"/>
              <a:gd name="connsiteX1061" fmla="*/ 4642270 w 6630249"/>
              <a:gd name="connsiteY1061" fmla="*/ 5063690 h 6750795"/>
              <a:gd name="connsiteX1062" fmla="*/ 4642381 w 6630249"/>
              <a:gd name="connsiteY1062" fmla="*/ 5066397 h 6750795"/>
              <a:gd name="connsiteX1063" fmla="*/ 4665862 w 6630249"/>
              <a:gd name="connsiteY1063" fmla="*/ 5073353 h 6750795"/>
              <a:gd name="connsiteX1064" fmla="*/ 4686061 w 6630249"/>
              <a:gd name="connsiteY1064" fmla="*/ 5088744 h 6750795"/>
              <a:gd name="connsiteX1065" fmla="*/ 4665542 w 6630249"/>
              <a:gd name="connsiteY1065" fmla="*/ 5178515 h 6750795"/>
              <a:gd name="connsiteX1066" fmla="*/ 4664292 w 6630249"/>
              <a:gd name="connsiteY1066" fmla="*/ 5175958 h 6750795"/>
              <a:gd name="connsiteX1067" fmla="*/ 4665220 w 6630249"/>
              <a:gd name="connsiteY1067" fmla="*/ 5180759 h 6750795"/>
              <a:gd name="connsiteX1068" fmla="*/ 4670199 w 6630249"/>
              <a:gd name="connsiteY1068" fmla="*/ 5213856 h 6750795"/>
              <a:gd name="connsiteX1069" fmla="*/ 4675481 w 6630249"/>
              <a:gd name="connsiteY1069" fmla="*/ 5186530 h 6750795"/>
              <a:gd name="connsiteX1070" fmla="*/ 4688626 w 6630249"/>
              <a:gd name="connsiteY1070" fmla="*/ 5150301 h 6750795"/>
              <a:gd name="connsiteX1071" fmla="*/ 4693756 w 6630249"/>
              <a:gd name="connsiteY1071" fmla="*/ 5152866 h 6750795"/>
              <a:gd name="connsiteX1072" fmla="*/ 4698886 w 6630249"/>
              <a:gd name="connsiteY1072" fmla="*/ 5237507 h 6750795"/>
              <a:gd name="connsiteX1073" fmla="*/ 4704015 w 6630249"/>
              <a:gd name="connsiteY1073" fmla="*/ 5247767 h 6750795"/>
              <a:gd name="connsiteX1074" fmla="*/ 4709145 w 6630249"/>
              <a:gd name="connsiteY1074" fmla="*/ 5293935 h 6750795"/>
              <a:gd name="connsiteX1075" fmla="*/ 4701450 w 6630249"/>
              <a:gd name="connsiteY1075" fmla="*/ 5337538 h 6750795"/>
              <a:gd name="connsiteX1076" fmla="*/ 4693756 w 6630249"/>
              <a:gd name="connsiteY1076" fmla="*/ 5350362 h 6750795"/>
              <a:gd name="connsiteX1077" fmla="*/ 4680931 w 6630249"/>
              <a:gd name="connsiteY1077" fmla="*/ 5291370 h 6750795"/>
              <a:gd name="connsiteX1078" fmla="*/ 4683496 w 6630249"/>
              <a:gd name="connsiteY1078" fmla="*/ 5281110 h 6750795"/>
              <a:gd name="connsiteX1079" fmla="*/ 4673237 w 6630249"/>
              <a:gd name="connsiteY1079" fmla="*/ 5242637 h 6750795"/>
              <a:gd name="connsiteX1080" fmla="*/ 4688626 w 6630249"/>
              <a:gd name="connsiteY1080" fmla="*/ 5237507 h 6750795"/>
              <a:gd name="connsiteX1081" fmla="*/ 4678367 w 6630249"/>
              <a:gd name="connsiteY1081" fmla="*/ 5234942 h 6750795"/>
              <a:gd name="connsiteX1082" fmla="*/ 4693756 w 6630249"/>
              <a:gd name="connsiteY1082" fmla="*/ 5216988 h 6750795"/>
              <a:gd name="connsiteX1083" fmla="*/ 4680931 w 6630249"/>
              <a:gd name="connsiteY1083" fmla="*/ 5227247 h 6750795"/>
              <a:gd name="connsiteX1084" fmla="*/ 4668106 w 6630249"/>
              <a:gd name="connsiteY1084" fmla="*/ 5224682 h 6750795"/>
              <a:gd name="connsiteX1085" fmla="*/ 4669775 w 6630249"/>
              <a:gd name="connsiteY1085" fmla="*/ 5216047 h 6750795"/>
              <a:gd name="connsiteX1086" fmla="*/ 4658166 w 6630249"/>
              <a:gd name="connsiteY1086" fmla="*/ 5203843 h 6750795"/>
              <a:gd name="connsiteX1087" fmla="*/ 4647586 w 6630249"/>
              <a:gd name="connsiteY1087" fmla="*/ 5188774 h 6750795"/>
              <a:gd name="connsiteX1088" fmla="*/ 4662975 w 6630249"/>
              <a:gd name="connsiteY1088" fmla="*/ 5214423 h 6750795"/>
              <a:gd name="connsiteX1089" fmla="*/ 4665540 w 6630249"/>
              <a:gd name="connsiteY1089" fmla="*/ 5270851 h 6750795"/>
              <a:gd name="connsiteX1090" fmla="*/ 4655280 w 6630249"/>
              <a:gd name="connsiteY1090" fmla="*/ 5265721 h 6750795"/>
              <a:gd name="connsiteX1091" fmla="*/ 4645021 w 6630249"/>
              <a:gd name="connsiteY1091" fmla="*/ 5270851 h 6750795"/>
              <a:gd name="connsiteX1092" fmla="*/ 4650151 w 6630249"/>
              <a:gd name="connsiteY1092" fmla="*/ 5288805 h 6750795"/>
              <a:gd name="connsiteX1093" fmla="*/ 4642456 w 6630249"/>
              <a:gd name="connsiteY1093" fmla="*/ 5299065 h 6750795"/>
              <a:gd name="connsiteX1094" fmla="*/ 4660410 w 6630249"/>
              <a:gd name="connsiteY1094" fmla="*/ 5309324 h 6750795"/>
              <a:gd name="connsiteX1095" fmla="*/ 4662975 w 6630249"/>
              <a:gd name="connsiteY1095" fmla="*/ 5393966 h 6750795"/>
              <a:gd name="connsiteX1096" fmla="*/ 4647586 w 6630249"/>
              <a:gd name="connsiteY1096" fmla="*/ 5442698 h 6750795"/>
              <a:gd name="connsiteX1097" fmla="*/ 4639891 w 6630249"/>
              <a:gd name="connsiteY1097" fmla="*/ 5435004 h 6750795"/>
              <a:gd name="connsiteX1098" fmla="*/ 4627067 w 6630249"/>
              <a:gd name="connsiteY1098" fmla="*/ 5442698 h 6750795"/>
              <a:gd name="connsiteX1099" fmla="*/ 4629631 w 6630249"/>
              <a:gd name="connsiteY1099" fmla="*/ 5417049 h 6750795"/>
              <a:gd name="connsiteX1100" fmla="*/ 4614242 w 6630249"/>
              <a:gd name="connsiteY1100" fmla="*/ 5460653 h 6750795"/>
              <a:gd name="connsiteX1101" fmla="*/ 4601418 w 6630249"/>
              <a:gd name="connsiteY1101" fmla="*/ 5455523 h 6750795"/>
              <a:gd name="connsiteX1102" fmla="*/ 4601418 w 6630249"/>
              <a:gd name="connsiteY1102" fmla="*/ 5459796 h 6750795"/>
              <a:gd name="connsiteX1103" fmla="*/ 4603984 w 6630249"/>
              <a:gd name="connsiteY1103" fmla="*/ 5463218 h 6750795"/>
              <a:gd name="connsiteX1104" fmla="*/ 4601418 w 6630249"/>
              <a:gd name="connsiteY1104" fmla="*/ 5461721 h 6750795"/>
              <a:gd name="connsiteX1105" fmla="*/ 4601418 w 6630249"/>
              <a:gd name="connsiteY1105" fmla="*/ 5465783 h 6750795"/>
              <a:gd name="connsiteX1106" fmla="*/ 4591158 w 6630249"/>
              <a:gd name="connsiteY1106" fmla="*/ 5458088 h 6750795"/>
              <a:gd name="connsiteX1107" fmla="*/ 4583464 w 6630249"/>
              <a:gd name="connsiteY1107" fmla="*/ 5355492 h 6750795"/>
              <a:gd name="connsiteX1108" fmla="*/ 4550120 w 6630249"/>
              <a:gd name="connsiteY1108" fmla="*/ 5406790 h 6750795"/>
              <a:gd name="connsiteX1109" fmla="*/ 4524471 w 6630249"/>
              <a:gd name="connsiteY1109" fmla="*/ 5391400 h 6750795"/>
              <a:gd name="connsiteX1110" fmla="*/ 4557815 w 6630249"/>
              <a:gd name="connsiteY1110" fmla="*/ 5370882 h 6750795"/>
              <a:gd name="connsiteX1111" fmla="*/ 4527036 w 6630249"/>
              <a:gd name="connsiteY1111" fmla="*/ 5373446 h 6750795"/>
              <a:gd name="connsiteX1112" fmla="*/ 4514211 w 6630249"/>
              <a:gd name="connsiteY1112" fmla="*/ 5378576 h 6750795"/>
              <a:gd name="connsiteX1113" fmla="*/ 4509081 w 6630249"/>
              <a:gd name="connsiteY1113" fmla="*/ 5340103 h 6750795"/>
              <a:gd name="connsiteX1114" fmla="*/ 4498822 w 6630249"/>
              <a:gd name="connsiteY1114" fmla="*/ 5355492 h 6750795"/>
              <a:gd name="connsiteX1115" fmla="*/ 4470608 w 6630249"/>
              <a:gd name="connsiteY1115" fmla="*/ 5222118 h 6750795"/>
              <a:gd name="connsiteX1116" fmla="*/ 4488562 w 6630249"/>
              <a:gd name="connsiteY1116" fmla="*/ 5211858 h 6750795"/>
              <a:gd name="connsiteX1117" fmla="*/ 4501387 w 6630249"/>
              <a:gd name="connsiteY1117" fmla="*/ 5222118 h 6750795"/>
              <a:gd name="connsiteX1118" fmla="*/ 4511647 w 6630249"/>
              <a:gd name="connsiteY1118" fmla="*/ 5186209 h 6750795"/>
              <a:gd name="connsiteX1119" fmla="*/ 4555250 w 6630249"/>
              <a:gd name="connsiteY1119" fmla="*/ 5142606 h 6750795"/>
              <a:gd name="connsiteX1120" fmla="*/ 4524471 w 6630249"/>
              <a:gd name="connsiteY1120" fmla="*/ 5145171 h 6750795"/>
              <a:gd name="connsiteX1121" fmla="*/ 4511647 w 6630249"/>
              <a:gd name="connsiteY1121" fmla="*/ 5142606 h 6750795"/>
              <a:gd name="connsiteX1122" fmla="*/ 4488562 w 6630249"/>
              <a:gd name="connsiteY1122" fmla="*/ 5137476 h 6750795"/>
              <a:gd name="connsiteX1123" fmla="*/ 4483433 w 6630249"/>
              <a:gd name="connsiteY1123" fmla="*/ 5129781 h 6750795"/>
              <a:gd name="connsiteX1124" fmla="*/ 4468043 w 6630249"/>
              <a:gd name="connsiteY1124" fmla="*/ 5145171 h 6750795"/>
              <a:gd name="connsiteX1125" fmla="*/ 4457784 w 6630249"/>
              <a:gd name="connsiteY1125" fmla="*/ 5134911 h 6750795"/>
              <a:gd name="connsiteX1126" fmla="*/ 4465478 w 6630249"/>
              <a:gd name="connsiteY1126" fmla="*/ 5168255 h 6750795"/>
              <a:gd name="connsiteX1127" fmla="*/ 4455219 w 6630249"/>
              <a:gd name="connsiteY1127" fmla="*/ 5165690 h 6750795"/>
              <a:gd name="connsiteX1128" fmla="*/ 4450089 w 6630249"/>
              <a:gd name="connsiteY1128" fmla="*/ 5022056 h 6750795"/>
              <a:gd name="connsiteX1129" fmla="*/ 4480868 w 6630249"/>
              <a:gd name="connsiteY1129" fmla="*/ 5011797 h 6750795"/>
              <a:gd name="connsiteX1130" fmla="*/ 4524471 w 6630249"/>
              <a:gd name="connsiteY1130" fmla="*/ 5029751 h 6750795"/>
              <a:gd name="connsiteX1131" fmla="*/ 4529601 w 6630249"/>
              <a:gd name="connsiteY1131" fmla="*/ 5024621 h 6750795"/>
              <a:gd name="connsiteX1132" fmla="*/ 4501387 w 6630249"/>
              <a:gd name="connsiteY1132" fmla="*/ 5004102 h 6750795"/>
              <a:gd name="connsiteX1133" fmla="*/ 4537295 w 6630249"/>
              <a:gd name="connsiteY1133" fmla="*/ 4991277 h 6750795"/>
              <a:gd name="connsiteX1134" fmla="*/ 4568074 w 6630249"/>
              <a:gd name="connsiteY1134" fmla="*/ 4955369 h 6750795"/>
              <a:gd name="connsiteX1135" fmla="*/ 4552685 w 6630249"/>
              <a:gd name="connsiteY1135" fmla="*/ 4945109 h 6750795"/>
              <a:gd name="connsiteX1136" fmla="*/ 4483433 w 6630249"/>
              <a:gd name="connsiteY1136" fmla="*/ 4993842 h 6750795"/>
              <a:gd name="connsiteX1137" fmla="*/ 4478303 w 6630249"/>
              <a:gd name="connsiteY1137" fmla="*/ 4947674 h 6750795"/>
              <a:gd name="connsiteX1138" fmla="*/ 4544990 w 6630249"/>
              <a:gd name="connsiteY1138" fmla="*/ 4750177 h 6750795"/>
              <a:gd name="connsiteX1139" fmla="*/ 4534730 w 6630249"/>
              <a:gd name="connsiteY1139" fmla="*/ 4739918 h 6750795"/>
              <a:gd name="connsiteX1140" fmla="*/ 4596288 w 6630249"/>
              <a:gd name="connsiteY1140" fmla="*/ 4601414 h 6750795"/>
              <a:gd name="connsiteX1141" fmla="*/ 4616807 w 6630249"/>
              <a:gd name="connsiteY1141" fmla="*/ 4588589 h 6750795"/>
              <a:gd name="connsiteX1142" fmla="*/ 4596288 w 6630249"/>
              <a:gd name="connsiteY1142" fmla="*/ 4580895 h 6750795"/>
              <a:gd name="connsiteX1143" fmla="*/ 4609113 w 6630249"/>
              <a:gd name="connsiteY1143" fmla="*/ 4547551 h 6750795"/>
              <a:gd name="connsiteX1144" fmla="*/ 4627067 w 6630249"/>
              <a:gd name="connsiteY1144" fmla="*/ 4529597 h 6750795"/>
              <a:gd name="connsiteX1145" fmla="*/ 3821690 w 6630249"/>
              <a:gd name="connsiteY1145" fmla="*/ 4478299 h 6750795"/>
              <a:gd name="connsiteX1146" fmla="*/ 3683186 w 6630249"/>
              <a:gd name="connsiteY1146" fmla="*/ 4580895 h 6750795"/>
              <a:gd name="connsiteX1147" fmla="*/ 3690881 w 6630249"/>
              <a:gd name="connsiteY1147" fmla="*/ 4591154 h 6750795"/>
              <a:gd name="connsiteX1148" fmla="*/ 3698576 w 6630249"/>
              <a:gd name="connsiteY1148" fmla="*/ 4586024 h 6750795"/>
              <a:gd name="connsiteX1149" fmla="*/ 3678056 w 6630249"/>
              <a:gd name="connsiteY1149" fmla="*/ 4616804 h 6750795"/>
              <a:gd name="connsiteX1150" fmla="*/ 3683186 w 6630249"/>
              <a:gd name="connsiteY1150" fmla="*/ 4619369 h 6750795"/>
              <a:gd name="connsiteX1151" fmla="*/ 3601110 w 6630249"/>
              <a:gd name="connsiteY1151" fmla="*/ 4721965 h 6750795"/>
              <a:gd name="connsiteX1152" fmla="*/ 3611369 w 6630249"/>
              <a:gd name="connsiteY1152" fmla="*/ 4729660 h 6750795"/>
              <a:gd name="connsiteX1153" fmla="*/ 3780652 w 6630249"/>
              <a:gd name="connsiteY1153" fmla="*/ 4565505 h 6750795"/>
              <a:gd name="connsiteX1154" fmla="*/ 3772957 w 6630249"/>
              <a:gd name="connsiteY1154" fmla="*/ 4555246 h 6750795"/>
              <a:gd name="connsiteX1155" fmla="*/ 3757568 w 6630249"/>
              <a:gd name="connsiteY1155" fmla="*/ 4562941 h 6750795"/>
              <a:gd name="connsiteX1156" fmla="*/ 3788347 w 6630249"/>
              <a:gd name="connsiteY1156" fmla="*/ 4539856 h 6750795"/>
              <a:gd name="connsiteX1157" fmla="*/ 3783217 w 6630249"/>
              <a:gd name="connsiteY1157" fmla="*/ 4529597 h 6750795"/>
              <a:gd name="connsiteX1158" fmla="*/ 3765263 w 6630249"/>
              <a:gd name="connsiteY1158" fmla="*/ 4534727 h 6750795"/>
              <a:gd name="connsiteX1159" fmla="*/ 3824255 w 6630249"/>
              <a:gd name="connsiteY1159" fmla="*/ 4491124 h 6750795"/>
              <a:gd name="connsiteX1160" fmla="*/ 4634763 w 6630249"/>
              <a:gd name="connsiteY1160" fmla="*/ 4473169 h 6750795"/>
              <a:gd name="connsiteX1161" fmla="*/ 4639893 w 6630249"/>
              <a:gd name="connsiteY1161" fmla="*/ 4491123 h 6750795"/>
              <a:gd name="connsiteX1162" fmla="*/ 4616809 w 6630249"/>
              <a:gd name="connsiteY1162" fmla="*/ 4506513 h 6750795"/>
              <a:gd name="connsiteX1163" fmla="*/ 4627069 w 6630249"/>
              <a:gd name="connsiteY1163" fmla="*/ 4496254 h 6750795"/>
              <a:gd name="connsiteX1164" fmla="*/ 4621939 w 6630249"/>
              <a:gd name="connsiteY1164" fmla="*/ 4491123 h 6750795"/>
              <a:gd name="connsiteX1165" fmla="*/ 4634763 w 6630249"/>
              <a:gd name="connsiteY1165" fmla="*/ 4473169 h 6750795"/>
              <a:gd name="connsiteX1166" fmla="*/ 4601419 w 6630249"/>
              <a:gd name="connsiteY1166" fmla="*/ 4462910 h 6750795"/>
              <a:gd name="connsiteX1167" fmla="*/ 4593725 w 6630249"/>
              <a:gd name="connsiteY1167" fmla="*/ 4470604 h 6750795"/>
              <a:gd name="connsiteX1168" fmla="*/ 4601419 w 6630249"/>
              <a:gd name="connsiteY1168" fmla="*/ 4462910 h 6750795"/>
              <a:gd name="connsiteX1169" fmla="*/ 3837721 w 6630249"/>
              <a:gd name="connsiteY1169" fmla="*/ 4429886 h 6750795"/>
              <a:gd name="connsiteX1170" fmla="*/ 3855034 w 6630249"/>
              <a:gd name="connsiteY1170" fmla="*/ 4437261 h 6750795"/>
              <a:gd name="connsiteX1171" fmla="*/ 3867858 w 6630249"/>
              <a:gd name="connsiteY1171" fmla="*/ 4475734 h 6750795"/>
              <a:gd name="connsiteX1172" fmla="*/ 3829385 w 6630249"/>
              <a:gd name="connsiteY1172" fmla="*/ 4511643 h 6750795"/>
              <a:gd name="connsiteX1173" fmla="*/ 3821370 w 6630249"/>
              <a:gd name="connsiteY1173" fmla="*/ 4553002 h 6750795"/>
              <a:gd name="connsiteX1174" fmla="*/ 3833870 w 6630249"/>
              <a:gd name="connsiteY1174" fmla="*/ 4594160 h 6750795"/>
              <a:gd name="connsiteX1175" fmla="*/ 3832116 w 6630249"/>
              <a:gd name="connsiteY1175" fmla="*/ 4598685 h 6750795"/>
              <a:gd name="connsiteX1176" fmla="*/ 3824255 w 6630249"/>
              <a:gd name="connsiteY1176" fmla="*/ 4606545 h 6750795"/>
              <a:gd name="connsiteX1177" fmla="*/ 3793477 w 6630249"/>
              <a:gd name="connsiteY1177" fmla="*/ 4665537 h 6750795"/>
              <a:gd name="connsiteX1178" fmla="*/ 3739614 w 6630249"/>
              <a:gd name="connsiteY1178" fmla="*/ 4683492 h 6750795"/>
              <a:gd name="connsiteX1179" fmla="*/ 3642148 w 6630249"/>
              <a:gd name="connsiteY1179" fmla="*/ 4737354 h 6750795"/>
              <a:gd name="connsiteX1180" fmla="*/ 3634453 w 6630249"/>
              <a:gd name="connsiteY1180" fmla="*/ 4752744 h 6750795"/>
              <a:gd name="connsiteX1181" fmla="*/ 3649842 w 6630249"/>
              <a:gd name="connsiteY1181" fmla="*/ 4745049 h 6750795"/>
              <a:gd name="connsiteX1182" fmla="*/ 3839645 w 6630249"/>
              <a:gd name="connsiteY1182" fmla="*/ 4678362 h 6750795"/>
              <a:gd name="connsiteX1183" fmla="*/ 3839645 w 6630249"/>
              <a:gd name="connsiteY1183" fmla="*/ 4747614 h 6750795"/>
              <a:gd name="connsiteX1184" fmla="*/ 3603674 w 6630249"/>
              <a:gd name="connsiteY1184" fmla="*/ 4893813 h 6750795"/>
              <a:gd name="connsiteX1185" fmla="*/ 3595980 w 6630249"/>
              <a:gd name="connsiteY1185" fmla="*/ 4911767 h 6750795"/>
              <a:gd name="connsiteX1186" fmla="*/ 3613934 w 6630249"/>
              <a:gd name="connsiteY1186" fmla="*/ 4898942 h 6750795"/>
              <a:gd name="connsiteX1187" fmla="*/ 3678056 w 6630249"/>
              <a:gd name="connsiteY1187" fmla="*/ 4816866 h 6750795"/>
              <a:gd name="connsiteX1188" fmla="*/ 3716530 w 6630249"/>
              <a:gd name="connsiteY1188" fmla="*/ 4824561 h 6750795"/>
              <a:gd name="connsiteX1189" fmla="*/ 3731919 w 6630249"/>
              <a:gd name="connsiteY1189" fmla="*/ 4839950 h 6750795"/>
              <a:gd name="connsiteX1190" fmla="*/ 3724225 w 6630249"/>
              <a:gd name="connsiteY1190" fmla="*/ 4847644 h 6750795"/>
              <a:gd name="connsiteX1191" fmla="*/ 3716530 w 6630249"/>
              <a:gd name="connsiteY1191" fmla="*/ 4845080 h 6750795"/>
              <a:gd name="connsiteX1192" fmla="*/ 3713965 w 6630249"/>
              <a:gd name="connsiteY1192" fmla="*/ 4845080 h 6750795"/>
              <a:gd name="connsiteX1193" fmla="*/ 3711400 w 6630249"/>
              <a:gd name="connsiteY1193" fmla="*/ 4847644 h 6750795"/>
              <a:gd name="connsiteX1194" fmla="*/ 3690881 w 6630249"/>
              <a:gd name="connsiteY1194" fmla="*/ 4868164 h 6750795"/>
              <a:gd name="connsiteX1195" fmla="*/ 3703705 w 6630249"/>
              <a:gd name="connsiteY1195" fmla="*/ 4832255 h 6750795"/>
              <a:gd name="connsiteX1196" fmla="*/ 3703705 w 6630249"/>
              <a:gd name="connsiteY1196" fmla="*/ 4821996 h 6750795"/>
              <a:gd name="connsiteX1197" fmla="*/ 3696011 w 6630249"/>
              <a:gd name="connsiteY1197" fmla="*/ 4824561 h 6750795"/>
              <a:gd name="connsiteX1198" fmla="*/ 3657537 w 6630249"/>
              <a:gd name="connsiteY1198" fmla="*/ 4860469 h 6750795"/>
              <a:gd name="connsiteX1199" fmla="*/ 3631888 w 6630249"/>
              <a:gd name="connsiteY1199" fmla="*/ 4886118 h 6750795"/>
              <a:gd name="connsiteX1200" fmla="*/ 3637018 w 6630249"/>
              <a:gd name="connsiteY1200" fmla="*/ 4898942 h 6750795"/>
              <a:gd name="connsiteX1201" fmla="*/ 3680621 w 6630249"/>
              <a:gd name="connsiteY1201" fmla="*/ 4880988 h 6750795"/>
              <a:gd name="connsiteX1202" fmla="*/ 3637018 w 6630249"/>
              <a:gd name="connsiteY1202" fmla="*/ 4924591 h 6750795"/>
              <a:gd name="connsiteX1203" fmla="*/ 3593415 w 6630249"/>
              <a:gd name="connsiteY1203" fmla="*/ 4970759 h 6750795"/>
              <a:gd name="connsiteX1204" fmla="*/ 3601110 w 6630249"/>
              <a:gd name="connsiteY1204" fmla="*/ 4973324 h 6750795"/>
              <a:gd name="connsiteX1205" fmla="*/ 3690881 w 6630249"/>
              <a:gd name="connsiteY1205" fmla="*/ 4901507 h 6750795"/>
              <a:gd name="connsiteX1206" fmla="*/ 3693446 w 6630249"/>
              <a:gd name="connsiteY1206" fmla="*/ 4898942 h 6750795"/>
              <a:gd name="connsiteX1207" fmla="*/ 3567766 w 6630249"/>
              <a:gd name="connsiteY1207" fmla="*/ 5009233 h 6750795"/>
              <a:gd name="connsiteX1208" fmla="*/ 3506209 w 6630249"/>
              <a:gd name="connsiteY1208" fmla="*/ 5052836 h 6750795"/>
              <a:gd name="connsiteX1209" fmla="*/ 3511338 w 6630249"/>
              <a:gd name="connsiteY1209" fmla="*/ 5060531 h 6750795"/>
              <a:gd name="connsiteX1210" fmla="*/ 3408743 w 6630249"/>
              <a:gd name="connsiteY1210" fmla="*/ 5096439 h 6750795"/>
              <a:gd name="connsiteX1211" fmla="*/ 3388223 w 6630249"/>
              <a:gd name="connsiteY1211" fmla="*/ 5104134 h 6750795"/>
              <a:gd name="connsiteX1212" fmla="*/ 3390788 w 6630249"/>
              <a:gd name="connsiteY1212" fmla="*/ 5116958 h 6750795"/>
              <a:gd name="connsiteX1213" fmla="*/ 3747308 w 6630249"/>
              <a:gd name="connsiteY1213" fmla="*/ 4914332 h 6750795"/>
              <a:gd name="connsiteX1214" fmla="*/ 3752438 w 6630249"/>
              <a:gd name="connsiteY1214" fmla="*/ 4927156 h 6750795"/>
              <a:gd name="connsiteX1215" fmla="*/ 3757568 w 6630249"/>
              <a:gd name="connsiteY1215" fmla="*/ 4939981 h 6750795"/>
              <a:gd name="connsiteX1216" fmla="*/ 3683186 w 6630249"/>
              <a:gd name="connsiteY1216" fmla="*/ 5016928 h 6750795"/>
              <a:gd name="connsiteX1217" fmla="*/ 3675491 w 6630249"/>
              <a:gd name="connsiteY1217" fmla="*/ 5029752 h 6750795"/>
              <a:gd name="connsiteX1218" fmla="*/ 3688316 w 6630249"/>
              <a:gd name="connsiteY1218" fmla="*/ 5024622 h 6750795"/>
              <a:gd name="connsiteX1219" fmla="*/ 3744743 w 6630249"/>
              <a:gd name="connsiteY1219" fmla="*/ 4981019 h 6750795"/>
              <a:gd name="connsiteX1220" fmla="*/ 3762698 w 6630249"/>
              <a:gd name="connsiteY1220" fmla="*/ 4960500 h 6750795"/>
              <a:gd name="connsiteX1221" fmla="*/ 3755003 w 6630249"/>
              <a:gd name="connsiteY1221" fmla="*/ 4970759 h 6750795"/>
              <a:gd name="connsiteX1222" fmla="*/ 3742179 w 6630249"/>
              <a:gd name="connsiteY1222" fmla="*/ 4998973 h 6750795"/>
              <a:gd name="connsiteX1223" fmla="*/ 3703705 w 6630249"/>
              <a:gd name="connsiteY1223" fmla="*/ 5022057 h 6750795"/>
              <a:gd name="connsiteX1224" fmla="*/ 3590850 w 6630249"/>
              <a:gd name="connsiteY1224" fmla="*/ 5063096 h 6750795"/>
              <a:gd name="connsiteX1225" fmla="*/ 3588285 w 6630249"/>
              <a:gd name="connsiteY1225" fmla="*/ 5075920 h 6750795"/>
              <a:gd name="connsiteX1226" fmla="*/ 3719094 w 6630249"/>
              <a:gd name="connsiteY1226" fmla="*/ 5050271 h 6750795"/>
              <a:gd name="connsiteX1227" fmla="*/ 3742179 w 6630249"/>
              <a:gd name="connsiteY1227" fmla="*/ 5034882 h 6750795"/>
              <a:gd name="connsiteX1228" fmla="*/ 3737049 w 6630249"/>
              <a:gd name="connsiteY1228" fmla="*/ 5119523 h 6750795"/>
              <a:gd name="connsiteX1229" fmla="*/ 3698576 w 6630249"/>
              <a:gd name="connsiteY1229" fmla="*/ 5234943 h 6750795"/>
              <a:gd name="connsiteX1230" fmla="*/ 3598545 w 6630249"/>
              <a:gd name="connsiteY1230" fmla="*/ 5229814 h 6750795"/>
              <a:gd name="connsiteX1231" fmla="*/ 3480560 w 6630249"/>
              <a:gd name="connsiteY1231" fmla="*/ 5206730 h 6750795"/>
              <a:gd name="connsiteX1232" fmla="*/ 3480560 w 6630249"/>
              <a:gd name="connsiteY1232" fmla="*/ 5219554 h 6750795"/>
              <a:gd name="connsiteX1233" fmla="*/ 3516468 w 6630249"/>
              <a:gd name="connsiteY1233" fmla="*/ 5227249 h 6750795"/>
              <a:gd name="connsiteX1234" fmla="*/ 3619064 w 6630249"/>
              <a:gd name="connsiteY1234" fmla="*/ 5268287 h 6750795"/>
              <a:gd name="connsiteX1235" fmla="*/ 3357445 w 6630249"/>
              <a:gd name="connsiteY1235" fmla="*/ 5352928 h 6750795"/>
              <a:gd name="connsiteX1236" fmla="*/ 3298452 w 6630249"/>
              <a:gd name="connsiteY1236" fmla="*/ 5286241 h 6750795"/>
              <a:gd name="connsiteX1237" fmla="*/ 3188162 w 6630249"/>
              <a:gd name="connsiteY1237" fmla="*/ 5206730 h 6750795"/>
              <a:gd name="connsiteX1238" fmla="*/ 3185597 w 6630249"/>
              <a:gd name="connsiteY1238" fmla="*/ 5206730 h 6750795"/>
              <a:gd name="connsiteX1239" fmla="*/ 3183033 w 6630249"/>
              <a:gd name="connsiteY1239" fmla="*/ 5206730 h 6750795"/>
              <a:gd name="connsiteX1240" fmla="*/ 3151848 w 6630249"/>
              <a:gd name="connsiteY1240" fmla="*/ 5235480 h 6750795"/>
              <a:gd name="connsiteX1241" fmla="*/ 3133288 w 6630249"/>
              <a:gd name="connsiteY1241" fmla="*/ 5261808 h 6750795"/>
              <a:gd name="connsiteX1242" fmla="*/ 3126604 w 6630249"/>
              <a:gd name="connsiteY1242" fmla="*/ 5252898 h 6750795"/>
              <a:gd name="connsiteX1243" fmla="*/ 3062482 w 6630249"/>
              <a:gd name="connsiteY1243" fmla="*/ 5340104 h 6750795"/>
              <a:gd name="connsiteX1244" fmla="*/ 3059917 w 6630249"/>
              <a:gd name="connsiteY1244" fmla="*/ 5319585 h 6750795"/>
              <a:gd name="connsiteX1245" fmla="*/ 3052222 w 6630249"/>
              <a:gd name="connsiteY1245" fmla="*/ 5304196 h 6750795"/>
              <a:gd name="connsiteX1246" fmla="*/ 3047094 w 6630249"/>
              <a:gd name="connsiteY1246" fmla="*/ 5319585 h 6750795"/>
              <a:gd name="connsiteX1247" fmla="*/ 2944497 w 6630249"/>
              <a:gd name="connsiteY1247" fmla="*/ 5583769 h 6750795"/>
              <a:gd name="connsiteX1248" fmla="*/ 2908589 w 6630249"/>
              <a:gd name="connsiteY1248" fmla="*/ 5622242 h 6750795"/>
              <a:gd name="connsiteX1249" fmla="*/ 2849596 w 6630249"/>
              <a:gd name="connsiteY1249" fmla="*/ 5704319 h 6750795"/>
              <a:gd name="connsiteX1250" fmla="*/ 2877810 w 6630249"/>
              <a:gd name="connsiteY1250" fmla="*/ 5747922 h 6750795"/>
              <a:gd name="connsiteX1251" fmla="*/ 2885504 w 6630249"/>
              <a:gd name="connsiteY1251" fmla="*/ 5753052 h 6750795"/>
              <a:gd name="connsiteX1252" fmla="*/ 2888069 w 6630249"/>
              <a:gd name="connsiteY1252" fmla="*/ 5742792 h 6750795"/>
              <a:gd name="connsiteX1253" fmla="*/ 2888069 w 6630249"/>
              <a:gd name="connsiteY1253" fmla="*/ 5740227 h 6750795"/>
              <a:gd name="connsiteX1254" fmla="*/ 2890634 w 6630249"/>
              <a:gd name="connsiteY1254" fmla="*/ 5760746 h 6750795"/>
              <a:gd name="connsiteX1255" fmla="*/ 2903459 w 6630249"/>
              <a:gd name="connsiteY1255" fmla="*/ 5758181 h 6750795"/>
              <a:gd name="connsiteX1256" fmla="*/ 2906023 w 6630249"/>
              <a:gd name="connsiteY1256" fmla="*/ 5747922 h 6750795"/>
              <a:gd name="connsiteX1257" fmla="*/ 2908589 w 6630249"/>
              <a:gd name="connsiteY1257" fmla="*/ 5747922 h 6750795"/>
              <a:gd name="connsiteX1258" fmla="*/ 2923978 w 6630249"/>
              <a:gd name="connsiteY1258" fmla="*/ 5742792 h 6750795"/>
              <a:gd name="connsiteX1259" fmla="*/ 2926543 w 6630249"/>
              <a:gd name="connsiteY1259" fmla="*/ 5722273 h 6750795"/>
              <a:gd name="connsiteX1260" fmla="*/ 2923978 w 6630249"/>
              <a:gd name="connsiteY1260" fmla="*/ 5719708 h 6750795"/>
              <a:gd name="connsiteX1261" fmla="*/ 2982970 w 6630249"/>
              <a:gd name="connsiteY1261" fmla="*/ 5622242 h 6750795"/>
              <a:gd name="connsiteX1262" fmla="*/ 3025612 w 6630249"/>
              <a:gd name="connsiteY1262" fmla="*/ 5561967 h 6750795"/>
              <a:gd name="connsiteX1263" fmla="*/ 3040513 w 6630249"/>
              <a:gd name="connsiteY1263" fmla="*/ 5531102 h 6750795"/>
              <a:gd name="connsiteX1264" fmla="*/ 3033948 w 6630249"/>
              <a:gd name="connsiteY1264" fmla="*/ 5551708 h 6750795"/>
              <a:gd name="connsiteX1265" fmla="*/ 2995795 w 6630249"/>
              <a:gd name="connsiteY1265" fmla="*/ 5609418 h 6750795"/>
              <a:gd name="connsiteX1266" fmla="*/ 2939368 w 6630249"/>
              <a:gd name="connsiteY1266" fmla="*/ 5712013 h 6750795"/>
              <a:gd name="connsiteX1267" fmla="*/ 2936802 w 6630249"/>
              <a:gd name="connsiteY1267" fmla="*/ 5719708 h 6750795"/>
              <a:gd name="connsiteX1268" fmla="*/ 2944497 w 6630249"/>
              <a:gd name="connsiteY1268" fmla="*/ 5719708 h 6750795"/>
              <a:gd name="connsiteX1269" fmla="*/ 2972711 w 6630249"/>
              <a:gd name="connsiteY1269" fmla="*/ 5694059 h 6750795"/>
              <a:gd name="connsiteX1270" fmla="*/ 2975276 w 6630249"/>
              <a:gd name="connsiteY1270" fmla="*/ 5681235 h 6750795"/>
              <a:gd name="connsiteX1271" fmla="*/ 3013749 w 6630249"/>
              <a:gd name="connsiteY1271" fmla="*/ 5622242 h 6750795"/>
              <a:gd name="connsiteX1272" fmla="*/ 3070177 w 6630249"/>
              <a:gd name="connsiteY1272" fmla="*/ 5435005 h 6750795"/>
              <a:gd name="connsiteX1273" fmla="*/ 3070177 w 6630249"/>
              <a:gd name="connsiteY1273" fmla="*/ 5432440 h 6750795"/>
              <a:gd name="connsiteX1274" fmla="*/ 3067612 w 6630249"/>
              <a:gd name="connsiteY1274" fmla="*/ 5432440 h 6750795"/>
              <a:gd name="connsiteX1275" fmla="*/ 3062482 w 6630249"/>
              <a:gd name="connsiteY1275" fmla="*/ 5432440 h 6750795"/>
              <a:gd name="connsiteX1276" fmla="*/ 3087811 w 6630249"/>
              <a:gd name="connsiteY1276" fmla="*/ 5342990 h 6750795"/>
              <a:gd name="connsiteX1277" fmla="*/ 3119983 w 6630249"/>
              <a:gd name="connsiteY1277" fmla="*/ 5287742 h 6750795"/>
              <a:gd name="connsiteX1278" fmla="*/ 3091658 w 6630249"/>
              <a:gd name="connsiteY1278" fmla="*/ 5361585 h 6750795"/>
              <a:gd name="connsiteX1279" fmla="*/ 3106085 w 6630249"/>
              <a:gd name="connsiteY1279" fmla="*/ 5545295 h 6750795"/>
              <a:gd name="connsiteX1280" fmla="*/ 3098391 w 6630249"/>
              <a:gd name="connsiteY1280" fmla="*/ 5547860 h 6750795"/>
              <a:gd name="connsiteX1281" fmla="*/ 3070177 w 6630249"/>
              <a:gd name="connsiteY1281" fmla="*/ 5570944 h 6750795"/>
              <a:gd name="connsiteX1282" fmla="*/ 3070177 w 6630249"/>
              <a:gd name="connsiteY1282" fmla="*/ 5573509 h 6750795"/>
              <a:gd name="connsiteX1283" fmla="*/ 3070177 w 6630249"/>
              <a:gd name="connsiteY1283" fmla="*/ 5576074 h 6750795"/>
              <a:gd name="connsiteX1284" fmla="*/ 3062482 w 6630249"/>
              <a:gd name="connsiteY1284" fmla="*/ 5637632 h 6750795"/>
              <a:gd name="connsiteX1285" fmla="*/ 3026574 w 6630249"/>
              <a:gd name="connsiteY1285" fmla="*/ 5647891 h 6750795"/>
              <a:gd name="connsiteX1286" fmla="*/ 3026574 w 6630249"/>
              <a:gd name="connsiteY1286" fmla="*/ 5650456 h 6750795"/>
              <a:gd name="connsiteX1287" fmla="*/ 3026574 w 6630249"/>
              <a:gd name="connsiteY1287" fmla="*/ 5653021 h 6750795"/>
              <a:gd name="connsiteX1288" fmla="*/ 3026574 w 6630249"/>
              <a:gd name="connsiteY1288" fmla="*/ 5670975 h 6750795"/>
              <a:gd name="connsiteX1289" fmla="*/ 3008619 w 6630249"/>
              <a:gd name="connsiteY1289" fmla="*/ 5735098 h 6750795"/>
              <a:gd name="connsiteX1290" fmla="*/ 2913718 w 6630249"/>
              <a:gd name="connsiteY1290" fmla="*/ 5776136 h 6750795"/>
              <a:gd name="connsiteX1291" fmla="*/ 2903459 w 6630249"/>
              <a:gd name="connsiteY1291" fmla="*/ 5788960 h 6750795"/>
              <a:gd name="connsiteX1292" fmla="*/ 2839336 w 6630249"/>
              <a:gd name="connsiteY1292" fmla="*/ 5786395 h 6750795"/>
              <a:gd name="connsiteX1293" fmla="*/ 2808558 w 6630249"/>
              <a:gd name="connsiteY1293" fmla="*/ 5824869 h 6750795"/>
              <a:gd name="connsiteX1294" fmla="*/ 2764954 w 6630249"/>
              <a:gd name="connsiteY1294" fmla="*/ 5824869 h 6750795"/>
              <a:gd name="connsiteX1295" fmla="*/ 2757260 w 6630249"/>
              <a:gd name="connsiteY1295" fmla="*/ 5827433 h 6750795"/>
              <a:gd name="connsiteX1296" fmla="*/ 2800863 w 6630249"/>
              <a:gd name="connsiteY1296" fmla="*/ 5704319 h 6750795"/>
              <a:gd name="connsiteX1297" fmla="*/ 2849596 w 6630249"/>
              <a:gd name="connsiteY1297" fmla="*/ 5552990 h 6750795"/>
              <a:gd name="connsiteX1298" fmla="*/ 2836771 w 6630249"/>
              <a:gd name="connsiteY1298" fmla="*/ 5550425 h 6750795"/>
              <a:gd name="connsiteX1299" fmla="*/ 2788038 w 6630249"/>
              <a:gd name="connsiteY1299" fmla="*/ 5681235 h 6750795"/>
              <a:gd name="connsiteX1300" fmla="*/ 2747000 w 6630249"/>
              <a:gd name="connsiteY1300" fmla="*/ 5863342 h 6750795"/>
              <a:gd name="connsiteX1301" fmla="*/ 2700832 w 6630249"/>
              <a:gd name="connsiteY1301" fmla="*/ 5773571 h 6750795"/>
              <a:gd name="connsiteX1302" fmla="*/ 2703397 w 6630249"/>
              <a:gd name="connsiteY1302" fmla="*/ 5735098 h 6750795"/>
              <a:gd name="connsiteX1303" fmla="*/ 2695702 w 6630249"/>
              <a:gd name="connsiteY1303" fmla="*/ 5727403 h 6750795"/>
              <a:gd name="connsiteX1304" fmla="*/ 2693137 w 6630249"/>
              <a:gd name="connsiteY1304" fmla="*/ 5714578 h 6750795"/>
              <a:gd name="connsiteX1305" fmla="*/ 2585412 w 6630249"/>
              <a:gd name="connsiteY1305" fmla="*/ 5673540 h 6750795"/>
              <a:gd name="connsiteX1306" fmla="*/ 2500770 w 6630249"/>
              <a:gd name="connsiteY1306" fmla="*/ 5604288 h 6750795"/>
              <a:gd name="connsiteX1307" fmla="*/ 2418694 w 6630249"/>
              <a:gd name="connsiteY1307" fmla="*/ 5493997 h 6750795"/>
              <a:gd name="connsiteX1308" fmla="*/ 2485381 w 6630249"/>
              <a:gd name="connsiteY1308" fmla="*/ 5445265 h 6750795"/>
              <a:gd name="connsiteX1309" fmla="*/ 2477686 w 6630249"/>
              <a:gd name="connsiteY1309" fmla="*/ 5435005 h 6750795"/>
              <a:gd name="connsiteX1310" fmla="*/ 2400741 w 6630249"/>
              <a:gd name="connsiteY1310" fmla="*/ 5470914 h 6750795"/>
              <a:gd name="connsiteX1311" fmla="*/ 2393045 w 6630249"/>
              <a:gd name="connsiteY1311" fmla="*/ 5473479 h 6750795"/>
              <a:gd name="connsiteX1312" fmla="*/ 2385350 w 6630249"/>
              <a:gd name="connsiteY1312" fmla="*/ 5458089 h 6750795"/>
              <a:gd name="connsiteX1313" fmla="*/ 2323793 w 6630249"/>
              <a:gd name="connsiteY1313" fmla="*/ 5488868 h 6750795"/>
              <a:gd name="connsiteX1314" fmla="*/ 2854726 w 6630249"/>
              <a:gd name="connsiteY1314" fmla="*/ 5229814 h 6750795"/>
              <a:gd name="connsiteX1315" fmla="*/ 3054787 w 6630249"/>
              <a:gd name="connsiteY1315" fmla="*/ 5132348 h 6750795"/>
              <a:gd name="connsiteX1316" fmla="*/ 3567766 w 6630249"/>
              <a:gd name="connsiteY1316" fmla="*/ 4770698 h 6750795"/>
              <a:gd name="connsiteX1317" fmla="*/ 3557507 w 6630249"/>
              <a:gd name="connsiteY1317" fmla="*/ 4763003 h 6750795"/>
              <a:gd name="connsiteX1318" fmla="*/ 3460041 w 6630249"/>
              <a:gd name="connsiteY1318" fmla="*/ 4850210 h 6750795"/>
              <a:gd name="connsiteX1319" fmla="*/ 3370269 w 6630249"/>
              <a:gd name="connsiteY1319" fmla="*/ 4934851 h 6750795"/>
              <a:gd name="connsiteX1320" fmla="*/ 3224070 w 6630249"/>
              <a:gd name="connsiteY1320" fmla="*/ 5019492 h 6750795"/>
              <a:gd name="connsiteX1321" fmla="*/ 3236896 w 6630249"/>
              <a:gd name="connsiteY1321" fmla="*/ 5006668 h 6750795"/>
              <a:gd name="connsiteX1322" fmla="*/ 3252284 w 6630249"/>
              <a:gd name="connsiteY1322" fmla="*/ 4993843 h 6750795"/>
              <a:gd name="connsiteX1323" fmla="*/ 3516468 w 6630249"/>
              <a:gd name="connsiteY1323" fmla="*/ 4783522 h 6750795"/>
              <a:gd name="connsiteX1324" fmla="*/ 3506209 w 6630249"/>
              <a:gd name="connsiteY1324" fmla="*/ 4775827 h 6750795"/>
              <a:gd name="connsiteX1325" fmla="*/ 3478923 w 6630249"/>
              <a:gd name="connsiteY1325" fmla="*/ 4798380 h 6750795"/>
              <a:gd name="connsiteX1326" fmla="*/ 3494667 w 6630249"/>
              <a:gd name="connsiteY1326" fmla="*/ 4781598 h 6750795"/>
              <a:gd name="connsiteX1327" fmla="*/ 3578025 w 6630249"/>
              <a:gd name="connsiteY1327" fmla="*/ 4647583 h 6750795"/>
              <a:gd name="connsiteX1328" fmla="*/ 3657537 w 6630249"/>
              <a:gd name="connsiteY1328" fmla="*/ 4575765 h 6750795"/>
              <a:gd name="connsiteX1329" fmla="*/ 3701140 w 6630249"/>
              <a:gd name="connsiteY1329" fmla="*/ 4542421 h 6750795"/>
              <a:gd name="connsiteX1330" fmla="*/ 3816561 w 6630249"/>
              <a:gd name="connsiteY1330" fmla="*/ 4432131 h 6750795"/>
              <a:gd name="connsiteX1331" fmla="*/ 3837721 w 6630249"/>
              <a:gd name="connsiteY1331" fmla="*/ 4429886 h 6750795"/>
              <a:gd name="connsiteX1332" fmla="*/ 3608804 w 6630249"/>
              <a:gd name="connsiteY1332" fmla="*/ 4373138 h 6750795"/>
              <a:gd name="connsiteX1333" fmla="*/ 3599186 w 6630249"/>
              <a:gd name="connsiteY1333" fmla="*/ 4395260 h 6750795"/>
              <a:gd name="connsiteX1334" fmla="*/ 3598855 w 6630249"/>
              <a:gd name="connsiteY1334" fmla="*/ 4395662 h 6750795"/>
              <a:gd name="connsiteX1335" fmla="*/ 1202978 w 6630249"/>
              <a:gd name="connsiteY1335" fmla="*/ 4280134 h 6750795"/>
              <a:gd name="connsiteX1336" fmla="*/ 1203016 w 6630249"/>
              <a:gd name="connsiteY1336" fmla="*/ 4280201 h 6750795"/>
              <a:gd name="connsiteX1337" fmla="*/ 1213837 w 6630249"/>
              <a:gd name="connsiteY1337" fmla="*/ 4335627 h 6750795"/>
              <a:gd name="connsiteX1338" fmla="*/ 1213841 w 6630249"/>
              <a:gd name="connsiteY1338" fmla="*/ 4336569 h 6750795"/>
              <a:gd name="connsiteX1339" fmla="*/ 3593417 w 6630249"/>
              <a:gd name="connsiteY1339" fmla="*/ 4262848 h 6750795"/>
              <a:gd name="connsiteX1340" fmla="*/ 3595982 w 6630249"/>
              <a:gd name="connsiteY1340" fmla="*/ 4265413 h 6750795"/>
              <a:gd name="connsiteX1341" fmla="*/ 3593417 w 6630249"/>
              <a:gd name="connsiteY1341" fmla="*/ 4278237 h 6750795"/>
              <a:gd name="connsiteX1342" fmla="*/ 3593417 w 6630249"/>
              <a:gd name="connsiteY1342" fmla="*/ 4262848 h 6750795"/>
              <a:gd name="connsiteX1343" fmla="*/ 1043592 w 6630249"/>
              <a:gd name="connsiteY1343" fmla="*/ 4224374 h 6750795"/>
              <a:gd name="connsiteX1344" fmla="*/ 1069562 w 6630249"/>
              <a:gd name="connsiteY1344" fmla="*/ 4224374 h 6750795"/>
              <a:gd name="connsiteX1345" fmla="*/ 1102905 w 6630249"/>
              <a:gd name="connsiteY1345" fmla="*/ 4239764 h 6750795"/>
              <a:gd name="connsiteX1346" fmla="*/ 1154203 w 6630249"/>
              <a:gd name="connsiteY1346" fmla="*/ 4257718 h 6750795"/>
              <a:gd name="connsiteX1347" fmla="*/ 1167028 w 6630249"/>
              <a:gd name="connsiteY1347" fmla="*/ 4250023 h 6750795"/>
              <a:gd name="connsiteX1348" fmla="*/ 1195241 w 6630249"/>
              <a:gd name="connsiteY1348" fmla="*/ 4450085 h 6750795"/>
              <a:gd name="connsiteX1349" fmla="*/ 1208066 w 6630249"/>
              <a:gd name="connsiteY1349" fmla="*/ 4450085 h 6750795"/>
              <a:gd name="connsiteX1350" fmla="*/ 1214078 w 6630249"/>
              <a:gd name="connsiteY1350" fmla="*/ 4394419 h 6750795"/>
              <a:gd name="connsiteX1351" fmla="*/ 1213841 w 6630249"/>
              <a:gd name="connsiteY1351" fmla="*/ 4336569 h 6750795"/>
              <a:gd name="connsiteX1352" fmla="*/ 1218967 w 6630249"/>
              <a:gd name="connsiteY1352" fmla="*/ 4363199 h 6750795"/>
              <a:gd name="connsiteX1353" fmla="*/ 1218326 w 6630249"/>
              <a:gd name="connsiteY1353" fmla="*/ 4591155 h 6750795"/>
              <a:gd name="connsiteX1354" fmla="*/ 941316 w 6630249"/>
              <a:gd name="connsiteY1354" fmla="*/ 4573201 h 6750795"/>
              <a:gd name="connsiteX1355" fmla="*/ 1092646 w 6630249"/>
              <a:gd name="connsiteY1355" fmla="*/ 4493689 h 6750795"/>
              <a:gd name="connsiteX1356" fmla="*/ 956705 w 6630249"/>
              <a:gd name="connsiteY1356" fmla="*/ 4473169 h 6750795"/>
              <a:gd name="connsiteX1357" fmla="*/ 1036217 w 6630249"/>
              <a:gd name="connsiteY1357" fmla="*/ 4432130 h 6750795"/>
              <a:gd name="connsiteX1358" fmla="*/ 836155 w 6630249"/>
              <a:gd name="connsiteY1358" fmla="*/ 4442390 h 6750795"/>
              <a:gd name="connsiteX1359" fmla="*/ 756644 w 6630249"/>
              <a:gd name="connsiteY1359" fmla="*/ 4411611 h 6750795"/>
              <a:gd name="connsiteX1360" fmla="*/ 966965 w 6630249"/>
              <a:gd name="connsiteY1360" fmla="*/ 4226939 h 6750795"/>
              <a:gd name="connsiteX1361" fmla="*/ 992614 w 6630249"/>
              <a:gd name="connsiteY1361" fmla="*/ 4242329 h 6750795"/>
              <a:gd name="connsiteX1362" fmla="*/ 995179 w 6630249"/>
              <a:gd name="connsiteY1362" fmla="*/ 4242329 h 6750795"/>
              <a:gd name="connsiteX1363" fmla="*/ 1023394 w 6630249"/>
              <a:gd name="connsiteY1363" fmla="*/ 4232069 h 6750795"/>
              <a:gd name="connsiteX1364" fmla="*/ 1043592 w 6630249"/>
              <a:gd name="connsiteY1364" fmla="*/ 4224374 h 6750795"/>
              <a:gd name="connsiteX1365" fmla="*/ 1177077 w 6630249"/>
              <a:gd name="connsiteY1365" fmla="*/ 4220738 h 6750795"/>
              <a:gd name="connsiteX1366" fmla="*/ 1200291 w 6630249"/>
              <a:gd name="connsiteY1366" fmla="*/ 4266174 h 6750795"/>
              <a:gd name="connsiteX1367" fmla="*/ 1202978 w 6630249"/>
              <a:gd name="connsiteY1367" fmla="*/ 4280134 h 6750795"/>
              <a:gd name="connsiteX1368" fmla="*/ 1177287 w 6630249"/>
              <a:gd name="connsiteY1368" fmla="*/ 4234634 h 6750795"/>
              <a:gd name="connsiteX1369" fmla="*/ 1226019 w 6630249"/>
              <a:gd name="connsiteY1369" fmla="*/ 4196161 h 6750795"/>
              <a:gd name="connsiteX1370" fmla="*/ 1264493 w 6630249"/>
              <a:gd name="connsiteY1370" fmla="*/ 4270543 h 6750795"/>
              <a:gd name="connsiteX1371" fmla="*/ 1226019 w 6630249"/>
              <a:gd name="connsiteY1371" fmla="*/ 4196161 h 6750795"/>
              <a:gd name="connsiteX1372" fmla="*/ 1161898 w 6630249"/>
              <a:gd name="connsiteY1372" fmla="*/ 4191031 h 6750795"/>
              <a:gd name="connsiteX1373" fmla="*/ 1167028 w 6630249"/>
              <a:gd name="connsiteY1373" fmla="*/ 4196160 h 6750795"/>
              <a:gd name="connsiteX1374" fmla="*/ 1176966 w 6630249"/>
              <a:gd name="connsiteY1374" fmla="*/ 4213473 h 6750795"/>
              <a:gd name="connsiteX1375" fmla="*/ 1177077 w 6630249"/>
              <a:gd name="connsiteY1375" fmla="*/ 4220738 h 6750795"/>
              <a:gd name="connsiteX1376" fmla="*/ 1272187 w 6630249"/>
              <a:gd name="connsiteY1376" fmla="*/ 4175642 h 6750795"/>
              <a:gd name="connsiteX1377" fmla="*/ 1446599 w 6630249"/>
              <a:gd name="connsiteY1377" fmla="*/ 4185901 h 6750795"/>
              <a:gd name="connsiteX1378" fmla="*/ 1467119 w 6630249"/>
              <a:gd name="connsiteY1378" fmla="*/ 4198726 h 6750795"/>
              <a:gd name="connsiteX1379" fmla="*/ 1533806 w 6630249"/>
              <a:gd name="connsiteY1379" fmla="*/ 4221810 h 6750795"/>
              <a:gd name="connsiteX1380" fmla="*/ 1582539 w 6630249"/>
              <a:gd name="connsiteY1380" fmla="*/ 4260283 h 6750795"/>
              <a:gd name="connsiteX1381" fmla="*/ 1600493 w 6630249"/>
              <a:gd name="connsiteY1381" fmla="*/ 4267978 h 6750795"/>
              <a:gd name="connsiteX1382" fmla="*/ 1605623 w 6630249"/>
              <a:gd name="connsiteY1382" fmla="*/ 4270543 h 6750795"/>
              <a:gd name="connsiteX1383" fmla="*/ 1608188 w 6630249"/>
              <a:gd name="connsiteY1383" fmla="*/ 4267978 h 6750795"/>
              <a:gd name="connsiteX1384" fmla="*/ 1656922 w 6630249"/>
              <a:gd name="connsiteY1384" fmla="*/ 4262848 h 6750795"/>
              <a:gd name="connsiteX1385" fmla="*/ 1695395 w 6630249"/>
              <a:gd name="connsiteY1385" fmla="*/ 4301321 h 6750795"/>
              <a:gd name="connsiteX1386" fmla="*/ 1628708 w 6630249"/>
              <a:gd name="connsiteY1386" fmla="*/ 4429566 h 6750795"/>
              <a:gd name="connsiteX1387" fmla="*/ 1574844 w 6630249"/>
              <a:gd name="connsiteY1387" fmla="*/ 4529597 h 6750795"/>
              <a:gd name="connsiteX1388" fmla="*/ 1574844 w 6630249"/>
              <a:gd name="connsiteY1388" fmla="*/ 4544986 h 6750795"/>
              <a:gd name="connsiteX1389" fmla="*/ 1585104 w 6630249"/>
              <a:gd name="connsiteY1389" fmla="*/ 4534727 h 6750795"/>
              <a:gd name="connsiteX1390" fmla="*/ 1667181 w 6630249"/>
              <a:gd name="connsiteY1390" fmla="*/ 4409047 h 6750795"/>
              <a:gd name="connsiteX1391" fmla="*/ 1697960 w 6630249"/>
              <a:gd name="connsiteY1391" fmla="*/ 4355184 h 6750795"/>
              <a:gd name="connsiteX1392" fmla="*/ 1600493 w 6630249"/>
              <a:gd name="connsiteY1392" fmla="*/ 4529597 h 6750795"/>
              <a:gd name="connsiteX1393" fmla="*/ 1554325 w 6630249"/>
              <a:gd name="connsiteY1393" fmla="*/ 4601414 h 6750795"/>
              <a:gd name="connsiteX1394" fmla="*/ 1564585 w 6630249"/>
              <a:gd name="connsiteY1394" fmla="*/ 4609108 h 6750795"/>
              <a:gd name="connsiteX1395" fmla="*/ 1590233 w 6630249"/>
              <a:gd name="connsiteY1395" fmla="*/ 4578330 h 6750795"/>
              <a:gd name="connsiteX1396" fmla="*/ 1667181 w 6630249"/>
              <a:gd name="connsiteY1396" fmla="*/ 4473169 h 6750795"/>
              <a:gd name="connsiteX1397" fmla="*/ 1754388 w 6630249"/>
              <a:gd name="connsiteY1397" fmla="*/ 4278237 h 6750795"/>
              <a:gd name="connsiteX1398" fmla="*/ 1795426 w 6630249"/>
              <a:gd name="connsiteY1398" fmla="*/ 4301321 h 6750795"/>
              <a:gd name="connsiteX1399" fmla="*/ 1808251 w 6630249"/>
              <a:gd name="connsiteY1399" fmla="*/ 4314146 h 6750795"/>
              <a:gd name="connsiteX1400" fmla="*/ 1900586 w 6630249"/>
              <a:gd name="connsiteY1400" fmla="*/ 4478299 h 6750795"/>
              <a:gd name="connsiteX1401" fmla="*/ 1915976 w 6630249"/>
              <a:gd name="connsiteY1401" fmla="*/ 4491124 h 6750795"/>
              <a:gd name="connsiteX1402" fmla="*/ 1851853 w 6630249"/>
              <a:gd name="connsiteY1402" fmla="*/ 4552681 h 6750795"/>
              <a:gd name="connsiteX1403" fmla="*/ 1844159 w 6630249"/>
              <a:gd name="connsiteY1403" fmla="*/ 4557811 h 6750795"/>
              <a:gd name="connsiteX1404" fmla="*/ 1841594 w 6630249"/>
              <a:gd name="connsiteY1404" fmla="*/ 4555246 h 6750795"/>
              <a:gd name="connsiteX1405" fmla="*/ 1839029 w 6630249"/>
              <a:gd name="connsiteY1405" fmla="*/ 4552681 h 6750795"/>
              <a:gd name="connsiteX1406" fmla="*/ 1836464 w 6630249"/>
              <a:gd name="connsiteY1406" fmla="*/ 4552681 h 6750795"/>
              <a:gd name="connsiteX1407" fmla="*/ 1600493 w 6630249"/>
              <a:gd name="connsiteY1407" fmla="*/ 4957934 h 6750795"/>
              <a:gd name="connsiteX1408" fmla="*/ 1608188 w 6630249"/>
              <a:gd name="connsiteY1408" fmla="*/ 5055400 h 6750795"/>
              <a:gd name="connsiteX1409" fmla="*/ 1595363 w 6630249"/>
              <a:gd name="connsiteY1409" fmla="*/ 5052835 h 6750795"/>
              <a:gd name="connsiteX1410" fmla="*/ 1603058 w 6630249"/>
              <a:gd name="connsiteY1410" fmla="*/ 5063095 h 6750795"/>
              <a:gd name="connsiteX1411" fmla="*/ 1618449 w 6630249"/>
              <a:gd name="connsiteY1411" fmla="*/ 5132347 h 6750795"/>
              <a:gd name="connsiteX1412" fmla="*/ 1613318 w 6630249"/>
              <a:gd name="connsiteY1412" fmla="*/ 5140042 h 6750795"/>
              <a:gd name="connsiteX1413" fmla="*/ 1603058 w 6630249"/>
              <a:gd name="connsiteY1413" fmla="*/ 5119522 h 6750795"/>
              <a:gd name="connsiteX1414" fmla="*/ 1595363 w 6630249"/>
              <a:gd name="connsiteY1414" fmla="*/ 5122087 h 6750795"/>
              <a:gd name="connsiteX1415" fmla="*/ 1569714 w 6630249"/>
              <a:gd name="connsiteY1415" fmla="*/ 4860468 h 6750795"/>
              <a:gd name="connsiteX1416" fmla="*/ 1726174 w 6630249"/>
              <a:gd name="connsiteY1416" fmla="*/ 4570635 h 6750795"/>
              <a:gd name="connsiteX1417" fmla="*/ 1792861 w 6630249"/>
              <a:gd name="connsiteY1417" fmla="*/ 4544986 h 6750795"/>
              <a:gd name="connsiteX1418" fmla="*/ 1859548 w 6630249"/>
              <a:gd name="connsiteY1418" fmla="*/ 4521902 h 6750795"/>
              <a:gd name="connsiteX1419" fmla="*/ 1872373 w 6630249"/>
              <a:gd name="connsiteY1419" fmla="*/ 4514207 h 6750795"/>
              <a:gd name="connsiteX1420" fmla="*/ 1856983 w 6630249"/>
              <a:gd name="connsiteY1420" fmla="*/ 4511643 h 6750795"/>
              <a:gd name="connsiteX1421" fmla="*/ 1700525 w 6630249"/>
              <a:gd name="connsiteY1421" fmla="*/ 4552681 h 6750795"/>
              <a:gd name="connsiteX1422" fmla="*/ 1531241 w 6630249"/>
              <a:gd name="connsiteY1422" fmla="*/ 4888682 h 6750795"/>
              <a:gd name="connsiteX1423" fmla="*/ 1564585 w 6630249"/>
              <a:gd name="connsiteY1423" fmla="*/ 5129782 h 6750795"/>
              <a:gd name="connsiteX1424" fmla="*/ 1526111 w 6630249"/>
              <a:gd name="connsiteY1424" fmla="*/ 5129782 h 6750795"/>
              <a:gd name="connsiteX1425" fmla="*/ 1451729 w 6630249"/>
              <a:gd name="connsiteY1425" fmla="*/ 5083614 h 6750795"/>
              <a:gd name="connsiteX1426" fmla="*/ 1467119 w 6630249"/>
              <a:gd name="connsiteY1426" fmla="*/ 5073354 h 6750795"/>
              <a:gd name="connsiteX1427" fmla="*/ 1415821 w 6630249"/>
              <a:gd name="connsiteY1427" fmla="*/ 5042576 h 6750795"/>
              <a:gd name="connsiteX1428" fmla="*/ 1379912 w 6630249"/>
              <a:gd name="connsiteY1428" fmla="*/ 4957934 h 6750795"/>
              <a:gd name="connsiteX1429" fmla="*/ 1377347 w 6630249"/>
              <a:gd name="connsiteY1429" fmla="*/ 4880987 h 6750795"/>
              <a:gd name="connsiteX1430" fmla="*/ 1385042 w 6630249"/>
              <a:gd name="connsiteY1430" fmla="*/ 4878422 h 6750795"/>
              <a:gd name="connsiteX1431" fmla="*/ 1364523 w 6630249"/>
              <a:gd name="connsiteY1431" fmla="*/ 4688620 h 6750795"/>
              <a:gd name="connsiteX1432" fmla="*/ 1279881 w 6630249"/>
              <a:gd name="connsiteY1432" fmla="*/ 4662971 h 6750795"/>
              <a:gd name="connsiteX1433" fmla="*/ 1231148 w 6630249"/>
              <a:gd name="connsiteY1433" fmla="*/ 4598849 h 6750795"/>
              <a:gd name="connsiteX1434" fmla="*/ 1172156 w 6630249"/>
              <a:gd name="connsiteY1434" fmla="*/ 4178207 h 6750795"/>
              <a:gd name="connsiteX1435" fmla="*/ 1238843 w 6630249"/>
              <a:gd name="connsiteY1435" fmla="*/ 4273108 h 6750795"/>
              <a:gd name="connsiteX1436" fmla="*/ 1254232 w 6630249"/>
              <a:gd name="connsiteY1436" fmla="*/ 4391093 h 6750795"/>
              <a:gd name="connsiteX1437" fmla="*/ 1256797 w 6630249"/>
              <a:gd name="connsiteY1437" fmla="*/ 4442390 h 6750795"/>
              <a:gd name="connsiteX1438" fmla="*/ 1269622 w 6630249"/>
              <a:gd name="connsiteY1438" fmla="*/ 4442390 h 6750795"/>
              <a:gd name="connsiteX1439" fmla="*/ 1274751 w 6630249"/>
              <a:gd name="connsiteY1439" fmla="*/ 4314146 h 6750795"/>
              <a:gd name="connsiteX1440" fmla="*/ 1277316 w 6630249"/>
              <a:gd name="connsiteY1440" fmla="*/ 4319276 h 6750795"/>
              <a:gd name="connsiteX1441" fmla="*/ 1287576 w 6630249"/>
              <a:gd name="connsiteY1441" fmla="*/ 4334665 h 6750795"/>
              <a:gd name="connsiteX1442" fmla="*/ 1287576 w 6630249"/>
              <a:gd name="connsiteY1442" fmla="*/ 4316711 h 6750795"/>
              <a:gd name="connsiteX1443" fmla="*/ 1259362 w 6630249"/>
              <a:gd name="connsiteY1443" fmla="*/ 4193596 h 6750795"/>
              <a:gd name="connsiteX1444" fmla="*/ 1267057 w 6630249"/>
              <a:gd name="connsiteY1444" fmla="*/ 4183336 h 6750795"/>
              <a:gd name="connsiteX1445" fmla="*/ 1272187 w 6630249"/>
              <a:gd name="connsiteY1445" fmla="*/ 4175642 h 6750795"/>
              <a:gd name="connsiteX1446" fmla="*/ 1131119 w 6630249"/>
              <a:gd name="connsiteY1446" fmla="*/ 4165382 h 6750795"/>
              <a:gd name="connsiteX1447" fmla="*/ 1123424 w 6630249"/>
              <a:gd name="connsiteY1447" fmla="*/ 4173076 h 6750795"/>
              <a:gd name="connsiteX1448" fmla="*/ 1120859 w 6630249"/>
              <a:gd name="connsiteY1448" fmla="*/ 4175641 h 6750795"/>
              <a:gd name="connsiteX1449" fmla="*/ 1123424 w 6630249"/>
              <a:gd name="connsiteY1449" fmla="*/ 4178206 h 6750795"/>
              <a:gd name="connsiteX1450" fmla="*/ 1136249 w 6630249"/>
              <a:gd name="connsiteY1450" fmla="*/ 4198725 h 6750795"/>
              <a:gd name="connsiteX1451" fmla="*/ 1149073 w 6630249"/>
              <a:gd name="connsiteY1451" fmla="*/ 4221810 h 6750795"/>
              <a:gd name="connsiteX1452" fmla="*/ 1097774 w 6630249"/>
              <a:gd name="connsiteY1452" fmla="*/ 4208986 h 6750795"/>
              <a:gd name="connsiteX1453" fmla="*/ 1041347 w 6630249"/>
              <a:gd name="connsiteY1453" fmla="*/ 4196160 h 6750795"/>
              <a:gd name="connsiteX1454" fmla="*/ 1131119 w 6630249"/>
              <a:gd name="connsiteY1454" fmla="*/ 4165382 h 6750795"/>
              <a:gd name="connsiteX1455" fmla="*/ 6001917 w 6630249"/>
              <a:gd name="connsiteY1455" fmla="*/ 4150997 h 6750795"/>
              <a:gd name="connsiteX1456" fmla="*/ 6002491 w 6630249"/>
              <a:gd name="connsiteY1456" fmla="*/ 4151596 h 6750795"/>
              <a:gd name="connsiteX1457" fmla="*/ 6006980 w 6630249"/>
              <a:gd name="connsiteY1457" fmla="*/ 4162817 h 6750795"/>
              <a:gd name="connsiteX1458" fmla="*/ 6024935 w 6630249"/>
              <a:gd name="connsiteY1458" fmla="*/ 4165382 h 6750795"/>
              <a:gd name="connsiteX1459" fmla="*/ 6037759 w 6630249"/>
              <a:gd name="connsiteY1459" fmla="*/ 4178206 h 6750795"/>
              <a:gd name="connsiteX1460" fmla="*/ 6032629 w 6630249"/>
              <a:gd name="connsiteY1460" fmla="*/ 4198726 h 6750795"/>
              <a:gd name="connsiteX1461" fmla="*/ 6009544 w 6630249"/>
              <a:gd name="connsiteY1461" fmla="*/ 4201291 h 6750795"/>
              <a:gd name="connsiteX1462" fmla="*/ 5996720 w 6630249"/>
              <a:gd name="connsiteY1462" fmla="*/ 4185901 h 6750795"/>
              <a:gd name="connsiteX1463" fmla="*/ 6003132 w 6630249"/>
              <a:gd name="connsiteY1463" fmla="*/ 4168909 h 6750795"/>
              <a:gd name="connsiteX1464" fmla="*/ 5999765 w 6630249"/>
              <a:gd name="connsiteY1464" fmla="*/ 4148750 h 6750795"/>
              <a:gd name="connsiteX1465" fmla="*/ 6001849 w 6630249"/>
              <a:gd name="connsiteY1465" fmla="*/ 4149992 h 6750795"/>
              <a:gd name="connsiteX1466" fmla="*/ 6001917 w 6630249"/>
              <a:gd name="connsiteY1466" fmla="*/ 4150997 h 6750795"/>
              <a:gd name="connsiteX1467" fmla="*/ 1992923 w 6630249"/>
              <a:gd name="connsiteY1467" fmla="*/ 4116649 h 6750795"/>
              <a:gd name="connsiteX1468" fmla="*/ 1862112 w 6630249"/>
              <a:gd name="connsiteY1468" fmla="*/ 4385962 h 6750795"/>
              <a:gd name="connsiteX1469" fmla="*/ 1862112 w 6630249"/>
              <a:gd name="connsiteY1469" fmla="*/ 4383398 h 6750795"/>
              <a:gd name="connsiteX1470" fmla="*/ 1856983 w 6630249"/>
              <a:gd name="connsiteY1470" fmla="*/ 4362879 h 6750795"/>
              <a:gd name="connsiteX1471" fmla="*/ 1867242 w 6630249"/>
              <a:gd name="connsiteY1471" fmla="*/ 4350054 h 6750795"/>
              <a:gd name="connsiteX1472" fmla="*/ 1908282 w 6630249"/>
              <a:gd name="connsiteY1472" fmla="*/ 4273107 h 6750795"/>
              <a:gd name="connsiteX1473" fmla="*/ 1900587 w 6630249"/>
              <a:gd name="connsiteY1473" fmla="*/ 4270542 h 6750795"/>
              <a:gd name="connsiteX1474" fmla="*/ 1992923 w 6630249"/>
              <a:gd name="connsiteY1474" fmla="*/ 4116649 h 6750795"/>
              <a:gd name="connsiteX1475" fmla="*/ 5755621 w 6630249"/>
              <a:gd name="connsiteY1475" fmla="*/ 4024314 h 6750795"/>
              <a:gd name="connsiteX1476" fmla="*/ 5758185 w 6630249"/>
              <a:gd name="connsiteY1476" fmla="*/ 4032008 h 6750795"/>
              <a:gd name="connsiteX1477" fmla="*/ 5753056 w 6630249"/>
              <a:gd name="connsiteY1477" fmla="*/ 4032008 h 6750795"/>
              <a:gd name="connsiteX1478" fmla="*/ 5755621 w 6630249"/>
              <a:gd name="connsiteY1478" fmla="*/ 4024314 h 6750795"/>
              <a:gd name="connsiteX1479" fmla="*/ 2108342 w 6630249"/>
              <a:gd name="connsiteY1479" fmla="*/ 3960191 h 6750795"/>
              <a:gd name="connsiteX1480" fmla="*/ 1915975 w 6630249"/>
              <a:gd name="connsiteY1480" fmla="*/ 4421872 h 6750795"/>
              <a:gd name="connsiteX1481" fmla="*/ 1892891 w 6630249"/>
              <a:gd name="connsiteY1481" fmla="*/ 4416742 h 6750795"/>
              <a:gd name="connsiteX1482" fmla="*/ 1967274 w 6630249"/>
              <a:gd name="connsiteY1482" fmla="*/ 4244894 h 6750795"/>
              <a:gd name="connsiteX1483" fmla="*/ 2108342 w 6630249"/>
              <a:gd name="connsiteY1483" fmla="*/ 3960191 h 6750795"/>
              <a:gd name="connsiteX1484" fmla="*/ 5973637 w 6630249"/>
              <a:gd name="connsiteY1484" fmla="*/ 3885809 h 6750795"/>
              <a:gd name="connsiteX1485" fmla="*/ 5955682 w 6630249"/>
              <a:gd name="connsiteY1485" fmla="*/ 3937108 h 6750795"/>
              <a:gd name="connsiteX1486" fmla="*/ 5922338 w 6630249"/>
              <a:gd name="connsiteY1486" fmla="*/ 3934543 h 6750795"/>
              <a:gd name="connsiteX1487" fmla="*/ 5919773 w 6630249"/>
              <a:gd name="connsiteY1487" fmla="*/ 3914023 h 6750795"/>
              <a:gd name="connsiteX1488" fmla="*/ 5958247 w 6630249"/>
              <a:gd name="connsiteY1488" fmla="*/ 3896069 h 6750795"/>
              <a:gd name="connsiteX1489" fmla="*/ 5958247 w 6630249"/>
              <a:gd name="connsiteY1489" fmla="*/ 3903763 h 6750795"/>
              <a:gd name="connsiteX1490" fmla="*/ 5973637 w 6630249"/>
              <a:gd name="connsiteY1490" fmla="*/ 3885809 h 6750795"/>
              <a:gd name="connsiteX1491" fmla="*/ 5790488 w 6630249"/>
              <a:gd name="connsiteY1491" fmla="*/ 3880078 h 6750795"/>
              <a:gd name="connsiteX1492" fmla="*/ 5794095 w 6630249"/>
              <a:gd name="connsiteY1492" fmla="*/ 3888374 h 6750795"/>
              <a:gd name="connsiteX1493" fmla="*/ 5788965 w 6630249"/>
              <a:gd name="connsiteY1493" fmla="*/ 3919153 h 6750795"/>
              <a:gd name="connsiteX1494" fmla="*/ 5773574 w 6630249"/>
              <a:gd name="connsiteY1494" fmla="*/ 3885809 h 6750795"/>
              <a:gd name="connsiteX1495" fmla="*/ 5786400 w 6630249"/>
              <a:gd name="connsiteY1495" fmla="*/ 3883244 h 6750795"/>
              <a:gd name="connsiteX1496" fmla="*/ 5790488 w 6630249"/>
              <a:gd name="connsiteY1496" fmla="*/ 3880078 h 6750795"/>
              <a:gd name="connsiteX1497" fmla="*/ 5696628 w 6630249"/>
              <a:gd name="connsiteY1497" fmla="*/ 3870419 h 6750795"/>
              <a:gd name="connsiteX1498" fmla="*/ 5696628 w 6630249"/>
              <a:gd name="connsiteY1498" fmla="*/ 3896069 h 6750795"/>
              <a:gd name="connsiteX1499" fmla="*/ 5696628 w 6630249"/>
              <a:gd name="connsiteY1499" fmla="*/ 3870419 h 6750795"/>
              <a:gd name="connsiteX1500" fmla="*/ 5583773 w 6630249"/>
              <a:gd name="connsiteY1500" fmla="*/ 3844771 h 6750795"/>
              <a:gd name="connsiteX1501" fmla="*/ 5594033 w 6630249"/>
              <a:gd name="connsiteY1501" fmla="*/ 3852465 h 6750795"/>
              <a:gd name="connsiteX1502" fmla="*/ 5586338 w 6630249"/>
              <a:gd name="connsiteY1502" fmla="*/ 3872985 h 6750795"/>
              <a:gd name="connsiteX1503" fmla="*/ 5586338 w 6630249"/>
              <a:gd name="connsiteY1503" fmla="*/ 3852465 h 6750795"/>
              <a:gd name="connsiteX1504" fmla="*/ 5583773 w 6630249"/>
              <a:gd name="connsiteY1504" fmla="*/ 3857595 h 6750795"/>
              <a:gd name="connsiteX1505" fmla="*/ 5583773 w 6630249"/>
              <a:gd name="connsiteY1505" fmla="*/ 3844771 h 6750795"/>
              <a:gd name="connsiteX1506" fmla="*/ 6394279 w 6630249"/>
              <a:gd name="connsiteY1506" fmla="*/ 3829381 h 6750795"/>
              <a:gd name="connsiteX1507" fmla="*/ 6468662 w 6630249"/>
              <a:gd name="connsiteY1507" fmla="*/ 3842205 h 6750795"/>
              <a:gd name="connsiteX1508" fmla="*/ 6394279 w 6630249"/>
              <a:gd name="connsiteY1508" fmla="*/ 3829381 h 6750795"/>
              <a:gd name="connsiteX1509" fmla="*/ 5624811 w 6630249"/>
              <a:gd name="connsiteY1509" fmla="*/ 3806298 h 6750795"/>
              <a:gd name="connsiteX1510" fmla="*/ 5632506 w 6630249"/>
              <a:gd name="connsiteY1510" fmla="*/ 3811428 h 6750795"/>
              <a:gd name="connsiteX1511" fmla="*/ 5624811 w 6630249"/>
              <a:gd name="connsiteY1511" fmla="*/ 3806298 h 6750795"/>
              <a:gd name="connsiteX1512" fmla="*/ 5609423 w 6630249"/>
              <a:gd name="connsiteY1512" fmla="*/ 3793473 h 6750795"/>
              <a:gd name="connsiteX1513" fmla="*/ 5622247 w 6630249"/>
              <a:gd name="connsiteY1513" fmla="*/ 3844771 h 6750795"/>
              <a:gd name="connsiteX1514" fmla="*/ 5622247 w 6630249"/>
              <a:gd name="connsiteY1514" fmla="*/ 3883245 h 6750795"/>
              <a:gd name="connsiteX1515" fmla="*/ 5624812 w 6630249"/>
              <a:gd name="connsiteY1515" fmla="*/ 3898634 h 6750795"/>
              <a:gd name="connsiteX1516" fmla="*/ 5617117 w 6630249"/>
              <a:gd name="connsiteY1516" fmla="*/ 3921718 h 6750795"/>
              <a:gd name="connsiteX1517" fmla="*/ 5596598 w 6630249"/>
              <a:gd name="connsiteY1517" fmla="*/ 3911459 h 6750795"/>
              <a:gd name="connsiteX1518" fmla="*/ 5591468 w 6630249"/>
              <a:gd name="connsiteY1518" fmla="*/ 3844771 h 6750795"/>
              <a:gd name="connsiteX1519" fmla="*/ 5596598 w 6630249"/>
              <a:gd name="connsiteY1519" fmla="*/ 3842206 h 6750795"/>
              <a:gd name="connsiteX1520" fmla="*/ 5609423 w 6630249"/>
              <a:gd name="connsiteY1520" fmla="*/ 3793473 h 6750795"/>
              <a:gd name="connsiteX1521" fmla="*/ 5629941 w 6630249"/>
              <a:gd name="connsiteY1521" fmla="*/ 3785779 h 6750795"/>
              <a:gd name="connsiteX1522" fmla="*/ 5635071 w 6630249"/>
              <a:gd name="connsiteY1522" fmla="*/ 3790908 h 6750795"/>
              <a:gd name="connsiteX1523" fmla="*/ 5632506 w 6630249"/>
              <a:gd name="connsiteY1523" fmla="*/ 3793473 h 6750795"/>
              <a:gd name="connsiteX1524" fmla="*/ 5627377 w 6630249"/>
              <a:gd name="connsiteY1524" fmla="*/ 3793473 h 6750795"/>
              <a:gd name="connsiteX1525" fmla="*/ 5629941 w 6630249"/>
              <a:gd name="connsiteY1525" fmla="*/ 3785779 h 6750795"/>
              <a:gd name="connsiteX1526" fmla="*/ 5940293 w 6630249"/>
              <a:gd name="connsiteY1526" fmla="*/ 3785778 h 6750795"/>
              <a:gd name="connsiteX1527" fmla="*/ 5978767 w 6630249"/>
              <a:gd name="connsiteY1527" fmla="*/ 3806297 h 6750795"/>
              <a:gd name="connsiteX1528" fmla="*/ 5963377 w 6630249"/>
              <a:gd name="connsiteY1528" fmla="*/ 3826817 h 6750795"/>
              <a:gd name="connsiteX1529" fmla="*/ 5945423 w 6630249"/>
              <a:gd name="connsiteY1529" fmla="*/ 3826817 h 6750795"/>
              <a:gd name="connsiteX1530" fmla="*/ 5927468 w 6630249"/>
              <a:gd name="connsiteY1530" fmla="*/ 3808862 h 6750795"/>
              <a:gd name="connsiteX1531" fmla="*/ 5912078 w 6630249"/>
              <a:gd name="connsiteY1531" fmla="*/ 3811427 h 6750795"/>
              <a:gd name="connsiteX1532" fmla="*/ 5932599 w 6630249"/>
              <a:gd name="connsiteY1532" fmla="*/ 3806297 h 6750795"/>
              <a:gd name="connsiteX1533" fmla="*/ 5940293 w 6630249"/>
              <a:gd name="connsiteY1533" fmla="*/ 3785778 h 6750795"/>
              <a:gd name="connsiteX1534" fmla="*/ 5640201 w 6630249"/>
              <a:gd name="connsiteY1534" fmla="*/ 3772953 h 6750795"/>
              <a:gd name="connsiteX1535" fmla="*/ 5642765 w 6630249"/>
              <a:gd name="connsiteY1535" fmla="*/ 3785778 h 6750795"/>
              <a:gd name="connsiteX1536" fmla="*/ 5640201 w 6630249"/>
              <a:gd name="connsiteY1536" fmla="*/ 3772953 h 6750795"/>
              <a:gd name="connsiteX1537" fmla="*/ 5605335 w 6630249"/>
              <a:gd name="connsiteY1537" fmla="*/ 3763455 h 6750795"/>
              <a:gd name="connsiteX1538" fmla="*/ 5601728 w 6630249"/>
              <a:gd name="connsiteY1538" fmla="*/ 3765259 h 6750795"/>
              <a:gd name="connsiteX1539" fmla="*/ 5605335 w 6630249"/>
              <a:gd name="connsiteY1539" fmla="*/ 3763455 h 6750795"/>
              <a:gd name="connsiteX1540" fmla="*/ 5758185 w 6630249"/>
              <a:gd name="connsiteY1540" fmla="*/ 3757565 h 6750795"/>
              <a:gd name="connsiteX1541" fmla="*/ 5758185 w 6630249"/>
              <a:gd name="connsiteY1541" fmla="*/ 3757565 h 6750795"/>
              <a:gd name="connsiteX1542" fmla="*/ 642706 w 6630249"/>
              <a:gd name="connsiteY1542" fmla="*/ 3718639 h 6750795"/>
              <a:gd name="connsiteX1543" fmla="*/ 623269 w 6630249"/>
              <a:gd name="connsiteY1543" fmla="*/ 3721655 h 6750795"/>
              <a:gd name="connsiteX1544" fmla="*/ 684826 w 6630249"/>
              <a:gd name="connsiteY1544" fmla="*/ 3819121 h 6750795"/>
              <a:gd name="connsiteX1545" fmla="*/ 718170 w 6630249"/>
              <a:gd name="connsiteY1545" fmla="*/ 3793472 h 6750795"/>
              <a:gd name="connsiteX1546" fmla="*/ 642706 w 6630249"/>
              <a:gd name="connsiteY1546" fmla="*/ 3718639 h 6750795"/>
              <a:gd name="connsiteX1547" fmla="*/ 5699194 w 6630249"/>
              <a:gd name="connsiteY1547" fmla="*/ 3698572 h 6750795"/>
              <a:gd name="connsiteX1548" fmla="*/ 5704323 w 6630249"/>
              <a:gd name="connsiteY1548" fmla="*/ 3698572 h 6750795"/>
              <a:gd name="connsiteX1549" fmla="*/ 5704323 w 6630249"/>
              <a:gd name="connsiteY1549" fmla="*/ 3703702 h 6750795"/>
              <a:gd name="connsiteX1550" fmla="*/ 5699194 w 6630249"/>
              <a:gd name="connsiteY1550" fmla="*/ 3703702 h 6750795"/>
              <a:gd name="connsiteX1551" fmla="*/ 5699194 w 6630249"/>
              <a:gd name="connsiteY1551" fmla="*/ 3698572 h 6750795"/>
              <a:gd name="connsiteX1552" fmla="*/ 734120 w 6630249"/>
              <a:gd name="connsiteY1552" fmla="*/ 3689113 h 6750795"/>
              <a:gd name="connsiteX1553" fmla="*/ 710475 w 6630249"/>
              <a:gd name="connsiteY1553" fmla="*/ 3701136 h 6750795"/>
              <a:gd name="connsiteX1554" fmla="*/ 792552 w 6630249"/>
              <a:gd name="connsiteY1554" fmla="*/ 3739609 h 6750795"/>
              <a:gd name="connsiteX1555" fmla="*/ 734120 w 6630249"/>
              <a:gd name="connsiteY1555" fmla="*/ 3689113 h 6750795"/>
              <a:gd name="connsiteX1556" fmla="*/ 5758186 w 6630249"/>
              <a:gd name="connsiteY1556" fmla="*/ 3685747 h 6750795"/>
              <a:gd name="connsiteX1557" fmla="*/ 5778705 w 6630249"/>
              <a:gd name="connsiteY1557" fmla="*/ 3703702 h 6750795"/>
              <a:gd name="connsiteX1558" fmla="*/ 5773575 w 6630249"/>
              <a:gd name="connsiteY1558" fmla="*/ 3703702 h 6750795"/>
              <a:gd name="connsiteX1559" fmla="*/ 5758186 w 6630249"/>
              <a:gd name="connsiteY1559" fmla="*/ 3685747 h 6750795"/>
              <a:gd name="connsiteX1560" fmla="*/ 5447834 w 6630249"/>
              <a:gd name="connsiteY1560" fmla="*/ 3672922 h 6750795"/>
              <a:gd name="connsiteX1561" fmla="*/ 5468033 w 6630249"/>
              <a:gd name="connsiteY1561" fmla="*/ 3687991 h 6750795"/>
              <a:gd name="connsiteX1562" fmla="*/ 5469380 w 6630249"/>
              <a:gd name="connsiteY1562" fmla="*/ 3688960 h 6750795"/>
              <a:gd name="connsiteX1563" fmla="*/ 5468353 w 6630249"/>
              <a:gd name="connsiteY1563" fmla="*/ 3690877 h 6750795"/>
              <a:gd name="connsiteX1564" fmla="*/ 5455529 w 6630249"/>
              <a:gd name="connsiteY1564" fmla="*/ 3685747 h 6750795"/>
              <a:gd name="connsiteX1565" fmla="*/ 5459056 w 6630249"/>
              <a:gd name="connsiteY1565" fmla="*/ 3692159 h 6750795"/>
              <a:gd name="connsiteX1566" fmla="*/ 5459454 w 6630249"/>
              <a:gd name="connsiteY1566" fmla="*/ 3693754 h 6750795"/>
              <a:gd name="connsiteX1567" fmla="*/ 5458414 w 6630249"/>
              <a:gd name="connsiteY1567" fmla="*/ 3695365 h 6750795"/>
              <a:gd name="connsiteX1568" fmla="*/ 5452964 w 6630249"/>
              <a:gd name="connsiteY1568" fmla="*/ 3696006 h 6750795"/>
              <a:gd name="connsiteX1569" fmla="*/ 5447834 w 6630249"/>
              <a:gd name="connsiteY1569" fmla="*/ 3672922 h 6750795"/>
              <a:gd name="connsiteX1570" fmla="*/ 5154274 w 6630249"/>
              <a:gd name="connsiteY1570" fmla="*/ 3670037 h 6750795"/>
              <a:gd name="connsiteX1571" fmla="*/ 5150307 w 6630249"/>
              <a:gd name="connsiteY1571" fmla="*/ 3672923 h 6750795"/>
              <a:gd name="connsiteX1572" fmla="*/ 5154274 w 6630249"/>
              <a:gd name="connsiteY1572" fmla="*/ 3670037 h 6750795"/>
              <a:gd name="connsiteX1573" fmla="*/ 2416130 w 6630249"/>
              <a:gd name="connsiteY1573" fmla="*/ 3667792 h 6750795"/>
              <a:gd name="connsiteX1574" fmla="*/ 2411000 w 6630249"/>
              <a:gd name="connsiteY1574" fmla="*/ 3688312 h 6750795"/>
              <a:gd name="connsiteX1575" fmla="*/ 2393046 w 6630249"/>
              <a:gd name="connsiteY1575" fmla="*/ 3688312 h 6750795"/>
              <a:gd name="connsiteX1576" fmla="*/ 2372526 w 6630249"/>
              <a:gd name="connsiteY1576" fmla="*/ 3772953 h 6750795"/>
              <a:gd name="connsiteX1577" fmla="*/ 2341747 w 6630249"/>
              <a:gd name="connsiteY1577" fmla="*/ 3890938 h 6750795"/>
              <a:gd name="connsiteX1578" fmla="*/ 2352007 w 6630249"/>
              <a:gd name="connsiteY1578" fmla="*/ 3898633 h 6750795"/>
              <a:gd name="connsiteX1579" fmla="*/ 2398176 w 6630249"/>
              <a:gd name="connsiteY1579" fmla="*/ 3772953 h 6750795"/>
              <a:gd name="connsiteX1580" fmla="*/ 2408435 w 6630249"/>
              <a:gd name="connsiteY1580" fmla="*/ 3726785 h 6750795"/>
              <a:gd name="connsiteX1581" fmla="*/ 2408435 w 6630249"/>
              <a:gd name="connsiteY1581" fmla="*/ 3721655 h 6750795"/>
              <a:gd name="connsiteX1582" fmla="*/ 2411000 w 6630249"/>
              <a:gd name="connsiteY1582" fmla="*/ 3721655 h 6750795"/>
              <a:gd name="connsiteX1583" fmla="*/ 2416130 w 6630249"/>
              <a:gd name="connsiteY1583" fmla="*/ 3708831 h 6750795"/>
              <a:gd name="connsiteX1584" fmla="*/ 2405870 w 6630249"/>
              <a:gd name="connsiteY1584" fmla="*/ 3690877 h 6750795"/>
              <a:gd name="connsiteX1585" fmla="*/ 2418695 w 6630249"/>
              <a:gd name="connsiteY1585" fmla="*/ 3701136 h 6750795"/>
              <a:gd name="connsiteX1586" fmla="*/ 2428954 w 6630249"/>
              <a:gd name="connsiteY1586" fmla="*/ 3678052 h 6750795"/>
              <a:gd name="connsiteX1587" fmla="*/ 2434084 w 6630249"/>
              <a:gd name="connsiteY1587" fmla="*/ 3672922 h 6750795"/>
              <a:gd name="connsiteX1588" fmla="*/ 2428954 w 6630249"/>
              <a:gd name="connsiteY1588" fmla="*/ 3670357 h 6750795"/>
              <a:gd name="connsiteX1589" fmla="*/ 2416130 w 6630249"/>
              <a:gd name="connsiteY1589" fmla="*/ 3667792 h 6750795"/>
              <a:gd name="connsiteX1590" fmla="*/ 5436291 w 6630249"/>
              <a:gd name="connsiteY1590" fmla="*/ 3665549 h 6750795"/>
              <a:gd name="connsiteX1591" fmla="*/ 5442704 w 6630249"/>
              <a:gd name="connsiteY1591" fmla="*/ 3670359 h 6750795"/>
              <a:gd name="connsiteX1592" fmla="*/ 5429880 w 6630249"/>
              <a:gd name="connsiteY1592" fmla="*/ 3670359 h 6750795"/>
              <a:gd name="connsiteX1593" fmla="*/ 5436291 w 6630249"/>
              <a:gd name="connsiteY1593" fmla="*/ 3665549 h 6750795"/>
              <a:gd name="connsiteX1594" fmla="*/ 2572588 w 6630249"/>
              <a:gd name="connsiteY1594" fmla="*/ 3654968 h 6750795"/>
              <a:gd name="connsiteX1595" fmla="*/ 2567459 w 6630249"/>
              <a:gd name="connsiteY1595" fmla="*/ 3690877 h 6750795"/>
              <a:gd name="connsiteX1596" fmla="*/ 2570025 w 6630249"/>
              <a:gd name="connsiteY1596" fmla="*/ 3696006 h 6750795"/>
              <a:gd name="connsiteX1597" fmla="*/ 2572588 w 6630249"/>
              <a:gd name="connsiteY1597" fmla="*/ 3654968 h 6750795"/>
              <a:gd name="connsiteX1598" fmla="*/ 6168528 w 6630249"/>
              <a:gd name="connsiteY1598" fmla="*/ 3631524 h 6750795"/>
              <a:gd name="connsiteX1599" fmla="*/ 6166004 w 6630249"/>
              <a:gd name="connsiteY1599" fmla="*/ 3631885 h 6750795"/>
              <a:gd name="connsiteX1600" fmla="*/ 6168528 w 6630249"/>
              <a:gd name="connsiteY1600" fmla="*/ 3631524 h 6750795"/>
              <a:gd name="connsiteX1601" fmla="*/ 2544375 w 6630249"/>
              <a:gd name="connsiteY1601" fmla="*/ 3624189 h 6750795"/>
              <a:gd name="connsiteX1602" fmla="*/ 2544375 w 6630249"/>
              <a:gd name="connsiteY1602" fmla="*/ 3629319 h 6750795"/>
              <a:gd name="connsiteX1603" fmla="*/ 2546940 w 6630249"/>
              <a:gd name="connsiteY1603" fmla="*/ 3624189 h 6750795"/>
              <a:gd name="connsiteX1604" fmla="*/ 5409000 w 6630249"/>
              <a:gd name="connsiteY1604" fmla="*/ 3572211 h 6750795"/>
              <a:gd name="connsiteX1605" fmla="*/ 5409361 w 6630249"/>
              <a:gd name="connsiteY1605" fmla="*/ 3575457 h 6750795"/>
              <a:gd name="connsiteX1606" fmla="*/ 5409000 w 6630249"/>
              <a:gd name="connsiteY1606" fmla="*/ 3572211 h 6750795"/>
              <a:gd name="connsiteX1607" fmla="*/ 5406795 w 6630249"/>
              <a:gd name="connsiteY1607" fmla="*/ 3513909 h 6750795"/>
              <a:gd name="connsiteX1608" fmla="*/ 5399101 w 6630249"/>
              <a:gd name="connsiteY1608" fmla="*/ 3519039 h 6750795"/>
              <a:gd name="connsiteX1609" fmla="*/ 5406795 w 6630249"/>
              <a:gd name="connsiteY1609" fmla="*/ 3513909 h 6750795"/>
              <a:gd name="connsiteX1610" fmla="*/ 236010 w 6630249"/>
              <a:gd name="connsiteY1610" fmla="*/ 3456910 h 6750795"/>
              <a:gd name="connsiteX1611" fmla="*/ 225710 w 6630249"/>
              <a:gd name="connsiteY1611" fmla="*/ 3457471 h 6750795"/>
              <a:gd name="connsiteX1612" fmla="*/ 238535 w 6630249"/>
              <a:gd name="connsiteY1612" fmla="*/ 3490815 h 6750795"/>
              <a:gd name="connsiteX1613" fmla="*/ 236010 w 6630249"/>
              <a:gd name="connsiteY1613" fmla="*/ 3456910 h 6750795"/>
              <a:gd name="connsiteX1614" fmla="*/ 5750491 w 6630249"/>
              <a:gd name="connsiteY1614" fmla="*/ 3419009 h 6750795"/>
              <a:gd name="connsiteX1615" fmla="*/ 5737667 w 6630249"/>
              <a:gd name="connsiteY1615" fmla="*/ 3431830 h 6750795"/>
              <a:gd name="connsiteX1616" fmla="*/ 5750491 w 6630249"/>
              <a:gd name="connsiteY1616" fmla="*/ 3419009 h 6750795"/>
              <a:gd name="connsiteX1617" fmla="*/ 5724842 w 6630249"/>
              <a:gd name="connsiteY1617" fmla="*/ 3406179 h 6750795"/>
              <a:gd name="connsiteX1618" fmla="*/ 5724842 w 6630249"/>
              <a:gd name="connsiteY1618" fmla="*/ 3406179 h 6750795"/>
              <a:gd name="connsiteX1619" fmla="*/ 5819743 w 6630249"/>
              <a:gd name="connsiteY1619" fmla="*/ 3352319 h 6750795"/>
              <a:gd name="connsiteX1620" fmla="*/ 5804352 w 6630249"/>
              <a:gd name="connsiteY1620" fmla="*/ 3370275 h 6750795"/>
              <a:gd name="connsiteX1621" fmla="*/ 5819743 w 6630249"/>
              <a:gd name="connsiteY1621" fmla="*/ 3352319 h 6750795"/>
              <a:gd name="connsiteX1622" fmla="*/ 5822308 w 6630249"/>
              <a:gd name="connsiteY1622" fmla="*/ 3295889 h 6750795"/>
              <a:gd name="connsiteX1623" fmla="*/ 5819743 w 6630249"/>
              <a:gd name="connsiteY1623" fmla="*/ 3303579 h 6750795"/>
              <a:gd name="connsiteX1624" fmla="*/ 5822308 w 6630249"/>
              <a:gd name="connsiteY1624" fmla="*/ 3295889 h 6750795"/>
              <a:gd name="connsiteX1625" fmla="*/ 5801388 w 6630249"/>
              <a:gd name="connsiteY1625" fmla="*/ 3278095 h 6750795"/>
              <a:gd name="connsiteX1626" fmla="*/ 5801148 w 6630249"/>
              <a:gd name="connsiteY1626" fmla="*/ 3280499 h 6750795"/>
              <a:gd name="connsiteX1627" fmla="*/ 5799224 w 6630249"/>
              <a:gd name="connsiteY1627" fmla="*/ 3288194 h 6750795"/>
              <a:gd name="connsiteX1628" fmla="*/ 5763315 w 6630249"/>
              <a:gd name="connsiteY1628" fmla="*/ 3324098 h 6750795"/>
              <a:gd name="connsiteX1629" fmla="*/ 5776139 w 6630249"/>
              <a:gd name="connsiteY1629" fmla="*/ 3303580 h 6750795"/>
              <a:gd name="connsiteX1630" fmla="*/ 5799224 w 6630249"/>
              <a:gd name="connsiteY1630" fmla="*/ 3280499 h 6750795"/>
              <a:gd name="connsiteX1631" fmla="*/ 5801388 w 6630249"/>
              <a:gd name="connsiteY1631" fmla="*/ 3278095 h 6750795"/>
              <a:gd name="connsiteX1632" fmla="*/ 5742797 w 6630249"/>
              <a:gd name="connsiteY1632" fmla="*/ 3221512 h 6750795"/>
              <a:gd name="connsiteX1633" fmla="*/ 5742797 w 6630249"/>
              <a:gd name="connsiteY1633" fmla="*/ 3224077 h 6750795"/>
              <a:gd name="connsiteX1634" fmla="*/ 5742797 w 6630249"/>
              <a:gd name="connsiteY1634" fmla="*/ 3221512 h 6750795"/>
              <a:gd name="connsiteX1635" fmla="*/ 5701759 w 6630249"/>
              <a:gd name="connsiteY1635" fmla="*/ 3113795 h 6750795"/>
              <a:gd name="connsiteX1636" fmla="*/ 5706888 w 6630249"/>
              <a:gd name="connsiteY1636" fmla="*/ 3113795 h 6750795"/>
              <a:gd name="connsiteX1637" fmla="*/ 5706888 w 6630249"/>
              <a:gd name="connsiteY1637" fmla="*/ 3118926 h 6750795"/>
              <a:gd name="connsiteX1638" fmla="*/ 5701759 w 6630249"/>
              <a:gd name="connsiteY1638" fmla="*/ 3118926 h 6750795"/>
              <a:gd name="connsiteX1639" fmla="*/ 5701759 w 6630249"/>
              <a:gd name="connsiteY1639" fmla="*/ 3113795 h 6750795"/>
              <a:gd name="connsiteX1640" fmla="*/ 5778304 w 6630249"/>
              <a:gd name="connsiteY1640" fmla="*/ 3030675 h 6750795"/>
              <a:gd name="connsiteX1641" fmla="*/ 5776140 w 6630249"/>
              <a:gd name="connsiteY1641" fmla="*/ 3034278 h 6750795"/>
              <a:gd name="connsiteX1642" fmla="*/ 5778304 w 6630249"/>
              <a:gd name="connsiteY1642" fmla="*/ 3030675 h 6750795"/>
              <a:gd name="connsiteX1643" fmla="*/ 5788965 w 6630249"/>
              <a:gd name="connsiteY1643" fmla="*/ 3000946 h 6750795"/>
              <a:gd name="connsiteX1644" fmla="*/ 5788965 w 6630249"/>
              <a:gd name="connsiteY1644" fmla="*/ 3013762 h 6750795"/>
              <a:gd name="connsiteX1645" fmla="*/ 5788965 w 6630249"/>
              <a:gd name="connsiteY1645" fmla="*/ 3000946 h 6750795"/>
              <a:gd name="connsiteX1646" fmla="*/ 5406795 w 6630249"/>
              <a:gd name="connsiteY1646" fmla="*/ 3000946 h 6750795"/>
              <a:gd name="connsiteX1647" fmla="*/ 5427315 w 6630249"/>
              <a:gd name="connsiteY1647" fmla="*/ 3006074 h 6750795"/>
              <a:gd name="connsiteX1648" fmla="*/ 5414490 w 6630249"/>
              <a:gd name="connsiteY1648" fmla="*/ 3126618 h 6750795"/>
              <a:gd name="connsiteX1649" fmla="*/ 5401666 w 6630249"/>
              <a:gd name="connsiteY1649" fmla="*/ 3085583 h 6750795"/>
              <a:gd name="connsiteX1650" fmla="*/ 5406795 w 6630249"/>
              <a:gd name="connsiteY1650" fmla="*/ 3000946 h 6750795"/>
              <a:gd name="connsiteX1651" fmla="*/ 5614552 w 6630249"/>
              <a:gd name="connsiteY1651" fmla="*/ 2870144 h 6750795"/>
              <a:gd name="connsiteX1652" fmla="*/ 5619681 w 6630249"/>
              <a:gd name="connsiteY1652" fmla="*/ 2875265 h 6750795"/>
              <a:gd name="connsiteX1653" fmla="*/ 5617116 w 6630249"/>
              <a:gd name="connsiteY1653" fmla="*/ 2877832 h 6750795"/>
              <a:gd name="connsiteX1654" fmla="*/ 5614552 w 6630249"/>
              <a:gd name="connsiteY1654" fmla="*/ 2870144 h 6750795"/>
              <a:gd name="connsiteX1655" fmla="*/ 6471226 w 6630249"/>
              <a:gd name="connsiteY1655" fmla="*/ 2775232 h 6750795"/>
              <a:gd name="connsiteX1656" fmla="*/ 6468661 w 6630249"/>
              <a:gd name="connsiteY1656" fmla="*/ 2790617 h 6750795"/>
              <a:gd name="connsiteX1657" fmla="*/ 6471226 w 6630249"/>
              <a:gd name="connsiteY1657" fmla="*/ 2775232 h 6750795"/>
              <a:gd name="connsiteX1658" fmla="*/ 5965942 w 6630249"/>
              <a:gd name="connsiteY1658" fmla="*/ 2677776 h 6750795"/>
              <a:gd name="connsiteX1659" fmla="*/ 5963377 w 6630249"/>
              <a:gd name="connsiteY1659" fmla="*/ 2695733 h 6750795"/>
              <a:gd name="connsiteX1660" fmla="*/ 5965942 w 6630249"/>
              <a:gd name="connsiteY1660" fmla="*/ 2677776 h 6750795"/>
              <a:gd name="connsiteX1661" fmla="*/ 5063100 w 6630249"/>
              <a:gd name="connsiteY1661" fmla="*/ 2662358 h 6750795"/>
              <a:gd name="connsiteX1662" fmla="*/ 5032321 w 6630249"/>
              <a:gd name="connsiteY1662" fmla="*/ 2716221 h 6750795"/>
              <a:gd name="connsiteX1663" fmla="*/ 5065665 w 6630249"/>
              <a:gd name="connsiteY1663" fmla="*/ 2703397 h 6750795"/>
              <a:gd name="connsiteX1664" fmla="*/ 5063100 w 6630249"/>
              <a:gd name="connsiteY1664" fmla="*/ 2662358 h 6750795"/>
              <a:gd name="connsiteX1665" fmla="*/ 4864802 w 6630249"/>
              <a:gd name="connsiteY1665" fmla="*/ 2649316 h 6750795"/>
              <a:gd name="connsiteX1666" fmla="*/ 4860474 w 6630249"/>
              <a:gd name="connsiteY1666" fmla="*/ 2657252 h 6750795"/>
              <a:gd name="connsiteX1667" fmla="*/ 4860474 w 6630249"/>
              <a:gd name="connsiteY1667" fmla="*/ 2649557 h 6750795"/>
              <a:gd name="connsiteX1668" fmla="*/ 4864802 w 6630249"/>
              <a:gd name="connsiteY1668" fmla="*/ 2649316 h 6750795"/>
              <a:gd name="connsiteX1669" fmla="*/ 4973329 w 6630249"/>
              <a:gd name="connsiteY1669" fmla="*/ 2646990 h 6750795"/>
              <a:gd name="connsiteX1670" fmla="*/ 4973329 w 6630249"/>
              <a:gd name="connsiteY1670" fmla="*/ 2646990 h 6750795"/>
              <a:gd name="connsiteX1671" fmla="*/ 6619990 w 6630249"/>
              <a:gd name="connsiteY1671" fmla="*/ 2608505 h 6750795"/>
              <a:gd name="connsiteX1672" fmla="*/ 6596905 w 6630249"/>
              <a:gd name="connsiteY1672" fmla="*/ 2636722 h 6750795"/>
              <a:gd name="connsiteX1673" fmla="*/ 6619990 w 6630249"/>
              <a:gd name="connsiteY1673" fmla="*/ 2608505 h 6750795"/>
              <a:gd name="connsiteX1674" fmla="*/ 6496875 w 6630249"/>
              <a:gd name="connsiteY1674" fmla="*/ 2572610 h 6750795"/>
              <a:gd name="connsiteX1675" fmla="*/ 6489181 w 6630249"/>
              <a:gd name="connsiteY1675" fmla="*/ 2580304 h 6750795"/>
              <a:gd name="connsiteX1676" fmla="*/ 6496875 w 6630249"/>
              <a:gd name="connsiteY1676" fmla="*/ 2572610 h 6750795"/>
              <a:gd name="connsiteX1677" fmla="*/ 5020138 w 6630249"/>
              <a:gd name="connsiteY1677" fmla="*/ 2570047 h 6750795"/>
              <a:gd name="connsiteX1678" fmla="*/ 5032321 w 6630249"/>
              <a:gd name="connsiteY1678" fmla="*/ 2570047 h 6750795"/>
              <a:gd name="connsiteX1679" fmla="*/ 5019496 w 6630249"/>
              <a:gd name="connsiteY1679" fmla="*/ 2590560 h 6750795"/>
              <a:gd name="connsiteX1680" fmla="*/ 5011802 w 6630249"/>
              <a:gd name="connsiteY1680" fmla="*/ 2585431 h 6750795"/>
              <a:gd name="connsiteX1681" fmla="*/ 5020138 w 6630249"/>
              <a:gd name="connsiteY1681" fmla="*/ 2570047 h 6750795"/>
              <a:gd name="connsiteX1682" fmla="*/ 6040324 w 6630249"/>
              <a:gd name="connsiteY1682" fmla="*/ 2562996 h 6750795"/>
              <a:gd name="connsiteX1683" fmla="*/ 6042889 w 6630249"/>
              <a:gd name="connsiteY1683" fmla="*/ 2564920 h 6750795"/>
              <a:gd name="connsiteX1684" fmla="*/ 6037760 w 6630249"/>
              <a:gd name="connsiteY1684" fmla="*/ 2564920 h 6750795"/>
              <a:gd name="connsiteX1685" fmla="*/ 6040324 w 6630249"/>
              <a:gd name="connsiteY1685" fmla="*/ 2562996 h 6750795"/>
              <a:gd name="connsiteX1686" fmla="*/ 6338894 w 6630249"/>
              <a:gd name="connsiteY1686" fmla="*/ 2562034 h 6750795"/>
              <a:gd name="connsiteX1687" fmla="*/ 6335287 w 6630249"/>
              <a:gd name="connsiteY1687" fmla="*/ 2564920 h 6750795"/>
              <a:gd name="connsiteX1688" fmla="*/ 6338894 w 6630249"/>
              <a:gd name="connsiteY1688" fmla="*/ 2562034 h 6750795"/>
              <a:gd name="connsiteX1689" fmla="*/ 5891561 w 6630249"/>
              <a:gd name="connsiteY1689" fmla="*/ 2534138 h 6750795"/>
              <a:gd name="connsiteX1690" fmla="*/ 5886430 w 6630249"/>
              <a:gd name="connsiteY1690" fmla="*/ 2546960 h 6750795"/>
              <a:gd name="connsiteX1691" fmla="*/ 5891561 w 6630249"/>
              <a:gd name="connsiteY1691" fmla="*/ 2534138 h 6750795"/>
              <a:gd name="connsiteX1692" fmla="*/ 6448142 w 6630249"/>
              <a:gd name="connsiteY1692" fmla="*/ 2477734 h 6750795"/>
              <a:gd name="connsiteX1693" fmla="*/ 6427622 w 6630249"/>
              <a:gd name="connsiteY1693" fmla="*/ 2480297 h 6750795"/>
              <a:gd name="connsiteX1694" fmla="*/ 6448142 w 6630249"/>
              <a:gd name="connsiteY1694" fmla="*/ 2477734 h 6750795"/>
              <a:gd name="connsiteX1695" fmla="*/ 6404178 w 6630249"/>
              <a:gd name="connsiteY1695" fmla="*/ 2465291 h 6750795"/>
              <a:gd name="connsiteX1696" fmla="*/ 6404539 w 6630249"/>
              <a:gd name="connsiteY1696" fmla="*/ 2467456 h 6750795"/>
              <a:gd name="connsiteX1697" fmla="*/ 6404178 w 6630249"/>
              <a:gd name="connsiteY1697" fmla="*/ 2465291 h 6750795"/>
              <a:gd name="connsiteX1698" fmla="*/ 6487657 w 6630249"/>
              <a:gd name="connsiteY1698" fmla="*/ 2448816 h 6750795"/>
              <a:gd name="connsiteX1699" fmla="*/ 6484051 w 6630249"/>
              <a:gd name="connsiteY1699" fmla="*/ 2452065 h 6750795"/>
              <a:gd name="connsiteX1700" fmla="*/ 6487657 w 6630249"/>
              <a:gd name="connsiteY1700" fmla="*/ 2448816 h 6750795"/>
              <a:gd name="connsiteX1701" fmla="*/ 5481178 w 6630249"/>
              <a:gd name="connsiteY1701" fmla="*/ 2374807 h 6750795"/>
              <a:gd name="connsiteX1702" fmla="*/ 5483742 w 6630249"/>
              <a:gd name="connsiteY1702" fmla="*/ 2377693 h 6750795"/>
              <a:gd name="connsiteX1703" fmla="*/ 5478613 w 6630249"/>
              <a:gd name="connsiteY1703" fmla="*/ 2377693 h 6750795"/>
              <a:gd name="connsiteX1704" fmla="*/ 5481178 w 6630249"/>
              <a:gd name="connsiteY1704" fmla="*/ 2374807 h 6750795"/>
              <a:gd name="connsiteX1705" fmla="*/ 2131426 w 6630249"/>
              <a:gd name="connsiteY1705" fmla="*/ 2367394 h 6750795"/>
              <a:gd name="connsiteX1706" fmla="*/ 2136556 w 6630249"/>
              <a:gd name="connsiteY1706" fmla="*/ 2408433 h 6750795"/>
              <a:gd name="connsiteX1707" fmla="*/ 2131426 w 6630249"/>
              <a:gd name="connsiteY1707" fmla="*/ 2367394 h 6750795"/>
              <a:gd name="connsiteX1708" fmla="*/ 5024587 w 6630249"/>
              <a:gd name="connsiteY1708" fmla="*/ 2353202 h 6750795"/>
              <a:gd name="connsiteX1709" fmla="*/ 5022062 w 6630249"/>
              <a:gd name="connsiteY1709" fmla="*/ 2357174 h 6750795"/>
              <a:gd name="connsiteX1710" fmla="*/ 5024587 w 6630249"/>
              <a:gd name="connsiteY1710" fmla="*/ 2353202 h 6750795"/>
              <a:gd name="connsiteX1711" fmla="*/ 5073359 w 6630249"/>
              <a:gd name="connsiteY1711" fmla="*/ 2349464 h 6750795"/>
              <a:gd name="connsiteX1712" fmla="*/ 5075924 w 6630249"/>
              <a:gd name="connsiteY1712" fmla="*/ 2354595 h 6750795"/>
              <a:gd name="connsiteX1713" fmla="*/ 5083619 w 6630249"/>
              <a:gd name="connsiteY1713" fmla="*/ 2349464 h 6750795"/>
              <a:gd name="connsiteX1714" fmla="*/ 5078489 w 6630249"/>
              <a:gd name="connsiteY1714" fmla="*/ 2375116 h 6750795"/>
              <a:gd name="connsiteX1715" fmla="*/ 5073359 w 6630249"/>
              <a:gd name="connsiteY1715" fmla="*/ 2349464 h 6750795"/>
              <a:gd name="connsiteX1716" fmla="*/ 6437882 w 6630249"/>
              <a:gd name="connsiteY1716" fmla="*/ 2334085 h 6750795"/>
              <a:gd name="connsiteX1717" fmla="*/ 6425057 w 6630249"/>
              <a:gd name="connsiteY1717" fmla="*/ 2346909 h 6750795"/>
              <a:gd name="connsiteX1718" fmla="*/ 6437882 w 6630249"/>
              <a:gd name="connsiteY1718" fmla="*/ 2334085 h 6750795"/>
              <a:gd name="connsiteX1719" fmla="*/ 2110907 w 6630249"/>
              <a:gd name="connsiteY1719" fmla="*/ 2326357 h 6750795"/>
              <a:gd name="connsiteX1720" fmla="*/ 2116038 w 6630249"/>
              <a:gd name="connsiteY1720" fmla="*/ 2372525 h 6750795"/>
              <a:gd name="connsiteX1721" fmla="*/ 2110907 w 6630249"/>
              <a:gd name="connsiteY1721" fmla="*/ 2326357 h 6750795"/>
              <a:gd name="connsiteX1722" fmla="*/ 5581208 w 6630249"/>
              <a:gd name="connsiteY1722" fmla="*/ 2298167 h 6750795"/>
              <a:gd name="connsiteX1723" fmla="*/ 5599162 w 6630249"/>
              <a:gd name="connsiteY1723" fmla="*/ 2318692 h 6750795"/>
              <a:gd name="connsiteX1724" fmla="*/ 5573513 w 6630249"/>
              <a:gd name="connsiteY1724" fmla="*/ 2349478 h 6750795"/>
              <a:gd name="connsiteX1725" fmla="*/ 5581208 w 6630249"/>
              <a:gd name="connsiteY1725" fmla="*/ 2303298 h 6750795"/>
              <a:gd name="connsiteX1726" fmla="*/ 5581208 w 6630249"/>
              <a:gd name="connsiteY1726" fmla="*/ 2298167 h 6750795"/>
              <a:gd name="connsiteX1727" fmla="*/ 6496875 w 6630249"/>
              <a:gd name="connsiteY1727" fmla="*/ 2298160 h 6750795"/>
              <a:gd name="connsiteX1728" fmla="*/ 6502005 w 6630249"/>
              <a:gd name="connsiteY1728" fmla="*/ 2318681 h 6750795"/>
              <a:gd name="connsiteX1729" fmla="*/ 6494311 w 6630249"/>
              <a:gd name="connsiteY1729" fmla="*/ 2316116 h 6750795"/>
              <a:gd name="connsiteX1730" fmla="*/ 6496875 w 6630249"/>
              <a:gd name="connsiteY1730" fmla="*/ 2298160 h 6750795"/>
              <a:gd name="connsiteX1731" fmla="*/ 2114113 w 6630249"/>
              <a:gd name="connsiteY1731" fmla="*/ 2282114 h 6750795"/>
              <a:gd name="connsiteX1732" fmla="*/ 2116038 w 6630249"/>
              <a:gd name="connsiteY1732" fmla="*/ 2303274 h 6750795"/>
              <a:gd name="connsiteX1733" fmla="*/ 2114113 w 6630249"/>
              <a:gd name="connsiteY1733" fmla="*/ 2282114 h 6750795"/>
              <a:gd name="connsiteX1734" fmla="*/ 6345547 w 6630249"/>
              <a:gd name="connsiteY1734" fmla="*/ 2277645 h 6750795"/>
              <a:gd name="connsiteX1735" fmla="*/ 6340416 w 6630249"/>
              <a:gd name="connsiteY1735" fmla="*/ 2298167 h 6750795"/>
              <a:gd name="connsiteX1736" fmla="*/ 6345547 w 6630249"/>
              <a:gd name="connsiteY1736" fmla="*/ 2277645 h 6750795"/>
              <a:gd name="connsiteX1737" fmla="*/ 5686369 w 6630249"/>
              <a:gd name="connsiteY1737" fmla="*/ 2275080 h 6750795"/>
              <a:gd name="connsiteX1738" fmla="*/ 5691499 w 6630249"/>
              <a:gd name="connsiteY1738" fmla="*/ 2280209 h 6750795"/>
              <a:gd name="connsiteX1739" fmla="*/ 5691499 w 6630249"/>
              <a:gd name="connsiteY1739" fmla="*/ 2287907 h 6750795"/>
              <a:gd name="connsiteX1740" fmla="*/ 5683804 w 6630249"/>
              <a:gd name="connsiteY1740" fmla="*/ 2303298 h 6750795"/>
              <a:gd name="connsiteX1741" fmla="*/ 5678674 w 6630249"/>
              <a:gd name="connsiteY1741" fmla="*/ 2287907 h 6750795"/>
              <a:gd name="connsiteX1742" fmla="*/ 5686369 w 6630249"/>
              <a:gd name="connsiteY1742" fmla="*/ 2275080 h 6750795"/>
              <a:gd name="connsiteX1743" fmla="*/ 5026791 w 6630249"/>
              <a:gd name="connsiteY1743" fmla="*/ 2226736 h 6750795"/>
              <a:gd name="connsiteX1744" fmla="*/ 5024627 w 6630249"/>
              <a:gd name="connsiteY1744" fmla="*/ 2228902 h 6750795"/>
              <a:gd name="connsiteX1745" fmla="*/ 5026791 w 6630249"/>
              <a:gd name="connsiteY1745" fmla="*/ 2226736 h 6750795"/>
              <a:gd name="connsiteX1746" fmla="*/ 2446909 w 6630249"/>
              <a:gd name="connsiteY1746" fmla="*/ 2223762 h 6750795"/>
              <a:gd name="connsiteX1747" fmla="*/ 2418695 w 6630249"/>
              <a:gd name="connsiteY1747" fmla="*/ 2385350 h 6750795"/>
              <a:gd name="connsiteX1748" fmla="*/ 2393046 w 6630249"/>
              <a:gd name="connsiteY1748" fmla="*/ 2405868 h 6750795"/>
              <a:gd name="connsiteX1749" fmla="*/ 2495642 w 6630249"/>
              <a:gd name="connsiteY1749" fmla="*/ 2336616 h 6750795"/>
              <a:gd name="connsiteX1750" fmla="*/ 2446909 w 6630249"/>
              <a:gd name="connsiteY1750" fmla="*/ 2223762 h 6750795"/>
              <a:gd name="connsiteX1751" fmla="*/ 5081054 w 6630249"/>
              <a:gd name="connsiteY1751" fmla="*/ 2187853 h 6750795"/>
              <a:gd name="connsiteX1752" fmla="*/ 5078489 w 6630249"/>
              <a:gd name="connsiteY1752" fmla="*/ 2208377 h 6750795"/>
              <a:gd name="connsiteX1753" fmla="*/ 5081054 w 6630249"/>
              <a:gd name="connsiteY1753" fmla="*/ 2187853 h 6750795"/>
              <a:gd name="connsiteX1754" fmla="*/ 4178212 w 6630249"/>
              <a:gd name="connsiteY1754" fmla="*/ 2177595 h 6750795"/>
              <a:gd name="connsiteX1755" fmla="*/ 4185907 w 6630249"/>
              <a:gd name="connsiteY1755" fmla="*/ 2180160 h 6750795"/>
              <a:gd name="connsiteX1756" fmla="*/ 4175647 w 6630249"/>
              <a:gd name="connsiteY1756" fmla="*/ 2187851 h 6750795"/>
              <a:gd name="connsiteX1757" fmla="*/ 4178212 w 6630249"/>
              <a:gd name="connsiteY1757" fmla="*/ 2177595 h 6750795"/>
              <a:gd name="connsiteX1758" fmla="*/ 5088749 w 6630249"/>
              <a:gd name="connsiteY1758" fmla="*/ 2172478 h 6750795"/>
              <a:gd name="connsiteX1759" fmla="*/ 5086184 w 6630249"/>
              <a:gd name="connsiteY1759" fmla="*/ 2187853 h 6750795"/>
              <a:gd name="connsiteX1760" fmla="*/ 5088749 w 6630249"/>
              <a:gd name="connsiteY1760" fmla="*/ 2172478 h 6750795"/>
              <a:gd name="connsiteX1761" fmla="*/ 4258044 w 6630249"/>
              <a:gd name="connsiteY1761" fmla="*/ 2165427 h 6750795"/>
              <a:gd name="connsiteX1762" fmla="*/ 4262853 w 6630249"/>
              <a:gd name="connsiteY1762" fmla="*/ 2167349 h 6750795"/>
              <a:gd name="connsiteX1763" fmla="*/ 4255159 w 6630249"/>
              <a:gd name="connsiteY1763" fmla="*/ 2167349 h 6750795"/>
              <a:gd name="connsiteX1764" fmla="*/ 4258044 w 6630249"/>
              <a:gd name="connsiteY1764" fmla="*/ 2165427 h 6750795"/>
              <a:gd name="connsiteX1765" fmla="*/ 5840262 w 6630249"/>
              <a:gd name="connsiteY1765" fmla="*/ 2164786 h 6750795"/>
              <a:gd name="connsiteX1766" fmla="*/ 5832568 w 6630249"/>
              <a:gd name="connsiteY1766" fmla="*/ 2167349 h 6750795"/>
              <a:gd name="connsiteX1767" fmla="*/ 5840262 w 6630249"/>
              <a:gd name="connsiteY1767" fmla="*/ 2164786 h 6750795"/>
              <a:gd name="connsiteX1768" fmla="*/ 4998978 w 6630249"/>
              <a:gd name="connsiteY1768" fmla="*/ 2162224 h 6750795"/>
              <a:gd name="connsiteX1769" fmla="*/ 4998978 w 6630249"/>
              <a:gd name="connsiteY1769" fmla="*/ 2187856 h 6750795"/>
              <a:gd name="connsiteX1770" fmla="*/ 4998978 w 6630249"/>
              <a:gd name="connsiteY1770" fmla="*/ 2162224 h 6750795"/>
              <a:gd name="connsiteX1771" fmla="*/ 5101891 w 6630249"/>
              <a:gd name="connsiteY1771" fmla="*/ 2162072 h 6750795"/>
              <a:gd name="connsiteX1772" fmla="*/ 5101573 w 6630249"/>
              <a:gd name="connsiteY1772" fmla="*/ 2162210 h 6750795"/>
              <a:gd name="connsiteX1773" fmla="*/ 5101091 w 6630249"/>
              <a:gd name="connsiteY1773" fmla="*/ 2162133 h 6750795"/>
              <a:gd name="connsiteX1774" fmla="*/ 5201604 w 6630249"/>
              <a:gd name="connsiteY1774" fmla="*/ 2159651 h 6750795"/>
              <a:gd name="connsiteX1775" fmla="*/ 5186215 w 6630249"/>
              <a:gd name="connsiteY1775" fmla="*/ 2172472 h 6750795"/>
              <a:gd name="connsiteX1776" fmla="*/ 5201604 w 6630249"/>
              <a:gd name="connsiteY1776" fmla="*/ 2159651 h 6750795"/>
              <a:gd name="connsiteX1777" fmla="*/ 5132353 w 6630249"/>
              <a:gd name="connsiteY1777" fmla="*/ 2157089 h 6750795"/>
              <a:gd name="connsiteX1778" fmla="*/ 5081055 w 6630249"/>
              <a:gd name="connsiteY1778" fmla="*/ 2293030 h 6750795"/>
              <a:gd name="connsiteX1779" fmla="*/ 5083620 w 6630249"/>
              <a:gd name="connsiteY1779" fmla="*/ 2239161 h 6750795"/>
              <a:gd name="connsiteX1780" fmla="*/ 5081055 w 6630249"/>
              <a:gd name="connsiteY1780" fmla="*/ 2213505 h 6750795"/>
              <a:gd name="connsiteX1781" fmla="*/ 5086184 w 6630249"/>
              <a:gd name="connsiteY1781" fmla="*/ 2218637 h 6750795"/>
              <a:gd name="connsiteX1782" fmla="*/ 5083620 w 6630249"/>
              <a:gd name="connsiteY1782" fmla="*/ 2257119 h 6750795"/>
              <a:gd name="connsiteX1783" fmla="*/ 5132353 w 6630249"/>
              <a:gd name="connsiteY1783" fmla="*/ 2157089 h 6750795"/>
              <a:gd name="connsiteX1784" fmla="*/ 5071635 w 6630249"/>
              <a:gd name="connsiteY1784" fmla="*/ 2156079 h 6750795"/>
              <a:gd name="connsiteX1785" fmla="*/ 5078809 w 6630249"/>
              <a:gd name="connsiteY1785" fmla="*/ 2158683 h 6750795"/>
              <a:gd name="connsiteX1786" fmla="*/ 5101091 w 6630249"/>
              <a:gd name="connsiteY1786" fmla="*/ 2162133 h 6750795"/>
              <a:gd name="connsiteX1787" fmla="*/ 5091674 w 6630249"/>
              <a:gd name="connsiteY1787" fmla="*/ 2162890 h 6750795"/>
              <a:gd name="connsiteX1788" fmla="*/ 5073358 w 6630249"/>
              <a:gd name="connsiteY1788" fmla="*/ 2157081 h 6750795"/>
              <a:gd name="connsiteX1789" fmla="*/ 5071635 w 6630249"/>
              <a:gd name="connsiteY1789" fmla="*/ 2156079 h 6750795"/>
              <a:gd name="connsiteX1790" fmla="*/ 5619682 w 6630249"/>
              <a:gd name="connsiteY1790" fmla="*/ 2152606 h 6750795"/>
              <a:gd name="connsiteX1791" fmla="*/ 5622247 w 6630249"/>
              <a:gd name="connsiteY1791" fmla="*/ 2154529 h 6750795"/>
              <a:gd name="connsiteX1792" fmla="*/ 5617117 w 6630249"/>
              <a:gd name="connsiteY1792" fmla="*/ 2154529 h 6750795"/>
              <a:gd name="connsiteX1793" fmla="*/ 5619682 w 6630249"/>
              <a:gd name="connsiteY1793" fmla="*/ 2152606 h 6750795"/>
              <a:gd name="connsiteX1794" fmla="*/ 5019496 w 6630249"/>
              <a:gd name="connsiteY1794" fmla="*/ 2149398 h 6750795"/>
              <a:gd name="connsiteX1795" fmla="*/ 5006672 w 6630249"/>
              <a:gd name="connsiteY1795" fmla="*/ 2216074 h 6750795"/>
              <a:gd name="connsiteX1796" fmla="*/ 5019496 w 6630249"/>
              <a:gd name="connsiteY1796" fmla="*/ 2149398 h 6750795"/>
              <a:gd name="connsiteX1797" fmla="*/ 4952810 w 6630249"/>
              <a:gd name="connsiteY1797" fmla="*/ 2144257 h 6750795"/>
              <a:gd name="connsiteX1798" fmla="*/ 4952810 w 6630249"/>
              <a:gd name="connsiteY1798" fmla="*/ 2151951 h 6750795"/>
              <a:gd name="connsiteX1799" fmla="*/ 4952810 w 6630249"/>
              <a:gd name="connsiteY1799" fmla="*/ 2144257 h 6750795"/>
              <a:gd name="connsiteX1800" fmla="*/ 6496875 w 6630249"/>
              <a:gd name="connsiteY1800" fmla="*/ 2139143 h 6750795"/>
              <a:gd name="connsiteX1801" fmla="*/ 6491746 w 6630249"/>
              <a:gd name="connsiteY1801" fmla="*/ 2154530 h 6750795"/>
              <a:gd name="connsiteX1802" fmla="*/ 6496875 w 6630249"/>
              <a:gd name="connsiteY1802" fmla="*/ 2139143 h 6750795"/>
              <a:gd name="connsiteX1803" fmla="*/ 5137481 w 6630249"/>
              <a:gd name="connsiteY1803" fmla="*/ 2136563 h 6750795"/>
              <a:gd name="connsiteX1804" fmla="*/ 5112153 w 6630249"/>
              <a:gd name="connsiteY1804" fmla="*/ 2161246 h 6750795"/>
              <a:gd name="connsiteX1805" fmla="*/ 5101891 w 6630249"/>
              <a:gd name="connsiteY1805" fmla="*/ 2162072 h 6750795"/>
              <a:gd name="connsiteX1806" fmla="*/ 5124336 w 6630249"/>
              <a:gd name="connsiteY1806" fmla="*/ 2152274 h 6750795"/>
              <a:gd name="connsiteX1807" fmla="*/ 5137481 w 6630249"/>
              <a:gd name="connsiteY1807" fmla="*/ 2136563 h 6750795"/>
              <a:gd name="connsiteX1808" fmla="*/ 6619990 w 6630249"/>
              <a:gd name="connsiteY1808" fmla="*/ 2134015 h 6750795"/>
              <a:gd name="connsiteX1809" fmla="*/ 6625120 w 6630249"/>
              <a:gd name="connsiteY1809" fmla="*/ 2134015 h 6750795"/>
              <a:gd name="connsiteX1810" fmla="*/ 6625120 w 6630249"/>
              <a:gd name="connsiteY1810" fmla="*/ 2139143 h 6750795"/>
              <a:gd name="connsiteX1811" fmla="*/ 6619990 w 6630249"/>
              <a:gd name="connsiteY1811" fmla="*/ 2139143 h 6750795"/>
              <a:gd name="connsiteX1812" fmla="*/ 6619990 w 6630249"/>
              <a:gd name="connsiteY1812" fmla="*/ 2134015 h 6750795"/>
              <a:gd name="connsiteX1813" fmla="*/ 2836773 w 6630249"/>
              <a:gd name="connsiteY1813" fmla="*/ 2105806 h 6750795"/>
              <a:gd name="connsiteX1814" fmla="*/ 2847032 w 6630249"/>
              <a:gd name="connsiteY1814" fmla="*/ 2118632 h 6750795"/>
              <a:gd name="connsiteX1815" fmla="*/ 2836773 w 6630249"/>
              <a:gd name="connsiteY1815" fmla="*/ 2105806 h 6750795"/>
              <a:gd name="connsiteX1816" fmla="*/ 5147742 w 6630249"/>
              <a:gd name="connsiteY1816" fmla="*/ 2095534 h 6750795"/>
              <a:gd name="connsiteX1817" fmla="*/ 5142612 w 6630249"/>
              <a:gd name="connsiteY1817" fmla="*/ 2108361 h 6750795"/>
              <a:gd name="connsiteX1818" fmla="*/ 5147742 w 6630249"/>
              <a:gd name="connsiteY1818" fmla="*/ 2095534 h 6750795"/>
              <a:gd name="connsiteX1819" fmla="*/ 5255067 w 6630249"/>
              <a:gd name="connsiteY1819" fmla="*/ 2092603 h 6750795"/>
              <a:gd name="connsiteX1820" fmla="*/ 5252902 w 6630249"/>
              <a:gd name="connsiteY1820" fmla="*/ 2092963 h 6750795"/>
              <a:gd name="connsiteX1821" fmla="*/ 5255067 w 6630249"/>
              <a:gd name="connsiteY1821" fmla="*/ 2092603 h 6750795"/>
              <a:gd name="connsiteX1822" fmla="*/ 4129479 w 6630249"/>
              <a:gd name="connsiteY1822" fmla="*/ 2090399 h 6750795"/>
              <a:gd name="connsiteX1823" fmla="*/ 4129479 w 6630249"/>
              <a:gd name="connsiteY1823" fmla="*/ 2092966 h 6750795"/>
              <a:gd name="connsiteX1824" fmla="*/ 4129479 w 6630249"/>
              <a:gd name="connsiteY1824" fmla="*/ 2090399 h 6750795"/>
              <a:gd name="connsiteX1825" fmla="*/ 4119220 w 6630249"/>
              <a:gd name="connsiteY1825" fmla="*/ 2080144 h 6750795"/>
              <a:gd name="connsiteX1826" fmla="*/ 4126914 w 6630249"/>
              <a:gd name="connsiteY1826" fmla="*/ 2085272 h 6750795"/>
              <a:gd name="connsiteX1827" fmla="*/ 4119220 w 6630249"/>
              <a:gd name="connsiteY1827" fmla="*/ 2087840 h 6750795"/>
              <a:gd name="connsiteX1828" fmla="*/ 4119220 w 6630249"/>
              <a:gd name="connsiteY1828" fmla="*/ 2080144 h 6750795"/>
              <a:gd name="connsiteX1829" fmla="*/ 3926852 w 6630249"/>
              <a:gd name="connsiteY1829" fmla="*/ 2080128 h 6750795"/>
              <a:gd name="connsiteX1830" fmla="*/ 3921722 w 6630249"/>
              <a:gd name="connsiteY1830" fmla="*/ 2103211 h 6750795"/>
              <a:gd name="connsiteX1831" fmla="*/ 3960196 w 6630249"/>
              <a:gd name="connsiteY1831" fmla="*/ 2116035 h 6750795"/>
              <a:gd name="connsiteX1832" fmla="*/ 3955066 w 6630249"/>
              <a:gd name="connsiteY1832" fmla="*/ 2110906 h 6750795"/>
              <a:gd name="connsiteX1833" fmla="*/ 3962760 w 6630249"/>
              <a:gd name="connsiteY1833" fmla="*/ 2108341 h 6750795"/>
              <a:gd name="connsiteX1834" fmla="*/ 3955066 w 6630249"/>
              <a:gd name="connsiteY1834" fmla="*/ 2092951 h 6750795"/>
              <a:gd name="connsiteX1835" fmla="*/ 3939677 w 6630249"/>
              <a:gd name="connsiteY1835" fmla="*/ 2098082 h 6750795"/>
              <a:gd name="connsiteX1836" fmla="*/ 3934547 w 6630249"/>
              <a:gd name="connsiteY1836" fmla="*/ 2087822 h 6750795"/>
              <a:gd name="connsiteX1837" fmla="*/ 3929417 w 6630249"/>
              <a:gd name="connsiteY1837" fmla="*/ 2087822 h 6750795"/>
              <a:gd name="connsiteX1838" fmla="*/ 3926852 w 6630249"/>
              <a:gd name="connsiteY1838" fmla="*/ 2080128 h 6750795"/>
              <a:gd name="connsiteX1839" fmla="*/ 3919157 w 6630249"/>
              <a:gd name="connsiteY1839" fmla="*/ 2077563 h 6750795"/>
              <a:gd name="connsiteX1840" fmla="*/ 3918195 w 6630249"/>
              <a:gd name="connsiteY1840" fmla="*/ 2077883 h 6750795"/>
              <a:gd name="connsiteX1841" fmla="*/ 3918302 w 6630249"/>
              <a:gd name="connsiteY1841" fmla="*/ 2078133 h 6750795"/>
              <a:gd name="connsiteX1842" fmla="*/ 3917234 w 6630249"/>
              <a:gd name="connsiteY1842" fmla="*/ 2078845 h 6750795"/>
              <a:gd name="connsiteX1843" fmla="*/ 3919157 w 6630249"/>
              <a:gd name="connsiteY1843" fmla="*/ 2080128 h 6750795"/>
              <a:gd name="connsiteX1844" fmla="*/ 3916593 w 6630249"/>
              <a:gd name="connsiteY1844" fmla="*/ 2080128 h 6750795"/>
              <a:gd name="connsiteX1845" fmla="*/ 3901203 w 6630249"/>
              <a:gd name="connsiteY1845" fmla="*/ 2092951 h 6750795"/>
              <a:gd name="connsiteX1846" fmla="*/ 3903768 w 6630249"/>
              <a:gd name="connsiteY1846" fmla="*/ 2098082 h 6750795"/>
              <a:gd name="connsiteX1847" fmla="*/ 3916593 w 6630249"/>
              <a:gd name="connsiteY1847" fmla="*/ 2103211 h 6750795"/>
              <a:gd name="connsiteX1848" fmla="*/ 3919157 w 6630249"/>
              <a:gd name="connsiteY1848" fmla="*/ 2085258 h 6750795"/>
              <a:gd name="connsiteX1849" fmla="*/ 3919157 w 6630249"/>
              <a:gd name="connsiteY1849" fmla="*/ 2080128 h 6750795"/>
              <a:gd name="connsiteX1850" fmla="*/ 3918302 w 6630249"/>
              <a:gd name="connsiteY1850" fmla="*/ 2078133 h 6750795"/>
              <a:gd name="connsiteX1851" fmla="*/ 4121785 w 6630249"/>
              <a:gd name="connsiteY1851" fmla="*/ 2075009 h 6750795"/>
              <a:gd name="connsiteX1852" fmla="*/ 4130441 w 6630249"/>
              <a:gd name="connsiteY1852" fmla="*/ 2075009 h 6750795"/>
              <a:gd name="connsiteX1853" fmla="*/ 4137174 w 6630249"/>
              <a:gd name="connsiteY1853" fmla="*/ 2082704 h 6750795"/>
              <a:gd name="connsiteX1854" fmla="*/ 4121785 w 6630249"/>
              <a:gd name="connsiteY1854" fmla="*/ 2075009 h 6750795"/>
              <a:gd name="connsiteX1855" fmla="*/ 5140046 w 6630249"/>
              <a:gd name="connsiteY1855" fmla="*/ 2072452 h 6750795"/>
              <a:gd name="connsiteX1856" fmla="*/ 5140046 w 6630249"/>
              <a:gd name="connsiteY1856" fmla="*/ 2090405 h 6750795"/>
              <a:gd name="connsiteX1857" fmla="*/ 5140046 w 6630249"/>
              <a:gd name="connsiteY1857" fmla="*/ 2072452 h 6750795"/>
              <a:gd name="connsiteX1858" fmla="*/ 2364831 w 6630249"/>
              <a:gd name="connsiteY1858" fmla="*/ 2064738 h 6750795"/>
              <a:gd name="connsiteX1859" fmla="*/ 2369962 w 6630249"/>
              <a:gd name="connsiteY1859" fmla="*/ 2103211 h 6750795"/>
              <a:gd name="connsiteX1860" fmla="*/ 2375091 w 6630249"/>
              <a:gd name="connsiteY1860" fmla="*/ 2080128 h 6750795"/>
              <a:gd name="connsiteX1861" fmla="*/ 2364831 w 6630249"/>
              <a:gd name="connsiteY1861" fmla="*/ 2064738 h 6750795"/>
              <a:gd name="connsiteX1862" fmla="*/ 3942242 w 6630249"/>
              <a:gd name="connsiteY1862" fmla="*/ 2059609 h 6750795"/>
              <a:gd name="connsiteX1863" fmla="*/ 3931982 w 6630249"/>
              <a:gd name="connsiteY1863" fmla="*/ 2067302 h 6750795"/>
              <a:gd name="connsiteX1864" fmla="*/ 3939677 w 6630249"/>
              <a:gd name="connsiteY1864" fmla="*/ 2072433 h 6750795"/>
              <a:gd name="connsiteX1865" fmla="*/ 3942242 w 6630249"/>
              <a:gd name="connsiteY1865" fmla="*/ 2059609 h 6750795"/>
              <a:gd name="connsiteX1866" fmla="*/ 3898638 w 6630249"/>
              <a:gd name="connsiteY1866" fmla="*/ 2057044 h 6750795"/>
              <a:gd name="connsiteX1867" fmla="*/ 3896073 w 6630249"/>
              <a:gd name="connsiteY1867" fmla="*/ 2062174 h 6750795"/>
              <a:gd name="connsiteX1868" fmla="*/ 3901203 w 6630249"/>
              <a:gd name="connsiteY1868" fmla="*/ 2057044 h 6750795"/>
              <a:gd name="connsiteX1869" fmla="*/ 3898638 w 6630249"/>
              <a:gd name="connsiteY1869" fmla="*/ 2057044 h 6750795"/>
              <a:gd name="connsiteX1870" fmla="*/ 4437266 w 6630249"/>
              <a:gd name="connsiteY1870" fmla="*/ 2054500 h 6750795"/>
              <a:gd name="connsiteX1871" fmla="*/ 4442396 w 6630249"/>
              <a:gd name="connsiteY1871" fmla="*/ 2054500 h 6750795"/>
              <a:gd name="connsiteX1872" fmla="*/ 4442396 w 6630249"/>
              <a:gd name="connsiteY1872" fmla="*/ 2059635 h 6750795"/>
              <a:gd name="connsiteX1873" fmla="*/ 4437266 w 6630249"/>
              <a:gd name="connsiteY1873" fmla="*/ 2059635 h 6750795"/>
              <a:gd name="connsiteX1874" fmla="*/ 4437266 w 6630249"/>
              <a:gd name="connsiteY1874" fmla="*/ 2054500 h 6750795"/>
              <a:gd name="connsiteX1875" fmla="*/ 5145176 w 6630249"/>
              <a:gd name="connsiteY1875" fmla="*/ 2051935 h 6750795"/>
              <a:gd name="connsiteX1876" fmla="*/ 5145176 w 6630249"/>
              <a:gd name="connsiteY1876" fmla="*/ 2064764 h 6750795"/>
              <a:gd name="connsiteX1877" fmla="*/ 5145176 w 6630249"/>
              <a:gd name="connsiteY1877" fmla="*/ 2051935 h 6750795"/>
              <a:gd name="connsiteX1878" fmla="*/ 3916593 w 6630249"/>
              <a:gd name="connsiteY1878" fmla="*/ 2036525 h 6750795"/>
              <a:gd name="connsiteX1879" fmla="*/ 3911463 w 6630249"/>
              <a:gd name="connsiteY1879" fmla="*/ 2041654 h 6750795"/>
              <a:gd name="connsiteX1880" fmla="*/ 3916593 w 6630249"/>
              <a:gd name="connsiteY1880" fmla="*/ 2039090 h 6750795"/>
              <a:gd name="connsiteX1881" fmla="*/ 3919157 w 6630249"/>
              <a:gd name="connsiteY1881" fmla="*/ 2031396 h 6750795"/>
              <a:gd name="connsiteX1882" fmla="*/ 3916593 w 6630249"/>
              <a:gd name="connsiteY1882" fmla="*/ 2033960 h 6750795"/>
              <a:gd name="connsiteX1883" fmla="*/ 3921722 w 6630249"/>
              <a:gd name="connsiteY1883" fmla="*/ 2039090 h 6750795"/>
              <a:gd name="connsiteX1884" fmla="*/ 3919157 w 6630249"/>
              <a:gd name="connsiteY1884" fmla="*/ 2031396 h 6750795"/>
              <a:gd name="connsiteX1885" fmla="*/ 3885494 w 6630249"/>
              <a:gd name="connsiteY1885" fmla="*/ 2023129 h 6750795"/>
              <a:gd name="connsiteX1886" fmla="*/ 3888379 w 6630249"/>
              <a:gd name="connsiteY1886" fmla="*/ 2031423 h 6750795"/>
              <a:gd name="connsiteX1887" fmla="*/ 3880684 w 6630249"/>
              <a:gd name="connsiteY1887" fmla="*/ 2023727 h 6750795"/>
              <a:gd name="connsiteX1888" fmla="*/ 3885494 w 6630249"/>
              <a:gd name="connsiteY1888" fmla="*/ 2023129 h 6750795"/>
              <a:gd name="connsiteX1889" fmla="*/ 5178521 w 6630249"/>
              <a:gd name="connsiteY1889" fmla="*/ 2013462 h 6750795"/>
              <a:gd name="connsiteX1890" fmla="*/ 5150307 w 6630249"/>
              <a:gd name="connsiteY1890" fmla="*/ 2090399 h 6750795"/>
              <a:gd name="connsiteX1891" fmla="*/ 5178521 w 6630249"/>
              <a:gd name="connsiteY1891" fmla="*/ 2013462 h 6750795"/>
              <a:gd name="connsiteX1892" fmla="*/ 5065665 w 6630249"/>
              <a:gd name="connsiteY1892" fmla="*/ 2008330 h 6750795"/>
              <a:gd name="connsiteX1893" fmla="*/ 5078489 w 6630249"/>
              <a:gd name="connsiteY1893" fmla="*/ 2046798 h 6750795"/>
              <a:gd name="connsiteX1894" fmla="*/ 5055405 w 6630249"/>
              <a:gd name="connsiteY1894" fmla="*/ 2046798 h 6750795"/>
              <a:gd name="connsiteX1895" fmla="*/ 5052840 w 6630249"/>
              <a:gd name="connsiteY1895" fmla="*/ 2044233 h 6750795"/>
              <a:gd name="connsiteX1896" fmla="*/ 5065665 w 6630249"/>
              <a:gd name="connsiteY1896" fmla="*/ 2008330 h 6750795"/>
              <a:gd name="connsiteX1897" fmla="*/ 2334053 w 6630249"/>
              <a:gd name="connsiteY1897" fmla="*/ 2005745 h 6750795"/>
              <a:gd name="connsiteX1898" fmla="*/ 2357578 w 6630249"/>
              <a:gd name="connsiteY1898" fmla="*/ 2042104 h 6750795"/>
              <a:gd name="connsiteX1899" fmla="*/ 2357137 w 6630249"/>
              <a:gd name="connsiteY1899" fmla="*/ 2044219 h 6750795"/>
              <a:gd name="connsiteX1900" fmla="*/ 2334053 w 6630249"/>
              <a:gd name="connsiteY1900" fmla="*/ 2005745 h 6750795"/>
              <a:gd name="connsiteX1901" fmla="*/ 5104138 w 6630249"/>
              <a:gd name="connsiteY1901" fmla="*/ 1995514 h 6750795"/>
              <a:gd name="connsiteX1902" fmla="*/ 5109268 w 6630249"/>
              <a:gd name="connsiteY1902" fmla="*/ 1995514 h 6750795"/>
              <a:gd name="connsiteX1903" fmla="*/ 5109268 w 6630249"/>
              <a:gd name="connsiteY1903" fmla="*/ 2000642 h 6750795"/>
              <a:gd name="connsiteX1904" fmla="*/ 5104138 w 6630249"/>
              <a:gd name="connsiteY1904" fmla="*/ 2000642 h 6750795"/>
              <a:gd name="connsiteX1905" fmla="*/ 5104138 w 6630249"/>
              <a:gd name="connsiteY1905" fmla="*/ 1995514 h 6750795"/>
              <a:gd name="connsiteX1906" fmla="*/ 2375091 w 6630249"/>
              <a:gd name="connsiteY1906" fmla="*/ 1995486 h 6750795"/>
              <a:gd name="connsiteX1907" fmla="*/ 2367396 w 6630249"/>
              <a:gd name="connsiteY1907" fmla="*/ 2046783 h 6750795"/>
              <a:gd name="connsiteX1908" fmla="*/ 2380221 w 6630249"/>
              <a:gd name="connsiteY1908" fmla="*/ 2069868 h 6750795"/>
              <a:gd name="connsiteX1909" fmla="*/ 2400741 w 6630249"/>
              <a:gd name="connsiteY1909" fmla="*/ 2033960 h 6750795"/>
              <a:gd name="connsiteX1910" fmla="*/ 2380221 w 6630249"/>
              <a:gd name="connsiteY1910" fmla="*/ 2018570 h 6750795"/>
              <a:gd name="connsiteX1911" fmla="*/ 2375091 w 6630249"/>
              <a:gd name="connsiteY1911" fmla="*/ 1995486 h 6750795"/>
              <a:gd name="connsiteX1912" fmla="*/ 4732670 w 6630249"/>
              <a:gd name="connsiteY1912" fmla="*/ 1964606 h 6750795"/>
              <a:gd name="connsiteX1913" fmla="*/ 4737358 w 6630249"/>
              <a:gd name="connsiteY1913" fmla="*/ 1980115 h 6750795"/>
              <a:gd name="connsiteX1914" fmla="*/ 4729664 w 6630249"/>
              <a:gd name="connsiteY1914" fmla="*/ 1967290 h 6750795"/>
              <a:gd name="connsiteX1915" fmla="*/ 4732670 w 6630249"/>
              <a:gd name="connsiteY1915" fmla="*/ 1964606 h 6750795"/>
              <a:gd name="connsiteX1916" fmla="*/ 4729664 w 6630249"/>
              <a:gd name="connsiteY1916" fmla="*/ 1957041 h 6750795"/>
              <a:gd name="connsiteX1917" fmla="*/ 4734793 w 6630249"/>
              <a:gd name="connsiteY1917" fmla="*/ 1957041 h 6750795"/>
              <a:gd name="connsiteX1918" fmla="*/ 4734793 w 6630249"/>
              <a:gd name="connsiteY1918" fmla="*/ 1962170 h 6750795"/>
              <a:gd name="connsiteX1919" fmla="*/ 4729664 w 6630249"/>
              <a:gd name="connsiteY1919" fmla="*/ 1962170 h 6750795"/>
              <a:gd name="connsiteX1920" fmla="*/ 4729664 w 6630249"/>
              <a:gd name="connsiteY1920" fmla="*/ 1957041 h 6750795"/>
              <a:gd name="connsiteX1921" fmla="*/ 5070795 w 6630249"/>
              <a:gd name="connsiteY1921" fmla="*/ 1954476 h 6750795"/>
              <a:gd name="connsiteX1922" fmla="*/ 5073359 w 6630249"/>
              <a:gd name="connsiteY1922" fmla="*/ 1980125 h 6750795"/>
              <a:gd name="connsiteX1923" fmla="*/ 5070795 w 6630249"/>
              <a:gd name="connsiteY1923" fmla="*/ 1954476 h 6750795"/>
              <a:gd name="connsiteX1924" fmla="*/ 4047402 w 6630249"/>
              <a:gd name="connsiteY1924" fmla="*/ 1951883 h 6750795"/>
              <a:gd name="connsiteX1925" fmla="*/ 4042272 w 6630249"/>
              <a:gd name="connsiteY1925" fmla="*/ 1957013 h 6750795"/>
              <a:gd name="connsiteX1926" fmla="*/ 4044837 w 6630249"/>
              <a:gd name="connsiteY1926" fmla="*/ 1962143 h 6750795"/>
              <a:gd name="connsiteX1927" fmla="*/ 4047402 w 6630249"/>
              <a:gd name="connsiteY1927" fmla="*/ 1951883 h 6750795"/>
              <a:gd name="connsiteX1928" fmla="*/ 4757878 w 6630249"/>
              <a:gd name="connsiteY1928" fmla="*/ 1946763 h 6750795"/>
              <a:gd name="connsiteX1929" fmla="*/ 4763008 w 6630249"/>
              <a:gd name="connsiteY1929" fmla="*/ 1957025 h 6750795"/>
              <a:gd name="connsiteX1930" fmla="*/ 4757878 w 6630249"/>
              <a:gd name="connsiteY1930" fmla="*/ 1946763 h 6750795"/>
              <a:gd name="connsiteX1931" fmla="*/ 6584081 w 6630249"/>
              <a:gd name="connsiteY1931" fmla="*/ 1941649 h 6750795"/>
              <a:gd name="connsiteX1932" fmla="*/ 6568691 w 6630249"/>
              <a:gd name="connsiteY1932" fmla="*/ 1972431 h 6750795"/>
              <a:gd name="connsiteX1933" fmla="*/ 6584081 w 6630249"/>
              <a:gd name="connsiteY1933" fmla="*/ 1941649 h 6750795"/>
              <a:gd name="connsiteX1934" fmla="*/ 1367088 w 6630249"/>
              <a:gd name="connsiteY1934" fmla="*/ 1939059 h 6750795"/>
              <a:gd name="connsiteX1935" fmla="*/ 1354263 w 6630249"/>
              <a:gd name="connsiteY1935" fmla="*/ 1982662 h 6750795"/>
              <a:gd name="connsiteX1936" fmla="*/ 1367088 w 6630249"/>
              <a:gd name="connsiteY1936" fmla="*/ 1939059 h 6750795"/>
              <a:gd name="connsiteX1937" fmla="*/ 3890944 w 6630249"/>
              <a:gd name="connsiteY1937" fmla="*/ 1936517 h 6750795"/>
              <a:gd name="connsiteX1938" fmla="*/ 3898638 w 6630249"/>
              <a:gd name="connsiteY1938" fmla="*/ 1954476 h 6750795"/>
              <a:gd name="connsiteX1939" fmla="*/ 3890944 w 6630249"/>
              <a:gd name="connsiteY1939" fmla="*/ 1936517 h 6750795"/>
              <a:gd name="connsiteX1940" fmla="*/ 5564893 w 6630249"/>
              <a:gd name="connsiteY1940" fmla="*/ 1920791 h 6750795"/>
              <a:gd name="connsiteX1941" fmla="*/ 5570949 w 6630249"/>
              <a:gd name="connsiteY1941" fmla="*/ 1928799 h 6750795"/>
              <a:gd name="connsiteX1942" fmla="*/ 5565819 w 6630249"/>
              <a:gd name="connsiteY1942" fmla="*/ 1931364 h 6750795"/>
              <a:gd name="connsiteX1943" fmla="*/ 5564266 w 6630249"/>
              <a:gd name="connsiteY1943" fmla="*/ 1929275 h 6750795"/>
              <a:gd name="connsiteX1944" fmla="*/ 5780584 w 6630249"/>
              <a:gd name="connsiteY1944" fmla="*/ 1914603 h 6750795"/>
              <a:gd name="connsiteX1945" fmla="*/ 5783835 w 6630249"/>
              <a:gd name="connsiteY1945" fmla="*/ 1921104 h 6750795"/>
              <a:gd name="connsiteX1946" fmla="*/ 5780079 w 6630249"/>
              <a:gd name="connsiteY1946" fmla="*/ 1920854 h 6750795"/>
              <a:gd name="connsiteX1947" fmla="*/ 5781270 w 6630249"/>
              <a:gd name="connsiteY1947" fmla="*/ 1915975 h 6750795"/>
              <a:gd name="connsiteX1948" fmla="*/ 5775431 w 6630249"/>
              <a:gd name="connsiteY1948" fmla="*/ 1920544 h 6750795"/>
              <a:gd name="connsiteX1949" fmla="*/ 5774216 w 6630249"/>
              <a:gd name="connsiteY1949" fmla="*/ 1920463 h 6750795"/>
              <a:gd name="connsiteX1950" fmla="*/ 5768445 w 6630249"/>
              <a:gd name="connsiteY1950" fmla="*/ 1923669 h 6750795"/>
              <a:gd name="connsiteX1951" fmla="*/ 5773917 w 6630249"/>
              <a:gd name="connsiteY1951" fmla="*/ 1916830 h 6750795"/>
              <a:gd name="connsiteX1952" fmla="*/ 5773575 w 6630249"/>
              <a:gd name="connsiteY1952" fmla="*/ 1918540 h 6750795"/>
              <a:gd name="connsiteX1953" fmla="*/ 3839646 w 6630249"/>
              <a:gd name="connsiteY1953" fmla="*/ 1910845 h 6750795"/>
              <a:gd name="connsiteX1954" fmla="*/ 3829386 w 6630249"/>
              <a:gd name="connsiteY1954" fmla="*/ 1928799 h 6750795"/>
              <a:gd name="connsiteX1955" fmla="*/ 3808867 w 6630249"/>
              <a:gd name="connsiteY1955" fmla="*/ 1959578 h 6750795"/>
              <a:gd name="connsiteX1956" fmla="*/ 3801172 w 6630249"/>
              <a:gd name="connsiteY1956" fmla="*/ 1982662 h 6750795"/>
              <a:gd name="connsiteX1957" fmla="*/ 3819127 w 6630249"/>
              <a:gd name="connsiteY1957" fmla="*/ 1985227 h 6750795"/>
              <a:gd name="connsiteX1958" fmla="*/ 3808867 w 6630249"/>
              <a:gd name="connsiteY1958" fmla="*/ 2023701 h 6750795"/>
              <a:gd name="connsiteX1959" fmla="*/ 3819127 w 6630249"/>
              <a:gd name="connsiteY1959" fmla="*/ 1990357 h 6750795"/>
              <a:gd name="connsiteX1960" fmla="*/ 3839646 w 6630249"/>
              <a:gd name="connsiteY1960" fmla="*/ 1910845 h 6750795"/>
              <a:gd name="connsiteX1961" fmla="*/ 1364523 w 6630249"/>
              <a:gd name="connsiteY1961" fmla="*/ 1908280 h 6750795"/>
              <a:gd name="connsiteX1962" fmla="*/ 1367088 w 6630249"/>
              <a:gd name="connsiteY1962" fmla="*/ 1921104 h 6750795"/>
              <a:gd name="connsiteX1963" fmla="*/ 1367088 w 6630249"/>
              <a:gd name="connsiteY1963" fmla="*/ 1908280 h 6750795"/>
              <a:gd name="connsiteX1964" fmla="*/ 1364523 w 6630249"/>
              <a:gd name="connsiteY1964" fmla="*/ 1908280 h 6750795"/>
              <a:gd name="connsiteX1965" fmla="*/ 4103830 w 6630249"/>
              <a:gd name="connsiteY1965" fmla="*/ 1900595 h 6750795"/>
              <a:gd name="connsiteX1966" fmla="*/ 4098700 w 6630249"/>
              <a:gd name="connsiteY1966" fmla="*/ 1913420 h 6750795"/>
              <a:gd name="connsiteX1967" fmla="*/ 4093571 w 6630249"/>
              <a:gd name="connsiteY1967" fmla="*/ 1903161 h 6750795"/>
              <a:gd name="connsiteX1968" fmla="*/ 4103830 w 6630249"/>
              <a:gd name="connsiteY1968" fmla="*/ 1900595 h 6750795"/>
              <a:gd name="connsiteX1969" fmla="*/ 3903127 w 6630249"/>
              <a:gd name="connsiteY1969" fmla="*/ 1899970 h 6750795"/>
              <a:gd name="connsiteX1970" fmla="*/ 3901203 w 6630249"/>
              <a:gd name="connsiteY1970" fmla="*/ 1905742 h 6750795"/>
              <a:gd name="connsiteX1971" fmla="*/ 3903127 w 6630249"/>
              <a:gd name="connsiteY1971" fmla="*/ 1899970 h 6750795"/>
              <a:gd name="connsiteX1972" fmla="*/ 5122092 w 6630249"/>
              <a:gd name="connsiteY1972" fmla="*/ 1890344 h 6750795"/>
              <a:gd name="connsiteX1973" fmla="*/ 5119527 w 6630249"/>
              <a:gd name="connsiteY1973" fmla="*/ 1905732 h 6750795"/>
              <a:gd name="connsiteX1974" fmla="*/ 5122092 w 6630249"/>
              <a:gd name="connsiteY1974" fmla="*/ 1890344 h 6750795"/>
              <a:gd name="connsiteX1975" fmla="*/ 3880684 w 6630249"/>
              <a:gd name="connsiteY1975" fmla="*/ 1887779 h 6750795"/>
              <a:gd name="connsiteX1976" fmla="*/ 3880684 w 6630249"/>
              <a:gd name="connsiteY1976" fmla="*/ 1887779 h 6750795"/>
              <a:gd name="connsiteX1977" fmla="*/ 2600802 w 6630249"/>
              <a:gd name="connsiteY1977" fmla="*/ 1877501 h 6750795"/>
              <a:gd name="connsiteX1978" fmla="*/ 2534115 w 6630249"/>
              <a:gd name="connsiteY1978" fmla="*/ 1933929 h 6750795"/>
              <a:gd name="connsiteX1979" fmla="*/ 2464863 w 6630249"/>
              <a:gd name="connsiteY1979" fmla="*/ 2118599 h 6750795"/>
              <a:gd name="connsiteX1980" fmla="*/ 2434084 w 6630249"/>
              <a:gd name="connsiteY1980" fmla="*/ 2154509 h 6750795"/>
              <a:gd name="connsiteX1981" fmla="*/ 2441779 w 6630249"/>
              <a:gd name="connsiteY1981" fmla="*/ 2162202 h 6750795"/>
              <a:gd name="connsiteX1982" fmla="*/ 2528985 w 6630249"/>
              <a:gd name="connsiteY1982" fmla="*/ 2141684 h 6750795"/>
              <a:gd name="connsiteX1983" fmla="*/ 2444345 w 6630249"/>
              <a:gd name="connsiteY1983" fmla="*/ 2167332 h 6750795"/>
              <a:gd name="connsiteX1984" fmla="*/ 2464863 w 6630249"/>
              <a:gd name="connsiteY1984" fmla="*/ 2190416 h 6750795"/>
              <a:gd name="connsiteX1985" fmla="*/ 2454604 w 6630249"/>
              <a:gd name="connsiteY1985" fmla="*/ 2205806 h 6750795"/>
              <a:gd name="connsiteX1986" fmla="*/ 2505901 w 6630249"/>
              <a:gd name="connsiteY1986" fmla="*/ 2323792 h 6750795"/>
              <a:gd name="connsiteX1987" fmla="*/ 2618757 w 6630249"/>
              <a:gd name="connsiteY1987" fmla="*/ 2241718 h 6750795"/>
              <a:gd name="connsiteX1988" fmla="*/ 2654665 w 6630249"/>
              <a:gd name="connsiteY1988" fmla="*/ 2272495 h 6750795"/>
              <a:gd name="connsiteX1989" fmla="*/ 2682879 w 6630249"/>
              <a:gd name="connsiteY1989" fmla="*/ 2257108 h 6750795"/>
              <a:gd name="connsiteX1990" fmla="*/ 2680314 w 6630249"/>
              <a:gd name="connsiteY1990" fmla="*/ 2249412 h 6750795"/>
              <a:gd name="connsiteX1991" fmla="*/ 2690574 w 6630249"/>
              <a:gd name="connsiteY1991" fmla="*/ 2244283 h 6750795"/>
              <a:gd name="connsiteX1992" fmla="*/ 2698269 w 6630249"/>
              <a:gd name="connsiteY1992" fmla="*/ 2249412 h 6750795"/>
              <a:gd name="connsiteX1993" fmla="*/ 2759827 w 6630249"/>
              <a:gd name="connsiteY1993" fmla="*/ 2213500 h 6750795"/>
              <a:gd name="connsiteX1994" fmla="*/ 2677749 w 6630249"/>
              <a:gd name="connsiteY1994" fmla="*/ 2023701 h 6750795"/>
              <a:gd name="connsiteX1995" fmla="*/ 2621321 w 6630249"/>
              <a:gd name="connsiteY1995" fmla="*/ 1900585 h 6750795"/>
              <a:gd name="connsiteX1996" fmla="*/ 2600802 w 6630249"/>
              <a:gd name="connsiteY1996" fmla="*/ 1877501 h 6750795"/>
              <a:gd name="connsiteX1997" fmla="*/ 1390172 w 6630249"/>
              <a:gd name="connsiteY1997" fmla="*/ 1877501 h 6750795"/>
              <a:gd name="connsiteX1998" fmla="*/ 1385042 w 6630249"/>
              <a:gd name="connsiteY1998" fmla="*/ 1898020 h 6750795"/>
              <a:gd name="connsiteX1999" fmla="*/ 1410691 w 6630249"/>
              <a:gd name="connsiteY1999" fmla="*/ 1895455 h 6750795"/>
              <a:gd name="connsiteX2000" fmla="*/ 1420950 w 6630249"/>
              <a:gd name="connsiteY2000" fmla="*/ 1882631 h 6750795"/>
              <a:gd name="connsiteX2001" fmla="*/ 1390172 w 6630249"/>
              <a:gd name="connsiteY2001" fmla="*/ 1877501 h 6750795"/>
              <a:gd name="connsiteX2002" fmla="*/ 2841902 w 6630249"/>
              <a:gd name="connsiteY2002" fmla="*/ 1867242 h 6750795"/>
              <a:gd name="connsiteX2003" fmla="*/ 2813688 w 6630249"/>
              <a:gd name="connsiteY2003" fmla="*/ 1921104 h 6750795"/>
              <a:gd name="connsiteX2004" fmla="*/ 2782911 w 6630249"/>
              <a:gd name="connsiteY2004" fmla="*/ 2003181 h 6750795"/>
              <a:gd name="connsiteX2005" fmla="*/ 2859857 w 6630249"/>
              <a:gd name="connsiteY2005" fmla="*/ 2167332 h 6750795"/>
              <a:gd name="connsiteX2006" fmla="*/ 2959887 w 6630249"/>
              <a:gd name="connsiteY2006" fmla="*/ 2126297 h 6750795"/>
              <a:gd name="connsiteX2007" fmla="*/ 2936803 w 6630249"/>
              <a:gd name="connsiteY2007" fmla="*/ 2095517 h 6750795"/>
              <a:gd name="connsiteX2008" fmla="*/ 2918069 w 6630249"/>
              <a:gd name="connsiteY2008" fmla="*/ 2081466 h 6750795"/>
              <a:gd name="connsiteX2009" fmla="*/ 2906441 w 6630249"/>
              <a:gd name="connsiteY2009" fmla="*/ 2067673 h 6750795"/>
              <a:gd name="connsiteX2010" fmla="*/ 2908790 w 6630249"/>
              <a:gd name="connsiteY2010" fmla="*/ 2040812 h 6750795"/>
              <a:gd name="connsiteX2011" fmla="*/ 2875246 w 6630249"/>
              <a:gd name="connsiteY2011" fmla="*/ 1987792 h 6750795"/>
              <a:gd name="connsiteX2012" fmla="*/ 2906025 w 6630249"/>
              <a:gd name="connsiteY2012" fmla="*/ 1998051 h 6750795"/>
              <a:gd name="connsiteX2013" fmla="*/ 2870116 w 6630249"/>
              <a:gd name="connsiteY2013" fmla="*/ 1951883 h 6750795"/>
              <a:gd name="connsiteX2014" fmla="*/ 2875246 w 6630249"/>
              <a:gd name="connsiteY2014" fmla="*/ 1921104 h 6750795"/>
              <a:gd name="connsiteX2015" fmla="*/ 2849597 w 6630249"/>
              <a:gd name="connsiteY2015" fmla="*/ 1885196 h 6750795"/>
              <a:gd name="connsiteX2016" fmla="*/ 2854728 w 6630249"/>
              <a:gd name="connsiteY2016" fmla="*/ 1967273 h 6750795"/>
              <a:gd name="connsiteX2017" fmla="*/ 2887750 w 6630249"/>
              <a:gd name="connsiteY2017" fmla="*/ 2045502 h 6750795"/>
              <a:gd name="connsiteX2018" fmla="*/ 2906441 w 6630249"/>
              <a:gd name="connsiteY2018" fmla="*/ 2067673 h 6750795"/>
              <a:gd name="connsiteX2019" fmla="*/ 2906025 w 6630249"/>
              <a:gd name="connsiteY2019" fmla="*/ 2072433 h 6750795"/>
              <a:gd name="connsiteX2020" fmla="*/ 2918069 w 6630249"/>
              <a:gd name="connsiteY2020" fmla="*/ 2081466 h 6750795"/>
              <a:gd name="connsiteX2021" fmla="*/ 2934239 w 6630249"/>
              <a:gd name="connsiteY2021" fmla="*/ 2100646 h 6750795"/>
              <a:gd name="connsiteX2022" fmla="*/ 2926544 w 6630249"/>
              <a:gd name="connsiteY2022" fmla="*/ 2118599 h 6750795"/>
              <a:gd name="connsiteX2023" fmla="*/ 2847032 w 6630249"/>
              <a:gd name="connsiteY2023" fmla="*/ 1977532 h 6750795"/>
              <a:gd name="connsiteX2024" fmla="*/ 2844467 w 6630249"/>
              <a:gd name="connsiteY2024" fmla="*/ 1872371 h 6750795"/>
              <a:gd name="connsiteX2025" fmla="*/ 2841902 w 6630249"/>
              <a:gd name="connsiteY2025" fmla="*/ 1867242 h 6750795"/>
              <a:gd name="connsiteX2026" fmla="*/ 3931249 w 6630249"/>
              <a:gd name="connsiteY2026" fmla="*/ 1861868 h 6750795"/>
              <a:gd name="connsiteX2027" fmla="*/ 3931982 w 6630249"/>
              <a:gd name="connsiteY2027" fmla="*/ 1862112 h 6750795"/>
              <a:gd name="connsiteX2028" fmla="*/ 3931982 w 6630249"/>
              <a:gd name="connsiteY2028" fmla="*/ 1943272 h 6750795"/>
              <a:gd name="connsiteX2029" fmla="*/ 3929417 w 6630249"/>
              <a:gd name="connsiteY2029" fmla="*/ 1944188 h 6750795"/>
              <a:gd name="connsiteX2030" fmla="*/ 3926852 w 6630249"/>
              <a:gd name="connsiteY2030" fmla="*/ 1864677 h 6750795"/>
              <a:gd name="connsiteX2031" fmla="*/ 2477687 w 6630249"/>
              <a:gd name="connsiteY2031" fmla="*/ 1856982 h 6750795"/>
              <a:gd name="connsiteX2032" fmla="*/ 2426390 w 6630249"/>
              <a:gd name="connsiteY2032" fmla="*/ 1895455 h 6750795"/>
              <a:gd name="connsiteX2033" fmla="*/ 2413565 w 6630249"/>
              <a:gd name="connsiteY2033" fmla="*/ 1908280 h 6750795"/>
              <a:gd name="connsiteX2034" fmla="*/ 2472558 w 6630249"/>
              <a:gd name="connsiteY2034" fmla="*/ 1895455 h 6750795"/>
              <a:gd name="connsiteX2035" fmla="*/ 2477687 w 6630249"/>
              <a:gd name="connsiteY2035" fmla="*/ 1856982 h 6750795"/>
              <a:gd name="connsiteX2036" fmla="*/ 3978831 w 6630249"/>
              <a:gd name="connsiteY2036" fmla="*/ 1856689 h 6750795"/>
              <a:gd name="connsiteX2037" fmla="*/ 3975585 w 6630249"/>
              <a:gd name="connsiteY2037" fmla="*/ 1859576 h 6750795"/>
              <a:gd name="connsiteX2038" fmla="*/ 3978831 w 6630249"/>
              <a:gd name="connsiteY2038" fmla="*/ 1856689 h 6750795"/>
              <a:gd name="connsiteX2039" fmla="*/ 5722277 w 6630249"/>
              <a:gd name="connsiteY2039" fmla="*/ 1849316 h 6750795"/>
              <a:gd name="connsiteX2040" fmla="*/ 5729972 w 6630249"/>
              <a:gd name="connsiteY2040" fmla="*/ 1849316 h 6750795"/>
              <a:gd name="connsiteX2041" fmla="*/ 5712018 w 6630249"/>
              <a:gd name="connsiteY2041" fmla="*/ 1872400 h 6750795"/>
              <a:gd name="connsiteX2042" fmla="*/ 5722277 w 6630249"/>
              <a:gd name="connsiteY2042" fmla="*/ 1849316 h 6750795"/>
              <a:gd name="connsiteX2043" fmla="*/ 5027191 w 6630249"/>
              <a:gd name="connsiteY2043" fmla="*/ 1839056 h 6750795"/>
              <a:gd name="connsiteX2044" fmla="*/ 5011802 w 6630249"/>
              <a:gd name="connsiteY2044" fmla="*/ 1841622 h 6750795"/>
              <a:gd name="connsiteX2045" fmla="*/ 5027191 w 6630249"/>
              <a:gd name="connsiteY2045" fmla="*/ 1839056 h 6750795"/>
              <a:gd name="connsiteX2046" fmla="*/ 4713473 w 6630249"/>
              <a:gd name="connsiteY2046" fmla="*/ 1836892 h 6750795"/>
              <a:gd name="connsiteX2047" fmla="*/ 4709145 w 6630249"/>
              <a:gd name="connsiteY2047" fmla="*/ 1839056 h 6750795"/>
              <a:gd name="connsiteX2048" fmla="*/ 4713473 w 6630249"/>
              <a:gd name="connsiteY2048" fmla="*/ 1836892 h 6750795"/>
              <a:gd name="connsiteX2049" fmla="*/ 3911463 w 6630249"/>
              <a:gd name="connsiteY2049" fmla="*/ 1828769 h 6750795"/>
              <a:gd name="connsiteX2050" fmla="*/ 3908898 w 6630249"/>
              <a:gd name="connsiteY2050" fmla="*/ 1831334 h 6750795"/>
              <a:gd name="connsiteX2051" fmla="*/ 3914028 w 6630249"/>
              <a:gd name="connsiteY2051" fmla="*/ 1831334 h 6750795"/>
              <a:gd name="connsiteX2052" fmla="*/ 3911463 w 6630249"/>
              <a:gd name="connsiteY2052" fmla="*/ 1828769 h 6750795"/>
              <a:gd name="connsiteX2053" fmla="*/ 2190419 w 6630249"/>
              <a:gd name="connsiteY2053" fmla="*/ 1828769 h 6750795"/>
              <a:gd name="connsiteX2054" fmla="*/ 2334053 w 6630249"/>
              <a:gd name="connsiteY2054" fmla="*/ 2005745 h 6750795"/>
              <a:gd name="connsiteX2055" fmla="*/ 2263839 w 6630249"/>
              <a:gd name="connsiteY2055" fmla="*/ 1911807 h 6750795"/>
              <a:gd name="connsiteX2056" fmla="*/ 2188692 w 6630249"/>
              <a:gd name="connsiteY2056" fmla="*/ 1832222 h 6750795"/>
              <a:gd name="connsiteX2057" fmla="*/ 3505729 w 6630249"/>
              <a:gd name="connsiteY2057" fmla="*/ 1818389 h 6750795"/>
              <a:gd name="connsiteX2058" fmla="*/ 3498515 w 6630249"/>
              <a:gd name="connsiteY2058" fmla="*/ 1833898 h 6750795"/>
              <a:gd name="connsiteX2059" fmla="*/ 3498515 w 6630249"/>
              <a:gd name="connsiteY2059" fmla="*/ 1828769 h 6750795"/>
              <a:gd name="connsiteX2060" fmla="*/ 3505729 w 6630249"/>
              <a:gd name="connsiteY2060" fmla="*/ 1818389 h 6750795"/>
              <a:gd name="connsiteX2061" fmla="*/ 6048700 w 6630249"/>
              <a:gd name="connsiteY2061" fmla="*/ 1811603 h 6750795"/>
              <a:gd name="connsiteX2062" fmla="*/ 6045454 w 6630249"/>
              <a:gd name="connsiteY2062" fmla="*/ 1813407 h 6750795"/>
              <a:gd name="connsiteX2063" fmla="*/ 6048700 w 6630249"/>
              <a:gd name="connsiteY2063" fmla="*/ 1811603 h 6750795"/>
              <a:gd name="connsiteX2064" fmla="*/ 4034577 w 6630249"/>
              <a:gd name="connsiteY2064" fmla="*/ 1810815 h 6750795"/>
              <a:gd name="connsiteX2065" fmla="*/ 4011494 w 6630249"/>
              <a:gd name="connsiteY2065" fmla="*/ 1862112 h 6750795"/>
              <a:gd name="connsiteX2066" fmla="*/ 3996104 w 6630249"/>
              <a:gd name="connsiteY2066" fmla="*/ 1892891 h 6750795"/>
              <a:gd name="connsiteX2067" fmla="*/ 4003799 w 6630249"/>
              <a:gd name="connsiteY2067" fmla="*/ 1890326 h 6750795"/>
              <a:gd name="connsiteX2068" fmla="*/ 4029448 w 6630249"/>
              <a:gd name="connsiteY2068" fmla="*/ 1936494 h 6750795"/>
              <a:gd name="connsiteX2069" fmla="*/ 4047402 w 6630249"/>
              <a:gd name="connsiteY2069" fmla="*/ 1913410 h 6750795"/>
              <a:gd name="connsiteX2070" fmla="*/ 4044837 w 6630249"/>
              <a:gd name="connsiteY2070" fmla="*/ 1903150 h 6750795"/>
              <a:gd name="connsiteX2071" fmla="*/ 4034577 w 6630249"/>
              <a:gd name="connsiteY2071" fmla="*/ 1810815 h 6750795"/>
              <a:gd name="connsiteX2072" fmla="*/ 3147125 w 6630249"/>
              <a:gd name="connsiteY2072" fmla="*/ 1810815 h 6750795"/>
              <a:gd name="connsiteX2073" fmla="*/ 3136865 w 6630249"/>
              <a:gd name="connsiteY2073" fmla="*/ 1859547 h 6750795"/>
              <a:gd name="connsiteX2074" fmla="*/ 3129170 w 6630249"/>
              <a:gd name="connsiteY2074" fmla="*/ 1895455 h 6750795"/>
              <a:gd name="connsiteX2075" fmla="*/ 3165079 w 6630249"/>
              <a:gd name="connsiteY2075" fmla="*/ 1918540 h 6750795"/>
              <a:gd name="connsiteX2076" fmla="*/ 3162515 w 6630249"/>
              <a:gd name="connsiteY2076" fmla="*/ 1885196 h 6750795"/>
              <a:gd name="connsiteX2077" fmla="*/ 3147125 w 6630249"/>
              <a:gd name="connsiteY2077" fmla="*/ 1810815 h 6750795"/>
              <a:gd name="connsiteX2078" fmla="*/ 5678674 w 6630249"/>
              <a:gd name="connsiteY2078" fmla="*/ 1800556 h 6750795"/>
              <a:gd name="connsiteX2079" fmla="*/ 5683804 w 6630249"/>
              <a:gd name="connsiteY2079" fmla="*/ 1823639 h 6750795"/>
              <a:gd name="connsiteX2080" fmla="*/ 5678674 w 6630249"/>
              <a:gd name="connsiteY2080" fmla="*/ 1800556 h 6750795"/>
              <a:gd name="connsiteX2081" fmla="*/ 5057971 w 6630249"/>
              <a:gd name="connsiteY2081" fmla="*/ 1795451 h 6750795"/>
              <a:gd name="connsiteX2082" fmla="*/ 5057971 w 6630249"/>
              <a:gd name="connsiteY2082" fmla="*/ 1826233 h 6750795"/>
              <a:gd name="connsiteX2083" fmla="*/ 5057971 w 6630249"/>
              <a:gd name="connsiteY2083" fmla="*/ 1795451 h 6750795"/>
              <a:gd name="connsiteX2084" fmla="*/ 3888379 w 6630249"/>
              <a:gd name="connsiteY2084" fmla="*/ 1790323 h 6750795"/>
              <a:gd name="connsiteX2085" fmla="*/ 3888379 w 6630249"/>
              <a:gd name="connsiteY2085" fmla="*/ 1803147 h 6750795"/>
              <a:gd name="connsiteX2086" fmla="*/ 3888379 w 6630249"/>
              <a:gd name="connsiteY2086" fmla="*/ 1790323 h 6750795"/>
              <a:gd name="connsiteX2087" fmla="*/ 5019497 w 6630249"/>
              <a:gd name="connsiteY2087" fmla="*/ 1782634 h 6750795"/>
              <a:gd name="connsiteX2088" fmla="*/ 5014367 w 6630249"/>
              <a:gd name="connsiteY2088" fmla="*/ 1790326 h 6750795"/>
              <a:gd name="connsiteX2089" fmla="*/ 5019497 w 6630249"/>
              <a:gd name="connsiteY2089" fmla="*/ 1782634 h 6750795"/>
              <a:gd name="connsiteX2090" fmla="*/ 6268600 w 6630249"/>
              <a:gd name="connsiteY2090" fmla="*/ 1782629 h 6750795"/>
              <a:gd name="connsiteX2091" fmla="*/ 6271165 w 6630249"/>
              <a:gd name="connsiteY2091" fmla="*/ 1798016 h 6750795"/>
              <a:gd name="connsiteX2092" fmla="*/ 6268600 w 6630249"/>
              <a:gd name="connsiteY2092" fmla="*/ 1782629 h 6750795"/>
              <a:gd name="connsiteX2093" fmla="*/ 5060535 w 6630249"/>
              <a:gd name="connsiteY2093" fmla="*/ 1772369 h 6750795"/>
              <a:gd name="connsiteX2094" fmla="*/ 5057970 w 6630249"/>
              <a:gd name="connsiteY2094" fmla="*/ 1787759 h 6750795"/>
              <a:gd name="connsiteX2095" fmla="*/ 5060535 w 6630249"/>
              <a:gd name="connsiteY2095" fmla="*/ 1772369 h 6750795"/>
              <a:gd name="connsiteX2096" fmla="*/ 4034577 w 6630249"/>
              <a:gd name="connsiteY2096" fmla="*/ 1764647 h 6750795"/>
              <a:gd name="connsiteX2097" fmla="*/ 3960196 w 6630249"/>
              <a:gd name="connsiteY2097" fmla="*/ 1792861 h 6750795"/>
              <a:gd name="connsiteX2098" fmla="*/ 3970455 w 6630249"/>
              <a:gd name="connsiteY2098" fmla="*/ 1856982 h 6750795"/>
              <a:gd name="connsiteX2099" fmla="*/ 3957631 w 6630249"/>
              <a:gd name="connsiteY2099" fmla="*/ 1859547 h 6750795"/>
              <a:gd name="connsiteX2100" fmla="*/ 3957631 w 6630249"/>
              <a:gd name="connsiteY2100" fmla="*/ 1880066 h 6750795"/>
              <a:gd name="connsiteX2101" fmla="*/ 3949936 w 6630249"/>
              <a:gd name="connsiteY2101" fmla="*/ 1851852 h 6750795"/>
              <a:gd name="connsiteX2102" fmla="*/ 3938394 w 6630249"/>
              <a:gd name="connsiteY2102" fmla="*/ 1857303 h 6750795"/>
              <a:gd name="connsiteX2103" fmla="*/ 3931249 w 6630249"/>
              <a:gd name="connsiteY2103" fmla="*/ 1861868 h 6750795"/>
              <a:gd name="connsiteX2104" fmla="*/ 3924287 w 6630249"/>
              <a:gd name="connsiteY2104" fmla="*/ 1859547 h 6750795"/>
              <a:gd name="connsiteX2105" fmla="*/ 3921722 w 6630249"/>
              <a:gd name="connsiteY2105" fmla="*/ 1844158 h 6750795"/>
              <a:gd name="connsiteX2106" fmla="*/ 3903768 w 6630249"/>
              <a:gd name="connsiteY2106" fmla="*/ 1849289 h 6750795"/>
              <a:gd name="connsiteX2107" fmla="*/ 3911463 w 6630249"/>
              <a:gd name="connsiteY2107" fmla="*/ 1898020 h 6750795"/>
              <a:gd name="connsiteX2108" fmla="*/ 3898638 w 6630249"/>
              <a:gd name="connsiteY2108" fmla="*/ 1882631 h 6750795"/>
              <a:gd name="connsiteX2109" fmla="*/ 3885814 w 6630249"/>
              <a:gd name="connsiteY2109" fmla="*/ 1887761 h 6750795"/>
              <a:gd name="connsiteX2110" fmla="*/ 3883249 w 6630249"/>
              <a:gd name="connsiteY2110" fmla="*/ 1885196 h 6750795"/>
              <a:gd name="connsiteX2111" fmla="*/ 3880684 w 6630249"/>
              <a:gd name="connsiteY2111" fmla="*/ 1882631 h 6750795"/>
              <a:gd name="connsiteX2112" fmla="*/ 3880684 w 6630249"/>
              <a:gd name="connsiteY2112" fmla="*/ 1862112 h 6750795"/>
              <a:gd name="connsiteX2113" fmla="*/ 3872989 w 6630249"/>
              <a:gd name="connsiteY2113" fmla="*/ 1872371 h 6750795"/>
              <a:gd name="connsiteX2114" fmla="*/ 3867859 w 6630249"/>
              <a:gd name="connsiteY2114" fmla="*/ 1885196 h 6750795"/>
              <a:gd name="connsiteX2115" fmla="*/ 3839646 w 6630249"/>
              <a:gd name="connsiteY2115" fmla="*/ 1995486 h 6750795"/>
              <a:gd name="connsiteX2116" fmla="*/ 3813997 w 6630249"/>
              <a:gd name="connsiteY2116" fmla="*/ 2067302 h 6750795"/>
              <a:gd name="connsiteX2117" fmla="*/ 3813997 w 6630249"/>
              <a:gd name="connsiteY2117" fmla="*/ 2072433 h 6750795"/>
              <a:gd name="connsiteX2118" fmla="*/ 3842210 w 6630249"/>
              <a:gd name="connsiteY2118" fmla="*/ 2080128 h 6750795"/>
              <a:gd name="connsiteX2119" fmla="*/ 3839646 w 6630249"/>
              <a:gd name="connsiteY2119" fmla="*/ 2069868 h 6750795"/>
              <a:gd name="connsiteX2120" fmla="*/ 3844776 w 6630249"/>
              <a:gd name="connsiteY2120" fmla="*/ 2080128 h 6750795"/>
              <a:gd name="connsiteX2121" fmla="*/ 3852470 w 6630249"/>
              <a:gd name="connsiteY2121" fmla="*/ 2082693 h 6750795"/>
              <a:gd name="connsiteX2122" fmla="*/ 3857600 w 6630249"/>
              <a:gd name="connsiteY2122" fmla="*/ 2077563 h 6750795"/>
              <a:gd name="connsiteX2123" fmla="*/ 3857600 w 6630249"/>
              <a:gd name="connsiteY2123" fmla="*/ 2074997 h 6750795"/>
              <a:gd name="connsiteX2124" fmla="*/ 3860165 w 6630249"/>
              <a:gd name="connsiteY2124" fmla="*/ 2077563 h 6750795"/>
              <a:gd name="connsiteX2125" fmla="*/ 3865295 w 6630249"/>
              <a:gd name="connsiteY2125" fmla="*/ 2069868 h 6750795"/>
              <a:gd name="connsiteX2126" fmla="*/ 3867859 w 6630249"/>
              <a:gd name="connsiteY2126" fmla="*/ 2067302 h 6750795"/>
              <a:gd name="connsiteX2127" fmla="*/ 3870424 w 6630249"/>
              <a:gd name="connsiteY2127" fmla="*/ 2054480 h 6750795"/>
              <a:gd name="connsiteX2128" fmla="*/ 3875554 w 6630249"/>
              <a:gd name="connsiteY2128" fmla="*/ 2057044 h 6750795"/>
              <a:gd name="connsiteX2129" fmla="*/ 3919157 w 6630249"/>
              <a:gd name="connsiteY2129" fmla="*/ 2016006 h 6750795"/>
              <a:gd name="connsiteX2130" fmla="*/ 3924287 w 6630249"/>
              <a:gd name="connsiteY2130" fmla="*/ 2008311 h 6750795"/>
              <a:gd name="connsiteX2131" fmla="*/ 3916593 w 6630249"/>
              <a:gd name="connsiteY2131" fmla="*/ 1998051 h 6750795"/>
              <a:gd name="connsiteX2132" fmla="*/ 3921722 w 6630249"/>
              <a:gd name="connsiteY2132" fmla="*/ 1985227 h 6750795"/>
              <a:gd name="connsiteX2133" fmla="*/ 3911463 w 6630249"/>
              <a:gd name="connsiteY2133" fmla="*/ 1980097 h 6750795"/>
              <a:gd name="connsiteX2134" fmla="*/ 3924287 w 6630249"/>
              <a:gd name="connsiteY2134" fmla="*/ 1982662 h 6750795"/>
              <a:gd name="connsiteX2135" fmla="*/ 3929417 w 6630249"/>
              <a:gd name="connsiteY2135" fmla="*/ 1967273 h 6750795"/>
              <a:gd name="connsiteX2136" fmla="*/ 3921722 w 6630249"/>
              <a:gd name="connsiteY2136" fmla="*/ 1959578 h 6750795"/>
              <a:gd name="connsiteX2137" fmla="*/ 3929417 w 6630249"/>
              <a:gd name="connsiteY2137" fmla="*/ 1951883 h 6750795"/>
              <a:gd name="connsiteX2138" fmla="*/ 3931982 w 6630249"/>
              <a:gd name="connsiteY2138" fmla="*/ 1951883 h 6750795"/>
              <a:gd name="connsiteX2139" fmla="*/ 3931982 w 6630249"/>
              <a:gd name="connsiteY2139" fmla="*/ 1943272 h 6750795"/>
              <a:gd name="connsiteX2140" fmla="*/ 3938394 w 6630249"/>
              <a:gd name="connsiteY2140" fmla="*/ 1940983 h 6750795"/>
              <a:gd name="connsiteX2141" fmla="*/ 3939677 w 6630249"/>
              <a:gd name="connsiteY2141" fmla="*/ 1933929 h 6750795"/>
              <a:gd name="connsiteX2142" fmla="*/ 3949936 w 6630249"/>
              <a:gd name="connsiteY2142" fmla="*/ 1939059 h 6750795"/>
              <a:gd name="connsiteX2143" fmla="*/ 3955066 w 6630249"/>
              <a:gd name="connsiteY2143" fmla="*/ 1928799 h 6750795"/>
              <a:gd name="connsiteX2144" fmla="*/ 3962760 w 6630249"/>
              <a:gd name="connsiteY2144" fmla="*/ 1928799 h 6750795"/>
              <a:gd name="connsiteX2145" fmla="*/ 3965325 w 6630249"/>
              <a:gd name="connsiteY2145" fmla="*/ 1926234 h 6750795"/>
              <a:gd name="connsiteX2146" fmla="*/ 3980715 w 6630249"/>
              <a:gd name="connsiteY2146" fmla="*/ 1900585 h 6750795"/>
              <a:gd name="connsiteX2147" fmla="*/ 4003799 w 6630249"/>
              <a:gd name="connsiteY2147" fmla="*/ 1849289 h 6750795"/>
              <a:gd name="connsiteX2148" fmla="*/ 4034577 w 6630249"/>
              <a:gd name="connsiteY2148" fmla="*/ 1787730 h 6750795"/>
              <a:gd name="connsiteX2149" fmla="*/ 4034577 w 6630249"/>
              <a:gd name="connsiteY2149" fmla="*/ 1785166 h 6750795"/>
              <a:gd name="connsiteX2150" fmla="*/ 4034577 w 6630249"/>
              <a:gd name="connsiteY2150" fmla="*/ 1764647 h 6750795"/>
              <a:gd name="connsiteX2151" fmla="*/ 3858282 w 6630249"/>
              <a:gd name="connsiteY2151" fmla="*/ 1764354 h 6750795"/>
              <a:gd name="connsiteX2152" fmla="*/ 3855036 w 6630249"/>
              <a:gd name="connsiteY2152" fmla="*/ 1767239 h 6750795"/>
              <a:gd name="connsiteX2153" fmla="*/ 3858282 w 6630249"/>
              <a:gd name="connsiteY2153" fmla="*/ 1764354 h 6750795"/>
              <a:gd name="connsiteX2154" fmla="*/ 4049967 w 6630249"/>
              <a:gd name="connsiteY2154" fmla="*/ 1762082 h 6750795"/>
              <a:gd name="connsiteX2155" fmla="*/ 4042272 w 6630249"/>
              <a:gd name="connsiteY2155" fmla="*/ 1764647 h 6750795"/>
              <a:gd name="connsiteX2156" fmla="*/ 4042272 w 6630249"/>
              <a:gd name="connsiteY2156" fmla="*/ 1777471 h 6750795"/>
              <a:gd name="connsiteX2157" fmla="*/ 4049967 w 6630249"/>
              <a:gd name="connsiteY2157" fmla="*/ 1762082 h 6750795"/>
              <a:gd name="connsiteX2158" fmla="*/ 2657230 w 6630249"/>
              <a:gd name="connsiteY2158" fmla="*/ 1762082 h 6750795"/>
              <a:gd name="connsiteX2159" fmla="*/ 2598237 w 6630249"/>
              <a:gd name="connsiteY2159" fmla="*/ 1841593 h 6750795"/>
              <a:gd name="connsiteX2160" fmla="*/ 2598237 w 6630249"/>
              <a:gd name="connsiteY2160" fmla="*/ 1854417 h 6750795"/>
              <a:gd name="connsiteX2161" fmla="*/ 2626451 w 6630249"/>
              <a:gd name="connsiteY2161" fmla="*/ 1885196 h 6750795"/>
              <a:gd name="connsiteX2162" fmla="*/ 2688009 w 6630249"/>
              <a:gd name="connsiteY2162" fmla="*/ 2008311 h 6750795"/>
              <a:gd name="connsiteX2163" fmla="*/ 2782911 w 6630249"/>
              <a:gd name="connsiteY2163" fmla="*/ 2203241 h 6750795"/>
              <a:gd name="connsiteX2164" fmla="*/ 2847032 w 6630249"/>
              <a:gd name="connsiteY2164" fmla="*/ 2175028 h 6750795"/>
              <a:gd name="connsiteX2165" fmla="*/ 2777780 w 6630249"/>
              <a:gd name="connsiteY2165" fmla="*/ 2026267 h 6750795"/>
              <a:gd name="connsiteX2166" fmla="*/ 2767520 w 6630249"/>
              <a:gd name="connsiteY2166" fmla="*/ 2031396 h 6750795"/>
              <a:gd name="connsiteX2167" fmla="*/ 2775215 w 6630249"/>
              <a:gd name="connsiteY2167" fmla="*/ 2026267 h 6750795"/>
              <a:gd name="connsiteX2168" fmla="*/ 2772650 w 6630249"/>
              <a:gd name="connsiteY2168" fmla="*/ 2010878 h 6750795"/>
              <a:gd name="connsiteX2169" fmla="*/ 2759827 w 6630249"/>
              <a:gd name="connsiteY2169" fmla="*/ 1980097 h 6750795"/>
              <a:gd name="connsiteX2170" fmla="*/ 2752131 w 6630249"/>
              <a:gd name="connsiteY2170" fmla="*/ 1957013 h 6750795"/>
              <a:gd name="connsiteX2171" fmla="*/ 2744436 w 6630249"/>
              <a:gd name="connsiteY2171" fmla="*/ 1969837 h 6750795"/>
              <a:gd name="connsiteX2172" fmla="*/ 2731612 w 6630249"/>
              <a:gd name="connsiteY2172" fmla="*/ 1903150 h 6750795"/>
              <a:gd name="connsiteX2173" fmla="*/ 2677749 w 6630249"/>
              <a:gd name="connsiteY2173" fmla="*/ 1772342 h 6750795"/>
              <a:gd name="connsiteX2174" fmla="*/ 2657230 w 6630249"/>
              <a:gd name="connsiteY2174" fmla="*/ 1762082 h 6750795"/>
              <a:gd name="connsiteX2175" fmla="*/ 5804353 w 6630249"/>
              <a:gd name="connsiteY2175" fmla="*/ 1759545 h 6750795"/>
              <a:gd name="connsiteX2176" fmla="*/ 5796659 w 6630249"/>
              <a:gd name="connsiteY2176" fmla="*/ 1767241 h 6750795"/>
              <a:gd name="connsiteX2177" fmla="*/ 5804353 w 6630249"/>
              <a:gd name="connsiteY2177" fmla="*/ 1759545 h 6750795"/>
              <a:gd name="connsiteX2178" fmla="*/ 5034886 w 6630249"/>
              <a:gd name="connsiteY2178" fmla="*/ 1746721 h 6750795"/>
              <a:gd name="connsiteX2179" fmla="*/ 5032321 w 6630249"/>
              <a:gd name="connsiteY2179" fmla="*/ 1759547 h 6750795"/>
              <a:gd name="connsiteX2180" fmla="*/ 5034886 w 6630249"/>
              <a:gd name="connsiteY2180" fmla="*/ 1746721 h 6750795"/>
              <a:gd name="connsiteX2181" fmla="*/ 3893508 w 6630249"/>
              <a:gd name="connsiteY2181" fmla="*/ 1746693 h 6750795"/>
              <a:gd name="connsiteX2182" fmla="*/ 3880684 w 6630249"/>
              <a:gd name="connsiteY2182" fmla="*/ 1797991 h 6750795"/>
              <a:gd name="connsiteX2183" fmla="*/ 3870424 w 6630249"/>
              <a:gd name="connsiteY2183" fmla="*/ 1839029 h 6750795"/>
              <a:gd name="connsiteX2184" fmla="*/ 3872989 w 6630249"/>
              <a:gd name="connsiteY2184" fmla="*/ 1839029 h 6750795"/>
              <a:gd name="connsiteX2185" fmla="*/ 3875554 w 6630249"/>
              <a:gd name="connsiteY2185" fmla="*/ 1836463 h 6750795"/>
              <a:gd name="connsiteX2186" fmla="*/ 3875554 w 6630249"/>
              <a:gd name="connsiteY2186" fmla="*/ 1831334 h 6750795"/>
              <a:gd name="connsiteX2187" fmla="*/ 3878119 w 6630249"/>
              <a:gd name="connsiteY2187" fmla="*/ 1833898 h 6750795"/>
              <a:gd name="connsiteX2188" fmla="*/ 3883249 w 6630249"/>
              <a:gd name="connsiteY2188" fmla="*/ 1828769 h 6750795"/>
              <a:gd name="connsiteX2189" fmla="*/ 3901203 w 6630249"/>
              <a:gd name="connsiteY2189" fmla="*/ 1813380 h 6750795"/>
              <a:gd name="connsiteX2190" fmla="*/ 3898638 w 6630249"/>
              <a:gd name="connsiteY2190" fmla="*/ 1813380 h 6750795"/>
              <a:gd name="connsiteX2191" fmla="*/ 3898638 w 6630249"/>
              <a:gd name="connsiteY2191" fmla="*/ 1751823 h 6750795"/>
              <a:gd name="connsiteX2192" fmla="*/ 3893508 w 6630249"/>
              <a:gd name="connsiteY2192" fmla="*/ 1746693 h 6750795"/>
              <a:gd name="connsiteX2193" fmla="*/ 3870425 w 6630249"/>
              <a:gd name="connsiteY2193" fmla="*/ 1733896 h 6750795"/>
              <a:gd name="connsiteX2194" fmla="*/ 3875554 w 6630249"/>
              <a:gd name="connsiteY2194" fmla="*/ 1749286 h 6750795"/>
              <a:gd name="connsiteX2195" fmla="*/ 3870425 w 6630249"/>
              <a:gd name="connsiteY2195" fmla="*/ 1733896 h 6750795"/>
              <a:gd name="connsiteX2196" fmla="*/ 5083620 w 6630249"/>
              <a:gd name="connsiteY2196" fmla="*/ 1723636 h 6750795"/>
              <a:gd name="connsiteX2197" fmla="*/ 5068230 w 6630249"/>
              <a:gd name="connsiteY2197" fmla="*/ 1731331 h 6750795"/>
              <a:gd name="connsiteX2198" fmla="*/ 5083620 w 6630249"/>
              <a:gd name="connsiteY2198" fmla="*/ 1723636 h 6750795"/>
              <a:gd name="connsiteX2199" fmla="*/ 2726482 w 6630249"/>
              <a:gd name="connsiteY2199" fmla="*/ 1721044 h 6750795"/>
              <a:gd name="connsiteX2200" fmla="*/ 2688009 w 6630249"/>
              <a:gd name="connsiteY2200" fmla="*/ 1769777 h 6750795"/>
              <a:gd name="connsiteX2201" fmla="*/ 2739307 w 6630249"/>
              <a:gd name="connsiteY2201" fmla="*/ 1892891 h 6750795"/>
              <a:gd name="connsiteX2202" fmla="*/ 2754696 w 6630249"/>
              <a:gd name="connsiteY2202" fmla="*/ 1898020 h 6750795"/>
              <a:gd name="connsiteX2203" fmla="*/ 2721352 w 6630249"/>
              <a:gd name="connsiteY2203" fmla="*/ 1821075 h 6750795"/>
              <a:gd name="connsiteX2204" fmla="*/ 2739307 w 6630249"/>
              <a:gd name="connsiteY2204" fmla="*/ 1741563 h 6750795"/>
              <a:gd name="connsiteX2205" fmla="*/ 2726482 w 6630249"/>
              <a:gd name="connsiteY2205" fmla="*/ 1721044 h 6750795"/>
              <a:gd name="connsiteX2206" fmla="*/ 3075308 w 6630249"/>
              <a:gd name="connsiteY2206" fmla="*/ 1715914 h 6750795"/>
              <a:gd name="connsiteX2207" fmla="*/ 3049659 w 6630249"/>
              <a:gd name="connsiteY2207" fmla="*/ 1772342 h 6750795"/>
              <a:gd name="connsiteX2208" fmla="*/ 3034269 w 6630249"/>
              <a:gd name="connsiteY2208" fmla="*/ 1808250 h 6750795"/>
              <a:gd name="connsiteX2209" fmla="*/ 3062483 w 6630249"/>
              <a:gd name="connsiteY2209" fmla="*/ 1815944 h 6750795"/>
              <a:gd name="connsiteX2210" fmla="*/ 3075308 w 6630249"/>
              <a:gd name="connsiteY2210" fmla="*/ 1715914 h 6750795"/>
              <a:gd name="connsiteX2211" fmla="*/ 2929109 w 6630249"/>
              <a:gd name="connsiteY2211" fmla="*/ 1710784 h 6750795"/>
              <a:gd name="connsiteX2212" fmla="*/ 2926544 w 6630249"/>
              <a:gd name="connsiteY2212" fmla="*/ 1738998 h 6750795"/>
              <a:gd name="connsiteX2213" fmla="*/ 2929109 w 6630249"/>
              <a:gd name="connsiteY2213" fmla="*/ 1738998 h 6750795"/>
              <a:gd name="connsiteX2214" fmla="*/ 2929109 w 6630249"/>
              <a:gd name="connsiteY2214" fmla="*/ 1710784 h 6750795"/>
              <a:gd name="connsiteX2215" fmla="*/ 5078489 w 6630249"/>
              <a:gd name="connsiteY2215" fmla="*/ 1700553 h 6750795"/>
              <a:gd name="connsiteX2216" fmla="*/ 5093878 w 6630249"/>
              <a:gd name="connsiteY2216" fmla="*/ 1708247 h 6750795"/>
              <a:gd name="connsiteX2217" fmla="*/ 5078489 w 6630249"/>
              <a:gd name="connsiteY2217" fmla="*/ 1700553 h 6750795"/>
              <a:gd name="connsiteX2218" fmla="*/ 4052889 w 6630249"/>
              <a:gd name="connsiteY2218" fmla="*/ 1700334 h 6750795"/>
              <a:gd name="connsiteX2219" fmla="*/ 4050063 w 6630249"/>
              <a:gd name="connsiteY2219" fmla="*/ 1711991 h 6750795"/>
              <a:gd name="connsiteX2220" fmla="*/ 4051250 w 6630249"/>
              <a:gd name="connsiteY2220" fmla="*/ 1704693 h 6750795"/>
              <a:gd name="connsiteX2221" fmla="*/ 5119528 w 6630249"/>
              <a:gd name="connsiteY2221" fmla="*/ 1697989 h 6750795"/>
              <a:gd name="connsiteX2222" fmla="*/ 5096444 w 6630249"/>
              <a:gd name="connsiteY2222" fmla="*/ 1713378 h 6750795"/>
              <a:gd name="connsiteX2223" fmla="*/ 5111833 w 6630249"/>
              <a:gd name="connsiteY2223" fmla="*/ 1700553 h 6750795"/>
              <a:gd name="connsiteX2224" fmla="*/ 5119528 w 6630249"/>
              <a:gd name="connsiteY2224" fmla="*/ 1697989 h 6750795"/>
              <a:gd name="connsiteX2225" fmla="*/ 3352317 w 6630249"/>
              <a:gd name="connsiteY2225" fmla="*/ 1696066 h 6750795"/>
              <a:gd name="connsiteX2226" fmla="*/ 3354881 w 6630249"/>
              <a:gd name="connsiteY2226" fmla="*/ 1697989 h 6750795"/>
              <a:gd name="connsiteX2227" fmla="*/ 3349752 w 6630249"/>
              <a:gd name="connsiteY2227" fmla="*/ 1697989 h 6750795"/>
              <a:gd name="connsiteX2228" fmla="*/ 3352317 w 6630249"/>
              <a:gd name="connsiteY2228" fmla="*/ 1696066 h 6750795"/>
              <a:gd name="connsiteX2229" fmla="*/ 4728702 w 6630249"/>
              <a:gd name="connsiteY2229" fmla="*/ 1695745 h 6750795"/>
              <a:gd name="connsiteX2230" fmla="*/ 4729663 w 6630249"/>
              <a:gd name="connsiteY2230" fmla="*/ 1703119 h 6750795"/>
              <a:gd name="connsiteX2231" fmla="*/ 4721969 w 6630249"/>
              <a:gd name="connsiteY2231" fmla="*/ 1697989 h 6750795"/>
              <a:gd name="connsiteX2232" fmla="*/ 4728702 w 6630249"/>
              <a:gd name="connsiteY2232" fmla="*/ 1695745 h 6750795"/>
              <a:gd name="connsiteX2233" fmla="*/ 4149998 w 6630249"/>
              <a:gd name="connsiteY2233" fmla="*/ 1692830 h 6750795"/>
              <a:gd name="connsiteX2234" fmla="*/ 4098700 w 6630249"/>
              <a:gd name="connsiteY2234" fmla="*/ 1736433 h 6750795"/>
              <a:gd name="connsiteX2235" fmla="*/ 4065356 w 6630249"/>
              <a:gd name="connsiteY2235" fmla="*/ 1754387 h 6750795"/>
              <a:gd name="connsiteX2236" fmla="*/ 4047402 w 6630249"/>
              <a:gd name="connsiteY2236" fmla="*/ 1795426 h 6750795"/>
              <a:gd name="connsiteX2237" fmla="*/ 4057662 w 6630249"/>
              <a:gd name="connsiteY2237" fmla="*/ 1898020 h 6750795"/>
              <a:gd name="connsiteX2238" fmla="*/ 4057662 w 6630249"/>
              <a:gd name="connsiteY2238" fmla="*/ 1903150 h 6750795"/>
              <a:gd name="connsiteX2239" fmla="*/ 4101265 w 6630249"/>
              <a:gd name="connsiteY2239" fmla="*/ 1828769 h 6750795"/>
              <a:gd name="connsiteX2240" fmla="*/ 4149998 w 6630249"/>
              <a:gd name="connsiteY2240" fmla="*/ 1692830 h 6750795"/>
              <a:gd name="connsiteX2241" fmla="*/ 3859725 w 6630249"/>
              <a:gd name="connsiteY2241" fmla="*/ 1683710 h 6750795"/>
              <a:gd name="connsiteX2242" fmla="*/ 3855035 w 6630249"/>
              <a:gd name="connsiteY2242" fmla="*/ 1685153 h 6750795"/>
              <a:gd name="connsiteX2243" fmla="*/ 3859725 w 6630249"/>
              <a:gd name="connsiteY2243" fmla="*/ 1683710 h 6750795"/>
              <a:gd name="connsiteX2244" fmla="*/ 5163131 w 6630249"/>
              <a:gd name="connsiteY2244" fmla="*/ 1677470 h 6750795"/>
              <a:gd name="connsiteX2245" fmla="*/ 5168260 w 6630249"/>
              <a:gd name="connsiteY2245" fmla="*/ 1690295 h 6750795"/>
              <a:gd name="connsiteX2246" fmla="*/ 5160566 w 6630249"/>
              <a:gd name="connsiteY2246" fmla="*/ 1690295 h 6750795"/>
              <a:gd name="connsiteX2247" fmla="*/ 5163131 w 6630249"/>
              <a:gd name="connsiteY2247" fmla="*/ 1677470 h 6750795"/>
              <a:gd name="connsiteX2248" fmla="*/ 3365141 w 6630249"/>
              <a:gd name="connsiteY2248" fmla="*/ 1674906 h 6750795"/>
              <a:gd name="connsiteX2249" fmla="*/ 3365141 w 6630249"/>
              <a:gd name="connsiteY2249" fmla="*/ 1674906 h 6750795"/>
              <a:gd name="connsiteX2250" fmla="*/ 4755312 w 6630249"/>
              <a:gd name="connsiteY2250" fmla="*/ 1659516 h 6750795"/>
              <a:gd name="connsiteX2251" fmla="*/ 4763007 w 6630249"/>
              <a:gd name="connsiteY2251" fmla="*/ 1664646 h 6750795"/>
              <a:gd name="connsiteX2252" fmla="*/ 4755312 w 6630249"/>
              <a:gd name="connsiteY2252" fmla="*/ 1659516 h 6750795"/>
              <a:gd name="connsiteX2253" fmla="*/ 4769901 w 6630249"/>
              <a:gd name="connsiteY2253" fmla="*/ 1654787 h 6750795"/>
              <a:gd name="connsiteX2254" fmla="*/ 4765573 w 6630249"/>
              <a:gd name="connsiteY2254" fmla="*/ 1656951 h 6750795"/>
              <a:gd name="connsiteX2255" fmla="*/ 4769901 w 6630249"/>
              <a:gd name="connsiteY2255" fmla="*/ 1654787 h 6750795"/>
              <a:gd name="connsiteX2256" fmla="*/ 6296813 w 6630249"/>
              <a:gd name="connsiteY2256" fmla="*/ 1654385 h 6750795"/>
              <a:gd name="connsiteX2257" fmla="*/ 6294249 w 6630249"/>
              <a:gd name="connsiteY2257" fmla="*/ 1667211 h 6750795"/>
              <a:gd name="connsiteX2258" fmla="*/ 6296813 w 6630249"/>
              <a:gd name="connsiteY2258" fmla="*/ 1654385 h 6750795"/>
              <a:gd name="connsiteX2259" fmla="*/ 5260597 w 6630249"/>
              <a:gd name="connsiteY2259" fmla="*/ 1644115 h 6750795"/>
              <a:gd name="connsiteX2260" fmla="*/ 5258032 w 6630249"/>
              <a:gd name="connsiteY2260" fmla="*/ 1687718 h 6750795"/>
              <a:gd name="connsiteX2261" fmla="*/ 5237513 w 6630249"/>
              <a:gd name="connsiteY2261" fmla="*/ 1690283 h 6750795"/>
              <a:gd name="connsiteX2262" fmla="*/ 5240078 w 6630249"/>
              <a:gd name="connsiteY2262" fmla="*/ 1649244 h 6750795"/>
              <a:gd name="connsiteX2263" fmla="*/ 5260597 w 6630249"/>
              <a:gd name="connsiteY2263" fmla="*/ 1644115 h 6750795"/>
              <a:gd name="connsiteX2264" fmla="*/ 3121476 w 6630249"/>
              <a:gd name="connsiteY2264" fmla="*/ 1631273 h 6750795"/>
              <a:gd name="connsiteX2265" fmla="*/ 3103521 w 6630249"/>
              <a:gd name="connsiteY2265" fmla="*/ 1664616 h 6750795"/>
              <a:gd name="connsiteX2266" fmla="*/ 3080437 w 6630249"/>
              <a:gd name="connsiteY2266" fmla="*/ 1828769 h 6750795"/>
              <a:gd name="connsiteX2267" fmla="*/ 3093262 w 6630249"/>
              <a:gd name="connsiteY2267" fmla="*/ 1869807 h 6750795"/>
              <a:gd name="connsiteX2268" fmla="*/ 3111216 w 6630249"/>
              <a:gd name="connsiteY2268" fmla="*/ 1882631 h 6750795"/>
              <a:gd name="connsiteX2269" fmla="*/ 3121476 w 6630249"/>
              <a:gd name="connsiteY2269" fmla="*/ 1849289 h 6750795"/>
              <a:gd name="connsiteX2270" fmla="*/ 3139430 w 6630249"/>
              <a:gd name="connsiteY2270" fmla="*/ 1772342 h 6750795"/>
              <a:gd name="connsiteX2271" fmla="*/ 3139430 w 6630249"/>
              <a:gd name="connsiteY2271" fmla="*/ 1769777 h 6750795"/>
              <a:gd name="connsiteX2272" fmla="*/ 3121476 w 6630249"/>
              <a:gd name="connsiteY2272" fmla="*/ 1641532 h 6750795"/>
              <a:gd name="connsiteX2273" fmla="*/ 3121476 w 6630249"/>
              <a:gd name="connsiteY2273" fmla="*/ 1631273 h 6750795"/>
              <a:gd name="connsiteX2274" fmla="*/ 1292706 w 6630249"/>
              <a:gd name="connsiteY2274" fmla="*/ 1623578 h 6750795"/>
              <a:gd name="connsiteX2275" fmla="*/ 1313225 w 6630249"/>
              <a:gd name="connsiteY2275" fmla="*/ 1638967 h 6750795"/>
              <a:gd name="connsiteX2276" fmla="*/ 1292706 w 6630249"/>
              <a:gd name="connsiteY2276" fmla="*/ 1623578 h 6750795"/>
              <a:gd name="connsiteX2277" fmla="*/ 5237512 w 6630249"/>
              <a:gd name="connsiteY2277" fmla="*/ 1618477 h 6750795"/>
              <a:gd name="connsiteX2278" fmla="*/ 5224688 w 6630249"/>
              <a:gd name="connsiteY2278" fmla="*/ 1633868 h 6750795"/>
              <a:gd name="connsiteX2279" fmla="*/ 5237512 w 6630249"/>
              <a:gd name="connsiteY2279" fmla="*/ 1618477 h 6750795"/>
              <a:gd name="connsiteX2280" fmla="*/ 5177879 w 6630249"/>
              <a:gd name="connsiteY2280" fmla="*/ 1610463 h 6750795"/>
              <a:gd name="connsiteX2281" fmla="*/ 5183650 w 6630249"/>
              <a:gd name="connsiteY2281" fmla="*/ 1613348 h 6750795"/>
              <a:gd name="connsiteX2282" fmla="*/ 5177879 w 6630249"/>
              <a:gd name="connsiteY2282" fmla="*/ 1610463 h 6750795"/>
              <a:gd name="connsiteX2283" fmla="*/ 5899255 w 6630249"/>
              <a:gd name="connsiteY2283" fmla="*/ 1608859 h 6750795"/>
              <a:gd name="connsiteX2284" fmla="*/ 5901820 w 6630249"/>
              <a:gd name="connsiteY2284" fmla="*/ 1610783 h 6750795"/>
              <a:gd name="connsiteX2285" fmla="*/ 5896691 w 6630249"/>
              <a:gd name="connsiteY2285" fmla="*/ 1610783 h 6750795"/>
              <a:gd name="connsiteX2286" fmla="*/ 5899255 w 6630249"/>
              <a:gd name="connsiteY2286" fmla="*/ 1608859 h 6750795"/>
              <a:gd name="connsiteX2287" fmla="*/ 1275313 w 6630249"/>
              <a:gd name="connsiteY2287" fmla="*/ 1597809 h 6750795"/>
              <a:gd name="connsiteX2288" fmla="*/ 1272187 w 6630249"/>
              <a:gd name="connsiteY2288" fmla="*/ 1603059 h 6750795"/>
              <a:gd name="connsiteX2289" fmla="*/ 1287576 w 6630249"/>
              <a:gd name="connsiteY2289" fmla="*/ 1613318 h 6750795"/>
              <a:gd name="connsiteX2290" fmla="*/ 1275313 w 6630249"/>
              <a:gd name="connsiteY2290" fmla="*/ 1597809 h 6750795"/>
              <a:gd name="connsiteX2291" fmla="*/ 5332414 w 6630249"/>
              <a:gd name="connsiteY2291" fmla="*/ 1592817 h 6750795"/>
              <a:gd name="connsiteX2292" fmla="*/ 5317024 w 6630249"/>
              <a:gd name="connsiteY2292" fmla="*/ 1600513 h 6750795"/>
              <a:gd name="connsiteX2293" fmla="*/ 5332414 w 6630249"/>
              <a:gd name="connsiteY2293" fmla="*/ 1592817 h 6750795"/>
              <a:gd name="connsiteX2294" fmla="*/ 2998361 w 6630249"/>
              <a:gd name="connsiteY2294" fmla="*/ 1592799 h 6750795"/>
              <a:gd name="connsiteX2295" fmla="*/ 2967582 w 6630249"/>
              <a:gd name="connsiteY2295" fmla="*/ 1641532 h 6750795"/>
              <a:gd name="connsiteX2296" fmla="*/ 2939368 w 6630249"/>
              <a:gd name="connsiteY2296" fmla="*/ 1664616 h 6750795"/>
              <a:gd name="connsiteX2297" fmla="*/ 2936803 w 6630249"/>
              <a:gd name="connsiteY2297" fmla="*/ 1738998 h 6750795"/>
              <a:gd name="connsiteX2298" fmla="*/ 2967582 w 6630249"/>
              <a:gd name="connsiteY2298" fmla="*/ 1746693 h 6750795"/>
              <a:gd name="connsiteX2299" fmla="*/ 2975277 w 6630249"/>
              <a:gd name="connsiteY2299" fmla="*/ 1700525 h 6750795"/>
              <a:gd name="connsiteX2300" fmla="*/ 2998361 w 6630249"/>
              <a:gd name="connsiteY2300" fmla="*/ 1592799 h 6750795"/>
              <a:gd name="connsiteX2301" fmla="*/ 3867860 w 6630249"/>
              <a:gd name="connsiteY2301" fmla="*/ 1587701 h 6750795"/>
              <a:gd name="connsiteX2302" fmla="*/ 3872989 w 6630249"/>
              <a:gd name="connsiteY2302" fmla="*/ 1592831 h 6750795"/>
              <a:gd name="connsiteX2303" fmla="*/ 3870425 w 6630249"/>
              <a:gd name="connsiteY2303" fmla="*/ 1595395 h 6750795"/>
              <a:gd name="connsiteX2304" fmla="*/ 3867860 w 6630249"/>
              <a:gd name="connsiteY2304" fmla="*/ 1587701 h 6750795"/>
              <a:gd name="connsiteX2305" fmla="*/ 4842519 w 6630249"/>
              <a:gd name="connsiteY2305" fmla="*/ 1587700 h 6750795"/>
              <a:gd name="connsiteX2306" fmla="*/ 4824565 w 6630249"/>
              <a:gd name="connsiteY2306" fmla="*/ 1600524 h 6750795"/>
              <a:gd name="connsiteX2307" fmla="*/ 4842519 w 6630249"/>
              <a:gd name="connsiteY2307" fmla="*/ 1587700 h 6750795"/>
              <a:gd name="connsiteX2308" fmla="*/ 5659197 w 6630249"/>
              <a:gd name="connsiteY2308" fmla="*/ 1580808 h 6750795"/>
              <a:gd name="connsiteX2309" fmla="*/ 5655590 w 6630249"/>
              <a:gd name="connsiteY2309" fmla="*/ 1585136 h 6750795"/>
              <a:gd name="connsiteX2310" fmla="*/ 5659197 w 6630249"/>
              <a:gd name="connsiteY2310" fmla="*/ 1580808 h 6750795"/>
              <a:gd name="connsiteX2311" fmla="*/ 5132993 w 6630249"/>
              <a:gd name="connsiteY2311" fmla="*/ 1578723 h 6750795"/>
              <a:gd name="connsiteX2312" fmla="*/ 5140047 w 6630249"/>
              <a:gd name="connsiteY2312" fmla="*/ 1587700 h 6750795"/>
              <a:gd name="connsiteX2313" fmla="*/ 5122093 w 6630249"/>
              <a:gd name="connsiteY2313" fmla="*/ 1585136 h 6750795"/>
              <a:gd name="connsiteX2314" fmla="*/ 5132993 w 6630249"/>
              <a:gd name="connsiteY2314" fmla="*/ 1578723 h 6750795"/>
              <a:gd name="connsiteX2315" fmla="*/ 4845084 w 6630249"/>
              <a:gd name="connsiteY2315" fmla="*/ 1577441 h 6750795"/>
              <a:gd name="connsiteX2316" fmla="*/ 4852779 w 6630249"/>
              <a:gd name="connsiteY2316" fmla="*/ 1577441 h 6750795"/>
              <a:gd name="connsiteX2317" fmla="*/ 4842519 w 6630249"/>
              <a:gd name="connsiteY2317" fmla="*/ 1585135 h 6750795"/>
              <a:gd name="connsiteX2318" fmla="*/ 4845084 w 6630249"/>
              <a:gd name="connsiteY2318" fmla="*/ 1577441 h 6750795"/>
              <a:gd name="connsiteX2319" fmla="*/ 2908591 w 6630249"/>
              <a:gd name="connsiteY2319" fmla="*/ 1572318 h 6750795"/>
              <a:gd name="connsiteX2320" fmla="*/ 2906025 w 6630249"/>
              <a:gd name="connsiteY2320" fmla="*/ 1582579 h 6750795"/>
              <a:gd name="connsiteX2321" fmla="*/ 2908591 w 6630249"/>
              <a:gd name="connsiteY2321" fmla="*/ 1572318 h 6750795"/>
              <a:gd name="connsiteX2322" fmla="*/ 5229818 w 6630249"/>
              <a:gd name="connsiteY2322" fmla="*/ 1564617 h 6750795"/>
              <a:gd name="connsiteX2323" fmla="*/ 5242642 w 6630249"/>
              <a:gd name="connsiteY2323" fmla="*/ 1564617 h 6750795"/>
              <a:gd name="connsiteX2324" fmla="*/ 5240077 w 6630249"/>
              <a:gd name="connsiteY2324" fmla="*/ 1580006 h 6750795"/>
              <a:gd name="connsiteX2325" fmla="*/ 5229818 w 6630249"/>
              <a:gd name="connsiteY2325" fmla="*/ 1564617 h 6750795"/>
              <a:gd name="connsiteX2326" fmla="*/ 5266688 w 6630249"/>
              <a:gd name="connsiteY2326" fmla="*/ 1558846 h 6750795"/>
              <a:gd name="connsiteX2327" fmla="*/ 5275986 w 6630249"/>
              <a:gd name="connsiteY2327" fmla="*/ 1562052 h 6750795"/>
              <a:gd name="connsiteX2328" fmla="*/ 5268291 w 6630249"/>
              <a:gd name="connsiteY2328" fmla="*/ 1585136 h 6750795"/>
              <a:gd name="connsiteX2329" fmla="*/ 5260597 w 6630249"/>
              <a:gd name="connsiteY2329" fmla="*/ 1585136 h 6750795"/>
              <a:gd name="connsiteX2330" fmla="*/ 5255467 w 6630249"/>
              <a:gd name="connsiteY2330" fmla="*/ 1559487 h 6750795"/>
              <a:gd name="connsiteX2331" fmla="*/ 5266688 w 6630249"/>
              <a:gd name="connsiteY2331" fmla="*/ 1558846 h 6750795"/>
              <a:gd name="connsiteX2332" fmla="*/ 3124040 w 6630249"/>
              <a:gd name="connsiteY2332" fmla="*/ 1554326 h 6750795"/>
              <a:gd name="connsiteX2333" fmla="*/ 3106086 w 6630249"/>
              <a:gd name="connsiteY2333" fmla="*/ 1636402 h 6750795"/>
              <a:gd name="connsiteX2334" fmla="*/ 3118911 w 6630249"/>
              <a:gd name="connsiteY2334" fmla="*/ 1613318 h 6750795"/>
              <a:gd name="connsiteX2335" fmla="*/ 3124040 w 6630249"/>
              <a:gd name="connsiteY2335" fmla="*/ 1554326 h 6750795"/>
              <a:gd name="connsiteX2336" fmla="*/ 3878120 w 6630249"/>
              <a:gd name="connsiteY2336" fmla="*/ 1551771 h 6750795"/>
              <a:gd name="connsiteX2337" fmla="*/ 3880684 w 6630249"/>
              <a:gd name="connsiteY2337" fmla="*/ 1579984 h 6750795"/>
              <a:gd name="connsiteX2338" fmla="*/ 3878120 w 6630249"/>
              <a:gd name="connsiteY2338" fmla="*/ 1551771 h 6750795"/>
              <a:gd name="connsiteX2339" fmla="*/ 6532142 w 6630249"/>
              <a:gd name="connsiteY2339" fmla="*/ 1546984 h 6750795"/>
              <a:gd name="connsiteX2340" fmla="*/ 6540478 w 6630249"/>
              <a:gd name="connsiteY2340" fmla="*/ 1549228 h 6750795"/>
              <a:gd name="connsiteX2341" fmla="*/ 6527653 w 6630249"/>
              <a:gd name="connsiteY2341" fmla="*/ 1554358 h 6750795"/>
              <a:gd name="connsiteX2342" fmla="*/ 6532142 w 6630249"/>
              <a:gd name="connsiteY2342" fmla="*/ 1546984 h 6750795"/>
              <a:gd name="connsiteX2343" fmla="*/ 4932291 w 6630249"/>
              <a:gd name="connsiteY2343" fmla="*/ 1541534 h 6750795"/>
              <a:gd name="connsiteX2344" fmla="*/ 4934856 w 6630249"/>
              <a:gd name="connsiteY2344" fmla="*/ 1559488 h 6750795"/>
              <a:gd name="connsiteX2345" fmla="*/ 4932291 w 6630249"/>
              <a:gd name="connsiteY2345" fmla="*/ 1541534 h 6750795"/>
              <a:gd name="connsiteX2346" fmla="*/ 3924648 w 6630249"/>
              <a:gd name="connsiteY2346" fmla="*/ 1536021 h 6750795"/>
              <a:gd name="connsiteX2347" fmla="*/ 3924287 w 6630249"/>
              <a:gd name="connsiteY2347" fmla="*/ 1536381 h 6750795"/>
              <a:gd name="connsiteX2348" fmla="*/ 3924648 w 6630249"/>
              <a:gd name="connsiteY2348" fmla="*/ 1536021 h 6750795"/>
              <a:gd name="connsiteX2349" fmla="*/ 4065997 w 6630249"/>
              <a:gd name="connsiteY2349" fmla="*/ 1535741 h 6750795"/>
              <a:gd name="connsiteX2350" fmla="*/ 4070486 w 6630249"/>
              <a:gd name="connsiteY2350" fmla="*/ 1546641 h 6750795"/>
              <a:gd name="connsiteX2351" fmla="*/ 4057662 w 6630249"/>
              <a:gd name="connsiteY2351" fmla="*/ 1536382 h 6750795"/>
              <a:gd name="connsiteX2352" fmla="*/ 4065997 w 6630249"/>
              <a:gd name="connsiteY2352" fmla="*/ 1535741 h 6750795"/>
              <a:gd name="connsiteX2353" fmla="*/ 4960505 w 6630249"/>
              <a:gd name="connsiteY2353" fmla="*/ 1533839 h 6750795"/>
              <a:gd name="connsiteX2354" fmla="*/ 4957940 w 6630249"/>
              <a:gd name="connsiteY2354" fmla="*/ 1541534 h 6750795"/>
              <a:gd name="connsiteX2355" fmla="*/ 4957940 w 6630249"/>
              <a:gd name="connsiteY2355" fmla="*/ 1536404 h 6750795"/>
              <a:gd name="connsiteX2356" fmla="*/ 4960505 w 6630249"/>
              <a:gd name="connsiteY2356" fmla="*/ 1533839 h 6750795"/>
              <a:gd name="connsiteX2357" fmla="*/ 4791341 w 6630249"/>
              <a:gd name="connsiteY2357" fmla="*/ 1528749 h 6750795"/>
              <a:gd name="connsiteX2358" fmla="*/ 4798916 w 6630249"/>
              <a:gd name="connsiteY2358" fmla="*/ 1554358 h 6750795"/>
              <a:gd name="connsiteX2359" fmla="*/ 4783527 w 6630249"/>
              <a:gd name="connsiteY2359" fmla="*/ 1531274 h 6750795"/>
              <a:gd name="connsiteX2360" fmla="*/ 4791341 w 6630249"/>
              <a:gd name="connsiteY2360" fmla="*/ 1528749 h 6750795"/>
              <a:gd name="connsiteX2361" fmla="*/ 6625120 w 6630249"/>
              <a:gd name="connsiteY2361" fmla="*/ 1528709 h 6750795"/>
              <a:gd name="connsiteX2362" fmla="*/ 6630249 w 6630249"/>
              <a:gd name="connsiteY2362" fmla="*/ 1528709 h 6750795"/>
              <a:gd name="connsiteX2363" fmla="*/ 6627684 w 6630249"/>
              <a:gd name="connsiteY2363" fmla="*/ 1536404 h 6750795"/>
              <a:gd name="connsiteX2364" fmla="*/ 6622555 w 6630249"/>
              <a:gd name="connsiteY2364" fmla="*/ 1536404 h 6750795"/>
              <a:gd name="connsiteX2365" fmla="*/ 6625120 w 6630249"/>
              <a:gd name="connsiteY2365" fmla="*/ 1528709 h 6750795"/>
              <a:gd name="connsiteX2366" fmla="*/ 4191036 w 6630249"/>
              <a:gd name="connsiteY2366" fmla="*/ 1526112 h 6750795"/>
              <a:gd name="connsiteX2367" fmla="*/ 4142303 w 6630249"/>
              <a:gd name="connsiteY2367" fmla="*/ 1567150 h 6750795"/>
              <a:gd name="connsiteX2368" fmla="*/ 4073051 w 6630249"/>
              <a:gd name="connsiteY2368" fmla="*/ 1731303 h 6750795"/>
              <a:gd name="connsiteX2369" fmla="*/ 4096135 w 6630249"/>
              <a:gd name="connsiteY2369" fmla="*/ 1718479 h 6750795"/>
              <a:gd name="connsiteX2370" fmla="*/ 4157692 w 6630249"/>
              <a:gd name="connsiteY2370" fmla="*/ 1667181 h 6750795"/>
              <a:gd name="connsiteX2371" fmla="*/ 4191036 w 6630249"/>
              <a:gd name="connsiteY2371" fmla="*/ 1526112 h 6750795"/>
              <a:gd name="connsiteX2372" fmla="*/ 3170209 w 6630249"/>
              <a:gd name="connsiteY2372" fmla="*/ 1526112 h 6750795"/>
              <a:gd name="connsiteX2373" fmla="*/ 3126605 w 6630249"/>
              <a:gd name="connsiteY2373" fmla="*/ 1613318 h 6750795"/>
              <a:gd name="connsiteX2374" fmla="*/ 3126605 w 6630249"/>
              <a:gd name="connsiteY2374" fmla="*/ 1638967 h 6750795"/>
              <a:gd name="connsiteX2375" fmla="*/ 3141995 w 6630249"/>
              <a:gd name="connsiteY2375" fmla="*/ 1751823 h 6750795"/>
              <a:gd name="connsiteX2376" fmla="*/ 3165079 w 6630249"/>
              <a:gd name="connsiteY2376" fmla="*/ 1636402 h 6750795"/>
              <a:gd name="connsiteX2377" fmla="*/ 3149689 w 6630249"/>
              <a:gd name="connsiteY2377" fmla="*/ 1631273 h 6750795"/>
              <a:gd name="connsiteX2378" fmla="*/ 3154819 w 6630249"/>
              <a:gd name="connsiteY2378" fmla="*/ 1608189 h 6750795"/>
              <a:gd name="connsiteX2379" fmla="*/ 3167644 w 6630249"/>
              <a:gd name="connsiteY2379" fmla="*/ 1608189 h 6750795"/>
              <a:gd name="connsiteX2380" fmla="*/ 3170209 w 6630249"/>
              <a:gd name="connsiteY2380" fmla="*/ 1526112 h 6750795"/>
              <a:gd name="connsiteX2381" fmla="*/ 3957631 w 6630249"/>
              <a:gd name="connsiteY2381" fmla="*/ 1520993 h 6750795"/>
              <a:gd name="connsiteX2382" fmla="*/ 3962760 w 6630249"/>
              <a:gd name="connsiteY2382" fmla="*/ 1531252 h 6750795"/>
              <a:gd name="connsiteX2383" fmla="*/ 3957631 w 6630249"/>
              <a:gd name="connsiteY2383" fmla="*/ 1520993 h 6750795"/>
              <a:gd name="connsiteX2384" fmla="*/ 4937420 w 6630249"/>
              <a:gd name="connsiteY2384" fmla="*/ 1505626 h 6750795"/>
              <a:gd name="connsiteX2385" fmla="*/ 4934855 w 6630249"/>
              <a:gd name="connsiteY2385" fmla="*/ 1518450 h 6750795"/>
              <a:gd name="connsiteX2386" fmla="*/ 4929726 w 6630249"/>
              <a:gd name="connsiteY2386" fmla="*/ 1518450 h 6750795"/>
              <a:gd name="connsiteX2387" fmla="*/ 4937420 w 6630249"/>
              <a:gd name="connsiteY2387" fmla="*/ 1505626 h 6750795"/>
              <a:gd name="connsiteX2388" fmla="*/ 5501697 w 6630249"/>
              <a:gd name="connsiteY2388" fmla="*/ 1503061 h 6750795"/>
              <a:gd name="connsiteX2389" fmla="*/ 5506827 w 6630249"/>
              <a:gd name="connsiteY2389" fmla="*/ 1503061 h 6750795"/>
              <a:gd name="connsiteX2390" fmla="*/ 5506827 w 6630249"/>
              <a:gd name="connsiteY2390" fmla="*/ 1508191 h 6750795"/>
              <a:gd name="connsiteX2391" fmla="*/ 5501697 w 6630249"/>
              <a:gd name="connsiteY2391" fmla="*/ 1508191 h 6750795"/>
              <a:gd name="connsiteX2392" fmla="*/ 5501697 w 6630249"/>
              <a:gd name="connsiteY2392" fmla="*/ 1503061 h 6750795"/>
              <a:gd name="connsiteX2393" fmla="*/ 4370579 w 6630249"/>
              <a:gd name="connsiteY2393" fmla="*/ 1497265 h 6750795"/>
              <a:gd name="connsiteX2394" fmla="*/ 4383404 w 6630249"/>
              <a:gd name="connsiteY2394" fmla="*/ 1500471 h 6750795"/>
              <a:gd name="connsiteX2395" fmla="*/ 4380839 w 6630249"/>
              <a:gd name="connsiteY2395" fmla="*/ 1510730 h 6750795"/>
              <a:gd name="connsiteX2396" fmla="*/ 4388533 w 6630249"/>
              <a:gd name="connsiteY2396" fmla="*/ 1572289 h 6750795"/>
              <a:gd name="connsiteX2397" fmla="*/ 4378274 w 6630249"/>
              <a:gd name="connsiteY2397" fmla="*/ 1577419 h 6750795"/>
              <a:gd name="connsiteX2398" fmla="*/ 4365449 w 6630249"/>
              <a:gd name="connsiteY2398" fmla="*/ 1582549 h 6750795"/>
              <a:gd name="connsiteX2399" fmla="*/ 4347495 w 6630249"/>
              <a:gd name="connsiteY2399" fmla="*/ 1577419 h 6750795"/>
              <a:gd name="connsiteX2400" fmla="*/ 4337235 w 6630249"/>
              <a:gd name="connsiteY2400" fmla="*/ 1567159 h 6750795"/>
              <a:gd name="connsiteX2401" fmla="*/ 4342365 w 6630249"/>
              <a:gd name="connsiteY2401" fmla="*/ 1556900 h 6750795"/>
              <a:gd name="connsiteX2402" fmla="*/ 4332105 w 6630249"/>
              <a:gd name="connsiteY2402" fmla="*/ 1549205 h 6750795"/>
              <a:gd name="connsiteX2403" fmla="*/ 4329540 w 6630249"/>
              <a:gd name="connsiteY2403" fmla="*/ 1538944 h 6750795"/>
              <a:gd name="connsiteX2404" fmla="*/ 4337235 w 6630249"/>
              <a:gd name="connsiteY2404" fmla="*/ 1533816 h 6750795"/>
              <a:gd name="connsiteX2405" fmla="*/ 4334669 w 6630249"/>
              <a:gd name="connsiteY2405" fmla="*/ 1518425 h 6750795"/>
              <a:gd name="connsiteX2406" fmla="*/ 4344930 w 6630249"/>
              <a:gd name="connsiteY2406" fmla="*/ 1505601 h 6750795"/>
              <a:gd name="connsiteX2407" fmla="*/ 4357755 w 6630249"/>
              <a:gd name="connsiteY2407" fmla="*/ 1497906 h 6750795"/>
              <a:gd name="connsiteX2408" fmla="*/ 4370579 w 6630249"/>
              <a:gd name="connsiteY2408" fmla="*/ 1497265 h 6750795"/>
              <a:gd name="connsiteX2409" fmla="*/ 4078181 w 6630249"/>
              <a:gd name="connsiteY2409" fmla="*/ 1479943 h 6750795"/>
              <a:gd name="connsiteX2410" fmla="*/ 4052532 w 6630249"/>
              <a:gd name="connsiteY2410" fmla="*/ 1500462 h 6750795"/>
              <a:gd name="connsiteX2411" fmla="*/ 3944806 w 6630249"/>
              <a:gd name="connsiteY2411" fmla="*/ 1615883 h 6750795"/>
              <a:gd name="connsiteX2412" fmla="*/ 3903768 w 6630249"/>
              <a:gd name="connsiteY2412" fmla="*/ 1721044 h 6750795"/>
              <a:gd name="connsiteX2413" fmla="*/ 3931982 w 6630249"/>
              <a:gd name="connsiteY2413" fmla="*/ 1728738 h 6750795"/>
              <a:gd name="connsiteX2414" fmla="*/ 3937111 w 6630249"/>
              <a:gd name="connsiteY2414" fmla="*/ 1746693 h 6750795"/>
              <a:gd name="connsiteX2415" fmla="*/ 3985845 w 6630249"/>
              <a:gd name="connsiteY2415" fmla="*/ 1605624 h 6750795"/>
              <a:gd name="connsiteX2416" fmla="*/ 4078181 w 6630249"/>
              <a:gd name="connsiteY2416" fmla="*/ 1479943 h 6750795"/>
              <a:gd name="connsiteX2417" fmla="*/ 3967891 w 6630249"/>
              <a:gd name="connsiteY2417" fmla="*/ 1477389 h 6750795"/>
              <a:gd name="connsiteX2418" fmla="*/ 3973021 w 6630249"/>
              <a:gd name="connsiteY2418" fmla="*/ 1490214 h 6750795"/>
              <a:gd name="connsiteX2419" fmla="*/ 3967891 w 6630249"/>
              <a:gd name="connsiteY2419" fmla="*/ 1477389 h 6750795"/>
              <a:gd name="connsiteX2420" fmla="*/ 2982972 w 6630249"/>
              <a:gd name="connsiteY2420" fmla="*/ 1472248 h 6750795"/>
              <a:gd name="connsiteX2421" fmla="*/ 2949629 w 6630249"/>
              <a:gd name="connsiteY2421" fmla="*/ 1554326 h 6750795"/>
              <a:gd name="connsiteX2422" fmla="*/ 2957322 w 6630249"/>
              <a:gd name="connsiteY2422" fmla="*/ 1549196 h 6750795"/>
              <a:gd name="connsiteX2423" fmla="*/ 2957322 w 6630249"/>
              <a:gd name="connsiteY2423" fmla="*/ 1546631 h 6750795"/>
              <a:gd name="connsiteX2424" fmla="*/ 2982972 w 6630249"/>
              <a:gd name="connsiteY2424" fmla="*/ 1472248 h 6750795"/>
              <a:gd name="connsiteX2425" fmla="*/ 3916593 w 6630249"/>
              <a:gd name="connsiteY2425" fmla="*/ 1469696 h 6750795"/>
              <a:gd name="connsiteX2426" fmla="*/ 3924287 w 6630249"/>
              <a:gd name="connsiteY2426" fmla="*/ 1472261 h 6750795"/>
              <a:gd name="connsiteX2427" fmla="*/ 3919157 w 6630249"/>
              <a:gd name="connsiteY2427" fmla="*/ 1482520 h 6750795"/>
              <a:gd name="connsiteX2428" fmla="*/ 3916593 w 6630249"/>
              <a:gd name="connsiteY2428" fmla="*/ 1469696 h 6750795"/>
              <a:gd name="connsiteX2429" fmla="*/ 4934855 w 6630249"/>
              <a:gd name="connsiteY2429" fmla="*/ 1454329 h 6750795"/>
              <a:gd name="connsiteX2430" fmla="*/ 4934855 w 6630249"/>
              <a:gd name="connsiteY2430" fmla="*/ 1454329 h 6750795"/>
              <a:gd name="connsiteX2431" fmla="*/ 4752748 w 6630249"/>
              <a:gd name="connsiteY2431" fmla="*/ 1444071 h 6750795"/>
              <a:gd name="connsiteX2432" fmla="*/ 4752748 w 6630249"/>
              <a:gd name="connsiteY2432" fmla="*/ 1451764 h 6750795"/>
              <a:gd name="connsiteX2433" fmla="*/ 4752748 w 6630249"/>
              <a:gd name="connsiteY2433" fmla="*/ 1444071 h 6750795"/>
              <a:gd name="connsiteX2434" fmla="*/ 4950245 w 6630249"/>
              <a:gd name="connsiteY2434" fmla="*/ 1442146 h 6750795"/>
              <a:gd name="connsiteX2435" fmla="*/ 4952809 w 6630249"/>
              <a:gd name="connsiteY2435" fmla="*/ 1444070 h 6750795"/>
              <a:gd name="connsiteX2436" fmla="*/ 4947680 w 6630249"/>
              <a:gd name="connsiteY2436" fmla="*/ 1444070 h 6750795"/>
              <a:gd name="connsiteX2437" fmla="*/ 4950245 w 6630249"/>
              <a:gd name="connsiteY2437" fmla="*/ 1442146 h 6750795"/>
              <a:gd name="connsiteX2438" fmla="*/ 5476008 w 6630249"/>
              <a:gd name="connsiteY2438" fmla="*/ 1438620 h 6750795"/>
              <a:gd name="connsiteX2439" fmla="*/ 5473483 w 6630249"/>
              <a:gd name="connsiteY2439" fmla="*/ 1441505 h 6750795"/>
              <a:gd name="connsiteX2440" fmla="*/ 5476008 w 6630249"/>
              <a:gd name="connsiteY2440" fmla="*/ 1438620 h 6750795"/>
              <a:gd name="connsiteX2441" fmla="*/ 5891561 w 6630249"/>
              <a:gd name="connsiteY2441" fmla="*/ 1436376 h 6750795"/>
              <a:gd name="connsiteX2442" fmla="*/ 5876170 w 6630249"/>
              <a:gd name="connsiteY2442" fmla="*/ 1485108 h 6750795"/>
              <a:gd name="connsiteX2443" fmla="*/ 5891561 w 6630249"/>
              <a:gd name="connsiteY2443" fmla="*/ 1436376 h 6750795"/>
              <a:gd name="connsiteX2444" fmla="*/ 5178520 w 6630249"/>
              <a:gd name="connsiteY2444" fmla="*/ 1433811 h 6750795"/>
              <a:gd name="connsiteX2445" fmla="*/ 5155436 w 6630249"/>
              <a:gd name="connsiteY2445" fmla="*/ 1449200 h 6750795"/>
              <a:gd name="connsiteX2446" fmla="*/ 5178520 w 6630249"/>
              <a:gd name="connsiteY2446" fmla="*/ 1433811 h 6750795"/>
              <a:gd name="connsiteX2447" fmla="*/ 4503953 w 6630249"/>
              <a:gd name="connsiteY2447" fmla="*/ 1431246 h 6750795"/>
              <a:gd name="connsiteX2448" fmla="*/ 4506518 w 6630249"/>
              <a:gd name="connsiteY2448" fmla="*/ 1449200 h 6750795"/>
              <a:gd name="connsiteX2449" fmla="*/ 4491129 w 6630249"/>
              <a:gd name="connsiteY2449" fmla="*/ 1436376 h 6750795"/>
              <a:gd name="connsiteX2450" fmla="*/ 4503953 w 6630249"/>
              <a:gd name="connsiteY2450" fmla="*/ 1431246 h 6750795"/>
              <a:gd name="connsiteX2451" fmla="*/ 3031704 w 6630249"/>
              <a:gd name="connsiteY2451" fmla="*/ 1426080 h 6750795"/>
              <a:gd name="connsiteX2452" fmla="*/ 3003492 w 6630249"/>
              <a:gd name="connsiteY2452" fmla="*/ 1479943 h 6750795"/>
              <a:gd name="connsiteX2453" fmla="*/ 2980406 w 6630249"/>
              <a:gd name="connsiteY2453" fmla="*/ 1533807 h 6750795"/>
              <a:gd name="connsiteX2454" fmla="*/ 2995796 w 6630249"/>
              <a:gd name="connsiteY2454" fmla="*/ 1523547 h 6750795"/>
              <a:gd name="connsiteX2455" fmla="*/ 3013751 w 6630249"/>
              <a:gd name="connsiteY2455" fmla="*/ 1518416 h 6750795"/>
              <a:gd name="connsiteX2456" fmla="*/ 3031704 w 6630249"/>
              <a:gd name="connsiteY2456" fmla="*/ 1426080 h 6750795"/>
              <a:gd name="connsiteX2457" fmla="*/ 3914028 w 6630249"/>
              <a:gd name="connsiteY2457" fmla="*/ 1415832 h 6750795"/>
              <a:gd name="connsiteX2458" fmla="*/ 3928135 w 6630249"/>
              <a:gd name="connsiteY2458" fmla="*/ 1415832 h 6750795"/>
              <a:gd name="connsiteX2459" fmla="*/ 3934547 w 6630249"/>
              <a:gd name="connsiteY2459" fmla="*/ 1431222 h 6750795"/>
              <a:gd name="connsiteX2460" fmla="*/ 3914028 w 6630249"/>
              <a:gd name="connsiteY2460" fmla="*/ 1415832 h 6750795"/>
              <a:gd name="connsiteX2461" fmla="*/ 4693755 w 6630249"/>
              <a:gd name="connsiteY2461" fmla="*/ 1405597 h 6750795"/>
              <a:gd name="connsiteX2462" fmla="*/ 4698885 w 6630249"/>
              <a:gd name="connsiteY2462" fmla="*/ 1420987 h 6750795"/>
              <a:gd name="connsiteX2463" fmla="*/ 4693755 w 6630249"/>
              <a:gd name="connsiteY2463" fmla="*/ 1405597 h 6750795"/>
              <a:gd name="connsiteX2464" fmla="*/ 5619682 w 6630249"/>
              <a:gd name="connsiteY2464" fmla="*/ 1397882 h 6750795"/>
              <a:gd name="connsiteX2465" fmla="*/ 5642765 w 6630249"/>
              <a:gd name="connsiteY2465" fmla="*/ 1426095 h 6750795"/>
              <a:gd name="connsiteX2466" fmla="*/ 5637636 w 6630249"/>
              <a:gd name="connsiteY2466" fmla="*/ 1469699 h 6750795"/>
              <a:gd name="connsiteX2467" fmla="*/ 5617117 w 6630249"/>
              <a:gd name="connsiteY2467" fmla="*/ 1487653 h 6750795"/>
              <a:gd name="connsiteX2468" fmla="*/ 5578643 w 6630249"/>
              <a:gd name="connsiteY2468" fmla="*/ 1482523 h 6750795"/>
              <a:gd name="connsiteX2469" fmla="*/ 5568383 w 6630249"/>
              <a:gd name="connsiteY2469" fmla="*/ 1464569 h 6750795"/>
              <a:gd name="connsiteX2470" fmla="*/ 5576078 w 6630249"/>
              <a:gd name="connsiteY2470" fmla="*/ 1420966 h 6750795"/>
              <a:gd name="connsiteX2471" fmla="*/ 5619682 w 6630249"/>
              <a:gd name="connsiteY2471" fmla="*/ 1397882 h 6750795"/>
              <a:gd name="connsiteX2472" fmla="*/ 5188780 w 6630249"/>
              <a:gd name="connsiteY2472" fmla="*/ 1392774 h 6750795"/>
              <a:gd name="connsiteX2473" fmla="*/ 5196474 w 6630249"/>
              <a:gd name="connsiteY2473" fmla="*/ 1392774 h 6750795"/>
              <a:gd name="connsiteX2474" fmla="*/ 5196474 w 6630249"/>
              <a:gd name="connsiteY2474" fmla="*/ 1397904 h 6750795"/>
              <a:gd name="connsiteX2475" fmla="*/ 5188780 w 6630249"/>
              <a:gd name="connsiteY2475" fmla="*/ 1397904 h 6750795"/>
              <a:gd name="connsiteX2476" fmla="*/ 5188780 w 6630249"/>
              <a:gd name="connsiteY2476" fmla="*/ 1392774 h 6750795"/>
              <a:gd name="connsiteX2477" fmla="*/ 2898330 w 6630249"/>
              <a:gd name="connsiteY2477" fmla="*/ 1387649 h 6750795"/>
              <a:gd name="connsiteX2478" fmla="*/ 2913719 w 6630249"/>
              <a:gd name="connsiteY2478" fmla="*/ 1395342 h 6750795"/>
              <a:gd name="connsiteX2479" fmla="*/ 2918850 w 6630249"/>
              <a:gd name="connsiteY2479" fmla="*/ 1387649 h 6750795"/>
              <a:gd name="connsiteX2480" fmla="*/ 2926544 w 6630249"/>
              <a:gd name="connsiteY2480" fmla="*/ 1390214 h 6750795"/>
              <a:gd name="connsiteX2481" fmla="*/ 2926544 w 6630249"/>
              <a:gd name="connsiteY2481" fmla="*/ 1400473 h 6750795"/>
              <a:gd name="connsiteX2482" fmla="*/ 2921414 w 6630249"/>
              <a:gd name="connsiteY2482" fmla="*/ 1392779 h 6750795"/>
              <a:gd name="connsiteX2483" fmla="*/ 2921414 w 6630249"/>
              <a:gd name="connsiteY2483" fmla="*/ 1405603 h 6750795"/>
              <a:gd name="connsiteX2484" fmla="*/ 2929109 w 6630249"/>
              <a:gd name="connsiteY2484" fmla="*/ 1408167 h 6750795"/>
              <a:gd name="connsiteX2485" fmla="*/ 2921414 w 6630249"/>
              <a:gd name="connsiteY2485" fmla="*/ 1415862 h 6750795"/>
              <a:gd name="connsiteX2486" fmla="*/ 2936803 w 6630249"/>
              <a:gd name="connsiteY2486" fmla="*/ 1413298 h 6750795"/>
              <a:gd name="connsiteX2487" fmla="*/ 2929109 w 6630249"/>
              <a:gd name="connsiteY2487" fmla="*/ 1428687 h 6750795"/>
              <a:gd name="connsiteX2488" fmla="*/ 2911154 w 6630249"/>
              <a:gd name="connsiteY2488" fmla="*/ 1426122 h 6750795"/>
              <a:gd name="connsiteX2489" fmla="*/ 2908591 w 6630249"/>
              <a:gd name="connsiteY2489" fmla="*/ 1418427 h 6750795"/>
              <a:gd name="connsiteX2490" fmla="*/ 2921414 w 6630249"/>
              <a:gd name="connsiteY2490" fmla="*/ 1408167 h 6750795"/>
              <a:gd name="connsiteX2491" fmla="*/ 2916284 w 6630249"/>
              <a:gd name="connsiteY2491" fmla="*/ 1413298 h 6750795"/>
              <a:gd name="connsiteX2492" fmla="*/ 2903460 w 6630249"/>
              <a:gd name="connsiteY2492" fmla="*/ 1410732 h 6750795"/>
              <a:gd name="connsiteX2493" fmla="*/ 2906025 w 6630249"/>
              <a:gd name="connsiteY2493" fmla="*/ 1397908 h 6750795"/>
              <a:gd name="connsiteX2494" fmla="*/ 2900895 w 6630249"/>
              <a:gd name="connsiteY2494" fmla="*/ 1405603 h 6750795"/>
              <a:gd name="connsiteX2495" fmla="*/ 2898330 w 6630249"/>
              <a:gd name="connsiteY2495" fmla="*/ 1387649 h 6750795"/>
              <a:gd name="connsiteX2496" fmla="*/ 2908591 w 6630249"/>
              <a:gd name="connsiteY2496" fmla="*/ 1379955 h 6750795"/>
              <a:gd name="connsiteX2497" fmla="*/ 2916284 w 6630249"/>
              <a:gd name="connsiteY2497" fmla="*/ 1390215 h 6750795"/>
              <a:gd name="connsiteX2498" fmla="*/ 2908591 w 6630249"/>
              <a:gd name="connsiteY2498" fmla="*/ 1379955 h 6750795"/>
              <a:gd name="connsiteX2499" fmla="*/ 4224380 w 6630249"/>
              <a:gd name="connsiteY2499" fmla="*/ 1377347 h 6750795"/>
              <a:gd name="connsiteX2500" fmla="*/ 4149998 w 6630249"/>
              <a:gd name="connsiteY2500" fmla="*/ 1551761 h 6750795"/>
              <a:gd name="connsiteX2501" fmla="*/ 4193601 w 6630249"/>
              <a:gd name="connsiteY2501" fmla="*/ 1515852 h 6750795"/>
              <a:gd name="connsiteX2502" fmla="*/ 4224380 w 6630249"/>
              <a:gd name="connsiteY2502" fmla="*/ 1377347 h 6750795"/>
              <a:gd name="connsiteX2503" fmla="*/ 4637328 w 6630249"/>
              <a:gd name="connsiteY2503" fmla="*/ 1374820 h 6750795"/>
              <a:gd name="connsiteX2504" fmla="*/ 4642457 w 6630249"/>
              <a:gd name="connsiteY2504" fmla="*/ 1374820 h 6750795"/>
              <a:gd name="connsiteX2505" fmla="*/ 4642457 w 6630249"/>
              <a:gd name="connsiteY2505" fmla="*/ 1379951 h 6750795"/>
              <a:gd name="connsiteX2506" fmla="*/ 4637328 w 6630249"/>
              <a:gd name="connsiteY2506" fmla="*/ 1379951 h 6750795"/>
              <a:gd name="connsiteX2507" fmla="*/ 4637328 w 6630249"/>
              <a:gd name="connsiteY2507" fmla="*/ 1374820 h 6750795"/>
              <a:gd name="connsiteX2508" fmla="*/ 3867860 w 6630249"/>
              <a:gd name="connsiteY2508" fmla="*/ 1372228 h 6750795"/>
              <a:gd name="connsiteX2509" fmla="*/ 3857600 w 6630249"/>
              <a:gd name="connsiteY2509" fmla="*/ 1390182 h 6750795"/>
              <a:gd name="connsiteX2510" fmla="*/ 3860165 w 6630249"/>
              <a:gd name="connsiteY2510" fmla="*/ 1397877 h 6750795"/>
              <a:gd name="connsiteX2511" fmla="*/ 3872989 w 6630249"/>
              <a:gd name="connsiteY2511" fmla="*/ 1382487 h 6750795"/>
              <a:gd name="connsiteX2512" fmla="*/ 3867860 w 6630249"/>
              <a:gd name="connsiteY2512" fmla="*/ 1410701 h 6750795"/>
              <a:gd name="connsiteX2513" fmla="*/ 3865295 w 6630249"/>
              <a:gd name="connsiteY2513" fmla="*/ 1400441 h 6750795"/>
              <a:gd name="connsiteX2514" fmla="*/ 3857600 w 6630249"/>
              <a:gd name="connsiteY2514" fmla="*/ 1410701 h 6750795"/>
              <a:gd name="connsiteX2515" fmla="*/ 3852470 w 6630249"/>
              <a:gd name="connsiteY2515" fmla="*/ 1413266 h 6750795"/>
              <a:gd name="connsiteX2516" fmla="*/ 3844776 w 6630249"/>
              <a:gd name="connsiteY2516" fmla="*/ 1413266 h 6750795"/>
              <a:gd name="connsiteX2517" fmla="*/ 3852470 w 6630249"/>
              <a:gd name="connsiteY2517" fmla="*/ 1374793 h 6750795"/>
              <a:gd name="connsiteX2518" fmla="*/ 3855035 w 6630249"/>
              <a:gd name="connsiteY2518" fmla="*/ 1382487 h 6750795"/>
              <a:gd name="connsiteX2519" fmla="*/ 3867860 w 6630249"/>
              <a:gd name="connsiteY2519" fmla="*/ 1372228 h 6750795"/>
              <a:gd name="connsiteX2520" fmla="*/ 5965943 w 6630249"/>
              <a:gd name="connsiteY2520" fmla="*/ 1370331 h 6750795"/>
              <a:gd name="connsiteX2521" fmla="*/ 5968508 w 6630249"/>
              <a:gd name="connsiteY2521" fmla="*/ 1372255 h 6750795"/>
              <a:gd name="connsiteX2522" fmla="*/ 5963378 w 6630249"/>
              <a:gd name="connsiteY2522" fmla="*/ 1372255 h 6750795"/>
              <a:gd name="connsiteX2523" fmla="*/ 5965943 w 6630249"/>
              <a:gd name="connsiteY2523" fmla="*/ 1370331 h 6750795"/>
              <a:gd name="connsiteX2524" fmla="*/ 2908591 w 6630249"/>
              <a:gd name="connsiteY2524" fmla="*/ 1369697 h 6750795"/>
              <a:gd name="connsiteX2525" fmla="*/ 2913719 w 6630249"/>
              <a:gd name="connsiteY2525" fmla="*/ 1369697 h 6750795"/>
              <a:gd name="connsiteX2526" fmla="*/ 2911155 w 6630249"/>
              <a:gd name="connsiteY2526" fmla="*/ 1377391 h 6750795"/>
              <a:gd name="connsiteX2527" fmla="*/ 2906025 w 6630249"/>
              <a:gd name="connsiteY2527" fmla="*/ 1377391 h 6750795"/>
              <a:gd name="connsiteX2528" fmla="*/ 2908591 w 6630249"/>
              <a:gd name="connsiteY2528" fmla="*/ 1369697 h 6750795"/>
              <a:gd name="connsiteX2529" fmla="*/ 3118911 w 6630249"/>
              <a:gd name="connsiteY2529" fmla="*/ 1367130 h 6750795"/>
              <a:gd name="connsiteX2530" fmla="*/ 3113781 w 6630249"/>
              <a:gd name="connsiteY2530" fmla="*/ 1374825 h 6750795"/>
              <a:gd name="connsiteX2531" fmla="*/ 3118911 w 6630249"/>
              <a:gd name="connsiteY2531" fmla="*/ 1367130 h 6750795"/>
              <a:gd name="connsiteX2532" fmla="*/ 3911462 w 6630249"/>
              <a:gd name="connsiteY2532" fmla="*/ 1367098 h 6750795"/>
              <a:gd name="connsiteX2533" fmla="*/ 3916593 w 6630249"/>
              <a:gd name="connsiteY2533" fmla="*/ 1372228 h 6750795"/>
              <a:gd name="connsiteX2534" fmla="*/ 3908898 w 6630249"/>
              <a:gd name="connsiteY2534" fmla="*/ 1374792 h 6750795"/>
              <a:gd name="connsiteX2535" fmla="*/ 3906333 w 6630249"/>
              <a:gd name="connsiteY2535" fmla="*/ 1379922 h 6750795"/>
              <a:gd name="connsiteX2536" fmla="*/ 3911462 w 6630249"/>
              <a:gd name="connsiteY2536" fmla="*/ 1367098 h 6750795"/>
              <a:gd name="connsiteX2537" fmla="*/ 2895765 w 6630249"/>
              <a:gd name="connsiteY2537" fmla="*/ 1364566 h 6750795"/>
              <a:gd name="connsiteX2538" fmla="*/ 2900895 w 6630249"/>
              <a:gd name="connsiteY2538" fmla="*/ 1379955 h 6750795"/>
              <a:gd name="connsiteX2539" fmla="*/ 2885506 w 6630249"/>
              <a:gd name="connsiteY2539" fmla="*/ 1379955 h 6750795"/>
              <a:gd name="connsiteX2540" fmla="*/ 2895765 w 6630249"/>
              <a:gd name="connsiteY2540" fmla="*/ 1364566 h 6750795"/>
              <a:gd name="connsiteX2541" fmla="*/ 3911463 w 6630249"/>
              <a:gd name="connsiteY2541" fmla="*/ 1359405 h 6750795"/>
              <a:gd name="connsiteX2542" fmla="*/ 3921723 w 6630249"/>
              <a:gd name="connsiteY2542" fmla="*/ 1361970 h 6750795"/>
              <a:gd name="connsiteX2543" fmla="*/ 3919157 w 6630249"/>
              <a:gd name="connsiteY2543" fmla="*/ 1372229 h 6750795"/>
              <a:gd name="connsiteX2544" fmla="*/ 3911463 w 6630249"/>
              <a:gd name="connsiteY2544" fmla="*/ 1359405 h 6750795"/>
              <a:gd name="connsiteX2545" fmla="*/ 6212172 w 6630249"/>
              <a:gd name="connsiteY2545" fmla="*/ 1356865 h 6750795"/>
              <a:gd name="connsiteX2546" fmla="*/ 6186523 w 6630249"/>
              <a:gd name="connsiteY2546" fmla="*/ 1392774 h 6750795"/>
              <a:gd name="connsiteX2547" fmla="*/ 6212172 w 6630249"/>
              <a:gd name="connsiteY2547" fmla="*/ 1356865 h 6750795"/>
              <a:gd name="connsiteX2548" fmla="*/ 3106087 w 6630249"/>
              <a:gd name="connsiteY2548" fmla="*/ 1354307 h 6750795"/>
              <a:gd name="connsiteX2549" fmla="*/ 3111216 w 6630249"/>
              <a:gd name="connsiteY2549" fmla="*/ 1369696 h 6750795"/>
              <a:gd name="connsiteX2550" fmla="*/ 3106087 w 6630249"/>
              <a:gd name="connsiteY2550" fmla="*/ 1354307 h 6750795"/>
              <a:gd name="connsiteX2551" fmla="*/ 2570025 w 6630249"/>
              <a:gd name="connsiteY2551" fmla="*/ 1341483 h 6750795"/>
              <a:gd name="connsiteX2552" fmla="*/ 2572589 w 6630249"/>
              <a:gd name="connsiteY2552" fmla="*/ 1359437 h 6750795"/>
              <a:gd name="connsiteX2553" fmla="*/ 2570025 w 6630249"/>
              <a:gd name="connsiteY2553" fmla="*/ 1341483 h 6750795"/>
              <a:gd name="connsiteX2554" fmla="*/ 5037451 w 6630249"/>
              <a:gd name="connsiteY2554" fmla="*/ 1341459 h 6750795"/>
              <a:gd name="connsiteX2555" fmla="*/ 5050275 w 6630249"/>
              <a:gd name="connsiteY2555" fmla="*/ 1392757 h 6750795"/>
              <a:gd name="connsiteX2556" fmla="*/ 5065664 w 6630249"/>
              <a:gd name="connsiteY2556" fmla="*/ 1390192 h 6750795"/>
              <a:gd name="connsiteX2557" fmla="*/ 5052840 w 6630249"/>
              <a:gd name="connsiteY2557" fmla="*/ 1449184 h 6750795"/>
              <a:gd name="connsiteX2558" fmla="*/ 5034886 w 6630249"/>
              <a:gd name="connsiteY2558" fmla="*/ 1462009 h 6750795"/>
              <a:gd name="connsiteX2559" fmla="*/ 5083619 w 6630249"/>
              <a:gd name="connsiteY2559" fmla="*/ 1436359 h 6750795"/>
              <a:gd name="connsiteX2560" fmla="*/ 5083619 w 6630249"/>
              <a:gd name="connsiteY2560" fmla="*/ 1408146 h 6750795"/>
              <a:gd name="connsiteX2561" fmla="*/ 5091313 w 6630249"/>
              <a:gd name="connsiteY2561" fmla="*/ 1405581 h 6750795"/>
              <a:gd name="connsiteX2562" fmla="*/ 5088749 w 6630249"/>
              <a:gd name="connsiteY2562" fmla="*/ 1469702 h 6750795"/>
              <a:gd name="connsiteX2563" fmla="*/ 5101573 w 6630249"/>
              <a:gd name="connsiteY2563" fmla="*/ 1469702 h 6750795"/>
              <a:gd name="connsiteX2564" fmla="*/ 5104138 w 6630249"/>
              <a:gd name="connsiteY2564" fmla="*/ 1523565 h 6750795"/>
              <a:gd name="connsiteX2565" fmla="*/ 5088749 w 6630249"/>
              <a:gd name="connsiteY2565" fmla="*/ 1577428 h 6750795"/>
              <a:gd name="connsiteX2566" fmla="*/ 5070794 w 6630249"/>
              <a:gd name="connsiteY2566" fmla="*/ 1582558 h 6750795"/>
              <a:gd name="connsiteX2567" fmla="*/ 5088749 w 6630249"/>
              <a:gd name="connsiteY2567" fmla="*/ 1587686 h 6750795"/>
              <a:gd name="connsiteX2568" fmla="*/ 5057970 w 6630249"/>
              <a:gd name="connsiteY2568" fmla="*/ 1636419 h 6750795"/>
              <a:gd name="connsiteX2569" fmla="*/ 5070794 w 6630249"/>
              <a:gd name="connsiteY2569" fmla="*/ 1644114 h 6750795"/>
              <a:gd name="connsiteX2570" fmla="*/ 5055405 w 6630249"/>
              <a:gd name="connsiteY2570" fmla="*/ 1674893 h 6750795"/>
              <a:gd name="connsiteX2571" fmla="*/ 5104138 w 6630249"/>
              <a:gd name="connsiteY2571" fmla="*/ 1638984 h 6750795"/>
              <a:gd name="connsiteX2572" fmla="*/ 5083619 w 6630249"/>
              <a:gd name="connsiteY2572" fmla="*/ 1651810 h 6750795"/>
              <a:gd name="connsiteX2573" fmla="*/ 5122092 w 6630249"/>
              <a:gd name="connsiteY2573" fmla="*/ 1608206 h 6750795"/>
              <a:gd name="connsiteX2574" fmla="*/ 5104138 w 6630249"/>
              <a:gd name="connsiteY2574" fmla="*/ 1633855 h 6750795"/>
              <a:gd name="connsiteX2575" fmla="*/ 5116962 w 6630249"/>
              <a:gd name="connsiteY2575" fmla="*/ 1638984 h 6750795"/>
              <a:gd name="connsiteX2576" fmla="*/ 5111833 w 6630249"/>
              <a:gd name="connsiteY2576" fmla="*/ 1656939 h 6750795"/>
              <a:gd name="connsiteX2577" fmla="*/ 5106703 w 6630249"/>
              <a:gd name="connsiteY2577" fmla="*/ 1649245 h 6750795"/>
              <a:gd name="connsiteX2578" fmla="*/ 5070794 w 6630249"/>
              <a:gd name="connsiteY2578" fmla="*/ 1690283 h 6750795"/>
              <a:gd name="connsiteX2579" fmla="*/ 5068229 w 6630249"/>
              <a:gd name="connsiteY2579" fmla="*/ 1682589 h 6750795"/>
              <a:gd name="connsiteX2580" fmla="*/ 5070794 w 6630249"/>
              <a:gd name="connsiteY2580" fmla="*/ 1680023 h 6750795"/>
              <a:gd name="connsiteX2581" fmla="*/ 5060535 w 6630249"/>
              <a:gd name="connsiteY2581" fmla="*/ 1685152 h 6750795"/>
              <a:gd name="connsiteX2582" fmla="*/ 5040015 w 6630249"/>
              <a:gd name="connsiteY2582" fmla="*/ 1723626 h 6750795"/>
              <a:gd name="connsiteX2583" fmla="*/ 4996412 w 6630249"/>
              <a:gd name="connsiteY2583" fmla="*/ 1774924 h 6750795"/>
              <a:gd name="connsiteX2584" fmla="*/ 4970763 w 6630249"/>
              <a:gd name="connsiteY2584" fmla="*/ 1777488 h 6750795"/>
              <a:gd name="connsiteX2585" fmla="*/ 4973328 w 6630249"/>
              <a:gd name="connsiteY2585" fmla="*/ 1790313 h 6750795"/>
              <a:gd name="connsiteX2586" fmla="*/ 4978458 w 6630249"/>
              <a:gd name="connsiteY2586" fmla="*/ 1790313 h 6750795"/>
              <a:gd name="connsiteX2587" fmla="*/ 5004107 w 6630249"/>
              <a:gd name="connsiteY2587" fmla="*/ 1774924 h 6750795"/>
              <a:gd name="connsiteX2588" fmla="*/ 5006672 w 6630249"/>
              <a:gd name="connsiteY2588" fmla="*/ 1780054 h 6750795"/>
              <a:gd name="connsiteX2589" fmla="*/ 4983588 w 6630249"/>
              <a:gd name="connsiteY2589" fmla="*/ 1798007 h 6750795"/>
              <a:gd name="connsiteX2590" fmla="*/ 4988718 w 6630249"/>
              <a:gd name="connsiteY2590" fmla="*/ 1813397 h 6750795"/>
              <a:gd name="connsiteX2591" fmla="*/ 4960504 w 6630249"/>
              <a:gd name="connsiteY2591" fmla="*/ 1826221 h 6750795"/>
              <a:gd name="connsiteX2592" fmla="*/ 4942550 w 6630249"/>
              <a:gd name="connsiteY2592" fmla="*/ 1846741 h 6750795"/>
              <a:gd name="connsiteX2593" fmla="*/ 4955374 w 6630249"/>
              <a:gd name="connsiteY2593" fmla="*/ 1851870 h 6750795"/>
              <a:gd name="connsiteX2594" fmla="*/ 4896382 w 6630249"/>
              <a:gd name="connsiteY2594" fmla="*/ 1880084 h 6750795"/>
              <a:gd name="connsiteX2595" fmla="*/ 4924595 w 6630249"/>
              <a:gd name="connsiteY2595" fmla="*/ 1880084 h 6750795"/>
              <a:gd name="connsiteX2596" fmla="*/ 4888687 w 6630249"/>
              <a:gd name="connsiteY2596" fmla="*/ 1887779 h 6750795"/>
              <a:gd name="connsiteX2597" fmla="*/ 4896382 w 6630249"/>
              <a:gd name="connsiteY2597" fmla="*/ 1892909 h 6750795"/>
              <a:gd name="connsiteX2598" fmla="*/ 4870733 w 6630249"/>
              <a:gd name="connsiteY2598" fmla="*/ 1915992 h 6750795"/>
              <a:gd name="connsiteX2599" fmla="*/ 4798915 w 6630249"/>
              <a:gd name="connsiteY2599" fmla="*/ 1872389 h 6750795"/>
              <a:gd name="connsiteX2600" fmla="*/ 4796350 w 6630249"/>
              <a:gd name="connsiteY2600" fmla="*/ 1828786 h 6750795"/>
              <a:gd name="connsiteX2601" fmla="*/ 4778395 w 6630249"/>
              <a:gd name="connsiteY2601" fmla="*/ 1780054 h 6750795"/>
              <a:gd name="connsiteX2602" fmla="*/ 4796350 w 6630249"/>
              <a:gd name="connsiteY2602" fmla="*/ 1792876 h 6750795"/>
              <a:gd name="connsiteX2603" fmla="*/ 4775831 w 6630249"/>
              <a:gd name="connsiteY2603" fmla="*/ 1764664 h 6750795"/>
              <a:gd name="connsiteX2604" fmla="*/ 4780960 w 6630249"/>
              <a:gd name="connsiteY2604" fmla="*/ 1772359 h 6750795"/>
              <a:gd name="connsiteX2605" fmla="*/ 4793785 w 6630249"/>
              <a:gd name="connsiteY2605" fmla="*/ 1744145 h 6750795"/>
              <a:gd name="connsiteX2606" fmla="*/ 4770701 w 6630249"/>
              <a:gd name="connsiteY2606" fmla="*/ 1739015 h 6750795"/>
              <a:gd name="connsiteX2607" fmla="*/ 4765571 w 6630249"/>
              <a:gd name="connsiteY2607" fmla="*/ 1703107 h 6750795"/>
              <a:gd name="connsiteX2608" fmla="*/ 4773266 w 6630249"/>
              <a:gd name="connsiteY2608" fmla="*/ 1690283 h 6750795"/>
              <a:gd name="connsiteX2609" fmla="*/ 4765571 w 6630249"/>
              <a:gd name="connsiteY2609" fmla="*/ 1690283 h 6750795"/>
              <a:gd name="connsiteX2610" fmla="*/ 4778395 w 6630249"/>
              <a:gd name="connsiteY2610" fmla="*/ 1672329 h 6750795"/>
              <a:gd name="connsiteX2611" fmla="*/ 4783525 w 6630249"/>
              <a:gd name="connsiteY2611" fmla="*/ 1680023 h 6750795"/>
              <a:gd name="connsiteX2612" fmla="*/ 4788655 w 6630249"/>
              <a:gd name="connsiteY2612" fmla="*/ 1618465 h 6750795"/>
              <a:gd name="connsiteX2613" fmla="*/ 4773266 w 6630249"/>
              <a:gd name="connsiteY2613" fmla="*/ 1636419 h 6750795"/>
              <a:gd name="connsiteX2614" fmla="*/ 4745052 w 6630249"/>
              <a:gd name="connsiteY2614" fmla="*/ 1636419 h 6750795"/>
              <a:gd name="connsiteX2615" fmla="*/ 4747617 w 6630249"/>
              <a:gd name="connsiteY2615" fmla="*/ 1585123 h 6750795"/>
              <a:gd name="connsiteX2616" fmla="*/ 4765571 w 6630249"/>
              <a:gd name="connsiteY2616" fmla="*/ 1582558 h 6750795"/>
              <a:gd name="connsiteX2617" fmla="*/ 4783606 w 6630249"/>
              <a:gd name="connsiteY2617" fmla="*/ 1590493 h 6750795"/>
              <a:gd name="connsiteX2618" fmla="*/ 4785518 w 6630249"/>
              <a:gd name="connsiteY2618" fmla="*/ 1584385 h 6750795"/>
              <a:gd name="connsiteX2619" fmla="*/ 4781923 w 6630249"/>
              <a:gd name="connsiteY2619" fmla="*/ 1579685 h 6750795"/>
              <a:gd name="connsiteX2620" fmla="*/ 4783526 w 6630249"/>
              <a:gd name="connsiteY2620" fmla="*/ 1572311 h 6750795"/>
              <a:gd name="connsiteX2621" fmla="*/ 4785776 w 6630249"/>
              <a:gd name="connsiteY2621" fmla="*/ 1583560 h 6750795"/>
              <a:gd name="connsiteX2622" fmla="*/ 4786090 w 6630249"/>
              <a:gd name="connsiteY2622" fmla="*/ 1582558 h 6750795"/>
              <a:gd name="connsiteX2623" fmla="*/ 4801480 w 6630249"/>
              <a:gd name="connsiteY2623" fmla="*/ 1623595 h 6750795"/>
              <a:gd name="connsiteX2624" fmla="*/ 4832259 w 6630249"/>
              <a:gd name="connsiteY2624" fmla="*/ 1608206 h 6750795"/>
              <a:gd name="connsiteX2625" fmla="*/ 4847648 w 6630249"/>
              <a:gd name="connsiteY2625" fmla="*/ 1623595 h 6750795"/>
              <a:gd name="connsiteX2626" fmla="*/ 4863038 w 6630249"/>
              <a:gd name="connsiteY2626" fmla="*/ 1592817 h 6750795"/>
              <a:gd name="connsiteX2627" fmla="*/ 4870733 w 6630249"/>
              <a:gd name="connsiteY2627" fmla="*/ 1597946 h 6750795"/>
              <a:gd name="connsiteX2628" fmla="*/ 4888687 w 6630249"/>
              <a:gd name="connsiteY2628" fmla="*/ 1582558 h 6750795"/>
              <a:gd name="connsiteX2629" fmla="*/ 4883557 w 6630249"/>
              <a:gd name="connsiteY2629" fmla="*/ 1567168 h 6750795"/>
              <a:gd name="connsiteX2630" fmla="*/ 4860473 w 6630249"/>
              <a:gd name="connsiteY2630" fmla="*/ 1567168 h 6750795"/>
              <a:gd name="connsiteX2631" fmla="*/ 4839954 w 6630249"/>
              <a:gd name="connsiteY2631" fmla="*/ 1538954 h 6750795"/>
              <a:gd name="connsiteX2632" fmla="*/ 4852779 w 6630249"/>
              <a:gd name="connsiteY2632" fmla="*/ 1531260 h 6750795"/>
              <a:gd name="connsiteX2633" fmla="*/ 4865603 w 6630249"/>
              <a:gd name="connsiteY2633" fmla="*/ 1526130 h 6750795"/>
              <a:gd name="connsiteX2634" fmla="*/ 4893817 w 6630249"/>
              <a:gd name="connsiteY2634" fmla="*/ 1579993 h 6750795"/>
              <a:gd name="connsiteX2635" fmla="*/ 4893817 w 6630249"/>
              <a:gd name="connsiteY2635" fmla="*/ 1562038 h 6750795"/>
              <a:gd name="connsiteX2636" fmla="*/ 4909206 w 6630249"/>
              <a:gd name="connsiteY2636" fmla="*/ 1585123 h 6750795"/>
              <a:gd name="connsiteX2637" fmla="*/ 4927160 w 6630249"/>
              <a:gd name="connsiteY2637" fmla="*/ 1559474 h 6750795"/>
              <a:gd name="connsiteX2638" fmla="*/ 4934855 w 6630249"/>
              <a:gd name="connsiteY2638" fmla="*/ 1577428 h 6750795"/>
              <a:gd name="connsiteX2639" fmla="*/ 4937420 w 6630249"/>
              <a:gd name="connsiteY2639" fmla="*/ 1551779 h 6750795"/>
              <a:gd name="connsiteX2640" fmla="*/ 4955374 w 6630249"/>
              <a:gd name="connsiteY2640" fmla="*/ 1572298 h 6750795"/>
              <a:gd name="connsiteX2641" fmla="*/ 4968199 w 6630249"/>
              <a:gd name="connsiteY2641" fmla="*/ 1615901 h 6750795"/>
              <a:gd name="connsiteX2642" fmla="*/ 4981023 w 6630249"/>
              <a:gd name="connsiteY2642" fmla="*/ 1613335 h 6750795"/>
              <a:gd name="connsiteX2643" fmla="*/ 4993848 w 6630249"/>
              <a:gd name="connsiteY2643" fmla="*/ 1585123 h 6750795"/>
              <a:gd name="connsiteX2644" fmla="*/ 4988718 w 6630249"/>
              <a:gd name="connsiteY2644" fmla="*/ 1608206 h 6750795"/>
              <a:gd name="connsiteX2645" fmla="*/ 5001542 w 6630249"/>
              <a:gd name="connsiteY2645" fmla="*/ 1605641 h 6750795"/>
              <a:gd name="connsiteX2646" fmla="*/ 5006672 w 6630249"/>
              <a:gd name="connsiteY2646" fmla="*/ 1564603 h 6750795"/>
              <a:gd name="connsiteX2647" fmla="*/ 5011802 w 6630249"/>
              <a:gd name="connsiteY2647" fmla="*/ 1556909 h 6750795"/>
              <a:gd name="connsiteX2648" fmla="*/ 5032321 w 6630249"/>
              <a:gd name="connsiteY2648" fmla="*/ 1559474 h 6750795"/>
              <a:gd name="connsiteX2649" fmla="*/ 5009237 w 6630249"/>
              <a:gd name="connsiteY2649" fmla="*/ 1544084 h 6750795"/>
              <a:gd name="connsiteX2650" fmla="*/ 5029756 w 6630249"/>
              <a:gd name="connsiteY2650" fmla="*/ 1541519 h 6750795"/>
              <a:gd name="connsiteX2651" fmla="*/ 5024626 w 6630249"/>
              <a:gd name="connsiteY2651" fmla="*/ 1497916 h 6750795"/>
              <a:gd name="connsiteX2652" fmla="*/ 5032321 w 6630249"/>
              <a:gd name="connsiteY2652" fmla="*/ 1497916 h 6750795"/>
              <a:gd name="connsiteX2653" fmla="*/ 5024626 w 6630249"/>
              <a:gd name="connsiteY2653" fmla="*/ 1479962 h 6750795"/>
              <a:gd name="connsiteX2654" fmla="*/ 5032321 w 6630249"/>
              <a:gd name="connsiteY2654" fmla="*/ 1449184 h 6750795"/>
              <a:gd name="connsiteX2655" fmla="*/ 5016932 w 6630249"/>
              <a:gd name="connsiteY2655" fmla="*/ 1433795 h 6750795"/>
              <a:gd name="connsiteX2656" fmla="*/ 5029756 w 6630249"/>
              <a:gd name="connsiteY2656" fmla="*/ 1405581 h 6750795"/>
              <a:gd name="connsiteX2657" fmla="*/ 5016932 w 6630249"/>
              <a:gd name="connsiteY2657" fmla="*/ 1369672 h 6750795"/>
              <a:gd name="connsiteX2658" fmla="*/ 5037451 w 6630249"/>
              <a:gd name="connsiteY2658" fmla="*/ 1341459 h 6750795"/>
              <a:gd name="connsiteX2659" fmla="*/ 3090697 w 6630249"/>
              <a:gd name="connsiteY2659" fmla="*/ 1333789 h 6750795"/>
              <a:gd name="connsiteX2660" fmla="*/ 3080438 w 6630249"/>
              <a:gd name="connsiteY2660" fmla="*/ 1341483 h 6750795"/>
              <a:gd name="connsiteX2661" fmla="*/ 3090697 w 6630249"/>
              <a:gd name="connsiteY2661" fmla="*/ 1333789 h 6750795"/>
              <a:gd name="connsiteX2662" fmla="*/ 6097433 w 6630249"/>
              <a:gd name="connsiteY2662" fmla="*/ 1327931 h 6750795"/>
              <a:gd name="connsiteX2663" fmla="*/ 6094187 w 6630249"/>
              <a:gd name="connsiteY2663" fmla="*/ 1328653 h 6750795"/>
              <a:gd name="connsiteX2664" fmla="*/ 6097433 w 6630249"/>
              <a:gd name="connsiteY2664" fmla="*/ 1327931 h 6750795"/>
              <a:gd name="connsiteX2665" fmla="*/ 3129170 w 6630249"/>
              <a:gd name="connsiteY2665" fmla="*/ 1323528 h 6750795"/>
              <a:gd name="connsiteX2666" fmla="*/ 3131736 w 6630249"/>
              <a:gd name="connsiteY2666" fmla="*/ 1338918 h 6750795"/>
              <a:gd name="connsiteX2667" fmla="*/ 3129170 w 6630249"/>
              <a:gd name="connsiteY2667" fmla="*/ 1323528 h 6750795"/>
              <a:gd name="connsiteX2668" fmla="*/ 3921723 w 6630249"/>
              <a:gd name="connsiteY2668" fmla="*/ 1315802 h 6750795"/>
              <a:gd name="connsiteX2669" fmla="*/ 3944807 w 6630249"/>
              <a:gd name="connsiteY2669" fmla="*/ 1333757 h 6750795"/>
              <a:gd name="connsiteX2670" fmla="*/ 3919158 w 6630249"/>
              <a:gd name="connsiteY2670" fmla="*/ 1323496 h 6750795"/>
              <a:gd name="connsiteX2671" fmla="*/ 3921723 w 6630249"/>
              <a:gd name="connsiteY2671" fmla="*/ 1315802 h 6750795"/>
              <a:gd name="connsiteX2672" fmla="*/ 5216993 w 6630249"/>
              <a:gd name="connsiteY2672" fmla="*/ 1313262 h 6750795"/>
              <a:gd name="connsiteX2673" fmla="*/ 5299070 w 6630249"/>
              <a:gd name="connsiteY2673" fmla="*/ 1418421 h 6750795"/>
              <a:gd name="connsiteX2674" fmla="*/ 5275986 w 6630249"/>
              <a:gd name="connsiteY2674" fmla="*/ 1469719 h 6750795"/>
              <a:gd name="connsiteX2675" fmla="*/ 5245207 w 6630249"/>
              <a:gd name="connsiteY2675" fmla="*/ 1485108 h 6750795"/>
              <a:gd name="connsiteX2676" fmla="*/ 5209298 w 6630249"/>
              <a:gd name="connsiteY2676" fmla="*/ 1387644 h 6750795"/>
              <a:gd name="connsiteX2677" fmla="*/ 5214428 w 6630249"/>
              <a:gd name="connsiteY2677" fmla="*/ 1392773 h 6750795"/>
              <a:gd name="connsiteX2678" fmla="*/ 5229818 w 6630249"/>
              <a:gd name="connsiteY2678" fmla="*/ 1374819 h 6750795"/>
              <a:gd name="connsiteX2679" fmla="*/ 5216993 w 6630249"/>
              <a:gd name="connsiteY2679" fmla="*/ 1313262 h 6750795"/>
              <a:gd name="connsiteX2680" fmla="*/ 4237204 w 6630249"/>
              <a:gd name="connsiteY2680" fmla="*/ 1310660 h 6750795"/>
              <a:gd name="connsiteX2681" fmla="*/ 4167952 w 6630249"/>
              <a:gd name="connsiteY2681" fmla="*/ 1395301 h 6750795"/>
              <a:gd name="connsiteX2682" fmla="*/ 4106395 w 6630249"/>
              <a:gd name="connsiteY2682" fmla="*/ 1454294 h 6750795"/>
              <a:gd name="connsiteX2683" fmla="*/ 4106395 w 6630249"/>
              <a:gd name="connsiteY2683" fmla="*/ 1461989 h 6750795"/>
              <a:gd name="connsiteX2684" fmla="*/ 3993539 w 6630249"/>
              <a:gd name="connsiteY2684" fmla="*/ 1610753 h 6750795"/>
              <a:gd name="connsiteX2685" fmla="*/ 3944806 w 6630249"/>
              <a:gd name="connsiteY2685" fmla="*/ 1756952 h 6750795"/>
              <a:gd name="connsiteX2686" fmla="*/ 3957631 w 6630249"/>
              <a:gd name="connsiteY2686" fmla="*/ 1777471 h 6750795"/>
              <a:gd name="connsiteX2687" fmla="*/ 3960196 w 6630249"/>
              <a:gd name="connsiteY2687" fmla="*/ 1774907 h 6750795"/>
              <a:gd name="connsiteX2688" fmla="*/ 3996104 w 6630249"/>
              <a:gd name="connsiteY2688" fmla="*/ 1759517 h 6750795"/>
              <a:gd name="connsiteX2689" fmla="*/ 3993539 w 6630249"/>
              <a:gd name="connsiteY2689" fmla="*/ 1754387 h 6750795"/>
              <a:gd name="connsiteX2690" fmla="*/ 4001234 w 6630249"/>
              <a:gd name="connsiteY2690" fmla="*/ 1756952 h 6750795"/>
              <a:gd name="connsiteX2691" fmla="*/ 4042272 w 6630249"/>
              <a:gd name="connsiteY2691" fmla="*/ 1744128 h 6750795"/>
              <a:gd name="connsiteX2692" fmla="*/ 4050063 w 6630249"/>
              <a:gd name="connsiteY2692" fmla="*/ 1711991 h 6750795"/>
              <a:gd name="connsiteX2693" fmla="*/ 4044837 w 6630249"/>
              <a:gd name="connsiteY2693" fmla="*/ 1744128 h 6750795"/>
              <a:gd name="connsiteX2694" fmla="*/ 4062791 w 6630249"/>
              <a:gd name="connsiteY2694" fmla="*/ 1736433 h 6750795"/>
              <a:gd name="connsiteX2695" fmla="*/ 4134609 w 6630249"/>
              <a:gd name="connsiteY2695" fmla="*/ 1574845 h 6750795"/>
              <a:gd name="connsiteX2696" fmla="*/ 4129478 w 6630249"/>
              <a:gd name="connsiteY2696" fmla="*/ 1579975 h 6750795"/>
              <a:gd name="connsiteX2697" fmla="*/ 4065356 w 6630249"/>
              <a:gd name="connsiteY2697" fmla="*/ 1667181 h 6750795"/>
              <a:gd name="connsiteX2698" fmla="*/ 4052889 w 6630249"/>
              <a:gd name="connsiteY2698" fmla="*/ 1700334 h 6750795"/>
              <a:gd name="connsiteX2699" fmla="*/ 4062791 w 6630249"/>
              <a:gd name="connsiteY2699" fmla="*/ 1659486 h 6750795"/>
              <a:gd name="connsiteX2700" fmla="*/ 4121784 w 6630249"/>
              <a:gd name="connsiteY2700" fmla="*/ 1577410 h 6750795"/>
              <a:gd name="connsiteX2701" fmla="*/ 4103830 w 6630249"/>
              <a:gd name="connsiteY2701" fmla="*/ 1562020 h 6750795"/>
              <a:gd name="connsiteX2702" fmla="*/ 4124349 w 6630249"/>
              <a:gd name="connsiteY2702" fmla="*/ 1574845 h 6750795"/>
              <a:gd name="connsiteX2703" fmla="*/ 4126914 w 6630249"/>
              <a:gd name="connsiteY2703" fmla="*/ 1572280 h 6750795"/>
              <a:gd name="connsiteX2704" fmla="*/ 4139738 w 6630249"/>
              <a:gd name="connsiteY2704" fmla="*/ 1559456 h 6750795"/>
              <a:gd name="connsiteX2705" fmla="*/ 4224380 w 6630249"/>
              <a:gd name="connsiteY2705" fmla="*/ 1369652 h 6750795"/>
              <a:gd name="connsiteX2706" fmla="*/ 4237204 w 6630249"/>
              <a:gd name="connsiteY2706" fmla="*/ 1310660 h 6750795"/>
              <a:gd name="connsiteX2707" fmla="*/ 5319588 w 6630249"/>
              <a:gd name="connsiteY2707" fmla="*/ 1308115 h 6750795"/>
              <a:gd name="connsiteX2708" fmla="*/ 5345237 w 6630249"/>
              <a:gd name="connsiteY2708" fmla="*/ 1333765 h 6750795"/>
              <a:gd name="connsiteX2709" fmla="*/ 5352932 w 6630249"/>
              <a:gd name="connsiteY2709" fmla="*/ 1320940 h 6750795"/>
              <a:gd name="connsiteX2710" fmla="*/ 5383710 w 6630249"/>
              <a:gd name="connsiteY2710" fmla="*/ 1341458 h 6750795"/>
              <a:gd name="connsiteX2711" fmla="*/ 5383710 w 6630249"/>
              <a:gd name="connsiteY2711" fmla="*/ 1338894 h 6750795"/>
              <a:gd name="connsiteX2712" fmla="*/ 5445268 w 6630249"/>
              <a:gd name="connsiteY2712" fmla="*/ 1405581 h 6750795"/>
              <a:gd name="connsiteX2713" fmla="*/ 5470917 w 6630249"/>
              <a:gd name="connsiteY2713" fmla="*/ 1605641 h 6750795"/>
              <a:gd name="connsiteX2714" fmla="*/ 5483741 w 6630249"/>
              <a:gd name="connsiteY2714" fmla="*/ 1677458 h 6750795"/>
              <a:gd name="connsiteX2715" fmla="*/ 5470917 w 6630249"/>
              <a:gd name="connsiteY2715" fmla="*/ 1690284 h 6750795"/>
              <a:gd name="connsiteX2716" fmla="*/ 5470917 w 6630249"/>
              <a:gd name="connsiteY2716" fmla="*/ 1708237 h 6750795"/>
              <a:gd name="connsiteX2717" fmla="*/ 5404230 w 6630249"/>
              <a:gd name="connsiteY2717" fmla="*/ 1649245 h 6750795"/>
              <a:gd name="connsiteX2718" fmla="*/ 5381145 w 6630249"/>
              <a:gd name="connsiteY2718" fmla="*/ 1605641 h 6750795"/>
              <a:gd name="connsiteX2719" fmla="*/ 5411924 w 6630249"/>
              <a:gd name="connsiteY2719" fmla="*/ 1590252 h 6750795"/>
              <a:gd name="connsiteX2720" fmla="*/ 5406794 w 6630249"/>
              <a:gd name="connsiteY2720" fmla="*/ 1562038 h 6750795"/>
              <a:gd name="connsiteX2721" fmla="*/ 5309328 w 6630249"/>
              <a:gd name="connsiteY2721" fmla="*/ 1541520 h 6750795"/>
              <a:gd name="connsiteX2722" fmla="*/ 5317023 w 6630249"/>
              <a:gd name="connsiteY2722" fmla="*/ 1518436 h 6750795"/>
              <a:gd name="connsiteX2723" fmla="*/ 5347802 w 6630249"/>
              <a:gd name="connsiteY2723" fmla="*/ 1513306 h 6750795"/>
              <a:gd name="connsiteX2724" fmla="*/ 5355496 w 6630249"/>
              <a:gd name="connsiteY2724" fmla="*/ 1485092 h 6750795"/>
              <a:gd name="connsiteX2725" fmla="*/ 5363191 w 6630249"/>
              <a:gd name="connsiteY2725" fmla="*/ 1492787 h 6750795"/>
              <a:gd name="connsiteX2726" fmla="*/ 5360626 w 6630249"/>
              <a:gd name="connsiteY2726" fmla="*/ 1456878 h 6750795"/>
              <a:gd name="connsiteX2727" fmla="*/ 5296504 w 6630249"/>
              <a:gd name="connsiteY2727" fmla="*/ 1495352 h 6750795"/>
              <a:gd name="connsiteX2728" fmla="*/ 5332412 w 6630249"/>
              <a:gd name="connsiteY2728" fmla="*/ 1454314 h 6750795"/>
              <a:gd name="connsiteX2729" fmla="*/ 5352932 w 6630249"/>
              <a:gd name="connsiteY2729" fmla="*/ 1449184 h 6750795"/>
              <a:gd name="connsiteX2730" fmla="*/ 5314458 w 6630249"/>
              <a:gd name="connsiteY2730" fmla="*/ 1344024 h 6750795"/>
              <a:gd name="connsiteX2731" fmla="*/ 5322153 w 6630249"/>
              <a:gd name="connsiteY2731" fmla="*/ 1351718 h 6750795"/>
              <a:gd name="connsiteX2732" fmla="*/ 5319588 w 6630249"/>
              <a:gd name="connsiteY2732" fmla="*/ 1308115 h 6750795"/>
              <a:gd name="connsiteX2733" fmla="*/ 5175955 w 6630249"/>
              <a:gd name="connsiteY2733" fmla="*/ 1303004 h 6750795"/>
              <a:gd name="connsiteX2734" fmla="*/ 5173390 w 6630249"/>
              <a:gd name="connsiteY2734" fmla="*/ 1318394 h 6750795"/>
              <a:gd name="connsiteX2735" fmla="*/ 5175955 w 6630249"/>
              <a:gd name="connsiteY2735" fmla="*/ 1303004 h 6750795"/>
              <a:gd name="connsiteX2736" fmla="*/ 5158001 w 6630249"/>
              <a:gd name="connsiteY2736" fmla="*/ 1300422 h 6750795"/>
              <a:gd name="connsiteX2737" fmla="*/ 5145177 w 6630249"/>
              <a:gd name="connsiteY2737" fmla="*/ 1320941 h 6750795"/>
              <a:gd name="connsiteX2738" fmla="*/ 5158001 w 6630249"/>
              <a:gd name="connsiteY2738" fmla="*/ 1300422 h 6750795"/>
              <a:gd name="connsiteX2739" fmla="*/ 3770393 w 6630249"/>
              <a:gd name="connsiteY2739" fmla="*/ 1295283 h 6750795"/>
              <a:gd name="connsiteX2740" fmla="*/ 3778088 w 6630249"/>
              <a:gd name="connsiteY2740" fmla="*/ 1297849 h 6750795"/>
              <a:gd name="connsiteX2741" fmla="*/ 3767829 w 6630249"/>
              <a:gd name="connsiteY2741" fmla="*/ 1323497 h 6750795"/>
              <a:gd name="connsiteX2742" fmla="*/ 3770393 w 6630249"/>
              <a:gd name="connsiteY2742" fmla="*/ 1295283 h 6750795"/>
              <a:gd name="connsiteX2743" fmla="*/ 3106086 w 6630249"/>
              <a:gd name="connsiteY2743" fmla="*/ 1290141 h 6750795"/>
              <a:gd name="connsiteX2744" fmla="*/ 3103521 w 6630249"/>
              <a:gd name="connsiteY2744" fmla="*/ 1295271 h 6750795"/>
              <a:gd name="connsiteX2745" fmla="*/ 3103521 w 6630249"/>
              <a:gd name="connsiteY2745" fmla="*/ 1297835 h 6750795"/>
              <a:gd name="connsiteX2746" fmla="*/ 3100957 w 6630249"/>
              <a:gd name="connsiteY2746" fmla="*/ 1302965 h 6750795"/>
              <a:gd name="connsiteX2747" fmla="*/ 3103521 w 6630249"/>
              <a:gd name="connsiteY2747" fmla="*/ 1305530 h 6750795"/>
              <a:gd name="connsiteX2748" fmla="*/ 3098393 w 6630249"/>
              <a:gd name="connsiteY2748" fmla="*/ 1305530 h 6750795"/>
              <a:gd name="connsiteX2749" fmla="*/ 3054788 w 6630249"/>
              <a:gd name="connsiteY2749" fmla="*/ 1387607 h 6750795"/>
              <a:gd name="connsiteX2750" fmla="*/ 3031704 w 6630249"/>
              <a:gd name="connsiteY2750" fmla="*/ 1510722 h 6750795"/>
              <a:gd name="connsiteX2751" fmla="*/ 3041964 w 6630249"/>
              <a:gd name="connsiteY2751" fmla="*/ 1497898 h 6750795"/>
              <a:gd name="connsiteX2752" fmla="*/ 3029139 w 6630249"/>
              <a:gd name="connsiteY2752" fmla="*/ 1549196 h 6750795"/>
              <a:gd name="connsiteX2753" fmla="*/ 3024010 w 6630249"/>
              <a:gd name="connsiteY2753" fmla="*/ 1549196 h 6750795"/>
              <a:gd name="connsiteX2754" fmla="*/ 2993231 w 6630249"/>
              <a:gd name="connsiteY2754" fmla="*/ 1700525 h 6750795"/>
              <a:gd name="connsiteX2755" fmla="*/ 2985536 w 6630249"/>
              <a:gd name="connsiteY2755" fmla="*/ 1749258 h 6750795"/>
              <a:gd name="connsiteX2756" fmla="*/ 2988101 w 6630249"/>
              <a:gd name="connsiteY2756" fmla="*/ 1751823 h 6750795"/>
              <a:gd name="connsiteX2757" fmla="*/ 3024010 w 6630249"/>
              <a:gd name="connsiteY2757" fmla="*/ 1805684 h 6750795"/>
              <a:gd name="connsiteX2758" fmla="*/ 3041964 w 6630249"/>
              <a:gd name="connsiteY2758" fmla="*/ 1764647 h 6750795"/>
              <a:gd name="connsiteX2759" fmla="*/ 3085567 w 6630249"/>
              <a:gd name="connsiteY2759" fmla="*/ 1690265 h 6750795"/>
              <a:gd name="connsiteX2760" fmla="*/ 3113781 w 6630249"/>
              <a:gd name="connsiteY2760" fmla="*/ 1546631 h 6750795"/>
              <a:gd name="connsiteX2761" fmla="*/ 3134300 w 6630249"/>
              <a:gd name="connsiteY2761" fmla="*/ 1456859 h 6750795"/>
              <a:gd name="connsiteX2762" fmla="*/ 3129170 w 6630249"/>
              <a:gd name="connsiteY2762" fmla="*/ 1372217 h 6750795"/>
              <a:gd name="connsiteX2763" fmla="*/ 3126605 w 6630249"/>
              <a:gd name="connsiteY2763" fmla="*/ 1361958 h 6750795"/>
              <a:gd name="connsiteX2764" fmla="*/ 3118911 w 6630249"/>
              <a:gd name="connsiteY2764" fmla="*/ 1359393 h 6750795"/>
              <a:gd name="connsiteX2765" fmla="*/ 3118590 w 6630249"/>
              <a:gd name="connsiteY2765" fmla="*/ 1350095 h 6750795"/>
              <a:gd name="connsiteX2766" fmla="*/ 3121931 w 6630249"/>
              <a:gd name="connsiteY2766" fmla="*/ 1347933 h 6750795"/>
              <a:gd name="connsiteX2767" fmla="*/ 3124040 w 6630249"/>
              <a:gd name="connsiteY2767" fmla="*/ 1346568 h 6750795"/>
              <a:gd name="connsiteX2768" fmla="*/ 3106086 w 6630249"/>
              <a:gd name="connsiteY2768" fmla="*/ 1290141 h 6750795"/>
              <a:gd name="connsiteX2769" fmla="*/ 3124040 w 6630249"/>
              <a:gd name="connsiteY2769" fmla="*/ 1285056 h 6750795"/>
              <a:gd name="connsiteX2770" fmla="*/ 3129170 w 6630249"/>
              <a:gd name="connsiteY2770" fmla="*/ 1300446 h 6750795"/>
              <a:gd name="connsiteX2771" fmla="*/ 3121476 w 6630249"/>
              <a:gd name="connsiteY2771" fmla="*/ 1300446 h 6750795"/>
              <a:gd name="connsiteX2772" fmla="*/ 3124040 w 6630249"/>
              <a:gd name="connsiteY2772" fmla="*/ 1285056 h 6750795"/>
              <a:gd name="connsiteX2773" fmla="*/ 3739615 w 6630249"/>
              <a:gd name="connsiteY2773" fmla="*/ 1277329 h 6750795"/>
              <a:gd name="connsiteX2774" fmla="*/ 3752439 w 6630249"/>
              <a:gd name="connsiteY2774" fmla="*/ 1300414 h 6750795"/>
              <a:gd name="connsiteX2775" fmla="*/ 3739615 w 6630249"/>
              <a:gd name="connsiteY2775" fmla="*/ 1277329 h 6750795"/>
              <a:gd name="connsiteX2776" fmla="*/ 6422494 w 6630249"/>
              <a:gd name="connsiteY2776" fmla="*/ 1256838 h 6750795"/>
              <a:gd name="connsiteX2777" fmla="*/ 6427623 w 6630249"/>
              <a:gd name="connsiteY2777" fmla="*/ 1256838 h 6750795"/>
              <a:gd name="connsiteX2778" fmla="*/ 6427623 w 6630249"/>
              <a:gd name="connsiteY2778" fmla="*/ 1261968 h 6750795"/>
              <a:gd name="connsiteX2779" fmla="*/ 6422494 w 6630249"/>
              <a:gd name="connsiteY2779" fmla="*/ 1261968 h 6750795"/>
              <a:gd name="connsiteX2780" fmla="*/ 6422494 w 6630249"/>
              <a:gd name="connsiteY2780" fmla="*/ 1256838 h 6750795"/>
              <a:gd name="connsiteX2781" fmla="*/ 4721969 w 6630249"/>
              <a:gd name="connsiteY2781" fmla="*/ 1246578 h 6750795"/>
              <a:gd name="connsiteX2782" fmla="*/ 4727098 w 6630249"/>
              <a:gd name="connsiteY2782" fmla="*/ 1246578 h 6750795"/>
              <a:gd name="connsiteX2783" fmla="*/ 4727098 w 6630249"/>
              <a:gd name="connsiteY2783" fmla="*/ 1259402 h 6750795"/>
              <a:gd name="connsiteX2784" fmla="*/ 4721969 w 6630249"/>
              <a:gd name="connsiteY2784" fmla="*/ 1259402 h 6750795"/>
              <a:gd name="connsiteX2785" fmla="*/ 4721969 w 6630249"/>
              <a:gd name="connsiteY2785" fmla="*/ 1246578 h 6750795"/>
              <a:gd name="connsiteX2786" fmla="*/ 3883250 w 6630249"/>
              <a:gd name="connsiteY2786" fmla="*/ 1246548 h 6750795"/>
              <a:gd name="connsiteX2787" fmla="*/ 3896074 w 6630249"/>
              <a:gd name="connsiteY2787" fmla="*/ 1269633 h 6750795"/>
              <a:gd name="connsiteX2788" fmla="*/ 3890944 w 6630249"/>
              <a:gd name="connsiteY2788" fmla="*/ 1279892 h 6750795"/>
              <a:gd name="connsiteX2789" fmla="*/ 3878120 w 6630249"/>
              <a:gd name="connsiteY2789" fmla="*/ 1267068 h 6750795"/>
              <a:gd name="connsiteX2790" fmla="*/ 3885814 w 6630249"/>
              <a:gd name="connsiteY2790" fmla="*/ 1282457 h 6750795"/>
              <a:gd name="connsiteX2791" fmla="*/ 3875555 w 6630249"/>
              <a:gd name="connsiteY2791" fmla="*/ 1254242 h 6750795"/>
              <a:gd name="connsiteX2792" fmla="*/ 3883250 w 6630249"/>
              <a:gd name="connsiteY2792" fmla="*/ 1246548 h 6750795"/>
              <a:gd name="connsiteX2793" fmla="*/ 2857292 w 6630249"/>
              <a:gd name="connsiteY2793" fmla="*/ 1243973 h 6750795"/>
              <a:gd name="connsiteX2794" fmla="*/ 2859857 w 6630249"/>
              <a:gd name="connsiteY2794" fmla="*/ 1279881 h 6750795"/>
              <a:gd name="connsiteX2795" fmla="*/ 2836773 w 6630249"/>
              <a:gd name="connsiteY2795" fmla="*/ 1559456 h 6750795"/>
              <a:gd name="connsiteX2796" fmla="*/ 2829078 w 6630249"/>
              <a:gd name="connsiteY2796" fmla="*/ 1697960 h 6750795"/>
              <a:gd name="connsiteX2797" fmla="*/ 2872681 w 6630249"/>
              <a:gd name="connsiteY2797" fmla="*/ 1633837 h 6750795"/>
              <a:gd name="connsiteX2798" fmla="*/ 2872681 w 6630249"/>
              <a:gd name="connsiteY2798" fmla="*/ 1618448 h 6750795"/>
              <a:gd name="connsiteX2799" fmla="*/ 2870116 w 6630249"/>
              <a:gd name="connsiteY2799" fmla="*/ 1623578 h 6750795"/>
              <a:gd name="connsiteX2800" fmla="*/ 2859857 w 6630249"/>
              <a:gd name="connsiteY2800" fmla="*/ 1615883 h 6750795"/>
              <a:gd name="connsiteX2801" fmla="*/ 2875246 w 6630249"/>
              <a:gd name="connsiteY2801" fmla="*/ 1608189 h 6750795"/>
              <a:gd name="connsiteX2802" fmla="*/ 2877812 w 6630249"/>
              <a:gd name="connsiteY2802" fmla="*/ 1582540 h 6750795"/>
              <a:gd name="connsiteX2803" fmla="*/ 2880376 w 6630249"/>
              <a:gd name="connsiteY2803" fmla="*/ 1518416 h 6750795"/>
              <a:gd name="connsiteX2804" fmla="*/ 2880376 w 6630249"/>
              <a:gd name="connsiteY2804" fmla="*/ 1397866 h 6750795"/>
              <a:gd name="connsiteX2805" fmla="*/ 2877812 w 6630249"/>
              <a:gd name="connsiteY2805" fmla="*/ 1390172 h 6750795"/>
              <a:gd name="connsiteX2806" fmla="*/ 2880376 w 6630249"/>
              <a:gd name="connsiteY2806" fmla="*/ 1390172 h 6750795"/>
              <a:gd name="connsiteX2807" fmla="*/ 2864986 w 6630249"/>
              <a:gd name="connsiteY2807" fmla="*/ 1272187 h 6750795"/>
              <a:gd name="connsiteX2808" fmla="*/ 2857292 w 6630249"/>
              <a:gd name="connsiteY2808" fmla="*/ 1243973 h 6750795"/>
              <a:gd name="connsiteX2809" fmla="*/ 3752440 w 6630249"/>
              <a:gd name="connsiteY2809" fmla="*/ 1238856 h 6750795"/>
              <a:gd name="connsiteX2810" fmla="*/ 3752440 w 6630249"/>
              <a:gd name="connsiteY2810" fmla="*/ 1249116 h 6750795"/>
              <a:gd name="connsiteX2811" fmla="*/ 3752440 w 6630249"/>
              <a:gd name="connsiteY2811" fmla="*/ 1238856 h 6750795"/>
              <a:gd name="connsiteX2812" fmla="*/ 3072743 w 6630249"/>
              <a:gd name="connsiteY2812" fmla="*/ 1238843 h 6750795"/>
              <a:gd name="connsiteX2813" fmla="*/ 3065048 w 6630249"/>
              <a:gd name="connsiteY2813" fmla="*/ 1302965 h 6750795"/>
              <a:gd name="connsiteX2814" fmla="*/ 3057353 w 6630249"/>
              <a:gd name="connsiteY2814" fmla="*/ 1351698 h 6750795"/>
              <a:gd name="connsiteX2815" fmla="*/ 3095827 w 6630249"/>
              <a:gd name="connsiteY2815" fmla="*/ 1279881 h 6750795"/>
              <a:gd name="connsiteX2816" fmla="*/ 3095827 w 6630249"/>
              <a:gd name="connsiteY2816" fmla="*/ 1277316 h 6750795"/>
              <a:gd name="connsiteX2817" fmla="*/ 3072743 w 6630249"/>
              <a:gd name="connsiteY2817" fmla="*/ 1238843 h 6750795"/>
              <a:gd name="connsiteX2818" fmla="*/ 5730934 w 6630249"/>
              <a:gd name="connsiteY2818" fmla="*/ 1237182 h 6750795"/>
              <a:gd name="connsiteX2819" fmla="*/ 5742797 w 6630249"/>
              <a:gd name="connsiteY2819" fmla="*/ 1241430 h 6750795"/>
              <a:gd name="connsiteX2820" fmla="*/ 5760751 w 6630249"/>
              <a:gd name="connsiteY2820" fmla="*/ 1272209 h 6750795"/>
              <a:gd name="connsiteX2821" fmla="*/ 5758186 w 6630249"/>
              <a:gd name="connsiteY2821" fmla="*/ 1297858 h 6750795"/>
              <a:gd name="connsiteX2822" fmla="*/ 5742797 w 6630249"/>
              <a:gd name="connsiteY2822" fmla="*/ 1313246 h 6750795"/>
              <a:gd name="connsiteX2823" fmla="*/ 5735102 w 6630249"/>
              <a:gd name="connsiteY2823" fmla="*/ 1310681 h 6750795"/>
              <a:gd name="connsiteX2824" fmla="*/ 5719712 w 6630249"/>
              <a:gd name="connsiteY2824" fmla="*/ 1338896 h 6750795"/>
              <a:gd name="connsiteX2825" fmla="*/ 5701758 w 6630249"/>
              <a:gd name="connsiteY2825" fmla="*/ 1341461 h 6750795"/>
              <a:gd name="connsiteX2826" fmla="*/ 5699193 w 6630249"/>
              <a:gd name="connsiteY2826" fmla="*/ 1349156 h 6750795"/>
              <a:gd name="connsiteX2827" fmla="*/ 5681239 w 6630249"/>
              <a:gd name="connsiteY2827" fmla="*/ 1346591 h 6750795"/>
              <a:gd name="connsiteX2828" fmla="*/ 5678674 w 6630249"/>
              <a:gd name="connsiteY2828" fmla="*/ 1331201 h 6750795"/>
              <a:gd name="connsiteX2829" fmla="*/ 5683804 w 6630249"/>
              <a:gd name="connsiteY2829" fmla="*/ 1274774 h 6750795"/>
              <a:gd name="connsiteX2830" fmla="*/ 5683804 w 6630249"/>
              <a:gd name="connsiteY2830" fmla="*/ 1254255 h 6750795"/>
              <a:gd name="connsiteX2831" fmla="*/ 5699193 w 6630249"/>
              <a:gd name="connsiteY2831" fmla="*/ 1246559 h 6750795"/>
              <a:gd name="connsiteX2832" fmla="*/ 5730934 w 6630249"/>
              <a:gd name="connsiteY2832" fmla="*/ 1237182 h 6750795"/>
              <a:gd name="connsiteX2833" fmla="*/ 4260288 w 6630249"/>
              <a:gd name="connsiteY2833" fmla="*/ 1233713 h 6750795"/>
              <a:gd name="connsiteX2834" fmla="*/ 4216685 w 6630249"/>
              <a:gd name="connsiteY2834" fmla="*/ 1313225 h 6750795"/>
              <a:gd name="connsiteX2835" fmla="*/ 4157692 w 6630249"/>
              <a:gd name="connsiteY2835" fmla="*/ 1397866 h 6750795"/>
              <a:gd name="connsiteX2836" fmla="*/ 4167952 w 6630249"/>
              <a:gd name="connsiteY2836" fmla="*/ 1387607 h 6750795"/>
              <a:gd name="connsiteX2837" fmla="*/ 4242334 w 6630249"/>
              <a:gd name="connsiteY2837" fmla="*/ 1300400 h 6750795"/>
              <a:gd name="connsiteX2838" fmla="*/ 4260288 w 6630249"/>
              <a:gd name="connsiteY2838" fmla="*/ 1233713 h 6750795"/>
              <a:gd name="connsiteX2839" fmla="*/ 3062483 w 6630249"/>
              <a:gd name="connsiteY2839" fmla="*/ 1231148 h 6750795"/>
              <a:gd name="connsiteX2840" fmla="*/ 3034269 w 6630249"/>
              <a:gd name="connsiteY2840" fmla="*/ 1331179 h 6750795"/>
              <a:gd name="connsiteX2841" fmla="*/ 3026575 w 6630249"/>
              <a:gd name="connsiteY2841" fmla="*/ 1351698 h 6750795"/>
              <a:gd name="connsiteX2842" fmla="*/ 3006055 w 6630249"/>
              <a:gd name="connsiteY2842" fmla="*/ 1438905 h 6750795"/>
              <a:gd name="connsiteX2843" fmla="*/ 3000926 w 6630249"/>
              <a:gd name="connsiteY2843" fmla="*/ 1454294 h 6750795"/>
              <a:gd name="connsiteX2844" fmla="*/ 3039399 w 6630249"/>
              <a:gd name="connsiteY2844" fmla="*/ 1385042 h 6750795"/>
              <a:gd name="connsiteX2845" fmla="*/ 3052224 w 6630249"/>
              <a:gd name="connsiteY2845" fmla="*/ 1305530 h 6750795"/>
              <a:gd name="connsiteX2846" fmla="*/ 3062483 w 6630249"/>
              <a:gd name="connsiteY2846" fmla="*/ 1231148 h 6750795"/>
              <a:gd name="connsiteX2847" fmla="*/ 3739615 w 6630249"/>
              <a:gd name="connsiteY2847" fmla="*/ 1228594 h 6750795"/>
              <a:gd name="connsiteX2848" fmla="*/ 3747310 w 6630249"/>
              <a:gd name="connsiteY2848" fmla="*/ 1228594 h 6750795"/>
              <a:gd name="connsiteX2849" fmla="*/ 3744745 w 6630249"/>
              <a:gd name="connsiteY2849" fmla="*/ 1256808 h 6750795"/>
              <a:gd name="connsiteX2850" fmla="*/ 3737051 w 6630249"/>
              <a:gd name="connsiteY2850" fmla="*/ 1254244 h 6750795"/>
              <a:gd name="connsiteX2851" fmla="*/ 3739615 w 6630249"/>
              <a:gd name="connsiteY2851" fmla="*/ 1228594 h 6750795"/>
              <a:gd name="connsiteX2852" fmla="*/ 3323301 w 6630249"/>
              <a:gd name="connsiteY2852" fmla="*/ 1215565 h 6750795"/>
              <a:gd name="connsiteX2853" fmla="*/ 3318973 w 6630249"/>
              <a:gd name="connsiteY2853" fmla="*/ 1223501 h 6750795"/>
              <a:gd name="connsiteX2854" fmla="*/ 3318973 w 6630249"/>
              <a:gd name="connsiteY2854" fmla="*/ 1215806 h 6750795"/>
              <a:gd name="connsiteX2855" fmla="*/ 3323301 w 6630249"/>
              <a:gd name="connsiteY2855" fmla="*/ 1215565 h 6750795"/>
              <a:gd name="connsiteX2856" fmla="*/ 3318973 w 6630249"/>
              <a:gd name="connsiteY2856" fmla="*/ 1208113 h 6750795"/>
              <a:gd name="connsiteX2857" fmla="*/ 3308713 w 6630249"/>
              <a:gd name="connsiteY2857" fmla="*/ 1215806 h 6750795"/>
              <a:gd name="connsiteX2858" fmla="*/ 3318973 w 6630249"/>
              <a:gd name="connsiteY2858" fmla="*/ 1208113 h 6750795"/>
              <a:gd name="connsiteX2859" fmla="*/ 4919466 w 6630249"/>
              <a:gd name="connsiteY2859" fmla="*/ 1208106 h 6750795"/>
              <a:gd name="connsiteX2860" fmla="*/ 4932290 w 6630249"/>
              <a:gd name="connsiteY2860" fmla="*/ 1231190 h 6750795"/>
              <a:gd name="connsiteX2861" fmla="*/ 4919466 w 6630249"/>
              <a:gd name="connsiteY2861" fmla="*/ 1208106 h 6750795"/>
              <a:gd name="connsiteX2862" fmla="*/ 4857908 w 6630249"/>
              <a:gd name="connsiteY2862" fmla="*/ 1208106 h 6750795"/>
              <a:gd name="connsiteX2863" fmla="*/ 4873298 w 6630249"/>
              <a:gd name="connsiteY2863" fmla="*/ 1231190 h 6750795"/>
              <a:gd name="connsiteX2864" fmla="*/ 4857908 w 6630249"/>
              <a:gd name="connsiteY2864" fmla="*/ 1208106 h 6750795"/>
              <a:gd name="connsiteX2865" fmla="*/ 3036835 w 6630249"/>
              <a:gd name="connsiteY2865" fmla="*/ 1200370 h 6750795"/>
              <a:gd name="connsiteX2866" fmla="*/ 3031704 w 6630249"/>
              <a:gd name="connsiteY2866" fmla="*/ 1315790 h 6750795"/>
              <a:gd name="connsiteX2867" fmla="*/ 3059918 w 6630249"/>
              <a:gd name="connsiteY2867" fmla="*/ 1223454 h 6750795"/>
              <a:gd name="connsiteX2868" fmla="*/ 3036835 w 6630249"/>
              <a:gd name="connsiteY2868" fmla="*/ 1200370 h 6750795"/>
              <a:gd name="connsiteX2869" fmla="*/ 3912104 w 6630249"/>
              <a:gd name="connsiteY2869" fmla="*/ 1197819 h 6750795"/>
              <a:gd name="connsiteX2870" fmla="*/ 3916593 w 6630249"/>
              <a:gd name="connsiteY2870" fmla="*/ 1202948 h 6750795"/>
              <a:gd name="connsiteX2871" fmla="*/ 3903769 w 6630249"/>
              <a:gd name="connsiteY2871" fmla="*/ 1200384 h 6750795"/>
              <a:gd name="connsiteX2872" fmla="*/ 3912104 w 6630249"/>
              <a:gd name="connsiteY2872" fmla="*/ 1197819 h 6750795"/>
              <a:gd name="connsiteX2873" fmla="*/ 3924288 w 6630249"/>
              <a:gd name="connsiteY2873" fmla="*/ 1196216 h 6750795"/>
              <a:gd name="connsiteX2874" fmla="*/ 3929418 w 6630249"/>
              <a:gd name="connsiteY2874" fmla="*/ 1200384 h 6750795"/>
              <a:gd name="connsiteX2875" fmla="*/ 3919158 w 6630249"/>
              <a:gd name="connsiteY2875" fmla="*/ 1197818 h 6750795"/>
              <a:gd name="connsiteX2876" fmla="*/ 3924288 w 6630249"/>
              <a:gd name="connsiteY2876" fmla="*/ 1196216 h 6750795"/>
              <a:gd name="connsiteX2877" fmla="*/ 3831951 w 6630249"/>
              <a:gd name="connsiteY2877" fmla="*/ 1195251 h 6750795"/>
              <a:gd name="connsiteX2878" fmla="*/ 3849906 w 6630249"/>
              <a:gd name="connsiteY2878" fmla="*/ 1231159 h 6750795"/>
              <a:gd name="connsiteX2879" fmla="*/ 3839646 w 6630249"/>
              <a:gd name="connsiteY2879" fmla="*/ 1231159 h 6750795"/>
              <a:gd name="connsiteX2880" fmla="*/ 3837722 w 6630249"/>
              <a:gd name="connsiteY2880" fmla="*/ 1224106 h 6750795"/>
              <a:gd name="connsiteX2881" fmla="*/ 3831952 w 6630249"/>
              <a:gd name="connsiteY2881" fmla="*/ 1220901 h 6750795"/>
              <a:gd name="connsiteX2882" fmla="*/ 3831951 w 6630249"/>
              <a:gd name="connsiteY2882" fmla="*/ 1220900 h 6750795"/>
              <a:gd name="connsiteX2883" fmla="*/ 3826822 w 6630249"/>
              <a:gd name="connsiteY2883" fmla="*/ 1205510 h 6750795"/>
              <a:gd name="connsiteX2884" fmla="*/ 3831951 w 6630249"/>
              <a:gd name="connsiteY2884" fmla="*/ 1195251 h 6750795"/>
              <a:gd name="connsiteX2885" fmla="*/ 3865295 w 6630249"/>
              <a:gd name="connsiteY2885" fmla="*/ 1187559 h 6750795"/>
              <a:gd name="connsiteX2886" fmla="*/ 3883249 w 6630249"/>
              <a:gd name="connsiteY2886" fmla="*/ 1208078 h 6750795"/>
              <a:gd name="connsiteX2887" fmla="*/ 3875554 w 6630249"/>
              <a:gd name="connsiteY2887" fmla="*/ 1213208 h 6750795"/>
              <a:gd name="connsiteX2888" fmla="*/ 3865295 w 6630249"/>
              <a:gd name="connsiteY2888" fmla="*/ 1187559 h 6750795"/>
              <a:gd name="connsiteX2889" fmla="*/ 3878120 w 6630249"/>
              <a:gd name="connsiteY2889" fmla="*/ 1185636 h 6750795"/>
              <a:gd name="connsiteX2890" fmla="*/ 3883250 w 6630249"/>
              <a:gd name="connsiteY2890" fmla="*/ 1187560 h 6750795"/>
              <a:gd name="connsiteX2891" fmla="*/ 3872990 w 6630249"/>
              <a:gd name="connsiteY2891" fmla="*/ 1187560 h 6750795"/>
              <a:gd name="connsiteX2892" fmla="*/ 3878120 w 6630249"/>
              <a:gd name="connsiteY2892" fmla="*/ 1185636 h 6750795"/>
              <a:gd name="connsiteX2893" fmla="*/ 5068230 w 6630249"/>
              <a:gd name="connsiteY2893" fmla="*/ 1185023 h 6750795"/>
              <a:gd name="connsiteX2894" fmla="*/ 5078490 w 6630249"/>
              <a:gd name="connsiteY2894" fmla="*/ 1187588 h 6750795"/>
              <a:gd name="connsiteX2895" fmla="*/ 5078490 w 6630249"/>
              <a:gd name="connsiteY2895" fmla="*/ 1202977 h 6750795"/>
              <a:gd name="connsiteX2896" fmla="*/ 5073360 w 6630249"/>
              <a:gd name="connsiteY2896" fmla="*/ 1208107 h 6750795"/>
              <a:gd name="connsiteX2897" fmla="*/ 5068230 w 6630249"/>
              <a:gd name="connsiteY2897" fmla="*/ 1185023 h 6750795"/>
              <a:gd name="connsiteX2898" fmla="*/ 3719096 w 6630249"/>
              <a:gd name="connsiteY2898" fmla="*/ 1184996 h 6750795"/>
              <a:gd name="connsiteX2899" fmla="*/ 3729356 w 6630249"/>
              <a:gd name="connsiteY2899" fmla="*/ 1197819 h 6750795"/>
              <a:gd name="connsiteX2900" fmla="*/ 3719096 w 6630249"/>
              <a:gd name="connsiteY2900" fmla="*/ 1184996 h 6750795"/>
              <a:gd name="connsiteX2901" fmla="*/ 3812074 w 6630249"/>
              <a:gd name="connsiteY2901" fmla="*/ 1183071 h 6750795"/>
              <a:gd name="connsiteX2902" fmla="*/ 3813997 w 6630249"/>
              <a:gd name="connsiteY2902" fmla="*/ 1190125 h 6750795"/>
              <a:gd name="connsiteX2903" fmla="*/ 3806303 w 6630249"/>
              <a:gd name="connsiteY2903" fmla="*/ 1187560 h 6750795"/>
              <a:gd name="connsiteX2904" fmla="*/ 3812074 w 6630249"/>
              <a:gd name="connsiteY2904" fmla="*/ 1183071 h 6750795"/>
              <a:gd name="connsiteX2905" fmla="*/ 5681240 w 6630249"/>
              <a:gd name="connsiteY2905" fmla="*/ 1180533 h 6750795"/>
              <a:gd name="connsiteX2906" fmla="*/ 5683804 w 6630249"/>
              <a:gd name="connsiteY2906" fmla="*/ 1182458 h 6750795"/>
              <a:gd name="connsiteX2907" fmla="*/ 5678675 w 6630249"/>
              <a:gd name="connsiteY2907" fmla="*/ 1182458 h 6750795"/>
              <a:gd name="connsiteX2908" fmla="*/ 5681240 w 6630249"/>
              <a:gd name="connsiteY2908" fmla="*/ 1180533 h 6750795"/>
              <a:gd name="connsiteX2909" fmla="*/ 2411000 w 6630249"/>
              <a:gd name="connsiteY2909" fmla="*/ 1172156 h 6750795"/>
              <a:gd name="connsiteX2910" fmla="*/ 2428954 w 6630249"/>
              <a:gd name="connsiteY2910" fmla="*/ 1205499 h 6750795"/>
              <a:gd name="connsiteX2911" fmla="*/ 2477854 w 6630249"/>
              <a:gd name="connsiteY2911" fmla="*/ 1306569 h 6750795"/>
              <a:gd name="connsiteX2912" fmla="*/ 2426390 w 6630249"/>
              <a:gd name="connsiteY2912" fmla="*/ 1202934 h 6750795"/>
              <a:gd name="connsiteX2913" fmla="*/ 2409792 w 6630249"/>
              <a:gd name="connsiteY2913" fmla="*/ 1174483 h 6750795"/>
              <a:gd name="connsiteX2914" fmla="*/ 3639585 w 6630249"/>
              <a:gd name="connsiteY2914" fmla="*/ 1169605 h 6750795"/>
              <a:gd name="connsiteX2915" fmla="*/ 3662669 w 6630249"/>
              <a:gd name="connsiteY2915" fmla="*/ 1179866 h 6750795"/>
              <a:gd name="connsiteX2916" fmla="*/ 3639585 w 6630249"/>
              <a:gd name="connsiteY2916" fmla="*/ 1169605 h 6750795"/>
              <a:gd name="connsiteX2917" fmla="*/ 3157384 w 6630249"/>
              <a:gd name="connsiteY2917" fmla="*/ 1169591 h 6750795"/>
              <a:gd name="connsiteX2918" fmla="*/ 3108652 w 6630249"/>
              <a:gd name="connsiteY2918" fmla="*/ 1274752 h 6750795"/>
              <a:gd name="connsiteX2919" fmla="*/ 3113781 w 6630249"/>
              <a:gd name="connsiteY2919" fmla="*/ 1277316 h 6750795"/>
              <a:gd name="connsiteX2920" fmla="*/ 3113781 w 6630249"/>
              <a:gd name="connsiteY2920" fmla="*/ 1285011 h 6750795"/>
              <a:gd name="connsiteX2921" fmla="*/ 3108652 w 6630249"/>
              <a:gd name="connsiteY2921" fmla="*/ 1282446 h 6750795"/>
              <a:gd name="connsiteX2922" fmla="*/ 3131736 w 6630249"/>
              <a:gd name="connsiteY2922" fmla="*/ 1364523 h 6750795"/>
              <a:gd name="connsiteX2923" fmla="*/ 3136865 w 6630249"/>
              <a:gd name="connsiteY2923" fmla="*/ 1420950 h 6750795"/>
              <a:gd name="connsiteX2924" fmla="*/ 3157384 w 6630249"/>
              <a:gd name="connsiteY2924" fmla="*/ 1300400 h 6750795"/>
              <a:gd name="connsiteX2925" fmla="*/ 3154819 w 6630249"/>
              <a:gd name="connsiteY2925" fmla="*/ 1300400 h 6750795"/>
              <a:gd name="connsiteX2926" fmla="*/ 3154819 w 6630249"/>
              <a:gd name="connsiteY2926" fmla="*/ 1295271 h 6750795"/>
              <a:gd name="connsiteX2927" fmla="*/ 3157384 w 6630249"/>
              <a:gd name="connsiteY2927" fmla="*/ 1295271 h 6750795"/>
              <a:gd name="connsiteX2928" fmla="*/ 3159949 w 6630249"/>
              <a:gd name="connsiteY2928" fmla="*/ 1241408 h 6750795"/>
              <a:gd name="connsiteX2929" fmla="*/ 3157384 w 6630249"/>
              <a:gd name="connsiteY2929" fmla="*/ 1169591 h 6750795"/>
              <a:gd name="connsiteX2930" fmla="*/ 5009237 w 6630249"/>
              <a:gd name="connsiteY2930" fmla="*/ 1161919 h 6750795"/>
              <a:gd name="connsiteX2931" fmla="*/ 5016932 w 6630249"/>
              <a:gd name="connsiteY2931" fmla="*/ 1169614 h 6750795"/>
              <a:gd name="connsiteX2932" fmla="*/ 5004108 w 6630249"/>
              <a:gd name="connsiteY2932" fmla="*/ 1169614 h 6750795"/>
              <a:gd name="connsiteX2933" fmla="*/ 5006673 w 6630249"/>
              <a:gd name="connsiteY2933" fmla="*/ 1164485 h 6750795"/>
              <a:gd name="connsiteX2934" fmla="*/ 5009237 w 6630249"/>
              <a:gd name="connsiteY2934" fmla="*/ 1161919 h 6750795"/>
              <a:gd name="connsiteX2935" fmla="*/ 4442396 w 6630249"/>
              <a:gd name="connsiteY2935" fmla="*/ 1156808 h 6750795"/>
              <a:gd name="connsiteX2936" fmla="*/ 4455220 w 6630249"/>
              <a:gd name="connsiteY2936" fmla="*/ 1161938 h 6750795"/>
              <a:gd name="connsiteX2937" fmla="*/ 4442396 w 6630249"/>
              <a:gd name="connsiteY2937" fmla="*/ 1156808 h 6750795"/>
              <a:gd name="connsiteX2938" fmla="*/ 5161528 w 6630249"/>
              <a:gd name="connsiteY2938" fmla="*/ 1151358 h 6750795"/>
              <a:gd name="connsiteX2939" fmla="*/ 5168260 w 6630249"/>
              <a:gd name="connsiteY2939" fmla="*/ 1151678 h 6750795"/>
              <a:gd name="connsiteX2940" fmla="*/ 5165697 w 6630249"/>
              <a:gd name="connsiteY2940" fmla="*/ 1156808 h 6750795"/>
              <a:gd name="connsiteX2941" fmla="*/ 5174031 w 6630249"/>
              <a:gd name="connsiteY2941" fmla="*/ 1159694 h 6750795"/>
              <a:gd name="connsiteX2942" fmla="*/ 5178520 w 6630249"/>
              <a:gd name="connsiteY2942" fmla="*/ 1164503 h 6750795"/>
              <a:gd name="connsiteX2943" fmla="*/ 5170184 w 6630249"/>
              <a:gd name="connsiteY2943" fmla="*/ 1165466 h 6750795"/>
              <a:gd name="connsiteX2944" fmla="*/ 5165696 w 6630249"/>
              <a:gd name="connsiteY2944" fmla="*/ 1156808 h 6750795"/>
              <a:gd name="connsiteX2945" fmla="*/ 5160566 w 6630249"/>
              <a:gd name="connsiteY2945" fmla="*/ 1156808 h 6750795"/>
              <a:gd name="connsiteX2946" fmla="*/ 5161528 w 6630249"/>
              <a:gd name="connsiteY2946" fmla="*/ 1151358 h 6750795"/>
              <a:gd name="connsiteX2947" fmla="*/ 3825499 w 6630249"/>
              <a:gd name="connsiteY2947" fmla="*/ 1143994 h 6750795"/>
              <a:gd name="connsiteX2948" fmla="*/ 3829066 w 6630249"/>
              <a:gd name="connsiteY2948" fmla="*/ 1145557 h 6750795"/>
              <a:gd name="connsiteX2949" fmla="*/ 3834516 w 6630249"/>
              <a:gd name="connsiteY2949" fmla="*/ 1146519 h 6750795"/>
              <a:gd name="connsiteX2950" fmla="*/ 3824257 w 6630249"/>
              <a:gd name="connsiteY2950" fmla="*/ 1151648 h 6750795"/>
              <a:gd name="connsiteX2951" fmla="*/ 3821692 w 6630249"/>
              <a:gd name="connsiteY2951" fmla="*/ 1146519 h 6750795"/>
              <a:gd name="connsiteX2952" fmla="*/ 3825499 w 6630249"/>
              <a:gd name="connsiteY2952" fmla="*/ 1143994 h 6750795"/>
              <a:gd name="connsiteX2953" fmla="*/ 3783218 w 6630249"/>
              <a:gd name="connsiteY2953" fmla="*/ 1141391 h 6750795"/>
              <a:gd name="connsiteX2954" fmla="*/ 3790913 w 6630249"/>
              <a:gd name="connsiteY2954" fmla="*/ 1141391 h 6750795"/>
              <a:gd name="connsiteX2955" fmla="*/ 3785783 w 6630249"/>
              <a:gd name="connsiteY2955" fmla="*/ 1143956 h 6750795"/>
              <a:gd name="connsiteX2956" fmla="*/ 3793478 w 6630249"/>
              <a:gd name="connsiteY2956" fmla="*/ 1151651 h 6750795"/>
              <a:gd name="connsiteX2957" fmla="*/ 3780653 w 6630249"/>
              <a:gd name="connsiteY2957" fmla="*/ 1154215 h 6750795"/>
              <a:gd name="connsiteX2958" fmla="*/ 3775524 w 6630249"/>
              <a:gd name="connsiteY2958" fmla="*/ 1143956 h 6750795"/>
              <a:gd name="connsiteX2959" fmla="*/ 3780653 w 6630249"/>
              <a:gd name="connsiteY2959" fmla="*/ 1146521 h 6750795"/>
              <a:gd name="connsiteX2960" fmla="*/ 3783218 w 6630249"/>
              <a:gd name="connsiteY2960" fmla="*/ 1141391 h 6750795"/>
              <a:gd name="connsiteX2961" fmla="*/ 3650806 w 6630249"/>
              <a:gd name="connsiteY2961" fmla="*/ 1137865 h 6750795"/>
              <a:gd name="connsiteX2962" fmla="*/ 3654973 w 6630249"/>
              <a:gd name="connsiteY2962" fmla="*/ 1143957 h 6750795"/>
              <a:gd name="connsiteX2963" fmla="*/ 3644714 w 6630249"/>
              <a:gd name="connsiteY2963" fmla="*/ 1141392 h 6750795"/>
              <a:gd name="connsiteX2964" fmla="*/ 3650806 w 6630249"/>
              <a:gd name="connsiteY2964" fmla="*/ 1137865 h 6750795"/>
              <a:gd name="connsiteX2965" fmla="*/ 3657539 w 6630249"/>
              <a:gd name="connsiteY2965" fmla="*/ 1123437 h 6750795"/>
              <a:gd name="connsiteX2966" fmla="*/ 3667798 w 6630249"/>
              <a:gd name="connsiteY2966" fmla="*/ 1133698 h 6750795"/>
              <a:gd name="connsiteX2967" fmla="*/ 3657539 w 6630249"/>
              <a:gd name="connsiteY2967" fmla="*/ 1123437 h 6750795"/>
              <a:gd name="connsiteX2968" fmla="*/ 5981331 w 6630249"/>
              <a:gd name="connsiteY2968" fmla="*/ 1118333 h 6750795"/>
              <a:gd name="connsiteX2969" fmla="*/ 5981331 w 6630249"/>
              <a:gd name="connsiteY2969" fmla="*/ 1146548 h 6750795"/>
              <a:gd name="connsiteX2970" fmla="*/ 5973636 w 6630249"/>
              <a:gd name="connsiteY2970" fmla="*/ 1123463 h 6750795"/>
              <a:gd name="connsiteX2971" fmla="*/ 5981331 w 6630249"/>
              <a:gd name="connsiteY2971" fmla="*/ 1118333 h 6750795"/>
              <a:gd name="connsiteX2972" fmla="*/ 3782257 w 6630249"/>
              <a:gd name="connsiteY2972" fmla="*/ 1117022 h 6750795"/>
              <a:gd name="connsiteX2973" fmla="*/ 3788349 w 6630249"/>
              <a:gd name="connsiteY2973" fmla="*/ 1120869 h 6750795"/>
              <a:gd name="connsiteX2974" fmla="*/ 3778089 w 6630249"/>
              <a:gd name="connsiteY2974" fmla="*/ 1120869 h 6750795"/>
              <a:gd name="connsiteX2975" fmla="*/ 3782257 w 6630249"/>
              <a:gd name="connsiteY2975" fmla="*/ 1117022 h 6750795"/>
              <a:gd name="connsiteX2976" fmla="*/ 6366066 w 6630249"/>
              <a:gd name="connsiteY2976" fmla="*/ 1115768 h 6750795"/>
              <a:gd name="connsiteX2977" fmla="*/ 6371195 w 6630249"/>
              <a:gd name="connsiteY2977" fmla="*/ 1115768 h 6750795"/>
              <a:gd name="connsiteX2978" fmla="*/ 6371195 w 6630249"/>
              <a:gd name="connsiteY2978" fmla="*/ 1120899 h 6750795"/>
              <a:gd name="connsiteX2979" fmla="*/ 6366066 w 6630249"/>
              <a:gd name="connsiteY2979" fmla="*/ 1120899 h 6750795"/>
              <a:gd name="connsiteX2980" fmla="*/ 6366066 w 6630249"/>
              <a:gd name="connsiteY2980" fmla="*/ 1115768 h 6750795"/>
              <a:gd name="connsiteX2981" fmla="*/ 2923979 w 6630249"/>
              <a:gd name="connsiteY2981" fmla="*/ 1115728 h 6750795"/>
              <a:gd name="connsiteX2982" fmla="*/ 3016156 w 6630249"/>
              <a:gd name="connsiteY2982" fmla="*/ 1184271 h 6750795"/>
              <a:gd name="connsiteX2983" fmla="*/ 3016315 w 6630249"/>
              <a:gd name="connsiteY2983" fmla="*/ 1184980 h 6750795"/>
              <a:gd name="connsiteX2984" fmla="*/ 2966299 w 6630249"/>
              <a:gd name="connsiteY2984" fmla="*/ 1148751 h 6750795"/>
              <a:gd name="connsiteX2985" fmla="*/ 2924075 w 6630249"/>
              <a:gd name="connsiteY2985" fmla="*/ 1116540 h 6750795"/>
              <a:gd name="connsiteX2986" fmla="*/ 2915643 w 6630249"/>
              <a:gd name="connsiteY2986" fmla="*/ 1107391 h 6750795"/>
              <a:gd name="connsiteX2987" fmla="*/ 2916284 w 6630249"/>
              <a:gd name="connsiteY2987" fmla="*/ 1108033 h 6750795"/>
              <a:gd name="connsiteX2988" fmla="*/ 2916695 w 6630249"/>
              <a:gd name="connsiteY2988" fmla="*/ 1110911 h 6750795"/>
              <a:gd name="connsiteX2989" fmla="*/ 2916284 w 6630249"/>
              <a:gd name="connsiteY2989" fmla="*/ 1110598 h 6750795"/>
              <a:gd name="connsiteX2990" fmla="*/ 4451373 w 6630249"/>
              <a:gd name="connsiteY2990" fmla="*/ 1106149 h 6750795"/>
              <a:gd name="connsiteX2991" fmla="*/ 4455220 w 6630249"/>
              <a:gd name="connsiteY2991" fmla="*/ 1108073 h 6750795"/>
              <a:gd name="connsiteX2992" fmla="*/ 4447525 w 6630249"/>
              <a:gd name="connsiteY2992" fmla="*/ 1108073 h 6750795"/>
              <a:gd name="connsiteX2993" fmla="*/ 4451373 w 6630249"/>
              <a:gd name="connsiteY2993" fmla="*/ 1106149 h 6750795"/>
              <a:gd name="connsiteX2994" fmla="*/ 5001542 w 6630249"/>
              <a:gd name="connsiteY2994" fmla="*/ 1100379 h 6750795"/>
              <a:gd name="connsiteX2995" fmla="*/ 4998978 w 6630249"/>
              <a:gd name="connsiteY2995" fmla="*/ 1108073 h 6750795"/>
              <a:gd name="connsiteX2996" fmla="*/ 4998978 w 6630249"/>
              <a:gd name="connsiteY2996" fmla="*/ 1102944 h 6750795"/>
              <a:gd name="connsiteX2997" fmla="*/ 5001542 w 6630249"/>
              <a:gd name="connsiteY2997" fmla="*/ 1100379 h 6750795"/>
              <a:gd name="connsiteX2998" fmla="*/ 5096444 w 6630249"/>
              <a:gd name="connsiteY2998" fmla="*/ 1097796 h 6750795"/>
              <a:gd name="connsiteX2999" fmla="*/ 5096444 w 6630249"/>
              <a:gd name="connsiteY2999" fmla="*/ 1097796 h 6750795"/>
              <a:gd name="connsiteX3000" fmla="*/ 3624195 w 6630249"/>
              <a:gd name="connsiteY3000" fmla="*/ 1097788 h 6750795"/>
              <a:gd name="connsiteX3001" fmla="*/ 3637020 w 6630249"/>
              <a:gd name="connsiteY3001" fmla="*/ 1108047 h 6750795"/>
              <a:gd name="connsiteX3002" fmla="*/ 3626760 w 6630249"/>
              <a:gd name="connsiteY3002" fmla="*/ 1113177 h 6750795"/>
              <a:gd name="connsiteX3003" fmla="*/ 3624195 w 6630249"/>
              <a:gd name="connsiteY3003" fmla="*/ 1097788 h 6750795"/>
              <a:gd name="connsiteX3004" fmla="*/ 3637019 w 6630249"/>
              <a:gd name="connsiteY3004" fmla="*/ 1090094 h 6750795"/>
              <a:gd name="connsiteX3005" fmla="*/ 3652409 w 6630249"/>
              <a:gd name="connsiteY3005" fmla="*/ 1100353 h 6750795"/>
              <a:gd name="connsiteX3006" fmla="*/ 3637019 w 6630249"/>
              <a:gd name="connsiteY3006" fmla="*/ 1090094 h 6750795"/>
              <a:gd name="connsiteX3007" fmla="*/ 5369044 w 6630249"/>
              <a:gd name="connsiteY3007" fmla="*/ 1089799 h 6750795"/>
              <a:gd name="connsiteX3008" fmla="*/ 5368322 w 6630249"/>
              <a:gd name="connsiteY3008" fmla="*/ 1092685 h 6750795"/>
              <a:gd name="connsiteX3009" fmla="*/ 5369044 w 6630249"/>
              <a:gd name="connsiteY3009" fmla="*/ 1089799 h 6750795"/>
              <a:gd name="connsiteX3010" fmla="*/ 3803737 w 6630249"/>
              <a:gd name="connsiteY3010" fmla="*/ 1087529 h 6750795"/>
              <a:gd name="connsiteX3011" fmla="*/ 3813997 w 6630249"/>
              <a:gd name="connsiteY3011" fmla="*/ 1092659 h 6750795"/>
              <a:gd name="connsiteX3012" fmla="*/ 3803737 w 6630249"/>
              <a:gd name="connsiteY3012" fmla="*/ 1102918 h 6750795"/>
              <a:gd name="connsiteX3013" fmla="*/ 3803737 w 6630249"/>
              <a:gd name="connsiteY3013" fmla="*/ 1087529 h 6750795"/>
              <a:gd name="connsiteX3014" fmla="*/ 5478613 w 6630249"/>
              <a:gd name="connsiteY3014" fmla="*/ 1082424 h 6750795"/>
              <a:gd name="connsiteX3015" fmla="*/ 5483742 w 6630249"/>
              <a:gd name="connsiteY3015" fmla="*/ 1087554 h 6750795"/>
              <a:gd name="connsiteX3016" fmla="*/ 5481178 w 6630249"/>
              <a:gd name="connsiteY3016" fmla="*/ 1090119 h 6750795"/>
              <a:gd name="connsiteX3017" fmla="*/ 5478613 w 6630249"/>
              <a:gd name="connsiteY3017" fmla="*/ 1082424 h 6750795"/>
              <a:gd name="connsiteX3018" fmla="*/ 3647280 w 6630249"/>
              <a:gd name="connsiteY3018" fmla="*/ 1077269 h 6750795"/>
              <a:gd name="connsiteX3019" fmla="*/ 3649844 w 6630249"/>
              <a:gd name="connsiteY3019" fmla="*/ 1082399 h 6750795"/>
              <a:gd name="connsiteX3020" fmla="*/ 3637020 w 6630249"/>
              <a:gd name="connsiteY3020" fmla="*/ 1079834 h 6750795"/>
              <a:gd name="connsiteX3021" fmla="*/ 3647280 w 6630249"/>
              <a:gd name="connsiteY3021" fmla="*/ 1077269 h 6750795"/>
              <a:gd name="connsiteX3022" fmla="*/ 3257416 w 6630249"/>
              <a:gd name="connsiteY3022" fmla="*/ 1077255 h 6750795"/>
              <a:gd name="connsiteX3023" fmla="*/ 3259980 w 6630249"/>
              <a:gd name="connsiteY3023" fmla="*/ 1133682 h 6750795"/>
              <a:gd name="connsiteX3024" fmla="*/ 3255827 w 6630249"/>
              <a:gd name="connsiteY3024" fmla="*/ 1081769 h 6750795"/>
              <a:gd name="connsiteX3025" fmla="*/ 6384020 w 6630249"/>
              <a:gd name="connsiteY3025" fmla="*/ 1049079 h 6750795"/>
              <a:gd name="connsiteX3026" fmla="*/ 6389149 w 6630249"/>
              <a:gd name="connsiteY3026" fmla="*/ 1049079 h 6750795"/>
              <a:gd name="connsiteX3027" fmla="*/ 6389149 w 6630249"/>
              <a:gd name="connsiteY3027" fmla="*/ 1054210 h 6750795"/>
              <a:gd name="connsiteX3028" fmla="*/ 6384020 w 6630249"/>
              <a:gd name="connsiteY3028" fmla="*/ 1054210 h 6750795"/>
              <a:gd name="connsiteX3029" fmla="*/ 6384020 w 6630249"/>
              <a:gd name="connsiteY3029" fmla="*/ 1049079 h 6750795"/>
              <a:gd name="connsiteX3030" fmla="*/ 4683496 w 6630249"/>
              <a:gd name="connsiteY3030" fmla="*/ 1046490 h 6750795"/>
              <a:gd name="connsiteX3031" fmla="*/ 4709145 w 6630249"/>
              <a:gd name="connsiteY3031" fmla="*/ 1074703 h 6750795"/>
              <a:gd name="connsiteX3032" fmla="*/ 4678366 w 6630249"/>
              <a:gd name="connsiteY3032" fmla="*/ 1097789 h 6750795"/>
              <a:gd name="connsiteX3033" fmla="*/ 4668106 w 6630249"/>
              <a:gd name="connsiteY3033" fmla="*/ 1090093 h 6750795"/>
              <a:gd name="connsiteX3034" fmla="*/ 4665541 w 6630249"/>
              <a:gd name="connsiteY3034" fmla="*/ 1069573 h 6750795"/>
              <a:gd name="connsiteX3035" fmla="*/ 4670671 w 6630249"/>
              <a:gd name="connsiteY3035" fmla="*/ 1056749 h 6750795"/>
              <a:gd name="connsiteX3036" fmla="*/ 4683496 w 6630249"/>
              <a:gd name="connsiteY3036" fmla="*/ 1046490 h 6750795"/>
              <a:gd name="connsiteX3037" fmla="*/ 3726790 w 6630249"/>
              <a:gd name="connsiteY3037" fmla="*/ 1038796 h 6750795"/>
              <a:gd name="connsiteX3038" fmla="*/ 3726790 w 6630249"/>
              <a:gd name="connsiteY3038" fmla="*/ 1046490 h 6750795"/>
              <a:gd name="connsiteX3039" fmla="*/ 3716531 w 6630249"/>
              <a:gd name="connsiteY3039" fmla="*/ 1043926 h 6750795"/>
              <a:gd name="connsiteX3040" fmla="*/ 3726790 w 6630249"/>
              <a:gd name="connsiteY3040" fmla="*/ 1038796 h 6750795"/>
              <a:gd name="connsiteX3041" fmla="*/ 3831631 w 6630249"/>
              <a:gd name="connsiteY3041" fmla="*/ 1021804 h 6750795"/>
              <a:gd name="connsiteX3042" fmla="*/ 3842211 w 6630249"/>
              <a:gd name="connsiteY3042" fmla="*/ 1023406 h 6750795"/>
              <a:gd name="connsiteX3043" fmla="*/ 3837081 w 6630249"/>
              <a:gd name="connsiteY3043" fmla="*/ 1033667 h 6750795"/>
              <a:gd name="connsiteX3044" fmla="*/ 3826822 w 6630249"/>
              <a:gd name="connsiteY3044" fmla="*/ 1025972 h 6750795"/>
              <a:gd name="connsiteX3045" fmla="*/ 3831631 w 6630249"/>
              <a:gd name="connsiteY3045" fmla="*/ 1021804 h 6750795"/>
              <a:gd name="connsiteX3046" fmla="*/ 3755005 w 6630249"/>
              <a:gd name="connsiteY3046" fmla="*/ 1018277 h 6750795"/>
              <a:gd name="connsiteX3047" fmla="*/ 3744745 w 6630249"/>
              <a:gd name="connsiteY3047" fmla="*/ 1028537 h 6750795"/>
              <a:gd name="connsiteX3048" fmla="*/ 3755005 w 6630249"/>
              <a:gd name="connsiteY3048" fmla="*/ 1018277 h 6750795"/>
              <a:gd name="connsiteX3049" fmla="*/ 2693139 w 6630249"/>
              <a:gd name="connsiteY3049" fmla="*/ 1013173 h 6750795"/>
              <a:gd name="connsiteX3050" fmla="*/ 2675185 w 6630249"/>
              <a:gd name="connsiteY3050" fmla="*/ 1074731 h 6750795"/>
              <a:gd name="connsiteX3051" fmla="*/ 2639276 w 6630249"/>
              <a:gd name="connsiteY3051" fmla="*/ 1120901 h 6750795"/>
              <a:gd name="connsiteX3052" fmla="*/ 2644406 w 6630249"/>
              <a:gd name="connsiteY3052" fmla="*/ 1118336 h 6750795"/>
              <a:gd name="connsiteX3053" fmla="*/ 2587978 w 6630249"/>
              <a:gd name="connsiteY3053" fmla="*/ 1226064 h 6750795"/>
              <a:gd name="connsiteX3054" fmla="*/ 2549505 w 6630249"/>
              <a:gd name="connsiteY3054" fmla="*/ 1161941 h 6750795"/>
              <a:gd name="connsiteX3055" fmla="*/ 2582848 w 6630249"/>
              <a:gd name="connsiteY3055" fmla="*/ 1149116 h 6750795"/>
              <a:gd name="connsiteX3056" fmla="*/ 2659795 w 6630249"/>
              <a:gd name="connsiteY3056" fmla="*/ 1028562 h 6750795"/>
              <a:gd name="connsiteX3057" fmla="*/ 2693139 w 6630249"/>
              <a:gd name="connsiteY3057" fmla="*/ 1013173 h 6750795"/>
              <a:gd name="connsiteX3058" fmla="*/ 4411616 w 6630249"/>
              <a:gd name="connsiteY3058" fmla="*/ 1008017 h 6750795"/>
              <a:gd name="connsiteX3059" fmla="*/ 4411616 w 6630249"/>
              <a:gd name="connsiteY3059" fmla="*/ 1018277 h 6750795"/>
              <a:gd name="connsiteX3060" fmla="*/ 4411616 w 6630249"/>
              <a:gd name="connsiteY3060" fmla="*/ 1008017 h 6750795"/>
              <a:gd name="connsiteX3061" fmla="*/ 5646172 w 6630249"/>
              <a:gd name="connsiteY3061" fmla="*/ 1000105 h 6750795"/>
              <a:gd name="connsiteX3062" fmla="*/ 5653025 w 6630249"/>
              <a:gd name="connsiteY3062" fmla="*/ 1008040 h 6750795"/>
              <a:gd name="connsiteX3063" fmla="*/ 5645330 w 6630249"/>
              <a:gd name="connsiteY3063" fmla="*/ 1031125 h 6750795"/>
              <a:gd name="connsiteX3064" fmla="*/ 5632506 w 6630249"/>
              <a:gd name="connsiteY3064" fmla="*/ 1025995 h 6750795"/>
              <a:gd name="connsiteX3065" fmla="*/ 5640200 w 6630249"/>
              <a:gd name="connsiteY3065" fmla="*/ 1000345 h 6750795"/>
              <a:gd name="connsiteX3066" fmla="*/ 5646172 w 6630249"/>
              <a:gd name="connsiteY3066" fmla="*/ 1000105 h 6750795"/>
              <a:gd name="connsiteX3067" fmla="*/ 3698577 w 6630249"/>
              <a:gd name="connsiteY3067" fmla="*/ 997757 h 6750795"/>
              <a:gd name="connsiteX3068" fmla="*/ 3703706 w 6630249"/>
              <a:gd name="connsiteY3068" fmla="*/ 1002888 h 6750795"/>
              <a:gd name="connsiteX3069" fmla="*/ 3698577 w 6630249"/>
              <a:gd name="connsiteY3069" fmla="*/ 997757 h 6750795"/>
              <a:gd name="connsiteX3070" fmla="*/ 3241403 w 6630249"/>
              <a:gd name="connsiteY3070" fmla="*/ 989826 h 6750795"/>
              <a:gd name="connsiteX3071" fmla="*/ 3242346 w 6630249"/>
              <a:gd name="connsiteY3071" fmla="*/ 993255 h 6750795"/>
              <a:gd name="connsiteX3072" fmla="*/ 3244828 w 6630249"/>
              <a:gd name="connsiteY3072" fmla="*/ 1008466 h 6750795"/>
              <a:gd name="connsiteX3073" fmla="*/ 5306765 w 6630249"/>
              <a:gd name="connsiteY3073" fmla="*/ 984940 h 6750795"/>
              <a:gd name="connsiteX3074" fmla="*/ 5286245 w 6630249"/>
              <a:gd name="connsiteY3074" fmla="*/ 1025978 h 6750795"/>
              <a:gd name="connsiteX3075" fmla="*/ 5306765 w 6630249"/>
              <a:gd name="connsiteY3075" fmla="*/ 984940 h 6750795"/>
              <a:gd name="connsiteX3076" fmla="*/ 5637636 w 6630249"/>
              <a:gd name="connsiteY3076" fmla="*/ 977245 h 6750795"/>
              <a:gd name="connsiteX3077" fmla="*/ 5622247 w 6630249"/>
              <a:gd name="connsiteY3077" fmla="*/ 995199 h 6750795"/>
              <a:gd name="connsiteX3078" fmla="*/ 5637636 w 6630249"/>
              <a:gd name="connsiteY3078" fmla="*/ 977245 h 6750795"/>
              <a:gd name="connsiteX3079" fmla="*/ 5519651 w 6630249"/>
              <a:gd name="connsiteY3079" fmla="*/ 964437 h 6750795"/>
              <a:gd name="connsiteX3080" fmla="*/ 5504262 w 6630249"/>
              <a:gd name="connsiteY3080" fmla="*/ 974697 h 6750795"/>
              <a:gd name="connsiteX3081" fmla="*/ 5504262 w 6630249"/>
              <a:gd name="connsiteY3081" fmla="*/ 967002 h 6750795"/>
              <a:gd name="connsiteX3082" fmla="*/ 5519651 w 6630249"/>
              <a:gd name="connsiteY3082" fmla="*/ 964437 h 6750795"/>
              <a:gd name="connsiteX3083" fmla="*/ 3629324 w 6630249"/>
              <a:gd name="connsiteY3083" fmla="*/ 954150 h 6750795"/>
              <a:gd name="connsiteX3084" fmla="*/ 3631890 w 6630249"/>
              <a:gd name="connsiteY3084" fmla="*/ 959283 h 6750795"/>
              <a:gd name="connsiteX3085" fmla="*/ 3629324 w 6630249"/>
              <a:gd name="connsiteY3085" fmla="*/ 954150 h 6750795"/>
              <a:gd name="connsiteX3086" fmla="*/ 3095827 w 6630249"/>
              <a:gd name="connsiteY3086" fmla="*/ 954139 h 6750795"/>
              <a:gd name="connsiteX3087" fmla="*/ 3083002 w 6630249"/>
              <a:gd name="connsiteY3087" fmla="*/ 1131117 h 6750795"/>
              <a:gd name="connsiteX3088" fmla="*/ 3072743 w 6630249"/>
              <a:gd name="connsiteY3088" fmla="*/ 1226019 h 6750795"/>
              <a:gd name="connsiteX3089" fmla="*/ 3100957 w 6630249"/>
              <a:gd name="connsiteY3089" fmla="*/ 1267057 h 6750795"/>
              <a:gd name="connsiteX3090" fmla="*/ 3154819 w 6630249"/>
              <a:gd name="connsiteY3090" fmla="*/ 1151637 h 6750795"/>
              <a:gd name="connsiteX3091" fmla="*/ 3108652 w 6630249"/>
              <a:gd name="connsiteY3091" fmla="*/ 984920 h 6750795"/>
              <a:gd name="connsiteX3092" fmla="*/ 3095827 w 6630249"/>
              <a:gd name="connsiteY3092" fmla="*/ 954139 h 6750795"/>
              <a:gd name="connsiteX3093" fmla="*/ 5178520 w 6630249"/>
              <a:gd name="connsiteY3093" fmla="*/ 951603 h 6750795"/>
              <a:gd name="connsiteX3094" fmla="*/ 5173391 w 6630249"/>
              <a:gd name="connsiteY3094" fmla="*/ 967001 h 6750795"/>
              <a:gd name="connsiteX3095" fmla="*/ 5178520 w 6630249"/>
              <a:gd name="connsiteY3095" fmla="*/ 951603 h 6750795"/>
              <a:gd name="connsiteX3096" fmla="*/ 3678058 w 6630249"/>
              <a:gd name="connsiteY3096" fmla="*/ 951585 h 6750795"/>
              <a:gd name="connsiteX3097" fmla="*/ 3667798 w 6630249"/>
              <a:gd name="connsiteY3097" fmla="*/ 961849 h 6750795"/>
              <a:gd name="connsiteX3098" fmla="*/ 3678058 w 6630249"/>
              <a:gd name="connsiteY3098" fmla="*/ 951585 h 6750795"/>
              <a:gd name="connsiteX3099" fmla="*/ 3088132 w 6630249"/>
              <a:gd name="connsiteY3099" fmla="*/ 938749 h 6750795"/>
              <a:gd name="connsiteX3100" fmla="*/ 3085567 w 6630249"/>
              <a:gd name="connsiteY3100" fmla="*/ 1069559 h 6750795"/>
              <a:gd name="connsiteX3101" fmla="*/ 3090697 w 6630249"/>
              <a:gd name="connsiteY3101" fmla="*/ 943879 h 6750795"/>
              <a:gd name="connsiteX3102" fmla="*/ 3088132 w 6630249"/>
              <a:gd name="connsiteY3102" fmla="*/ 938749 h 6750795"/>
              <a:gd name="connsiteX3103" fmla="*/ 6381455 w 6630249"/>
              <a:gd name="connsiteY3103" fmla="*/ 936854 h 6750795"/>
              <a:gd name="connsiteX3104" fmla="*/ 6384020 w 6630249"/>
              <a:gd name="connsiteY3104" fmla="*/ 938778 h 6750795"/>
              <a:gd name="connsiteX3105" fmla="*/ 6378891 w 6630249"/>
              <a:gd name="connsiteY3105" fmla="*/ 938778 h 6750795"/>
              <a:gd name="connsiteX3106" fmla="*/ 6381455 w 6630249"/>
              <a:gd name="connsiteY3106" fmla="*/ 936854 h 6750795"/>
              <a:gd name="connsiteX3107" fmla="*/ 3226637 w 6630249"/>
              <a:gd name="connsiteY3107" fmla="*/ 936185 h 6750795"/>
              <a:gd name="connsiteX3108" fmla="*/ 3241385 w 6630249"/>
              <a:gd name="connsiteY3108" fmla="*/ 989729 h 6750795"/>
              <a:gd name="connsiteX3109" fmla="*/ 3241403 w 6630249"/>
              <a:gd name="connsiteY3109" fmla="*/ 989826 h 6750795"/>
              <a:gd name="connsiteX3110" fmla="*/ 2205810 w 6630249"/>
              <a:gd name="connsiteY3110" fmla="*/ 908003 h 6750795"/>
              <a:gd name="connsiteX3111" fmla="*/ 2210939 w 6630249"/>
              <a:gd name="connsiteY3111" fmla="*/ 915699 h 6750795"/>
              <a:gd name="connsiteX3112" fmla="*/ 2203245 w 6630249"/>
              <a:gd name="connsiteY3112" fmla="*/ 915699 h 6750795"/>
              <a:gd name="connsiteX3113" fmla="*/ 2205810 w 6630249"/>
              <a:gd name="connsiteY3113" fmla="*/ 908003 h 6750795"/>
              <a:gd name="connsiteX3114" fmla="*/ 5862946 w 6630249"/>
              <a:gd name="connsiteY3114" fmla="*/ 896297 h 6750795"/>
              <a:gd name="connsiteX3115" fmla="*/ 5860782 w 6630249"/>
              <a:gd name="connsiteY3115" fmla="*/ 897741 h 6750795"/>
              <a:gd name="connsiteX3116" fmla="*/ 5862946 w 6630249"/>
              <a:gd name="connsiteY3116" fmla="*/ 896297 h 6750795"/>
              <a:gd name="connsiteX3117" fmla="*/ 5193910 w 6630249"/>
              <a:gd name="connsiteY3117" fmla="*/ 887482 h 6750795"/>
              <a:gd name="connsiteX3118" fmla="*/ 5201604 w 6630249"/>
              <a:gd name="connsiteY3118" fmla="*/ 895176 h 6750795"/>
              <a:gd name="connsiteX3119" fmla="*/ 5193910 w 6630249"/>
              <a:gd name="connsiteY3119" fmla="*/ 895176 h 6750795"/>
              <a:gd name="connsiteX3120" fmla="*/ 5193910 w 6630249"/>
              <a:gd name="connsiteY3120" fmla="*/ 887482 h 6750795"/>
              <a:gd name="connsiteX3121" fmla="*/ 2228894 w 6630249"/>
              <a:gd name="connsiteY3121" fmla="*/ 882353 h 6750795"/>
              <a:gd name="connsiteX3122" fmla="*/ 2228894 w 6630249"/>
              <a:gd name="connsiteY3122" fmla="*/ 902872 h 6750795"/>
              <a:gd name="connsiteX3123" fmla="*/ 2218634 w 6630249"/>
              <a:gd name="connsiteY3123" fmla="*/ 892612 h 6750795"/>
              <a:gd name="connsiteX3124" fmla="*/ 2216069 w 6630249"/>
              <a:gd name="connsiteY3124" fmla="*/ 905437 h 6750795"/>
              <a:gd name="connsiteX3125" fmla="*/ 2203245 w 6630249"/>
              <a:gd name="connsiteY3125" fmla="*/ 900307 h 6750795"/>
              <a:gd name="connsiteX3126" fmla="*/ 2205810 w 6630249"/>
              <a:gd name="connsiteY3126" fmla="*/ 887483 h 6750795"/>
              <a:gd name="connsiteX3127" fmla="*/ 2208374 w 6630249"/>
              <a:gd name="connsiteY3127" fmla="*/ 900307 h 6750795"/>
              <a:gd name="connsiteX3128" fmla="*/ 2228894 w 6630249"/>
              <a:gd name="connsiteY3128" fmla="*/ 882353 h 6750795"/>
              <a:gd name="connsiteX3129" fmla="*/ 4893817 w 6630249"/>
              <a:gd name="connsiteY3129" fmla="*/ 882031 h 6750795"/>
              <a:gd name="connsiteX3130" fmla="*/ 4893817 w 6630249"/>
              <a:gd name="connsiteY3130" fmla="*/ 892612 h 6750795"/>
              <a:gd name="connsiteX3131" fmla="*/ 4893817 w 6630249"/>
              <a:gd name="connsiteY3131" fmla="*/ 882031 h 6750795"/>
              <a:gd name="connsiteX3132" fmla="*/ 2408436 w 6630249"/>
              <a:gd name="connsiteY3132" fmla="*/ 879789 h 6750795"/>
              <a:gd name="connsiteX3133" fmla="*/ 2413565 w 6630249"/>
              <a:gd name="connsiteY3133" fmla="*/ 884920 h 6750795"/>
              <a:gd name="connsiteX3134" fmla="*/ 2411002 w 6630249"/>
              <a:gd name="connsiteY3134" fmla="*/ 887484 h 6750795"/>
              <a:gd name="connsiteX3135" fmla="*/ 2405871 w 6630249"/>
              <a:gd name="connsiteY3135" fmla="*/ 887484 h 6750795"/>
              <a:gd name="connsiteX3136" fmla="*/ 2408436 w 6630249"/>
              <a:gd name="connsiteY3136" fmla="*/ 879789 h 6750795"/>
              <a:gd name="connsiteX3137" fmla="*/ 5287328 w 6630249"/>
              <a:gd name="connsiteY3137" fmla="*/ 879106 h 6750795"/>
              <a:gd name="connsiteX3138" fmla="*/ 5286246 w 6630249"/>
              <a:gd name="connsiteY3138" fmla="*/ 882352 h 6750795"/>
              <a:gd name="connsiteX3139" fmla="*/ 5287328 w 6630249"/>
              <a:gd name="connsiteY3139" fmla="*/ 879106 h 6750795"/>
              <a:gd name="connsiteX3140" fmla="*/ 4906642 w 6630249"/>
              <a:gd name="connsiteY3140" fmla="*/ 874658 h 6750795"/>
              <a:gd name="connsiteX3141" fmla="*/ 4906642 w 6630249"/>
              <a:gd name="connsiteY3141" fmla="*/ 874658 h 6750795"/>
              <a:gd name="connsiteX3142" fmla="*/ 2093595 w 6630249"/>
              <a:gd name="connsiteY3142" fmla="*/ 856385 h 6750795"/>
              <a:gd name="connsiteX3143" fmla="*/ 2098083 w 6630249"/>
              <a:gd name="connsiteY3143" fmla="*/ 864400 h 6750795"/>
              <a:gd name="connsiteX3144" fmla="*/ 2085259 w 6630249"/>
              <a:gd name="connsiteY3144" fmla="*/ 861836 h 6750795"/>
              <a:gd name="connsiteX3145" fmla="*/ 2093595 w 6630249"/>
              <a:gd name="connsiteY3145" fmla="*/ 856385 h 6750795"/>
              <a:gd name="connsiteX3146" fmla="*/ 2657230 w 6630249"/>
              <a:gd name="connsiteY3146" fmla="*/ 849011 h 6750795"/>
              <a:gd name="connsiteX3147" fmla="*/ 2672619 w 6630249"/>
              <a:gd name="connsiteY3147" fmla="*/ 859270 h 6750795"/>
              <a:gd name="connsiteX3148" fmla="*/ 2657230 w 6630249"/>
              <a:gd name="connsiteY3148" fmla="*/ 849011 h 6750795"/>
              <a:gd name="connsiteX3149" fmla="*/ 2646970 w 6630249"/>
              <a:gd name="connsiteY3149" fmla="*/ 846446 h 6750795"/>
              <a:gd name="connsiteX3150" fmla="*/ 2652100 w 6630249"/>
              <a:gd name="connsiteY3150" fmla="*/ 859271 h 6750795"/>
              <a:gd name="connsiteX3151" fmla="*/ 2641841 w 6630249"/>
              <a:gd name="connsiteY3151" fmla="*/ 856706 h 6750795"/>
              <a:gd name="connsiteX3152" fmla="*/ 2646970 w 6630249"/>
              <a:gd name="connsiteY3152" fmla="*/ 846446 h 6750795"/>
              <a:gd name="connsiteX3153" fmla="*/ 2659796 w 6630249"/>
              <a:gd name="connsiteY3153" fmla="*/ 836187 h 6750795"/>
              <a:gd name="connsiteX3154" fmla="*/ 2667490 w 6630249"/>
              <a:gd name="connsiteY3154" fmla="*/ 846446 h 6750795"/>
              <a:gd name="connsiteX3155" fmla="*/ 2657231 w 6630249"/>
              <a:gd name="connsiteY3155" fmla="*/ 846446 h 6750795"/>
              <a:gd name="connsiteX3156" fmla="*/ 2659796 w 6630249"/>
              <a:gd name="connsiteY3156" fmla="*/ 836187 h 6750795"/>
              <a:gd name="connsiteX3157" fmla="*/ 3075661 w 6630249"/>
              <a:gd name="connsiteY3157" fmla="*/ 832780 h 6750795"/>
              <a:gd name="connsiteX3158" fmla="*/ 3077873 w 6630249"/>
              <a:gd name="connsiteY3158" fmla="*/ 841284 h 6750795"/>
              <a:gd name="connsiteX3159" fmla="*/ 3079035 w 6630249"/>
              <a:gd name="connsiteY3159" fmla="*/ 858709 h 6750795"/>
              <a:gd name="connsiteX3160" fmla="*/ 4555251 w 6630249"/>
              <a:gd name="connsiteY3160" fmla="*/ 825925 h 6750795"/>
              <a:gd name="connsiteX3161" fmla="*/ 4560381 w 6630249"/>
              <a:gd name="connsiteY3161" fmla="*/ 838749 h 6750795"/>
              <a:gd name="connsiteX3162" fmla="*/ 4555251 w 6630249"/>
              <a:gd name="connsiteY3162" fmla="*/ 825925 h 6750795"/>
              <a:gd name="connsiteX3163" fmla="*/ 4414182 w 6630249"/>
              <a:gd name="connsiteY3163" fmla="*/ 825925 h 6750795"/>
              <a:gd name="connsiteX3164" fmla="*/ 4419311 w 6630249"/>
              <a:gd name="connsiteY3164" fmla="*/ 838749 h 6750795"/>
              <a:gd name="connsiteX3165" fmla="*/ 4414182 w 6630249"/>
              <a:gd name="connsiteY3165" fmla="*/ 825925 h 6750795"/>
              <a:gd name="connsiteX3166" fmla="*/ 2613627 w 6630249"/>
              <a:gd name="connsiteY3166" fmla="*/ 823362 h 6750795"/>
              <a:gd name="connsiteX3167" fmla="*/ 2611062 w 6630249"/>
              <a:gd name="connsiteY3167" fmla="*/ 843881 h 6750795"/>
              <a:gd name="connsiteX3168" fmla="*/ 2613627 w 6630249"/>
              <a:gd name="connsiteY3168" fmla="*/ 823362 h 6750795"/>
              <a:gd name="connsiteX3169" fmla="*/ 5570949 w 6630249"/>
              <a:gd name="connsiteY3169" fmla="*/ 823360 h 6750795"/>
              <a:gd name="connsiteX3170" fmla="*/ 5558125 w 6630249"/>
              <a:gd name="connsiteY3170" fmla="*/ 843879 h 6750795"/>
              <a:gd name="connsiteX3171" fmla="*/ 5570949 w 6630249"/>
              <a:gd name="connsiteY3171" fmla="*/ 823360 h 6750795"/>
              <a:gd name="connsiteX3172" fmla="*/ 6548173 w 6630249"/>
              <a:gd name="connsiteY3172" fmla="*/ 820795 h 6750795"/>
              <a:gd name="connsiteX3173" fmla="*/ 6553302 w 6630249"/>
              <a:gd name="connsiteY3173" fmla="*/ 820795 h 6750795"/>
              <a:gd name="connsiteX3174" fmla="*/ 6553302 w 6630249"/>
              <a:gd name="connsiteY3174" fmla="*/ 825926 h 6750795"/>
              <a:gd name="connsiteX3175" fmla="*/ 6548173 w 6630249"/>
              <a:gd name="connsiteY3175" fmla="*/ 825926 h 6750795"/>
              <a:gd name="connsiteX3176" fmla="*/ 6548173 w 6630249"/>
              <a:gd name="connsiteY3176" fmla="*/ 820795 h 6750795"/>
              <a:gd name="connsiteX3177" fmla="*/ 4473254 w 6630249"/>
              <a:gd name="connsiteY3177" fmla="*/ 815691 h 6750795"/>
              <a:gd name="connsiteX3178" fmla="*/ 4478304 w 6630249"/>
              <a:gd name="connsiteY3178" fmla="*/ 818216 h 6750795"/>
              <a:gd name="connsiteX3179" fmla="*/ 4473254 w 6630249"/>
              <a:gd name="connsiteY3179" fmla="*/ 815691 h 6750795"/>
              <a:gd name="connsiteX3180" fmla="*/ 4482633 w 6630249"/>
              <a:gd name="connsiteY3180" fmla="*/ 805085 h 6750795"/>
              <a:gd name="connsiteX3181" fmla="*/ 4478305 w 6630249"/>
              <a:gd name="connsiteY3181" fmla="*/ 807971 h 6750795"/>
              <a:gd name="connsiteX3182" fmla="*/ 4482633 w 6630249"/>
              <a:gd name="connsiteY3182" fmla="*/ 805085 h 6750795"/>
              <a:gd name="connsiteX3183" fmla="*/ 4398632 w 6630249"/>
              <a:gd name="connsiteY3183" fmla="*/ 799915 h 6750795"/>
              <a:gd name="connsiteX3184" fmla="*/ 4411617 w 6630249"/>
              <a:gd name="connsiteY3184" fmla="*/ 823360 h 6750795"/>
              <a:gd name="connsiteX3185" fmla="*/ 4393663 w 6630249"/>
              <a:gd name="connsiteY3185" fmla="*/ 800275 h 6750795"/>
              <a:gd name="connsiteX3186" fmla="*/ 4398632 w 6630249"/>
              <a:gd name="connsiteY3186" fmla="*/ 799915 h 6750795"/>
              <a:gd name="connsiteX3187" fmla="*/ 2621322 w 6630249"/>
              <a:gd name="connsiteY3187" fmla="*/ 797713 h 6750795"/>
              <a:gd name="connsiteX3188" fmla="*/ 2621322 w 6630249"/>
              <a:gd name="connsiteY3188" fmla="*/ 810537 h 6750795"/>
              <a:gd name="connsiteX3189" fmla="*/ 2652100 w 6630249"/>
              <a:gd name="connsiteY3189" fmla="*/ 823362 h 6750795"/>
              <a:gd name="connsiteX3190" fmla="*/ 2634147 w 6630249"/>
              <a:gd name="connsiteY3190" fmla="*/ 843881 h 6750795"/>
              <a:gd name="connsiteX3191" fmla="*/ 2629016 w 6630249"/>
              <a:gd name="connsiteY3191" fmla="*/ 836186 h 6750795"/>
              <a:gd name="connsiteX3192" fmla="*/ 2634147 w 6630249"/>
              <a:gd name="connsiteY3192" fmla="*/ 825927 h 6750795"/>
              <a:gd name="connsiteX3193" fmla="*/ 2626452 w 6630249"/>
              <a:gd name="connsiteY3193" fmla="*/ 831057 h 6750795"/>
              <a:gd name="connsiteX3194" fmla="*/ 2616192 w 6630249"/>
              <a:gd name="connsiteY3194" fmla="*/ 818232 h 6750795"/>
              <a:gd name="connsiteX3195" fmla="*/ 2621322 w 6630249"/>
              <a:gd name="connsiteY3195" fmla="*/ 797713 h 6750795"/>
              <a:gd name="connsiteX3196" fmla="*/ 5599163 w 6630249"/>
              <a:gd name="connsiteY3196" fmla="*/ 792582 h 6750795"/>
              <a:gd name="connsiteX3197" fmla="*/ 5601728 w 6630249"/>
              <a:gd name="connsiteY3197" fmla="*/ 805406 h 6750795"/>
              <a:gd name="connsiteX3198" fmla="*/ 5583773 w 6630249"/>
              <a:gd name="connsiteY3198" fmla="*/ 820796 h 6750795"/>
              <a:gd name="connsiteX3199" fmla="*/ 5599163 w 6630249"/>
              <a:gd name="connsiteY3199" fmla="*/ 792582 h 6750795"/>
              <a:gd name="connsiteX3200" fmla="*/ 2531550 w 6630249"/>
              <a:gd name="connsiteY3200" fmla="*/ 790017 h 6750795"/>
              <a:gd name="connsiteX3201" fmla="*/ 2534115 w 6630249"/>
              <a:gd name="connsiteY3201" fmla="*/ 802842 h 6750795"/>
              <a:gd name="connsiteX3202" fmla="*/ 2523855 w 6630249"/>
              <a:gd name="connsiteY3202" fmla="*/ 810537 h 6750795"/>
              <a:gd name="connsiteX3203" fmla="*/ 2531550 w 6630249"/>
              <a:gd name="connsiteY3203" fmla="*/ 790017 h 6750795"/>
              <a:gd name="connsiteX3204" fmla="*/ 2372528 w 6630249"/>
              <a:gd name="connsiteY3204" fmla="*/ 764371 h 6750795"/>
              <a:gd name="connsiteX3205" fmla="*/ 2375092 w 6630249"/>
              <a:gd name="connsiteY3205" fmla="*/ 772065 h 6750795"/>
              <a:gd name="connsiteX3206" fmla="*/ 2369964 w 6630249"/>
              <a:gd name="connsiteY3206" fmla="*/ 766936 h 6750795"/>
              <a:gd name="connsiteX3207" fmla="*/ 2372528 w 6630249"/>
              <a:gd name="connsiteY3207" fmla="*/ 764371 h 6750795"/>
              <a:gd name="connsiteX3208" fmla="*/ 4929726 w 6630249"/>
              <a:gd name="connsiteY3208" fmla="*/ 756673 h 6750795"/>
              <a:gd name="connsiteX3209" fmla="*/ 4932290 w 6630249"/>
              <a:gd name="connsiteY3209" fmla="*/ 769497 h 6750795"/>
              <a:gd name="connsiteX3210" fmla="*/ 4929726 w 6630249"/>
              <a:gd name="connsiteY3210" fmla="*/ 756673 h 6750795"/>
              <a:gd name="connsiteX3211" fmla="*/ 4360319 w 6630249"/>
              <a:gd name="connsiteY3211" fmla="*/ 751528 h 6750795"/>
              <a:gd name="connsiteX3212" fmla="*/ 4388533 w 6630249"/>
              <a:gd name="connsiteY3212" fmla="*/ 795133 h 6750795"/>
              <a:gd name="connsiteX3213" fmla="*/ 4360319 w 6630249"/>
              <a:gd name="connsiteY3213" fmla="*/ 751528 h 6750795"/>
              <a:gd name="connsiteX3214" fmla="*/ 2762391 w 6630249"/>
              <a:gd name="connsiteY3214" fmla="*/ 741254 h 6750795"/>
              <a:gd name="connsiteX3215" fmla="*/ 2795734 w 6630249"/>
              <a:gd name="connsiteY3215" fmla="*/ 900276 h 6750795"/>
              <a:gd name="connsiteX3216" fmla="*/ 2777780 w 6630249"/>
              <a:gd name="connsiteY3216" fmla="*/ 795117 h 6750795"/>
              <a:gd name="connsiteX3217" fmla="*/ 2762391 w 6630249"/>
              <a:gd name="connsiteY3217" fmla="*/ 741254 h 6750795"/>
              <a:gd name="connsiteX3218" fmla="*/ 5447834 w 6630249"/>
              <a:gd name="connsiteY3218" fmla="*/ 731025 h 6750795"/>
              <a:gd name="connsiteX3219" fmla="*/ 5452964 w 6630249"/>
              <a:gd name="connsiteY3219" fmla="*/ 751544 h 6750795"/>
              <a:gd name="connsiteX3220" fmla="*/ 5435010 w 6630249"/>
              <a:gd name="connsiteY3220" fmla="*/ 759238 h 6750795"/>
              <a:gd name="connsiteX3221" fmla="*/ 5447834 w 6630249"/>
              <a:gd name="connsiteY3221" fmla="*/ 731025 h 6750795"/>
              <a:gd name="connsiteX3222" fmla="*/ 4378274 w 6630249"/>
              <a:gd name="connsiteY3222" fmla="*/ 731010 h 6750795"/>
              <a:gd name="connsiteX3223" fmla="*/ 4414182 w 6630249"/>
              <a:gd name="connsiteY3223" fmla="*/ 795133 h 6750795"/>
              <a:gd name="connsiteX3224" fmla="*/ 4378274 w 6630249"/>
              <a:gd name="connsiteY3224" fmla="*/ 731010 h 6750795"/>
              <a:gd name="connsiteX3225" fmla="*/ 5150307 w 6630249"/>
              <a:gd name="connsiteY3225" fmla="*/ 728460 h 6750795"/>
              <a:gd name="connsiteX3226" fmla="*/ 5155436 w 6630249"/>
              <a:gd name="connsiteY3226" fmla="*/ 746414 h 6750795"/>
              <a:gd name="connsiteX3227" fmla="*/ 5150307 w 6630249"/>
              <a:gd name="connsiteY3227" fmla="*/ 728460 h 6750795"/>
              <a:gd name="connsiteX3228" fmla="*/ 5519650 w 6630249"/>
              <a:gd name="connsiteY3228" fmla="*/ 723330 h 6750795"/>
              <a:gd name="connsiteX3229" fmla="*/ 5565818 w 6630249"/>
              <a:gd name="connsiteY3229" fmla="*/ 820796 h 6750795"/>
              <a:gd name="connsiteX3230" fmla="*/ 5519650 w 6630249"/>
              <a:gd name="connsiteY3230" fmla="*/ 723330 h 6750795"/>
              <a:gd name="connsiteX3231" fmla="*/ 4406488 w 6630249"/>
              <a:gd name="connsiteY3231" fmla="*/ 702792 h 6750795"/>
              <a:gd name="connsiteX3232" fmla="*/ 4455221 w 6630249"/>
              <a:gd name="connsiteY3232" fmla="*/ 754090 h 6750795"/>
              <a:gd name="connsiteX3233" fmla="*/ 4447526 w 6630249"/>
              <a:gd name="connsiteY3233" fmla="*/ 725876 h 6750795"/>
              <a:gd name="connsiteX3234" fmla="*/ 4491129 w 6630249"/>
              <a:gd name="connsiteY3234" fmla="*/ 766914 h 6750795"/>
              <a:gd name="connsiteX3235" fmla="*/ 4485999 w 6630249"/>
              <a:gd name="connsiteY3235" fmla="*/ 784868 h 6750795"/>
              <a:gd name="connsiteX3236" fmla="*/ 4493694 w 6630249"/>
              <a:gd name="connsiteY3236" fmla="*/ 792563 h 6750795"/>
              <a:gd name="connsiteX3237" fmla="*/ 4485679 w 6630249"/>
              <a:gd name="connsiteY3237" fmla="*/ 791280 h 6750795"/>
              <a:gd name="connsiteX3238" fmla="*/ 4477656 w 6630249"/>
              <a:gd name="connsiteY3238" fmla="*/ 790245 h 6750795"/>
              <a:gd name="connsiteX3239" fmla="*/ 4475341 w 6630249"/>
              <a:gd name="connsiteY3239" fmla="*/ 787467 h 6750795"/>
              <a:gd name="connsiteX3240" fmla="*/ 4473816 w 6630249"/>
              <a:gd name="connsiteY3240" fmla="*/ 777815 h 6750795"/>
              <a:gd name="connsiteX3241" fmla="*/ 4468045 w 6630249"/>
              <a:gd name="connsiteY3241" fmla="*/ 769479 h 6750795"/>
              <a:gd name="connsiteX3242" fmla="*/ 4473175 w 6630249"/>
              <a:gd name="connsiteY3242" fmla="*/ 784868 h 6750795"/>
              <a:gd name="connsiteX3243" fmla="*/ 4475341 w 6630249"/>
              <a:gd name="connsiteY3243" fmla="*/ 787467 h 6750795"/>
              <a:gd name="connsiteX3244" fmla="*/ 4475740 w 6630249"/>
              <a:gd name="connsiteY3244" fmla="*/ 789998 h 6750795"/>
              <a:gd name="connsiteX3245" fmla="*/ 4477656 w 6630249"/>
              <a:gd name="connsiteY3245" fmla="*/ 790245 h 6750795"/>
              <a:gd name="connsiteX3246" fmla="*/ 4485999 w 6630249"/>
              <a:gd name="connsiteY3246" fmla="*/ 800258 h 6750795"/>
              <a:gd name="connsiteX3247" fmla="*/ 4462915 w 6630249"/>
              <a:gd name="connsiteY3247" fmla="*/ 787433 h 6750795"/>
              <a:gd name="connsiteX3248" fmla="*/ 4465480 w 6630249"/>
              <a:gd name="connsiteY3248" fmla="*/ 831036 h 6750795"/>
              <a:gd name="connsiteX3249" fmla="*/ 4439831 w 6630249"/>
              <a:gd name="connsiteY3249" fmla="*/ 792563 h 6750795"/>
              <a:gd name="connsiteX3250" fmla="*/ 4432137 w 6630249"/>
              <a:gd name="connsiteY3250" fmla="*/ 764349 h 6750795"/>
              <a:gd name="connsiteX3251" fmla="*/ 4432137 w 6630249"/>
              <a:gd name="connsiteY3251" fmla="*/ 805387 h 6750795"/>
              <a:gd name="connsiteX3252" fmla="*/ 4380838 w 6630249"/>
              <a:gd name="connsiteY3252" fmla="*/ 713051 h 6750795"/>
              <a:gd name="connsiteX3253" fmla="*/ 4401358 w 6630249"/>
              <a:gd name="connsiteY3253" fmla="*/ 731006 h 6750795"/>
              <a:gd name="connsiteX3254" fmla="*/ 4393662 w 6630249"/>
              <a:gd name="connsiteY3254" fmla="*/ 718181 h 6750795"/>
              <a:gd name="connsiteX3255" fmla="*/ 4406488 w 6630249"/>
              <a:gd name="connsiteY3255" fmla="*/ 702792 h 6750795"/>
              <a:gd name="connsiteX3256" fmla="*/ 3016315 w 6630249"/>
              <a:gd name="connsiteY3256" fmla="*/ 656612 h 6750795"/>
              <a:gd name="connsiteX3257" fmla="*/ 3052865 w 6630249"/>
              <a:gd name="connsiteY3257" fmla="*/ 745101 h 6750795"/>
              <a:gd name="connsiteX3258" fmla="*/ 3071411 w 6630249"/>
              <a:gd name="connsiteY3258" fmla="*/ 816435 h 6750795"/>
              <a:gd name="connsiteX3259" fmla="*/ 3072743 w 6630249"/>
              <a:gd name="connsiteY3259" fmla="*/ 825894 h 6750795"/>
              <a:gd name="connsiteX3260" fmla="*/ 3046132 w 6630249"/>
              <a:gd name="connsiteY3260" fmla="*/ 737406 h 6750795"/>
              <a:gd name="connsiteX3261" fmla="*/ 3019398 w 6630249"/>
              <a:gd name="connsiteY3261" fmla="*/ 670701 h 6750795"/>
              <a:gd name="connsiteX3262" fmla="*/ 2884224 w 6630249"/>
              <a:gd name="connsiteY3262" fmla="*/ 644463 h 6750795"/>
              <a:gd name="connsiteX3263" fmla="*/ 2888071 w 6630249"/>
              <a:gd name="connsiteY3263" fmla="*/ 646387 h 6750795"/>
              <a:gd name="connsiteX3264" fmla="*/ 2877812 w 6630249"/>
              <a:gd name="connsiteY3264" fmla="*/ 656646 h 6750795"/>
              <a:gd name="connsiteX3265" fmla="*/ 2880376 w 6630249"/>
              <a:gd name="connsiteY3265" fmla="*/ 646387 h 6750795"/>
              <a:gd name="connsiteX3266" fmla="*/ 2884224 w 6630249"/>
              <a:gd name="connsiteY3266" fmla="*/ 644463 h 6750795"/>
              <a:gd name="connsiteX3267" fmla="*/ 2754696 w 6630249"/>
              <a:gd name="connsiteY3267" fmla="*/ 628398 h 6750795"/>
              <a:gd name="connsiteX3268" fmla="*/ 2831643 w 6630249"/>
              <a:gd name="connsiteY3268" fmla="*/ 774597 h 6750795"/>
              <a:gd name="connsiteX3269" fmla="*/ 2916284 w 6630249"/>
              <a:gd name="connsiteY3269" fmla="*/ 1097773 h 6750795"/>
              <a:gd name="connsiteX3270" fmla="*/ 2913207 w 6630249"/>
              <a:gd name="connsiteY3270" fmla="*/ 1095209 h 6750795"/>
              <a:gd name="connsiteX3271" fmla="*/ 2881018 w 6630249"/>
              <a:gd name="connsiteY3271" fmla="*/ 934261 h 6750795"/>
              <a:gd name="connsiteX3272" fmla="*/ 2826513 w 6630249"/>
              <a:gd name="connsiteY3272" fmla="*/ 777161 h 6750795"/>
              <a:gd name="connsiteX3273" fmla="*/ 2788681 w 6630249"/>
              <a:gd name="connsiteY3273" fmla="*/ 700215 h 6750795"/>
              <a:gd name="connsiteX3274" fmla="*/ 2755847 w 6630249"/>
              <a:gd name="connsiteY3274" fmla="*/ 645660 h 6750795"/>
              <a:gd name="connsiteX3275" fmla="*/ 3003492 w 6630249"/>
              <a:gd name="connsiteY3275" fmla="*/ 623269 h 6750795"/>
              <a:gd name="connsiteX3276" fmla="*/ 3006055 w 6630249"/>
              <a:gd name="connsiteY3276" fmla="*/ 710475 h 6750795"/>
              <a:gd name="connsiteX3277" fmla="*/ 2988101 w 6630249"/>
              <a:gd name="connsiteY3277" fmla="*/ 841284 h 6750795"/>
              <a:gd name="connsiteX3278" fmla="*/ 2985536 w 6630249"/>
              <a:gd name="connsiteY3278" fmla="*/ 964399 h 6750795"/>
              <a:gd name="connsiteX3279" fmla="*/ 3031704 w 6630249"/>
              <a:gd name="connsiteY3279" fmla="*/ 1174721 h 6750795"/>
              <a:gd name="connsiteX3280" fmla="*/ 3031704 w 6630249"/>
              <a:gd name="connsiteY3280" fmla="*/ 1184980 h 6750795"/>
              <a:gd name="connsiteX3281" fmla="*/ 3059918 w 6630249"/>
              <a:gd name="connsiteY3281" fmla="*/ 1210629 h 6750795"/>
              <a:gd name="connsiteX3282" fmla="*/ 3067614 w 6630249"/>
              <a:gd name="connsiteY3282" fmla="*/ 1179850 h 6750795"/>
              <a:gd name="connsiteX3283" fmla="*/ 3080437 w 6630249"/>
              <a:gd name="connsiteY3283" fmla="*/ 918230 h 6750795"/>
              <a:gd name="connsiteX3284" fmla="*/ 3026575 w 6630249"/>
              <a:gd name="connsiteY3284" fmla="*/ 746384 h 6750795"/>
              <a:gd name="connsiteX3285" fmla="*/ 3006055 w 6630249"/>
              <a:gd name="connsiteY3285" fmla="*/ 628398 h 6750795"/>
              <a:gd name="connsiteX3286" fmla="*/ 3003492 w 6630249"/>
              <a:gd name="connsiteY3286" fmla="*/ 623269 h 6750795"/>
              <a:gd name="connsiteX3287" fmla="*/ 2900895 w 6630249"/>
              <a:gd name="connsiteY3287" fmla="*/ 618172 h 6750795"/>
              <a:gd name="connsiteX3288" fmla="*/ 2895766 w 6630249"/>
              <a:gd name="connsiteY3288" fmla="*/ 636127 h 6750795"/>
              <a:gd name="connsiteX3289" fmla="*/ 2900895 w 6630249"/>
              <a:gd name="connsiteY3289" fmla="*/ 618172 h 6750795"/>
              <a:gd name="connsiteX3290" fmla="*/ 2747105 w 6630249"/>
              <a:gd name="connsiteY3290" fmla="*/ 616528 h 6750795"/>
              <a:gd name="connsiteX3291" fmla="*/ 2752131 w 6630249"/>
              <a:gd name="connsiteY3291" fmla="*/ 623269 h 6750795"/>
              <a:gd name="connsiteX3292" fmla="*/ 2752724 w 6630249"/>
              <a:gd name="connsiteY3292" fmla="*/ 640472 h 6750795"/>
              <a:gd name="connsiteX3293" fmla="*/ 2747001 w 6630249"/>
              <a:gd name="connsiteY3293" fmla="*/ 630963 h 6750795"/>
              <a:gd name="connsiteX3294" fmla="*/ 2747001 w 6630249"/>
              <a:gd name="connsiteY3294" fmla="*/ 628398 h 6750795"/>
              <a:gd name="connsiteX3295" fmla="*/ 2913719 w 6630249"/>
              <a:gd name="connsiteY3295" fmla="*/ 589959 h 6750795"/>
              <a:gd name="connsiteX3296" fmla="*/ 2906025 w 6630249"/>
              <a:gd name="connsiteY3296" fmla="*/ 613043 h 6750795"/>
              <a:gd name="connsiteX3297" fmla="*/ 2913719 w 6630249"/>
              <a:gd name="connsiteY3297" fmla="*/ 589959 h 6750795"/>
              <a:gd name="connsiteX3298" fmla="*/ 3769754 w 6630249"/>
              <a:gd name="connsiteY3298" fmla="*/ 576174 h 6750795"/>
              <a:gd name="connsiteX3299" fmla="*/ 3772959 w 6630249"/>
              <a:gd name="connsiteY3299" fmla="*/ 582266 h 6750795"/>
              <a:gd name="connsiteX3300" fmla="*/ 3762700 w 6630249"/>
              <a:gd name="connsiteY3300" fmla="*/ 579701 h 6750795"/>
              <a:gd name="connsiteX3301" fmla="*/ 3769754 w 6630249"/>
              <a:gd name="connsiteY3301" fmla="*/ 576174 h 6750795"/>
              <a:gd name="connsiteX3302" fmla="*/ 3752439 w 6630249"/>
              <a:gd name="connsiteY3302" fmla="*/ 569440 h 6750795"/>
              <a:gd name="connsiteX3303" fmla="*/ 3770394 w 6630249"/>
              <a:gd name="connsiteY3303" fmla="*/ 584829 h 6750795"/>
              <a:gd name="connsiteX3304" fmla="*/ 3752439 w 6630249"/>
              <a:gd name="connsiteY3304" fmla="*/ 582264 h 6750795"/>
              <a:gd name="connsiteX3305" fmla="*/ 3752439 w 6630249"/>
              <a:gd name="connsiteY3305" fmla="*/ 579699 h 6750795"/>
              <a:gd name="connsiteX3306" fmla="*/ 3747310 w 6630249"/>
              <a:gd name="connsiteY3306" fmla="*/ 574570 h 6750795"/>
              <a:gd name="connsiteX3307" fmla="*/ 3752439 w 6630249"/>
              <a:gd name="connsiteY3307" fmla="*/ 569440 h 6750795"/>
              <a:gd name="connsiteX3308" fmla="*/ 3024010 w 6630249"/>
              <a:gd name="connsiteY3308" fmla="*/ 569406 h 6750795"/>
              <a:gd name="connsiteX3309" fmla="*/ 3059918 w 6630249"/>
              <a:gd name="connsiteY3309" fmla="*/ 711757 h 6750795"/>
              <a:gd name="connsiteX3310" fmla="*/ 3075661 w 6630249"/>
              <a:gd name="connsiteY3310" fmla="*/ 832780 h 6750795"/>
              <a:gd name="connsiteX3311" fmla="*/ 3071411 w 6630249"/>
              <a:gd name="connsiteY3311" fmla="*/ 816435 h 6750795"/>
              <a:gd name="connsiteX3312" fmla="*/ 3054147 w 6630249"/>
              <a:gd name="connsiteY3312" fmla="*/ 693803 h 6750795"/>
              <a:gd name="connsiteX3313" fmla="*/ 3024010 w 6630249"/>
              <a:gd name="connsiteY3313" fmla="*/ 569406 h 6750795"/>
              <a:gd name="connsiteX3314" fmla="*/ 2941933 w 6630249"/>
              <a:gd name="connsiteY3314" fmla="*/ 541226 h 6750795"/>
              <a:gd name="connsiteX3315" fmla="*/ 2923979 w 6630249"/>
              <a:gd name="connsiteY3315" fmla="*/ 592525 h 6750795"/>
              <a:gd name="connsiteX3316" fmla="*/ 2929109 w 6630249"/>
              <a:gd name="connsiteY3316" fmla="*/ 543791 h 6750795"/>
              <a:gd name="connsiteX3317" fmla="*/ 2941933 w 6630249"/>
              <a:gd name="connsiteY3317" fmla="*/ 541226 h 6750795"/>
              <a:gd name="connsiteX3318" fmla="*/ 3721661 w 6630249"/>
              <a:gd name="connsiteY3318" fmla="*/ 538663 h 6750795"/>
              <a:gd name="connsiteX3319" fmla="*/ 3726790 w 6630249"/>
              <a:gd name="connsiteY3319" fmla="*/ 538663 h 6750795"/>
              <a:gd name="connsiteX3320" fmla="*/ 3719096 w 6630249"/>
              <a:gd name="connsiteY3320" fmla="*/ 543792 h 6750795"/>
              <a:gd name="connsiteX3321" fmla="*/ 3721661 w 6630249"/>
              <a:gd name="connsiteY3321" fmla="*/ 538663 h 6750795"/>
              <a:gd name="connsiteX3322" fmla="*/ 2667490 w 6630249"/>
              <a:gd name="connsiteY3322" fmla="*/ 520673 h 6750795"/>
              <a:gd name="connsiteX3323" fmla="*/ 2711734 w 6630249"/>
              <a:gd name="connsiteY3323" fmla="*/ 569085 h 6750795"/>
              <a:gd name="connsiteX3324" fmla="*/ 2747001 w 6630249"/>
              <a:gd name="connsiteY3324" fmla="*/ 616388 h 6750795"/>
              <a:gd name="connsiteX3325" fmla="*/ 2747001 w 6630249"/>
              <a:gd name="connsiteY3325" fmla="*/ 628398 h 6750795"/>
              <a:gd name="connsiteX3326" fmla="*/ 2706604 w 6630249"/>
              <a:gd name="connsiteY3326" fmla="*/ 574535 h 6750795"/>
              <a:gd name="connsiteX3327" fmla="*/ 2685069 w 6630249"/>
              <a:gd name="connsiteY3327" fmla="*/ 552064 h 6750795"/>
              <a:gd name="connsiteX3328" fmla="*/ 3821692 w 6630249"/>
              <a:gd name="connsiteY3328" fmla="*/ 513014 h 6750795"/>
              <a:gd name="connsiteX3329" fmla="*/ 3824257 w 6630249"/>
              <a:gd name="connsiteY3329" fmla="*/ 533533 h 6750795"/>
              <a:gd name="connsiteX3330" fmla="*/ 3821692 w 6630249"/>
              <a:gd name="connsiteY3330" fmla="*/ 513014 h 6750795"/>
              <a:gd name="connsiteX3331" fmla="*/ 3821692 w 6630249"/>
              <a:gd name="connsiteY3331" fmla="*/ 438632 h 6750795"/>
              <a:gd name="connsiteX3332" fmla="*/ 3821692 w 6630249"/>
              <a:gd name="connsiteY3332" fmla="*/ 497625 h 6750795"/>
              <a:gd name="connsiteX3333" fmla="*/ 3821692 w 6630249"/>
              <a:gd name="connsiteY3333" fmla="*/ 438632 h 6750795"/>
              <a:gd name="connsiteX3334" fmla="*/ 2754696 w 6630249"/>
              <a:gd name="connsiteY3334" fmla="*/ 407818 h 6750795"/>
              <a:gd name="connsiteX3335" fmla="*/ 2747964 w 6630249"/>
              <a:gd name="connsiteY3335" fmla="*/ 519070 h 6750795"/>
              <a:gd name="connsiteX3336" fmla="*/ 2747105 w 6630249"/>
              <a:gd name="connsiteY3336" fmla="*/ 616528 h 6750795"/>
              <a:gd name="connsiteX3337" fmla="*/ 2747001 w 6630249"/>
              <a:gd name="connsiteY3337" fmla="*/ 616388 h 6750795"/>
              <a:gd name="connsiteX3338" fmla="*/ 2747001 w 6630249"/>
              <a:gd name="connsiteY3338" fmla="*/ 520352 h 6750795"/>
              <a:gd name="connsiteX3339" fmla="*/ 2754696 w 6630249"/>
              <a:gd name="connsiteY3339" fmla="*/ 407818 h 6750795"/>
              <a:gd name="connsiteX3340" fmla="*/ 3821691 w 6630249"/>
              <a:gd name="connsiteY3340" fmla="*/ 395029 h 6750795"/>
              <a:gd name="connsiteX3341" fmla="*/ 3826821 w 6630249"/>
              <a:gd name="connsiteY3341" fmla="*/ 402724 h 6750795"/>
              <a:gd name="connsiteX3342" fmla="*/ 3819127 w 6630249"/>
              <a:gd name="connsiteY3342" fmla="*/ 402724 h 6750795"/>
              <a:gd name="connsiteX3343" fmla="*/ 3821691 w 6630249"/>
              <a:gd name="connsiteY3343" fmla="*/ 395029 h 6750795"/>
              <a:gd name="connsiteX3344" fmla="*/ 2729048 w 6630249"/>
              <a:gd name="connsiteY3344" fmla="*/ 389900 h 6750795"/>
              <a:gd name="connsiteX3345" fmla="*/ 2736742 w 6630249"/>
              <a:gd name="connsiteY3345" fmla="*/ 407854 h 6750795"/>
              <a:gd name="connsiteX3346" fmla="*/ 2729048 w 6630249"/>
              <a:gd name="connsiteY3346" fmla="*/ 407854 h 6750795"/>
              <a:gd name="connsiteX3347" fmla="*/ 2731612 w 6630249"/>
              <a:gd name="connsiteY3347" fmla="*/ 402724 h 6750795"/>
              <a:gd name="connsiteX3348" fmla="*/ 2729048 w 6630249"/>
              <a:gd name="connsiteY3348" fmla="*/ 389900 h 6750795"/>
              <a:gd name="connsiteX3349" fmla="*/ 2729048 w 6630249"/>
              <a:gd name="connsiteY3349" fmla="*/ 359122 h 6750795"/>
              <a:gd name="connsiteX3350" fmla="*/ 2736742 w 6630249"/>
              <a:gd name="connsiteY3350" fmla="*/ 364251 h 6750795"/>
              <a:gd name="connsiteX3351" fmla="*/ 2734177 w 6630249"/>
              <a:gd name="connsiteY3351" fmla="*/ 366816 h 6750795"/>
              <a:gd name="connsiteX3352" fmla="*/ 2729048 w 6630249"/>
              <a:gd name="connsiteY3352" fmla="*/ 366816 h 6750795"/>
              <a:gd name="connsiteX3353" fmla="*/ 2729048 w 6630249"/>
              <a:gd name="connsiteY3353" fmla="*/ 359122 h 6750795"/>
              <a:gd name="connsiteX3354" fmla="*/ 2839337 w 6630249"/>
              <a:gd name="connsiteY3354" fmla="*/ 0 h 6750795"/>
              <a:gd name="connsiteX3355" fmla="*/ 2941933 w 6630249"/>
              <a:gd name="connsiteY3355" fmla="*/ 205191 h 6750795"/>
              <a:gd name="connsiteX3356" fmla="*/ 2995796 w 6630249"/>
              <a:gd name="connsiteY3356" fmla="*/ 469375 h 6750795"/>
              <a:gd name="connsiteX3357" fmla="*/ 3013751 w 6630249"/>
              <a:gd name="connsiteY3357" fmla="*/ 656612 h 6750795"/>
              <a:gd name="connsiteX3358" fmla="*/ 3019398 w 6630249"/>
              <a:gd name="connsiteY3358" fmla="*/ 670701 h 6750795"/>
              <a:gd name="connsiteX3359" fmla="*/ 3034269 w 6630249"/>
              <a:gd name="connsiteY3359" fmla="*/ 738689 h 6750795"/>
              <a:gd name="connsiteX3360" fmla="*/ 3080437 w 6630249"/>
              <a:gd name="connsiteY3360" fmla="*/ 879757 h 6750795"/>
              <a:gd name="connsiteX3361" fmla="*/ 3079035 w 6630249"/>
              <a:gd name="connsiteY3361" fmla="*/ 858709 h 6750795"/>
              <a:gd name="connsiteX3362" fmla="*/ 3080437 w 6630249"/>
              <a:gd name="connsiteY3362" fmla="*/ 869497 h 6750795"/>
              <a:gd name="connsiteX3363" fmla="*/ 3083002 w 6630249"/>
              <a:gd name="connsiteY3363" fmla="*/ 887452 h 6750795"/>
              <a:gd name="connsiteX3364" fmla="*/ 3085567 w 6630249"/>
              <a:gd name="connsiteY3364" fmla="*/ 913101 h 6750795"/>
              <a:gd name="connsiteX3365" fmla="*/ 3111216 w 6630249"/>
              <a:gd name="connsiteY3365" fmla="*/ 977225 h 6750795"/>
              <a:gd name="connsiteX3366" fmla="*/ 3159949 w 6630249"/>
              <a:gd name="connsiteY3366" fmla="*/ 1131117 h 6750795"/>
              <a:gd name="connsiteX3367" fmla="*/ 3177903 w 6630249"/>
              <a:gd name="connsiteY3367" fmla="*/ 1082384 h 6750795"/>
              <a:gd name="connsiteX3368" fmla="*/ 3216378 w 6630249"/>
              <a:gd name="connsiteY3368" fmla="*/ 923360 h 6750795"/>
              <a:gd name="connsiteX3369" fmla="*/ 3070178 w 6630249"/>
              <a:gd name="connsiteY3369" fmla="*/ 641223 h 6750795"/>
              <a:gd name="connsiteX3370" fmla="*/ 3218942 w 6630249"/>
              <a:gd name="connsiteY3370" fmla="*/ 918230 h 6750795"/>
              <a:gd name="connsiteX3371" fmla="*/ 3226637 w 6630249"/>
              <a:gd name="connsiteY3371" fmla="*/ 864368 h 6750795"/>
              <a:gd name="connsiteX3372" fmla="*/ 3206117 w 6630249"/>
              <a:gd name="connsiteY3372" fmla="*/ 443726 h 6750795"/>
              <a:gd name="connsiteX3373" fmla="*/ 3231766 w 6630249"/>
              <a:gd name="connsiteY3373" fmla="*/ 861803 h 6750795"/>
              <a:gd name="connsiteX3374" fmla="*/ 3224071 w 6630249"/>
              <a:gd name="connsiteY3374" fmla="*/ 928490 h 6750795"/>
              <a:gd name="connsiteX3375" fmla="*/ 3226637 w 6630249"/>
              <a:gd name="connsiteY3375" fmla="*/ 936185 h 6750795"/>
              <a:gd name="connsiteX3376" fmla="*/ 3224071 w 6630249"/>
              <a:gd name="connsiteY3376" fmla="*/ 931055 h 6750795"/>
              <a:gd name="connsiteX3377" fmla="*/ 3188163 w 6630249"/>
              <a:gd name="connsiteY3377" fmla="*/ 1082384 h 6750795"/>
              <a:gd name="connsiteX3378" fmla="*/ 3167644 w 6630249"/>
              <a:gd name="connsiteY3378" fmla="*/ 1143942 h 6750795"/>
              <a:gd name="connsiteX3379" fmla="*/ 3172774 w 6630249"/>
              <a:gd name="connsiteY3379" fmla="*/ 1233713 h 6750795"/>
              <a:gd name="connsiteX3380" fmla="*/ 3134300 w 6630249"/>
              <a:gd name="connsiteY3380" fmla="*/ 1500462 h 6750795"/>
              <a:gd name="connsiteX3381" fmla="*/ 3126605 w 6630249"/>
              <a:gd name="connsiteY3381" fmla="*/ 1597929 h 6750795"/>
              <a:gd name="connsiteX3382" fmla="*/ 3170209 w 6630249"/>
              <a:gd name="connsiteY3382" fmla="*/ 1513288 h 6750795"/>
              <a:gd name="connsiteX3383" fmla="*/ 3170209 w 6630249"/>
              <a:gd name="connsiteY3383" fmla="*/ 1500462 h 6750795"/>
              <a:gd name="connsiteX3384" fmla="*/ 3167644 w 6630249"/>
              <a:gd name="connsiteY3384" fmla="*/ 1385042 h 6750795"/>
              <a:gd name="connsiteX3385" fmla="*/ 3183033 w 6630249"/>
              <a:gd name="connsiteY3385" fmla="*/ 1259362 h 6750795"/>
              <a:gd name="connsiteX3386" fmla="*/ 3221506 w 6630249"/>
              <a:gd name="connsiteY3386" fmla="*/ 1141377 h 6750795"/>
              <a:gd name="connsiteX3387" fmla="*/ 3252285 w 6630249"/>
              <a:gd name="connsiteY3387" fmla="*/ 1054171 h 6750795"/>
              <a:gd name="connsiteX3388" fmla="*/ 3244828 w 6630249"/>
              <a:gd name="connsiteY3388" fmla="*/ 1008466 h 6750795"/>
              <a:gd name="connsiteX3389" fmla="*/ 3252285 w 6630249"/>
              <a:gd name="connsiteY3389" fmla="*/ 1049041 h 6750795"/>
              <a:gd name="connsiteX3390" fmla="*/ 3290758 w 6630249"/>
              <a:gd name="connsiteY3390" fmla="*/ 913101 h 6750795"/>
              <a:gd name="connsiteX3391" fmla="*/ 3303583 w 6630249"/>
              <a:gd name="connsiteY3391" fmla="*/ 679696 h 6750795"/>
              <a:gd name="connsiteX3392" fmla="*/ 3190728 w 6630249"/>
              <a:gd name="connsiteY3392" fmla="*/ 305222 h 6750795"/>
              <a:gd name="connsiteX3393" fmla="*/ 3308713 w 6630249"/>
              <a:gd name="connsiteY3393" fmla="*/ 674567 h 6750795"/>
              <a:gd name="connsiteX3394" fmla="*/ 3298453 w 6630249"/>
              <a:gd name="connsiteY3394" fmla="*/ 913101 h 6750795"/>
              <a:gd name="connsiteX3395" fmla="*/ 3254850 w 6630249"/>
              <a:gd name="connsiteY3395" fmla="*/ 1069559 h 6750795"/>
              <a:gd name="connsiteX3396" fmla="*/ 3255827 w 6630249"/>
              <a:gd name="connsiteY3396" fmla="*/ 1081769 h 6750795"/>
              <a:gd name="connsiteX3397" fmla="*/ 3245232 w 6630249"/>
              <a:gd name="connsiteY3397" fmla="*/ 1111881 h 6750795"/>
              <a:gd name="connsiteX3398" fmla="*/ 3229201 w 6630249"/>
              <a:gd name="connsiteY3398" fmla="*/ 1146507 h 6750795"/>
              <a:gd name="connsiteX3399" fmla="*/ 3180468 w 6630249"/>
              <a:gd name="connsiteY3399" fmla="*/ 1377347 h 6750795"/>
              <a:gd name="connsiteX3400" fmla="*/ 3185598 w 6630249"/>
              <a:gd name="connsiteY3400" fmla="*/ 1479943 h 6750795"/>
              <a:gd name="connsiteX3401" fmla="*/ 3229201 w 6630249"/>
              <a:gd name="connsiteY3401" fmla="*/ 1359393 h 6750795"/>
              <a:gd name="connsiteX3402" fmla="*/ 3259980 w 6630249"/>
              <a:gd name="connsiteY3402" fmla="*/ 1133682 h 6750795"/>
              <a:gd name="connsiteX3403" fmla="*/ 3231766 w 6630249"/>
              <a:gd name="connsiteY3403" fmla="*/ 1364523 h 6750795"/>
              <a:gd name="connsiteX3404" fmla="*/ 3183033 w 6630249"/>
              <a:gd name="connsiteY3404" fmla="*/ 1495333 h 6750795"/>
              <a:gd name="connsiteX3405" fmla="*/ 3180468 w 6630249"/>
              <a:gd name="connsiteY3405" fmla="*/ 1613318 h 6750795"/>
              <a:gd name="connsiteX3406" fmla="*/ 3180468 w 6630249"/>
              <a:gd name="connsiteY3406" fmla="*/ 1621013 h 6750795"/>
              <a:gd name="connsiteX3407" fmla="*/ 3183033 w 6630249"/>
              <a:gd name="connsiteY3407" fmla="*/ 1628708 h 6750795"/>
              <a:gd name="connsiteX3408" fmla="*/ 3180468 w 6630249"/>
              <a:gd name="connsiteY3408" fmla="*/ 1628708 h 6750795"/>
              <a:gd name="connsiteX3409" fmla="*/ 3152254 w 6630249"/>
              <a:gd name="connsiteY3409" fmla="*/ 1785166 h 6750795"/>
              <a:gd name="connsiteX3410" fmla="*/ 3172774 w 6630249"/>
              <a:gd name="connsiteY3410" fmla="*/ 1874936 h 6750795"/>
              <a:gd name="connsiteX3411" fmla="*/ 3172774 w 6630249"/>
              <a:gd name="connsiteY3411" fmla="*/ 1921104 h 6750795"/>
              <a:gd name="connsiteX3412" fmla="*/ 3331797 w 6630249"/>
              <a:gd name="connsiteY3412" fmla="*/ 2041654 h 6750795"/>
              <a:gd name="connsiteX3413" fmla="*/ 3336927 w 6630249"/>
              <a:gd name="connsiteY3413" fmla="*/ 2041654 h 6750795"/>
              <a:gd name="connsiteX3414" fmla="*/ 3352317 w 6630249"/>
              <a:gd name="connsiteY3414" fmla="*/ 2016006 h 6750795"/>
              <a:gd name="connsiteX3415" fmla="*/ 3347186 w 6630249"/>
              <a:gd name="connsiteY3415" fmla="*/ 2010878 h 6750795"/>
              <a:gd name="connsiteX3416" fmla="*/ 3372835 w 6630249"/>
              <a:gd name="connsiteY3416" fmla="*/ 1985227 h 6750795"/>
              <a:gd name="connsiteX3417" fmla="*/ 3367705 w 6630249"/>
              <a:gd name="connsiteY3417" fmla="*/ 1905715 h 6750795"/>
              <a:gd name="connsiteX3418" fmla="*/ 3447218 w 6630249"/>
              <a:gd name="connsiteY3418" fmla="*/ 1831334 h 6750795"/>
              <a:gd name="connsiteX3419" fmla="*/ 3557508 w 6630249"/>
              <a:gd name="connsiteY3419" fmla="*/ 1751823 h 6750795"/>
              <a:gd name="connsiteX3420" fmla="*/ 3552378 w 6630249"/>
              <a:gd name="connsiteY3420" fmla="*/ 1726174 h 6750795"/>
              <a:gd name="connsiteX3421" fmla="*/ 3616500 w 6630249"/>
              <a:gd name="connsiteY3421" fmla="*/ 1667181 h 6750795"/>
              <a:gd name="connsiteX3422" fmla="*/ 3616500 w 6630249"/>
              <a:gd name="connsiteY3422" fmla="*/ 1636402 h 6750795"/>
              <a:gd name="connsiteX3423" fmla="*/ 3657538 w 6630249"/>
              <a:gd name="connsiteY3423" fmla="*/ 1600494 h 6750795"/>
              <a:gd name="connsiteX3424" fmla="*/ 3621630 w 6630249"/>
              <a:gd name="connsiteY3424" fmla="*/ 1541501 h 6750795"/>
              <a:gd name="connsiteX3425" fmla="*/ 3557508 w 6630249"/>
              <a:gd name="connsiteY3425" fmla="*/ 1505593 h 6750795"/>
              <a:gd name="connsiteX3426" fmla="*/ 3488255 w 6630249"/>
              <a:gd name="connsiteY3426" fmla="*/ 1526112 h 6750795"/>
              <a:gd name="connsiteX3427" fmla="*/ 3419003 w 6630249"/>
              <a:gd name="connsiteY3427" fmla="*/ 1490202 h 6750795"/>
              <a:gd name="connsiteX3428" fmla="*/ 3367705 w 6630249"/>
              <a:gd name="connsiteY3428" fmla="*/ 1420950 h 6750795"/>
              <a:gd name="connsiteX3429" fmla="*/ 3552378 w 6630249"/>
              <a:gd name="connsiteY3429" fmla="*/ 1426080 h 6750795"/>
              <a:gd name="connsiteX3430" fmla="*/ 3616500 w 6630249"/>
              <a:gd name="connsiteY3430" fmla="*/ 1400431 h 6750795"/>
              <a:gd name="connsiteX3431" fmla="*/ 3767829 w 6630249"/>
              <a:gd name="connsiteY3431" fmla="*/ 1431210 h 6750795"/>
              <a:gd name="connsiteX3432" fmla="*/ 3867859 w 6630249"/>
              <a:gd name="connsiteY3432" fmla="*/ 1587669 h 6750795"/>
              <a:gd name="connsiteX3433" fmla="*/ 3837081 w 6630249"/>
              <a:gd name="connsiteY3433" fmla="*/ 1697960 h 6750795"/>
              <a:gd name="connsiteX3434" fmla="*/ 3857600 w 6630249"/>
              <a:gd name="connsiteY3434" fmla="*/ 1703090 h 6750795"/>
              <a:gd name="connsiteX3435" fmla="*/ 3837081 w 6630249"/>
              <a:gd name="connsiteY3435" fmla="*/ 1877501 h 6750795"/>
              <a:gd name="connsiteX3436" fmla="*/ 3821691 w 6630249"/>
              <a:gd name="connsiteY3436" fmla="*/ 1903150 h 6750795"/>
              <a:gd name="connsiteX3437" fmla="*/ 3855035 w 6630249"/>
              <a:gd name="connsiteY3437" fmla="*/ 1856982 h 6750795"/>
              <a:gd name="connsiteX3438" fmla="*/ 3870424 w 6630249"/>
              <a:gd name="connsiteY3438" fmla="*/ 1787730 h 6750795"/>
              <a:gd name="connsiteX3439" fmla="*/ 3883249 w 6630249"/>
              <a:gd name="connsiteY3439" fmla="*/ 1733868 h 6750795"/>
              <a:gd name="connsiteX3440" fmla="*/ 3888379 w 6630249"/>
              <a:gd name="connsiteY3440" fmla="*/ 1708219 h 6750795"/>
              <a:gd name="connsiteX3441" fmla="*/ 3890944 w 6630249"/>
              <a:gd name="connsiteY3441" fmla="*/ 1708219 h 6750795"/>
              <a:gd name="connsiteX3442" fmla="*/ 3939677 w 6630249"/>
              <a:gd name="connsiteY3442" fmla="*/ 1597929 h 6750795"/>
              <a:gd name="connsiteX3443" fmla="*/ 4052532 w 6630249"/>
              <a:gd name="connsiteY3443" fmla="*/ 1479943 h 6750795"/>
              <a:gd name="connsiteX3444" fmla="*/ 4126914 w 6630249"/>
              <a:gd name="connsiteY3444" fmla="*/ 1418385 h 6750795"/>
              <a:gd name="connsiteX3445" fmla="*/ 4216685 w 6630249"/>
              <a:gd name="connsiteY3445" fmla="*/ 1302965 h 6750795"/>
              <a:gd name="connsiteX3446" fmla="*/ 4267983 w 6630249"/>
              <a:gd name="connsiteY3446" fmla="*/ 1210629 h 6750795"/>
              <a:gd name="connsiteX3447" fmla="*/ 4291067 w 6630249"/>
              <a:gd name="connsiteY3447" fmla="*/ 1151637 h 6750795"/>
              <a:gd name="connsiteX3448" fmla="*/ 4301327 w 6630249"/>
              <a:gd name="connsiteY3448" fmla="*/ 1110598 h 6750795"/>
              <a:gd name="connsiteX3449" fmla="*/ 4321846 w 6630249"/>
              <a:gd name="connsiteY3449" fmla="*/ 897711 h 6750795"/>
              <a:gd name="connsiteX3450" fmla="*/ 4303891 w 6630249"/>
              <a:gd name="connsiteY3450" fmla="*/ 1110598 h 6750795"/>
              <a:gd name="connsiteX3451" fmla="*/ 4298762 w 6630249"/>
              <a:gd name="connsiteY3451" fmla="*/ 1133682 h 6750795"/>
              <a:gd name="connsiteX3452" fmla="*/ 4301327 w 6630249"/>
              <a:gd name="connsiteY3452" fmla="*/ 1128553 h 6750795"/>
              <a:gd name="connsiteX3453" fmla="*/ 4665541 w 6630249"/>
              <a:gd name="connsiteY3453" fmla="*/ 613009 h 6750795"/>
              <a:gd name="connsiteX3454" fmla="*/ 4852779 w 6630249"/>
              <a:gd name="connsiteY3454" fmla="*/ 369344 h 6750795"/>
              <a:gd name="connsiteX3455" fmla="*/ 4996412 w 6630249"/>
              <a:gd name="connsiteY3455" fmla="*/ 53862 h 6750795"/>
              <a:gd name="connsiteX3456" fmla="*/ 4852779 w 6630249"/>
              <a:gd name="connsiteY3456" fmla="*/ 371909 h 6750795"/>
              <a:gd name="connsiteX3457" fmla="*/ 4665541 w 6630249"/>
              <a:gd name="connsiteY3457" fmla="*/ 620704 h 6750795"/>
              <a:gd name="connsiteX3458" fmla="*/ 4473174 w 6630249"/>
              <a:gd name="connsiteY3458" fmla="*/ 854108 h 6750795"/>
              <a:gd name="connsiteX3459" fmla="*/ 4306456 w 6630249"/>
              <a:gd name="connsiteY3459" fmla="*/ 1138812 h 6750795"/>
              <a:gd name="connsiteX3460" fmla="*/ 4260288 w 6630249"/>
              <a:gd name="connsiteY3460" fmla="*/ 1272187 h 6750795"/>
              <a:gd name="connsiteX3461" fmla="*/ 4375708 w 6630249"/>
              <a:gd name="connsiteY3461" fmla="*/ 1108033 h 6750795"/>
              <a:gd name="connsiteX3462" fmla="*/ 4257723 w 6630249"/>
              <a:gd name="connsiteY3462" fmla="*/ 1282446 h 6750795"/>
              <a:gd name="connsiteX3463" fmla="*/ 4250029 w 6630249"/>
              <a:gd name="connsiteY3463" fmla="*/ 1315790 h 6750795"/>
              <a:gd name="connsiteX3464" fmla="*/ 4211555 w 6630249"/>
              <a:gd name="connsiteY3464" fmla="*/ 1497898 h 6750795"/>
              <a:gd name="connsiteX3465" fmla="*/ 4344930 w 6630249"/>
              <a:gd name="connsiteY3465" fmla="*/ 1382477 h 6750795"/>
              <a:gd name="connsiteX3466" fmla="*/ 4611679 w 6630249"/>
              <a:gd name="connsiteY3466" fmla="*/ 1036216 h 6750795"/>
              <a:gd name="connsiteX3467" fmla="*/ 4347494 w 6630249"/>
              <a:gd name="connsiteY3467" fmla="*/ 1387607 h 6750795"/>
              <a:gd name="connsiteX3468" fmla="*/ 4211555 w 6630249"/>
              <a:gd name="connsiteY3468" fmla="*/ 1508157 h 6750795"/>
              <a:gd name="connsiteX3469" fmla="*/ 4183341 w 6630249"/>
              <a:gd name="connsiteY3469" fmla="*/ 1641532 h 6750795"/>
              <a:gd name="connsiteX3470" fmla="*/ 4229510 w 6630249"/>
              <a:gd name="connsiteY3470" fmla="*/ 1579975 h 6750795"/>
              <a:gd name="connsiteX3471" fmla="*/ 4350060 w 6630249"/>
              <a:gd name="connsiteY3471" fmla="*/ 1405561 h 6750795"/>
              <a:gd name="connsiteX3472" fmla="*/ 4556012 w 6630249"/>
              <a:gd name="connsiteY3472" fmla="*/ 1227381 h 6750795"/>
              <a:gd name="connsiteX3473" fmla="*/ 4617869 w 6630249"/>
              <a:gd name="connsiteY3473" fmla="*/ 1192702 h 6750795"/>
              <a:gd name="connsiteX3474" fmla="*/ 4616849 w 6630249"/>
              <a:gd name="connsiteY3474" fmla="*/ 1191977 h 6750795"/>
              <a:gd name="connsiteX3475" fmla="*/ 4618382 w 6630249"/>
              <a:gd name="connsiteY3475" fmla="*/ 1192414 h 6750795"/>
              <a:gd name="connsiteX3476" fmla="*/ 4627068 w 6630249"/>
              <a:gd name="connsiteY3476" fmla="*/ 1187545 h 6750795"/>
              <a:gd name="connsiteX3477" fmla="*/ 4618703 w 6630249"/>
              <a:gd name="connsiteY3477" fmla="*/ 1192506 h 6750795"/>
              <a:gd name="connsiteX3478" fmla="*/ 4619374 w 6630249"/>
              <a:gd name="connsiteY3478" fmla="*/ 1192698 h 6750795"/>
              <a:gd name="connsiteX3479" fmla="*/ 4622305 w 6630249"/>
              <a:gd name="connsiteY3479" fmla="*/ 1195854 h 6750795"/>
              <a:gd name="connsiteX3480" fmla="*/ 4618099 w 6630249"/>
              <a:gd name="connsiteY3480" fmla="*/ 1192865 h 6750795"/>
              <a:gd name="connsiteX3481" fmla="*/ 4596387 w 6630249"/>
              <a:gd name="connsiteY3481" fmla="*/ 1205742 h 6750795"/>
              <a:gd name="connsiteX3482" fmla="*/ 4604625 w 6630249"/>
              <a:gd name="connsiteY3482" fmla="*/ 1224438 h 6750795"/>
              <a:gd name="connsiteX3483" fmla="*/ 4609114 w 6630249"/>
              <a:gd name="connsiteY3483" fmla="*/ 1249125 h 6750795"/>
              <a:gd name="connsiteX3484" fmla="*/ 4599816 w 6630249"/>
              <a:gd name="connsiteY3484" fmla="*/ 1229247 h 6750795"/>
              <a:gd name="connsiteX3485" fmla="*/ 4596328 w 6630249"/>
              <a:gd name="connsiteY3485" fmla="*/ 1205777 h 6750795"/>
              <a:gd name="connsiteX3486" fmla="*/ 4556052 w 6630249"/>
              <a:gd name="connsiteY3486" fmla="*/ 1229665 h 6750795"/>
              <a:gd name="connsiteX3487" fmla="*/ 4352625 w 6630249"/>
              <a:gd name="connsiteY3487" fmla="*/ 1413256 h 6750795"/>
              <a:gd name="connsiteX3488" fmla="*/ 4234639 w 6630249"/>
              <a:gd name="connsiteY3488" fmla="*/ 1590234 h 6750795"/>
              <a:gd name="connsiteX3489" fmla="*/ 4178212 w 6630249"/>
              <a:gd name="connsiteY3489" fmla="*/ 1667181 h 6750795"/>
              <a:gd name="connsiteX3490" fmla="*/ 4119219 w 6630249"/>
              <a:gd name="connsiteY3490" fmla="*/ 1841593 h 6750795"/>
              <a:gd name="connsiteX3491" fmla="*/ 4060226 w 6630249"/>
              <a:gd name="connsiteY3491" fmla="*/ 1939059 h 6750795"/>
              <a:gd name="connsiteX3492" fmla="*/ 4055097 w 6630249"/>
              <a:gd name="connsiteY3492" fmla="*/ 1974967 h 6750795"/>
              <a:gd name="connsiteX3493" fmla="*/ 4103830 w 6630249"/>
              <a:gd name="connsiteY3493" fmla="*/ 2167332 h 6750795"/>
              <a:gd name="connsiteX3494" fmla="*/ 4096135 w 6630249"/>
              <a:gd name="connsiteY3494" fmla="*/ 2172463 h 6750795"/>
              <a:gd name="connsiteX3495" fmla="*/ 4332105 w 6630249"/>
              <a:gd name="connsiteY3495" fmla="*/ 2313533 h 6750795"/>
              <a:gd name="connsiteX3496" fmla="*/ 4391098 w 6630249"/>
              <a:gd name="connsiteY3496" fmla="*/ 2216066 h 6750795"/>
              <a:gd name="connsiteX3497" fmla="*/ 4675801 w 6630249"/>
              <a:gd name="connsiteY3497" fmla="*/ 1662051 h 6750795"/>
              <a:gd name="connsiteX3498" fmla="*/ 4957939 w 6630249"/>
              <a:gd name="connsiteY3498" fmla="*/ 1246538 h 6750795"/>
              <a:gd name="connsiteX3499" fmla="*/ 4947680 w 6630249"/>
              <a:gd name="connsiteY3499" fmla="*/ 1241408 h 6750795"/>
              <a:gd name="connsiteX3500" fmla="*/ 4950244 w 6630249"/>
              <a:gd name="connsiteY3500" fmla="*/ 1223454 h 6750795"/>
              <a:gd name="connsiteX3501" fmla="*/ 4963069 w 6630249"/>
              <a:gd name="connsiteY3501" fmla="*/ 1241408 h 6750795"/>
              <a:gd name="connsiteX3502" fmla="*/ 4973329 w 6630249"/>
              <a:gd name="connsiteY3502" fmla="*/ 1231148 h 6750795"/>
              <a:gd name="connsiteX3503" fmla="*/ 4978458 w 6630249"/>
              <a:gd name="connsiteY3503" fmla="*/ 1205499 h 6750795"/>
              <a:gd name="connsiteX3504" fmla="*/ 4993848 w 6630249"/>
              <a:gd name="connsiteY3504" fmla="*/ 1200370 h 6750795"/>
              <a:gd name="connsiteX3505" fmla="*/ 4993848 w 6630249"/>
              <a:gd name="connsiteY3505" fmla="*/ 1184980 h 6750795"/>
              <a:gd name="connsiteX3506" fmla="*/ 5009237 w 6630249"/>
              <a:gd name="connsiteY3506" fmla="*/ 1172156 h 6750795"/>
              <a:gd name="connsiteX3507" fmla="*/ 5019497 w 6630249"/>
              <a:gd name="connsiteY3507" fmla="*/ 1190110 h 6750795"/>
              <a:gd name="connsiteX3508" fmla="*/ 5373452 w 6630249"/>
              <a:gd name="connsiteY3508" fmla="*/ 1128553 h 6750795"/>
              <a:gd name="connsiteX3509" fmla="*/ 5024626 w 6630249"/>
              <a:gd name="connsiteY3509" fmla="*/ 1200370 h 6750795"/>
              <a:gd name="connsiteX3510" fmla="*/ 5029756 w 6630249"/>
              <a:gd name="connsiteY3510" fmla="*/ 1200370 h 6750795"/>
              <a:gd name="connsiteX3511" fmla="*/ 5024626 w 6630249"/>
              <a:gd name="connsiteY3511" fmla="*/ 1215759 h 6750795"/>
              <a:gd name="connsiteX3512" fmla="*/ 5029756 w 6630249"/>
              <a:gd name="connsiteY3512" fmla="*/ 1210629 h 6750795"/>
              <a:gd name="connsiteX3513" fmla="*/ 5024626 w 6630249"/>
              <a:gd name="connsiteY3513" fmla="*/ 1277316 h 6750795"/>
              <a:gd name="connsiteX3514" fmla="*/ 5012443 w 6630249"/>
              <a:gd name="connsiteY3514" fmla="*/ 1286614 h 6750795"/>
              <a:gd name="connsiteX3515" fmla="*/ 5004124 w 6630249"/>
              <a:gd name="connsiteY3515" fmla="*/ 1297813 h 6750795"/>
              <a:gd name="connsiteX3516" fmla="*/ 5012122 w 6630249"/>
              <a:gd name="connsiteY3516" fmla="*/ 1313567 h 6750795"/>
              <a:gd name="connsiteX3517" fmla="*/ 5009237 w 6630249"/>
              <a:gd name="connsiteY3517" fmla="*/ 1344026 h 6750795"/>
              <a:gd name="connsiteX3518" fmla="*/ 4991283 w 6630249"/>
              <a:gd name="connsiteY3518" fmla="*/ 1338896 h 6750795"/>
              <a:gd name="connsiteX3519" fmla="*/ 4988718 w 6630249"/>
              <a:gd name="connsiteY3519" fmla="*/ 1320941 h 6750795"/>
              <a:gd name="connsiteX3520" fmla="*/ 5004107 w 6630249"/>
              <a:gd name="connsiteY3520" fmla="*/ 1310681 h 6750795"/>
              <a:gd name="connsiteX3521" fmla="*/ 5000901 w 6630249"/>
              <a:gd name="connsiteY3521" fmla="*/ 1301704 h 6750795"/>
              <a:gd name="connsiteX3522" fmla="*/ 5001328 w 6630249"/>
              <a:gd name="connsiteY3522" fmla="*/ 1295722 h 6750795"/>
              <a:gd name="connsiteX3523" fmla="*/ 4995411 w 6630249"/>
              <a:gd name="connsiteY3523" fmla="*/ 1291223 h 6750795"/>
              <a:gd name="connsiteX3524" fmla="*/ 4978458 w 6630249"/>
              <a:gd name="connsiteY3524" fmla="*/ 1267057 h 6750795"/>
              <a:gd name="connsiteX3525" fmla="*/ 4975893 w 6630249"/>
              <a:gd name="connsiteY3525" fmla="*/ 1249103 h 6750795"/>
              <a:gd name="connsiteX3526" fmla="*/ 4897865 w 6630249"/>
              <a:gd name="connsiteY3526" fmla="*/ 1338794 h 6750795"/>
              <a:gd name="connsiteX3527" fmla="*/ 4829711 w 6630249"/>
              <a:gd name="connsiteY3527" fmla="*/ 1436477 h 6750795"/>
              <a:gd name="connsiteX3528" fmla="*/ 4834355 w 6630249"/>
              <a:gd name="connsiteY3528" fmla="*/ 1449784 h 6750795"/>
              <a:gd name="connsiteX3529" fmla="*/ 4829695 w 6630249"/>
              <a:gd name="connsiteY3529" fmla="*/ 1462023 h 6750795"/>
              <a:gd name="connsiteX3530" fmla="*/ 4820917 w 6630249"/>
              <a:gd name="connsiteY3530" fmla="*/ 1456934 h 6750795"/>
              <a:gd name="connsiteX3531" fmla="*/ 4819651 w 6630249"/>
              <a:gd name="connsiteY3531" fmla="*/ 1452176 h 6750795"/>
              <a:gd name="connsiteX3532" fmla="*/ 4756234 w 6630249"/>
              <a:gd name="connsiteY3532" fmla="*/ 1558573 h 6750795"/>
              <a:gd name="connsiteX3533" fmla="*/ 4691190 w 6630249"/>
              <a:gd name="connsiteY3533" fmla="*/ 1680005 h 6750795"/>
              <a:gd name="connsiteX3534" fmla="*/ 4414182 w 6630249"/>
              <a:gd name="connsiteY3534" fmla="*/ 2241718 h 6750795"/>
              <a:gd name="connsiteX3535" fmla="*/ 4385968 w 6630249"/>
              <a:gd name="connsiteY3535" fmla="*/ 2293014 h 6750795"/>
              <a:gd name="connsiteX3536" fmla="*/ 4506518 w 6630249"/>
              <a:gd name="connsiteY3536" fmla="*/ 2226327 h 6750795"/>
              <a:gd name="connsiteX3537" fmla="*/ 4516778 w 6630249"/>
              <a:gd name="connsiteY3537" fmla="*/ 2195544 h 6750795"/>
              <a:gd name="connsiteX3538" fmla="*/ 4591159 w 6630249"/>
              <a:gd name="connsiteY3538" fmla="*/ 2126297 h 6750795"/>
              <a:gd name="connsiteX3539" fmla="*/ 4706579 w 6630249"/>
              <a:gd name="connsiteY3539" fmla="*/ 2016006 h 6750795"/>
              <a:gd name="connsiteX3540" fmla="*/ 4837389 w 6630249"/>
              <a:gd name="connsiteY3540" fmla="*/ 2136555 h 6750795"/>
              <a:gd name="connsiteX3541" fmla="*/ 4883557 w 6630249"/>
              <a:gd name="connsiteY3541" fmla="*/ 2167332 h 6750795"/>
              <a:gd name="connsiteX3542" fmla="*/ 4919466 w 6630249"/>
              <a:gd name="connsiteY3542" fmla="*/ 2226327 h 6750795"/>
              <a:gd name="connsiteX3543" fmla="*/ 4996412 w 6630249"/>
              <a:gd name="connsiteY3543" fmla="*/ 2331486 h 6750795"/>
              <a:gd name="connsiteX3544" fmla="*/ 5009237 w 6630249"/>
              <a:gd name="connsiteY3544" fmla="*/ 2305838 h 6750795"/>
              <a:gd name="connsiteX3545" fmla="*/ 5001542 w 6630249"/>
              <a:gd name="connsiteY3545" fmla="*/ 2339180 h 6750795"/>
              <a:gd name="connsiteX3546" fmla="*/ 5009237 w 6630249"/>
              <a:gd name="connsiteY3546" fmla="*/ 2487945 h 6750795"/>
              <a:gd name="connsiteX3547" fmla="*/ 4947680 w 6630249"/>
              <a:gd name="connsiteY3547" fmla="*/ 2562327 h 6750795"/>
              <a:gd name="connsiteX3548" fmla="*/ 4952809 w 6630249"/>
              <a:gd name="connsiteY3548" fmla="*/ 2562327 h 6750795"/>
              <a:gd name="connsiteX3549" fmla="*/ 4932290 w 6630249"/>
              <a:gd name="connsiteY3549" fmla="*/ 2585411 h 6750795"/>
              <a:gd name="connsiteX3550" fmla="*/ 4932290 w 6630249"/>
              <a:gd name="connsiteY3550" fmla="*/ 2577716 h 6750795"/>
              <a:gd name="connsiteX3551" fmla="*/ 4901512 w 6630249"/>
              <a:gd name="connsiteY3551" fmla="*/ 2629015 h 6750795"/>
              <a:gd name="connsiteX3552" fmla="*/ 4852779 w 6630249"/>
              <a:gd name="connsiteY3552" fmla="*/ 2652099 h 6750795"/>
              <a:gd name="connsiteX3553" fmla="*/ 4860473 w 6630249"/>
              <a:gd name="connsiteY3553" fmla="*/ 2682878 h 6750795"/>
              <a:gd name="connsiteX3554" fmla="*/ 4870733 w 6630249"/>
              <a:gd name="connsiteY3554" fmla="*/ 2685443 h 6750795"/>
              <a:gd name="connsiteX3555" fmla="*/ 4868168 w 6630249"/>
              <a:gd name="connsiteY3555" fmla="*/ 2713656 h 6750795"/>
              <a:gd name="connsiteX3556" fmla="*/ 4878428 w 6630249"/>
              <a:gd name="connsiteY3556" fmla="*/ 2757259 h 6750795"/>
              <a:gd name="connsiteX3557" fmla="*/ 4896382 w 6630249"/>
              <a:gd name="connsiteY3557" fmla="*/ 2723916 h 6750795"/>
              <a:gd name="connsiteX3558" fmla="*/ 5042581 w 6630249"/>
              <a:gd name="connsiteY3558" fmla="*/ 2649534 h 6750795"/>
              <a:gd name="connsiteX3559" fmla="*/ 5063100 w 6630249"/>
              <a:gd name="connsiteY3559" fmla="*/ 2639273 h 6750795"/>
              <a:gd name="connsiteX3560" fmla="*/ 5063100 w 6630249"/>
              <a:gd name="connsiteY3560" fmla="*/ 2646968 h 6750795"/>
              <a:gd name="connsiteX3561" fmla="*/ 5070795 w 6630249"/>
              <a:gd name="connsiteY3561" fmla="*/ 2646968 h 6750795"/>
              <a:gd name="connsiteX3562" fmla="*/ 5070795 w 6630249"/>
              <a:gd name="connsiteY3562" fmla="*/ 2644403 h 6750795"/>
              <a:gd name="connsiteX3563" fmla="*/ 5055405 w 6630249"/>
              <a:gd name="connsiteY3563" fmla="*/ 2626449 h 6750795"/>
              <a:gd name="connsiteX3564" fmla="*/ 5042581 w 6630249"/>
              <a:gd name="connsiteY3564" fmla="*/ 2495638 h 6750795"/>
              <a:gd name="connsiteX3565" fmla="*/ 5086184 w 6630249"/>
              <a:gd name="connsiteY3565" fmla="*/ 2544372 h 6750795"/>
              <a:gd name="connsiteX3566" fmla="*/ 5093878 w 6630249"/>
              <a:gd name="connsiteY3566" fmla="*/ 2562327 h 6750795"/>
              <a:gd name="connsiteX3567" fmla="*/ 5093878 w 6630249"/>
              <a:gd name="connsiteY3567" fmla="*/ 2564892 h 6750795"/>
              <a:gd name="connsiteX3568" fmla="*/ 5101573 w 6630249"/>
              <a:gd name="connsiteY3568" fmla="*/ 2582846 h 6750795"/>
              <a:gd name="connsiteX3569" fmla="*/ 5104138 w 6630249"/>
              <a:gd name="connsiteY3569" fmla="*/ 2585411 h 6750795"/>
              <a:gd name="connsiteX3570" fmla="*/ 5114398 w 6630249"/>
              <a:gd name="connsiteY3570" fmla="*/ 2603365 h 6750795"/>
              <a:gd name="connsiteX3571" fmla="*/ 5127222 w 6630249"/>
              <a:gd name="connsiteY3571" fmla="*/ 2621320 h 6750795"/>
              <a:gd name="connsiteX3572" fmla="*/ 5129787 w 6630249"/>
              <a:gd name="connsiteY3572" fmla="*/ 2621320 h 6750795"/>
              <a:gd name="connsiteX3573" fmla="*/ 5137482 w 6630249"/>
              <a:gd name="connsiteY3573" fmla="*/ 2629015 h 6750795"/>
              <a:gd name="connsiteX3574" fmla="*/ 5129787 w 6630249"/>
              <a:gd name="connsiteY3574" fmla="*/ 2626449 h 6750795"/>
              <a:gd name="connsiteX3575" fmla="*/ 5134917 w 6630249"/>
              <a:gd name="connsiteY3575" fmla="*/ 2657229 h 6750795"/>
              <a:gd name="connsiteX3576" fmla="*/ 5152871 w 6630249"/>
              <a:gd name="connsiteY3576" fmla="*/ 2649534 h 6750795"/>
              <a:gd name="connsiteX3577" fmla="*/ 5127222 w 6630249"/>
              <a:gd name="connsiteY3577" fmla="*/ 2570021 h 6750795"/>
              <a:gd name="connsiteX3578" fmla="*/ 5158001 w 6630249"/>
              <a:gd name="connsiteY3578" fmla="*/ 2570021 h 6750795"/>
              <a:gd name="connsiteX3579" fmla="*/ 5163131 w 6630249"/>
              <a:gd name="connsiteY3579" fmla="*/ 2528982 h 6750795"/>
              <a:gd name="connsiteX3580" fmla="*/ 5209299 w 6630249"/>
              <a:gd name="connsiteY3580" fmla="*/ 2503334 h 6750795"/>
              <a:gd name="connsiteX3581" fmla="*/ 5183650 w 6630249"/>
              <a:gd name="connsiteY3581" fmla="*/ 2457166 h 6750795"/>
              <a:gd name="connsiteX3582" fmla="*/ 5199039 w 6630249"/>
              <a:gd name="connsiteY3582" fmla="*/ 2421258 h 6750795"/>
              <a:gd name="connsiteX3583" fmla="*/ 5152871 w 6630249"/>
              <a:gd name="connsiteY3583" fmla="*/ 2395610 h 6750795"/>
              <a:gd name="connsiteX3584" fmla="*/ 5188779 w 6630249"/>
              <a:gd name="connsiteY3584" fmla="*/ 2300709 h 6750795"/>
              <a:gd name="connsiteX3585" fmla="*/ 5234948 w 6630249"/>
              <a:gd name="connsiteY3585" fmla="*/ 2254542 h 6750795"/>
              <a:gd name="connsiteX3586" fmla="*/ 5214428 w 6630249"/>
              <a:gd name="connsiteY3586" fmla="*/ 2213500 h 6750795"/>
              <a:gd name="connsiteX3587" fmla="*/ 5260597 w 6630249"/>
              <a:gd name="connsiteY3587" fmla="*/ 2192979 h 6750795"/>
              <a:gd name="connsiteX3588" fmla="*/ 5301635 w 6630249"/>
              <a:gd name="connsiteY3588" fmla="*/ 2192979 h 6750795"/>
              <a:gd name="connsiteX3589" fmla="*/ 5327284 w 6630249"/>
              <a:gd name="connsiteY3589" fmla="*/ 2103211 h 6750795"/>
              <a:gd name="connsiteX3590" fmla="*/ 5306765 w 6630249"/>
              <a:gd name="connsiteY3590" fmla="*/ 2087822 h 6750795"/>
              <a:gd name="connsiteX3591" fmla="*/ 5301635 w 6630249"/>
              <a:gd name="connsiteY3591" fmla="*/ 1998051 h 6750795"/>
              <a:gd name="connsiteX3592" fmla="*/ 5401666 w 6630249"/>
              <a:gd name="connsiteY3592" fmla="*/ 1962143 h 6750795"/>
              <a:gd name="connsiteX3593" fmla="*/ 5401666 w 6630249"/>
              <a:gd name="connsiteY3593" fmla="*/ 1959578 h 6750795"/>
              <a:gd name="connsiteX3594" fmla="*/ 5391406 w 6630249"/>
              <a:gd name="connsiteY3594" fmla="*/ 1964708 h 6750795"/>
              <a:gd name="connsiteX3595" fmla="*/ 5388841 w 6630249"/>
              <a:gd name="connsiteY3595" fmla="*/ 1944188 h 6750795"/>
              <a:gd name="connsiteX3596" fmla="*/ 5391406 w 6630249"/>
              <a:gd name="connsiteY3596" fmla="*/ 1939059 h 6750795"/>
              <a:gd name="connsiteX3597" fmla="*/ 5401666 w 6630249"/>
              <a:gd name="connsiteY3597" fmla="*/ 1939059 h 6750795"/>
              <a:gd name="connsiteX3598" fmla="*/ 5452964 w 6630249"/>
              <a:gd name="connsiteY3598" fmla="*/ 1854417 h 6750795"/>
              <a:gd name="connsiteX3599" fmla="*/ 5506826 w 6630249"/>
              <a:gd name="connsiteY3599" fmla="*/ 1828769 h 6750795"/>
              <a:gd name="connsiteX3600" fmla="*/ 5522216 w 6630249"/>
              <a:gd name="connsiteY3600" fmla="*/ 1795426 h 6750795"/>
              <a:gd name="connsiteX3601" fmla="*/ 5537605 w 6630249"/>
              <a:gd name="connsiteY3601" fmla="*/ 1836463 h 6750795"/>
              <a:gd name="connsiteX3602" fmla="*/ 5570949 w 6630249"/>
              <a:gd name="connsiteY3602" fmla="*/ 1826203 h 6750795"/>
              <a:gd name="connsiteX3603" fmla="*/ 5622247 w 6630249"/>
              <a:gd name="connsiteY3603" fmla="*/ 1751823 h 6750795"/>
              <a:gd name="connsiteX3604" fmla="*/ 5617117 w 6630249"/>
              <a:gd name="connsiteY3604" fmla="*/ 1692830 h 6750795"/>
              <a:gd name="connsiteX3605" fmla="*/ 5647896 w 6630249"/>
              <a:gd name="connsiteY3605" fmla="*/ 1677441 h 6750795"/>
              <a:gd name="connsiteX3606" fmla="*/ 5722277 w 6630249"/>
              <a:gd name="connsiteY3606" fmla="*/ 1687700 h 6750795"/>
              <a:gd name="connsiteX3607" fmla="*/ 5722277 w 6630249"/>
              <a:gd name="connsiteY3607" fmla="*/ 1772342 h 6750795"/>
              <a:gd name="connsiteX3608" fmla="*/ 5773575 w 6630249"/>
              <a:gd name="connsiteY3608" fmla="*/ 1772342 h 6750795"/>
              <a:gd name="connsiteX3609" fmla="*/ 5788965 w 6630249"/>
              <a:gd name="connsiteY3609" fmla="*/ 1813380 h 6750795"/>
              <a:gd name="connsiteX3610" fmla="*/ 5909515 w 6630249"/>
              <a:gd name="connsiteY3610" fmla="*/ 1818510 h 6750795"/>
              <a:gd name="connsiteX3611" fmla="*/ 5983896 w 6630249"/>
              <a:gd name="connsiteY3611" fmla="*/ 1882631 h 6750795"/>
              <a:gd name="connsiteX3612" fmla="*/ 5983896 w 6630249"/>
              <a:gd name="connsiteY3612" fmla="*/ 1877501 h 6750795"/>
              <a:gd name="connsiteX3613" fmla="*/ 5989026 w 6630249"/>
              <a:gd name="connsiteY3613" fmla="*/ 1885196 h 6750795"/>
              <a:gd name="connsiteX3614" fmla="*/ 6014675 w 6630249"/>
              <a:gd name="connsiteY3614" fmla="*/ 1933929 h 6750795"/>
              <a:gd name="connsiteX3615" fmla="*/ 6330157 w 6630249"/>
              <a:gd name="connsiteY3615" fmla="*/ 2208371 h 6750795"/>
              <a:gd name="connsiteX3616" fmla="*/ 6304508 w 6630249"/>
              <a:gd name="connsiteY3616" fmla="*/ 2239152 h 6750795"/>
              <a:gd name="connsiteX3617" fmla="*/ 6317332 w 6630249"/>
              <a:gd name="connsiteY3617" fmla="*/ 2254542 h 6750795"/>
              <a:gd name="connsiteX3618" fmla="*/ 6342981 w 6630249"/>
              <a:gd name="connsiteY3618" fmla="*/ 2221197 h 6750795"/>
              <a:gd name="connsiteX3619" fmla="*/ 6353241 w 6630249"/>
              <a:gd name="connsiteY3619" fmla="*/ 2262236 h 6750795"/>
              <a:gd name="connsiteX3620" fmla="*/ 6358371 w 6630249"/>
              <a:gd name="connsiteY3620" fmla="*/ 2275060 h 6750795"/>
              <a:gd name="connsiteX3621" fmla="*/ 6345546 w 6630249"/>
              <a:gd name="connsiteY3621" fmla="*/ 2275060 h 6750795"/>
              <a:gd name="connsiteX3622" fmla="*/ 6337852 w 6630249"/>
              <a:gd name="connsiteY3622" fmla="*/ 2285320 h 6750795"/>
              <a:gd name="connsiteX3623" fmla="*/ 6340417 w 6630249"/>
              <a:gd name="connsiteY3623" fmla="*/ 2275060 h 6750795"/>
              <a:gd name="connsiteX3624" fmla="*/ 6325027 w 6630249"/>
              <a:gd name="connsiteY3624" fmla="*/ 2275060 h 6750795"/>
              <a:gd name="connsiteX3625" fmla="*/ 6325027 w 6630249"/>
              <a:gd name="connsiteY3625" fmla="*/ 2321228 h 6750795"/>
              <a:gd name="connsiteX3626" fmla="*/ 6283989 w 6630249"/>
              <a:gd name="connsiteY3626" fmla="*/ 2367394 h 6750795"/>
              <a:gd name="connsiteX3627" fmla="*/ 6253210 w 6630249"/>
              <a:gd name="connsiteY3627" fmla="*/ 2398174 h 6750795"/>
              <a:gd name="connsiteX3628" fmla="*/ 6227561 w 6630249"/>
              <a:gd name="connsiteY3628" fmla="*/ 2387914 h 6750795"/>
              <a:gd name="connsiteX3629" fmla="*/ 6132660 w 6630249"/>
              <a:gd name="connsiteY3629" fmla="*/ 2428952 h 6750795"/>
              <a:gd name="connsiteX3630" fmla="*/ 6073668 w 6630249"/>
              <a:gd name="connsiteY3630" fmla="*/ 2382784 h 6750795"/>
              <a:gd name="connsiteX3631" fmla="*/ 5958247 w 6630249"/>
              <a:gd name="connsiteY3631" fmla="*/ 2362264 h 6750795"/>
              <a:gd name="connsiteX3632" fmla="*/ 5963377 w 6630249"/>
              <a:gd name="connsiteY3632" fmla="*/ 2321228 h 6750795"/>
              <a:gd name="connsiteX3633" fmla="*/ 5883866 w 6630249"/>
              <a:gd name="connsiteY3633" fmla="*/ 2331486 h 6750795"/>
              <a:gd name="connsiteX3634" fmla="*/ 5930034 w 6630249"/>
              <a:gd name="connsiteY3634" fmla="*/ 2310968 h 6750795"/>
              <a:gd name="connsiteX3635" fmla="*/ 5914644 w 6630249"/>
              <a:gd name="connsiteY3635" fmla="*/ 2246846 h 6750795"/>
              <a:gd name="connsiteX3636" fmla="*/ 5924904 w 6630249"/>
              <a:gd name="connsiteY3636" fmla="*/ 2210934 h 6750795"/>
              <a:gd name="connsiteX3637" fmla="*/ 5860781 w 6630249"/>
              <a:gd name="connsiteY3637" fmla="*/ 2141684 h 6750795"/>
              <a:gd name="connsiteX3638" fmla="*/ 5855652 w 6630249"/>
              <a:gd name="connsiteY3638" fmla="*/ 2095516 h 6750795"/>
              <a:gd name="connsiteX3639" fmla="*/ 5824873 w 6630249"/>
              <a:gd name="connsiteY3639" fmla="*/ 2095516 h 6750795"/>
              <a:gd name="connsiteX3640" fmla="*/ 5827438 w 6630249"/>
              <a:gd name="connsiteY3640" fmla="*/ 2087822 h 6750795"/>
              <a:gd name="connsiteX3641" fmla="*/ 5853087 w 6630249"/>
              <a:gd name="connsiteY3641" fmla="*/ 2092951 h 6750795"/>
              <a:gd name="connsiteX3642" fmla="*/ 5827438 w 6630249"/>
              <a:gd name="connsiteY3642" fmla="*/ 2059609 h 6750795"/>
              <a:gd name="connsiteX3643" fmla="*/ 5858217 w 6630249"/>
              <a:gd name="connsiteY3643" fmla="*/ 2069868 h 6750795"/>
              <a:gd name="connsiteX3644" fmla="*/ 5822308 w 6630249"/>
              <a:gd name="connsiteY3644" fmla="*/ 2023701 h 6750795"/>
              <a:gd name="connsiteX3645" fmla="*/ 5830003 w 6630249"/>
              <a:gd name="connsiteY3645" fmla="*/ 1980097 h 6750795"/>
              <a:gd name="connsiteX3646" fmla="*/ 5824873 w 6630249"/>
              <a:gd name="connsiteY3646" fmla="*/ 1982662 h 6750795"/>
              <a:gd name="connsiteX3647" fmla="*/ 5822308 w 6630249"/>
              <a:gd name="connsiteY3647" fmla="*/ 1977532 h 6750795"/>
              <a:gd name="connsiteX3648" fmla="*/ 5827438 w 6630249"/>
              <a:gd name="connsiteY3648" fmla="*/ 1967273 h 6750795"/>
              <a:gd name="connsiteX3649" fmla="*/ 5825818 w 6630249"/>
              <a:gd name="connsiteY3649" fmla="*/ 1962413 h 6750795"/>
              <a:gd name="connsiteX3650" fmla="*/ 5827438 w 6630249"/>
              <a:gd name="connsiteY3650" fmla="*/ 1957013 h 6750795"/>
              <a:gd name="connsiteX3651" fmla="*/ 5824569 w 6630249"/>
              <a:gd name="connsiteY3651" fmla="*/ 1958666 h 6750795"/>
              <a:gd name="connsiteX3652" fmla="*/ 5817178 w 6630249"/>
              <a:gd name="connsiteY3652" fmla="*/ 1936494 h 6750795"/>
              <a:gd name="connsiteX3653" fmla="*/ 5812049 w 6630249"/>
              <a:gd name="connsiteY3653" fmla="*/ 1939059 h 6750795"/>
              <a:gd name="connsiteX3654" fmla="*/ 5786400 w 6630249"/>
              <a:gd name="connsiteY3654" fmla="*/ 1939059 h 6750795"/>
              <a:gd name="connsiteX3655" fmla="*/ 5806919 w 6630249"/>
              <a:gd name="connsiteY3655" fmla="*/ 1910845 h 6750795"/>
              <a:gd name="connsiteX3656" fmla="*/ 5799224 w 6630249"/>
              <a:gd name="connsiteY3656" fmla="*/ 1892891 h 6750795"/>
              <a:gd name="connsiteX3657" fmla="*/ 5799224 w 6630249"/>
              <a:gd name="connsiteY3657" fmla="*/ 1895455 h 6750795"/>
              <a:gd name="connsiteX3658" fmla="*/ 5794094 w 6630249"/>
              <a:gd name="connsiteY3658" fmla="*/ 1898020 h 6750795"/>
              <a:gd name="connsiteX3659" fmla="*/ 5791529 w 6630249"/>
              <a:gd name="connsiteY3659" fmla="*/ 1892891 h 6750795"/>
              <a:gd name="connsiteX3660" fmla="*/ 5780709 w 6630249"/>
              <a:gd name="connsiteY3660" fmla="*/ 1914533 h 6750795"/>
              <a:gd name="connsiteX3661" fmla="*/ 5780584 w 6630249"/>
              <a:gd name="connsiteY3661" fmla="*/ 1914603 h 6750795"/>
              <a:gd name="connsiteX3662" fmla="*/ 5778705 w 6630249"/>
              <a:gd name="connsiteY3662" fmla="*/ 1910845 h 6750795"/>
              <a:gd name="connsiteX3663" fmla="*/ 5773917 w 6630249"/>
              <a:gd name="connsiteY3663" fmla="*/ 1916830 h 6750795"/>
              <a:gd name="connsiteX3664" fmla="*/ 5776461 w 6630249"/>
              <a:gd name="connsiteY3664" fmla="*/ 1904112 h 6750795"/>
              <a:gd name="connsiteX3665" fmla="*/ 5781270 w 6630249"/>
              <a:gd name="connsiteY3665" fmla="*/ 1887761 h 6750795"/>
              <a:gd name="connsiteX3666" fmla="*/ 5794094 w 6630249"/>
              <a:gd name="connsiteY3666" fmla="*/ 1890326 h 6750795"/>
              <a:gd name="connsiteX3667" fmla="*/ 5796659 w 6630249"/>
              <a:gd name="connsiteY3667" fmla="*/ 1882631 h 6750795"/>
              <a:gd name="connsiteX3668" fmla="*/ 5791529 w 6630249"/>
              <a:gd name="connsiteY3668" fmla="*/ 1849289 h 6750795"/>
              <a:gd name="connsiteX3669" fmla="*/ 5763316 w 6630249"/>
              <a:gd name="connsiteY3669" fmla="*/ 1836463 h 6750795"/>
              <a:gd name="connsiteX3670" fmla="*/ 5755621 w 6630249"/>
              <a:gd name="connsiteY3670" fmla="*/ 1846722 h 6750795"/>
              <a:gd name="connsiteX3671" fmla="*/ 5758186 w 6630249"/>
              <a:gd name="connsiteY3671" fmla="*/ 1831334 h 6750795"/>
              <a:gd name="connsiteX3672" fmla="*/ 5740231 w 6630249"/>
              <a:gd name="connsiteY3672" fmla="*/ 1810815 h 6750795"/>
              <a:gd name="connsiteX3673" fmla="*/ 5681239 w 6630249"/>
              <a:gd name="connsiteY3673" fmla="*/ 1790296 h 6750795"/>
              <a:gd name="connsiteX3674" fmla="*/ 5678674 w 6630249"/>
              <a:gd name="connsiteY3674" fmla="*/ 1800556 h 6750795"/>
              <a:gd name="connsiteX3675" fmla="*/ 5614552 w 6630249"/>
              <a:gd name="connsiteY3675" fmla="*/ 1831334 h 6750795"/>
              <a:gd name="connsiteX3676" fmla="*/ 5591468 w 6630249"/>
              <a:gd name="connsiteY3676" fmla="*/ 1872371 h 6750795"/>
              <a:gd name="connsiteX3677" fmla="*/ 5673544 w 6630249"/>
              <a:gd name="connsiteY3677" fmla="*/ 1841593 h 6750795"/>
              <a:gd name="connsiteX3678" fmla="*/ 5696628 w 6630249"/>
              <a:gd name="connsiteY3678" fmla="*/ 1849289 h 6750795"/>
              <a:gd name="connsiteX3679" fmla="*/ 5755621 w 6630249"/>
              <a:gd name="connsiteY3679" fmla="*/ 1926234 h 6750795"/>
              <a:gd name="connsiteX3680" fmla="*/ 5768445 w 6630249"/>
              <a:gd name="connsiteY3680" fmla="*/ 1931364 h 6750795"/>
              <a:gd name="connsiteX3681" fmla="*/ 5773896 w 6630249"/>
              <a:gd name="connsiteY3681" fmla="*/ 1921746 h 6750795"/>
              <a:gd name="connsiteX3682" fmla="*/ 5775431 w 6630249"/>
              <a:gd name="connsiteY3682" fmla="*/ 1920544 h 6750795"/>
              <a:gd name="connsiteX3683" fmla="*/ 5780079 w 6630249"/>
              <a:gd name="connsiteY3683" fmla="*/ 1920854 h 6750795"/>
              <a:gd name="connsiteX3684" fmla="*/ 5774537 w 6630249"/>
              <a:gd name="connsiteY3684" fmla="*/ 1943547 h 6750795"/>
              <a:gd name="connsiteX3685" fmla="*/ 5788965 w 6630249"/>
              <a:gd name="connsiteY3685" fmla="*/ 1967273 h 6750795"/>
              <a:gd name="connsiteX3686" fmla="*/ 5796659 w 6630249"/>
              <a:gd name="connsiteY3686" fmla="*/ 1962143 h 6750795"/>
              <a:gd name="connsiteX3687" fmla="*/ 5791529 w 6630249"/>
              <a:gd name="connsiteY3687" fmla="*/ 1974967 h 6750795"/>
              <a:gd name="connsiteX3688" fmla="*/ 5808522 w 6630249"/>
              <a:gd name="connsiteY3688" fmla="*/ 1967914 h 6750795"/>
              <a:gd name="connsiteX3689" fmla="*/ 5824569 w 6630249"/>
              <a:gd name="connsiteY3689" fmla="*/ 1958666 h 6750795"/>
              <a:gd name="connsiteX3690" fmla="*/ 5825818 w 6630249"/>
              <a:gd name="connsiteY3690" fmla="*/ 1962413 h 6750795"/>
              <a:gd name="connsiteX3691" fmla="*/ 5825154 w 6630249"/>
              <a:gd name="connsiteY3691" fmla="*/ 1964627 h 6750795"/>
              <a:gd name="connsiteX3692" fmla="*/ 5796659 w 6630249"/>
              <a:gd name="connsiteY3692" fmla="*/ 1982662 h 6750795"/>
              <a:gd name="connsiteX3693" fmla="*/ 5812049 w 6630249"/>
              <a:gd name="connsiteY3693" fmla="*/ 1977532 h 6750795"/>
              <a:gd name="connsiteX3694" fmla="*/ 5794094 w 6630249"/>
              <a:gd name="connsiteY3694" fmla="*/ 1998051 h 6750795"/>
              <a:gd name="connsiteX3695" fmla="*/ 5812049 w 6630249"/>
              <a:gd name="connsiteY3695" fmla="*/ 1998051 h 6750795"/>
              <a:gd name="connsiteX3696" fmla="*/ 5786400 w 6630249"/>
              <a:gd name="connsiteY3696" fmla="*/ 2021137 h 6750795"/>
              <a:gd name="connsiteX3697" fmla="*/ 5822308 w 6630249"/>
              <a:gd name="connsiteY3697" fmla="*/ 2018570 h 6750795"/>
              <a:gd name="connsiteX3698" fmla="*/ 5783835 w 6630249"/>
              <a:gd name="connsiteY3698" fmla="*/ 2036525 h 6750795"/>
              <a:gd name="connsiteX3699" fmla="*/ 5796659 w 6630249"/>
              <a:gd name="connsiteY3699" fmla="*/ 2049349 h 6750795"/>
              <a:gd name="connsiteX3700" fmla="*/ 5755621 w 6630249"/>
              <a:gd name="connsiteY3700" fmla="*/ 2077563 h 6750795"/>
              <a:gd name="connsiteX3701" fmla="*/ 5727407 w 6630249"/>
              <a:gd name="connsiteY3701" fmla="*/ 2090386 h 6750795"/>
              <a:gd name="connsiteX3702" fmla="*/ 5712018 w 6630249"/>
              <a:gd name="connsiteY3702" fmla="*/ 2086540 h 6750795"/>
              <a:gd name="connsiteX3703" fmla="*/ 5705327 w 6630249"/>
              <a:gd name="connsiteY3703" fmla="*/ 2088212 h 6750795"/>
              <a:gd name="connsiteX3704" fmla="*/ 5708491 w 6630249"/>
              <a:gd name="connsiteY3704" fmla="*/ 2097460 h 6750795"/>
              <a:gd name="connsiteX3705" fmla="*/ 5699193 w 6630249"/>
              <a:gd name="connsiteY3705" fmla="*/ 2105797 h 6750795"/>
              <a:gd name="connsiteX3706" fmla="*/ 5691499 w 6630249"/>
              <a:gd name="connsiteY3706" fmla="*/ 2098101 h 6750795"/>
              <a:gd name="connsiteX3707" fmla="*/ 5695761 w 6630249"/>
              <a:gd name="connsiteY3707" fmla="*/ 2089270 h 6750795"/>
              <a:gd name="connsiteX3708" fmla="*/ 5687972 w 6630249"/>
              <a:gd name="connsiteY3708" fmla="*/ 2079245 h 6750795"/>
              <a:gd name="connsiteX3709" fmla="*/ 5650460 w 6630249"/>
              <a:gd name="connsiteY3709" fmla="*/ 2046783 h 6750795"/>
              <a:gd name="connsiteX3710" fmla="*/ 5635071 w 6630249"/>
              <a:gd name="connsiteY3710" fmla="*/ 2039090 h 6750795"/>
              <a:gd name="connsiteX3711" fmla="*/ 5629941 w 6630249"/>
              <a:gd name="connsiteY3711" fmla="*/ 2010878 h 6750795"/>
              <a:gd name="connsiteX3712" fmla="*/ 5637636 w 6630249"/>
              <a:gd name="connsiteY3712" fmla="*/ 2010878 h 6750795"/>
              <a:gd name="connsiteX3713" fmla="*/ 5622247 w 6630249"/>
              <a:gd name="connsiteY3713" fmla="*/ 1992921 h 6750795"/>
              <a:gd name="connsiteX3714" fmla="*/ 5617117 w 6630249"/>
              <a:gd name="connsiteY3714" fmla="*/ 1980097 h 6750795"/>
              <a:gd name="connsiteX3715" fmla="*/ 5594033 w 6630249"/>
              <a:gd name="connsiteY3715" fmla="*/ 1918540 h 6750795"/>
              <a:gd name="connsiteX3716" fmla="*/ 5586338 w 6630249"/>
              <a:gd name="connsiteY3716" fmla="*/ 1923669 h 6750795"/>
              <a:gd name="connsiteX3717" fmla="*/ 5570949 w 6630249"/>
              <a:gd name="connsiteY3717" fmla="*/ 1905715 h 6750795"/>
              <a:gd name="connsiteX3718" fmla="*/ 5565819 w 6630249"/>
              <a:gd name="connsiteY3718" fmla="*/ 1908280 h 6750795"/>
              <a:gd name="connsiteX3719" fmla="*/ 5564893 w 6630249"/>
              <a:gd name="connsiteY3719" fmla="*/ 1920791 h 6750795"/>
              <a:gd name="connsiteX3720" fmla="*/ 5561010 w 6630249"/>
              <a:gd name="connsiteY3720" fmla="*/ 1915654 h 6750795"/>
              <a:gd name="connsiteX3721" fmla="*/ 5552994 w 6630249"/>
              <a:gd name="connsiteY3721" fmla="*/ 1908280 h 6750795"/>
              <a:gd name="connsiteX3722" fmla="*/ 5547864 w 6630249"/>
              <a:gd name="connsiteY3722" fmla="*/ 1890326 h 6750795"/>
              <a:gd name="connsiteX3723" fmla="*/ 5535040 w 6630249"/>
              <a:gd name="connsiteY3723" fmla="*/ 1903150 h 6750795"/>
              <a:gd name="connsiteX3724" fmla="*/ 5542735 w 6630249"/>
              <a:gd name="connsiteY3724" fmla="*/ 1913410 h 6750795"/>
              <a:gd name="connsiteX3725" fmla="*/ 5545300 w 6630249"/>
              <a:gd name="connsiteY3725" fmla="*/ 1908280 h 6750795"/>
              <a:gd name="connsiteX3726" fmla="*/ 5556521 w 6630249"/>
              <a:gd name="connsiteY3726" fmla="*/ 1918860 h 6750795"/>
              <a:gd name="connsiteX3727" fmla="*/ 5564266 w 6630249"/>
              <a:gd name="connsiteY3727" fmla="*/ 1929275 h 6750795"/>
              <a:gd name="connsiteX3728" fmla="*/ 5562933 w 6630249"/>
              <a:gd name="connsiteY3728" fmla="*/ 1947274 h 6750795"/>
              <a:gd name="connsiteX3729" fmla="*/ 5496567 w 6630249"/>
              <a:gd name="connsiteY3729" fmla="*/ 2003181 h 6750795"/>
              <a:gd name="connsiteX3730" fmla="*/ 5427315 w 6630249"/>
              <a:gd name="connsiteY3730" fmla="*/ 2187851 h 6750795"/>
              <a:gd name="connsiteX3731" fmla="*/ 5396536 w 6630249"/>
              <a:gd name="connsiteY3731" fmla="*/ 2223762 h 6750795"/>
              <a:gd name="connsiteX3732" fmla="*/ 5427315 w 6630249"/>
              <a:gd name="connsiteY3732" fmla="*/ 2259670 h 6750795"/>
              <a:gd name="connsiteX3733" fmla="*/ 5386276 w 6630249"/>
              <a:gd name="connsiteY3733" fmla="*/ 2449470 h 6750795"/>
              <a:gd name="connsiteX3734" fmla="*/ 5350368 w 6630249"/>
              <a:gd name="connsiteY3734" fmla="*/ 2590540 h 6750795"/>
              <a:gd name="connsiteX3735" fmla="*/ 5376017 w 6630249"/>
              <a:gd name="connsiteY3735" fmla="*/ 2585411 h 6750795"/>
              <a:gd name="connsiteX3736" fmla="*/ 5381146 w 6630249"/>
              <a:gd name="connsiteY3736" fmla="*/ 2690572 h 6750795"/>
              <a:gd name="connsiteX3737" fmla="*/ 5411925 w 6630249"/>
              <a:gd name="connsiteY3737" fmla="*/ 2682878 h 6750795"/>
              <a:gd name="connsiteX3738" fmla="*/ 5409360 w 6630249"/>
              <a:gd name="connsiteY3738" fmla="*/ 2680313 h 6750795"/>
              <a:gd name="connsiteX3739" fmla="*/ 5417055 w 6630249"/>
              <a:gd name="connsiteY3739" fmla="*/ 2667488 h 6750795"/>
              <a:gd name="connsiteX3740" fmla="*/ 5435009 w 6630249"/>
              <a:gd name="connsiteY3740" fmla="*/ 2672618 h 6750795"/>
              <a:gd name="connsiteX3741" fmla="*/ 5460658 w 6630249"/>
              <a:gd name="connsiteY3741" fmla="*/ 2672618 h 6750795"/>
              <a:gd name="connsiteX3742" fmla="*/ 5460658 w 6630249"/>
              <a:gd name="connsiteY3742" fmla="*/ 2698267 h 6750795"/>
              <a:gd name="connsiteX3743" fmla="*/ 5414490 w 6630249"/>
              <a:gd name="connsiteY3743" fmla="*/ 2777779 h 6750795"/>
              <a:gd name="connsiteX3744" fmla="*/ 5388841 w 6630249"/>
              <a:gd name="connsiteY3744" fmla="*/ 2813687 h 6750795"/>
              <a:gd name="connsiteX3745" fmla="*/ 5404231 w 6630249"/>
              <a:gd name="connsiteY3745" fmla="*/ 2844466 h 6750795"/>
              <a:gd name="connsiteX3746" fmla="*/ 5411925 w 6630249"/>
              <a:gd name="connsiteY3746" fmla="*/ 2841900 h 6750795"/>
              <a:gd name="connsiteX3747" fmla="*/ 5411925 w 6630249"/>
              <a:gd name="connsiteY3747" fmla="*/ 2854725 h 6750795"/>
              <a:gd name="connsiteX3748" fmla="*/ 5406795 w 6630249"/>
              <a:gd name="connsiteY3748" fmla="*/ 2852160 h 6750795"/>
              <a:gd name="connsiteX3749" fmla="*/ 5427315 w 6630249"/>
              <a:gd name="connsiteY3749" fmla="*/ 2872679 h 6750795"/>
              <a:gd name="connsiteX3750" fmla="*/ 5422185 w 6630249"/>
              <a:gd name="connsiteY3750" fmla="*/ 2947062 h 6750795"/>
              <a:gd name="connsiteX3751" fmla="*/ 5370887 w 6630249"/>
              <a:gd name="connsiteY3751" fmla="*/ 3006054 h 6750795"/>
              <a:gd name="connsiteX3752" fmla="*/ 5381146 w 6630249"/>
              <a:gd name="connsiteY3752" fmla="*/ 3031703 h 6750795"/>
              <a:gd name="connsiteX3753" fmla="*/ 5340108 w 6630249"/>
              <a:gd name="connsiteY3753" fmla="*/ 3077872 h 6750795"/>
              <a:gd name="connsiteX3754" fmla="*/ 5319589 w 6630249"/>
              <a:gd name="connsiteY3754" fmla="*/ 3083001 h 6750795"/>
              <a:gd name="connsiteX3755" fmla="*/ 5293940 w 6630249"/>
              <a:gd name="connsiteY3755" fmla="*/ 3077872 h 6750795"/>
              <a:gd name="connsiteX3756" fmla="*/ 5268291 w 6630249"/>
              <a:gd name="connsiteY3756" fmla="*/ 3141993 h 6750795"/>
              <a:gd name="connsiteX3757" fmla="*/ 5309329 w 6630249"/>
              <a:gd name="connsiteY3757" fmla="*/ 3177902 h 6750795"/>
              <a:gd name="connsiteX3758" fmla="*/ 5288811 w 6630249"/>
              <a:gd name="connsiteY3758" fmla="*/ 3172771 h 6750795"/>
              <a:gd name="connsiteX3759" fmla="*/ 5293940 w 6630249"/>
              <a:gd name="connsiteY3759" fmla="*/ 3236895 h 6750795"/>
              <a:gd name="connsiteX3760" fmla="*/ 5268291 w 6630249"/>
              <a:gd name="connsiteY3760" fmla="*/ 3247154 h 6750795"/>
              <a:gd name="connsiteX3761" fmla="*/ 5304200 w 6630249"/>
              <a:gd name="connsiteY3761" fmla="*/ 3326664 h 6750795"/>
              <a:gd name="connsiteX3762" fmla="*/ 5240077 w 6630249"/>
              <a:gd name="connsiteY3762" fmla="*/ 3301016 h 6750795"/>
              <a:gd name="connsiteX3763" fmla="*/ 5240077 w 6630249"/>
              <a:gd name="connsiteY3763" fmla="*/ 3442082 h 6750795"/>
              <a:gd name="connsiteX3764" fmla="*/ 5193909 w 6630249"/>
              <a:gd name="connsiteY3764" fmla="*/ 3488250 h 6750795"/>
              <a:gd name="connsiteX3765" fmla="*/ 5173390 w 6630249"/>
              <a:gd name="connsiteY3765" fmla="*/ 3483120 h 6750795"/>
              <a:gd name="connsiteX3766" fmla="*/ 5132352 w 6630249"/>
              <a:gd name="connsiteY3766" fmla="*/ 3534418 h 6750795"/>
              <a:gd name="connsiteX3767" fmla="*/ 5063100 w 6630249"/>
              <a:gd name="connsiteY3767" fmla="*/ 3778083 h 6750795"/>
              <a:gd name="connsiteX3768" fmla="*/ 5127222 w 6630249"/>
              <a:gd name="connsiteY3768" fmla="*/ 3844770 h 6750795"/>
              <a:gd name="connsiteX3769" fmla="*/ 5160566 w 6630249"/>
              <a:gd name="connsiteY3769" fmla="*/ 3780648 h 6750795"/>
              <a:gd name="connsiteX3770" fmla="*/ 5199039 w 6630249"/>
              <a:gd name="connsiteY3770" fmla="*/ 3762693 h 6750795"/>
              <a:gd name="connsiteX3771" fmla="*/ 5150306 w 6630249"/>
              <a:gd name="connsiteY3771" fmla="*/ 3857595 h 6750795"/>
              <a:gd name="connsiteX3772" fmla="*/ 5165696 w 6630249"/>
              <a:gd name="connsiteY3772" fmla="*/ 3865289 h 6750795"/>
              <a:gd name="connsiteX3773" fmla="*/ 5163131 w 6630249"/>
              <a:gd name="connsiteY3773" fmla="*/ 3872984 h 6750795"/>
              <a:gd name="connsiteX3774" fmla="*/ 5309329 w 6630249"/>
              <a:gd name="connsiteY3774" fmla="*/ 3642143 h 6750795"/>
              <a:gd name="connsiteX3775" fmla="*/ 5288811 w 6630249"/>
              <a:gd name="connsiteY3775" fmla="*/ 3619060 h 6750795"/>
              <a:gd name="connsiteX3776" fmla="*/ 5286245 w 6630249"/>
              <a:gd name="connsiteY3776" fmla="*/ 3619060 h 6750795"/>
              <a:gd name="connsiteX3777" fmla="*/ 5278551 w 6630249"/>
              <a:gd name="connsiteY3777" fmla="*/ 3570326 h 6750795"/>
              <a:gd name="connsiteX3778" fmla="*/ 5322154 w 6630249"/>
              <a:gd name="connsiteY3778" fmla="*/ 3642143 h 6750795"/>
              <a:gd name="connsiteX3779" fmla="*/ 5381146 w 6630249"/>
              <a:gd name="connsiteY3779" fmla="*/ 3583151 h 6750795"/>
              <a:gd name="connsiteX3780" fmla="*/ 5409360 w 6630249"/>
              <a:gd name="connsiteY3780" fmla="*/ 3744739 h 6750795"/>
              <a:gd name="connsiteX3781" fmla="*/ 5414490 w 6630249"/>
              <a:gd name="connsiteY3781" fmla="*/ 3747304 h 6750795"/>
              <a:gd name="connsiteX3782" fmla="*/ 5429880 w 6630249"/>
              <a:gd name="connsiteY3782" fmla="*/ 3731915 h 6750795"/>
              <a:gd name="connsiteX3783" fmla="*/ 5432444 w 6630249"/>
              <a:gd name="connsiteY3783" fmla="*/ 3711396 h 6750795"/>
              <a:gd name="connsiteX3784" fmla="*/ 5460658 w 6630249"/>
              <a:gd name="connsiteY3784" fmla="*/ 3698571 h 6750795"/>
              <a:gd name="connsiteX3785" fmla="*/ 5459454 w 6630249"/>
              <a:gd name="connsiteY3785" fmla="*/ 3693754 h 6750795"/>
              <a:gd name="connsiteX3786" fmla="*/ 5461259 w 6630249"/>
              <a:gd name="connsiteY3786" fmla="*/ 3690957 h 6750795"/>
              <a:gd name="connsiteX3787" fmla="*/ 5465788 w 6630249"/>
              <a:gd name="connsiteY3787" fmla="*/ 3690877 h 6750795"/>
              <a:gd name="connsiteX3788" fmla="*/ 5465788 w 6630249"/>
              <a:gd name="connsiteY3788" fmla="*/ 3716526 h 6750795"/>
              <a:gd name="connsiteX3789" fmla="*/ 5478612 w 6630249"/>
              <a:gd name="connsiteY3789" fmla="*/ 3711396 h 6750795"/>
              <a:gd name="connsiteX3790" fmla="*/ 5465788 w 6630249"/>
              <a:gd name="connsiteY3790" fmla="*/ 3742175 h 6750795"/>
              <a:gd name="connsiteX3791" fmla="*/ 5481177 w 6630249"/>
              <a:gd name="connsiteY3791" fmla="*/ 3742175 h 6750795"/>
              <a:gd name="connsiteX3792" fmla="*/ 5465788 w 6630249"/>
              <a:gd name="connsiteY3792" fmla="*/ 3754999 h 6750795"/>
              <a:gd name="connsiteX3793" fmla="*/ 5481177 w 6630249"/>
              <a:gd name="connsiteY3793" fmla="*/ 3760129 h 6750795"/>
              <a:gd name="connsiteX3794" fmla="*/ 5460658 w 6630249"/>
              <a:gd name="connsiteY3794" fmla="*/ 3775518 h 6750795"/>
              <a:gd name="connsiteX3795" fmla="*/ 5473483 w 6630249"/>
              <a:gd name="connsiteY3795" fmla="*/ 3780648 h 6750795"/>
              <a:gd name="connsiteX3796" fmla="*/ 5447834 w 6630249"/>
              <a:gd name="connsiteY3796" fmla="*/ 3806297 h 6750795"/>
              <a:gd name="connsiteX3797" fmla="*/ 5429880 w 6630249"/>
              <a:gd name="connsiteY3797" fmla="*/ 3811427 h 6750795"/>
              <a:gd name="connsiteX3798" fmla="*/ 5368322 w 6630249"/>
              <a:gd name="connsiteY3798" fmla="*/ 3793472 h 6750795"/>
              <a:gd name="connsiteX3799" fmla="*/ 5358063 w 6630249"/>
              <a:gd name="connsiteY3799" fmla="*/ 3752434 h 6750795"/>
              <a:gd name="connsiteX3800" fmla="*/ 5360627 w 6630249"/>
              <a:gd name="connsiteY3800" fmla="*/ 3980709 h 6750795"/>
              <a:gd name="connsiteX3801" fmla="*/ 5504261 w 6630249"/>
              <a:gd name="connsiteY3801" fmla="*/ 3693441 h 6750795"/>
              <a:gd name="connsiteX3802" fmla="*/ 5486307 w 6630249"/>
              <a:gd name="connsiteY3802" fmla="*/ 3701136 h 6750795"/>
              <a:gd name="connsiteX3803" fmla="*/ 5469380 w 6630249"/>
              <a:gd name="connsiteY3803" fmla="*/ 3688960 h 6750795"/>
              <a:gd name="connsiteX3804" fmla="*/ 5473162 w 6630249"/>
              <a:gd name="connsiteY3804" fmla="*/ 3681900 h 6750795"/>
              <a:gd name="connsiteX3805" fmla="*/ 5476047 w 6630249"/>
              <a:gd name="connsiteY3805" fmla="*/ 3665228 h 6750795"/>
              <a:gd name="connsiteX3806" fmla="*/ 5488872 w 6630249"/>
              <a:gd name="connsiteY3806" fmla="*/ 3678052 h 6750795"/>
              <a:gd name="connsiteX3807" fmla="*/ 5481177 w 6630249"/>
              <a:gd name="connsiteY3807" fmla="*/ 3690877 h 6750795"/>
              <a:gd name="connsiteX3808" fmla="*/ 5494002 w 6630249"/>
              <a:gd name="connsiteY3808" fmla="*/ 3690877 h 6750795"/>
              <a:gd name="connsiteX3809" fmla="*/ 5506826 w 6630249"/>
              <a:gd name="connsiteY3809" fmla="*/ 3662663 h 6750795"/>
              <a:gd name="connsiteX3810" fmla="*/ 5499132 w 6630249"/>
              <a:gd name="connsiteY3810" fmla="*/ 3654968 h 6750795"/>
              <a:gd name="connsiteX3811" fmla="*/ 5511956 w 6630249"/>
              <a:gd name="connsiteY3811" fmla="*/ 3660098 h 6750795"/>
              <a:gd name="connsiteX3812" fmla="*/ 5509391 w 6630249"/>
              <a:gd name="connsiteY3812" fmla="*/ 3647273 h 6750795"/>
              <a:gd name="connsiteX3813" fmla="*/ 5496567 w 6630249"/>
              <a:gd name="connsiteY3813" fmla="*/ 3644709 h 6750795"/>
              <a:gd name="connsiteX3814" fmla="*/ 5494002 w 6630249"/>
              <a:gd name="connsiteY3814" fmla="*/ 3606235 h 6750795"/>
              <a:gd name="connsiteX3815" fmla="*/ 5481177 w 6630249"/>
              <a:gd name="connsiteY3815" fmla="*/ 3567762 h 6750795"/>
              <a:gd name="connsiteX3816" fmla="*/ 5476047 w 6630249"/>
              <a:gd name="connsiteY3816" fmla="*/ 3562632 h 6750795"/>
              <a:gd name="connsiteX3817" fmla="*/ 5514521 w 6630249"/>
              <a:gd name="connsiteY3817" fmla="*/ 3539548 h 6750795"/>
              <a:gd name="connsiteX3818" fmla="*/ 5517086 w 6630249"/>
              <a:gd name="connsiteY3818" fmla="*/ 3503639 h 6750795"/>
              <a:gd name="connsiteX3819" fmla="*/ 5501696 w 6630249"/>
              <a:gd name="connsiteY3819" fmla="*/ 3485685 h 6750795"/>
              <a:gd name="connsiteX3820" fmla="*/ 5478612 w 6630249"/>
              <a:gd name="connsiteY3820" fmla="*/ 3498510 h 6750795"/>
              <a:gd name="connsiteX3821" fmla="*/ 5481177 w 6630249"/>
              <a:gd name="connsiteY3821" fmla="*/ 3454906 h 6750795"/>
              <a:gd name="connsiteX3822" fmla="*/ 5458093 w 6630249"/>
              <a:gd name="connsiteY3822" fmla="*/ 3470296 h 6750795"/>
              <a:gd name="connsiteX3823" fmla="*/ 5476047 w 6630249"/>
              <a:gd name="connsiteY3823" fmla="*/ 3454906 h 6750795"/>
              <a:gd name="connsiteX3824" fmla="*/ 5496567 w 6630249"/>
              <a:gd name="connsiteY3824" fmla="*/ 3365141 h 6750795"/>
              <a:gd name="connsiteX3825" fmla="*/ 5524781 w 6630249"/>
              <a:gd name="connsiteY3825" fmla="*/ 3365141 h 6750795"/>
              <a:gd name="connsiteX3826" fmla="*/ 5542735 w 6630249"/>
              <a:gd name="connsiteY3826" fmla="*/ 3357444 h 6750795"/>
              <a:gd name="connsiteX3827" fmla="*/ 5535040 w 6630249"/>
              <a:gd name="connsiteY3827" fmla="*/ 3370266 h 6750795"/>
              <a:gd name="connsiteX3828" fmla="*/ 5555559 w 6630249"/>
              <a:gd name="connsiteY3828" fmla="*/ 3357444 h 6750795"/>
              <a:gd name="connsiteX3829" fmla="*/ 5578643 w 6630249"/>
              <a:gd name="connsiteY3829" fmla="*/ 3236895 h 6750795"/>
              <a:gd name="connsiteX3830" fmla="*/ 5599162 w 6630249"/>
              <a:gd name="connsiteY3830" fmla="*/ 3193291 h 6750795"/>
              <a:gd name="connsiteX3831" fmla="*/ 5611987 w 6630249"/>
              <a:gd name="connsiteY3831" fmla="*/ 3193291 h 6750795"/>
              <a:gd name="connsiteX3832" fmla="*/ 5588903 w 6630249"/>
              <a:gd name="connsiteY3832" fmla="*/ 3254848 h 6750795"/>
              <a:gd name="connsiteX3833" fmla="*/ 5594033 w 6630249"/>
              <a:gd name="connsiteY3833" fmla="*/ 3267672 h 6750795"/>
              <a:gd name="connsiteX3834" fmla="*/ 5573513 w 6630249"/>
              <a:gd name="connsiteY3834" fmla="*/ 3344616 h 6750795"/>
              <a:gd name="connsiteX3835" fmla="*/ 5588903 w 6630249"/>
              <a:gd name="connsiteY3835" fmla="*/ 3344616 h 6750795"/>
              <a:gd name="connsiteX3836" fmla="*/ 5576078 w 6630249"/>
              <a:gd name="connsiteY3836" fmla="*/ 3360007 h 6750795"/>
              <a:gd name="connsiteX3837" fmla="*/ 5591468 w 6630249"/>
              <a:gd name="connsiteY3837" fmla="*/ 3381806 h 6750795"/>
              <a:gd name="connsiteX3838" fmla="*/ 5592665 w 6630249"/>
              <a:gd name="connsiteY3838" fmla="*/ 3383710 h 6750795"/>
              <a:gd name="connsiteX3839" fmla="*/ 5594033 w 6630249"/>
              <a:gd name="connsiteY3839" fmla="*/ 3383095 h 6750795"/>
              <a:gd name="connsiteX3840" fmla="*/ 5596357 w 6630249"/>
              <a:gd name="connsiteY3840" fmla="*/ 3385740 h 6750795"/>
              <a:gd name="connsiteX3841" fmla="*/ 5594905 w 6630249"/>
              <a:gd name="connsiteY3841" fmla="*/ 3387271 h 6750795"/>
              <a:gd name="connsiteX3842" fmla="*/ 5597720 w 6630249"/>
              <a:gd name="connsiteY3842" fmla="*/ 3391745 h 6750795"/>
              <a:gd name="connsiteX3843" fmla="*/ 5599162 w 6630249"/>
              <a:gd name="connsiteY3843" fmla="*/ 3403608 h 6750795"/>
              <a:gd name="connsiteX3844" fmla="*/ 5617117 w 6630249"/>
              <a:gd name="connsiteY3844" fmla="*/ 3401044 h 6750795"/>
              <a:gd name="connsiteX3845" fmla="*/ 5619682 w 6630249"/>
              <a:gd name="connsiteY3845" fmla="*/ 3418998 h 6750795"/>
              <a:gd name="connsiteX3846" fmla="*/ 5606857 w 6630249"/>
              <a:gd name="connsiteY3846" fmla="*/ 3431822 h 6750795"/>
              <a:gd name="connsiteX3847" fmla="*/ 5622247 w 6630249"/>
              <a:gd name="connsiteY3847" fmla="*/ 3454906 h 6750795"/>
              <a:gd name="connsiteX3848" fmla="*/ 5617117 w 6630249"/>
              <a:gd name="connsiteY3848" fmla="*/ 3454906 h 6750795"/>
              <a:gd name="connsiteX3849" fmla="*/ 5619682 w 6630249"/>
              <a:gd name="connsiteY3849" fmla="*/ 3472861 h 6750795"/>
              <a:gd name="connsiteX3850" fmla="*/ 5611987 w 6630249"/>
              <a:gd name="connsiteY3850" fmla="*/ 3539548 h 6750795"/>
              <a:gd name="connsiteX3851" fmla="*/ 5611987 w 6630249"/>
              <a:gd name="connsiteY3851" fmla="*/ 3575457 h 6750795"/>
              <a:gd name="connsiteX3852" fmla="*/ 5617117 w 6630249"/>
              <a:gd name="connsiteY3852" fmla="*/ 3570326 h 6750795"/>
              <a:gd name="connsiteX3853" fmla="*/ 5619682 w 6630249"/>
              <a:gd name="connsiteY3853" fmla="*/ 3624189 h 6750795"/>
              <a:gd name="connsiteX3854" fmla="*/ 5632506 w 6630249"/>
              <a:gd name="connsiteY3854" fmla="*/ 3621624 h 6750795"/>
              <a:gd name="connsiteX3855" fmla="*/ 5629941 w 6630249"/>
              <a:gd name="connsiteY3855" fmla="*/ 3629319 h 6750795"/>
              <a:gd name="connsiteX3856" fmla="*/ 5637636 w 6630249"/>
              <a:gd name="connsiteY3856" fmla="*/ 3624189 h 6750795"/>
              <a:gd name="connsiteX3857" fmla="*/ 5622247 w 6630249"/>
              <a:gd name="connsiteY3857" fmla="*/ 3642143 h 6750795"/>
              <a:gd name="connsiteX3858" fmla="*/ 5634430 w 6630249"/>
              <a:gd name="connsiteY3858" fmla="*/ 3637655 h 6750795"/>
              <a:gd name="connsiteX3859" fmla="*/ 5639752 w 6630249"/>
              <a:gd name="connsiteY3859" fmla="*/ 3634888 h 6750795"/>
              <a:gd name="connsiteX3860" fmla="*/ 5645215 w 6630249"/>
              <a:gd name="connsiteY3860" fmla="*/ 3630837 h 6750795"/>
              <a:gd name="connsiteX3861" fmla="*/ 5647989 w 6630249"/>
              <a:gd name="connsiteY3861" fmla="*/ 3630604 h 6750795"/>
              <a:gd name="connsiteX3862" fmla="*/ 5650460 w 6630249"/>
              <a:gd name="connsiteY3862" fmla="*/ 3629319 h 6750795"/>
              <a:gd name="connsiteX3863" fmla="*/ 5648774 w 6630249"/>
              <a:gd name="connsiteY3863" fmla="*/ 3630538 h 6750795"/>
              <a:gd name="connsiteX3864" fmla="*/ 5663285 w 6630249"/>
              <a:gd name="connsiteY3864" fmla="*/ 3629319 h 6750795"/>
              <a:gd name="connsiteX3865" fmla="*/ 5676110 w 6630249"/>
              <a:gd name="connsiteY3865" fmla="*/ 3652403 h 6750795"/>
              <a:gd name="connsiteX3866" fmla="*/ 5637957 w 6630249"/>
              <a:gd name="connsiteY3866" fmla="*/ 3657213 h 6750795"/>
              <a:gd name="connsiteX3867" fmla="*/ 5636262 w 6630249"/>
              <a:gd name="connsiteY3867" fmla="*/ 3639583 h 6750795"/>
              <a:gd name="connsiteX3868" fmla="*/ 5623850 w 6630249"/>
              <a:gd name="connsiteY3868" fmla="*/ 3648556 h 6750795"/>
              <a:gd name="connsiteX3869" fmla="*/ 5599162 w 6630249"/>
              <a:gd name="connsiteY3869" fmla="*/ 3667792 h 6750795"/>
              <a:gd name="connsiteX3870" fmla="*/ 5601727 w 6630249"/>
              <a:gd name="connsiteY3870" fmla="*/ 3672922 h 6750795"/>
              <a:gd name="connsiteX3871" fmla="*/ 5619682 w 6630249"/>
              <a:gd name="connsiteY3871" fmla="*/ 3667792 h 6750795"/>
              <a:gd name="connsiteX3872" fmla="*/ 5606857 w 6630249"/>
              <a:gd name="connsiteY3872" fmla="*/ 3680617 h 6750795"/>
              <a:gd name="connsiteX3873" fmla="*/ 5586338 w 6630249"/>
              <a:gd name="connsiteY3873" fmla="*/ 3688312 h 6750795"/>
              <a:gd name="connsiteX3874" fmla="*/ 5565819 w 6630249"/>
              <a:gd name="connsiteY3874" fmla="*/ 3693441 h 6750795"/>
              <a:gd name="connsiteX3875" fmla="*/ 5573513 w 6630249"/>
              <a:gd name="connsiteY3875" fmla="*/ 3788342 h 6750795"/>
              <a:gd name="connsiteX3876" fmla="*/ 5581208 w 6630249"/>
              <a:gd name="connsiteY3876" fmla="*/ 3796037 h 6750795"/>
              <a:gd name="connsiteX3877" fmla="*/ 5573513 w 6630249"/>
              <a:gd name="connsiteY3877" fmla="*/ 3796037 h 6750795"/>
              <a:gd name="connsiteX3878" fmla="*/ 5470918 w 6630249"/>
              <a:gd name="connsiteY3878" fmla="*/ 4034572 h 6750795"/>
              <a:gd name="connsiteX3879" fmla="*/ 5501696 w 6630249"/>
              <a:gd name="connsiteY3879" fmla="*/ 4057656 h 6750795"/>
              <a:gd name="connsiteX3880" fmla="*/ 5465788 w 6630249"/>
              <a:gd name="connsiteY3880" fmla="*/ 4132038 h 6750795"/>
              <a:gd name="connsiteX3881" fmla="*/ 5419620 w 6630249"/>
              <a:gd name="connsiteY3881" fmla="*/ 4121778 h 6750795"/>
              <a:gd name="connsiteX3882" fmla="*/ 5388841 w 6630249"/>
              <a:gd name="connsiteY3882" fmla="*/ 4183336 h 6750795"/>
              <a:gd name="connsiteX3883" fmla="*/ 5632506 w 6630249"/>
              <a:gd name="connsiteY3883" fmla="*/ 4155122 h 6750795"/>
              <a:gd name="connsiteX3884" fmla="*/ 5647896 w 6630249"/>
              <a:gd name="connsiteY3884" fmla="*/ 4147427 h 6750795"/>
              <a:gd name="connsiteX3885" fmla="*/ 5655590 w 6630249"/>
              <a:gd name="connsiteY3885" fmla="*/ 4124343 h 6750795"/>
              <a:gd name="connsiteX3886" fmla="*/ 5660720 w 6630249"/>
              <a:gd name="connsiteY3886" fmla="*/ 4129473 h 6750795"/>
              <a:gd name="connsiteX3887" fmla="*/ 5645330 w 6630249"/>
              <a:gd name="connsiteY3887" fmla="*/ 4083305 h 6750795"/>
              <a:gd name="connsiteX3888" fmla="*/ 5653025 w 6630249"/>
              <a:gd name="connsiteY3888" fmla="*/ 4016618 h 6750795"/>
              <a:gd name="connsiteX3889" fmla="*/ 5640201 w 6630249"/>
              <a:gd name="connsiteY3889" fmla="*/ 4014053 h 6750795"/>
              <a:gd name="connsiteX3890" fmla="*/ 5658155 w 6630249"/>
              <a:gd name="connsiteY3890" fmla="*/ 3939671 h 6750795"/>
              <a:gd name="connsiteX3891" fmla="*/ 5663285 w 6630249"/>
              <a:gd name="connsiteY3891" fmla="*/ 3967885 h 6750795"/>
              <a:gd name="connsiteX3892" fmla="*/ 5650460 w 6630249"/>
              <a:gd name="connsiteY3892" fmla="*/ 4008923 h 6750795"/>
              <a:gd name="connsiteX3893" fmla="*/ 5652849 w 6630249"/>
              <a:gd name="connsiteY3893" fmla="*/ 4006773 h 6750795"/>
              <a:gd name="connsiteX3894" fmla="*/ 5653827 w 6630249"/>
              <a:gd name="connsiteY3894" fmla="*/ 4000989 h 6750795"/>
              <a:gd name="connsiteX3895" fmla="*/ 5658155 w 6630249"/>
              <a:gd name="connsiteY3895" fmla="*/ 4001230 h 6750795"/>
              <a:gd name="connsiteX3896" fmla="*/ 5658155 w 6630249"/>
              <a:gd name="connsiteY3896" fmla="*/ 4001997 h 6750795"/>
              <a:gd name="connsiteX3897" fmla="*/ 5660479 w 6630249"/>
              <a:gd name="connsiteY3897" fmla="*/ 3999906 h 6750795"/>
              <a:gd name="connsiteX3898" fmla="*/ 5668414 w 6630249"/>
              <a:gd name="connsiteY3898" fmla="*/ 3962755 h 6750795"/>
              <a:gd name="connsiteX3899" fmla="*/ 5653025 w 6630249"/>
              <a:gd name="connsiteY3899" fmla="*/ 4021748 h 6750795"/>
              <a:gd name="connsiteX3900" fmla="*/ 5660720 w 6630249"/>
              <a:gd name="connsiteY3900" fmla="*/ 4070480 h 6750795"/>
              <a:gd name="connsiteX3901" fmla="*/ 5696628 w 6630249"/>
              <a:gd name="connsiteY3901" fmla="*/ 4047397 h 6750795"/>
              <a:gd name="connsiteX3902" fmla="*/ 5683804 w 6630249"/>
              <a:gd name="connsiteY3902" fmla="*/ 4039702 h 6750795"/>
              <a:gd name="connsiteX3903" fmla="*/ 5683804 w 6630249"/>
              <a:gd name="connsiteY3903" fmla="*/ 4021748 h 6750795"/>
              <a:gd name="connsiteX3904" fmla="*/ 5691499 w 6630249"/>
              <a:gd name="connsiteY3904" fmla="*/ 4014053 h 6750795"/>
              <a:gd name="connsiteX3905" fmla="*/ 5691499 w 6630249"/>
              <a:gd name="connsiteY3905" fmla="*/ 4039702 h 6750795"/>
              <a:gd name="connsiteX3906" fmla="*/ 5722277 w 6630249"/>
              <a:gd name="connsiteY3906" fmla="*/ 3967885 h 6750795"/>
              <a:gd name="connsiteX3907" fmla="*/ 5706888 w 6630249"/>
              <a:gd name="connsiteY3907" fmla="*/ 3924282 h 6750795"/>
              <a:gd name="connsiteX3908" fmla="*/ 5694063 w 6630249"/>
              <a:gd name="connsiteY3908" fmla="*/ 3916587 h 6750795"/>
              <a:gd name="connsiteX3909" fmla="*/ 5705285 w 6630249"/>
              <a:gd name="connsiteY3909" fmla="*/ 3890617 h 6750795"/>
              <a:gd name="connsiteX3910" fmla="*/ 5708365 w 6630249"/>
              <a:gd name="connsiteY3910" fmla="*/ 3881378 h 6750795"/>
              <a:gd name="connsiteX3911" fmla="*/ 5707209 w 6630249"/>
              <a:gd name="connsiteY3911" fmla="*/ 3873947 h 6750795"/>
              <a:gd name="connsiteX3912" fmla="*/ 5706888 w 6630249"/>
              <a:gd name="connsiteY3912" fmla="*/ 3857595 h 6750795"/>
              <a:gd name="connsiteX3913" fmla="*/ 5712303 w 6630249"/>
              <a:gd name="connsiteY3913" fmla="*/ 3869564 h 6750795"/>
              <a:gd name="connsiteX3914" fmla="*/ 5714583 w 6630249"/>
              <a:gd name="connsiteY3914" fmla="*/ 3862724 h 6750795"/>
              <a:gd name="connsiteX3915" fmla="*/ 5712018 w 6630249"/>
              <a:gd name="connsiteY3915" fmla="*/ 3903762 h 6750795"/>
              <a:gd name="connsiteX3916" fmla="*/ 5704323 w 6630249"/>
              <a:gd name="connsiteY3916" fmla="*/ 3906328 h 6750795"/>
              <a:gd name="connsiteX3917" fmla="*/ 5717148 w 6630249"/>
              <a:gd name="connsiteY3917" fmla="*/ 3911457 h 6750795"/>
              <a:gd name="connsiteX3918" fmla="*/ 5729972 w 6630249"/>
              <a:gd name="connsiteY3918" fmla="*/ 3885808 h 6750795"/>
              <a:gd name="connsiteX3919" fmla="*/ 5732537 w 6630249"/>
              <a:gd name="connsiteY3919" fmla="*/ 3890938 h 6750795"/>
              <a:gd name="connsiteX3920" fmla="*/ 5727407 w 6630249"/>
              <a:gd name="connsiteY3920" fmla="*/ 3898633 h 6750795"/>
              <a:gd name="connsiteX3921" fmla="*/ 5727407 w 6630249"/>
              <a:gd name="connsiteY3921" fmla="*/ 3929411 h 6750795"/>
              <a:gd name="connsiteX3922" fmla="*/ 5735102 w 6630249"/>
              <a:gd name="connsiteY3922" fmla="*/ 3908893 h 6750795"/>
              <a:gd name="connsiteX3923" fmla="*/ 5729972 w 6630249"/>
              <a:gd name="connsiteY3923" fmla="*/ 3934541 h 6750795"/>
              <a:gd name="connsiteX3924" fmla="*/ 5732537 w 6630249"/>
              <a:gd name="connsiteY3924" fmla="*/ 3957625 h 6750795"/>
              <a:gd name="connsiteX3925" fmla="*/ 5750491 w 6630249"/>
              <a:gd name="connsiteY3925" fmla="*/ 3914022 h 6750795"/>
              <a:gd name="connsiteX3926" fmla="*/ 5755621 w 6630249"/>
              <a:gd name="connsiteY3926" fmla="*/ 3931976 h 6750795"/>
              <a:gd name="connsiteX3927" fmla="*/ 5763316 w 6630249"/>
              <a:gd name="connsiteY3927" fmla="*/ 3919152 h 6750795"/>
              <a:gd name="connsiteX3928" fmla="*/ 5763316 w 6630249"/>
              <a:gd name="connsiteY3928" fmla="*/ 3973015 h 6750795"/>
              <a:gd name="connsiteX3929" fmla="*/ 5750491 w 6630249"/>
              <a:gd name="connsiteY3929" fmla="*/ 4047397 h 6750795"/>
              <a:gd name="connsiteX3930" fmla="*/ 5747926 w 6630249"/>
              <a:gd name="connsiteY3930" fmla="*/ 4067916 h 6750795"/>
              <a:gd name="connsiteX3931" fmla="*/ 5742797 w 6630249"/>
              <a:gd name="connsiteY3931" fmla="*/ 4083305 h 6750795"/>
              <a:gd name="connsiteX3932" fmla="*/ 5760751 w 6630249"/>
              <a:gd name="connsiteY3932" fmla="*/ 4098694 h 6750795"/>
              <a:gd name="connsiteX3933" fmla="*/ 5737667 w 6630249"/>
              <a:gd name="connsiteY3933" fmla="*/ 4134603 h 6750795"/>
              <a:gd name="connsiteX3934" fmla="*/ 5732537 w 6630249"/>
              <a:gd name="connsiteY3934" fmla="*/ 4155122 h 6750795"/>
              <a:gd name="connsiteX3935" fmla="*/ 5819743 w 6630249"/>
              <a:gd name="connsiteY3935" fmla="*/ 4116649 h 6750795"/>
              <a:gd name="connsiteX3936" fmla="*/ 5847957 w 6630249"/>
              <a:gd name="connsiteY3936" fmla="*/ 4047397 h 6750795"/>
              <a:gd name="connsiteX3937" fmla="*/ 5814614 w 6630249"/>
              <a:gd name="connsiteY3937" fmla="*/ 4011488 h 6750795"/>
              <a:gd name="connsiteX3938" fmla="*/ 5837697 w 6630249"/>
              <a:gd name="connsiteY3938" fmla="*/ 3996099 h 6750795"/>
              <a:gd name="connsiteX3939" fmla="*/ 5863346 w 6630249"/>
              <a:gd name="connsiteY3939" fmla="*/ 4042267 h 6750795"/>
              <a:gd name="connsiteX3940" fmla="*/ 5947988 w 6630249"/>
              <a:gd name="connsiteY3940" fmla="*/ 4080740 h 6750795"/>
              <a:gd name="connsiteX3941" fmla="*/ 5953118 w 6630249"/>
              <a:gd name="connsiteY3941" fmla="*/ 4039702 h 6750795"/>
              <a:gd name="connsiteX3942" fmla="*/ 5976202 w 6630249"/>
              <a:gd name="connsiteY3942" fmla="*/ 4103824 h 6750795"/>
              <a:gd name="connsiteX3943" fmla="*/ 5950553 w 6630249"/>
              <a:gd name="connsiteY3943" fmla="*/ 4098694 h 6750795"/>
              <a:gd name="connsiteX3944" fmla="*/ 5965942 w 6630249"/>
              <a:gd name="connsiteY3944" fmla="*/ 4173076 h 6750795"/>
              <a:gd name="connsiteX3945" fmla="*/ 5989026 w 6630249"/>
              <a:gd name="connsiteY3945" fmla="*/ 4144863 h 6750795"/>
              <a:gd name="connsiteX3946" fmla="*/ 5996721 w 6630249"/>
              <a:gd name="connsiteY3946" fmla="*/ 4216680 h 6750795"/>
              <a:gd name="connsiteX3947" fmla="*/ 6030064 w 6630249"/>
              <a:gd name="connsiteY3947" fmla="*/ 4239764 h 6750795"/>
              <a:gd name="connsiteX3948" fmla="*/ 6027499 w 6630249"/>
              <a:gd name="connsiteY3948" fmla="*/ 4232069 h 6750795"/>
              <a:gd name="connsiteX3949" fmla="*/ 6053148 w 6630249"/>
              <a:gd name="connsiteY3949" fmla="*/ 4234634 h 6750795"/>
              <a:gd name="connsiteX3950" fmla="*/ 6040324 w 6630249"/>
              <a:gd name="connsiteY3950" fmla="*/ 4255153 h 6750795"/>
              <a:gd name="connsiteX3951" fmla="*/ 6037759 w 6630249"/>
              <a:gd name="connsiteY3951" fmla="*/ 4255153 h 6750795"/>
              <a:gd name="connsiteX3952" fmla="*/ 6063408 w 6630249"/>
              <a:gd name="connsiteY3952" fmla="*/ 4270542 h 6750795"/>
              <a:gd name="connsiteX3953" fmla="*/ 6119836 w 6630249"/>
              <a:gd name="connsiteY3953" fmla="*/ 4239764 h 6750795"/>
              <a:gd name="connsiteX3954" fmla="*/ 6112855 w 6630249"/>
              <a:gd name="connsiteY3954" fmla="*/ 4251065 h 6750795"/>
              <a:gd name="connsiteX3955" fmla="*/ 6126409 w 6630249"/>
              <a:gd name="connsiteY3955" fmla="*/ 4248180 h 6750795"/>
              <a:gd name="connsiteX3956" fmla="*/ 6140356 w 6630249"/>
              <a:gd name="connsiteY3956" fmla="*/ 4257718 h 6750795"/>
              <a:gd name="connsiteX3957" fmla="*/ 6137790 w 6630249"/>
              <a:gd name="connsiteY3957" fmla="*/ 4273108 h 6750795"/>
              <a:gd name="connsiteX3958" fmla="*/ 6101881 w 6630249"/>
              <a:gd name="connsiteY3958" fmla="*/ 4270543 h 6750795"/>
              <a:gd name="connsiteX3959" fmla="*/ 6104829 w 6630249"/>
              <a:gd name="connsiteY3959" fmla="*/ 4261911 h 6750795"/>
              <a:gd name="connsiteX3960" fmla="*/ 6080080 w 6630249"/>
              <a:gd name="connsiteY3960" fmla="*/ 4273428 h 6750795"/>
              <a:gd name="connsiteX3961" fmla="*/ 6053469 w 6630249"/>
              <a:gd name="connsiteY3961" fmla="*/ 4286293 h 6750795"/>
              <a:gd name="connsiteX3962" fmla="*/ 6052018 w 6630249"/>
              <a:gd name="connsiteY3962" fmla="*/ 4288801 h 6750795"/>
              <a:gd name="connsiteX3963" fmla="*/ 6053149 w 6630249"/>
              <a:gd name="connsiteY3963" fmla="*/ 4291062 h 6750795"/>
              <a:gd name="connsiteX3964" fmla="*/ 6055714 w 6630249"/>
              <a:gd name="connsiteY3964" fmla="*/ 4296191 h 6750795"/>
              <a:gd name="connsiteX3965" fmla="*/ 6053149 w 6630249"/>
              <a:gd name="connsiteY3965" fmla="*/ 4303887 h 6750795"/>
              <a:gd name="connsiteX3966" fmla="*/ 6043490 w 6630249"/>
              <a:gd name="connsiteY3966" fmla="*/ 4306451 h 6750795"/>
              <a:gd name="connsiteX3967" fmla="*/ 6042264 w 6630249"/>
              <a:gd name="connsiteY3967" fmla="*/ 4305663 h 6750795"/>
              <a:gd name="connsiteX3968" fmla="*/ 6040324 w 6630249"/>
              <a:gd name="connsiteY3968" fmla="*/ 4309016 h 6750795"/>
              <a:gd name="connsiteX3969" fmla="*/ 6065973 w 6630249"/>
              <a:gd name="connsiteY3969" fmla="*/ 4314145 h 6750795"/>
              <a:gd name="connsiteX3970" fmla="*/ 6012110 w 6630249"/>
              <a:gd name="connsiteY3970" fmla="*/ 4429566 h 6750795"/>
              <a:gd name="connsiteX3971" fmla="*/ 5981332 w 6630249"/>
              <a:gd name="connsiteY3971" fmla="*/ 4437260 h 6750795"/>
              <a:gd name="connsiteX3972" fmla="*/ 5955683 w 6630249"/>
              <a:gd name="connsiteY3972" fmla="*/ 4493688 h 6750795"/>
              <a:gd name="connsiteX3973" fmla="*/ 5971072 w 6630249"/>
              <a:gd name="connsiteY3973" fmla="*/ 4583459 h 6750795"/>
              <a:gd name="connsiteX3974" fmla="*/ 5953118 w 6630249"/>
              <a:gd name="connsiteY3974" fmla="*/ 4580895 h 6750795"/>
              <a:gd name="connsiteX3975" fmla="*/ 5912079 w 6630249"/>
              <a:gd name="connsiteY3975" fmla="*/ 4655276 h 6750795"/>
              <a:gd name="connsiteX3976" fmla="*/ 5863346 w 6630249"/>
              <a:gd name="connsiteY3976" fmla="*/ 4665536 h 6750795"/>
              <a:gd name="connsiteX3977" fmla="*/ 5865911 w 6630249"/>
              <a:gd name="connsiteY3977" fmla="*/ 4686055 h 6750795"/>
              <a:gd name="connsiteX3978" fmla="*/ 5765880 w 6630249"/>
              <a:gd name="connsiteY3978" fmla="*/ 4693750 h 6750795"/>
              <a:gd name="connsiteX3979" fmla="*/ 5773575 w 6630249"/>
              <a:gd name="connsiteY3979" fmla="*/ 4775826 h 6750795"/>
              <a:gd name="connsiteX3980" fmla="*/ 5765880 w 6630249"/>
              <a:gd name="connsiteY3980" fmla="*/ 4786086 h 6750795"/>
              <a:gd name="connsiteX3981" fmla="*/ 5732537 w 6630249"/>
              <a:gd name="connsiteY3981" fmla="*/ 4773261 h 6750795"/>
              <a:gd name="connsiteX3982" fmla="*/ 5709453 w 6630249"/>
              <a:gd name="connsiteY3982" fmla="*/ 4798910 h 6750795"/>
              <a:gd name="connsiteX3983" fmla="*/ 5704323 w 6630249"/>
              <a:gd name="connsiteY3983" fmla="*/ 4796345 h 6750795"/>
              <a:gd name="connsiteX3984" fmla="*/ 5714583 w 6630249"/>
              <a:gd name="connsiteY3984" fmla="*/ 4783521 h 6750795"/>
              <a:gd name="connsiteX3985" fmla="*/ 5658155 w 6630249"/>
              <a:gd name="connsiteY3985" fmla="*/ 4788651 h 6750795"/>
              <a:gd name="connsiteX3986" fmla="*/ 5640201 w 6630249"/>
              <a:gd name="connsiteY3986" fmla="*/ 4786086 h 6750795"/>
              <a:gd name="connsiteX3987" fmla="*/ 5655590 w 6630249"/>
              <a:gd name="connsiteY3987" fmla="*/ 4778391 h 6750795"/>
              <a:gd name="connsiteX3988" fmla="*/ 5678674 w 6630249"/>
              <a:gd name="connsiteY3988" fmla="*/ 4727093 h 6750795"/>
              <a:gd name="connsiteX3989" fmla="*/ 5637636 w 6630249"/>
              <a:gd name="connsiteY3989" fmla="*/ 4763002 h 6750795"/>
              <a:gd name="connsiteX3990" fmla="*/ 5627376 w 6630249"/>
              <a:gd name="connsiteY3990" fmla="*/ 4783521 h 6750795"/>
              <a:gd name="connsiteX3991" fmla="*/ 5629941 w 6630249"/>
              <a:gd name="connsiteY3991" fmla="*/ 4770696 h 6750795"/>
              <a:gd name="connsiteX3992" fmla="*/ 5627376 w 6630249"/>
              <a:gd name="connsiteY3992" fmla="*/ 4745048 h 6750795"/>
              <a:gd name="connsiteX3993" fmla="*/ 5619682 w 6630249"/>
              <a:gd name="connsiteY3993" fmla="*/ 4739918 h 6750795"/>
              <a:gd name="connsiteX3994" fmla="*/ 5640201 w 6630249"/>
              <a:gd name="connsiteY3994" fmla="*/ 4698879 h 6750795"/>
              <a:gd name="connsiteX3995" fmla="*/ 5668414 w 6630249"/>
              <a:gd name="connsiteY3995" fmla="*/ 4680925 h 6750795"/>
              <a:gd name="connsiteX3996" fmla="*/ 5635071 w 6630249"/>
              <a:gd name="connsiteY3996" fmla="*/ 4696315 h 6750795"/>
              <a:gd name="connsiteX3997" fmla="*/ 5645330 w 6630249"/>
              <a:gd name="connsiteY3997" fmla="*/ 4670666 h 6750795"/>
              <a:gd name="connsiteX3998" fmla="*/ 5658155 w 6630249"/>
              <a:gd name="connsiteY3998" fmla="*/ 4662971 h 6750795"/>
              <a:gd name="connsiteX3999" fmla="*/ 5653025 w 6630249"/>
              <a:gd name="connsiteY3999" fmla="*/ 4660406 h 6750795"/>
              <a:gd name="connsiteX4000" fmla="*/ 5663285 w 6630249"/>
              <a:gd name="connsiteY4000" fmla="*/ 4650147 h 6750795"/>
              <a:gd name="connsiteX4001" fmla="*/ 5729972 w 6630249"/>
              <a:gd name="connsiteY4001" fmla="*/ 4627063 h 6750795"/>
              <a:gd name="connsiteX4002" fmla="*/ 5712018 w 6630249"/>
              <a:gd name="connsiteY4002" fmla="*/ 4621933 h 6750795"/>
              <a:gd name="connsiteX4003" fmla="*/ 5653025 w 6630249"/>
              <a:gd name="connsiteY4003" fmla="*/ 4645017 h 6750795"/>
              <a:gd name="connsiteX4004" fmla="*/ 5755621 w 6630249"/>
              <a:gd name="connsiteY4004" fmla="*/ 4568070 h 6750795"/>
              <a:gd name="connsiteX4005" fmla="*/ 5676109 w 6630249"/>
              <a:gd name="connsiteY4005" fmla="*/ 4588589 h 6750795"/>
              <a:gd name="connsiteX4006" fmla="*/ 5727407 w 6630249"/>
              <a:gd name="connsiteY4006" fmla="*/ 4544986 h 6750795"/>
              <a:gd name="connsiteX4007" fmla="*/ 5688934 w 6630249"/>
              <a:gd name="connsiteY4007" fmla="*/ 4560375 h 6750795"/>
              <a:gd name="connsiteX4008" fmla="*/ 5699193 w 6630249"/>
              <a:gd name="connsiteY4008" fmla="*/ 4509077 h 6750795"/>
              <a:gd name="connsiteX4009" fmla="*/ 5658155 w 6630249"/>
              <a:gd name="connsiteY4009" fmla="*/ 4575765 h 6750795"/>
              <a:gd name="connsiteX4010" fmla="*/ 5640201 w 6630249"/>
              <a:gd name="connsiteY4010" fmla="*/ 4534726 h 6750795"/>
              <a:gd name="connsiteX4011" fmla="*/ 5673544 w 6630249"/>
              <a:gd name="connsiteY4011" fmla="*/ 4496253 h 6750795"/>
              <a:gd name="connsiteX4012" fmla="*/ 5694063 w 6630249"/>
              <a:gd name="connsiteY4012" fmla="*/ 4498818 h 6750795"/>
              <a:gd name="connsiteX4013" fmla="*/ 5676109 w 6630249"/>
              <a:gd name="connsiteY4013" fmla="*/ 4493688 h 6750795"/>
              <a:gd name="connsiteX4014" fmla="*/ 5701758 w 6630249"/>
              <a:gd name="connsiteY4014" fmla="*/ 4460345 h 6750795"/>
              <a:gd name="connsiteX4015" fmla="*/ 5683804 w 6630249"/>
              <a:gd name="connsiteY4015" fmla="*/ 4460345 h 6750795"/>
              <a:gd name="connsiteX4016" fmla="*/ 5681239 w 6630249"/>
              <a:gd name="connsiteY4016" fmla="*/ 4439825 h 6750795"/>
              <a:gd name="connsiteX4017" fmla="*/ 5665850 w 6630249"/>
              <a:gd name="connsiteY4017" fmla="*/ 4485994 h 6750795"/>
              <a:gd name="connsiteX4018" fmla="*/ 5660720 w 6630249"/>
              <a:gd name="connsiteY4018" fmla="*/ 4483429 h 6750795"/>
              <a:gd name="connsiteX4019" fmla="*/ 5655590 w 6630249"/>
              <a:gd name="connsiteY4019" fmla="*/ 4491123 h 6750795"/>
              <a:gd name="connsiteX4020" fmla="*/ 5647896 w 6630249"/>
              <a:gd name="connsiteY4020" fmla="*/ 4396222 h 6750795"/>
              <a:gd name="connsiteX4021" fmla="*/ 5635071 w 6630249"/>
              <a:gd name="connsiteY4021" fmla="*/ 4524467 h 6750795"/>
              <a:gd name="connsiteX4022" fmla="*/ 5622247 w 6630249"/>
              <a:gd name="connsiteY4022" fmla="*/ 4516772 h 6750795"/>
              <a:gd name="connsiteX4023" fmla="*/ 5627376 w 6630249"/>
              <a:gd name="connsiteY4023" fmla="*/ 4544986 h 6750795"/>
              <a:gd name="connsiteX4024" fmla="*/ 5614552 w 6630249"/>
              <a:gd name="connsiteY4024" fmla="*/ 4537291 h 6750795"/>
              <a:gd name="connsiteX4025" fmla="*/ 5611987 w 6630249"/>
              <a:gd name="connsiteY4025" fmla="*/ 4555246 h 6750795"/>
              <a:gd name="connsiteX4026" fmla="*/ 5604292 w 6630249"/>
              <a:gd name="connsiteY4026" fmla="*/ 4550116 h 6750795"/>
              <a:gd name="connsiteX4027" fmla="*/ 5616796 w 6630249"/>
              <a:gd name="connsiteY4027" fmla="*/ 4574482 h 6750795"/>
              <a:gd name="connsiteX4028" fmla="*/ 5619338 w 6630249"/>
              <a:gd name="connsiteY4028" fmla="*/ 4595944 h 6750795"/>
              <a:gd name="connsiteX4029" fmla="*/ 5624812 w 6630249"/>
              <a:gd name="connsiteY4029" fmla="*/ 4591154 h 6750795"/>
              <a:gd name="connsiteX4030" fmla="*/ 5642766 w 6630249"/>
              <a:gd name="connsiteY4030" fmla="*/ 4588589 h 6750795"/>
              <a:gd name="connsiteX4031" fmla="*/ 5619682 w 6630249"/>
              <a:gd name="connsiteY4031" fmla="*/ 4614239 h 6750795"/>
              <a:gd name="connsiteX4032" fmla="*/ 5609423 w 6630249"/>
              <a:gd name="connsiteY4032" fmla="*/ 4606544 h 6750795"/>
              <a:gd name="connsiteX4033" fmla="*/ 5617117 w 6630249"/>
              <a:gd name="connsiteY4033" fmla="*/ 4597887 h 6750795"/>
              <a:gd name="connsiteX4034" fmla="*/ 5617904 w 6630249"/>
              <a:gd name="connsiteY4034" fmla="*/ 4597198 h 6750795"/>
              <a:gd name="connsiteX4035" fmla="*/ 5606755 w 6630249"/>
              <a:gd name="connsiteY4035" fmla="*/ 4586845 h 6750795"/>
              <a:gd name="connsiteX4036" fmla="*/ 5606857 w 6630249"/>
              <a:gd name="connsiteY4036" fmla="*/ 4588589 h 6750795"/>
              <a:gd name="connsiteX4037" fmla="*/ 5605630 w 6630249"/>
              <a:gd name="connsiteY4037" fmla="*/ 4585801 h 6750795"/>
              <a:gd name="connsiteX4038" fmla="*/ 5583773 w 6630249"/>
              <a:gd name="connsiteY4038" fmla="*/ 4565505 h 6750795"/>
              <a:gd name="connsiteX4039" fmla="*/ 5537605 w 6630249"/>
              <a:gd name="connsiteY4039" fmla="*/ 4542421 h 6750795"/>
              <a:gd name="connsiteX4040" fmla="*/ 5578643 w 6630249"/>
              <a:gd name="connsiteY4040" fmla="*/ 4583459 h 6750795"/>
              <a:gd name="connsiteX4041" fmla="*/ 5617117 w 6630249"/>
              <a:gd name="connsiteY4041" fmla="*/ 4614238 h 6750795"/>
              <a:gd name="connsiteX4042" fmla="*/ 5606857 w 6630249"/>
              <a:gd name="connsiteY4042" fmla="*/ 4683490 h 6750795"/>
              <a:gd name="connsiteX4043" fmla="*/ 5599162 w 6630249"/>
              <a:gd name="connsiteY4043" fmla="*/ 4680925 h 6750795"/>
              <a:gd name="connsiteX4044" fmla="*/ 5604292 w 6630249"/>
              <a:gd name="connsiteY4044" fmla="*/ 4698879 h 6750795"/>
              <a:gd name="connsiteX4045" fmla="*/ 5601727 w 6630249"/>
              <a:gd name="connsiteY4045" fmla="*/ 4763002 h 6750795"/>
              <a:gd name="connsiteX4046" fmla="*/ 5578643 w 6630249"/>
              <a:gd name="connsiteY4046" fmla="*/ 4737353 h 6750795"/>
              <a:gd name="connsiteX4047" fmla="*/ 5570949 w 6630249"/>
              <a:gd name="connsiteY4047" fmla="*/ 4680925 h 6750795"/>
              <a:gd name="connsiteX4048" fmla="*/ 5552994 w 6630249"/>
              <a:gd name="connsiteY4048" fmla="*/ 4711704 h 6750795"/>
              <a:gd name="connsiteX4049" fmla="*/ 5547864 w 6630249"/>
              <a:gd name="connsiteY4049" fmla="*/ 4704009 h 6750795"/>
              <a:gd name="connsiteX4050" fmla="*/ 5550430 w 6630249"/>
              <a:gd name="connsiteY4050" fmla="*/ 4668101 h 6750795"/>
              <a:gd name="connsiteX4051" fmla="*/ 5532475 w 6630249"/>
              <a:gd name="connsiteY4051" fmla="*/ 4693750 h 6750795"/>
              <a:gd name="connsiteX4052" fmla="*/ 5524781 w 6630249"/>
              <a:gd name="connsiteY4052" fmla="*/ 4691185 h 6750795"/>
              <a:gd name="connsiteX4053" fmla="*/ 5522216 w 6630249"/>
              <a:gd name="connsiteY4053" fmla="*/ 4691185 h 6750795"/>
              <a:gd name="connsiteX4054" fmla="*/ 5519651 w 6630249"/>
              <a:gd name="connsiteY4054" fmla="*/ 4691185 h 6750795"/>
              <a:gd name="connsiteX4055" fmla="*/ 5496567 w 6630249"/>
              <a:gd name="connsiteY4055" fmla="*/ 4665536 h 6750795"/>
              <a:gd name="connsiteX4056" fmla="*/ 5491437 w 6630249"/>
              <a:gd name="connsiteY4056" fmla="*/ 4683490 h 6750795"/>
              <a:gd name="connsiteX4057" fmla="*/ 5440139 w 6630249"/>
              <a:gd name="connsiteY4057" fmla="*/ 4655276 h 6750795"/>
              <a:gd name="connsiteX4058" fmla="*/ 5222123 w 6630249"/>
              <a:gd name="connsiteY4058" fmla="*/ 4634757 h 6750795"/>
              <a:gd name="connsiteX4059" fmla="*/ 5224688 w 6630249"/>
              <a:gd name="connsiteY4059" fmla="*/ 4922025 h 6750795"/>
              <a:gd name="connsiteX4060" fmla="*/ 5283680 w 6630249"/>
              <a:gd name="connsiteY4060" fmla="*/ 4950239 h 6750795"/>
              <a:gd name="connsiteX4061" fmla="*/ 5181085 w 6630249"/>
              <a:gd name="connsiteY4061" fmla="*/ 5022056 h 6750795"/>
              <a:gd name="connsiteX4062" fmla="*/ 5355498 w 6630249"/>
              <a:gd name="connsiteY4062" fmla="*/ 5152866 h 6750795"/>
              <a:gd name="connsiteX4063" fmla="*/ 5355498 w 6630249"/>
              <a:gd name="connsiteY4063" fmla="*/ 5255461 h 6750795"/>
              <a:gd name="connsiteX4064" fmla="*/ 5237513 w 6630249"/>
              <a:gd name="connsiteY4064" fmla="*/ 5327278 h 6750795"/>
              <a:gd name="connsiteX4065" fmla="*/ 5281116 w 6630249"/>
              <a:gd name="connsiteY4065" fmla="*/ 5355492 h 6750795"/>
              <a:gd name="connsiteX4066" fmla="*/ 5193909 w 6630249"/>
              <a:gd name="connsiteY4066" fmla="*/ 5447828 h 6750795"/>
              <a:gd name="connsiteX4067" fmla="*/ 5196474 w 6630249"/>
              <a:gd name="connsiteY4067" fmla="*/ 5417049 h 6750795"/>
              <a:gd name="connsiteX4068" fmla="*/ 5216993 w 6630249"/>
              <a:gd name="connsiteY4068" fmla="*/ 5401660 h 6750795"/>
              <a:gd name="connsiteX4069" fmla="*/ 5209299 w 6630249"/>
              <a:gd name="connsiteY4069" fmla="*/ 5391400 h 6750795"/>
              <a:gd name="connsiteX4070" fmla="*/ 5201604 w 6630249"/>
              <a:gd name="connsiteY4070" fmla="*/ 5396531 h 6750795"/>
              <a:gd name="connsiteX4071" fmla="*/ 5201604 w 6630249"/>
              <a:gd name="connsiteY4071" fmla="*/ 5386271 h 6750795"/>
              <a:gd name="connsiteX4072" fmla="*/ 5191345 w 6630249"/>
              <a:gd name="connsiteY4072" fmla="*/ 5393965 h 6750795"/>
              <a:gd name="connsiteX4073" fmla="*/ 5186215 w 6630249"/>
              <a:gd name="connsiteY4073" fmla="*/ 5383706 h 6750795"/>
              <a:gd name="connsiteX4074" fmla="*/ 5191345 w 6630249"/>
              <a:gd name="connsiteY4074" fmla="*/ 5409355 h 6750795"/>
              <a:gd name="connsiteX4075" fmla="*/ 5188779 w 6630249"/>
              <a:gd name="connsiteY4075" fmla="*/ 5455523 h 6750795"/>
              <a:gd name="connsiteX4076" fmla="*/ 5170825 w 6630249"/>
              <a:gd name="connsiteY4076" fmla="*/ 5470912 h 6750795"/>
              <a:gd name="connsiteX4077" fmla="*/ 5170825 w 6630249"/>
              <a:gd name="connsiteY4077" fmla="*/ 5465783 h 6750795"/>
              <a:gd name="connsiteX4078" fmla="*/ 5160566 w 6630249"/>
              <a:gd name="connsiteY4078" fmla="*/ 5455523 h 6750795"/>
              <a:gd name="connsiteX4079" fmla="*/ 5152871 w 6630249"/>
              <a:gd name="connsiteY4079" fmla="*/ 5476042 h 6750795"/>
              <a:gd name="connsiteX4080" fmla="*/ 5140047 w 6630249"/>
              <a:gd name="connsiteY4080" fmla="*/ 5468347 h 6750795"/>
              <a:gd name="connsiteX4081" fmla="*/ 5152871 w 6630249"/>
              <a:gd name="connsiteY4081" fmla="*/ 5491431 h 6750795"/>
              <a:gd name="connsiteX4082" fmla="*/ 5132352 w 6630249"/>
              <a:gd name="connsiteY4082" fmla="*/ 5522210 h 6750795"/>
              <a:gd name="connsiteX4083" fmla="*/ 5145176 w 6630249"/>
              <a:gd name="connsiteY4083" fmla="*/ 5596592 h 6750795"/>
              <a:gd name="connsiteX4084" fmla="*/ 5140047 w 6630249"/>
              <a:gd name="connsiteY4084" fmla="*/ 5619676 h 6750795"/>
              <a:gd name="connsiteX4085" fmla="*/ 5134917 w 6630249"/>
              <a:gd name="connsiteY4085" fmla="*/ 5627371 h 6750795"/>
              <a:gd name="connsiteX4086" fmla="*/ 5127222 w 6630249"/>
              <a:gd name="connsiteY4086" fmla="*/ 5640195 h 6750795"/>
              <a:gd name="connsiteX4087" fmla="*/ 5127222 w 6630249"/>
              <a:gd name="connsiteY4087" fmla="*/ 5642760 h 6750795"/>
              <a:gd name="connsiteX4088" fmla="*/ 5122092 w 6630249"/>
              <a:gd name="connsiteY4088" fmla="*/ 5668409 h 6750795"/>
              <a:gd name="connsiteX4089" fmla="*/ 4824565 w 6630249"/>
              <a:gd name="connsiteY4089" fmla="*/ 5783829 h 6750795"/>
              <a:gd name="connsiteX4090" fmla="*/ 4804046 w 6630249"/>
              <a:gd name="connsiteY4090" fmla="*/ 5776134 h 6750795"/>
              <a:gd name="connsiteX4091" fmla="*/ 4793786 w 6630249"/>
              <a:gd name="connsiteY4091" fmla="*/ 5688928 h 6750795"/>
              <a:gd name="connsiteX4092" fmla="*/ 4793786 w 6630249"/>
              <a:gd name="connsiteY4092" fmla="*/ 5686363 h 6750795"/>
              <a:gd name="connsiteX4093" fmla="*/ 4883557 w 6630249"/>
              <a:gd name="connsiteY4093" fmla="*/ 5650455 h 6750795"/>
              <a:gd name="connsiteX4094" fmla="*/ 4778397 w 6630249"/>
              <a:gd name="connsiteY4094" fmla="*/ 5617111 h 6750795"/>
              <a:gd name="connsiteX4095" fmla="*/ 4770702 w 6630249"/>
              <a:gd name="connsiteY4095" fmla="*/ 5555554 h 6750795"/>
              <a:gd name="connsiteX4096" fmla="*/ 4785451 w 6630249"/>
              <a:gd name="connsiteY4096" fmla="*/ 5554913 h 6750795"/>
              <a:gd name="connsiteX4097" fmla="*/ 4791994 w 6630249"/>
              <a:gd name="connsiteY4097" fmla="*/ 5552219 h 6750795"/>
              <a:gd name="connsiteX4098" fmla="*/ 4791221 w 6630249"/>
              <a:gd name="connsiteY4098" fmla="*/ 5560683 h 6750795"/>
              <a:gd name="connsiteX4099" fmla="*/ 4863038 w 6630249"/>
              <a:gd name="connsiteY4099" fmla="*/ 5560683 h 6750795"/>
              <a:gd name="connsiteX4100" fmla="*/ 4834824 w 6630249"/>
              <a:gd name="connsiteY4100" fmla="*/ 5501691 h 6750795"/>
              <a:gd name="connsiteX4101" fmla="*/ 4793346 w 6630249"/>
              <a:gd name="connsiteY4101" fmla="*/ 5537399 h 6750795"/>
              <a:gd name="connsiteX4102" fmla="*/ 4792552 w 6630249"/>
              <a:gd name="connsiteY4102" fmla="*/ 5546095 h 6750795"/>
              <a:gd name="connsiteX4103" fmla="*/ 4782565 w 6630249"/>
              <a:gd name="connsiteY4103" fmla="*/ 5534715 h 6750795"/>
              <a:gd name="connsiteX4104" fmla="*/ 4763007 w 6630249"/>
              <a:gd name="connsiteY4104" fmla="*/ 5524775 h 6750795"/>
              <a:gd name="connsiteX4105" fmla="*/ 4757877 w 6630249"/>
              <a:gd name="connsiteY4105" fmla="*/ 5488866 h 6750795"/>
              <a:gd name="connsiteX4106" fmla="*/ 4788656 w 6630249"/>
              <a:gd name="connsiteY4106" fmla="*/ 5476042 h 6750795"/>
              <a:gd name="connsiteX4107" fmla="*/ 4796351 w 6630249"/>
              <a:gd name="connsiteY4107" fmla="*/ 5458088 h 6750795"/>
              <a:gd name="connsiteX4108" fmla="*/ 4780962 w 6630249"/>
              <a:gd name="connsiteY4108" fmla="*/ 5458088 h 6750795"/>
              <a:gd name="connsiteX4109" fmla="*/ 4780962 w 6630249"/>
              <a:gd name="connsiteY4109" fmla="*/ 5447828 h 6750795"/>
              <a:gd name="connsiteX4110" fmla="*/ 4752748 w 6630249"/>
              <a:gd name="connsiteY4110" fmla="*/ 5481172 h 6750795"/>
              <a:gd name="connsiteX4111" fmla="*/ 4750183 w 6630249"/>
              <a:gd name="connsiteY4111" fmla="*/ 5468347 h 6750795"/>
              <a:gd name="connsiteX4112" fmla="*/ 4770702 w 6630249"/>
              <a:gd name="connsiteY4112" fmla="*/ 5447828 h 6750795"/>
              <a:gd name="connsiteX4113" fmla="*/ 4763007 w 6630249"/>
              <a:gd name="connsiteY4113" fmla="*/ 5447828 h 6750795"/>
              <a:gd name="connsiteX4114" fmla="*/ 4773267 w 6630249"/>
              <a:gd name="connsiteY4114" fmla="*/ 5424744 h 6750795"/>
              <a:gd name="connsiteX4115" fmla="*/ 4757877 w 6630249"/>
              <a:gd name="connsiteY4115" fmla="*/ 5419614 h 6750795"/>
              <a:gd name="connsiteX4116" fmla="*/ 4757877 w 6630249"/>
              <a:gd name="connsiteY4116" fmla="*/ 5350362 h 6750795"/>
              <a:gd name="connsiteX4117" fmla="*/ 4804046 w 6630249"/>
              <a:gd name="connsiteY4117" fmla="*/ 5355492 h 6750795"/>
              <a:gd name="connsiteX4118" fmla="*/ 4786091 w 6630249"/>
              <a:gd name="connsiteY4118" fmla="*/ 5342668 h 6750795"/>
              <a:gd name="connsiteX4119" fmla="*/ 4796351 w 6630249"/>
              <a:gd name="connsiteY4119" fmla="*/ 5327278 h 6750795"/>
              <a:gd name="connsiteX4120" fmla="*/ 4780962 w 6630249"/>
              <a:gd name="connsiteY4120" fmla="*/ 5324713 h 6750795"/>
              <a:gd name="connsiteX4121" fmla="*/ 4791221 w 6630249"/>
              <a:gd name="connsiteY4121" fmla="*/ 5317019 h 6750795"/>
              <a:gd name="connsiteX4122" fmla="*/ 4773267 w 6630249"/>
              <a:gd name="connsiteY4122" fmla="*/ 5314454 h 6750795"/>
              <a:gd name="connsiteX4123" fmla="*/ 4780962 w 6630249"/>
              <a:gd name="connsiteY4123" fmla="*/ 5304194 h 6750795"/>
              <a:gd name="connsiteX4124" fmla="*/ 4760442 w 6630249"/>
              <a:gd name="connsiteY4124" fmla="*/ 5311889 h 6750795"/>
              <a:gd name="connsiteX4125" fmla="*/ 4763007 w 6630249"/>
              <a:gd name="connsiteY4125" fmla="*/ 5278545 h 6750795"/>
              <a:gd name="connsiteX4126" fmla="*/ 4755313 w 6630249"/>
              <a:gd name="connsiteY4126" fmla="*/ 5288805 h 6750795"/>
              <a:gd name="connsiteX4127" fmla="*/ 4755313 w 6630249"/>
              <a:gd name="connsiteY4127" fmla="*/ 5270851 h 6750795"/>
              <a:gd name="connsiteX4128" fmla="*/ 4770702 w 6630249"/>
              <a:gd name="connsiteY4128" fmla="*/ 5240072 h 6750795"/>
              <a:gd name="connsiteX4129" fmla="*/ 4763007 w 6630249"/>
              <a:gd name="connsiteY4129" fmla="*/ 5252896 h 6750795"/>
              <a:gd name="connsiteX4130" fmla="*/ 4757877 w 6630249"/>
              <a:gd name="connsiteY4130" fmla="*/ 5224682 h 6750795"/>
              <a:gd name="connsiteX4131" fmla="*/ 4747618 w 6630249"/>
              <a:gd name="connsiteY4131" fmla="*/ 5232377 h 6750795"/>
              <a:gd name="connsiteX4132" fmla="*/ 4752748 w 6630249"/>
              <a:gd name="connsiteY4132" fmla="*/ 5173385 h 6750795"/>
              <a:gd name="connsiteX4133" fmla="*/ 4745053 w 6630249"/>
              <a:gd name="connsiteY4133" fmla="*/ 5170820 h 6750795"/>
              <a:gd name="connsiteX4134" fmla="*/ 4739923 w 6630249"/>
              <a:gd name="connsiteY4134" fmla="*/ 5140041 h 6750795"/>
              <a:gd name="connsiteX4135" fmla="*/ 4770702 w 6630249"/>
              <a:gd name="connsiteY4135" fmla="*/ 5134911 h 6750795"/>
              <a:gd name="connsiteX4136" fmla="*/ 4739923 w 6630249"/>
              <a:gd name="connsiteY4136" fmla="*/ 5134911 h 6750795"/>
              <a:gd name="connsiteX4137" fmla="*/ 4760442 w 6630249"/>
              <a:gd name="connsiteY4137" fmla="*/ 5014361 h 6750795"/>
              <a:gd name="connsiteX4138" fmla="*/ 4778397 w 6630249"/>
              <a:gd name="connsiteY4138" fmla="*/ 4983583 h 6750795"/>
              <a:gd name="connsiteX4139" fmla="*/ 4788656 w 6630249"/>
              <a:gd name="connsiteY4139" fmla="*/ 4988712 h 6750795"/>
              <a:gd name="connsiteX4140" fmla="*/ 4775832 w 6630249"/>
              <a:gd name="connsiteY4140" fmla="*/ 4978453 h 6750795"/>
              <a:gd name="connsiteX4141" fmla="*/ 4786091 w 6630249"/>
              <a:gd name="connsiteY4141" fmla="*/ 4965628 h 6750795"/>
              <a:gd name="connsiteX4142" fmla="*/ 4811740 w 6630249"/>
              <a:gd name="connsiteY4142" fmla="*/ 4955369 h 6750795"/>
              <a:gd name="connsiteX4143" fmla="*/ 4834824 w 6630249"/>
              <a:gd name="connsiteY4143" fmla="*/ 4939980 h 6750795"/>
              <a:gd name="connsiteX4144" fmla="*/ 4798916 w 6630249"/>
              <a:gd name="connsiteY4144" fmla="*/ 4942544 h 6750795"/>
              <a:gd name="connsiteX4145" fmla="*/ 4804046 w 6630249"/>
              <a:gd name="connsiteY4145" fmla="*/ 4916895 h 6750795"/>
              <a:gd name="connsiteX4146" fmla="*/ 4775832 w 6630249"/>
              <a:gd name="connsiteY4146" fmla="*/ 4955369 h 6750795"/>
              <a:gd name="connsiteX4147" fmla="*/ 4773267 w 6630249"/>
              <a:gd name="connsiteY4147" fmla="*/ 4919460 h 6750795"/>
              <a:gd name="connsiteX4148" fmla="*/ 4765572 w 6630249"/>
              <a:gd name="connsiteY4148" fmla="*/ 4981018 h 6750795"/>
              <a:gd name="connsiteX4149" fmla="*/ 4763007 w 6630249"/>
              <a:gd name="connsiteY4149" fmla="*/ 4965628 h 6750795"/>
              <a:gd name="connsiteX4150" fmla="*/ 4765572 w 6630249"/>
              <a:gd name="connsiteY4150" fmla="*/ 4914331 h 6750795"/>
              <a:gd name="connsiteX4151" fmla="*/ 4775832 w 6630249"/>
              <a:gd name="connsiteY4151" fmla="*/ 4901506 h 6750795"/>
              <a:gd name="connsiteX4152" fmla="*/ 4765572 w 6630249"/>
              <a:gd name="connsiteY4152" fmla="*/ 4898941 h 6750795"/>
              <a:gd name="connsiteX4153" fmla="*/ 4763007 w 6630249"/>
              <a:gd name="connsiteY4153" fmla="*/ 4878422 h 6750795"/>
              <a:gd name="connsiteX4154" fmla="*/ 4775832 w 6630249"/>
              <a:gd name="connsiteY4154" fmla="*/ 4873292 h 6750795"/>
              <a:gd name="connsiteX4155" fmla="*/ 4760442 w 6630249"/>
              <a:gd name="connsiteY4155" fmla="*/ 4860468 h 6750795"/>
              <a:gd name="connsiteX4156" fmla="*/ 4763007 w 6630249"/>
              <a:gd name="connsiteY4156" fmla="*/ 4819430 h 6750795"/>
              <a:gd name="connsiteX4157" fmla="*/ 4775832 w 6630249"/>
              <a:gd name="connsiteY4157" fmla="*/ 4821994 h 6750795"/>
              <a:gd name="connsiteX4158" fmla="*/ 4780962 w 6630249"/>
              <a:gd name="connsiteY4158" fmla="*/ 4816865 h 6750795"/>
              <a:gd name="connsiteX4159" fmla="*/ 4750183 w 6630249"/>
              <a:gd name="connsiteY4159" fmla="*/ 4793781 h 6750795"/>
              <a:gd name="connsiteX4160" fmla="*/ 4775832 w 6630249"/>
              <a:gd name="connsiteY4160" fmla="*/ 4791216 h 6750795"/>
              <a:gd name="connsiteX4161" fmla="*/ 4770702 w 6630249"/>
              <a:gd name="connsiteY4161" fmla="*/ 4775826 h 6750795"/>
              <a:gd name="connsiteX4162" fmla="*/ 4747618 w 6630249"/>
              <a:gd name="connsiteY4162" fmla="*/ 4780956 h 6750795"/>
              <a:gd name="connsiteX4163" fmla="*/ 4732228 w 6630249"/>
              <a:gd name="connsiteY4163" fmla="*/ 4709139 h 6750795"/>
              <a:gd name="connsiteX4164" fmla="*/ 4752748 w 6630249"/>
              <a:gd name="connsiteY4164" fmla="*/ 4706574 h 6750795"/>
              <a:gd name="connsiteX4165" fmla="*/ 4763007 w 6630249"/>
              <a:gd name="connsiteY4165" fmla="*/ 4752742 h 6750795"/>
              <a:gd name="connsiteX4166" fmla="*/ 4755313 w 6630249"/>
              <a:gd name="connsiteY4166" fmla="*/ 4704009 h 6750795"/>
              <a:gd name="connsiteX4167" fmla="*/ 4773267 w 6630249"/>
              <a:gd name="connsiteY4167" fmla="*/ 4701444 h 6750795"/>
              <a:gd name="connsiteX4168" fmla="*/ 4793786 w 6630249"/>
              <a:gd name="connsiteY4168" fmla="*/ 4727093 h 6750795"/>
              <a:gd name="connsiteX4169" fmla="*/ 4775832 w 6630249"/>
              <a:gd name="connsiteY4169" fmla="*/ 4698879 h 6750795"/>
              <a:gd name="connsiteX4170" fmla="*/ 4796351 w 6630249"/>
              <a:gd name="connsiteY4170" fmla="*/ 4704009 h 6750795"/>
              <a:gd name="connsiteX4171" fmla="*/ 4827130 w 6630249"/>
              <a:gd name="connsiteY4171" fmla="*/ 4691185 h 6750795"/>
              <a:gd name="connsiteX4172" fmla="*/ 4793786 w 6630249"/>
              <a:gd name="connsiteY4172" fmla="*/ 4680925 h 6750795"/>
              <a:gd name="connsiteX4173" fmla="*/ 4806611 w 6630249"/>
              <a:gd name="connsiteY4173" fmla="*/ 4665536 h 6750795"/>
              <a:gd name="connsiteX4174" fmla="*/ 4801481 w 6630249"/>
              <a:gd name="connsiteY4174" fmla="*/ 4650147 h 6750795"/>
              <a:gd name="connsiteX4175" fmla="*/ 4768137 w 6630249"/>
              <a:gd name="connsiteY4175" fmla="*/ 4665536 h 6750795"/>
              <a:gd name="connsiteX4176" fmla="*/ 4760442 w 6630249"/>
              <a:gd name="connsiteY4176" fmla="*/ 4655276 h 6750795"/>
              <a:gd name="connsiteX4177" fmla="*/ 4755313 w 6630249"/>
              <a:gd name="connsiteY4177" fmla="*/ 4680925 h 6750795"/>
              <a:gd name="connsiteX4178" fmla="*/ 4747618 w 6630249"/>
              <a:gd name="connsiteY4178" fmla="*/ 4680925 h 6750795"/>
              <a:gd name="connsiteX4179" fmla="*/ 4742488 w 6630249"/>
              <a:gd name="connsiteY4179" fmla="*/ 4688620 h 6750795"/>
              <a:gd name="connsiteX4180" fmla="*/ 4732228 w 6630249"/>
              <a:gd name="connsiteY4180" fmla="*/ 4686055 h 6750795"/>
              <a:gd name="connsiteX4181" fmla="*/ 4714274 w 6630249"/>
              <a:gd name="connsiteY4181" fmla="*/ 4665536 h 6750795"/>
              <a:gd name="connsiteX4182" fmla="*/ 4721969 w 6630249"/>
              <a:gd name="connsiteY4182" fmla="*/ 4627063 h 6750795"/>
              <a:gd name="connsiteX4183" fmla="*/ 4709145 w 6630249"/>
              <a:gd name="connsiteY4183" fmla="*/ 4632192 h 6750795"/>
              <a:gd name="connsiteX4184" fmla="*/ 4680931 w 6630249"/>
              <a:gd name="connsiteY4184" fmla="*/ 4514207 h 6750795"/>
              <a:gd name="connsiteX4185" fmla="*/ 4716839 w 6630249"/>
              <a:gd name="connsiteY4185" fmla="*/ 4501383 h 6750795"/>
              <a:gd name="connsiteX4186" fmla="*/ 4678366 w 6630249"/>
              <a:gd name="connsiteY4186" fmla="*/ 4480863 h 6750795"/>
              <a:gd name="connsiteX4187" fmla="*/ 4696320 w 6630249"/>
              <a:gd name="connsiteY4187" fmla="*/ 4447520 h 6750795"/>
              <a:gd name="connsiteX4188" fmla="*/ 4688625 w 6630249"/>
              <a:gd name="connsiteY4188" fmla="*/ 4439825 h 6750795"/>
              <a:gd name="connsiteX4189" fmla="*/ 4755313 w 6630249"/>
              <a:gd name="connsiteY4189" fmla="*/ 4419306 h 6750795"/>
              <a:gd name="connsiteX4190" fmla="*/ 4709145 w 6630249"/>
              <a:gd name="connsiteY4190" fmla="*/ 4414176 h 6750795"/>
              <a:gd name="connsiteX4191" fmla="*/ 4750183 w 6630249"/>
              <a:gd name="connsiteY4191" fmla="*/ 4396222 h 6750795"/>
              <a:gd name="connsiteX4192" fmla="*/ 4721969 w 6630249"/>
              <a:gd name="connsiteY4192" fmla="*/ 4398787 h 6750795"/>
              <a:gd name="connsiteX4193" fmla="*/ 4737359 w 6630249"/>
              <a:gd name="connsiteY4193" fmla="*/ 4370573 h 6750795"/>
              <a:gd name="connsiteX4194" fmla="*/ 4711710 w 6630249"/>
              <a:gd name="connsiteY4194" fmla="*/ 4383398 h 6750795"/>
              <a:gd name="connsiteX4195" fmla="*/ 4698885 w 6630249"/>
              <a:gd name="connsiteY4195" fmla="*/ 4406482 h 6750795"/>
              <a:gd name="connsiteX4196" fmla="*/ 4701450 w 6630249"/>
              <a:gd name="connsiteY4196" fmla="*/ 4370573 h 6750795"/>
              <a:gd name="connsiteX4197" fmla="*/ 4719404 w 6630249"/>
              <a:gd name="connsiteY4197" fmla="*/ 4326970 h 6750795"/>
              <a:gd name="connsiteX4198" fmla="*/ 4691190 w 6630249"/>
              <a:gd name="connsiteY4198" fmla="*/ 4375703 h 6750795"/>
              <a:gd name="connsiteX4199" fmla="*/ 4688625 w 6630249"/>
              <a:gd name="connsiteY4199" fmla="*/ 4360314 h 6750795"/>
              <a:gd name="connsiteX4200" fmla="*/ 4668106 w 6630249"/>
              <a:gd name="connsiteY4200" fmla="*/ 4411611 h 6750795"/>
              <a:gd name="connsiteX4201" fmla="*/ 4662976 w 6630249"/>
              <a:gd name="connsiteY4201" fmla="*/ 4373138 h 6750795"/>
              <a:gd name="connsiteX4202" fmla="*/ 4655282 w 6630249"/>
              <a:gd name="connsiteY4202" fmla="*/ 4350054 h 6750795"/>
              <a:gd name="connsiteX4203" fmla="*/ 4652717 w 6630249"/>
              <a:gd name="connsiteY4203" fmla="*/ 4311581 h 6750795"/>
              <a:gd name="connsiteX4204" fmla="*/ 4650152 w 6630249"/>
              <a:gd name="connsiteY4204" fmla="*/ 4221810 h 6750795"/>
              <a:gd name="connsiteX4205" fmla="*/ 4642457 w 6630249"/>
              <a:gd name="connsiteY4205" fmla="*/ 4216680 h 6750795"/>
              <a:gd name="connsiteX4206" fmla="*/ 4634763 w 6630249"/>
              <a:gd name="connsiteY4206" fmla="*/ 4165382 h 6750795"/>
              <a:gd name="connsiteX4207" fmla="*/ 4660412 w 6630249"/>
              <a:gd name="connsiteY4207" fmla="*/ 4160252 h 6750795"/>
              <a:gd name="connsiteX4208" fmla="*/ 4634763 w 6630249"/>
              <a:gd name="connsiteY4208" fmla="*/ 4162817 h 6750795"/>
              <a:gd name="connsiteX4209" fmla="*/ 4655282 w 6630249"/>
              <a:gd name="connsiteY4209" fmla="*/ 4134603 h 6750795"/>
              <a:gd name="connsiteX4210" fmla="*/ 4637327 w 6630249"/>
              <a:gd name="connsiteY4210" fmla="*/ 4147427 h 6750795"/>
              <a:gd name="connsiteX4211" fmla="*/ 4624503 w 6630249"/>
              <a:gd name="connsiteY4211" fmla="*/ 4124343 h 6750795"/>
              <a:gd name="connsiteX4212" fmla="*/ 4624503 w 6630249"/>
              <a:gd name="connsiteY4212" fmla="*/ 4155122 h 6750795"/>
              <a:gd name="connsiteX4213" fmla="*/ 4611679 w 6630249"/>
              <a:gd name="connsiteY4213" fmla="*/ 4147427 h 6750795"/>
              <a:gd name="connsiteX4214" fmla="*/ 4606549 w 6630249"/>
              <a:gd name="connsiteY4214" fmla="*/ 4152557 h 6750795"/>
              <a:gd name="connsiteX4215" fmla="*/ 4621938 w 6630249"/>
              <a:gd name="connsiteY4215" fmla="*/ 4160252 h 6750795"/>
              <a:gd name="connsiteX4216" fmla="*/ 4619373 w 6630249"/>
              <a:gd name="connsiteY4216" fmla="*/ 4178206 h 6750795"/>
              <a:gd name="connsiteX4217" fmla="*/ 4634763 w 6630249"/>
              <a:gd name="connsiteY4217" fmla="*/ 4237199 h 6750795"/>
              <a:gd name="connsiteX4218" fmla="*/ 4627068 w 6630249"/>
              <a:gd name="connsiteY4218" fmla="*/ 4237199 h 6750795"/>
              <a:gd name="connsiteX4219" fmla="*/ 4634763 w 6630249"/>
              <a:gd name="connsiteY4219" fmla="*/ 4255153 h 6750795"/>
              <a:gd name="connsiteX4220" fmla="*/ 4645022 w 6630249"/>
              <a:gd name="connsiteY4220" fmla="*/ 4347489 h 6750795"/>
              <a:gd name="connsiteX4221" fmla="*/ 4655282 w 6630249"/>
              <a:gd name="connsiteY4221" fmla="*/ 4380833 h 6750795"/>
              <a:gd name="connsiteX4222" fmla="*/ 4645022 w 6630249"/>
              <a:gd name="connsiteY4222" fmla="*/ 4398787 h 6750795"/>
              <a:gd name="connsiteX4223" fmla="*/ 4637327 w 6630249"/>
              <a:gd name="connsiteY4223" fmla="*/ 4414176 h 6750795"/>
              <a:gd name="connsiteX4224" fmla="*/ 4619373 w 6630249"/>
              <a:gd name="connsiteY4224" fmla="*/ 4409047 h 6750795"/>
              <a:gd name="connsiteX4225" fmla="*/ 4586030 w 6630249"/>
              <a:gd name="connsiteY4225" fmla="*/ 4437260 h 6750795"/>
              <a:gd name="connsiteX4226" fmla="*/ 4575770 w 6630249"/>
              <a:gd name="connsiteY4226" fmla="*/ 4432131 h 6750795"/>
              <a:gd name="connsiteX4227" fmla="*/ 4583465 w 6630249"/>
              <a:gd name="connsiteY4227" fmla="*/ 4470604 h 6750795"/>
              <a:gd name="connsiteX4228" fmla="*/ 4593724 w 6630249"/>
              <a:gd name="connsiteY4228" fmla="*/ 4478299 h 6750795"/>
              <a:gd name="connsiteX4229" fmla="*/ 4588595 w 6630249"/>
              <a:gd name="connsiteY4229" fmla="*/ 4488558 h 6750795"/>
              <a:gd name="connsiteX4230" fmla="*/ 4501388 w 6630249"/>
              <a:gd name="connsiteY4230" fmla="*/ 4478299 h 6750795"/>
              <a:gd name="connsiteX4231" fmla="*/ 4588595 w 6630249"/>
              <a:gd name="connsiteY4231" fmla="*/ 4498818 h 6750795"/>
              <a:gd name="connsiteX4232" fmla="*/ 4583465 w 6630249"/>
              <a:gd name="connsiteY4232" fmla="*/ 4506512 h 6750795"/>
              <a:gd name="connsiteX4233" fmla="*/ 4598854 w 6630249"/>
              <a:gd name="connsiteY4233" fmla="*/ 4516772 h 6750795"/>
              <a:gd name="connsiteX4234" fmla="*/ 4550121 w 6630249"/>
              <a:gd name="connsiteY4234" fmla="*/ 4632192 h 6750795"/>
              <a:gd name="connsiteX4235" fmla="*/ 4539861 w 6630249"/>
              <a:gd name="connsiteY4235" fmla="*/ 4627063 h 6750795"/>
              <a:gd name="connsiteX4236" fmla="*/ 4534732 w 6630249"/>
              <a:gd name="connsiteY4236" fmla="*/ 4629627 h 6750795"/>
              <a:gd name="connsiteX4237" fmla="*/ 4539861 w 6630249"/>
              <a:gd name="connsiteY4237" fmla="*/ 4642452 h 6750795"/>
              <a:gd name="connsiteX4238" fmla="*/ 4496258 w 6630249"/>
              <a:gd name="connsiteY4238" fmla="*/ 4796345 h 6750795"/>
              <a:gd name="connsiteX4239" fmla="*/ 4485999 w 6630249"/>
              <a:gd name="connsiteY4239" fmla="*/ 4804040 h 6750795"/>
              <a:gd name="connsiteX4240" fmla="*/ 4462915 w 6630249"/>
              <a:gd name="connsiteY4240" fmla="*/ 4909201 h 6750795"/>
              <a:gd name="connsiteX4241" fmla="*/ 4452655 w 6630249"/>
              <a:gd name="connsiteY4241" fmla="*/ 4906636 h 6750795"/>
              <a:gd name="connsiteX4242" fmla="*/ 4457785 w 6630249"/>
              <a:gd name="connsiteY4242" fmla="*/ 4932285 h 6750795"/>
              <a:gd name="connsiteX4243" fmla="*/ 4406487 w 6630249"/>
              <a:gd name="connsiteY4243" fmla="*/ 4993842 h 6750795"/>
              <a:gd name="connsiteX4244" fmla="*/ 4385968 w 6630249"/>
              <a:gd name="connsiteY4244" fmla="*/ 5001537 h 6750795"/>
              <a:gd name="connsiteX4245" fmla="*/ 4378273 w 6630249"/>
              <a:gd name="connsiteY4245" fmla="*/ 4998972 h 6750795"/>
              <a:gd name="connsiteX4246" fmla="*/ 4360319 w 6630249"/>
              <a:gd name="connsiteY4246" fmla="*/ 4998972 h 6750795"/>
              <a:gd name="connsiteX4247" fmla="*/ 4368014 w 6630249"/>
              <a:gd name="connsiteY4247" fmla="*/ 4988712 h 6750795"/>
              <a:gd name="connsiteX4248" fmla="*/ 4362884 w 6630249"/>
              <a:gd name="connsiteY4248" fmla="*/ 4975888 h 6750795"/>
              <a:gd name="connsiteX4249" fmla="*/ 4419312 w 6630249"/>
              <a:gd name="connsiteY4249" fmla="*/ 4898941 h 6750795"/>
              <a:gd name="connsiteX4250" fmla="*/ 4373143 w 6630249"/>
              <a:gd name="connsiteY4250" fmla="*/ 4929720 h 6750795"/>
              <a:gd name="connsiteX4251" fmla="*/ 4350060 w 6630249"/>
              <a:gd name="connsiteY4251" fmla="*/ 4845079 h 6750795"/>
              <a:gd name="connsiteX4252" fmla="*/ 4329540 w 6630249"/>
              <a:gd name="connsiteY4252" fmla="*/ 4924590 h 6750795"/>
              <a:gd name="connsiteX4253" fmla="*/ 4309021 w 6630249"/>
              <a:gd name="connsiteY4253" fmla="*/ 4906636 h 6750795"/>
              <a:gd name="connsiteX4254" fmla="*/ 4306456 w 6630249"/>
              <a:gd name="connsiteY4254" fmla="*/ 4924590 h 6750795"/>
              <a:gd name="connsiteX4255" fmla="*/ 4252594 w 6630249"/>
              <a:gd name="connsiteY4255" fmla="*/ 4896376 h 6750795"/>
              <a:gd name="connsiteX4256" fmla="*/ 4247464 w 6630249"/>
              <a:gd name="connsiteY4256" fmla="*/ 4898941 h 6750795"/>
              <a:gd name="connsiteX4257" fmla="*/ 4321846 w 6630249"/>
              <a:gd name="connsiteY4257" fmla="*/ 4973323 h 6750795"/>
              <a:gd name="connsiteX4258" fmla="*/ 4321846 w 6630249"/>
              <a:gd name="connsiteY4258" fmla="*/ 4981018 h 6750795"/>
              <a:gd name="connsiteX4259" fmla="*/ 4334670 w 6630249"/>
              <a:gd name="connsiteY4259" fmla="*/ 4983583 h 6750795"/>
              <a:gd name="connsiteX4260" fmla="*/ 4321846 w 6630249"/>
              <a:gd name="connsiteY4260" fmla="*/ 4986148 h 6750795"/>
              <a:gd name="connsiteX4261" fmla="*/ 4324411 w 6630249"/>
              <a:gd name="connsiteY4261" fmla="*/ 4993842 h 6750795"/>
              <a:gd name="connsiteX4262" fmla="*/ 4293632 w 6630249"/>
              <a:gd name="connsiteY4262" fmla="*/ 4960499 h 6750795"/>
              <a:gd name="connsiteX4263" fmla="*/ 4201296 w 6630249"/>
              <a:gd name="connsiteY4263" fmla="*/ 4924590 h 6750795"/>
              <a:gd name="connsiteX4264" fmla="*/ 4221815 w 6630249"/>
              <a:gd name="connsiteY4264" fmla="*/ 4968193 h 6750795"/>
              <a:gd name="connsiteX4265" fmla="*/ 4250029 w 6630249"/>
              <a:gd name="connsiteY4265" fmla="*/ 4986148 h 6750795"/>
              <a:gd name="connsiteX4266" fmla="*/ 4257723 w 6630249"/>
              <a:gd name="connsiteY4266" fmla="*/ 4998972 h 6750795"/>
              <a:gd name="connsiteX4267" fmla="*/ 4278242 w 6630249"/>
              <a:gd name="connsiteY4267" fmla="*/ 5004102 h 6750795"/>
              <a:gd name="connsiteX4268" fmla="*/ 4342365 w 6630249"/>
              <a:gd name="connsiteY4268" fmla="*/ 5029751 h 6750795"/>
              <a:gd name="connsiteX4269" fmla="*/ 4342365 w 6630249"/>
              <a:gd name="connsiteY4269" fmla="*/ 5040010 h 6750795"/>
              <a:gd name="connsiteX4270" fmla="*/ 4357754 w 6630249"/>
              <a:gd name="connsiteY4270" fmla="*/ 5040010 h 6750795"/>
              <a:gd name="connsiteX4271" fmla="*/ 4370579 w 6630249"/>
              <a:gd name="connsiteY4271" fmla="*/ 5055400 h 6750795"/>
              <a:gd name="connsiteX4272" fmla="*/ 4355189 w 6630249"/>
              <a:gd name="connsiteY4272" fmla="*/ 5057964 h 6750795"/>
              <a:gd name="connsiteX4273" fmla="*/ 4370579 w 6630249"/>
              <a:gd name="connsiteY4273" fmla="*/ 5068224 h 6750795"/>
              <a:gd name="connsiteX4274" fmla="*/ 4337235 w 6630249"/>
              <a:gd name="connsiteY4274" fmla="*/ 5073354 h 6750795"/>
              <a:gd name="connsiteX4275" fmla="*/ 4319281 w 6630249"/>
              <a:gd name="connsiteY4275" fmla="*/ 5065659 h 6750795"/>
              <a:gd name="connsiteX4276" fmla="*/ 4265418 w 6630249"/>
              <a:gd name="connsiteY4276" fmla="*/ 5101568 h 6750795"/>
              <a:gd name="connsiteX4277" fmla="*/ 4291067 w 6630249"/>
              <a:gd name="connsiteY4277" fmla="*/ 5109262 h 6750795"/>
              <a:gd name="connsiteX4278" fmla="*/ 4319281 w 6630249"/>
              <a:gd name="connsiteY4278" fmla="*/ 5099003 h 6750795"/>
              <a:gd name="connsiteX4279" fmla="*/ 4350060 w 6630249"/>
              <a:gd name="connsiteY4279" fmla="*/ 5078484 h 6750795"/>
              <a:gd name="connsiteX4280" fmla="*/ 4378273 w 6630249"/>
              <a:gd name="connsiteY4280" fmla="*/ 5073354 h 6750795"/>
              <a:gd name="connsiteX4281" fmla="*/ 4380838 w 6630249"/>
              <a:gd name="connsiteY4281" fmla="*/ 5093873 h 6750795"/>
              <a:gd name="connsiteX4282" fmla="*/ 4370579 w 6630249"/>
              <a:gd name="connsiteY4282" fmla="*/ 5101568 h 6750795"/>
              <a:gd name="connsiteX4283" fmla="*/ 4347494 w 6630249"/>
              <a:gd name="connsiteY4283" fmla="*/ 5104132 h 6750795"/>
              <a:gd name="connsiteX4284" fmla="*/ 4360319 w 6630249"/>
              <a:gd name="connsiteY4284" fmla="*/ 5111827 h 6750795"/>
              <a:gd name="connsiteX4285" fmla="*/ 4380838 w 6630249"/>
              <a:gd name="connsiteY4285" fmla="*/ 5137476 h 6750795"/>
              <a:gd name="connsiteX4286" fmla="*/ 4411617 w 6630249"/>
              <a:gd name="connsiteY4286" fmla="*/ 5127217 h 6750795"/>
              <a:gd name="connsiteX4287" fmla="*/ 4416747 w 6630249"/>
              <a:gd name="connsiteY4287" fmla="*/ 5150301 h 6750795"/>
              <a:gd name="connsiteX4288" fmla="*/ 4421877 w 6630249"/>
              <a:gd name="connsiteY4288" fmla="*/ 5155430 h 6750795"/>
              <a:gd name="connsiteX4289" fmla="*/ 4424441 w 6630249"/>
              <a:gd name="connsiteY4289" fmla="*/ 5286240 h 6750795"/>
              <a:gd name="connsiteX4290" fmla="*/ 4419312 w 6630249"/>
              <a:gd name="connsiteY4290" fmla="*/ 5291370 h 6750795"/>
              <a:gd name="connsiteX4291" fmla="*/ 4403922 w 6630249"/>
              <a:gd name="connsiteY4291" fmla="*/ 5288805 h 6750795"/>
              <a:gd name="connsiteX4292" fmla="*/ 4401357 w 6630249"/>
              <a:gd name="connsiteY4292" fmla="*/ 5306759 h 6750795"/>
              <a:gd name="connsiteX4293" fmla="*/ 4393663 w 6630249"/>
              <a:gd name="connsiteY4293" fmla="*/ 5288805 h 6750795"/>
              <a:gd name="connsiteX4294" fmla="*/ 4398792 w 6630249"/>
              <a:gd name="connsiteY4294" fmla="*/ 5278545 h 6750795"/>
              <a:gd name="connsiteX4295" fmla="*/ 4391098 w 6630249"/>
              <a:gd name="connsiteY4295" fmla="*/ 5273416 h 6750795"/>
              <a:gd name="connsiteX4296" fmla="*/ 4411617 w 6630249"/>
              <a:gd name="connsiteY4296" fmla="*/ 5245202 h 6750795"/>
              <a:gd name="connsiteX4297" fmla="*/ 4393663 w 6630249"/>
              <a:gd name="connsiteY4297" fmla="*/ 5237507 h 6750795"/>
              <a:gd name="connsiteX4298" fmla="*/ 4388533 w 6630249"/>
              <a:gd name="connsiteY4298" fmla="*/ 5168255 h 6750795"/>
              <a:gd name="connsiteX4299" fmla="*/ 4380838 w 6630249"/>
              <a:gd name="connsiteY4299" fmla="*/ 5191339 h 6750795"/>
              <a:gd name="connsiteX4300" fmla="*/ 4360319 w 6630249"/>
              <a:gd name="connsiteY4300" fmla="*/ 5168255 h 6750795"/>
              <a:gd name="connsiteX4301" fmla="*/ 4352625 w 6630249"/>
              <a:gd name="connsiteY4301" fmla="*/ 5181079 h 6750795"/>
              <a:gd name="connsiteX4302" fmla="*/ 4342365 w 6630249"/>
              <a:gd name="connsiteY4302" fmla="*/ 5175950 h 6750795"/>
              <a:gd name="connsiteX4303" fmla="*/ 4342365 w 6630249"/>
              <a:gd name="connsiteY4303" fmla="*/ 5216988 h 6750795"/>
              <a:gd name="connsiteX4304" fmla="*/ 4296197 w 6630249"/>
              <a:gd name="connsiteY4304" fmla="*/ 5191339 h 6750795"/>
              <a:gd name="connsiteX4305" fmla="*/ 4296197 w 6630249"/>
              <a:gd name="connsiteY4305" fmla="*/ 5209293 h 6750795"/>
              <a:gd name="connsiteX4306" fmla="*/ 4362884 w 6630249"/>
              <a:gd name="connsiteY4306" fmla="*/ 5273416 h 6750795"/>
              <a:gd name="connsiteX4307" fmla="*/ 4373143 w 6630249"/>
              <a:gd name="connsiteY4307" fmla="*/ 5283675 h 6750795"/>
              <a:gd name="connsiteX4308" fmla="*/ 4368014 w 6630249"/>
              <a:gd name="connsiteY4308" fmla="*/ 5293935 h 6750795"/>
              <a:gd name="connsiteX4309" fmla="*/ 4288502 w 6630249"/>
              <a:gd name="connsiteY4309" fmla="*/ 5229812 h 6750795"/>
              <a:gd name="connsiteX4310" fmla="*/ 4296197 w 6630249"/>
              <a:gd name="connsiteY4310" fmla="*/ 5227247 h 6750795"/>
              <a:gd name="connsiteX4311" fmla="*/ 4275678 w 6630249"/>
              <a:gd name="connsiteY4311" fmla="*/ 5216988 h 6750795"/>
              <a:gd name="connsiteX4312" fmla="*/ 4293632 w 6630249"/>
              <a:gd name="connsiteY4312" fmla="*/ 5199033 h 6750795"/>
              <a:gd name="connsiteX4313" fmla="*/ 4278242 w 6630249"/>
              <a:gd name="connsiteY4313" fmla="*/ 5199033 h 6750795"/>
              <a:gd name="connsiteX4314" fmla="*/ 4280807 w 6630249"/>
              <a:gd name="connsiteY4314" fmla="*/ 5191339 h 6750795"/>
              <a:gd name="connsiteX4315" fmla="*/ 4252594 w 6630249"/>
              <a:gd name="connsiteY4315" fmla="*/ 5219553 h 6750795"/>
              <a:gd name="connsiteX4316" fmla="*/ 4242334 w 6630249"/>
              <a:gd name="connsiteY4316" fmla="*/ 5224682 h 6750795"/>
              <a:gd name="connsiteX4317" fmla="*/ 4239769 w 6630249"/>
              <a:gd name="connsiteY4317" fmla="*/ 5104132 h 6750795"/>
              <a:gd name="connsiteX4318" fmla="*/ 4250029 w 6630249"/>
              <a:gd name="connsiteY4318" fmla="*/ 5104132 h 6750795"/>
              <a:gd name="connsiteX4319" fmla="*/ 4247464 w 6630249"/>
              <a:gd name="connsiteY4319" fmla="*/ 5096438 h 6750795"/>
              <a:gd name="connsiteX4320" fmla="*/ 4255159 w 6630249"/>
              <a:gd name="connsiteY4320" fmla="*/ 5086178 h 6750795"/>
              <a:gd name="connsiteX4321" fmla="*/ 4247464 w 6630249"/>
              <a:gd name="connsiteY4321" fmla="*/ 5078484 h 6750795"/>
              <a:gd name="connsiteX4322" fmla="*/ 4239769 w 6630249"/>
              <a:gd name="connsiteY4322" fmla="*/ 5088743 h 6750795"/>
              <a:gd name="connsiteX4323" fmla="*/ 4232074 w 6630249"/>
              <a:gd name="connsiteY4323" fmla="*/ 5086178 h 6750795"/>
              <a:gd name="connsiteX4324" fmla="*/ 4226945 w 6630249"/>
              <a:gd name="connsiteY4324" fmla="*/ 5104132 h 6750795"/>
              <a:gd name="connsiteX4325" fmla="*/ 4232074 w 6630249"/>
              <a:gd name="connsiteY4325" fmla="*/ 5111827 h 6750795"/>
              <a:gd name="connsiteX4326" fmla="*/ 4237204 w 6630249"/>
              <a:gd name="connsiteY4326" fmla="*/ 5127217 h 6750795"/>
              <a:gd name="connsiteX4327" fmla="*/ 4229510 w 6630249"/>
              <a:gd name="connsiteY4327" fmla="*/ 5175950 h 6750795"/>
              <a:gd name="connsiteX4328" fmla="*/ 4219250 w 6630249"/>
              <a:gd name="connsiteY4328" fmla="*/ 5168255 h 6750795"/>
              <a:gd name="connsiteX4329" fmla="*/ 4216685 w 6630249"/>
              <a:gd name="connsiteY4329" fmla="*/ 5191339 h 6750795"/>
              <a:gd name="connsiteX4330" fmla="*/ 4232074 w 6630249"/>
              <a:gd name="connsiteY4330" fmla="*/ 5209293 h 6750795"/>
              <a:gd name="connsiteX4331" fmla="*/ 4235280 w 6630249"/>
              <a:gd name="connsiteY4331" fmla="*/ 5234301 h 6750795"/>
              <a:gd name="connsiteX4332" fmla="*/ 4234904 w 6630249"/>
              <a:gd name="connsiteY4332" fmla="*/ 5246725 h 6750795"/>
              <a:gd name="connsiteX4333" fmla="*/ 4250349 w 6630249"/>
              <a:gd name="connsiteY4333" fmla="*/ 5241034 h 6750795"/>
              <a:gd name="connsiteX4334" fmla="*/ 4270547 w 6630249"/>
              <a:gd name="connsiteY4334" fmla="*/ 5240072 h 6750795"/>
              <a:gd name="connsiteX4335" fmla="*/ 4375708 w 6630249"/>
              <a:gd name="connsiteY4335" fmla="*/ 5324714 h 6750795"/>
              <a:gd name="connsiteX4336" fmla="*/ 4337235 w 6630249"/>
              <a:gd name="connsiteY4336" fmla="*/ 5352928 h 6750795"/>
              <a:gd name="connsiteX4337" fmla="*/ 4370578 w 6630249"/>
              <a:gd name="connsiteY4337" fmla="*/ 5332409 h 6750795"/>
              <a:gd name="connsiteX4338" fmla="*/ 4398792 w 6630249"/>
              <a:gd name="connsiteY4338" fmla="*/ 5350363 h 6750795"/>
              <a:gd name="connsiteX4339" fmla="*/ 4398792 w 6630249"/>
              <a:gd name="connsiteY4339" fmla="*/ 5358058 h 6750795"/>
              <a:gd name="connsiteX4340" fmla="*/ 4409052 w 6630249"/>
              <a:gd name="connsiteY4340" fmla="*/ 5376012 h 6750795"/>
              <a:gd name="connsiteX4341" fmla="*/ 4414181 w 6630249"/>
              <a:gd name="connsiteY4341" fmla="*/ 5452959 h 6750795"/>
              <a:gd name="connsiteX4342" fmla="*/ 4409052 w 6630249"/>
              <a:gd name="connsiteY4342" fmla="*/ 5463219 h 6750795"/>
              <a:gd name="connsiteX4343" fmla="*/ 4416746 w 6630249"/>
              <a:gd name="connsiteY4343" fmla="*/ 5473478 h 6750795"/>
              <a:gd name="connsiteX4344" fmla="*/ 4421876 w 6630249"/>
              <a:gd name="connsiteY4344" fmla="*/ 5542730 h 6750795"/>
              <a:gd name="connsiteX4345" fmla="*/ 4432136 w 6630249"/>
              <a:gd name="connsiteY4345" fmla="*/ 5601723 h 6750795"/>
              <a:gd name="connsiteX4346" fmla="*/ 4414181 w 6630249"/>
              <a:gd name="connsiteY4346" fmla="*/ 5596593 h 6750795"/>
              <a:gd name="connsiteX4347" fmla="*/ 4406487 w 6630249"/>
              <a:gd name="connsiteY4347" fmla="*/ 5588899 h 6750795"/>
              <a:gd name="connsiteX4348" fmla="*/ 4419311 w 6630249"/>
              <a:gd name="connsiteY4348" fmla="*/ 5552990 h 6750795"/>
              <a:gd name="connsiteX4349" fmla="*/ 4391097 w 6630249"/>
              <a:gd name="connsiteY4349" fmla="*/ 5581204 h 6750795"/>
              <a:gd name="connsiteX4350" fmla="*/ 4393662 w 6630249"/>
              <a:gd name="connsiteY4350" fmla="*/ 5552990 h 6750795"/>
              <a:gd name="connsiteX4351" fmla="*/ 4380838 w 6630249"/>
              <a:gd name="connsiteY4351" fmla="*/ 5578639 h 6750795"/>
              <a:gd name="connsiteX4352" fmla="*/ 4375708 w 6630249"/>
              <a:gd name="connsiteY4352" fmla="*/ 5601723 h 6750795"/>
              <a:gd name="connsiteX4353" fmla="*/ 4360318 w 6630249"/>
              <a:gd name="connsiteY4353" fmla="*/ 5614547 h 6750795"/>
              <a:gd name="connsiteX4354" fmla="*/ 4360318 w 6630249"/>
              <a:gd name="connsiteY4354" fmla="*/ 5573509 h 6750795"/>
              <a:gd name="connsiteX4355" fmla="*/ 4355189 w 6630249"/>
              <a:gd name="connsiteY4355" fmla="*/ 5506822 h 6750795"/>
              <a:gd name="connsiteX4356" fmla="*/ 4370578 w 6630249"/>
              <a:gd name="connsiteY4356" fmla="*/ 5478608 h 6750795"/>
              <a:gd name="connsiteX4357" fmla="*/ 4350059 w 6630249"/>
              <a:gd name="connsiteY4357" fmla="*/ 5483738 h 6750795"/>
              <a:gd name="connsiteX4358" fmla="*/ 4355189 w 6630249"/>
              <a:gd name="connsiteY4358" fmla="*/ 5411921 h 6750795"/>
              <a:gd name="connsiteX4359" fmla="*/ 4329540 w 6630249"/>
              <a:gd name="connsiteY4359" fmla="*/ 5440135 h 6750795"/>
              <a:gd name="connsiteX4360" fmla="*/ 4309021 w 6630249"/>
              <a:gd name="connsiteY4360" fmla="*/ 5419615 h 6750795"/>
              <a:gd name="connsiteX4361" fmla="*/ 4303891 w 6630249"/>
              <a:gd name="connsiteY4361" fmla="*/ 5424745 h 6750795"/>
              <a:gd name="connsiteX4362" fmla="*/ 4324410 w 6630249"/>
              <a:gd name="connsiteY4362" fmla="*/ 5455524 h 6750795"/>
              <a:gd name="connsiteX4363" fmla="*/ 4301326 w 6630249"/>
              <a:gd name="connsiteY4363" fmla="*/ 5460654 h 6750795"/>
              <a:gd name="connsiteX4364" fmla="*/ 4332105 w 6630249"/>
              <a:gd name="connsiteY4364" fmla="*/ 5468348 h 6750795"/>
              <a:gd name="connsiteX4365" fmla="*/ 4344929 w 6630249"/>
              <a:gd name="connsiteY4365" fmla="*/ 5499127 h 6750795"/>
              <a:gd name="connsiteX4366" fmla="*/ 4334670 w 6630249"/>
              <a:gd name="connsiteY4366" fmla="*/ 5506822 h 6750795"/>
              <a:gd name="connsiteX4367" fmla="*/ 4347494 w 6630249"/>
              <a:gd name="connsiteY4367" fmla="*/ 5509387 h 6750795"/>
              <a:gd name="connsiteX4368" fmla="*/ 4352624 w 6630249"/>
              <a:gd name="connsiteY4368" fmla="*/ 5647891 h 6750795"/>
              <a:gd name="connsiteX4369" fmla="*/ 4334670 w 6630249"/>
              <a:gd name="connsiteY4369" fmla="*/ 5609417 h 6750795"/>
              <a:gd name="connsiteX4370" fmla="*/ 4316715 w 6630249"/>
              <a:gd name="connsiteY4370" fmla="*/ 5552990 h 6750795"/>
              <a:gd name="connsiteX4371" fmla="*/ 4273112 w 6630249"/>
              <a:gd name="connsiteY4371" fmla="*/ 5460654 h 6750795"/>
              <a:gd name="connsiteX4372" fmla="*/ 4275677 w 6630249"/>
              <a:gd name="connsiteY4372" fmla="*/ 5450394 h 6750795"/>
              <a:gd name="connsiteX4373" fmla="*/ 4267983 w 6630249"/>
              <a:gd name="connsiteY4373" fmla="*/ 5447829 h 6750795"/>
              <a:gd name="connsiteX4374" fmla="*/ 4252593 w 6630249"/>
              <a:gd name="connsiteY4374" fmla="*/ 5401661 h 6750795"/>
              <a:gd name="connsiteX4375" fmla="*/ 4248986 w 6630249"/>
              <a:gd name="connsiteY4375" fmla="*/ 5386975 h 6750795"/>
              <a:gd name="connsiteX4376" fmla="*/ 4247464 w 6630249"/>
              <a:gd name="connsiteY4376" fmla="*/ 5388836 h 6750795"/>
              <a:gd name="connsiteX4377" fmla="*/ 4237204 w 6630249"/>
              <a:gd name="connsiteY4377" fmla="*/ 5340103 h 6750795"/>
              <a:gd name="connsiteX4378" fmla="*/ 4221815 w 6630249"/>
              <a:gd name="connsiteY4378" fmla="*/ 5342668 h 6750795"/>
              <a:gd name="connsiteX4379" fmla="*/ 4180776 w 6630249"/>
              <a:gd name="connsiteY4379" fmla="*/ 5252896 h 6750795"/>
              <a:gd name="connsiteX4380" fmla="*/ 4160257 w 6630249"/>
              <a:gd name="connsiteY4380" fmla="*/ 5196469 h 6750795"/>
              <a:gd name="connsiteX4381" fmla="*/ 4152563 w 6630249"/>
              <a:gd name="connsiteY4381" fmla="*/ 5196469 h 6750795"/>
              <a:gd name="connsiteX4382" fmla="*/ 4129478 w 6630249"/>
              <a:gd name="connsiteY4382" fmla="*/ 5091308 h 6750795"/>
              <a:gd name="connsiteX4383" fmla="*/ 4121784 w 6630249"/>
              <a:gd name="connsiteY4383" fmla="*/ 5096438 h 6750795"/>
              <a:gd name="connsiteX4384" fmla="*/ 4103830 w 6630249"/>
              <a:gd name="connsiteY4384" fmla="*/ 5027186 h 6750795"/>
              <a:gd name="connsiteX4385" fmla="*/ 4098700 w 6630249"/>
              <a:gd name="connsiteY4385" fmla="*/ 5019491 h 6750795"/>
              <a:gd name="connsiteX4386" fmla="*/ 4093570 w 6630249"/>
              <a:gd name="connsiteY4386" fmla="*/ 4924590 h 6750795"/>
              <a:gd name="connsiteX4387" fmla="*/ 4096135 w 6630249"/>
              <a:gd name="connsiteY4387" fmla="*/ 4839948 h 6750795"/>
              <a:gd name="connsiteX4388" fmla="*/ 4101265 w 6630249"/>
              <a:gd name="connsiteY4388" fmla="*/ 4829689 h 6750795"/>
              <a:gd name="connsiteX4389" fmla="*/ 4093570 w 6630249"/>
              <a:gd name="connsiteY4389" fmla="*/ 4827124 h 6750795"/>
              <a:gd name="connsiteX4390" fmla="*/ 4088440 w 6630249"/>
              <a:gd name="connsiteY4390" fmla="*/ 4786086 h 6750795"/>
              <a:gd name="connsiteX4391" fmla="*/ 4111524 w 6630249"/>
              <a:gd name="connsiteY4391" fmla="*/ 4793781 h 6750795"/>
              <a:gd name="connsiteX4392" fmla="*/ 4088440 w 6630249"/>
              <a:gd name="connsiteY4392" fmla="*/ 4780956 h 6750795"/>
              <a:gd name="connsiteX4393" fmla="*/ 4101265 w 6630249"/>
              <a:gd name="connsiteY4393" fmla="*/ 4773261 h 6750795"/>
              <a:gd name="connsiteX4394" fmla="*/ 4124349 w 6630249"/>
              <a:gd name="connsiteY4394" fmla="*/ 4763002 h 6750795"/>
              <a:gd name="connsiteX4395" fmla="*/ 4103830 w 6630249"/>
              <a:gd name="connsiteY4395" fmla="*/ 4760437 h 6750795"/>
              <a:gd name="connsiteX4396" fmla="*/ 4108960 w 6630249"/>
              <a:gd name="connsiteY4396" fmla="*/ 4727093 h 6750795"/>
              <a:gd name="connsiteX4397" fmla="*/ 4091005 w 6630249"/>
              <a:gd name="connsiteY4397" fmla="*/ 4750177 h 6750795"/>
              <a:gd name="connsiteX4398" fmla="*/ 4083311 w 6630249"/>
              <a:gd name="connsiteY4398" fmla="*/ 4734788 h 6750795"/>
              <a:gd name="connsiteX4399" fmla="*/ 4080746 w 6630249"/>
              <a:gd name="connsiteY4399" fmla="*/ 4752742 h 6750795"/>
              <a:gd name="connsiteX4400" fmla="*/ 4078181 w 6630249"/>
              <a:gd name="connsiteY4400" fmla="*/ 4778391 h 6750795"/>
              <a:gd name="connsiteX4401" fmla="*/ 4062791 w 6630249"/>
              <a:gd name="connsiteY4401" fmla="*/ 4773261 h 6750795"/>
              <a:gd name="connsiteX4402" fmla="*/ 4073051 w 6630249"/>
              <a:gd name="connsiteY4402" fmla="*/ 4780956 h 6750795"/>
              <a:gd name="connsiteX4403" fmla="*/ 4078181 w 6630249"/>
              <a:gd name="connsiteY4403" fmla="*/ 4878422 h 6750795"/>
              <a:gd name="connsiteX4404" fmla="*/ 4080746 w 6630249"/>
              <a:gd name="connsiteY4404" fmla="*/ 4937414 h 6750795"/>
              <a:gd name="connsiteX4405" fmla="*/ 4070486 w 6630249"/>
              <a:gd name="connsiteY4405" fmla="*/ 4919460 h 6750795"/>
              <a:gd name="connsiteX4406" fmla="*/ 4060226 w 6630249"/>
              <a:gd name="connsiteY4406" fmla="*/ 4939980 h 6750795"/>
              <a:gd name="connsiteX4407" fmla="*/ 4083311 w 6630249"/>
              <a:gd name="connsiteY4407" fmla="*/ 5022056 h 6750795"/>
              <a:gd name="connsiteX4408" fmla="*/ 4073051 w 6630249"/>
              <a:gd name="connsiteY4408" fmla="*/ 5045140 h 6750795"/>
              <a:gd name="connsiteX4409" fmla="*/ 4093570 w 6630249"/>
              <a:gd name="connsiteY4409" fmla="*/ 5068224 h 6750795"/>
              <a:gd name="connsiteX4410" fmla="*/ 4101265 w 6630249"/>
              <a:gd name="connsiteY4410" fmla="*/ 5088743 h 6750795"/>
              <a:gd name="connsiteX4411" fmla="*/ 4121784 w 6630249"/>
              <a:gd name="connsiteY4411" fmla="*/ 5150301 h 6750795"/>
              <a:gd name="connsiteX4412" fmla="*/ 4116654 w 6630249"/>
              <a:gd name="connsiteY4412" fmla="*/ 5155430 h 6750795"/>
              <a:gd name="connsiteX4413" fmla="*/ 4175647 w 6630249"/>
              <a:gd name="connsiteY4413" fmla="*/ 5288805 h 6750795"/>
              <a:gd name="connsiteX4414" fmla="*/ 4167952 w 6630249"/>
              <a:gd name="connsiteY4414" fmla="*/ 5296499 h 6750795"/>
              <a:gd name="connsiteX4415" fmla="*/ 4203861 w 6630249"/>
              <a:gd name="connsiteY4415" fmla="*/ 5342668 h 6750795"/>
              <a:gd name="connsiteX4416" fmla="*/ 4173082 w 6630249"/>
              <a:gd name="connsiteY4416" fmla="*/ 5386271 h 6750795"/>
              <a:gd name="connsiteX4417" fmla="*/ 4191036 w 6630249"/>
              <a:gd name="connsiteY4417" fmla="*/ 5373446 h 6750795"/>
              <a:gd name="connsiteX4418" fmla="*/ 4196166 w 6630249"/>
              <a:gd name="connsiteY4418" fmla="*/ 5388836 h 6750795"/>
              <a:gd name="connsiteX4419" fmla="*/ 4178212 w 6630249"/>
              <a:gd name="connsiteY4419" fmla="*/ 5391400 h 6750795"/>
              <a:gd name="connsiteX4420" fmla="*/ 4198731 w 6630249"/>
              <a:gd name="connsiteY4420" fmla="*/ 5406790 h 6750795"/>
              <a:gd name="connsiteX4421" fmla="*/ 4196166 w 6630249"/>
              <a:gd name="connsiteY4421" fmla="*/ 5417049 h 6750795"/>
              <a:gd name="connsiteX4422" fmla="*/ 4216685 w 6630249"/>
              <a:gd name="connsiteY4422" fmla="*/ 5404225 h 6750795"/>
              <a:gd name="connsiteX4423" fmla="*/ 4237204 w 6630249"/>
              <a:gd name="connsiteY4423" fmla="*/ 5435004 h 6750795"/>
              <a:gd name="connsiteX4424" fmla="*/ 4244899 w 6630249"/>
              <a:gd name="connsiteY4424" fmla="*/ 5435004 h 6750795"/>
              <a:gd name="connsiteX4425" fmla="*/ 4293632 w 6630249"/>
              <a:gd name="connsiteY4425" fmla="*/ 5550424 h 6750795"/>
              <a:gd name="connsiteX4426" fmla="*/ 4311586 w 6630249"/>
              <a:gd name="connsiteY4426" fmla="*/ 5586332 h 6750795"/>
              <a:gd name="connsiteX4427" fmla="*/ 4303891 w 6630249"/>
              <a:gd name="connsiteY4427" fmla="*/ 5591462 h 6750795"/>
              <a:gd name="connsiteX4428" fmla="*/ 4309021 w 6630249"/>
              <a:gd name="connsiteY4428" fmla="*/ 5617111 h 6750795"/>
              <a:gd name="connsiteX4429" fmla="*/ 4293632 w 6630249"/>
              <a:gd name="connsiteY4429" fmla="*/ 5609416 h 6750795"/>
              <a:gd name="connsiteX4430" fmla="*/ 4306456 w 6630249"/>
              <a:gd name="connsiteY4430" fmla="*/ 5645325 h 6750795"/>
              <a:gd name="connsiteX4431" fmla="*/ 4324411 w 6630249"/>
              <a:gd name="connsiteY4431" fmla="*/ 5632501 h 6750795"/>
              <a:gd name="connsiteX4432" fmla="*/ 4329540 w 6630249"/>
              <a:gd name="connsiteY4432" fmla="*/ 5635065 h 6750795"/>
              <a:gd name="connsiteX4433" fmla="*/ 4324411 w 6630249"/>
              <a:gd name="connsiteY4433" fmla="*/ 5650455 h 6750795"/>
              <a:gd name="connsiteX4434" fmla="*/ 4329540 w 6630249"/>
              <a:gd name="connsiteY4434" fmla="*/ 5655584 h 6750795"/>
              <a:gd name="connsiteX4435" fmla="*/ 4339800 w 6630249"/>
              <a:gd name="connsiteY4435" fmla="*/ 5676104 h 6750795"/>
              <a:gd name="connsiteX4436" fmla="*/ 4355189 w 6630249"/>
              <a:gd name="connsiteY4436" fmla="*/ 5729967 h 6750795"/>
              <a:gd name="connsiteX4437" fmla="*/ 4344930 w 6630249"/>
              <a:gd name="connsiteY4437" fmla="*/ 5724836 h 6750795"/>
              <a:gd name="connsiteX4438" fmla="*/ 4326976 w 6630249"/>
              <a:gd name="connsiteY4438" fmla="*/ 5742791 h 6750795"/>
              <a:gd name="connsiteX4439" fmla="*/ 4329540 w 6630249"/>
              <a:gd name="connsiteY4439" fmla="*/ 5768440 h 6750795"/>
              <a:gd name="connsiteX4440" fmla="*/ 4319281 w 6630249"/>
              <a:gd name="connsiteY4440" fmla="*/ 5768440 h 6750795"/>
              <a:gd name="connsiteX4441" fmla="*/ 4332105 w 6630249"/>
              <a:gd name="connsiteY4441" fmla="*/ 5786394 h 6750795"/>
              <a:gd name="connsiteX4442" fmla="*/ 4319281 w 6630249"/>
              <a:gd name="connsiteY4442" fmla="*/ 5788959 h 6750795"/>
              <a:gd name="connsiteX4443" fmla="*/ 4316716 w 6630249"/>
              <a:gd name="connsiteY4443" fmla="*/ 5773570 h 6750795"/>
              <a:gd name="connsiteX4444" fmla="*/ 4309021 w 6630249"/>
              <a:gd name="connsiteY4444" fmla="*/ 5778699 h 6750795"/>
              <a:gd name="connsiteX4445" fmla="*/ 4303891 w 6630249"/>
              <a:gd name="connsiteY4445" fmla="*/ 5771005 h 6750795"/>
              <a:gd name="connsiteX4446" fmla="*/ 4288502 w 6630249"/>
              <a:gd name="connsiteY4446" fmla="*/ 5773570 h 6750795"/>
              <a:gd name="connsiteX4447" fmla="*/ 4291067 w 6630249"/>
              <a:gd name="connsiteY4447" fmla="*/ 5804348 h 6750795"/>
              <a:gd name="connsiteX4448" fmla="*/ 4280807 w 6630249"/>
              <a:gd name="connsiteY4448" fmla="*/ 5801783 h 6750795"/>
              <a:gd name="connsiteX4449" fmla="*/ 4293632 w 6630249"/>
              <a:gd name="connsiteY4449" fmla="*/ 5819738 h 6750795"/>
              <a:gd name="connsiteX4450" fmla="*/ 4260288 w 6630249"/>
              <a:gd name="connsiteY4450" fmla="*/ 5765875 h 6750795"/>
              <a:gd name="connsiteX4451" fmla="*/ 4250029 w 6630249"/>
              <a:gd name="connsiteY4451" fmla="*/ 5763310 h 6750795"/>
              <a:gd name="connsiteX4452" fmla="*/ 4203861 w 6630249"/>
              <a:gd name="connsiteY4452" fmla="*/ 5683798 h 6750795"/>
              <a:gd name="connsiteX4453" fmla="*/ 4208990 w 6630249"/>
              <a:gd name="connsiteY4453" fmla="*/ 5670974 h 6750795"/>
              <a:gd name="connsiteX4454" fmla="*/ 4198731 w 6630249"/>
              <a:gd name="connsiteY4454" fmla="*/ 5673539 h 6750795"/>
              <a:gd name="connsiteX4455" fmla="*/ 4152563 w 6630249"/>
              <a:gd name="connsiteY4455" fmla="*/ 5609416 h 6750795"/>
              <a:gd name="connsiteX4456" fmla="*/ 4091005 w 6630249"/>
              <a:gd name="connsiteY4456" fmla="*/ 5529905 h 6750795"/>
              <a:gd name="connsiteX4457" fmla="*/ 4119219 w 6630249"/>
              <a:gd name="connsiteY4457" fmla="*/ 5517080 h 6750795"/>
              <a:gd name="connsiteX4458" fmla="*/ 4106395 w 6630249"/>
              <a:gd name="connsiteY4458" fmla="*/ 5509386 h 6750795"/>
              <a:gd name="connsiteX4459" fmla="*/ 4134609 w 6630249"/>
              <a:gd name="connsiteY4459" fmla="*/ 5496561 h 6750795"/>
              <a:gd name="connsiteX4460" fmla="*/ 4132043 w 6630249"/>
              <a:gd name="connsiteY4460" fmla="*/ 5488866 h 6750795"/>
              <a:gd name="connsiteX4461" fmla="*/ 4144868 w 6630249"/>
              <a:gd name="connsiteY4461" fmla="*/ 5481172 h 6750795"/>
              <a:gd name="connsiteX4462" fmla="*/ 4134609 w 6630249"/>
              <a:gd name="connsiteY4462" fmla="*/ 5478607 h 6750795"/>
              <a:gd name="connsiteX4463" fmla="*/ 4137173 w 6630249"/>
              <a:gd name="connsiteY4463" fmla="*/ 5465783 h 6750795"/>
              <a:gd name="connsiteX4464" fmla="*/ 4121784 w 6630249"/>
              <a:gd name="connsiteY4464" fmla="*/ 5468347 h 6750795"/>
              <a:gd name="connsiteX4465" fmla="*/ 4119219 w 6630249"/>
              <a:gd name="connsiteY4465" fmla="*/ 5458088 h 6750795"/>
              <a:gd name="connsiteX4466" fmla="*/ 4103830 w 6630249"/>
              <a:gd name="connsiteY4466" fmla="*/ 5478607 h 6750795"/>
              <a:gd name="connsiteX4467" fmla="*/ 4093570 w 6630249"/>
              <a:gd name="connsiteY4467" fmla="*/ 5455523 h 6750795"/>
              <a:gd name="connsiteX4468" fmla="*/ 4096135 w 6630249"/>
              <a:gd name="connsiteY4468" fmla="*/ 5496561 h 6750795"/>
              <a:gd name="connsiteX4469" fmla="*/ 4088440 w 6630249"/>
              <a:gd name="connsiteY4469" fmla="*/ 5493996 h 6750795"/>
              <a:gd name="connsiteX4470" fmla="*/ 4080746 w 6630249"/>
              <a:gd name="connsiteY4470" fmla="*/ 5511951 h 6750795"/>
              <a:gd name="connsiteX4471" fmla="*/ 4080746 w 6630249"/>
              <a:gd name="connsiteY4471" fmla="*/ 5522210 h 6750795"/>
              <a:gd name="connsiteX4472" fmla="*/ 4044837 w 6630249"/>
              <a:gd name="connsiteY4472" fmla="*/ 5478607 h 6750795"/>
              <a:gd name="connsiteX4473" fmla="*/ 4026883 w 6630249"/>
              <a:gd name="connsiteY4473" fmla="*/ 5450393 h 6750795"/>
              <a:gd name="connsiteX4474" fmla="*/ 4026883 w 6630249"/>
              <a:gd name="connsiteY4474" fmla="*/ 5437569 h 6750795"/>
              <a:gd name="connsiteX4475" fmla="*/ 4019188 w 6630249"/>
              <a:gd name="connsiteY4475" fmla="*/ 5437569 h 6750795"/>
              <a:gd name="connsiteX4476" fmla="*/ 4006364 w 6630249"/>
              <a:gd name="connsiteY4476" fmla="*/ 5404225 h 6750795"/>
              <a:gd name="connsiteX4477" fmla="*/ 3990974 w 6630249"/>
              <a:gd name="connsiteY4477" fmla="*/ 5386271 h 6750795"/>
              <a:gd name="connsiteX4478" fmla="*/ 3998669 w 6630249"/>
              <a:gd name="connsiteY4478" fmla="*/ 5368317 h 6750795"/>
              <a:gd name="connsiteX4479" fmla="*/ 4014058 w 6630249"/>
              <a:gd name="connsiteY4479" fmla="*/ 5355492 h 6750795"/>
              <a:gd name="connsiteX4480" fmla="*/ 3998669 w 6630249"/>
              <a:gd name="connsiteY4480" fmla="*/ 5358057 h 6750795"/>
              <a:gd name="connsiteX4481" fmla="*/ 3996104 w 6630249"/>
              <a:gd name="connsiteY4481" fmla="*/ 5345233 h 6750795"/>
              <a:gd name="connsiteX4482" fmla="*/ 3985845 w 6630249"/>
              <a:gd name="connsiteY4482" fmla="*/ 5355492 h 6750795"/>
              <a:gd name="connsiteX4483" fmla="*/ 3978150 w 6630249"/>
              <a:gd name="connsiteY4483" fmla="*/ 5347797 h 6750795"/>
              <a:gd name="connsiteX4484" fmla="*/ 3980715 w 6630249"/>
              <a:gd name="connsiteY4484" fmla="*/ 5370882 h 6750795"/>
              <a:gd name="connsiteX4485" fmla="*/ 3957631 w 6630249"/>
              <a:gd name="connsiteY4485" fmla="*/ 5368317 h 6750795"/>
              <a:gd name="connsiteX4486" fmla="*/ 3985845 w 6630249"/>
              <a:gd name="connsiteY4486" fmla="*/ 5388836 h 6750795"/>
              <a:gd name="connsiteX4487" fmla="*/ 3978150 w 6630249"/>
              <a:gd name="connsiteY4487" fmla="*/ 5386271 h 6750795"/>
              <a:gd name="connsiteX4488" fmla="*/ 3967890 w 6630249"/>
              <a:gd name="connsiteY4488" fmla="*/ 5404225 h 6750795"/>
              <a:gd name="connsiteX4489" fmla="*/ 3978150 w 6630249"/>
              <a:gd name="connsiteY4489" fmla="*/ 5419614 h 6750795"/>
              <a:gd name="connsiteX4490" fmla="*/ 3988409 w 6630249"/>
              <a:gd name="connsiteY4490" fmla="*/ 5419614 h 6750795"/>
              <a:gd name="connsiteX4491" fmla="*/ 4003799 w 6630249"/>
              <a:gd name="connsiteY4491" fmla="*/ 5427309 h 6750795"/>
              <a:gd name="connsiteX4492" fmla="*/ 4062791 w 6630249"/>
              <a:gd name="connsiteY4492" fmla="*/ 5509386 h 6750795"/>
              <a:gd name="connsiteX4493" fmla="*/ 4073051 w 6630249"/>
              <a:gd name="connsiteY4493" fmla="*/ 5522210 h 6750795"/>
              <a:gd name="connsiteX4494" fmla="*/ 4093570 w 6630249"/>
              <a:gd name="connsiteY4494" fmla="*/ 5550424 h 6750795"/>
              <a:gd name="connsiteX4495" fmla="*/ 4111524 w 6630249"/>
              <a:gd name="connsiteY4495" fmla="*/ 5573508 h 6750795"/>
              <a:gd name="connsiteX4496" fmla="*/ 4170517 w 6630249"/>
              <a:gd name="connsiteY4496" fmla="*/ 5650455 h 6750795"/>
              <a:gd name="connsiteX4497" fmla="*/ 4162822 w 6630249"/>
              <a:gd name="connsiteY4497" fmla="*/ 5660714 h 6750795"/>
              <a:gd name="connsiteX4498" fmla="*/ 4165387 w 6630249"/>
              <a:gd name="connsiteY4498" fmla="*/ 5663279 h 6750795"/>
              <a:gd name="connsiteX4499" fmla="*/ 4175647 w 6630249"/>
              <a:gd name="connsiteY4499" fmla="*/ 5660714 h 6750795"/>
              <a:gd name="connsiteX4500" fmla="*/ 4211555 w 6630249"/>
              <a:gd name="connsiteY4500" fmla="*/ 5706882 h 6750795"/>
              <a:gd name="connsiteX4501" fmla="*/ 4226945 w 6630249"/>
              <a:gd name="connsiteY4501" fmla="*/ 5732531 h 6750795"/>
              <a:gd name="connsiteX4502" fmla="*/ 4265418 w 6630249"/>
              <a:gd name="connsiteY4502" fmla="*/ 5794089 h 6750795"/>
              <a:gd name="connsiteX4503" fmla="*/ 4262853 w 6630249"/>
              <a:gd name="connsiteY4503" fmla="*/ 5804348 h 6750795"/>
              <a:gd name="connsiteX4504" fmla="*/ 4273113 w 6630249"/>
              <a:gd name="connsiteY4504" fmla="*/ 5806913 h 6750795"/>
              <a:gd name="connsiteX4505" fmla="*/ 4306456 w 6630249"/>
              <a:gd name="connsiteY4505" fmla="*/ 5845387 h 6750795"/>
              <a:gd name="connsiteX4506" fmla="*/ 4283372 w 6630249"/>
              <a:gd name="connsiteY4506" fmla="*/ 5842822 h 6750795"/>
              <a:gd name="connsiteX4507" fmla="*/ 4288502 w 6630249"/>
              <a:gd name="connsiteY4507" fmla="*/ 5868471 h 6750795"/>
              <a:gd name="connsiteX4508" fmla="*/ 4257723 w 6630249"/>
              <a:gd name="connsiteY4508" fmla="*/ 5863341 h 6750795"/>
              <a:gd name="connsiteX4509" fmla="*/ 4252594 w 6630249"/>
              <a:gd name="connsiteY4509" fmla="*/ 5871036 h 6750795"/>
              <a:gd name="connsiteX4510" fmla="*/ 4283372 w 6630249"/>
              <a:gd name="connsiteY4510" fmla="*/ 5891554 h 6750795"/>
              <a:gd name="connsiteX4511" fmla="*/ 4260288 w 6630249"/>
              <a:gd name="connsiteY4511" fmla="*/ 5917203 h 6750795"/>
              <a:gd name="connsiteX4512" fmla="*/ 4270548 w 6630249"/>
              <a:gd name="connsiteY4512" fmla="*/ 5917203 h 6750795"/>
              <a:gd name="connsiteX4513" fmla="*/ 4262853 w 6630249"/>
              <a:gd name="connsiteY4513" fmla="*/ 5922334 h 6750795"/>
              <a:gd name="connsiteX4514" fmla="*/ 4267983 w 6630249"/>
              <a:gd name="connsiteY4514" fmla="*/ 5935158 h 6750795"/>
              <a:gd name="connsiteX4515" fmla="*/ 4319281 w 6630249"/>
              <a:gd name="connsiteY4515" fmla="*/ 5914639 h 6750795"/>
              <a:gd name="connsiteX4516" fmla="*/ 4316716 w 6630249"/>
              <a:gd name="connsiteY4516" fmla="*/ 5919768 h 6750795"/>
              <a:gd name="connsiteX4517" fmla="*/ 4344930 w 6630249"/>
              <a:gd name="connsiteY4517" fmla="*/ 5924898 h 6750795"/>
              <a:gd name="connsiteX4518" fmla="*/ 4355189 w 6630249"/>
              <a:gd name="connsiteY4518" fmla="*/ 5940288 h 6750795"/>
              <a:gd name="connsiteX4519" fmla="*/ 4337235 w 6630249"/>
              <a:gd name="connsiteY4519" fmla="*/ 5927463 h 6750795"/>
              <a:gd name="connsiteX4520" fmla="*/ 4350060 w 6630249"/>
              <a:gd name="connsiteY4520" fmla="*/ 5981326 h 6750795"/>
              <a:gd name="connsiteX4521" fmla="*/ 4309021 w 6630249"/>
              <a:gd name="connsiteY4521" fmla="*/ 5996715 h 6750795"/>
              <a:gd name="connsiteX4522" fmla="*/ 4175647 w 6630249"/>
              <a:gd name="connsiteY4522" fmla="*/ 5971066 h 6750795"/>
              <a:gd name="connsiteX4523" fmla="*/ 4424441 w 6630249"/>
              <a:gd name="connsiteY4523" fmla="*/ 6204472 h 6750795"/>
              <a:gd name="connsiteX4524" fmla="*/ 4044837 w 6630249"/>
              <a:gd name="connsiteY4524" fmla="*/ 5940288 h 6750795"/>
              <a:gd name="connsiteX4525" fmla="*/ 3980715 w 6630249"/>
              <a:gd name="connsiteY4525" fmla="*/ 5891554 h 6750795"/>
              <a:gd name="connsiteX4526" fmla="*/ 3980715 w 6630249"/>
              <a:gd name="connsiteY4526" fmla="*/ 5896685 h 6750795"/>
              <a:gd name="connsiteX4527" fmla="*/ 3978150 w 6630249"/>
              <a:gd name="connsiteY4527" fmla="*/ 5899249 h 6750795"/>
              <a:gd name="connsiteX4528" fmla="*/ 3916593 w 6630249"/>
              <a:gd name="connsiteY4528" fmla="*/ 5747921 h 6750795"/>
              <a:gd name="connsiteX4529" fmla="*/ 3908898 w 6630249"/>
              <a:gd name="connsiteY4529" fmla="*/ 5747921 h 6750795"/>
              <a:gd name="connsiteX4530" fmla="*/ 3885814 w 6630249"/>
              <a:gd name="connsiteY4530" fmla="*/ 5678669 h 6750795"/>
              <a:gd name="connsiteX4531" fmla="*/ 3898638 w 6630249"/>
              <a:gd name="connsiteY4531" fmla="*/ 5673539 h 6750795"/>
              <a:gd name="connsiteX4532" fmla="*/ 3880684 w 6630249"/>
              <a:gd name="connsiteY4532" fmla="*/ 5658149 h 6750795"/>
              <a:gd name="connsiteX4533" fmla="*/ 3890944 w 6630249"/>
              <a:gd name="connsiteY4533" fmla="*/ 5635065 h 6750795"/>
              <a:gd name="connsiteX4534" fmla="*/ 3878119 w 6630249"/>
              <a:gd name="connsiteY4534" fmla="*/ 5640195 h 6750795"/>
              <a:gd name="connsiteX4535" fmla="*/ 3875554 w 6630249"/>
              <a:gd name="connsiteY4535" fmla="*/ 5632501 h 6750795"/>
              <a:gd name="connsiteX4536" fmla="*/ 3849905 w 6630249"/>
              <a:gd name="connsiteY4536" fmla="*/ 5555554 h 6750795"/>
              <a:gd name="connsiteX4537" fmla="*/ 3852470 w 6630249"/>
              <a:gd name="connsiteY4537" fmla="*/ 5547859 h 6750795"/>
              <a:gd name="connsiteX4538" fmla="*/ 3849905 w 6630249"/>
              <a:gd name="connsiteY4538" fmla="*/ 5537600 h 6750795"/>
              <a:gd name="connsiteX4539" fmla="*/ 3865295 w 6630249"/>
              <a:gd name="connsiteY4539" fmla="*/ 5524775 h 6750795"/>
              <a:gd name="connsiteX4540" fmla="*/ 3852470 w 6630249"/>
              <a:gd name="connsiteY4540" fmla="*/ 5514515 h 6750795"/>
              <a:gd name="connsiteX4541" fmla="*/ 3842210 w 6630249"/>
              <a:gd name="connsiteY4541" fmla="*/ 5524775 h 6750795"/>
              <a:gd name="connsiteX4542" fmla="*/ 3831951 w 6630249"/>
              <a:gd name="connsiteY4542" fmla="*/ 5517080 h 6750795"/>
              <a:gd name="connsiteX4543" fmla="*/ 3839646 w 6630249"/>
              <a:gd name="connsiteY4543" fmla="*/ 5537600 h 6750795"/>
              <a:gd name="connsiteX4544" fmla="*/ 3834516 w 6630249"/>
              <a:gd name="connsiteY4544" fmla="*/ 5550424 h 6750795"/>
              <a:gd name="connsiteX4545" fmla="*/ 3844776 w 6630249"/>
              <a:gd name="connsiteY4545" fmla="*/ 5570943 h 6750795"/>
              <a:gd name="connsiteX4546" fmla="*/ 3847340 w 6630249"/>
              <a:gd name="connsiteY4546" fmla="*/ 5568378 h 6750795"/>
              <a:gd name="connsiteX4547" fmla="*/ 3862730 w 6630249"/>
              <a:gd name="connsiteY4547" fmla="*/ 5629936 h 6750795"/>
              <a:gd name="connsiteX4548" fmla="*/ 3855035 w 6630249"/>
              <a:gd name="connsiteY4548" fmla="*/ 5637630 h 6750795"/>
              <a:gd name="connsiteX4549" fmla="*/ 3834516 w 6630249"/>
              <a:gd name="connsiteY4549" fmla="*/ 5637630 h 6750795"/>
              <a:gd name="connsiteX4550" fmla="*/ 3852470 w 6630249"/>
              <a:gd name="connsiteY4550" fmla="*/ 5655584 h 6750795"/>
              <a:gd name="connsiteX4551" fmla="*/ 3847340 w 6630249"/>
              <a:gd name="connsiteY4551" fmla="*/ 5665844 h 6750795"/>
              <a:gd name="connsiteX4552" fmla="*/ 3872989 w 6630249"/>
              <a:gd name="connsiteY4552" fmla="*/ 5673539 h 6750795"/>
              <a:gd name="connsiteX4553" fmla="*/ 3883249 w 6630249"/>
              <a:gd name="connsiteY4553" fmla="*/ 5699188 h 6750795"/>
              <a:gd name="connsiteX4554" fmla="*/ 3893508 w 6630249"/>
              <a:gd name="connsiteY4554" fmla="*/ 5735096 h 6750795"/>
              <a:gd name="connsiteX4555" fmla="*/ 3906333 w 6630249"/>
              <a:gd name="connsiteY4555" fmla="*/ 5765875 h 6750795"/>
              <a:gd name="connsiteX4556" fmla="*/ 3934547 w 6630249"/>
              <a:gd name="connsiteY4556" fmla="*/ 5832562 h 6750795"/>
              <a:gd name="connsiteX4557" fmla="*/ 3939677 w 6630249"/>
              <a:gd name="connsiteY4557" fmla="*/ 5847951 h 6750795"/>
              <a:gd name="connsiteX4558" fmla="*/ 3934547 w 6630249"/>
              <a:gd name="connsiteY4558" fmla="*/ 5860776 h 6750795"/>
              <a:gd name="connsiteX4559" fmla="*/ 3926852 w 6630249"/>
              <a:gd name="connsiteY4559" fmla="*/ 5860776 h 6750795"/>
              <a:gd name="connsiteX4560" fmla="*/ 3921722 w 6630249"/>
              <a:gd name="connsiteY4560" fmla="*/ 5845387 h 6750795"/>
              <a:gd name="connsiteX4561" fmla="*/ 3908898 w 6630249"/>
              <a:gd name="connsiteY4561" fmla="*/ 5860776 h 6750795"/>
              <a:gd name="connsiteX4562" fmla="*/ 3883249 w 6630249"/>
              <a:gd name="connsiteY4562" fmla="*/ 5865906 h 6750795"/>
              <a:gd name="connsiteX4563" fmla="*/ 3893508 w 6630249"/>
              <a:gd name="connsiteY4563" fmla="*/ 5878730 h 6750795"/>
              <a:gd name="connsiteX4564" fmla="*/ 3914028 w 6630249"/>
              <a:gd name="connsiteY4564" fmla="*/ 5881295 h 6750795"/>
              <a:gd name="connsiteX4565" fmla="*/ 3896073 w 6630249"/>
              <a:gd name="connsiteY4565" fmla="*/ 5888990 h 6750795"/>
              <a:gd name="connsiteX4566" fmla="*/ 3898638 w 6630249"/>
              <a:gd name="connsiteY4566" fmla="*/ 5899249 h 6750795"/>
              <a:gd name="connsiteX4567" fmla="*/ 3921722 w 6630249"/>
              <a:gd name="connsiteY4567" fmla="*/ 5886425 h 6750795"/>
              <a:gd name="connsiteX4568" fmla="*/ 3934547 w 6630249"/>
              <a:gd name="connsiteY4568" fmla="*/ 5881295 h 6750795"/>
              <a:gd name="connsiteX4569" fmla="*/ 3931982 w 6630249"/>
              <a:gd name="connsiteY4569" fmla="*/ 5886425 h 6750795"/>
              <a:gd name="connsiteX4570" fmla="*/ 3947371 w 6630249"/>
              <a:gd name="connsiteY4570" fmla="*/ 5886425 h 6750795"/>
              <a:gd name="connsiteX4571" fmla="*/ 3970455 w 6630249"/>
              <a:gd name="connsiteY4571" fmla="*/ 5919768 h 6750795"/>
              <a:gd name="connsiteX4572" fmla="*/ 3962760 w 6630249"/>
              <a:gd name="connsiteY4572" fmla="*/ 5958242 h 6750795"/>
              <a:gd name="connsiteX4573" fmla="*/ 3824256 w 6630249"/>
              <a:gd name="connsiteY4573" fmla="*/ 6245510 h 6750795"/>
              <a:gd name="connsiteX4574" fmla="*/ 3775524 w 6630249"/>
              <a:gd name="connsiteY4574" fmla="*/ 6268594 h 6750795"/>
              <a:gd name="connsiteX4575" fmla="*/ 3760134 w 6630249"/>
              <a:gd name="connsiteY4575" fmla="*/ 6322457 h 6750795"/>
              <a:gd name="connsiteX4576" fmla="*/ 3513904 w 6630249"/>
              <a:gd name="connsiteY4576" fmla="*/ 6312197 h 6750795"/>
              <a:gd name="connsiteX4577" fmla="*/ 3413873 w 6630249"/>
              <a:gd name="connsiteY4577" fmla="*/ 6176258 h 6750795"/>
              <a:gd name="connsiteX4578" fmla="*/ 3354881 w 6630249"/>
              <a:gd name="connsiteY4578" fmla="*/ 6096746 h 6750795"/>
              <a:gd name="connsiteX4579" fmla="*/ 3136865 w 6630249"/>
              <a:gd name="connsiteY4579" fmla="*/ 5906944 h 6750795"/>
              <a:gd name="connsiteX4580" fmla="*/ 3077873 w 6630249"/>
              <a:gd name="connsiteY4580" fmla="*/ 5899249 h 6750795"/>
              <a:gd name="connsiteX4581" fmla="*/ 3003492 w 6630249"/>
              <a:gd name="connsiteY4581" fmla="*/ 5886425 h 6750795"/>
              <a:gd name="connsiteX4582" fmla="*/ 2931673 w 6630249"/>
              <a:gd name="connsiteY4582" fmla="*/ 5796654 h 6750795"/>
              <a:gd name="connsiteX4583" fmla="*/ 2985536 w 6630249"/>
              <a:gd name="connsiteY4583" fmla="*/ 5755615 h 6750795"/>
              <a:gd name="connsiteX4584" fmla="*/ 3047094 w 6630249"/>
              <a:gd name="connsiteY4584" fmla="*/ 5653020 h 6750795"/>
              <a:gd name="connsiteX4585" fmla="*/ 3059918 w 6630249"/>
              <a:gd name="connsiteY4585" fmla="*/ 5650455 h 6750795"/>
              <a:gd name="connsiteX4586" fmla="*/ 3077873 w 6630249"/>
              <a:gd name="connsiteY4586" fmla="*/ 5645325 h 6750795"/>
              <a:gd name="connsiteX4587" fmla="*/ 3093262 w 6630249"/>
              <a:gd name="connsiteY4587" fmla="*/ 5570943 h 6750795"/>
              <a:gd name="connsiteX4588" fmla="*/ 3108652 w 6630249"/>
              <a:gd name="connsiteY4588" fmla="*/ 5563249 h 6750795"/>
              <a:gd name="connsiteX4589" fmla="*/ 3124040 w 6630249"/>
              <a:gd name="connsiteY4589" fmla="*/ 5558118 h 6750795"/>
              <a:gd name="connsiteX4590" fmla="*/ 3126605 w 6630249"/>
              <a:gd name="connsiteY4590" fmla="*/ 5555554 h 6750795"/>
              <a:gd name="connsiteX4591" fmla="*/ 3126605 w 6630249"/>
              <a:gd name="connsiteY4591" fmla="*/ 5552989 h 6750795"/>
              <a:gd name="connsiteX4592" fmla="*/ 3116346 w 6630249"/>
              <a:gd name="connsiteY4592" fmla="*/ 5468347 h 6750795"/>
              <a:gd name="connsiteX4593" fmla="*/ 3106086 w 6630249"/>
              <a:gd name="connsiteY4593" fmla="*/ 5373446 h 6750795"/>
              <a:gd name="connsiteX4594" fmla="*/ 3177903 w 6630249"/>
              <a:gd name="connsiteY4594" fmla="*/ 5240072 h 6750795"/>
              <a:gd name="connsiteX4595" fmla="*/ 3218942 w 6630249"/>
              <a:gd name="connsiteY4595" fmla="*/ 5229812 h 6750795"/>
              <a:gd name="connsiteX4596" fmla="*/ 3259980 w 6630249"/>
              <a:gd name="connsiteY4596" fmla="*/ 5283675 h 6750795"/>
              <a:gd name="connsiteX4597" fmla="*/ 3283064 w 6630249"/>
              <a:gd name="connsiteY4597" fmla="*/ 5327278 h 6750795"/>
              <a:gd name="connsiteX4598" fmla="*/ 3493385 w 6630249"/>
              <a:gd name="connsiteY4598" fmla="*/ 5393965 h 6750795"/>
              <a:gd name="connsiteX4599" fmla="*/ 3585721 w 6630249"/>
              <a:gd name="connsiteY4599" fmla="*/ 5329843 h 6750795"/>
              <a:gd name="connsiteX4600" fmla="*/ 3642149 w 6630249"/>
              <a:gd name="connsiteY4600" fmla="*/ 5275980 h 6750795"/>
              <a:gd name="connsiteX4601" fmla="*/ 3667798 w 6630249"/>
              <a:gd name="connsiteY4601" fmla="*/ 5268286 h 6750795"/>
              <a:gd name="connsiteX4602" fmla="*/ 3724226 w 6630249"/>
              <a:gd name="connsiteY4602" fmla="*/ 5240072 h 6750795"/>
              <a:gd name="connsiteX4603" fmla="*/ 3737050 w 6630249"/>
              <a:gd name="connsiteY4603" fmla="*/ 5186209 h 6750795"/>
              <a:gd name="connsiteX4604" fmla="*/ 3747310 w 6630249"/>
              <a:gd name="connsiteY4604" fmla="*/ 5134911 h 6750795"/>
              <a:gd name="connsiteX4605" fmla="*/ 3767829 w 6630249"/>
              <a:gd name="connsiteY4605" fmla="*/ 5116957 h 6750795"/>
              <a:gd name="connsiteX4606" fmla="*/ 3796042 w 6630249"/>
              <a:gd name="connsiteY4606" fmla="*/ 5086178 h 6750795"/>
              <a:gd name="connsiteX4607" fmla="*/ 3783218 w 6630249"/>
              <a:gd name="connsiteY4607" fmla="*/ 5037446 h 6750795"/>
              <a:gd name="connsiteX4608" fmla="*/ 3770393 w 6630249"/>
              <a:gd name="connsiteY4608" fmla="*/ 4996407 h 6750795"/>
              <a:gd name="connsiteX4609" fmla="*/ 3780653 w 6630249"/>
              <a:gd name="connsiteY4609" fmla="*/ 4978453 h 6750795"/>
              <a:gd name="connsiteX4610" fmla="*/ 3790913 w 6630249"/>
              <a:gd name="connsiteY4610" fmla="*/ 4955369 h 6750795"/>
              <a:gd name="connsiteX4611" fmla="*/ 3778088 w 6630249"/>
              <a:gd name="connsiteY4611" fmla="*/ 4911766 h 6750795"/>
              <a:gd name="connsiteX4612" fmla="*/ 3775524 w 6630249"/>
              <a:gd name="connsiteY4612" fmla="*/ 4855338 h 6750795"/>
              <a:gd name="connsiteX4613" fmla="*/ 3778088 w 6630249"/>
              <a:gd name="connsiteY4613" fmla="*/ 4850208 h 6750795"/>
              <a:gd name="connsiteX4614" fmla="*/ 3775524 w 6630249"/>
              <a:gd name="connsiteY4614" fmla="*/ 4845079 h 6750795"/>
              <a:gd name="connsiteX4615" fmla="*/ 3762699 w 6630249"/>
              <a:gd name="connsiteY4615" fmla="*/ 4824559 h 6750795"/>
              <a:gd name="connsiteX4616" fmla="*/ 3716531 w 6630249"/>
              <a:gd name="connsiteY4616" fmla="*/ 4778391 h 6750795"/>
              <a:gd name="connsiteX4617" fmla="*/ 3780653 w 6630249"/>
              <a:gd name="connsiteY4617" fmla="*/ 4765567 h 6750795"/>
              <a:gd name="connsiteX4618" fmla="*/ 3857600 w 6630249"/>
              <a:gd name="connsiteY4618" fmla="*/ 4739918 h 6750795"/>
              <a:gd name="connsiteX4619" fmla="*/ 3844776 w 6630249"/>
              <a:gd name="connsiteY4619" fmla="*/ 4691185 h 6750795"/>
              <a:gd name="connsiteX4620" fmla="*/ 3857600 w 6630249"/>
              <a:gd name="connsiteY4620" fmla="*/ 4650147 h 6750795"/>
              <a:gd name="connsiteX4621" fmla="*/ 3855035 w 6630249"/>
              <a:gd name="connsiteY4621" fmla="*/ 4645017 h 6750795"/>
              <a:gd name="connsiteX4622" fmla="*/ 3844776 w 6630249"/>
              <a:gd name="connsiteY4622" fmla="*/ 4632192 h 6750795"/>
              <a:gd name="connsiteX4623" fmla="*/ 3842210 w 6630249"/>
              <a:gd name="connsiteY4623" fmla="*/ 4632192 h 6750795"/>
              <a:gd name="connsiteX4624" fmla="*/ 3819127 w 6630249"/>
              <a:gd name="connsiteY4624" fmla="*/ 4632192 h 6750795"/>
              <a:gd name="connsiteX4625" fmla="*/ 3832116 w 6630249"/>
              <a:gd name="connsiteY4625" fmla="*/ 4598685 h 6750795"/>
              <a:gd name="connsiteX4626" fmla="*/ 3834515 w 6630249"/>
              <a:gd name="connsiteY4626" fmla="*/ 4596285 h 6750795"/>
              <a:gd name="connsiteX4627" fmla="*/ 3833870 w 6630249"/>
              <a:gd name="connsiteY4627" fmla="*/ 4594160 h 6750795"/>
              <a:gd name="connsiteX4628" fmla="*/ 3841249 w 6630249"/>
              <a:gd name="connsiteY4628" fmla="*/ 4575124 h 6750795"/>
              <a:gd name="connsiteX4629" fmla="*/ 3834516 w 6630249"/>
              <a:gd name="connsiteY4629" fmla="*/ 4514207 h 6750795"/>
              <a:gd name="connsiteX4630" fmla="*/ 3872989 w 6630249"/>
              <a:gd name="connsiteY4630" fmla="*/ 4473169 h 6750795"/>
              <a:gd name="connsiteX4631" fmla="*/ 3852470 w 6630249"/>
              <a:gd name="connsiteY4631" fmla="*/ 4401352 h 6750795"/>
              <a:gd name="connsiteX4632" fmla="*/ 3790913 w 6630249"/>
              <a:gd name="connsiteY4632" fmla="*/ 4393657 h 6750795"/>
              <a:gd name="connsiteX4633" fmla="*/ 3762699 w 6630249"/>
              <a:gd name="connsiteY4633" fmla="*/ 4329535 h 6750795"/>
              <a:gd name="connsiteX4634" fmla="*/ 3762699 w 6630249"/>
              <a:gd name="connsiteY4634" fmla="*/ 4326970 h 6750795"/>
              <a:gd name="connsiteX4635" fmla="*/ 3760134 w 6630249"/>
              <a:gd name="connsiteY4635" fmla="*/ 4324405 h 6750795"/>
              <a:gd name="connsiteX4636" fmla="*/ 3698577 w 6630249"/>
              <a:gd name="connsiteY4636" fmla="*/ 4309016 h 6750795"/>
              <a:gd name="connsiteX4637" fmla="*/ 3621630 w 6630249"/>
              <a:gd name="connsiteY4637" fmla="*/ 4250023 h 6750795"/>
              <a:gd name="connsiteX4638" fmla="*/ 3621630 w 6630249"/>
              <a:gd name="connsiteY4638" fmla="*/ 4247458 h 6750795"/>
              <a:gd name="connsiteX4639" fmla="*/ 3619065 w 6630249"/>
              <a:gd name="connsiteY4639" fmla="*/ 4244893 h 6750795"/>
              <a:gd name="connsiteX4640" fmla="*/ 3506210 w 6630249"/>
              <a:gd name="connsiteY4640" fmla="*/ 4149992 h 6750795"/>
              <a:gd name="connsiteX4641" fmla="*/ 3505876 w 6630249"/>
              <a:gd name="connsiteY4641" fmla="*/ 4142298 h 6750795"/>
              <a:gd name="connsiteX4642" fmla="*/ 3503644 w 6630249"/>
              <a:gd name="connsiteY4642" fmla="*/ 4142298 h 6750795"/>
              <a:gd name="connsiteX4643" fmla="*/ 3490819 w 6630249"/>
              <a:gd name="connsiteY4643" fmla="*/ 4155122 h 6750795"/>
              <a:gd name="connsiteX4644" fmla="*/ 3413872 w 6630249"/>
              <a:gd name="connsiteY4644" fmla="*/ 4314146 h 6750795"/>
              <a:gd name="connsiteX4645" fmla="*/ 3383094 w 6630249"/>
              <a:gd name="connsiteY4645" fmla="*/ 4360314 h 6750795"/>
              <a:gd name="connsiteX4646" fmla="*/ 3393353 w 6630249"/>
              <a:gd name="connsiteY4646" fmla="*/ 4368009 h 6750795"/>
              <a:gd name="connsiteX4647" fmla="*/ 3516468 w 6630249"/>
              <a:gd name="connsiteY4647" fmla="*/ 4196161 h 6750795"/>
              <a:gd name="connsiteX4648" fmla="*/ 3593415 w 6630249"/>
              <a:gd name="connsiteY4648" fmla="*/ 4252588 h 6750795"/>
              <a:gd name="connsiteX4649" fmla="*/ 3585720 w 6630249"/>
              <a:gd name="connsiteY4649" fmla="*/ 4280802 h 6750795"/>
              <a:gd name="connsiteX4650" fmla="*/ 3529293 w 6630249"/>
              <a:gd name="connsiteY4650" fmla="*/ 4442390 h 6750795"/>
              <a:gd name="connsiteX4651" fmla="*/ 3539552 w 6630249"/>
              <a:gd name="connsiteY4651" fmla="*/ 4450085 h 6750795"/>
              <a:gd name="connsiteX4652" fmla="*/ 3588285 w 6630249"/>
              <a:gd name="connsiteY4652" fmla="*/ 4360314 h 6750795"/>
              <a:gd name="connsiteX4653" fmla="*/ 3575461 w 6630249"/>
              <a:gd name="connsiteY4653" fmla="*/ 4403917 h 6750795"/>
              <a:gd name="connsiteX4654" fmla="*/ 3585720 w 6630249"/>
              <a:gd name="connsiteY4654" fmla="*/ 4411612 h 6750795"/>
              <a:gd name="connsiteX4655" fmla="*/ 3598855 w 6630249"/>
              <a:gd name="connsiteY4655" fmla="*/ 4395662 h 6750795"/>
              <a:gd name="connsiteX4656" fmla="*/ 3585721 w 6630249"/>
              <a:gd name="connsiteY4656" fmla="*/ 4425398 h 6750795"/>
              <a:gd name="connsiteX4657" fmla="*/ 3562636 w 6630249"/>
              <a:gd name="connsiteY4657" fmla="*/ 4468039 h 6750795"/>
              <a:gd name="connsiteX4658" fmla="*/ 3557507 w 6630249"/>
              <a:gd name="connsiteY4658" fmla="*/ 4475734 h 6750795"/>
              <a:gd name="connsiteX4659" fmla="*/ 3565201 w 6630249"/>
              <a:gd name="connsiteY4659" fmla="*/ 4475734 h 6750795"/>
              <a:gd name="connsiteX4660" fmla="*/ 3554941 w 6630249"/>
              <a:gd name="connsiteY4660" fmla="*/ 4488558 h 6750795"/>
              <a:gd name="connsiteX4661" fmla="*/ 3526728 w 6630249"/>
              <a:gd name="connsiteY4661" fmla="*/ 4534727 h 6750795"/>
              <a:gd name="connsiteX4662" fmla="*/ 3536987 w 6630249"/>
              <a:gd name="connsiteY4662" fmla="*/ 4542421 h 6750795"/>
              <a:gd name="connsiteX4663" fmla="*/ 3647278 w 6630249"/>
              <a:gd name="connsiteY4663" fmla="*/ 4342360 h 6750795"/>
              <a:gd name="connsiteX4664" fmla="*/ 3708835 w 6630249"/>
              <a:gd name="connsiteY4664" fmla="*/ 4352619 h 6750795"/>
              <a:gd name="connsiteX4665" fmla="*/ 3755003 w 6630249"/>
              <a:gd name="connsiteY4665" fmla="*/ 4357749 h 6750795"/>
              <a:gd name="connsiteX4666" fmla="*/ 3762698 w 6630249"/>
              <a:gd name="connsiteY4666" fmla="*/ 4375703 h 6750795"/>
              <a:gd name="connsiteX4667" fmla="*/ 3790912 w 6630249"/>
              <a:gd name="connsiteY4667" fmla="*/ 4427001 h 6750795"/>
              <a:gd name="connsiteX4668" fmla="*/ 3703705 w 6630249"/>
              <a:gd name="connsiteY4668" fmla="*/ 4509078 h 6750795"/>
              <a:gd name="connsiteX4669" fmla="*/ 3611369 w 6630249"/>
              <a:gd name="connsiteY4669" fmla="*/ 4593720 h 6750795"/>
              <a:gd name="connsiteX4670" fmla="*/ 3616499 w 6630249"/>
              <a:gd name="connsiteY4670" fmla="*/ 4555246 h 6750795"/>
              <a:gd name="connsiteX4671" fmla="*/ 3595980 w 6630249"/>
              <a:gd name="connsiteY4671" fmla="*/ 4537292 h 6750795"/>
              <a:gd name="connsiteX4672" fmla="*/ 3590850 w 6630249"/>
              <a:gd name="connsiteY4672" fmla="*/ 4534727 h 6750795"/>
              <a:gd name="connsiteX4673" fmla="*/ 3588285 w 6630249"/>
              <a:gd name="connsiteY4673" fmla="*/ 4539856 h 6750795"/>
              <a:gd name="connsiteX4674" fmla="*/ 3065047 w 6630249"/>
              <a:gd name="connsiteY4674" fmla="*/ 5037447 h 6750795"/>
              <a:gd name="connsiteX4675" fmla="*/ 2890634 w 6630249"/>
              <a:gd name="connsiteY4675" fmla="*/ 5132348 h 6750795"/>
              <a:gd name="connsiteX4676" fmla="*/ 2895051 w 6630249"/>
              <a:gd name="connsiteY4676" fmla="*/ 5143389 h 6750795"/>
              <a:gd name="connsiteX4677" fmla="*/ 2785474 w 6630249"/>
              <a:gd name="connsiteY4677" fmla="*/ 5188775 h 6750795"/>
              <a:gd name="connsiteX4678" fmla="*/ 2782909 w 6630249"/>
              <a:gd name="connsiteY4678" fmla="*/ 5188775 h 6750795"/>
              <a:gd name="connsiteX4679" fmla="*/ 2777779 w 6630249"/>
              <a:gd name="connsiteY4679" fmla="*/ 5191340 h 6750795"/>
              <a:gd name="connsiteX4680" fmla="*/ 2772649 w 6630249"/>
              <a:gd name="connsiteY4680" fmla="*/ 5193905 h 6750795"/>
              <a:gd name="connsiteX4681" fmla="*/ 2772649 w 6630249"/>
              <a:gd name="connsiteY4681" fmla="*/ 5199035 h 6750795"/>
              <a:gd name="connsiteX4682" fmla="*/ 2772649 w 6630249"/>
              <a:gd name="connsiteY4682" fmla="*/ 5201600 h 6750795"/>
              <a:gd name="connsiteX4683" fmla="*/ 2767519 w 6630249"/>
              <a:gd name="connsiteY4683" fmla="*/ 5204165 h 6750795"/>
              <a:gd name="connsiteX4684" fmla="*/ 2736741 w 6630249"/>
              <a:gd name="connsiteY4684" fmla="*/ 5222119 h 6750795"/>
              <a:gd name="connsiteX4685" fmla="*/ 2729046 w 6630249"/>
              <a:gd name="connsiteY4685" fmla="*/ 5237508 h 6750795"/>
              <a:gd name="connsiteX4686" fmla="*/ 2744435 w 6630249"/>
              <a:gd name="connsiteY4686" fmla="*/ 5232378 h 6750795"/>
              <a:gd name="connsiteX4687" fmla="*/ 2772649 w 6630249"/>
              <a:gd name="connsiteY4687" fmla="*/ 5222119 h 6750795"/>
              <a:gd name="connsiteX4688" fmla="*/ 2554633 w 6630249"/>
              <a:gd name="connsiteY4688" fmla="*/ 5311890 h 6750795"/>
              <a:gd name="connsiteX4689" fmla="*/ 2552068 w 6630249"/>
              <a:gd name="connsiteY4689" fmla="*/ 5311890 h 6750795"/>
              <a:gd name="connsiteX4690" fmla="*/ 2441778 w 6630249"/>
              <a:gd name="connsiteY4690" fmla="*/ 5378577 h 6750795"/>
              <a:gd name="connsiteX4691" fmla="*/ 2439213 w 6630249"/>
              <a:gd name="connsiteY4691" fmla="*/ 5373448 h 6750795"/>
              <a:gd name="connsiteX4692" fmla="*/ 2452037 w 6630249"/>
              <a:gd name="connsiteY4692" fmla="*/ 5365753 h 6750795"/>
              <a:gd name="connsiteX4693" fmla="*/ 2605931 w 6630249"/>
              <a:gd name="connsiteY4693" fmla="*/ 5270852 h 6750795"/>
              <a:gd name="connsiteX4694" fmla="*/ 2600802 w 6630249"/>
              <a:gd name="connsiteY4694" fmla="*/ 5260592 h 6750795"/>
              <a:gd name="connsiteX4695" fmla="*/ 2326358 w 6630249"/>
              <a:gd name="connsiteY4695" fmla="*/ 5401662 h 6750795"/>
              <a:gd name="connsiteX4696" fmla="*/ 2295579 w 6630249"/>
              <a:gd name="connsiteY4696" fmla="*/ 5386272 h 6750795"/>
              <a:gd name="connsiteX4697" fmla="*/ 2316099 w 6630249"/>
              <a:gd name="connsiteY4697" fmla="*/ 5365753 h 6750795"/>
              <a:gd name="connsiteX4698" fmla="*/ 2236586 w 6630249"/>
              <a:gd name="connsiteY4698" fmla="*/ 5263157 h 6750795"/>
              <a:gd name="connsiteX4699" fmla="*/ 2226327 w 6630249"/>
              <a:gd name="connsiteY4699" fmla="*/ 5240073 h 6750795"/>
              <a:gd name="connsiteX4700" fmla="*/ 2315497 w 6630249"/>
              <a:gd name="connsiteY4700" fmla="*/ 5186611 h 6750795"/>
              <a:gd name="connsiteX4701" fmla="*/ 2395045 w 6630249"/>
              <a:gd name="connsiteY4701" fmla="*/ 5115894 h 6750795"/>
              <a:gd name="connsiteX4702" fmla="*/ 2370602 w 6630249"/>
              <a:gd name="connsiteY4702" fmla="*/ 5148698 h 6750795"/>
              <a:gd name="connsiteX4703" fmla="*/ 2241716 w 6630249"/>
              <a:gd name="connsiteY4703" fmla="*/ 5247768 h 6750795"/>
              <a:gd name="connsiteX4704" fmla="*/ 2246846 w 6630249"/>
              <a:gd name="connsiteY4704" fmla="*/ 5258027 h 6750795"/>
              <a:gd name="connsiteX4705" fmla="*/ 2490511 w 6630249"/>
              <a:gd name="connsiteY4705" fmla="*/ 5006668 h 6750795"/>
              <a:gd name="connsiteX4706" fmla="*/ 2480251 w 6630249"/>
              <a:gd name="connsiteY4706" fmla="*/ 5001538 h 6750795"/>
              <a:gd name="connsiteX4707" fmla="*/ 2447871 w 6630249"/>
              <a:gd name="connsiteY4707" fmla="*/ 5044996 h 6750795"/>
              <a:gd name="connsiteX4708" fmla="*/ 2469791 w 6630249"/>
              <a:gd name="connsiteY4708" fmla="*/ 5005626 h 6750795"/>
              <a:gd name="connsiteX4709" fmla="*/ 2508465 w 6630249"/>
              <a:gd name="connsiteY4709" fmla="*/ 4865599 h 6750795"/>
              <a:gd name="connsiteX4710" fmla="*/ 2495642 w 6630249"/>
              <a:gd name="connsiteY4710" fmla="*/ 4863034 h 6750795"/>
              <a:gd name="connsiteX4711" fmla="*/ 2484382 w 6630249"/>
              <a:gd name="connsiteY4711" fmla="*/ 4901533 h 6750795"/>
              <a:gd name="connsiteX4712" fmla="*/ 2490511 w 6630249"/>
              <a:gd name="connsiteY4712" fmla="*/ 4875858 h 6750795"/>
              <a:gd name="connsiteX4713" fmla="*/ 2493076 w 6630249"/>
              <a:gd name="connsiteY4713" fmla="*/ 4863034 h 6750795"/>
              <a:gd name="connsiteX4714" fmla="*/ 2480251 w 6630249"/>
              <a:gd name="connsiteY4714" fmla="*/ 4870729 h 6750795"/>
              <a:gd name="connsiteX4715" fmla="*/ 2472557 w 6630249"/>
              <a:gd name="connsiteY4715" fmla="*/ 4875858 h 6750795"/>
              <a:gd name="connsiteX4716" fmla="*/ 2482816 w 6630249"/>
              <a:gd name="connsiteY4716" fmla="*/ 4832255 h 6750795"/>
              <a:gd name="connsiteX4717" fmla="*/ 2467427 w 6630249"/>
              <a:gd name="connsiteY4717" fmla="*/ 4778392 h 6750795"/>
              <a:gd name="connsiteX4718" fmla="*/ 2459732 w 6630249"/>
              <a:gd name="connsiteY4718" fmla="*/ 4775827 h 6750795"/>
              <a:gd name="connsiteX4719" fmla="*/ 2459732 w 6630249"/>
              <a:gd name="connsiteY4719" fmla="*/ 4783522 h 6750795"/>
              <a:gd name="connsiteX4720" fmla="*/ 2303274 w 6630249"/>
              <a:gd name="connsiteY4720" fmla="*/ 5099004 h 6750795"/>
              <a:gd name="connsiteX4721" fmla="*/ 2405869 w 6630249"/>
              <a:gd name="connsiteY4721" fmla="*/ 4937416 h 6750795"/>
              <a:gd name="connsiteX4722" fmla="*/ 2395610 w 6630249"/>
              <a:gd name="connsiteY4722" fmla="*/ 4932286 h 6750795"/>
              <a:gd name="connsiteX4723" fmla="*/ 2329211 w 6630249"/>
              <a:gd name="connsiteY4723" fmla="*/ 5021708 h 6750795"/>
              <a:gd name="connsiteX4724" fmla="*/ 2362266 w 6630249"/>
              <a:gd name="connsiteY4724" fmla="*/ 4968194 h 6750795"/>
              <a:gd name="connsiteX4725" fmla="*/ 2352007 w 6630249"/>
              <a:gd name="connsiteY4725" fmla="*/ 4960500 h 6750795"/>
              <a:gd name="connsiteX4726" fmla="*/ 2318663 w 6630249"/>
              <a:gd name="connsiteY4726" fmla="*/ 5001538 h 6750795"/>
              <a:gd name="connsiteX4727" fmla="*/ 2269930 w 6630249"/>
              <a:gd name="connsiteY4727" fmla="*/ 5060531 h 6750795"/>
              <a:gd name="connsiteX4728" fmla="*/ 2269930 w 6630249"/>
              <a:gd name="connsiteY4728" fmla="*/ 5047706 h 6750795"/>
              <a:gd name="connsiteX4729" fmla="*/ 2257106 w 6630249"/>
              <a:gd name="connsiteY4729" fmla="*/ 5063096 h 6750795"/>
              <a:gd name="connsiteX4730" fmla="*/ 2151945 w 6630249"/>
              <a:gd name="connsiteY4730" fmla="*/ 5152867 h 6750795"/>
              <a:gd name="connsiteX4731" fmla="*/ 2087823 w 6630249"/>
              <a:gd name="connsiteY4731" fmla="*/ 5068225 h 6750795"/>
              <a:gd name="connsiteX4732" fmla="*/ 2095518 w 6630249"/>
              <a:gd name="connsiteY4732" fmla="*/ 5055401 h 6750795"/>
              <a:gd name="connsiteX4733" fmla="*/ 2113472 w 6630249"/>
              <a:gd name="connsiteY4733" fmla="*/ 5022057 h 6750795"/>
              <a:gd name="connsiteX4734" fmla="*/ 2154510 w 6630249"/>
              <a:gd name="connsiteY4734" fmla="*/ 4927156 h 6750795"/>
              <a:gd name="connsiteX4735" fmla="*/ 2162204 w 6630249"/>
              <a:gd name="connsiteY4735" fmla="*/ 4860469 h 6750795"/>
              <a:gd name="connsiteX4736" fmla="*/ 2226327 w 6630249"/>
              <a:gd name="connsiteY4736" fmla="*/ 4709140 h 6750795"/>
              <a:gd name="connsiteX4737" fmla="*/ 2259670 w 6630249"/>
              <a:gd name="connsiteY4737" fmla="*/ 4706575 h 6750795"/>
              <a:gd name="connsiteX4738" fmla="*/ 2269930 w 6630249"/>
              <a:gd name="connsiteY4738" fmla="*/ 4706575 h 6750795"/>
              <a:gd name="connsiteX4739" fmla="*/ 2272495 w 6630249"/>
              <a:gd name="connsiteY4739" fmla="*/ 4706575 h 6750795"/>
              <a:gd name="connsiteX4740" fmla="*/ 2277625 w 6630249"/>
              <a:gd name="connsiteY4740" fmla="*/ 4701446 h 6750795"/>
              <a:gd name="connsiteX4741" fmla="*/ 2434084 w 6630249"/>
              <a:gd name="connsiteY4741" fmla="*/ 4596285 h 6750795"/>
              <a:gd name="connsiteX4742" fmla="*/ 2457167 w 6630249"/>
              <a:gd name="connsiteY4742" fmla="*/ 4601415 h 6750795"/>
              <a:gd name="connsiteX4743" fmla="*/ 2480251 w 6630249"/>
              <a:gd name="connsiteY4743" fmla="*/ 4606545 h 6750795"/>
              <a:gd name="connsiteX4744" fmla="*/ 2605931 w 6630249"/>
              <a:gd name="connsiteY4744" fmla="*/ 4578330 h 6750795"/>
              <a:gd name="connsiteX4745" fmla="*/ 2731611 w 6630249"/>
              <a:gd name="connsiteY4745" fmla="*/ 4560376 h 6750795"/>
              <a:gd name="connsiteX4746" fmla="*/ 2675183 w 6630249"/>
              <a:gd name="connsiteY4746" fmla="*/ 4742484 h 6750795"/>
              <a:gd name="connsiteX4747" fmla="*/ 2659794 w 6630249"/>
              <a:gd name="connsiteY4747" fmla="*/ 4778392 h 6750795"/>
              <a:gd name="connsiteX4748" fmla="*/ 2652099 w 6630249"/>
              <a:gd name="connsiteY4748" fmla="*/ 4796347 h 6750795"/>
              <a:gd name="connsiteX4749" fmla="*/ 2667489 w 6630249"/>
              <a:gd name="connsiteY4749" fmla="*/ 4788652 h 6750795"/>
              <a:gd name="connsiteX4750" fmla="*/ 2741870 w 6630249"/>
              <a:gd name="connsiteY4750" fmla="*/ 4642453 h 6750795"/>
              <a:gd name="connsiteX4751" fmla="*/ 2764954 w 6630249"/>
              <a:gd name="connsiteY4751" fmla="*/ 4565505 h 6750795"/>
              <a:gd name="connsiteX4752" fmla="*/ 2700832 w 6630249"/>
              <a:gd name="connsiteY4752" fmla="*/ 4783522 h 6750795"/>
              <a:gd name="connsiteX4753" fmla="*/ 2711092 w 6630249"/>
              <a:gd name="connsiteY4753" fmla="*/ 4791217 h 6750795"/>
              <a:gd name="connsiteX4754" fmla="*/ 2780344 w 6630249"/>
              <a:gd name="connsiteY4754" fmla="*/ 4645018 h 6750795"/>
              <a:gd name="connsiteX4755" fmla="*/ 2780344 w 6630249"/>
              <a:gd name="connsiteY4755" fmla="*/ 4642453 h 6750795"/>
              <a:gd name="connsiteX4756" fmla="*/ 2795733 w 6630249"/>
              <a:gd name="connsiteY4756" fmla="*/ 4609109 h 6750795"/>
              <a:gd name="connsiteX4757" fmla="*/ 2795733 w 6630249"/>
              <a:gd name="connsiteY4757" fmla="*/ 4596285 h 6750795"/>
              <a:gd name="connsiteX4758" fmla="*/ 2803429 w 6630249"/>
              <a:gd name="connsiteY4758" fmla="*/ 4593720 h 6750795"/>
              <a:gd name="connsiteX4759" fmla="*/ 2795733 w 6630249"/>
              <a:gd name="connsiteY4759" fmla="*/ 4637323 h 6750795"/>
              <a:gd name="connsiteX4760" fmla="*/ 2749566 w 6630249"/>
              <a:gd name="connsiteY4760" fmla="*/ 4788652 h 6750795"/>
              <a:gd name="connsiteX4761" fmla="*/ 2723916 w 6630249"/>
              <a:gd name="connsiteY4761" fmla="*/ 4816866 h 6750795"/>
              <a:gd name="connsiteX4762" fmla="*/ 2693137 w 6630249"/>
              <a:gd name="connsiteY4762" fmla="*/ 4870729 h 6750795"/>
              <a:gd name="connsiteX4763" fmla="*/ 2693137 w 6630249"/>
              <a:gd name="connsiteY4763" fmla="*/ 4880988 h 6750795"/>
              <a:gd name="connsiteX4764" fmla="*/ 2703397 w 6630249"/>
              <a:gd name="connsiteY4764" fmla="*/ 4873293 h 6750795"/>
              <a:gd name="connsiteX4765" fmla="*/ 2831642 w 6630249"/>
              <a:gd name="connsiteY4765" fmla="*/ 4591154 h 6750795"/>
              <a:gd name="connsiteX4766" fmla="*/ 2713656 w 6630249"/>
              <a:gd name="connsiteY4766" fmla="*/ 4870729 h 6750795"/>
              <a:gd name="connsiteX4767" fmla="*/ 2721351 w 6630249"/>
              <a:gd name="connsiteY4767" fmla="*/ 4880988 h 6750795"/>
              <a:gd name="connsiteX4768" fmla="*/ 2844467 w 6630249"/>
              <a:gd name="connsiteY4768" fmla="*/ 4714270 h 6750795"/>
              <a:gd name="connsiteX4769" fmla="*/ 2854726 w 6630249"/>
              <a:gd name="connsiteY4769" fmla="*/ 4557811 h 6750795"/>
              <a:gd name="connsiteX4770" fmla="*/ 2852161 w 6630249"/>
              <a:gd name="connsiteY4770" fmla="*/ 4457780 h 6750795"/>
              <a:gd name="connsiteX4771" fmla="*/ 3095826 w 6630249"/>
              <a:gd name="connsiteY4771" fmla="*/ 4103825 h 6750795"/>
              <a:gd name="connsiteX4772" fmla="*/ 3098391 w 6630249"/>
              <a:gd name="connsiteY4772" fmla="*/ 4103825 h 6750795"/>
              <a:gd name="connsiteX4773" fmla="*/ 3093261 w 6630249"/>
              <a:gd name="connsiteY4773" fmla="*/ 4147428 h 6750795"/>
              <a:gd name="connsiteX4774" fmla="*/ 3088132 w 6630249"/>
              <a:gd name="connsiteY4774" fmla="*/ 4208985 h 6750795"/>
              <a:gd name="connsiteX4775" fmla="*/ 3090696 w 6630249"/>
              <a:gd name="connsiteY4775" fmla="*/ 4224374 h 6750795"/>
              <a:gd name="connsiteX4776" fmla="*/ 3100955 w 6630249"/>
              <a:gd name="connsiteY4776" fmla="*/ 4211550 h 6750795"/>
              <a:gd name="connsiteX4777" fmla="*/ 3116345 w 6630249"/>
              <a:gd name="connsiteY4777" fmla="*/ 4142298 h 6750795"/>
              <a:gd name="connsiteX4778" fmla="*/ 3126604 w 6630249"/>
              <a:gd name="connsiteY4778" fmla="*/ 4096130 h 6750795"/>
              <a:gd name="connsiteX4779" fmla="*/ 3121475 w 6630249"/>
              <a:gd name="connsiteY4779" fmla="*/ 4147428 h 6750795"/>
              <a:gd name="connsiteX4780" fmla="*/ 3116345 w 6630249"/>
              <a:gd name="connsiteY4780" fmla="*/ 4203856 h 6750795"/>
              <a:gd name="connsiteX4781" fmla="*/ 3121475 w 6630249"/>
              <a:gd name="connsiteY4781" fmla="*/ 4224374 h 6750795"/>
              <a:gd name="connsiteX4782" fmla="*/ 3129169 w 6630249"/>
              <a:gd name="connsiteY4782" fmla="*/ 4203856 h 6750795"/>
              <a:gd name="connsiteX4783" fmla="*/ 3147123 w 6630249"/>
              <a:gd name="connsiteY4783" fmla="*/ 4139733 h 6750795"/>
              <a:gd name="connsiteX4784" fmla="*/ 3188162 w 6630249"/>
              <a:gd name="connsiteY4784" fmla="*/ 4052527 h 6750795"/>
              <a:gd name="connsiteX4785" fmla="*/ 3239460 w 6630249"/>
              <a:gd name="connsiteY4785" fmla="*/ 4049962 h 6750795"/>
              <a:gd name="connsiteX4786" fmla="*/ 3057353 w 6630249"/>
              <a:gd name="connsiteY4786" fmla="*/ 4447520 h 6750795"/>
              <a:gd name="connsiteX4787" fmla="*/ 3067612 w 6630249"/>
              <a:gd name="connsiteY4787" fmla="*/ 4457780 h 6750795"/>
              <a:gd name="connsiteX4788" fmla="*/ 3275368 w 6630249"/>
              <a:gd name="connsiteY4788" fmla="*/ 4060221 h 6750795"/>
              <a:gd name="connsiteX4789" fmla="*/ 3277934 w 6630249"/>
              <a:gd name="connsiteY4789" fmla="*/ 4062786 h 6750795"/>
              <a:gd name="connsiteX4790" fmla="*/ 3275368 w 6630249"/>
              <a:gd name="connsiteY4790" fmla="*/ 4116649 h 6750795"/>
              <a:gd name="connsiteX4791" fmla="*/ 3272803 w 6630249"/>
              <a:gd name="connsiteY4791" fmla="*/ 4160252 h 6750795"/>
              <a:gd name="connsiteX4792" fmla="*/ 3275368 w 6630249"/>
              <a:gd name="connsiteY4792" fmla="*/ 4162817 h 6750795"/>
              <a:gd name="connsiteX4793" fmla="*/ 3272803 w 6630249"/>
              <a:gd name="connsiteY4793" fmla="*/ 4165382 h 6750795"/>
              <a:gd name="connsiteX4794" fmla="*/ 3272803 w 6630249"/>
              <a:gd name="connsiteY4794" fmla="*/ 4188466 h 6750795"/>
              <a:gd name="connsiteX4795" fmla="*/ 3277934 w 6630249"/>
              <a:gd name="connsiteY4795" fmla="*/ 4191031 h 6750795"/>
              <a:gd name="connsiteX4796" fmla="*/ 3283063 w 6630249"/>
              <a:gd name="connsiteY4796" fmla="*/ 4188466 h 6750795"/>
              <a:gd name="connsiteX4797" fmla="*/ 3324101 w 6630249"/>
              <a:gd name="connsiteY4797" fmla="*/ 4060221 h 6750795"/>
              <a:gd name="connsiteX4798" fmla="*/ 3377964 w 6630249"/>
              <a:gd name="connsiteY4798" fmla="*/ 4034573 h 6750795"/>
              <a:gd name="connsiteX4799" fmla="*/ 3419002 w 6630249"/>
              <a:gd name="connsiteY4799" fmla="*/ 4014053 h 6750795"/>
              <a:gd name="connsiteX4800" fmla="*/ 3496551 w 6630249"/>
              <a:gd name="connsiteY4800" fmla="*/ 4098454 h 6750795"/>
              <a:gd name="connsiteX4801" fmla="*/ 3505795 w 6630249"/>
              <a:gd name="connsiteY4801" fmla="*/ 4140415 h 6750795"/>
              <a:gd name="connsiteX4802" fmla="*/ 3503244 w 6630249"/>
              <a:gd name="connsiteY4802" fmla="*/ 4081582 h 6750795"/>
              <a:gd name="connsiteX4803" fmla="*/ 3385660 w 6630249"/>
              <a:gd name="connsiteY4803" fmla="*/ 3973015 h 6750795"/>
              <a:gd name="connsiteX4804" fmla="*/ 3380530 w 6630249"/>
              <a:gd name="connsiteY4804" fmla="*/ 3973015 h 6750795"/>
              <a:gd name="connsiteX4805" fmla="*/ 3377965 w 6630249"/>
              <a:gd name="connsiteY4805" fmla="*/ 3975580 h 6750795"/>
              <a:gd name="connsiteX4806" fmla="*/ 3229201 w 6630249"/>
              <a:gd name="connsiteY4806" fmla="*/ 4014053 h 6750795"/>
              <a:gd name="connsiteX4807" fmla="*/ 3206117 w 6630249"/>
              <a:gd name="connsiteY4807" fmla="*/ 4011488 h 6750795"/>
              <a:gd name="connsiteX4808" fmla="*/ 3121476 w 6630249"/>
              <a:gd name="connsiteY4808" fmla="*/ 4047397 h 6750795"/>
              <a:gd name="connsiteX4809" fmla="*/ 3106086 w 6630249"/>
              <a:gd name="connsiteY4809" fmla="*/ 4060221 h 6750795"/>
              <a:gd name="connsiteX4810" fmla="*/ 2939368 w 6630249"/>
              <a:gd name="connsiteY4810" fmla="*/ 4124343 h 6750795"/>
              <a:gd name="connsiteX4811" fmla="*/ 2808559 w 6630249"/>
              <a:gd name="connsiteY4811" fmla="*/ 4509077 h 6750795"/>
              <a:gd name="connsiteX4812" fmla="*/ 2752131 w 6630249"/>
              <a:gd name="connsiteY4812" fmla="*/ 4493688 h 6750795"/>
              <a:gd name="connsiteX4813" fmla="*/ 2739307 w 6630249"/>
              <a:gd name="connsiteY4813" fmla="*/ 4501383 h 6750795"/>
              <a:gd name="connsiteX4814" fmla="*/ 2739307 w 6630249"/>
              <a:gd name="connsiteY4814" fmla="*/ 4498818 h 6750795"/>
              <a:gd name="connsiteX4815" fmla="*/ 2736742 w 6630249"/>
              <a:gd name="connsiteY4815" fmla="*/ 4480863 h 6750795"/>
              <a:gd name="connsiteX4816" fmla="*/ 2734177 w 6630249"/>
              <a:gd name="connsiteY4816" fmla="*/ 4478299 h 6750795"/>
              <a:gd name="connsiteX4817" fmla="*/ 2731612 w 6630249"/>
              <a:gd name="connsiteY4817" fmla="*/ 4478299 h 6750795"/>
              <a:gd name="connsiteX4818" fmla="*/ 2721352 w 6630249"/>
              <a:gd name="connsiteY4818" fmla="*/ 4483429 h 6750795"/>
              <a:gd name="connsiteX4819" fmla="*/ 2716223 w 6630249"/>
              <a:gd name="connsiteY4819" fmla="*/ 4514207 h 6750795"/>
              <a:gd name="connsiteX4820" fmla="*/ 2618757 w 6630249"/>
              <a:gd name="connsiteY4820" fmla="*/ 4519337 h 6750795"/>
              <a:gd name="connsiteX4821" fmla="*/ 2636711 w 6630249"/>
              <a:gd name="connsiteY4821" fmla="*/ 3644709 h 6750795"/>
              <a:gd name="connsiteX4822" fmla="*/ 2631581 w 6630249"/>
              <a:gd name="connsiteY4822" fmla="*/ 3647273 h 6750795"/>
              <a:gd name="connsiteX4823" fmla="*/ 2598237 w 6630249"/>
              <a:gd name="connsiteY4823" fmla="*/ 3590846 h 6750795"/>
              <a:gd name="connsiteX4824" fmla="*/ 2580284 w 6630249"/>
              <a:gd name="connsiteY4824" fmla="*/ 3580586 h 6750795"/>
              <a:gd name="connsiteX4825" fmla="*/ 2570025 w 6630249"/>
              <a:gd name="connsiteY4825" fmla="*/ 3608800 h 6750795"/>
              <a:gd name="connsiteX4826" fmla="*/ 2582848 w 6630249"/>
              <a:gd name="connsiteY4826" fmla="*/ 3611365 h 6750795"/>
              <a:gd name="connsiteX4827" fmla="*/ 2634147 w 6630249"/>
              <a:gd name="connsiteY4827" fmla="*/ 4373138 h 6750795"/>
              <a:gd name="connsiteX4828" fmla="*/ 2631581 w 6630249"/>
              <a:gd name="connsiteY4828" fmla="*/ 4373138 h 6750795"/>
              <a:gd name="connsiteX4829" fmla="*/ 2629016 w 6630249"/>
              <a:gd name="connsiteY4829" fmla="*/ 4380833 h 6750795"/>
              <a:gd name="connsiteX4830" fmla="*/ 2621321 w 6630249"/>
              <a:gd name="connsiteY4830" fmla="*/ 4406482 h 6750795"/>
              <a:gd name="connsiteX4831" fmla="*/ 2567459 w 6630249"/>
              <a:gd name="connsiteY4831" fmla="*/ 4521902 h 6750795"/>
              <a:gd name="connsiteX4832" fmla="*/ 2575153 w 6630249"/>
              <a:gd name="connsiteY4832" fmla="*/ 4503948 h 6750795"/>
              <a:gd name="connsiteX4833" fmla="*/ 2603367 w 6630249"/>
              <a:gd name="connsiteY4833" fmla="*/ 4380833 h 6750795"/>
              <a:gd name="connsiteX4834" fmla="*/ 2598237 w 6630249"/>
              <a:gd name="connsiteY4834" fmla="*/ 4360314 h 6750795"/>
              <a:gd name="connsiteX4835" fmla="*/ 2590543 w 6630249"/>
              <a:gd name="connsiteY4835" fmla="*/ 4380833 h 6750795"/>
              <a:gd name="connsiteX4836" fmla="*/ 2554634 w 6630249"/>
              <a:gd name="connsiteY4836" fmla="*/ 4460345 h 6750795"/>
              <a:gd name="connsiteX4837" fmla="*/ 2516162 w 6630249"/>
              <a:gd name="connsiteY4837" fmla="*/ 4550116 h 6750795"/>
              <a:gd name="connsiteX4838" fmla="*/ 2511031 w 6630249"/>
              <a:gd name="connsiteY4838" fmla="*/ 4550116 h 6750795"/>
              <a:gd name="connsiteX4839" fmla="*/ 2498207 w 6630249"/>
              <a:gd name="connsiteY4839" fmla="*/ 4550116 h 6750795"/>
              <a:gd name="connsiteX4840" fmla="*/ 2552069 w 6630249"/>
              <a:gd name="connsiteY4840" fmla="*/ 4416741 h 6750795"/>
              <a:gd name="connsiteX4841" fmla="*/ 2585413 w 6630249"/>
              <a:gd name="connsiteY4841" fmla="*/ 4321840 h 6750795"/>
              <a:gd name="connsiteX4842" fmla="*/ 2605932 w 6630249"/>
              <a:gd name="connsiteY4842" fmla="*/ 4285932 h 6750795"/>
              <a:gd name="connsiteX4843" fmla="*/ 2626451 w 6630249"/>
              <a:gd name="connsiteY4843" fmla="*/ 4175641 h 6750795"/>
              <a:gd name="connsiteX4844" fmla="*/ 2618757 w 6630249"/>
              <a:gd name="connsiteY4844" fmla="*/ 4165382 h 6750795"/>
              <a:gd name="connsiteX4845" fmla="*/ 2616192 w 6630249"/>
              <a:gd name="connsiteY4845" fmla="*/ 4178206 h 6750795"/>
              <a:gd name="connsiteX4846" fmla="*/ 2498207 w 6630249"/>
              <a:gd name="connsiteY4846" fmla="*/ 4483429 h 6750795"/>
              <a:gd name="connsiteX4847" fmla="*/ 2469993 w 6630249"/>
              <a:gd name="connsiteY4847" fmla="*/ 4550116 h 6750795"/>
              <a:gd name="connsiteX4848" fmla="*/ 2454604 w 6630249"/>
              <a:gd name="connsiteY4848" fmla="*/ 4550116 h 6750795"/>
              <a:gd name="connsiteX4849" fmla="*/ 2452039 w 6630249"/>
              <a:gd name="connsiteY4849" fmla="*/ 4550116 h 6750795"/>
              <a:gd name="connsiteX4850" fmla="*/ 2485383 w 6630249"/>
              <a:gd name="connsiteY4850" fmla="*/ 4491123 h 6750795"/>
              <a:gd name="connsiteX4851" fmla="*/ 2495642 w 6630249"/>
              <a:gd name="connsiteY4851" fmla="*/ 4468039 h 6750795"/>
              <a:gd name="connsiteX4852" fmla="*/ 2495642 w 6630249"/>
              <a:gd name="connsiteY4852" fmla="*/ 4465474 h 6750795"/>
              <a:gd name="connsiteX4853" fmla="*/ 2490512 w 6630249"/>
              <a:gd name="connsiteY4853" fmla="*/ 4450085 h 6750795"/>
              <a:gd name="connsiteX4854" fmla="*/ 2487947 w 6630249"/>
              <a:gd name="connsiteY4854" fmla="*/ 4447520 h 6750795"/>
              <a:gd name="connsiteX4855" fmla="*/ 2587978 w 6630249"/>
              <a:gd name="connsiteY4855" fmla="*/ 4198725 h 6750795"/>
              <a:gd name="connsiteX4856" fmla="*/ 2608497 w 6630249"/>
              <a:gd name="connsiteY4856" fmla="*/ 4139733 h 6750795"/>
              <a:gd name="connsiteX4857" fmla="*/ 2641841 w 6630249"/>
              <a:gd name="connsiteY4857" fmla="*/ 4042267 h 6750795"/>
              <a:gd name="connsiteX4858" fmla="*/ 2641841 w 6630249"/>
              <a:gd name="connsiteY4858" fmla="*/ 4039702 h 6750795"/>
              <a:gd name="connsiteX4859" fmla="*/ 2639276 w 6630249"/>
              <a:gd name="connsiteY4859" fmla="*/ 4003794 h 6750795"/>
              <a:gd name="connsiteX4860" fmla="*/ 2618757 w 6630249"/>
              <a:gd name="connsiteY4860" fmla="*/ 3996099 h 6750795"/>
              <a:gd name="connsiteX4861" fmla="*/ 2613627 w 6630249"/>
              <a:gd name="connsiteY4861" fmla="*/ 3996099 h 6750795"/>
              <a:gd name="connsiteX4862" fmla="*/ 2613627 w 6630249"/>
              <a:gd name="connsiteY4862" fmla="*/ 4001228 h 6750795"/>
              <a:gd name="connsiteX4863" fmla="*/ 2416130 w 6630249"/>
              <a:gd name="connsiteY4863" fmla="*/ 4542421 h 6750795"/>
              <a:gd name="connsiteX4864" fmla="*/ 2390482 w 6630249"/>
              <a:gd name="connsiteY4864" fmla="*/ 4544986 h 6750795"/>
              <a:gd name="connsiteX4865" fmla="*/ 2639276 w 6630249"/>
              <a:gd name="connsiteY4865" fmla="*/ 3839640 h 6750795"/>
              <a:gd name="connsiteX4866" fmla="*/ 2639276 w 6630249"/>
              <a:gd name="connsiteY4866" fmla="*/ 3837075 h 6750795"/>
              <a:gd name="connsiteX4867" fmla="*/ 2636711 w 6630249"/>
              <a:gd name="connsiteY4867" fmla="*/ 3834510 h 6750795"/>
              <a:gd name="connsiteX4868" fmla="*/ 2613627 w 6630249"/>
              <a:gd name="connsiteY4868" fmla="*/ 3808862 h 6750795"/>
              <a:gd name="connsiteX4869" fmla="*/ 2608497 w 6630249"/>
              <a:gd name="connsiteY4869" fmla="*/ 3831946 h 6750795"/>
              <a:gd name="connsiteX4870" fmla="*/ 2608497 w 6630249"/>
              <a:gd name="connsiteY4870" fmla="*/ 3855030 h 6750795"/>
              <a:gd name="connsiteX4871" fmla="*/ 2595673 w 6630249"/>
              <a:gd name="connsiteY4871" fmla="*/ 3893503 h 6750795"/>
              <a:gd name="connsiteX4872" fmla="*/ 2587978 w 6630249"/>
              <a:gd name="connsiteY4872" fmla="*/ 3914022 h 6750795"/>
              <a:gd name="connsiteX4873" fmla="*/ 2352007 w 6630249"/>
              <a:gd name="connsiteY4873" fmla="*/ 4542421 h 6750795"/>
              <a:gd name="connsiteX4874" fmla="*/ 2326358 w 6630249"/>
              <a:gd name="connsiteY4874" fmla="*/ 4562940 h 6750795"/>
              <a:gd name="connsiteX4875" fmla="*/ 2316099 w 6630249"/>
              <a:gd name="connsiteY4875" fmla="*/ 4573200 h 6750795"/>
              <a:gd name="connsiteX4876" fmla="*/ 2336617 w 6630249"/>
              <a:gd name="connsiteY4876" fmla="*/ 4527032 h 6750795"/>
              <a:gd name="connsiteX4877" fmla="*/ 2598237 w 6630249"/>
              <a:gd name="connsiteY4877" fmla="*/ 3696006 h 6750795"/>
              <a:gd name="connsiteX4878" fmla="*/ 2585413 w 6630249"/>
              <a:gd name="connsiteY4878" fmla="*/ 3693441 h 6750795"/>
              <a:gd name="connsiteX4879" fmla="*/ 2575153 w 6630249"/>
              <a:gd name="connsiteY4879" fmla="*/ 3721655 h 6750795"/>
              <a:gd name="connsiteX4880" fmla="*/ 2572588 w 6630249"/>
              <a:gd name="connsiteY4880" fmla="*/ 3731915 h 6750795"/>
              <a:gd name="connsiteX4881" fmla="*/ 2564894 w 6630249"/>
              <a:gd name="connsiteY4881" fmla="*/ 3767823 h 6750795"/>
              <a:gd name="connsiteX4882" fmla="*/ 2549505 w 6630249"/>
              <a:gd name="connsiteY4882" fmla="*/ 3831946 h 6750795"/>
              <a:gd name="connsiteX4883" fmla="*/ 2534115 w 6630249"/>
              <a:gd name="connsiteY4883" fmla="*/ 3903762 h 6750795"/>
              <a:gd name="connsiteX4884" fmla="*/ 2518726 w 6630249"/>
              <a:gd name="connsiteY4884" fmla="*/ 3975580 h 6750795"/>
              <a:gd name="connsiteX4885" fmla="*/ 2308404 w 6630249"/>
              <a:gd name="connsiteY4885" fmla="*/ 4532161 h 6750795"/>
              <a:gd name="connsiteX4886" fmla="*/ 2267365 w 6630249"/>
              <a:gd name="connsiteY4886" fmla="*/ 4591154 h 6750795"/>
              <a:gd name="connsiteX4887" fmla="*/ 2231457 w 6630249"/>
              <a:gd name="connsiteY4887" fmla="*/ 4645017 h 6750795"/>
              <a:gd name="connsiteX4888" fmla="*/ 2498207 w 6630249"/>
              <a:gd name="connsiteY4888" fmla="*/ 3957625 h 6750795"/>
              <a:gd name="connsiteX4889" fmla="*/ 2546940 w 6630249"/>
              <a:gd name="connsiteY4889" fmla="*/ 3757564 h 6750795"/>
              <a:gd name="connsiteX4890" fmla="*/ 2541810 w 6630249"/>
              <a:gd name="connsiteY4890" fmla="*/ 3760129 h 6750795"/>
              <a:gd name="connsiteX4891" fmla="*/ 2528985 w 6630249"/>
              <a:gd name="connsiteY4891" fmla="*/ 3754999 h 6750795"/>
              <a:gd name="connsiteX4892" fmla="*/ 2518726 w 6630249"/>
              <a:gd name="connsiteY4892" fmla="*/ 3734480 h 6750795"/>
              <a:gd name="connsiteX4893" fmla="*/ 2516162 w 6630249"/>
              <a:gd name="connsiteY4893" fmla="*/ 3734480 h 6750795"/>
              <a:gd name="connsiteX4894" fmla="*/ 2187853 w 6630249"/>
              <a:gd name="connsiteY4894" fmla="*/ 4652712 h 6750795"/>
              <a:gd name="connsiteX4895" fmla="*/ 2154510 w 6630249"/>
              <a:gd name="connsiteY4895" fmla="*/ 4691185 h 6750795"/>
              <a:gd name="connsiteX4896" fmla="*/ 2139121 w 6630249"/>
              <a:gd name="connsiteY4896" fmla="*/ 4706574 h 6750795"/>
              <a:gd name="connsiteX4897" fmla="*/ 2500772 w 6630249"/>
              <a:gd name="connsiteY4897" fmla="*/ 3729350 h 6750795"/>
              <a:gd name="connsiteX4898" fmla="*/ 2485383 w 6630249"/>
              <a:gd name="connsiteY4898" fmla="*/ 3711396 h 6750795"/>
              <a:gd name="connsiteX4899" fmla="*/ 2486477 w 6630249"/>
              <a:gd name="connsiteY4899" fmla="*/ 3689136 h 6750795"/>
              <a:gd name="connsiteX4900" fmla="*/ 2489681 w 6630249"/>
              <a:gd name="connsiteY4900" fmla="*/ 3676732 h 6750795"/>
              <a:gd name="connsiteX4901" fmla="*/ 2496282 w 6630249"/>
              <a:gd name="connsiteY4901" fmla="*/ 3661059 h 6750795"/>
              <a:gd name="connsiteX4902" fmla="*/ 2526420 w 6630249"/>
              <a:gd name="connsiteY4902" fmla="*/ 3624189 h 6750795"/>
              <a:gd name="connsiteX4903" fmla="*/ 2513596 w 6630249"/>
              <a:gd name="connsiteY4903" fmla="*/ 3611365 h 6750795"/>
              <a:gd name="connsiteX4904" fmla="*/ 2539246 w 6630249"/>
              <a:gd name="connsiteY4904" fmla="*/ 3608800 h 6750795"/>
              <a:gd name="connsiteX4905" fmla="*/ 2554634 w 6630249"/>
              <a:gd name="connsiteY4905" fmla="*/ 3575457 h 6750795"/>
              <a:gd name="connsiteX4906" fmla="*/ 2518726 w 6630249"/>
              <a:gd name="connsiteY4906" fmla="*/ 3588281 h 6750795"/>
              <a:gd name="connsiteX4907" fmla="*/ 2411000 w 6630249"/>
              <a:gd name="connsiteY4907" fmla="*/ 3624189 h 6750795"/>
              <a:gd name="connsiteX4908" fmla="*/ 2411000 w 6630249"/>
              <a:gd name="connsiteY4908" fmla="*/ 3652403 h 6750795"/>
              <a:gd name="connsiteX4909" fmla="*/ 2449474 w 6630249"/>
              <a:gd name="connsiteY4909" fmla="*/ 3631884 h 6750795"/>
              <a:gd name="connsiteX4910" fmla="*/ 2431520 w 6630249"/>
              <a:gd name="connsiteY4910" fmla="*/ 3701136 h 6750795"/>
              <a:gd name="connsiteX4911" fmla="*/ 2416130 w 6630249"/>
              <a:gd name="connsiteY4911" fmla="*/ 3778083 h 6750795"/>
              <a:gd name="connsiteX4912" fmla="*/ 2426390 w 6630249"/>
              <a:gd name="connsiteY4912" fmla="*/ 3783213 h 6750795"/>
              <a:gd name="connsiteX4913" fmla="*/ 2457168 w 6630249"/>
              <a:gd name="connsiteY4913" fmla="*/ 3706266 h 6750795"/>
              <a:gd name="connsiteX4914" fmla="*/ 2482817 w 6630249"/>
              <a:gd name="connsiteY4914" fmla="*/ 3642143 h 6750795"/>
              <a:gd name="connsiteX4915" fmla="*/ 2485383 w 6630249"/>
              <a:gd name="connsiteY4915" fmla="*/ 3639579 h 6750795"/>
              <a:gd name="connsiteX4916" fmla="*/ 2482817 w 6630249"/>
              <a:gd name="connsiteY4916" fmla="*/ 3629319 h 6750795"/>
              <a:gd name="connsiteX4917" fmla="*/ 2472558 w 6630249"/>
              <a:gd name="connsiteY4917" fmla="*/ 3624189 h 6750795"/>
              <a:gd name="connsiteX4918" fmla="*/ 2467428 w 6630249"/>
              <a:gd name="connsiteY4918" fmla="*/ 3624189 h 6750795"/>
              <a:gd name="connsiteX4919" fmla="*/ 2505901 w 6630249"/>
              <a:gd name="connsiteY4919" fmla="*/ 3613930 h 6750795"/>
              <a:gd name="connsiteX4920" fmla="*/ 2489681 w 6630249"/>
              <a:gd name="connsiteY4920" fmla="*/ 3676732 h 6750795"/>
              <a:gd name="connsiteX4921" fmla="*/ 2486744 w 6630249"/>
              <a:gd name="connsiteY4921" fmla="*/ 3683703 h 6750795"/>
              <a:gd name="connsiteX4922" fmla="*/ 2486477 w 6630249"/>
              <a:gd name="connsiteY4922" fmla="*/ 3689136 h 6750795"/>
              <a:gd name="connsiteX4923" fmla="*/ 2480894 w 6630249"/>
              <a:gd name="connsiteY4923" fmla="*/ 3710755 h 6750795"/>
              <a:gd name="connsiteX4924" fmla="*/ 2459733 w 6630249"/>
              <a:gd name="connsiteY4924" fmla="*/ 3803732 h 6750795"/>
              <a:gd name="connsiteX4925" fmla="*/ 2395611 w 6630249"/>
              <a:gd name="connsiteY4925" fmla="*/ 4055091 h 6750795"/>
              <a:gd name="connsiteX4926" fmla="*/ 2121166 w 6630249"/>
              <a:gd name="connsiteY4926" fmla="*/ 4675795 h 6750795"/>
              <a:gd name="connsiteX4927" fmla="*/ 2062175 w 6630249"/>
              <a:gd name="connsiteY4927" fmla="*/ 4745048 h 6750795"/>
              <a:gd name="connsiteX4928" fmla="*/ 2044220 w 6630249"/>
              <a:gd name="connsiteY4928" fmla="*/ 4765567 h 6750795"/>
              <a:gd name="connsiteX4929" fmla="*/ 2044220 w 6630249"/>
              <a:gd name="connsiteY4929" fmla="*/ 4763002 h 6750795"/>
              <a:gd name="connsiteX4930" fmla="*/ 2039091 w 6630249"/>
              <a:gd name="connsiteY4930" fmla="*/ 4760437 h 6750795"/>
              <a:gd name="connsiteX4931" fmla="*/ 2367396 w 6630249"/>
              <a:gd name="connsiteY4931" fmla="*/ 4042267 h 6750795"/>
              <a:gd name="connsiteX4932" fmla="*/ 2354572 w 6630249"/>
              <a:gd name="connsiteY4932" fmla="*/ 4037137 h 6750795"/>
              <a:gd name="connsiteX4933" fmla="*/ 1910845 w 6630249"/>
              <a:gd name="connsiteY4933" fmla="*/ 4888682 h 6750795"/>
              <a:gd name="connsiteX4934" fmla="*/ 1931364 w 6630249"/>
              <a:gd name="connsiteY4934" fmla="*/ 4845079 h 6750795"/>
              <a:gd name="connsiteX4935" fmla="*/ 1951883 w 6630249"/>
              <a:gd name="connsiteY4935" fmla="*/ 4819430 h 6750795"/>
              <a:gd name="connsiteX4936" fmla="*/ 2033961 w 6630249"/>
              <a:gd name="connsiteY4936" fmla="*/ 4673230 h 6750795"/>
              <a:gd name="connsiteX4937" fmla="*/ 2295579 w 6630249"/>
              <a:gd name="connsiteY4937" fmla="*/ 4088435 h 6750795"/>
              <a:gd name="connsiteX4938" fmla="*/ 2282755 w 6630249"/>
              <a:gd name="connsiteY4938" fmla="*/ 4085870 h 6750795"/>
              <a:gd name="connsiteX4939" fmla="*/ 1982663 w 6630249"/>
              <a:gd name="connsiteY4939" fmla="*/ 4686055 h 6750795"/>
              <a:gd name="connsiteX4940" fmla="*/ 1974967 w 6630249"/>
              <a:gd name="connsiteY4940" fmla="*/ 4693750 h 6750795"/>
              <a:gd name="connsiteX4941" fmla="*/ 2049350 w 6630249"/>
              <a:gd name="connsiteY4941" fmla="*/ 4542421 h 6750795"/>
              <a:gd name="connsiteX4942" fmla="*/ 2234022 w 6630249"/>
              <a:gd name="connsiteY4942" fmla="*/ 4119214 h 6750795"/>
              <a:gd name="connsiteX4943" fmla="*/ 2223762 w 6630249"/>
              <a:gd name="connsiteY4943" fmla="*/ 4114084 h 6750795"/>
              <a:gd name="connsiteX4944" fmla="*/ 2157076 w 6630249"/>
              <a:gd name="connsiteY4944" fmla="*/ 4257718 h 6750795"/>
              <a:gd name="connsiteX4945" fmla="*/ 2123731 w 6630249"/>
              <a:gd name="connsiteY4945" fmla="*/ 4339794 h 6750795"/>
              <a:gd name="connsiteX4946" fmla="*/ 1998053 w 6630249"/>
              <a:gd name="connsiteY4946" fmla="*/ 4565505 h 6750795"/>
              <a:gd name="connsiteX4947" fmla="*/ 1985228 w 6630249"/>
              <a:gd name="connsiteY4947" fmla="*/ 4586024 h 6750795"/>
              <a:gd name="connsiteX4948" fmla="*/ 1982663 w 6630249"/>
              <a:gd name="connsiteY4948" fmla="*/ 4586024 h 6750795"/>
              <a:gd name="connsiteX4949" fmla="*/ 1980098 w 6630249"/>
              <a:gd name="connsiteY4949" fmla="*/ 4586024 h 6750795"/>
              <a:gd name="connsiteX4950" fmla="*/ 2177594 w 6630249"/>
              <a:gd name="connsiteY4950" fmla="*/ 4119214 h 6750795"/>
              <a:gd name="connsiteX4951" fmla="*/ 2164770 w 6630249"/>
              <a:gd name="connsiteY4951" fmla="*/ 4114084 h 6750795"/>
              <a:gd name="connsiteX4952" fmla="*/ 2113472 w 6630249"/>
              <a:gd name="connsiteY4952" fmla="*/ 4226939 h 6750795"/>
              <a:gd name="connsiteX4953" fmla="*/ 1912930 w 6630249"/>
              <a:gd name="connsiteY4953" fmla="*/ 4628385 h 6750795"/>
              <a:gd name="connsiteX4954" fmla="*/ 1885932 w 6630249"/>
              <a:gd name="connsiteY4954" fmla="*/ 4667764 h 6750795"/>
              <a:gd name="connsiteX4955" fmla="*/ 1926234 w 6630249"/>
              <a:gd name="connsiteY4955" fmla="*/ 4593719 h 6750795"/>
              <a:gd name="connsiteX4956" fmla="*/ 1941624 w 6630249"/>
              <a:gd name="connsiteY4956" fmla="*/ 4562940 h 6750795"/>
              <a:gd name="connsiteX4957" fmla="*/ 1946754 w 6630249"/>
              <a:gd name="connsiteY4957" fmla="*/ 4555246 h 6750795"/>
              <a:gd name="connsiteX4958" fmla="*/ 1939059 w 6630249"/>
              <a:gd name="connsiteY4958" fmla="*/ 4555246 h 6750795"/>
              <a:gd name="connsiteX4959" fmla="*/ 2131426 w 6630249"/>
              <a:gd name="connsiteY4959" fmla="*/ 4114084 h 6750795"/>
              <a:gd name="connsiteX4960" fmla="*/ 2118601 w 6630249"/>
              <a:gd name="connsiteY4960" fmla="*/ 4108954 h 6750795"/>
              <a:gd name="connsiteX4961" fmla="*/ 2041657 w 6630249"/>
              <a:gd name="connsiteY4961" fmla="*/ 4275672 h 6750795"/>
              <a:gd name="connsiteX4962" fmla="*/ 1951883 w 6630249"/>
              <a:gd name="connsiteY4962" fmla="*/ 4468039 h 6750795"/>
              <a:gd name="connsiteX4963" fmla="*/ 1936495 w 6630249"/>
              <a:gd name="connsiteY4963" fmla="*/ 4429566 h 6750795"/>
              <a:gd name="connsiteX4964" fmla="*/ 2059610 w 6630249"/>
              <a:gd name="connsiteY4964" fmla="*/ 4144863 h 6750795"/>
              <a:gd name="connsiteX4965" fmla="*/ 2108342 w 6630249"/>
              <a:gd name="connsiteY4965" fmla="*/ 4021748 h 6750795"/>
              <a:gd name="connsiteX4966" fmla="*/ 2113472 w 6630249"/>
              <a:gd name="connsiteY4966" fmla="*/ 4021748 h 6750795"/>
              <a:gd name="connsiteX4967" fmla="*/ 2118601 w 6630249"/>
              <a:gd name="connsiteY4967" fmla="*/ 4021748 h 6750795"/>
              <a:gd name="connsiteX4968" fmla="*/ 2118601 w 6630249"/>
              <a:gd name="connsiteY4968" fmla="*/ 4016618 h 6750795"/>
              <a:gd name="connsiteX4969" fmla="*/ 2203243 w 6630249"/>
              <a:gd name="connsiteY4969" fmla="*/ 3826816 h 6750795"/>
              <a:gd name="connsiteX4970" fmla="*/ 2175029 w 6630249"/>
              <a:gd name="connsiteY4970" fmla="*/ 3914022 h 6750795"/>
              <a:gd name="connsiteX4971" fmla="*/ 2146815 w 6630249"/>
              <a:gd name="connsiteY4971" fmla="*/ 4011488 h 6750795"/>
              <a:gd name="connsiteX4972" fmla="*/ 2141686 w 6630249"/>
              <a:gd name="connsiteY4972" fmla="*/ 4034572 h 6750795"/>
              <a:gd name="connsiteX4973" fmla="*/ 2157076 w 6630249"/>
              <a:gd name="connsiteY4973" fmla="*/ 4016618 h 6750795"/>
              <a:gd name="connsiteX4974" fmla="*/ 2213502 w 6630249"/>
              <a:gd name="connsiteY4974" fmla="*/ 3885808 h 6750795"/>
              <a:gd name="connsiteX4975" fmla="*/ 2272495 w 6630249"/>
              <a:gd name="connsiteY4975" fmla="*/ 3754999 h 6750795"/>
              <a:gd name="connsiteX4976" fmla="*/ 2241716 w 6630249"/>
              <a:gd name="connsiteY4976" fmla="*/ 3862724 h 6750795"/>
              <a:gd name="connsiteX4977" fmla="*/ 2216067 w 6630249"/>
              <a:gd name="connsiteY4977" fmla="*/ 3980709 h 6750795"/>
              <a:gd name="connsiteX4978" fmla="*/ 2218632 w 6630249"/>
              <a:gd name="connsiteY4978" fmla="*/ 3998664 h 6750795"/>
              <a:gd name="connsiteX4979" fmla="*/ 2228892 w 6630249"/>
              <a:gd name="connsiteY4979" fmla="*/ 3980709 h 6750795"/>
              <a:gd name="connsiteX4980" fmla="*/ 2267365 w 6630249"/>
              <a:gd name="connsiteY4980" fmla="*/ 3857595 h 6750795"/>
              <a:gd name="connsiteX4981" fmla="*/ 2339182 w 6630249"/>
              <a:gd name="connsiteY4981" fmla="*/ 3696006 h 6750795"/>
              <a:gd name="connsiteX4982" fmla="*/ 2295579 w 6630249"/>
              <a:gd name="connsiteY4982" fmla="*/ 3862724 h 6750795"/>
              <a:gd name="connsiteX4983" fmla="*/ 2280190 w 6630249"/>
              <a:gd name="connsiteY4983" fmla="*/ 3934541 h 6750795"/>
              <a:gd name="connsiteX4984" fmla="*/ 2293014 w 6630249"/>
              <a:gd name="connsiteY4984" fmla="*/ 3939671 h 6750795"/>
              <a:gd name="connsiteX4985" fmla="*/ 2367396 w 6630249"/>
              <a:gd name="connsiteY4985" fmla="*/ 3680617 h 6750795"/>
              <a:gd name="connsiteX4986" fmla="*/ 2375091 w 6630249"/>
              <a:gd name="connsiteY4986" fmla="*/ 3675487 h 6750795"/>
              <a:gd name="connsiteX4987" fmla="*/ 2359701 w 6630249"/>
              <a:gd name="connsiteY4987" fmla="*/ 3652403 h 6750795"/>
              <a:gd name="connsiteX4988" fmla="*/ 2359701 w 6630249"/>
              <a:gd name="connsiteY4988" fmla="*/ 3649838 h 6750795"/>
              <a:gd name="connsiteX4989" fmla="*/ 2100647 w 6630249"/>
              <a:gd name="connsiteY4989" fmla="*/ 3898633 h 6750795"/>
              <a:gd name="connsiteX4990" fmla="*/ 2051916 w 6630249"/>
              <a:gd name="connsiteY4990" fmla="*/ 3957625 h 6750795"/>
              <a:gd name="connsiteX4991" fmla="*/ 1985228 w 6630249"/>
              <a:gd name="connsiteY4991" fmla="*/ 4060221 h 6750795"/>
              <a:gd name="connsiteX4992" fmla="*/ 1892891 w 6630249"/>
              <a:gd name="connsiteY4992" fmla="*/ 4211550 h 6750795"/>
              <a:gd name="connsiteX4993" fmla="*/ 1846723 w 6630249"/>
              <a:gd name="connsiteY4993" fmla="*/ 4283367 h 6750795"/>
              <a:gd name="connsiteX4994" fmla="*/ 1836463 w 6630249"/>
              <a:gd name="connsiteY4994" fmla="*/ 4306451 h 6750795"/>
              <a:gd name="connsiteX4995" fmla="*/ 1736432 w 6630249"/>
              <a:gd name="connsiteY4995" fmla="*/ 4229504 h 6750795"/>
              <a:gd name="connsiteX4996" fmla="*/ 1733868 w 6630249"/>
              <a:gd name="connsiteY4996" fmla="*/ 4229504 h 6750795"/>
              <a:gd name="connsiteX4997" fmla="*/ 1731303 w 6630249"/>
              <a:gd name="connsiteY4997" fmla="*/ 4232069 h 6750795"/>
              <a:gd name="connsiteX4998" fmla="*/ 1718478 w 6630249"/>
              <a:gd name="connsiteY4998" fmla="*/ 4265413 h 6750795"/>
              <a:gd name="connsiteX4999" fmla="*/ 1710783 w 6630249"/>
              <a:gd name="connsiteY4999" fmla="*/ 4255153 h 6750795"/>
              <a:gd name="connsiteX5000" fmla="*/ 1631272 w 6630249"/>
              <a:gd name="connsiteY5000" fmla="*/ 4206420 h 6750795"/>
              <a:gd name="connsiteX5001" fmla="*/ 1605623 w 6630249"/>
              <a:gd name="connsiteY5001" fmla="*/ 4211550 h 6750795"/>
              <a:gd name="connsiteX5002" fmla="*/ 1577409 w 6630249"/>
              <a:gd name="connsiteY5002" fmla="*/ 4214115 h 6750795"/>
              <a:gd name="connsiteX5003" fmla="*/ 1564585 w 6630249"/>
              <a:gd name="connsiteY5003" fmla="*/ 4198725 h 6750795"/>
              <a:gd name="connsiteX5004" fmla="*/ 1544065 w 6630249"/>
              <a:gd name="connsiteY5004" fmla="*/ 4178206 h 6750795"/>
              <a:gd name="connsiteX5005" fmla="*/ 1541500 w 6630249"/>
              <a:gd name="connsiteY5005" fmla="*/ 4178206 h 6750795"/>
              <a:gd name="connsiteX5006" fmla="*/ 1538936 w 6630249"/>
              <a:gd name="connsiteY5006" fmla="*/ 4178206 h 6750795"/>
              <a:gd name="connsiteX5007" fmla="*/ 1469683 w 6630249"/>
              <a:gd name="connsiteY5007" fmla="*/ 4155122 h 6750795"/>
              <a:gd name="connsiteX5008" fmla="*/ 1444035 w 6630249"/>
              <a:gd name="connsiteY5008" fmla="*/ 4139733 h 6750795"/>
              <a:gd name="connsiteX5009" fmla="*/ 1438905 w 6630249"/>
              <a:gd name="connsiteY5009" fmla="*/ 4137168 h 6750795"/>
              <a:gd name="connsiteX5010" fmla="*/ 1436340 w 6630249"/>
              <a:gd name="connsiteY5010" fmla="*/ 4142298 h 6750795"/>
              <a:gd name="connsiteX5011" fmla="*/ 1264492 w 6630249"/>
              <a:gd name="connsiteY5011" fmla="*/ 4134603 h 6750795"/>
              <a:gd name="connsiteX5012" fmla="*/ 1261927 w 6630249"/>
              <a:gd name="connsiteY5012" fmla="*/ 4132038 h 6750795"/>
              <a:gd name="connsiteX5013" fmla="*/ 1259362 w 6630249"/>
              <a:gd name="connsiteY5013" fmla="*/ 4134603 h 6750795"/>
              <a:gd name="connsiteX5014" fmla="*/ 1241408 w 6630249"/>
              <a:gd name="connsiteY5014" fmla="*/ 4157687 h 6750795"/>
              <a:gd name="connsiteX5015" fmla="*/ 1220889 w 6630249"/>
              <a:gd name="connsiteY5015" fmla="*/ 4149992 h 6750795"/>
              <a:gd name="connsiteX5016" fmla="*/ 1177286 w 6630249"/>
              <a:gd name="connsiteY5016" fmla="*/ 4137168 h 6750795"/>
              <a:gd name="connsiteX5017" fmla="*/ 1305530 w 6630249"/>
              <a:gd name="connsiteY5017" fmla="*/ 4111519 h 6750795"/>
              <a:gd name="connsiteX5018" fmla="*/ 800246 w 6630249"/>
              <a:gd name="connsiteY5018" fmla="*/ 3890938 h 6750795"/>
              <a:gd name="connsiteX5019" fmla="*/ 818201 w 6630249"/>
              <a:gd name="connsiteY5019" fmla="*/ 3855030 h 6750795"/>
              <a:gd name="connsiteX5020" fmla="*/ 728429 w 6630249"/>
              <a:gd name="connsiteY5020" fmla="*/ 3790907 h 6750795"/>
              <a:gd name="connsiteX5021" fmla="*/ 479635 w 6630249"/>
              <a:gd name="connsiteY5021" fmla="*/ 3734480 h 6750795"/>
              <a:gd name="connsiteX5022" fmla="*/ 554017 w 6630249"/>
              <a:gd name="connsiteY5022" fmla="*/ 3657533 h 6750795"/>
              <a:gd name="connsiteX5023" fmla="*/ 371909 w 6630249"/>
              <a:gd name="connsiteY5023" fmla="*/ 3529288 h 6750795"/>
              <a:gd name="connsiteX5024" fmla="*/ 325741 w 6630249"/>
              <a:gd name="connsiteY5024" fmla="*/ 3542113 h 6750795"/>
              <a:gd name="connsiteX5025" fmla="*/ 0 w 6630249"/>
              <a:gd name="connsiteY5025" fmla="*/ 3334356 h 6750795"/>
              <a:gd name="connsiteX5026" fmla="*/ 58992 w 6630249"/>
              <a:gd name="connsiteY5026" fmla="*/ 3311275 h 6750795"/>
              <a:gd name="connsiteX5027" fmla="*/ 64122 w 6630249"/>
              <a:gd name="connsiteY5027" fmla="*/ 3362570 h 6750795"/>
              <a:gd name="connsiteX5028" fmla="*/ 117985 w 6630249"/>
              <a:gd name="connsiteY5028" fmla="*/ 3344616 h 6750795"/>
              <a:gd name="connsiteX5029" fmla="*/ 361650 w 6630249"/>
              <a:gd name="connsiteY5029" fmla="*/ 3483120 h 6750795"/>
              <a:gd name="connsiteX5030" fmla="*/ 854109 w 6630249"/>
              <a:gd name="connsiteY5030" fmla="*/ 3680617 h 6750795"/>
              <a:gd name="connsiteX5031" fmla="*/ 1015697 w 6630249"/>
              <a:gd name="connsiteY5031" fmla="*/ 3767823 h 6750795"/>
              <a:gd name="connsiteX5032" fmla="*/ 1436340 w 6630249"/>
              <a:gd name="connsiteY5032" fmla="*/ 4016618 h 6750795"/>
              <a:gd name="connsiteX5033" fmla="*/ 1508157 w 6630249"/>
              <a:gd name="connsiteY5033" fmla="*/ 4085870 h 6750795"/>
              <a:gd name="connsiteX5034" fmla="*/ 1697959 w 6630249"/>
              <a:gd name="connsiteY5034" fmla="*/ 4073046 h 6750795"/>
              <a:gd name="connsiteX5035" fmla="*/ 1841594 w 6630249"/>
              <a:gd name="connsiteY5035" fmla="*/ 4047397 h 6750795"/>
              <a:gd name="connsiteX5036" fmla="*/ 1749257 w 6630249"/>
              <a:gd name="connsiteY5036" fmla="*/ 4014053 h 6750795"/>
              <a:gd name="connsiteX5037" fmla="*/ 1764646 w 6630249"/>
              <a:gd name="connsiteY5037" fmla="*/ 3793472 h 6750795"/>
              <a:gd name="connsiteX5038" fmla="*/ 1623577 w 6630249"/>
              <a:gd name="connsiteY5038" fmla="*/ 3724220 h 6750795"/>
              <a:gd name="connsiteX5039" fmla="*/ 1669745 w 6630249"/>
              <a:gd name="connsiteY5039" fmla="*/ 3744739 h 6750795"/>
              <a:gd name="connsiteX5040" fmla="*/ 1654356 w 6630249"/>
              <a:gd name="connsiteY5040" fmla="*/ 3780648 h 6750795"/>
              <a:gd name="connsiteX5041" fmla="*/ 1700524 w 6630249"/>
              <a:gd name="connsiteY5041" fmla="*/ 3790907 h 6750795"/>
              <a:gd name="connsiteX5042" fmla="*/ 1649226 w 6630249"/>
              <a:gd name="connsiteY5042" fmla="*/ 3816556 h 6750795"/>
              <a:gd name="connsiteX5043" fmla="*/ 1638967 w 6630249"/>
              <a:gd name="connsiteY5043" fmla="*/ 3796037 h 6750795"/>
              <a:gd name="connsiteX5044" fmla="*/ 1559455 w 6630249"/>
              <a:gd name="connsiteY5044" fmla="*/ 3806297 h 6750795"/>
              <a:gd name="connsiteX5045" fmla="*/ 1485073 w 6630249"/>
              <a:gd name="connsiteY5045" fmla="*/ 3760129 h 6750795"/>
              <a:gd name="connsiteX5046" fmla="*/ 1500462 w 6630249"/>
              <a:gd name="connsiteY5046" fmla="*/ 3749869 h 6750795"/>
              <a:gd name="connsiteX5047" fmla="*/ 1449164 w 6630249"/>
              <a:gd name="connsiteY5047" fmla="*/ 3719090 h 6750795"/>
              <a:gd name="connsiteX5048" fmla="*/ 1413256 w 6630249"/>
              <a:gd name="connsiteY5048" fmla="*/ 3634449 h 6750795"/>
              <a:gd name="connsiteX5049" fmla="*/ 1410691 w 6630249"/>
              <a:gd name="connsiteY5049" fmla="*/ 3557502 h 6750795"/>
              <a:gd name="connsiteX5050" fmla="*/ 1418386 w 6630249"/>
              <a:gd name="connsiteY5050" fmla="*/ 3554937 h 6750795"/>
              <a:gd name="connsiteX5051" fmla="*/ 1397866 w 6630249"/>
              <a:gd name="connsiteY5051" fmla="*/ 3365141 h 6750795"/>
              <a:gd name="connsiteX5052" fmla="*/ 1313225 w 6630249"/>
              <a:gd name="connsiteY5052" fmla="*/ 3339489 h 6750795"/>
              <a:gd name="connsiteX5053" fmla="*/ 972094 w 6630249"/>
              <a:gd name="connsiteY5053" fmla="*/ 3244587 h 6750795"/>
              <a:gd name="connsiteX5054" fmla="*/ 1123423 w 6630249"/>
              <a:gd name="connsiteY5054" fmla="*/ 3165076 h 6750795"/>
              <a:gd name="connsiteX5055" fmla="*/ 987484 w 6630249"/>
              <a:gd name="connsiteY5055" fmla="*/ 3144557 h 6750795"/>
              <a:gd name="connsiteX5056" fmla="*/ 1066995 w 6630249"/>
              <a:gd name="connsiteY5056" fmla="*/ 3103520 h 6750795"/>
              <a:gd name="connsiteX5057" fmla="*/ 866934 w 6630249"/>
              <a:gd name="connsiteY5057" fmla="*/ 3113779 h 6750795"/>
              <a:gd name="connsiteX5058" fmla="*/ 787422 w 6630249"/>
              <a:gd name="connsiteY5058" fmla="*/ 3083001 h 6750795"/>
              <a:gd name="connsiteX5059" fmla="*/ 1202935 w 6630249"/>
              <a:gd name="connsiteY5059" fmla="*/ 2826512 h 6750795"/>
              <a:gd name="connsiteX5060" fmla="*/ 1249103 w 6630249"/>
              <a:gd name="connsiteY5060" fmla="*/ 2726481 h 6750795"/>
              <a:gd name="connsiteX5061" fmla="*/ 1208064 w 6630249"/>
              <a:gd name="connsiteY5061" fmla="*/ 2716221 h 6750795"/>
              <a:gd name="connsiteX5062" fmla="*/ 1138812 w 6630249"/>
              <a:gd name="connsiteY5062" fmla="*/ 2605930 h 6750795"/>
              <a:gd name="connsiteX5063" fmla="*/ 1108034 w 6630249"/>
              <a:gd name="connsiteY5063" fmla="*/ 2575151 h 6750795"/>
              <a:gd name="connsiteX5064" fmla="*/ 1100339 w 6630249"/>
              <a:gd name="connsiteY5064" fmla="*/ 2564892 h 6750795"/>
              <a:gd name="connsiteX5065" fmla="*/ 1036217 w 6630249"/>
              <a:gd name="connsiteY5065" fmla="*/ 2595670 h 6750795"/>
              <a:gd name="connsiteX5066" fmla="*/ 1082385 w 6630249"/>
              <a:gd name="connsiteY5066" fmla="*/ 2449470 h 6750795"/>
              <a:gd name="connsiteX5067" fmla="*/ 1061865 w 6630249"/>
              <a:gd name="connsiteY5067" fmla="*/ 2428952 h 6750795"/>
              <a:gd name="connsiteX5068" fmla="*/ 1272187 w 6630249"/>
              <a:gd name="connsiteY5068" fmla="*/ 2108341 h 6750795"/>
              <a:gd name="connsiteX5069" fmla="*/ 1267057 w 6630249"/>
              <a:gd name="connsiteY5069" fmla="*/ 2082693 h 6750795"/>
              <a:gd name="connsiteX5070" fmla="*/ 1333744 w 6630249"/>
              <a:gd name="connsiteY5070" fmla="*/ 1998051 h 6750795"/>
              <a:gd name="connsiteX5071" fmla="*/ 1300400 w 6630249"/>
              <a:gd name="connsiteY5071" fmla="*/ 2003181 h 6750795"/>
              <a:gd name="connsiteX5072" fmla="*/ 1310660 w 6630249"/>
              <a:gd name="connsiteY5072" fmla="*/ 1982662 h 6750795"/>
              <a:gd name="connsiteX5073" fmla="*/ 1251668 w 6630249"/>
              <a:gd name="connsiteY5073" fmla="*/ 2082693 h 6750795"/>
              <a:gd name="connsiteX5074" fmla="*/ 1226019 w 6630249"/>
              <a:gd name="connsiteY5074" fmla="*/ 2041654 h 6750795"/>
              <a:gd name="connsiteX5075" fmla="*/ 1115728 w 6630249"/>
              <a:gd name="connsiteY5075" fmla="*/ 2087822 h 6750795"/>
              <a:gd name="connsiteX5076" fmla="*/ 1100339 w 6630249"/>
              <a:gd name="connsiteY5076" fmla="*/ 2046783 h 6750795"/>
              <a:gd name="connsiteX5077" fmla="*/ 1059301 w 6630249"/>
              <a:gd name="connsiteY5077" fmla="*/ 2082693 h 6750795"/>
              <a:gd name="connsiteX5078" fmla="*/ 990048 w 6630249"/>
              <a:gd name="connsiteY5078" fmla="*/ 1998051 h 6750795"/>
              <a:gd name="connsiteX5079" fmla="*/ 984919 w 6630249"/>
              <a:gd name="connsiteY5079" fmla="*/ 2013442 h 6750795"/>
              <a:gd name="connsiteX5080" fmla="*/ 949010 w 6630249"/>
              <a:gd name="connsiteY5080" fmla="*/ 2018570 h 6750795"/>
              <a:gd name="connsiteX5081" fmla="*/ 969529 w 6630249"/>
              <a:gd name="connsiteY5081" fmla="*/ 1972402 h 6750795"/>
              <a:gd name="connsiteX5082" fmla="*/ 923361 w 6630249"/>
              <a:gd name="connsiteY5082" fmla="*/ 1946753 h 6750795"/>
              <a:gd name="connsiteX5083" fmla="*/ 933621 w 6630249"/>
              <a:gd name="connsiteY5083" fmla="*/ 1905715 h 6750795"/>
              <a:gd name="connsiteX5084" fmla="*/ 864369 w 6630249"/>
              <a:gd name="connsiteY5084" fmla="*/ 1841593 h 6750795"/>
              <a:gd name="connsiteX5085" fmla="*/ 915666 w 6630249"/>
              <a:gd name="connsiteY5085" fmla="*/ 1800556 h 6750795"/>
              <a:gd name="connsiteX5086" fmla="*/ 856674 w 6630249"/>
              <a:gd name="connsiteY5086" fmla="*/ 1780036 h 6750795"/>
              <a:gd name="connsiteX5087" fmla="*/ 920796 w 6630249"/>
              <a:gd name="connsiteY5087" fmla="*/ 1744128 h 6750795"/>
              <a:gd name="connsiteX5088" fmla="*/ 884888 w 6630249"/>
              <a:gd name="connsiteY5088" fmla="*/ 1674876 h 6750795"/>
              <a:gd name="connsiteX5089" fmla="*/ 954140 w 6630249"/>
              <a:gd name="connsiteY5089" fmla="*/ 1615883 h 6750795"/>
              <a:gd name="connsiteX5090" fmla="*/ 959270 w 6630249"/>
              <a:gd name="connsiteY5090" fmla="*/ 1590234 h 6750795"/>
              <a:gd name="connsiteX5091" fmla="*/ 943880 w 6630249"/>
              <a:gd name="connsiteY5091" fmla="*/ 1538935 h 6750795"/>
              <a:gd name="connsiteX5092" fmla="*/ 995178 w 6630249"/>
              <a:gd name="connsiteY5092" fmla="*/ 1497898 h 6750795"/>
              <a:gd name="connsiteX5093" fmla="*/ 964400 w 6630249"/>
              <a:gd name="connsiteY5093" fmla="*/ 1433775 h 6750795"/>
              <a:gd name="connsiteX5094" fmla="*/ 990048 w 6630249"/>
              <a:gd name="connsiteY5094" fmla="*/ 1408126 h 6750795"/>
              <a:gd name="connsiteX5095" fmla="*/ 920796 w 6630249"/>
              <a:gd name="connsiteY5095" fmla="*/ 1367088 h 6750795"/>
              <a:gd name="connsiteX5096" fmla="*/ 1010568 w 6630249"/>
              <a:gd name="connsiteY5096" fmla="*/ 1167026 h 6750795"/>
              <a:gd name="connsiteX5097" fmla="*/ 1131118 w 6630249"/>
              <a:gd name="connsiteY5097" fmla="*/ 1341439 h 6750795"/>
              <a:gd name="connsiteX5098" fmla="*/ 1210629 w 6630249"/>
              <a:gd name="connsiteY5098" fmla="*/ 1510722 h 6750795"/>
              <a:gd name="connsiteX5099" fmla="*/ 1290141 w 6630249"/>
              <a:gd name="connsiteY5099" fmla="*/ 1610753 h 6750795"/>
              <a:gd name="connsiteX5100" fmla="*/ 1359393 w 6630249"/>
              <a:gd name="connsiteY5100" fmla="*/ 1705654 h 6750795"/>
              <a:gd name="connsiteX5101" fmla="*/ 1395302 w 6630249"/>
              <a:gd name="connsiteY5101" fmla="*/ 1751823 h 6750795"/>
              <a:gd name="connsiteX5102" fmla="*/ 1423515 w 6630249"/>
              <a:gd name="connsiteY5102" fmla="*/ 1862112 h 6750795"/>
              <a:gd name="connsiteX5103" fmla="*/ 1556890 w 6630249"/>
              <a:gd name="connsiteY5103" fmla="*/ 1662051 h 6750795"/>
              <a:gd name="connsiteX5104" fmla="*/ 1731303 w 6630249"/>
              <a:gd name="connsiteY5104" fmla="*/ 1823639 h 6750795"/>
              <a:gd name="connsiteX5105" fmla="*/ 1795425 w 6630249"/>
              <a:gd name="connsiteY5105" fmla="*/ 2013442 h 6750795"/>
              <a:gd name="connsiteX5106" fmla="*/ 1626142 w 6630249"/>
              <a:gd name="connsiteY5106" fmla="*/ 2213500 h 6750795"/>
              <a:gd name="connsiteX5107" fmla="*/ 1636402 w 6630249"/>
              <a:gd name="connsiteY5107" fmla="*/ 2231456 h 6750795"/>
              <a:gd name="connsiteX5108" fmla="*/ 1705654 w 6630249"/>
              <a:gd name="connsiteY5108" fmla="*/ 2180157 h 6750795"/>
              <a:gd name="connsiteX5109" fmla="*/ 1710783 w 6630249"/>
              <a:gd name="connsiteY5109" fmla="*/ 2139120 h 6750795"/>
              <a:gd name="connsiteX5110" fmla="*/ 1826204 w 6630249"/>
              <a:gd name="connsiteY5110" fmla="*/ 2177592 h 6750795"/>
              <a:gd name="connsiteX5111" fmla="*/ 1800555 w 6630249"/>
              <a:gd name="connsiteY5111" fmla="*/ 2046783 h 6750795"/>
              <a:gd name="connsiteX5112" fmla="*/ 1810814 w 6630249"/>
              <a:gd name="connsiteY5112" fmla="*/ 2031396 h 6750795"/>
              <a:gd name="connsiteX5113" fmla="*/ 1808249 w 6630249"/>
              <a:gd name="connsiteY5113" fmla="*/ 2018570 h 6750795"/>
              <a:gd name="connsiteX5114" fmla="*/ 1882632 w 6630249"/>
              <a:gd name="connsiteY5114" fmla="*/ 1898020 h 6750795"/>
              <a:gd name="connsiteX5115" fmla="*/ 1813379 w 6630249"/>
              <a:gd name="connsiteY5115" fmla="*/ 1900585 h 6750795"/>
              <a:gd name="connsiteX5116" fmla="*/ 1800555 w 6630249"/>
              <a:gd name="connsiteY5116" fmla="*/ 1869807 h 6750795"/>
              <a:gd name="connsiteX5117" fmla="*/ 1790295 w 6630249"/>
              <a:gd name="connsiteY5117" fmla="*/ 1872371 h 6750795"/>
              <a:gd name="connsiteX5118" fmla="*/ 1780036 w 6630249"/>
              <a:gd name="connsiteY5118" fmla="*/ 1867242 h 6750795"/>
              <a:gd name="connsiteX5119" fmla="*/ 1738997 w 6630249"/>
              <a:gd name="connsiteY5119" fmla="*/ 1723609 h 6750795"/>
              <a:gd name="connsiteX5120" fmla="*/ 1749257 w 6630249"/>
              <a:gd name="connsiteY5120" fmla="*/ 1715914 h 6750795"/>
              <a:gd name="connsiteX5121" fmla="*/ 1736432 w 6630249"/>
              <a:gd name="connsiteY5121" fmla="*/ 1692830 h 6750795"/>
              <a:gd name="connsiteX5122" fmla="*/ 1723609 w 6630249"/>
              <a:gd name="connsiteY5122" fmla="*/ 1690265 h 6750795"/>
              <a:gd name="connsiteX5123" fmla="*/ 1721043 w 6630249"/>
              <a:gd name="connsiteY5123" fmla="*/ 1680005 h 6750795"/>
              <a:gd name="connsiteX5124" fmla="*/ 1733868 w 6630249"/>
              <a:gd name="connsiteY5124" fmla="*/ 1605624 h 6750795"/>
              <a:gd name="connsiteX5125" fmla="*/ 1741562 w 6630249"/>
              <a:gd name="connsiteY5125" fmla="*/ 1541501 h 6750795"/>
              <a:gd name="connsiteX5126" fmla="*/ 1733868 w 6630249"/>
              <a:gd name="connsiteY5126" fmla="*/ 1482508 h 6750795"/>
              <a:gd name="connsiteX5127" fmla="*/ 1923670 w 6630249"/>
              <a:gd name="connsiteY5127" fmla="*/ 1120858 h 6750795"/>
              <a:gd name="connsiteX5128" fmla="*/ 1923670 w 6630249"/>
              <a:gd name="connsiteY5128" fmla="*/ 1105469 h 6750795"/>
              <a:gd name="connsiteX5129" fmla="*/ 1987794 w 6630249"/>
              <a:gd name="connsiteY5129" fmla="*/ 1043911 h 6750795"/>
              <a:gd name="connsiteX5130" fmla="*/ 2026266 w 6630249"/>
              <a:gd name="connsiteY5130" fmla="*/ 972095 h 6750795"/>
              <a:gd name="connsiteX5131" fmla="*/ 2005747 w 6630249"/>
              <a:gd name="connsiteY5131" fmla="*/ 1066995 h 6750795"/>
              <a:gd name="connsiteX5132" fmla="*/ 2041657 w 6630249"/>
              <a:gd name="connsiteY5132" fmla="*/ 1018262 h 6750795"/>
              <a:gd name="connsiteX5133" fmla="*/ 2031396 w 6630249"/>
              <a:gd name="connsiteY5133" fmla="*/ 1051606 h 6750795"/>
              <a:gd name="connsiteX5134" fmla="*/ 2041657 w 6630249"/>
              <a:gd name="connsiteY5134" fmla="*/ 1049041 h 6750795"/>
              <a:gd name="connsiteX5135" fmla="*/ 2026266 w 6630249"/>
              <a:gd name="connsiteY5135" fmla="*/ 1082384 h 6750795"/>
              <a:gd name="connsiteX5136" fmla="*/ 2072434 w 6630249"/>
              <a:gd name="connsiteY5136" fmla="*/ 1013132 h 6750795"/>
              <a:gd name="connsiteX5137" fmla="*/ 2087823 w 6630249"/>
              <a:gd name="connsiteY5137" fmla="*/ 990049 h 6750795"/>
              <a:gd name="connsiteX5138" fmla="*/ 2085258 w 6630249"/>
              <a:gd name="connsiteY5138" fmla="*/ 1015697 h 6750795"/>
              <a:gd name="connsiteX5139" fmla="*/ 2103212 w 6630249"/>
              <a:gd name="connsiteY5139" fmla="*/ 1015697 h 6750795"/>
              <a:gd name="connsiteX5140" fmla="*/ 2159640 w 6630249"/>
              <a:gd name="connsiteY5140" fmla="*/ 964399 h 6750795"/>
              <a:gd name="connsiteX5141" fmla="*/ 2159640 w 6630249"/>
              <a:gd name="connsiteY5141" fmla="*/ 982355 h 6750795"/>
              <a:gd name="connsiteX5142" fmla="*/ 2210939 w 6630249"/>
              <a:gd name="connsiteY5142" fmla="*/ 936185 h 6750795"/>
              <a:gd name="connsiteX5143" fmla="*/ 2198113 w 6630249"/>
              <a:gd name="connsiteY5143" fmla="*/ 992614 h 6750795"/>
              <a:gd name="connsiteX5144" fmla="*/ 2221198 w 6630249"/>
              <a:gd name="connsiteY5144" fmla="*/ 949009 h 6750795"/>
              <a:gd name="connsiteX5145" fmla="*/ 2216067 w 6630249"/>
              <a:gd name="connsiteY5145" fmla="*/ 1000308 h 6750795"/>
              <a:gd name="connsiteX5146" fmla="*/ 2244281 w 6630249"/>
              <a:gd name="connsiteY5146" fmla="*/ 954139 h 6750795"/>
              <a:gd name="connsiteX5147" fmla="*/ 2262235 w 6630249"/>
              <a:gd name="connsiteY5147" fmla="*/ 920795 h 6750795"/>
              <a:gd name="connsiteX5148" fmla="*/ 2308404 w 6630249"/>
              <a:gd name="connsiteY5148" fmla="*/ 866932 h 6750795"/>
              <a:gd name="connsiteX5149" fmla="*/ 2326358 w 6630249"/>
              <a:gd name="connsiteY5149" fmla="*/ 846413 h 6750795"/>
              <a:gd name="connsiteX5150" fmla="*/ 2339182 w 6630249"/>
              <a:gd name="connsiteY5150" fmla="*/ 856673 h 6750795"/>
              <a:gd name="connsiteX5151" fmla="*/ 2334053 w 6630249"/>
              <a:gd name="connsiteY5151" fmla="*/ 841284 h 6750795"/>
              <a:gd name="connsiteX5152" fmla="*/ 2344312 w 6630249"/>
              <a:gd name="connsiteY5152" fmla="*/ 856673 h 6750795"/>
              <a:gd name="connsiteX5153" fmla="*/ 2390482 w 6630249"/>
              <a:gd name="connsiteY5153" fmla="*/ 887452 h 6750795"/>
              <a:gd name="connsiteX5154" fmla="*/ 2377657 w 6630249"/>
              <a:gd name="connsiteY5154" fmla="*/ 872062 h 6750795"/>
              <a:gd name="connsiteX5155" fmla="*/ 2380221 w 6630249"/>
              <a:gd name="connsiteY5155" fmla="*/ 859238 h 6750795"/>
              <a:gd name="connsiteX5156" fmla="*/ 2364831 w 6630249"/>
              <a:gd name="connsiteY5156" fmla="*/ 869497 h 6750795"/>
              <a:gd name="connsiteX5157" fmla="*/ 2372526 w 6630249"/>
              <a:gd name="connsiteY5157" fmla="*/ 851543 h 6750795"/>
              <a:gd name="connsiteX5158" fmla="*/ 2367396 w 6630249"/>
              <a:gd name="connsiteY5158" fmla="*/ 861803 h 6750795"/>
              <a:gd name="connsiteX5159" fmla="*/ 2375091 w 6630249"/>
              <a:gd name="connsiteY5159" fmla="*/ 848978 h 6750795"/>
              <a:gd name="connsiteX5160" fmla="*/ 2372526 w 6630249"/>
              <a:gd name="connsiteY5160" fmla="*/ 823329 h 6750795"/>
              <a:gd name="connsiteX5161" fmla="*/ 2362266 w 6630249"/>
              <a:gd name="connsiteY5161" fmla="*/ 854108 h 6750795"/>
              <a:gd name="connsiteX5162" fmla="*/ 2344312 w 6630249"/>
              <a:gd name="connsiteY5162" fmla="*/ 823329 h 6750795"/>
              <a:gd name="connsiteX5163" fmla="*/ 2354572 w 6630249"/>
              <a:gd name="connsiteY5163" fmla="*/ 823329 h 6750795"/>
              <a:gd name="connsiteX5164" fmla="*/ 2372526 w 6630249"/>
              <a:gd name="connsiteY5164" fmla="*/ 777161 h 6750795"/>
              <a:gd name="connsiteX5165" fmla="*/ 2380221 w 6630249"/>
              <a:gd name="connsiteY5165" fmla="*/ 782292 h 6750795"/>
              <a:gd name="connsiteX5166" fmla="*/ 2380221 w 6630249"/>
              <a:gd name="connsiteY5166" fmla="*/ 772031 h 6750795"/>
              <a:gd name="connsiteX5167" fmla="*/ 2395611 w 6630249"/>
              <a:gd name="connsiteY5167" fmla="*/ 746384 h 6750795"/>
              <a:gd name="connsiteX5168" fmla="*/ 2400741 w 6630249"/>
              <a:gd name="connsiteY5168" fmla="*/ 748947 h 6750795"/>
              <a:gd name="connsiteX5169" fmla="*/ 2408435 w 6630249"/>
              <a:gd name="connsiteY5169" fmla="*/ 728428 h 6750795"/>
              <a:gd name="connsiteX5170" fmla="*/ 2428954 w 6630249"/>
              <a:gd name="connsiteY5170" fmla="*/ 713040 h 6750795"/>
              <a:gd name="connsiteX5171" fmla="*/ 2428954 w 6630249"/>
              <a:gd name="connsiteY5171" fmla="*/ 695086 h 6750795"/>
              <a:gd name="connsiteX5172" fmla="*/ 2446909 w 6630249"/>
              <a:gd name="connsiteY5172" fmla="*/ 689956 h 6750795"/>
              <a:gd name="connsiteX5173" fmla="*/ 2454604 w 6630249"/>
              <a:gd name="connsiteY5173" fmla="*/ 679696 h 6750795"/>
              <a:gd name="connsiteX5174" fmla="*/ 2444345 w 6630249"/>
              <a:gd name="connsiteY5174" fmla="*/ 661742 h 6750795"/>
              <a:gd name="connsiteX5175" fmla="*/ 2449474 w 6630249"/>
              <a:gd name="connsiteY5175" fmla="*/ 669437 h 6750795"/>
              <a:gd name="connsiteX5176" fmla="*/ 2480252 w 6630249"/>
              <a:gd name="connsiteY5176" fmla="*/ 615574 h 6750795"/>
              <a:gd name="connsiteX5177" fmla="*/ 2477687 w 6630249"/>
              <a:gd name="connsiteY5177" fmla="*/ 674567 h 6750795"/>
              <a:gd name="connsiteX5178" fmla="*/ 2462298 w 6630249"/>
              <a:gd name="connsiteY5178" fmla="*/ 666872 h 6750795"/>
              <a:gd name="connsiteX5179" fmla="*/ 2467428 w 6630249"/>
              <a:gd name="connsiteY5179" fmla="*/ 679696 h 6750795"/>
              <a:gd name="connsiteX5180" fmla="*/ 2452039 w 6630249"/>
              <a:gd name="connsiteY5180" fmla="*/ 682261 h 6750795"/>
              <a:gd name="connsiteX5181" fmla="*/ 2428954 w 6630249"/>
              <a:gd name="connsiteY5181" fmla="*/ 738689 h 6750795"/>
              <a:gd name="connsiteX5182" fmla="*/ 2403306 w 6630249"/>
              <a:gd name="connsiteY5182" fmla="*/ 761773 h 6750795"/>
              <a:gd name="connsiteX5183" fmla="*/ 2390482 w 6630249"/>
              <a:gd name="connsiteY5183" fmla="*/ 784856 h 6750795"/>
              <a:gd name="connsiteX5184" fmla="*/ 2387916 w 6630249"/>
              <a:gd name="connsiteY5184" fmla="*/ 836154 h 6750795"/>
              <a:gd name="connsiteX5185" fmla="*/ 2398176 w 6630249"/>
              <a:gd name="connsiteY5185" fmla="*/ 838720 h 6750795"/>
              <a:gd name="connsiteX5186" fmla="*/ 2390482 w 6630249"/>
              <a:gd name="connsiteY5186" fmla="*/ 859238 h 6750795"/>
              <a:gd name="connsiteX5187" fmla="*/ 2405870 w 6630249"/>
              <a:gd name="connsiteY5187" fmla="*/ 856673 h 6750795"/>
              <a:gd name="connsiteX5188" fmla="*/ 2393046 w 6630249"/>
              <a:gd name="connsiteY5188" fmla="*/ 874627 h 6750795"/>
              <a:gd name="connsiteX5189" fmla="*/ 2413565 w 6630249"/>
              <a:gd name="connsiteY5189" fmla="*/ 928490 h 6750795"/>
              <a:gd name="connsiteX5190" fmla="*/ 2423825 w 6630249"/>
              <a:gd name="connsiteY5190" fmla="*/ 918230 h 6750795"/>
              <a:gd name="connsiteX5191" fmla="*/ 2449474 w 6630249"/>
              <a:gd name="connsiteY5191" fmla="*/ 918230 h 6750795"/>
              <a:gd name="connsiteX5192" fmla="*/ 2498207 w 6630249"/>
              <a:gd name="connsiteY5192" fmla="*/ 982355 h 6750795"/>
              <a:gd name="connsiteX5193" fmla="*/ 2503336 w 6630249"/>
              <a:gd name="connsiteY5193" fmla="*/ 1005439 h 6750795"/>
              <a:gd name="connsiteX5194" fmla="*/ 2472558 w 6630249"/>
              <a:gd name="connsiteY5194" fmla="*/ 1108033 h 6750795"/>
              <a:gd name="connsiteX5195" fmla="*/ 2434084 w 6630249"/>
              <a:gd name="connsiteY5195" fmla="*/ 1167026 h 6750795"/>
              <a:gd name="connsiteX5196" fmla="*/ 2408435 w 6630249"/>
              <a:gd name="connsiteY5196" fmla="*/ 1172156 h 6750795"/>
              <a:gd name="connsiteX5197" fmla="*/ 2409792 w 6630249"/>
              <a:gd name="connsiteY5197" fmla="*/ 1174483 h 6750795"/>
              <a:gd name="connsiteX5198" fmla="*/ 2397856 w 6630249"/>
              <a:gd name="connsiteY5198" fmla="*/ 1197484 h 6750795"/>
              <a:gd name="connsiteX5199" fmla="*/ 2390482 w 6630249"/>
              <a:gd name="connsiteY5199" fmla="*/ 1228583 h 6750795"/>
              <a:gd name="connsiteX5200" fmla="*/ 2372526 w 6630249"/>
              <a:gd name="connsiteY5200" fmla="*/ 1233713 h 6750795"/>
              <a:gd name="connsiteX5201" fmla="*/ 2385351 w 6630249"/>
              <a:gd name="connsiteY5201" fmla="*/ 1279881 h 6750795"/>
              <a:gd name="connsiteX5202" fmla="*/ 2321228 w 6630249"/>
              <a:gd name="connsiteY5202" fmla="*/ 1428645 h 6750795"/>
              <a:gd name="connsiteX5203" fmla="*/ 2316099 w 6630249"/>
              <a:gd name="connsiteY5203" fmla="*/ 1428645 h 6750795"/>
              <a:gd name="connsiteX5204" fmla="*/ 2310968 w 6630249"/>
              <a:gd name="connsiteY5204" fmla="*/ 1546631 h 6750795"/>
              <a:gd name="connsiteX5205" fmla="*/ 2239151 w 6630249"/>
              <a:gd name="connsiteY5205" fmla="*/ 1685135 h 6750795"/>
              <a:gd name="connsiteX5206" fmla="*/ 2241716 w 6630249"/>
              <a:gd name="connsiteY5206" fmla="*/ 1695395 h 6750795"/>
              <a:gd name="connsiteX5207" fmla="*/ 2236586 w 6630249"/>
              <a:gd name="connsiteY5207" fmla="*/ 1692830 h 6750795"/>
              <a:gd name="connsiteX5208" fmla="*/ 2200678 w 6630249"/>
              <a:gd name="connsiteY5208" fmla="*/ 1756952 h 6750795"/>
              <a:gd name="connsiteX5209" fmla="*/ 2205808 w 6630249"/>
              <a:gd name="connsiteY5209" fmla="*/ 1777471 h 6750795"/>
              <a:gd name="connsiteX5210" fmla="*/ 2187853 w 6630249"/>
              <a:gd name="connsiteY5210" fmla="*/ 1831334 h 6750795"/>
              <a:gd name="connsiteX5211" fmla="*/ 2188692 w 6630249"/>
              <a:gd name="connsiteY5211" fmla="*/ 1832222 h 6750795"/>
              <a:gd name="connsiteX5212" fmla="*/ 2160923 w 6630249"/>
              <a:gd name="connsiteY5212" fmla="*/ 1887761 h 6750795"/>
              <a:gd name="connsiteX5213" fmla="*/ 2131426 w 6630249"/>
              <a:gd name="connsiteY5213" fmla="*/ 1946753 h 6750795"/>
              <a:gd name="connsiteX5214" fmla="*/ 2085258 w 6630249"/>
              <a:gd name="connsiteY5214" fmla="*/ 2033960 h 6750795"/>
              <a:gd name="connsiteX5215" fmla="*/ 2085258 w 6630249"/>
              <a:gd name="connsiteY5215" fmla="*/ 2080128 h 6750795"/>
              <a:gd name="connsiteX5216" fmla="*/ 2072434 w 6630249"/>
              <a:gd name="connsiteY5216" fmla="*/ 2105776 h 6750795"/>
              <a:gd name="connsiteX5217" fmla="*/ 2139121 w 6630249"/>
              <a:gd name="connsiteY5217" fmla="*/ 2328922 h 6750795"/>
              <a:gd name="connsiteX5218" fmla="*/ 2149380 w 6630249"/>
              <a:gd name="connsiteY5218" fmla="*/ 2570021 h 6750795"/>
              <a:gd name="connsiteX5219" fmla="*/ 2149380 w 6630249"/>
              <a:gd name="connsiteY5219" fmla="*/ 2575151 h 6750795"/>
              <a:gd name="connsiteX5220" fmla="*/ 2162205 w 6630249"/>
              <a:gd name="connsiteY5220" fmla="*/ 2575151 h 6750795"/>
              <a:gd name="connsiteX5221" fmla="*/ 2149380 w 6630249"/>
              <a:gd name="connsiteY5221" fmla="*/ 2585411 h 6750795"/>
              <a:gd name="connsiteX5222" fmla="*/ 2133991 w 6630249"/>
              <a:gd name="connsiteY5222" fmla="*/ 2634144 h 6750795"/>
              <a:gd name="connsiteX5223" fmla="*/ 2162205 w 6630249"/>
              <a:gd name="connsiteY5223" fmla="*/ 2634144 h 6750795"/>
              <a:gd name="connsiteX5224" fmla="*/ 2177594 w 6630249"/>
              <a:gd name="connsiteY5224" fmla="*/ 2598235 h 6750795"/>
              <a:gd name="connsiteX5225" fmla="*/ 2223762 w 6630249"/>
              <a:gd name="connsiteY5225" fmla="*/ 2582846 h 6750795"/>
              <a:gd name="connsiteX5226" fmla="*/ 2198113 w 6630249"/>
              <a:gd name="connsiteY5226" fmla="*/ 2503334 h 6750795"/>
              <a:gd name="connsiteX5227" fmla="*/ 2228892 w 6630249"/>
              <a:gd name="connsiteY5227" fmla="*/ 2503334 h 6750795"/>
              <a:gd name="connsiteX5228" fmla="*/ 2234022 w 6630249"/>
              <a:gd name="connsiteY5228" fmla="*/ 2462296 h 6750795"/>
              <a:gd name="connsiteX5229" fmla="*/ 2280190 w 6630249"/>
              <a:gd name="connsiteY5229" fmla="*/ 2436647 h 6750795"/>
              <a:gd name="connsiteX5230" fmla="*/ 2254541 w 6630249"/>
              <a:gd name="connsiteY5230" fmla="*/ 2390479 h 6750795"/>
              <a:gd name="connsiteX5231" fmla="*/ 2269930 w 6630249"/>
              <a:gd name="connsiteY5231" fmla="*/ 2354569 h 6750795"/>
              <a:gd name="connsiteX5232" fmla="*/ 2223762 w 6630249"/>
              <a:gd name="connsiteY5232" fmla="*/ 2328922 h 6750795"/>
              <a:gd name="connsiteX5233" fmla="*/ 2259671 w 6630249"/>
              <a:gd name="connsiteY5233" fmla="*/ 2234021 h 6750795"/>
              <a:gd name="connsiteX5234" fmla="*/ 2305840 w 6630249"/>
              <a:gd name="connsiteY5234" fmla="*/ 2187851 h 6750795"/>
              <a:gd name="connsiteX5235" fmla="*/ 2285320 w 6630249"/>
              <a:gd name="connsiteY5235" fmla="*/ 2146814 h 6750795"/>
              <a:gd name="connsiteX5236" fmla="*/ 2331488 w 6630249"/>
              <a:gd name="connsiteY5236" fmla="*/ 2126297 h 6750795"/>
              <a:gd name="connsiteX5237" fmla="*/ 2375091 w 6630249"/>
              <a:gd name="connsiteY5237" fmla="*/ 2121164 h 6750795"/>
              <a:gd name="connsiteX5238" fmla="*/ 2362266 w 6630249"/>
              <a:gd name="connsiteY5238" fmla="*/ 2049349 h 6750795"/>
              <a:gd name="connsiteX5239" fmla="*/ 2357578 w 6630249"/>
              <a:gd name="connsiteY5239" fmla="*/ 2042104 h 6750795"/>
              <a:gd name="connsiteX5240" fmla="*/ 2369962 w 6630249"/>
              <a:gd name="connsiteY5240" fmla="*/ 1982662 h 6750795"/>
              <a:gd name="connsiteX5241" fmla="*/ 2372526 w 6630249"/>
              <a:gd name="connsiteY5241" fmla="*/ 1936494 h 6750795"/>
              <a:gd name="connsiteX5242" fmla="*/ 2400741 w 6630249"/>
              <a:gd name="connsiteY5242" fmla="*/ 1915975 h 6750795"/>
              <a:gd name="connsiteX5243" fmla="*/ 2421261 w 6630249"/>
              <a:gd name="connsiteY5243" fmla="*/ 1887761 h 6750795"/>
              <a:gd name="connsiteX5244" fmla="*/ 2485383 w 6630249"/>
              <a:gd name="connsiteY5244" fmla="*/ 1841593 h 6750795"/>
              <a:gd name="connsiteX5245" fmla="*/ 2523856 w 6630249"/>
              <a:gd name="connsiteY5245" fmla="*/ 1787730 h 6750795"/>
              <a:gd name="connsiteX5246" fmla="*/ 2582848 w 6630249"/>
              <a:gd name="connsiteY5246" fmla="*/ 1756952 h 6750795"/>
              <a:gd name="connsiteX5247" fmla="*/ 2608497 w 6630249"/>
              <a:gd name="connsiteY5247" fmla="*/ 1772342 h 6750795"/>
              <a:gd name="connsiteX5248" fmla="*/ 2644406 w 6630249"/>
              <a:gd name="connsiteY5248" fmla="*/ 1762082 h 6750795"/>
              <a:gd name="connsiteX5249" fmla="*/ 2644406 w 6630249"/>
              <a:gd name="connsiteY5249" fmla="*/ 1700525 h 6750795"/>
              <a:gd name="connsiteX5250" fmla="*/ 2603367 w 6630249"/>
              <a:gd name="connsiteY5250" fmla="*/ 1595364 h 6750795"/>
              <a:gd name="connsiteX5251" fmla="*/ 2520008 w 6630249"/>
              <a:gd name="connsiteY5251" fmla="*/ 1393698 h 6750795"/>
              <a:gd name="connsiteX5252" fmla="*/ 2477854 w 6630249"/>
              <a:gd name="connsiteY5252" fmla="*/ 1306569 h 6750795"/>
              <a:gd name="connsiteX5253" fmla="*/ 2519688 w 6630249"/>
              <a:gd name="connsiteY5253" fmla="*/ 1390813 h 6750795"/>
              <a:gd name="connsiteX5254" fmla="*/ 2603367 w 6630249"/>
              <a:gd name="connsiteY5254" fmla="*/ 1590234 h 6750795"/>
              <a:gd name="connsiteX5255" fmla="*/ 2646970 w 6630249"/>
              <a:gd name="connsiteY5255" fmla="*/ 1695395 h 6750795"/>
              <a:gd name="connsiteX5256" fmla="*/ 2693139 w 6630249"/>
              <a:gd name="connsiteY5256" fmla="*/ 1690265 h 6750795"/>
              <a:gd name="connsiteX5257" fmla="*/ 2688009 w 6630249"/>
              <a:gd name="connsiteY5257" fmla="*/ 1631273 h 6750795"/>
              <a:gd name="connsiteX5258" fmla="*/ 2718787 w 6630249"/>
              <a:gd name="connsiteY5258" fmla="*/ 1615883 h 6750795"/>
              <a:gd name="connsiteX5259" fmla="*/ 2793170 w 6630249"/>
              <a:gd name="connsiteY5259" fmla="*/ 1626143 h 6750795"/>
              <a:gd name="connsiteX5260" fmla="*/ 2793170 w 6630249"/>
              <a:gd name="connsiteY5260" fmla="*/ 1710784 h 6750795"/>
              <a:gd name="connsiteX5261" fmla="*/ 2800864 w 6630249"/>
              <a:gd name="connsiteY5261" fmla="*/ 1708219 h 6750795"/>
              <a:gd name="connsiteX5262" fmla="*/ 2800864 w 6630249"/>
              <a:gd name="connsiteY5262" fmla="*/ 1705654 h 6750795"/>
              <a:gd name="connsiteX5263" fmla="*/ 2813688 w 6630249"/>
              <a:gd name="connsiteY5263" fmla="*/ 1564585 h 6750795"/>
              <a:gd name="connsiteX5264" fmla="*/ 2839337 w 6630249"/>
              <a:gd name="connsiteY5264" fmla="*/ 1292706 h 6750795"/>
              <a:gd name="connsiteX5265" fmla="*/ 2831643 w 6630249"/>
              <a:gd name="connsiteY5265" fmla="*/ 1174721 h 6750795"/>
              <a:gd name="connsiteX5266" fmla="*/ 2793170 w 6630249"/>
              <a:gd name="connsiteY5266" fmla="*/ 1069559 h 6750795"/>
              <a:gd name="connsiteX5267" fmla="*/ 2723917 w 6630249"/>
              <a:gd name="connsiteY5267" fmla="*/ 869497 h 6750795"/>
              <a:gd name="connsiteX5268" fmla="*/ 2567459 w 6630249"/>
              <a:gd name="connsiteY5268" fmla="*/ 497589 h 6750795"/>
              <a:gd name="connsiteX5269" fmla="*/ 2729048 w 6630249"/>
              <a:gd name="connsiteY5269" fmla="*/ 866932 h 6750795"/>
              <a:gd name="connsiteX5270" fmla="*/ 2798299 w 6630249"/>
              <a:gd name="connsiteY5270" fmla="*/ 1066995 h 6750795"/>
              <a:gd name="connsiteX5271" fmla="*/ 2829078 w 6630249"/>
              <a:gd name="connsiteY5271" fmla="*/ 1149072 h 6750795"/>
              <a:gd name="connsiteX5272" fmla="*/ 2813688 w 6630249"/>
              <a:gd name="connsiteY5272" fmla="*/ 1041346 h 6750795"/>
              <a:gd name="connsiteX5273" fmla="*/ 2795734 w 6630249"/>
              <a:gd name="connsiteY5273" fmla="*/ 928490 h 6750795"/>
              <a:gd name="connsiteX5274" fmla="*/ 2793170 w 6630249"/>
              <a:gd name="connsiteY5274" fmla="*/ 923360 h 6750795"/>
              <a:gd name="connsiteX5275" fmla="*/ 2754696 w 6630249"/>
              <a:gd name="connsiteY5275" fmla="*/ 738689 h 6750795"/>
              <a:gd name="connsiteX5276" fmla="*/ 2744436 w 6630249"/>
              <a:gd name="connsiteY5276" fmla="*/ 710475 h 6750795"/>
              <a:gd name="connsiteX5277" fmla="*/ 2713658 w 6630249"/>
              <a:gd name="connsiteY5277" fmla="*/ 782292 h 6750795"/>
              <a:gd name="connsiteX5278" fmla="*/ 2721352 w 6630249"/>
              <a:gd name="connsiteY5278" fmla="*/ 684826 h 6750795"/>
              <a:gd name="connsiteX5279" fmla="*/ 2726482 w 6630249"/>
              <a:gd name="connsiteY5279" fmla="*/ 669437 h 6750795"/>
              <a:gd name="connsiteX5280" fmla="*/ 2729048 w 6630249"/>
              <a:gd name="connsiteY5280" fmla="*/ 669437 h 6750795"/>
              <a:gd name="connsiteX5281" fmla="*/ 2695703 w 6630249"/>
              <a:gd name="connsiteY5281" fmla="*/ 600185 h 6750795"/>
              <a:gd name="connsiteX5282" fmla="*/ 2646970 w 6630249"/>
              <a:gd name="connsiteY5282" fmla="*/ 512978 h 6750795"/>
              <a:gd name="connsiteX5283" fmla="*/ 2505901 w 6630249"/>
              <a:gd name="connsiteY5283" fmla="*/ 243665 h 6750795"/>
              <a:gd name="connsiteX5284" fmla="*/ 2662360 w 6630249"/>
              <a:gd name="connsiteY5284" fmla="*/ 528368 h 6750795"/>
              <a:gd name="connsiteX5285" fmla="*/ 2685069 w 6630249"/>
              <a:gd name="connsiteY5285" fmla="*/ 552064 h 6750795"/>
              <a:gd name="connsiteX5286" fmla="*/ 2703398 w 6630249"/>
              <a:gd name="connsiteY5286" fmla="*/ 584795 h 6750795"/>
              <a:gd name="connsiteX5287" fmla="*/ 2739307 w 6630249"/>
              <a:gd name="connsiteY5287" fmla="*/ 656612 h 6750795"/>
              <a:gd name="connsiteX5288" fmla="*/ 2741872 w 6630249"/>
              <a:gd name="connsiteY5288" fmla="*/ 654047 h 6750795"/>
              <a:gd name="connsiteX5289" fmla="*/ 2744436 w 6630249"/>
              <a:gd name="connsiteY5289" fmla="*/ 669437 h 6750795"/>
              <a:gd name="connsiteX5290" fmla="*/ 2754696 w 6630249"/>
              <a:gd name="connsiteY5290" fmla="*/ 697651 h 6750795"/>
              <a:gd name="connsiteX5291" fmla="*/ 2752724 w 6630249"/>
              <a:gd name="connsiteY5291" fmla="*/ 640472 h 6750795"/>
              <a:gd name="connsiteX5292" fmla="*/ 2755847 w 6630249"/>
              <a:gd name="connsiteY5292" fmla="*/ 645660 h 6750795"/>
              <a:gd name="connsiteX5293" fmla="*/ 2759827 w 6630249"/>
              <a:gd name="connsiteY5293" fmla="*/ 705345 h 6750795"/>
              <a:gd name="connsiteX5294" fmla="*/ 2785475 w 6630249"/>
              <a:gd name="connsiteY5294" fmla="*/ 787421 h 6750795"/>
              <a:gd name="connsiteX5295" fmla="*/ 2808559 w 6630249"/>
              <a:gd name="connsiteY5295" fmla="*/ 907971 h 6750795"/>
              <a:gd name="connsiteX5296" fmla="*/ 2816253 w 6630249"/>
              <a:gd name="connsiteY5296" fmla="*/ 956706 h 6750795"/>
              <a:gd name="connsiteX5297" fmla="*/ 2900895 w 6630249"/>
              <a:gd name="connsiteY5297" fmla="*/ 1084949 h 6750795"/>
              <a:gd name="connsiteX5298" fmla="*/ 2913207 w 6630249"/>
              <a:gd name="connsiteY5298" fmla="*/ 1095209 h 6750795"/>
              <a:gd name="connsiteX5299" fmla="*/ 2915643 w 6630249"/>
              <a:gd name="connsiteY5299" fmla="*/ 1107391 h 6750795"/>
              <a:gd name="connsiteX5300" fmla="*/ 2898330 w 6630249"/>
              <a:gd name="connsiteY5300" fmla="*/ 1090079 h 6750795"/>
              <a:gd name="connsiteX5301" fmla="*/ 2818818 w 6630249"/>
              <a:gd name="connsiteY5301" fmla="*/ 972095 h 6750795"/>
              <a:gd name="connsiteX5302" fmla="*/ 2829078 w 6630249"/>
              <a:gd name="connsiteY5302" fmla="*/ 1025957 h 6750795"/>
              <a:gd name="connsiteX5303" fmla="*/ 2852162 w 6630249"/>
              <a:gd name="connsiteY5303" fmla="*/ 1202934 h 6750795"/>
              <a:gd name="connsiteX5304" fmla="*/ 2867551 w 6630249"/>
              <a:gd name="connsiteY5304" fmla="*/ 1261927 h 6750795"/>
              <a:gd name="connsiteX5305" fmla="*/ 2882941 w 6630249"/>
              <a:gd name="connsiteY5305" fmla="*/ 1385042 h 6750795"/>
              <a:gd name="connsiteX5306" fmla="*/ 2888071 w 6630249"/>
              <a:gd name="connsiteY5306" fmla="*/ 1385042 h 6750795"/>
              <a:gd name="connsiteX5307" fmla="*/ 2890635 w 6630249"/>
              <a:gd name="connsiteY5307" fmla="*/ 1390172 h 6750795"/>
              <a:gd name="connsiteX5308" fmla="*/ 2882941 w 6630249"/>
              <a:gd name="connsiteY5308" fmla="*/ 1395301 h 6750795"/>
              <a:gd name="connsiteX5309" fmla="*/ 2882941 w 6630249"/>
              <a:gd name="connsiteY5309" fmla="*/ 1510722 h 6750795"/>
              <a:gd name="connsiteX5310" fmla="*/ 2880376 w 6630249"/>
              <a:gd name="connsiteY5310" fmla="*/ 1567150 h 6750795"/>
              <a:gd name="connsiteX5311" fmla="*/ 2888071 w 6630249"/>
              <a:gd name="connsiteY5311" fmla="*/ 1559456 h 6750795"/>
              <a:gd name="connsiteX5312" fmla="*/ 2880376 w 6630249"/>
              <a:gd name="connsiteY5312" fmla="*/ 1574845 h 6750795"/>
              <a:gd name="connsiteX5313" fmla="*/ 2880376 w 6630249"/>
              <a:gd name="connsiteY5313" fmla="*/ 1597178 h 6750795"/>
              <a:gd name="connsiteX5314" fmla="*/ 2888071 w 6630249"/>
              <a:gd name="connsiteY5314" fmla="*/ 1595402 h 6750795"/>
              <a:gd name="connsiteX5315" fmla="*/ 2882941 w 6630249"/>
              <a:gd name="connsiteY5315" fmla="*/ 1603097 h 6750795"/>
              <a:gd name="connsiteX5316" fmla="*/ 2880376 w 6630249"/>
              <a:gd name="connsiteY5316" fmla="*/ 1598480 h 6750795"/>
              <a:gd name="connsiteX5317" fmla="*/ 2880376 w 6630249"/>
              <a:gd name="connsiteY5317" fmla="*/ 1600494 h 6750795"/>
              <a:gd name="connsiteX5318" fmla="*/ 2880376 w 6630249"/>
              <a:gd name="connsiteY5318" fmla="*/ 1605624 h 6750795"/>
              <a:gd name="connsiteX5319" fmla="*/ 2880376 w 6630249"/>
              <a:gd name="connsiteY5319" fmla="*/ 1615883 h 6750795"/>
              <a:gd name="connsiteX5320" fmla="*/ 2885506 w 6630249"/>
              <a:gd name="connsiteY5320" fmla="*/ 1600494 h 6750795"/>
              <a:gd name="connsiteX5321" fmla="*/ 2900895 w 6630249"/>
              <a:gd name="connsiteY5321" fmla="*/ 1587669 h 6750795"/>
              <a:gd name="connsiteX5322" fmla="*/ 2939368 w 6630249"/>
              <a:gd name="connsiteY5322" fmla="*/ 1559456 h 6750795"/>
              <a:gd name="connsiteX5323" fmla="*/ 2941933 w 6630249"/>
              <a:gd name="connsiteY5323" fmla="*/ 1469683 h 6750795"/>
              <a:gd name="connsiteX5324" fmla="*/ 2934239 w 6630249"/>
              <a:gd name="connsiteY5324" fmla="*/ 1482508 h 6750795"/>
              <a:gd name="connsiteX5325" fmla="*/ 2929109 w 6630249"/>
              <a:gd name="connsiteY5325" fmla="*/ 1469683 h 6750795"/>
              <a:gd name="connsiteX5326" fmla="*/ 2926544 w 6630249"/>
              <a:gd name="connsiteY5326" fmla="*/ 1479943 h 6750795"/>
              <a:gd name="connsiteX5327" fmla="*/ 2923979 w 6630249"/>
              <a:gd name="connsiteY5327" fmla="*/ 1464554 h 6750795"/>
              <a:gd name="connsiteX5328" fmla="*/ 2934239 w 6630249"/>
              <a:gd name="connsiteY5328" fmla="*/ 1446599 h 6750795"/>
              <a:gd name="connsiteX5329" fmla="*/ 2941933 w 6630249"/>
              <a:gd name="connsiteY5329" fmla="*/ 1446599 h 6750795"/>
              <a:gd name="connsiteX5330" fmla="*/ 2923979 w 6630249"/>
              <a:gd name="connsiteY5330" fmla="*/ 1161896 h 6750795"/>
              <a:gd name="connsiteX5331" fmla="*/ 2916695 w 6630249"/>
              <a:gd name="connsiteY5331" fmla="*/ 1110911 h 6750795"/>
              <a:gd name="connsiteX5332" fmla="*/ 2924075 w 6630249"/>
              <a:gd name="connsiteY5332" fmla="*/ 1116540 h 6750795"/>
              <a:gd name="connsiteX5333" fmla="*/ 2929109 w 6630249"/>
              <a:gd name="connsiteY5333" fmla="*/ 1159331 h 6750795"/>
              <a:gd name="connsiteX5334" fmla="*/ 2947063 w 6630249"/>
              <a:gd name="connsiteY5334" fmla="*/ 1538935 h 6750795"/>
              <a:gd name="connsiteX5335" fmla="*/ 3003492 w 6630249"/>
              <a:gd name="connsiteY5335" fmla="*/ 1400431 h 6750795"/>
              <a:gd name="connsiteX5336" fmla="*/ 3024010 w 6630249"/>
              <a:gd name="connsiteY5336" fmla="*/ 1190110 h 6750795"/>
              <a:gd name="connsiteX5337" fmla="*/ 3016156 w 6630249"/>
              <a:gd name="connsiteY5337" fmla="*/ 1184271 h 6750795"/>
              <a:gd name="connsiteX5338" fmla="*/ 2993551 w 6630249"/>
              <a:gd name="connsiteY5338" fmla="*/ 1083025 h 6750795"/>
              <a:gd name="connsiteX5339" fmla="*/ 2972713 w 6630249"/>
              <a:gd name="connsiteY5339" fmla="*/ 977225 h 6750795"/>
              <a:gd name="connsiteX5340" fmla="*/ 2975277 w 6630249"/>
              <a:gd name="connsiteY5340" fmla="*/ 848978 h 6750795"/>
              <a:gd name="connsiteX5341" fmla="*/ 2995796 w 6630249"/>
              <a:gd name="connsiteY5341" fmla="*/ 720735 h 6750795"/>
              <a:gd name="connsiteX5342" fmla="*/ 2993231 w 6630249"/>
              <a:gd name="connsiteY5342" fmla="*/ 618139 h 6750795"/>
              <a:gd name="connsiteX5343" fmla="*/ 2962452 w 6630249"/>
              <a:gd name="connsiteY5343" fmla="*/ 554017 h 6750795"/>
              <a:gd name="connsiteX5344" fmla="*/ 2993231 w 6630249"/>
              <a:gd name="connsiteY5344" fmla="*/ 615574 h 6750795"/>
              <a:gd name="connsiteX5345" fmla="*/ 2967582 w 6630249"/>
              <a:gd name="connsiteY5345" fmla="*/ 492459 h 6750795"/>
              <a:gd name="connsiteX5346" fmla="*/ 2895765 w 6630249"/>
              <a:gd name="connsiteY5346" fmla="*/ 302657 h 6750795"/>
              <a:gd name="connsiteX5347" fmla="*/ 2970147 w 6630249"/>
              <a:gd name="connsiteY5347" fmla="*/ 487329 h 6750795"/>
              <a:gd name="connsiteX5348" fmla="*/ 2998361 w 6630249"/>
              <a:gd name="connsiteY5348" fmla="*/ 628398 h 6750795"/>
              <a:gd name="connsiteX5349" fmla="*/ 3000926 w 6630249"/>
              <a:gd name="connsiteY5349" fmla="*/ 633528 h 6750795"/>
              <a:gd name="connsiteX5350" fmla="*/ 2988101 w 6630249"/>
              <a:gd name="connsiteY5350" fmla="*/ 474505 h 6750795"/>
              <a:gd name="connsiteX5351" fmla="*/ 2936803 w 6630249"/>
              <a:gd name="connsiteY5351" fmla="*/ 210321 h 6750795"/>
              <a:gd name="connsiteX5352" fmla="*/ 2839337 w 6630249"/>
              <a:gd name="connsiteY5352" fmla="*/ 0 h 675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Lst>
            <a:rect l="l" t="t" r="r" b="b"/>
            <a:pathLst>
              <a:path w="6630249" h="6750795">
                <a:moveTo>
                  <a:pt x="3165080" y="6730276"/>
                </a:moveTo>
                <a:cubicBezTo>
                  <a:pt x="3172774" y="6737970"/>
                  <a:pt x="3177904" y="6743100"/>
                  <a:pt x="3185599" y="6750795"/>
                </a:cubicBezTo>
                <a:cubicBezTo>
                  <a:pt x="3175339" y="6750795"/>
                  <a:pt x="3167644" y="6740535"/>
                  <a:pt x="3159950" y="6735405"/>
                </a:cubicBezTo>
                <a:cubicBezTo>
                  <a:pt x="3162515" y="6732841"/>
                  <a:pt x="3162515" y="6730276"/>
                  <a:pt x="3165080" y="6730276"/>
                </a:cubicBezTo>
                <a:close/>
                <a:moveTo>
                  <a:pt x="3093261" y="6596900"/>
                </a:moveTo>
                <a:cubicBezTo>
                  <a:pt x="3126605" y="6630245"/>
                  <a:pt x="3159949" y="6666153"/>
                  <a:pt x="3188163" y="6702061"/>
                </a:cubicBezTo>
                <a:cubicBezTo>
                  <a:pt x="3190728" y="6707192"/>
                  <a:pt x="3193294" y="6714886"/>
                  <a:pt x="3193294" y="6720016"/>
                </a:cubicBezTo>
                <a:cubicBezTo>
                  <a:pt x="3175338" y="6704627"/>
                  <a:pt x="3162515" y="6686672"/>
                  <a:pt x="3147124" y="6668718"/>
                </a:cubicBezTo>
                <a:cubicBezTo>
                  <a:pt x="3136865" y="6655894"/>
                  <a:pt x="3126605" y="6645634"/>
                  <a:pt x="3116346" y="6632809"/>
                </a:cubicBezTo>
                <a:cubicBezTo>
                  <a:pt x="3111216" y="6625115"/>
                  <a:pt x="3103520" y="6617420"/>
                  <a:pt x="3095826" y="6609724"/>
                </a:cubicBezTo>
                <a:cubicBezTo>
                  <a:pt x="3095826" y="6604595"/>
                  <a:pt x="3093261" y="6602030"/>
                  <a:pt x="3093261" y="6596900"/>
                </a:cubicBezTo>
                <a:close/>
                <a:moveTo>
                  <a:pt x="3057353" y="6509694"/>
                </a:moveTo>
                <a:cubicBezTo>
                  <a:pt x="3062483" y="6512259"/>
                  <a:pt x="3065048" y="6514823"/>
                  <a:pt x="3070178" y="6517389"/>
                </a:cubicBezTo>
                <a:cubicBezTo>
                  <a:pt x="3083003" y="6525084"/>
                  <a:pt x="3095827" y="6532779"/>
                  <a:pt x="3106087" y="6540473"/>
                </a:cubicBezTo>
                <a:cubicBezTo>
                  <a:pt x="3113781" y="6545603"/>
                  <a:pt x="3121476" y="6553298"/>
                  <a:pt x="3126606" y="6558428"/>
                </a:cubicBezTo>
                <a:cubicBezTo>
                  <a:pt x="3129171" y="6568687"/>
                  <a:pt x="3134300" y="6578947"/>
                  <a:pt x="3136865" y="6586641"/>
                </a:cubicBezTo>
                <a:cubicBezTo>
                  <a:pt x="3111216" y="6560993"/>
                  <a:pt x="3085567" y="6535344"/>
                  <a:pt x="3057353" y="6509694"/>
                </a:cubicBezTo>
                <a:close/>
                <a:moveTo>
                  <a:pt x="3067614" y="6468657"/>
                </a:moveTo>
                <a:cubicBezTo>
                  <a:pt x="3070178" y="6473787"/>
                  <a:pt x="3075307" y="6476351"/>
                  <a:pt x="3080437" y="6481481"/>
                </a:cubicBezTo>
                <a:cubicBezTo>
                  <a:pt x="3083002" y="6484046"/>
                  <a:pt x="3083002" y="6484046"/>
                  <a:pt x="3083002" y="6486611"/>
                </a:cubicBezTo>
                <a:cubicBezTo>
                  <a:pt x="3077873" y="6481481"/>
                  <a:pt x="3072742" y="6476351"/>
                  <a:pt x="3067614" y="6468657"/>
                </a:cubicBezTo>
                <a:close/>
                <a:moveTo>
                  <a:pt x="2959888" y="6319893"/>
                </a:moveTo>
                <a:cubicBezTo>
                  <a:pt x="2962454" y="6322457"/>
                  <a:pt x="2967582" y="6325022"/>
                  <a:pt x="2972713" y="6325022"/>
                </a:cubicBezTo>
                <a:cubicBezTo>
                  <a:pt x="2962454" y="6332717"/>
                  <a:pt x="2959888" y="6342977"/>
                  <a:pt x="2957323" y="6353236"/>
                </a:cubicBezTo>
                <a:cubicBezTo>
                  <a:pt x="2959888" y="6340412"/>
                  <a:pt x="2959888" y="6330152"/>
                  <a:pt x="2959888" y="6319893"/>
                </a:cubicBezTo>
                <a:close/>
                <a:moveTo>
                  <a:pt x="3008620" y="6276289"/>
                </a:moveTo>
                <a:cubicBezTo>
                  <a:pt x="3011185" y="6296808"/>
                  <a:pt x="2995795" y="6335282"/>
                  <a:pt x="3029139" y="6345541"/>
                </a:cubicBezTo>
                <a:cubicBezTo>
                  <a:pt x="3044528" y="6325022"/>
                  <a:pt x="3034269" y="6309633"/>
                  <a:pt x="3034269" y="6276289"/>
                </a:cubicBezTo>
                <a:cubicBezTo>
                  <a:pt x="3026574" y="6276289"/>
                  <a:pt x="3016314" y="6276289"/>
                  <a:pt x="3008620" y="6276289"/>
                </a:cubicBezTo>
                <a:close/>
                <a:moveTo>
                  <a:pt x="3385660" y="6217296"/>
                </a:moveTo>
                <a:cubicBezTo>
                  <a:pt x="3408744" y="6227556"/>
                  <a:pt x="3426698" y="6248075"/>
                  <a:pt x="3444652" y="6268595"/>
                </a:cubicBezTo>
                <a:cubicBezTo>
                  <a:pt x="3439523" y="6266030"/>
                  <a:pt x="3436959" y="6263464"/>
                  <a:pt x="3434393" y="6260900"/>
                </a:cubicBezTo>
                <a:cubicBezTo>
                  <a:pt x="3419003" y="6245510"/>
                  <a:pt x="3401049" y="6232686"/>
                  <a:pt x="3385660" y="6217296"/>
                </a:cubicBezTo>
                <a:close/>
                <a:moveTo>
                  <a:pt x="3318972" y="6201907"/>
                </a:moveTo>
                <a:cubicBezTo>
                  <a:pt x="3357446" y="6227557"/>
                  <a:pt x="3398484" y="6258335"/>
                  <a:pt x="3434393" y="6291679"/>
                </a:cubicBezTo>
                <a:cubicBezTo>
                  <a:pt x="3424133" y="6286549"/>
                  <a:pt x="3413874" y="6281420"/>
                  <a:pt x="3403614" y="6276289"/>
                </a:cubicBezTo>
                <a:cubicBezTo>
                  <a:pt x="3377965" y="6250641"/>
                  <a:pt x="3349751" y="6227557"/>
                  <a:pt x="3318972" y="6201907"/>
                </a:cubicBezTo>
                <a:close/>
                <a:moveTo>
                  <a:pt x="3206118" y="6109571"/>
                </a:moveTo>
                <a:cubicBezTo>
                  <a:pt x="3216378" y="6122396"/>
                  <a:pt x="3213812" y="6137786"/>
                  <a:pt x="3208682" y="6150610"/>
                </a:cubicBezTo>
                <a:cubicBezTo>
                  <a:pt x="3198423" y="6142915"/>
                  <a:pt x="3185598" y="6132656"/>
                  <a:pt x="3175339" y="6124961"/>
                </a:cubicBezTo>
                <a:cubicBezTo>
                  <a:pt x="3188163" y="6122396"/>
                  <a:pt x="3198423" y="6117266"/>
                  <a:pt x="3206118" y="6109571"/>
                </a:cubicBezTo>
                <a:close/>
                <a:moveTo>
                  <a:pt x="3254850" y="6104441"/>
                </a:moveTo>
                <a:cubicBezTo>
                  <a:pt x="3272805" y="6122396"/>
                  <a:pt x="3290759" y="6137785"/>
                  <a:pt x="3308713" y="6153175"/>
                </a:cubicBezTo>
                <a:cubicBezTo>
                  <a:pt x="3293324" y="6140350"/>
                  <a:pt x="3277936" y="6130091"/>
                  <a:pt x="3259980" y="6117266"/>
                </a:cubicBezTo>
                <a:cubicBezTo>
                  <a:pt x="3259980" y="6114702"/>
                  <a:pt x="3257416" y="6109571"/>
                  <a:pt x="3254850" y="6104441"/>
                </a:cubicBezTo>
                <a:close/>
                <a:moveTo>
                  <a:pt x="3121476" y="6078793"/>
                </a:moveTo>
                <a:cubicBezTo>
                  <a:pt x="3124041" y="6081358"/>
                  <a:pt x="3129170" y="6081358"/>
                  <a:pt x="3131736" y="6083922"/>
                </a:cubicBezTo>
                <a:cubicBezTo>
                  <a:pt x="3136865" y="6086487"/>
                  <a:pt x="3144560" y="6091617"/>
                  <a:pt x="3149689" y="6094182"/>
                </a:cubicBezTo>
                <a:cubicBezTo>
                  <a:pt x="3147125" y="6094182"/>
                  <a:pt x="3144560" y="6096747"/>
                  <a:pt x="3141995" y="6096747"/>
                </a:cubicBezTo>
                <a:cubicBezTo>
                  <a:pt x="3136865" y="6091617"/>
                  <a:pt x="3129170" y="6086487"/>
                  <a:pt x="3124041" y="6081358"/>
                </a:cubicBezTo>
                <a:cubicBezTo>
                  <a:pt x="3121476" y="6078793"/>
                  <a:pt x="3121476" y="6078793"/>
                  <a:pt x="3121476" y="6078793"/>
                </a:cubicBezTo>
                <a:close/>
                <a:moveTo>
                  <a:pt x="2898330" y="6048013"/>
                </a:moveTo>
                <a:cubicBezTo>
                  <a:pt x="2903459" y="6050578"/>
                  <a:pt x="2906024" y="6055707"/>
                  <a:pt x="2911154" y="6063402"/>
                </a:cubicBezTo>
                <a:cubicBezTo>
                  <a:pt x="2916284" y="6073662"/>
                  <a:pt x="2923978" y="6086486"/>
                  <a:pt x="2947062" y="6089051"/>
                </a:cubicBezTo>
                <a:cubicBezTo>
                  <a:pt x="2949627" y="6091616"/>
                  <a:pt x="2952193" y="6089051"/>
                  <a:pt x="2954757" y="6089051"/>
                </a:cubicBezTo>
                <a:cubicBezTo>
                  <a:pt x="2975276" y="6122394"/>
                  <a:pt x="2990665" y="6155739"/>
                  <a:pt x="3006055" y="6191648"/>
                </a:cubicBezTo>
                <a:cubicBezTo>
                  <a:pt x="3003490" y="6199342"/>
                  <a:pt x="2985536" y="6191648"/>
                  <a:pt x="2985536" y="6201907"/>
                </a:cubicBezTo>
                <a:cubicBezTo>
                  <a:pt x="2988101" y="6230121"/>
                  <a:pt x="2995795" y="6250640"/>
                  <a:pt x="3006055" y="6266030"/>
                </a:cubicBezTo>
                <a:cubicBezTo>
                  <a:pt x="3021444" y="6263465"/>
                  <a:pt x="3031704" y="6263465"/>
                  <a:pt x="3041963" y="6268595"/>
                </a:cubicBezTo>
                <a:cubicBezTo>
                  <a:pt x="3049658" y="6278854"/>
                  <a:pt x="3057353" y="6286549"/>
                  <a:pt x="3065047" y="6291679"/>
                </a:cubicBezTo>
                <a:cubicBezTo>
                  <a:pt x="3067612" y="6291679"/>
                  <a:pt x="3067612" y="6294244"/>
                  <a:pt x="3070177" y="6294244"/>
                </a:cubicBezTo>
                <a:cubicBezTo>
                  <a:pt x="3077873" y="6307068"/>
                  <a:pt x="3085566" y="6322457"/>
                  <a:pt x="3090696" y="6337847"/>
                </a:cubicBezTo>
                <a:cubicBezTo>
                  <a:pt x="3080437" y="6342976"/>
                  <a:pt x="3070177" y="6348106"/>
                  <a:pt x="3059917" y="6350671"/>
                </a:cubicBezTo>
                <a:cubicBezTo>
                  <a:pt x="3047094" y="6360931"/>
                  <a:pt x="3041963" y="6373755"/>
                  <a:pt x="3036835" y="6384015"/>
                </a:cubicBezTo>
                <a:cubicBezTo>
                  <a:pt x="3031704" y="6394274"/>
                  <a:pt x="3026574" y="6404534"/>
                  <a:pt x="3013751" y="6414793"/>
                </a:cubicBezTo>
                <a:cubicBezTo>
                  <a:pt x="3006055" y="6412228"/>
                  <a:pt x="2998360" y="6412228"/>
                  <a:pt x="2993231" y="6412228"/>
                </a:cubicBezTo>
                <a:cubicBezTo>
                  <a:pt x="2990665" y="6412228"/>
                  <a:pt x="2990665" y="6412228"/>
                  <a:pt x="2988101" y="6412228"/>
                </a:cubicBezTo>
                <a:cubicBezTo>
                  <a:pt x="2982972" y="6391709"/>
                  <a:pt x="2977841" y="6360931"/>
                  <a:pt x="2982972" y="6327587"/>
                </a:cubicBezTo>
                <a:lnTo>
                  <a:pt x="2985536" y="6312198"/>
                </a:lnTo>
                <a:lnTo>
                  <a:pt x="2980406" y="6317327"/>
                </a:lnTo>
                <a:cubicBezTo>
                  <a:pt x="2982972" y="6294244"/>
                  <a:pt x="2975276" y="6278854"/>
                  <a:pt x="2954757" y="6276289"/>
                </a:cubicBezTo>
                <a:cubicBezTo>
                  <a:pt x="2954757" y="6283984"/>
                  <a:pt x="2954757" y="6289113"/>
                  <a:pt x="2954757" y="6296808"/>
                </a:cubicBezTo>
                <a:lnTo>
                  <a:pt x="2952193" y="6299373"/>
                </a:lnTo>
                <a:cubicBezTo>
                  <a:pt x="2947062" y="6301938"/>
                  <a:pt x="2941932" y="6309633"/>
                  <a:pt x="2939368" y="6314762"/>
                </a:cubicBezTo>
                <a:cubicBezTo>
                  <a:pt x="2939368" y="6314762"/>
                  <a:pt x="2939368" y="6312198"/>
                  <a:pt x="2939368" y="6312198"/>
                </a:cubicBezTo>
                <a:cubicBezTo>
                  <a:pt x="2947062" y="6283984"/>
                  <a:pt x="2957322" y="6255770"/>
                  <a:pt x="2965017" y="6227556"/>
                </a:cubicBezTo>
                <a:lnTo>
                  <a:pt x="2967581" y="6217297"/>
                </a:lnTo>
                <a:lnTo>
                  <a:pt x="2957322" y="6209602"/>
                </a:lnTo>
                <a:cubicBezTo>
                  <a:pt x="2936803" y="6227556"/>
                  <a:pt x="2926543" y="6253205"/>
                  <a:pt x="2918848" y="6281419"/>
                </a:cubicBezTo>
                <a:cubicBezTo>
                  <a:pt x="2918848" y="6281419"/>
                  <a:pt x="2916284" y="6278854"/>
                  <a:pt x="2916284" y="6278854"/>
                </a:cubicBezTo>
                <a:cubicBezTo>
                  <a:pt x="2921413" y="6263465"/>
                  <a:pt x="2929109" y="6250640"/>
                  <a:pt x="2934238" y="6235251"/>
                </a:cubicBezTo>
                <a:cubicBezTo>
                  <a:pt x="2949627" y="6194213"/>
                  <a:pt x="2967581" y="6155739"/>
                  <a:pt x="2957322" y="6119830"/>
                </a:cubicBezTo>
                <a:lnTo>
                  <a:pt x="2952193" y="6101876"/>
                </a:lnTo>
                <a:lnTo>
                  <a:pt x="2944497" y="6119830"/>
                </a:lnTo>
                <a:cubicBezTo>
                  <a:pt x="2931673" y="6148044"/>
                  <a:pt x="2913719" y="6191648"/>
                  <a:pt x="2900894" y="6240381"/>
                </a:cubicBezTo>
                <a:cubicBezTo>
                  <a:pt x="2893199" y="6212167"/>
                  <a:pt x="2880375" y="6191648"/>
                  <a:pt x="2862421" y="6173693"/>
                </a:cubicBezTo>
                <a:cubicBezTo>
                  <a:pt x="2854726" y="6142915"/>
                  <a:pt x="2836772" y="6107005"/>
                  <a:pt x="2818818" y="6071097"/>
                </a:cubicBezTo>
                <a:cubicBezTo>
                  <a:pt x="2834208" y="6071097"/>
                  <a:pt x="2857291" y="6063402"/>
                  <a:pt x="2875245" y="6055707"/>
                </a:cubicBezTo>
                <a:cubicBezTo>
                  <a:pt x="2882940" y="6053142"/>
                  <a:pt x="2895764" y="6048013"/>
                  <a:pt x="2898330" y="6048013"/>
                </a:cubicBezTo>
                <a:close/>
                <a:moveTo>
                  <a:pt x="2829078" y="6030060"/>
                </a:moveTo>
                <a:cubicBezTo>
                  <a:pt x="2834208" y="6032624"/>
                  <a:pt x="2836772" y="6037754"/>
                  <a:pt x="2836772" y="6042884"/>
                </a:cubicBezTo>
                <a:cubicBezTo>
                  <a:pt x="2836772" y="6042884"/>
                  <a:pt x="2834208" y="6040319"/>
                  <a:pt x="2834208" y="6040319"/>
                </a:cubicBezTo>
                <a:cubicBezTo>
                  <a:pt x="2831643" y="6037754"/>
                  <a:pt x="2831643" y="6032624"/>
                  <a:pt x="2829078" y="6030060"/>
                </a:cubicBezTo>
                <a:close/>
                <a:moveTo>
                  <a:pt x="4393663" y="6009541"/>
                </a:moveTo>
                <a:cubicBezTo>
                  <a:pt x="4396228" y="6012106"/>
                  <a:pt x="4396228" y="6017235"/>
                  <a:pt x="4393663" y="6019800"/>
                </a:cubicBezTo>
                <a:cubicBezTo>
                  <a:pt x="4398793" y="6024930"/>
                  <a:pt x="4403923" y="6030060"/>
                  <a:pt x="4406488" y="6035190"/>
                </a:cubicBezTo>
                <a:cubicBezTo>
                  <a:pt x="4383404" y="6027495"/>
                  <a:pt x="4362885" y="6019800"/>
                  <a:pt x="4339800" y="6014670"/>
                </a:cubicBezTo>
                <a:cubicBezTo>
                  <a:pt x="4357755" y="6012106"/>
                  <a:pt x="4378274" y="6012106"/>
                  <a:pt x="4393663" y="6009541"/>
                </a:cubicBezTo>
                <a:close/>
                <a:moveTo>
                  <a:pt x="3057353" y="5989021"/>
                </a:moveTo>
                <a:cubicBezTo>
                  <a:pt x="3072743" y="6001846"/>
                  <a:pt x="3088132" y="6014671"/>
                  <a:pt x="3103521" y="6024930"/>
                </a:cubicBezTo>
                <a:cubicBezTo>
                  <a:pt x="3116346" y="6032625"/>
                  <a:pt x="3126605" y="6042885"/>
                  <a:pt x="3136865" y="6050579"/>
                </a:cubicBezTo>
                <a:cubicBezTo>
                  <a:pt x="3106086" y="6032625"/>
                  <a:pt x="3075308" y="6014671"/>
                  <a:pt x="3049658" y="5991587"/>
                </a:cubicBezTo>
                <a:cubicBezTo>
                  <a:pt x="3052223" y="5991587"/>
                  <a:pt x="3054787" y="5989021"/>
                  <a:pt x="3057353" y="5989021"/>
                </a:cubicBezTo>
                <a:close/>
                <a:moveTo>
                  <a:pt x="4491129" y="5986457"/>
                </a:moveTo>
                <a:cubicBezTo>
                  <a:pt x="4493694" y="5986457"/>
                  <a:pt x="4493694" y="5989021"/>
                  <a:pt x="4493694" y="5989021"/>
                </a:cubicBezTo>
                <a:cubicBezTo>
                  <a:pt x="4485999" y="5989021"/>
                  <a:pt x="4475739" y="5989021"/>
                  <a:pt x="4465480" y="5989021"/>
                </a:cubicBezTo>
                <a:cubicBezTo>
                  <a:pt x="4475739" y="5989021"/>
                  <a:pt x="4485999" y="5989021"/>
                  <a:pt x="4491129" y="5986457"/>
                </a:cubicBezTo>
                <a:close/>
                <a:moveTo>
                  <a:pt x="2821384" y="5981326"/>
                </a:moveTo>
                <a:cubicBezTo>
                  <a:pt x="2818819" y="5983892"/>
                  <a:pt x="2816254" y="5989021"/>
                  <a:pt x="2813690" y="5991587"/>
                </a:cubicBezTo>
                <a:cubicBezTo>
                  <a:pt x="2803429" y="6004411"/>
                  <a:pt x="2795735" y="6014670"/>
                  <a:pt x="2793170" y="6027495"/>
                </a:cubicBezTo>
                <a:cubicBezTo>
                  <a:pt x="2785475" y="6014670"/>
                  <a:pt x="2780345" y="5999281"/>
                  <a:pt x="2772650" y="5983892"/>
                </a:cubicBezTo>
                <a:cubicBezTo>
                  <a:pt x="2788040" y="5986457"/>
                  <a:pt x="2803429" y="5983892"/>
                  <a:pt x="2821384" y="5981326"/>
                </a:cubicBezTo>
                <a:close/>
                <a:moveTo>
                  <a:pt x="4393662" y="5968502"/>
                </a:moveTo>
                <a:cubicBezTo>
                  <a:pt x="4398792" y="5971067"/>
                  <a:pt x="4403922" y="5976196"/>
                  <a:pt x="4406487" y="5978762"/>
                </a:cubicBezTo>
                <a:cubicBezTo>
                  <a:pt x="4401357" y="5978762"/>
                  <a:pt x="4396227" y="5976196"/>
                  <a:pt x="4391098" y="5973632"/>
                </a:cubicBezTo>
                <a:cubicBezTo>
                  <a:pt x="4391098" y="5971067"/>
                  <a:pt x="4393662" y="5971067"/>
                  <a:pt x="4393662" y="5968502"/>
                </a:cubicBezTo>
                <a:close/>
                <a:moveTo>
                  <a:pt x="4550121" y="5953113"/>
                </a:moveTo>
                <a:cubicBezTo>
                  <a:pt x="4555251" y="5960807"/>
                  <a:pt x="4547556" y="5968502"/>
                  <a:pt x="4544992" y="5973632"/>
                </a:cubicBezTo>
                <a:cubicBezTo>
                  <a:pt x="4547556" y="5973632"/>
                  <a:pt x="4550121" y="5973632"/>
                  <a:pt x="4550121" y="5976197"/>
                </a:cubicBezTo>
                <a:cubicBezTo>
                  <a:pt x="4539862" y="5978762"/>
                  <a:pt x="4529602" y="5981326"/>
                  <a:pt x="4519343" y="5983891"/>
                </a:cubicBezTo>
                <a:cubicBezTo>
                  <a:pt x="4529602" y="5973632"/>
                  <a:pt x="4542427" y="5968502"/>
                  <a:pt x="4550121" y="5953113"/>
                </a:cubicBezTo>
                <a:close/>
                <a:moveTo>
                  <a:pt x="4429571" y="5950548"/>
                </a:moveTo>
                <a:cubicBezTo>
                  <a:pt x="4429571" y="5953113"/>
                  <a:pt x="4429571" y="5955677"/>
                  <a:pt x="4432136" y="5958242"/>
                </a:cubicBezTo>
                <a:cubicBezTo>
                  <a:pt x="4432136" y="5960808"/>
                  <a:pt x="4424441" y="5950548"/>
                  <a:pt x="4429571" y="5950548"/>
                </a:cubicBezTo>
                <a:close/>
                <a:moveTo>
                  <a:pt x="4483434" y="5945419"/>
                </a:moveTo>
                <a:cubicBezTo>
                  <a:pt x="4488564" y="5947984"/>
                  <a:pt x="4485999" y="5955678"/>
                  <a:pt x="4488564" y="5960808"/>
                </a:cubicBezTo>
                <a:cubicBezTo>
                  <a:pt x="4478304" y="5963373"/>
                  <a:pt x="4468045" y="5965938"/>
                  <a:pt x="4462915" y="5971068"/>
                </a:cubicBezTo>
                <a:cubicBezTo>
                  <a:pt x="4465480" y="5960808"/>
                  <a:pt x="4483434" y="5958243"/>
                  <a:pt x="4483434" y="5945419"/>
                </a:cubicBezTo>
                <a:close/>
                <a:moveTo>
                  <a:pt x="4362884" y="5942853"/>
                </a:moveTo>
                <a:cubicBezTo>
                  <a:pt x="4373143" y="5950547"/>
                  <a:pt x="4380838" y="5958242"/>
                  <a:pt x="4391098" y="5963372"/>
                </a:cubicBezTo>
                <a:cubicBezTo>
                  <a:pt x="4388533" y="5965937"/>
                  <a:pt x="4385968" y="5968502"/>
                  <a:pt x="4383403" y="5971067"/>
                </a:cubicBezTo>
                <a:cubicBezTo>
                  <a:pt x="4383403" y="5968502"/>
                  <a:pt x="4380838" y="5968502"/>
                  <a:pt x="4380838" y="5968502"/>
                </a:cubicBezTo>
                <a:cubicBezTo>
                  <a:pt x="4373143" y="5960807"/>
                  <a:pt x="4368013" y="5953113"/>
                  <a:pt x="4362884" y="5942853"/>
                </a:cubicBezTo>
                <a:close/>
                <a:moveTo>
                  <a:pt x="4457785" y="5935158"/>
                </a:moveTo>
                <a:cubicBezTo>
                  <a:pt x="4455221" y="5947983"/>
                  <a:pt x="4457785" y="5965937"/>
                  <a:pt x="4452656" y="5976197"/>
                </a:cubicBezTo>
                <a:cubicBezTo>
                  <a:pt x="4439831" y="5963372"/>
                  <a:pt x="4450091" y="5947983"/>
                  <a:pt x="4457785" y="5935158"/>
                </a:cubicBezTo>
                <a:close/>
                <a:moveTo>
                  <a:pt x="2739307" y="5883861"/>
                </a:moveTo>
                <a:lnTo>
                  <a:pt x="2741872" y="5883861"/>
                </a:lnTo>
                <a:cubicBezTo>
                  <a:pt x="2747001" y="5883861"/>
                  <a:pt x="2749566" y="5886425"/>
                  <a:pt x="2754696" y="5886425"/>
                </a:cubicBezTo>
                <a:cubicBezTo>
                  <a:pt x="2775215" y="5891555"/>
                  <a:pt x="2790605" y="5894120"/>
                  <a:pt x="2793170" y="5904380"/>
                </a:cubicBezTo>
                <a:cubicBezTo>
                  <a:pt x="2788040" y="5906945"/>
                  <a:pt x="2782911" y="5904380"/>
                  <a:pt x="2775215" y="5906945"/>
                </a:cubicBezTo>
                <a:cubicBezTo>
                  <a:pt x="2764956" y="5904380"/>
                  <a:pt x="2752131" y="5904380"/>
                  <a:pt x="2744437" y="5912074"/>
                </a:cubicBezTo>
                <a:cubicBezTo>
                  <a:pt x="2744437" y="5909510"/>
                  <a:pt x="2744437" y="5909510"/>
                  <a:pt x="2744437" y="5909510"/>
                </a:cubicBezTo>
                <a:cubicBezTo>
                  <a:pt x="2741872" y="5899250"/>
                  <a:pt x="2741872" y="5891555"/>
                  <a:pt x="2739307" y="5883861"/>
                </a:cubicBezTo>
                <a:close/>
                <a:moveTo>
                  <a:pt x="4596770" y="5882497"/>
                </a:moveTo>
                <a:cubicBezTo>
                  <a:pt x="4613121" y="5880333"/>
                  <a:pt x="4630915" y="5888989"/>
                  <a:pt x="4650152" y="5888989"/>
                </a:cubicBezTo>
                <a:cubicBezTo>
                  <a:pt x="4650152" y="5909510"/>
                  <a:pt x="4645023" y="5927464"/>
                  <a:pt x="4645023" y="5945418"/>
                </a:cubicBezTo>
                <a:cubicBezTo>
                  <a:pt x="4637328" y="5942853"/>
                  <a:pt x="4632198" y="5940288"/>
                  <a:pt x="4627068" y="5945418"/>
                </a:cubicBezTo>
                <a:cubicBezTo>
                  <a:pt x="4629633" y="5947983"/>
                  <a:pt x="4632198" y="5950548"/>
                  <a:pt x="4634763" y="5953113"/>
                </a:cubicBezTo>
                <a:cubicBezTo>
                  <a:pt x="4609114" y="5960808"/>
                  <a:pt x="4586030" y="5965937"/>
                  <a:pt x="4562945" y="5973632"/>
                </a:cubicBezTo>
                <a:cubicBezTo>
                  <a:pt x="4560380" y="5960808"/>
                  <a:pt x="4557815" y="5950548"/>
                  <a:pt x="4560380" y="5937723"/>
                </a:cubicBezTo>
                <a:cubicBezTo>
                  <a:pt x="4562945" y="5922334"/>
                  <a:pt x="4575771" y="5909510"/>
                  <a:pt x="4573205" y="5894119"/>
                </a:cubicBezTo>
                <a:cubicBezTo>
                  <a:pt x="4598854" y="5888989"/>
                  <a:pt x="4619374" y="5919769"/>
                  <a:pt x="4645023" y="5909510"/>
                </a:cubicBezTo>
                <a:cubicBezTo>
                  <a:pt x="4634763" y="5883860"/>
                  <a:pt x="4606549" y="5891554"/>
                  <a:pt x="4580900" y="5888989"/>
                </a:cubicBezTo>
                <a:cubicBezTo>
                  <a:pt x="4586029" y="5885142"/>
                  <a:pt x="4591320" y="5883218"/>
                  <a:pt x="4596770" y="5882497"/>
                </a:cubicBezTo>
                <a:close/>
                <a:moveTo>
                  <a:pt x="4627709" y="5873281"/>
                </a:moveTo>
                <a:cubicBezTo>
                  <a:pt x="4634763" y="5873601"/>
                  <a:pt x="4642458" y="5874884"/>
                  <a:pt x="4647587" y="5873601"/>
                </a:cubicBezTo>
                <a:lnTo>
                  <a:pt x="4647587" y="5883861"/>
                </a:lnTo>
                <a:cubicBezTo>
                  <a:pt x="4634763" y="5881296"/>
                  <a:pt x="4627068" y="5878731"/>
                  <a:pt x="4611679" y="5878731"/>
                </a:cubicBezTo>
                <a:cubicBezTo>
                  <a:pt x="4614243" y="5873601"/>
                  <a:pt x="4620656" y="5872960"/>
                  <a:pt x="4627709" y="5873281"/>
                </a:cubicBezTo>
                <a:close/>
                <a:moveTo>
                  <a:pt x="4596289" y="5863342"/>
                </a:moveTo>
                <a:cubicBezTo>
                  <a:pt x="4598854" y="5868471"/>
                  <a:pt x="4593724" y="5881296"/>
                  <a:pt x="4588595" y="5876166"/>
                </a:cubicBezTo>
                <a:cubicBezTo>
                  <a:pt x="4588595" y="5868471"/>
                  <a:pt x="4596289" y="5868471"/>
                  <a:pt x="4596289" y="5863342"/>
                </a:cubicBezTo>
                <a:close/>
                <a:moveTo>
                  <a:pt x="4642137" y="5860136"/>
                </a:moveTo>
                <a:cubicBezTo>
                  <a:pt x="4643740" y="5859495"/>
                  <a:pt x="4645022" y="5859495"/>
                  <a:pt x="4645022" y="5860777"/>
                </a:cubicBezTo>
                <a:lnTo>
                  <a:pt x="4645022" y="5863342"/>
                </a:lnTo>
                <a:lnTo>
                  <a:pt x="4637328" y="5863342"/>
                </a:lnTo>
                <a:cubicBezTo>
                  <a:pt x="4638611" y="5862060"/>
                  <a:pt x="4640534" y="5860777"/>
                  <a:pt x="4642137" y="5860136"/>
                </a:cubicBezTo>
                <a:close/>
                <a:moveTo>
                  <a:pt x="4609114" y="5853082"/>
                </a:moveTo>
                <a:cubicBezTo>
                  <a:pt x="4609114" y="5853082"/>
                  <a:pt x="4611679" y="5853082"/>
                  <a:pt x="4611679" y="5853082"/>
                </a:cubicBezTo>
                <a:cubicBezTo>
                  <a:pt x="4611679" y="5855647"/>
                  <a:pt x="4609114" y="5858212"/>
                  <a:pt x="4609114" y="5860776"/>
                </a:cubicBezTo>
                <a:cubicBezTo>
                  <a:pt x="4606549" y="5858212"/>
                  <a:pt x="4603984" y="5860776"/>
                  <a:pt x="4606549" y="5865906"/>
                </a:cubicBezTo>
                <a:cubicBezTo>
                  <a:pt x="4603984" y="5865906"/>
                  <a:pt x="4603984" y="5863342"/>
                  <a:pt x="4601420" y="5863342"/>
                </a:cubicBezTo>
                <a:cubicBezTo>
                  <a:pt x="4601420" y="5858212"/>
                  <a:pt x="4606549" y="5855647"/>
                  <a:pt x="4609114" y="5853082"/>
                </a:cubicBezTo>
                <a:close/>
                <a:moveTo>
                  <a:pt x="4403923" y="5850517"/>
                </a:moveTo>
                <a:cubicBezTo>
                  <a:pt x="4414182" y="5876167"/>
                  <a:pt x="4421877" y="5909510"/>
                  <a:pt x="4427007" y="5937724"/>
                </a:cubicBezTo>
                <a:cubicBezTo>
                  <a:pt x="4414182" y="5914640"/>
                  <a:pt x="4409052" y="5878731"/>
                  <a:pt x="4403923" y="5850517"/>
                </a:cubicBezTo>
                <a:close/>
                <a:moveTo>
                  <a:pt x="4550121" y="5845388"/>
                </a:moveTo>
                <a:cubicBezTo>
                  <a:pt x="4565511" y="5845388"/>
                  <a:pt x="4580900" y="5847952"/>
                  <a:pt x="4596290" y="5850517"/>
                </a:cubicBezTo>
                <a:cubicBezTo>
                  <a:pt x="4591160" y="5863342"/>
                  <a:pt x="4586030" y="5873601"/>
                  <a:pt x="4578335" y="5878731"/>
                </a:cubicBezTo>
                <a:cubicBezTo>
                  <a:pt x="4573206" y="5868472"/>
                  <a:pt x="4568076" y="5860777"/>
                  <a:pt x="4562946" y="5853082"/>
                </a:cubicBezTo>
                <a:cubicBezTo>
                  <a:pt x="4557816" y="5853082"/>
                  <a:pt x="4555251" y="5855647"/>
                  <a:pt x="4552686" y="5858212"/>
                </a:cubicBezTo>
                <a:cubicBezTo>
                  <a:pt x="4552686" y="5853082"/>
                  <a:pt x="4550121" y="5850517"/>
                  <a:pt x="4550121" y="5845388"/>
                </a:cubicBezTo>
                <a:close/>
                <a:moveTo>
                  <a:pt x="4537297" y="5845387"/>
                </a:moveTo>
                <a:cubicBezTo>
                  <a:pt x="4537297" y="5853081"/>
                  <a:pt x="4539862" y="5860777"/>
                  <a:pt x="4544992" y="5868472"/>
                </a:cubicBezTo>
                <a:cubicBezTo>
                  <a:pt x="4527038" y="5891555"/>
                  <a:pt x="4516778" y="5922334"/>
                  <a:pt x="4511649" y="5958243"/>
                </a:cubicBezTo>
                <a:cubicBezTo>
                  <a:pt x="4509083" y="5942853"/>
                  <a:pt x="4501388" y="5930029"/>
                  <a:pt x="4501388" y="5917204"/>
                </a:cubicBezTo>
                <a:cubicBezTo>
                  <a:pt x="4503954" y="5909510"/>
                  <a:pt x="4509083" y="5899250"/>
                  <a:pt x="4511649" y="5888991"/>
                </a:cubicBezTo>
                <a:cubicBezTo>
                  <a:pt x="4514213" y="5878731"/>
                  <a:pt x="4516778" y="5863342"/>
                  <a:pt x="4516778" y="5850516"/>
                </a:cubicBezTo>
                <a:cubicBezTo>
                  <a:pt x="4524473" y="5847951"/>
                  <a:pt x="4529603" y="5845387"/>
                  <a:pt x="4537297" y="5845387"/>
                </a:cubicBezTo>
                <a:close/>
                <a:moveTo>
                  <a:pt x="4316715" y="5822302"/>
                </a:moveTo>
                <a:cubicBezTo>
                  <a:pt x="4329541" y="5829997"/>
                  <a:pt x="4350060" y="5817172"/>
                  <a:pt x="4365449" y="5829997"/>
                </a:cubicBezTo>
                <a:cubicBezTo>
                  <a:pt x="4370579" y="5827432"/>
                  <a:pt x="4373144" y="5829997"/>
                  <a:pt x="4378274" y="5832562"/>
                </a:cubicBezTo>
                <a:cubicBezTo>
                  <a:pt x="4378274" y="5842822"/>
                  <a:pt x="4355190" y="5850517"/>
                  <a:pt x="4368014" y="5863342"/>
                </a:cubicBezTo>
                <a:cubicBezTo>
                  <a:pt x="4378274" y="5860777"/>
                  <a:pt x="4378274" y="5847952"/>
                  <a:pt x="4383403" y="5840257"/>
                </a:cubicBezTo>
                <a:cubicBezTo>
                  <a:pt x="4393663" y="5840257"/>
                  <a:pt x="4388533" y="5853082"/>
                  <a:pt x="4388533" y="5858212"/>
                </a:cubicBezTo>
                <a:cubicBezTo>
                  <a:pt x="4391098" y="5873601"/>
                  <a:pt x="4398793" y="5891555"/>
                  <a:pt x="4401358" y="5904380"/>
                </a:cubicBezTo>
                <a:cubicBezTo>
                  <a:pt x="4398793" y="5906945"/>
                  <a:pt x="4398793" y="5909510"/>
                  <a:pt x="4396228" y="5912074"/>
                </a:cubicBezTo>
                <a:cubicBezTo>
                  <a:pt x="4401358" y="5919769"/>
                  <a:pt x="4406487" y="5924899"/>
                  <a:pt x="4406487" y="5935159"/>
                </a:cubicBezTo>
                <a:cubicBezTo>
                  <a:pt x="4391098" y="5914639"/>
                  <a:pt x="4378274" y="5899250"/>
                  <a:pt x="4357755" y="5886426"/>
                </a:cubicBezTo>
                <a:cubicBezTo>
                  <a:pt x="4355190" y="5886426"/>
                  <a:pt x="4355190" y="5888991"/>
                  <a:pt x="4355190" y="5891555"/>
                </a:cubicBezTo>
                <a:cubicBezTo>
                  <a:pt x="4334670" y="5881296"/>
                  <a:pt x="4319280" y="5865906"/>
                  <a:pt x="4306456" y="5847952"/>
                </a:cubicBezTo>
                <a:cubicBezTo>
                  <a:pt x="4306456" y="5832562"/>
                  <a:pt x="4311585" y="5829997"/>
                  <a:pt x="4316715" y="5822302"/>
                </a:cubicBezTo>
                <a:close/>
                <a:moveTo>
                  <a:pt x="4347495" y="5812044"/>
                </a:moveTo>
                <a:cubicBezTo>
                  <a:pt x="4347495" y="5814608"/>
                  <a:pt x="4355189" y="5814608"/>
                  <a:pt x="4360319" y="5814608"/>
                </a:cubicBezTo>
                <a:cubicBezTo>
                  <a:pt x="4357755" y="5817173"/>
                  <a:pt x="4360319" y="5817173"/>
                  <a:pt x="4360319" y="5819738"/>
                </a:cubicBezTo>
                <a:cubicBezTo>
                  <a:pt x="4355189" y="5817173"/>
                  <a:pt x="4347495" y="5819738"/>
                  <a:pt x="4347495" y="5812044"/>
                </a:cubicBezTo>
                <a:close/>
                <a:moveTo>
                  <a:pt x="4657846" y="5812043"/>
                </a:moveTo>
                <a:cubicBezTo>
                  <a:pt x="4683496" y="5837693"/>
                  <a:pt x="4727099" y="5853082"/>
                  <a:pt x="4763007" y="5853082"/>
                </a:cubicBezTo>
                <a:cubicBezTo>
                  <a:pt x="4765572" y="5876166"/>
                  <a:pt x="4763007" y="5896685"/>
                  <a:pt x="4763007" y="5917204"/>
                </a:cubicBezTo>
                <a:cubicBezTo>
                  <a:pt x="4763007" y="5922334"/>
                  <a:pt x="4750183" y="5912074"/>
                  <a:pt x="4747618" y="5919769"/>
                </a:cubicBezTo>
                <a:cubicBezTo>
                  <a:pt x="4747618" y="5924899"/>
                  <a:pt x="4752748" y="5927464"/>
                  <a:pt x="4757877" y="5930029"/>
                </a:cubicBezTo>
                <a:cubicBezTo>
                  <a:pt x="4724534" y="5930029"/>
                  <a:pt x="4691190" y="5937723"/>
                  <a:pt x="4660411" y="5945418"/>
                </a:cubicBezTo>
                <a:cubicBezTo>
                  <a:pt x="4660411" y="5930029"/>
                  <a:pt x="4662975" y="5912074"/>
                  <a:pt x="4665540" y="5896685"/>
                </a:cubicBezTo>
                <a:cubicBezTo>
                  <a:pt x="4670670" y="5894120"/>
                  <a:pt x="4678366" y="5891555"/>
                  <a:pt x="4680931" y="5883861"/>
                </a:cubicBezTo>
                <a:cubicBezTo>
                  <a:pt x="4680931" y="5881296"/>
                  <a:pt x="4678366" y="5881296"/>
                  <a:pt x="4678366" y="5878731"/>
                </a:cubicBezTo>
                <a:cubicBezTo>
                  <a:pt x="4675801" y="5878731"/>
                  <a:pt x="4670670" y="5878731"/>
                  <a:pt x="4665540" y="5878731"/>
                </a:cubicBezTo>
                <a:cubicBezTo>
                  <a:pt x="4665540" y="5873601"/>
                  <a:pt x="4662975" y="5865906"/>
                  <a:pt x="4662975" y="5858212"/>
                </a:cubicBezTo>
                <a:cubicBezTo>
                  <a:pt x="4675801" y="5858212"/>
                  <a:pt x="4688625" y="5855647"/>
                  <a:pt x="4701450" y="5850517"/>
                </a:cubicBezTo>
                <a:cubicBezTo>
                  <a:pt x="4691190" y="5845387"/>
                  <a:pt x="4675801" y="5842822"/>
                  <a:pt x="4660411" y="5837693"/>
                </a:cubicBezTo>
                <a:cubicBezTo>
                  <a:pt x="4660411" y="5829997"/>
                  <a:pt x="4660411" y="5822302"/>
                  <a:pt x="4657846" y="5812043"/>
                </a:cubicBezTo>
                <a:close/>
                <a:moveTo>
                  <a:pt x="4614244" y="5806914"/>
                </a:moveTo>
                <a:cubicBezTo>
                  <a:pt x="4621938" y="5809478"/>
                  <a:pt x="4632198" y="5809478"/>
                  <a:pt x="4639893" y="5814608"/>
                </a:cubicBezTo>
                <a:cubicBezTo>
                  <a:pt x="4642457" y="5819738"/>
                  <a:pt x="4642457" y="5827433"/>
                  <a:pt x="4642457" y="5835127"/>
                </a:cubicBezTo>
                <a:cubicBezTo>
                  <a:pt x="4637328" y="5832563"/>
                  <a:pt x="4632198" y="5829998"/>
                  <a:pt x="4627068" y="5827433"/>
                </a:cubicBezTo>
                <a:cubicBezTo>
                  <a:pt x="4627068" y="5822303"/>
                  <a:pt x="4624503" y="5819738"/>
                  <a:pt x="4621938" y="5817173"/>
                </a:cubicBezTo>
                <a:cubicBezTo>
                  <a:pt x="4621938" y="5817173"/>
                  <a:pt x="4619373" y="5819738"/>
                  <a:pt x="4619373" y="5819738"/>
                </a:cubicBezTo>
                <a:cubicBezTo>
                  <a:pt x="4616808" y="5814608"/>
                  <a:pt x="4614244" y="5812043"/>
                  <a:pt x="4614244" y="5806914"/>
                </a:cubicBezTo>
                <a:close/>
                <a:moveTo>
                  <a:pt x="4832258" y="5794089"/>
                </a:moveTo>
                <a:cubicBezTo>
                  <a:pt x="4860472" y="5817173"/>
                  <a:pt x="4880991" y="5853081"/>
                  <a:pt x="4950243" y="5837692"/>
                </a:cubicBezTo>
                <a:cubicBezTo>
                  <a:pt x="4952808" y="5909509"/>
                  <a:pt x="4829693" y="5855646"/>
                  <a:pt x="4847647" y="5940288"/>
                </a:cubicBezTo>
                <a:cubicBezTo>
                  <a:pt x="4821998" y="5932593"/>
                  <a:pt x="4798915" y="5930028"/>
                  <a:pt x="4775831" y="5930028"/>
                </a:cubicBezTo>
                <a:cubicBezTo>
                  <a:pt x="4775831" y="5909509"/>
                  <a:pt x="4775831" y="5888990"/>
                  <a:pt x="4775831" y="5871035"/>
                </a:cubicBezTo>
                <a:cubicBezTo>
                  <a:pt x="4778395" y="5868470"/>
                  <a:pt x="4780960" y="5868470"/>
                  <a:pt x="4780960" y="5865905"/>
                </a:cubicBezTo>
                <a:cubicBezTo>
                  <a:pt x="4780960" y="5860776"/>
                  <a:pt x="4775831" y="5860776"/>
                  <a:pt x="4775831" y="5858211"/>
                </a:cubicBezTo>
                <a:cubicBezTo>
                  <a:pt x="4775831" y="5855646"/>
                  <a:pt x="4775831" y="5855646"/>
                  <a:pt x="4775831" y="5853081"/>
                </a:cubicBezTo>
                <a:cubicBezTo>
                  <a:pt x="4809174" y="5850516"/>
                  <a:pt x="4834823" y="5832562"/>
                  <a:pt x="4832258" y="5794089"/>
                </a:cubicBezTo>
                <a:close/>
                <a:moveTo>
                  <a:pt x="4411617" y="5791525"/>
                </a:moveTo>
                <a:cubicBezTo>
                  <a:pt x="4416747" y="5791525"/>
                  <a:pt x="4414182" y="5794090"/>
                  <a:pt x="4416747" y="5794090"/>
                </a:cubicBezTo>
                <a:cubicBezTo>
                  <a:pt x="4416747" y="5796654"/>
                  <a:pt x="4411617" y="5794090"/>
                  <a:pt x="4411617" y="5796654"/>
                </a:cubicBezTo>
                <a:cubicBezTo>
                  <a:pt x="4409052" y="5796654"/>
                  <a:pt x="4411617" y="5791525"/>
                  <a:pt x="4411617" y="5791525"/>
                </a:cubicBezTo>
                <a:close/>
                <a:moveTo>
                  <a:pt x="4373144" y="5786395"/>
                </a:moveTo>
                <a:cubicBezTo>
                  <a:pt x="4378274" y="5791524"/>
                  <a:pt x="4373144" y="5812044"/>
                  <a:pt x="4380838" y="5817173"/>
                </a:cubicBezTo>
                <a:cubicBezTo>
                  <a:pt x="4378274" y="5819738"/>
                  <a:pt x="4375709" y="5817173"/>
                  <a:pt x="4378274" y="5822303"/>
                </a:cubicBezTo>
                <a:cubicBezTo>
                  <a:pt x="4365449" y="5817173"/>
                  <a:pt x="4370579" y="5799219"/>
                  <a:pt x="4373144" y="5786395"/>
                </a:cubicBezTo>
                <a:close/>
                <a:moveTo>
                  <a:pt x="4427006" y="5778701"/>
                </a:moveTo>
                <a:cubicBezTo>
                  <a:pt x="4424441" y="5781266"/>
                  <a:pt x="4419311" y="5783830"/>
                  <a:pt x="4416747" y="5783830"/>
                </a:cubicBezTo>
                <a:cubicBezTo>
                  <a:pt x="4419311" y="5778701"/>
                  <a:pt x="4421876" y="5778701"/>
                  <a:pt x="4427006" y="5778701"/>
                </a:cubicBezTo>
                <a:close/>
                <a:moveTo>
                  <a:pt x="4468044" y="5763310"/>
                </a:moveTo>
                <a:cubicBezTo>
                  <a:pt x="4475739" y="5760745"/>
                  <a:pt x="4485999" y="5768440"/>
                  <a:pt x="4496258" y="5768440"/>
                </a:cubicBezTo>
                <a:cubicBezTo>
                  <a:pt x="4493694" y="5776136"/>
                  <a:pt x="4488564" y="5776136"/>
                  <a:pt x="4485999" y="5781266"/>
                </a:cubicBezTo>
                <a:cubicBezTo>
                  <a:pt x="4493694" y="5786395"/>
                  <a:pt x="4498823" y="5773571"/>
                  <a:pt x="4503953" y="5773571"/>
                </a:cubicBezTo>
                <a:cubicBezTo>
                  <a:pt x="4511648" y="5776136"/>
                  <a:pt x="4516778" y="5778701"/>
                  <a:pt x="4519343" y="5783830"/>
                </a:cubicBezTo>
                <a:cubicBezTo>
                  <a:pt x="4503953" y="5804349"/>
                  <a:pt x="4534732" y="5819739"/>
                  <a:pt x="4514212" y="5845388"/>
                </a:cubicBezTo>
                <a:cubicBezTo>
                  <a:pt x="4514212" y="5840258"/>
                  <a:pt x="4514212" y="5837693"/>
                  <a:pt x="4511648" y="5832563"/>
                </a:cubicBezTo>
                <a:cubicBezTo>
                  <a:pt x="4498823" y="5835128"/>
                  <a:pt x="4496258" y="5842823"/>
                  <a:pt x="4488564" y="5847953"/>
                </a:cubicBezTo>
                <a:cubicBezTo>
                  <a:pt x="4488564" y="5827433"/>
                  <a:pt x="4485999" y="5817174"/>
                  <a:pt x="4488564" y="5799220"/>
                </a:cubicBezTo>
                <a:cubicBezTo>
                  <a:pt x="4475739" y="5794090"/>
                  <a:pt x="4470609" y="5778701"/>
                  <a:pt x="4468044" y="5763310"/>
                </a:cubicBezTo>
                <a:close/>
                <a:moveTo>
                  <a:pt x="4368013" y="5763310"/>
                </a:moveTo>
                <a:cubicBezTo>
                  <a:pt x="4370578" y="5768441"/>
                  <a:pt x="4370578" y="5773570"/>
                  <a:pt x="4373143" y="5778700"/>
                </a:cubicBezTo>
                <a:cubicBezTo>
                  <a:pt x="4362884" y="5783830"/>
                  <a:pt x="4362884" y="5796654"/>
                  <a:pt x="4357754" y="5801784"/>
                </a:cubicBezTo>
                <a:cubicBezTo>
                  <a:pt x="4352624" y="5788959"/>
                  <a:pt x="4347494" y="5760745"/>
                  <a:pt x="4368013" y="5763310"/>
                </a:cubicBezTo>
                <a:close/>
                <a:moveTo>
                  <a:pt x="4447526" y="5758180"/>
                </a:moveTo>
                <a:cubicBezTo>
                  <a:pt x="4455220" y="5783829"/>
                  <a:pt x="4465480" y="5819737"/>
                  <a:pt x="4470610" y="5853081"/>
                </a:cubicBezTo>
                <a:cubicBezTo>
                  <a:pt x="4473175" y="5865905"/>
                  <a:pt x="4475739" y="5881295"/>
                  <a:pt x="4468045" y="5896684"/>
                </a:cubicBezTo>
                <a:cubicBezTo>
                  <a:pt x="4450090" y="5904379"/>
                  <a:pt x="4444961" y="5922333"/>
                  <a:pt x="4434701" y="5935158"/>
                </a:cubicBezTo>
                <a:cubicBezTo>
                  <a:pt x="4432136" y="5917203"/>
                  <a:pt x="4427007" y="5901814"/>
                  <a:pt x="4424441" y="5883860"/>
                </a:cubicBezTo>
                <a:cubicBezTo>
                  <a:pt x="4416747" y="5865905"/>
                  <a:pt x="4409051" y="5837692"/>
                  <a:pt x="4409051" y="5822302"/>
                </a:cubicBezTo>
                <a:cubicBezTo>
                  <a:pt x="4403922" y="5819737"/>
                  <a:pt x="4403922" y="5812043"/>
                  <a:pt x="4406486" y="5806913"/>
                </a:cubicBezTo>
                <a:cubicBezTo>
                  <a:pt x="4416747" y="5806913"/>
                  <a:pt x="4421877" y="5806913"/>
                  <a:pt x="4427007" y="5804348"/>
                </a:cubicBezTo>
                <a:cubicBezTo>
                  <a:pt x="4427007" y="5799218"/>
                  <a:pt x="4424441" y="5799218"/>
                  <a:pt x="4424441" y="5794088"/>
                </a:cubicBezTo>
                <a:cubicBezTo>
                  <a:pt x="4432136" y="5791523"/>
                  <a:pt x="4439831" y="5788958"/>
                  <a:pt x="4442396" y="5781264"/>
                </a:cubicBezTo>
                <a:cubicBezTo>
                  <a:pt x="4437266" y="5776134"/>
                  <a:pt x="4434701" y="5783829"/>
                  <a:pt x="4427007" y="5781264"/>
                </a:cubicBezTo>
                <a:cubicBezTo>
                  <a:pt x="4429572" y="5778699"/>
                  <a:pt x="4434701" y="5776134"/>
                  <a:pt x="4439831" y="5776134"/>
                </a:cubicBezTo>
                <a:cubicBezTo>
                  <a:pt x="4439831" y="5768440"/>
                  <a:pt x="4444961" y="5765874"/>
                  <a:pt x="4447526" y="5758180"/>
                </a:cubicBezTo>
                <a:close/>
                <a:moveTo>
                  <a:pt x="4485038" y="5753692"/>
                </a:moveTo>
                <a:cubicBezTo>
                  <a:pt x="4487282" y="5753692"/>
                  <a:pt x="4489847" y="5754334"/>
                  <a:pt x="4491129" y="5755616"/>
                </a:cubicBezTo>
                <a:cubicBezTo>
                  <a:pt x="4491129" y="5755616"/>
                  <a:pt x="4488564" y="5758181"/>
                  <a:pt x="4491129" y="5760746"/>
                </a:cubicBezTo>
                <a:cubicBezTo>
                  <a:pt x="4483434" y="5760746"/>
                  <a:pt x="4483434" y="5755616"/>
                  <a:pt x="4480870" y="5755616"/>
                </a:cubicBezTo>
                <a:cubicBezTo>
                  <a:pt x="4480870" y="5754334"/>
                  <a:pt x="4482794" y="5753692"/>
                  <a:pt x="4485038" y="5753692"/>
                </a:cubicBezTo>
                <a:close/>
                <a:moveTo>
                  <a:pt x="4424442" y="5742792"/>
                </a:moveTo>
                <a:cubicBezTo>
                  <a:pt x="4432136" y="5745356"/>
                  <a:pt x="4434701" y="5750486"/>
                  <a:pt x="4439831" y="5753051"/>
                </a:cubicBezTo>
                <a:cubicBezTo>
                  <a:pt x="4434701" y="5755616"/>
                  <a:pt x="4424442" y="5755616"/>
                  <a:pt x="4424442" y="5763311"/>
                </a:cubicBezTo>
                <a:cubicBezTo>
                  <a:pt x="4421877" y="5760746"/>
                  <a:pt x="4424442" y="5750486"/>
                  <a:pt x="4424442" y="5742792"/>
                </a:cubicBezTo>
                <a:close/>
                <a:moveTo>
                  <a:pt x="4501388" y="5737662"/>
                </a:moveTo>
                <a:cubicBezTo>
                  <a:pt x="4506518" y="5742792"/>
                  <a:pt x="4503953" y="5753051"/>
                  <a:pt x="4506518" y="5753051"/>
                </a:cubicBezTo>
                <a:cubicBezTo>
                  <a:pt x="4509084" y="5758181"/>
                  <a:pt x="4501388" y="5753051"/>
                  <a:pt x="4498824" y="5758181"/>
                </a:cubicBezTo>
                <a:cubicBezTo>
                  <a:pt x="4491129" y="5753051"/>
                  <a:pt x="4498824" y="5742792"/>
                  <a:pt x="4501388" y="5737662"/>
                </a:cubicBezTo>
                <a:close/>
                <a:moveTo>
                  <a:pt x="4424442" y="5704318"/>
                </a:moveTo>
                <a:cubicBezTo>
                  <a:pt x="4429572" y="5699188"/>
                  <a:pt x="4437266" y="5709448"/>
                  <a:pt x="4434702" y="5712013"/>
                </a:cubicBezTo>
                <a:cubicBezTo>
                  <a:pt x="4429572" y="5709448"/>
                  <a:pt x="4429572" y="5704318"/>
                  <a:pt x="4424442" y="5704318"/>
                </a:cubicBezTo>
                <a:close/>
                <a:moveTo>
                  <a:pt x="4352625" y="5686364"/>
                </a:moveTo>
                <a:cubicBezTo>
                  <a:pt x="4357754" y="5686364"/>
                  <a:pt x="4357754" y="5691494"/>
                  <a:pt x="4357754" y="5696624"/>
                </a:cubicBezTo>
                <a:cubicBezTo>
                  <a:pt x="4352625" y="5696624"/>
                  <a:pt x="4355189" y="5688929"/>
                  <a:pt x="4352625" y="5686364"/>
                </a:cubicBezTo>
                <a:close/>
                <a:moveTo>
                  <a:pt x="4424441" y="5670974"/>
                </a:moveTo>
                <a:cubicBezTo>
                  <a:pt x="4429572" y="5668409"/>
                  <a:pt x="4432136" y="5676104"/>
                  <a:pt x="4434701" y="5670974"/>
                </a:cubicBezTo>
                <a:cubicBezTo>
                  <a:pt x="4437266" y="5673539"/>
                  <a:pt x="4434701" y="5683799"/>
                  <a:pt x="4432136" y="5686363"/>
                </a:cubicBezTo>
                <a:cubicBezTo>
                  <a:pt x="4427006" y="5681234"/>
                  <a:pt x="4424441" y="5683799"/>
                  <a:pt x="4419312" y="5681234"/>
                </a:cubicBezTo>
                <a:cubicBezTo>
                  <a:pt x="4421877" y="5676104"/>
                  <a:pt x="4421877" y="5673539"/>
                  <a:pt x="4424441" y="5670974"/>
                </a:cubicBezTo>
                <a:close/>
                <a:moveTo>
                  <a:pt x="4432457" y="5661677"/>
                </a:moveTo>
                <a:cubicBezTo>
                  <a:pt x="4434060" y="5661356"/>
                  <a:pt x="4435984" y="5661997"/>
                  <a:pt x="4437266" y="5663280"/>
                </a:cubicBezTo>
                <a:cubicBezTo>
                  <a:pt x="4434701" y="5665845"/>
                  <a:pt x="4432136" y="5665845"/>
                  <a:pt x="4429572" y="5665845"/>
                </a:cubicBezTo>
                <a:cubicBezTo>
                  <a:pt x="4429572" y="5663280"/>
                  <a:pt x="4430855" y="5661997"/>
                  <a:pt x="4432457" y="5661677"/>
                </a:cubicBezTo>
                <a:close/>
                <a:moveTo>
                  <a:pt x="4539862" y="5660715"/>
                </a:moveTo>
                <a:cubicBezTo>
                  <a:pt x="4539862" y="5665845"/>
                  <a:pt x="4537297" y="5665845"/>
                  <a:pt x="4537297" y="5668409"/>
                </a:cubicBezTo>
                <a:cubicBezTo>
                  <a:pt x="4532168" y="5668409"/>
                  <a:pt x="4532168" y="5665845"/>
                  <a:pt x="4532168" y="5663280"/>
                </a:cubicBezTo>
                <a:cubicBezTo>
                  <a:pt x="4534732" y="5665845"/>
                  <a:pt x="4534732" y="5663280"/>
                  <a:pt x="4539862" y="5660715"/>
                </a:cubicBezTo>
                <a:close/>
                <a:moveTo>
                  <a:pt x="4670670" y="5660714"/>
                </a:moveTo>
                <a:cubicBezTo>
                  <a:pt x="4670670" y="5658149"/>
                  <a:pt x="4675800" y="5663279"/>
                  <a:pt x="4678366" y="5660714"/>
                </a:cubicBezTo>
                <a:cubicBezTo>
                  <a:pt x="4686061" y="5668409"/>
                  <a:pt x="4691191" y="5681234"/>
                  <a:pt x="4686061" y="5691494"/>
                </a:cubicBezTo>
                <a:cubicBezTo>
                  <a:pt x="4704015" y="5681234"/>
                  <a:pt x="4724534" y="5681234"/>
                  <a:pt x="4742489" y="5681234"/>
                </a:cubicBezTo>
                <a:cubicBezTo>
                  <a:pt x="4747618" y="5699188"/>
                  <a:pt x="4752748" y="5717143"/>
                  <a:pt x="4752748" y="5735097"/>
                </a:cubicBezTo>
                <a:cubicBezTo>
                  <a:pt x="4755313" y="5740227"/>
                  <a:pt x="4750183" y="5740227"/>
                  <a:pt x="4747618" y="5745357"/>
                </a:cubicBezTo>
                <a:cubicBezTo>
                  <a:pt x="4750183" y="5750486"/>
                  <a:pt x="4752748" y="5758181"/>
                  <a:pt x="4755313" y="5765876"/>
                </a:cubicBezTo>
                <a:cubicBezTo>
                  <a:pt x="4729664" y="5755616"/>
                  <a:pt x="4701450" y="5745357"/>
                  <a:pt x="4662976" y="5747922"/>
                </a:cubicBezTo>
                <a:cubicBezTo>
                  <a:pt x="4665541" y="5722273"/>
                  <a:pt x="4665541" y="5696624"/>
                  <a:pt x="4668105" y="5670974"/>
                </a:cubicBezTo>
                <a:cubicBezTo>
                  <a:pt x="4668105" y="5668409"/>
                  <a:pt x="4675800" y="5665844"/>
                  <a:pt x="4670670" y="5660714"/>
                </a:cubicBezTo>
                <a:close/>
                <a:moveTo>
                  <a:pt x="3875555" y="5653021"/>
                </a:moveTo>
                <a:cubicBezTo>
                  <a:pt x="3880684" y="5653021"/>
                  <a:pt x="3878120" y="5660715"/>
                  <a:pt x="3872990" y="5660715"/>
                </a:cubicBezTo>
                <a:cubicBezTo>
                  <a:pt x="3872990" y="5658150"/>
                  <a:pt x="3875555" y="5658150"/>
                  <a:pt x="3875555" y="5653021"/>
                </a:cubicBezTo>
                <a:close/>
                <a:moveTo>
                  <a:pt x="4368013" y="5653020"/>
                </a:moveTo>
                <a:cubicBezTo>
                  <a:pt x="4375708" y="5653020"/>
                  <a:pt x="4383403" y="5658149"/>
                  <a:pt x="4391098" y="5660714"/>
                </a:cubicBezTo>
                <a:cubicBezTo>
                  <a:pt x="4396227" y="5660714"/>
                  <a:pt x="4396227" y="5658149"/>
                  <a:pt x="4398792" y="5655584"/>
                </a:cubicBezTo>
                <a:cubicBezTo>
                  <a:pt x="4398792" y="5663279"/>
                  <a:pt x="4396227" y="5681234"/>
                  <a:pt x="4406487" y="5683799"/>
                </a:cubicBezTo>
                <a:cubicBezTo>
                  <a:pt x="4403922" y="5688929"/>
                  <a:pt x="4396227" y="5686364"/>
                  <a:pt x="4393662" y="5686364"/>
                </a:cubicBezTo>
                <a:cubicBezTo>
                  <a:pt x="4396227" y="5706883"/>
                  <a:pt x="4406487" y="5722273"/>
                  <a:pt x="4419311" y="5735097"/>
                </a:cubicBezTo>
                <a:cubicBezTo>
                  <a:pt x="4411617" y="5737662"/>
                  <a:pt x="4414182" y="5750486"/>
                  <a:pt x="4409052" y="5758181"/>
                </a:cubicBezTo>
                <a:cubicBezTo>
                  <a:pt x="4409052" y="5747922"/>
                  <a:pt x="4398792" y="5742792"/>
                  <a:pt x="4393662" y="5750486"/>
                </a:cubicBezTo>
                <a:cubicBezTo>
                  <a:pt x="4393662" y="5765876"/>
                  <a:pt x="4409052" y="5776135"/>
                  <a:pt x="4401357" y="5791525"/>
                </a:cubicBezTo>
                <a:cubicBezTo>
                  <a:pt x="4393662" y="5788960"/>
                  <a:pt x="4398792" y="5778700"/>
                  <a:pt x="4396227" y="5771006"/>
                </a:cubicBezTo>
                <a:cubicBezTo>
                  <a:pt x="4393662" y="5771006"/>
                  <a:pt x="4391098" y="5771006"/>
                  <a:pt x="4391098" y="5773571"/>
                </a:cubicBezTo>
                <a:cubicBezTo>
                  <a:pt x="4380838" y="5753051"/>
                  <a:pt x="4378273" y="5724837"/>
                  <a:pt x="4370578" y="5704319"/>
                </a:cubicBezTo>
                <a:cubicBezTo>
                  <a:pt x="4368013" y="5694059"/>
                  <a:pt x="4362883" y="5686364"/>
                  <a:pt x="4365449" y="5678670"/>
                </a:cubicBezTo>
                <a:cubicBezTo>
                  <a:pt x="4370578" y="5676105"/>
                  <a:pt x="4378273" y="5676105"/>
                  <a:pt x="4378273" y="5665844"/>
                </a:cubicBezTo>
                <a:cubicBezTo>
                  <a:pt x="4375708" y="5660714"/>
                  <a:pt x="4368013" y="5668409"/>
                  <a:pt x="4362883" y="5663279"/>
                </a:cubicBezTo>
                <a:cubicBezTo>
                  <a:pt x="4365449" y="5660714"/>
                  <a:pt x="4373143" y="5658149"/>
                  <a:pt x="4368013" y="5653020"/>
                </a:cubicBezTo>
                <a:close/>
                <a:moveTo>
                  <a:pt x="4455220" y="5647890"/>
                </a:moveTo>
                <a:cubicBezTo>
                  <a:pt x="4462915" y="5668410"/>
                  <a:pt x="4498824" y="5673540"/>
                  <a:pt x="4521908" y="5665844"/>
                </a:cubicBezTo>
                <a:cubicBezTo>
                  <a:pt x="4527037" y="5668410"/>
                  <a:pt x="4529602" y="5676105"/>
                  <a:pt x="4534732" y="5678670"/>
                </a:cubicBezTo>
                <a:cubicBezTo>
                  <a:pt x="4534732" y="5706883"/>
                  <a:pt x="4534732" y="5750486"/>
                  <a:pt x="4534732" y="5768441"/>
                </a:cubicBezTo>
                <a:cubicBezTo>
                  <a:pt x="4529602" y="5768441"/>
                  <a:pt x="4527037" y="5765876"/>
                  <a:pt x="4524473" y="5765876"/>
                </a:cubicBezTo>
                <a:cubicBezTo>
                  <a:pt x="4521908" y="5755617"/>
                  <a:pt x="4527037" y="5745357"/>
                  <a:pt x="4521908" y="5740227"/>
                </a:cubicBezTo>
                <a:cubicBezTo>
                  <a:pt x="4514213" y="5737662"/>
                  <a:pt x="4516778" y="5747922"/>
                  <a:pt x="4511648" y="5750486"/>
                </a:cubicBezTo>
                <a:cubicBezTo>
                  <a:pt x="4511648" y="5737662"/>
                  <a:pt x="4524473" y="5722273"/>
                  <a:pt x="4514213" y="5712013"/>
                </a:cubicBezTo>
                <a:cubicBezTo>
                  <a:pt x="4503954" y="5719708"/>
                  <a:pt x="4493694" y="5724837"/>
                  <a:pt x="4493694" y="5740227"/>
                </a:cubicBezTo>
                <a:cubicBezTo>
                  <a:pt x="4480870" y="5729968"/>
                  <a:pt x="4501388" y="5706883"/>
                  <a:pt x="4496259" y="5696624"/>
                </a:cubicBezTo>
                <a:cubicBezTo>
                  <a:pt x="4488564" y="5701754"/>
                  <a:pt x="4485999" y="5714578"/>
                  <a:pt x="4483434" y="5724837"/>
                </a:cubicBezTo>
                <a:cubicBezTo>
                  <a:pt x="4480870" y="5719708"/>
                  <a:pt x="4473175" y="5714578"/>
                  <a:pt x="4470610" y="5706883"/>
                </a:cubicBezTo>
                <a:cubicBezTo>
                  <a:pt x="4468045" y="5706883"/>
                  <a:pt x="4465480" y="5712013"/>
                  <a:pt x="4462915" y="5709448"/>
                </a:cubicBezTo>
                <a:cubicBezTo>
                  <a:pt x="4457784" y="5691494"/>
                  <a:pt x="4457784" y="5668410"/>
                  <a:pt x="4455220" y="5647890"/>
                </a:cubicBezTo>
                <a:close/>
                <a:moveTo>
                  <a:pt x="4427007" y="5642761"/>
                </a:moveTo>
                <a:cubicBezTo>
                  <a:pt x="4429572" y="5645326"/>
                  <a:pt x="4424442" y="5645326"/>
                  <a:pt x="4424442" y="5650455"/>
                </a:cubicBezTo>
                <a:cubicBezTo>
                  <a:pt x="4419312" y="5647890"/>
                  <a:pt x="4421877" y="5642761"/>
                  <a:pt x="4427007" y="5642761"/>
                </a:cubicBezTo>
                <a:close/>
                <a:moveTo>
                  <a:pt x="4360320" y="5642761"/>
                </a:moveTo>
                <a:cubicBezTo>
                  <a:pt x="4362885" y="5642761"/>
                  <a:pt x="4360320" y="5650455"/>
                  <a:pt x="4368014" y="5647890"/>
                </a:cubicBezTo>
                <a:cubicBezTo>
                  <a:pt x="4365450" y="5653021"/>
                  <a:pt x="4362885" y="5647890"/>
                  <a:pt x="4360320" y="5650455"/>
                </a:cubicBezTo>
                <a:cubicBezTo>
                  <a:pt x="4357755" y="5647890"/>
                  <a:pt x="4360320" y="5647890"/>
                  <a:pt x="4360320" y="5642761"/>
                </a:cubicBezTo>
                <a:close/>
                <a:moveTo>
                  <a:pt x="4680930" y="5611982"/>
                </a:moveTo>
                <a:cubicBezTo>
                  <a:pt x="4691190" y="5611982"/>
                  <a:pt x="4691190" y="5617111"/>
                  <a:pt x="4701450" y="5614547"/>
                </a:cubicBezTo>
                <a:cubicBezTo>
                  <a:pt x="4693755" y="5617111"/>
                  <a:pt x="4686060" y="5619676"/>
                  <a:pt x="4678366" y="5624806"/>
                </a:cubicBezTo>
                <a:cubicBezTo>
                  <a:pt x="4680930" y="5619676"/>
                  <a:pt x="4680930" y="5617111"/>
                  <a:pt x="4680930" y="5611982"/>
                </a:cubicBezTo>
                <a:close/>
                <a:moveTo>
                  <a:pt x="4655282" y="5606853"/>
                </a:moveTo>
                <a:cubicBezTo>
                  <a:pt x="4660412" y="5609417"/>
                  <a:pt x="4665542" y="5609417"/>
                  <a:pt x="4670671" y="5609417"/>
                </a:cubicBezTo>
                <a:cubicBezTo>
                  <a:pt x="4670671" y="5622242"/>
                  <a:pt x="4665542" y="5627372"/>
                  <a:pt x="4665542" y="5637631"/>
                </a:cubicBezTo>
                <a:cubicBezTo>
                  <a:pt x="4657847" y="5632502"/>
                  <a:pt x="4655282" y="5624807"/>
                  <a:pt x="4655282" y="5606853"/>
                </a:cubicBezTo>
                <a:close/>
                <a:moveTo>
                  <a:pt x="4686061" y="5605569"/>
                </a:moveTo>
                <a:cubicBezTo>
                  <a:pt x="4687343" y="5605569"/>
                  <a:pt x="4688625" y="5606852"/>
                  <a:pt x="4688625" y="5609417"/>
                </a:cubicBezTo>
                <a:lnTo>
                  <a:pt x="4683496" y="5609417"/>
                </a:lnTo>
                <a:cubicBezTo>
                  <a:pt x="4683496" y="5606852"/>
                  <a:pt x="4684779" y="5605569"/>
                  <a:pt x="4686061" y="5605569"/>
                </a:cubicBezTo>
                <a:close/>
                <a:moveTo>
                  <a:pt x="5052840" y="5604287"/>
                </a:moveTo>
                <a:cubicBezTo>
                  <a:pt x="5027191" y="5601722"/>
                  <a:pt x="5014367" y="5614546"/>
                  <a:pt x="5009237" y="5632501"/>
                </a:cubicBezTo>
                <a:cubicBezTo>
                  <a:pt x="5032321" y="5632501"/>
                  <a:pt x="5060535" y="5635065"/>
                  <a:pt x="5052840" y="5604287"/>
                </a:cubicBezTo>
                <a:close/>
                <a:moveTo>
                  <a:pt x="4401358" y="5601723"/>
                </a:moveTo>
                <a:cubicBezTo>
                  <a:pt x="4409052" y="5606852"/>
                  <a:pt x="4419312" y="5606852"/>
                  <a:pt x="4429572" y="5604287"/>
                </a:cubicBezTo>
                <a:cubicBezTo>
                  <a:pt x="4432136" y="5611982"/>
                  <a:pt x="4429572" y="5624807"/>
                  <a:pt x="4429572" y="5629936"/>
                </a:cubicBezTo>
                <a:cubicBezTo>
                  <a:pt x="4424442" y="5619677"/>
                  <a:pt x="4411617" y="5622242"/>
                  <a:pt x="4409052" y="5629936"/>
                </a:cubicBezTo>
                <a:cubicBezTo>
                  <a:pt x="4409052" y="5617112"/>
                  <a:pt x="4401358" y="5611982"/>
                  <a:pt x="4401358" y="5601723"/>
                </a:cubicBezTo>
                <a:close/>
                <a:moveTo>
                  <a:pt x="4570641" y="5599157"/>
                </a:moveTo>
                <a:cubicBezTo>
                  <a:pt x="4596290" y="5617111"/>
                  <a:pt x="4614244" y="5645325"/>
                  <a:pt x="4642457" y="5660714"/>
                </a:cubicBezTo>
                <a:cubicBezTo>
                  <a:pt x="4645022" y="5678669"/>
                  <a:pt x="4645022" y="5696623"/>
                  <a:pt x="4645022" y="5714577"/>
                </a:cubicBezTo>
                <a:cubicBezTo>
                  <a:pt x="4642457" y="5704317"/>
                  <a:pt x="4624503" y="5696623"/>
                  <a:pt x="4598854" y="5719707"/>
                </a:cubicBezTo>
                <a:cubicBezTo>
                  <a:pt x="4629633" y="5735096"/>
                  <a:pt x="4645022" y="5729966"/>
                  <a:pt x="4647588" y="5722272"/>
                </a:cubicBezTo>
                <a:cubicBezTo>
                  <a:pt x="4647588" y="5732531"/>
                  <a:pt x="4647588" y="5740226"/>
                  <a:pt x="4647588" y="5755615"/>
                </a:cubicBezTo>
                <a:cubicBezTo>
                  <a:pt x="4647588" y="5755615"/>
                  <a:pt x="4645022" y="5755615"/>
                  <a:pt x="4645022" y="5755615"/>
                </a:cubicBezTo>
                <a:cubicBezTo>
                  <a:pt x="4639893" y="5771004"/>
                  <a:pt x="4639893" y="5781264"/>
                  <a:pt x="4645022" y="5794089"/>
                </a:cubicBezTo>
                <a:cubicBezTo>
                  <a:pt x="4642457" y="5799218"/>
                  <a:pt x="4642457" y="5804348"/>
                  <a:pt x="4642457" y="5809478"/>
                </a:cubicBezTo>
                <a:cubicBezTo>
                  <a:pt x="4632198" y="5809478"/>
                  <a:pt x="4621939" y="5809478"/>
                  <a:pt x="4614244" y="5806913"/>
                </a:cubicBezTo>
                <a:cubicBezTo>
                  <a:pt x="4616808" y="5801783"/>
                  <a:pt x="4619374" y="5794089"/>
                  <a:pt x="4627068" y="5786394"/>
                </a:cubicBezTo>
                <a:cubicBezTo>
                  <a:pt x="4601419" y="5786394"/>
                  <a:pt x="4573205" y="5786394"/>
                  <a:pt x="4547555" y="5786394"/>
                </a:cubicBezTo>
                <a:cubicBezTo>
                  <a:pt x="4544991" y="5786394"/>
                  <a:pt x="4542426" y="5783829"/>
                  <a:pt x="4539861" y="5783829"/>
                </a:cubicBezTo>
                <a:cubicBezTo>
                  <a:pt x="4539861" y="5763310"/>
                  <a:pt x="4542426" y="5745356"/>
                  <a:pt x="4552685" y="5732531"/>
                </a:cubicBezTo>
                <a:cubicBezTo>
                  <a:pt x="4550121" y="5727401"/>
                  <a:pt x="4542426" y="5735096"/>
                  <a:pt x="4542426" y="5732531"/>
                </a:cubicBezTo>
                <a:cubicBezTo>
                  <a:pt x="4544991" y="5714577"/>
                  <a:pt x="4539861" y="5686363"/>
                  <a:pt x="4544991" y="5665844"/>
                </a:cubicBezTo>
                <a:cubicBezTo>
                  <a:pt x="4547555" y="5658149"/>
                  <a:pt x="4568076" y="5640195"/>
                  <a:pt x="4544991" y="5640195"/>
                </a:cubicBezTo>
                <a:cubicBezTo>
                  <a:pt x="4547555" y="5632500"/>
                  <a:pt x="4560381" y="5637630"/>
                  <a:pt x="4560381" y="5632500"/>
                </a:cubicBezTo>
                <a:cubicBezTo>
                  <a:pt x="4557816" y="5627371"/>
                  <a:pt x="4555251" y="5624806"/>
                  <a:pt x="4550121" y="5624806"/>
                </a:cubicBezTo>
                <a:cubicBezTo>
                  <a:pt x="4555251" y="5617111"/>
                  <a:pt x="4555251" y="5609416"/>
                  <a:pt x="4560381" y="5604286"/>
                </a:cubicBezTo>
                <a:cubicBezTo>
                  <a:pt x="4565511" y="5604286"/>
                  <a:pt x="4565511" y="5609416"/>
                  <a:pt x="4568076" y="5606851"/>
                </a:cubicBezTo>
                <a:cubicBezTo>
                  <a:pt x="4568076" y="5604286"/>
                  <a:pt x="4570641" y="5601722"/>
                  <a:pt x="4568076" y="5601722"/>
                </a:cubicBezTo>
                <a:cubicBezTo>
                  <a:pt x="4568076" y="5599157"/>
                  <a:pt x="4570641" y="5599157"/>
                  <a:pt x="4570641" y="5599157"/>
                </a:cubicBezTo>
                <a:close/>
                <a:moveTo>
                  <a:pt x="4655282" y="5596592"/>
                </a:moveTo>
                <a:cubicBezTo>
                  <a:pt x="4657847" y="5594028"/>
                  <a:pt x="4662977" y="5594028"/>
                  <a:pt x="4665542" y="5596592"/>
                </a:cubicBezTo>
                <a:cubicBezTo>
                  <a:pt x="4665542" y="5599157"/>
                  <a:pt x="4662977" y="5601722"/>
                  <a:pt x="4657847" y="5601722"/>
                </a:cubicBezTo>
                <a:cubicBezTo>
                  <a:pt x="4655282" y="5601722"/>
                  <a:pt x="4652717" y="5601722"/>
                  <a:pt x="4655282" y="5596592"/>
                </a:cubicBezTo>
                <a:close/>
                <a:moveTo>
                  <a:pt x="4470609" y="5581204"/>
                </a:moveTo>
                <a:cubicBezTo>
                  <a:pt x="4475740" y="5588898"/>
                  <a:pt x="4460350" y="5591463"/>
                  <a:pt x="4465479" y="5596593"/>
                </a:cubicBezTo>
                <a:cubicBezTo>
                  <a:pt x="4460350" y="5596593"/>
                  <a:pt x="4462914" y="5588898"/>
                  <a:pt x="4460350" y="5586333"/>
                </a:cubicBezTo>
                <a:cubicBezTo>
                  <a:pt x="4468044" y="5586333"/>
                  <a:pt x="4468044" y="5583768"/>
                  <a:pt x="4470609" y="5581204"/>
                </a:cubicBezTo>
                <a:close/>
                <a:moveTo>
                  <a:pt x="4527038" y="5578639"/>
                </a:moveTo>
                <a:cubicBezTo>
                  <a:pt x="4527038" y="5583768"/>
                  <a:pt x="4534732" y="5591463"/>
                  <a:pt x="4532168" y="5596593"/>
                </a:cubicBezTo>
                <a:cubicBezTo>
                  <a:pt x="4524473" y="5596593"/>
                  <a:pt x="4511649" y="5596593"/>
                  <a:pt x="4501389" y="5596593"/>
                </a:cubicBezTo>
                <a:cubicBezTo>
                  <a:pt x="4509083" y="5588899"/>
                  <a:pt x="4521908" y="5586333"/>
                  <a:pt x="4527038" y="5578639"/>
                </a:cubicBezTo>
                <a:close/>
                <a:moveTo>
                  <a:pt x="4627069" y="5576074"/>
                </a:moveTo>
                <a:cubicBezTo>
                  <a:pt x="4639893" y="5583768"/>
                  <a:pt x="4639893" y="5596593"/>
                  <a:pt x="4642458" y="5609417"/>
                </a:cubicBezTo>
                <a:cubicBezTo>
                  <a:pt x="4637328" y="5609417"/>
                  <a:pt x="4634763" y="5604287"/>
                  <a:pt x="4629633" y="5601723"/>
                </a:cubicBezTo>
                <a:cubicBezTo>
                  <a:pt x="4634763" y="5591463"/>
                  <a:pt x="4629633" y="5583768"/>
                  <a:pt x="4627069" y="5576074"/>
                </a:cubicBezTo>
                <a:close/>
                <a:moveTo>
                  <a:pt x="4537297" y="5573509"/>
                </a:moveTo>
                <a:cubicBezTo>
                  <a:pt x="4547556" y="5578638"/>
                  <a:pt x="4552686" y="5581203"/>
                  <a:pt x="4560381" y="5586333"/>
                </a:cubicBezTo>
                <a:cubicBezTo>
                  <a:pt x="4560381" y="5596593"/>
                  <a:pt x="4550121" y="5596593"/>
                  <a:pt x="4550121" y="5606852"/>
                </a:cubicBezTo>
                <a:cubicBezTo>
                  <a:pt x="4537297" y="5599158"/>
                  <a:pt x="4547556" y="5581203"/>
                  <a:pt x="4537297" y="5573509"/>
                </a:cubicBezTo>
                <a:close/>
                <a:moveTo>
                  <a:pt x="5968508" y="5555555"/>
                </a:moveTo>
                <a:cubicBezTo>
                  <a:pt x="5973637" y="5565814"/>
                  <a:pt x="5963377" y="5563249"/>
                  <a:pt x="5963377" y="5568379"/>
                </a:cubicBezTo>
                <a:cubicBezTo>
                  <a:pt x="5960813" y="5568379"/>
                  <a:pt x="5960813" y="5565814"/>
                  <a:pt x="5963377" y="5565814"/>
                </a:cubicBezTo>
                <a:cubicBezTo>
                  <a:pt x="5965942" y="5560684"/>
                  <a:pt x="5960813" y="5560684"/>
                  <a:pt x="5958248" y="5560684"/>
                </a:cubicBezTo>
                <a:cubicBezTo>
                  <a:pt x="5960813" y="5555555"/>
                  <a:pt x="5965942" y="5558119"/>
                  <a:pt x="5968508" y="5555555"/>
                </a:cubicBezTo>
                <a:close/>
                <a:moveTo>
                  <a:pt x="4460350" y="5555554"/>
                </a:moveTo>
                <a:cubicBezTo>
                  <a:pt x="4462914" y="5552989"/>
                  <a:pt x="4470609" y="5558119"/>
                  <a:pt x="4475739" y="5555554"/>
                </a:cubicBezTo>
                <a:cubicBezTo>
                  <a:pt x="4478304" y="5563249"/>
                  <a:pt x="4470609" y="5563249"/>
                  <a:pt x="4462914" y="5568379"/>
                </a:cubicBezTo>
                <a:cubicBezTo>
                  <a:pt x="4462914" y="5560684"/>
                  <a:pt x="4460350" y="5558119"/>
                  <a:pt x="4460350" y="5555554"/>
                </a:cubicBezTo>
                <a:close/>
                <a:moveTo>
                  <a:pt x="4573205" y="5552990"/>
                </a:moveTo>
                <a:cubicBezTo>
                  <a:pt x="4575770" y="5552990"/>
                  <a:pt x="4575770" y="5555555"/>
                  <a:pt x="4578335" y="5555555"/>
                </a:cubicBezTo>
                <a:cubicBezTo>
                  <a:pt x="4575770" y="5563250"/>
                  <a:pt x="4575770" y="5570944"/>
                  <a:pt x="4575770" y="5578639"/>
                </a:cubicBezTo>
                <a:cubicBezTo>
                  <a:pt x="4573205" y="5576074"/>
                  <a:pt x="4573205" y="5578639"/>
                  <a:pt x="4568076" y="5576074"/>
                </a:cubicBezTo>
                <a:cubicBezTo>
                  <a:pt x="4568076" y="5568379"/>
                  <a:pt x="4573205" y="5563250"/>
                  <a:pt x="4573205" y="5552990"/>
                </a:cubicBezTo>
                <a:close/>
                <a:moveTo>
                  <a:pt x="5973637" y="5550425"/>
                </a:moveTo>
                <a:cubicBezTo>
                  <a:pt x="5986461" y="5550425"/>
                  <a:pt x="5978766" y="5558119"/>
                  <a:pt x="5976201" y="5563249"/>
                </a:cubicBezTo>
                <a:cubicBezTo>
                  <a:pt x="5971072" y="5560684"/>
                  <a:pt x="5976201" y="5558119"/>
                  <a:pt x="5973637" y="5550425"/>
                </a:cubicBezTo>
                <a:close/>
                <a:moveTo>
                  <a:pt x="4792552" y="5546095"/>
                </a:moveTo>
                <a:lnTo>
                  <a:pt x="4796351" y="5550424"/>
                </a:lnTo>
                <a:lnTo>
                  <a:pt x="4791994" y="5552219"/>
                </a:lnTo>
                <a:close/>
                <a:moveTo>
                  <a:pt x="4552686" y="5545295"/>
                </a:moveTo>
                <a:cubicBezTo>
                  <a:pt x="4552686" y="5560684"/>
                  <a:pt x="4565511" y="5563249"/>
                  <a:pt x="4562946" y="5578638"/>
                </a:cubicBezTo>
                <a:cubicBezTo>
                  <a:pt x="4557816" y="5573509"/>
                  <a:pt x="4550122" y="5570944"/>
                  <a:pt x="4539862" y="5570944"/>
                </a:cubicBezTo>
                <a:cubicBezTo>
                  <a:pt x="4539862" y="5568379"/>
                  <a:pt x="4542427" y="5565814"/>
                  <a:pt x="4539862" y="5565814"/>
                </a:cubicBezTo>
                <a:cubicBezTo>
                  <a:pt x="4542427" y="5560684"/>
                  <a:pt x="4550122" y="5560684"/>
                  <a:pt x="4552686" y="5555555"/>
                </a:cubicBezTo>
                <a:cubicBezTo>
                  <a:pt x="4550122" y="5550425"/>
                  <a:pt x="4542427" y="5552989"/>
                  <a:pt x="4544992" y="5547860"/>
                </a:cubicBezTo>
                <a:cubicBezTo>
                  <a:pt x="4547556" y="5545295"/>
                  <a:pt x="4550122" y="5545295"/>
                  <a:pt x="4552686" y="5545295"/>
                </a:cubicBezTo>
                <a:close/>
                <a:moveTo>
                  <a:pt x="4698886" y="5545294"/>
                </a:moveTo>
                <a:cubicBezTo>
                  <a:pt x="4709145" y="5545294"/>
                  <a:pt x="4714275" y="5550424"/>
                  <a:pt x="4727099" y="5552989"/>
                </a:cubicBezTo>
                <a:cubicBezTo>
                  <a:pt x="4727099" y="5573509"/>
                  <a:pt x="4732229" y="5591463"/>
                  <a:pt x="4732229" y="5614547"/>
                </a:cubicBezTo>
                <a:cubicBezTo>
                  <a:pt x="4729664" y="5614547"/>
                  <a:pt x="4729664" y="5614547"/>
                  <a:pt x="4727099" y="5614547"/>
                </a:cubicBezTo>
                <a:cubicBezTo>
                  <a:pt x="4727099" y="5611982"/>
                  <a:pt x="4727099" y="5609417"/>
                  <a:pt x="4729664" y="5606852"/>
                </a:cubicBezTo>
                <a:cubicBezTo>
                  <a:pt x="4727099" y="5601723"/>
                  <a:pt x="4724535" y="5599158"/>
                  <a:pt x="4721970" y="5599158"/>
                </a:cubicBezTo>
                <a:cubicBezTo>
                  <a:pt x="4714275" y="5601723"/>
                  <a:pt x="4711710" y="5606852"/>
                  <a:pt x="4709145" y="5609417"/>
                </a:cubicBezTo>
                <a:cubicBezTo>
                  <a:pt x="4701450" y="5601723"/>
                  <a:pt x="4696321" y="5596593"/>
                  <a:pt x="4696321" y="5586333"/>
                </a:cubicBezTo>
                <a:cubicBezTo>
                  <a:pt x="4696321" y="5581203"/>
                  <a:pt x="4704015" y="5578638"/>
                  <a:pt x="4704015" y="5573509"/>
                </a:cubicBezTo>
                <a:cubicBezTo>
                  <a:pt x="4706580" y="5560684"/>
                  <a:pt x="4701450" y="5555555"/>
                  <a:pt x="4698886" y="5545294"/>
                </a:cubicBezTo>
                <a:close/>
                <a:moveTo>
                  <a:pt x="4645022" y="5542729"/>
                </a:moveTo>
                <a:cubicBezTo>
                  <a:pt x="4647587" y="5552989"/>
                  <a:pt x="4642457" y="5573508"/>
                  <a:pt x="4639893" y="5581203"/>
                </a:cubicBezTo>
                <a:cubicBezTo>
                  <a:pt x="4629633" y="5568379"/>
                  <a:pt x="4642457" y="5555554"/>
                  <a:pt x="4645022" y="5542729"/>
                </a:cubicBezTo>
                <a:close/>
                <a:moveTo>
                  <a:pt x="5961494" y="5542410"/>
                </a:moveTo>
                <a:cubicBezTo>
                  <a:pt x="5964018" y="5543372"/>
                  <a:pt x="5964018" y="5552991"/>
                  <a:pt x="5958248" y="5545295"/>
                </a:cubicBezTo>
                <a:cubicBezTo>
                  <a:pt x="5959530" y="5542730"/>
                  <a:pt x="5960652" y="5542089"/>
                  <a:pt x="5961494" y="5542410"/>
                </a:cubicBezTo>
                <a:close/>
                <a:moveTo>
                  <a:pt x="4668106" y="5529905"/>
                </a:moveTo>
                <a:cubicBezTo>
                  <a:pt x="4678366" y="5532470"/>
                  <a:pt x="4683496" y="5540165"/>
                  <a:pt x="4693755" y="5542730"/>
                </a:cubicBezTo>
                <a:cubicBezTo>
                  <a:pt x="4691190" y="5545295"/>
                  <a:pt x="4691190" y="5555555"/>
                  <a:pt x="4688625" y="5560684"/>
                </a:cubicBezTo>
                <a:cubicBezTo>
                  <a:pt x="4686061" y="5565814"/>
                  <a:pt x="4683496" y="5576074"/>
                  <a:pt x="4683496" y="5570944"/>
                </a:cubicBezTo>
                <a:cubicBezTo>
                  <a:pt x="4683496" y="5560684"/>
                  <a:pt x="4688625" y="5547860"/>
                  <a:pt x="4680931" y="5545295"/>
                </a:cubicBezTo>
                <a:cubicBezTo>
                  <a:pt x="4673236" y="5545295"/>
                  <a:pt x="4670671" y="5552990"/>
                  <a:pt x="4668106" y="5560684"/>
                </a:cubicBezTo>
                <a:cubicBezTo>
                  <a:pt x="4662976" y="5558119"/>
                  <a:pt x="4660412" y="5558119"/>
                  <a:pt x="4657847" y="5558119"/>
                </a:cubicBezTo>
                <a:cubicBezTo>
                  <a:pt x="4660412" y="5545295"/>
                  <a:pt x="4662976" y="5537600"/>
                  <a:pt x="4668106" y="5529905"/>
                </a:cubicBezTo>
                <a:close/>
                <a:moveTo>
                  <a:pt x="4586029" y="5524776"/>
                </a:moveTo>
                <a:cubicBezTo>
                  <a:pt x="4591159" y="5527340"/>
                  <a:pt x="4596289" y="5532470"/>
                  <a:pt x="4593724" y="5537600"/>
                </a:cubicBezTo>
                <a:cubicBezTo>
                  <a:pt x="4593724" y="5532470"/>
                  <a:pt x="4583465" y="5529905"/>
                  <a:pt x="4586029" y="5524776"/>
                </a:cubicBezTo>
                <a:close/>
                <a:moveTo>
                  <a:pt x="4293632" y="5522210"/>
                </a:moveTo>
                <a:cubicBezTo>
                  <a:pt x="4306456" y="5540165"/>
                  <a:pt x="4314151" y="5573509"/>
                  <a:pt x="4324410" y="5596592"/>
                </a:cubicBezTo>
                <a:cubicBezTo>
                  <a:pt x="4309021" y="5578638"/>
                  <a:pt x="4303891" y="5550425"/>
                  <a:pt x="4293632" y="5522210"/>
                </a:cubicBezTo>
                <a:close/>
                <a:moveTo>
                  <a:pt x="4614564" y="5518043"/>
                </a:moveTo>
                <a:cubicBezTo>
                  <a:pt x="4618091" y="5519005"/>
                  <a:pt x="4621938" y="5520929"/>
                  <a:pt x="4624503" y="5522211"/>
                </a:cubicBezTo>
                <a:cubicBezTo>
                  <a:pt x="4621938" y="5524776"/>
                  <a:pt x="4621938" y="5527340"/>
                  <a:pt x="4619373" y="5527340"/>
                </a:cubicBezTo>
                <a:cubicBezTo>
                  <a:pt x="4619373" y="5522211"/>
                  <a:pt x="4616808" y="5522211"/>
                  <a:pt x="4616808" y="5519646"/>
                </a:cubicBezTo>
                <a:cubicBezTo>
                  <a:pt x="4611678" y="5519646"/>
                  <a:pt x="4611678" y="5522211"/>
                  <a:pt x="4606549" y="5519646"/>
                </a:cubicBezTo>
                <a:cubicBezTo>
                  <a:pt x="4607831" y="5517081"/>
                  <a:pt x="4611037" y="5517081"/>
                  <a:pt x="4614564" y="5518043"/>
                </a:cubicBezTo>
                <a:close/>
                <a:moveTo>
                  <a:pt x="4632197" y="5517081"/>
                </a:moveTo>
                <a:cubicBezTo>
                  <a:pt x="4637327" y="5519646"/>
                  <a:pt x="4645022" y="5519646"/>
                  <a:pt x="4647587" y="5522211"/>
                </a:cubicBezTo>
                <a:cubicBezTo>
                  <a:pt x="4645022" y="5532471"/>
                  <a:pt x="4634763" y="5545295"/>
                  <a:pt x="4634763" y="5558120"/>
                </a:cubicBezTo>
                <a:lnTo>
                  <a:pt x="4627068" y="5558120"/>
                </a:lnTo>
                <a:cubicBezTo>
                  <a:pt x="4624503" y="5547860"/>
                  <a:pt x="4634763" y="5540166"/>
                  <a:pt x="4629632" y="5535036"/>
                </a:cubicBezTo>
                <a:cubicBezTo>
                  <a:pt x="4627068" y="5537601"/>
                  <a:pt x="4624503" y="5537601"/>
                  <a:pt x="4624503" y="5537601"/>
                </a:cubicBezTo>
                <a:cubicBezTo>
                  <a:pt x="4624503" y="5532471"/>
                  <a:pt x="4629632" y="5524776"/>
                  <a:pt x="4632197" y="5517081"/>
                </a:cubicBezTo>
                <a:close/>
                <a:moveTo>
                  <a:pt x="4645022" y="5506822"/>
                </a:moveTo>
                <a:cubicBezTo>
                  <a:pt x="4645022" y="5511952"/>
                  <a:pt x="4645022" y="5511952"/>
                  <a:pt x="4645022" y="5514516"/>
                </a:cubicBezTo>
                <a:cubicBezTo>
                  <a:pt x="4639892" y="5514516"/>
                  <a:pt x="4637327" y="5517082"/>
                  <a:pt x="4634763" y="5511952"/>
                </a:cubicBezTo>
                <a:cubicBezTo>
                  <a:pt x="4637327" y="5509387"/>
                  <a:pt x="4639892" y="5506822"/>
                  <a:pt x="4645022" y="5506822"/>
                </a:cubicBezTo>
                <a:close/>
                <a:moveTo>
                  <a:pt x="4709145" y="5491433"/>
                </a:moveTo>
                <a:cubicBezTo>
                  <a:pt x="4714274" y="5499127"/>
                  <a:pt x="4714274" y="5509387"/>
                  <a:pt x="4716840" y="5519646"/>
                </a:cubicBezTo>
                <a:cubicBezTo>
                  <a:pt x="4711710" y="5517082"/>
                  <a:pt x="4711710" y="5514517"/>
                  <a:pt x="4706580" y="5514517"/>
                </a:cubicBezTo>
                <a:cubicBezTo>
                  <a:pt x="4706580" y="5506822"/>
                  <a:pt x="4709145" y="5501692"/>
                  <a:pt x="4709145" y="5491433"/>
                </a:cubicBezTo>
                <a:close/>
                <a:moveTo>
                  <a:pt x="3054787" y="5486303"/>
                </a:moveTo>
                <a:cubicBezTo>
                  <a:pt x="3051581" y="5501051"/>
                  <a:pt x="3047413" y="5514517"/>
                  <a:pt x="3042484" y="5527021"/>
                </a:cubicBezTo>
                <a:lnTo>
                  <a:pt x="3040513" y="5531102"/>
                </a:lnTo>
                <a:close/>
                <a:moveTo>
                  <a:pt x="4934855" y="5486302"/>
                </a:moveTo>
                <a:cubicBezTo>
                  <a:pt x="4950244" y="5522210"/>
                  <a:pt x="4891252" y="5555554"/>
                  <a:pt x="4934855" y="5573508"/>
                </a:cubicBezTo>
                <a:cubicBezTo>
                  <a:pt x="4939985" y="5555554"/>
                  <a:pt x="4998978" y="5522210"/>
                  <a:pt x="5009237" y="5558118"/>
                </a:cubicBezTo>
                <a:cubicBezTo>
                  <a:pt x="4983588" y="5570943"/>
                  <a:pt x="4929725" y="5558118"/>
                  <a:pt x="4934855" y="5601722"/>
                </a:cubicBezTo>
                <a:cubicBezTo>
                  <a:pt x="4960504" y="5601722"/>
                  <a:pt x="4983588" y="5601722"/>
                  <a:pt x="5009237" y="5601722"/>
                </a:cubicBezTo>
                <a:cubicBezTo>
                  <a:pt x="5022061" y="5583767"/>
                  <a:pt x="5022061" y="5550424"/>
                  <a:pt x="5037451" y="5529905"/>
                </a:cubicBezTo>
                <a:cubicBezTo>
                  <a:pt x="5004107" y="5488866"/>
                  <a:pt x="4973329" y="5529905"/>
                  <a:pt x="4934855" y="5486302"/>
                </a:cubicBezTo>
                <a:close/>
                <a:moveTo>
                  <a:pt x="4619373" y="5481173"/>
                </a:moveTo>
                <a:cubicBezTo>
                  <a:pt x="4627068" y="5486303"/>
                  <a:pt x="4616808" y="5486303"/>
                  <a:pt x="4616808" y="5493997"/>
                </a:cubicBezTo>
                <a:cubicBezTo>
                  <a:pt x="4614244" y="5491433"/>
                  <a:pt x="4614244" y="5488867"/>
                  <a:pt x="4614244" y="5486303"/>
                </a:cubicBezTo>
                <a:cubicBezTo>
                  <a:pt x="4619373" y="5486303"/>
                  <a:pt x="4619373" y="5483738"/>
                  <a:pt x="4619373" y="5481173"/>
                </a:cubicBezTo>
                <a:close/>
                <a:moveTo>
                  <a:pt x="4698885" y="5476042"/>
                </a:moveTo>
                <a:cubicBezTo>
                  <a:pt x="4706580" y="5483737"/>
                  <a:pt x="4701450" y="5501692"/>
                  <a:pt x="4698885" y="5511951"/>
                </a:cubicBezTo>
                <a:cubicBezTo>
                  <a:pt x="4686061" y="5511951"/>
                  <a:pt x="4668106" y="5509386"/>
                  <a:pt x="4657846" y="5514516"/>
                </a:cubicBezTo>
                <a:cubicBezTo>
                  <a:pt x="4662976" y="5499127"/>
                  <a:pt x="4688625" y="5514516"/>
                  <a:pt x="4696320" y="5506821"/>
                </a:cubicBezTo>
                <a:cubicBezTo>
                  <a:pt x="4693755" y="5499127"/>
                  <a:pt x="4686061" y="5499127"/>
                  <a:pt x="4680931" y="5496562"/>
                </a:cubicBezTo>
                <a:cubicBezTo>
                  <a:pt x="4680931" y="5493997"/>
                  <a:pt x="4683496" y="5491432"/>
                  <a:pt x="4680931" y="5491432"/>
                </a:cubicBezTo>
                <a:cubicBezTo>
                  <a:pt x="4686061" y="5483737"/>
                  <a:pt x="4696320" y="5483737"/>
                  <a:pt x="4698885" y="5476042"/>
                </a:cubicBezTo>
                <a:close/>
                <a:moveTo>
                  <a:pt x="4601419" y="5473477"/>
                </a:moveTo>
                <a:cubicBezTo>
                  <a:pt x="4606549" y="5476042"/>
                  <a:pt x="4601419" y="5481172"/>
                  <a:pt x="4601419" y="5483737"/>
                </a:cubicBezTo>
                <a:cubicBezTo>
                  <a:pt x="4588595" y="5483737"/>
                  <a:pt x="4573205" y="5501691"/>
                  <a:pt x="4583465" y="5514516"/>
                </a:cubicBezTo>
                <a:cubicBezTo>
                  <a:pt x="4575770" y="5527340"/>
                  <a:pt x="4562946" y="5522211"/>
                  <a:pt x="4552686" y="5524776"/>
                </a:cubicBezTo>
                <a:cubicBezTo>
                  <a:pt x="4552686" y="5519645"/>
                  <a:pt x="4555251" y="5514516"/>
                  <a:pt x="4552686" y="5511951"/>
                </a:cubicBezTo>
                <a:cubicBezTo>
                  <a:pt x="4547556" y="5514516"/>
                  <a:pt x="4547556" y="5517081"/>
                  <a:pt x="4542426" y="5517081"/>
                </a:cubicBezTo>
                <a:cubicBezTo>
                  <a:pt x="4547556" y="5506821"/>
                  <a:pt x="4552686" y="5493997"/>
                  <a:pt x="4557816" y="5483737"/>
                </a:cubicBezTo>
                <a:cubicBezTo>
                  <a:pt x="4578335" y="5483737"/>
                  <a:pt x="4591160" y="5486302"/>
                  <a:pt x="4601419" y="5473477"/>
                </a:cubicBezTo>
                <a:close/>
                <a:moveTo>
                  <a:pt x="4632198" y="5460654"/>
                </a:moveTo>
                <a:cubicBezTo>
                  <a:pt x="4632198" y="5463219"/>
                  <a:pt x="4629633" y="5465784"/>
                  <a:pt x="4629633" y="5468348"/>
                </a:cubicBezTo>
                <a:cubicBezTo>
                  <a:pt x="4624503" y="5465784"/>
                  <a:pt x="4627068" y="5458089"/>
                  <a:pt x="4632198" y="5460654"/>
                </a:cubicBezTo>
                <a:close/>
                <a:moveTo>
                  <a:pt x="4344930" y="5460654"/>
                </a:moveTo>
                <a:cubicBezTo>
                  <a:pt x="4347494" y="5460654"/>
                  <a:pt x="4344930" y="5468348"/>
                  <a:pt x="4347494" y="5473478"/>
                </a:cubicBezTo>
                <a:cubicBezTo>
                  <a:pt x="4339800" y="5470913"/>
                  <a:pt x="4344930" y="5463218"/>
                  <a:pt x="4344930" y="5460654"/>
                </a:cubicBezTo>
                <a:close/>
                <a:moveTo>
                  <a:pt x="3036835" y="5460653"/>
                </a:moveTo>
                <a:cubicBezTo>
                  <a:pt x="3034269" y="5509386"/>
                  <a:pt x="3013751" y="5552989"/>
                  <a:pt x="2993231" y="5581203"/>
                </a:cubicBezTo>
                <a:cubicBezTo>
                  <a:pt x="2988101" y="5586332"/>
                  <a:pt x="2980406" y="5594027"/>
                  <a:pt x="2970147" y="5604286"/>
                </a:cubicBezTo>
                <a:cubicBezTo>
                  <a:pt x="2936803" y="5637630"/>
                  <a:pt x="2890634" y="5683798"/>
                  <a:pt x="2890634" y="5737661"/>
                </a:cubicBezTo>
                <a:cubicBezTo>
                  <a:pt x="2888069" y="5727401"/>
                  <a:pt x="2882939" y="5722272"/>
                  <a:pt x="2882939" y="5722272"/>
                </a:cubicBezTo>
                <a:cubicBezTo>
                  <a:pt x="2877810" y="5717142"/>
                  <a:pt x="2875245" y="5714577"/>
                  <a:pt x="2875245" y="5709447"/>
                </a:cubicBezTo>
                <a:lnTo>
                  <a:pt x="2875245" y="5706882"/>
                </a:lnTo>
                <a:cubicBezTo>
                  <a:pt x="2936803" y="5640195"/>
                  <a:pt x="3000926" y="5570943"/>
                  <a:pt x="3036835" y="5460653"/>
                </a:cubicBezTo>
                <a:close/>
                <a:moveTo>
                  <a:pt x="4247463" y="5424744"/>
                </a:moveTo>
                <a:cubicBezTo>
                  <a:pt x="4262853" y="5447829"/>
                  <a:pt x="4275678" y="5473478"/>
                  <a:pt x="4285937" y="5504257"/>
                </a:cubicBezTo>
                <a:cubicBezTo>
                  <a:pt x="4273113" y="5481172"/>
                  <a:pt x="4260288" y="5450394"/>
                  <a:pt x="4247463" y="5424744"/>
                </a:cubicBezTo>
                <a:close/>
                <a:moveTo>
                  <a:pt x="4247463" y="5409356"/>
                </a:moveTo>
                <a:cubicBezTo>
                  <a:pt x="4250029" y="5409356"/>
                  <a:pt x="4247463" y="5414485"/>
                  <a:pt x="4247463" y="5419615"/>
                </a:cubicBezTo>
                <a:cubicBezTo>
                  <a:pt x="4242334" y="5419615"/>
                  <a:pt x="4239769" y="5419615"/>
                  <a:pt x="4239769" y="5414485"/>
                </a:cubicBezTo>
                <a:cubicBezTo>
                  <a:pt x="4244898" y="5411920"/>
                  <a:pt x="4247463" y="5411920"/>
                  <a:pt x="4247463" y="5409356"/>
                </a:cubicBezTo>
                <a:close/>
                <a:moveTo>
                  <a:pt x="4511648" y="5393966"/>
                </a:moveTo>
                <a:cubicBezTo>
                  <a:pt x="4511648" y="5409355"/>
                  <a:pt x="4534732" y="5417051"/>
                  <a:pt x="4542427" y="5409355"/>
                </a:cubicBezTo>
                <a:cubicBezTo>
                  <a:pt x="4534732" y="5442700"/>
                  <a:pt x="4550121" y="5493997"/>
                  <a:pt x="4534732" y="5519646"/>
                </a:cubicBezTo>
                <a:cubicBezTo>
                  <a:pt x="4527037" y="5519646"/>
                  <a:pt x="4532167" y="5514517"/>
                  <a:pt x="4529602" y="5509387"/>
                </a:cubicBezTo>
                <a:cubicBezTo>
                  <a:pt x="4521907" y="5496562"/>
                  <a:pt x="4521907" y="5470913"/>
                  <a:pt x="4516778" y="5447830"/>
                </a:cubicBezTo>
                <a:cubicBezTo>
                  <a:pt x="4511648" y="5427310"/>
                  <a:pt x="4498823" y="5406790"/>
                  <a:pt x="4511648" y="5393966"/>
                </a:cubicBezTo>
                <a:close/>
                <a:moveTo>
                  <a:pt x="2411002" y="5393966"/>
                </a:moveTo>
                <a:cubicBezTo>
                  <a:pt x="2375092" y="5419616"/>
                  <a:pt x="2334054" y="5445265"/>
                  <a:pt x="2295581" y="5470913"/>
                </a:cubicBezTo>
                <a:cubicBezTo>
                  <a:pt x="2295581" y="5470913"/>
                  <a:pt x="2295581" y="5468348"/>
                  <a:pt x="2295581" y="5468348"/>
                </a:cubicBezTo>
                <a:cubicBezTo>
                  <a:pt x="2331489" y="5442700"/>
                  <a:pt x="2372527" y="5417051"/>
                  <a:pt x="2411002" y="5393966"/>
                </a:cubicBezTo>
                <a:close/>
                <a:moveTo>
                  <a:pt x="4704015" y="5391402"/>
                </a:moveTo>
                <a:cubicBezTo>
                  <a:pt x="4714274" y="5393967"/>
                  <a:pt x="4714274" y="5417051"/>
                  <a:pt x="4709144" y="5427310"/>
                </a:cubicBezTo>
                <a:cubicBezTo>
                  <a:pt x="4704015" y="5419616"/>
                  <a:pt x="4704015" y="5404226"/>
                  <a:pt x="4704015" y="5391402"/>
                </a:cubicBezTo>
                <a:close/>
                <a:moveTo>
                  <a:pt x="4691191" y="5383705"/>
                </a:moveTo>
                <a:cubicBezTo>
                  <a:pt x="4696320" y="5396531"/>
                  <a:pt x="4698885" y="5414485"/>
                  <a:pt x="4698885" y="5429874"/>
                </a:cubicBezTo>
                <a:cubicBezTo>
                  <a:pt x="4688626" y="5432439"/>
                  <a:pt x="4673236" y="5440134"/>
                  <a:pt x="4665542" y="5447829"/>
                </a:cubicBezTo>
                <a:cubicBezTo>
                  <a:pt x="4670671" y="5427310"/>
                  <a:pt x="4655281" y="5376011"/>
                  <a:pt x="4691191" y="5383705"/>
                </a:cubicBezTo>
                <a:close/>
                <a:moveTo>
                  <a:pt x="4683496" y="5376012"/>
                </a:moveTo>
                <a:cubicBezTo>
                  <a:pt x="4688625" y="5376012"/>
                  <a:pt x="4686061" y="5376012"/>
                  <a:pt x="4688625" y="5376012"/>
                </a:cubicBezTo>
                <a:cubicBezTo>
                  <a:pt x="4688625" y="5378576"/>
                  <a:pt x="4691190" y="5378576"/>
                  <a:pt x="4691190" y="5381141"/>
                </a:cubicBezTo>
                <a:lnTo>
                  <a:pt x="4683496" y="5381141"/>
                </a:lnTo>
                <a:close/>
                <a:moveTo>
                  <a:pt x="4211555" y="5373447"/>
                </a:moveTo>
                <a:cubicBezTo>
                  <a:pt x="4219250" y="5378576"/>
                  <a:pt x="4221815" y="5386271"/>
                  <a:pt x="4221815" y="5396531"/>
                </a:cubicBezTo>
                <a:cubicBezTo>
                  <a:pt x="4219250" y="5396531"/>
                  <a:pt x="4219250" y="5396531"/>
                  <a:pt x="4219250" y="5399096"/>
                </a:cubicBezTo>
                <a:cubicBezTo>
                  <a:pt x="4216685" y="5393966"/>
                  <a:pt x="4211555" y="5388836"/>
                  <a:pt x="4203861" y="5388836"/>
                </a:cubicBezTo>
                <a:cubicBezTo>
                  <a:pt x="4206425" y="5381141"/>
                  <a:pt x="4211555" y="5381141"/>
                  <a:pt x="4211555" y="5373447"/>
                </a:cubicBezTo>
                <a:close/>
                <a:moveTo>
                  <a:pt x="4496259" y="5370883"/>
                </a:moveTo>
                <a:cubicBezTo>
                  <a:pt x="4498824" y="5370883"/>
                  <a:pt x="4496259" y="5376012"/>
                  <a:pt x="4501388" y="5378577"/>
                </a:cubicBezTo>
                <a:cubicBezTo>
                  <a:pt x="4496259" y="5381142"/>
                  <a:pt x="4496259" y="5373447"/>
                  <a:pt x="4496259" y="5370883"/>
                </a:cubicBezTo>
                <a:close/>
                <a:moveTo>
                  <a:pt x="4714045" y="5365602"/>
                </a:moveTo>
                <a:lnTo>
                  <a:pt x="4715878" y="5371523"/>
                </a:lnTo>
                <a:cubicBezTo>
                  <a:pt x="4715557" y="5377936"/>
                  <a:pt x="4714275" y="5384989"/>
                  <a:pt x="4714275" y="5388836"/>
                </a:cubicBezTo>
                <a:cubicBezTo>
                  <a:pt x="4709145" y="5388836"/>
                  <a:pt x="4709145" y="5386271"/>
                  <a:pt x="4706580" y="5386271"/>
                </a:cubicBezTo>
                <a:cubicBezTo>
                  <a:pt x="4706580" y="5376012"/>
                  <a:pt x="4706580" y="5373447"/>
                  <a:pt x="4698886" y="5370882"/>
                </a:cubicBezTo>
                <a:cubicBezTo>
                  <a:pt x="4701450" y="5363187"/>
                  <a:pt x="4706580" y="5373447"/>
                  <a:pt x="4714275" y="5370882"/>
                </a:cubicBezTo>
                <a:close/>
                <a:moveTo>
                  <a:pt x="4711710" y="5358058"/>
                </a:moveTo>
                <a:cubicBezTo>
                  <a:pt x="4711710" y="5360622"/>
                  <a:pt x="4712992" y="5361905"/>
                  <a:pt x="4713954" y="5363508"/>
                </a:cubicBezTo>
                <a:lnTo>
                  <a:pt x="4714045" y="5365602"/>
                </a:lnTo>
                <a:close/>
                <a:moveTo>
                  <a:pt x="4481297" y="5334832"/>
                </a:moveTo>
                <a:lnTo>
                  <a:pt x="4480870" y="5334974"/>
                </a:lnTo>
                <a:lnTo>
                  <a:pt x="4480532" y="5336616"/>
                </a:lnTo>
                <a:close/>
                <a:moveTo>
                  <a:pt x="4421875" y="5332408"/>
                </a:moveTo>
                <a:cubicBezTo>
                  <a:pt x="4429570" y="5332408"/>
                  <a:pt x="4432135" y="5337537"/>
                  <a:pt x="4439830" y="5337537"/>
                </a:cubicBezTo>
                <a:cubicBezTo>
                  <a:pt x="4432135" y="5345232"/>
                  <a:pt x="4429570" y="5365751"/>
                  <a:pt x="4442396" y="5368316"/>
                </a:cubicBezTo>
                <a:cubicBezTo>
                  <a:pt x="4452655" y="5365751"/>
                  <a:pt x="4452655" y="5355492"/>
                  <a:pt x="4452655" y="5347797"/>
                </a:cubicBezTo>
                <a:cubicBezTo>
                  <a:pt x="4462914" y="5352927"/>
                  <a:pt x="4478304" y="5355492"/>
                  <a:pt x="4483434" y="5365751"/>
                </a:cubicBezTo>
                <a:cubicBezTo>
                  <a:pt x="4473174" y="5370881"/>
                  <a:pt x="4460350" y="5360621"/>
                  <a:pt x="4452655" y="5368316"/>
                </a:cubicBezTo>
                <a:cubicBezTo>
                  <a:pt x="4452655" y="5388835"/>
                  <a:pt x="4470609" y="5401660"/>
                  <a:pt x="4485999" y="5388835"/>
                </a:cubicBezTo>
                <a:cubicBezTo>
                  <a:pt x="4488563" y="5393965"/>
                  <a:pt x="4480869" y="5401660"/>
                  <a:pt x="4488563" y="5406789"/>
                </a:cubicBezTo>
                <a:cubicBezTo>
                  <a:pt x="4480869" y="5417049"/>
                  <a:pt x="4475739" y="5429873"/>
                  <a:pt x="4485999" y="5440133"/>
                </a:cubicBezTo>
                <a:cubicBezTo>
                  <a:pt x="4493693" y="5440133"/>
                  <a:pt x="4496258" y="5432438"/>
                  <a:pt x="4498823" y="5427309"/>
                </a:cubicBezTo>
                <a:cubicBezTo>
                  <a:pt x="4509082" y="5458087"/>
                  <a:pt x="4509082" y="5488866"/>
                  <a:pt x="4519342" y="5519645"/>
                </a:cubicBezTo>
                <a:cubicBezTo>
                  <a:pt x="4509082" y="5527339"/>
                  <a:pt x="4506518" y="5537599"/>
                  <a:pt x="4496258" y="5542729"/>
                </a:cubicBezTo>
                <a:cubicBezTo>
                  <a:pt x="4493693" y="5532469"/>
                  <a:pt x="4493693" y="5522210"/>
                  <a:pt x="4493693" y="5514515"/>
                </a:cubicBezTo>
                <a:cubicBezTo>
                  <a:pt x="4483434" y="5519645"/>
                  <a:pt x="4483434" y="5535034"/>
                  <a:pt x="4478304" y="5545293"/>
                </a:cubicBezTo>
                <a:cubicBezTo>
                  <a:pt x="4473174" y="5540164"/>
                  <a:pt x="4468044" y="5529904"/>
                  <a:pt x="4462914" y="5524775"/>
                </a:cubicBezTo>
                <a:cubicBezTo>
                  <a:pt x="4462914" y="5509385"/>
                  <a:pt x="4473174" y="5496561"/>
                  <a:pt x="4465479" y="5486301"/>
                </a:cubicBezTo>
                <a:cubicBezTo>
                  <a:pt x="4450090" y="5488866"/>
                  <a:pt x="4444960" y="5501690"/>
                  <a:pt x="4434701" y="5509385"/>
                </a:cubicBezTo>
                <a:cubicBezTo>
                  <a:pt x="4434701" y="5488866"/>
                  <a:pt x="4424440" y="5463217"/>
                  <a:pt x="4432135" y="5450393"/>
                </a:cubicBezTo>
                <a:cubicBezTo>
                  <a:pt x="4432135" y="5447828"/>
                  <a:pt x="4427005" y="5450393"/>
                  <a:pt x="4427005" y="5447828"/>
                </a:cubicBezTo>
                <a:cubicBezTo>
                  <a:pt x="4424440" y="5411919"/>
                  <a:pt x="4416746" y="5370881"/>
                  <a:pt x="4421875" y="5332408"/>
                </a:cubicBezTo>
                <a:close/>
                <a:moveTo>
                  <a:pt x="4403923" y="5317020"/>
                </a:moveTo>
                <a:cubicBezTo>
                  <a:pt x="4406487" y="5317020"/>
                  <a:pt x="4406487" y="5322149"/>
                  <a:pt x="4409053" y="5324714"/>
                </a:cubicBezTo>
                <a:cubicBezTo>
                  <a:pt x="4401358" y="5324714"/>
                  <a:pt x="4401358" y="5319585"/>
                  <a:pt x="4403923" y="5317020"/>
                </a:cubicBezTo>
                <a:close/>
                <a:moveTo>
                  <a:pt x="4668106" y="5309324"/>
                </a:moveTo>
                <a:cubicBezTo>
                  <a:pt x="4680930" y="5319585"/>
                  <a:pt x="4680930" y="5342668"/>
                  <a:pt x="4686060" y="5360623"/>
                </a:cubicBezTo>
                <a:cubicBezTo>
                  <a:pt x="4680930" y="5363188"/>
                  <a:pt x="4680930" y="5368317"/>
                  <a:pt x="4678366" y="5370882"/>
                </a:cubicBezTo>
                <a:cubicBezTo>
                  <a:pt x="4665541" y="5355493"/>
                  <a:pt x="4665541" y="5332409"/>
                  <a:pt x="4668106" y="5309324"/>
                </a:cubicBezTo>
                <a:close/>
                <a:moveTo>
                  <a:pt x="4427007" y="5299066"/>
                </a:moveTo>
                <a:cubicBezTo>
                  <a:pt x="4432136" y="5304195"/>
                  <a:pt x="4432136" y="5314455"/>
                  <a:pt x="4437266" y="5317020"/>
                </a:cubicBezTo>
                <a:cubicBezTo>
                  <a:pt x="4429572" y="5322150"/>
                  <a:pt x="4427007" y="5309325"/>
                  <a:pt x="4427007" y="5299066"/>
                </a:cubicBezTo>
                <a:close/>
                <a:moveTo>
                  <a:pt x="3342303" y="5277838"/>
                </a:moveTo>
                <a:lnTo>
                  <a:pt x="3357723" y="5294453"/>
                </a:lnTo>
                <a:lnTo>
                  <a:pt x="3343018" y="5280470"/>
                </a:lnTo>
                <a:close/>
                <a:moveTo>
                  <a:pt x="3133288" y="5261808"/>
                </a:moveTo>
                <a:lnTo>
                  <a:pt x="3134299" y="5263157"/>
                </a:lnTo>
                <a:lnTo>
                  <a:pt x="3119983" y="5287742"/>
                </a:lnTo>
                <a:lnTo>
                  <a:pt x="3125923" y="5272255"/>
                </a:lnTo>
                <a:close/>
                <a:moveTo>
                  <a:pt x="4668106" y="5252896"/>
                </a:moveTo>
                <a:cubicBezTo>
                  <a:pt x="4673236" y="5268286"/>
                  <a:pt x="4673236" y="5286240"/>
                  <a:pt x="4675801" y="5304195"/>
                </a:cubicBezTo>
                <a:cubicBezTo>
                  <a:pt x="4660412" y="5293935"/>
                  <a:pt x="4668106" y="5273416"/>
                  <a:pt x="4668106" y="5252896"/>
                </a:cubicBezTo>
                <a:close/>
                <a:moveTo>
                  <a:pt x="4226945" y="5252896"/>
                </a:moveTo>
                <a:lnTo>
                  <a:pt x="4230912" y="5266501"/>
                </a:lnTo>
                <a:lnTo>
                  <a:pt x="4231659" y="5254468"/>
                </a:lnTo>
                <a:lnTo>
                  <a:pt x="4230792" y="5254179"/>
                </a:lnTo>
                <a:cubicBezTo>
                  <a:pt x="4230151" y="5253537"/>
                  <a:pt x="4229509" y="5252896"/>
                  <a:pt x="4226945" y="5252896"/>
                </a:cubicBezTo>
                <a:close/>
                <a:moveTo>
                  <a:pt x="4462915" y="5222118"/>
                </a:moveTo>
                <a:cubicBezTo>
                  <a:pt x="4475739" y="5258027"/>
                  <a:pt x="4485999" y="5293936"/>
                  <a:pt x="4488564" y="5332409"/>
                </a:cubicBezTo>
                <a:lnTo>
                  <a:pt x="4483848" y="5333981"/>
                </a:lnTo>
                <a:lnTo>
                  <a:pt x="4486000" y="5355493"/>
                </a:lnTo>
                <a:lnTo>
                  <a:pt x="4478446" y="5349827"/>
                </a:lnTo>
                <a:lnTo>
                  <a:pt x="4478305" y="5352928"/>
                </a:lnTo>
                <a:cubicBezTo>
                  <a:pt x="4468045" y="5347799"/>
                  <a:pt x="4455221" y="5334974"/>
                  <a:pt x="4447526" y="5324715"/>
                </a:cubicBezTo>
                <a:cubicBezTo>
                  <a:pt x="4452656" y="5314455"/>
                  <a:pt x="4460350" y="5304195"/>
                  <a:pt x="4460350" y="5293936"/>
                </a:cubicBezTo>
                <a:cubicBezTo>
                  <a:pt x="4452656" y="5293936"/>
                  <a:pt x="4455221" y="5301630"/>
                  <a:pt x="4447526" y="5301630"/>
                </a:cubicBezTo>
                <a:cubicBezTo>
                  <a:pt x="4447526" y="5296501"/>
                  <a:pt x="4444961" y="5293936"/>
                  <a:pt x="4442396" y="5291371"/>
                </a:cubicBezTo>
                <a:cubicBezTo>
                  <a:pt x="4450091" y="5283676"/>
                  <a:pt x="4465480" y="5283676"/>
                  <a:pt x="4473175" y="5273417"/>
                </a:cubicBezTo>
                <a:cubicBezTo>
                  <a:pt x="4460350" y="5268287"/>
                  <a:pt x="4442396" y="5278546"/>
                  <a:pt x="4429571" y="5278546"/>
                </a:cubicBezTo>
                <a:cubicBezTo>
                  <a:pt x="4429571" y="5260592"/>
                  <a:pt x="4437266" y="5250333"/>
                  <a:pt x="4437266" y="5237507"/>
                </a:cubicBezTo>
                <a:cubicBezTo>
                  <a:pt x="4450091" y="5234942"/>
                  <a:pt x="4447526" y="5219553"/>
                  <a:pt x="4462915" y="5222118"/>
                </a:cubicBezTo>
                <a:close/>
                <a:moveTo>
                  <a:pt x="2214364" y="5202591"/>
                </a:moveTo>
                <a:lnTo>
                  <a:pt x="2203244" y="5211857"/>
                </a:lnTo>
                <a:cubicBezTo>
                  <a:pt x="2203244" y="5209293"/>
                  <a:pt x="2200680" y="5209293"/>
                  <a:pt x="2200680" y="5206728"/>
                </a:cubicBezTo>
                <a:close/>
                <a:moveTo>
                  <a:pt x="3252284" y="5193905"/>
                </a:moveTo>
                <a:cubicBezTo>
                  <a:pt x="3249719" y="5193905"/>
                  <a:pt x="3242025" y="5196470"/>
                  <a:pt x="3239460" y="5204165"/>
                </a:cubicBezTo>
                <a:cubicBezTo>
                  <a:pt x="3239460" y="5206730"/>
                  <a:pt x="3239460" y="5209295"/>
                  <a:pt x="3244589" y="5211859"/>
                </a:cubicBezTo>
                <a:cubicBezTo>
                  <a:pt x="3262544" y="5224684"/>
                  <a:pt x="3277934" y="5242638"/>
                  <a:pt x="3293322" y="5263157"/>
                </a:cubicBezTo>
                <a:cubicBezTo>
                  <a:pt x="3324101" y="5301630"/>
                  <a:pt x="3357445" y="5345234"/>
                  <a:pt x="3419002" y="5358058"/>
                </a:cubicBezTo>
                <a:cubicBezTo>
                  <a:pt x="3426698" y="5360623"/>
                  <a:pt x="3436957" y="5360623"/>
                  <a:pt x="3444651" y="5360623"/>
                </a:cubicBezTo>
                <a:cubicBezTo>
                  <a:pt x="3480560" y="5360623"/>
                  <a:pt x="3511338" y="5345234"/>
                  <a:pt x="3539552" y="5329844"/>
                </a:cubicBezTo>
                <a:lnTo>
                  <a:pt x="3547247" y="5327279"/>
                </a:lnTo>
                <a:lnTo>
                  <a:pt x="3544682" y="5314455"/>
                </a:lnTo>
                <a:cubicBezTo>
                  <a:pt x="3524163" y="5311890"/>
                  <a:pt x="3508773" y="5319585"/>
                  <a:pt x="3493384" y="5324715"/>
                </a:cubicBezTo>
                <a:cubicBezTo>
                  <a:pt x="3475430" y="5329844"/>
                  <a:pt x="3457475" y="5337539"/>
                  <a:pt x="3431827" y="5332409"/>
                </a:cubicBezTo>
                <a:cubicBezTo>
                  <a:pt x="3404897" y="5328562"/>
                  <a:pt x="3384377" y="5318303"/>
                  <a:pt x="3367063" y="5304516"/>
                </a:cubicBezTo>
                <a:lnTo>
                  <a:pt x="3357723" y="5294453"/>
                </a:lnTo>
                <a:lnTo>
                  <a:pt x="3362576" y="5299066"/>
                </a:lnTo>
                <a:cubicBezTo>
                  <a:pt x="3380529" y="5311890"/>
                  <a:pt x="3406178" y="5319585"/>
                  <a:pt x="3429262" y="5319585"/>
                </a:cubicBezTo>
                <a:cubicBezTo>
                  <a:pt x="3442086" y="5319585"/>
                  <a:pt x="3452346" y="5319585"/>
                  <a:pt x="3460041" y="5314455"/>
                </a:cubicBezTo>
                <a:lnTo>
                  <a:pt x="3457475" y="5301630"/>
                </a:lnTo>
                <a:cubicBezTo>
                  <a:pt x="3419002" y="5299066"/>
                  <a:pt x="3377964" y="5278547"/>
                  <a:pt x="3352315" y="5260592"/>
                </a:cubicBezTo>
                <a:cubicBezTo>
                  <a:pt x="3354880" y="5255463"/>
                  <a:pt x="3357445" y="5247768"/>
                  <a:pt x="3360009" y="5242638"/>
                </a:cubicBezTo>
                <a:cubicBezTo>
                  <a:pt x="3357445" y="5245203"/>
                  <a:pt x="3352315" y="5245203"/>
                  <a:pt x="3347185" y="5245203"/>
                </a:cubicBezTo>
                <a:cubicBezTo>
                  <a:pt x="3347185" y="5250333"/>
                  <a:pt x="3347185" y="5255463"/>
                  <a:pt x="3349750" y="5258027"/>
                </a:cubicBezTo>
                <a:cubicBezTo>
                  <a:pt x="3349750" y="5258027"/>
                  <a:pt x="3347185" y="5255463"/>
                  <a:pt x="3347185" y="5255463"/>
                </a:cubicBezTo>
                <a:lnTo>
                  <a:pt x="3336926" y="5245203"/>
                </a:lnTo>
                <a:lnTo>
                  <a:pt x="3336926" y="5258027"/>
                </a:lnTo>
                <a:lnTo>
                  <a:pt x="3342303" y="5277838"/>
                </a:lnTo>
                <a:lnTo>
                  <a:pt x="3321536" y="5255463"/>
                </a:lnTo>
                <a:cubicBezTo>
                  <a:pt x="3303582" y="5232378"/>
                  <a:pt x="3283063" y="5209295"/>
                  <a:pt x="3257414" y="5193905"/>
                </a:cubicBezTo>
                <a:close/>
                <a:moveTo>
                  <a:pt x="2231886" y="5188900"/>
                </a:moveTo>
                <a:lnTo>
                  <a:pt x="2228453" y="5191940"/>
                </a:lnTo>
                <a:cubicBezTo>
                  <a:pt x="2222721" y="5196709"/>
                  <a:pt x="2218152" y="5200156"/>
                  <a:pt x="2214466" y="5202560"/>
                </a:cubicBezTo>
                <a:lnTo>
                  <a:pt x="2214364" y="5202591"/>
                </a:lnTo>
                <a:lnTo>
                  <a:pt x="2218633" y="5199033"/>
                </a:lnTo>
                <a:close/>
                <a:moveTo>
                  <a:pt x="4462915" y="5183645"/>
                </a:moveTo>
                <a:cubicBezTo>
                  <a:pt x="4473175" y="5186209"/>
                  <a:pt x="4473175" y="5201599"/>
                  <a:pt x="4465480" y="5206729"/>
                </a:cubicBezTo>
                <a:cubicBezTo>
                  <a:pt x="4465480" y="5199034"/>
                  <a:pt x="4462915" y="5191339"/>
                  <a:pt x="4462915" y="5183645"/>
                </a:cubicBezTo>
                <a:close/>
                <a:moveTo>
                  <a:pt x="2205820" y="5145570"/>
                </a:moveTo>
                <a:lnTo>
                  <a:pt x="2167335" y="5178516"/>
                </a:lnTo>
                <a:cubicBezTo>
                  <a:pt x="2167335" y="5178516"/>
                  <a:pt x="2164769" y="5175951"/>
                  <a:pt x="2164769" y="5173386"/>
                </a:cubicBezTo>
                <a:close/>
                <a:moveTo>
                  <a:pt x="4427007" y="5145171"/>
                </a:moveTo>
                <a:cubicBezTo>
                  <a:pt x="4455221" y="5145171"/>
                  <a:pt x="4450091" y="5186210"/>
                  <a:pt x="4460351" y="5209294"/>
                </a:cubicBezTo>
                <a:cubicBezTo>
                  <a:pt x="4455221" y="5216989"/>
                  <a:pt x="4434702" y="5216989"/>
                  <a:pt x="4429572" y="5219553"/>
                </a:cubicBezTo>
                <a:cubicBezTo>
                  <a:pt x="4424442" y="5199034"/>
                  <a:pt x="4427007" y="5163126"/>
                  <a:pt x="4427007" y="5145171"/>
                </a:cubicBezTo>
                <a:close/>
                <a:moveTo>
                  <a:pt x="4688626" y="5134912"/>
                </a:moveTo>
                <a:cubicBezTo>
                  <a:pt x="4691191" y="5134912"/>
                  <a:pt x="4691191" y="5140042"/>
                  <a:pt x="4691191" y="5142606"/>
                </a:cubicBezTo>
                <a:cubicBezTo>
                  <a:pt x="4686061" y="5142606"/>
                  <a:pt x="4688626" y="5137477"/>
                  <a:pt x="4688626" y="5134912"/>
                </a:cubicBezTo>
                <a:close/>
                <a:moveTo>
                  <a:pt x="1654357" y="5119523"/>
                </a:moveTo>
                <a:cubicBezTo>
                  <a:pt x="1656922" y="5119523"/>
                  <a:pt x="1659487" y="5119523"/>
                  <a:pt x="1664616" y="5119523"/>
                </a:cubicBezTo>
                <a:cubicBezTo>
                  <a:pt x="1664616" y="5124652"/>
                  <a:pt x="1667181" y="5127217"/>
                  <a:pt x="1667181" y="5132347"/>
                </a:cubicBezTo>
                <a:cubicBezTo>
                  <a:pt x="1664616" y="5132347"/>
                  <a:pt x="1662051" y="5134912"/>
                  <a:pt x="1656922" y="5134912"/>
                </a:cubicBezTo>
                <a:cubicBezTo>
                  <a:pt x="1656922" y="5129782"/>
                  <a:pt x="1654357" y="5124652"/>
                  <a:pt x="1654357" y="5119523"/>
                </a:cubicBezTo>
                <a:close/>
                <a:moveTo>
                  <a:pt x="2953772" y="5119068"/>
                </a:moveTo>
                <a:lnTo>
                  <a:pt x="2935520" y="5132027"/>
                </a:lnTo>
                <a:cubicBezTo>
                  <a:pt x="2923978" y="5138760"/>
                  <a:pt x="2911154" y="5143889"/>
                  <a:pt x="2895764" y="5145172"/>
                </a:cubicBezTo>
                <a:lnTo>
                  <a:pt x="2895051" y="5143389"/>
                </a:lnTo>
                <a:close/>
                <a:moveTo>
                  <a:pt x="4442396" y="5111828"/>
                </a:moveTo>
                <a:cubicBezTo>
                  <a:pt x="4444961" y="5119522"/>
                  <a:pt x="4442396" y="5129782"/>
                  <a:pt x="4444961" y="5137477"/>
                </a:cubicBezTo>
                <a:cubicBezTo>
                  <a:pt x="4427007" y="5134912"/>
                  <a:pt x="4439831" y="5119522"/>
                  <a:pt x="4442396" y="5111828"/>
                </a:cubicBezTo>
                <a:close/>
                <a:moveTo>
                  <a:pt x="4651117" y="5110086"/>
                </a:moveTo>
                <a:lnTo>
                  <a:pt x="4653136" y="5119845"/>
                </a:lnTo>
                <a:lnTo>
                  <a:pt x="4652717" y="5114393"/>
                </a:lnTo>
                <a:close/>
                <a:moveTo>
                  <a:pt x="1751823" y="5093874"/>
                </a:moveTo>
                <a:cubicBezTo>
                  <a:pt x="1754388" y="5101568"/>
                  <a:pt x="1759517" y="5111828"/>
                  <a:pt x="1762082" y="5122087"/>
                </a:cubicBezTo>
                <a:cubicBezTo>
                  <a:pt x="1762082" y="5122087"/>
                  <a:pt x="1759517" y="5122087"/>
                  <a:pt x="1759517" y="5122087"/>
                </a:cubicBezTo>
                <a:cubicBezTo>
                  <a:pt x="1756954" y="5111828"/>
                  <a:pt x="1754388" y="5101568"/>
                  <a:pt x="1751823" y="5093874"/>
                </a:cubicBezTo>
                <a:close/>
                <a:moveTo>
                  <a:pt x="3019928" y="5090621"/>
                </a:moveTo>
                <a:lnTo>
                  <a:pt x="3009181" y="5096118"/>
                </a:lnTo>
                <a:lnTo>
                  <a:pt x="2953772" y="5119068"/>
                </a:lnTo>
                <a:lnTo>
                  <a:pt x="2967581" y="5109263"/>
                </a:lnTo>
                <a:close/>
                <a:moveTo>
                  <a:pt x="2282526" y="5079907"/>
                </a:moveTo>
                <a:lnTo>
                  <a:pt x="2278907" y="5084256"/>
                </a:lnTo>
                <a:cubicBezTo>
                  <a:pt x="2262556" y="5101248"/>
                  <a:pt x="2244923" y="5117118"/>
                  <a:pt x="2225927" y="5131947"/>
                </a:cubicBezTo>
                <a:lnTo>
                  <a:pt x="2205820" y="5145570"/>
                </a:lnTo>
                <a:close/>
                <a:moveTo>
                  <a:pt x="2447871" y="5044996"/>
                </a:moveTo>
                <a:lnTo>
                  <a:pt x="2438357" y="5062084"/>
                </a:lnTo>
                <a:cubicBezTo>
                  <a:pt x="2426809" y="5079527"/>
                  <a:pt x="2414286" y="5095638"/>
                  <a:pt x="2401060" y="5110546"/>
                </a:cubicBezTo>
                <a:lnTo>
                  <a:pt x="2395045" y="5115894"/>
                </a:lnTo>
                <a:close/>
                <a:moveTo>
                  <a:pt x="2314772" y="5041154"/>
                </a:moveTo>
                <a:lnTo>
                  <a:pt x="2292053" y="5071752"/>
                </a:lnTo>
                <a:lnTo>
                  <a:pt x="2282526" y="5079907"/>
                </a:lnTo>
                <a:close/>
                <a:moveTo>
                  <a:pt x="4442396" y="5032316"/>
                </a:moveTo>
                <a:cubicBezTo>
                  <a:pt x="4447526" y="5055401"/>
                  <a:pt x="4439831" y="5086180"/>
                  <a:pt x="4442396" y="5101569"/>
                </a:cubicBezTo>
                <a:cubicBezTo>
                  <a:pt x="4437266" y="5104134"/>
                  <a:pt x="4434701" y="5109263"/>
                  <a:pt x="4429572" y="5111829"/>
                </a:cubicBezTo>
                <a:cubicBezTo>
                  <a:pt x="4432136" y="5083615"/>
                  <a:pt x="4437266" y="5057966"/>
                  <a:pt x="4442396" y="5032316"/>
                </a:cubicBezTo>
                <a:close/>
                <a:moveTo>
                  <a:pt x="4427006" y="5029751"/>
                </a:moveTo>
                <a:cubicBezTo>
                  <a:pt x="4421876" y="5055401"/>
                  <a:pt x="4424441" y="5086179"/>
                  <a:pt x="4409052" y="5101569"/>
                </a:cubicBezTo>
                <a:cubicBezTo>
                  <a:pt x="4406487" y="5096439"/>
                  <a:pt x="4409052" y="5091309"/>
                  <a:pt x="4406487" y="5086179"/>
                </a:cubicBezTo>
                <a:cubicBezTo>
                  <a:pt x="4398792" y="5086179"/>
                  <a:pt x="4398792" y="5091309"/>
                  <a:pt x="4396227" y="5093874"/>
                </a:cubicBezTo>
                <a:cubicBezTo>
                  <a:pt x="4391098" y="5093874"/>
                  <a:pt x="4393662" y="5086179"/>
                  <a:pt x="4393662" y="5078485"/>
                </a:cubicBezTo>
                <a:cubicBezTo>
                  <a:pt x="4391098" y="5075920"/>
                  <a:pt x="4388533" y="5081050"/>
                  <a:pt x="4385968" y="5081050"/>
                </a:cubicBezTo>
                <a:cubicBezTo>
                  <a:pt x="4385968" y="5065660"/>
                  <a:pt x="4383402" y="5050271"/>
                  <a:pt x="4393662" y="5034880"/>
                </a:cubicBezTo>
                <a:cubicBezTo>
                  <a:pt x="4406487" y="5034880"/>
                  <a:pt x="4416747" y="5032315"/>
                  <a:pt x="4427006" y="5029751"/>
                </a:cubicBezTo>
                <a:close/>
                <a:moveTo>
                  <a:pt x="2329211" y="5021708"/>
                </a:moveTo>
                <a:lnTo>
                  <a:pt x="2324194" y="5029832"/>
                </a:lnTo>
                <a:lnTo>
                  <a:pt x="2314772" y="5041154"/>
                </a:lnTo>
                <a:close/>
                <a:moveTo>
                  <a:pt x="1900587" y="4998972"/>
                </a:moveTo>
                <a:cubicBezTo>
                  <a:pt x="1903152" y="5024622"/>
                  <a:pt x="1910846" y="5052835"/>
                  <a:pt x="1915976" y="5081049"/>
                </a:cubicBezTo>
                <a:cubicBezTo>
                  <a:pt x="1913411" y="5083614"/>
                  <a:pt x="1913411" y="5086179"/>
                  <a:pt x="1910846" y="5088744"/>
                </a:cubicBezTo>
                <a:cubicBezTo>
                  <a:pt x="1910846" y="5088744"/>
                  <a:pt x="1908281" y="5086179"/>
                  <a:pt x="1908281" y="5086179"/>
                </a:cubicBezTo>
                <a:cubicBezTo>
                  <a:pt x="1900587" y="5057965"/>
                  <a:pt x="1898022" y="5027186"/>
                  <a:pt x="1900587" y="4998972"/>
                </a:cubicBezTo>
                <a:close/>
                <a:moveTo>
                  <a:pt x="4342365" y="4983584"/>
                </a:moveTo>
                <a:cubicBezTo>
                  <a:pt x="4344930" y="4986149"/>
                  <a:pt x="4342365" y="4991278"/>
                  <a:pt x="4339801" y="4991278"/>
                </a:cubicBezTo>
                <a:cubicBezTo>
                  <a:pt x="4339801" y="4986149"/>
                  <a:pt x="4342365" y="4986149"/>
                  <a:pt x="4342365" y="4983584"/>
                </a:cubicBezTo>
                <a:close/>
                <a:moveTo>
                  <a:pt x="2428954" y="4973323"/>
                </a:moveTo>
                <a:cubicBezTo>
                  <a:pt x="2390482" y="5054117"/>
                  <a:pt x="2337580" y="5106056"/>
                  <a:pt x="2278908" y="5152946"/>
                </a:cubicBezTo>
                <a:lnTo>
                  <a:pt x="2231886" y="5188900"/>
                </a:lnTo>
                <a:lnTo>
                  <a:pt x="2249412" y="5173384"/>
                </a:lnTo>
                <a:cubicBezTo>
                  <a:pt x="2249412" y="5170819"/>
                  <a:pt x="2251977" y="5170819"/>
                  <a:pt x="2251977" y="5170819"/>
                </a:cubicBezTo>
                <a:cubicBezTo>
                  <a:pt x="2303274" y="5132346"/>
                  <a:pt x="2377656" y="5063094"/>
                  <a:pt x="2428954" y="4973323"/>
                </a:cubicBezTo>
                <a:close/>
                <a:moveTo>
                  <a:pt x="2057046" y="4950239"/>
                </a:moveTo>
                <a:cubicBezTo>
                  <a:pt x="2041657" y="4968194"/>
                  <a:pt x="2028832" y="4988713"/>
                  <a:pt x="2013443" y="5006667"/>
                </a:cubicBezTo>
                <a:cubicBezTo>
                  <a:pt x="2010878" y="5001538"/>
                  <a:pt x="2010878" y="4993843"/>
                  <a:pt x="2010878" y="4988713"/>
                </a:cubicBezTo>
                <a:cubicBezTo>
                  <a:pt x="2023702" y="4975889"/>
                  <a:pt x="2041657" y="4963064"/>
                  <a:pt x="2057046" y="4950239"/>
                </a:cubicBezTo>
                <a:close/>
                <a:moveTo>
                  <a:pt x="2613627" y="4924591"/>
                </a:moveTo>
                <a:cubicBezTo>
                  <a:pt x="2546938" y="4960500"/>
                  <a:pt x="2500770" y="5024622"/>
                  <a:pt x="2457167" y="5088745"/>
                </a:cubicBezTo>
                <a:cubicBezTo>
                  <a:pt x="2405869" y="5160561"/>
                  <a:pt x="2354571" y="5234943"/>
                  <a:pt x="2277625" y="5263157"/>
                </a:cubicBezTo>
                <a:lnTo>
                  <a:pt x="2280190" y="5275982"/>
                </a:lnTo>
                <a:cubicBezTo>
                  <a:pt x="2387915" y="5260592"/>
                  <a:pt x="2446908" y="5168256"/>
                  <a:pt x="2503335" y="5081050"/>
                </a:cubicBezTo>
                <a:cubicBezTo>
                  <a:pt x="2536679" y="5027187"/>
                  <a:pt x="2572587" y="4973324"/>
                  <a:pt x="2621320" y="4934851"/>
                </a:cubicBezTo>
                <a:close/>
                <a:moveTo>
                  <a:pt x="2478030" y="4923250"/>
                </a:moveTo>
                <a:lnTo>
                  <a:pt x="2465824" y="4964988"/>
                </a:lnTo>
                <a:cubicBezTo>
                  <a:pt x="2452679" y="4995767"/>
                  <a:pt x="2436648" y="5023339"/>
                  <a:pt x="2418694" y="5047706"/>
                </a:cubicBezTo>
                <a:cubicBezTo>
                  <a:pt x="2439213" y="5014363"/>
                  <a:pt x="2454602" y="4981019"/>
                  <a:pt x="2464863" y="4945110"/>
                </a:cubicBezTo>
                <a:cubicBezTo>
                  <a:pt x="2467427" y="4943827"/>
                  <a:pt x="2470633" y="4941904"/>
                  <a:pt x="2474801" y="4932606"/>
                </a:cubicBezTo>
                <a:close/>
                <a:moveTo>
                  <a:pt x="2484382" y="4901533"/>
                </a:moveTo>
                <a:lnTo>
                  <a:pt x="2481814" y="4912287"/>
                </a:lnTo>
                <a:lnTo>
                  <a:pt x="2478030" y="4923250"/>
                </a:lnTo>
                <a:close/>
                <a:moveTo>
                  <a:pt x="1985229" y="4886117"/>
                </a:moveTo>
                <a:cubicBezTo>
                  <a:pt x="1985229" y="4888683"/>
                  <a:pt x="1985229" y="4891247"/>
                  <a:pt x="1985229" y="4893812"/>
                </a:cubicBezTo>
                <a:cubicBezTo>
                  <a:pt x="1974969" y="4911767"/>
                  <a:pt x="1959580" y="4929721"/>
                  <a:pt x="1941626" y="4947675"/>
                </a:cubicBezTo>
                <a:cubicBezTo>
                  <a:pt x="1939060" y="4934851"/>
                  <a:pt x="1951885" y="4919461"/>
                  <a:pt x="1969839" y="4901507"/>
                </a:cubicBezTo>
                <a:cubicBezTo>
                  <a:pt x="1974969" y="4896378"/>
                  <a:pt x="1980099" y="4891247"/>
                  <a:pt x="1985229" y="4886117"/>
                </a:cubicBezTo>
                <a:close/>
                <a:moveTo>
                  <a:pt x="1692832" y="4868163"/>
                </a:moveTo>
                <a:cubicBezTo>
                  <a:pt x="1692832" y="4873292"/>
                  <a:pt x="1692832" y="4875857"/>
                  <a:pt x="1692832" y="4880987"/>
                </a:cubicBezTo>
                <a:cubicBezTo>
                  <a:pt x="1695396" y="4911766"/>
                  <a:pt x="1697960" y="4945109"/>
                  <a:pt x="1713350" y="4968193"/>
                </a:cubicBezTo>
                <a:cubicBezTo>
                  <a:pt x="1705655" y="5019491"/>
                  <a:pt x="1710785" y="5065659"/>
                  <a:pt x="1718480" y="5106698"/>
                </a:cubicBezTo>
                <a:cubicBezTo>
                  <a:pt x="1710785" y="5101568"/>
                  <a:pt x="1700525" y="5093873"/>
                  <a:pt x="1692832" y="5088744"/>
                </a:cubicBezTo>
                <a:cubicBezTo>
                  <a:pt x="1680006" y="5032316"/>
                  <a:pt x="1674875" y="4970758"/>
                  <a:pt x="1682571" y="4911766"/>
                </a:cubicBezTo>
                <a:cubicBezTo>
                  <a:pt x="1685136" y="4904071"/>
                  <a:pt x="1687701" y="4886117"/>
                  <a:pt x="1692832" y="4868163"/>
                </a:cubicBezTo>
                <a:close/>
                <a:moveTo>
                  <a:pt x="1862114" y="4857903"/>
                </a:moveTo>
                <a:cubicBezTo>
                  <a:pt x="1862114" y="4857903"/>
                  <a:pt x="1864678" y="4860467"/>
                  <a:pt x="1864678" y="4860467"/>
                </a:cubicBezTo>
                <a:cubicBezTo>
                  <a:pt x="1849288" y="4945109"/>
                  <a:pt x="1856983" y="5019491"/>
                  <a:pt x="1872373" y="5086178"/>
                </a:cubicBezTo>
                <a:cubicBezTo>
                  <a:pt x="1869808" y="5086178"/>
                  <a:pt x="1864678" y="5088743"/>
                  <a:pt x="1862114" y="5088743"/>
                </a:cubicBezTo>
                <a:cubicBezTo>
                  <a:pt x="1846724" y="5016926"/>
                  <a:pt x="1844159" y="4939979"/>
                  <a:pt x="1862114" y="4857903"/>
                </a:cubicBezTo>
                <a:close/>
                <a:moveTo>
                  <a:pt x="5525101" y="4816224"/>
                </a:moveTo>
                <a:cubicBezTo>
                  <a:pt x="5526704" y="4816224"/>
                  <a:pt x="5528628" y="4816865"/>
                  <a:pt x="5529910" y="4816865"/>
                </a:cubicBezTo>
                <a:cubicBezTo>
                  <a:pt x="5529910" y="4819430"/>
                  <a:pt x="5524781" y="4819430"/>
                  <a:pt x="5522216" y="4819430"/>
                </a:cubicBezTo>
                <a:cubicBezTo>
                  <a:pt x="5522216" y="4816865"/>
                  <a:pt x="5523499" y="4816224"/>
                  <a:pt x="5525101" y="4816224"/>
                </a:cubicBezTo>
                <a:close/>
                <a:moveTo>
                  <a:pt x="5507147" y="4813660"/>
                </a:moveTo>
                <a:cubicBezTo>
                  <a:pt x="5508750" y="4813660"/>
                  <a:pt x="5510674" y="4814301"/>
                  <a:pt x="5511956" y="4814301"/>
                </a:cubicBezTo>
                <a:cubicBezTo>
                  <a:pt x="5511956" y="4816866"/>
                  <a:pt x="5506827" y="4816866"/>
                  <a:pt x="5504262" y="4816866"/>
                </a:cubicBezTo>
                <a:cubicBezTo>
                  <a:pt x="5504262" y="4814301"/>
                  <a:pt x="5505544" y="4813660"/>
                  <a:pt x="5507147" y="4813660"/>
                </a:cubicBezTo>
                <a:close/>
                <a:moveTo>
                  <a:pt x="5706888" y="4811736"/>
                </a:moveTo>
                <a:cubicBezTo>
                  <a:pt x="5712018" y="4811736"/>
                  <a:pt x="5714583" y="4814300"/>
                  <a:pt x="5719713" y="4814300"/>
                </a:cubicBezTo>
                <a:cubicBezTo>
                  <a:pt x="5717148" y="4819430"/>
                  <a:pt x="5712018" y="4819430"/>
                  <a:pt x="5704324" y="4819430"/>
                </a:cubicBezTo>
                <a:cubicBezTo>
                  <a:pt x="5704324" y="4816865"/>
                  <a:pt x="5706888" y="4816865"/>
                  <a:pt x="5706888" y="4811736"/>
                </a:cubicBezTo>
                <a:close/>
                <a:moveTo>
                  <a:pt x="5629941" y="4811736"/>
                </a:moveTo>
                <a:cubicBezTo>
                  <a:pt x="5632506" y="4814300"/>
                  <a:pt x="5637635" y="4816865"/>
                  <a:pt x="5642765" y="4816865"/>
                </a:cubicBezTo>
                <a:cubicBezTo>
                  <a:pt x="5640201" y="4816865"/>
                  <a:pt x="5635071" y="4816865"/>
                  <a:pt x="5632506" y="4816865"/>
                </a:cubicBezTo>
                <a:cubicBezTo>
                  <a:pt x="5632506" y="4816865"/>
                  <a:pt x="5629941" y="4814300"/>
                  <a:pt x="5629941" y="4811736"/>
                </a:cubicBezTo>
                <a:close/>
                <a:moveTo>
                  <a:pt x="4637326" y="4801475"/>
                </a:moveTo>
                <a:lnTo>
                  <a:pt x="4637326" y="4809170"/>
                </a:lnTo>
                <a:lnTo>
                  <a:pt x="4638243" y="4811309"/>
                </a:lnTo>
                <a:lnTo>
                  <a:pt x="4638289" y="4810773"/>
                </a:lnTo>
                <a:cubicBezTo>
                  <a:pt x="4638609" y="4807247"/>
                  <a:pt x="4638609" y="4804041"/>
                  <a:pt x="4637327" y="4801476"/>
                </a:cubicBezTo>
                <a:close/>
                <a:moveTo>
                  <a:pt x="1828771" y="4801475"/>
                </a:moveTo>
                <a:cubicBezTo>
                  <a:pt x="1836465" y="4811735"/>
                  <a:pt x="1831335" y="4824559"/>
                  <a:pt x="1826205" y="4839948"/>
                </a:cubicBezTo>
                <a:cubicBezTo>
                  <a:pt x="1823640" y="4847643"/>
                  <a:pt x="1821075" y="4852773"/>
                  <a:pt x="1821075" y="4857903"/>
                </a:cubicBezTo>
                <a:cubicBezTo>
                  <a:pt x="1810816" y="4934849"/>
                  <a:pt x="1815946" y="5016926"/>
                  <a:pt x="1833900" y="5096437"/>
                </a:cubicBezTo>
                <a:cubicBezTo>
                  <a:pt x="1828771" y="5099002"/>
                  <a:pt x="1826205" y="5104132"/>
                  <a:pt x="1826205" y="5114392"/>
                </a:cubicBezTo>
                <a:cubicBezTo>
                  <a:pt x="1826205" y="5114392"/>
                  <a:pt x="1823640" y="5114392"/>
                  <a:pt x="1823640" y="5114392"/>
                </a:cubicBezTo>
                <a:cubicBezTo>
                  <a:pt x="1795427" y="5029750"/>
                  <a:pt x="1785166" y="4922025"/>
                  <a:pt x="1828771" y="4801475"/>
                </a:cubicBezTo>
                <a:close/>
                <a:moveTo>
                  <a:pt x="5588903" y="4798911"/>
                </a:moveTo>
                <a:cubicBezTo>
                  <a:pt x="5591467" y="4796346"/>
                  <a:pt x="5594032" y="4801476"/>
                  <a:pt x="5596597" y="4806606"/>
                </a:cubicBezTo>
                <a:cubicBezTo>
                  <a:pt x="5594032" y="4806606"/>
                  <a:pt x="5594032" y="4804041"/>
                  <a:pt x="5591467" y="4804041"/>
                </a:cubicBezTo>
                <a:cubicBezTo>
                  <a:pt x="5591467" y="4801476"/>
                  <a:pt x="5588903" y="4798911"/>
                  <a:pt x="5588903" y="4798911"/>
                </a:cubicBezTo>
                <a:close/>
                <a:moveTo>
                  <a:pt x="3478923" y="4798380"/>
                </a:moveTo>
                <a:lnTo>
                  <a:pt x="3442407" y="4837305"/>
                </a:lnTo>
                <a:cubicBezTo>
                  <a:pt x="3423491" y="4855019"/>
                  <a:pt x="3402972" y="4872011"/>
                  <a:pt x="3380529" y="4888683"/>
                </a:cubicBezTo>
                <a:cubicBezTo>
                  <a:pt x="3344620" y="4909202"/>
                  <a:pt x="3311277" y="4929721"/>
                  <a:pt x="3277934" y="4952805"/>
                </a:cubicBezTo>
                <a:cubicBezTo>
                  <a:pt x="3206757" y="4998973"/>
                  <a:pt x="3132696" y="5045141"/>
                  <a:pt x="3051421" y="5079406"/>
                </a:cubicBezTo>
                <a:lnTo>
                  <a:pt x="3019928" y="5090621"/>
                </a:lnTo>
                <a:lnTo>
                  <a:pt x="3201628" y="4997690"/>
                </a:lnTo>
                <a:cubicBezTo>
                  <a:pt x="3260941" y="4963706"/>
                  <a:pt x="3315605" y="4928438"/>
                  <a:pt x="3366182" y="4891568"/>
                </a:cubicBezTo>
                <a:close/>
                <a:moveTo>
                  <a:pt x="5602047" y="4793140"/>
                </a:moveTo>
                <a:cubicBezTo>
                  <a:pt x="5604292" y="4793781"/>
                  <a:pt x="5606857" y="4795064"/>
                  <a:pt x="5609422" y="4796346"/>
                </a:cubicBezTo>
                <a:cubicBezTo>
                  <a:pt x="5604292" y="4796346"/>
                  <a:pt x="5596598" y="4798911"/>
                  <a:pt x="5596598" y="4793781"/>
                </a:cubicBezTo>
                <a:cubicBezTo>
                  <a:pt x="5597880" y="4792499"/>
                  <a:pt x="5599803" y="4792499"/>
                  <a:pt x="5602047" y="4793140"/>
                </a:cubicBezTo>
                <a:close/>
                <a:moveTo>
                  <a:pt x="2103213" y="4791216"/>
                </a:moveTo>
                <a:cubicBezTo>
                  <a:pt x="2100648" y="4796345"/>
                  <a:pt x="2098083" y="4801475"/>
                  <a:pt x="2095518" y="4804040"/>
                </a:cubicBezTo>
                <a:cubicBezTo>
                  <a:pt x="2090389" y="4821995"/>
                  <a:pt x="2082695" y="4837385"/>
                  <a:pt x="2074999" y="4852774"/>
                </a:cubicBezTo>
                <a:cubicBezTo>
                  <a:pt x="2059610" y="4878423"/>
                  <a:pt x="2039091" y="4901507"/>
                  <a:pt x="2016006" y="4922026"/>
                </a:cubicBezTo>
                <a:cubicBezTo>
                  <a:pt x="2018571" y="4916896"/>
                  <a:pt x="2018571" y="4911767"/>
                  <a:pt x="2018571" y="4904072"/>
                </a:cubicBezTo>
                <a:cubicBezTo>
                  <a:pt x="2049350" y="4868163"/>
                  <a:pt x="2074999" y="4832255"/>
                  <a:pt x="2103213" y="4791216"/>
                </a:cubicBezTo>
                <a:close/>
                <a:moveTo>
                  <a:pt x="1926236" y="4791216"/>
                </a:moveTo>
                <a:cubicBezTo>
                  <a:pt x="1915976" y="4809171"/>
                  <a:pt x="1908281" y="4824560"/>
                  <a:pt x="1895457" y="4832255"/>
                </a:cubicBezTo>
                <a:cubicBezTo>
                  <a:pt x="1900586" y="4819431"/>
                  <a:pt x="1913411" y="4804041"/>
                  <a:pt x="1926236" y="4791216"/>
                </a:cubicBezTo>
                <a:close/>
                <a:moveTo>
                  <a:pt x="1744129" y="4757872"/>
                </a:moveTo>
                <a:cubicBezTo>
                  <a:pt x="1736433" y="4801476"/>
                  <a:pt x="1728739" y="4850209"/>
                  <a:pt x="1728739" y="4896377"/>
                </a:cubicBezTo>
                <a:cubicBezTo>
                  <a:pt x="1723609" y="4855339"/>
                  <a:pt x="1726174" y="4798911"/>
                  <a:pt x="1744129" y="4757872"/>
                </a:cubicBezTo>
                <a:close/>
                <a:moveTo>
                  <a:pt x="5373452" y="4755307"/>
                </a:moveTo>
                <a:cubicBezTo>
                  <a:pt x="5381146" y="4763002"/>
                  <a:pt x="5393971" y="4755307"/>
                  <a:pt x="5404231" y="4757871"/>
                </a:cubicBezTo>
                <a:cubicBezTo>
                  <a:pt x="5411925" y="4768132"/>
                  <a:pt x="5406795" y="4775827"/>
                  <a:pt x="5417055" y="4773262"/>
                </a:cubicBezTo>
                <a:cubicBezTo>
                  <a:pt x="5411925" y="4780957"/>
                  <a:pt x="5411925" y="4791216"/>
                  <a:pt x="5422185" y="4796346"/>
                </a:cubicBezTo>
                <a:cubicBezTo>
                  <a:pt x="5417055" y="4798911"/>
                  <a:pt x="5409360" y="4798911"/>
                  <a:pt x="5406795" y="4804041"/>
                </a:cubicBezTo>
                <a:cubicBezTo>
                  <a:pt x="5406795" y="4806606"/>
                  <a:pt x="5409360" y="4809170"/>
                  <a:pt x="5414490" y="4809170"/>
                </a:cubicBezTo>
                <a:cubicBezTo>
                  <a:pt x="5406795" y="4824560"/>
                  <a:pt x="5388841" y="4809170"/>
                  <a:pt x="5383711" y="4824560"/>
                </a:cubicBezTo>
                <a:cubicBezTo>
                  <a:pt x="5376017" y="4806606"/>
                  <a:pt x="5373452" y="4821995"/>
                  <a:pt x="5355496" y="4806606"/>
                </a:cubicBezTo>
                <a:cubicBezTo>
                  <a:pt x="5363192" y="4798911"/>
                  <a:pt x="5358062" y="4786086"/>
                  <a:pt x="5350367" y="4786086"/>
                </a:cubicBezTo>
                <a:cubicBezTo>
                  <a:pt x="5358062" y="4778392"/>
                  <a:pt x="5368322" y="4768132"/>
                  <a:pt x="5373452" y="4755307"/>
                </a:cubicBezTo>
                <a:close/>
                <a:moveTo>
                  <a:pt x="1787733" y="4755307"/>
                </a:moveTo>
                <a:cubicBezTo>
                  <a:pt x="1790297" y="4755307"/>
                  <a:pt x="1792862" y="4760436"/>
                  <a:pt x="1795427" y="4763001"/>
                </a:cubicBezTo>
                <a:cubicBezTo>
                  <a:pt x="1797992" y="4765566"/>
                  <a:pt x="1797992" y="4768131"/>
                  <a:pt x="1800556" y="4770696"/>
                </a:cubicBezTo>
                <a:cubicBezTo>
                  <a:pt x="1749257" y="4891247"/>
                  <a:pt x="1756952" y="5004102"/>
                  <a:pt x="1790297" y="5109263"/>
                </a:cubicBezTo>
                <a:cubicBezTo>
                  <a:pt x="1790297" y="5109263"/>
                  <a:pt x="1787733" y="5109263"/>
                  <a:pt x="1787733" y="5109263"/>
                </a:cubicBezTo>
                <a:cubicBezTo>
                  <a:pt x="1749257" y="4996407"/>
                  <a:pt x="1749257" y="4878422"/>
                  <a:pt x="1787733" y="4755307"/>
                </a:cubicBezTo>
                <a:close/>
                <a:moveTo>
                  <a:pt x="4619623" y="4739610"/>
                </a:moveTo>
                <a:lnTo>
                  <a:pt x="4621866" y="4745314"/>
                </a:lnTo>
                <a:lnTo>
                  <a:pt x="4621937" y="4739918"/>
                </a:lnTo>
                <a:close/>
                <a:moveTo>
                  <a:pt x="1918541" y="4732223"/>
                </a:moveTo>
                <a:cubicBezTo>
                  <a:pt x="1903152" y="4752743"/>
                  <a:pt x="1885198" y="4773262"/>
                  <a:pt x="1869808" y="4793781"/>
                </a:cubicBezTo>
                <a:cubicBezTo>
                  <a:pt x="1867243" y="4791216"/>
                  <a:pt x="1867243" y="4791216"/>
                  <a:pt x="1867243" y="4788651"/>
                </a:cubicBezTo>
                <a:cubicBezTo>
                  <a:pt x="1864679" y="4786087"/>
                  <a:pt x="1862114" y="4786087"/>
                  <a:pt x="1862114" y="4783522"/>
                </a:cubicBezTo>
                <a:cubicBezTo>
                  <a:pt x="1880068" y="4770697"/>
                  <a:pt x="1900587" y="4752743"/>
                  <a:pt x="1918541" y="4732223"/>
                </a:cubicBezTo>
                <a:close/>
                <a:moveTo>
                  <a:pt x="5486307" y="4724529"/>
                </a:moveTo>
                <a:cubicBezTo>
                  <a:pt x="5486307" y="4727094"/>
                  <a:pt x="5488872" y="4729659"/>
                  <a:pt x="5491437" y="4729659"/>
                </a:cubicBezTo>
                <a:cubicBezTo>
                  <a:pt x="5488872" y="4737353"/>
                  <a:pt x="5486307" y="4747613"/>
                  <a:pt x="5473483" y="4745048"/>
                </a:cubicBezTo>
                <a:cubicBezTo>
                  <a:pt x="5473483" y="4737353"/>
                  <a:pt x="5468353" y="4734789"/>
                  <a:pt x="5470918" y="4727094"/>
                </a:cubicBezTo>
                <a:cubicBezTo>
                  <a:pt x="5478613" y="4724529"/>
                  <a:pt x="5476047" y="4727094"/>
                  <a:pt x="5486307" y="4724529"/>
                </a:cubicBezTo>
                <a:close/>
                <a:moveTo>
                  <a:pt x="5317024" y="4711705"/>
                </a:moveTo>
                <a:cubicBezTo>
                  <a:pt x="5319589" y="4711705"/>
                  <a:pt x="5322154" y="4711705"/>
                  <a:pt x="5324719" y="4711705"/>
                </a:cubicBezTo>
                <a:cubicBezTo>
                  <a:pt x="5319589" y="4721965"/>
                  <a:pt x="5329850" y="4729659"/>
                  <a:pt x="5317024" y="4734789"/>
                </a:cubicBezTo>
                <a:cubicBezTo>
                  <a:pt x="5306765" y="4727094"/>
                  <a:pt x="5317024" y="4724529"/>
                  <a:pt x="5317024" y="4711705"/>
                </a:cubicBezTo>
                <a:close/>
                <a:moveTo>
                  <a:pt x="3339491" y="4709140"/>
                </a:moveTo>
                <a:cubicBezTo>
                  <a:pt x="3288193" y="4745049"/>
                  <a:pt x="3244589" y="4791217"/>
                  <a:pt x="3200986" y="4834820"/>
                </a:cubicBezTo>
                <a:lnTo>
                  <a:pt x="3185597" y="4852774"/>
                </a:lnTo>
                <a:lnTo>
                  <a:pt x="3193292" y="4863034"/>
                </a:lnTo>
                <a:cubicBezTo>
                  <a:pt x="3257414" y="4827125"/>
                  <a:pt x="3308712" y="4778392"/>
                  <a:pt x="3349750" y="4716835"/>
                </a:cubicBezTo>
                <a:close/>
                <a:moveTo>
                  <a:pt x="4673236" y="4704010"/>
                </a:moveTo>
                <a:cubicBezTo>
                  <a:pt x="4674518" y="4702727"/>
                  <a:pt x="4675160" y="4703368"/>
                  <a:pt x="4675801" y="4704010"/>
                </a:cubicBezTo>
                <a:cubicBezTo>
                  <a:pt x="4676442" y="4704651"/>
                  <a:pt x="4677083" y="4705292"/>
                  <a:pt x="4678366" y="4704010"/>
                </a:cubicBezTo>
                <a:cubicBezTo>
                  <a:pt x="4683495" y="4719399"/>
                  <a:pt x="4688625" y="4732224"/>
                  <a:pt x="4688625" y="4747613"/>
                </a:cubicBezTo>
                <a:cubicBezTo>
                  <a:pt x="4680930" y="4734789"/>
                  <a:pt x="4660410" y="4721964"/>
                  <a:pt x="4673236" y="4704010"/>
                </a:cubicBezTo>
                <a:close/>
                <a:moveTo>
                  <a:pt x="4745053" y="4698880"/>
                </a:moveTo>
                <a:cubicBezTo>
                  <a:pt x="4747618" y="4701445"/>
                  <a:pt x="4739924" y="4704010"/>
                  <a:pt x="4739924" y="4706574"/>
                </a:cubicBezTo>
                <a:cubicBezTo>
                  <a:pt x="4734794" y="4706574"/>
                  <a:pt x="4734794" y="4698880"/>
                  <a:pt x="4732229" y="4706574"/>
                </a:cubicBezTo>
                <a:cubicBezTo>
                  <a:pt x="4729664" y="4698880"/>
                  <a:pt x="4742489" y="4701445"/>
                  <a:pt x="4745053" y="4698880"/>
                </a:cubicBezTo>
                <a:close/>
                <a:moveTo>
                  <a:pt x="4683496" y="4696316"/>
                </a:moveTo>
                <a:cubicBezTo>
                  <a:pt x="4688625" y="4698880"/>
                  <a:pt x="4691190" y="4704010"/>
                  <a:pt x="4691190" y="4711705"/>
                </a:cubicBezTo>
                <a:cubicBezTo>
                  <a:pt x="4686061" y="4709140"/>
                  <a:pt x="4686061" y="4701445"/>
                  <a:pt x="4683496" y="4696316"/>
                </a:cubicBezTo>
                <a:close/>
                <a:moveTo>
                  <a:pt x="4660411" y="4693751"/>
                </a:moveTo>
                <a:cubicBezTo>
                  <a:pt x="4665541" y="4698880"/>
                  <a:pt x="4668106" y="4711705"/>
                  <a:pt x="4665541" y="4719400"/>
                </a:cubicBezTo>
                <a:cubicBezTo>
                  <a:pt x="4657846" y="4716835"/>
                  <a:pt x="4657846" y="4706575"/>
                  <a:pt x="4652717" y="4701445"/>
                </a:cubicBezTo>
                <a:cubicBezTo>
                  <a:pt x="4655281" y="4698880"/>
                  <a:pt x="4657846" y="4696316"/>
                  <a:pt x="4660411" y="4693751"/>
                </a:cubicBezTo>
                <a:close/>
                <a:moveTo>
                  <a:pt x="1883233" y="4671701"/>
                </a:moveTo>
                <a:lnTo>
                  <a:pt x="1836463" y="4739918"/>
                </a:lnTo>
                <a:cubicBezTo>
                  <a:pt x="1836463" y="4737353"/>
                  <a:pt x="1833898" y="4734788"/>
                  <a:pt x="1831333" y="4732223"/>
                </a:cubicBezTo>
                <a:cubicBezTo>
                  <a:pt x="1831333" y="4729658"/>
                  <a:pt x="1828769" y="4727093"/>
                  <a:pt x="1826204" y="4724528"/>
                </a:cubicBezTo>
                <a:cubicBezTo>
                  <a:pt x="1837746" y="4719399"/>
                  <a:pt x="1848326" y="4711704"/>
                  <a:pt x="1858065" y="4702286"/>
                </a:cubicBezTo>
                <a:close/>
                <a:moveTo>
                  <a:pt x="1885932" y="4667764"/>
                </a:moveTo>
                <a:lnTo>
                  <a:pt x="1884876" y="4669704"/>
                </a:lnTo>
                <a:lnTo>
                  <a:pt x="1883233" y="4671701"/>
                </a:lnTo>
                <a:close/>
                <a:moveTo>
                  <a:pt x="5345919" y="4666299"/>
                </a:moveTo>
                <a:cubicBezTo>
                  <a:pt x="5345559" y="4667621"/>
                  <a:pt x="5336902" y="4675797"/>
                  <a:pt x="5342673" y="4668102"/>
                </a:cubicBezTo>
                <a:cubicBezTo>
                  <a:pt x="5345238" y="4666178"/>
                  <a:pt x="5346040" y="4665858"/>
                  <a:pt x="5345919" y="4666299"/>
                </a:cubicBezTo>
                <a:close/>
                <a:moveTo>
                  <a:pt x="5409360" y="4662972"/>
                </a:moveTo>
                <a:cubicBezTo>
                  <a:pt x="5435009" y="4660407"/>
                  <a:pt x="5429880" y="4698880"/>
                  <a:pt x="5404231" y="4686056"/>
                </a:cubicBezTo>
                <a:cubicBezTo>
                  <a:pt x="5406795" y="4673231"/>
                  <a:pt x="5404231" y="4673231"/>
                  <a:pt x="5409360" y="4662972"/>
                </a:cubicBezTo>
                <a:close/>
                <a:moveTo>
                  <a:pt x="3436957" y="4650148"/>
                </a:moveTo>
                <a:cubicBezTo>
                  <a:pt x="3431827" y="4647583"/>
                  <a:pt x="3426698" y="4652713"/>
                  <a:pt x="3424132" y="4655278"/>
                </a:cubicBezTo>
                <a:cubicBezTo>
                  <a:pt x="3331797" y="4773263"/>
                  <a:pt x="3221505" y="4863034"/>
                  <a:pt x="3121475" y="4934851"/>
                </a:cubicBezTo>
                <a:lnTo>
                  <a:pt x="3129169" y="4945110"/>
                </a:lnTo>
                <a:cubicBezTo>
                  <a:pt x="3239460" y="4893813"/>
                  <a:pt x="3339491" y="4809171"/>
                  <a:pt x="3444651" y="4673232"/>
                </a:cubicBezTo>
                <a:cubicBezTo>
                  <a:pt x="3449781" y="4665537"/>
                  <a:pt x="3444651" y="4660407"/>
                  <a:pt x="3442086" y="4657843"/>
                </a:cubicBezTo>
                <a:lnTo>
                  <a:pt x="3442086" y="4652713"/>
                </a:lnTo>
                <a:close/>
                <a:moveTo>
                  <a:pt x="3503644" y="4621934"/>
                </a:moveTo>
                <a:cubicBezTo>
                  <a:pt x="3372835" y="4793782"/>
                  <a:pt x="3236896" y="4914332"/>
                  <a:pt x="3080436" y="4988714"/>
                </a:cubicBezTo>
                <a:lnTo>
                  <a:pt x="3083001" y="5001538"/>
                </a:lnTo>
                <a:cubicBezTo>
                  <a:pt x="3129169" y="4996408"/>
                  <a:pt x="3167643" y="4968194"/>
                  <a:pt x="3206117" y="4942545"/>
                </a:cubicBezTo>
                <a:cubicBezTo>
                  <a:pt x="3231765" y="4924591"/>
                  <a:pt x="3257414" y="4906637"/>
                  <a:pt x="3283063" y="4896378"/>
                </a:cubicBezTo>
                <a:lnTo>
                  <a:pt x="3285628" y="4896378"/>
                </a:lnTo>
                <a:cubicBezTo>
                  <a:pt x="3380529" y="4816866"/>
                  <a:pt x="3454911" y="4747614"/>
                  <a:pt x="3513903" y="4639888"/>
                </a:cubicBezTo>
                <a:cubicBezTo>
                  <a:pt x="3516468" y="4634758"/>
                  <a:pt x="3513903" y="4632194"/>
                  <a:pt x="3513903" y="4629629"/>
                </a:cubicBezTo>
                <a:cubicBezTo>
                  <a:pt x="3513903" y="4627064"/>
                  <a:pt x="3513903" y="4627064"/>
                  <a:pt x="3513903" y="4627064"/>
                </a:cubicBezTo>
                <a:close/>
                <a:moveTo>
                  <a:pt x="1790296" y="4611673"/>
                </a:moveTo>
                <a:cubicBezTo>
                  <a:pt x="1749258" y="4652711"/>
                  <a:pt x="1713350" y="4701444"/>
                  <a:pt x="1697960" y="4780957"/>
                </a:cubicBezTo>
                <a:cubicBezTo>
                  <a:pt x="1644097" y="4878422"/>
                  <a:pt x="1636402" y="4975888"/>
                  <a:pt x="1649226" y="5070789"/>
                </a:cubicBezTo>
                <a:cubicBezTo>
                  <a:pt x="1646661" y="5068225"/>
                  <a:pt x="1641532" y="5065660"/>
                  <a:pt x="1638967" y="5065660"/>
                </a:cubicBezTo>
                <a:cubicBezTo>
                  <a:pt x="1633837" y="5037446"/>
                  <a:pt x="1631272" y="5009232"/>
                  <a:pt x="1631272" y="4981018"/>
                </a:cubicBezTo>
                <a:cubicBezTo>
                  <a:pt x="1628708" y="4837384"/>
                  <a:pt x="1677441" y="4709139"/>
                  <a:pt x="1764647" y="4624497"/>
                </a:cubicBezTo>
                <a:cubicBezTo>
                  <a:pt x="1774907" y="4621932"/>
                  <a:pt x="1782602" y="4616802"/>
                  <a:pt x="1790296" y="4611673"/>
                </a:cubicBezTo>
                <a:close/>
                <a:moveTo>
                  <a:pt x="1905717" y="4568070"/>
                </a:moveTo>
                <a:cubicBezTo>
                  <a:pt x="1898022" y="4578329"/>
                  <a:pt x="1892893" y="4588589"/>
                  <a:pt x="1887763" y="4598849"/>
                </a:cubicBezTo>
                <a:cubicBezTo>
                  <a:pt x="1874938" y="4624498"/>
                  <a:pt x="1859549" y="4652712"/>
                  <a:pt x="1841594" y="4675796"/>
                </a:cubicBezTo>
                <a:cubicBezTo>
                  <a:pt x="1849289" y="4665537"/>
                  <a:pt x="1856984" y="4650147"/>
                  <a:pt x="1864679" y="4639888"/>
                </a:cubicBezTo>
                <a:cubicBezTo>
                  <a:pt x="1877503" y="4614239"/>
                  <a:pt x="1890328" y="4588589"/>
                  <a:pt x="1905717" y="4568070"/>
                </a:cubicBezTo>
                <a:close/>
                <a:moveTo>
                  <a:pt x="2798300" y="4539856"/>
                </a:moveTo>
                <a:cubicBezTo>
                  <a:pt x="2800865" y="4542421"/>
                  <a:pt x="2803429" y="4542421"/>
                  <a:pt x="2805994" y="4547550"/>
                </a:cubicBezTo>
                <a:cubicBezTo>
                  <a:pt x="2805994" y="4552680"/>
                  <a:pt x="2803429" y="4557810"/>
                  <a:pt x="2803429" y="4562941"/>
                </a:cubicBezTo>
                <a:cubicBezTo>
                  <a:pt x="2800865" y="4552680"/>
                  <a:pt x="2800865" y="4544985"/>
                  <a:pt x="2798300" y="4539856"/>
                </a:cubicBezTo>
                <a:close/>
                <a:moveTo>
                  <a:pt x="4627067" y="4529597"/>
                </a:moveTo>
                <a:cubicBezTo>
                  <a:pt x="4639891" y="4532161"/>
                  <a:pt x="4650151" y="4537291"/>
                  <a:pt x="4662975" y="4537291"/>
                </a:cubicBezTo>
                <a:cubicBezTo>
                  <a:pt x="4668105" y="4557810"/>
                  <a:pt x="4673235" y="4583459"/>
                  <a:pt x="4678365" y="4609108"/>
                </a:cubicBezTo>
                <a:cubicBezTo>
                  <a:pt x="4680929" y="4627063"/>
                  <a:pt x="4693754" y="4647582"/>
                  <a:pt x="4691189" y="4662971"/>
                </a:cubicBezTo>
                <a:cubicBezTo>
                  <a:pt x="4688624" y="4680925"/>
                  <a:pt x="4670670" y="4680925"/>
                  <a:pt x="4668105" y="4698879"/>
                </a:cubicBezTo>
                <a:cubicBezTo>
                  <a:pt x="4660410" y="4698879"/>
                  <a:pt x="4662975" y="4688620"/>
                  <a:pt x="4657845" y="4688620"/>
                </a:cubicBezTo>
                <a:cubicBezTo>
                  <a:pt x="4660410" y="4670666"/>
                  <a:pt x="4675800" y="4665536"/>
                  <a:pt x="4673235" y="4647582"/>
                </a:cubicBezTo>
                <a:cubicBezTo>
                  <a:pt x="4662975" y="4652712"/>
                  <a:pt x="4657845" y="4660406"/>
                  <a:pt x="4655280" y="4670666"/>
                </a:cubicBezTo>
                <a:cubicBezTo>
                  <a:pt x="4650151" y="4670666"/>
                  <a:pt x="4652716" y="4668101"/>
                  <a:pt x="4652716" y="4665536"/>
                </a:cubicBezTo>
                <a:cubicBezTo>
                  <a:pt x="4647586" y="4665536"/>
                  <a:pt x="4650151" y="4670666"/>
                  <a:pt x="4645021" y="4670666"/>
                </a:cubicBezTo>
                <a:cubicBezTo>
                  <a:pt x="4639891" y="4657841"/>
                  <a:pt x="4629631" y="4650147"/>
                  <a:pt x="4624502" y="4642452"/>
                </a:cubicBezTo>
                <a:cubicBezTo>
                  <a:pt x="4621937" y="4642452"/>
                  <a:pt x="4621937" y="4645017"/>
                  <a:pt x="4621937" y="4645017"/>
                </a:cubicBezTo>
                <a:cubicBezTo>
                  <a:pt x="4619372" y="4639887"/>
                  <a:pt x="4627067" y="4634757"/>
                  <a:pt x="4627067" y="4629627"/>
                </a:cubicBezTo>
                <a:cubicBezTo>
                  <a:pt x="4616807" y="4627063"/>
                  <a:pt x="4611677" y="4637322"/>
                  <a:pt x="4609113" y="4642452"/>
                </a:cubicBezTo>
                <a:cubicBezTo>
                  <a:pt x="4603982" y="4639887"/>
                  <a:pt x="4609113" y="4629627"/>
                  <a:pt x="4601418" y="4632192"/>
                </a:cubicBezTo>
                <a:cubicBezTo>
                  <a:pt x="4598853" y="4637322"/>
                  <a:pt x="4601418" y="4650147"/>
                  <a:pt x="4601418" y="4657841"/>
                </a:cubicBezTo>
                <a:cubicBezTo>
                  <a:pt x="4593723" y="4652712"/>
                  <a:pt x="4591158" y="4645017"/>
                  <a:pt x="4580899" y="4647582"/>
                </a:cubicBezTo>
                <a:cubicBezTo>
                  <a:pt x="4580899" y="4657841"/>
                  <a:pt x="4588593" y="4655276"/>
                  <a:pt x="4596288" y="4657841"/>
                </a:cubicBezTo>
                <a:lnTo>
                  <a:pt x="4597418" y="4660553"/>
                </a:lnTo>
                <a:lnTo>
                  <a:pt x="4603022" y="4656881"/>
                </a:lnTo>
                <a:cubicBezTo>
                  <a:pt x="4605908" y="4657843"/>
                  <a:pt x="4607831" y="4661690"/>
                  <a:pt x="4606549" y="4668102"/>
                </a:cubicBezTo>
                <a:lnTo>
                  <a:pt x="4599967" y="4666671"/>
                </a:lnTo>
                <a:lnTo>
                  <a:pt x="4601097" y="4669384"/>
                </a:lnTo>
                <a:lnTo>
                  <a:pt x="4603052" y="4677205"/>
                </a:lnTo>
                <a:lnTo>
                  <a:pt x="4610717" y="4678362"/>
                </a:lnTo>
                <a:cubicBezTo>
                  <a:pt x="4615527" y="4680285"/>
                  <a:pt x="4619374" y="4683491"/>
                  <a:pt x="4621939" y="4688621"/>
                </a:cubicBezTo>
                <a:cubicBezTo>
                  <a:pt x="4620657" y="4689903"/>
                  <a:pt x="4615527" y="4688621"/>
                  <a:pt x="4610076" y="4687338"/>
                </a:cubicBezTo>
                <a:lnTo>
                  <a:pt x="4599293" y="4686335"/>
                </a:lnTo>
                <a:lnTo>
                  <a:pt x="4603617" y="4689087"/>
                </a:lnTo>
                <a:lnTo>
                  <a:pt x="4611999" y="4690865"/>
                </a:lnTo>
                <a:cubicBezTo>
                  <a:pt x="4616168" y="4691827"/>
                  <a:pt x="4620656" y="4692468"/>
                  <a:pt x="4624504" y="4691186"/>
                </a:cubicBezTo>
                <a:cubicBezTo>
                  <a:pt x="4619374" y="4693750"/>
                  <a:pt x="4611679" y="4696315"/>
                  <a:pt x="4609114" y="4698880"/>
                </a:cubicBezTo>
                <a:cubicBezTo>
                  <a:pt x="4624504" y="4698880"/>
                  <a:pt x="4629633" y="4704010"/>
                  <a:pt x="4639893" y="4704010"/>
                </a:cubicBezTo>
                <a:lnTo>
                  <a:pt x="4639893" y="4714270"/>
                </a:lnTo>
                <a:cubicBezTo>
                  <a:pt x="4632199" y="4714270"/>
                  <a:pt x="4627069" y="4711064"/>
                  <a:pt x="4621939" y="4707537"/>
                </a:cubicBezTo>
                <a:lnTo>
                  <a:pt x="4605321" y="4699525"/>
                </a:lnTo>
                <a:lnTo>
                  <a:pt x="4594044" y="4701444"/>
                </a:lnTo>
                <a:cubicBezTo>
                  <a:pt x="4588594" y="4701444"/>
                  <a:pt x="4583464" y="4701444"/>
                  <a:pt x="4580899" y="4704009"/>
                </a:cubicBezTo>
                <a:cubicBezTo>
                  <a:pt x="4584746" y="4710422"/>
                  <a:pt x="4589235" y="4712987"/>
                  <a:pt x="4594364" y="4714590"/>
                </a:cubicBezTo>
                <a:lnTo>
                  <a:pt x="4610878" y="4719177"/>
                </a:lnTo>
                <a:lnTo>
                  <a:pt x="4631556" y="4718117"/>
                </a:lnTo>
                <a:cubicBezTo>
                  <a:pt x="4639251" y="4718758"/>
                  <a:pt x="4646304" y="4720681"/>
                  <a:pt x="4652717" y="4724528"/>
                </a:cubicBezTo>
                <a:cubicBezTo>
                  <a:pt x="4650152" y="4729658"/>
                  <a:pt x="4642457" y="4729658"/>
                  <a:pt x="4639892" y="4734788"/>
                </a:cubicBezTo>
                <a:cubicBezTo>
                  <a:pt x="4637327" y="4747613"/>
                  <a:pt x="4627068" y="4768132"/>
                  <a:pt x="4634763" y="4778391"/>
                </a:cubicBezTo>
                <a:cubicBezTo>
                  <a:pt x="4650152" y="4770696"/>
                  <a:pt x="4657847" y="4750177"/>
                  <a:pt x="4650152" y="4732223"/>
                </a:cubicBezTo>
                <a:cubicBezTo>
                  <a:pt x="4657847" y="4732223"/>
                  <a:pt x="4657847" y="4737353"/>
                  <a:pt x="4660412" y="4739918"/>
                </a:cubicBezTo>
                <a:cubicBezTo>
                  <a:pt x="4660412" y="4737353"/>
                  <a:pt x="4665541" y="4739918"/>
                  <a:pt x="4665541" y="4737353"/>
                </a:cubicBezTo>
                <a:cubicBezTo>
                  <a:pt x="4680930" y="4747613"/>
                  <a:pt x="4691190" y="4763002"/>
                  <a:pt x="4701450" y="4780956"/>
                </a:cubicBezTo>
                <a:cubicBezTo>
                  <a:pt x="4693755" y="4786086"/>
                  <a:pt x="4696320" y="4801476"/>
                  <a:pt x="4701450" y="4804041"/>
                </a:cubicBezTo>
                <a:cubicBezTo>
                  <a:pt x="4698885" y="4806606"/>
                  <a:pt x="4683495" y="4796346"/>
                  <a:pt x="4673236" y="4801476"/>
                </a:cubicBezTo>
                <a:cubicBezTo>
                  <a:pt x="4675801" y="4809171"/>
                  <a:pt x="4683495" y="4811736"/>
                  <a:pt x="4691190" y="4811736"/>
                </a:cubicBezTo>
                <a:cubicBezTo>
                  <a:pt x="4686061" y="4821995"/>
                  <a:pt x="4688625" y="4824560"/>
                  <a:pt x="4688625" y="4834820"/>
                </a:cubicBezTo>
                <a:cubicBezTo>
                  <a:pt x="4698885" y="4842514"/>
                  <a:pt x="4704015" y="4845080"/>
                  <a:pt x="4709144" y="4852774"/>
                </a:cubicBezTo>
                <a:cubicBezTo>
                  <a:pt x="4711709" y="4850209"/>
                  <a:pt x="4716839" y="4850209"/>
                  <a:pt x="4716839" y="4847644"/>
                </a:cubicBezTo>
                <a:cubicBezTo>
                  <a:pt x="4719404" y="4850209"/>
                  <a:pt x="4719404" y="4857904"/>
                  <a:pt x="4719404" y="4863034"/>
                </a:cubicBezTo>
                <a:cubicBezTo>
                  <a:pt x="4716839" y="4863034"/>
                  <a:pt x="4716839" y="4865598"/>
                  <a:pt x="4714274" y="4865598"/>
                </a:cubicBezTo>
                <a:cubicBezTo>
                  <a:pt x="4709144" y="4860469"/>
                  <a:pt x="4704015" y="4857904"/>
                  <a:pt x="4696320" y="4857904"/>
                </a:cubicBezTo>
                <a:cubicBezTo>
                  <a:pt x="4693755" y="4857904"/>
                  <a:pt x="4691190" y="4860469"/>
                  <a:pt x="4691190" y="4865598"/>
                </a:cubicBezTo>
                <a:cubicBezTo>
                  <a:pt x="4683495" y="4863034"/>
                  <a:pt x="4678366" y="4857904"/>
                  <a:pt x="4670671" y="4863034"/>
                </a:cubicBezTo>
                <a:cubicBezTo>
                  <a:pt x="4675801" y="4868163"/>
                  <a:pt x="4670671" y="4873293"/>
                  <a:pt x="4673236" y="4875858"/>
                </a:cubicBezTo>
                <a:cubicBezTo>
                  <a:pt x="4680930" y="4880988"/>
                  <a:pt x="4691190" y="4880988"/>
                  <a:pt x="4701450" y="4883553"/>
                </a:cubicBezTo>
                <a:cubicBezTo>
                  <a:pt x="4701450" y="4888683"/>
                  <a:pt x="4696320" y="4888683"/>
                  <a:pt x="4696320" y="4893812"/>
                </a:cubicBezTo>
                <a:cubicBezTo>
                  <a:pt x="4698885" y="4906637"/>
                  <a:pt x="4714274" y="4904072"/>
                  <a:pt x="4716839" y="4893812"/>
                </a:cubicBezTo>
                <a:cubicBezTo>
                  <a:pt x="4727099" y="4904072"/>
                  <a:pt x="4732228" y="4945110"/>
                  <a:pt x="4719404" y="4957935"/>
                </a:cubicBezTo>
                <a:cubicBezTo>
                  <a:pt x="4716839" y="4963064"/>
                  <a:pt x="4721969" y="4960500"/>
                  <a:pt x="4721969" y="4965629"/>
                </a:cubicBezTo>
                <a:cubicBezTo>
                  <a:pt x="4719404" y="4978454"/>
                  <a:pt x="4721969" y="4988713"/>
                  <a:pt x="4716839" y="4996408"/>
                </a:cubicBezTo>
                <a:cubicBezTo>
                  <a:pt x="4714274" y="5019492"/>
                  <a:pt x="4709144" y="5052836"/>
                  <a:pt x="4696320" y="5068225"/>
                </a:cubicBezTo>
                <a:cubicBezTo>
                  <a:pt x="4691190" y="5052836"/>
                  <a:pt x="4693755" y="5034881"/>
                  <a:pt x="4691190" y="5019492"/>
                </a:cubicBezTo>
                <a:cubicBezTo>
                  <a:pt x="4688625" y="5006667"/>
                  <a:pt x="4675801" y="4993843"/>
                  <a:pt x="4686061" y="4983584"/>
                </a:cubicBezTo>
                <a:cubicBezTo>
                  <a:pt x="4680930" y="4975889"/>
                  <a:pt x="4678366" y="4975889"/>
                  <a:pt x="4678366" y="4968194"/>
                </a:cubicBezTo>
                <a:cubicBezTo>
                  <a:pt x="4686061" y="4963064"/>
                  <a:pt x="4696320" y="4957935"/>
                  <a:pt x="4696320" y="4947675"/>
                </a:cubicBezTo>
                <a:cubicBezTo>
                  <a:pt x="4693755" y="4942545"/>
                  <a:pt x="4686061" y="4945110"/>
                  <a:pt x="4680930" y="4945110"/>
                </a:cubicBezTo>
                <a:cubicBezTo>
                  <a:pt x="4680930" y="4937415"/>
                  <a:pt x="4678366" y="4934851"/>
                  <a:pt x="4678366" y="4927156"/>
                </a:cubicBezTo>
                <a:lnTo>
                  <a:pt x="4675533" y="4929989"/>
                </a:lnTo>
                <a:lnTo>
                  <a:pt x="4675800" y="4930682"/>
                </a:lnTo>
                <a:cubicBezTo>
                  <a:pt x="4677082" y="4939979"/>
                  <a:pt x="4675800" y="4948957"/>
                  <a:pt x="4670670" y="4955369"/>
                </a:cubicBezTo>
                <a:cubicBezTo>
                  <a:pt x="4668105" y="4947674"/>
                  <a:pt x="4662975" y="4945109"/>
                  <a:pt x="4657845" y="4939980"/>
                </a:cubicBezTo>
                <a:cubicBezTo>
                  <a:pt x="4655280" y="4937415"/>
                  <a:pt x="4657845" y="4927155"/>
                  <a:pt x="4647586" y="4927155"/>
                </a:cubicBezTo>
                <a:cubicBezTo>
                  <a:pt x="4642456" y="4911766"/>
                  <a:pt x="4645021" y="4888682"/>
                  <a:pt x="4639891" y="4875857"/>
                </a:cubicBezTo>
                <a:cubicBezTo>
                  <a:pt x="4639891" y="4868162"/>
                  <a:pt x="4642456" y="4863033"/>
                  <a:pt x="4637326" y="4860468"/>
                </a:cubicBezTo>
                <a:cubicBezTo>
                  <a:pt x="4632196" y="4857903"/>
                  <a:pt x="4634761" y="4863033"/>
                  <a:pt x="4634761" y="4865597"/>
                </a:cubicBezTo>
                <a:cubicBezTo>
                  <a:pt x="4629631" y="4860468"/>
                  <a:pt x="4629631" y="4852773"/>
                  <a:pt x="4627067" y="4847643"/>
                </a:cubicBezTo>
                <a:cubicBezTo>
                  <a:pt x="4629631" y="4845079"/>
                  <a:pt x="4634761" y="4847643"/>
                  <a:pt x="4637326" y="4845079"/>
                </a:cubicBezTo>
                <a:cubicBezTo>
                  <a:pt x="4637326" y="4834819"/>
                  <a:pt x="4629631" y="4842514"/>
                  <a:pt x="4624502" y="4842514"/>
                </a:cubicBezTo>
                <a:cubicBezTo>
                  <a:pt x="4619372" y="4832254"/>
                  <a:pt x="4634761" y="4834819"/>
                  <a:pt x="4634761" y="4824559"/>
                </a:cubicBezTo>
                <a:cubicBezTo>
                  <a:pt x="4629631" y="4819430"/>
                  <a:pt x="4627067" y="4829689"/>
                  <a:pt x="4624502" y="4824559"/>
                </a:cubicBezTo>
                <a:cubicBezTo>
                  <a:pt x="4627067" y="4819430"/>
                  <a:pt x="4629631" y="4811735"/>
                  <a:pt x="4627067" y="4809170"/>
                </a:cubicBezTo>
                <a:cubicBezTo>
                  <a:pt x="4619372" y="4806605"/>
                  <a:pt x="4621937" y="4816865"/>
                  <a:pt x="4616807" y="4816865"/>
                </a:cubicBezTo>
                <a:cubicBezTo>
                  <a:pt x="4609113" y="4811735"/>
                  <a:pt x="4609113" y="4804040"/>
                  <a:pt x="4601418" y="4801475"/>
                </a:cubicBezTo>
                <a:cubicBezTo>
                  <a:pt x="4598853" y="4806605"/>
                  <a:pt x="4601418" y="4811735"/>
                  <a:pt x="4603982" y="4814300"/>
                </a:cubicBezTo>
                <a:cubicBezTo>
                  <a:pt x="4598853" y="4816865"/>
                  <a:pt x="4593723" y="4811735"/>
                  <a:pt x="4588593" y="4811735"/>
                </a:cubicBezTo>
                <a:cubicBezTo>
                  <a:pt x="4583464" y="4816865"/>
                  <a:pt x="4596288" y="4819430"/>
                  <a:pt x="4591158" y="4824559"/>
                </a:cubicBezTo>
                <a:cubicBezTo>
                  <a:pt x="4598853" y="4832254"/>
                  <a:pt x="4606547" y="4839949"/>
                  <a:pt x="4616807" y="4842514"/>
                </a:cubicBezTo>
                <a:cubicBezTo>
                  <a:pt x="4621937" y="4860468"/>
                  <a:pt x="4627067" y="4868162"/>
                  <a:pt x="4634761" y="4880987"/>
                </a:cubicBezTo>
                <a:cubicBezTo>
                  <a:pt x="4634761" y="4906636"/>
                  <a:pt x="4639891" y="4924590"/>
                  <a:pt x="4642456" y="4947674"/>
                </a:cubicBezTo>
                <a:lnTo>
                  <a:pt x="4637328" y="4947674"/>
                </a:lnTo>
                <a:lnTo>
                  <a:pt x="4632196" y="4947674"/>
                </a:lnTo>
                <a:cubicBezTo>
                  <a:pt x="4637326" y="4937415"/>
                  <a:pt x="4627067" y="4934850"/>
                  <a:pt x="4619372" y="4932285"/>
                </a:cubicBezTo>
                <a:cubicBezTo>
                  <a:pt x="4614242" y="4937415"/>
                  <a:pt x="4614242" y="4945109"/>
                  <a:pt x="4616807" y="4952804"/>
                </a:cubicBezTo>
                <a:cubicBezTo>
                  <a:pt x="4609113" y="4950239"/>
                  <a:pt x="4606547" y="4945109"/>
                  <a:pt x="4598853" y="4945109"/>
                </a:cubicBezTo>
                <a:cubicBezTo>
                  <a:pt x="4601418" y="4952804"/>
                  <a:pt x="4606547" y="4955369"/>
                  <a:pt x="4611677" y="4957934"/>
                </a:cubicBezTo>
                <a:cubicBezTo>
                  <a:pt x="4609113" y="4963063"/>
                  <a:pt x="4603982" y="4963063"/>
                  <a:pt x="4603982" y="4965628"/>
                </a:cubicBezTo>
                <a:cubicBezTo>
                  <a:pt x="4609113" y="4975888"/>
                  <a:pt x="4629631" y="4970758"/>
                  <a:pt x="4634761" y="4978453"/>
                </a:cubicBezTo>
                <a:lnTo>
                  <a:pt x="4635641" y="4984999"/>
                </a:lnTo>
                <a:lnTo>
                  <a:pt x="4637328" y="4947674"/>
                </a:lnTo>
                <a:cubicBezTo>
                  <a:pt x="4639893" y="4952803"/>
                  <a:pt x="4645023" y="4955368"/>
                  <a:pt x="4639893" y="4960498"/>
                </a:cubicBezTo>
                <a:cubicBezTo>
                  <a:pt x="4642457" y="4963063"/>
                  <a:pt x="4652717" y="4963063"/>
                  <a:pt x="4655282" y="4963063"/>
                </a:cubicBezTo>
                <a:cubicBezTo>
                  <a:pt x="4655282" y="4965628"/>
                  <a:pt x="4647588" y="4970759"/>
                  <a:pt x="4647588" y="4975888"/>
                </a:cubicBezTo>
                <a:cubicBezTo>
                  <a:pt x="4655282" y="4975888"/>
                  <a:pt x="4662977" y="4983583"/>
                  <a:pt x="4670671" y="4986148"/>
                </a:cubicBezTo>
                <a:cubicBezTo>
                  <a:pt x="4675801" y="5016927"/>
                  <a:pt x="4683496" y="5047705"/>
                  <a:pt x="4686061" y="5078484"/>
                </a:cubicBezTo>
                <a:cubicBezTo>
                  <a:pt x="4679649" y="5074637"/>
                  <a:pt x="4671313" y="5071431"/>
                  <a:pt x="4662977" y="5068866"/>
                </a:cubicBezTo>
                <a:lnTo>
                  <a:pt x="4642270" y="5063690"/>
                </a:lnTo>
                <a:lnTo>
                  <a:pt x="4642381" y="5066397"/>
                </a:lnTo>
                <a:lnTo>
                  <a:pt x="4665862" y="5073353"/>
                </a:lnTo>
                <a:cubicBezTo>
                  <a:pt x="4674519" y="5076560"/>
                  <a:pt x="4682214" y="5081049"/>
                  <a:pt x="4686061" y="5088744"/>
                </a:cubicBezTo>
                <a:cubicBezTo>
                  <a:pt x="4678366" y="5119523"/>
                  <a:pt x="4678366" y="5155431"/>
                  <a:pt x="4665542" y="5178515"/>
                </a:cubicBezTo>
                <a:lnTo>
                  <a:pt x="4664292" y="5175958"/>
                </a:lnTo>
                <a:lnTo>
                  <a:pt x="4665220" y="5180759"/>
                </a:lnTo>
                <a:lnTo>
                  <a:pt x="4670199" y="5213856"/>
                </a:lnTo>
                <a:lnTo>
                  <a:pt x="4675481" y="5186530"/>
                </a:lnTo>
                <a:cubicBezTo>
                  <a:pt x="4679008" y="5173385"/>
                  <a:pt x="4683496" y="5160561"/>
                  <a:pt x="4688626" y="5150301"/>
                </a:cubicBezTo>
                <a:cubicBezTo>
                  <a:pt x="4691191" y="5150301"/>
                  <a:pt x="4691191" y="5152866"/>
                  <a:pt x="4693756" y="5152866"/>
                </a:cubicBezTo>
                <a:cubicBezTo>
                  <a:pt x="4696321" y="5181079"/>
                  <a:pt x="4709145" y="5216988"/>
                  <a:pt x="4698886" y="5237507"/>
                </a:cubicBezTo>
                <a:cubicBezTo>
                  <a:pt x="4698886" y="5242637"/>
                  <a:pt x="4704015" y="5242637"/>
                  <a:pt x="4704015" y="5247767"/>
                </a:cubicBezTo>
                <a:cubicBezTo>
                  <a:pt x="4701450" y="5263156"/>
                  <a:pt x="4709145" y="5278545"/>
                  <a:pt x="4709145" y="5293935"/>
                </a:cubicBezTo>
                <a:cubicBezTo>
                  <a:pt x="4701450" y="5306759"/>
                  <a:pt x="4698886" y="5319584"/>
                  <a:pt x="4701450" y="5337538"/>
                </a:cubicBezTo>
                <a:cubicBezTo>
                  <a:pt x="4698886" y="5342668"/>
                  <a:pt x="4691191" y="5342668"/>
                  <a:pt x="4693756" y="5350362"/>
                </a:cubicBezTo>
                <a:cubicBezTo>
                  <a:pt x="4688626" y="5332408"/>
                  <a:pt x="4678367" y="5311889"/>
                  <a:pt x="4680931" y="5291370"/>
                </a:cubicBezTo>
                <a:cubicBezTo>
                  <a:pt x="4680931" y="5288805"/>
                  <a:pt x="4683496" y="5283675"/>
                  <a:pt x="4683496" y="5281110"/>
                </a:cubicBezTo>
                <a:cubicBezTo>
                  <a:pt x="4680931" y="5265721"/>
                  <a:pt x="4673237" y="5255461"/>
                  <a:pt x="4673237" y="5242637"/>
                </a:cubicBezTo>
                <a:cubicBezTo>
                  <a:pt x="4678367" y="5237507"/>
                  <a:pt x="4686061" y="5242637"/>
                  <a:pt x="4688626" y="5237507"/>
                </a:cubicBezTo>
                <a:cubicBezTo>
                  <a:pt x="4686061" y="5232377"/>
                  <a:pt x="4680931" y="5232377"/>
                  <a:pt x="4678367" y="5234942"/>
                </a:cubicBezTo>
                <a:cubicBezTo>
                  <a:pt x="4680931" y="5227247"/>
                  <a:pt x="4701450" y="5229813"/>
                  <a:pt x="4693756" y="5216988"/>
                </a:cubicBezTo>
                <a:cubicBezTo>
                  <a:pt x="4688626" y="5219553"/>
                  <a:pt x="4683496" y="5224682"/>
                  <a:pt x="4680931" y="5227247"/>
                </a:cubicBezTo>
                <a:cubicBezTo>
                  <a:pt x="4678367" y="5222118"/>
                  <a:pt x="4673237" y="5222118"/>
                  <a:pt x="4668106" y="5224682"/>
                </a:cubicBezTo>
                <a:lnTo>
                  <a:pt x="4669775" y="5216047"/>
                </a:lnTo>
                <a:lnTo>
                  <a:pt x="4658166" y="5203843"/>
                </a:lnTo>
                <a:cubicBezTo>
                  <a:pt x="4653999" y="5199034"/>
                  <a:pt x="4650151" y="5193904"/>
                  <a:pt x="4647586" y="5188774"/>
                </a:cubicBezTo>
                <a:cubicBezTo>
                  <a:pt x="4637326" y="5199034"/>
                  <a:pt x="4657845" y="5206728"/>
                  <a:pt x="4662975" y="5214423"/>
                </a:cubicBezTo>
                <a:cubicBezTo>
                  <a:pt x="4668105" y="5229813"/>
                  <a:pt x="4668105" y="5252896"/>
                  <a:pt x="4665540" y="5270851"/>
                </a:cubicBezTo>
                <a:cubicBezTo>
                  <a:pt x="4660410" y="5270851"/>
                  <a:pt x="4657845" y="5265721"/>
                  <a:pt x="4655280" y="5265721"/>
                </a:cubicBezTo>
                <a:cubicBezTo>
                  <a:pt x="4650151" y="5265721"/>
                  <a:pt x="4650151" y="5270851"/>
                  <a:pt x="4645021" y="5270851"/>
                </a:cubicBezTo>
                <a:cubicBezTo>
                  <a:pt x="4645021" y="5281110"/>
                  <a:pt x="4647586" y="5283675"/>
                  <a:pt x="4650151" y="5288805"/>
                </a:cubicBezTo>
                <a:cubicBezTo>
                  <a:pt x="4647586" y="5293935"/>
                  <a:pt x="4642456" y="5293935"/>
                  <a:pt x="4642456" y="5299065"/>
                </a:cubicBezTo>
                <a:cubicBezTo>
                  <a:pt x="4645021" y="5306759"/>
                  <a:pt x="4652716" y="5306759"/>
                  <a:pt x="4660410" y="5309324"/>
                </a:cubicBezTo>
                <a:cubicBezTo>
                  <a:pt x="4657845" y="5334973"/>
                  <a:pt x="4665540" y="5365752"/>
                  <a:pt x="4662975" y="5393966"/>
                </a:cubicBezTo>
                <a:cubicBezTo>
                  <a:pt x="4660410" y="5411920"/>
                  <a:pt x="4650151" y="5427309"/>
                  <a:pt x="4647586" y="5442698"/>
                </a:cubicBezTo>
                <a:cubicBezTo>
                  <a:pt x="4642456" y="5440134"/>
                  <a:pt x="4645021" y="5435004"/>
                  <a:pt x="4639891" y="5435004"/>
                </a:cubicBezTo>
                <a:cubicBezTo>
                  <a:pt x="4632196" y="5435004"/>
                  <a:pt x="4629631" y="5440134"/>
                  <a:pt x="4627067" y="5442698"/>
                </a:cubicBezTo>
                <a:cubicBezTo>
                  <a:pt x="4624502" y="5435004"/>
                  <a:pt x="4629631" y="5424744"/>
                  <a:pt x="4629631" y="5417049"/>
                </a:cubicBezTo>
                <a:cubicBezTo>
                  <a:pt x="4616807" y="5424744"/>
                  <a:pt x="4619372" y="5445263"/>
                  <a:pt x="4614242" y="5460653"/>
                </a:cubicBezTo>
                <a:cubicBezTo>
                  <a:pt x="4609113" y="5458088"/>
                  <a:pt x="4606547" y="5455523"/>
                  <a:pt x="4601418" y="5455523"/>
                </a:cubicBezTo>
                <a:lnTo>
                  <a:pt x="4601418" y="5459796"/>
                </a:lnTo>
                <a:lnTo>
                  <a:pt x="4603984" y="5463218"/>
                </a:lnTo>
                <a:lnTo>
                  <a:pt x="4601418" y="5461721"/>
                </a:lnTo>
                <a:lnTo>
                  <a:pt x="4601418" y="5465783"/>
                </a:lnTo>
                <a:cubicBezTo>
                  <a:pt x="4598853" y="5463218"/>
                  <a:pt x="4593723" y="5455523"/>
                  <a:pt x="4591158" y="5458088"/>
                </a:cubicBezTo>
                <a:cubicBezTo>
                  <a:pt x="4601418" y="5432439"/>
                  <a:pt x="4609113" y="5373446"/>
                  <a:pt x="4583464" y="5355492"/>
                </a:cubicBezTo>
                <a:cubicBezTo>
                  <a:pt x="4565509" y="5365752"/>
                  <a:pt x="4557815" y="5386271"/>
                  <a:pt x="4550120" y="5406790"/>
                </a:cubicBezTo>
                <a:cubicBezTo>
                  <a:pt x="4544990" y="5396531"/>
                  <a:pt x="4532166" y="5396531"/>
                  <a:pt x="4524471" y="5391400"/>
                </a:cubicBezTo>
                <a:cubicBezTo>
                  <a:pt x="4539860" y="5388836"/>
                  <a:pt x="4552685" y="5383706"/>
                  <a:pt x="4557815" y="5370882"/>
                </a:cubicBezTo>
                <a:cubicBezTo>
                  <a:pt x="4550120" y="5365752"/>
                  <a:pt x="4534730" y="5370882"/>
                  <a:pt x="4527036" y="5373446"/>
                </a:cubicBezTo>
                <a:cubicBezTo>
                  <a:pt x="4521906" y="5376011"/>
                  <a:pt x="4516776" y="5383706"/>
                  <a:pt x="4514211" y="5378576"/>
                </a:cubicBezTo>
                <a:cubicBezTo>
                  <a:pt x="4514211" y="5373446"/>
                  <a:pt x="4519341" y="5345233"/>
                  <a:pt x="4509081" y="5340103"/>
                </a:cubicBezTo>
                <a:cubicBezTo>
                  <a:pt x="4501387" y="5342668"/>
                  <a:pt x="4498822" y="5347797"/>
                  <a:pt x="4498822" y="5355492"/>
                </a:cubicBezTo>
                <a:cubicBezTo>
                  <a:pt x="4493692" y="5311889"/>
                  <a:pt x="4483433" y="5263156"/>
                  <a:pt x="4470608" y="5222118"/>
                </a:cubicBezTo>
                <a:cubicBezTo>
                  <a:pt x="4480868" y="5222118"/>
                  <a:pt x="4480868" y="5214423"/>
                  <a:pt x="4488562" y="5211858"/>
                </a:cubicBezTo>
                <a:cubicBezTo>
                  <a:pt x="4493692" y="5214423"/>
                  <a:pt x="4496257" y="5219553"/>
                  <a:pt x="4501387" y="5222118"/>
                </a:cubicBezTo>
                <a:cubicBezTo>
                  <a:pt x="4509081" y="5214423"/>
                  <a:pt x="4514211" y="5196469"/>
                  <a:pt x="4511647" y="5186209"/>
                </a:cubicBezTo>
                <a:cubicBezTo>
                  <a:pt x="4537295" y="5181079"/>
                  <a:pt x="4544990" y="5160560"/>
                  <a:pt x="4555250" y="5142606"/>
                </a:cubicBezTo>
                <a:cubicBezTo>
                  <a:pt x="4550120" y="5127217"/>
                  <a:pt x="4532166" y="5140041"/>
                  <a:pt x="4524471" y="5145171"/>
                </a:cubicBezTo>
                <a:cubicBezTo>
                  <a:pt x="4521906" y="5142606"/>
                  <a:pt x="4516776" y="5140041"/>
                  <a:pt x="4511647" y="5142606"/>
                </a:cubicBezTo>
                <a:cubicBezTo>
                  <a:pt x="4509081" y="5127217"/>
                  <a:pt x="4491127" y="5122087"/>
                  <a:pt x="4488562" y="5137476"/>
                </a:cubicBezTo>
                <a:cubicBezTo>
                  <a:pt x="4480868" y="5134911"/>
                  <a:pt x="4488562" y="5129781"/>
                  <a:pt x="4483433" y="5129781"/>
                </a:cubicBezTo>
                <a:cubicBezTo>
                  <a:pt x="4475738" y="5132347"/>
                  <a:pt x="4470608" y="5137476"/>
                  <a:pt x="4468043" y="5145171"/>
                </a:cubicBezTo>
                <a:cubicBezTo>
                  <a:pt x="4462913" y="5142606"/>
                  <a:pt x="4462913" y="5134911"/>
                  <a:pt x="4457784" y="5134911"/>
                </a:cubicBezTo>
                <a:cubicBezTo>
                  <a:pt x="4450089" y="5147736"/>
                  <a:pt x="4462913" y="5157995"/>
                  <a:pt x="4465478" y="5168255"/>
                </a:cubicBezTo>
                <a:cubicBezTo>
                  <a:pt x="4460349" y="5168255"/>
                  <a:pt x="4460349" y="5163125"/>
                  <a:pt x="4455219" y="5165690"/>
                </a:cubicBezTo>
                <a:cubicBezTo>
                  <a:pt x="4442394" y="5122087"/>
                  <a:pt x="4450089" y="5057964"/>
                  <a:pt x="4450089" y="5022056"/>
                </a:cubicBezTo>
                <a:cubicBezTo>
                  <a:pt x="4462913" y="5016926"/>
                  <a:pt x="4468043" y="5009232"/>
                  <a:pt x="4480868" y="5011797"/>
                </a:cubicBezTo>
                <a:cubicBezTo>
                  <a:pt x="4491127" y="5014361"/>
                  <a:pt x="4493692" y="5024621"/>
                  <a:pt x="4524471" y="5029751"/>
                </a:cubicBezTo>
                <a:cubicBezTo>
                  <a:pt x="4527036" y="5027186"/>
                  <a:pt x="4529601" y="5027186"/>
                  <a:pt x="4529601" y="5024621"/>
                </a:cubicBezTo>
                <a:cubicBezTo>
                  <a:pt x="4524471" y="5014361"/>
                  <a:pt x="4506517" y="5014361"/>
                  <a:pt x="4501387" y="5004102"/>
                </a:cubicBezTo>
                <a:cubicBezTo>
                  <a:pt x="4521906" y="5009232"/>
                  <a:pt x="4527036" y="4998972"/>
                  <a:pt x="4537295" y="4991277"/>
                </a:cubicBezTo>
                <a:cubicBezTo>
                  <a:pt x="4552685" y="4978453"/>
                  <a:pt x="4565509" y="4973323"/>
                  <a:pt x="4568074" y="4955369"/>
                </a:cubicBezTo>
                <a:cubicBezTo>
                  <a:pt x="4568074" y="4945109"/>
                  <a:pt x="4550120" y="4955369"/>
                  <a:pt x="4552685" y="4945109"/>
                </a:cubicBezTo>
                <a:cubicBezTo>
                  <a:pt x="4516776" y="4950239"/>
                  <a:pt x="4509081" y="4981018"/>
                  <a:pt x="4483433" y="4993842"/>
                </a:cubicBezTo>
                <a:cubicBezTo>
                  <a:pt x="4480868" y="4983583"/>
                  <a:pt x="4491127" y="4955369"/>
                  <a:pt x="4478303" y="4947674"/>
                </a:cubicBezTo>
                <a:cubicBezTo>
                  <a:pt x="4498822" y="4880987"/>
                  <a:pt x="4503952" y="4796345"/>
                  <a:pt x="4544990" y="4750177"/>
                </a:cubicBezTo>
                <a:cubicBezTo>
                  <a:pt x="4542425" y="4745048"/>
                  <a:pt x="4542425" y="4739918"/>
                  <a:pt x="4534730" y="4739918"/>
                </a:cubicBezTo>
                <a:cubicBezTo>
                  <a:pt x="4547555" y="4683490"/>
                  <a:pt x="4565509" y="4637322"/>
                  <a:pt x="4596288" y="4601414"/>
                </a:cubicBezTo>
                <a:cubicBezTo>
                  <a:pt x="4603982" y="4598849"/>
                  <a:pt x="4614242" y="4596284"/>
                  <a:pt x="4616807" y="4588589"/>
                </a:cubicBezTo>
                <a:cubicBezTo>
                  <a:pt x="4614242" y="4578330"/>
                  <a:pt x="4603982" y="4578330"/>
                  <a:pt x="4596288" y="4580895"/>
                </a:cubicBezTo>
                <a:cubicBezTo>
                  <a:pt x="4601418" y="4568070"/>
                  <a:pt x="4606547" y="4560375"/>
                  <a:pt x="4609113" y="4547551"/>
                </a:cubicBezTo>
                <a:cubicBezTo>
                  <a:pt x="4616807" y="4544986"/>
                  <a:pt x="4627067" y="4542421"/>
                  <a:pt x="4627067" y="4529597"/>
                </a:cubicBezTo>
                <a:close/>
                <a:moveTo>
                  <a:pt x="3821690" y="4478299"/>
                </a:moveTo>
                <a:cubicBezTo>
                  <a:pt x="3765263" y="4480864"/>
                  <a:pt x="3719094" y="4532162"/>
                  <a:pt x="3683186" y="4580895"/>
                </a:cubicBezTo>
                <a:lnTo>
                  <a:pt x="3690881" y="4591154"/>
                </a:lnTo>
                <a:cubicBezTo>
                  <a:pt x="3693446" y="4588590"/>
                  <a:pt x="3696011" y="4588590"/>
                  <a:pt x="3698576" y="4586024"/>
                </a:cubicBezTo>
                <a:cubicBezTo>
                  <a:pt x="3690881" y="4596285"/>
                  <a:pt x="3683186" y="4606545"/>
                  <a:pt x="3678056" y="4616804"/>
                </a:cubicBezTo>
                <a:lnTo>
                  <a:pt x="3683186" y="4619369"/>
                </a:lnTo>
                <a:cubicBezTo>
                  <a:pt x="3649842" y="4650148"/>
                  <a:pt x="3621629" y="4688621"/>
                  <a:pt x="3601110" y="4721965"/>
                </a:cubicBezTo>
                <a:lnTo>
                  <a:pt x="3611369" y="4729660"/>
                </a:lnTo>
                <a:cubicBezTo>
                  <a:pt x="3672927" y="4673232"/>
                  <a:pt x="3737049" y="4611674"/>
                  <a:pt x="3780652" y="4565505"/>
                </a:cubicBezTo>
                <a:lnTo>
                  <a:pt x="3772957" y="4555246"/>
                </a:lnTo>
                <a:cubicBezTo>
                  <a:pt x="3767828" y="4557811"/>
                  <a:pt x="3762698" y="4560376"/>
                  <a:pt x="3757568" y="4562941"/>
                </a:cubicBezTo>
                <a:cubicBezTo>
                  <a:pt x="3767828" y="4555246"/>
                  <a:pt x="3778087" y="4547551"/>
                  <a:pt x="3788347" y="4539856"/>
                </a:cubicBezTo>
                <a:lnTo>
                  <a:pt x="3783217" y="4529597"/>
                </a:lnTo>
                <a:cubicBezTo>
                  <a:pt x="3778087" y="4532162"/>
                  <a:pt x="3770392" y="4532162"/>
                  <a:pt x="3765263" y="4534727"/>
                </a:cubicBezTo>
                <a:cubicBezTo>
                  <a:pt x="3783217" y="4516772"/>
                  <a:pt x="3803736" y="4501383"/>
                  <a:pt x="3824255" y="4491124"/>
                </a:cubicBezTo>
                <a:close/>
                <a:moveTo>
                  <a:pt x="4634763" y="4473169"/>
                </a:moveTo>
                <a:cubicBezTo>
                  <a:pt x="4639893" y="4475733"/>
                  <a:pt x="4639893" y="4485993"/>
                  <a:pt x="4639893" y="4491123"/>
                </a:cubicBezTo>
                <a:cubicBezTo>
                  <a:pt x="4629633" y="4493689"/>
                  <a:pt x="4629633" y="4506513"/>
                  <a:pt x="4616809" y="4506513"/>
                </a:cubicBezTo>
                <a:cubicBezTo>
                  <a:pt x="4619374" y="4501383"/>
                  <a:pt x="4624503" y="4501383"/>
                  <a:pt x="4627069" y="4496254"/>
                </a:cubicBezTo>
                <a:cubicBezTo>
                  <a:pt x="4627069" y="4491123"/>
                  <a:pt x="4624503" y="4491123"/>
                  <a:pt x="4621939" y="4491123"/>
                </a:cubicBezTo>
                <a:cubicBezTo>
                  <a:pt x="4624503" y="4483428"/>
                  <a:pt x="4632198" y="4480863"/>
                  <a:pt x="4634763" y="4473169"/>
                </a:cubicBezTo>
                <a:close/>
                <a:moveTo>
                  <a:pt x="4601419" y="4462910"/>
                </a:moveTo>
                <a:cubicBezTo>
                  <a:pt x="4601419" y="4468039"/>
                  <a:pt x="4596290" y="4470604"/>
                  <a:pt x="4593725" y="4470604"/>
                </a:cubicBezTo>
                <a:cubicBezTo>
                  <a:pt x="4596290" y="4468039"/>
                  <a:pt x="4596290" y="4462910"/>
                  <a:pt x="4601419" y="4462910"/>
                </a:cubicBezTo>
                <a:close/>
                <a:moveTo>
                  <a:pt x="3837721" y="4429886"/>
                </a:moveTo>
                <a:cubicBezTo>
                  <a:pt x="3844133" y="4430848"/>
                  <a:pt x="3849904" y="4433413"/>
                  <a:pt x="3855034" y="4437261"/>
                </a:cubicBezTo>
                <a:cubicBezTo>
                  <a:pt x="3862729" y="4444955"/>
                  <a:pt x="3867858" y="4460345"/>
                  <a:pt x="3867858" y="4475734"/>
                </a:cubicBezTo>
                <a:cubicBezTo>
                  <a:pt x="3849904" y="4483429"/>
                  <a:pt x="3837080" y="4493688"/>
                  <a:pt x="3829385" y="4511643"/>
                </a:cubicBezTo>
                <a:cubicBezTo>
                  <a:pt x="3822973" y="4523185"/>
                  <a:pt x="3820409" y="4537933"/>
                  <a:pt x="3821370" y="4553002"/>
                </a:cubicBezTo>
                <a:lnTo>
                  <a:pt x="3833870" y="4594160"/>
                </a:lnTo>
                <a:lnTo>
                  <a:pt x="3832116" y="4598685"/>
                </a:lnTo>
                <a:lnTo>
                  <a:pt x="3824255" y="4606545"/>
                </a:lnTo>
                <a:cubicBezTo>
                  <a:pt x="3811431" y="4621934"/>
                  <a:pt x="3796041" y="4634758"/>
                  <a:pt x="3793477" y="4665537"/>
                </a:cubicBezTo>
                <a:cubicBezTo>
                  <a:pt x="3778087" y="4673232"/>
                  <a:pt x="3757568" y="4678362"/>
                  <a:pt x="3739614" y="4683492"/>
                </a:cubicBezTo>
                <a:cubicBezTo>
                  <a:pt x="3698576" y="4691186"/>
                  <a:pt x="3657537" y="4701446"/>
                  <a:pt x="3642148" y="4737354"/>
                </a:cubicBezTo>
                <a:lnTo>
                  <a:pt x="3634453" y="4752744"/>
                </a:lnTo>
                <a:lnTo>
                  <a:pt x="3649842" y="4745049"/>
                </a:lnTo>
                <a:cubicBezTo>
                  <a:pt x="3706270" y="4716835"/>
                  <a:pt x="3778087" y="4691186"/>
                  <a:pt x="3839645" y="4678362"/>
                </a:cubicBezTo>
                <a:cubicBezTo>
                  <a:pt x="3826820" y="4706575"/>
                  <a:pt x="3831950" y="4727095"/>
                  <a:pt x="3839645" y="4747614"/>
                </a:cubicBezTo>
                <a:cubicBezTo>
                  <a:pt x="3711400" y="4750178"/>
                  <a:pt x="3639583" y="4793782"/>
                  <a:pt x="3603674" y="4893813"/>
                </a:cubicBezTo>
                <a:lnTo>
                  <a:pt x="3595980" y="4911767"/>
                </a:lnTo>
                <a:lnTo>
                  <a:pt x="3613934" y="4898942"/>
                </a:lnTo>
                <a:cubicBezTo>
                  <a:pt x="3644713" y="4875858"/>
                  <a:pt x="3665232" y="4850210"/>
                  <a:pt x="3678056" y="4816866"/>
                </a:cubicBezTo>
                <a:cubicBezTo>
                  <a:pt x="3688316" y="4814301"/>
                  <a:pt x="3703705" y="4816866"/>
                  <a:pt x="3716530" y="4824561"/>
                </a:cubicBezTo>
                <a:cubicBezTo>
                  <a:pt x="3724225" y="4827125"/>
                  <a:pt x="3729354" y="4834820"/>
                  <a:pt x="3731919" y="4839950"/>
                </a:cubicBezTo>
                <a:cubicBezTo>
                  <a:pt x="3729354" y="4839950"/>
                  <a:pt x="3726789" y="4845080"/>
                  <a:pt x="3724225" y="4847644"/>
                </a:cubicBezTo>
                <a:cubicBezTo>
                  <a:pt x="3724225" y="4845080"/>
                  <a:pt x="3719094" y="4845080"/>
                  <a:pt x="3716530" y="4845080"/>
                </a:cubicBezTo>
                <a:lnTo>
                  <a:pt x="3713965" y="4845080"/>
                </a:lnTo>
                <a:lnTo>
                  <a:pt x="3711400" y="4847644"/>
                </a:lnTo>
                <a:cubicBezTo>
                  <a:pt x="3703705" y="4855339"/>
                  <a:pt x="3698576" y="4860469"/>
                  <a:pt x="3690881" y="4868164"/>
                </a:cubicBezTo>
                <a:cubicBezTo>
                  <a:pt x="3698576" y="4857904"/>
                  <a:pt x="3703705" y="4845080"/>
                  <a:pt x="3703705" y="4832255"/>
                </a:cubicBezTo>
                <a:lnTo>
                  <a:pt x="3703705" y="4821996"/>
                </a:lnTo>
                <a:lnTo>
                  <a:pt x="3696011" y="4824561"/>
                </a:lnTo>
                <a:cubicBezTo>
                  <a:pt x="3678056" y="4832255"/>
                  <a:pt x="3667797" y="4845080"/>
                  <a:pt x="3657537" y="4860469"/>
                </a:cubicBezTo>
                <a:cubicBezTo>
                  <a:pt x="3647278" y="4870729"/>
                  <a:pt x="3642148" y="4880988"/>
                  <a:pt x="3631888" y="4886118"/>
                </a:cubicBezTo>
                <a:lnTo>
                  <a:pt x="3637018" y="4898942"/>
                </a:lnTo>
                <a:cubicBezTo>
                  <a:pt x="3652408" y="4898942"/>
                  <a:pt x="3667797" y="4891248"/>
                  <a:pt x="3680621" y="4880988"/>
                </a:cubicBezTo>
                <a:cubicBezTo>
                  <a:pt x="3665232" y="4893813"/>
                  <a:pt x="3652408" y="4909202"/>
                  <a:pt x="3637018" y="4924591"/>
                </a:cubicBezTo>
                <a:cubicBezTo>
                  <a:pt x="3621629" y="4942545"/>
                  <a:pt x="3606239" y="4957935"/>
                  <a:pt x="3593415" y="4970759"/>
                </a:cubicBezTo>
                <a:lnTo>
                  <a:pt x="3601110" y="4973324"/>
                </a:lnTo>
                <a:cubicBezTo>
                  <a:pt x="3637018" y="4957935"/>
                  <a:pt x="3665232" y="4929721"/>
                  <a:pt x="3690881" y="4901507"/>
                </a:cubicBezTo>
                <a:cubicBezTo>
                  <a:pt x="3690881" y="4901507"/>
                  <a:pt x="3693446" y="4898942"/>
                  <a:pt x="3693446" y="4898942"/>
                </a:cubicBezTo>
                <a:cubicBezTo>
                  <a:pt x="3665232" y="4945110"/>
                  <a:pt x="3613934" y="4978454"/>
                  <a:pt x="3567766" y="5009233"/>
                </a:cubicBezTo>
                <a:cubicBezTo>
                  <a:pt x="3544682" y="5024622"/>
                  <a:pt x="3524163" y="5037447"/>
                  <a:pt x="3506209" y="5052836"/>
                </a:cubicBezTo>
                <a:lnTo>
                  <a:pt x="3511338" y="5060531"/>
                </a:lnTo>
                <a:cubicBezTo>
                  <a:pt x="3477995" y="5073355"/>
                  <a:pt x="3442086" y="5086180"/>
                  <a:pt x="3408743" y="5096439"/>
                </a:cubicBezTo>
                <a:lnTo>
                  <a:pt x="3388223" y="5104134"/>
                </a:lnTo>
                <a:lnTo>
                  <a:pt x="3390788" y="5116958"/>
                </a:lnTo>
                <a:cubicBezTo>
                  <a:pt x="3542117" y="5101569"/>
                  <a:pt x="3662667" y="5032317"/>
                  <a:pt x="3747308" y="4914332"/>
                </a:cubicBezTo>
                <a:cubicBezTo>
                  <a:pt x="3747308" y="4919462"/>
                  <a:pt x="3749874" y="4922027"/>
                  <a:pt x="3752438" y="4927156"/>
                </a:cubicBezTo>
                <a:cubicBezTo>
                  <a:pt x="3755003" y="4932286"/>
                  <a:pt x="3755003" y="4934851"/>
                  <a:pt x="3757568" y="4939981"/>
                </a:cubicBezTo>
                <a:cubicBezTo>
                  <a:pt x="3726789" y="4955370"/>
                  <a:pt x="3696011" y="4991279"/>
                  <a:pt x="3683186" y="5016928"/>
                </a:cubicBezTo>
                <a:lnTo>
                  <a:pt x="3675491" y="5029752"/>
                </a:lnTo>
                <a:lnTo>
                  <a:pt x="3688316" y="5024622"/>
                </a:lnTo>
                <a:cubicBezTo>
                  <a:pt x="3713965" y="5016928"/>
                  <a:pt x="3729354" y="4998973"/>
                  <a:pt x="3744743" y="4981019"/>
                </a:cubicBezTo>
                <a:cubicBezTo>
                  <a:pt x="3749874" y="4973324"/>
                  <a:pt x="3757568" y="4965630"/>
                  <a:pt x="3762698" y="4960500"/>
                </a:cubicBezTo>
                <a:cubicBezTo>
                  <a:pt x="3760133" y="4963065"/>
                  <a:pt x="3757568" y="4965630"/>
                  <a:pt x="3755003" y="4970759"/>
                </a:cubicBezTo>
                <a:cubicBezTo>
                  <a:pt x="3749874" y="4978454"/>
                  <a:pt x="3742179" y="4986149"/>
                  <a:pt x="3742179" y="4998973"/>
                </a:cubicBezTo>
                <a:cubicBezTo>
                  <a:pt x="3729354" y="5006668"/>
                  <a:pt x="3716530" y="5014363"/>
                  <a:pt x="3703705" y="5022057"/>
                </a:cubicBezTo>
                <a:cubicBezTo>
                  <a:pt x="3670362" y="5042576"/>
                  <a:pt x="3634453" y="5065660"/>
                  <a:pt x="3590850" y="5063096"/>
                </a:cubicBezTo>
                <a:lnTo>
                  <a:pt x="3588285" y="5075920"/>
                </a:lnTo>
                <a:cubicBezTo>
                  <a:pt x="3652408" y="5099004"/>
                  <a:pt x="3685751" y="5075920"/>
                  <a:pt x="3719094" y="5050271"/>
                </a:cubicBezTo>
                <a:cubicBezTo>
                  <a:pt x="3726789" y="5045141"/>
                  <a:pt x="3734484" y="5040011"/>
                  <a:pt x="3742179" y="5034882"/>
                </a:cubicBezTo>
                <a:cubicBezTo>
                  <a:pt x="3772957" y="5065660"/>
                  <a:pt x="3760133" y="5086180"/>
                  <a:pt x="3737049" y="5119523"/>
                </a:cubicBezTo>
                <a:cubicBezTo>
                  <a:pt x="3716530" y="5147737"/>
                  <a:pt x="3693446" y="5183646"/>
                  <a:pt x="3698576" y="5234943"/>
                </a:cubicBezTo>
                <a:cubicBezTo>
                  <a:pt x="3667797" y="5260592"/>
                  <a:pt x="3637018" y="5247768"/>
                  <a:pt x="3598545" y="5229814"/>
                </a:cubicBezTo>
                <a:cubicBezTo>
                  <a:pt x="3565201" y="5214424"/>
                  <a:pt x="3526728" y="5196470"/>
                  <a:pt x="3480560" y="5206730"/>
                </a:cubicBezTo>
                <a:lnTo>
                  <a:pt x="3480560" y="5219554"/>
                </a:lnTo>
                <a:cubicBezTo>
                  <a:pt x="3493384" y="5222119"/>
                  <a:pt x="3503644" y="5224684"/>
                  <a:pt x="3516468" y="5227249"/>
                </a:cubicBezTo>
                <a:cubicBezTo>
                  <a:pt x="3554941" y="5237508"/>
                  <a:pt x="3593415" y="5245203"/>
                  <a:pt x="3619064" y="5268287"/>
                </a:cubicBezTo>
                <a:cubicBezTo>
                  <a:pt x="3542117" y="5370883"/>
                  <a:pt x="3454911" y="5399096"/>
                  <a:pt x="3357445" y="5352928"/>
                </a:cubicBezTo>
                <a:cubicBezTo>
                  <a:pt x="3329231" y="5340104"/>
                  <a:pt x="3313842" y="5314455"/>
                  <a:pt x="3298452" y="5286241"/>
                </a:cubicBezTo>
                <a:cubicBezTo>
                  <a:pt x="3275368" y="5247768"/>
                  <a:pt x="3252284" y="5206730"/>
                  <a:pt x="3188162" y="5206730"/>
                </a:cubicBezTo>
                <a:lnTo>
                  <a:pt x="3185597" y="5206730"/>
                </a:lnTo>
                <a:lnTo>
                  <a:pt x="3183033" y="5206730"/>
                </a:lnTo>
                <a:cubicBezTo>
                  <a:pt x="3171811" y="5214745"/>
                  <a:pt x="3161391" y="5224444"/>
                  <a:pt x="3151848" y="5235480"/>
                </a:cubicBezTo>
                <a:lnTo>
                  <a:pt x="3133288" y="5261808"/>
                </a:lnTo>
                <a:lnTo>
                  <a:pt x="3126604" y="5252898"/>
                </a:lnTo>
                <a:cubicBezTo>
                  <a:pt x="3095826" y="5268287"/>
                  <a:pt x="3075307" y="5301630"/>
                  <a:pt x="3062482" y="5340104"/>
                </a:cubicBezTo>
                <a:cubicBezTo>
                  <a:pt x="3065047" y="5332409"/>
                  <a:pt x="3062482" y="5324715"/>
                  <a:pt x="3059917" y="5319585"/>
                </a:cubicBezTo>
                <a:lnTo>
                  <a:pt x="3052222" y="5304196"/>
                </a:lnTo>
                <a:lnTo>
                  <a:pt x="3047094" y="5319585"/>
                </a:lnTo>
                <a:cubicBezTo>
                  <a:pt x="3021444" y="5422181"/>
                  <a:pt x="2985535" y="5517082"/>
                  <a:pt x="2944497" y="5583769"/>
                </a:cubicBezTo>
                <a:cubicBezTo>
                  <a:pt x="2939368" y="5596593"/>
                  <a:pt x="2923978" y="5609418"/>
                  <a:pt x="2908589" y="5622242"/>
                </a:cubicBezTo>
                <a:cubicBezTo>
                  <a:pt x="2880375" y="5645326"/>
                  <a:pt x="2849596" y="5673540"/>
                  <a:pt x="2849596" y="5704319"/>
                </a:cubicBezTo>
                <a:cubicBezTo>
                  <a:pt x="2849596" y="5719708"/>
                  <a:pt x="2859855" y="5735098"/>
                  <a:pt x="2877810" y="5747922"/>
                </a:cubicBezTo>
                <a:lnTo>
                  <a:pt x="2885504" y="5753052"/>
                </a:lnTo>
                <a:lnTo>
                  <a:pt x="2888069" y="5742792"/>
                </a:lnTo>
                <a:cubicBezTo>
                  <a:pt x="2888069" y="5742792"/>
                  <a:pt x="2888069" y="5740227"/>
                  <a:pt x="2888069" y="5740227"/>
                </a:cubicBezTo>
                <a:cubicBezTo>
                  <a:pt x="2888069" y="5747922"/>
                  <a:pt x="2888069" y="5753052"/>
                  <a:pt x="2890634" y="5760746"/>
                </a:cubicBezTo>
                <a:lnTo>
                  <a:pt x="2903459" y="5758181"/>
                </a:lnTo>
                <a:cubicBezTo>
                  <a:pt x="2903459" y="5750487"/>
                  <a:pt x="2906023" y="5747922"/>
                  <a:pt x="2906023" y="5747922"/>
                </a:cubicBezTo>
                <a:cubicBezTo>
                  <a:pt x="2906023" y="5747922"/>
                  <a:pt x="2908589" y="5747922"/>
                  <a:pt x="2908589" y="5747922"/>
                </a:cubicBezTo>
                <a:cubicBezTo>
                  <a:pt x="2913718" y="5747922"/>
                  <a:pt x="2918848" y="5747922"/>
                  <a:pt x="2923978" y="5742792"/>
                </a:cubicBezTo>
                <a:cubicBezTo>
                  <a:pt x="2934237" y="5732533"/>
                  <a:pt x="2931672" y="5727403"/>
                  <a:pt x="2926543" y="5722273"/>
                </a:cubicBezTo>
                <a:cubicBezTo>
                  <a:pt x="2923978" y="5722273"/>
                  <a:pt x="2923978" y="5722273"/>
                  <a:pt x="2923978" y="5719708"/>
                </a:cubicBezTo>
                <a:cubicBezTo>
                  <a:pt x="2939368" y="5681235"/>
                  <a:pt x="2962452" y="5650456"/>
                  <a:pt x="2982970" y="5622242"/>
                </a:cubicBezTo>
                <a:cubicBezTo>
                  <a:pt x="2998360" y="5603006"/>
                  <a:pt x="3013108" y="5583769"/>
                  <a:pt x="3025612" y="5561967"/>
                </a:cubicBezTo>
                <a:lnTo>
                  <a:pt x="3040513" y="5531102"/>
                </a:lnTo>
                <a:lnTo>
                  <a:pt x="3033948" y="5551708"/>
                </a:lnTo>
                <a:cubicBezTo>
                  <a:pt x="3023368" y="5571586"/>
                  <a:pt x="3009902" y="5590181"/>
                  <a:pt x="2995795" y="5609418"/>
                </a:cubicBezTo>
                <a:cubicBezTo>
                  <a:pt x="2972711" y="5640197"/>
                  <a:pt x="2947062" y="5670975"/>
                  <a:pt x="2939368" y="5712013"/>
                </a:cubicBezTo>
                <a:lnTo>
                  <a:pt x="2936802" y="5719708"/>
                </a:lnTo>
                <a:lnTo>
                  <a:pt x="2944497" y="5719708"/>
                </a:lnTo>
                <a:cubicBezTo>
                  <a:pt x="2970146" y="5719708"/>
                  <a:pt x="2972711" y="5704319"/>
                  <a:pt x="2972711" y="5694059"/>
                </a:cubicBezTo>
                <a:cubicBezTo>
                  <a:pt x="2972711" y="5688929"/>
                  <a:pt x="2972711" y="5683800"/>
                  <a:pt x="2975276" y="5681235"/>
                </a:cubicBezTo>
                <a:cubicBezTo>
                  <a:pt x="2982970" y="5663280"/>
                  <a:pt x="2998360" y="5642761"/>
                  <a:pt x="3013749" y="5622242"/>
                </a:cubicBezTo>
                <a:cubicBezTo>
                  <a:pt x="3052222" y="5570944"/>
                  <a:pt x="3098391" y="5511952"/>
                  <a:pt x="3070177" y="5435005"/>
                </a:cubicBezTo>
                <a:lnTo>
                  <a:pt x="3070177" y="5432440"/>
                </a:lnTo>
                <a:lnTo>
                  <a:pt x="3067612" y="5432440"/>
                </a:lnTo>
                <a:cubicBezTo>
                  <a:pt x="3065047" y="5432440"/>
                  <a:pt x="3065047" y="5432440"/>
                  <a:pt x="3062482" y="5432440"/>
                </a:cubicBezTo>
                <a:cubicBezTo>
                  <a:pt x="3066331" y="5402944"/>
                  <a:pt x="3075307" y="5372166"/>
                  <a:pt x="3087811" y="5342990"/>
                </a:cubicBezTo>
                <a:lnTo>
                  <a:pt x="3119983" y="5287742"/>
                </a:lnTo>
                <a:lnTo>
                  <a:pt x="3091658" y="5361585"/>
                </a:lnTo>
                <a:cubicBezTo>
                  <a:pt x="3077230" y="5425387"/>
                  <a:pt x="3080436" y="5493998"/>
                  <a:pt x="3106085" y="5545295"/>
                </a:cubicBezTo>
                <a:cubicBezTo>
                  <a:pt x="3103520" y="5545295"/>
                  <a:pt x="3100955" y="5547860"/>
                  <a:pt x="3098391" y="5547860"/>
                </a:cubicBezTo>
                <a:cubicBezTo>
                  <a:pt x="3088132" y="5550425"/>
                  <a:pt x="3075307" y="5555555"/>
                  <a:pt x="3070177" y="5570944"/>
                </a:cubicBezTo>
                <a:lnTo>
                  <a:pt x="3070177" y="5573509"/>
                </a:lnTo>
                <a:lnTo>
                  <a:pt x="3070177" y="5576074"/>
                </a:lnTo>
                <a:cubicBezTo>
                  <a:pt x="3072741" y="5596593"/>
                  <a:pt x="3075307" y="5622242"/>
                  <a:pt x="3062482" y="5637632"/>
                </a:cubicBezTo>
                <a:cubicBezTo>
                  <a:pt x="3049658" y="5635067"/>
                  <a:pt x="3036833" y="5637632"/>
                  <a:pt x="3026574" y="5647891"/>
                </a:cubicBezTo>
                <a:lnTo>
                  <a:pt x="3026574" y="5650456"/>
                </a:lnTo>
                <a:lnTo>
                  <a:pt x="3026574" y="5653021"/>
                </a:lnTo>
                <a:cubicBezTo>
                  <a:pt x="3026574" y="5658151"/>
                  <a:pt x="3026574" y="5665846"/>
                  <a:pt x="3026574" y="5670975"/>
                </a:cubicBezTo>
                <a:cubicBezTo>
                  <a:pt x="3026574" y="5696624"/>
                  <a:pt x="3024010" y="5719708"/>
                  <a:pt x="3008619" y="5735098"/>
                </a:cubicBezTo>
                <a:cubicBezTo>
                  <a:pt x="2959886" y="5724838"/>
                  <a:pt x="2936802" y="5753052"/>
                  <a:pt x="2913718" y="5776136"/>
                </a:cubicBezTo>
                <a:cubicBezTo>
                  <a:pt x="2911153" y="5781266"/>
                  <a:pt x="2908589" y="5783830"/>
                  <a:pt x="2903459" y="5788960"/>
                </a:cubicBezTo>
                <a:cubicBezTo>
                  <a:pt x="2877810" y="5778701"/>
                  <a:pt x="2854726" y="5778701"/>
                  <a:pt x="2839336" y="5786395"/>
                </a:cubicBezTo>
                <a:cubicBezTo>
                  <a:pt x="2826512" y="5794090"/>
                  <a:pt x="2816252" y="5806915"/>
                  <a:pt x="2808558" y="5824869"/>
                </a:cubicBezTo>
                <a:cubicBezTo>
                  <a:pt x="2790603" y="5817174"/>
                  <a:pt x="2777779" y="5822304"/>
                  <a:pt x="2764954" y="5824869"/>
                </a:cubicBezTo>
                <a:cubicBezTo>
                  <a:pt x="2762389" y="5827433"/>
                  <a:pt x="2759825" y="5827433"/>
                  <a:pt x="2757260" y="5827433"/>
                </a:cubicBezTo>
                <a:cubicBezTo>
                  <a:pt x="2762389" y="5781266"/>
                  <a:pt x="2780344" y="5742792"/>
                  <a:pt x="2800863" y="5704319"/>
                </a:cubicBezTo>
                <a:cubicBezTo>
                  <a:pt x="2823947" y="5660715"/>
                  <a:pt x="2847031" y="5614548"/>
                  <a:pt x="2849596" y="5552990"/>
                </a:cubicBezTo>
                <a:lnTo>
                  <a:pt x="2836771" y="5550425"/>
                </a:lnTo>
                <a:cubicBezTo>
                  <a:pt x="2829077" y="5596593"/>
                  <a:pt x="2808558" y="5640197"/>
                  <a:pt x="2788038" y="5681235"/>
                </a:cubicBezTo>
                <a:cubicBezTo>
                  <a:pt x="2757260" y="5742792"/>
                  <a:pt x="2731611" y="5799220"/>
                  <a:pt x="2747000" y="5863342"/>
                </a:cubicBezTo>
                <a:cubicBezTo>
                  <a:pt x="2741870" y="5827433"/>
                  <a:pt x="2736741" y="5796655"/>
                  <a:pt x="2700832" y="5773571"/>
                </a:cubicBezTo>
                <a:cubicBezTo>
                  <a:pt x="2705962" y="5758181"/>
                  <a:pt x="2705962" y="5745357"/>
                  <a:pt x="2703397" y="5735098"/>
                </a:cubicBezTo>
                <a:cubicBezTo>
                  <a:pt x="2700832" y="5732533"/>
                  <a:pt x="2698267" y="5729968"/>
                  <a:pt x="2695702" y="5727403"/>
                </a:cubicBezTo>
                <a:cubicBezTo>
                  <a:pt x="2695702" y="5722273"/>
                  <a:pt x="2693137" y="5719708"/>
                  <a:pt x="2693137" y="5714578"/>
                </a:cubicBezTo>
                <a:cubicBezTo>
                  <a:pt x="2672618" y="5691494"/>
                  <a:pt x="2623886" y="5691494"/>
                  <a:pt x="2585412" y="5673540"/>
                </a:cubicBezTo>
                <a:cubicBezTo>
                  <a:pt x="2544374" y="5653021"/>
                  <a:pt x="2534114" y="5614548"/>
                  <a:pt x="2500770" y="5604288"/>
                </a:cubicBezTo>
                <a:cubicBezTo>
                  <a:pt x="2482816" y="5558120"/>
                  <a:pt x="2441778" y="5535036"/>
                  <a:pt x="2418694" y="5493997"/>
                </a:cubicBezTo>
                <a:cubicBezTo>
                  <a:pt x="2441778" y="5478608"/>
                  <a:pt x="2464863" y="5463219"/>
                  <a:pt x="2485381" y="5445265"/>
                </a:cubicBezTo>
                <a:lnTo>
                  <a:pt x="2477686" y="5435005"/>
                </a:lnTo>
                <a:cubicBezTo>
                  <a:pt x="2454602" y="5450394"/>
                  <a:pt x="2426389" y="5460654"/>
                  <a:pt x="2400741" y="5470914"/>
                </a:cubicBezTo>
                <a:cubicBezTo>
                  <a:pt x="2398175" y="5470914"/>
                  <a:pt x="2395610" y="5473479"/>
                  <a:pt x="2393045" y="5473479"/>
                </a:cubicBezTo>
                <a:cubicBezTo>
                  <a:pt x="2390480" y="5468348"/>
                  <a:pt x="2387915" y="5463219"/>
                  <a:pt x="2385350" y="5458089"/>
                </a:cubicBezTo>
                <a:cubicBezTo>
                  <a:pt x="2369962" y="5470914"/>
                  <a:pt x="2349442" y="5483738"/>
                  <a:pt x="2323793" y="5488868"/>
                </a:cubicBezTo>
                <a:cubicBezTo>
                  <a:pt x="2480251" y="5383707"/>
                  <a:pt x="2654665" y="5286241"/>
                  <a:pt x="2854726" y="5229814"/>
                </a:cubicBezTo>
                <a:cubicBezTo>
                  <a:pt x="2918848" y="5193905"/>
                  <a:pt x="2988100" y="5163126"/>
                  <a:pt x="3054787" y="5132348"/>
                </a:cubicBezTo>
                <a:cubicBezTo>
                  <a:pt x="3247155" y="5045141"/>
                  <a:pt x="3444651" y="4955370"/>
                  <a:pt x="3567766" y="4770698"/>
                </a:cubicBezTo>
                <a:lnTo>
                  <a:pt x="3557507" y="4763003"/>
                </a:lnTo>
                <a:cubicBezTo>
                  <a:pt x="3521598" y="4788652"/>
                  <a:pt x="3490819" y="4819431"/>
                  <a:pt x="3460041" y="4850210"/>
                </a:cubicBezTo>
                <a:cubicBezTo>
                  <a:pt x="3431827" y="4880988"/>
                  <a:pt x="3403613" y="4909202"/>
                  <a:pt x="3370269" y="4934851"/>
                </a:cubicBezTo>
                <a:cubicBezTo>
                  <a:pt x="3324101" y="4968194"/>
                  <a:pt x="3275368" y="4996408"/>
                  <a:pt x="3224070" y="5019492"/>
                </a:cubicBezTo>
                <a:cubicBezTo>
                  <a:pt x="3226635" y="5011798"/>
                  <a:pt x="3231765" y="5009233"/>
                  <a:pt x="3236896" y="5006668"/>
                </a:cubicBezTo>
                <a:cubicBezTo>
                  <a:pt x="3242025" y="5004103"/>
                  <a:pt x="3247155" y="5001538"/>
                  <a:pt x="3252284" y="4993843"/>
                </a:cubicBezTo>
                <a:cubicBezTo>
                  <a:pt x="3360009" y="4952805"/>
                  <a:pt x="3439521" y="4870729"/>
                  <a:pt x="3516468" y="4783522"/>
                </a:cubicBezTo>
                <a:lnTo>
                  <a:pt x="3506209" y="4775827"/>
                </a:lnTo>
                <a:lnTo>
                  <a:pt x="3478923" y="4798380"/>
                </a:lnTo>
                <a:lnTo>
                  <a:pt x="3494667" y="4781598"/>
                </a:lnTo>
                <a:cubicBezTo>
                  <a:pt x="3526728" y="4742484"/>
                  <a:pt x="3553659" y="4698880"/>
                  <a:pt x="3578025" y="4647583"/>
                </a:cubicBezTo>
                <a:cubicBezTo>
                  <a:pt x="3588285" y="4627064"/>
                  <a:pt x="3624194" y="4598850"/>
                  <a:pt x="3657537" y="4575765"/>
                </a:cubicBezTo>
                <a:cubicBezTo>
                  <a:pt x="3675491" y="4562941"/>
                  <a:pt x="3690881" y="4552681"/>
                  <a:pt x="3701140" y="4542421"/>
                </a:cubicBezTo>
                <a:cubicBezTo>
                  <a:pt x="3739614" y="4509078"/>
                  <a:pt x="3780652" y="4470604"/>
                  <a:pt x="3816561" y="4432131"/>
                </a:cubicBezTo>
                <a:cubicBezTo>
                  <a:pt x="3824256" y="4429566"/>
                  <a:pt x="3831309" y="4428925"/>
                  <a:pt x="3837721" y="4429886"/>
                </a:cubicBezTo>
                <a:close/>
                <a:moveTo>
                  <a:pt x="3608804" y="4373138"/>
                </a:moveTo>
                <a:cubicBezTo>
                  <a:pt x="3606239" y="4380833"/>
                  <a:pt x="3603033" y="4388528"/>
                  <a:pt x="3599186" y="4395260"/>
                </a:cubicBezTo>
                <a:lnTo>
                  <a:pt x="3598855" y="4395662"/>
                </a:lnTo>
                <a:close/>
                <a:moveTo>
                  <a:pt x="1202978" y="4280134"/>
                </a:moveTo>
                <a:lnTo>
                  <a:pt x="1203016" y="4280201"/>
                </a:lnTo>
                <a:cubicBezTo>
                  <a:pt x="1208867" y="4297394"/>
                  <a:pt x="1212234" y="4316230"/>
                  <a:pt x="1213837" y="4335627"/>
                </a:cubicBezTo>
                <a:lnTo>
                  <a:pt x="1213841" y="4336569"/>
                </a:lnTo>
                <a:close/>
                <a:moveTo>
                  <a:pt x="3593417" y="4262848"/>
                </a:moveTo>
                <a:cubicBezTo>
                  <a:pt x="3593417" y="4262848"/>
                  <a:pt x="3595982" y="4265413"/>
                  <a:pt x="3595982" y="4265413"/>
                </a:cubicBezTo>
                <a:lnTo>
                  <a:pt x="3593417" y="4278237"/>
                </a:lnTo>
                <a:cubicBezTo>
                  <a:pt x="3593417" y="4273108"/>
                  <a:pt x="3593417" y="4267978"/>
                  <a:pt x="3593417" y="4262848"/>
                </a:cubicBezTo>
                <a:close/>
                <a:moveTo>
                  <a:pt x="1043592" y="4224374"/>
                </a:moveTo>
                <a:cubicBezTo>
                  <a:pt x="1050966" y="4222450"/>
                  <a:pt x="1059302" y="4221809"/>
                  <a:pt x="1069562" y="4224374"/>
                </a:cubicBezTo>
                <a:cubicBezTo>
                  <a:pt x="1079821" y="4226939"/>
                  <a:pt x="1092646" y="4232069"/>
                  <a:pt x="1102905" y="4239764"/>
                </a:cubicBezTo>
                <a:cubicBezTo>
                  <a:pt x="1120859" y="4252588"/>
                  <a:pt x="1138814" y="4262847"/>
                  <a:pt x="1154203" y="4257718"/>
                </a:cubicBezTo>
                <a:cubicBezTo>
                  <a:pt x="1159333" y="4255153"/>
                  <a:pt x="1164463" y="4252588"/>
                  <a:pt x="1167028" y="4250023"/>
                </a:cubicBezTo>
                <a:cubicBezTo>
                  <a:pt x="1184982" y="4306451"/>
                  <a:pt x="1192677" y="4370573"/>
                  <a:pt x="1195241" y="4450085"/>
                </a:cubicBezTo>
                <a:lnTo>
                  <a:pt x="1208066" y="4450085"/>
                </a:lnTo>
                <a:cubicBezTo>
                  <a:pt x="1210631" y="4432772"/>
                  <a:pt x="1212875" y="4413856"/>
                  <a:pt x="1214078" y="4394419"/>
                </a:cubicBezTo>
                <a:lnTo>
                  <a:pt x="1213841" y="4336569"/>
                </a:lnTo>
                <a:lnTo>
                  <a:pt x="1218967" y="4363199"/>
                </a:lnTo>
                <a:cubicBezTo>
                  <a:pt x="1226020" y="4433414"/>
                  <a:pt x="1223455" y="4512926"/>
                  <a:pt x="1218326" y="4591155"/>
                </a:cubicBezTo>
                <a:cubicBezTo>
                  <a:pt x="1149073" y="4547552"/>
                  <a:pt x="1038782" y="4539857"/>
                  <a:pt x="941316" y="4573201"/>
                </a:cubicBezTo>
                <a:cubicBezTo>
                  <a:pt x="959271" y="4514208"/>
                  <a:pt x="1064432" y="4529597"/>
                  <a:pt x="1092646" y="4493689"/>
                </a:cubicBezTo>
                <a:cubicBezTo>
                  <a:pt x="1056737" y="4444955"/>
                  <a:pt x="1002874" y="4485993"/>
                  <a:pt x="956705" y="4473169"/>
                </a:cubicBezTo>
                <a:cubicBezTo>
                  <a:pt x="977226" y="4452650"/>
                  <a:pt x="1020829" y="4457779"/>
                  <a:pt x="1036217" y="4432130"/>
                </a:cubicBezTo>
                <a:cubicBezTo>
                  <a:pt x="961835" y="4411611"/>
                  <a:pt x="910537" y="4475734"/>
                  <a:pt x="836155" y="4442390"/>
                </a:cubicBezTo>
                <a:cubicBezTo>
                  <a:pt x="820766" y="4419306"/>
                  <a:pt x="789987" y="4414176"/>
                  <a:pt x="756644" y="4411611"/>
                </a:cubicBezTo>
                <a:cubicBezTo>
                  <a:pt x="802812" y="4332100"/>
                  <a:pt x="877194" y="4273107"/>
                  <a:pt x="966965" y="4226939"/>
                </a:cubicBezTo>
                <a:cubicBezTo>
                  <a:pt x="974661" y="4232069"/>
                  <a:pt x="982354" y="4237198"/>
                  <a:pt x="992614" y="4242329"/>
                </a:cubicBezTo>
                <a:lnTo>
                  <a:pt x="995179" y="4242329"/>
                </a:lnTo>
                <a:cubicBezTo>
                  <a:pt x="1005438" y="4242329"/>
                  <a:pt x="1015699" y="4237198"/>
                  <a:pt x="1023394" y="4232069"/>
                </a:cubicBezTo>
                <a:cubicBezTo>
                  <a:pt x="1029805" y="4229504"/>
                  <a:pt x="1036218" y="4226298"/>
                  <a:pt x="1043592" y="4224374"/>
                </a:cubicBezTo>
                <a:close/>
                <a:moveTo>
                  <a:pt x="1177077" y="4220738"/>
                </a:moveTo>
                <a:lnTo>
                  <a:pt x="1200291" y="4266174"/>
                </a:lnTo>
                <a:lnTo>
                  <a:pt x="1202978" y="4280134"/>
                </a:lnTo>
                <a:lnTo>
                  <a:pt x="1177287" y="4234634"/>
                </a:lnTo>
                <a:close/>
                <a:moveTo>
                  <a:pt x="1226019" y="4196161"/>
                </a:moveTo>
                <a:cubicBezTo>
                  <a:pt x="1254232" y="4208985"/>
                  <a:pt x="1259363" y="4239764"/>
                  <a:pt x="1264493" y="4270543"/>
                </a:cubicBezTo>
                <a:cubicBezTo>
                  <a:pt x="1254232" y="4242329"/>
                  <a:pt x="1238843" y="4216680"/>
                  <a:pt x="1226019" y="4196161"/>
                </a:cubicBezTo>
                <a:close/>
                <a:moveTo>
                  <a:pt x="1161898" y="4191031"/>
                </a:moveTo>
                <a:cubicBezTo>
                  <a:pt x="1164463" y="4193595"/>
                  <a:pt x="1164463" y="4196160"/>
                  <a:pt x="1167028" y="4196160"/>
                </a:cubicBezTo>
                <a:cubicBezTo>
                  <a:pt x="1170875" y="4201290"/>
                  <a:pt x="1174722" y="4207061"/>
                  <a:pt x="1176966" y="4213473"/>
                </a:cubicBezTo>
                <a:lnTo>
                  <a:pt x="1177077" y="4220738"/>
                </a:lnTo>
                <a:close/>
                <a:moveTo>
                  <a:pt x="1272187" y="4175642"/>
                </a:moveTo>
                <a:cubicBezTo>
                  <a:pt x="1323484" y="4211550"/>
                  <a:pt x="1400431" y="4216680"/>
                  <a:pt x="1446599" y="4185901"/>
                </a:cubicBezTo>
                <a:cubicBezTo>
                  <a:pt x="1454294" y="4191031"/>
                  <a:pt x="1459425" y="4193596"/>
                  <a:pt x="1467119" y="4198726"/>
                </a:cubicBezTo>
                <a:cubicBezTo>
                  <a:pt x="1485073" y="4211550"/>
                  <a:pt x="1508157" y="4224375"/>
                  <a:pt x="1533806" y="4221810"/>
                </a:cubicBezTo>
                <a:cubicBezTo>
                  <a:pt x="1541500" y="4242329"/>
                  <a:pt x="1562020" y="4252588"/>
                  <a:pt x="1582539" y="4260283"/>
                </a:cubicBezTo>
                <a:cubicBezTo>
                  <a:pt x="1590233" y="4262848"/>
                  <a:pt x="1595363" y="4265413"/>
                  <a:pt x="1600493" y="4267978"/>
                </a:cubicBezTo>
                <a:lnTo>
                  <a:pt x="1605623" y="4270543"/>
                </a:lnTo>
                <a:lnTo>
                  <a:pt x="1608188" y="4267978"/>
                </a:lnTo>
                <a:cubicBezTo>
                  <a:pt x="1623578" y="4252588"/>
                  <a:pt x="1646662" y="4260283"/>
                  <a:pt x="1656922" y="4262848"/>
                </a:cubicBezTo>
                <a:cubicBezTo>
                  <a:pt x="1677441" y="4270543"/>
                  <a:pt x="1695395" y="4288497"/>
                  <a:pt x="1695395" y="4301321"/>
                </a:cubicBezTo>
                <a:cubicBezTo>
                  <a:pt x="1697960" y="4337230"/>
                  <a:pt x="1659487" y="4385963"/>
                  <a:pt x="1628708" y="4429566"/>
                </a:cubicBezTo>
                <a:cubicBezTo>
                  <a:pt x="1600493" y="4470604"/>
                  <a:pt x="1574844" y="4503948"/>
                  <a:pt x="1574844" y="4529597"/>
                </a:cubicBezTo>
                <a:lnTo>
                  <a:pt x="1574844" y="4544986"/>
                </a:lnTo>
                <a:lnTo>
                  <a:pt x="1585104" y="4534727"/>
                </a:lnTo>
                <a:cubicBezTo>
                  <a:pt x="1615883" y="4501383"/>
                  <a:pt x="1641532" y="4455215"/>
                  <a:pt x="1667181" y="4409047"/>
                </a:cubicBezTo>
                <a:cubicBezTo>
                  <a:pt x="1677441" y="4388528"/>
                  <a:pt x="1687700" y="4370574"/>
                  <a:pt x="1697960" y="4355184"/>
                </a:cubicBezTo>
                <a:cubicBezTo>
                  <a:pt x="1674876" y="4421872"/>
                  <a:pt x="1636402" y="4478299"/>
                  <a:pt x="1600493" y="4529597"/>
                </a:cubicBezTo>
                <a:cubicBezTo>
                  <a:pt x="1585104" y="4555246"/>
                  <a:pt x="1567150" y="4578330"/>
                  <a:pt x="1554325" y="4601414"/>
                </a:cubicBezTo>
                <a:lnTo>
                  <a:pt x="1564585" y="4609108"/>
                </a:lnTo>
                <a:cubicBezTo>
                  <a:pt x="1572279" y="4598849"/>
                  <a:pt x="1579974" y="4588590"/>
                  <a:pt x="1590233" y="4578330"/>
                </a:cubicBezTo>
                <a:cubicBezTo>
                  <a:pt x="1615883" y="4547551"/>
                  <a:pt x="1644097" y="4514207"/>
                  <a:pt x="1667181" y="4473169"/>
                </a:cubicBezTo>
                <a:cubicBezTo>
                  <a:pt x="1703091" y="4450085"/>
                  <a:pt x="1780036" y="4342360"/>
                  <a:pt x="1754388" y="4278237"/>
                </a:cubicBezTo>
                <a:cubicBezTo>
                  <a:pt x="1769777" y="4275672"/>
                  <a:pt x="1780036" y="4285932"/>
                  <a:pt x="1795426" y="4301321"/>
                </a:cubicBezTo>
                <a:cubicBezTo>
                  <a:pt x="1800556" y="4306451"/>
                  <a:pt x="1803120" y="4311581"/>
                  <a:pt x="1808251" y="4314146"/>
                </a:cubicBezTo>
                <a:cubicBezTo>
                  <a:pt x="1805685" y="4391093"/>
                  <a:pt x="1854418" y="4434696"/>
                  <a:pt x="1900586" y="4478299"/>
                </a:cubicBezTo>
                <a:cubicBezTo>
                  <a:pt x="1905716" y="4480864"/>
                  <a:pt x="1910846" y="4485994"/>
                  <a:pt x="1915976" y="4491124"/>
                </a:cubicBezTo>
                <a:cubicBezTo>
                  <a:pt x="1905716" y="4524467"/>
                  <a:pt x="1874937" y="4539856"/>
                  <a:pt x="1851853" y="4552681"/>
                </a:cubicBezTo>
                <a:cubicBezTo>
                  <a:pt x="1849289" y="4555246"/>
                  <a:pt x="1846724" y="4555246"/>
                  <a:pt x="1844159" y="4557811"/>
                </a:cubicBezTo>
                <a:cubicBezTo>
                  <a:pt x="1844159" y="4557811"/>
                  <a:pt x="1841594" y="4555246"/>
                  <a:pt x="1841594" y="4555246"/>
                </a:cubicBezTo>
                <a:lnTo>
                  <a:pt x="1839029" y="4552681"/>
                </a:lnTo>
                <a:lnTo>
                  <a:pt x="1836464" y="4552681"/>
                </a:lnTo>
                <a:cubicBezTo>
                  <a:pt x="1700525" y="4606544"/>
                  <a:pt x="1603058" y="4778392"/>
                  <a:pt x="1600493" y="4957934"/>
                </a:cubicBezTo>
                <a:cubicBezTo>
                  <a:pt x="1600493" y="4991278"/>
                  <a:pt x="1603058" y="5022056"/>
                  <a:pt x="1608188" y="5055400"/>
                </a:cubicBezTo>
                <a:cubicBezTo>
                  <a:pt x="1603058" y="5055400"/>
                  <a:pt x="1600493" y="5052835"/>
                  <a:pt x="1595363" y="5052835"/>
                </a:cubicBezTo>
                <a:cubicBezTo>
                  <a:pt x="1595363" y="5063095"/>
                  <a:pt x="1600493" y="5068224"/>
                  <a:pt x="1603058" y="5063095"/>
                </a:cubicBezTo>
                <a:cubicBezTo>
                  <a:pt x="1605623" y="5086179"/>
                  <a:pt x="1610752" y="5109263"/>
                  <a:pt x="1618449" y="5132347"/>
                </a:cubicBezTo>
                <a:cubicBezTo>
                  <a:pt x="1615883" y="5134911"/>
                  <a:pt x="1613318" y="5137477"/>
                  <a:pt x="1613318" y="5140042"/>
                </a:cubicBezTo>
                <a:cubicBezTo>
                  <a:pt x="1597929" y="5142606"/>
                  <a:pt x="1595363" y="5127217"/>
                  <a:pt x="1603058" y="5119522"/>
                </a:cubicBezTo>
                <a:cubicBezTo>
                  <a:pt x="1600493" y="5119522"/>
                  <a:pt x="1597929" y="5122087"/>
                  <a:pt x="1595363" y="5122087"/>
                </a:cubicBezTo>
                <a:cubicBezTo>
                  <a:pt x="1569714" y="5045140"/>
                  <a:pt x="1556890" y="4957934"/>
                  <a:pt x="1569714" y="4860468"/>
                </a:cubicBezTo>
                <a:cubicBezTo>
                  <a:pt x="1582539" y="4750178"/>
                  <a:pt x="1641532" y="4639887"/>
                  <a:pt x="1726174" y="4570635"/>
                </a:cubicBezTo>
                <a:cubicBezTo>
                  <a:pt x="1746693" y="4552681"/>
                  <a:pt x="1769777" y="4550116"/>
                  <a:pt x="1792861" y="4544986"/>
                </a:cubicBezTo>
                <a:cubicBezTo>
                  <a:pt x="1815945" y="4539856"/>
                  <a:pt x="1839029" y="4537292"/>
                  <a:pt x="1859548" y="4521902"/>
                </a:cubicBezTo>
                <a:lnTo>
                  <a:pt x="1872373" y="4514207"/>
                </a:lnTo>
                <a:lnTo>
                  <a:pt x="1856983" y="4511643"/>
                </a:lnTo>
                <a:cubicBezTo>
                  <a:pt x="1805685" y="4501383"/>
                  <a:pt x="1749258" y="4514207"/>
                  <a:pt x="1700525" y="4552681"/>
                </a:cubicBezTo>
                <a:cubicBezTo>
                  <a:pt x="1613318" y="4619368"/>
                  <a:pt x="1544065" y="4755308"/>
                  <a:pt x="1531241" y="4888682"/>
                </a:cubicBezTo>
                <a:cubicBezTo>
                  <a:pt x="1523546" y="4975888"/>
                  <a:pt x="1538935" y="5055400"/>
                  <a:pt x="1564585" y="5129782"/>
                </a:cubicBezTo>
                <a:cubicBezTo>
                  <a:pt x="1551760" y="5129782"/>
                  <a:pt x="1538935" y="5132347"/>
                  <a:pt x="1526111" y="5129782"/>
                </a:cubicBezTo>
                <a:cubicBezTo>
                  <a:pt x="1520982" y="5106698"/>
                  <a:pt x="1479943" y="5099003"/>
                  <a:pt x="1451729" y="5083614"/>
                </a:cubicBezTo>
                <a:cubicBezTo>
                  <a:pt x="1454294" y="5078484"/>
                  <a:pt x="1456859" y="5073354"/>
                  <a:pt x="1467119" y="5073354"/>
                </a:cubicBezTo>
                <a:cubicBezTo>
                  <a:pt x="1456859" y="5057965"/>
                  <a:pt x="1436340" y="5050270"/>
                  <a:pt x="1415821" y="5042576"/>
                </a:cubicBezTo>
                <a:cubicBezTo>
                  <a:pt x="1400431" y="5006667"/>
                  <a:pt x="1410691" y="4978453"/>
                  <a:pt x="1379912" y="4957934"/>
                </a:cubicBezTo>
                <a:cubicBezTo>
                  <a:pt x="1415821" y="4934850"/>
                  <a:pt x="1400431" y="4893812"/>
                  <a:pt x="1377347" y="4880987"/>
                </a:cubicBezTo>
                <a:cubicBezTo>
                  <a:pt x="1379912" y="4880987"/>
                  <a:pt x="1382478" y="4878422"/>
                  <a:pt x="1385042" y="4878422"/>
                </a:cubicBezTo>
                <a:cubicBezTo>
                  <a:pt x="1390172" y="4801475"/>
                  <a:pt x="1344004" y="4752743"/>
                  <a:pt x="1364523" y="4688620"/>
                </a:cubicBezTo>
                <a:cubicBezTo>
                  <a:pt x="1349133" y="4670666"/>
                  <a:pt x="1292706" y="4665536"/>
                  <a:pt x="1279881" y="4662971"/>
                </a:cubicBezTo>
                <a:cubicBezTo>
                  <a:pt x="1269622" y="4637322"/>
                  <a:pt x="1254232" y="4616803"/>
                  <a:pt x="1231148" y="4598849"/>
                </a:cubicBezTo>
                <a:cubicBezTo>
                  <a:pt x="1254232" y="4450085"/>
                  <a:pt x="1261927" y="4278237"/>
                  <a:pt x="1172156" y="4178207"/>
                </a:cubicBezTo>
                <a:cubicBezTo>
                  <a:pt x="1197805" y="4188466"/>
                  <a:pt x="1223454" y="4234634"/>
                  <a:pt x="1238843" y="4273108"/>
                </a:cubicBezTo>
                <a:cubicBezTo>
                  <a:pt x="1254232" y="4311581"/>
                  <a:pt x="1254232" y="4352619"/>
                  <a:pt x="1254232" y="4391093"/>
                </a:cubicBezTo>
                <a:cubicBezTo>
                  <a:pt x="1254232" y="4409047"/>
                  <a:pt x="1254232" y="4427001"/>
                  <a:pt x="1256797" y="4442390"/>
                </a:cubicBezTo>
                <a:lnTo>
                  <a:pt x="1269622" y="4442390"/>
                </a:lnTo>
                <a:cubicBezTo>
                  <a:pt x="1282446" y="4393658"/>
                  <a:pt x="1282446" y="4352619"/>
                  <a:pt x="1274751" y="4314146"/>
                </a:cubicBezTo>
                <a:cubicBezTo>
                  <a:pt x="1274751" y="4316711"/>
                  <a:pt x="1277316" y="4316711"/>
                  <a:pt x="1277316" y="4319276"/>
                </a:cubicBezTo>
                <a:lnTo>
                  <a:pt x="1287576" y="4334665"/>
                </a:lnTo>
                <a:lnTo>
                  <a:pt x="1287576" y="4316711"/>
                </a:lnTo>
                <a:cubicBezTo>
                  <a:pt x="1290141" y="4270543"/>
                  <a:pt x="1279881" y="4229505"/>
                  <a:pt x="1259362" y="4193596"/>
                </a:cubicBezTo>
                <a:cubicBezTo>
                  <a:pt x="1264492" y="4191031"/>
                  <a:pt x="1264492" y="4185901"/>
                  <a:pt x="1267057" y="4183336"/>
                </a:cubicBezTo>
                <a:cubicBezTo>
                  <a:pt x="1269622" y="4180771"/>
                  <a:pt x="1269622" y="4175642"/>
                  <a:pt x="1272187" y="4175642"/>
                </a:cubicBezTo>
                <a:close/>
                <a:moveTo>
                  <a:pt x="1131119" y="4165382"/>
                </a:moveTo>
                <a:cubicBezTo>
                  <a:pt x="1131119" y="4167946"/>
                  <a:pt x="1128554" y="4170511"/>
                  <a:pt x="1123424" y="4173076"/>
                </a:cubicBezTo>
                <a:lnTo>
                  <a:pt x="1120859" y="4175641"/>
                </a:lnTo>
                <a:lnTo>
                  <a:pt x="1123424" y="4178206"/>
                </a:lnTo>
                <a:cubicBezTo>
                  <a:pt x="1125989" y="4185901"/>
                  <a:pt x="1131119" y="4191031"/>
                  <a:pt x="1136249" y="4198725"/>
                </a:cubicBezTo>
                <a:cubicBezTo>
                  <a:pt x="1141379" y="4206421"/>
                  <a:pt x="1146508" y="4214116"/>
                  <a:pt x="1149073" y="4221810"/>
                </a:cubicBezTo>
                <a:cubicBezTo>
                  <a:pt x="1131119" y="4221810"/>
                  <a:pt x="1115730" y="4216681"/>
                  <a:pt x="1097774" y="4208986"/>
                </a:cubicBezTo>
                <a:cubicBezTo>
                  <a:pt x="1079821" y="4203856"/>
                  <a:pt x="1061866" y="4196160"/>
                  <a:pt x="1041347" y="4196160"/>
                </a:cubicBezTo>
                <a:cubicBezTo>
                  <a:pt x="1069560" y="4183336"/>
                  <a:pt x="1100339" y="4173076"/>
                  <a:pt x="1131119" y="4165382"/>
                </a:cubicBezTo>
                <a:close/>
                <a:moveTo>
                  <a:pt x="6001917" y="4150997"/>
                </a:moveTo>
                <a:lnTo>
                  <a:pt x="6002491" y="4151596"/>
                </a:lnTo>
                <a:cubicBezTo>
                  <a:pt x="6005056" y="4154481"/>
                  <a:pt x="6008262" y="4158970"/>
                  <a:pt x="6006980" y="4162817"/>
                </a:cubicBezTo>
                <a:cubicBezTo>
                  <a:pt x="6019805" y="4157687"/>
                  <a:pt x="6019805" y="4175641"/>
                  <a:pt x="6024935" y="4165382"/>
                </a:cubicBezTo>
                <a:cubicBezTo>
                  <a:pt x="6037759" y="4167947"/>
                  <a:pt x="6022370" y="4178206"/>
                  <a:pt x="6037759" y="4178206"/>
                </a:cubicBezTo>
                <a:cubicBezTo>
                  <a:pt x="6035194" y="4185901"/>
                  <a:pt x="6032629" y="4191032"/>
                  <a:pt x="6032629" y="4198726"/>
                </a:cubicBezTo>
                <a:cubicBezTo>
                  <a:pt x="6022370" y="4196162"/>
                  <a:pt x="6019805" y="4203856"/>
                  <a:pt x="6009544" y="4201291"/>
                </a:cubicBezTo>
                <a:cubicBezTo>
                  <a:pt x="6004414" y="4193597"/>
                  <a:pt x="6006980" y="4191032"/>
                  <a:pt x="5996720" y="4185901"/>
                </a:cubicBezTo>
                <a:cubicBezTo>
                  <a:pt x="5998003" y="4179489"/>
                  <a:pt x="6001209" y="4174359"/>
                  <a:pt x="6003132" y="4168909"/>
                </a:cubicBezTo>
                <a:close/>
                <a:moveTo>
                  <a:pt x="5999765" y="4148750"/>
                </a:moveTo>
                <a:cubicBezTo>
                  <a:pt x="5999445" y="4148389"/>
                  <a:pt x="5999926" y="4148710"/>
                  <a:pt x="6001849" y="4149992"/>
                </a:cubicBezTo>
                <a:lnTo>
                  <a:pt x="6001917" y="4150997"/>
                </a:lnTo>
                <a:close/>
                <a:moveTo>
                  <a:pt x="1992923" y="4116649"/>
                </a:moveTo>
                <a:cubicBezTo>
                  <a:pt x="1957015" y="4214115"/>
                  <a:pt x="1915976" y="4314145"/>
                  <a:pt x="1862112" y="4385962"/>
                </a:cubicBezTo>
                <a:cubicBezTo>
                  <a:pt x="1862112" y="4383398"/>
                  <a:pt x="1862112" y="4383398"/>
                  <a:pt x="1862112" y="4383398"/>
                </a:cubicBezTo>
                <a:cubicBezTo>
                  <a:pt x="1859548" y="4375703"/>
                  <a:pt x="1856983" y="4370573"/>
                  <a:pt x="1856983" y="4362879"/>
                </a:cubicBezTo>
                <a:cubicBezTo>
                  <a:pt x="1859548" y="4357749"/>
                  <a:pt x="1864677" y="4355184"/>
                  <a:pt x="1867242" y="4350054"/>
                </a:cubicBezTo>
                <a:cubicBezTo>
                  <a:pt x="1885197" y="4326970"/>
                  <a:pt x="1905717" y="4301321"/>
                  <a:pt x="1908282" y="4273107"/>
                </a:cubicBezTo>
                <a:lnTo>
                  <a:pt x="1900587" y="4270542"/>
                </a:lnTo>
                <a:cubicBezTo>
                  <a:pt x="1928801" y="4214115"/>
                  <a:pt x="1959579" y="4162817"/>
                  <a:pt x="1992923" y="4116649"/>
                </a:cubicBezTo>
                <a:close/>
                <a:moveTo>
                  <a:pt x="5755621" y="4024314"/>
                </a:moveTo>
                <a:cubicBezTo>
                  <a:pt x="5763316" y="4024314"/>
                  <a:pt x="5763316" y="4026878"/>
                  <a:pt x="5758185" y="4032008"/>
                </a:cubicBezTo>
                <a:cubicBezTo>
                  <a:pt x="5758185" y="4032008"/>
                  <a:pt x="5755621" y="4032008"/>
                  <a:pt x="5753056" y="4032008"/>
                </a:cubicBezTo>
                <a:cubicBezTo>
                  <a:pt x="5753056" y="4029443"/>
                  <a:pt x="5755621" y="4029443"/>
                  <a:pt x="5755621" y="4024314"/>
                </a:cubicBezTo>
                <a:close/>
                <a:moveTo>
                  <a:pt x="2108342" y="3960191"/>
                </a:moveTo>
                <a:cubicBezTo>
                  <a:pt x="2062175" y="4132038"/>
                  <a:pt x="1998051" y="4265413"/>
                  <a:pt x="1915975" y="4421872"/>
                </a:cubicBezTo>
                <a:cubicBezTo>
                  <a:pt x="1905715" y="4419307"/>
                  <a:pt x="1898021" y="4416742"/>
                  <a:pt x="1892891" y="4416742"/>
                </a:cubicBezTo>
                <a:cubicBezTo>
                  <a:pt x="1915975" y="4368010"/>
                  <a:pt x="1941624" y="4309017"/>
                  <a:pt x="1967274" y="4244894"/>
                </a:cubicBezTo>
                <a:cubicBezTo>
                  <a:pt x="2008311" y="4147428"/>
                  <a:pt x="2051914" y="4037137"/>
                  <a:pt x="2108342" y="3960191"/>
                </a:cubicBezTo>
                <a:close/>
                <a:moveTo>
                  <a:pt x="5973637" y="3885809"/>
                </a:moveTo>
                <a:cubicBezTo>
                  <a:pt x="5971072" y="3890938"/>
                  <a:pt x="5965942" y="3921718"/>
                  <a:pt x="5955682" y="3937108"/>
                </a:cubicBezTo>
                <a:cubicBezTo>
                  <a:pt x="5945423" y="3934543"/>
                  <a:pt x="5937727" y="3934543"/>
                  <a:pt x="5922338" y="3934543"/>
                </a:cubicBezTo>
                <a:cubicBezTo>
                  <a:pt x="5922338" y="3924283"/>
                  <a:pt x="5927467" y="3921718"/>
                  <a:pt x="5919773" y="3914023"/>
                </a:cubicBezTo>
                <a:cubicBezTo>
                  <a:pt x="5927467" y="3896069"/>
                  <a:pt x="5950552" y="3898633"/>
                  <a:pt x="5958247" y="3896069"/>
                </a:cubicBezTo>
                <a:cubicBezTo>
                  <a:pt x="5963377" y="3896069"/>
                  <a:pt x="5958247" y="3901198"/>
                  <a:pt x="5958247" y="3903763"/>
                </a:cubicBezTo>
                <a:cubicBezTo>
                  <a:pt x="5968507" y="3901198"/>
                  <a:pt x="5968507" y="3890938"/>
                  <a:pt x="5973637" y="3885809"/>
                </a:cubicBezTo>
                <a:close/>
                <a:moveTo>
                  <a:pt x="5790488" y="3880078"/>
                </a:moveTo>
                <a:cubicBezTo>
                  <a:pt x="5793133" y="3882122"/>
                  <a:pt x="5792171" y="3896069"/>
                  <a:pt x="5794095" y="3888374"/>
                </a:cubicBezTo>
                <a:cubicBezTo>
                  <a:pt x="5806919" y="3898633"/>
                  <a:pt x="5791530" y="3908894"/>
                  <a:pt x="5788965" y="3919153"/>
                </a:cubicBezTo>
                <a:cubicBezTo>
                  <a:pt x="5771009" y="3903763"/>
                  <a:pt x="5765880" y="3906328"/>
                  <a:pt x="5773574" y="3885809"/>
                </a:cubicBezTo>
                <a:cubicBezTo>
                  <a:pt x="5778705" y="3885809"/>
                  <a:pt x="5796659" y="3885809"/>
                  <a:pt x="5786400" y="3883244"/>
                </a:cubicBezTo>
                <a:cubicBezTo>
                  <a:pt x="5788324" y="3880038"/>
                  <a:pt x="5789606" y="3879397"/>
                  <a:pt x="5790488" y="3880078"/>
                </a:cubicBezTo>
                <a:close/>
                <a:moveTo>
                  <a:pt x="5696628" y="3870419"/>
                </a:moveTo>
                <a:cubicBezTo>
                  <a:pt x="5709454" y="3865289"/>
                  <a:pt x="5701758" y="3888374"/>
                  <a:pt x="5696628" y="3896069"/>
                </a:cubicBezTo>
                <a:cubicBezTo>
                  <a:pt x="5686369" y="3890939"/>
                  <a:pt x="5704323" y="3875549"/>
                  <a:pt x="5696628" y="3870419"/>
                </a:cubicBezTo>
                <a:close/>
                <a:moveTo>
                  <a:pt x="5583773" y="3844771"/>
                </a:moveTo>
                <a:cubicBezTo>
                  <a:pt x="5586338" y="3844771"/>
                  <a:pt x="5583773" y="3852465"/>
                  <a:pt x="5594033" y="3852465"/>
                </a:cubicBezTo>
                <a:cubicBezTo>
                  <a:pt x="5588903" y="3857595"/>
                  <a:pt x="5599162" y="3870421"/>
                  <a:pt x="5586338" y="3872985"/>
                </a:cubicBezTo>
                <a:cubicBezTo>
                  <a:pt x="5591468" y="3862726"/>
                  <a:pt x="5586338" y="3862726"/>
                  <a:pt x="5586338" y="3852465"/>
                </a:cubicBezTo>
                <a:cubicBezTo>
                  <a:pt x="5583773" y="3852465"/>
                  <a:pt x="5583773" y="3855030"/>
                  <a:pt x="5583773" y="3857595"/>
                </a:cubicBezTo>
                <a:cubicBezTo>
                  <a:pt x="5576079" y="3855030"/>
                  <a:pt x="5586338" y="3849900"/>
                  <a:pt x="5583773" y="3844771"/>
                </a:cubicBezTo>
                <a:close/>
                <a:moveTo>
                  <a:pt x="6394279" y="3829381"/>
                </a:moveTo>
                <a:cubicBezTo>
                  <a:pt x="6404539" y="3839640"/>
                  <a:pt x="6445578" y="3862725"/>
                  <a:pt x="6468662" y="3842205"/>
                </a:cubicBezTo>
                <a:cubicBezTo>
                  <a:pt x="6448143" y="3865290"/>
                  <a:pt x="6407103" y="3852466"/>
                  <a:pt x="6394279" y="3829381"/>
                </a:cubicBezTo>
                <a:close/>
                <a:moveTo>
                  <a:pt x="5624811" y="3806298"/>
                </a:moveTo>
                <a:cubicBezTo>
                  <a:pt x="5632506" y="3803733"/>
                  <a:pt x="5629941" y="3811428"/>
                  <a:pt x="5632506" y="3811428"/>
                </a:cubicBezTo>
                <a:cubicBezTo>
                  <a:pt x="5632506" y="3819123"/>
                  <a:pt x="5622247" y="3811428"/>
                  <a:pt x="5624811" y="3806298"/>
                </a:cubicBezTo>
                <a:close/>
                <a:moveTo>
                  <a:pt x="5609423" y="3793473"/>
                </a:moveTo>
                <a:cubicBezTo>
                  <a:pt x="5624812" y="3808862"/>
                  <a:pt x="5622247" y="3824251"/>
                  <a:pt x="5622247" y="3844771"/>
                </a:cubicBezTo>
                <a:cubicBezTo>
                  <a:pt x="5606858" y="3842206"/>
                  <a:pt x="5609423" y="3883245"/>
                  <a:pt x="5622247" y="3883245"/>
                </a:cubicBezTo>
                <a:cubicBezTo>
                  <a:pt x="5622247" y="3890939"/>
                  <a:pt x="5614552" y="3896069"/>
                  <a:pt x="5624812" y="3898634"/>
                </a:cubicBezTo>
                <a:cubicBezTo>
                  <a:pt x="5619682" y="3903764"/>
                  <a:pt x="5622247" y="3908894"/>
                  <a:pt x="5617117" y="3921718"/>
                </a:cubicBezTo>
                <a:cubicBezTo>
                  <a:pt x="5604293" y="3926848"/>
                  <a:pt x="5609423" y="3911459"/>
                  <a:pt x="5596598" y="3911459"/>
                </a:cubicBezTo>
                <a:cubicBezTo>
                  <a:pt x="5599163" y="3898634"/>
                  <a:pt x="5617117" y="3852465"/>
                  <a:pt x="5591468" y="3844771"/>
                </a:cubicBezTo>
                <a:cubicBezTo>
                  <a:pt x="5588903" y="3842206"/>
                  <a:pt x="5596598" y="3842206"/>
                  <a:pt x="5596598" y="3842206"/>
                </a:cubicBezTo>
                <a:cubicBezTo>
                  <a:pt x="5591468" y="3821686"/>
                  <a:pt x="5591468" y="3819122"/>
                  <a:pt x="5609423" y="3793473"/>
                </a:cubicBezTo>
                <a:close/>
                <a:moveTo>
                  <a:pt x="5629941" y="3785779"/>
                </a:moveTo>
                <a:cubicBezTo>
                  <a:pt x="5632506" y="3785779"/>
                  <a:pt x="5629941" y="3790908"/>
                  <a:pt x="5635071" y="3790908"/>
                </a:cubicBezTo>
                <a:cubicBezTo>
                  <a:pt x="5635071" y="3793473"/>
                  <a:pt x="5635071" y="3793473"/>
                  <a:pt x="5632506" y="3793473"/>
                </a:cubicBezTo>
                <a:cubicBezTo>
                  <a:pt x="5632506" y="3793473"/>
                  <a:pt x="5629941" y="3793473"/>
                  <a:pt x="5627377" y="3793473"/>
                </a:cubicBezTo>
                <a:cubicBezTo>
                  <a:pt x="5627377" y="3790908"/>
                  <a:pt x="5629941" y="3788343"/>
                  <a:pt x="5629941" y="3785779"/>
                </a:cubicBezTo>
                <a:close/>
                <a:moveTo>
                  <a:pt x="5940293" y="3785778"/>
                </a:moveTo>
                <a:cubicBezTo>
                  <a:pt x="5968507" y="3783213"/>
                  <a:pt x="5960813" y="3801167"/>
                  <a:pt x="5978767" y="3806297"/>
                </a:cubicBezTo>
                <a:cubicBezTo>
                  <a:pt x="5971072" y="3811427"/>
                  <a:pt x="5968507" y="3821687"/>
                  <a:pt x="5963377" y="3826817"/>
                </a:cubicBezTo>
                <a:cubicBezTo>
                  <a:pt x="5953118" y="3824252"/>
                  <a:pt x="5947988" y="3824252"/>
                  <a:pt x="5945423" y="3826817"/>
                </a:cubicBezTo>
                <a:cubicBezTo>
                  <a:pt x="5940293" y="3819123"/>
                  <a:pt x="5935164" y="3811427"/>
                  <a:pt x="5927468" y="3808862"/>
                </a:cubicBezTo>
                <a:cubicBezTo>
                  <a:pt x="5919773" y="3806297"/>
                  <a:pt x="5914643" y="3811427"/>
                  <a:pt x="5912078" y="3811427"/>
                </a:cubicBezTo>
                <a:cubicBezTo>
                  <a:pt x="5878735" y="3813992"/>
                  <a:pt x="5904384" y="3803732"/>
                  <a:pt x="5932599" y="3806297"/>
                </a:cubicBezTo>
                <a:cubicBezTo>
                  <a:pt x="5940293" y="3798602"/>
                  <a:pt x="5932599" y="3793473"/>
                  <a:pt x="5940293" y="3785778"/>
                </a:cubicBezTo>
                <a:close/>
                <a:moveTo>
                  <a:pt x="5640201" y="3772953"/>
                </a:moveTo>
                <a:cubicBezTo>
                  <a:pt x="5650460" y="3770388"/>
                  <a:pt x="5645330" y="3783212"/>
                  <a:pt x="5642765" y="3785778"/>
                </a:cubicBezTo>
                <a:cubicBezTo>
                  <a:pt x="5640201" y="3785778"/>
                  <a:pt x="5640201" y="3778083"/>
                  <a:pt x="5640201" y="3772953"/>
                </a:cubicBezTo>
                <a:close/>
                <a:moveTo>
                  <a:pt x="5605335" y="3763455"/>
                </a:moveTo>
                <a:cubicBezTo>
                  <a:pt x="5605575" y="3764777"/>
                  <a:pt x="5597880" y="3772953"/>
                  <a:pt x="5601728" y="3765259"/>
                </a:cubicBezTo>
                <a:cubicBezTo>
                  <a:pt x="5604293" y="3763335"/>
                  <a:pt x="5605255" y="3763014"/>
                  <a:pt x="5605335" y="3763455"/>
                </a:cubicBezTo>
                <a:close/>
                <a:moveTo>
                  <a:pt x="5758185" y="3757565"/>
                </a:moveTo>
                <a:cubicBezTo>
                  <a:pt x="5758185" y="3770389"/>
                  <a:pt x="5745361" y="3760130"/>
                  <a:pt x="5758185" y="3757565"/>
                </a:cubicBezTo>
                <a:close/>
                <a:moveTo>
                  <a:pt x="642706" y="3718639"/>
                </a:moveTo>
                <a:cubicBezTo>
                  <a:pt x="636775" y="3718489"/>
                  <a:pt x="630322" y="3719411"/>
                  <a:pt x="623269" y="3721655"/>
                </a:cubicBezTo>
                <a:cubicBezTo>
                  <a:pt x="623269" y="3765258"/>
                  <a:pt x="654047" y="3778083"/>
                  <a:pt x="684826" y="3819121"/>
                </a:cubicBezTo>
                <a:cubicBezTo>
                  <a:pt x="697651" y="3808862"/>
                  <a:pt x="707910" y="3801167"/>
                  <a:pt x="718170" y="3793472"/>
                </a:cubicBezTo>
                <a:cubicBezTo>
                  <a:pt x="700216" y="3773273"/>
                  <a:pt x="684225" y="3719691"/>
                  <a:pt x="642706" y="3718639"/>
                </a:cubicBezTo>
                <a:close/>
                <a:moveTo>
                  <a:pt x="5699194" y="3698572"/>
                </a:moveTo>
                <a:cubicBezTo>
                  <a:pt x="5699194" y="3698572"/>
                  <a:pt x="5701758" y="3698572"/>
                  <a:pt x="5704323" y="3698572"/>
                </a:cubicBezTo>
                <a:cubicBezTo>
                  <a:pt x="5704323" y="3701137"/>
                  <a:pt x="5704323" y="3703702"/>
                  <a:pt x="5704323" y="3703702"/>
                </a:cubicBezTo>
                <a:cubicBezTo>
                  <a:pt x="5704323" y="3703702"/>
                  <a:pt x="5701758" y="3703702"/>
                  <a:pt x="5699194" y="3703702"/>
                </a:cubicBezTo>
                <a:cubicBezTo>
                  <a:pt x="5699194" y="3703702"/>
                  <a:pt x="5699194" y="3701137"/>
                  <a:pt x="5699194" y="3698572"/>
                </a:cubicBezTo>
                <a:close/>
                <a:moveTo>
                  <a:pt x="734120" y="3689113"/>
                </a:moveTo>
                <a:cubicBezTo>
                  <a:pt x="726666" y="3689754"/>
                  <a:pt x="718811" y="3693441"/>
                  <a:pt x="710475" y="3701136"/>
                </a:cubicBezTo>
                <a:cubicBezTo>
                  <a:pt x="733559" y="3742175"/>
                  <a:pt x="759208" y="3757564"/>
                  <a:pt x="792552" y="3739609"/>
                </a:cubicBezTo>
                <a:cubicBezTo>
                  <a:pt x="775239" y="3712678"/>
                  <a:pt x="756483" y="3687189"/>
                  <a:pt x="734120" y="3689113"/>
                </a:cubicBezTo>
                <a:close/>
                <a:moveTo>
                  <a:pt x="5758186" y="3685747"/>
                </a:moveTo>
                <a:cubicBezTo>
                  <a:pt x="5765880" y="3690877"/>
                  <a:pt x="5778705" y="3690877"/>
                  <a:pt x="5778705" y="3703702"/>
                </a:cubicBezTo>
                <a:cubicBezTo>
                  <a:pt x="5776140" y="3701137"/>
                  <a:pt x="5773575" y="3701137"/>
                  <a:pt x="5773575" y="3703702"/>
                </a:cubicBezTo>
                <a:cubicBezTo>
                  <a:pt x="5771010" y="3696007"/>
                  <a:pt x="5758186" y="3698571"/>
                  <a:pt x="5758186" y="3685747"/>
                </a:cubicBezTo>
                <a:close/>
                <a:moveTo>
                  <a:pt x="5447834" y="3672922"/>
                </a:moveTo>
                <a:cubicBezTo>
                  <a:pt x="5455529" y="3678052"/>
                  <a:pt x="5461941" y="3683182"/>
                  <a:pt x="5468033" y="3687991"/>
                </a:cubicBezTo>
                <a:lnTo>
                  <a:pt x="5469380" y="3688960"/>
                </a:lnTo>
                <a:lnTo>
                  <a:pt x="5468353" y="3690877"/>
                </a:lnTo>
                <a:cubicBezTo>
                  <a:pt x="5458093" y="3693441"/>
                  <a:pt x="5465788" y="3680617"/>
                  <a:pt x="5455529" y="3685747"/>
                </a:cubicBezTo>
                <a:cubicBezTo>
                  <a:pt x="5454247" y="3690876"/>
                  <a:pt x="5456812" y="3691518"/>
                  <a:pt x="5459056" y="3692159"/>
                </a:cubicBezTo>
                <a:lnTo>
                  <a:pt x="5459454" y="3693754"/>
                </a:lnTo>
                <a:lnTo>
                  <a:pt x="5458414" y="3695365"/>
                </a:lnTo>
                <a:cubicBezTo>
                  <a:pt x="5456811" y="3698571"/>
                  <a:pt x="5455529" y="3701136"/>
                  <a:pt x="5452964" y="3696006"/>
                </a:cubicBezTo>
                <a:cubicBezTo>
                  <a:pt x="5460658" y="3685747"/>
                  <a:pt x="5455529" y="3678052"/>
                  <a:pt x="5447834" y="3672922"/>
                </a:cubicBezTo>
                <a:close/>
                <a:moveTo>
                  <a:pt x="5154274" y="3670037"/>
                </a:moveTo>
                <a:cubicBezTo>
                  <a:pt x="5156559" y="3670999"/>
                  <a:pt x="5154154" y="3680618"/>
                  <a:pt x="5150307" y="3672923"/>
                </a:cubicBezTo>
                <a:cubicBezTo>
                  <a:pt x="5152231" y="3670358"/>
                  <a:pt x="5153513" y="3669717"/>
                  <a:pt x="5154274" y="3670037"/>
                </a:cubicBezTo>
                <a:close/>
                <a:moveTo>
                  <a:pt x="2416130" y="3667792"/>
                </a:moveTo>
                <a:cubicBezTo>
                  <a:pt x="2413565" y="3672922"/>
                  <a:pt x="2413565" y="3680617"/>
                  <a:pt x="2411000" y="3688312"/>
                </a:cubicBezTo>
                <a:cubicBezTo>
                  <a:pt x="2403306" y="3688312"/>
                  <a:pt x="2398176" y="3688312"/>
                  <a:pt x="2393046" y="3688312"/>
                </a:cubicBezTo>
                <a:cubicBezTo>
                  <a:pt x="2385351" y="3713961"/>
                  <a:pt x="2377657" y="3742175"/>
                  <a:pt x="2372526" y="3772953"/>
                </a:cubicBezTo>
                <a:cubicBezTo>
                  <a:pt x="2364831" y="3813991"/>
                  <a:pt x="2357137" y="3857595"/>
                  <a:pt x="2341747" y="3890938"/>
                </a:cubicBezTo>
                <a:lnTo>
                  <a:pt x="2352007" y="3898633"/>
                </a:lnTo>
                <a:cubicBezTo>
                  <a:pt x="2377657" y="3875549"/>
                  <a:pt x="2387916" y="3821686"/>
                  <a:pt x="2398176" y="3772953"/>
                </a:cubicBezTo>
                <a:cubicBezTo>
                  <a:pt x="2400741" y="3757564"/>
                  <a:pt x="2405870" y="3742175"/>
                  <a:pt x="2408435" y="3726785"/>
                </a:cubicBezTo>
                <a:cubicBezTo>
                  <a:pt x="2408435" y="3726785"/>
                  <a:pt x="2408435" y="3724220"/>
                  <a:pt x="2408435" y="3721655"/>
                </a:cubicBezTo>
                <a:cubicBezTo>
                  <a:pt x="2411000" y="3721655"/>
                  <a:pt x="2411000" y="3721655"/>
                  <a:pt x="2411000" y="3721655"/>
                </a:cubicBezTo>
                <a:cubicBezTo>
                  <a:pt x="2413565" y="3716526"/>
                  <a:pt x="2413565" y="3713961"/>
                  <a:pt x="2416130" y="3708831"/>
                </a:cubicBezTo>
                <a:cubicBezTo>
                  <a:pt x="2411000" y="3703701"/>
                  <a:pt x="2403306" y="3703701"/>
                  <a:pt x="2405870" y="3690877"/>
                </a:cubicBezTo>
                <a:cubicBezTo>
                  <a:pt x="2413565" y="3690877"/>
                  <a:pt x="2418695" y="3693441"/>
                  <a:pt x="2418695" y="3701136"/>
                </a:cubicBezTo>
                <a:cubicBezTo>
                  <a:pt x="2421261" y="3690877"/>
                  <a:pt x="2423825" y="3683182"/>
                  <a:pt x="2428954" y="3678052"/>
                </a:cubicBezTo>
                <a:lnTo>
                  <a:pt x="2434084" y="3672922"/>
                </a:lnTo>
                <a:lnTo>
                  <a:pt x="2428954" y="3670357"/>
                </a:lnTo>
                <a:cubicBezTo>
                  <a:pt x="2423825" y="3667792"/>
                  <a:pt x="2421261" y="3667792"/>
                  <a:pt x="2416130" y="3667792"/>
                </a:cubicBezTo>
                <a:close/>
                <a:moveTo>
                  <a:pt x="5436291" y="3665549"/>
                </a:moveTo>
                <a:cubicBezTo>
                  <a:pt x="5438215" y="3666511"/>
                  <a:pt x="5440139" y="3669076"/>
                  <a:pt x="5442704" y="3670359"/>
                </a:cubicBezTo>
                <a:cubicBezTo>
                  <a:pt x="5442704" y="3678054"/>
                  <a:pt x="5437574" y="3665229"/>
                  <a:pt x="5429880" y="3670359"/>
                </a:cubicBezTo>
                <a:cubicBezTo>
                  <a:pt x="5432444" y="3665229"/>
                  <a:pt x="5434368" y="3664587"/>
                  <a:pt x="5436291" y="3665549"/>
                </a:cubicBezTo>
                <a:close/>
                <a:moveTo>
                  <a:pt x="2572588" y="3654968"/>
                </a:moveTo>
                <a:cubicBezTo>
                  <a:pt x="2570025" y="3665228"/>
                  <a:pt x="2567459" y="3678052"/>
                  <a:pt x="2567459" y="3690877"/>
                </a:cubicBezTo>
                <a:cubicBezTo>
                  <a:pt x="2567459" y="3693441"/>
                  <a:pt x="2570025" y="3696006"/>
                  <a:pt x="2570025" y="3696006"/>
                </a:cubicBezTo>
                <a:cubicBezTo>
                  <a:pt x="2572588" y="3683182"/>
                  <a:pt x="2575153" y="3667792"/>
                  <a:pt x="2572588" y="3654968"/>
                </a:cubicBezTo>
                <a:close/>
                <a:moveTo>
                  <a:pt x="6168528" y="3631524"/>
                </a:moveTo>
                <a:cubicBezTo>
                  <a:pt x="6166965" y="3633809"/>
                  <a:pt x="6156385" y="3641504"/>
                  <a:pt x="6166004" y="3631885"/>
                </a:cubicBezTo>
                <a:cubicBezTo>
                  <a:pt x="6168569" y="3630602"/>
                  <a:pt x="6169050" y="3630763"/>
                  <a:pt x="6168528" y="3631524"/>
                </a:cubicBezTo>
                <a:close/>
                <a:moveTo>
                  <a:pt x="2544375" y="3624189"/>
                </a:moveTo>
                <a:lnTo>
                  <a:pt x="2544375" y="3629319"/>
                </a:lnTo>
                <a:cubicBezTo>
                  <a:pt x="2546940" y="3626754"/>
                  <a:pt x="2546940" y="3626754"/>
                  <a:pt x="2546940" y="3624189"/>
                </a:cubicBezTo>
                <a:close/>
                <a:moveTo>
                  <a:pt x="5409000" y="3572211"/>
                </a:moveTo>
                <a:cubicBezTo>
                  <a:pt x="5409201" y="3571610"/>
                  <a:pt x="5409361" y="3572251"/>
                  <a:pt x="5409361" y="3575457"/>
                </a:cubicBezTo>
                <a:cubicBezTo>
                  <a:pt x="5407437" y="3586999"/>
                  <a:pt x="5408399" y="3574014"/>
                  <a:pt x="5409000" y="3572211"/>
                </a:cubicBezTo>
                <a:close/>
                <a:moveTo>
                  <a:pt x="5406795" y="3513909"/>
                </a:moveTo>
                <a:cubicBezTo>
                  <a:pt x="5406795" y="3516474"/>
                  <a:pt x="5404231" y="3519039"/>
                  <a:pt x="5399101" y="3519039"/>
                </a:cubicBezTo>
                <a:cubicBezTo>
                  <a:pt x="5399101" y="3513909"/>
                  <a:pt x="5404231" y="3513909"/>
                  <a:pt x="5406795" y="3513909"/>
                </a:cubicBezTo>
                <a:close/>
                <a:moveTo>
                  <a:pt x="236010" y="3456910"/>
                </a:moveTo>
                <a:cubicBezTo>
                  <a:pt x="232122" y="3454586"/>
                  <a:pt x="228275" y="3454265"/>
                  <a:pt x="225710" y="3457471"/>
                </a:cubicBezTo>
                <a:cubicBezTo>
                  <a:pt x="233405" y="3470296"/>
                  <a:pt x="238535" y="3480555"/>
                  <a:pt x="238535" y="3490815"/>
                </a:cubicBezTo>
                <a:cubicBezTo>
                  <a:pt x="259695" y="3488891"/>
                  <a:pt x="247672" y="3463884"/>
                  <a:pt x="236010" y="3456910"/>
                </a:cubicBezTo>
                <a:close/>
                <a:moveTo>
                  <a:pt x="5750491" y="3419009"/>
                </a:moveTo>
                <a:cubicBezTo>
                  <a:pt x="5750491" y="3424133"/>
                  <a:pt x="5747926" y="3431830"/>
                  <a:pt x="5737667" y="3431830"/>
                </a:cubicBezTo>
                <a:cubicBezTo>
                  <a:pt x="5742796" y="3426700"/>
                  <a:pt x="5740231" y="3416444"/>
                  <a:pt x="5750491" y="3419009"/>
                </a:cubicBezTo>
                <a:close/>
                <a:moveTo>
                  <a:pt x="5724842" y="3406179"/>
                </a:moveTo>
                <a:cubicBezTo>
                  <a:pt x="5732536" y="3416442"/>
                  <a:pt x="5712018" y="3421570"/>
                  <a:pt x="5724842" y="3406179"/>
                </a:cubicBezTo>
                <a:close/>
                <a:moveTo>
                  <a:pt x="5819743" y="3352319"/>
                </a:moveTo>
                <a:cubicBezTo>
                  <a:pt x="5827438" y="3360016"/>
                  <a:pt x="5812048" y="3370275"/>
                  <a:pt x="5804352" y="3370275"/>
                </a:cubicBezTo>
                <a:cubicBezTo>
                  <a:pt x="5799223" y="3372837"/>
                  <a:pt x="5817178" y="3357444"/>
                  <a:pt x="5819743" y="3352319"/>
                </a:cubicBezTo>
                <a:close/>
                <a:moveTo>
                  <a:pt x="5822308" y="3295889"/>
                </a:moveTo>
                <a:cubicBezTo>
                  <a:pt x="5832568" y="3301016"/>
                  <a:pt x="5819743" y="3303579"/>
                  <a:pt x="5819743" y="3303579"/>
                </a:cubicBezTo>
                <a:cubicBezTo>
                  <a:pt x="5812048" y="3303579"/>
                  <a:pt x="5824873" y="3301016"/>
                  <a:pt x="5822308" y="3295889"/>
                </a:cubicBezTo>
                <a:close/>
                <a:moveTo>
                  <a:pt x="5801388" y="3278095"/>
                </a:moveTo>
                <a:cubicBezTo>
                  <a:pt x="5801629" y="3278255"/>
                  <a:pt x="5801468" y="3279216"/>
                  <a:pt x="5801148" y="3280499"/>
                </a:cubicBezTo>
                <a:cubicBezTo>
                  <a:pt x="5800506" y="3283063"/>
                  <a:pt x="5799224" y="3286910"/>
                  <a:pt x="5799224" y="3288194"/>
                </a:cubicBezTo>
                <a:cubicBezTo>
                  <a:pt x="5781270" y="3301016"/>
                  <a:pt x="5768444" y="3318971"/>
                  <a:pt x="5763315" y="3324098"/>
                </a:cubicBezTo>
                <a:cubicBezTo>
                  <a:pt x="5753055" y="3336926"/>
                  <a:pt x="5765879" y="3316408"/>
                  <a:pt x="5776139" y="3303580"/>
                </a:cubicBezTo>
                <a:cubicBezTo>
                  <a:pt x="5783835" y="3295887"/>
                  <a:pt x="5791529" y="3293321"/>
                  <a:pt x="5799224" y="3280499"/>
                </a:cubicBezTo>
                <a:cubicBezTo>
                  <a:pt x="5800506" y="3278576"/>
                  <a:pt x="5801148" y="3277935"/>
                  <a:pt x="5801388" y="3278095"/>
                </a:cubicBezTo>
                <a:close/>
                <a:moveTo>
                  <a:pt x="5742797" y="3221512"/>
                </a:moveTo>
                <a:cubicBezTo>
                  <a:pt x="5755622" y="3218949"/>
                  <a:pt x="5727407" y="3239467"/>
                  <a:pt x="5742797" y="3224077"/>
                </a:cubicBezTo>
                <a:cubicBezTo>
                  <a:pt x="5742797" y="3224077"/>
                  <a:pt x="5742797" y="3221512"/>
                  <a:pt x="5742797" y="3221512"/>
                </a:cubicBezTo>
                <a:close/>
                <a:moveTo>
                  <a:pt x="5701759" y="3113795"/>
                </a:moveTo>
                <a:cubicBezTo>
                  <a:pt x="5704324" y="3113795"/>
                  <a:pt x="5704324" y="3113795"/>
                  <a:pt x="5706888" y="3113795"/>
                </a:cubicBezTo>
                <a:cubicBezTo>
                  <a:pt x="5706888" y="3116359"/>
                  <a:pt x="5706888" y="3118926"/>
                  <a:pt x="5706888" y="3118926"/>
                </a:cubicBezTo>
                <a:cubicBezTo>
                  <a:pt x="5706888" y="3118926"/>
                  <a:pt x="5704324" y="3118926"/>
                  <a:pt x="5701759" y="3118926"/>
                </a:cubicBezTo>
                <a:cubicBezTo>
                  <a:pt x="5701759" y="3118926"/>
                  <a:pt x="5701759" y="3116359"/>
                  <a:pt x="5701759" y="3113795"/>
                </a:cubicBezTo>
                <a:close/>
                <a:moveTo>
                  <a:pt x="5778304" y="3030675"/>
                </a:moveTo>
                <a:cubicBezTo>
                  <a:pt x="5779025" y="3029794"/>
                  <a:pt x="5778705" y="3030433"/>
                  <a:pt x="5776140" y="3034278"/>
                </a:cubicBezTo>
                <a:cubicBezTo>
                  <a:pt x="5764597" y="3049670"/>
                  <a:pt x="5776139" y="3033318"/>
                  <a:pt x="5778304" y="3030675"/>
                </a:cubicBezTo>
                <a:close/>
                <a:moveTo>
                  <a:pt x="5788965" y="3000946"/>
                </a:moveTo>
                <a:cubicBezTo>
                  <a:pt x="5796659" y="3003510"/>
                  <a:pt x="5786400" y="3008633"/>
                  <a:pt x="5788965" y="3013762"/>
                </a:cubicBezTo>
                <a:cubicBezTo>
                  <a:pt x="5781270" y="3011197"/>
                  <a:pt x="5788965" y="3003510"/>
                  <a:pt x="5788965" y="3000946"/>
                </a:cubicBezTo>
                <a:close/>
                <a:moveTo>
                  <a:pt x="5406795" y="3000946"/>
                </a:moveTo>
                <a:cubicBezTo>
                  <a:pt x="5414490" y="3006074"/>
                  <a:pt x="5417055" y="3000946"/>
                  <a:pt x="5427315" y="3006074"/>
                </a:cubicBezTo>
                <a:cubicBezTo>
                  <a:pt x="5409360" y="3039417"/>
                  <a:pt x="5429880" y="3090712"/>
                  <a:pt x="5414490" y="3126618"/>
                </a:cubicBezTo>
                <a:cubicBezTo>
                  <a:pt x="5393970" y="3118926"/>
                  <a:pt x="5406795" y="3100972"/>
                  <a:pt x="5401666" y="3085583"/>
                </a:cubicBezTo>
                <a:cubicBezTo>
                  <a:pt x="5424750" y="3062499"/>
                  <a:pt x="5399101" y="3029155"/>
                  <a:pt x="5406795" y="3000946"/>
                </a:cubicBezTo>
                <a:close/>
                <a:moveTo>
                  <a:pt x="5614552" y="2870144"/>
                </a:moveTo>
                <a:cubicBezTo>
                  <a:pt x="5619681" y="2867575"/>
                  <a:pt x="5619681" y="2872704"/>
                  <a:pt x="5619681" y="2875265"/>
                </a:cubicBezTo>
                <a:cubicBezTo>
                  <a:pt x="5617116" y="2875265"/>
                  <a:pt x="5617116" y="2875265"/>
                  <a:pt x="5617116" y="2877832"/>
                </a:cubicBezTo>
                <a:cubicBezTo>
                  <a:pt x="5614552" y="2877832"/>
                  <a:pt x="5614552" y="2872704"/>
                  <a:pt x="5614552" y="2870144"/>
                </a:cubicBezTo>
                <a:close/>
                <a:moveTo>
                  <a:pt x="6471226" y="2775232"/>
                </a:moveTo>
                <a:cubicBezTo>
                  <a:pt x="6484050" y="2780360"/>
                  <a:pt x="6471226" y="2785488"/>
                  <a:pt x="6468661" y="2790617"/>
                </a:cubicBezTo>
                <a:cubicBezTo>
                  <a:pt x="6460966" y="2788053"/>
                  <a:pt x="6473791" y="2782924"/>
                  <a:pt x="6471226" y="2775232"/>
                </a:cubicBezTo>
                <a:close/>
                <a:moveTo>
                  <a:pt x="5965942" y="2677776"/>
                </a:moveTo>
                <a:cubicBezTo>
                  <a:pt x="5978766" y="2680341"/>
                  <a:pt x="5960812" y="2688030"/>
                  <a:pt x="5963377" y="2695733"/>
                </a:cubicBezTo>
                <a:cubicBezTo>
                  <a:pt x="5955682" y="2690603"/>
                  <a:pt x="5968507" y="2685468"/>
                  <a:pt x="5965942" y="2677776"/>
                </a:cubicBezTo>
                <a:close/>
                <a:moveTo>
                  <a:pt x="5063100" y="2662358"/>
                </a:moveTo>
                <a:cubicBezTo>
                  <a:pt x="5045146" y="2672618"/>
                  <a:pt x="5029756" y="2685443"/>
                  <a:pt x="5032321" y="2716221"/>
                </a:cubicBezTo>
                <a:cubicBezTo>
                  <a:pt x="5042581" y="2711092"/>
                  <a:pt x="5050275" y="2705962"/>
                  <a:pt x="5065665" y="2703397"/>
                </a:cubicBezTo>
                <a:cubicBezTo>
                  <a:pt x="5065665" y="2690572"/>
                  <a:pt x="5063100" y="2677748"/>
                  <a:pt x="5063100" y="2662358"/>
                </a:cubicBezTo>
                <a:close/>
                <a:moveTo>
                  <a:pt x="4864802" y="2649316"/>
                </a:moveTo>
                <a:cubicBezTo>
                  <a:pt x="4867687" y="2651961"/>
                  <a:pt x="4866245" y="2661101"/>
                  <a:pt x="4860474" y="2657252"/>
                </a:cubicBezTo>
                <a:cubicBezTo>
                  <a:pt x="4860474" y="2654687"/>
                  <a:pt x="4860474" y="2652122"/>
                  <a:pt x="4860474" y="2649557"/>
                </a:cubicBezTo>
                <a:cubicBezTo>
                  <a:pt x="4862398" y="2648274"/>
                  <a:pt x="4863840" y="2648433"/>
                  <a:pt x="4864802" y="2649316"/>
                </a:cubicBezTo>
                <a:close/>
                <a:moveTo>
                  <a:pt x="4973329" y="2646990"/>
                </a:moveTo>
                <a:cubicBezTo>
                  <a:pt x="4986153" y="2688032"/>
                  <a:pt x="4929725" y="2652120"/>
                  <a:pt x="4973329" y="2646990"/>
                </a:cubicBezTo>
                <a:close/>
                <a:moveTo>
                  <a:pt x="6619990" y="2608505"/>
                </a:moveTo>
                <a:cubicBezTo>
                  <a:pt x="6612295" y="2616200"/>
                  <a:pt x="6609730" y="2631593"/>
                  <a:pt x="6596905" y="2636722"/>
                </a:cubicBezTo>
                <a:cubicBezTo>
                  <a:pt x="6607165" y="2629028"/>
                  <a:pt x="6604600" y="2611071"/>
                  <a:pt x="6619990" y="2608505"/>
                </a:cubicBezTo>
                <a:close/>
                <a:moveTo>
                  <a:pt x="6496875" y="2572610"/>
                </a:moveTo>
                <a:cubicBezTo>
                  <a:pt x="6499441" y="2577741"/>
                  <a:pt x="6494311" y="2580304"/>
                  <a:pt x="6489181" y="2580304"/>
                </a:cubicBezTo>
                <a:cubicBezTo>
                  <a:pt x="6491746" y="2577741"/>
                  <a:pt x="6489181" y="2567485"/>
                  <a:pt x="6496875" y="2572610"/>
                </a:cubicBezTo>
                <a:close/>
                <a:moveTo>
                  <a:pt x="5020138" y="2570047"/>
                </a:moveTo>
                <a:cubicBezTo>
                  <a:pt x="5024626" y="2568124"/>
                  <a:pt x="5029756" y="2568766"/>
                  <a:pt x="5032321" y="2570047"/>
                </a:cubicBezTo>
                <a:cubicBezTo>
                  <a:pt x="5040015" y="2577741"/>
                  <a:pt x="5029756" y="2590560"/>
                  <a:pt x="5019496" y="2590560"/>
                </a:cubicBezTo>
                <a:cubicBezTo>
                  <a:pt x="5019496" y="2587997"/>
                  <a:pt x="5014366" y="2587997"/>
                  <a:pt x="5011802" y="2585431"/>
                </a:cubicBezTo>
                <a:cubicBezTo>
                  <a:pt x="5011802" y="2576457"/>
                  <a:pt x="5015649" y="2571971"/>
                  <a:pt x="5020138" y="2570047"/>
                </a:cubicBezTo>
                <a:close/>
                <a:moveTo>
                  <a:pt x="6040324" y="2562996"/>
                </a:moveTo>
                <a:cubicBezTo>
                  <a:pt x="6041607" y="2562996"/>
                  <a:pt x="6042889" y="2563638"/>
                  <a:pt x="6042889" y="2564920"/>
                </a:cubicBezTo>
                <a:cubicBezTo>
                  <a:pt x="6040324" y="2570047"/>
                  <a:pt x="6040324" y="2564920"/>
                  <a:pt x="6037760" y="2564920"/>
                </a:cubicBezTo>
                <a:cubicBezTo>
                  <a:pt x="6037760" y="2563638"/>
                  <a:pt x="6039042" y="2562996"/>
                  <a:pt x="6040324" y="2562996"/>
                </a:cubicBezTo>
                <a:close/>
                <a:moveTo>
                  <a:pt x="6338894" y="2562034"/>
                </a:moveTo>
                <a:cubicBezTo>
                  <a:pt x="6340577" y="2562996"/>
                  <a:pt x="6337211" y="2572613"/>
                  <a:pt x="6335287" y="2564920"/>
                </a:cubicBezTo>
                <a:cubicBezTo>
                  <a:pt x="6337211" y="2562357"/>
                  <a:pt x="6338333" y="2561714"/>
                  <a:pt x="6338894" y="2562034"/>
                </a:cubicBezTo>
                <a:close/>
                <a:moveTo>
                  <a:pt x="5891561" y="2534138"/>
                </a:moveTo>
                <a:cubicBezTo>
                  <a:pt x="5891561" y="2539266"/>
                  <a:pt x="5888995" y="2541832"/>
                  <a:pt x="5886430" y="2546960"/>
                </a:cubicBezTo>
                <a:cubicBezTo>
                  <a:pt x="5881301" y="2549525"/>
                  <a:pt x="5883866" y="2534138"/>
                  <a:pt x="5891561" y="2534138"/>
                </a:cubicBezTo>
                <a:close/>
                <a:moveTo>
                  <a:pt x="6448142" y="2477734"/>
                </a:moveTo>
                <a:cubicBezTo>
                  <a:pt x="6445577" y="2482858"/>
                  <a:pt x="6432751" y="2477734"/>
                  <a:pt x="6427622" y="2480297"/>
                </a:cubicBezTo>
                <a:cubicBezTo>
                  <a:pt x="6427622" y="2475144"/>
                  <a:pt x="6440447" y="2480297"/>
                  <a:pt x="6448142" y="2477734"/>
                </a:cubicBezTo>
                <a:close/>
                <a:moveTo>
                  <a:pt x="6404178" y="2465291"/>
                </a:moveTo>
                <a:cubicBezTo>
                  <a:pt x="6406463" y="2467456"/>
                  <a:pt x="6414158" y="2478999"/>
                  <a:pt x="6404539" y="2467456"/>
                </a:cubicBezTo>
                <a:cubicBezTo>
                  <a:pt x="6403257" y="2464890"/>
                  <a:pt x="6403417" y="2464569"/>
                  <a:pt x="6404178" y="2465291"/>
                </a:cubicBezTo>
                <a:close/>
                <a:moveTo>
                  <a:pt x="6487657" y="2448816"/>
                </a:moveTo>
                <a:cubicBezTo>
                  <a:pt x="6486455" y="2450622"/>
                  <a:pt x="6474431" y="2463607"/>
                  <a:pt x="6484051" y="2452065"/>
                </a:cubicBezTo>
                <a:cubicBezTo>
                  <a:pt x="6487257" y="2448856"/>
                  <a:pt x="6488058" y="2448215"/>
                  <a:pt x="6487657" y="2448816"/>
                </a:cubicBezTo>
                <a:close/>
                <a:moveTo>
                  <a:pt x="5481178" y="2374807"/>
                </a:moveTo>
                <a:cubicBezTo>
                  <a:pt x="5482460" y="2375129"/>
                  <a:pt x="5483742" y="2376413"/>
                  <a:pt x="5483742" y="2377693"/>
                </a:cubicBezTo>
                <a:cubicBezTo>
                  <a:pt x="5483742" y="2382825"/>
                  <a:pt x="5481178" y="2377693"/>
                  <a:pt x="5478613" y="2377693"/>
                </a:cubicBezTo>
                <a:cubicBezTo>
                  <a:pt x="5478613" y="2375129"/>
                  <a:pt x="5479896" y="2374487"/>
                  <a:pt x="5481178" y="2374807"/>
                </a:cubicBezTo>
                <a:close/>
                <a:moveTo>
                  <a:pt x="2131426" y="2367394"/>
                </a:moveTo>
                <a:cubicBezTo>
                  <a:pt x="2139121" y="2375089"/>
                  <a:pt x="2136556" y="2393045"/>
                  <a:pt x="2136556" y="2408433"/>
                </a:cubicBezTo>
                <a:cubicBezTo>
                  <a:pt x="2162205" y="2408433"/>
                  <a:pt x="2133991" y="2354569"/>
                  <a:pt x="2131426" y="2367394"/>
                </a:cubicBezTo>
                <a:close/>
                <a:moveTo>
                  <a:pt x="5024587" y="2353202"/>
                </a:moveTo>
                <a:cubicBezTo>
                  <a:pt x="5025909" y="2353806"/>
                  <a:pt x="5023986" y="2364869"/>
                  <a:pt x="5022062" y="2357174"/>
                </a:cubicBezTo>
                <a:cubicBezTo>
                  <a:pt x="5023344" y="2353967"/>
                  <a:pt x="5024146" y="2353003"/>
                  <a:pt x="5024587" y="2353202"/>
                </a:cubicBezTo>
                <a:close/>
                <a:moveTo>
                  <a:pt x="5073359" y="2349464"/>
                </a:moveTo>
                <a:cubicBezTo>
                  <a:pt x="5075924" y="2349464"/>
                  <a:pt x="5075924" y="2352031"/>
                  <a:pt x="5075924" y="2354595"/>
                </a:cubicBezTo>
                <a:cubicBezTo>
                  <a:pt x="5078489" y="2352031"/>
                  <a:pt x="5078489" y="2346898"/>
                  <a:pt x="5083619" y="2349464"/>
                </a:cubicBezTo>
                <a:cubicBezTo>
                  <a:pt x="5078489" y="2354595"/>
                  <a:pt x="5078489" y="2364854"/>
                  <a:pt x="5078489" y="2375116"/>
                </a:cubicBezTo>
                <a:cubicBezTo>
                  <a:pt x="5060535" y="2372550"/>
                  <a:pt x="5081054" y="2359723"/>
                  <a:pt x="5073359" y="2349464"/>
                </a:cubicBezTo>
                <a:close/>
                <a:moveTo>
                  <a:pt x="6437882" y="2334085"/>
                </a:moveTo>
                <a:cubicBezTo>
                  <a:pt x="6437882" y="2341778"/>
                  <a:pt x="6435318" y="2344344"/>
                  <a:pt x="6425057" y="2346909"/>
                </a:cubicBezTo>
                <a:cubicBezTo>
                  <a:pt x="6430187" y="2341778"/>
                  <a:pt x="6430187" y="2334085"/>
                  <a:pt x="6437882" y="2334085"/>
                </a:cubicBezTo>
                <a:close/>
                <a:moveTo>
                  <a:pt x="2110907" y="2326357"/>
                </a:moveTo>
                <a:cubicBezTo>
                  <a:pt x="2108342" y="2334051"/>
                  <a:pt x="2092953" y="2372525"/>
                  <a:pt x="2116038" y="2372525"/>
                </a:cubicBezTo>
                <a:cubicBezTo>
                  <a:pt x="2118601" y="2359701"/>
                  <a:pt x="2128861" y="2328922"/>
                  <a:pt x="2110907" y="2326357"/>
                </a:cubicBezTo>
                <a:close/>
                <a:moveTo>
                  <a:pt x="5581208" y="2298167"/>
                </a:moveTo>
                <a:cubicBezTo>
                  <a:pt x="5591467" y="2303298"/>
                  <a:pt x="5588903" y="2316126"/>
                  <a:pt x="5599162" y="2318692"/>
                </a:cubicBezTo>
                <a:cubicBezTo>
                  <a:pt x="5596597" y="2334085"/>
                  <a:pt x="5581208" y="2339212"/>
                  <a:pt x="5573513" y="2349478"/>
                </a:cubicBezTo>
                <a:cubicBezTo>
                  <a:pt x="5537604" y="2331518"/>
                  <a:pt x="5542734" y="2300732"/>
                  <a:pt x="5581208" y="2303298"/>
                </a:cubicBezTo>
                <a:cubicBezTo>
                  <a:pt x="5581208" y="2303298"/>
                  <a:pt x="5581208" y="2298167"/>
                  <a:pt x="5581208" y="2298167"/>
                </a:cubicBezTo>
                <a:close/>
                <a:moveTo>
                  <a:pt x="6496875" y="2298160"/>
                </a:moveTo>
                <a:cubicBezTo>
                  <a:pt x="6507135" y="2303290"/>
                  <a:pt x="6496875" y="2310984"/>
                  <a:pt x="6502005" y="2318681"/>
                </a:cubicBezTo>
                <a:cubicBezTo>
                  <a:pt x="6499440" y="2321246"/>
                  <a:pt x="6496875" y="2308418"/>
                  <a:pt x="6494311" y="2316116"/>
                </a:cubicBezTo>
                <a:cubicBezTo>
                  <a:pt x="6489181" y="2316116"/>
                  <a:pt x="6494311" y="2300723"/>
                  <a:pt x="6496875" y="2298160"/>
                </a:cubicBezTo>
                <a:close/>
                <a:moveTo>
                  <a:pt x="2114113" y="2282114"/>
                </a:moveTo>
                <a:cubicBezTo>
                  <a:pt x="2110266" y="2283397"/>
                  <a:pt x="2107060" y="2291732"/>
                  <a:pt x="2116038" y="2303274"/>
                </a:cubicBezTo>
                <a:cubicBezTo>
                  <a:pt x="2122449" y="2286602"/>
                  <a:pt x="2117961" y="2280831"/>
                  <a:pt x="2114113" y="2282114"/>
                </a:cubicBezTo>
                <a:close/>
                <a:moveTo>
                  <a:pt x="6345547" y="2277645"/>
                </a:moveTo>
                <a:cubicBezTo>
                  <a:pt x="6358371" y="2280209"/>
                  <a:pt x="6340416" y="2293039"/>
                  <a:pt x="6340416" y="2298167"/>
                </a:cubicBezTo>
                <a:cubicBezTo>
                  <a:pt x="6330156" y="2293039"/>
                  <a:pt x="6348112" y="2285341"/>
                  <a:pt x="6345547" y="2277645"/>
                </a:cubicBezTo>
                <a:close/>
                <a:moveTo>
                  <a:pt x="5686369" y="2275080"/>
                </a:moveTo>
                <a:cubicBezTo>
                  <a:pt x="5688934" y="2275080"/>
                  <a:pt x="5688934" y="2277645"/>
                  <a:pt x="5691499" y="2280209"/>
                </a:cubicBezTo>
                <a:cubicBezTo>
                  <a:pt x="5694063" y="2287907"/>
                  <a:pt x="5678674" y="2287907"/>
                  <a:pt x="5691499" y="2287907"/>
                </a:cubicBezTo>
                <a:cubicBezTo>
                  <a:pt x="5691499" y="2295602"/>
                  <a:pt x="5686369" y="2298167"/>
                  <a:pt x="5683804" y="2303298"/>
                </a:cubicBezTo>
                <a:cubicBezTo>
                  <a:pt x="5670978" y="2300732"/>
                  <a:pt x="5686369" y="2290471"/>
                  <a:pt x="5678674" y="2287907"/>
                </a:cubicBezTo>
                <a:cubicBezTo>
                  <a:pt x="5681239" y="2282775"/>
                  <a:pt x="5686369" y="2280209"/>
                  <a:pt x="5686369" y="2275080"/>
                </a:cubicBezTo>
                <a:close/>
                <a:moveTo>
                  <a:pt x="5026791" y="2226736"/>
                </a:moveTo>
                <a:cubicBezTo>
                  <a:pt x="5027032" y="2226496"/>
                  <a:pt x="5026551" y="2226979"/>
                  <a:pt x="5024627" y="2228902"/>
                </a:cubicBezTo>
                <a:cubicBezTo>
                  <a:pt x="5018856" y="2234675"/>
                  <a:pt x="5026070" y="2227458"/>
                  <a:pt x="5026791" y="2226736"/>
                </a:cubicBezTo>
                <a:close/>
                <a:moveTo>
                  <a:pt x="2446909" y="2223762"/>
                </a:moveTo>
                <a:cubicBezTo>
                  <a:pt x="2423825" y="2272495"/>
                  <a:pt x="2423825" y="2318662"/>
                  <a:pt x="2418695" y="2385350"/>
                </a:cubicBezTo>
                <a:cubicBezTo>
                  <a:pt x="2408435" y="2387914"/>
                  <a:pt x="2398176" y="2395610"/>
                  <a:pt x="2393046" y="2405868"/>
                </a:cubicBezTo>
                <a:cubicBezTo>
                  <a:pt x="2426390" y="2377654"/>
                  <a:pt x="2462298" y="2357134"/>
                  <a:pt x="2495642" y="2336616"/>
                </a:cubicBezTo>
                <a:cubicBezTo>
                  <a:pt x="2480252" y="2298143"/>
                  <a:pt x="2464863" y="2259670"/>
                  <a:pt x="2446909" y="2223762"/>
                </a:cubicBezTo>
                <a:close/>
                <a:moveTo>
                  <a:pt x="5081054" y="2187853"/>
                </a:moveTo>
                <a:cubicBezTo>
                  <a:pt x="5088749" y="2185291"/>
                  <a:pt x="5086184" y="2210943"/>
                  <a:pt x="5078489" y="2208377"/>
                </a:cubicBezTo>
                <a:cubicBezTo>
                  <a:pt x="5075924" y="2198112"/>
                  <a:pt x="5083619" y="2198112"/>
                  <a:pt x="5081054" y="2187853"/>
                </a:cubicBezTo>
                <a:close/>
                <a:moveTo>
                  <a:pt x="4178212" y="2177595"/>
                </a:moveTo>
                <a:cubicBezTo>
                  <a:pt x="4183341" y="2177595"/>
                  <a:pt x="4183341" y="2180160"/>
                  <a:pt x="4185907" y="2180160"/>
                </a:cubicBezTo>
                <a:cubicBezTo>
                  <a:pt x="4188471" y="2185288"/>
                  <a:pt x="4183341" y="2187851"/>
                  <a:pt x="4175647" y="2187851"/>
                </a:cubicBezTo>
                <a:cubicBezTo>
                  <a:pt x="4178212" y="2185288"/>
                  <a:pt x="4178212" y="2182726"/>
                  <a:pt x="4178212" y="2177595"/>
                </a:cubicBezTo>
                <a:close/>
                <a:moveTo>
                  <a:pt x="5088749" y="2172478"/>
                </a:moveTo>
                <a:cubicBezTo>
                  <a:pt x="5091313" y="2169911"/>
                  <a:pt x="5093878" y="2190416"/>
                  <a:pt x="5086184" y="2187853"/>
                </a:cubicBezTo>
                <a:cubicBezTo>
                  <a:pt x="5086184" y="2180169"/>
                  <a:pt x="5086184" y="2175038"/>
                  <a:pt x="5088749" y="2172478"/>
                </a:cubicBezTo>
                <a:close/>
                <a:moveTo>
                  <a:pt x="4258044" y="2165427"/>
                </a:moveTo>
                <a:cubicBezTo>
                  <a:pt x="4259647" y="2166064"/>
                  <a:pt x="4261571" y="2167349"/>
                  <a:pt x="4262853" y="2167349"/>
                </a:cubicBezTo>
                <a:cubicBezTo>
                  <a:pt x="4260288" y="2172478"/>
                  <a:pt x="4257723" y="2169914"/>
                  <a:pt x="4255159" y="2167349"/>
                </a:cubicBezTo>
                <a:cubicBezTo>
                  <a:pt x="4255159" y="2164786"/>
                  <a:pt x="4256441" y="2164786"/>
                  <a:pt x="4258044" y="2165427"/>
                </a:cubicBezTo>
                <a:close/>
                <a:moveTo>
                  <a:pt x="5840262" y="2164786"/>
                </a:moveTo>
                <a:cubicBezTo>
                  <a:pt x="5840262" y="2167349"/>
                  <a:pt x="5835132" y="2167349"/>
                  <a:pt x="5832568" y="2167349"/>
                </a:cubicBezTo>
                <a:cubicBezTo>
                  <a:pt x="5832568" y="2164786"/>
                  <a:pt x="5837697" y="2167349"/>
                  <a:pt x="5840262" y="2164786"/>
                </a:cubicBezTo>
                <a:close/>
                <a:moveTo>
                  <a:pt x="4998978" y="2162224"/>
                </a:moveTo>
                <a:cubicBezTo>
                  <a:pt x="5004107" y="2164786"/>
                  <a:pt x="5001542" y="2185291"/>
                  <a:pt x="4998978" y="2187856"/>
                </a:cubicBezTo>
                <a:cubicBezTo>
                  <a:pt x="4988718" y="2182731"/>
                  <a:pt x="5001542" y="2172478"/>
                  <a:pt x="4998978" y="2162224"/>
                </a:cubicBezTo>
                <a:close/>
                <a:moveTo>
                  <a:pt x="5101891" y="2162072"/>
                </a:moveTo>
                <a:lnTo>
                  <a:pt x="5101573" y="2162210"/>
                </a:lnTo>
                <a:lnTo>
                  <a:pt x="5101091" y="2162133"/>
                </a:lnTo>
                <a:close/>
                <a:moveTo>
                  <a:pt x="5201604" y="2159651"/>
                </a:moveTo>
                <a:cubicBezTo>
                  <a:pt x="5204169" y="2162215"/>
                  <a:pt x="5196474" y="2172472"/>
                  <a:pt x="5186215" y="2172472"/>
                </a:cubicBezTo>
                <a:cubicBezTo>
                  <a:pt x="5191344" y="2164781"/>
                  <a:pt x="5199039" y="2164781"/>
                  <a:pt x="5201604" y="2159651"/>
                </a:cubicBezTo>
                <a:close/>
                <a:moveTo>
                  <a:pt x="5132353" y="2157089"/>
                </a:moveTo>
                <a:cubicBezTo>
                  <a:pt x="5111833" y="2203244"/>
                  <a:pt x="5101574" y="2246854"/>
                  <a:pt x="5081055" y="2293030"/>
                </a:cubicBezTo>
                <a:cubicBezTo>
                  <a:pt x="5083620" y="2275074"/>
                  <a:pt x="5068229" y="2257119"/>
                  <a:pt x="5083620" y="2239161"/>
                </a:cubicBezTo>
                <a:cubicBezTo>
                  <a:pt x="5075924" y="2236595"/>
                  <a:pt x="5075924" y="2218637"/>
                  <a:pt x="5081055" y="2213505"/>
                </a:cubicBezTo>
                <a:cubicBezTo>
                  <a:pt x="5086184" y="2213505"/>
                  <a:pt x="5083620" y="2234027"/>
                  <a:pt x="5086184" y="2218637"/>
                </a:cubicBezTo>
                <a:cubicBezTo>
                  <a:pt x="5088749" y="2223768"/>
                  <a:pt x="5086184" y="2246854"/>
                  <a:pt x="5083620" y="2257119"/>
                </a:cubicBezTo>
                <a:cubicBezTo>
                  <a:pt x="5106704" y="2239161"/>
                  <a:pt x="5104139" y="2190416"/>
                  <a:pt x="5132353" y="2157089"/>
                </a:cubicBezTo>
                <a:close/>
                <a:moveTo>
                  <a:pt x="5071635" y="2156079"/>
                </a:moveTo>
                <a:cubicBezTo>
                  <a:pt x="5072798" y="2156518"/>
                  <a:pt x="5075443" y="2157560"/>
                  <a:pt x="5078809" y="2158683"/>
                </a:cubicBezTo>
                <a:lnTo>
                  <a:pt x="5101091" y="2162133"/>
                </a:lnTo>
                <a:lnTo>
                  <a:pt x="5091674" y="2162890"/>
                </a:lnTo>
                <a:cubicBezTo>
                  <a:pt x="5084900" y="2162210"/>
                  <a:pt x="5078488" y="2160287"/>
                  <a:pt x="5073358" y="2157081"/>
                </a:cubicBezTo>
                <a:cubicBezTo>
                  <a:pt x="5070793" y="2155796"/>
                  <a:pt x="5070473" y="2155638"/>
                  <a:pt x="5071635" y="2156079"/>
                </a:cubicBezTo>
                <a:close/>
                <a:moveTo>
                  <a:pt x="5619682" y="2152606"/>
                </a:moveTo>
                <a:cubicBezTo>
                  <a:pt x="5620965" y="2152606"/>
                  <a:pt x="5622247" y="2153251"/>
                  <a:pt x="5622247" y="2154529"/>
                </a:cubicBezTo>
                <a:cubicBezTo>
                  <a:pt x="5622247" y="2157099"/>
                  <a:pt x="5619682" y="2154529"/>
                  <a:pt x="5617117" y="2154529"/>
                </a:cubicBezTo>
                <a:cubicBezTo>
                  <a:pt x="5617117" y="2153251"/>
                  <a:pt x="5618400" y="2152606"/>
                  <a:pt x="5619682" y="2152606"/>
                </a:cubicBezTo>
                <a:close/>
                <a:moveTo>
                  <a:pt x="5019496" y="2149398"/>
                </a:moveTo>
                <a:cubicBezTo>
                  <a:pt x="5022061" y="2164783"/>
                  <a:pt x="5016931" y="2198112"/>
                  <a:pt x="5006672" y="2216074"/>
                </a:cubicBezTo>
                <a:cubicBezTo>
                  <a:pt x="4991281" y="2190416"/>
                  <a:pt x="5019496" y="2172478"/>
                  <a:pt x="5019496" y="2149398"/>
                </a:cubicBezTo>
                <a:close/>
                <a:moveTo>
                  <a:pt x="4952810" y="2144257"/>
                </a:moveTo>
                <a:cubicBezTo>
                  <a:pt x="4960504" y="2139126"/>
                  <a:pt x="4960504" y="2151951"/>
                  <a:pt x="4952810" y="2151951"/>
                </a:cubicBezTo>
                <a:cubicBezTo>
                  <a:pt x="4952810" y="2149389"/>
                  <a:pt x="4952810" y="2146825"/>
                  <a:pt x="4952810" y="2144257"/>
                </a:cubicBezTo>
                <a:close/>
                <a:moveTo>
                  <a:pt x="6496875" y="2139143"/>
                </a:moveTo>
                <a:cubicBezTo>
                  <a:pt x="6507135" y="2141711"/>
                  <a:pt x="6499440" y="2154530"/>
                  <a:pt x="6491746" y="2154530"/>
                </a:cubicBezTo>
                <a:cubicBezTo>
                  <a:pt x="6491746" y="2146842"/>
                  <a:pt x="6496875" y="2146842"/>
                  <a:pt x="6496875" y="2139143"/>
                </a:cubicBezTo>
                <a:close/>
                <a:moveTo>
                  <a:pt x="5137481" y="2136563"/>
                </a:moveTo>
                <a:cubicBezTo>
                  <a:pt x="5136199" y="2149387"/>
                  <a:pt x="5125298" y="2157723"/>
                  <a:pt x="5112153" y="2161246"/>
                </a:cubicBezTo>
                <a:lnTo>
                  <a:pt x="5101891" y="2162072"/>
                </a:lnTo>
                <a:lnTo>
                  <a:pt x="5124336" y="2152274"/>
                </a:lnTo>
                <a:cubicBezTo>
                  <a:pt x="5129787" y="2147465"/>
                  <a:pt x="5133634" y="2141692"/>
                  <a:pt x="5137481" y="2136563"/>
                </a:cubicBezTo>
                <a:close/>
                <a:moveTo>
                  <a:pt x="6619990" y="2134015"/>
                </a:moveTo>
                <a:cubicBezTo>
                  <a:pt x="6619990" y="2134015"/>
                  <a:pt x="6622555" y="2134015"/>
                  <a:pt x="6625120" y="2134015"/>
                </a:cubicBezTo>
                <a:cubicBezTo>
                  <a:pt x="6625120" y="2134015"/>
                  <a:pt x="6625120" y="2136576"/>
                  <a:pt x="6625120" y="2139143"/>
                </a:cubicBezTo>
                <a:cubicBezTo>
                  <a:pt x="6622555" y="2139143"/>
                  <a:pt x="6622555" y="2139143"/>
                  <a:pt x="6619990" y="2139143"/>
                </a:cubicBezTo>
                <a:cubicBezTo>
                  <a:pt x="6619990" y="2136576"/>
                  <a:pt x="6619990" y="2136576"/>
                  <a:pt x="6619990" y="2134015"/>
                </a:cubicBezTo>
                <a:close/>
                <a:moveTo>
                  <a:pt x="2836773" y="2105806"/>
                </a:moveTo>
                <a:cubicBezTo>
                  <a:pt x="2844467" y="2103240"/>
                  <a:pt x="2847032" y="2110938"/>
                  <a:pt x="2847032" y="2118632"/>
                </a:cubicBezTo>
                <a:cubicBezTo>
                  <a:pt x="2836773" y="2121198"/>
                  <a:pt x="2836773" y="2116067"/>
                  <a:pt x="2836773" y="2105806"/>
                </a:cubicBezTo>
                <a:close/>
                <a:moveTo>
                  <a:pt x="5147742" y="2095534"/>
                </a:moveTo>
                <a:cubicBezTo>
                  <a:pt x="5147742" y="2100666"/>
                  <a:pt x="5145177" y="2103231"/>
                  <a:pt x="5142612" y="2108361"/>
                </a:cubicBezTo>
                <a:cubicBezTo>
                  <a:pt x="5134917" y="2105796"/>
                  <a:pt x="5140047" y="2092970"/>
                  <a:pt x="5147742" y="2095534"/>
                </a:cubicBezTo>
                <a:close/>
                <a:moveTo>
                  <a:pt x="5255067" y="2092603"/>
                </a:moveTo>
                <a:cubicBezTo>
                  <a:pt x="5252903" y="2094888"/>
                  <a:pt x="5241360" y="2102583"/>
                  <a:pt x="5252902" y="2092963"/>
                </a:cubicBezTo>
                <a:cubicBezTo>
                  <a:pt x="5255467" y="2091680"/>
                  <a:pt x="5255788" y="2091841"/>
                  <a:pt x="5255067" y="2092603"/>
                </a:cubicBezTo>
                <a:close/>
                <a:moveTo>
                  <a:pt x="4129479" y="2090399"/>
                </a:moveTo>
                <a:cubicBezTo>
                  <a:pt x="4137174" y="2095530"/>
                  <a:pt x="4129479" y="2110921"/>
                  <a:pt x="4129479" y="2092966"/>
                </a:cubicBezTo>
                <a:cubicBezTo>
                  <a:pt x="4121785" y="2092966"/>
                  <a:pt x="4124349" y="2090399"/>
                  <a:pt x="4129479" y="2090399"/>
                </a:cubicBezTo>
                <a:close/>
                <a:moveTo>
                  <a:pt x="4119220" y="2080144"/>
                </a:moveTo>
                <a:cubicBezTo>
                  <a:pt x="4121785" y="2080144"/>
                  <a:pt x="4121785" y="2085272"/>
                  <a:pt x="4126914" y="2085272"/>
                </a:cubicBezTo>
                <a:cubicBezTo>
                  <a:pt x="4126914" y="2087840"/>
                  <a:pt x="4121785" y="2087840"/>
                  <a:pt x="4119220" y="2087840"/>
                </a:cubicBezTo>
                <a:cubicBezTo>
                  <a:pt x="4119220" y="2085272"/>
                  <a:pt x="4119220" y="2082712"/>
                  <a:pt x="4119220" y="2080144"/>
                </a:cubicBezTo>
                <a:close/>
                <a:moveTo>
                  <a:pt x="3926852" y="2080128"/>
                </a:moveTo>
                <a:cubicBezTo>
                  <a:pt x="3924287" y="2087822"/>
                  <a:pt x="3924287" y="2095516"/>
                  <a:pt x="3921722" y="2103211"/>
                </a:cubicBezTo>
                <a:cubicBezTo>
                  <a:pt x="3934547" y="2108341"/>
                  <a:pt x="3947371" y="2110906"/>
                  <a:pt x="3960196" y="2116035"/>
                </a:cubicBezTo>
                <a:cubicBezTo>
                  <a:pt x="3960196" y="2116035"/>
                  <a:pt x="3960196" y="2113470"/>
                  <a:pt x="3955066" y="2110906"/>
                </a:cubicBezTo>
                <a:cubicBezTo>
                  <a:pt x="3957631" y="2108341"/>
                  <a:pt x="3960196" y="2108341"/>
                  <a:pt x="3962760" y="2108341"/>
                </a:cubicBezTo>
                <a:cubicBezTo>
                  <a:pt x="3960196" y="2103211"/>
                  <a:pt x="3952501" y="2103211"/>
                  <a:pt x="3955066" y="2092951"/>
                </a:cubicBezTo>
                <a:cubicBezTo>
                  <a:pt x="3947371" y="2095516"/>
                  <a:pt x="3942242" y="2090386"/>
                  <a:pt x="3939677" y="2098082"/>
                </a:cubicBezTo>
                <a:cubicBezTo>
                  <a:pt x="3937111" y="2095516"/>
                  <a:pt x="3934547" y="2090386"/>
                  <a:pt x="3934547" y="2087822"/>
                </a:cubicBezTo>
                <a:cubicBezTo>
                  <a:pt x="3931982" y="2087822"/>
                  <a:pt x="3931982" y="2087822"/>
                  <a:pt x="3929417" y="2087822"/>
                </a:cubicBezTo>
                <a:cubicBezTo>
                  <a:pt x="3929417" y="2085258"/>
                  <a:pt x="3926852" y="2082693"/>
                  <a:pt x="3926852" y="2080128"/>
                </a:cubicBezTo>
                <a:close/>
                <a:moveTo>
                  <a:pt x="3919157" y="2077563"/>
                </a:moveTo>
                <a:cubicBezTo>
                  <a:pt x="3919157" y="2077563"/>
                  <a:pt x="3918516" y="2077563"/>
                  <a:pt x="3918195" y="2077883"/>
                </a:cubicBezTo>
                <a:lnTo>
                  <a:pt x="3918302" y="2078133"/>
                </a:lnTo>
                <a:lnTo>
                  <a:pt x="3917234" y="2078845"/>
                </a:lnTo>
                <a:cubicBezTo>
                  <a:pt x="3917234" y="2078845"/>
                  <a:pt x="3917875" y="2078845"/>
                  <a:pt x="3919157" y="2080128"/>
                </a:cubicBezTo>
                <a:cubicBezTo>
                  <a:pt x="3919157" y="2080128"/>
                  <a:pt x="3916593" y="2080128"/>
                  <a:pt x="3916593" y="2080128"/>
                </a:cubicBezTo>
                <a:cubicBezTo>
                  <a:pt x="3911463" y="2085258"/>
                  <a:pt x="3906333" y="2087822"/>
                  <a:pt x="3901203" y="2092951"/>
                </a:cubicBezTo>
                <a:cubicBezTo>
                  <a:pt x="3901203" y="2095516"/>
                  <a:pt x="3903768" y="2095516"/>
                  <a:pt x="3903768" y="2098082"/>
                </a:cubicBezTo>
                <a:cubicBezTo>
                  <a:pt x="3908898" y="2100646"/>
                  <a:pt x="3911463" y="2100646"/>
                  <a:pt x="3916593" y="2103211"/>
                </a:cubicBezTo>
                <a:cubicBezTo>
                  <a:pt x="3916593" y="2098082"/>
                  <a:pt x="3919157" y="2090386"/>
                  <a:pt x="3919157" y="2085258"/>
                </a:cubicBezTo>
                <a:cubicBezTo>
                  <a:pt x="3919157" y="2082693"/>
                  <a:pt x="3919157" y="2082693"/>
                  <a:pt x="3919157" y="2080128"/>
                </a:cubicBezTo>
                <a:lnTo>
                  <a:pt x="3918302" y="2078133"/>
                </a:lnTo>
                <a:close/>
                <a:moveTo>
                  <a:pt x="4121785" y="2075009"/>
                </a:moveTo>
                <a:cubicBezTo>
                  <a:pt x="4121785" y="2073729"/>
                  <a:pt x="4126273" y="2073729"/>
                  <a:pt x="4130441" y="2075009"/>
                </a:cubicBezTo>
                <a:cubicBezTo>
                  <a:pt x="4134609" y="2076293"/>
                  <a:pt x="4138456" y="2078855"/>
                  <a:pt x="4137174" y="2082704"/>
                </a:cubicBezTo>
                <a:cubicBezTo>
                  <a:pt x="4132044" y="2080138"/>
                  <a:pt x="4126914" y="2077575"/>
                  <a:pt x="4121785" y="2075009"/>
                </a:cubicBezTo>
                <a:close/>
                <a:moveTo>
                  <a:pt x="5140046" y="2072452"/>
                </a:moveTo>
                <a:cubicBezTo>
                  <a:pt x="5147741" y="2075015"/>
                  <a:pt x="5140046" y="2085272"/>
                  <a:pt x="5140046" y="2090405"/>
                </a:cubicBezTo>
                <a:cubicBezTo>
                  <a:pt x="5132352" y="2087840"/>
                  <a:pt x="5142611" y="2080143"/>
                  <a:pt x="5140046" y="2072452"/>
                </a:cubicBezTo>
                <a:close/>
                <a:moveTo>
                  <a:pt x="2364831" y="2064738"/>
                </a:moveTo>
                <a:cubicBezTo>
                  <a:pt x="2364831" y="2080128"/>
                  <a:pt x="2367396" y="2092951"/>
                  <a:pt x="2369962" y="2103211"/>
                </a:cubicBezTo>
                <a:cubicBezTo>
                  <a:pt x="2369962" y="2095516"/>
                  <a:pt x="2372526" y="2087822"/>
                  <a:pt x="2375091" y="2080128"/>
                </a:cubicBezTo>
                <a:cubicBezTo>
                  <a:pt x="2372526" y="2074997"/>
                  <a:pt x="2367396" y="2069868"/>
                  <a:pt x="2364831" y="2064738"/>
                </a:cubicBezTo>
                <a:close/>
                <a:moveTo>
                  <a:pt x="3942242" y="2059609"/>
                </a:moveTo>
                <a:cubicBezTo>
                  <a:pt x="3937111" y="2062174"/>
                  <a:pt x="3934547" y="2064738"/>
                  <a:pt x="3931982" y="2067302"/>
                </a:cubicBezTo>
                <a:cubicBezTo>
                  <a:pt x="3931982" y="2069868"/>
                  <a:pt x="3934547" y="2074997"/>
                  <a:pt x="3939677" y="2072433"/>
                </a:cubicBezTo>
                <a:cubicBezTo>
                  <a:pt x="3939677" y="2069868"/>
                  <a:pt x="3942242" y="2064738"/>
                  <a:pt x="3942242" y="2059609"/>
                </a:cubicBezTo>
                <a:close/>
                <a:moveTo>
                  <a:pt x="3898638" y="2057044"/>
                </a:moveTo>
                <a:cubicBezTo>
                  <a:pt x="3898638" y="2059609"/>
                  <a:pt x="3896073" y="2059609"/>
                  <a:pt x="3896073" y="2062174"/>
                </a:cubicBezTo>
                <a:cubicBezTo>
                  <a:pt x="3898638" y="2059609"/>
                  <a:pt x="3901203" y="2057044"/>
                  <a:pt x="3901203" y="2057044"/>
                </a:cubicBezTo>
                <a:cubicBezTo>
                  <a:pt x="3901203" y="2057044"/>
                  <a:pt x="3898638" y="2057044"/>
                  <a:pt x="3898638" y="2057044"/>
                </a:cubicBezTo>
                <a:close/>
                <a:moveTo>
                  <a:pt x="4437266" y="2054500"/>
                </a:moveTo>
                <a:cubicBezTo>
                  <a:pt x="4437266" y="2054500"/>
                  <a:pt x="4439831" y="2054500"/>
                  <a:pt x="4442396" y="2054500"/>
                </a:cubicBezTo>
                <a:cubicBezTo>
                  <a:pt x="4442396" y="2054500"/>
                  <a:pt x="4442396" y="2057066"/>
                  <a:pt x="4442396" y="2059635"/>
                </a:cubicBezTo>
                <a:cubicBezTo>
                  <a:pt x="4439831" y="2059635"/>
                  <a:pt x="4439831" y="2059635"/>
                  <a:pt x="4437266" y="2059635"/>
                </a:cubicBezTo>
                <a:cubicBezTo>
                  <a:pt x="4437266" y="2059635"/>
                  <a:pt x="4437266" y="2057066"/>
                  <a:pt x="4437266" y="2054500"/>
                </a:cubicBezTo>
                <a:close/>
                <a:moveTo>
                  <a:pt x="5145176" y="2051935"/>
                </a:moveTo>
                <a:cubicBezTo>
                  <a:pt x="5155437" y="2054500"/>
                  <a:pt x="5147741" y="2059629"/>
                  <a:pt x="5145176" y="2064764"/>
                </a:cubicBezTo>
                <a:cubicBezTo>
                  <a:pt x="5137482" y="2062199"/>
                  <a:pt x="5147741" y="2057066"/>
                  <a:pt x="5145176" y="2051935"/>
                </a:cubicBezTo>
                <a:close/>
                <a:moveTo>
                  <a:pt x="3916593" y="2036525"/>
                </a:moveTo>
                <a:cubicBezTo>
                  <a:pt x="3914028" y="2036525"/>
                  <a:pt x="3914028" y="2039090"/>
                  <a:pt x="3911463" y="2041654"/>
                </a:cubicBezTo>
                <a:cubicBezTo>
                  <a:pt x="3914028" y="2039090"/>
                  <a:pt x="3914028" y="2039090"/>
                  <a:pt x="3916593" y="2039090"/>
                </a:cubicBezTo>
                <a:close/>
                <a:moveTo>
                  <a:pt x="3919157" y="2031396"/>
                </a:moveTo>
                <a:cubicBezTo>
                  <a:pt x="3919157" y="2031396"/>
                  <a:pt x="3916593" y="2033960"/>
                  <a:pt x="3916593" y="2033960"/>
                </a:cubicBezTo>
                <a:cubicBezTo>
                  <a:pt x="3919157" y="2033960"/>
                  <a:pt x="3921722" y="2036525"/>
                  <a:pt x="3921722" y="2039090"/>
                </a:cubicBezTo>
                <a:cubicBezTo>
                  <a:pt x="3921722" y="2036525"/>
                  <a:pt x="3919157" y="2033960"/>
                  <a:pt x="3919157" y="2031396"/>
                </a:cubicBezTo>
                <a:close/>
                <a:moveTo>
                  <a:pt x="3885494" y="2023129"/>
                </a:moveTo>
                <a:cubicBezTo>
                  <a:pt x="3887898" y="2025174"/>
                  <a:pt x="3884532" y="2033346"/>
                  <a:pt x="3888379" y="2031423"/>
                </a:cubicBezTo>
                <a:cubicBezTo>
                  <a:pt x="3885814" y="2039113"/>
                  <a:pt x="3878119" y="2031423"/>
                  <a:pt x="3880684" y="2023727"/>
                </a:cubicBezTo>
                <a:cubicBezTo>
                  <a:pt x="3883249" y="2022446"/>
                  <a:pt x="3884692" y="2022447"/>
                  <a:pt x="3885494" y="2023129"/>
                </a:cubicBezTo>
                <a:close/>
                <a:moveTo>
                  <a:pt x="5178521" y="2013462"/>
                </a:moveTo>
                <a:cubicBezTo>
                  <a:pt x="5168261" y="2036542"/>
                  <a:pt x="5163131" y="2075009"/>
                  <a:pt x="5150307" y="2090399"/>
                </a:cubicBezTo>
                <a:cubicBezTo>
                  <a:pt x="5150307" y="2075009"/>
                  <a:pt x="5168261" y="2031414"/>
                  <a:pt x="5178521" y="2013462"/>
                </a:cubicBezTo>
                <a:close/>
                <a:moveTo>
                  <a:pt x="5065665" y="2008330"/>
                </a:moveTo>
                <a:cubicBezTo>
                  <a:pt x="5091314" y="2010899"/>
                  <a:pt x="5086184" y="2031414"/>
                  <a:pt x="5078489" y="2046798"/>
                </a:cubicBezTo>
                <a:cubicBezTo>
                  <a:pt x="5063100" y="2049363"/>
                  <a:pt x="5060535" y="2044233"/>
                  <a:pt x="5055405" y="2046798"/>
                </a:cubicBezTo>
                <a:cubicBezTo>
                  <a:pt x="5052840" y="2046798"/>
                  <a:pt x="5055405" y="2044233"/>
                  <a:pt x="5052840" y="2044233"/>
                </a:cubicBezTo>
                <a:cubicBezTo>
                  <a:pt x="5050276" y="2023718"/>
                  <a:pt x="5055405" y="2021155"/>
                  <a:pt x="5065665" y="2008330"/>
                </a:cubicBezTo>
                <a:close/>
                <a:moveTo>
                  <a:pt x="2334053" y="2005745"/>
                </a:moveTo>
                <a:lnTo>
                  <a:pt x="2357578" y="2042104"/>
                </a:lnTo>
                <a:lnTo>
                  <a:pt x="2357137" y="2044219"/>
                </a:lnTo>
                <a:cubicBezTo>
                  <a:pt x="2349442" y="2031396"/>
                  <a:pt x="2341747" y="2018570"/>
                  <a:pt x="2334053" y="2005745"/>
                </a:cubicBezTo>
                <a:close/>
                <a:moveTo>
                  <a:pt x="5104138" y="1995514"/>
                </a:moveTo>
                <a:cubicBezTo>
                  <a:pt x="5106703" y="1995514"/>
                  <a:pt x="5106703" y="1995514"/>
                  <a:pt x="5109268" y="1995514"/>
                </a:cubicBezTo>
                <a:cubicBezTo>
                  <a:pt x="5109268" y="1995514"/>
                  <a:pt x="5109268" y="1998079"/>
                  <a:pt x="5109268" y="2000642"/>
                </a:cubicBezTo>
                <a:cubicBezTo>
                  <a:pt x="5106703" y="2000642"/>
                  <a:pt x="5104138" y="2000642"/>
                  <a:pt x="5104138" y="2000642"/>
                </a:cubicBezTo>
                <a:cubicBezTo>
                  <a:pt x="5104138" y="2000642"/>
                  <a:pt x="5104138" y="1998079"/>
                  <a:pt x="5104138" y="1995514"/>
                </a:cubicBezTo>
                <a:close/>
                <a:moveTo>
                  <a:pt x="2375091" y="1995486"/>
                </a:moveTo>
                <a:cubicBezTo>
                  <a:pt x="2372526" y="2013442"/>
                  <a:pt x="2367396" y="2028830"/>
                  <a:pt x="2367396" y="2046783"/>
                </a:cubicBezTo>
                <a:cubicBezTo>
                  <a:pt x="2369962" y="2054480"/>
                  <a:pt x="2375091" y="2062174"/>
                  <a:pt x="2380221" y="2069868"/>
                </a:cubicBezTo>
                <a:cubicBezTo>
                  <a:pt x="2385351" y="2059609"/>
                  <a:pt x="2395611" y="2049349"/>
                  <a:pt x="2400741" y="2033960"/>
                </a:cubicBezTo>
                <a:cubicBezTo>
                  <a:pt x="2403306" y="2021137"/>
                  <a:pt x="2393046" y="2016006"/>
                  <a:pt x="2380221" y="2018570"/>
                </a:cubicBezTo>
                <a:cubicBezTo>
                  <a:pt x="2377657" y="2010878"/>
                  <a:pt x="2375091" y="2003181"/>
                  <a:pt x="2375091" y="1995486"/>
                </a:cubicBezTo>
                <a:close/>
                <a:moveTo>
                  <a:pt x="4732670" y="1964606"/>
                </a:moveTo>
                <a:cubicBezTo>
                  <a:pt x="4734954" y="1966168"/>
                  <a:pt x="4735434" y="1978191"/>
                  <a:pt x="4737358" y="1980115"/>
                </a:cubicBezTo>
                <a:cubicBezTo>
                  <a:pt x="4734793" y="1987810"/>
                  <a:pt x="4734793" y="1969855"/>
                  <a:pt x="4729664" y="1967290"/>
                </a:cubicBezTo>
                <a:cubicBezTo>
                  <a:pt x="4730946" y="1964725"/>
                  <a:pt x="4731908" y="1964085"/>
                  <a:pt x="4732670" y="1964606"/>
                </a:cubicBezTo>
                <a:close/>
                <a:moveTo>
                  <a:pt x="4729664" y="1957041"/>
                </a:moveTo>
                <a:cubicBezTo>
                  <a:pt x="4729664" y="1957041"/>
                  <a:pt x="4732228" y="1957041"/>
                  <a:pt x="4734793" y="1957041"/>
                </a:cubicBezTo>
                <a:cubicBezTo>
                  <a:pt x="4734793" y="1957041"/>
                  <a:pt x="4734793" y="1959605"/>
                  <a:pt x="4734793" y="1962170"/>
                </a:cubicBezTo>
                <a:cubicBezTo>
                  <a:pt x="4732228" y="1962170"/>
                  <a:pt x="4732228" y="1962170"/>
                  <a:pt x="4729664" y="1962170"/>
                </a:cubicBezTo>
                <a:cubicBezTo>
                  <a:pt x="4729664" y="1962170"/>
                  <a:pt x="4729664" y="1959605"/>
                  <a:pt x="4729664" y="1957041"/>
                </a:cubicBezTo>
                <a:close/>
                <a:moveTo>
                  <a:pt x="5070795" y="1954476"/>
                </a:moveTo>
                <a:cubicBezTo>
                  <a:pt x="5081055" y="1957041"/>
                  <a:pt x="5073359" y="1967302"/>
                  <a:pt x="5073359" y="1980125"/>
                </a:cubicBezTo>
                <a:cubicBezTo>
                  <a:pt x="5055405" y="1980125"/>
                  <a:pt x="5070795" y="1962170"/>
                  <a:pt x="5070795" y="1954476"/>
                </a:cubicBezTo>
                <a:close/>
                <a:moveTo>
                  <a:pt x="4047402" y="1951883"/>
                </a:moveTo>
                <a:cubicBezTo>
                  <a:pt x="4044837" y="1951883"/>
                  <a:pt x="4044837" y="1954448"/>
                  <a:pt x="4042272" y="1957013"/>
                </a:cubicBezTo>
                <a:cubicBezTo>
                  <a:pt x="4042272" y="1957013"/>
                  <a:pt x="4044837" y="1959578"/>
                  <a:pt x="4044837" y="1962143"/>
                </a:cubicBezTo>
                <a:cubicBezTo>
                  <a:pt x="4044837" y="1959578"/>
                  <a:pt x="4044837" y="1954448"/>
                  <a:pt x="4047402" y="1951883"/>
                </a:cubicBezTo>
                <a:close/>
                <a:moveTo>
                  <a:pt x="4757878" y="1946763"/>
                </a:moveTo>
                <a:cubicBezTo>
                  <a:pt x="4760443" y="1946763"/>
                  <a:pt x="4763008" y="1951895"/>
                  <a:pt x="4763008" y="1957025"/>
                </a:cubicBezTo>
                <a:cubicBezTo>
                  <a:pt x="4755313" y="1957025"/>
                  <a:pt x="4757878" y="1951895"/>
                  <a:pt x="4757878" y="1946763"/>
                </a:cubicBezTo>
                <a:close/>
                <a:moveTo>
                  <a:pt x="6584081" y="1941649"/>
                </a:moveTo>
                <a:cubicBezTo>
                  <a:pt x="6591776" y="1949344"/>
                  <a:pt x="6578951" y="1964737"/>
                  <a:pt x="6568691" y="1972431"/>
                </a:cubicBezTo>
                <a:cubicBezTo>
                  <a:pt x="6571256" y="1959607"/>
                  <a:pt x="6578951" y="1949344"/>
                  <a:pt x="6584081" y="1941649"/>
                </a:cubicBezTo>
                <a:close/>
                <a:moveTo>
                  <a:pt x="1367088" y="1939059"/>
                </a:moveTo>
                <a:cubicBezTo>
                  <a:pt x="1361958" y="1954448"/>
                  <a:pt x="1349133" y="1964708"/>
                  <a:pt x="1354263" y="1982662"/>
                </a:cubicBezTo>
                <a:cubicBezTo>
                  <a:pt x="1359393" y="1969837"/>
                  <a:pt x="1364523" y="1954448"/>
                  <a:pt x="1367088" y="1939059"/>
                </a:cubicBezTo>
                <a:close/>
                <a:moveTo>
                  <a:pt x="3890944" y="1936517"/>
                </a:moveTo>
                <a:cubicBezTo>
                  <a:pt x="3896073" y="1939084"/>
                  <a:pt x="3901204" y="1944214"/>
                  <a:pt x="3898638" y="1954476"/>
                </a:cubicBezTo>
                <a:cubicBezTo>
                  <a:pt x="3893508" y="1951911"/>
                  <a:pt x="3883249" y="1944214"/>
                  <a:pt x="3890944" y="1936517"/>
                </a:cubicBezTo>
                <a:close/>
                <a:moveTo>
                  <a:pt x="5564893" y="1920791"/>
                </a:moveTo>
                <a:lnTo>
                  <a:pt x="5570949" y="1928799"/>
                </a:lnTo>
                <a:cubicBezTo>
                  <a:pt x="5568384" y="1928799"/>
                  <a:pt x="5568384" y="1931364"/>
                  <a:pt x="5565819" y="1931364"/>
                </a:cubicBezTo>
                <a:lnTo>
                  <a:pt x="5564266" y="1929275"/>
                </a:lnTo>
                <a:close/>
                <a:moveTo>
                  <a:pt x="5780584" y="1914603"/>
                </a:moveTo>
                <a:lnTo>
                  <a:pt x="5783835" y="1921104"/>
                </a:lnTo>
                <a:lnTo>
                  <a:pt x="5780079" y="1920854"/>
                </a:lnTo>
                <a:lnTo>
                  <a:pt x="5781270" y="1915975"/>
                </a:lnTo>
                <a:lnTo>
                  <a:pt x="5775431" y="1920544"/>
                </a:lnTo>
                <a:lnTo>
                  <a:pt x="5774216" y="1920463"/>
                </a:lnTo>
                <a:cubicBezTo>
                  <a:pt x="5771651" y="1921105"/>
                  <a:pt x="5769727" y="1922387"/>
                  <a:pt x="5768445" y="1923669"/>
                </a:cubicBezTo>
                <a:lnTo>
                  <a:pt x="5773917" y="1916830"/>
                </a:lnTo>
                <a:lnTo>
                  <a:pt x="5773575" y="1918540"/>
                </a:lnTo>
                <a:close/>
                <a:moveTo>
                  <a:pt x="3839646" y="1910845"/>
                </a:moveTo>
                <a:cubicBezTo>
                  <a:pt x="3837081" y="1918540"/>
                  <a:pt x="3831951" y="1923669"/>
                  <a:pt x="3829386" y="1928799"/>
                </a:cubicBezTo>
                <a:cubicBezTo>
                  <a:pt x="3821691" y="1939059"/>
                  <a:pt x="3816562" y="1949318"/>
                  <a:pt x="3808867" y="1959578"/>
                </a:cubicBezTo>
                <a:cubicBezTo>
                  <a:pt x="3806302" y="1967273"/>
                  <a:pt x="3803737" y="1974967"/>
                  <a:pt x="3801172" y="1982662"/>
                </a:cubicBezTo>
                <a:cubicBezTo>
                  <a:pt x="3806302" y="1982662"/>
                  <a:pt x="3811432" y="1982662"/>
                  <a:pt x="3819127" y="1985227"/>
                </a:cubicBezTo>
                <a:cubicBezTo>
                  <a:pt x="3813997" y="1998051"/>
                  <a:pt x="3811432" y="2010878"/>
                  <a:pt x="3808867" y="2023701"/>
                </a:cubicBezTo>
                <a:cubicBezTo>
                  <a:pt x="3811432" y="2013442"/>
                  <a:pt x="3816562" y="2000616"/>
                  <a:pt x="3819127" y="1990357"/>
                </a:cubicBezTo>
                <a:cubicBezTo>
                  <a:pt x="3826821" y="1964708"/>
                  <a:pt x="3831951" y="1936494"/>
                  <a:pt x="3839646" y="1910845"/>
                </a:cubicBezTo>
                <a:close/>
                <a:moveTo>
                  <a:pt x="1364523" y="1908280"/>
                </a:moveTo>
                <a:cubicBezTo>
                  <a:pt x="1367088" y="1913410"/>
                  <a:pt x="1367088" y="1918540"/>
                  <a:pt x="1367088" y="1921104"/>
                </a:cubicBezTo>
                <a:cubicBezTo>
                  <a:pt x="1367088" y="1915975"/>
                  <a:pt x="1369653" y="1913410"/>
                  <a:pt x="1367088" y="1908280"/>
                </a:cubicBezTo>
                <a:cubicBezTo>
                  <a:pt x="1367088" y="1908280"/>
                  <a:pt x="1367088" y="1908280"/>
                  <a:pt x="1364523" y="1908280"/>
                </a:cubicBezTo>
                <a:close/>
                <a:moveTo>
                  <a:pt x="4103830" y="1900595"/>
                </a:moveTo>
                <a:cubicBezTo>
                  <a:pt x="4101265" y="1905724"/>
                  <a:pt x="4101265" y="1910855"/>
                  <a:pt x="4098700" y="1913420"/>
                </a:cubicBezTo>
                <a:cubicBezTo>
                  <a:pt x="4096136" y="1910855"/>
                  <a:pt x="4093571" y="1908289"/>
                  <a:pt x="4093571" y="1903161"/>
                </a:cubicBezTo>
                <a:cubicBezTo>
                  <a:pt x="4098700" y="1903161"/>
                  <a:pt x="4098700" y="1900595"/>
                  <a:pt x="4103830" y="1900595"/>
                </a:cubicBezTo>
                <a:close/>
                <a:moveTo>
                  <a:pt x="3903127" y="1899970"/>
                </a:moveTo>
                <a:cubicBezTo>
                  <a:pt x="3906334" y="1899971"/>
                  <a:pt x="3908898" y="1901894"/>
                  <a:pt x="3901203" y="1905742"/>
                </a:cubicBezTo>
                <a:cubicBezTo>
                  <a:pt x="3896073" y="1901894"/>
                  <a:pt x="3899921" y="1899971"/>
                  <a:pt x="3903127" y="1899970"/>
                </a:cubicBezTo>
                <a:close/>
                <a:moveTo>
                  <a:pt x="5122092" y="1890344"/>
                </a:moveTo>
                <a:cubicBezTo>
                  <a:pt x="5127222" y="1890344"/>
                  <a:pt x="5119527" y="1903167"/>
                  <a:pt x="5119527" y="1905732"/>
                </a:cubicBezTo>
                <a:cubicBezTo>
                  <a:pt x="5111833" y="1903167"/>
                  <a:pt x="5122092" y="1895472"/>
                  <a:pt x="5122092" y="1890344"/>
                </a:cubicBezTo>
                <a:close/>
                <a:moveTo>
                  <a:pt x="3880684" y="1887779"/>
                </a:moveTo>
                <a:cubicBezTo>
                  <a:pt x="3893508" y="1905732"/>
                  <a:pt x="3885813" y="1915992"/>
                  <a:pt x="3880684" y="1887779"/>
                </a:cubicBezTo>
                <a:close/>
                <a:moveTo>
                  <a:pt x="2600802" y="1877501"/>
                </a:moveTo>
                <a:cubicBezTo>
                  <a:pt x="2590543" y="1908280"/>
                  <a:pt x="2559764" y="1918540"/>
                  <a:pt x="2534115" y="1933929"/>
                </a:cubicBezTo>
                <a:cubicBezTo>
                  <a:pt x="2570025" y="2039090"/>
                  <a:pt x="2449474" y="2018570"/>
                  <a:pt x="2464863" y="2118599"/>
                </a:cubicBezTo>
                <a:cubicBezTo>
                  <a:pt x="2452039" y="2128861"/>
                  <a:pt x="2444345" y="2141684"/>
                  <a:pt x="2434084" y="2154509"/>
                </a:cubicBezTo>
                <a:cubicBezTo>
                  <a:pt x="2436649" y="2157073"/>
                  <a:pt x="2439214" y="2159638"/>
                  <a:pt x="2441779" y="2162202"/>
                </a:cubicBezTo>
                <a:cubicBezTo>
                  <a:pt x="2469993" y="2167332"/>
                  <a:pt x="2498207" y="2159638"/>
                  <a:pt x="2528985" y="2141684"/>
                </a:cubicBezTo>
                <a:cubicBezTo>
                  <a:pt x="2500772" y="2159638"/>
                  <a:pt x="2472558" y="2167332"/>
                  <a:pt x="2444345" y="2167332"/>
                </a:cubicBezTo>
                <a:cubicBezTo>
                  <a:pt x="2449474" y="2175028"/>
                  <a:pt x="2454604" y="2185285"/>
                  <a:pt x="2464863" y="2190416"/>
                </a:cubicBezTo>
                <a:cubicBezTo>
                  <a:pt x="2459733" y="2195544"/>
                  <a:pt x="2457168" y="2200675"/>
                  <a:pt x="2454604" y="2205806"/>
                </a:cubicBezTo>
                <a:cubicBezTo>
                  <a:pt x="2472558" y="2244283"/>
                  <a:pt x="2490512" y="2282755"/>
                  <a:pt x="2505901" y="2323792"/>
                </a:cubicBezTo>
                <a:cubicBezTo>
                  <a:pt x="2546940" y="2298143"/>
                  <a:pt x="2585413" y="2272495"/>
                  <a:pt x="2618757" y="2241718"/>
                </a:cubicBezTo>
                <a:cubicBezTo>
                  <a:pt x="2629016" y="2254542"/>
                  <a:pt x="2641841" y="2264801"/>
                  <a:pt x="2654665" y="2272495"/>
                </a:cubicBezTo>
                <a:cubicBezTo>
                  <a:pt x="2664926" y="2267366"/>
                  <a:pt x="2672619" y="2262236"/>
                  <a:pt x="2682879" y="2257108"/>
                </a:cubicBezTo>
                <a:cubicBezTo>
                  <a:pt x="2682879" y="2254542"/>
                  <a:pt x="2680314" y="2251977"/>
                  <a:pt x="2680314" y="2249412"/>
                </a:cubicBezTo>
                <a:cubicBezTo>
                  <a:pt x="2680314" y="2246846"/>
                  <a:pt x="2690574" y="2249412"/>
                  <a:pt x="2690574" y="2244283"/>
                </a:cubicBezTo>
                <a:cubicBezTo>
                  <a:pt x="2695703" y="2244283"/>
                  <a:pt x="2698269" y="2246846"/>
                  <a:pt x="2698269" y="2249412"/>
                </a:cubicBezTo>
                <a:cubicBezTo>
                  <a:pt x="2716223" y="2239152"/>
                  <a:pt x="2736742" y="2228893"/>
                  <a:pt x="2759827" y="2213500"/>
                </a:cubicBezTo>
                <a:cubicBezTo>
                  <a:pt x="2723917" y="2162202"/>
                  <a:pt x="2700833" y="2090386"/>
                  <a:pt x="2677749" y="2023701"/>
                </a:cubicBezTo>
                <a:cubicBezTo>
                  <a:pt x="2662360" y="1977532"/>
                  <a:pt x="2644406" y="1933929"/>
                  <a:pt x="2621321" y="1900585"/>
                </a:cubicBezTo>
                <a:cubicBezTo>
                  <a:pt x="2613627" y="1892891"/>
                  <a:pt x="2608497" y="1885196"/>
                  <a:pt x="2600802" y="1877501"/>
                </a:cubicBezTo>
                <a:close/>
                <a:moveTo>
                  <a:pt x="1390172" y="1877501"/>
                </a:moveTo>
                <a:cubicBezTo>
                  <a:pt x="1385042" y="1880066"/>
                  <a:pt x="1385042" y="1890326"/>
                  <a:pt x="1385042" y="1898020"/>
                </a:cubicBezTo>
                <a:cubicBezTo>
                  <a:pt x="1392737" y="1895455"/>
                  <a:pt x="1400431" y="1895455"/>
                  <a:pt x="1410691" y="1895455"/>
                </a:cubicBezTo>
                <a:cubicBezTo>
                  <a:pt x="1415821" y="1890326"/>
                  <a:pt x="1418386" y="1885196"/>
                  <a:pt x="1420950" y="1882631"/>
                </a:cubicBezTo>
                <a:cubicBezTo>
                  <a:pt x="1410691" y="1880066"/>
                  <a:pt x="1402996" y="1877501"/>
                  <a:pt x="1390172" y="1877501"/>
                </a:cubicBezTo>
                <a:close/>
                <a:moveTo>
                  <a:pt x="2841902" y="1867242"/>
                </a:moveTo>
                <a:cubicBezTo>
                  <a:pt x="2831643" y="1882631"/>
                  <a:pt x="2821383" y="1900585"/>
                  <a:pt x="2813688" y="1921104"/>
                </a:cubicBezTo>
                <a:cubicBezTo>
                  <a:pt x="2803429" y="1949318"/>
                  <a:pt x="2803429" y="1982662"/>
                  <a:pt x="2782911" y="2003181"/>
                </a:cubicBezTo>
                <a:cubicBezTo>
                  <a:pt x="2805994" y="2062174"/>
                  <a:pt x="2831643" y="2118599"/>
                  <a:pt x="2859857" y="2167332"/>
                </a:cubicBezTo>
                <a:cubicBezTo>
                  <a:pt x="2893200" y="2154509"/>
                  <a:pt x="2929109" y="2139120"/>
                  <a:pt x="2959887" y="2126297"/>
                </a:cubicBezTo>
                <a:cubicBezTo>
                  <a:pt x="2953475" y="2114753"/>
                  <a:pt x="2945780" y="2104493"/>
                  <a:pt x="2936803" y="2095517"/>
                </a:cubicBezTo>
                <a:lnTo>
                  <a:pt x="2918069" y="2081466"/>
                </a:lnTo>
                <a:lnTo>
                  <a:pt x="2906441" y="2067673"/>
                </a:lnTo>
                <a:lnTo>
                  <a:pt x="2908790" y="2040812"/>
                </a:lnTo>
                <a:cubicBezTo>
                  <a:pt x="2904102" y="2016647"/>
                  <a:pt x="2881018" y="2010876"/>
                  <a:pt x="2875246" y="1987792"/>
                </a:cubicBezTo>
                <a:cubicBezTo>
                  <a:pt x="2890635" y="1985227"/>
                  <a:pt x="2895765" y="1995486"/>
                  <a:pt x="2906025" y="1998051"/>
                </a:cubicBezTo>
                <a:cubicBezTo>
                  <a:pt x="2903460" y="1974967"/>
                  <a:pt x="2877812" y="1972402"/>
                  <a:pt x="2870116" y="1951883"/>
                </a:cubicBezTo>
                <a:cubicBezTo>
                  <a:pt x="2872681" y="1939059"/>
                  <a:pt x="2875246" y="1931364"/>
                  <a:pt x="2875246" y="1921104"/>
                </a:cubicBezTo>
                <a:cubicBezTo>
                  <a:pt x="2864986" y="1910845"/>
                  <a:pt x="2857292" y="1898020"/>
                  <a:pt x="2849597" y="1885196"/>
                </a:cubicBezTo>
                <a:cubicBezTo>
                  <a:pt x="2847032" y="1913410"/>
                  <a:pt x="2849597" y="1941624"/>
                  <a:pt x="2854728" y="1967273"/>
                </a:cubicBezTo>
                <a:cubicBezTo>
                  <a:pt x="2862421" y="1998052"/>
                  <a:pt x="2873963" y="2023701"/>
                  <a:pt x="2887750" y="2045502"/>
                </a:cubicBezTo>
                <a:lnTo>
                  <a:pt x="2906441" y="2067673"/>
                </a:lnTo>
                <a:lnTo>
                  <a:pt x="2906025" y="2072433"/>
                </a:lnTo>
                <a:lnTo>
                  <a:pt x="2918069" y="2081466"/>
                </a:lnTo>
                <a:lnTo>
                  <a:pt x="2934239" y="2100646"/>
                </a:lnTo>
                <a:lnTo>
                  <a:pt x="2926544" y="2118599"/>
                </a:lnTo>
                <a:cubicBezTo>
                  <a:pt x="2893200" y="2087822"/>
                  <a:pt x="2859857" y="2044219"/>
                  <a:pt x="2847032" y="1977532"/>
                </a:cubicBezTo>
                <a:cubicBezTo>
                  <a:pt x="2841902" y="1946753"/>
                  <a:pt x="2839337" y="1908280"/>
                  <a:pt x="2844467" y="1872371"/>
                </a:cubicBezTo>
                <a:cubicBezTo>
                  <a:pt x="2844467" y="1869807"/>
                  <a:pt x="2841902" y="1869807"/>
                  <a:pt x="2841902" y="1867242"/>
                </a:cubicBezTo>
                <a:close/>
                <a:moveTo>
                  <a:pt x="3931249" y="1861868"/>
                </a:moveTo>
                <a:lnTo>
                  <a:pt x="3931982" y="1862112"/>
                </a:lnTo>
                <a:lnTo>
                  <a:pt x="3931982" y="1943272"/>
                </a:lnTo>
                <a:lnTo>
                  <a:pt x="3929417" y="1944188"/>
                </a:lnTo>
                <a:cubicBezTo>
                  <a:pt x="3929417" y="1918540"/>
                  <a:pt x="3926852" y="1892891"/>
                  <a:pt x="3926852" y="1864677"/>
                </a:cubicBezTo>
                <a:close/>
                <a:moveTo>
                  <a:pt x="2477687" y="1856982"/>
                </a:moveTo>
                <a:cubicBezTo>
                  <a:pt x="2459733" y="1864677"/>
                  <a:pt x="2441779" y="1877501"/>
                  <a:pt x="2426390" y="1895455"/>
                </a:cubicBezTo>
                <a:cubicBezTo>
                  <a:pt x="2421261" y="1898020"/>
                  <a:pt x="2416130" y="1903150"/>
                  <a:pt x="2413565" y="1908280"/>
                </a:cubicBezTo>
                <a:cubicBezTo>
                  <a:pt x="2431520" y="1905715"/>
                  <a:pt x="2449474" y="1905715"/>
                  <a:pt x="2472558" y="1895455"/>
                </a:cubicBezTo>
                <a:cubicBezTo>
                  <a:pt x="2472558" y="1880066"/>
                  <a:pt x="2475124" y="1867242"/>
                  <a:pt x="2477687" y="1856982"/>
                </a:cubicBezTo>
                <a:close/>
                <a:moveTo>
                  <a:pt x="3978831" y="1856689"/>
                </a:moveTo>
                <a:cubicBezTo>
                  <a:pt x="3981356" y="1857652"/>
                  <a:pt x="3981356" y="1867271"/>
                  <a:pt x="3975585" y="1859576"/>
                </a:cubicBezTo>
                <a:cubicBezTo>
                  <a:pt x="3976868" y="1857010"/>
                  <a:pt x="3977990" y="1856369"/>
                  <a:pt x="3978831" y="1856689"/>
                </a:cubicBezTo>
                <a:close/>
                <a:moveTo>
                  <a:pt x="5722277" y="1849316"/>
                </a:moveTo>
                <a:cubicBezTo>
                  <a:pt x="5724842" y="1849316"/>
                  <a:pt x="5727407" y="1849316"/>
                  <a:pt x="5729972" y="1849316"/>
                </a:cubicBezTo>
                <a:cubicBezTo>
                  <a:pt x="5727407" y="1854445"/>
                  <a:pt x="5729972" y="1874965"/>
                  <a:pt x="5712018" y="1872400"/>
                </a:cubicBezTo>
                <a:cubicBezTo>
                  <a:pt x="5714582" y="1864705"/>
                  <a:pt x="5722277" y="1859576"/>
                  <a:pt x="5722277" y="1849316"/>
                </a:cubicBezTo>
                <a:close/>
                <a:moveTo>
                  <a:pt x="5027191" y="1839056"/>
                </a:moveTo>
                <a:cubicBezTo>
                  <a:pt x="5027191" y="1844185"/>
                  <a:pt x="5016931" y="1839056"/>
                  <a:pt x="5011802" y="1841622"/>
                </a:cubicBezTo>
                <a:cubicBezTo>
                  <a:pt x="5011802" y="1836491"/>
                  <a:pt x="5022061" y="1841622"/>
                  <a:pt x="5027191" y="1839056"/>
                </a:cubicBezTo>
                <a:close/>
                <a:moveTo>
                  <a:pt x="4713473" y="1836892"/>
                </a:moveTo>
                <a:cubicBezTo>
                  <a:pt x="4716358" y="1839057"/>
                  <a:pt x="4714916" y="1850600"/>
                  <a:pt x="4709145" y="1839056"/>
                </a:cubicBezTo>
                <a:cubicBezTo>
                  <a:pt x="4711069" y="1836492"/>
                  <a:pt x="4712511" y="1836171"/>
                  <a:pt x="4713473" y="1836892"/>
                </a:cubicBezTo>
                <a:close/>
                <a:moveTo>
                  <a:pt x="3911463" y="1828769"/>
                </a:moveTo>
                <a:cubicBezTo>
                  <a:pt x="3911463" y="1828769"/>
                  <a:pt x="3908898" y="1831334"/>
                  <a:pt x="3908898" y="1831334"/>
                </a:cubicBezTo>
                <a:cubicBezTo>
                  <a:pt x="3911463" y="1831334"/>
                  <a:pt x="3911463" y="1831334"/>
                  <a:pt x="3914028" y="1831334"/>
                </a:cubicBezTo>
                <a:cubicBezTo>
                  <a:pt x="3911463" y="1828769"/>
                  <a:pt x="3911463" y="1828769"/>
                  <a:pt x="3911463" y="1828769"/>
                </a:cubicBezTo>
                <a:close/>
                <a:moveTo>
                  <a:pt x="2190419" y="1828769"/>
                </a:moveTo>
                <a:cubicBezTo>
                  <a:pt x="2241716" y="1880066"/>
                  <a:pt x="2290449" y="1939059"/>
                  <a:pt x="2334053" y="2005745"/>
                </a:cubicBezTo>
                <a:cubicBezTo>
                  <a:pt x="2312251" y="1972403"/>
                  <a:pt x="2288526" y="1940983"/>
                  <a:pt x="2263839" y="1911807"/>
                </a:cubicBezTo>
                <a:lnTo>
                  <a:pt x="2188692" y="1832222"/>
                </a:lnTo>
                <a:close/>
                <a:moveTo>
                  <a:pt x="3505729" y="1818389"/>
                </a:moveTo>
                <a:cubicBezTo>
                  <a:pt x="3503324" y="1817067"/>
                  <a:pt x="3479278" y="1837746"/>
                  <a:pt x="3498515" y="1833898"/>
                </a:cubicBezTo>
                <a:cubicBezTo>
                  <a:pt x="3501080" y="1833898"/>
                  <a:pt x="3498515" y="1828769"/>
                  <a:pt x="3498515" y="1828769"/>
                </a:cubicBezTo>
                <a:cubicBezTo>
                  <a:pt x="3504927" y="1821715"/>
                  <a:pt x="3506530" y="1818830"/>
                  <a:pt x="3505729" y="1818389"/>
                </a:cubicBezTo>
                <a:close/>
                <a:moveTo>
                  <a:pt x="6048700" y="1811603"/>
                </a:moveTo>
                <a:cubicBezTo>
                  <a:pt x="6048339" y="1812925"/>
                  <a:pt x="6039683" y="1821102"/>
                  <a:pt x="6045454" y="1813407"/>
                </a:cubicBezTo>
                <a:cubicBezTo>
                  <a:pt x="6048019" y="1811483"/>
                  <a:pt x="6048820" y="1811163"/>
                  <a:pt x="6048700" y="1811603"/>
                </a:cubicBezTo>
                <a:close/>
                <a:moveTo>
                  <a:pt x="4034577" y="1810815"/>
                </a:moveTo>
                <a:cubicBezTo>
                  <a:pt x="4026883" y="1828769"/>
                  <a:pt x="4019188" y="1844158"/>
                  <a:pt x="4011494" y="1862112"/>
                </a:cubicBezTo>
                <a:cubicBezTo>
                  <a:pt x="4006364" y="1872371"/>
                  <a:pt x="4001234" y="1882631"/>
                  <a:pt x="3996104" y="1892891"/>
                </a:cubicBezTo>
                <a:cubicBezTo>
                  <a:pt x="3998669" y="1890326"/>
                  <a:pt x="4001234" y="1890326"/>
                  <a:pt x="4003799" y="1890326"/>
                </a:cubicBezTo>
                <a:cubicBezTo>
                  <a:pt x="4014058" y="1905715"/>
                  <a:pt x="4021753" y="1921104"/>
                  <a:pt x="4029448" y="1936494"/>
                </a:cubicBezTo>
                <a:cubicBezTo>
                  <a:pt x="4034577" y="1928799"/>
                  <a:pt x="4042272" y="1921104"/>
                  <a:pt x="4047402" y="1913410"/>
                </a:cubicBezTo>
                <a:cubicBezTo>
                  <a:pt x="4047402" y="1910845"/>
                  <a:pt x="4049967" y="1905715"/>
                  <a:pt x="4044837" y="1903150"/>
                </a:cubicBezTo>
                <a:cubicBezTo>
                  <a:pt x="4042272" y="1872371"/>
                  <a:pt x="4037143" y="1841593"/>
                  <a:pt x="4034577" y="1810815"/>
                </a:cubicBezTo>
                <a:close/>
                <a:moveTo>
                  <a:pt x="3147125" y="1810815"/>
                </a:moveTo>
                <a:cubicBezTo>
                  <a:pt x="3144560" y="1828769"/>
                  <a:pt x="3139430" y="1844158"/>
                  <a:pt x="3136865" y="1859547"/>
                </a:cubicBezTo>
                <a:cubicBezTo>
                  <a:pt x="3134300" y="1872371"/>
                  <a:pt x="3131736" y="1882631"/>
                  <a:pt x="3129170" y="1895455"/>
                </a:cubicBezTo>
                <a:cubicBezTo>
                  <a:pt x="3141995" y="1903150"/>
                  <a:pt x="3152254" y="1910845"/>
                  <a:pt x="3165079" y="1918540"/>
                </a:cubicBezTo>
                <a:cubicBezTo>
                  <a:pt x="3165079" y="1905715"/>
                  <a:pt x="3165079" y="1895455"/>
                  <a:pt x="3162515" y="1885196"/>
                </a:cubicBezTo>
                <a:cubicBezTo>
                  <a:pt x="3162515" y="1856982"/>
                  <a:pt x="3154819" y="1833898"/>
                  <a:pt x="3147125" y="1810815"/>
                </a:cubicBezTo>
                <a:close/>
                <a:moveTo>
                  <a:pt x="5678674" y="1800556"/>
                </a:moveTo>
                <a:cubicBezTo>
                  <a:pt x="5686369" y="1805684"/>
                  <a:pt x="5686369" y="1815944"/>
                  <a:pt x="5683804" y="1823639"/>
                </a:cubicBezTo>
                <a:cubicBezTo>
                  <a:pt x="5670979" y="1821075"/>
                  <a:pt x="5681239" y="1813380"/>
                  <a:pt x="5678674" y="1800556"/>
                </a:cubicBezTo>
                <a:close/>
                <a:moveTo>
                  <a:pt x="5057971" y="1795451"/>
                </a:moveTo>
                <a:cubicBezTo>
                  <a:pt x="5063100" y="1798017"/>
                  <a:pt x="5060535" y="1821102"/>
                  <a:pt x="5057971" y="1826233"/>
                </a:cubicBezTo>
                <a:cubicBezTo>
                  <a:pt x="5050276" y="1821102"/>
                  <a:pt x="5057971" y="1803146"/>
                  <a:pt x="5057971" y="1795451"/>
                </a:cubicBezTo>
                <a:close/>
                <a:moveTo>
                  <a:pt x="3888379" y="1790323"/>
                </a:moveTo>
                <a:cubicBezTo>
                  <a:pt x="3896073" y="1790323"/>
                  <a:pt x="3883249" y="1795450"/>
                  <a:pt x="3888379" y="1803147"/>
                </a:cubicBezTo>
                <a:cubicBezTo>
                  <a:pt x="3880684" y="1800581"/>
                  <a:pt x="3888379" y="1792887"/>
                  <a:pt x="3888379" y="1790323"/>
                </a:cubicBezTo>
                <a:close/>
                <a:moveTo>
                  <a:pt x="5019497" y="1782634"/>
                </a:moveTo>
                <a:cubicBezTo>
                  <a:pt x="5024627" y="1785199"/>
                  <a:pt x="5019497" y="1795455"/>
                  <a:pt x="5014367" y="1790326"/>
                </a:cubicBezTo>
                <a:cubicBezTo>
                  <a:pt x="5011802" y="1785199"/>
                  <a:pt x="5019497" y="1787763"/>
                  <a:pt x="5019497" y="1782634"/>
                </a:cubicBezTo>
                <a:close/>
                <a:moveTo>
                  <a:pt x="6268600" y="1782629"/>
                </a:moveTo>
                <a:cubicBezTo>
                  <a:pt x="6276295" y="1782629"/>
                  <a:pt x="6276295" y="1795451"/>
                  <a:pt x="6271165" y="1798016"/>
                </a:cubicBezTo>
                <a:cubicBezTo>
                  <a:pt x="6260905" y="1795451"/>
                  <a:pt x="6268600" y="1790322"/>
                  <a:pt x="6268600" y="1782629"/>
                </a:cubicBezTo>
                <a:close/>
                <a:moveTo>
                  <a:pt x="5060535" y="1772369"/>
                </a:moveTo>
                <a:cubicBezTo>
                  <a:pt x="5065664" y="1772369"/>
                  <a:pt x="5068229" y="1790323"/>
                  <a:pt x="5057970" y="1787759"/>
                </a:cubicBezTo>
                <a:cubicBezTo>
                  <a:pt x="5055405" y="1780064"/>
                  <a:pt x="5063100" y="1780064"/>
                  <a:pt x="5060535" y="1772369"/>
                </a:cubicBezTo>
                <a:close/>
                <a:moveTo>
                  <a:pt x="4034577" y="1764647"/>
                </a:moveTo>
                <a:cubicBezTo>
                  <a:pt x="4008929" y="1774907"/>
                  <a:pt x="3983280" y="1782601"/>
                  <a:pt x="3960196" y="1792861"/>
                </a:cubicBezTo>
                <a:cubicBezTo>
                  <a:pt x="3967890" y="1810815"/>
                  <a:pt x="3975585" y="1831334"/>
                  <a:pt x="3970455" y="1856982"/>
                </a:cubicBezTo>
                <a:cubicBezTo>
                  <a:pt x="3962760" y="1856982"/>
                  <a:pt x="3962760" y="1859547"/>
                  <a:pt x="3957631" y="1859547"/>
                </a:cubicBezTo>
                <a:cubicBezTo>
                  <a:pt x="3957631" y="1869807"/>
                  <a:pt x="3962760" y="1869807"/>
                  <a:pt x="3957631" y="1880066"/>
                </a:cubicBezTo>
                <a:cubicBezTo>
                  <a:pt x="3947371" y="1869807"/>
                  <a:pt x="3965325" y="1856982"/>
                  <a:pt x="3949936" y="1851852"/>
                </a:cubicBezTo>
                <a:cubicBezTo>
                  <a:pt x="3946089" y="1855700"/>
                  <a:pt x="3942241" y="1856341"/>
                  <a:pt x="3938394" y="1857303"/>
                </a:cubicBezTo>
                <a:lnTo>
                  <a:pt x="3931249" y="1861868"/>
                </a:lnTo>
                <a:lnTo>
                  <a:pt x="3924287" y="1859547"/>
                </a:lnTo>
                <a:cubicBezTo>
                  <a:pt x="3924287" y="1851852"/>
                  <a:pt x="3924287" y="1846722"/>
                  <a:pt x="3921722" y="1844158"/>
                </a:cubicBezTo>
                <a:cubicBezTo>
                  <a:pt x="3908898" y="1841593"/>
                  <a:pt x="3914028" y="1836463"/>
                  <a:pt x="3903768" y="1849289"/>
                </a:cubicBezTo>
                <a:cubicBezTo>
                  <a:pt x="3906333" y="1869807"/>
                  <a:pt x="3916593" y="1880066"/>
                  <a:pt x="3911463" y="1898020"/>
                </a:cubicBezTo>
                <a:cubicBezTo>
                  <a:pt x="3898638" y="1898020"/>
                  <a:pt x="3903768" y="1887761"/>
                  <a:pt x="3898638" y="1882631"/>
                </a:cubicBezTo>
                <a:cubicBezTo>
                  <a:pt x="3893508" y="1890326"/>
                  <a:pt x="3888379" y="1882631"/>
                  <a:pt x="3885814" y="1887761"/>
                </a:cubicBezTo>
                <a:cubicBezTo>
                  <a:pt x="3883249" y="1887761"/>
                  <a:pt x="3883249" y="1887761"/>
                  <a:pt x="3883249" y="1885196"/>
                </a:cubicBezTo>
                <a:cubicBezTo>
                  <a:pt x="3883249" y="1882631"/>
                  <a:pt x="3883249" y="1882631"/>
                  <a:pt x="3880684" y="1882631"/>
                </a:cubicBezTo>
                <a:cubicBezTo>
                  <a:pt x="3888379" y="1877501"/>
                  <a:pt x="3883249" y="1869807"/>
                  <a:pt x="3880684" y="1862112"/>
                </a:cubicBezTo>
                <a:cubicBezTo>
                  <a:pt x="3878119" y="1864677"/>
                  <a:pt x="3875554" y="1869807"/>
                  <a:pt x="3872989" y="1872371"/>
                </a:cubicBezTo>
                <a:cubicBezTo>
                  <a:pt x="3872989" y="1877501"/>
                  <a:pt x="3870424" y="1880066"/>
                  <a:pt x="3867859" y="1885196"/>
                </a:cubicBezTo>
                <a:cubicBezTo>
                  <a:pt x="3860165" y="1921104"/>
                  <a:pt x="3849905" y="1957013"/>
                  <a:pt x="3839646" y="1995486"/>
                </a:cubicBezTo>
                <a:cubicBezTo>
                  <a:pt x="3831951" y="2018570"/>
                  <a:pt x="3824256" y="2044219"/>
                  <a:pt x="3813997" y="2067302"/>
                </a:cubicBezTo>
                <a:cubicBezTo>
                  <a:pt x="3813997" y="2069868"/>
                  <a:pt x="3813997" y="2069868"/>
                  <a:pt x="3813997" y="2072433"/>
                </a:cubicBezTo>
                <a:cubicBezTo>
                  <a:pt x="3821691" y="2074997"/>
                  <a:pt x="3831951" y="2077563"/>
                  <a:pt x="3842210" y="2080128"/>
                </a:cubicBezTo>
                <a:cubicBezTo>
                  <a:pt x="3839646" y="2077563"/>
                  <a:pt x="3839646" y="2072433"/>
                  <a:pt x="3839646" y="2069868"/>
                </a:cubicBezTo>
                <a:cubicBezTo>
                  <a:pt x="3844776" y="2069868"/>
                  <a:pt x="3842210" y="2074997"/>
                  <a:pt x="3844776" y="2080128"/>
                </a:cubicBezTo>
                <a:cubicBezTo>
                  <a:pt x="3847340" y="2082693"/>
                  <a:pt x="3849905" y="2082693"/>
                  <a:pt x="3852470" y="2082693"/>
                </a:cubicBezTo>
                <a:cubicBezTo>
                  <a:pt x="3855035" y="2080128"/>
                  <a:pt x="3855035" y="2080128"/>
                  <a:pt x="3857600" y="2077563"/>
                </a:cubicBezTo>
                <a:cubicBezTo>
                  <a:pt x="3857600" y="2077563"/>
                  <a:pt x="3857600" y="2074997"/>
                  <a:pt x="3857600" y="2074997"/>
                </a:cubicBezTo>
                <a:cubicBezTo>
                  <a:pt x="3860165" y="2077563"/>
                  <a:pt x="3860165" y="2077563"/>
                  <a:pt x="3860165" y="2077563"/>
                </a:cubicBezTo>
                <a:cubicBezTo>
                  <a:pt x="3860165" y="2074997"/>
                  <a:pt x="3862730" y="2072433"/>
                  <a:pt x="3865295" y="2069868"/>
                </a:cubicBezTo>
                <a:cubicBezTo>
                  <a:pt x="3865295" y="2069868"/>
                  <a:pt x="3867859" y="2067302"/>
                  <a:pt x="3867859" y="2067302"/>
                </a:cubicBezTo>
                <a:cubicBezTo>
                  <a:pt x="3865295" y="2064738"/>
                  <a:pt x="3867859" y="2059609"/>
                  <a:pt x="3870424" y="2054480"/>
                </a:cubicBezTo>
                <a:cubicBezTo>
                  <a:pt x="3872989" y="2054480"/>
                  <a:pt x="3875554" y="2057044"/>
                  <a:pt x="3875554" y="2057044"/>
                </a:cubicBezTo>
                <a:cubicBezTo>
                  <a:pt x="3888379" y="2044219"/>
                  <a:pt x="3898638" y="2026267"/>
                  <a:pt x="3919157" y="2016006"/>
                </a:cubicBezTo>
                <a:cubicBezTo>
                  <a:pt x="3919157" y="2013442"/>
                  <a:pt x="3921722" y="2010878"/>
                  <a:pt x="3924287" y="2008311"/>
                </a:cubicBezTo>
                <a:cubicBezTo>
                  <a:pt x="3924287" y="2000616"/>
                  <a:pt x="3914028" y="2005745"/>
                  <a:pt x="3916593" y="1998051"/>
                </a:cubicBezTo>
                <a:cubicBezTo>
                  <a:pt x="3929417" y="1995486"/>
                  <a:pt x="3916593" y="1990357"/>
                  <a:pt x="3921722" y="1985227"/>
                </a:cubicBezTo>
                <a:cubicBezTo>
                  <a:pt x="3919157" y="1982662"/>
                  <a:pt x="3908898" y="1987792"/>
                  <a:pt x="3911463" y="1980097"/>
                </a:cubicBezTo>
                <a:cubicBezTo>
                  <a:pt x="3916593" y="1982662"/>
                  <a:pt x="3919157" y="1980097"/>
                  <a:pt x="3924287" y="1982662"/>
                </a:cubicBezTo>
                <a:cubicBezTo>
                  <a:pt x="3921722" y="1977532"/>
                  <a:pt x="3924287" y="1969837"/>
                  <a:pt x="3929417" y="1967273"/>
                </a:cubicBezTo>
                <a:cubicBezTo>
                  <a:pt x="3929417" y="1962143"/>
                  <a:pt x="3919157" y="1967273"/>
                  <a:pt x="3921722" y="1959578"/>
                </a:cubicBezTo>
                <a:cubicBezTo>
                  <a:pt x="3929417" y="1959578"/>
                  <a:pt x="3931982" y="1957013"/>
                  <a:pt x="3929417" y="1951883"/>
                </a:cubicBezTo>
                <a:cubicBezTo>
                  <a:pt x="3929417" y="1951883"/>
                  <a:pt x="3931982" y="1951883"/>
                  <a:pt x="3931982" y="1951883"/>
                </a:cubicBezTo>
                <a:lnTo>
                  <a:pt x="3931982" y="1943272"/>
                </a:lnTo>
                <a:lnTo>
                  <a:pt x="3938394" y="1940983"/>
                </a:lnTo>
                <a:cubicBezTo>
                  <a:pt x="3940959" y="1939701"/>
                  <a:pt x="3942241" y="1937777"/>
                  <a:pt x="3939677" y="1933929"/>
                </a:cubicBezTo>
                <a:cubicBezTo>
                  <a:pt x="3944806" y="1933929"/>
                  <a:pt x="3944806" y="1941624"/>
                  <a:pt x="3949936" y="1939059"/>
                </a:cubicBezTo>
                <a:cubicBezTo>
                  <a:pt x="3952501" y="1936494"/>
                  <a:pt x="3949936" y="1933929"/>
                  <a:pt x="3955066" y="1928799"/>
                </a:cubicBezTo>
                <a:cubicBezTo>
                  <a:pt x="3960196" y="1928799"/>
                  <a:pt x="3960196" y="1928799"/>
                  <a:pt x="3962760" y="1928799"/>
                </a:cubicBezTo>
                <a:cubicBezTo>
                  <a:pt x="3965325" y="1928799"/>
                  <a:pt x="3965325" y="1926234"/>
                  <a:pt x="3965325" y="1926234"/>
                </a:cubicBezTo>
                <a:cubicBezTo>
                  <a:pt x="3967890" y="1915975"/>
                  <a:pt x="3970455" y="1908280"/>
                  <a:pt x="3980715" y="1900585"/>
                </a:cubicBezTo>
                <a:cubicBezTo>
                  <a:pt x="3988409" y="1885196"/>
                  <a:pt x="3998669" y="1867242"/>
                  <a:pt x="4003799" y="1849289"/>
                </a:cubicBezTo>
                <a:cubicBezTo>
                  <a:pt x="4014058" y="1828769"/>
                  <a:pt x="4024318" y="1808250"/>
                  <a:pt x="4034577" y="1787730"/>
                </a:cubicBezTo>
                <a:cubicBezTo>
                  <a:pt x="4034577" y="1785166"/>
                  <a:pt x="4034577" y="1785166"/>
                  <a:pt x="4034577" y="1785166"/>
                </a:cubicBezTo>
                <a:cubicBezTo>
                  <a:pt x="4034577" y="1780036"/>
                  <a:pt x="4034577" y="1772342"/>
                  <a:pt x="4034577" y="1764647"/>
                </a:cubicBezTo>
                <a:close/>
                <a:moveTo>
                  <a:pt x="3858282" y="1764354"/>
                </a:moveTo>
                <a:cubicBezTo>
                  <a:pt x="3860807" y="1765316"/>
                  <a:pt x="3860807" y="1774934"/>
                  <a:pt x="3855036" y="1767239"/>
                </a:cubicBezTo>
                <a:cubicBezTo>
                  <a:pt x="3856318" y="1764674"/>
                  <a:pt x="3857440" y="1764033"/>
                  <a:pt x="3858282" y="1764354"/>
                </a:cubicBezTo>
                <a:close/>
                <a:moveTo>
                  <a:pt x="4049967" y="1762082"/>
                </a:moveTo>
                <a:cubicBezTo>
                  <a:pt x="4047402" y="1762082"/>
                  <a:pt x="4044837" y="1762082"/>
                  <a:pt x="4042272" y="1764647"/>
                </a:cubicBezTo>
                <a:cubicBezTo>
                  <a:pt x="4042272" y="1769777"/>
                  <a:pt x="4042272" y="1772342"/>
                  <a:pt x="4042272" y="1777471"/>
                </a:cubicBezTo>
                <a:cubicBezTo>
                  <a:pt x="4044837" y="1772342"/>
                  <a:pt x="4047402" y="1767212"/>
                  <a:pt x="4049967" y="1762082"/>
                </a:cubicBezTo>
                <a:close/>
                <a:moveTo>
                  <a:pt x="2657230" y="1762082"/>
                </a:moveTo>
                <a:cubicBezTo>
                  <a:pt x="2629016" y="1782601"/>
                  <a:pt x="2636711" y="1833898"/>
                  <a:pt x="2598237" y="1841593"/>
                </a:cubicBezTo>
                <a:cubicBezTo>
                  <a:pt x="2598237" y="1846722"/>
                  <a:pt x="2598237" y="1851852"/>
                  <a:pt x="2598237" y="1854417"/>
                </a:cubicBezTo>
                <a:cubicBezTo>
                  <a:pt x="2608497" y="1864677"/>
                  <a:pt x="2618757" y="1874936"/>
                  <a:pt x="2626451" y="1885196"/>
                </a:cubicBezTo>
                <a:cubicBezTo>
                  <a:pt x="2652100" y="1918540"/>
                  <a:pt x="2670054" y="1962143"/>
                  <a:pt x="2688009" y="2008311"/>
                </a:cubicBezTo>
                <a:cubicBezTo>
                  <a:pt x="2716223" y="2080128"/>
                  <a:pt x="2741872" y="2157073"/>
                  <a:pt x="2782911" y="2203241"/>
                </a:cubicBezTo>
                <a:cubicBezTo>
                  <a:pt x="2805994" y="2192979"/>
                  <a:pt x="2826513" y="2182720"/>
                  <a:pt x="2847032" y="2175028"/>
                </a:cubicBezTo>
                <a:cubicBezTo>
                  <a:pt x="2821383" y="2128861"/>
                  <a:pt x="2798299" y="2077563"/>
                  <a:pt x="2777780" y="2026267"/>
                </a:cubicBezTo>
                <a:cubicBezTo>
                  <a:pt x="2777780" y="2031396"/>
                  <a:pt x="2772650" y="2036525"/>
                  <a:pt x="2767520" y="2031396"/>
                </a:cubicBezTo>
                <a:cubicBezTo>
                  <a:pt x="2764955" y="2026267"/>
                  <a:pt x="2770086" y="2026267"/>
                  <a:pt x="2775215" y="2026267"/>
                </a:cubicBezTo>
                <a:cubicBezTo>
                  <a:pt x="2772650" y="2018570"/>
                  <a:pt x="2770086" y="2013442"/>
                  <a:pt x="2772650" y="2010878"/>
                </a:cubicBezTo>
                <a:cubicBezTo>
                  <a:pt x="2764955" y="2013442"/>
                  <a:pt x="2749566" y="1990357"/>
                  <a:pt x="2759827" y="1980097"/>
                </a:cubicBezTo>
                <a:cubicBezTo>
                  <a:pt x="2757261" y="1972402"/>
                  <a:pt x="2754696" y="1964708"/>
                  <a:pt x="2752131" y="1957013"/>
                </a:cubicBezTo>
                <a:cubicBezTo>
                  <a:pt x="2749566" y="1962143"/>
                  <a:pt x="2749566" y="1967273"/>
                  <a:pt x="2744436" y="1969837"/>
                </a:cubicBezTo>
                <a:cubicBezTo>
                  <a:pt x="2718787" y="1964708"/>
                  <a:pt x="2721352" y="1923669"/>
                  <a:pt x="2731612" y="1903150"/>
                </a:cubicBezTo>
                <a:cubicBezTo>
                  <a:pt x="2713658" y="1859547"/>
                  <a:pt x="2695703" y="1815944"/>
                  <a:pt x="2677749" y="1772342"/>
                </a:cubicBezTo>
                <a:cubicBezTo>
                  <a:pt x="2672619" y="1769777"/>
                  <a:pt x="2664926" y="1767212"/>
                  <a:pt x="2657230" y="1762082"/>
                </a:cubicBezTo>
                <a:close/>
                <a:moveTo>
                  <a:pt x="5804353" y="1759545"/>
                </a:moveTo>
                <a:cubicBezTo>
                  <a:pt x="5806919" y="1767241"/>
                  <a:pt x="5801789" y="1769804"/>
                  <a:pt x="5796659" y="1767241"/>
                </a:cubicBezTo>
                <a:cubicBezTo>
                  <a:pt x="5799224" y="1764676"/>
                  <a:pt x="5796659" y="1756981"/>
                  <a:pt x="5804353" y="1759545"/>
                </a:cubicBezTo>
                <a:close/>
                <a:moveTo>
                  <a:pt x="5034886" y="1746721"/>
                </a:moveTo>
                <a:cubicBezTo>
                  <a:pt x="5040015" y="1744155"/>
                  <a:pt x="5040015" y="1762111"/>
                  <a:pt x="5032321" y="1759547"/>
                </a:cubicBezTo>
                <a:cubicBezTo>
                  <a:pt x="5029756" y="1751851"/>
                  <a:pt x="5034886" y="1751851"/>
                  <a:pt x="5034886" y="1746721"/>
                </a:cubicBezTo>
                <a:close/>
                <a:moveTo>
                  <a:pt x="3893508" y="1746693"/>
                </a:moveTo>
                <a:cubicBezTo>
                  <a:pt x="3888379" y="1762082"/>
                  <a:pt x="3885814" y="1780036"/>
                  <a:pt x="3880684" y="1797991"/>
                </a:cubicBezTo>
                <a:cubicBezTo>
                  <a:pt x="3878119" y="1808250"/>
                  <a:pt x="3875554" y="1821075"/>
                  <a:pt x="3870424" y="1839029"/>
                </a:cubicBezTo>
                <a:cubicBezTo>
                  <a:pt x="3872989" y="1839029"/>
                  <a:pt x="3872989" y="1839029"/>
                  <a:pt x="3872989" y="1839029"/>
                </a:cubicBezTo>
                <a:cubicBezTo>
                  <a:pt x="3872989" y="1839029"/>
                  <a:pt x="3875554" y="1836463"/>
                  <a:pt x="3875554" y="1836463"/>
                </a:cubicBezTo>
                <a:cubicBezTo>
                  <a:pt x="3875554" y="1836463"/>
                  <a:pt x="3875554" y="1833898"/>
                  <a:pt x="3875554" y="1831334"/>
                </a:cubicBezTo>
                <a:cubicBezTo>
                  <a:pt x="3875554" y="1831334"/>
                  <a:pt x="3878119" y="1833898"/>
                  <a:pt x="3878119" y="1833898"/>
                </a:cubicBezTo>
                <a:cubicBezTo>
                  <a:pt x="3880684" y="1831334"/>
                  <a:pt x="3880684" y="1831334"/>
                  <a:pt x="3883249" y="1828769"/>
                </a:cubicBezTo>
                <a:cubicBezTo>
                  <a:pt x="3890944" y="1823639"/>
                  <a:pt x="3896073" y="1818510"/>
                  <a:pt x="3901203" y="1813380"/>
                </a:cubicBezTo>
                <a:cubicBezTo>
                  <a:pt x="3901203" y="1813380"/>
                  <a:pt x="3898638" y="1813380"/>
                  <a:pt x="3898638" y="1813380"/>
                </a:cubicBezTo>
                <a:cubicBezTo>
                  <a:pt x="3901203" y="1787730"/>
                  <a:pt x="3896073" y="1777471"/>
                  <a:pt x="3898638" y="1751823"/>
                </a:cubicBezTo>
                <a:cubicBezTo>
                  <a:pt x="3896073" y="1749258"/>
                  <a:pt x="3896073" y="1746693"/>
                  <a:pt x="3893508" y="1746693"/>
                </a:cubicBezTo>
                <a:close/>
                <a:moveTo>
                  <a:pt x="3870425" y="1733896"/>
                </a:moveTo>
                <a:cubicBezTo>
                  <a:pt x="3883249" y="1733896"/>
                  <a:pt x="3875554" y="1739026"/>
                  <a:pt x="3875554" y="1749286"/>
                </a:cubicBezTo>
                <a:cubicBezTo>
                  <a:pt x="3872989" y="1746721"/>
                  <a:pt x="3870425" y="1741591"/>
                  <a:pt x="3870425" y="1733896"/>
                </a:cubicBezTo>
                <a:close/>
                <a:moveTo>
                  <a:pt x="5083620" y="1723636"/>
                </a:moveTo>
                <a:cubicBezTo>
                  <a:pt x="5088749" y="1736461"/>
                  <a:pt x="5070795" y="1723636"/>
                  <a:pt x="5068230" y="1731331"/>
                </a:cubicBezTo>
                <a:cubicBezTo>
                  <a:pt x="5063100" y="1723636"/>
                  <a:pt x="5073360" y="1726201"/>
                  <a:pt x="5083620" y="1723636"/>
                </a:cubicBezTo>
                <a:close/>
                <a:moveTo>
                  <a:pt x="2726482" y="1721044"/>
                </a:moveTo>
                <a:cubicBezTo>
                  <a:pt x="2718787" y="1746693"/>
                  <a:pt x="2705963" y="1767212"/>
                  <a:pt x="2688009" y="1769777"/>
                </a:cubicBezTo>
                <a:cubicBezTo>
                  <a:pt x="2705963" y="1810815"/>
                  <a:pt x="2721352" y="1851852"/>
                  <a:pt x="2739307" y="1892891"/>
                </a:cubicBezTo>
                <a:cubicBezTo>
                  <a:pt x="2744436" y="1890326"/>
                  <a:pt x="2749566" y="1890326"/>
                  <a:pt x="2754696" y="1898020"/>
                </a:cubicBezTo>
                <a:cubicBezTo>
                  <a:pt x="2767520" y="1869807"/>
                  <a:pt x="2726482" y="1851852"/>
                  <a:pt x="2721352" y="1821075"/>
                </a:cubicBezTo>
                <a:cubicBezTo>
                  <a:pt x="2718787" y="1792861"/>
                  <a:pt x="2718787" y="1762082"/>
                  <a:pt x="2739307" y="1741563"/>
                </a:cubicBezTo>
                <a:cubicBezTo>
                  <a:pt x="2734177" y="1736433"/>
                  <a:pt x="2729048" y="1731303"/>
                  <a:pt x="2726482" y="1721044"/>
                </a:cubicBezTo>
                <a:close/>
                <a:moveTo>
                  <a:pt x="3075308" y="1715914"/>
                </a:moveTo>
                <a:cubicBezTo>
                  <a:pt x="3067614" y="1733868"/>
                  <a:pt x="3057353" y="1754387"/>
                  <a:pt x="3049659" y="1772342"/>
                </a:cubicBezTo>
                <a:cubicBezTo>
                  <a:pt x="3044529" y="1782601"/>
                  <a:pt x="3039399" y="1795426"/>
                  <a:pt x="3034269" y="1808250"/>
                </a:cubicBezTo>
                <a:cubicBezTo>
                  <a:pt x="3044529" y="1810815"/>
                  <a:pt x="3052224" y="1813380"/>
                  <a:pt x="3062483" y="1815944"/>
                </a:cubicBezTo>
                <a:cubicBezTo>
                  <a:pt x="3065048" y="1782601"/>
                  <a:pt x="3070178" y="1749258"/>
                  <a:pt x="3075308" y="1715914"/>
                </a:cubicBezTo>
                <a:close/>
                <a:moveTo>
                  <a:pt x="2929109" y="1710784"/>
                </a:moveTo>
                <a:cubicBezTo>
                  <a:pt x="2926544" y="1721044"/>
                  <a:pt x="2926544" y="1728738"/>
                  <a:pt x="2926544" y="1738998"/>
                </a:cubicBezTo>
                <a:cubicBezTo>
                  <a:pt x="2926544" y="1738998"/>
                  <a:pt x="2929109" y="1738998"/>
                  <a:pt x="2929109" y="1738998"/>
                </a:cubicBezTo>
                <a:cubicBezTo>
                  <a:pt x="2929109" y="1728738"/>
                  <a:pt x="2929109" y="1721044"/>
                  <a:pt x="2929109" y="1710784"/>
                </a:cubicBezTo>
                <a:close/>
                <a:moveTo>
                  <a:pt x="5078489" y="1700553"/>
                </a:moveTo>
                <a:cubicBezTo>
                  <a:pt x="5086183" y="1700553"/>
                  <a:pt x="5093878" y="1700553"/>
                  <a:pt x="5093878" y="1708247"/>
                </a:cubicBezTo>
                <a:cubicBezTo>
                  <a:pt x="5086183" y="1708247"/>
                  <a:pt x="5078489" y="1708247"/>
                  <a:pt x="5078489" y="1700553"/>
                </a:cubicBezTo>
                <a:close/>
                <a:moveTo>
                  <a:pt x="4052889" y="1700334"/>
                </a:moveTo>
                <a:lnTo>
                  <a:pt x="4050063" y="1711991"/>
                </a:lnTo>
                <a:lnTo>
                  <a:pt x="4051250" y="1704693"/>
                </a:lnTo>
                <a:close/>
                <a:moveTo>
                  <a:pt x="5119528" y="1697989"/>
                </a:moveTo>
                <a:cubicBezTo>
                  <a:pt x="5119528" y="1708247"/>
                  <a:pt x="5106703" y="1710813"/>
                  <a:pt x="5096444" y="1713378"/>
                </a:cubicBezTo>
                <a:cubicBezTo>
                  <a:pt x="5096444" y="1703117"/>
                  <a:pt x="5119528" y="1705682"/>
                  <a:pt x="5111833" y="1700553"/>
                </a:cubicBezTo>
                <a:cubicBezTo>
                  <a:pt x="5111833" y="1697989"/>
                  <a:pt x="5116963" y="1697989"/>
                  <a:pt x="5119528" y="1697989"/>
                </a:cubicBezTo>
                <a:close/>
                <a:moveTo>
                  <a:pt x="3352317" y="1696066"/>
                </a:moveTo>
                <a:cubicBezTo>
                  <a:pt x="3353600" y="1696066"/>
                  <a:pt x="3354881" y="1696707"/>
                  <a:pt x="3354881" y="1697989"/>
                </a:cubicBezTo>
                <a:cubicBezTo>
                  <a:pt x="3352317" y="1700553"/>
                  <a:pt x="3352317" y="1697989"/>
                  <a:pt x="3349752" y="1697989"/>
                </a:cubicBezTo>
                <a:cubicBezTo>
                  <a:pt x="3349752" y="1696707"/>
                  <a:pt x="3351035" y="1696066"/>
                  <a:pt x="3352317" y="1696066"/>
                </a:cubicBezTo>
                <a:close/>
                <a:moveTo>
                  <a:pt x="4728702" y="1695745"/>
                </a:moveTo>
                <a:cubicBezTo>
                  <a:pt x="4730946" y="1697348"/>
                  <a:pt x="4732228" y="1700554"/>
                  <a:pt x="4729663" y="1703119"/>
                </a:cubicBezTo>
                <a:cubicBezTo>
                  <a:pt x="4727098" y="1703119"/>
                  <a:pt x="4727098" y="1697989"/>
                  <a:pt x="4721969" y="1697989"/>
                </a:cubicBezTo>
                <a:cubicBezTo>
                  <a:pt x="4723252" y="1694142"/>
                  <a:pt x="4726458" y="1694142"/>
                  <a:pt x="4728702" y="1695745"/>
                </a:cubicBezTo>
                <a:close/>
                <a:moveTo>
                  <a:pt x="4149998" y="1692830"/>
                </a:moveTo>
                <a:cubicBezTo>
                  <a:pt x="4134609" y="1710784"/>
                  <a:pt x="4116654" y="1723609"/>
                  <a:pt x="4098700" y="1736433"/>
                </a:cubicBezTo>
                <a:cubicBezTo>
                  <a:pt x="4088440" y="1744128"/>
                  <a:pt x="4075616" y="1749258"/>
                  <a:pt x="4065356" y="1754387"/>
                </a:cubicBezTo>
                <a:cubicBezTo>
                  <a:pt x="4060226" y="1767212"/>
                  <a:pt x="4052532" y="1782601"/>
                  <a:pt x="4047402" y="1795426"/>
                </a:cubicBezTo>
                <a:cubicBezTo>
                  <a:pt x="4049967" y="1828769"/>
                  <a:pt x="4055097" y="1862112"/>
                  <a:pt x="4057662" y="1898020"/>
                </a:cubicBezTo>
                <a:cubicBezTo>
                  <a:pt x="4057662" y="1900585"/>
                  <a:pt x="4057662" y="1900585"/>
                  <a:pt x="4057662" y="1903150"/>
                </a:cubicBezTo>
                <a:cubicBezTo>
                  <a:pt x="4073051" y="1880066"/>
                  <a:pt x="4088440" y="1856982"/>
                  <a:pt x="4101265" y="1828769"/>
                </a:cubicBezTo>
                <a:cubicBezTo>
                  <a:pt x="4121784" y="1785166"/>
                  <a:pt x="4137173" y="1738998"/>
                  <a:pt x="4149998" y="1692830"/>
                </a:cubicBezTo>
                <a:close/>
                <a:moveTo>
                  <a:pt x="3859725" y="1683710"/>
                </a:moveTo>
                <a:cubicBezTo>
                  <a:pt x="3858883" y="1684192"/>
                  <a:pt x="3845417" y="1689001"/>
                  <a:pt x="3855035" y="1685153"/>
                </a:cubicBezTo>
                <a:cubicBezTo>
                  <a:pt x="3858883" y="1683872"/>
                  <a:pt x="3860005" y="1683551"/>
                  <a:pt x="3859725" y="1683710"/>
                </a:cubicBezTo>
                <a:close/>
                <a:moveTo>
                  <a:pt x="5163131" y="1677470"/>
                </a:moveTo>
                <a:cubicBezTo>
                  <a:pt x="5168260" y="1680035"/>
                  <a:pt x="5168260" y="1682600"/>
                  <a:pt x="5168260" y="1690295"/>
                </a:cubicBezTo>
                <a:cubicBezTo>
                  <a:pt x="5165696" y="1690295"/>
                  <a:pt x="5163131" y="1690295"/>
                  <a:pt x="5160566" y="1690295"/>
                </a:cubicBezTo>
                <a:cubicBezTo>
                  <a:pt x="5158001" y="1685163"/>
                  <a:pt x="5163131" y="1682600"/>
                  <a:pt x="5163131" y="1677470"/>
                </a:cubicBezTo>
                <a:close/>
                <a:moveTo>
                  <a:pt x="3365141" y="1674906"/>
                </a:moveTo>
                <a:cubicBezTo>
                  <a:pt x="3380531" y="1674906"/>
                  <a:pt x="3365141" y="1690296"/>
                  <a:pt x="3365141" y="1674906"/>
                </a:cubicBezTo>
                <a:close/>
                <a:moveTo>
                  <a:pt x="4755312" y="1659516"/>
                </a:moveTo>
                <a:cubicBezTo>
                  <a:pt x="4760442" y="1656950"/>
                  <a:pt x="4760442" y="1664646"/>
                  <a:pt x="4763007" y="1664646"/>
                </a:cubicBezTo>
                <a:cubicBezTo>
                  <a:pt x="4763007" y="1672340"/>
                  <a:pt x="4752747" y="1664646"/>
                  <a:pt x="4755312" y="1659516"/>
                </a:cubicBezTo>
                <a:close/>
                <a:moveTo>
                  <a:pt x="4769901" y="1654787"/>
                </a:moveTo>
                <a:cubicBezTo>
                  <a:pt x="4772786" y="1656952"/>
                  <a:pt x="4771344" y="1668494"/>
                  <a:pt x="4765573" y="1656951"/>
                </a:cubicBezTo>
                <a:cubicBezTo>
                  <a:pt x="4767497" y="1654386"/>
                  <a:pt x="4768939" y="1654065"/>
                  <a:pt x="4769901" y="1654787"/>
                </a:cubicBezTo>
                <a:close/>
                <a:moveTo>
                  <a:pt x="6296813" y="1654385"/>
                </a:moveTo>
                <a:cubicBezTo>
                  <a:pt x="6301943" y="1651820"/>
                  <a:pt x="6301943" y="1669776"/>
                  <a:pt x="6294249" y="1667211"/>
                </a:cubicBezTo>
                <a:cubicBezTo>
                  <a:pt x="6294249" y="1659515"/>
                  <a:pt x="6296813" y="1659515"/>
                  <a:pt x="6296813" y="1654385"/>
                </a:cubicBezTo>
                <a:close/>
                <a:moveTo>
                  <a:pt x="5260597" y="1644115"/>
                </a:moveTo>
                <a:cubicBezTo>
                  <a:pt x="5265727" y="1649244"/>
                  <a:pt x="5268292" y="1672329"/>
                  <a:pt x="5258032" y="1687718"/>
                </a:cubicBezTo>
                <a:cubicBezTo>
                  <a:pt x="5247772" y="1690283"/>
                  <a:pt x="5242643" y="1687718"/>
                  <a:pt x="5237513" y="1690283"/>
                </a:cubicBezTo>
                <a:cubicBezTo>
                  <a:pt x="5227253" y="1674893"/>
                  <a:pt x="5237513" y="1664634"/>
                  <a:pt x="5240078" y="1649244"/>
                </a:cubicBezTo>
                <a:cubicBezTo>
                  <a:pt x="5250338" y="1644115"/>
                  <a:pt x="5258032" y="1656939"/>
                  <a:pt x="5260597" y="1644115"/>
                </a:cubicBezTo>
                <a:close/>
                <a:moveTo>
                  <a:pt x="3121476" y="1631273"/>
                </a:moveTo>
                <a:cubicBezTo>
                  <a:pt x="3113781" y="1644097"/>
                  <a:pt x="3108652" y="1654357"/>
                  <a:pt x="3103521" y="1664616"/>
                </a:cubicBezTo>
                <a:cubicBezTo>
                  <a:pt x="3093262" y="1721044"/>
                  <a:pt x="3085567" y="1774907"/>
                  <a:pt x="3080437" y="1828769"/>
                </a:cubicBezTo>
                <a:cubicBezTo>
                  <a:pt x="3088132" y="1839029"/>
                  <a:pt x="3093262" y="1851852"/>
                  <a:pt x="3093262" y="1869807"/>
                </a:cubicBezTo>
                <a:cubicBezTo>
                  <a:pt x="3098393" y="1874936"/>
                  <a:pt x="3106086" y="1877501"/>
                  <a:pt x="3111216" y="1882631"/>
                </a:cubicBezTo>
                <a:cubicBezTo>
                  <a:pt x="3113781" y="1872371"/>
                  <a:pt x="3116346" y="1862112"/>
                  <a:pt x="3121476" y="1849289"/>
                </a:cubicBezTo>
                <a:cubicBezTo>
                  <a:pt x="3126605" y="1823639"/>
                  <a:pt x="3134300" y="1797991"/>
                  <a:pt x="3139430" y="1772342"/>
                </a:cubicBezTo>
                <a:cubicBezTo>
                  <a:pt x="3139430" y="1772342"/>
                  <a:pt x="3139430" y="1769777"/>
                  <a:pt x="3139430" y="1769777"/>
                </a:cubicBezTo>
                <a:cubicBezTo>
                  <a:pt x="3126605" y="1733868"/>
                  <a:pt x="3121476" y="1687700"/>
                  <a:pt x="3121476" y="1641532"/>
                </a:cubicBezTo>
                <a:cubicBezTo>
                  <a:pt x="3121476" y="1638967"/>
                  <a:pt x="3121476" y="1633837"/>
                  <a:pt x="3121476" y="1631273"/>
                </a:cubicBezTo>
                <a:close/>
                <a:moveTo>
                  <a:pt x="1292706" y="1623578"/>
                </a:moveTo>
                <a:cubicBezTo>
                  <a:pt x="1287576" y="1638967"/>
                  <a:pt x="1308095" y="1631273"/>
                  <a:pt x="1313225" y="1638967"/>
                </a:cubicBezTo>
                <a:cubicBezTo>
                  <a:pt x="1318355" y="1623578"/>
                  <a:pt x="1295271" y="1633837"/>
                  <a:pt x="1292706" y="1623578"/>
                </a:cubicBezTo>
                <a:close/>
                <a:moveTo>
                  <a:pt x="5237512" y="1618477"/>
                </a:moveTo>
                <a:cubicBezTo>
                  <a:pt x="5232382" y="1623607"/>
                  <a:pt x="5234947" y="1636433"/>
                  <a:pt x="5224688" y="1633868"/>
                </a:cubicBezTo>
                <a:cubicBezTo>
                  <a:pt x="5216993" y="1626172"/>
                  <a:pt x="5222123" y="1615913"/>
                  <a:pt x="5237512" y="1618477"/>
                </a:cubicBezTo>
                <a:close/>
                <a:moveTo>
                  <a:pt x="5177879" y="1610463"/>
                </a:moveTo>
                <a:cubicBezTo>
                  <a:pt x="5179162" y="1610142"/>
                  <a:pt x="5181085" y="1610783"/>
                  <a:pt x="5183650" y="1613348"/>
                </a:cubicBezTo>
                <a:cubicBezTo>
                  <a:pt x="5175956" y="1621043"/>
                  <a:pt x="5174032" y="1611425"/>
                  <a:pt x="5177879" y="1610463"/>
                </a:cubicBezTo>
                <a:close/>
                <a:moveTo>
                  <a:pt x="5899255" y="1608859"/>
                </a:moveTo>
                <a:cubicBezTo>
                  <a:pt x="5900538" y="1608859"/>
                  <a:pt x="5901820" y="1609501"/>
                  <a:pt x="5901820" y="1610783"/>
                </a:cubicBezTo>
                <a:cubicBezTo>
                  <a:pt x="5899255" y="1613348"/>
                  <a:pt x="5899255" y="1610783"/>
                  <a:pt x="5896691" y="1610783"/>
                </a:cubicBezTo>
                <a:cubicBezTo>
                  <a:pt x="5896691" y="1609501"/>
                  <a:pt x="5897973" y="1608859"/>
                  <a:pt x="5899255" y="1608859"/>
                </a:cubicBezTo>
                <a:close/>
                <a:moveTo>
                  <a:pt x="1275313" y="1597809"/>
                </a:moveTo>
                <a:cubicBezTo>
                  <a:pt x="1273470" y="1598249"/>
                  <a:pt x="1272187" y="1599853"/>
                  <a:pt x="1272187" y="1603059"/>
                </a:cubicBezTo>
                <a:cubicBezTo>
                  <a:pt x="1279881" y="1603059"/>
                  <a:pt x="1274752" y="1615883"/>
                  <a:pt x="1287576" y="1613318"/>
                </a:cubicBezTo>
                <a:cubicBezTo>
                  <a:pt x="1291424" y="1605624"/>
                  <a:pt x="1280844" y="1596486"/>
                  <a:pt x="1275313" y="1597809"/>
                </a:cubicBezTo>
                <a:close/>
                <a:moveTo>
                  <a:pt x="5332414" y="1592817"/>
                </a:moveTo>
                <a:cubicBezTo>
                  <a:pt x="5329849" y="1597947"/>
                  <a:pt x="5322154" y="1597947"/>
                  <a:pt x="5317024" y="1600513"/>
                </a:cubicBezTo>
                <a:cubicBezTo>
                  <a:pt x="5311894" y="1600513"/>
                  <a:pt x="5322154" y="1590252"/>
                  <a:pt x="5332414" y="1592817"/>
                </a:cubicBezTo>
                <a:close/>
                <a:moveTo>
                  <a:pt x="2998361" y="1592799"/>
                </a:moveTo>
                <a:cubicBezTo>
                  <a:pt x="2993231" y="1610753"/>
                  <a:pt x="2982972" y="1628708"/>
                  <a:pt x="2967582" y="1641532"/>
                </a:cubicBezTo>
                <a:cubicBezTo>
                  <a:pt x="2957322" y="1636402"/>
                  <a:pt x="2947063" y="1646662"/>
                  <a:pt x="2939368" y="1664616"/>
                </a:cubicBezTo>
                <a:cubicBezTo>
                  <a:pt x="2936803" y="1690265"/>
                  <a:pt x="2936803" y="1713349"/>
                  <a:pt x="2936803" y="1738998"/>
                </a:cubicBezTo>
                <a:cubicBezTo>
                  <a:pt x="2947063" y="1741563"/>
                  <a:pt x="2957322" y="1744128"/>
                  <a:pt x="2967582" y="1746693"/>
                </a:cubicBezTo>
                <a:cubicBezTo>
                  <a:pt x="2970147" y="1731303"/>
                  <a:pt x="2972713" y="1715914"/>
                  <a:pt x="2975277" y="1700525"/>
                </a:cubicBezTo>
                <a:cubicBezTo>
                  <a:pt x="2982972" y="1664616"/>
                  <a:pt x="2990666" y="1628708"/>
                  <a:pt x="2998361" y="1592799"/>
                </a:cubicBezTo>
                <a:close/>
                <a:moveTo>
                  <a:pt x="3867860" y="1587701"/>
                </a:moveTo>
                <a:cubicBezTo>
                  <a:pt x="3872989" y="1585135"/>
                  <a:pt x="3872989" y="1590266"/>
                  <a:pt x="3872989" y="1592831"/>
                </a:cubicBezTo>
                <a:cubicBezTo>
                  <a:pt x="3870425" y="1592831"/>
                  <a:pt x="3870425" y="1592831"/>
                  <a:pt x="3870425" y="1595395"/>
                </a:cubicBezTo>
                <a:cubicBezTo>
                  <a:pt x="3867860" y="1595395"/>
                  <a:pt x="3867860" y="1590266"/>
                  <a:pt x="3867860" y="1587701"/>
                </a:cubicBezTo>
                <a:close/>
                <a:moveTo>
                  <a:pt x="4842519" y="1587700"/>
                </a:moveTo>
                <a:cubicBezTo>
                  <a:pt x="4842519" y="1605654"/>
                  <a:pt x="4834824" y="1605654"/>
                  <a:pt x="4824565" y="1600524"/>
                </a:cubicBezTo>
                <a:cubicBezTo>
                  <a:pt x="4827130" y="1595394"/>
                  <a:pt x="4829694" y="1587700"/>
                  <a:pt x="4842519" y="1587700"/>
                </a:cubicBezTo>
                <a:close/>
                <a:moveTo>
                  <a:pt x="5659197" y="1580808"/>
                </a:moveTo>
                <a:cubicBezTo>
                  <a:pt x="5660880" y="1580808"/>
                  <a:pt x="5657514" y="1590907"/>
                  <a:pt x="5655590" y="1585136"/>
                </a:cubicBezTo>
                <a:cubicBezTo>
                  <a:pt x="5657514" y="1581930"/>
                  <a:pt x="5658636" y="1580808"/>
                  <a:pt x="5659197" y="1580808"/>
                </a:cubicBezTo>
                <a:close/>
                <a:moveTo>
                  <a:pt x="5132993" y="1578723"/>
                </a:moveTo>
                <a:cubicBezTo>
                  <a:pt x="5137482" y="1578082"/>
                  <a:pt x="5141330" y="1580006"/>
                  <a:pt x="5140047" y="1587700"/>
                </a:cubicBezTo>
                <a:cubicBezTo>
                  <a:pt x="5134917" y="1585136"/>
                  <a:pt x="5129787" y="1585136"/>
                  <a:pt x="5122093" y="1585136"/>
                </a:cubicBezTo>
                <a:cubicBezTo>
                  <a:pt x="5123375" y="1582571"/>
                  <a:pt x="5128505" y="1579365"/>
                  <a:pt x="5132993" y="1578723"/>
                </a:cubicBezTo>
                <a:close/>
                <a:moveTo>
                  <a:pt x="4845084" y="1577441"/>
                </a:moveTo>
                <a:cubicBezTo>
                  <a:pt x="4847648" y="1577441"/>
                  <a:pt x="4850213" y="1577441"/>
                  <a:pt x="4852779" y="1577441"/>
                </a:cubicBezTo>
                <a:cubicBezTo>
                  <a:pt x="4850213" y="1582571"/>
                  <a:pt x="4850213" y="1587700"/>
                  <a:pt x="4842519" y="1585135"/>
                </a:cubicBezTo>
                <a:cubicBezTo>
                  <a:pt x="4842519" y="1582571"/>
                  <a:pt x="4845084" y="1582571"/>
                  <a:pt x="4845084" y="1577441"/>
                </a:cubicBezTo>
                <a:close/>
                <a:moveTo>
                  <a:pt x="2908591" y="1572318"/>
                </a:moveTo>
                <a:cubicBezTo>
                  <a:pt x="2913719" y="1569753"/>
                  <a:pt x="2913719" y="1585144"/>
                  <a:pt x="2906025" y="1582579"/>
                </a:cubicBezTo>
                <a:cubicBezTo>
                  <a:pt x="2906025" y="1577449"/>
                  <a:pt x="2908591" y="1577449"/>
                  <a:pt x="2908591" y="1572318"/>
                </a:cubicBezTo>
                <a:close/>
                <a:moveTo>
                  <a:pt x="5229818" y="1564617"/>
                </a:moveTo>
                <a:cubicBezTo>
                  <a:pt x="5234947" y="1564617"/>
                  <a:pt x="5237512" y="1564617"/>
                  <a:pt x="5242642" y="1564617"/>
                </a:cubicBezTo>
                <a:cubicBezTo>
                  <a:pt x="5242642" y="1572311"/>
                  <a:pt x="5242642" y="1577441"/>
                  <a:pt x="5240077" y="1580006"/>
                </a:cubicBezTo>
                <a:cubicBezTo>
                  <a:pt x="5232382" y="1582571"/>
                  <a:pt x="5232382" y="1574876"/>
                  <a:pt x="5229818" y="1564617"/>
                </a:cubicBezTo>
                <a:close/>
                <a:moveTo>
                  <a:pt x="5266688" y="1558846"/>
                </a:moveTo>
                <a:cubicBezTo>
                  <a:pt x="5268932" y="1559487"/>
                  <a:pt x="5270856" y="1560770"/>
                  <a:pt x="5275986" y="1562052"/>
                </a:cubicBezTo>
                <a:cubicBezTo>
                  <a:pt x="5278551" y="1572312"/>
                  <a:pt x="5273421" y="1577442"/>
                  <a:pt x="5268291" y="1585136"/>
                </a:cubicBezTo>
                <a:cubicBezTo>
                  <a:pt x="5265726" y="1582571"/>
                  <a:pt x="5260597" y="1580006"/>
                  <a:pt x="5260597" y="1585136"/>
                </a:cubicBezTo>
                <a:cubicBezTo>
                  <a:pt x="5250337" y="1577442"/>
                  <a:pt x="5252902" y="1569747"/>
                  <a:pt x="5255467" y="1559487"/>
                </a:cubicBezTo>
                <a:cubicBezTo>
                  <a:pt x="5261879" y="1558205"/>
                  <a:pt x="5264444" y="1558205"/>
                  <a:pt x="5266688" y="1558846"/>
                </a:cubicBezTo>
                <a:close/>
                <a:moveTo>
                  <a:pt x="3124040" y="1554326"/>
                </a:moveTo>
                <a:cubicBezTo>
                  <a:pt x="3118911" y="1582540"/>
                  <a:pt x="3111216" y="1610753"/>
                  <a:pt x="3106086" y="1636402"/>
                </a:cubicBezTo>
                <a:cubicBezTo>
                  <a:pt x="3111216" y="1628708"/>
                  <a:pt x="3113781" y="1621013"/>
                  <a:pt x="3118911" y="1613318"/>
                </a:cubicBezTo>
                <a:cubicBezTo>
                  <a:pt x="3121476" y="1595364"/>
                  <a:pt x="3121476" y="1574845"/>
                  <a:pt x="3124040" y="1554326"/>
                </a:cubicBezTo>
                <a:close/>
                <a:moveTo>
                  <a:pt x="3878120" y="1551771"/>
                </a:moveTo>
                <a:cubicBezTo>
                  <a:pt x="3890945" y="1556901"/>
                  <a:pt x="3878120" y="1569725"/>
                  <a:pt x="3880684" y="1579984"/>
                </a:cubicBezTo>
                <a:cubicBezTo>
                  <a:pt x="3875555" y="1572290"/>
                  <a:pt x="3875555" y="1556901"/>
                  <a:pt x="3878120" y="1551771"/>
                </a:cubicBezTo>
                <a:close/>
                <a:moveTo>
                  <a:pt x="6532142" y="1546984"/>
                </a:moveTo>
                <a:cubicBezTo>
                  <a:pt x="6534707" y="1546022"/>
                  <a:pt x="6537913" y="1546663"/>
                  <a:pt x="6540478" y="1549228"/>
                </a:cubicBezTo>
                <a:cubicBezTo>
                  <a:pt x="6537914" y="1554358"/>
                  <a:pt x="6535348" y="1554358"/>
                  <a:pt x="6527653" y="1554358"/>
                </a:cubicBezTo>
                <a:cubicBezTo>
                  <a:pt x="6527653" y="1550511"/>
                  <a:pt x="6529577" y="1547946"/>
                  <a:pt x="6532142" y="1546984"/>
                </a:cubicBezTo>
                <a:close/>
                <a:moveTo>
                  <a:pt x="4932291" y="1541534"/>
                </a:moveTo>
                <a:cubicBezTo>
                  <a:pt x="4942550" y="1544099"/>
                  <a:pt x="4932291" y="1546664"/>
                  <a:pt x="4934856" y="1559488"/>
                </a:cubicBezTo>
                <a:cubicBezTo>
                  <a:pt x="4932291" y="1554358"/>
                  <a:pt x="4927161" y="1546664"/>
                  <a:pt x="4932291" y="1541534"/>
                </a:cubicBezTo>
                <a:close/>
                <a:moveTo>
                  <a:pt x="3924648" y="1536021"/>
                </a:moveTo>
                <a:cubicBezTo>
                  <a:pt x="3923806" y="1539749"/>
                  <a:pt x="3920439" y="1551772"/>
                  <a:pt x="3924287" y="1536381"/>
                </a:cubicBezTo>
                <a:cubicBezTo>
                  <a:pt x="3924929" y="1534458"/>
                  <a:pt x="3924928" y="1534779"/>
                  <a:pt x="3924648" y="1536021"/>
                </a:cubicBezTo>
                <a:close/>
                <a:moveTo>
                  <a:pt x="4065997" y="1535741"/>
                </a:moveTo>
                <a:cubicBezTo>
                  <a:pt x="4068562" y="1538305"/>
                  <a:pt x="4070486" y="1542794"/>
                  <a:pt x="4070486" y="1546641"/>
                </a:cubicBezTo>
                <a:cubicBezTo>
                  <a:pt x="4065356" y="1546641"/>
                  <a:pt x="4062791" y="1538947"/>
                  <a:pt x="4057662" y="1536382"/>
                </a:cubicBezTo>
                <a:cubicBezTo>
                  <a:pt x="4060226" y="1532534"/>
                  <a:pt x="4063432" y="1533175"/>
                  <a:pt x="4065997" y="1535741"/>
                </a:cubicBezTo>
                <a:close/>
                <a:moveTo>
                  <a:pt x="4960505" y="1533839"/>
                </a:moveTo>
                <a:cubicBezTo>
                  <a:pt x="4965634" y="1533839"/>
                  <a:pt x="4965634" y="1549229"/>
                  <a:pt x="4957940" y="1541534"/>
                </a:cubicBezTo>
                <a:cubicBezTo>
                  <a:pt x="4957940" y="1541534"/>
                  <a:pt x="4957940" y="1538969"/>
                  <a:pt x="4957940" y="1536404"/>
                </a:cubicBezTo>
                <a:cubicBezTo>
                  <a:pt x="4960505" y="1536404"/>
                  <a:pt x="4960505" y="1536404"/>
                  <a:pt x="4960505" y="1533839"/>
                </a:cubicBezTo>
                <a:close/>
                <a:moveTo>
                  <a:pt x="4791341" y="1528749"/>
                </a:moveTo>
                <a:cubicBezTo>
                  <a:pt x="4797473" y="1533678"/>
                  <a:pt x="4798916" y="1556282"/>
                  <a:pt x="4798916" y="1554358"/>
                </a:cubicBezTo>
                <a:cubicBezTo>
                  <a:pt x="4798916" y="1603091"/>
                  <a:pt x="4788657" y="1538969"/>
                  <a:pt x="4783527" y="1531274"/>
                </a:cubicBezTo>
                <a:cubicBezTo>
                  <a:pt x="4786733" y="1527427"/>
                  <a:pt x="4789298" y="1527106"/>
                  <a:pt x="4791341" y="1528749"/>
                </a:cubicBezTo>
                <a:close/>
                <a:moveTo>
                  <a:pt x="6625120" y="1528709"/>
                </a:moveTo>
                <a:cubicBezTo>
                  <a:pt x="6625120" y="1528709"/>
                  <a:pt x="6627684" y="1528709"/>
                  <a:pt x="6630249" y="1528709"/>
                </a:cubicBezTo>
                <a:cubicBezTo>
                  <a:pt x="6630249" y="1531275"/>
                  <a:pt x="6627684" y="1533840"/>
                  <a:pt x="6627684" y="1536404"/>
                </a:cubicBezTo>
                <a:cubicBezTo>
                  <a:pt x="6625120" y="1536404"/>
                  <a:pt x="6625120" y="1536404"/>
                  <a:pt x="6622555" y="1536404"/>
                </a:cubicBezTo>
                <a:cubicBezTo>
                  <a:pt x="6622555" y="1533840"/>
                  <a:pt x="6625120" y="1531275"/>
                  <a:pt x="6625120" y="1528709"/>
                </a:cubicBezTo>
                <a:close/>
                <a:moveTo>
                  <a:pt x="4191036" y="1526112"/>
                </a:moveTo>
                <a:cubicBezTo>
                  <a:pt x="4173082" y="1538935"/>
                  <a:pt x="4157692" y="1551761"/>
                  <a:pt x="4142303" y="1567150"/>
                </a:cubicBezTo>
                <a:cubicBezTo>
                  <a:pt x="4119219" y="1621013"/>
                  <a:pt x="4096135" y="1677441"/>
                  <a:pt x="4073051" y="1731303"/>
                </a:cubicBezTo>
                <a:cubicBezTo>
                  <a:pt x="4080746" y="1726174"/>
                  <a:pt x="4088440" y="1723609"/>
                  <a:pt x="4096135" y="1718479"/>
                </a:cubicBezTo>
                <a:cubicBezTo>
                  <a:pt x="4116654" y="1705654"/>
                  <a:pt x="4137173" y="1687700"/>
                  <a:pt x="4157692" y="1667181"/>
                </a:cubicBezTo>
                <a:cubicBezTo>
                  <a:pt x="4170517" y="1621013"/>
                  <a:pt x="4180776" y="1572280"/>
                  <a:pt x="4191036" y="1526112"/>
                </a:cubicBezTo>
                <a:close/>
                <a:moveTo>
                  <a:pt x="3170209" y="1526112"/>
                </a:moveTo>
                <a:cubicBezTo>
                  <a:pt x="3157384" y="1556891"/>
                  <a:pt x="3141995" y="1585104"/>
                  <a:pt x="3126605" y="1613318"/>
                </a:cubicBezTo>
                <a:cubicBezTo>
                  <a:pt x="3126605" y="1623578"/>
                  <a:pt x="3126605" y="1631273"/>
                  <a:pt x="3126605" y="1638967"/>
                </a:cubicBezTo>
                <a:cubicBezTo>
                  <a:pt x="3126605" y="1680005"/>
                  <a:pt x="3131736" y="1718479"/>
                  <a:pt x="3141995" y="1751823"/>
                </a:cubicBezTo>
                <a:cubicBezTo>
                  <a:pt x="3152254" y="1713349"/>
                  <a:pt x="3159949" y="1674876"/>
                  <a:pt x="3165079" y="1636402"/>
                </a:cubicBezTo>
                <a:cubicBezTo>
                  <a:pt x="3159949" y="1636402"/>
                  <a:pt x="3154819" y="1636402"/>
                  <a:pt x="3149689" y="1631273"/>
                </a:cubicBezTo>
                <a:cubicBezTo>
                  <a:pt x="3154819" y="1623578"/>
                  <a:pt x="3154819" y="1623578"/>
                  <a:pt x="3154819" y="1608189"/>
                </a:cubicBezTo>
                <a:cubicBezTo>
                  <a:pt x="3159949" y="1610753"/>
                  <a:pt x="3165079" y="1608189"/>
                  <a:pt x="3167644" y="1608189"/>
                </a:cubicBezTo>
                <a:cubicBezTo>
                  <a:pt x="3170209" y="1582540"/>
                  <a:pt x="3172774" y="1554326"/>
                  <a:pt x="3170209" y="1526112"/>
                </a:cubicBezTo>
                <a:close/>
                <a:moveTo>
                  <a:pt x="3957631" y="1520993"/>
                </a:moveTo>
                <a:cubicBezTo>
                  <a:pt x="3962760" y="1518427"/>
                  <a:pt x="3960196" y="1528688"/>
                  <a:pt x="3962760" y="1531252"/>
                </a:cubicBezTo>
                <a:cubicBezTo>
                  <a:pt x="3957631" y="1531252"/>
                  <a:pt x="3957631" y="1526123"/>
                  <a:pt x="3957631" y="1520993"/>
                </a:cubicBezTo>
                <a:close/>
                <a:moveTo>
                  <a:pt x="4937420" y="1505626"/>
                </a:moveTo>
                <a:cubicBezTo>
                  <a:pt x="4937420" y="1510755"/>
                  <a:pt x="4939985" y="1518450"/>
                  <a:pt x="4934855" y="1518450"/>
                </a:cubicBezTo>
                <a:cubicBezTo>
                  <a:pt x="4932290" y="1518450"/>
                  <a:pt x="4929726" y="1518450"/>
                  <a:pt x="4929726" y="1518450"/>
                </a:cubicBezTo>
                <a:cubicBezTo>
                  <a:pt x="4934855" y="1513320"/>
                  <a:pt x="4924596" y="1505626"/>
                  <a:pt x="4937420" y="1505626"/>
                </a:cubicBezTo>
                <a:close/>
                <a:moveTo>
                  <a:pt x="5501697" y="1503061"/>
                </a:moveTo>
                <a:cubicBezTo>
                  <a:pt x="5501697" y="1503061"/>
                  <a:pt x="5504262" y="1503061"/>
                  <a:pt x="5506827" y="1503061"/>
                </a:cubicBezTo>
                <a:cubicBezTo>
                  <a:pt x="5506827" y="1505626"/>
                  <a:pt x="5506827" y="1508191"/>
                  <a:pt x="5506827" y="1508191"/>
                </a:cubicBezTo>
                <a:cubicBezTo>
                  <a:pt x="5504262" y="1508191"/>
                  <a:pt x="5504262" y="1508191"/>
                  <a:pt x="5501697" y="1508191"/>
                </a:cubicBezTo>
                <a:cubicBezTo>
                  <a:pt x="5501697" y="1508191"/>
                  <a:pt x="5501697" y="1505626"/>
                  <a:pt x="5501697" y="1503061"/>
                </a:cubicBezTo>
                <a:close/>
                <a:moveTo>
                  <a:pt x="4370579" y="1497265"/>
                </a:moveTo>
                <a:cubicBezTo>
                  <a:pt x="4373785" y="1498547"/>
                  <a:pt x="4376991" y="1500471"/>
                  <a:pt x="4383404" y="1500471"/>
                </a:cubicBezTo>
                <a:cubicBezTo>
                  <a:pt x="4380839" y="1503036"/>
                  <a:pt x="4380839" y="1505601"/>
                  <a:pt x="4380839" y="1510730"/>
                </a:cubicBezTo>
                <a:cubicBezTo>
                  <a:pt x="4411617" y="1520991"/>
                  <a:pt x="4396228" y="1556900"/>
                  <a:pt x="4388533" y="1572289"/>
                </a:cubicBezTo>
                <a:cubicBezTo>
                  <a:pt x="4375709" y="1572289"/>
                  <a:pt x="4373144" y="1562029"/>
                  <a:pt x="4378274" y="1577419"/>
                </a:cubicBezTo>
                <a:cubicBezTo>
                  <a:pt x="4375709" y="1574854"/>
                  <a:pt x="4362884" y="1574854"/>
                  <a:pt x="4365449" y="1582549"/>
                </a:cubicBezTo>
                <a:cubicBezTo>
                  <a:pt x="4362884" y="1574854"/>
                  <a:pt x="4352625" y="1569724"/>
                  <a:pt x="4347495" y="1577419"/>
                </a:cubicBezTo>
                <a:cubicBezTo>
                  <a:pt x="4342365" y="1574854"/>
                  <a:pt x="4339801" y="1572289"/>
                  <a:pt x="4337235" y="1567159"/>
                </a:cubicBezTo>
                <a:cubicBezTo>
                  <a:pt x="4337235" y="1562029"/>
                  <a:pt x="4337235" y="1556900"/>
                  <a:pt x="4342365" y="1556900"/>
                </a:cubicBezTo>
                <a:cubicBezTo>
                  <a:pt x="4339801" y="1551770"/>
                  <a:pt x="4337235" y="1549205"/>
                  <a:pt x="4332105" y="1549205"/>
                </a:cubicBezTo>
                <a:cubicBezTo>
                  <a:pt x="4329540" y="1546640"/>
                  <a:pt x="4334669" y="1538944"/>
                  <a:pt x="4329540" y="1538944"/>
                </a:cubicBezTo>
                <a:cubicBezTo>
                  <a:pt x="4332105" y="1536380"/>
                  <a:pt x="4334669" y="1533816"/>
                  <a:pt x="4337235" y="1533816"/>
                </a:cubicBezTo>
                <a:cubicBezTo>
                  <a:pt x="4332105" y="1528685"/>
                  <a:pt x="4334669" y="1526121"/>
                  <a:pt x="4334669" y="1518425"/>
                </a:cubicBezTo>
                <a:cubicBezTo>
                  <a:pt x="4339801" y="1528685"/>
                  <a:pt x="4337235" y="1510730"/>
                  <a:pt x="4344930" y="1505601"/>
                </a:cubicBezTo>
                <a:cubicBezTo>
                  <a:pt x="4350060" y="1508166"/>
                  <a:pt x="4360319" y="1505601"/>
                  <a:pt x="4357755" y="1497906"/>
                </a:cubicBezTo>
                <a:cubicBezTo>
                  <a:pt x="4364167" y="1495341"/>
                  <a:pt x="4367373" y="1495983"/>
                  <a:pt x="4370579" y="1497265"/>
                </a:cubicBezTo>
                <a:close/>
                <a:moveTo>
                  <a:pt x="4078181" y="1479943"/>
                </a:moveTo>
                <a:cubicBezTo>
                  <a:pt x="4070486" y="1487638"/>
                  <a:pt x="4060226" y="1492767"/>
                  <a:pt x="4052532" y="1500462"/>
                </a:cubicBezTo>
                <a:cubicBezTo>
                  <a:pt x="4014058" y="1531242"/>
                  <a:pt x="3973020" y="1562020"/>
                  <a:pt x="3944806" y="1615883"/>
                </a:cubicBezTo>
                <a:cubicBezTo>
                  <a:pt x="3926852" y="1646662"/>
                  <a:pt x="3914028" y="1682570"/>
                  <a:pt x="3903768" y="1721044"/>
                </a:cubicBezTo>
                <a:cubicBezTo>
                  <a:pt x="3911463" y="1726174"/>
                  <a:pt x="3919157" y="1733868"/>
                  <a:pt x="3931982" y="1728738"/>
                </a:cubicBezTo>
                <a:cubicBezTo>
                  <a:pt x="3931982" y="1733868"/>
                  <a:pt x="3934547" y="1741563"/>
                  <a:pt x="3937111" y="1746693"/>
                </a:cubicBezTo>
                <a:cubicBezTo>
                  <a:pt x="3947371" y="1695395"/>
                  <a:pt x="3962760" y="1646662"/>
                  <a:pt x="3985845" y="1605624"/>
                </a:cubicBezTo>
                <a:cubicBezTo>
                  <a:pt x="4014058" y="1554326"/>
                  <a:pt x="4044837" y="1515852"/>
                  <a:pt x="4078181" y="1479943"/>
                </a:cubicBezTo>
                <a:close/>
                <a:moveTo>
                  <a:pt x="3967891" y="1477389"/>
                </a:moveTo>
                <a:cubicBezTo>
                  <a:pt x="3973021" y="1477389"/>
                  <a:pt x="3973021" y="1485084"/>
                  <a:pt x="3973021" y="1490214"/>
                </a:cubicBezTo>
                <a:cubicBezTo>
                  <a:pt x="3967891" y="1490214"/>
                  <a:pt x="3965326" y="1479954"/>
                  <a:pt x="3967891" y="1477389"/>
                </a:cubicBezTo>
                <a:close/>
                <a:moveTo>
                  <a:pt x="2982972" y="1472248"/>
                </a:moveTo>
                <a:cubicBezTo>
                  <a:pt x="2970147" y="1500462"/>
                  <a:pt x="2959887" y="1526112"/>
                  <a:pt x="2949629" y="1554326"/>
                </a:cubicBezTo>
                <a:cubicBezTo>
                  <a:pt x="2952193" y="1551761"/>
                  <a:pt x="2954758" y="1551761"/>
                  <a:pt x="2957322" y="1549196"/>
                </a:cubicBezTo>
                <a:cubicBezTo>
                  <a:pt x="2957322" y="1549196"/>
                  <a:pt x="2957322" y="1546631"/>
                  <a:pt x="2957322" y="1546631"/>
                </a:cubicBezTo>
                <a:cubicBezTo>
                  <a:pt x="2965017" y="1520981"/>
                  <a:pt x="2972713" y="1497898"/>
                  <a:pt x="2982972" y="1472248"/>
                </a:cubicBezTo>
                <a:close/>
                <a:moveTo>
                  <a:pt x="3916593" y="1469696"/>
                </a:moveTo>
                <a:cubicBezTo>
                  <a:pt x="3919157" y="1472261"/>
                  <a:pt x="3921722" y="1472261"/>
                  <a:pt x="3924287" y="1472261"/>
                </a:cubicBezTo>
                <a:cubicBezTo>
                  <a:pt x="3921722" y="1477390"/>
                  <a:pt x="3919157" y="1479955"/>
                  <a:pt x="3919157" y="1482520"/>
                </a:cubicBezTo>
                <a:cubicBezTo>
                  <a:pt x="3916593" y="1482520"/>
                  <a:pt x="3919157" y="1474826"/>
                  <a:pt x="3916593" y="1469696"/>
                </a:cubicBezTo>
                <a:close/>
                <a:moveTo>
                  <a:pt x="4934855" y="1454329"/>
                </a:moveTo>
                <a:cubicBezTo>
                  <a:pt x="4947681" y="1456894"/>
                  <a:pt x="4932290" y="1472284"/>
                  <a:pt x="4934855" y="1454329"/>
                </a:cubicBezTo>
                <a:close/>
                <a:moveTo>
                  <a:pt x="4752748" y="1444071"/>
                </a:moveTo>
                <a:cubicBezTo>
                  <a:pt x="4760442" y="1441505"/>
                  <a:pt x="4760442" y="1459460"/>
                  <a:pt x="4752748" y="1451764"/>
                </a:cubicBezTo>
                <a:cubicBezTo>
                  <a:pt x="4752748" y="1449200"/>
                  <a:pt x="4752748" y="1446635"/>
                  <a:pt x="4752748" y="1444071"/>
                </a:cubicBezTo>
                <a:close/>
                <a:moveTo>
                  <a:pt x="4950245" y="1442146"/>
                </a:moveTo>
                <a:cubicBezTo>
                  <a:pt x="4951527" y="1442146"/>
                  <a:pt x="4952809" y="1442787"/>
                  <a:pt x="4952809" y="1444070"/>
                </a:cubicBezTo>
                <a:cubicBezTo>
                  <a:pt x="4950244" y="1449200"/>
                  <a:pt x="4950244" y="1444070"/>
                  <a:pt x="4947680" y="1444070"/>
                </a:cubicBezTo>
                <a:cubicBezTo>
                  <a:pt x="4947680" y="1442787"/>
                  <a:pt x="4948963" y="1442146"/>
                  <a:pt x="4950245" y="1442146"/>
                </a:cubicBezTo>
                <a:close/>
                <a:moveTo>
                  <a:pt x="5476008" y="1438620"/>
                </a:moveTo>
                <a:cubicBezTo>
                  <a:pt x="5477330" y="1439581"/>
                  <a:pt x="5475406" y="1449200"/>
                  <a:pt x="5473483" y="1441505"/>
                </a:cubicBezTo>
                <a:cubicBezTo>
                  <a:pt x="5474766" y="1438940"/>
                  <a:pt x="5475567" y="1438299"/>
                  <a:pt x="5476008" y="1438620"/>
                </a:cubicBezTo>
                <a:close/>
                <a:moveTo>
                  <a:pt x="5891561" y="1436376"/>
                </a:moveTo>
                <a:cubicBezTo>
                  <a:pt x="5904385" y="1446634"/>
                  <a:pt x="5881300" y="1464588"/>
                  <a:pt x="5876170" y="1485108"/>
                </a:cubicBezTo>
                <a:cubicBezTo>
                  <a:pt x="5871040" y="1469718"/>
                  <a:pt x="5886431" y="1449199"/>
                  <a:pt x="5891561" y="1436376"/>
                </a:cubicBezTo>
                <a:close/>
                <a:moveTo>
                  <a:pt x="5178520" y="1433811"/>
                </a:moveTo>
                <a:cubicBezTo>
                  <a:pt x="5168260" y="1438940"/>
                  <a:pt x="5168260" y="1456895"/>
                  <a:pt x="5155436" y="1449200"/>
                </a:cubicBezTo>
                <a:cubicBezTo>
                  <a:pt x="5160566" y="1441505"/>
                  <a:pt x="5168260" y="1428680"/>
                  <a:pt x="5178520" y="1433811"/>
                </a:cubicBezTo>
                <a:close/>
                <a:moveTo>
                  <a:pt x="4503953" y="1431246"/>
                </a:moveTo>
                <a:cubicBezTo>
                  <a:pt x="4496258" y="1438940"/>
                  <a:pt x="4509083" y="1438940"/>
                  <a:pt x="4506518" y="1449200"/>
                </a:cubicBezTo>
                <a:cubicBezTo>
                  <a:pt x="4498823" y="1446635"/>
                  <a:pt x="4501388" y="1433811"/>
                  <a:pt x="4491129" y="1436376"/>
                </a:cubicBezTo>
                <a:cubicBezTo>
                  <a:pt x="4493694" y="1431246"/>
                  <a:pt x="4496258" y="1431246"/>
                  <a:pt x="4503953" y="1431246"/>
                </a:cubicBezTo>
                <a:close/>
                <a:moveTo>
                  <a:pt x="3031704" y="1426080"/>
                </a:moveTo>
                <a:cubicBezTo>
                  <a:pt x="3021445" y="1444034"/>
                  <a:pt x="3011185" y="1461989"/>
                  <a:pt x="3003492" y="1479943"/>
                </a:cubicBezTo>
                <a:cubicBezTo>
                  <a:pt x="2995796" y="1497898"/>
                  <a:pt x="2988101" y="1515852"/>
                  <a:pt x="2980406" y="1533807"/>
                </a:cubicBezTo>
                <a:cubicBezTo>
                  <a:pt x="2985536" y="1531242"/>
                  <a:pt x="2990666" y="1526112"/>
                  <a:pt x="2995796" y="1523547"/>
                </a:cubicBezTo>
                <a:cubicBezTo>
                  <a:pt x="3000926" y="1520981"/>
                  <a:pt x="3008620" y="1518416"/>
                  <a:pt x="3013751" y="1518416"/>
                </a:cubicBezTo>
                <a:cubicBezTo>
                  <a:pt x="3018880" y="1487638"/>
                  <a:pt x="3026575" y="1456859"/>
                  <a:pt x="3031704" y="1426080"/>
                </a:cubicBezTo>
                <a:close/>
                <a:moveTo>
                  <a:pt x="3914028" y="1415832"/>
                </a:moveTo>
                <a:cubicBezTo>
                  <a:pt x="3919157" y="1411984"/>
                  <a:pt x="3924287" y="1412626"/>
                  <a:pt x="3928135" y="1415832"/>
                </a:cubicBezTo>
                <a:cubicBezTo>
                  <a:pt x="3931982" y="1419038"/>
                  <a:pt x="3934547" y="1424809"/>
                  <a:pt x="3934547" y="1431222"/>
                </a:cubicBezTo>
                <a:cubicBezTo>
                  <a:pt x="3921722" y="1433786"/>
                  <a:pt x="3916593" y="1426092"/>
                  <a:pt x="3914028" y="1415832"/>
                </a:cubicBezTo>
                <a:close/>
                <a:moveTo>
                  <a:pt x="4693755" y="1405597"/>
                </a:moveTo>
                <a:cubicBezTo>
                  <a:pt x="4701449" y="1403033"/>
                  <a:pt x="4691190" y="1420987"/>
                  <a:pt x="4698885" y="1420987"/>
                </a:cubicBezTo>
                <a:cubicBezTo>
                  <a:pt x="4693755" y="1431246"/>
                  <a:pt x="4693755" y="1410727"/>
                  <a:pt x="4693755" y="1405597"/>
                </a:cubicBezTo>
                <a:close/>
                <a:moveTo>
                  <a:pt x="5619682" y="1397882"/>
                </a:moveTo>
                <a:cubicBezTo>
                  <a:pt x="5627376" y="1408141"/>
                  <a:pt x="5629941" y="1428660"/>
                  <a:pt x="5642765" y="1426095"/>
                </a:cubicBezTo>
                <a:cubicBezTo>
                  <a:pt x="5645330" y="1438920"/>
                  <a:pt x="5635071" y="1456874"/>
                  <a:pt x="5637636" y="1469699"/>
                </a:cubicBezTo>
                <a:cubicBezTo>
                  <a:pt x="5624811" y="1477393"/>
                  <a:pt x="5622247" y="1479958"/>
                  <a:pt x="5617117" y="1487653"/>
                </a:cubicBezTo>
                <a:cubicBezTo>
                  <a:pt x="5601727" y="1492783"/>
                  <a:pt x="5586338" y="1482523"/>
                  <a:pt x="5578643" y="1482523"/>
                </a:cubicBezTo>
                <a:cubicBezTo>
                  <a:pt x="5578643" y="1474828"/>
                  <a:pt x="5578643" y="1469699"/>
                  <a:pt x="5568383" y="1464569"/>
                </a:cubicBezTo>
                <a:cubicBezTo>
                  <a:pt x="5576078" y="1454309"/>
                  <a:pt x="5573512" y="1433790"/>
                  <a:pt x="5576078" y="1420966"/>
                </a:cubicBezTo>
                <a:cubicBezTo>
                  <a:pt x="5588903" y="1423531"/>
                  <a:pt x="5601727" y="1405576"/>
                  <a:pt x="5619682" y="1397882"/>
                </a:cubicBezTo>
                <a:close/>
                <a:moveTo>
                  <a:pt x="5188780" y="1392774"/>
                </a:moveTo>
                <a:cubicBezTo>
                  <a:pt x="5191345" y="1392774"/>
                  <a:pt x="5193909" y="1392774"/>
                  <a:pt x="5196474" y="1392774"/>
                </a:cubicBezTo>
                <a:cubicBezTo>
                  <a:pt x="5196474" y="1395339"/>
                  <a:pt x="5196474" y="1397904"/>
                  <a:pt x="5196474" y="1397904"/>
                </a:cubicBezTo>
                <a:cubicBezTo>
                  <a:pt x="5193909" y="1397904"/>
                  <a:pt x="5191345" y="1397904"/>
                  <a:pt x="5188780" y="1397904"/>
                </a:cubicBezTo>
                <a:cubicBezTo>
                  <a:pt x="5188780" y="1397904"/>
                  <a:pt x="5188780" y="1395339"/>
                  <a:pt x="5188780" y="1392774"/>
                </a:cubicBezTo>
                <a:close/>
                <a:moveTo>
                  <a:pt x="2898330" y="1387649"/>
                </a:moveTo>
                <a:cubicBezTo>
                  <a:pt x="2906025" y="1387649"/>
                  <a:pt x="2908591" y="1392779"/>
                  <a:pt x="2913719" y="1395342"/>
                </a:cubicBezTo>
                <a:cubicBezTo>
                  <a:pt x="2916284" y="1392779"/>
                  <a:pt x="2916284" y="1390214"/>
                  <a:pt x="2918850" y="1387649"/>
                </a:cubicBezTo>
                <a:cubicBezTo>
                  <a:pt x="2921414" y="1390214"/>
                  <a:pt x="2923979" y="1390214"/>
                  <a:pt x="2926544" y="1390214"/>
                </a:cubicBezTo>
                <a:cubicBezTo>
                  <a:pt x="2921414" y="1395342"/>
                  <a:pt x="2926544" y="1392779"/>
                  <a:pt x="2926544" y="1400473"/>
                </a:cubicBezTo>
                <a:cubicBezTo>
                  <a:pt x="2921414" y="1403038"/>
                  <a:pt x="2921414" y="1397908"/>
                  <a:pt x="2921414" y="1392779"/>
                </a:cubicBezTo>
                <a:cubicBezTo>
                  <a:pt x="2913719" y="1395342"/>
                  <a:pt x="2923979" y="1400473"/>
                  <a:pt x="2921414" y="1405603"/>
                </a:cubicBezTo>
                <a:cubicBezTo>
                  <a:pt x="2931673" y="1397908"/>
                  <a:pt x="2918850" y="1410732"/>
                  <a:pt x="2929109" y="1408167"/>
                </a:cubicBezTo>
                <a:cubicBezTo>
                  <a:pt x="2929109" y="1413298"/>
                  <a:pt x="2926544" y="1415862"/>
                  <a:pt x="2921414" y="1415862"/>
                </a:cubicBezTo>
                <a:cubicBezTo>
                  <a:pt x="2923979" y="1423556"/>
                  <a:pt x="2929109" y="1410732"/>
                  <a:pt x="2936803" y="1413298"/>
                </a:cubicBezTo>
                <a:cubicBezTo>
                  <a:pt x="2939368" y="1431251"/>
                  <a:pt x="2929109" y="1413298"/>
                  <a:pt x="2929109" y="1428687"/>
                </a:cubicBezTo>
                <a:cubicBezTo>
                  <a:pt x="2921414" y="1426122"/>
                  <a:pt x="2921414" y="1420991"/>
                  <a:pt x="2911154" y="1426122"/>
                </a:cubicBezTo>
                <a:cubicBezTo>
                  <a:pt x="2906025" y="1423556"/>
                  <a:pt x="2913719" y="1420991"/>
                  <a:pt x="2908591" y="1418427"/>
                </a:cubicBezTo>
                <a:cubicBezTo>
                  <a:pt x="2911154" y="1413298"/>
                  <a:pt x="2923979" y="1418427"/>
                  <a:pt x="2921414" y="1408167"/>
                </a:cubicBezTo>
                <a:cubicBezTo>
                  <a:pt x="2918850" y="1408167"/>
                  <a:pt x="2918850" y="1413298"/>
                  <a:pt x="2916284" y="1413298"/>
                </a:cubicBezTo>
                <a:cubicBezTo>
                  <a:pt x="2908591" y="1413298"/>
                  <a:pt x="2913719" y="1405603"/>
                  <a:pt x="2903460" y="1410732"/>
                </a:cubicBezTo>
                <a:cubicBezTo>
                  <a:pt x="2900895" y="1403038"/>
                  <a:pt x="2906025" y="1405603"/>
                  <a:pt x="2906025" y="1397908"/>
                </a:cubicBezTo>
                <a:cubicBezTo>
                  <a:pt x="2903460" y="1400473"/>
                  <a:pt x="2903460" y="1403038"/>
                  <a:pt x="2900895" y="1405603"/>
                </a:cubicBezTo>
                <a:cubicBezTo>
                  <a:pt x="2890634" y="1403038"/>
                  <a:pt x="2906025" y="1397908"/>
                  <a:pt x="2898330" y="1387649"/>
                </a:cubicBezTo>
                <a:close/>
                <a:moveTo>
                  <a:pt x="2908591" y="1379955"/>
                </a:moveTo>
                <a:cubicBezTo>
                  <a:pt x="2916284" y="1377390"/>
                  <a:pt x="2916284" y="1382520"/>
                  <a:pt x="2916284" y="1390215"/>
                </a:cubicBezTo>
                <a:cubicBezTo>
                  <a:pt x="2908591" y="1390215"/>
                  <a:pt x="2903460" y="1385085"/>
                  <a:pt x="2908591" y="1379955"/>
                </a:cubicBezTo>
                <a:close/>
                <a:moveTo>
                  <a:pt x="4224380" y="1377347"/>
                </a:moveTo>
                <a:cubicBezTo>
                  <a:pt x="4198731" y="1433775"/>
                  <a:pt x="4173082" y="1492767"/>
                  <a:pt x="4149998" y="1551761"/>
                </a:cubicBezTo>
                <a:cubicBezTo>
                  <a:pt x="4162822" y="1538935"/>
                  <a:pt x="4178212" y="1526112"/>
                  <a:pt x="4193601" y="1515852"/>
                </a:cubicBezTo>
                <a:cubicBezTo>
                  <a:pt x="4201296" y="1469683"/>
                  <a:pt x="4211555" y="1423515"/>
                  <a:pt x="4224380" y="1377347"/>
                </a:cubicBezTo>
                <a:close/>
                <a:moveTo>
                  <a:pt x="4637328" y="1374820"/>
                </a:moveTo>
                <a:cubicBezTo>
                  <a:pt x="4637328" y="1374820"/>
                  <a:pt x="4639893" y="1374820"/>
                  <a:pt x="4642457" y="1374820"/>
                </a:cubicBezTo>
                <a:cubicBezTo>
                  <a:pt x="4642457" y="1374820"/>
                  <a:pt x="4642457" y="1377385"/>
                  <a:pt x="4642457" y="1379951"/>
                </a:cubicBezTo>
                <a:cubicBezTo>
                  <a:pt x="4639893" y="1379951"/>
                  <a:pt x="4637328" y="1379951"/>
                  <a:pt x="4637328" y="1379951"/>
                </a:cubicBezTo>
                <a:cubicBezTo>
                  <a:pt x="4637328" y="1379951"/>
                  <a:pt x="4637328" y="1377385"/>
                  <a:pt x="4637328" y="1374820"/>
                </a:cubicBezTo>
                <a:close/>
                <a:moveTo>
                  <a:pt x="3867860" y="1372228"/>
                </a:moveTo>
                <a:cubicBezTo>
                  <a:pt x="3867860" y="1379922"/>
                  <a:pt x="3867860" y="1390182"/>
                  <a:pt x="3857600" y="1390182"/>
                </a:cubicBezTo>
                <a:cubicBezTo>
                  <a:pt x="3860165" y="1395312"/>
                  <a:pt x="3865295" y="1392747"/>
                  <a:pt x="3860165" y="1397877"/>
                </a:cubicBezTo>
                <a:cubicBezTo>
                  <a:pt x="3865295" y="1395312"/>
                  <a:pt x="3867860" y="1387617"/>
                  <a:pt x="3872989" y="1382487"/>
                </a:cubicBezTo>
                <a:cubicBezTo>
                  <a:pt x="3872989" y="1382487"/>
                  <a:pt x="3862730" y="1405571"/>
                  <a:pt x="3867860" y="1410701"/>
                </a:cubicBezTo>
                <a:cubicBezTo>
                  <a:pt x="3865295" y="1418396"/>
                  <a:pt x="3860165" y="1403006"/>
                  <a:pt x="3865295" y="1400441"/>
                </a:cubicBezTo>
                <a:cubicBezTo>
                  <a:pt x="3855035" y="1400441"/>
                  <a:pt x="3855035" y="1405571"/>
                  <a:pt x="3857600" y="1410701"/>
                </a:cubicBezTo>
                <a:cubicBezTo>
                  <a:pt x="3852470" y="1408136"/>
                  <a:pt x="3847340" y="1408136"/>
                  <a:pt x="3852470" y="1413266"/>
                </a:cubicBezTo>
                <a:cubicBezTo>
                  <a:pt x="3849905" y="1420961"/>
                  <a:pt x="3844776" y="1405571"/>
                  <a:pt x="3844776" y="1413266"/>
                </a:cubicBezTo>
                <a:cubicBezTo>
                  <a:pt x="3844776" y="1403006"/>
                  <a:pt x="3849905" y="1395312"/>
                  <a:pt x="3852470" y="1374793"/>
                </a:cubicBezTo>
                <a:cubicBezTo>
                  <a:pt x="3857600" y="1377358"/>
                  <a:pt x="3857600" y="1379922"/>
                  <a:pt x="3855035" y="1382487"/>
                </a:cubicBezTo>
                <a:cubicBezTo>
                  <a:pt x="3860165" y="1379922"/>
                  <a:pt x="3860165" y="1372228"/>
                  <a:pt x="3867860" y="1372228"/>
                </a:cubicBezTo>
                <a:close/>
                <a:moveTo>
                  <a:pt x="5965943" y="1370331"/>
                </a:moveTo>
                <a:cubicBezTo>
                  <a:pt x="5967226" y="1370331"/>
                  <a:pt x="5968508" y="1370972"/>
                  <a:pt x="5968508" y="1372255"/>
                </a:cubicBezTo>
                <a:cubicBezTo>
                  <a:pt x="5965943" y="1377385"/>
                  <a:pt x="5965943" y="1372255"/>
                  <a:pt x="5963378" y="1372255"/>
                </a:cubicBezTo>
                <a:cubicBezTo>
                  <a:pt x="5963378" y="1370972"/>
                  <a:pt x="5964661" y="1370331"/>
                  <a:pt x="5965943" y="1370331"/>
                </a:cubicBezTo>
                <a:close/>
                <a:moveTo>
                  <a:pt x="2908591" y="1369697"/>
                </a:moveTo>
                <a:cubicBezTo>
                  <a:pt x="2911155" y="1369697"/>
                  <a:pt x="2911155" y="1369697"/>
                  <a:pt x="2913719" y="1369697"/>
                </a:cubicBezTo>
                <a:cubicBezTo>
                  <a:pt x="2913719" y="1374827"/>
                  <a:pt x="2911155" y="1374827"/>
                  <a:pt x="2911155" y="1377391"/>
                </a:cubicBezTo>
                <a:cubicBezTo>
                  <a:pt x="2908591" y="1377391"/>
                  <a:pt x="2908591" y="1377391"/>
                  <a:pt x="2906025" y="1377391"/>
                </a:cubicBezTo>
                <a:cubicBezTo>
                  <a:pt x="2906025" y="1372262"/>
                  <a:pt x="2908591" y="1372262"/>
                  <a:pt x="2908591" y="1369697"/>
                </a:cubicBezTo>
                <a:close/>
                <a:moveTo>
                  <a:pt x="3118911" y="1367130"/>
                </a:moveTo>
                <a:cubicBezTo>
                  <a:pt x="3121476" y="1372260"/>
                  <a:pt x="3113781" y="1369695"/>
                  <a:pt x="3113781" y="1374825"/>
                </a:cubicBezTo>
                <a:cubicBezTo>
                  <a:pt x="3111216" y="1374825"/>
                  <a:pt x="3113781" y="1364564"/>
                  <a:pt x="3118911" y="1367130"/>
                </a:cubicBezTo>
                <a:close/>
                <a:moveTo>
                  <a:pt x="3911462" y="1367098"/>
                </a:moveTo>
                <a:cubicBezTo>
                  <a:pt x="3914027" y="1367098"/>
                  <a:pt x="3916593" y="1369663"/>
                  <a:pt x="3916593" y="1372228"/>
                </a:cubicBezTo>
                <a:cubicBezTo>
                  <a:pt x="3914027" y="1374792"/>
                  <a:pt x="3911462" y="1374792"/>
                  <a:pt x="3908898" y="1374792"/>
                </a:cubicBezTo>
                <a:cubicBezTo>
                  <a:pt x="3911462" y="1377357"/>
                  <a:pt x="3911462" y="1379922"/>
                  <a:pt x="3906333" y="1379922"/>
                </a:cubicBezTo>
                <a:cubicBezTo>
                  <a:pt x="3906333" y="1374792"/>
                  <a:pt x="3911462" y="1374792"/>
                  <a:pt x="3911462" y="1367098"/>
                </a:cubicBezTo>
                <a:close/>
                <a:moveTo>
                  <a:pt x="2895765" y="1364566"/>
                </a:moveTo>
                <a:cubicBezTo>
                  <a:pt x="2895765" y="1369695"/>
                  <a:pt x="2888071" y="1382520"/>
                  <a:pt x="2900895" y="1379955"/>
                </a:cubicBezTo>
                <a:cubicBezTo>
                  <a:pt x="2898330" y="1387650"/>
                  <a:pt x="2888071" y="1379955"/>
                  <a:pt x="2885506" y="1379955"/>
                </a:cubicBezTo>
                <a:cubicBezTo>
                  <a:pt x="2888071" y="1374826"/>
                  <a:pt x="2885506" y="1364566"/>
                  <a:pt x="2895765" y="1364566"/>
                </a:cubicBezTo>
                <a:close/>
                <a:moveTo>
                  <a:pt x="3911463" y="1359405"/>
                </a:moveTo>
                <a:cubicBezTo>
                  <a:pt x="3916593" y="1359405"/>
                  <a:pt x="3919157" y="1361970"/>
                  <a:pt x="3921723" y="1361970"/>
                </a:cubicBezTo>
                <a:cubicBezTo>
                  <a:pt x="3921723" y="1367099"/>
                  <a:pt x="3919157" y="1367099"/>
                  <a:pt x="3919157" y="1372229"/>
                </a:cubicBezTo>
                <a:cubicBezTo>
                  <a:pt x="3916593" y="1369664"/>
                  <a:pt x="3911463" y="1367099"/>
                  <a:pt x="3911463" y="1359405"/>
                </a:cubicBezTo>
                <a:close/>
                <a:moveTo>
                  <a:pt x="6212172" y="1356865"/>
                </a:moveTo>
                <a:cubicBezTo>
                  <a:pt x="6209607" y="1372255"/>
                  <a:pt x="6194218" y="1377385"/>
                  <a:pt x="6186523" y="1392774"/>
                </a:cubicBezTo>
                <a:cubicBezTo>
                  <a:pt x="6181392" y="1377385"/>
                  <a:pt x="6201913" y="1364560"/>
                  <a:pt x="6212172" y="1356865"/>
                </a:cubicBezTo>
                <a:close/>
                <a:moveTo>
                  <a:pt x="3106087" y="1354307"/>
                </a:moveTo>
                <a:cubicBezTo>
                  <a:pt x="3116346" y="1354307"/>
                  <a:pt x="3113781" y="1362000"/>
                  <a:pt x="3111216" y="1369696"/>
                </a:cubicBezTo>
                <a:cubicBezTo>
                  <a:pt x="3103522" y="1367131"/>
                  <a:pt x="3111216" y="1362000"/>
                  <a:pt x="3106087" y="1354307"/>
                </a:cubicBezTo>
                <a:close/>
                <a:moveTo>
                  <a:pt x="2570025" y="1341483"/>
                </a:moveTo>
                <a:cubicBezTo>
                  <a:pt x="2580286" y="1341483"/>
                  <a:pt x="2572589" y="1354307"/>
                  <a:pt x="2572589" y="1359437"/>
                </a:cubicBezTo>
                <a:cubicBezTo>
                  <a:pt x="2557200" y="1359437"/>
                  <a:pt x="2570025" y="1346613"/>
                  <a:pt x="2570025" y="1341483"/>
                </a:cubicBezTo>
                <a:close/>
                <a:moveTo>
                  <a:pt x="5037451" y="1341459"/>
                </a:moveTo>
                <a:cubicBezTo>
                  <a:pt x="5047710" y="1349153"/>
                  <a:pt x="5032321" y="1382497"/>
                  <a:pt x="5050275" y="1392757"/>
                </a:cubicBezTo>
                <a:cubicBezTo>
                  <a:pt x="5055405" y="1392757"/>
                  <a:pt x="5065664" y="1395321"/>
                  <a:pt x="5065664" y="1390192"/>
                </a:cubicBezTo>
                <a:cubicBezTo>
                  <a:pt x="5065664" y="1410711"/>
                  <a:pt x="5063100" y="1426100"/>
                  <a:pt x="5052840" y="1449184"/>
                </a:cubicBezTo>
                <a:cubicBezTo>
                  <a:pt x="5042580" y="1449184"/>
                  <a:pt x="5037451" y="1454314"/>
                  <a:pt x="5034886" y="1462009"/>
                </a:cubicBezTo>
                <a:cubicBezTo>
                  <a:pt x="5055405" y="1459443"/>
                  <a:pt x="5060535" y="1438925"/>
                  <a:pt x="5083619" y="1436359"/>
                </a:cubicBezTo>
                <a:cubicBezTo>
                  <a:pt x="5081054" y="1426100"/>
                  <a:pt x="5081054" y="1423535"/>
                  <a:pt x="5083619" y="1408146"/>
                </a:cubicBezTo>
                <a:cubicBezTo>
                  <a:pt x="5086184" y="1408146"/>
                  <a:pt x="5091313" y="1408146"/>
                  <a:pt x="5091313" y="1405581"/>
                </a:cubicBezTo>
                <a:cubicBezTo>
                  <a:pt x="5096443" y="1431230"/>
                  <a:pt x="5088749" y="1451749"/>
                  <a:pt x="5088749" y="1469702"/>
                </a:cubicBezTo>
                <a:cubicBezTo>
                  <a:pt x="5091313" y="1477397"/>
                  <a:pt x="5093878" y="1464574"/>
                  <a:pt x="5101573" y="1469702"/>
                </a:cubicBezTo>
                <a:cubicBezTo>
                  <a:pt x="5101573" y="1492786"/>
                  <a:pt x="5088749" y="1513306"/>
                  <a:pt x="5104138" y="1523565"/>
                </a:cubicBezTo>
                <a:cubicBezTo>
                  <a:pt x="5101573" y="1538954"/>
                  <a:pt x="5093878" y="1567168"/>
                  <a:pt x="5088749" y="1577428"/>
                </a:cubicBezTo>
                <a:cubicBezTo>
                  <a:pt x="5081054" y="1579993"/>
                  <a:pt x="5078489" y="1577428"/>
                  <a:pt x="5070794" y="1582558"/>
                </a:cubicBezTo>
                <a:cubicBezTo>
                  <a:pt x="5078489" y="1590251"/>
                  <a:pt x="5081054" y="1585123"/>
                  <a:pt x="5088749" y="1587686"/>
                </a:cubicBezTo>
                <a:cubicBezTo>
                  <a:pt x="5096443" y="1608206"/>
                  <a:pt x="5078489" y="1626160"/>
                  <a:pt x="5057970" y="1636419"/>
                </a:cubicBezTo>
                <a:cubicBezTo>
                  <a:pt x="5057970" y="1649245"/>
                  <a:pt x="5070794" y="1638984"/>
                  <a:pt x="5070794" y="1644114"/>
                </a:cubicBezTo>
                <a:cubicBezTo>
                  <a:pt x="5063100" y="1651810"/>
                  <a:pt x="5045146" y="1656939"/>
                  <a:pt x="5055405" y="1674893"/>
                </a:cubicBezTo>
                <a:cubicBezTo>
                  <a:pt x="5070794" y="1659503"/>
                  <a:pt x="5091313" y="1654375"/>
                  <a:pt x="5104138" y="1638984"/>
                </a:cubicBezTo>
                <a:cubicBezTo>
                  <a:pt x="5091313" y="1638984"/>
                  <a:pt x="5093878" y="1651810"/>
                  <a:pt x="5083619" y="1651810"/>
                </a:cubicBezTo>
                <a:cubicBezTo>
                  <a:pt x="5093878" y="1633855"/>
                  <a:pt x="5106703" y="1621030"/>
                  <a:pt x="5122092" y="1608206"/>
                </a:cubicBezTo>
                <a:cubicBezTo>
                  <a:pt x="5129787" y="1618465"/>
                  <a:pt x="5109268" y="1626160"/>
                  <a:pt x="5104138" y="1633855"/>
                </a:cubicBezTo>
                <a:cubicBezTo>
                  <a:pt x="5109268" y="1633855"/>
                  <a:pt x="5109268" y="1636419"/>
                  <a:pt x="5116962" y="1638984"/>
                </a:cubicBezTo>
                <a:cubicBezTo>
                  <a:pt x="5111833" y="1646679"/>
                  <a:pt x="5109268" y="1644114"/>
                  <a:pt x="5111833" y="1656939"/>
                </a:cubicBezTo>
                <a:cubicBezTo>
                  <a:pt x="5106703" y="1659503"/>
                  <a:pt x="5106703" y="1654375"/>
                  <a:pt x="5106703" y="1649245"/>
                </a:cubicBezTo>
                <a:cubicBezTo>
                  <a:pt x="5091313" y="1662068"/>
                  <a:pt x="5088749" y="1685152"/>
                  <a:pt x="5070794" y="1690283"/>
                </a:cubicBezTo>
                <a:cubicBezTo>
                  <a:pt x="5070794" y="1685152"/>
                  <a:pt x="5068229" y="1685152"/>
                  <a:pt x="5068229" y="1682589"/>
                </a:cubicBezTo>
                <a:cubicBezTo>
                  <a:pt x="5070794" y="1682589"/>
                  <a:pt x="5070794" y="1680023"/>
                  <a:pt x="5070794" y="1680023"/>
                </a:cubicBezTo>
                <a:cubicBezTo>
                  <a:pt x="5068229" y="1682589"/>
                  <a:pt x="5068229" y="1682589"/>
                  <a:pt x="5060535" y="1685152"/>
                </a:cubicBezTo>
                <a:cubicBezTo>
                  <a:pt x="5052840" y="1697977"/>
                  <a:pt x="5032321" y="1715931"/>
                  <a:pt x="5040015" y="1723626"/>
                </a:cubicBezTo>
                <a:cubicBezTo>
                  <a:pt x="5032321" y="1746710"/>
                  <a:pt x="5009237" y="1751840"/>
                  <a:pt x="4996412" y="1774924"/>
                </a:cubicBezTo>
                <a:cubicBezTo>
                  <a:pt x="4986153" y="1777488"/>
                  <a:pt x="4983588" y="1774924"/>
                  <a:pt x="4970763" y="1777488"/>
                </a:cubicBezTo>
                <a:cubicBezTo>
                  <a:pt x="4970763" y="1785183"/>
                  <a:pt x="4973328" y="1785183"/>
                  <a:pt x="4973328" y="1790313"/>
                </a:cubicBezTo>
                <a:cubicBezTo>
                  <a:pt x="4975893" y="1787749"/>
                  <a:pt x="4978458" y="1787749"/>
                  <a:pt x="4978458" y="1790313"/>
                </a:cubicBezTo>
                <a:cubicBezTo>
                  <a:pt x="4988718" y="1774924"/>
                  <a:pt x="4986153" y="1782619"/>
                  <a:pt x="5004107" y="1774924"/>
                </a:cubicBezTo>
                <a:cubicBezTo>
                  <a:pt x="5004107" y="1777488"/>
                  <a:pt x="5004107" y="1780054"/>
                  <a:pt x="5006672" y="1780054"/>
                </a:cubicBezTo>
                <a:cubicBezTo>
                  <a:pt x="4998977" y="1787749"/>
                  <a:pt x="4996412" y="1795442"/>
                  <a:pt x="4983588" y="1798007"/>
                </a:cubicBezTo>
                <a:cubicBezTo>
                  <a:pt x="4983588" y="1803136"/>
                  <a:pt x="4983588" y="1810832"/>
                  <a:pt x="4988718" y="1813397"/>
                </a:cubicBezTo>
                <a:cubicBezTo>
                  <a:pt x="4983588" y="1826221"/>
                  <a:pt x="4973328" y="1836481"/>
                  <a:pt x="4960504" y="1826221"/>
                </a:cubicBezTo>
                <a:cubicBezTo>
                  <a:pt x="4957939" y="1833916"/>
                  <a:pt x="4950244" y="1833916"/>
                  <a:pt x="4942550" y="1846741"/>
                </a:cubicBezTo>
                <a:cubicBezTo>
                  <a:pt x="4945114" y="1849306"/>
                  <a:pt x="4950244" y="1851870"/>
                  <a:pt x="4955374" y="1851870"/>
                </a:cubicBezTo>
                <a:cubicBezTo>
                  <a:pt x="4937420" y="1864695"/>
                  <a:pt x="4916901" y="1872389"/>
                  <a:pt x="4896382" y="1880084"/>
                </a:cubicBezTo>
                <a:cubicBezTo>
                  <a:pt x="4904076" y="1882649"/>
                  <a:pt x="4909206" y="1874955"/>
                  <a:pt x="4924595" y="1880084"/>
                </a:cubicBezTo>
                <a:cubicBezTo>
                  <a:pt x="4914336" y="1882649"/>
                  <a:pt x="4898946" y="1882649"/>
                  <a:pt x="4888687" y="1887779"/>
                </a:cubicBezTo>
                <a:cubicBezTo>
                  <a:pt x="4886122" y="1892909"/>
                  <a:pt x="4891252" y="1892909"/>
                  <a:pt x="4896382" y="1892909"/>
                </a:cubicBezTo>
                <a:cubicBezTo>
                  <a:pt x="4888687" y="1900602"/>
                  <a:pt x="4870733" y="1900602"/>
                  <a:pt x="4870733" y="1915992"/>
                </a:cubicBezTo>
                <a:cubicBezTo>
                  <a:pt x="4834824" y="1915992"/>
                  <a:pt x="4814304" y="1903167"/>
                  <a:pt x="4798915" y="1872389"/>
                </a:cubicBezTo>
                <a:cubicBezTo>
                  <a:pt x="4796350" y="1859565"/>
                  <a:pt x="4816869" y="1836481"/>
                  <a:pt x="4796350" y="1828786"/>
                </a:cubicBezTo>
                <a:cubicBezTo>
                  <a:pt x="4801480" y="1805702"/>
                  <a:pt x="4786090" y="1798007"/>
                  <a:pt x="4778395" y="1780054"/>
                </a:cubicBezTo>
                <a:cubicBezTo>
                  <a:pt x="4786090" y="1782619"/>
                  <a:pt x="4786090" y="1792876"/>
                  <a:pt x="4796350" y="1792876"/>
                </a:cubicBezTo>
                <a:cubicBezTo>
                  <a:pt x="4786090" y="1787749"/>
                  <a:pt x="4780960" y="1774924"/>
                  <a:pt x="4775831" y="1764664"/>
                </a:cubicBezTo>
                <a:cubicBezTo>
                  <a:pt x="4778395" y="1754404"/>
                  <a:pt x="4783525" y="1767228"/>
                  <a:pt x="4780960" y="1772359"/>
                </a:cubicBezTo>
                <a:cubicBezTo>
                  <a:pt x="4796350" y="1767228"/>
                  <a:pt x="4788655" y="1751840"/>
                  <a:pt x="4793785" y="1744145"/>
                </a:cubicBezTo>
                <a:cubicBezTo>
                  <a:pt x="4788655" y="1744145"/>
                  <a:pt x="4780960" y="1741580"/>
                  <a:pt x="4770701" y="1739015"/>
                </a:cubicBezTo>
                <a:cubicBezTo>
                  <a:pt x="4770701" y="1718496"/>
                  <a:pt x="4765571" y="1718496"/>
                  <a:pt x="4765571" y="1703107"/>
                </a:cubicBezTo>
                <a:cubicBezTo>
                  <a:pt x="4775831" y="1703107"/>
                  <a:pt x="4763006" y="1692848"/>
                  <a:pt x="4773266" y="1690283"/>
                </a:cubicBezTo>
                <a:cubicBezTo>
                  <a:pt x="4773266" y="1685152"/>
                  <a:pt x="4770701" y="1690283"/>
                  <a:pt x="4765571" y="1690283"/>
                </a:cubicBezTo>
                <a:cubicBezTo>
                  <a:pt x="4768136" y="1680023"/>
                  <a:pt x="4775831" y="1680023"/>
                  <a:pt x="4778395" y="1672329"/>
                </a:cubicBezTo>
                <a:cubicBezTo>
                  <a:pt x="4780960" y="1672329"/>
                  <a:pt x="4783525" y="1674893"/>
                  <a:pt x="4783525" y="1680023"/>
                </a:cubicBezTo>
                <a:cubicBezTo>
                  <a:pt x="4786090" y="1659503"/>
                  <a:pt x="4796350" y="1638984"/>
                  <a:pt x="4788655" y="1618465"/>
                </a:cubicBezTo>
                <a:cubicBezTo>
                  <a:pt x="4783525" y="1626160"/>
                  <a:pt x="4775831" y="1628725"/>
                  <a:pt x="4773266" y="1636419"/>
                </a:cubicBezTo>
                <a:cubicBezTo>
                  <a:pt x="4765571" y="1636419"/>
                  <a:pt x="4755312" y="1636419"/>
                  <a:pt x="4745052" y="1636419"/>
                </a:cubicBezTo>
                <a:cubicBezTo>
                  <a:pt x="4737357" y="1621030"/>
                  <a:pt x="4734792" y="1603076"/>
                  <a:pt x="4747617" y="1585123"/>
                </a:cubicBezTo>
                <a:cubicBezTo>
                  <a:pt x="4752746" y="1585123"/>
                  <a:pt x="4763006" y="1590251"/>
                  <a:pt x="4765571" y="1582558"/>
                </a:cubicBezTo>
                <a:cubicBezTo>
                  <a:pt x="4769419" y="1584481"/>
                  <a:pt x="4779037" y="1593618"/>
                  <a:pt x="4783606" y="1590493"/>
                </a:cubicBezTo>
                <a:lnTo>
                  <a:pt x="4785518" y="1584385"/>
                </a:lnTo>
                <a:lnTo>
                  <a:pt x="4781923" y="1579685"/>
                </a:lnTo>
                <a:cubicBezTo>
                  <a:pt x="4781603" y="1577441"/>
                  <a:pt x="4782244" y="1574876"/>
                  <a:pt x="4783526" y="1572311"/>
                </a:cubicBezTo>
                <a:lnTo>
                  <a:pt x="4785776" y="1583560"/>
                </a:lnTo>
                <a:lnTo>
                  <a:pt x="4786090" y="1582558"/>
                </a:lnTo>
                <a:cubicBezTo>
                  <a:pt x="4798915" y="1585123"/>
                  <a:pt x="4778395" y="1623595"/>
                  <a:pt x="4801480" y="1623595"/>
                </a:cubicBezTo>
                <a:cubicBezTo>
                  <a:pt x="4809174" y="1608206"/>
                  <a:pt x="4814304" y="1603076"/>
                  <a:pt x="4832259" y="1608206"/>
                </a:cubicBezTo>
                <a:cubicBezTo>
                  <a:pt x="4837389" y="1615901"/>
                  <a:pt x="4837389" y="1623595"/>
                  <a:pt x="4847648" y="1623595"/>
                </a:cubicBezTo>
                <a:cubicBezTo>
                  <a:pt x="4839954" y="1613335"/>
                  <a:pt x="4868168" y="1608206"/>
                  <a:pt x="4863038" y="1592817"/>
                </a:cubicBezTo>
                <a:cubicBezTo>
                  <a:pt x="4868168" y="1590251"/>
                  <a:pt x="4870733" y="1592817"/>
                  <a:pt x="4870733" y="1597946"/>
                </a:cubicBezTo>
                <a:cubicBezTo>
                  <a:pt x="4875862" y="1592817"/>
                  <a:pt x="4875862" y="1579993"/>
                  <a:pt x="4888687" y="1582558"/>
                </a:cubicBezTo>
                <a:cubicBezTo>
                  <a:pt x="4883557" y="1574863"/>
                  <a:pt x="4886122" y="1574863"/>
                  <a:pt x="4883557" y="1567168"/>
                </a:cubicBezTo>
                <a:cubicBezTo>
                  <a:pt x="4875862" y="1582558"/>
                  <a:pt x="4865603" y="1559474"/>
                  <a:pt x="4860473" y="1567168"/>
                </a:cubicBezTo>
                <a:cubicBezTo>
                  <a:pt x="4850214" y="1562038"/>
                  <a:pt x="4850214" y="1546649"/>
                  <a:pt x="4839954" y="1538954"/>
                </a:cubicBezTo>
                <a:cubicBezTo>
                  <a:pt x="4850214" y="1538954"/>
                  <a:pt x="4852779" y="1546649"/>
                  <a:pt x="4852779" y="1531260"/>
                </a:cubicBezTo>
                <a:cubicBezTo>
                  <a:pt x="4863038" y="1536390"/>
                  <a:pt x="4860473" y="1526130"/>
                  <a:pt x="4865603" y="1526130"/>
                </a:cubicBezTo>
                <a:cubicBezTo>
                  <a:pt x="4886122" y="1538954"/>
                  <a:pt x="4880992" y="1562038"/>
                  <a:pt x="4893817" y="1579993"/>
                </a:cubicBezTo>
                <a:cubicBezTo>
                  <a:pt x="4904076" y="1572298"/>
                  <a:pt x="4893817" y="1569733"/>
                  <a:pt x="4893817" y="1562038"/>
                </a:cubicBezTo>
                <a:cubicBezTo>
                  <a:pt x="4911771" y="1564603"/>
                  <a:pt x="4901511" y="1574863"/>
                  <a:pt x="4909206" y="1585123"/>
                </a:cubicBezTo>
                <a:cubicBezTo>
                  <a:pt x="4924595" y="1587686"/>
                  <a:pt x="4922031" y="1569733"/>
                  <a:pt x="4927160" y="1559474"/>
                </a:cubicBezTo>
                <a:cubicBezTo>
                  <a:pt x="4929725" y="1564603"/>
                  <a:pt x="4932290" y="1572298"/>
                  <a:pt x="4934855" y="1577428"/>
                </a:cubicBezTo>
                <a:cubicBezTo>
                  <a:pt x="4939985" y="1574863"/>
                  <a:pt x="4934855" y="1559474"/>
                  <a:pt x="4937420" y="1551779"/>
                </a:cubicBezTo>
                <a:cubicBezTo>
                  <a:pt x="4950244" y="1556909"/>
                  <a:pt x="4934855" y="1574863"/>
                  <a:pt x="4955374" y="1572298"/>
                </a:cubicBezTo>
                <a:cubicBezTo>
                  <a:pt x="4952809" y="1597946"/>
                  <a:pt x="4973328" y="1592817"/>
                  <a:pt x="4968199" y="1615901"/>
                </a:cubicBezTo>
                <a:cubicBezTo>
                  <a:pt x="4978458" y="1610770"/>
                  <a:pt x="4968199" y="1605641"/>
                  <a:pt x="4981023" y="1613335"/>
                </a:cubicBezTo>
                <a:cubicBezTo>
                  <a:pt x="4978458" y="1597946"/>
                  <a:pt x="4981023" y="1590251"/>
                  <a:pt x="4993848" y="1585123"/>
                </a:cubicBezTo>
                <a:cubicBezTo>
                  <a:pt x="4991283" y="1590251"/>
                  <a:pt x="4991283" y="1600512"/>
                  <a:pt x="4988718" y="1608206"/>
                </a:cubicBezTo>
                <a:cubicBezTo>
                  <a:pt x="4991283" y="1605641"/>
                  <a:pt x="5001542" y="1592817"/>
                  <a:pt x="5001542" y="1605641"/>
                </a:cubicBezTo>
                <a:cubicBezTo>
                  <a:pt x="5006672" y="1592817"/>
                  <a:pt x="5019497" y="1572298"/>
                  <a:pt x="5006672" y="1564603"/>
                </a:cubicBezTo>
                <a:cubicBezTo>
                  <a:pt x="5006672" y="1562038"/>
                  <a:pt x="5011802" y="1562038"/>
                  <a:pt x="5011802" y="1556909"/>
                </a:cubicBezTo>
                <a:cubicBezTo>
                  <a:pt x="5022061" y="1554344"/>
                  <a:pt x="5022061" y="1562038"/>
                  <a:pt x="5032321" y="1559474"/>
                </a:cubicBezTo>
                <a:cubicBezTo>
                  <a:pt x="5034886" y="1544084"/>
                  <a:pt x="5009237" y="1556909"/>
                  <a:pt x="5009237" y="1544084"/>
                </a:cubicBezTo>
                <a:cubicBezTo>
                  <a:pt x="5016932" y="1549214"/>
                  <a:pt x="5024626" y="1546649"/>
                  <a:pt x="5029756" y="1541519"/>
                </a:cubicBezTo>
                <a:cubicBezTo>
                  <a:pt x="5027191" y="1521000"/>
                  <a:pt x="5029756" y="1521000"/>
                  <a:pt x="5024626" y="1497916"/>
                </a:cubicBezTo>
                <a:cubicBezTo>
                  <a:pt x="5027191" y="1500481"/>
                  <a:pt x="5027191" y="1497916"/>
                  <a:pt x="5032321" y="1497916"/>
                </a:cubicBezTo>
                <a:cubicBezTo>
                  <a:pt x="5032321" y="1487657"/>
                  <a:pt x="5032321" y="1479962"/>
                  <a:pt x="5024626" y="1479962"/>
                </a:cubicBezTo>
                <a:cubicBezTo>
                  <a:pt x="5024626" y="1464574"/>
                  <a:pt x="5032321" y="1459443"/>
                  <a:pt x="5032321" y="1449184"/>
                </a:cubicBezTo>
                <a:cubicBezTo>
                  <a:pt x="5024626" y="1444054"/>
                  <a:pt x="5022061" y="1438925"/>
                  <a:pt x="5016932" y="1433795"/>
                </a:cubicBezTo>
                <a:cubicBezTo>
                  <a:pt x="5024626" y="1423535"/>
                  <a:pt x="5027191" y="1423535"/>
                  <a:pt x="5029756" y="1405581"/>
                </a:cubicBezTo>
                <a:cubicBezTo>
                  <a:pt x="5011802" y="1395321"/>
                  <a:pt x="5014367" y="1385062"/>
                  <a:pt x="5016932" y="1369672"/>
                </a:cubicBezTo>
                <a:cubicBezTo>
                  <a:pt x="5032321" y="1367108"/>
                  <a:pt x="5029756" y="1356848"/>
                  <a:pt x="5037451" y="1341459"/>
                </a:cubicBezTo>
                <a:close/>
                <a:moveTo>
                  <a:pt x="3090697" y="1333789"/>
                </a:moveTo>
                <a:cubicBezTo>
                  <a:pt x="3088132" y="1336354"/>
                  <a:pt x="3088132" y="1341483"/>
                  <a:pt x="3080438" y="1341483"/>
                </a:cubicBezTo>
                <a:cubicBezTo>
                  <a:pt x="3080438" y="1336354"/>
                  <a:pt x="3083003" y="1333789"/>
                  <a:pt x="3090697" y="1333789"/>
                </a:cubicBezTo>
                <a:close/>
                <a:moveTo>
                  <a:pt x="6097433" y="1327931"/>
                </a:moveTo>
                <a:cubicBezTo>
                  <a:pt x="6097072" y="1329614"/>
                  <a:pt x="6088416" y="1336347"/>
                  <a:pt x="6094187" y="1328653"/>
                </a:cubicBezTo>
                <a:cubicBezTo>
                  <a:pt x="6096752" y="1327370"/>
                  <a:pt x="6097553" y="1327370"/>
                  <a:pt x="6097433" y="1327931"/>
                </a:cubicBezTo>
                <a:close/>
                <a:moveTo>
                  <a:pt x="3129170" y="1323528"/>
                </a:moveTo>
                <a:cubicBezTo>
                  <a:pt x="3139430" y="1320965"/>
                  <a:pt x="3126606" y="1331223"/>
                  <a:pt x="3131736" y="1338918"/>
                </a:cubicBezTo>
                <a:cubicBezTo>
                  <a:pt x="3126606" y="1333789"/>
                  <a:pt x="3126606" y="1331223"/>
                  <a:pt x="3129170" y="1323528"/>
                </a:cubicBezTo>
                <a:close/>
                <a:moveTo>
                  <a:pt x="3921723" y="1315802"/>
                </a:moveTo>
                <a:cubicBezTo>
                  <a:pt x="3934547" y="1315802"/>
                  <a:pt x="3939677" y="1323496"/>
                  <a:pt x="3944807" y="1333757"/>
                </a:cubicBezTo>
                <a:cubicBezTo>
                  <a:pt x="3934547" y="1328627"/>
                  <a:pt x="3929418" y="1328627"/>
                  <a:pt x="3919158" y="1323496"/>
                </a:cubicBezTo>
                <a:cubicBezTo>
                  <a:pt x="3921723" y="1320932"/>
                  <a:pt x="3921723" y="1318367"/>
                  <a:pt x="3921723" y="1315802"/>
                </a:cubicBezTo>
                <a:close/>
                <a:moveTo>
                  <a:pt x="5216993" y="1313262"/>
                </a:moveTo>
                <a:cubicBezTo>
                  <a:pt x="5242643" y="1351735"/>
                  <a:pt x="5304200" y="1354301"/>
                  <a:pt x="5299070" y="1418421"/>
                </a:cubicBezTo>
                <a:cubicBezTo>
                  <a:pt x="5296505" y="1438940"/>
                  <a:pt x="5281116" y="1446635"/>
                  <a:pt x="5275986" y="1469719"/>
                </a:cubicBezTo>
                <a:cubicBezTo>
                  <a:pt x="5268292" y="1477413"/>
                  <a:pt x="5245207" y="1469719"/>
                  <a:pt x="5245207" y="1485108"/>
                </a:cubicBezTo>
                <a:cubicBezTo>
                  <a:pt x="5201603" y="1467154"/>
                  <a:pt x="5199038" y="1423552"/>
                  <a:pt x="5209298" y="1387644"/>
                </a:cubicBezTo>
                <a:cubicBezTo>
                  <a:pt x="5214428" y="1385079"/>
                  <a:pt x="5214428" y="1390208"/>
                  <a:pt x="5214428" y="1392773"/>
                </a:cubicBezTo>
                <a:cubicBezTo>
                  <a:pt x="5219558" y="1385079"/>
                  <a:pt x="5211863" y="1372254"/>
                  <a:pt x="5229818" y="1374819"/>
                </a:cubicBezTo>
                <a:cubicBezTo>
                  <a:pt x="5227253" y="1351735"/>
                  <a:pt x="5211863" y="1336347"/>
                  <a:pt x="5216993" y="1313262"/>
                </a:cubicBezTo>
                <a:close/>
                <a:moveTo>
                  <a:pt x="4237204" y="1310660"/>
                </a:moveTo>
                <a:cubicBezTo>
                  <a:pt x="4214120" y="1341439"/>
                  <a:pt x="4191036" y="1369652"/>
                  <a:pt x="4167952" y="1395301"/>
                </a:cubicBezTo>
                <a:cubicBezTo>
                  <a:pt x="4147433" y="1415821"/>
                  <a:pt x="4126914" y="1436340"/>
                  <a:pt x="4106395" y="1454294"/>
                </a:cubicBezTo>
                <a:cubicBezTo>
                  <a:pt x="4106395" y="1456859"/>
                  <a:pt x="4103830" y="1459424"/>
                  <a:pt x="4106395" y="1461989"/>
                </a:cubicBezTo>
                <a:cubicBezTo>
                  <a:pt x="4065356" y="1505593"/>
                  <a:pt x="4026883" y="1551761"/>
                  <a:pt x="3993539" y="1610753"/>
                </a:cubicBezTo>
                <a:cubicBezTo>
                  <a:pt x="3967890" y="1654357"/>
                  <a:pt x="3952501" y="1705654"/>
                  <a:pt x="3944806" y="1756952"/>
                </a:cubicBezTo>
                <a:cubicBezTo>
                  <a:pt x="3949936" y="1762082"/>
                  <a:pt x="3952501" y="1769777"/>
                  <a:pt x="3957631" y="1777471"/>
                </a:cubicBezTo>
                <a:cubicBezTo>
                  <a:pt x="3957631" y="1774907"/>
                  <a:pt x="3960196" y="1774907"/>
                  <a:pt x="3960196" y="1774907"/>
                </a:cubicBezTo>
                <a:cubicBezTo>
                  <a:pt x="3970455" y="1767212"/>
                  <a:pt x="3983280" y="1764647"/>
                  <a:pt x="3996104" y="1759517"/>
                </a:cubicBezTo>
                <a:cubicBezTo>
                  <a:pt x="3996104" y="1756952"/>
                  <a:pt x="3996104" y="1754387"/>
                  <a:pt x="3993539" y="1754387"/>
                </a:cubicBezTo>
                <a:cubicBezTo>
                  <a:pt x="3998669" y="1749258"/>
                  <a:pt x="4001234" y="1751823"/>
                  <a:pt x="4001234" y="1756952"/>
                </a:cubicBezTo>
                <a:cubicBezTo>
                  <a:pt x="4014058" y="1754387"/>
                  <a:pt x="4029448" y="1749258"/>
                  <a:pt x="4042272" y="1744128"/>
                </a:cubicBezTo>
                <a:lnTo>
                  <a:pt x="4050063" y="1711991"/>
                </a:lnTo>
                <a:lnTo>
                  <a:pt x="4044837" y="1744128"/>
                </a:lnTo>
                <a:cubicBezTo>
                  <a:pt x="4049967" y="1741563"/>
                  <a:pt x="4055097" y="1738998"/>
                  <a:pt x="4062791" y="1736433"/>
                </a:cubicBezTo>
                <a:cubicBezTo>
                  <a:pt x="4088440" y="1682570"/>
                  <a:pt x="4111524" y="1628708"/>
                  <a:pt x="4134609" y="1574845"/>
                </a:cubicBezTo>
                <a:cubicBezTo>
                  <a:pt x="4134609" y="1577410"/>
                  <a:pt x="4132043" y="1577410"/>
                  <a:pt x="4129478" y="1579975"/>
                </a:cubicBezTo>
                <a:cubicBezTo>
                  <a:pt x="4106395" y="1603059"/>
                  <a:pt x="4080746" y="1628708"/>
                  <a:pt x="4065356" y="1667181"/>
                </a:cubicBezTo>
                <a:lnTo>
                  <a:pt x="4052889" y="1700334"/>
                </a:lnTo>
                <a:lnTo>
                  <a:pt x="4062791" y="1659486"/>
                </a:lnTo>
                <a:cubicBezTo>
                  <a:pt x="4078181" y="1623578"/>
                  <a:pt x="4101265" y="1597929"/>
                  <a:pt x="4121784" y="1577410"/>
                </a:cubicBezTo>
                <a:cubicBezTo>
                  <a:pt x="4114089" y="1577410"/>
                  <a:pt x="4106395" y="1569715"/>
                  <a:pt x="4103830" y="1562020"/>
                </a:cubicBezTo>
                <a:cubicBezTo>
                  <a:pt x="4119219" y="1562020"/>
                  <a:pt x="4116654" y="1572280"/>
                  <a:pt x="4124349" y="1574845"/>
                </a:cubicBezTo>
                <a:cubicBezTo>
                  <a:pt x="4124349" y="1574845"/>
                  <a:pt x="4126914" y="1572280"/>
                  <a:pt x="4126914" y="1572280"/>
                </a:cubicBezTo>
                <a:cubicBezTo>
                  <a:pt x="4129478" y="1567150"/>
                  <a:pt x="4134609" y="1564585"/>
                  <a:pt x="4139738" y="1559456"/>
                </a:cubicBezTo>
                <a:cubicBezTo>
                  <a:pt x="4167952" y="1495333"/>
                  <a:pt x="4193601" y="1431210"/>
                  <a:pt x="4224380" y="1369652"/>
                </a:cubicBezTo>
                <a:cubicBezTo>
                  <a:pt x="4226945" y="1349133"/>
                  <a:pt x="4232074" y="1331179"/>
                  <a:pt x="4237204" y="1310660"/>
                </a:cubicBezTo>
                <a:close/>
                <a:moveTo>
                  <a:pt x="5319588" y="1308115"/>
                </a:moveTo>
                <a:cubicBezTo>
                  <a:pt x="5334977" y="1310681"/>
                  <a:pt x="5332412" y="1328635"/>
                  <a:pt x="5345237" y="1333765"/>
                </a:cubicBezTo>
                <a:cubicBezTo>
                  <a:pt x="5347802" y="1323505"/>
                  <a:pt x="5350367" y="1328635"/>
                  <a:pt x="5352932" y="1320940"/>
                </a:cubicBezTo>
                <a:cubicBezTo>
                  <a:pt x="5368321" y="1320940"/>
                  <a:pt x="5368321" y="1336328"/>
                  <a:pt x="5383710" y="1341458"/>
                </a:cubicBezTo>
                <a:cubicBezTo>
                  <a:pt x="5383710" y="1338894"/>
                  <a:pt x="5383710" y="1338894"/>
                  <a:pt x="5383710" y="1338894"/>
                </a:cubicBezTo>
                <a:cubicBezTo>
                  <a:pt x="5409359" y="1349153"/>
                  <a:pt x="5422184" y="1387626"/>
                  <a:pt x="5445268" y="1405581"/>
                </a:cubicBezTo>
                <a:cubicBezTo>
                  <a:pt x="5442703" y="1477398"/>
                  <a:pt x="5517085" y="1549215"/>
                  <a:pt x="5470917" y="1605641"/>
                </a:cubicBezTo>
                <a:cubicBezTo>
                  <a:pt x="5478611" y="1636420"/>
                  <a:pt x="5491436" y="1646680"/>
                  <a:pt x="5483741" y="1677458"/>
                </a:cubicBezTo>
                <a:cubicBezTo>
                  <a:pt x="5481176" y="1685153"/>
                  <a:pt x="5473482" y="1685153"/>
                  <a:pt x="5470917" y="1690284"/>
                </a:cubicBezTo>
                <a:cubicBezTo>
                  <a:pt x="5468352" y="1697977"/>
                  <a:pt x="5478611" y="1703107"/>
                  <a:pt x="5470917" y="1708237"/>
                </a:cubicBezTo>
                <a:cubicBezTo>
                  <a:pt x="5450397" y="1726190"/>
                  <a:pt x="5391405" y="1703107"/>
                  <a:pt x="5404230" y="1649245"/>
                </a:cubicBezTo>
                <a:cubicBezTo>
                  <a:pt x="5386275" y="1644115"/>
                  <a:pt x="5376016" y="1631290"/>
                  <a:pt x="5381145" y="1605641"/>
                </a:cubicBezTo>
                <a:cubicBezTo>
                  <a:pt x="5391405" y="1600511"/>
                  <a:pt x="5396535" y="1590252"/>
                  <a:pt x="5411924" y="1590252"/>
                </a:cubicBezTo>
                <a:cubicBezTo>
                  <a:pt x="5411924" y="1582557"/>
                  <a:pt x="5406794" y="1577427"/>
                  <a:pt x="5406794" y="1562038"/>
                </a:cubicBezTo>
                <a:cubicBezTo>
                  <a:pt x="5363191" y="1572298"/>
                  <a:pt x="5314458" y="1600511"/>
                  <a:pt x="5309328" y="1541520"/>
                </a:cubicBezTo>
                <a:cubicBezTo>
                  <a:pt x="5311893" y="1536389"/>
                  <a:pt x="5322153" y="1526130"/>
                  <a:pt x="5317023" y="1518436"/>
                </a:cubicBezTo>
                <a:cubicBezTo>
                  <a:pt x="5327283" y="1513306"/>
                  <a:pt x="5334977" y="1503047"/>
                  <a:pt x="5347802" y="1513306"/>
                </a:cubicBezTo>
                <a:cubicBezTo>
                  <a:pt x="5358061" y="1508176"/>
                  <a:pt x="5365756" y="1495352"/>
                  <a:pt x="5355496" y="1485092"/>
                </a:cubicBezTo>
                <a:cubicBezTo>
                  <a:pt x="5358061" y="1474833"/>
                  <a:pt x="5358061" y="1492787"/>
                  <a:pt x="5363191" y="1492787"/>
                </a:cubicBezTo>
                <a:cubicBezTo>
                  <a:pt x="5368321" y="1479963"/>
                  <a:pt x="5363191" y="1469703"/>
                  <a:pt x="5360626" y="1456878"/>
                </a:cubicBezTo>
                <a:cubicBezTo>
                  <a:pt x="5334977" y="1467138"/>
                  <a:pt x="5317023" y="1482527"/>
                  <a:pt x="5296504" y="1495352"/>
                </a:cubicBezTo>
                <a:cubicBezTo>
                  <a:pt x="5301634" y="1474833"/>
                  <a:pt x="5337542" y="1474833"/>
                  <a:pt x="5332412" y="1454314"/>
                </a:cubicBezTo>
                <a:cubicBezTo>
                  <a:pt x="5345237" y="1459443"/>
                  <a:pt x="5345237" y="1454314"/>
                  <a:pt x="5352932" y="1449184"/>
                </a:cubicBezTo>
                <a:cubicBezTo>
                  <a:pt x="5342672" y="1408145"/>
                  <a:pt x="5324718" y="1387626"/>
                  <a:pt x="5314458" y="1344024"/>
                </a:cubicBezTo>
                <a:cubicBezTo>
                  <a:pt x="5319588" y="1341458"/>
                  <a:pt x="5317023" y="1351718"/>
                  <a:pt x="5322153" y="1351718"/>
                </a:cubicBezTo>
                <a:cubicBezTo>
                  <a:pt x="5324718" y="1346588"/>
                  <a:pt x="5317023" y="1326070"/>
                  <a:pt x="5319588" y="1308115"/>
                </a:cubicBezTo>
                <a:close/>
                <a:moveTo>
                  <a:pt x="5175955" y="1303004"/>
                </a:moveTo>
                <a:cubicBezTo>
                  <a:pt x="5186216" y="1308135"/>
                  <a:pt x="5173390" y="1315829"/>
                  <a:pt x="5173390" y="1318394"/>
                </a:cubicBezTo>
                <a:cubicBezTo>
                  <a:pt x="5165695" y="1315829"/>
                  <a:pt x="5178520" y="1308135"/>
                  <a:pt x="5175955" y="1303004"/>
                </a:cubicBezTo>
                <a:close/>
                <a:moveTo>
                  <a:pt x="5158001" y="1300422"/>
                </a:moveTo>
                <a:cubicBezTo>
                  <a:pt x="5158001" y="1313246"/>
                  <a:pt x="5145177" y="1310681"/>
                  <a:pt x="5145177" y="1320941"/>
                </a:cubicBezTo>
                <a:cubicBezTo>
                  <a:pt x="5142612" y="1318376"/>
                  <a:pt x="5150307" y="1300422"/>
                  <a:pt x="5158001" y="1300422"/>
                </a:cubicBezTo>
                <a:close/>
                <a:moveTo>
                  <a:pt x="3770393" y="1295283"/>
                </a:moveTo>
                <a:cubicBezTo>
                  <a:pt x="3775523" y="1295283"/>
                  <a:pt x="3775523" y="1297849"/>
                  <a:pt x="3778088" y="1297849"/>
                </a:cubicBezTo>
                <a:cubicBezTo>
                  <a:pt x="3778088" y="1310673"/>
                  <a:pt x="3767829" y="1313238"/>
                  <a:pt x="3767829" y="1323497"/>
                </a:cubicBezTo>
                <a:cubicBezTo>
                  <a:pt x="3762699" y="1318368"/>
                  <a:pt x="3767829" y="1302977"/>
                  <a:pt x="3770393" y="1295283"/>
                </a:cubicBezTo>
                <a:close/>
                <a:moveTo>
                  <a:pt x="3106086" y="1290141"/>
                </a:moveTo>
                <a:cubicBezTo>
                  <a:pt x="3106086" y="1292706"/>
                  <a:pt x="3103521" y="1292706"/>
                  <a:pt x="3103521" y="1295271"/>
                </a:cubicBezTo>
                <a:cubicBezTo>
                  <a:pt x="3103521" y="1297835"/>
                  <a:pt x="3103521" y="1297835"/>
                  <a:pt x="3103521" y="1297835"/>
                </a:cubicBezTo>
                <a:cubicBezTo>
                  <a:pt x="3103521" y="1300400"/>
                  <a:pt x="3100957" y="1300400"/>
                  <a:pt x="3100957" y="1302965"/>
                </a:cubicBezTo>
                <a:cubicBezTo>
                  <a:pt x="3100957" y="1302965"/>
                  <a:pt x="3103521" y="1302965"/>
                  <a:pt x="3103521" y="1305530"/>
                </a:cubicBezTo>
                <a:cubicBezTo>
                  <a:pt x="3100957" y="1305530"/>
                  <a:pt x="3098393" y="1305530"/>
                  <a:pt x="3098393" y="1305530"/>
                </a:cubicBezTo>
                <a:cubicBezTo>
                  <a:pt x="3083002" y="1333744"/>
                  <a:pt x="3070178" y="1359393"/>
                  <a:pt x="3054788" y="1387607"/>
                </a:cubicBezTo>
                <a:cubicBezTo>
                  <a:pt x="3047094" y="1428645"/>
                  <a:pt x="3039399" y="1469683"/>
                  <a:pt x="3031704" y="1510722"/>
                </a:cubicBezTo>
                <a:cubicBezTo>
                  <a:pt x="3034269" y="1505593"/>
                  <a:pt x="3039399" y="1503028"/>
                  <a:pt x="3041964" y="1497898"/>
                </a:cubicBezTo>
                <a:cubicBezTo>
                  <a:pt x="3044529" y="1513288"/>
                  <a:pt x="3039399" y="1533807"/>
                  <a:pt x="3029139" y="1549196"/>
                </a:cubicBezTo>
                <a:cubicBezTo>
                  <a:pt x="3026575" y="1549196"/>
                  <a:pt x="3026575" y="1549196"/>
                  <a:pt x="3024010" y="1549196"/>
                </a:cubicBezTo>
                <a:cubicBezTo>
                  <a:pt x="3013751" y="1600494"/>
                  <a:pt x="3003492" y="1651792"/>
                  <a:pt x="2993231" y="1700525"/>
                </a:cubicBezTo>
                <a:cubicBezTo>
                  <a:pt x="2990666" y="1715914"/>
                  <a:pt x="2988101" y="1733868"/>
                  <a:pt x="2985536" y="1749258"/>
                </a:cubicBezTo>
                <a:cubicBezTo>
                  <a:pt x="2985536" y="1751823"/>
                  <a:pt x="2985536" y="1751823"/>
                  <a:pt x="2988101" y="1751823"/>
                </a:cubicBezTo>
                <a:cubicBezTo>
                  <a:pt x="2975277" y="1790296"/>
                  <a:pt x="2995796" y="1797991"/>
                  <a:pt x="3024010" y="1805684"/>
                </a:cubicBezTo>
                <a:cubicBezTo>
                  <a:pt x="3029139" y="1790296"/>
                  <a:pt x="3036835" y="1777471"/>
                  <a:pt x="3041964" y="1764647"/>
                </a:cubicBezTo>
                <a:cubicBezTo>
                  <a:pt x="3054788" y="1738998"/>
                  <a:pt x="3065048" y="1715914"/>
                  <a:pt x="3085567" y="1690265"/>
                </a:cubicBezTo>
                <a:cubicBezTo>
                  <a:pt x="3093262" y="1641532"/>
                  <a:pt x="3103521" y="1595364"/>
                  <a:pt x="3113781" y="1546631"/>
                </a:cubicBezTo>
                <a:cubicBezTo>
                  <a:pt x="3118911" y="1518416"/>
                  <a:pt x="3126605" y="1487638"/>
                  <a:pt x="3134300" y="1456859"/>
                </a:cubicBezTo>
                <a:cubicBezTo>
                  <a:pt x="3134300" y="1428645"/>
                  <a:pt x="3131736" y="1397866"/>
                  <a:pt x="3129170" y="1372217"/>
                </a:cubicBezTo>
                <a:cubicBezTo>
                  <a:pt x="3126605" y="1369652"/>
                  <a:pt x="3126605" y="1364523"/>
                  <a:pt x="3126605" y="1361958"/>
                </a:cubicBezTo>
                <a:cubicBezTo>
                  <a:pt x="3126605" y="1359393"/>
                  <a:pt x="3124040" y="1356828"/>
                  <a:pt x="3118911" y="1359393"/>
                </a:cubicBezTo>
                <a:cubicBezTo>
                  <a:pt x="3117628" y="1355546"/>
                  <a:pt x="3117628" y="1352339"/>
                  <a:pt x="3118590" y="1350095"/>
                </a:cubicBezTo>
                <a:lnTo>
                  <a:pt x="3121931" y="1347933"/>
                </a:lnTo>
                <a:lnTo>
                  <a:pt x="3124040" y="1346568"/>
                </a:lnTo>
                <a:cubicBezTo>
                  <a:pt x="3118911" y="1326049"/>
                  <a:pt x="3113781" y="1308095"/>
                  <a:pt x="3106086" y="1290141"/>
                </a:cubicBezTo>
                <a:close/>
                <a:moveTo>
                  <a:pt x="3124040" y="1285056"/>
                </a:moveTo>
                <a:cubicBezTo>
                  <a:pt x="3129170" y="1287621"/>
                  <a:pt x="3126605" y="1295316"/>
                  <a:pt x="3129170" y="1300446"/>
                </a:cubicBezTo>
                <a:cubicBezTo>
                  <a:pt x="3126605" y="1300446"/>
                  <a:pt x="3121476" y="1290186"/>
                  <a:pt x="3121476" y="1300446"/>
                </a:cubicBezTo>
                <a:cubicBezTo>
                  <a:pt x="3113781" y="1295316"/>
                  <a:pt x="3121476" y="1287621"/>
                  <a:pt x="3124040" y="1285056"/>
                </a:cubicBezTo>
                <a:close/>
                <a:moveTo>
                  <a:pt x="3739615" y="1277329"/>
                </a:moveTo>
                <a:cubicBezTo>
                  <a:pt x="3747310" y="1279894"/>
                  <a:pt x="3749875" y="1290154"/>
                  <a:pt x="3752439" y="1300414"/>
                </a:cubicBezTo>
                <a:cubicBezTo>
                  <a:pt x="3729355" y="1310673"/>
                  <a:pt x="3726790" y="1287589"/>
                  <a:pt x="3739615" y="1277329"/>
                </a:cubicBezTo>
                <a:close/>
                <a:moveTo>
                  <a:pt x="6422494" y="1256838"/>
                </a:moveTo>
                <a:cubicBezTo>
                  <a:pt x="6425058" y="1256838"/>
                  <a:pt x="6425058" y="1256838"/>
                  <a:pt x="6427623" y="1256838"/>
                </a:cubicBezTo>
                <a:cubicBezTo>
                  <a:pt x="6427623" y="1259402"/>
                  <a:pt x="6427623" y="1261968"/>
                  <a:pt x="6427623" y="1261968"/>
                </a:cubicBezTo>
                <a:cubicBezTo>
                  <a:pt x="6427623" y="1261968"/>
                  <a:pt x="6425058" y="1261968"/>
                  <a:pt x="6422494" y="1261968"/>
                </a:cubicBezTo>
                <a:cubicBezTo>
                  <a:pt x="6422494" y="1261968"/>
                  <a:pt x="6422494" y="1259402"/>
                  <a:pt x="6422494" y="1256838"/>
                </a:cubicBezTo>
                <a:close/>
                <a:moveTo>
                  <a:pt x="4721969" y="1246578"/>
                </a:moveTo>
                <a:cubicBezTo>
                  <a:pt x="4724534" y="1246578"/>
                  <a:pt x="4724534" y="1246578"/>
                  <a:pt x="4727098" y="1246578"/>
                </a:cubicBezTo>
                <a:cubicBezTo>
                  <a:pt x="4727098" y="1251708"/>
                  <a:pt x="4727098" y="1254272"/>
                  <a:pt x="4727098" y="1259402"/>
                </a:cubicBezTo>
                <a:cubicBezTo>
                  <a:pt x="4724534" y="1259402"/>
                  <a:pt x="4721969" y="1259402"/>
                  <a:pt x="4721969" y="1259402"/>
                </a:cubicBezTo>
                <a:cubicBezTo>
                  <a:pt x="4721969" y="1254272"/>
                  <a:pt x="4721969" y="1251708"/>
                  <a:pt x="4721969" y="1246578"/>
                </a:cubicBezTo>
                <a:close/>
                <a:moveTo>
                  <a:pt x="3883250" y="1246548"/>
                </a:moveTo>
                <a:cubicBezTo>
                  <a:pt x="3885814" y="1254242"/>
                  <a:pt x="3883250" y="1272198"/>
                  <a:pt x="3896074" y="1269633"/>
                </a:cubicBezTo>
                <a:cubicBezTo>
                  <a:pt x="3896074" y="1274763"/>
                  <a:pt x="3888379" y="1274763"/>
                  <a:pt x="3890944" y="1279892"/>
                </a:cubicBezTo>
                <a:cubicBezTo>
                  <a:pt x="3885814" y="1277327"/>
                  <a:pt x="3880685" y="1272198"/>
                  <a:pt x="3878120" y="1267068"/>
                </a:cubicBezTo>
                <a:cubicBezTo>
                  <a:pt x="3872990" y="1272198"/>
                  <a:pt x="3880685" y="1279892"/>
                  <a:pt x="3885814" y="1282457"/>
                </a:cubicBezTo>
                <a:cubicBezTo>
                  <a:pt x="3867859" y="1287587"/>
                  <a:pt x="3878120" y="1264503"/>
                  <a:pt x="3875555" y="1254242"/>
                </a:cubicBezTo>
                <a:cubicBezTo>
                  <a:pt x="3880685" y="1254242"/>
                  <a:pt x="3885814" y="1254242"/>
                  <a:pt x="3883250" y="1246548"/>
                </a:cubicBezTo>
                <a:close/>
                <a:moveTo>
                  <a:pt x="2857292" y="1243973"/>
                </a:moveTo>
                <a:cubicBezTo>
                  <a:pt x="2857292" y="1254232"/>
                  <a:pt x="2859857" y="1267057"/>
                  <a:pt x="2859857" y="1279881"/>
                </a:cubicBezTo>
                <a:cubicBezTo>
                  <a:pt x="2864986" y="1369652"/>
                  <a:pt x="2849597" y="1467118"/>
                  <a:pt x="2836773" y="1559456"/>
                </a:cubicBezTo>
                <a:cubicBezTo>
                  <a:pt x="2829078" y="1608189"/>
                  <a:pt x="2823949" y="1654357"/>
                  <a:pt x="2829078" y="1697960"/>
                </a:cubicBezTo>
                <a:cubicBezTo>
                  <a:pt x="2841902" y="1672311"/>
                  <a:pt x="2859857" y="1654357"/>
                  <a:pt x="2872681" y="1633837"/>
                </a:cubicBezTo>
                <a:cubicBezTo>
                  <a:pt x="2872681" y="1628708"/>
                  <a:pt x="2872681" y="1623578"/>
                  <a:pt x="2872681" y="1618448"/>
                </a:cubicBezTo>
                <a:cubicBezTo>
                  <a:pt x="2872681" y="1618448"/>
                  <a:pt x="2870116" y="1621013"/>
                  <a:pt x="2870116" y="1623578"/>
                </a:cubicBezTo>
                <a:cubicBezTo>
                  <a:pt x="2862421" y="1626143"/>
                  <a:pt x="2864986" y="1615883"/>
                  <a:pt x="2859857" y="1615883"/>
                </a:cubicBezTo>
                <a:cubicBezTo>
                  <a:pt x="2864986" y="1613318"/>
                  <a:pt x="2872681" y="1610753"/>
                  <a:pt x="2875246" y="1608189"/>
                </a:cubicBezTo>
                <a:cubicBezTo>
                  <a:pt x="2877812" y="1600494"/>
                  <a:pt x="2877812" y="1590234"/>
                  <a:pt x="2877812" y="1582540"/>
                </a:cubicBezTo>
                <a:cubicBezTo>
                  <a:pt x="2877812" y="1562020"/>
                  <a:pt x="2880376" y="1538935"/>
                  <a:pt x="2880376" y="1518416"/>
                </a:cubicBezTo>
                <a:cubicBezTo>
                  <a:pt x="2880376" y="1477379"/>
                  <a:pt x="2882941" y="1436340"/>
                  <a:pt x="2880376" y="1397866"/>
                </a:cubicBezTo>
                <a:cubicBezTo>
                  <a:pt x="2877812" y="1395301"/>
                  <a:pt x="2877812" y="1392737"/>
                  <a:pt x="2877812" y="1390172"/>
                </a:cubicBezTo>
                <a:cubicBezTo>
                  <a:pt x="2880376" y="1390172"/>
                  <a:pt x="2880376" y="1390172"/>
                  <a:pt x="2880376" y="1390172"/>
                </a:cubicBezTo>
                <a:cubicBezTo>
                  <a:pt x="2877812" y="1349133"/>
                  <a:pt x="2872681" y="1308095"/>
                  <a:pt x="2864986" y="1272187"/>
                </a:cubicBezTo>
                <a:cubicBezTo>
                  <a:pt x="2862421" y="1261927"/>
                  <a:pt x="2859857" y="1254232"/>
                  <a:pt x="2857292" y="1243973"/>
                </a:cubicBezTo>
                <a:close/>
                <a:moveTo>
                  <a:pt x="3752440" y="1238856"/>
                </a:moveTo>
                <a:cubicBezTo>
                  <a:pt x="3757570" y="1241421"/>
                  <a:pt x="3752440" y="1246550"/>
                  <a:pt x="3752440" y="1249116"/>
                </a:cubicBezTo>
                <a:cubicBezTo>
                  <a:pt x="3747310" y="1249116"/>
                  <a:pt x="3755005" y="1243987"/>
                  <a:pt x="3752440" y="1238856"/>
                </a:cubicBezTo>
                <a:close/>
                <a:moveTo>
                  <a:pt x="3072743" y="1238843"/>
                </a:moveTo>
                <a:cubicBezTo>
                  <a:pt x="3070178" y="1261927"/>
                  <a:pt x="3067614" y="1282446"/>
                  <a:pt x="3065048" y="1302965"/>
                </a:cubicBezTo>
                <a:cubicBezTo>
                  <a:pt x="3062483" y="1318355"/>
                  <a:pt x="3059918" y="1333744"/>
                  <a:pt x="3057353" y="1351698"/>
                </a:cubicBezTo>
                <a:cubicBezTo>
                  <a:pt x="3070178" y="1328614"/>
                  <a:pt x="3083002" y="1302965"/>
                  <a:pt x="3095827" y="1279881"/>
                </a:cubicBezTo>
                <a:cubicBezTo>
                  <a:pt x="3095827" y="1279881"/>
                  <a:pt x="3095827" y="1277316"/>
                  <a:pt x="3095827" y="1277316"/>
                </a:cubicBezTo>
                <a:cubicBezTo>
                  <a:pt x="3088132" y="1261927"/>
                  <a:pt x="3080437" y="1249103"/>
                  <a:pt x="3072743" y="1238843"/>
                </a:cubicBezTo>
                <a:close/>
                <a:moveTo>
                  <a:pt x="5730934" y="1237182"/>
                </a:moveTo>
                <a:cubicBezTo>
                  <a:pt x="5734461" y="1236621"/>
                  <a:pt x="5738308" y="1237582"/>
                  <a:pt x="5742797" y="1241430"/>
                </a:cubicBezTo>
                <a:cubicBezTo>
                  <a:pt x="5745361" y="1264514"/>
                  <a:pt x="5750491" y="1254255"/>
                  <a:pt x="5760751" y="1272209"/>
                </a:cubicBezTo>
                <a:cubicBezTo>
                  <a:pt x="5758186" y="1282469"/>
                  <a:pt x="5760751" y="1282469"/>
                  <a:pt x="5758186" y="1297858"/>
                </a:cubicBezTo>
                <a:cubicBezTo>
                  <a:pt x="5750491" y="1302988"/>
                  <a:pt x="5745361" y="1305553"/>
                  <a:pt x="5742797" y="1313246"/>
                </a:cubicBezTo>
                <a:cubicBezTo>
                  <a:pt x="5740232" y="1313246"/>
                  <a:pt x="5737667" y="1310681"/>
                  <a:pt x="5735102" y="1310681"/>
                </a:cubicBezTo>
                <a:cubicBezTo>
                  <a:pt x="5740232" y="1318377"/>
                  <a:pt x="5706888" y="1333766"/>
                  <a:pt x="5719712" y="1338896"/>
                </a:cubicBezTo>
                <a:cubicBezTo>
                  <a:pt x="5717148" y="1344026"/>
                  <a:pt x="5704323" y="1351721"/>
                  <a:pt x="5701758" y="1341461"/>
                </a:cubicBezTo>
                <a:cubicBezTo>
                  <a:pt x="5699193" y="1341461"/>
                  <a:pt x="5699193" y="1346591"/>
                  <a:pt x="5699193" y="1349156"/>
                </a:cubicBezTo>
                <a:cubicBezTo>
                  <a:pt x="5694063" y="1349156"/>
                  <a:pt x="5686369" y="1344026"/>
                  <a:pt x="5681239" y="1346591"/>
                </a:cubicBezTo>
                <a:cubicBezTo>
                  <a:pt x="5676108" y="1344026"/>
                  <a:pt x="5673544" y="1336331"/>
                  <a:pt x="5678674" y="1331201"/>
                </a:cubicBezTo>
                <a:cubicBezTo>
                  <a:pt x="5658154" y="1338896"/>
                  <a:pt x="5663284" y="1274774"/>
                  <a:pt x="5683804" y="1274774"/>
                </a:cubicBezTo>
                <a:cubicBezTo>
                  <a:pt x="5683804" y="1264514"/>
                  <a:pt x="5678674" y="1264514"/>
                  <a:pt x="5683804" y="1254255"/>
                </a:cubicBezTo>
                <a:cubicBezTo>
                  <a:pt x="5696628" y="1267078"/>
                  <a:pt x="5694063" y="1251689"/>
                  <a:pt x="5699193" y="1246559"/>
                </a:cubicBezTo>
                <a:cubicBezTo>
                  <a:pt x="5712659" y="1254255"/>
                  <a:pt x="5720353" y="1238866"/>
                  <a:pt x="5730934" y="1237182"/>
                </a:cubicBezTo>
                <a:close/>
                <a:moveTo>
                  <a:pt x="4260288" y="1233713"/>
                </a:moveTo>
                <a:cubicBezTo>
                  <a:pt x="4247464" y="1261927"/>
                  <a:pt x="4232074" y="1290141"/>
                  <a:pt x="4216685" y="1313225"/>
                </a:cubicBezTo>
                <a:cubicBezTo>
                  <a:pt x="4196166" y="1344004"/>
                  <a:pt x="4175647" y="1369652"/>
                  <a:pt x="4157692" y="1397866"/>
                </a:cubicBezTo>
                <a:cubicBezTo>
                  <a:pt x="4160257" y="1395301"/>
                  <a:pt x="4165387" y="1390172"/>
                  <a:pt x="4167952" y="1387607"/>
                </a:cubicBezTo>
                <a:cubicBezTo>
                  <a:pt x="4193601" y="1359393"/>
                  <a:pt x="4216685" y="1331179"/>
                  <a:pt x="4242334" y="1300400"/>
                </a:cubicBezTo>
                <a:cubicBezTo>
                  <a:pt x="4247464" y="1277316"/>
                  <a:pt x="4252594" y="1256797"/>
                  <a:pt x="4260288" y="1233713"/>
                </a:cubicBezTo>
                <a:close/>
                <a:moveTo>
                  <a:pt x="3062483" y="1231148"/>
                </a:moveTo>
                <a:cubicBezTo>
                  <a:pt x="3054788" y="1264492"/>
                  <a:pt x="3044529" y="1297835"/>
                  <a:pt x="3034269" y="1331179"/>
                </a:cubicBezTo>
                <a:cubicBezTo>
                  <a:pt x="3031704" y="1338874"/>
                  <a:pt x="3029139" y="1344004"/>
                  <a:pt x="3026575" y="1351698"/>
                </a:cubicBezTo>
                <a:cubicBezTo>
                  <a:pt x="3021445" y="1379912"/>
                  <a:pt x="3013751" y="1410691"/>
                  <a:pt x="3006055" y="1438905"/>
                </a:cubicBezTo>
                <a:cubicBezTo>
                  <a:pt x="3003492" y="1444034"/>
                  <a:pt x="3003492" y="1449164"/>
                  <a:pt x="3000926" y="1454294"/>
                </a:cubicBezTo>
                <a:cubicBezTo>
                  <a:pt x="3013751" y="1428645"/>
                  <a:pt x="3026575" y="1405561"/>
                  <a:pt x="3039399" y="1385042"/>
                </a:cubicBezTo>
                <a:cubicBezTo>
                  <a:pt x="3044529" y="1356828"/>
                  <a:pt x="3047094" y="1331179"/>
                  <a:pt x="3052224" y="1305530"/>
                </a:cubicBezTo>
                <a:cubicBezTo>
                  <a:pt x="3054788" y="1279881"/>
                  <a:pt x="3059918" y="1256797"/>
                  <a:pt x="3062483" y="1231148"/>
                </a:cubicBezTo>
                <a:close/>
                <a:moveTo>
                  <a:pt x="3739615" y="1228594"/>
                </a:moveTo>
                <a:cubicBezTo>
                  <a:pt x="3744745" y="1228594"/>
                  <a:pt x="3747310" y="1233725"/>
                  <a:pt x="3747310" y="1228594"/>
                </a:cubicBezTo>
                <a:cubicBezTo>
                  <a:pt x="3755006" y="1236289"/>
                  <a:pt x="3742180" y="1251679"/>
                  <a:pt x="3744745" y="1256808"/>
                </a:cubicBezTo>
                <a:cubicBezTo>
                  <a:pt x="3742180" y="1264503"/>
                  <a:pt x="3742180" y="1249114"/>
                  <a:pt x="3737051" y="1254244"/>
                </a:cubicBezTo>
                <a:cubicBezTo>
                  <a:pt x="3739615" y="1241419"/>
                  <a:pt x="3737051" y="1238853"/>
                  <a:pt x="3739615" y="1228594"/>
                </a:cubicBezTo>
                <a:close/>
                <a:moveTo>
                  <a:pt x="3323301" y="1215565"/>
                </a:moveTo>
                <a:cubicBezTo>
                  <a:pt x="3326186" y="1218211"/>
                  <a:pt x="3324744" y="1227348"/>
                  <a:pt x="3318973" y="1223501"/>
                </a:cubicBezTo>
                <a:cubicBezTo>
                  <a:pt x="3318973" y="1220937"/>
                  <a:pt x="3318973" y="1218371"/>
                  <a:pt x="3318973" y="1215806"/>
                </a:cubicBezTo>
                <a:cubicBezTo>
                  <a:pt x="3320897" y="1214523"/>
                  <a:pt x="3322339" y="1214683"/>
                  <a:pt x="3323301" y="1215565"/>
                </a:cubicBezTo>
                <a:close/>
                <a:moveTo>
                  <a:pt x="3318973" y="1208113"/>
                </a:moveTo>
                <a:cubicBezTo>
                  <a:pt x="3321538" y="1215806"/>
                  <a:pt x="3316407" y="1215806"/>
                  <a:pt x="3308713" y="1215806"/>
                </a:cubicBezTo>
                <a:cubicBezTo>
                  <a:pt x="3308713" y="1208113"/>
                  <a:pt x="3311279" y="1208113"/>
                  <a:pt x="3318973" y="1208113"/>
                </a:cubicBezTo>
                <a:close/>
                <a:moveTo>
                  <a:pt x="4919466" y="1208106"/>
                </a:moveTo>
                <a:cubicBezTo>
                  <a:pt x="4932290" y="1210671"/>
                  <a:pt x="4937420" y="1220930"/>
                  <a:pt x="4932290" y="1231190"/>
                </a:cubicBezTo>
                <a:cubicBezTo>
                  <a:pt x="4919466" y="1226060"/>
                  <a:pt x="4922031" y="1218365"/>
                  <a:pt x="4919466" y="1208106"/>
                </a:cubicBezTo>
                <a:close/>
                <a:moveTo>
                  <a:pt x="4857908" y="1208106"/>
                </a:moveTo>
                <a:cubicBezTo>
                  <a:pt x="4870733" y="1208106"/>
                  <a:pt x="4880992" y="1220930"/>
                  <a:pt x="4873298" y="1231190"/>
                </a:cubicBezTo>
                <a:cubicBezTo>
                  <a:pt x="4865603" y="1226060"/>
                  <a:pt x="4855343" y="1213236"/>
                  <a:pt x="4857908" y="1208106"/>
                </a:cubicBezTo>
                <a:close/>
                <a:moveTo>
                  <a:pt x="3036835" y="1200370"/>
                </a:moveTo>
                <a:cubicBezTo>
                  <a:pt x="3039399" y="1238843"/>
                  <a:pt x="3039399" y="1277316"/>
                  <a:pt x="3031704" y="1315790"/>
                </a:cubicBezTo>
                <a:cubicBezTo>
                  <a:pt x="3041964" y="1285011"/>
                  <a:pt x="3052224" y="1254232"/>
                  <a:pt x="3059918" y="1223454"/>
                </a:cubicBezTo>
                <a:cubicBezTo>
                  <a:pt x="3052224" y="1213194"/>
                  <a:pt x="3044529" y="1208064"/>
                  <a:pt x="3036835" y="1200370"/>
                </a:cubicBezTo>
                <a:close/>
                <a:moveTo>
                  <a:pt x="3912104" y="1197819"/>
                </a:moveTo>
                <a:cubicBezTo>
                  <a:pt x="3915952" y="1197819"/>
                  <a:pt x="3919158" y="1199101"/>
                  <a:pt x="3916593" y="1202948"/>
                </a:cubicBezTo>
                <a:cubicBezTo>
                  <a:pt x="3908898" y="1200384"/>
                  <a:pt x="3911463" y="1202948"/>
                  <a:pt x="3903769" y="1200384"/>
                </a:cubicBezTo>
                <a:cubicBezTo>
                  <a:pt x="3903769" y="1199101"/>
                  <a:pt x="3908257" y="1197819"/>
                  <a:pt x="3912104" y="1197819"/>
                </a:cubicBezTo>
                <a:close/>
                <a:moveTo>
                  <a:pt x="3924288" y="1196216"/>
                </a:moveTo>
                <a:cubicBezTo>
                  <a:pt x="3926212" y="1197818"/>
                  <a:pt x="3928135" y="1200384"/>
                  <a:pt x="3929418" y="1200384"/>
                </a:cubicBezTo>
                <a:cubicBezTo>
                  <a:pt x="3926852" y="1208078"/>
                  <a:pt x="3924287" y="1197818"/>
                  <a:pt x="3919158" y="1197818"/>
                </a:cubicBezTo>
                <a:cubicBezTo>
                  <a:pt x="3920441" y="1193971"/>
                  <a:pt x="3922364" y="1194612"/>
                  <a:pt x="3924288" y="1196216"/>
                </a:cubicBezTo>
                <a:close/>
                <a:moveTo>
                  <a:pt x="3831951" y="1195251"/>
                </a:moveTo>
                <a:cubicBezTo>
                  <a:pt x="3855035" y="1197816"/>
                  <a:pt x="3847341" y="1218335"/>
                  <a:pt x="3849906" y="1231159"/>
                </a:cubicBezTo>
                <a:cubicBezTo>
                  <a:pt x="3844776" y="1228594"/>
                  <a:pt x="3844776" y="1231159"/>
                  <a:pt x="3839646" y="1231159"/>
                </a:cubicBezTo>
                <a:cubicBezTo>
                  <a:pt x="3838363" y="1228594"/>
                  <a:pt x="3838363" y="1226030"/>
                  <a:pt x="3837722" y="1224106"/>
                </a:cubicBezTo>
                <a:lnTo>
                  <a:pt x="3831952" y="1220901"/>
                </a:lnTo>
                <a:lnTo>
                  <a:pt x="3831951" y="1220900"/>
                </a:lnTo>
                <a:cubicBezTo>
                  <a:pt x="3831951" y="1215771"/>
                  <a:pt x="3831951" y="1205510"/>
                  <a:pt x="3826822" y="1205510"/>
                </a:cubicBezTo>
                <a:cubicBezTo>
                  <a:pt x="3829386" y="1200381"/>
                  <a:pt x="3831951" y="1197816"/>
                  <a:pt x="3831951" y="1195251"/>
                </a:cubicBezTo>
                <a:close/>
                <a:moveTo>
                  <a:pt x="3865295" y="1187559"/>
                </a:moveTo>
                <a:cubicBezTo>
                  <a:pt x="3878119" y="1192689"/>
                  <a:pt x="3883249" y="1195253"/>
                  <a:pt x="3883249" y="1208078"/>
                </a:cubicBezTo>
                <a:cubicBezTo>
                  <a:pt x="3883249" y="1213208"/>
                  <a:pt x="3875554" y="1210643"/>
                  <a:pt x="3875554" y="1213208"/>
                </a:cubicBezTo>
                <a:cubicBezTo>
                  <a:pt x="3870424" y="1202948"/>
                  <a:pt x="3865295" y="1197818"/>
                  <a:pt x="3865295" y="1187559"/>
                </a:cubicBezTo>
                <a:close/>
                <a:moveTo>
                  <a:pt x="3878120" y="1185636"/>
                </a:moveTo>
                <a:cubicBezTo>
                  <a:pt x="3880044" y="1186277"/>
                  <a:pt x="3881967" y="1187560"/>
                  <a:pt x="3883250" y="1187560"/>
                </a:cubicBezTo>
                <a:cubicBezTo>
                  <a:pt x="3883250" y="1192690"/>
                  <a:pt x="3875555" y="1187560"/>
                  <a:pt x="3872990" y="1187560"/>
                </a:cubicBezTo>
                <a:cubicBezTo>
                  <a:pt x="3874273" y="1184996"/>
                  <a:pt x="3876196" y="1184996"/>
                  <a:pt x="3878120" y="1185636"/>
                </a:cubicBezTo>
                <a:close/>
                <a:moveTo>
                  <a:pt x="5068230" y="1185023"/>
                </a:moveTo>
                <a:cubicBezTo>
                  <a:pt x="5073360" y="1185023"/>
                  <a:pt x="5073360" y="1187588"/>
                  <a:pt x="5078490" y="1187588"/>
                </a:cubicBezTo>
                <a:cubicBezTo>
                  <a:pt x="5075925" y="1197847"/>
                  <a:pt x="5075925" y="1195282"/>
                  <a:pt x="5078490" y="1202977"/>
                </a:cubicBezTo>
                <a:cubicBezTo>
                  <a:pt x="5073360" y="1200411"/>
                  <a:pt x="5073360" y="1205541"/>
                  <a:pt x="5073360" y="1208107"/>
                </a:cubicBezTo>
                <a:cubicBezTo>
                  <a:pt x="5063100" y="1202977"/>
                  <a:pt x="5068230" y="1197847"/>
                  <a:pt x="5068230" y="1185023"/>
                </a:cubicBezTo>
                <a:close/>
                <a:moveTo>
                  <a:pt x="3719096" y="1184996"/>
                </a:moveTo>
                <a:cubicBezTo>
                  <a:pt x="3726790" y="1184996"/>
                  <a:pt x="3726790" y="1192689"/>
                  <a:pt x="3729356" y="1197819"/>
                </a:cubicBezTo>
                <a:cubicBezTo>
                  <a:pt x="3724226" y="1195254"/>
                  <a:pt x="3719096" y="1192689"/>
                  <a:pt x="3719096" y="1184996"/>
                </a:cubicBezTo>
                <a:close/>
                <a:moveTo>
                  <a:pt x="3812074" y="1183071"/>
                </a:moveTo>
                <a:cubicBezTo>
                  <a:pt x="3813997" y="1183712"/>
                  <a:pt x="3815280" y="1186277"/>
                  <a:pt x="3813997" y="1190125"/>
                </a:cubicBezTo>
                <a:cubicBezTo>
                  <a:pt x="3811432" y="1187560"/>
                  <a:pt x="3808867" y="1187560"/>
                  <a:pt x="3806303" y="1187560"/>
                </a:cubicBezTo>
                <a:cubicBezTo>
                  <a:pt x="3807585" y="1183712"/>
                  <a:pt x="3810150" y="1182430"/>
                  <a:pt x="3812074" y="1183071"/>
                </a:cubicBezTo>
                <a:close/>
                <a:moveTo>
                  <a:pt x="5681240" y="1180533"/>
                </a:moveTo>
                <a:cubicBezTo>
                  <a:pt x="5682522" y="1180533"/>
                  <a:pt x="5683804" y="1181175"/>
                  <a:pt x="5683804" y="1182458"/>
                </a:cubicBezTo>
                <a:cubicBezTo>
                  <a:pt x="5681239" y="1185022"/>
                  <a:pt x="5681239" y="1182458"/>
                  <a:pt x="5678675" y="1182458"/>
                </a:cubicBezTo>
                <a:cubicBezTo>
                  <a:pt x="5678675" y="1181175"/>
                  <a:pt x="5679957" y="1180533"/>
                  <a:pt x="5681240" y="1180533"/>
                </a:cubicBezTo>
                <a:close/>
                <a:moveTo>
                  <a:pt x="2411000" y="1172156"/>
                </a:moveTo>
                <a:cubicBezTo>
                  <a:pt x="2416130" y="1182416"/>
                  <a:pt x="2423825" y="1192675"/>
                  <a:pt x="2428954" y="1205499"/>
                </a:cubicBezTo>
                <a:lnTo>
                  <a:pt x="2477854" y="1306569"/>
                </a:lnTo>
                <a:lnTo>
                  <a:pt x="2426390" y="1202934"/>
                </a:lnTo>
                <a:lnTo>
                  <a:pt x="2409792" y="1174483"/>
                </a:lnTo>
                <a:close/>
                <a:moveTo>
                  <a:pt x="3639585" y="1169605"/>
                </a:moveTo>
                <a:cubicBezTo>
                  <a:pt x="3647279" y="1172170"/>
                  <a:pt x="3657539" y="1174736"/>
                  <a:pt x="3662669" y="1179866"/>
                </a:cubicBezTo>
                <a:cubicBezTo>
                  <a:pt x="3654974" y="1184996"/>
                  <a:pt x="3642149" y="1177300"/>
                  <a:pt x="3639585" y="1169605"/>
                </a:cubicBezTo>
                <a:close/>
                <a:moveTo>
                  <a:pt x="3157384" y="1169591"/>
                </a:moveTo>
                <a:cubicBezTo>
                  <a:pt x="3141995" y="1205499"/>
                  <a:pt x="3126605" y="1241408"/>
                  <a:pt x="3108652" y="1274752"/>
                </a:cubicBezTo>
                <a:cubicBezTo>
                  <a:pt x="3111216" y="1277316"/>
                  <a:pt x="3113781" y="1282446"/>
                  <a:pt x="3113781" y="1277316"/>
                </a:cubicBezTo>
                <a:cubicBezTo>
                  <a:pt x="3118911" y="1277316"/>
                  <a:pt x="3113781" y="1279881"/>
                  <a:pt x="3113781" y="1285011"/>
                </a:cubicBezTo>
                <a:cubicBezTo>
                  <a:pt x="3111216" y="1285011"/>
                  <a:pt x="3111216" y="1282446"/>
                  <a:pt x="3108652" y="1282446"/>
                </a:cubicBezTo>
                <a:cubicBezTo>
                  <a:pt x="3118911" y="1305530"/>
                  <a:pt x="3126605" y="1333744"/>
                  <a:pt x="3131736" y="1364523"/>
                </a:cubicBezTo>
                <a:cubicBezTo>
                  <a:pt x="3134300" y="1382477"/>
                  <a:pt x="3136865" y="1400431"/>
                  <a:pt x="3136865" y="1420950"/>
                </a:cubicBezTo>
                <a:cubicBezTo>
                  <a:pt x="3147125" y="1379912"/>
                  <a:pt x="3152254" y="1341439"/>
                  <a:pt x="3157384" y="1300400"/>
                </a:cubicBezTo>
                <a:cubicBezTo>
                  <a:pt x="3157384" y="1300400"/>
                  <a:pt x="3154819" y="1300400"/>
                  <a:pt x="3154819" y="1300400"/>
                </a:cubicBezTo>
                <a:cubicBezTo>
                  <a:pt x="3154819" y="1297835"/>
                  <a:pt x="3154819" y="1297835"/>
                  <a:pt x="3154819" y="1295271"/>
                </a:cubicBezTo>
                <a:cubicBezTo>
                  <a:pt x="3154819" y="1295271"/>
                  <a:pt x="3157384" y="1295271"/>
                  <a:pt x="3157384" y="1295271"/>
                </a:cubicBezTo>
                <a:cubicBezTo>
                  <a:pt x="3159949" y="1277316"/>
                  <a:pt x="3159949" y="1259362"/>
                  <a:pt x="3159949" y="1241408"/>
                </a:cubicBezTo>
                <a:cubicBezTo>
                  <a:pt x="3162515" y="1215759"/>
                  <a:pt x="3159949" y="1192675"/>
                  <a:pt x="3157384" y="1169591"/>
                </a:cubicBezTo>
                <a:close/>
                <a:moveTo>
                  <a:pt x="5009237" y="1161919"/>
                </a:moveTo>
                <a:cubicBezTo>
                  <a:pt x="5014367" y="1159354"/>
                  <a:pt x="5011802" y="1169614"/>
                  <a:pt x="5016932" y="1169614"/>
                </a:cubicBezTo>
                <a:cubicBezTo>
                  <a:pt x="5014367" y="1177311"/>
                  <a:pt x="5011802" y="1164485"/>
                  <a:pt x="5004108" y="1169614"/>
                </a:cubicBezTo>
                <a:cubicBezTo>
                  <a:pt x="5004108" y="1169614"/>
                  <a:pt x="5004108" y="1167049"/>
                  <a:pt x="5006673" y="1164485"/>
                </a:cubicBezTo>
                <a:cubicBezTo>
                  <a:pt x="5009237" y="1164485"/>
                  <a:pt x="5009237" y="1164485"/>
                  <a:pt x="5009237" y="1161919"/>
                </a:cubicBezTo>
                <a:close/>
                <a:moveTo>
                  <a:pt x="4442396" y="1156808"/>
                </a:moveTo>
                <a:cubicBezTo>
                  <a:pt x="4447525" y="1156808"/>
                  <a:pt x="4447525" y="1164503"/>
                  <a:pt x="4455220" y="1161938"/>
                </a:cubicBezTo>
                <a:cubicBezTo>
                  <a:pt x="4452655" y="1172199"/>
                  <a:pt x="4442396" y="1164503"/>
                  <a:pt x="4442396" y="1156808"/>
                </a:cubicBezTo>
                <a:close/>
                <a:moveTo>
                  <a:pt x="5161528" y="1151358"/>
                </a:moveTo>
                <a:cubicBezTo>
                  <a:pt x="5163131" y="1151037"/>
                  <a:pt x="5165696" y="1151678"/>
                  <a:pt x="5168260" y="1151678"/>
                </a:cubicBezTo>
                <a:lnTo>
                  <a:pt x="5165697" y="1156808"/>
                </a:lnTo>
                <a:lnTo>
                  <a:pt x="5174031" y="1159694"/>
                </a:lnTo>
                <a:cubicBezTo>
                  <a:pt x="5175314" y="1161938"/>
                  <a:pt x="5175955" y="1164503"/>
                  <a:pt x="5178520" y="1164503"/>
                </a:cubicBezTo>
                <a:cubicBezTo>
                  <a:pt x="5175955" y="1168351"/>
                  <a:pt x="5172749" y="1167709"/>
                  <a:pt x="5170184" y="1165466"/>
                </a:cubicBezTo>
                <a:lnTo>
                  <a:pt x="5165696" y="1156808"/>
                </a:lnTo>
                <a:cubicBezTo>
                  <a:pt x="5163131" y="1156808"/>
                  <a:pt x="5163131" y="1156808"/>
                  <a:pt x="5160566" y="1156808"/>
                </a:cubicBezTo>
                <a:cubicBezTo>
                  <a:pt x="5159284" y="1152961"/>
                  <a:pt x="5159925" y="1151678"/>
                  <a:pt x="5161528" y="1151358"/>
                </a:cubicBezTo>
                <a:close/>
                <a:moveTo>
                  <a:pt x="3825499" y="1143994"/>
                </a:moveTo>
                <a:cubicBezTo>
                  <a:pt x="3826742" y="1144034"/>
                  <a:pt x="3827944" y="1144755"/>
                  <a:pt x="3829066" y="1145557"/>
                </a:cubicBezTo>
                <a:cubicBezTo>
                  <a:pt x="3831310" y="1147160"/>
                  <a:pt x="3833234" y="1149084"/>
                  <a:pt x="3834516" y="1146519"/>
                </a:cubicBezTo>
                <a:cubicBezTo>
                  <a:pt x="3839646" y="1151648"/>
                  <a:pt x="3829386" y="1149084"/>
                  <a:pt x="3824257" y="1151648"/>
                </a:cubicBezTo>
                <a:cubicBezTo>
                  <a:pt x="3824257" y="1149084"/>
                  <a:pt x="3821692" y="1149084"/>
                  <a:pt x="3821692" y="1146519"/>
                </a:cubicBezTo>
                <a:cubicBezTo>
                  <a:pt x="3822974" y="1144595"/>
                  <a:pt x="3824257" y="1143954"/>
                  <a:pt x="3825499" y="1143994"/>
                </a:cubicBezTo>
                <a:close/>
                <a:moveTo>
                  <a:pt x="3783218" y="1141391"/>
                </a:moveTo>
                <a:cubicBezTo>
                  <a:pt x="3785783" y="1141391"/>
                  <a:pt x="3788348" y="1141391"/>
                  <a:pt x="3790913" y="1141391"/>
                </a:cubicBezTo>
                <a:cubicBezTo>
                  <a:pt x="3790913" y="1143956"/>
                  <a:pt x="3788348" y="1143956"/>
                  <a:pt x="3785783" y="1143956"/>
                </a:cubicBezTo>
                <a:cubicBezTo>
                  <a:pt x="3785783" y="1149085"/>
                  <a:pt x="3788348" y="1151651"/>
                  <a:pt x="3793478" y="1151651"/>
                </a:cubicBezTo>
                <a:cubicBezTo>
                  <a:pt x="3790913" y="1159345"/>
                  <a:pt x="3783218" y="1154215"/>
                  <a:pt x="3780653" y="1154215"/>
                </a:cubicBezTo>
                <a:cubicBezTo>
                  <a:pt x="3775524" y="1154215"/>
                  <a:pt x="3775524" y="1149085"/>
                  <a:pt x="3775524" y="1143956"/>
                </a:cubicBezTo>
                <a:cubicBezTo>
                  <a:pt x="3778088" y="1143956"/>
                  <a:pt x="3780653" y="1143956"/>
                  <a:pt x="3780653" y="1146521"/>
                </a:cubicBezTo>
                <a:cubicBezTo>
                  <a:pt x="3783218" y="1146521"/>
                  <a:pt x="3783218" y="1143956"/>
                  <a:pt x="3783218" y="1141391"/>
                </a:cubicBezTo>
                <a:close/>
                <a:moveTo>
                  <a:pt x="3650806" y="1137865"/>
                </a:moveTo>
                <a:cubicBezTo>
                  <a:pt x="3653050" y="1138185"/>
                  <a:pt x="3654973" y="1140109"/>
                  <a:pt x="3654973" y="1143957"/>
                </a:cubicBezTo>
                <a:cubicBezTo>
                  <a:pt x="3649843" y="1143957"/>
                  <a:pt x="3649843" y="1141392"/>
                  <a:pt x="3644714" y="1141392"/>
                </a:cubicBezTo>
                <a:cubicBezTo>
                  <a:pt x="3645997" y="1138827"/>
                  <a:pt x="3648562" y="1137544"/>
                  <a:pt x="3650806" y="1137865"/>
                </a:cubicBezTo>
                <a:close/>
                <a:moveTo>
                  <a:pt x="3657539" y="1123437"/>
                </a:moveTo>
                <a:cubicBezTo>
                  <a:pt x="3667798" y="1120872"/>
                  <a:pt x="3667798" y="1126003"/>
                  <a:pt x="3667798" y="1133698"/>
                </a:cubicBezTo>
                <a:cubicBezTo>
                  <a:pt x="3662668" y="1131133"/>
                  <a:pt x="3660104" y="1128568"/>
                  <a:pt x="3657539" y="1123437"/>
                </a:cubicBezTo>
                <a:close/>
                <a:moveTo>
                  <a:pt x="5981331" y="1118333"/>
                </a:moveTo>
                <a:cubicBezTo>
                  <a:pt x="5999286" y="1120898"/>
                  <a:pt x="5981331" y="1133723"/>
                  <a:pt x="5981331" y="1146548"/>
                </a:cubicBezTo>
                <a:cubicBezTo>
                  <a:pt x="5971071" y="1146548"/>
                  <a:pt x="5973636" y="1136288"/>
                  <a:pt x="5973636" y="1123463"/>
                </a:cubicBezTo>
                <a:cubicBezTo>
                  <a:pt x="5978765" y="1126027"/>
                  <a:pt x="5981331" y="1123463"/>
                  <a:pt x="5981331" y="1118333"/>
                </a:cubicBezTo>
                <a:close/>
                <a:moveTo>
                  <a:pt x="3782257" y="1117022"/>
                </a:moveTo>
                <a:cubicBezTo>
                  <a:pt x="3784501" y="1117663"/>
                  <a:pt x="3787066" y="1119587"/>
                  <a:pt x="3788349" y="1120869"/>
                </a:cubicBezTo>
                <a:cubicBezTo>
                  <a:pt x="3785783" y="1123434"/>
                  <a:pt x="3785783" y="1120869"/>
                  <a:pt x="3778089" y="1120869"/>
                </a:cubicBezTo>
                <a:cubicBezTo>
                  <a:pt x="3778089" y="1117022"/>
                  <a:pt x="3780013" y="1116380"/>
                  <a:pt x="3782257" y="1117022"/>
                </a:cubicBezTo>
                <a:close/>
                <a:moveTo>
                  <a:pt x="6366066" y="1115768"/>
                </a:moveTo>
                <a:cubicBezTo>
                  <a:pt x="6366066" y="1115768"/>
                  <a:pt x="6368630" y="1115768"/>
                  <a:pt x="6371195" y="1115768"/>
                </a:cubicBezTo>
                <a:cubicBezTo>
                  <a:pt x="6371195" y="1115768"/>
                  <a:pt x="6371195" y="1118333"/>
                  <a:pt x="6371195" y="1120899"/>
                </a:cubicBezTo>
                <a:cubicBezTo>
                  <a:pt x="6368630" y="1120899"/>
                  <a:pt x="6368630" y="1120899"/>
                  <a:pt x="6366066" y="1120899"/>
                </a:cubicBezTo>
                <a:cubicBezTo>
                  <a:pt x="6366066" y="1118333"/>
                  <a:pt x="6366066" y="1118333"/>
                  <a:pt x="6366066" y="1115768"/>
                </a:cubicBezTo>
                <a:close/>
                <a:moveTo>
                  <a:pt x="2923979" y="1115728"/>
                </a:moveTo>
                <a:lnTo>
                  <a:pt x="3016156" y="1184271"/>
                </a:lnTo>
                <a:lnTo>
                  <a:pt x="3016315" y="1184980"/>
                </a:lnTo>
                <a:cubicBezTo>
                  <a:pt x="2999643" y="1172156"/>
                  <a:pt x="2982972" y="1160613"/>
                  <a:pt x="2966299" y="1148751"/>
                </a:cubicBezTo>
                <a:lnTo>
                  <a:pt x="2924075" y="1116540"/>
                </a:lnTo>
                <a:close/>
                <a:moveTo>
                  <a:pt x="2915643" y="1107391"/>
                </a:moveTo>
                <a:lnTo>
                  <a:pt x="2916284" y="1108033"/>
                </a:lnTo>
                <a:lnTo>
                  <a:pt x="2916695" y="1110911"/>
                </a:lnTo>
                <a:lnTo>
                  <a:pt x="2916284" y="1110598"/>
                </a:lnTo>
                <a:close/>
                <a:moveTo>
                  <a:pt x="4451373" y="1106149"/>
                </a:moveTo>
                <a:cubicBezTo>
                  <a:pt x="4453296" y="1106149"/>
                  <a:pt x="4455220" y="1106790"/>
                  <a:pt x="4455220" y="1108073"/>
                </a:cubicBezTo>
                <a:cubicBezTo>
                  <a:pt x="4457785" y="1113203"/>
                  <a:pt x="4442395" y="1113203"/>
                  <a:pt x="4447525" y="1108073"/>
                </a:cubicBezTo>
                <a:cubicBezTo>
                  <a:pt x="4447525" y="1106790"/>
                  <a:pt x="4449449" y="1106149"/>
                  <a:pt x="4451373" y="1106149"/>
                </a:cubicBezTo>
                <a:close/>
                <a:moveTo>
                  <a:pt x="5001542" y="1100379"/>
                </a:moveTo>
                <a:cubicBezTo>
                  <a:pt x="5006672" y="1100379"/>
                  <a:pt x="5004107" y="1113204"/>
                  <a:pt x="4998978" y="1108073"/>
                </a:cubicBezTo>
                <a:cubicBezTo>
                  <a:pt x="4998978" y="1108073"/>
                  <a:pt x="4998978" y="1105509"/>
                  <a:pt x="4998978" y="1102944"/>
                </a:cubicBezTo>
                <a:cubicBezTo>
                  <a:pt x="5001542" y="1102944"/>
                  <a:pt x="5001542" y="1102944"/>
                  <a:pt x="5001542" y="1100379"/>
                </a:cubicBezTo>
                <a:close/>
                <a:moveTo>
                  <a:pt x="5096444" y="1097796"/>
                </a:moveTo>
                <a:cubicBezTo>
                  <a:pt x="5109268" y="1102926"/>
                  <a:pt x="5101573" y="1113186"/>
                  <a:pt x="5096444" y="1097796"/>
                </a:cubicBezTo>
                <a:close/>
                <a:moveTo>
                  <a:pt x="3624195" y="1097788"/>
                </a:moveTo>
                <a:cubicBezTo>
                  <a:pt x="3634455" y="1097788"/>
                  <a:pt x="3639585" y="1100353"/>
                  <a:pt x="3637020" y="1108047"/>
                </a:cubicBezTo>
                <a:cubicBezTo>
                  <a:pt x="3634455" y="1113177"/>
                  <a:pt x="3629325" y="1110612"/>
                  <a:pt x="3626760" y="1113177"/>
                </a:cubicBezTo>
                <a:cubicBezTo>
                  <a:pt x="3621631" y="1108047"/>
                  <a:pt x="3621631" y="1102918"/>
                  <a:pt x="3624195" y="1097788"/>
                </a:cubicBezTo>
                <a:close/>
                <a:moveTo>
                  <a:pt x="3637019" y="1090094"/>
                </a:moveTo>
                <a:cubicBezTo>
                  <a:pt x="3644714" y="1090094"/>
                  <a:pt x="3647279" y="1097788"/>
                  <a:pt x="3652409" y="1100353"/>
                </a:cubicBezTo>
                <a:cubicBezTo>
                  <a:pt x="3647279" y="1105484"/>
                  <a:pt x="3634454" y="1100353"/>
                  <a:pt x="3637019" y="1090094"/>
                </a:cubicBezTo>
                <a:close/>
                <a:moveTo>
                  <a:pt x="5369044" y="1089799"/>
                </a:moveTo>
                <a:cubicBezTo>
                  <a:pt x="5368803" y="1092203"/>
                  <a:pt x="5366398" y="1106151"/>
                  <a:pt x="5368322" y="1092685"/>
                </a:cubicBezTo>
                <a:cubicBezTo>
                  <a:pt x="5368963" y="1089478"/>
                  <a:pt x="5369124" y="1088997"/>
                  <a:pt x="5369044" y="1089799"/>
                </a:cubicBezTo>
                <a:close/>
                <a:moveTo>
                  <a:pt x="3803737" y="1087529"/>
                </a:moveTo>
                <a:cubicBezTo>
                  <a:pt x="3808867" y="1087529"/>
                  <a:pt x="3808867" y="1092659"/>
                  <a:pt x="3813997" y="1092659"/>
                </a:cubicBezTo>
                <a:cubicBezTo>
                  <a:pt x="3811432" y="1097788"/>
                  <a:pt x="3808867" y="1102918"/>
                  <a:pt x="3803737" y="1102918"/>
                </a:cubicBezTo>
                <a:cubicBezTo>
                  <a:pt x="3798607" y="1100353"/>
                  <a:pt x="3796042" y="1090094"/>
                  <a:pt x="3803737" y="1087529"/>
                </a:cubicBezTo>
                <a:close/>
                <a:moveTo>
                  <a:pt x="5478613" y="1082424"/>
                </a:moveTo>
                <a:cubicBezTo>
                  <a:pt x="5483742" y="1079859"/>
                  <a:pt x="5483742" y="1084989"/>
                  <a:pt x="5483742" y="1087554"/>
                </a:cubicBezTo>
                <a:cubicBezTo>
                  <a:pt x="5481178" y="1087554"/>
                  <a:pt x="5481178" y="1087554"/>
                  <a:pt x="5481178" y="1090119"/>
                </a:cubicBezTo>
                <a:cubicBezTo>
                  <a:pt x="5478613" y="1090119"/>
                  <a:pt x="5478613" y="1084989"/>
                  <a:pt x="5478613" y="1082424"/>
                </a:cubicBezTo>
                <a:close/>
                <a:moveTo>
                  <a:pt x="3647280" y="1077269"/>
                </a:moveTo>
                <a:cubicBezTo>
                  <a:pt x="3647280" y="1079834"/>
                  <a:pt x="3647280" y="1082399"/>
                  <a:pt x="3649844" y="1082399"/>
                </a:cubicBezTo>
                <a:cubicBezTo>
                  <a:pt x="3647280" y="1087529"/>
                  <a:pt x="3637020" y="1087529"/>
                  <a:pt x="3637020" y="1079834"/>
                </a:cubicBezTo>
                <a:cubicBezTo>
                  <a:pt x="3639585" y="1077269"/>
                  <a:pt x="3642149" y="1077269"/>
                  <a:pt x="3647280" y="1077269"/>
                </a:cubicBezTo>
                <a:close/>
                <a:moveTo>
                  <a:pt x="3257416" y="1077255"/>
                </a:moveTo>
                <a:cubicBezTo>
                  <a:pt x="3259980" y="1095209"/>
                  <a:pt x="3259980" y="1115728"/>
                  <a:pt x="3259980" y="1133682"/>
                </a:cubicBezTo>
                <a:lnTo>
                  <a:pt x="3255827" y="1081769"/>
                </a:lnTo>
                <a:close/>
                <a:moveTo>
                  <a:pt x="6384020" y="1049079"/>
                </a:moveTo>
                <a:cubicBezTo>
                  <a:pt x="6384020" y="1049079"/>
                  <a:pt x="6386584" y="1049079"/>
                  <a:pt x="6389149" y="1049079"/>
                </a:cubicBezTo>
                <a:cubicBezTo>
                  <a:pt x="6389149" y="1049079"/>
                  <a:pt x="6389149" y="1051645"/>
                  <a:pt x="6389149" y="1054210"/>
                </a:cubicBezTo>
                <a:cubicBezTo>
                  <a:pt x="6389149" y="1054210"/>
                  <a:pt x="6386584" y="1054210"/>
                  <a:pt x="6384020" y="1054210"/>
                </a:cubicBezTo>
                <a:cubicBezTo>
                  <a:pt x="6384020" y="1051645"/>
                  <a:pt x="6384020" y="1051645"/>
                  <a:pt x="6384020" y="1049079"/>
                </a:cubicBezTo>
                <a:close/>
                <a:moveTo>
                  <a:pt x="4683496" y="1046490"/>
                </a:moveTo>
                <a:cubicBezTo>
                  <a:pt x="4691191" y="1051619"/>
                  <a:pt x="4711710" y="1056749"/>
                  <a:pt x="4709145" y="1074703"/>
                </a:cubicBezTo>
                <a:cubicBezTo>
                  <a:pt x="4706580" y="1087528"/>
                  <a:pt x="4693755" y="1090093"/>
                  <a:pt x="4678366" y="1097789"/>
                </a:cubicBezTo>
                <a:cubicBezTo>
                  <a:pt x="4675801" y="1095223"/>
                  <a:pt x="4673236" y="1090093"/>
                  <a:pt x="4668106" y="1090093"/>
                </a:cubicBezTo>
                <a:cubicBezTo>
                  <a:pt x="4668106" y="1079833"/>
                  <a:pt x="4673236" y="1077267"/>
                  <a:pt x="4665541" y="1069573"/>
                </a:cubicBezTo>
                <a:cubicBezTo>
                  <a:pt x="4673236" y="1067009"/>
                  <a:pt x="4668106" y="1064444"/>
                  <a:pt x="4670671" y="1056749"/>
                </a:cubicBezTo>
                <a:cubicBezTo>
                  <a:pt x="4678366" y="1056749"/>
                  <a:pt x="4675801" y="1054183"/>
                  <a:pt x="4683496" y="1046490"/>
                </a:cubicBezTo>
                <a:close/>
                <a:moveTo>
                  <a:pt x="3726790" y="1038796"/>
                </a:moveTo>
                <a:cubicBezTo>
                  <a:pt x="3726790" y="1038796"/>
                  <a:pt x="3726790" y="1041361"/>
                  <a:pt x="3726790" y="1046490"/>
                </a:cubicBezTo>
                <a:cubicBezTo>
                  <a:pt x="3721660" y="1046490"/>
                  <a:pt x="3719095" y="1043926"/>
                  <a:pt x="3716531" y="1043926"/>
                </a:cubicBezTo>
                <a:cubicBezTo>
                  <a:pt x="3719095" y="1041361"/>
                  <a:pt x="3721660" y="1038796"/>
                  <a:pt x="3726790" y="1038796"/>
                </a:cubicBezTo>
                <a:close/>
                <a:moveTo>
                  <a:pt x="3831631" y="1021804"/>
                </a:moveTo>
                <a:cubicBezTo>
                  <a:pt x="3834516" y="1021483"/>
                  <a:pt x="3838363" y="1022125"/>
                  <a:pt x="3842211" y="1023406"/>
                </a:cubicBezTo>
                <a:cubicBezTo>
                  <a:pt x="3839646" y="1025972"/>
                  <a:pt x="3837081" y="1028536"/>
                  <a:pt x="3837081" y="1033667"/>
                </a:cubicBezTo>
                <a:cubicBezTo>
                  <a:pt x="3831951" y="1033667"/>
                  <a:pt x="3829386" y="1028536"/>
                  <a:pt x="3826822" y="1025972"/>
                </a:cubicBezTo>
                <a:cubicBezTo>
                  <a:pt x="3826822" y="1023407"/>
                  <a:pt x="3828745" y="1022125"/>
                  <a:pt x="3831631" y="1021804"/>
                </a:cubicBezTo>
                <a:close/>
                <a:moveTo>
                  <a:pt x="3755005" y="1018277"/>
                </a:moveTo>
                <a:cubicBezTo>
                  <a:pt x="3757569" y="1025972"/>
                  <a:pt x="3752439" y="1028537"/>
                  <a:pt x="3744745" y="1028537"/>
                </a:cubicBezTo>
                <a:cubicBezTo>
                  <a:pt x="3744745" y="1020843"/>
                  <a:pt x="3749875" y="1018277"/>
                  <a:pt x="3755005" y="1018277"/>
                </a:cubicBezTo>
                <a:close/>
                <a:moveTo>
                  <a:pt x="2693139" y="1013173"/>
                </a:moveTo>
                <a:cubicBezTo>
                  <a:pt x="2685444" y="1033692"/>
                  <a:pt x="2685444" y="1056777"/>
                  <a:pt x="2675185" y="1074731"/>
                </a:cubicBezTo>
                <a:cubicBezTo>
                  <a:pt x="2662360" y="1064472"/>
                  <a:pt x="2654665" y="1110641"/>
                  <a:pt x="2639276" y="1120901"/>
                </a:cubicBezTo>
                <a:cubicBezTo>
                  <a:pt x="2639276" y="1126032"/>
                  <a:pt x="2644406" y="1120901"/>
                  <a:pt x="2644406" y="1118336"/>
                </a:cubicBezTo>
                <a:cubicBezTo>
                  <a:pt x="2636711" y="1149116"/>
                  <a:pt x="2605932" y="1187590"/>
                  <a:pt x="2587978" y="1226064"/>
                </a:cubicBezTo>
                <a:cubicBezTo>
                  <a:pt x="2544374" y="1226064"/>
                  <a:pt x="2552069" y="1192720"/>
                  <a:pt x="2549505" y="1161941"/>
                </a:cubicBezTo>
                <a:cubicBezTo>
                  <a:pt x="2559764" y="1156811"/>
                  <a:pt x="2564893" y="1146552"/>
                  <a:pt x="2582848" y="1149116"/>
                </a:cubicBezTo>
                <a:cubicBezTo>
                  <a:pt x="2618757" y="1123466"/>
                  <a:pt x="2634147" y="1064472"/>
                  <a:pt x="2659795" y="1028562"/>
                </a:cubicBezTo>
                <a:cubicBezTo>
                  <a:pt x="2667490" y="1020867"/>
                  <a:pt x="2680314" y="1008043"/>
                  <a:pt x="2693139" y="1013173"/>
                </a:cubicBezTo>
                <a:close/>
                <a:moveTo>
                  <a:pt x="4411616" y="1008017"/>
                </a:moveTo>
                <a:cubicBezTo>
                  <a:pt x="4411616" y="1013148"/>
                  <a:pt x="4411616" y="1015712"/>
                  <a:pt x="4411616" y="1018277"/>
                </a:cubicBezTo>
                <a:cubicBezTo>
                  <a:pt x="4403922" y="1020842"/>
                  <a:pt x="4403922" y="1008017"/>
                  <a:pt x="4411616" y="1008017"/>
                </a:cubicBezTo>
                <a:close/>
                <a:moveTo>
                  <a:pt x="5646172" y="1000105"/>
                </a:moveTo>
                <a:cubicBezTo>
                  <a:pt x="5649178" y="1002750"/>
                  <a:pt x="5645330" y="1011887"/>
                  <a:pt x="5653025" y="1008040"/>
                </a:cubicBezTo>
                <a:cubicBezTo>
                  <a:pt x="5650460" y="1013170"/>
                  <a:pt x="5653025" y="1025995"/>
                  <a:pt x="5645330" y="1031125"/>
                </a:cubicBezTo>
                <a:cubicBezTo>
                  <a:pt x="5642765" y="1031125"/>
                  <a:pt x="5637635" y="1028560"/>
                  <a:pt x="5632506" y="1025995"/>
                </a:cubicBezTo>
                <a:cubicBezTo>
                  <a:pt x="5635071" y="1018301"/>
                  <a:pt x="5635071" y="1005476"/>
                  <a:pt x="5640200" y="1000345"/>
                </a:cubicBezTo>
                <a:cubicBezTo>
                  <a:pt x="5643406" y="999063"/>
                  <a:pt x="5645170" y="999223"/>
                  <a:pt x="5646172" y="1000105"/>
                </a:cubicBezTo>
                <a:close/>
                <a:moveTo>
                  <a:pt x="3698577" y="997757"/>
                </a:moveTo>
                <a:cubicBezTo>
                  <a:pt x="3703706" y="997757"/>
                  <a:pt x="3703706" y="1000323"/>
                  <a:pt x="3703706" y="1002888"/>
                </a:cubicBezTo>
                <a:cubicBezTo>
                  <a:pt x="3698577" y="1005452"/>
                  <a:pt x="3698577" y="1002888"/>
                  <a:pt x="3698577" y="997757"/>
                </a:cubicBezTo>
                <a:close/>
                <a:moveTo>
                  <a:pt x="3241403" y="989826"/>
                </a:moveTo>
                <a:lnTo>
                  <a:pt x="3242346" y="993255"/>
                </a:lnTo>
                <a:lnTo>
                  <a:pt x="3244828" y="1008466"/>
                </a:lnTo>
                <a:close/>
                <a:moveTo>
                  <a:pt x="5306765" y="984940"/>
                </a:moveTo>
                <a:cubicBezTo>
                  <a:pt x="5301635" y="1013154"/>
                  <a:pt x="5299070" y="1008024"/>
                  <a:pt x="5286245" y="1025978"/>
                </a:cubicBezTo>
                <a:cubicBezTo>
                  <a:pt x="5283680" y="1015718"/>
                  <a:pt x="5293940" y="990070"/>
                  <a:pt x="5306765" y="984940"/>
                </a:cubicBezTo>
                <a:close/>
                <a:moveTo>
                  <a:pt x="5637636" y="977245"/>
                </a:moveTo>
                <a:cubicBezTo>
                  <a:pt x="5637636" y="987504"/>
                  <a:pt x="5624812" y="984939"/>
                  <a:pt x="5622247" y="995199"/>
                </a:cubicBezTo>
                <a:cubicBezTo>
                  <a:pt x="5619682" y="992634"/>
                  <a:pt x="5627377" y="974680"/>
                  <a:pt x="5637636" y="977245"/>
                </a:cubicBezTo>
                <a:close/>
                <a:moveTo>
                  <a:pt x="5519651" y="964437"/>
                </a:moveTo>
                <a:cubicBezTo>
                  <a:pt x="5514521" y="969567"/>
                  <a:pt x="5514521" y="979827"/>
                  <a:pt x="5504262" y="974697"/>
                </a:cubicBezTo>
                <a:cubicBezTo>
                  <a:pt x="5504262" y="972131"/>
                  <a:pt x="5504262" y="969567"/>
                  <a:pt x="5504262" y="967002"/>
                </a:cubicBezTo>
                <a:cubicBezTo>
                  <a:pt x="5509391" y="964437"/>
                  <a:pt x="5511956" y="964437"/>
                  <a:pt x="5519651" y="964437"/>
                </a:cubicBezTo>
                <a:close/>
                <a:moveTo>
                  <a:pt x="3629324" y="954150"/>
                </a:moveTo>
                <a:cubicBezTo>
                  <a:pt x="3629324" y="956719"/>
                  <a:pt x="3629324" y="959283"/>
                  <a:pt x="3631890" y="959283"/>
                </a:cubicBezTo>
                <a:cubicBezTo>
                  <a:pt x="3626760" y="969544"/>
                  <a:pt x="3616500" y="954150"/>
                  <a:pt x="3629324" y="954150"/>
                </a:cubicBezTo>
                <a:close/>
                <a:moveTo>
                  <a:pt x="3095827" y="954139"/>
                </a:moveTo>
                <a:cubicBezTo>
                  <a:pt x="3098393" y="1010568"/>
                  <a:pt x="3093262" y="1072124"/>
                  <a:pt x="3083002" y="1131117"/>
                </a:cubicBezTo>
                <a:cubicBezTo>
                  <a:pt x="3080437" y="1161896"/>
                  <a:pt x="3075308" y="1195240"/>
                  <a:pt x="3072743" y="1226019"/>
                </a:cubicBezTo>
                <a:cubicBezTo>
                  <a:pt x="3083002" y="1238843"/>
                  <a:pt x="3093262" y="1251667"/>
                  <a:pt x="3100957" y="1267057"/>
                </a:cubicBezTo>
                <a:cubicBezTo>
                  <a:pt x="3121476" y="1228583"/>
                  <a:pt x="3139430" y="1190110"/>
                  <a:pt x="3154819" y="1151637"/>
                </a:cubicBezTo>
                <a:cubicBezTo>
                  <a:pt x="3147125" y="1090079"/>
                  <a:pt x="3129170" y="1036216"/>
                  <a:pt x="3108652" y="984920"/>
                </a:cubicBezTo>
                <a:cubicBezTo>
                  <a:pt x="3103521" y="974660"/>
                  <a:pt x="3100957" y="964399"/>
                  <a:pt x="3095827" y="954139"/>
                </a:cubicBezTo>
                <a:close/>
                <a:moveTo>
                  <a:pt x="5178520" y="951603"/>
                </a:moveTo>
                <a:cubicBezTo>
                  <a:pt x="5178520" y="959305"/>
                  <a:pt x="5173391" y="959305"/>
                  <a:pt x="5173391" y="967001"/>
                </a:cubicBezTo>
                <a:cubicBezTo>
                  <a:pt x="5168261" y="967001"/>
                  <a:pt x="5173391" y="951603"/>
                  <a:pt x="5178520" y="951603"/>
                </a:cubicBezTo>
                <a:close/>
                <a:moveTo>
                  <a:pt x="3678058" y="951585"/>
                </a:moveTo>
                <a:cubicBezTo>
                  <a:pt x="3680623" y="959284"/>
                  <a:pt x="3678058" y="964414"/>
                  <a:pt x="3667798" y="961849"/>
                </a:cubicBezTo>
                <a:cubicBezTo>
                  <a:pt x="3665233" y="959284"/>
                  <a:pt x="3667798" y="949020"/>
                  <a:pt x="3678058" y="951585"/>
                </a:cubicBezTo>
                <a:close/>
                <a:moveTo>
                  <a:pt x="3088132" y="938749"/>
                </a:moveTo>
                <a:cubicBezTo>
                  <a:pt x="3090697" y="982355"/>
                  <a:pt x="3090697" y="1025957"/>
                  <a:pt x="3085567" y="1069559"/>
                </a:cubicBezTo>
                <a:cubicBezTo>
                  <a:pt x="3090697" y="1025957"/>
                  <a:pt x="3093262" y="984920"/>
                  <a:pt x="3090697" y="943879"/>
                </a:cubicBezTo>
                <a:cubicBezTo>
                  <a:pt x="3090697" y="943879"/>
                  <a:pt x="3088132" y="941314"/>
                  <a:pt x="3088132" y="938749"/>
                </a:cubicBezTo>
                <a:close/>
                <a:moveTo>
                  <a:pt x="6381455" y="936854"/>
                </a:moveTo>
                <a:cubicBezTo>
                  <a:pt x="6382738" y="936854"/>
                  <a:pt x="6384020" y="937496"/>
                  <a:pt x="6384020" y="938778"/>
                </a:cubicBezTo>
                <a:cubicBezTo>
                  <a:pt x="6384020" y="943908"/>
                  <a:pt x="6381455" y="938778"/>
                  <a:pt x="6378891" y="938778"/>
                </a:cubicBezTo>
                <a:cubicBezTo>
                  <a:pt x="6378891" y="937496"/>
                  <a:pt x="6380173" y="936854"/>
                  <a:pt x="6381455" y="936854"/>
                </a:cubicBezTo>
                <a:close/>
                <a:moveTo>
                  <a:pt x="3226637" y="936185"/>
                </a:moveTo>
                <a:cubicBezTo>
                  <a:pt x="3231766" y="952857"/>
                  <a:pt x="3236896" y="970812"/>
                  <a:pt x="3241385" y="989729"/>
                </a:cubicBezTo>
                <a:lnTo>
                  <a:pt x="3241403" y="989826"/>
                </a:lnTo>
                <a:close/>
                <a:moveTo>
                  <a:pt x="2205810" y="908003"/>
                </a:moveTo>
                <a:cubicBezTo>
                  <a:pt x="2213504" y="905438"/>
                  <a:pt x="2210939" y="910568"/>
                  <a:pt x="2210939" y="915699"/>
                </a:cubicBezTo>
                <a:cubicBezTo>
                  <a:pt x="2208374" y="915699"/>
                  <a:pt x="2205810" y="915699"/>
                  <a:pt x="2203245" y="915699"/>
                </a:cubicBezTo>
                <a:cubicBezTo>
                  <a:pt x="2205810" y="913134"/>
                  <a:pt x="2205810" y="910568"/>
                  <a:pt x="2205810" y="908003"/>
                </a:cubicBezTo>
                <a:close/>
                <a:moveTo>
                  <a:pt x="5862946" y="896297"/>
                </a:moveTo>
                <a:cubicBezTo>
                  <a:pt x="5865110" y="898221"/>
                  <a:pt x="5866553" y="907359"/>
                  <a:pt x="5860782" y="897741"/>
                </a:cubicBezTo>
                <a:cubicBezTo>
                  <a:pt x="5861423" y="895817"/>
                  <a:pt x="5862225" y="895656"/>
                  <a:pt x="5862946" y="896297"/>
                </a:cubicBezTo>
                <a:close/>
                <a:moveTo>
                  <a:pt x="5193910" y="887482"/>
                </a:moveTo>
                <a:cubicBezTo>
                  <a:pt x="5201604" y="887482"/>
                  <a:pt x="5204170" y="890047"/>
                  <a:pt x="5201604" y="895176"/>
                </a:cubicBezTo>
                <a:cubicBezTo>
                  <a:pt x="5199040" y="895176"/>
                  <a:pt x="5196475" y="895176"/>
                  <a:pt x="5193910" y="895176"/>
                </a:cubicBezTo>
                <a:cubicBezTo>
                  <a:pt x="5193910" y="892612"/>
                  <a:pt x="5193910" y="890047"/>
                  <a:pt x="5193910" y="887482"/>
                </a:cubicBezTo>
                <a:close/>
                <a:moveTo>
                  <a:pt x="2228894" y="882353"/>
                </a:moveTo>
                <a:cubicBezTo>
                  <a:pt x="2226329" y="887483"/>
                  <a:pt x="2226329" y="895177"/>
                  <a:pt x="2228894" y="902872"/>
                </a:cubicBezTo>
                <a:cubicBezTo>
                  <a:pt x="2218634" y="905437"/>
                  <a:pt x="2223764" y="895177"/>
                  <a:pt x="2218634" y="892612"/>
                </a:cubicBezTo>
                <a:cubicBezTo>
                  <a:pt x="2213504" y="895177"/>
                  <a:pt x="2221200" y="897742"/>
                  <a:pt x="2216069" y="905437"/>
                </a:cubicBezTo>
                <a:cubicBezTo>
                  <a:pt x="2205810" y="908002"/>
                  <a:pt x="2210939" y="897742"/>
                  <a:pt x="2203245" y="900307"/>
                </a:cubicBezTo>
                <a:cubicBezTo>
                  <a:pt x="2203245" y="895177"/>
                  <a:pt x="2203245" y="890047"/>
                  <a:pt x="2205810" y="887483"/>
                </a:cubicBezTo>
                <a:cubicBezTo>
                  <a:pt x="2210939" y="887483"/>
                  <a:pt x="2205810" y="895177"/>
                  <a:pt x="2208374" y="900307"/>
                </a:cubicBezTo>
                <a:cubicBezTo>
                  <a:pt x="2210939" y="890047"/>
                  <a:pt x="2218634" y="884918"/>
                  <a:pt x="2228894" y="882353"/>
                </a:cubicBezTo>
                <a:close/>
                <a:moveTo>
                  <a:pt x="4893817" y="882031"/>
                </a:moveTo>
                <a:cubicBezTo>
                  <a:pt x="4895741" y="881070"/>
                  <a:pt x="4897665" y="883635"/>
                  <a:pt x="4893817" y="892612"/>
                </a:cubicBezTo>
                <a:cubicBezTo>
                  <a:pt x="4889970" y="887482"/>
                  <a:pt x="4891893" y="882993"/>
                  <a:pt x="4893817" y="882031"/>
                </a:cubicBezTo>
                <a:close/>
                <a:moveTo>
                  <a:pt x="2408436" y="879789"/>
                </a:moveTo>
                <a:cubicBezTo>
                  <a:pt x="2411002" y="882355"/>
                  <a:pt x="2411002" y="884920"/>
                  <a:pt x="2413565" y="884920"/>
                </a:cubicBezTo>
                <a:cubicBezTo>
                  <a:pt x="2413565" y="887484"/>
                  <a:pt x="2413565" y="887484"/>
                  <a:pt x="2411002" y="887484"/>
                </a:cubicBezTo>
                <a:cubicBezTo>
                  <a:pt x="2408436" y="887484"/>
                  <a:pt x="2408436" y="887484"/>
                  <a:pt x="2405871" y="887484"/>
                </a:cubicBezTo>
                <a:cubicBezTo>
                  <a:pt x="2405871" y="882355"/>
                  <a:pt x="2408436" y="882355"/>
                  <a:pt x="2408436" y="879789"/>
                </a:cubicBezTo>
                <a:close/>
                <a:moveTo>
                  <a:pt x="5287328" y="879106"/>
                </a:moveTo>
                <a:cubicBezTo>
                  <a:pt x="5287689" y="880910"/>
                  <a:pt x="5286246" y="893895"/>
                  <a:pt x="5286246" y="882352"/>
                </a:cubicBezTo>
                <a:cubicBezTo>
                  <a:pt x="5286887" y="879146"/>
                  <a:pt x="5287208" y="878505"/>
                  <a:pt x="5287328" y="879106"/>
                </a:cubicBezTo>
                <a:close/>
                <a:moveTo>
                  <a:pt x="4906642" y="874658"/>
                </a:moveTo>
                <a:cubicBezTo>
                  <a:pt x="4909207" y="890047"/>
                  <a:pt x="4891253" y="879788"/>
                  <a:pt x="4906642" y="874658"/>
                </a:cubicBezTo>
                <a:close/>
                <a:moveTo>
                  <a:pt x="2093595" y="856385"/>
                </a:moveTo>
                <a:cubicBezTo>
                  <a:pt x="2097442" y="856705"/>
                  <a:pt x="2100648" y="859270"/>
                  <a:pt x="2098083" y="864400"/>
                </a:cubicBezTo>
                <a:cubicBezTo>
                  <a:pt x="2092953" y="864400"/>
                  <a:pt x="2087824" y="864400"/>
                  <a:pt x="2085259" y="861836"/>
                </a:cubicBezTo>
                <a:cubicBezTo>
                  <a:pt x="2085259" y="857988"/>
                  <a:pt x="2089748" y="856065"/>
                  <a:pt x="2093595" y="856385"/>
                </a:cubicBezTo>
                <a:close/>
                <a:moveTo>
                  <a:pt x="2657230" y="849011"/>
                </a:moveTo>
                <a:cubicBezTo>
                  <a:pt x="2667490" y="846446"/>
                  <a:pt x="2672619" y="851576"/>
                  <a:pt x="2672619" y="859270"/>
                </a:cubicBezTo>
                <a:cubicBezTo>
                  <a:pt x="2659795" y="861835"/>
                  <a:pt x="2654665" y="856706"/>
                  <a:pt x="2657230" y="849011"/>
                </a:cubicBezTo>
                <a:close/>
                <a:moveTo>
                  <a:pt x="2646970" y="846446"/>
                </a:moveTo>
                <a:cubicBezTo>
                  <a:pt x="2649535" y="849012"/>
                  <a:pt x="2649535" y="854141"/>
                  <a:pt x="2652100" y="859271"/>
                </a:cubicBezTo>
                <a:cubicBezTo>
                  <a:pt x="2646970" y="859271"/>
                  <a:pt x="2646970" y="856706"/>
                  <a:pt x="2641841" y="856706"/>
                </a:cubicBezTo>
                <a:cubicBezTo>
                  <a:pt x="2641841" y="854141"/>
                  <a:pt x="2644406" y="851577"/>
                  <a:pt x="2646970" y="846446"/>
                </a:cubicBezTo>
                <a:close/>
                <a:moveTo>
                  <a:pt x="2659796" y="836187"/>
                </a:moveTo>
                <a:cubicBezTo>
                  <a:pt x="2667490" y="833622"/>
                  <a:pt x="2670055" y="838752"/>
                  <a:pt x="2667490" y="846446"/>
                </a:cubicBezTo>
                <a:cubicBezTo>
                  <a:pt x="2664926" y="846446"/>
                  <a:pt x="2659796" y="846446"/>
                  <a:pt x="2657231" y="846446"/>
                </a:cubicBezTo>
                <a:cubicBezTo>
                  <a:pt x="2657231" y="841317"/>
                  <a:pt x="2659796" y="838752"/>
                  <a:pt x="2659796" y="836187"/>
                </a:cubicBezTo>
                <a:close/>
                <a:moveTo>
                  <a:pt x="3075661" y="832780"/>
                </a:moveTo>
                <a:lnTo>
                  <a:pt x="3077873" y="841284"/>
                </a:lnTo>
                <a:lnTo>
                  <a:pt x="3079035" y="858709"/>
                </a:lnTo>
                <a:close/>
                <a:moveTo>
                  <a:pt x="4555251" y="825925"/>
                </a:moveTo>
                <a:cubicBezTo>
                  <a:pt x="4557816" y="828490"/>
                  <a:pt x="4560381" y="833619"/>
                  <a:pt x="4560381" y="838749"/>
                </a:cubicBezTo>
                <a:cubicBezTo>
                  <a:pt x="4552686" y="841314"/>
                  <a:pt x="4555251" y="831054"/>
                  <a:pt x="4555251" y="825925"/>
                </a:cubicBezTo>
                <a:close/>
                <a:moveTo>
                  <a:pt x="4414182" y="825925"/>
                </a:moveTo>
                <a:cubicBezTo>
                  <a:pt x="4419311" y="828490"/>
                  <a:pt x="4419311" y="831054"/>
                  <a:pt x="4419311" y="838749"/>
                </a:cubicBezTo>
                <a:cubicBezTo>
                  <a:pt x="4416747" y="836184"/>
                  <a:pt x="4414182" y="831054"/>
                  <a:pt x="4414182" y="825925"/>
                </a:cubicBezTo>
                <a:close/>
                <a:moveTo>
                  <a:pt x="2613627" y="823362"/>
                </a:moveTo>
                <a:cubicBezTo>
                  <a:pt x="2626452" y="820797"/>
                  <a:pt x="2623886" y="846446"/>
                  <a:pt x="2611062" y="843881"/>
                </a:cubicBezTo>
                <a:cubicBezTo>
                  <a:pt x="2611062" y="836187"/>
                  <a:pt x="2613627" y="831057"/>
                  <a:pt x="2613627" y="823362"/>
                </a:cubicBezTo>
                <a:close/>
                <a:moveTo>
                  <a:pt x="5570949" y="823360"/>
                </a:moveTo>
                <a:cubicBezTo>
                  <a:pt x="5568384" y="833619"/>
                  <a:pt x="5560689" y="833619"/>
                  <a:pt x="5558125" y="843879"/>
                </a:cubicBezTo>
                <a:cubicBezTo>
                  <a:pt x="5552995" y="838749"/>
                  <a:pt x="5560689" y="823360"/>
                  <a:pt x="5570949" y="823360"/>
                </a:cubicBezTo>
                <a:close/>
                <a:moveTo>
                  <a:pt x="6548173" y="820795"/>
                </a:moveTo>
                <a:cubicBezTo>
                  <a:pt x="6548173" y="820795"/>
                  <a:pt x="6550738" y="820795"/>
                  <a:pt x="6553302" y="820795"/>
                </a:cubicBezTo>
                <a:cubicBezTo>
                  <a:pt x="6553302" y="820795"/>
                  <a:pt x="6553302" y="823361"/>
                  <a:pt x="6553302" y="825926"/>
                </a:cubicBezTo>
                <a:cubicBezTo>
                  <a:pt x="6553302" y="825926"/>
                  <a:pt x="6550738" y="825926"/>
                  <a:pt x="6548173" y="825926"/>
                </a:cubicBezTo>
                <a:cubicBezTo>
                  <a:pt x="6548173" y="823361"/>
                  <a:pt x="6548173" y="823361"/>
                  <a:pt x="6548173" y="820795"/>
                </a:cubicBezTo>
                <a:close/>
                <a:moveTo>
                  <a:pt x="4473254" y="815691"/>
                </a:moveTo>
                <a:cubicBezTo>
                  <a:pt x="4473174" y="815651"/>
                  <a:pt x="4474457" y="816292"/>
                  <a:pt x="4478304" y="818216"/>
                </a:cubicBezTo>
                <a:cubicBezTo>
                  <a:pt x="4485999" y="822063"/>
                  <a:pt x="4473494" y="815812"/>
                  <a:pt x="4473254" y="815691"/>
                </a:cubicBezTo>
                <a:close/>
                <a:moveTo>
                  <a:pt x="4482633" y="805085"/>
                </a:moveTo>
                <a:cubicBezTo>
                  <a:pt x="4485518" y="806048"/>
                  <a:pt x="4484076" y="815666"/>
                  <a:pt x="4478305" y="807971"/>
                </a:cubicBezTo>
                <a:cubicBezTo>
                  <a:pt x="4480229" y="805406"/>
                  <a:pt x="4481671" y="804765"/>
                  <a:pt x="4482633" y="805085"/>
                </a:cubicBezTo>
                <a:close/>
                <a:moveTo>
                  <a:pt x="4398632" y="799915"/>
                </a:moveTo>
                <a:cubicBezTo>
                  <a:pt x="4404403" y="802680"/>
                  <a:pt x="4411617" y="813742"/>
                  <a:pt x="4411617" y="823360"/>
                </a:cubicBezTo>
                <a:cubicBezTo>
                  <a:pt x="4401357" y="820795"/>
                  <a:pt x="4401357" y="805405"/>
                  <a:pt x="4393663" y="800275"/>
                </a:cubicBezTo>
                <a:cubicBezTo>
                  <a:pt x="4394945" y="798993"/>
                  <a:pt x="4396708" y="798993"/>
                  <a:pt x="4398632" y="799915"/>
                </a:cubicBezTo>
                <a:close/>
                <a:moveTo>
                  <a:pt x="2621322" y="797713"/>
                </a:moveTo>
                <a:cubicBezTo>
                  <a:pt x="2631581" y="795148"/>
                  <a:pt x="2626452" y="807973"/>
                  <a:pt x="2621322" y="810537"/>
                </a:cubicBezTo>
                <a:cubicBezTo>
                  <a:pt x="2629016" y="813102"/>
                  <a:pt x="2636711" y="815667"/>
                  <a:pt x="2652100" y="823362"/>
                </a:cubicBezTo>
                <a:cubicBezTo>
                  <a:pt x="2644406" y="831057"/>
                  <a:pt x="2652100" y="843881"/>
                  <a:pt x="2634147" y="843881"/>
                </a:cubicBezTo>
                <a:cubicBezTo>
                  <a:pt x="2634147" y="838751"/>
                  <a:pt x="2634147" y="836186"/>
                  <a:pt x="2629016" y="836186"/>
                </a:cubicBezTo>
                <a:cubicBezTo>
                  <a:pt x="2626452" y="828492"/>
                  <a:pt x="2634147" y="831057"/>
                  <a:pt x="2634147" y="825927"/>
                </a:cubicBezTo>
                <a:cubicBezTo>
                  <a:pt x="2629016" y="825927"/>
                  <a:pt x="2626452" y="828492"/>
                  <a:pt x="2626452" y="831057"/>
                </a:cubicBezTo>
                <a:cubicBezTo>
                  <a:pt x="2621322" y="828492"/>
                  <a:pt x="2626452" y="815667"/>
                  <a:pt x="2616192" y="818232"/>
                </a:cubicBezTo>
                <a:cubicBezTo>
                  <a:pt x="2613627" y="807973"/>
                  <a:pt x="2623886" y="807973"/>
                  <a:pt x="2621322" y="797713"/>
                </a:cubicBezTo>
                <a:close/>
                <a:moveTo>
                  <a:pt x="5599163" y="792582"/>
                </a:moveTo>
                <a:cubicBezTo>
                  <a:pt x="5601728" y="795147"/>
                  <a:pt x="5601728" y="800276"/>
                  <a:pt x="5601728" y="805406"/>
                </a:cubicBezTo>
                <a:cubicBezTo>
                  <a:pt x="5591468" y="805406"/>
                  <a:pt x="5591468" y="818231"/>
                  <a:pt x="5583773" y="820796"/>
                </a:cubicBezTo>
                <a:cubicBezTo>
                  <a:pt x="5581208" y="815666"/>
                  <a:pt x="5591468" y="797711"/>
                  <a:pt x="5599163" y="792582"/>
                </a:cubicBezTo>
                <a:close/>
                <a:moveTo>
                  <a:pt x="2531550" y="790017"/>
                </a:moveTo>
                <a:cubicBezTo>
                  <a:pt x="2523855" y="805407"/>
                  <a:pt x="2531550" y="792582"/>
                  <a:pt x="2534115" y="802842"/>
                </a:cubicBezTo>
                <a:cubicBezTo>
                  <a:pt x="2526420" y="802842"/>
                  <a:pt x="2523855" y="802842"/>
                  <a:pt x="2523855" y="810537"/>
                </a:cubicBezTo>
                <a:cubicBezTo>
                  <a:pt x="2518726" y="805407"/>
                  <a:pt x="2526420" y="790017"/>
                  <a:pt x="2531550" y="790017"/>
                </a:cubicBezTo>
                <a:close/>
                <a:moveTo>
                  <a:pt x="2372528" y="764371"/>
                </a:moveTo>
                <a:cubicBezTo>
                  <a:pt x="2377657" y="764371"/>
                  <a:pt x="2375092" y="769501"/>
                  <a:pt x="2375092" y="772065"/>
                </a:cubicBezTo>
                <a:cubicBezTo>
                  <a:pt x="2369964" y="772065"/>
                  <a:pt x="2369964" y="769501"/>
                  <a:pt x="2369964" y="766936"/>
                </a:cubicBezTo>
                <a:cubicBezTo>
                  <a:pt x="2372528" y="766936"/>
                  <a:pt x="2372528" y="766936"/>
                  <a:pt x="2372528" y="764371"/>
                </a:cubicBezTo>
                <a:close/>
                <a:moveTo>
                  <a:pt x="4929726" y="756673"/>
                </a:moveTo>
                <a:cubicBezTo>
                  <a:pt x="4934855" y="756673"/>
                  <a:pt x="4934855" y="764367"/>
                  <a:pt x="4932290" y="769497"/>
                </a:cubicBezTo>
                <a:cubicBezTo>
                  <a:pt x="4929726" y="766932"/>
                  <a:pt x="4929726" y="761802"/>
                  <a:pt x="4929726" y="756673"/>
                </a:cubicBezTo>
                <a:close/>
                <a:moveTo>
                  <a:pt x="4360319" y="751528"/>
                </a:moveTo>
                <a:cubicBezTo>
                  <a:pt x="4373143" y="748964"/>
                  <a:pt x="4388533" y="784873"/>
                  <a:pt x="4388533" y="795133"/>
                </a:cubicBezTo>
                <a:cubicBezTo>
                  <a:pt x="4375708" y="784873"/>
                  <a:pt x="4375708" y="761789"/>
                  <a:pt x="4360319" y="751528"/>
                </a:cubicBezTo>
                <a:close/>
                <a:moveTo>
                  <a:pt x="2762391" y="741254"/>
                </a:moveTo>
                <a:cubicBezTo>
                  <a:pt x="2767520" y="797680"/>
                  <a:pt x="2780345" y="851543"/>
                  <a:pt x="2795734" y="900276"/>
                </a:cubicBezTo>
                <a:cubicBezTo>
                  <a:pt x="2790604" y="864368"/>
                  <a:pt x="2785475" y="828459"/>
                  <a:pt x="2777780" y="795117"/>
                </a:cubicBezTo>
                <a:cubicBezTo>
                  <a:pt x="2772650" y="777161"/>
                  <a:pt x="2767520" y="759208"/>
                  <a:pt x="2762391" y="741254"/>
                </a:cubicBezTo>
                <a:close/>
                <a:moveTo>
                  <a:pt x="5447834" y="731025"/>
                </a:moveTo>
                <a:cubicBezTo>
                  <a:pt x="5460659" y="733590"/>
                  <a:pt x="5450399" y="738719"/>
                  <a:pt x="5452964" y="751544"/>
                </a:cubicBezTo>
                <a:cubicBezTo>
                  <a:pt x="5445269" y="751544"/>
                  <a:pt x="5442704" y="756674"/>
                  <a:pt x="5435010" y="759238"/>
                </a:cubicBezTo>
                <a:cubicBezTo>
                  <a:pt x="5440139" y="748979"/>
                  <a:pt x="5442704" y="738719"/>
                  <a:pt x="5447834" y="731025"/>
                </a:cubicBezTo>
                <a:close/>
                <a:moveTo>
                  <a:pt x="4378274" y="731010"/>
                </a:moveTo>
                <a:cubicBezTo>
                  <a:pt x="4398793" y="746400"/>
                  <a:pt x="4401358" y="774614"/>
                  <a:pt x="4414182" y="795133"/>
                </a:cubicBezTo>
                <a:cubicBezTo>
                  <a:pt x="4398793" y="787438"/>
                  <a:pt x="4388533" y="751530"/>
                  <a:pt x="4378274" y="731010"/>
                </a:cubicBezTo>
                <a:close/>
                <a:moveTo>
                  <a:pt x="5150307" y="728460"/>
                </a:moveTo>
                <a:cubicBezTo>
                  <a:pt x="5155436" y="731025"/>
                  <a:pt x="5158001" y="736154"/>
                  <a:pt x="5155436" y="746414"/>
                </a:cubicBezTo>
                <a:cubicBezTo>
                  <a:pt x="5152872" y="741284"/>
                  <a:pt x="5150307" y="736154"/>
                  <a:pt x="5150307" y="728460"/>
                </a:cubicBezTo>
                <a:close/>
                <a:moveTo>
                  <a:pt x="5519650" y="723330"/>
                </a:moveTo>
                <a:cubicBezTo>
                  <a:pt x="5545300" y="736154"/>
                  <a:pt x="5568384" y="774628"/>
                  <a:pt x="5565818" y="820796"/>
                </a:cubicBezTo>
                <a:cubicBezTo>
                  <a:pt x="5527345" y="802841"/>
                  <a:pt x="5532475" y="756673"/>
                  <a:pt x="5519650" y="723330"/>
                </a:cubicBezTo>
                <a:close/>
                <a:moveTo>
                  <a:pt x="4406488" y="702792"/>
                </a:moveTo>
                <a:cubicBezTo>
                  <a:pt x="4424442" y="718181"/>
                  <a:pt x="4444961" y="728441"/>
                  <a:pt x="4455221" y="754090"/>
                </a:cubicBezTo>
                <a:cubicBezTo>
                  <a:pt x="4465480" y="743830"/>
                  <a:pt x="4444961" y="738700"/>
                  <a:pt x="4447526" y="725876"/>
                </a:cubicBezTo>
                <a:cubicBezTo>
                  <a:pt x="4468045" y="733570"/>
                  <a:pt x="4475740" y="754090"/>
                  <a:pt x="4491129" y="766914"/>
                </a:cubicBezTo>
                <a:cubicBezTo>
                  <a:pt x="4491129" y="774609"/>
                  <a:pt x="4491129" y="782303"/>
                  <a:pt x="4485999" y="784868"/>
                </a:cubicBezTo>
                <a:cubicBezTo>
                  <a:pt x="4485999" y="789998"/>
                  <a:pt x="4496259" y="779738"/>
                  <a:pt x="4493694" y="792563"/>
                </a:cubicBezTo>
                <a:cubicBezTo>
                  <a:pt x="4489847" y="791280"/>
                  <a:pt x="4487923" y="791280"/>
                  <a:pt x="4485679" y="791280"/>
                </a:cubicBezTo>
                <a:lnTo>
                  <a:pt x="4477656" y="790245"/>
                </a:lnTo>
                <a:lnTo>
                  <a:pt x="4475341" y="787467"/>
                </a:lnTo>
                <a:lnTo>
                  <a:pt x="4473816" y="777815"/>
                </a:lnTo>
                <a:cubicBezTo>
                  <a:pt x="4473175" y="773967"/>
                  <a:pt x="4471893" y="770761"/>
                  <a:pt x="4468045" y="769479"/>
                </a:cubicBezTo>
                <a:cubicBezTo>
                  <a:pt x="4465480" y="774608"/>
                  <a:pt x="4468687" y="779738"/>
                  <a:pt x="4473175" y="784868"/>
                </a:cubicBezTo>
                <a:lnTo>
                  <a:pt x="4475341" y="787467"/>
                </a:lnTo>
                <a:lnTo>
                  <a:pt x="4475740" y="789998"/>
                </a:lnTo>
                <a:lnTo>
                  <a:pt x="4477656" y="790245"/>
                </a:lnTo>
                <a:lnTo>
                  <a:pt x="4485999" y="800258"/>
                </a:lnTo>
                <a:cubicBezTo>
                  <a:pt x="4473175" y="810517"/>
                  <a:pt x="4473175" y="787433"/>
                  <a:pt x="4462915" y="787433"/>
                </a:cubicBezTo>
                <a:cubicBezTo>
                  <a:pt x="4457785" y="797693"/>
                  <a:pt x="4473175" y="813082"/>
                  <a:pt x="4465480" y="831036"/>
                </a:cubicBezTo>
                <a:cubicBezTo>
                  <a:pt x="4452656" y="823342"/>
                  <a:pt x="4455221" y="797693"/>
                  <a:pt x="4439831" y="792563"/>
                </a:cubicBezTo>
                <a:cubicBezTo>
                  <a:pt x="4444961" y="787433"/>
                  <a:pt x="4439831" y="769479"/>
                  <a:pt x="4432137" y="764349"/>
                </a:cubicBezTo>
                <a:cubicBezTo>
                  <a:pt x="4427007" y="774609"/>
                  <a:pt x="4442396" y="789998"/>
                  <a:pt x="4432137" y="805387"/>
                </a:cubicBezTo>
                <a:cubicBezTo>
                  <a:pt x="4411617" y="777174"/>
                  <a:pt x="4388532" y="748960"/>
                  <a:pt x="4380838" y="713051"/>
                </a:cubicBezTo>
                <a:cubicBezTo>
                  <a:pt x="4393662" y="713051"/>
                  <a:pt x="4393662" y="728441"/>
                  <a:pt x="4401358" y="731006"/>
                </a:cubicBezTo>
                <a:cubicBezTo>
                  <a:pt x="4409053" y="725876"/>
                  <a:pt x="4398793" y="718181"/>
                  <a:pt x="4393662" y="718181"/>
                </a:cubicBezTo>
                <a:cubicBezTo>
                  <a:pt x="4403923" y="713051"/>
                  <a:pt x="4414182" y="720746"/>
                  <a:pt x="4406488" y="702792"/>
                </a:cubicBezTo>
                <a:close/>
                <a:moveTo>
                  <a:pt x="3016315" y="656612"/>
                </a:moveTo>
                <a:cubicBezTo>
                  <a:pt x="3030422" y="684826"/>
                  <a:pt x="3042605" y="714322"/>
                  <a:pt x="3052865" y="745101"/>
                </a:cubicBezTo>
                <a:lnTo>
                  <a:pt x="3071411" y="816435"/>
                </a:lnTo>
                <a:lnTo>
                  <a:pt x="3072743" y="825894"/>
                </a:lnTo>
                <a:cubicBezTo>
                  <a:pt x="3065048" y="795116"/>
                  <a:pt x="3056072" y="765620"/>
                  <a:pt x="3046132" y="737406"/>
                </a:cubicBezTo>
                <a:lnTo>
                  <a:pt x="3019398" y="670701"/>
                </a:lnTo>
                <a:close/>
                <a:moveTo>
                  <a:pt x="2884224" y="644463"/>
                </a:moveTo>
                <a:cubicBezTo>
                  <a:pt x="2885506" y="645104"/>
                  <a:pt x="2886788" y="646387"/>
                  <a:pt x="2888071" y="646387"/>
                </a:cubicBezTo>
                <a:cubicBezTo>
                  <a:pt x="2888071" y="651516"/>
                  <a:pt x="2885506" y="656646"/>
                  <a:pt x="2877812" y="656646"/>
                </a:cubicBezTo>
                <a:cubicBezTo>
                  <a:pt x="2875246" y="651516"/>
                  <a:pt x="2888071" y="648951"/>
                  <a:pt x="2880376" y="646387"/>
                </a:cubicBezTo>
                <a:cubicBezTo>
                  <a:pt x="2881659" y="643822"/>
                  <a:pt x="2882941" y="643822"/>
                  <a:pt x="2884224" y="644463"/>
                </a:cubicBezTo>
                <a:close/>
                <a:moveTo>
                  <a:pt x="2754696" y="628398"/>
                </a:moveTo>
                <a:cubicBezTo>
                  <a:pt x="2782911" y="672002"/>
                  <a:pt x="2811124" y="720735"/>
                  <a:pt x="2831643" y="774597"/>
                </a:cubicBezTo>
                <a:cubicBezTo>
                  <a:pt x="2870116" y="869497"/>
                  <a:pt x="2898330" y="979790"/>
                  <a:pt x="2916284" y="1097773"/>
                </a:cubicBezTo>
                <a:lnTo>
                  <a:pt x="2913207" y="1095209"/>
                </a:lnTo>
                <a:lnTo>
                  <a:pt x="2881018" y="934261"/>
                </a:lnTo>
                <a:cubicBezTo>
                  <a:pt x="2866270" y="878475"/>
                  <a:pt x="2848314" y="825894"/>
                  <a:pt x="2826513" y="777161"/>
                </a:cubicBezTo>
                <a:cubicBezTo>
                  <a:pt x="2814971" y="750230"/>
                  <a:pt x="2802146" y="724581"/>
                  <a:pt x="2788681" y="700215"/>
                </a:cubicBezTo>
                <a:lnTo>
                  <a:pt x="2755847" y="645660"/>
                </a:lnTo>
                <a:close/>
                <a:moveTo>
                  <a:pt x="3003492" y="623269"/>
                </a:moveTo>
                <a:cubicBezTo>
                  <a:pt x="3006055" y="651483"/>
                  <a:pt x="3008620" y="679696"/>
                  <a:pt x="3006055" y="710475"/>
                </a:cubicBezTo>
                <a:cubicBezTo>
                  <a:pt x="3003492" y="754078"/>
                  <a:pt x="2993231" y="797680"/>
                  <a:pt x="2988101" y="841284"/>
                </a:cubicBezTo>
                <a:cubicBezTo>
                  <a:pt x="2980406" y="884887"/>
                  <a:pt x="2980406" y="925925"/>
                  <a:pt x="2985536" y="964399"/>
                </a:cubicBezTo>
                <a:cubicBezTo>
                  <a:pt x="2993231" y="1041346"/>
                  <a:pt x="3024010" y="1097773"/>
                  <a:pt x="3031704" y="1174721"/>
                </a:cubicBezTo>
                <a:cubicBezTo>
                  <a:pt x="3031704" y="1177287"/>
                  <a:pt x="3031704" y="1182416"/>
                  <a:pt x="3031704" y="1184980"/>
                </a:cubicBezTo>
                <a:cubicBezTo>
                  <a:pt x="3041964" y="1192675"/>
                  <a:pt x="3052224" y="1200370"/>
                  <a:pt x="3059918" y="1210629"/>
                </a:cubicBezTo>
                <a:cubicBezTo>
                  <a:pt x="3062483" y="1200370"/>
                  <a:pt x="3065048" y="1190110"/>
                  <a:pt x="3067614" y="1179850"/>
                </a:cubicBezTo>
                <a:cubicBezTo>
                  <a:pt x="3077873" y="1090079"/>
                  <a:pt x="3083002" y="1002874"/>
                  <a:pt x="3080437" y="918230"/>
                </a:cubicBezTo>
                <a:cubicBezTo>
                  <a:pt x="3059918" y="864368"/>
                  <a:pt x="3039399" y="807940"/>
                  <a:pt x="3026575" y="746384"/>
                </a:cubicBezTo>
                <a:cubicBezTo>
                  <a:pt x="3016315" y="710475"/>
                  <a:pt x="3011185" y="669437"/>
                  <a:pt x="3006055" y="628398"/>
                </a:cubicBezTo>
                <a:cubicBezTo>
                  <a:pt x="3006055" y="625834"/>
                  <a:pt x="3003492" y="625834"/>
                  <a:pt x="3003492" y="623269"/>
                </a:cubicBezTo>
                <a:close/>
                <a:moveTo>
                  <a:pt x="2900895" y="618172"/>
                </a:moveTo>
                <a:cubicBezTo>
                  <a:pt x="2911156" y="618172"/>
                  <a:pt x="2900895" y="636127"/>
                  <a:pt x="2895766" y="636127"/>
                </a:cubicBezTo>
                <a:cubicBezTo>
                  <a:pt x="2895766" y="628432"/>
                  <a:pt x="2903460" y="628432"/>
                  <a:pt x="2900895" y="618172"/>
                </a:cubicBezTo>
                <a:close/>
                <a:moveTo>
                  <a:pt x="2747105" y="616528"/>
                </a:moveTo>
                <a:lnTo>
                  <a:pt x="2752131" y="623269"/>
                </a:lnTo>
                <a:lnTo>
                  <a:pt x="2752724" y="640472"/>
                </a:lnTo>
                <a:lnTo>
                  <a:pt x="2747001" y="630963"/>
                </a:lnTo>
                <a:lnTo>
                  <a:pt x="2747001" y="628398"/>
                </a:lnTo>
                <a:close/>
                <a:moveTo>
                  <a:pt x="2913719" y="589959"/>
                </a:moveTo>
                <a:cubicBezTo>
                  <a:pt x="2926544" y="592524"/>
                  <a:pt x="2913719" y="613043"/>
                  <a:pt x="2906025" y="613043"/>
                </a:cubicBezTo>
                <a:cubicBezTo>
                  <a:pt x="2906025" y="605348"/>
                  <a:pt x="2913719" y="600218"/>
                  <a:pt x="2913719" y="589959"/>
                </a:cubicBezTo>
                <a:close/>
                <a:moveTo>
                  <a:pt x="3769754" y="576174"/>
                </a:moveTo>
                <a:cubicBezTo>
                  <a:pt x="3772960" y="576494"/>
                  <a:pt x="3775525" y="578418"/>
                  <a:pt x="3772959" y="582266"/>
                </a:cubicBezTo>
                <a:cubicBezTo>
                  <a:pt x="3767829" y="582266"/>
                  <a:pt x="3767829" y="579701"/>
                  <a:pt x="3762700" y="579701"/>
                </a:cubicBezTo>
                <a:cubicBezTo>
                  <a:pt x="3762700" y="577135"/>
                  <a:pt x="3766548" y="575853"/>
                  <a:pt x="3769754" y="576174"/>
                </a:cubicBezTo>
                <a:close/>
                <a:moveTo>
                  <a:pt x="3752439" y="569440"/>
                </a:moveTo>
                <a:cubicBezTo>
                  <a:pt x="3760134" y="572005"/>
                  <a:pt x="3757569" y="587394"/>
                  <a:pt x="3770394" y="584829"/>
                </a:cubicBezTo>
                <a:cubicBezTo>
                  <a:pt x="3765264" y="597655"/>
                  <a:pt x="3755004" y="574570"/>
                  <a:pt x="3752439" y="582264"/>
                </a:cubicBezTo>
                <a:cubicBezTo>
                  <a:pt x="3749875" y="582264"/>
                  <a:pt x="3749875" y="579699"/>
                  <a:pt x="3752439" y="579699"/>
                </a:cubicBezTo>
                <a:cubicBezTo>
                  <a:pt x="3752439" y="574570"/>
                  <a:pt x="3749875" y="574570"/>
                  <a:pt x="3747310" y="574570"/>
                </a:cubicBezTo>
                <a:cubicBezTo>
                  <a:pt x="3747310" y="572005"/>
                  <a:pt x="3752439" y="572005"/>
                  <a:pt x="3752439" y="569440"/>
                </a:cubicBezTo>
                <a:close/>
                <a:moveTo>
                  <a:pt x="3024010" y="569406"/>
                </a:moveTo>
                <a:cubicBezTo>
                  <a:pt x="3038117" y="614291"/>
                  <a:pt x="3050300" y="661742"/>
                  <a:pt x="3059918" y="711757"/>
                </a:cubicBezTo>
                <a:lnTo>
                  <a:pt x="3075661" y="832780"/>
                </a:lnTo>
                <a:lnTo>
                  <a:pt x="3071411" y="816435"/>
                </a:lnTo>
                <a:lnTo>
                  <a:pt x="3054147" y="693803"/>
                </a:lnTo>
                <a:cubicBezTo>
                  <a:pt x="3045811" y="650841"/>
                  <a:pt x="3035552" y="609162"/>
                  <a:pt x="3024010" y="569406"/>
                </a:cubicBezTo>
                <a:close/>
                <a:moveTo>
                  <a:pt x="2941933" y="541226"/>
                </a:moveTo>
                <a:cubicBezTo>
                  <a:pt x="2939368" y="559180"/>
                  <a:pt x="2936804" y="577135"/>
                  <a:pt x="2923979" y="592525"/>
                </a:cubicBezTo>
                <a:cubicBezTo>
                  <a:pt x="2916284" y="577135"/>
                  <a:pt x="2934239" y="561745"/>
                  <a:pt x="2929109" y="543791"/>
                </a:cubicBezTo>
                <a:cubicBezTo>
                  <a:pt x="2934239" y="543791"/>
                  <a:pt x="2934239" y="538661"/>
                  <a:pt x="2941933" y="541226"/>
                </a:cubicBezTo>
                <a:close/>
                <a:moveTo>
                  <a:pt x="3721661" y="538663"/>
                </a:moveTo>
                <a:cubicBezTo>
                  <a:pt x="3724226" y="538663"/>
                  <a:pt x="3724226" y="538663"/>
                  <a:pt x="3726790" y="538663"/>
                </a:cubicBezTo>
                <a:cubicBezTo>
                  <a:pt x="3729356" y="546357"/>
                  <a:pt x="3724226" y="543792"/>
                  <a:pt x="3719096" y="543792"/>
                </a:cubicBezTo>
                <a:cubicBezTo>
                  <a:pt x="3719096" y="541228"/>
                  <a:pt x="3721661" y="541228"/>
                  <a:pt x="3721661" y="538663"/>
                </a:cubicBezTo>
                <a:close/>
                <a:moveTo>
                  <a:pt x="2667490" y="520673"/>
                </a:moveTo>
                <a:cubicBezTo>
                  <a:pt x="2682879" y="536062"/>
                  <a:pt x="2697627" y="552093"/>
                  <a:pt x="2711734" y="569085"/>
                </a:cubicBezTo>
                <a:lnTo>
                  <a:pt x="2747001" y="616388"/>
                </a:lnTo>
                <a:lnTo>
                  <a:pt x="2747001" y="628398"/>
                </a:lnTo>
                <a:cubicBezTo>
                  <a:pt x="2734176" y="609161"/>
                  <a:pt x="2720711" y="591207"/>
                  <a:pt x="2706604" y="574535"/>
                </a:cubicBezTo>
                <a:lnTo>
                  <a:pt x="2685069" y="552064"/>
                </a:lnTo>
                <a:close/>
                <a:moveTo>
                  <a:pt x="3821692" y="513014"/>
                </a:moveTo>
                <a:cubicBezTo>
                  <a:pt x="3826822" y="515579"/>
                  <a:pt x="3829386" y="528403"/>
                  <a:pt x="3824257" y="533533"/>
                </a:cubicBezTo>
                <a:cubicBezTo>
                  <a:pt x="3813997" y="530968"/>
                  <a:pt x="3821692" y="518143"/>
                  <a:pt x="3821692" y="513014"/>
                </a:cubicBezTo>
                <a:close/>
                <a:moveTo>
                  <a:pt x="3821692" y="438632"/>
                </a:moveTo>
                <a:cubicBezTo>
                  <a:pt x="3829386" y="446326"/>
                  <a:pt x="3829386" y="489931"/>
                  <a:pt x="3821692" y="497625"/>
                </a:cubicBezTo>
                <a:cubicBezTo>
                  <a:pt x="3821692" y="477105"/>
                  <a:pt x="3821692" y="456586"/>
                  <a:pt x="3821692" y="438632"/>
                </a:cubicBezTo>
                <a:close/>
                <a:moveTo>
                  <a:pt x="2754696" y="407818"/>
                </a:moveTo>
                <a:cubicBezTo>
                  <a:pt x="2752131" y="445009"/>
                  <a:pt x="2749566" y="482199"/>
                  <a:pt x="2747964" y="519070"/>
                </a:cubicBezTo>
                <a:lnTo>
                  <a:pt x="2747105" y="616528"/>
                </a:lnTo>
                <a:lnTo>
                  <a:pt x="2747001" y="616388"/>
                </a:lnTo>
                <a:lnTo>
                  <a:pt x="2747001" y="520352"/>
                </a:lnTo>
                <a:cubicBezTo>
                  <a:pt x="2748283" y="482841"/>
                  <a:pt x="2750849" y="445009"/>
                  <a:pt x="2754696" y="407818"/>
                </a:cubicBezTo>
                <a:close/>
                <a:moveTo>
                  <a:pt x="3821691" y="395029"/>
                </a:moveTo>
                <a:cubicBezTo>
                  <a:pt x="3826821" y="392464"/>
                  <a:pt x="3826821" y="397594"/>
                  <a:pt x="3826821" y="402724"/>
                </a:cubicBezTo>
                <a:cubicBezTo>
                  <a:pt x="3824256" y="402724"/>
                  <a:pt x="3821691" y="402724"/>
                  <a:pt x="3819127" y="402724"/>
                </a:cubicBezTo>
                <a:cubicBezTo>
                  <a:pt x="3821691" y="400159"/>
                  <a:pt x="3821691" y="397594"/>
                  <a:pt x="3821691" y="395029"/>
                </a:cubicBezTo>
                <a:close/>
                <a:moveTo>
                  <a:pt x="2729048" y="389900"/>
                </a:moveTo>
                <a:cubicBezTo>
                  <a:pt x="2739307" y="392465"/>
                  <a:pt x="2739307" y="397594"/>
                  <a:pt x="2736742" y="407854"/>
                </a:cubicBezTo>
                <a:cubicBezTo>
                  <a:pt x="2731612" y="407854"/>
                  <a:pt x="2729048" y="402724"/>
                  <a:pt x="2729048" y="407854"/>
                </a:cubicBezTo>
                <a:cubicBezTo>
                  <a:pt x="2723917" y="405289"/>
                  <a:pt x="2726482" y="402724"/>
                  <a:pt x="2731612" y="402724"/>
                </a:cubicBezTo>
                <a:cubicBezTo>
                  <a:pt x="2734177" y="395030"/>
                  <a:pt x="2729048" y="397594"/>
                  <a:pt x="2729048" y="389900"/>
                </a:cubicBezTo>
                <a:close/>
                <a:moveTo>
                  <a:pt x="2729048" y="359122"/>
                </a:moveTo>
                <a:cubicBezTo>
                  <a:pt x="2731613" y="359122"/>
                  <a:pt x="2734177" y="364251"/>
                  <a:pt x="2736742" y="364251"/>
                </a:cubicBezTo>
                <a:cubicBezTo>
                  <a:pt x="2736742" y="366816"/>
                  <a:pt x="2734177" y="366816"/>
                  <a:pt x="2734177" y="366816"/>
                </a:cubicBezTo>
                <a:cubicBezTo>
                  <a:pt x="2731613" y="366816"/>
                  <a:pt x="2731613" y="366816"/>
                  <a:pt x="2729048" y="366816"/>
                </a:cubicBezTo>
                <a:cubicBezTo>
                  <a:pt x="2729048" y="364251"/>
                  <a:pt x="2729048" y="361687"/>
                  <a:pt x="2729048" y="359122"/>
                </a:cubicBezTo>
                <a:close/>
                <a:moveTo>
                  <a:pt x="2839337" y="0"/>
                </a:moveTo>
                <a:cubicBezTo>
                  <a:pt x="2877812" y="61557"/>
                  <a:pt x="2913719" y="128244"/>
                  <a:pt x="2941933" y="205191"/>
                </a:cubicBezTo>
                <a:cubicBezTo>
                  <a:pt x="2970147" y="284703"/>
                  <a:pt x="2985536" y="374474"/>
                  <a:pt x="2995796" y="469375"/>
                </a:cubicBezTo>
                <a:cubicBezTo>
                  <a:pt x="2998361" y="533497"/>
                  <a:pt x="3003492" y="597620"/>
                  <a:pt x="3013751" y="656612"/>
                </a:cubicBezTo>
                <a:lnTo>
                  <a:pt x="3019398" y="670701"/>
                </a:lnTo>
                <a:lnTo>
                  <a:pt x="3034269" y="738689"/>
                </a:lnTo>
                <a:cubicBezTo>
                  <a:pt x="3047094" y="789987"/>
                  <a:pt x="3062483" y="836154"/>
                  <a:pt x="3080437" y="879757"/>
                </a:cubicBezTo>
                <a:lnTo>
                  <a:pt x="3079035" y="858709"/>
                </a:lnTo>
                <a:lnTo>
                  <a:pt x="3080437" y="869497"/>
                </a:lnTo>
                <a:cubicBezTo>
                  <a:pt x="3080437" y="874627"/>
                  <a:pt x="3083002" y="882322"/>
                  <a:pt x="3083002" y="887452"/>
                </a:cubicBezTo>
                <a:cubicBezTo>
                  <a:pt x="3083002" y="897711"/>
                  <a:pt x="3085567" y="905406"/>
                  <a:pt x="3085567" y="913101"/>
                </a:cubicBezTo>
                <a:cubicBezTo>
                  <a:pt x="3093262" y="933620"/>
                  <a:pt x="3103521" y="956706"/>
                  <a:pt x="3111216" y="977225"/>
                </a:cubicBezTo>
                <a:cubicBezTo>
                  <a:pt x="3131736" y="1023392"/>
                  <a:pt x="3149689" y="1074689"/>
                  <a:pt x="3159949" y="1131117"/>
                </a:cubicBezTo>
                <a:cubicBezTo>
                  <a:pt x="3167644" y="1113163"/>
                  <a:pt x="3172774" y="1097773"/>
                  <a:pt x="3177903" y="1082384"/>
                </a:cubicBezTo>
                <a:cubicBezTo>
                  <a:pt x="3193294" y="1031087"/>
                  <a:pt x="3206117" y="977225"/>
                  <a:pt x="3216378" y="923360"/>
                </a:cubicBezTo>
                <a:cubicBezTo>
                  <a:pt x="3180468" y="813070"/>
                  <a:pt x="3124040" y="728428"/>
                  <a:pt x="3070178" y="641223"/>
                </a:cubicBezTo>
                <a:cubicBezTo>
                  <a:pt x="3124040" y="725864"/>
                  <a:pt x="3180468" y="810506"/>
                  <a:pt x="3218942" y="918230"/>
                </a:cubicBezTo>
                <a:cubicBezTo>
                  <a:pt x="3221506" y="900276"/>
                  <a:pt x="3224071" y="882322"/>
                  <a:pt x="3226637" y="864368"/>
                </a:cubicBezTo>
                <a:cubicBezTo>
                  <a:pt x="3242026" y="713040"/>
                  <a:pt x="3226637" y="574536"/>
                  <a:pt x="3206117" y="443726"/>
                </a:cubicBezTo>
                <a:cubicBezTo>
                  <a:pt x="3229201" y="571971"/>
                  <a:pt x="3247155" y="710475"/>
                  <a:pt x="3231766" y="861803"/>
                </a:cubicBezTo>
                <a:cubicBezTo>
                  <a:pt x="3231766" y="884887"/>
                  <a:pt x="3226637" y="905406"/>
                  <a:pt x="3224071" y="928490"/>
                </a:cubicBezTo>
                <a:cubicBezTo>
                  <a:pt x="3224071" y="931055"/>
                  <a:pt x="3226637" y="933620"/>
                  <a:pt x="3226637" y="936185"/>
                </a:cubicBezTo>
                <a:cubicBezTo>
                  <a:pt x="3224071" y="933620"/>
                  <a:pt x="3224071" y="933620"/>
                  <a:pt x="3224071" y="931055"/>
                </a:cubicBezTo>
                <a:cubicBezTo>
                  <a:pt x="3216378" y="982355"/>
                  <a:pt x="3203553" y="1033652"/>
                  <a:pt x="3188163" y="1082384"/>
                </a:cubicBezTo>
                <a:cubicBezTo>
                  <a:pt x="3183033" y="1102904"/>
                  <a:pt x="3175338" y="1123423"/>
                  <a:pt x="3167644" y="1143942"/>
                </a:cubicBezTo>
                <a:cubicBezTo>
                  <a:pt x="3172774" y="1172156"/>
                  <a:pt x="3175338" y="1202934"/>
                  <a:pt x="3172774" y="1233713"/>
                </a:cubicBezTo>
                <a:cubicBezTo>
                  <a:pt x="3175338" y="1323484"/>
                  <a:pt x="3154819" y="1413256"/>
                  <a:pt x="3134300" y="1500462"/>
                </a:cubicBezTo>
                <a:cubicBezTo>
                  <a:pt x="3131736" y="1533807"/>
                  <a:pt x="3129170" y="1567150"/>
                  <a:pt x="3126605" y="1597929"/>
                </a:cubicBezTo>
                <a:cubicBezTo>
                  <a:pt x="3141995" y="1569715"/>
                  <a:pt x="3157384" y="1541501"/>
                  <a:pt x="3170209" y="1513288"/>
                </a:cubicBezTo>
                <a:cubicBezTo>
                  <a:pt x="3170209" y="1508157"/>
                  <a:pt x="3170209" y="1505593"/>
                  <a:pt x="3170209" y="1500462"/>
                </a:cubicBezTo>
                <a:cubicBezTo>
                  <a:pt x="3170209" y="1464554"/>
                  <a:pt x="3165079" y="1426080"/>
                  <a:pt x="3167644" y="1385042"/>
                </a:cubicBezTo>
                <a:cubicBezTo>
                  <a:pt x="3167644" y="1344004"/>
                  <a:pt x="3172774" y="1300400"/>
                  <a:pt x="3183033" y="1259362"/>
                </a:cubicBezTo>
                <a:cubicBezTo>
                  <a:pt x="3193294" y="1218324"/>
                  <a:pt x="3206117" y="1179850"/>
                  <a:pt x="3221506" y="1141377"/>
                </a:cubicBezTo>
                <a:cubicBezTo>
                  <a:pt x="3231766" y="1113163"/>
                  <a:pt x="3242026" y="1082384"/>
                  <a:pt x="3252285" y="1054171"/>
                </a:cubicBezTo>
                <a:lnTo>
                  <a:pt x="3244828" y="1008466"/>
                </a:lnTo>
                <a:lnTo>
                  <a:pt x="3252285" y="1049041"/>
                </a:lnTo>
                <a:cubicBezTo>
                  <a:pt x="3267675" y="1002874"/>
                  <a:pt x="3280499" y="959270"/>
                  <a:pt x="3290758" y="913101"/>
                </a:cubicBezTo>
                <a:cubicBezTo>
                  <a:pt x="3308713" y="833589"/>
                  <a:pt x="3311279" y="751513"/>
                  <a:pt x="3303583" y="679696"/>
                </a:cubicBezTo>
                <a:cubicBezTo>
                  <a:pt x="3288195" y="533497"/>
                  <a:pt x="3236896" y="420642"/>
                  <a:pt x="3190728" y="305222"/>
                </a:cubicBezTo>
                <a:cubicBezTo>
                  <a:pt x="3236896" y="415512"/>
                  <a:pt x="3290758" y="528368"/>
                  <a:pt x="3308713" y="674567"/>
                </a:cubicBezTo>
                <a:cubicBezTo>
                  <a:pt x="3318972" y="748947"/>
                  <a:pt x="3316407" y="831025"/>
                  <a:pt x="3298453" y="913101"/>
                </a:cubicBezTo>
                <a:cubicBezTo>
                  <a:pt x="3288195" y="966964"/>
                  <a:pt x="3272804" y="1018262"/>
                  <a:pt x="3254850" y="1069559"/>
                </a:cubicBezTo>
                <a:lnTo>
                  <a:pt x="3255827" y="1081769"/>
                </a:lnTo>
                <a:lnTo>
                  <a:pt x="3245232" y="1111881"/>
                </a:lnTo>
                <a:cubicBezTo>
                  <a:pt x="3240743" y="1123423"/>
                  <a:pt x="3235613" y="1134965"/>
                  <a:pt x="3229201" y="1146507"/>
                </a:cubicBezTo>
                <a:cubicBezTo>
                  <a:pt x="3200987" y="1220889"/>
                  <a:pt x="3180468" y="1300400"/>
                  <a:pt x="3180468" y="1377347"/>
                </a:cubicBezTo>
                <a:cubicBezTo>
                  <a:pt x="3180468" y="1413256"/>
                  <a:pt x="3183033" y="1444034"/>
                  <a:pt x="3185598" y="1479943"/>
                </a:cubicBezTo>
                <a:cubicBezTo>
                  <a:pt x="3200987" y="1441470"/>
                  <a:pt x="3216378" y="1400431"/>
                  <a:pt x="3229201" y="1359393"/>
                </a:cubicBezTo>
                <a:cubicBezTo>
                  <a:pt x="3252285" y="1285011"/>
                  <a:pt x="3259980" y="1208064"/>
                  <a:pt x="3259980" y="1133682"/>
                </a:cubicBezTo>
                <a:cubicBezTo>
                  <a:pt x="3262545" y="1208064"/>
                  <a:pt x="3252285" y="1287576"/>
                  <a:pt x="3231766" y="1364523"/>
                </a:cubicBezTo>
                <a:cubicBezTo>
                  <a:pt x="3218942" y="1410691"/>
                  <a:pt x="3200987" y="1454294"/>
                  <a:pt x="3183033" y="1495333"/>
                </a:cubicBezTo>
                <a:cubicBezTo>
                  <a:pt x="3185598" y="1533807"/>
                  <a:pt x="3185598" y="1572280"/>
                  <a:pt x="3180468" y="1613318"/>
                </a:cubicBezTo>
                <a:cubicBezTo>
                  <a:pt x="3180468" y="1615883"/>
                  <a:pt x="3180468" y="1618448"/>
                  <a:pt x="3180468" y="1621013"/>
                </a:cubicBezTo>
                <a:cubicBezTo>
                  <a:pt x="3183033" y="1623578"/>
                  <a:pt x="3183033" y="1623578"/>
                  <a:pt x="3183033" y="1628708"/>
                </a:cubicBezTo>
                <a:cubicBezTo>
                  <a:pt x="3183033" y="1628708"/>
                  <a:pt x="3180468" y="1628708"/>
                  <a:pt x="3180468" y="1628708"/>
                </a:cubicBezTo>
                <a:cubicBezTo>
                  <a:pt x="3175338" y="1680005"/>
                  <a:pt x="3165079" y="1733868"/>
                  <a:pt x="3152254" y="1785166"/>
                </a:cubicBezTo>
                <a:cubicBezTo>
                  <a:pt x="3159949" y="1813380"/>
                  <a:pt x="3170209" y="1839029"/>
                  <a:pt x="3172774" y="1874936"/>
                </a:cubicBezTo>
                <a:cubicBezTo>
                  <a:pt x="3175338" y="1890326"/>
                  <a:pt x="3175338" y="1905715"/>
                  <a:pt x="3172774" y="1921104"/>
                </a:cubicBezTo>
                <a:cubicBezTo>
                  <a:pt x="3229201" y="1957013"/>
                  <a:pt x="3285629" y="1995486"/>
                  <a:pt x="3331797" y="2041654"/>
                </a:cubicBezTo>
                <a:cubicBezTo>
                  <a:pt x="3334362" y="2041654"/>
                  <a:pt x="3334362" y="2041654"/>
                  <a:pt x="3336927" y="2041654"/>
                </a:cubicBezTo>
                <a:cubicBezTo>
                  <a:pt x="3342056" y="2033960"/>
                  <a:pt x="3347186" y="2023701"/>
                  <a:pt x="3352317" y="2016006"/>
                </a:cubicBezTo>
                <a:cubicBezTo>
                  <a:pt x="3352317" y="2013442"/>
                  <a:pt x="3349751" y="2013442"/>
                  <a:pt x="3347186" y="2010878"/>
                </a:cubicBezTo>
                <a:cubicBezTo>
                  <a:pt x="3354881" y="2000616"/>
                  <a:pt x="3362576" y="1992921"/>
                  <a:pt x="3372835" y="1985227"/>
                </a:cubicBezTo>
                <a:cubicBezTo>
                  <a:pt x="3352317" y="1969837"/>
                  <a:pt x="3375400" y="1939059"/>
                  <a:pt x="3367705" y="1905715"/>
                </a:cubicBezTo>
                <a:cubicBezTo>
                  <a:pt x="3403614" y="1890326"/>
                  <a:pt x="3444652" y="1880066"/>
                  <a:pt x="3447218" y="1831334"/>
                </a:cubicBezTo>
                <a:cubicBezTo>
                  <a:pt x="3495950" y="1818510"/>
                  <a:pt x="3519034" y="1756952"/>
                  <a:pt x="3557508" y="1751823"/>
                </a:cubicBezTo>
                <a:cubicBezTo>
                  <a:pt x="3549813" y="1738998"/>
                  <a:pt x="3557508" y="1741563"/>
                  <a:pt x="3552378" y="1726174"/>
                </a:cubicBezTo>
                <a:cubicBezTo>
                  <a:pt x="3560072" y="1715914"/>
                  <a:pt x="3608805" y="1685135"/>
                  <a:pt x="3616500" y="1667181"/>
                </a:cubicBezTo>
                <a:cubicBezTo>
                  <a:pt x="3621630" y="1659486"/>
                  <a:pt x="3611370" y="1644097"/>
                  <a:pt x="3616500" y="1636402"/>
                </a:cubicBezTo>
                <a:cubicBezTo>
                  <a:pt x="3624195" y="1621013"/>
                  <a:pt x="3657538" y="1615883"/>
                  <a:pt x="3657538" y="1600494"/>
                </a:cubicBezTo>
                <a:cubicBezTo>
                  <a:pt x="3657538" y="1608189"/>
                  <a:pt x="3626760" y="1546631"/>
                  <a:pt x="3621630" y="1541501"/>
                </a:cubicBezTo>
                <a:cubicBezTo>
                  <a:pt x="3626760" y="1546631"/>
                  <a:pt x="3547248" y="1505593"/>
                  <a:pt x="3557508" y="1505593"/>
                </a:cubicBezTo>
                <a:cubicBezTo>
                  <a:pt x="3547248" y="1505593"/>
                  <a:pt x="3521599" y="1528676"/>
                  <a:pt x="3488255" y="1526112"/>
                </a:cubicBezTo>
                <a:cubicBezTo>
                  <a:pt x="3460042" y="1526112"/>
                  <a:pt x="3442087" y="1500462"/>
                  <a:pt x="3419003" y="1490202"/>
                </a:cubicBezTo>
                <a:cubicBezTo>
                  <a:pt x="3398484" y="1479943"/>
                  <a:pt x="3354881" y="1469683"/>
                  <a:pt x="3367705" y="1420950"/>
                </a:cubicBezTo>
                <a:cubicBezTo>
                  <a:pt x="3383095" y="1372217"/>
                  <a:pt x="3506210" y="1397866"/>
                  <a:pt x="3552378" y="1426080"/>
                </a:cubicBezTo>
                <a:cubicBezTo>
                  <a:pt x="3562637" y="1405561"/>
                  <a:pt x="3590851" y="1387607"/>
                  <a:pt x="3616500" y="1400431"/>
                </a:cubicBezTo>
                <a:cubicBezTo>
                  <a:pt x="3660103" y="1351698"/>
                  <a:pt x="3739615" y="1390172"/>
                  <a:pt x="3767829" y="1431210"/>
                </a:cubicBezTo>
                <a:cubicBezTo>
                  <a:pt x="3757569" y="1528676"/>
                  <a:pt x="3824256" y="1551761"/>
                  <a:pt x="3867859" y="1587669"/>
                </a:cubicBezTo>
                <a:cubicBezTo>
                  <a:pt x="3860165" y="1638967"/>
                  <a:pt x="3852470" y="1674876"/>
                  <a:pt x="3837081" y="1697960"/>
                </a:cubicBezTo>
                <a:cubicBezTo>
                  <a:pt x="3842210" y="1713349"/>
                  <a:pt x="3849905" y="1690265"/>
                  <a:pt x="3857600" y="1703090"/>
                </a:cubicBezTo>
                <a:cubicBezTo>
                  <a:pt x="3844776" y="1777471"/>
                  <a:pt x="3811432" y="1818510"/>
                  <a:pt x="3837081" y="1877501"/>
                </a:cubicBezTo>
                <a:cubicBezTo>
                  <a:pt x="3829386" y="1885196"/>
                  <a:pt x="3824256" y="1892891"/>
                  <a:pt x="3821691" y="1903150"/>
                </a:cubicBezTo>
                <a:cubicBezTo>
                  <a:pt x="3831951" y="1887761"/>
                  <a:pt x="3844776" y="1872371"/>
                  <a:pt x="3855035" y="1856982"/>
                </a:cubicBezTo>
                <a:cubicBezTo>
                  <a:pt x="3860165" y="1833898"/>
                  <a:pt x="3865295" y="1810815"/>
                  <a:pt x="3870424" y="1787730"/>
                </a:cubicBezTo>
                <a:cubicBezTo>
                  <a:pt x="3872989" y="1769777"/>
                  <a:pt x="3878119" y="1751823"/>
                  <a:pt x="3883249" y="1733868"/>
                </a:cubicBezTo>
                <a:cubicBezTo>
                  <a:pt x="3880684" y="1726174"/>
                  <a:pt x="3883249" y="1715914"/>
                  <a:pt x="3888379" y="1708219"/>
                </a:cubicBezTo>
                <a:cubicBezTo>
                  <a:pt x="3888379" y="1708219"/>
                  <a:pt x="3890944" y="1708219"/>
                  <a:pt x="3890944" y="1708219"/>
                </a:cubicBezTo>
                <a:cubicBezTo>
                  <a:pt x="3903768" y="1669746"/>
                  <a:pt x="3919157" y="1631273"/>
                  <a:pt x="3939677" y="1597929"/>
                </a:cubicBezTo>
                <a:cubicBezTo>
                  <a:pt x="3973020" y="1538935"/>
                  <a:pt x="4014058" y="1508157"/>
                  <a:pt x="4052532" y="1479943"/>
                </a:cubicBezTo>
                <a:cubicBezTo>
                  <a:pt x="4078181" y="1461989"/>
                  <a:pt x="4101265" y="1441470"/>
                  <a:pt x="4126914" y="1418385"/>
                </a:cubicBezTo>
                <a:cubicBezTo>
                  <a:pt x="4157692" y="1382477"/>
                  <a:pt x="4188471" y="1346568"/>
                  <a:pt x="4216685" y="1302965"/>
                </a:cubicBezTo>
                <a:cubicBezTo>
                  <a:pt x="4237204" y="1274752"/>
                  <a:pt x="4252594" y="1243973"/>
                  <a:pt x="4267983" y="1210629"/>
                </a:cubicBezTo>
                <a:cubicBezTo>
                  <a:pt x="4275678" y="1190110"/>
                  <a:pt x="4283372" y="1172156"/>
                  <a:pt x="4291067" y="1151637"/>
                </a:cubicBezTo>
                <a:cubicBezTo>
                  <a:pt x="4293632" y="1136247"/>
                  <a:pt x="4298762" y="1123423"/>
                  <a:pt x="4301327" y="1110598"/>
                </a:cubicBezTo>
                <a:cubicBezTo>
                  <a:pt x="4319281" y="1038781"/>
                  <a:pt x="4324411" y="966964"/>
                  <a:pt x="4321846" y="897711"/>
                </a:cubicBezTo>
                <a:cubicBezTo>
                  <a:pt x="4324411" y="964399"/>
                  <a:pt x="4321846" y="1038781"/>
                  <a:pt x="4303891" y="1110598"/>
                </a:cubicBezTo>
                <a:cubicBezTo>
                  <a:pt x="4303891" y="1118293"/>
                  <a:pt x="4301327" y="1125988"/>
                  <a:pt x="4298762" y="1133682"/>
                </a:cubicBezTo>
                <a:cubicBezTo>
                  <a:pt x="4298762" y="1133682"/>
                  <a:pt x="4301327" y="1131117"/>
                  <a:pt x="4301327" y="1128553"/>
                </a:cubicBezTo>
                <a:cubicBezTo>
                  <a:pt x="4396228" y="907971"/>
                  <a:pt x="4537297" y="759208"/>
                  <a:pt x="4665541" y="613009"/>
                </a:cubicBezTo>
                <a:cubicBezTo>
                  <a:pt x="4729664" y="538627"/>
                  <a:pt x="4793786" y="461680"/>
                  <a:pt x="4852779" y="369344"/>
                </a:cubicBezTo>
                <a:cubicBezTo>
                  <a:pt x="4909206" y="277008"/>
                  <a:pt x="4960504" y="169283"/>
                  <a:pt x="4996412" y="53862"/>
                </a:cubicBezTo>
                <a:cubicBezTo>
                  <a:pt x="4960504" y="169283"/>
                  <a:pt x="4911771" y="279573"/>
                  <a:pt x="4852779" y="371909"/>
                </a:cubicBezTo>
                <a:cubicBezTo>
                  <a:pt x="4796351" y="466810"/>
                  <a:pt x="4729664" y="546322"/>
                  <a:pt x="4665541" y="620704"/>
                </a:cubicBezTo>
                <a:cubicBezTo>
                  <a:pt x="4601419" y="697651"/>
                  <a:pt x="4534732" y="769468"/>
                  <a:pt x="4473174" y="854108"/>
                </a:cubicBezTo>
                <a:cubicBezTo>
                  <a:pt x="4411617" y="938749"/>
                  <a:pt x="4350060" y="1031087"/>
                  <a:pt x="4306456" y="1138812"/>
                </a:cubicBezTo>
                <a:cubicBezTo>
                  <a:pt x="4288502" y="1182416"/>
                  <a:pt x="4273113" y="1226019"/>
                  <a:pt x="4260288" y="1272187"/>
                </a:cubicBezTo>
                <a:cubicBezTo>
                  <a:pt x="4301327" y="1220889"/>
                  <a:pt x="4339800" y="1164461"/>
                  <a:pt x="4375708" y="1108033"/>
                </a:cubicBezTo>
                <a:cubicBezTo>
                  <a:pt x="4337235" y="1169591"/>
                  <a:pt x="4298762" y="1228583"/>
                  <a:pt x="4257723" y="1282446"/>
                </a:cubicBezTo>
                <a:cubicBezTo>
                  <a:pt x="4255159" y="1292706"/>
                  <a:pt x="4252594" y="1302965"/>
                  <a:pt x="4250029" y="1315790"/>
                </a:cubicBezTo>
                <a:cubicBezTo>
                  <a:pt x="4234639" y="1374782"/>
                  <a:pt x="4224380" y="1436340"/>
                  <a:pt x="4211555" y="1497898"/>
                </a:cubicBezTo>
                <a:cubicBezTo>
                  <a:pt x="4257723" y="1464554"/>
                  <a:pt x="4303891" y="1433775"/>
                  <a:pt x="4344930" y="1382477"/>
                </a:cubicBezTo>
                <a:cubicBezTo>
                  <a:pt x="4439831" y="1279881"/>
                  <a:pt x="4527037" y="1161896"/>
                  <a:pt x="4611679" y="1036216"/>
                </a:cubicBezTo>
                <a:cubicBezTo>
                  <a:pt x="4527037" y="1164461"/>
                  <a:pt x="4439831" y="1282446"/>
                  <a:pt x="4347494" y="1387607"/>
                </a:cubicBezTo>
                <a:cubicBezTo>
                  <a:pt x="4306456" y="1441470"/>
                  <a:pt x="4257723" y="1472248"/>
                  <a:pt x="4211555" y="1508157"/>
                </a:cubicBezTo>
                <a:cubicBezTo>
                  <a:pt x="4203861" y="1554326"/>
                  <a:pt x="4193601" y="1597929"/>
                  <a:pt x="4183341" y="1641532"/>
                </a:cubicBezTo>
                <a:cubicBezTo>
                  <a:pt x="4198731" y="1623578"/>
                  <a:pt x="4214120" y="1603059"/>
                  <a:pt x="4229510" y="1579975"/>
                </a:cubicBezTo>
                <a:cubicBezTo>
                  <a:pt x="4267983" y="1520981"/>
                  <a:pt x="4306456" y="1456859"/>
                  <a:pt x="4350060" y="1405561"/>
                </a:cubicBezTo>
                <a:cubicBezTo>
                  <a:pt x="4415464" y="1326690"/>
                  <a:pt x="4485197" y="1270904"/>
                  <a:pt x="4556012" y="1227381"/>
                </a:cubicBezTo>
                <a:lnTo>
                  <a:pt x="4617869" y="1192702"/>
                </a:lnTo>
                <a:lnTo>
                  <a:pt x="4616849" y="1191977"/>
                </a:lnTo>
                <a:lnTo>
                  <a:pt x="4618382" y="1192414"/>
                </a:lnTo>
                <a:lnTo>
                  <a:pt x="4627068" y="1187545"/>
                </a:lnTo>
                <a:lnTo>
                  <a:pt x="4618703" y="1192506"/>
                </a:lnTo>
                <a:lnTo>
                  <a:pt x="4619374" y="1192698"/>
                </a:lnTo>
                <a:cubicBezTo>
                  <a:pt x="4624183" y="1196545"/>
                  <a:pt x="4623943" y="1196786"/>
                  <a:pt x="4622305" y="1195854"/>
                </a:cubicBezTo>
                <a:lnTo>
                  <a:pt x="4618099" y="1192865"/>
                </a:lnTo>
                <a:lnTo>
                  <a:pt x="4596387" y="1205742"/>
                </a:lnTo>
                <a:lnTo>
                  <a:pt x="4604625" y="1224438"/>
                </a:lnTo>
                <a:cubicBezTo>
                  <a:pt x="4606549" y="1230530"/>
                  <a:pt x="4607831" y="1237583"/>
                  <a:pt x="4609114" y="1249125"/>
                </a:cubicBezTo>
                <a:cubicBezTo>
                  <a:pt x="4602702" y="1245278"/>
                  <a:pt x="4600778" y="1237583"/>
                  <a:pt x="4599816" y="1229247"/>
                </a:cubicBezTo>
                <a:lnTo>
                  <a:pt x="4596328" y="1205777"/>
                </a:lnTo>
                <a:lnTo>
                  <a:pt x="4556052" y="1229665"/>
                </a:lnTo>
                <a:cubicBezTo>
                  <a:pt x="4485357" y="1275713"/>
                  <a:pt x="4416105" y="1334385"/>
                  <a:pt x="4352625" y="1413256"/>
                </a:cubicBezTo>
                <a:cubicBezTo>
                  <a:pt x="4311586" y="1464554"/>
                  <a:pt x="4273113" y="1528676"/>
                  <a:pt x="4234639" y="1590234"/>
                </a:cubicBezTo>
                <a:cubicBezTo>
                  <a:pt x="4216685" y="1618448"/>
                  <a:pt x="4198731" y="1644097"/>
                  <a:pt x="4178212" y="1667181"/>
                </a:cubicBezTo>
                <a:cubicBezTo>
                  <a:pt x="4162822" y="1726174"/>
                  <a:pt x="4144868" y="1785166"/>
                  <a:pt x="4119219" y="1841593"/>
                </a:cubicBezTo>
                <a:cubicBezTo>
                  <a:pt x="4101265" y="1877501"/>
                  <a:pt x="4080746" y="1910845"/>
                  <a:pt x="4060226" y="1939059"/>
                </a:cubicBezTo>
                <a:cubicBezTo>
                  <a:pt x="4060226" y="1951883"/>
                  <a:pt x="4057662" y="1962143"/>
                  <a:pt x="4055097" y="1974967"/>
                </a:cubicBezTo>
                <a:cubicBezTo>
                  <a:pt x="4083311" y="2036525"/>
                  <a:pt x="4106395" y="2100646"/>
                  <a:pt x="4103830" y="2167332"/>
                </a:cubicBezTo>
                <a:cubicBezTo>
                  <a:pt x="4101265" y="2169897"/>
                  <a:pt x="4098700" y="2172463"/>
                  <a:pt x="4096135" y="2172463"/>
                </a:cubicBezTo>
                <a:cubicBezTo>
                  <a:pt x="4178212" y="2210934"/>
                  <a:pt x="4257723" y="2257108"/>
                  <a:pt x="4332105" y="2313533"/>
                </a:cubicBezTo>
                <a:cubicBezTo>
                  <a:pt x="4352625" y="2282755"/>
                  <a:pt x="4373143" y="2249412"/>
                  <a:pt x="4391098" y="2216066"/>
                </a:cubicBezTo>
                <a:cubicBezTo>
                  <a:pt x="4488564" y="2036525"/>
                  <a:pt x="4578335" y="1844158"/>
                  <a:pt x="4675801" y="1662051"/>
                </a:cubicBezTo>
                <a:cubicBezTo>
                  <a:pt x="4760442" y="1505593"/>
                  <a:pt x="4852779" y="1351698"/>
                  <a:pt x="4957939" y="1246538"/>
                </a:cubicBezTo>
                <a:cubicBezTo>
                  <a:pt x="4955374" y="1246538"/>
                  <a:pt x="4952809" y="1241408"/>
                  <a:pt x="4947680" y="1241408"/>
                </a:cubicBezTo>
                <a:cubicBezTo>
                  <a:pt x="4945115" y="1231148"/>
                  <a:pt x="4952809" y="1231148"/>
                  <a:pt x="4950244" y="1223454"/>
                </a:cubicBezTo>
                <a:cubicBezTo>
                  <a:pt x="4963069" y="1223454"/>
                  <a:pt x="4965634" y="1231148"/>
                  <a:pt x="4963069" y="1241408"/>
                </a:cubicBezTo>
                <a:cubicBezTo>
                  <a:pt x="4968199" y="1236278"/>
                  <a:pt x="4970764" y="1233713"/>
                  <a:pt x="4973329" y="1231148"/>
                </a:cubicBezTo>
                <a:cubicBezTo>
                  <a:pt x="4968199" y="1220889"/>
                  <a:pt x="4975893" y="1218324"/>
                  <a:pt x="4978458" y="1205499"/>
                </a:cubicBezTo>
                <a:cubicBezTo>
                  <a:pt x="4986153" y="1208064"/>
                  <a:pt x="4993848" y="1195240"/>
                  <a:pt x="4993848" y="1200370"/>
                </a:cubicBezTo>
                <a:cubicBezTo>
                  <a:pt x="4998978" y="1200370"/>
                  <a:pt x="4998978" y="1182416"/>
                  <a:pt x="4993848" y="1184980"/>
                </a:cubicBezTo>
                <a:cubicBezTo>
                  <a:pt x="5001542" y="1182416"/>
                  <a:pt x="5006672" y="1179850"/>
                  <a:pt x="5009237" y="1172156"/>
                </a:cubicBezTo>
                <a:cubicBezTo>
                  <a:pt x="5022061" y="1174721"/>
                  <a:pt x="5016932" y="1184980"/>
                  <a:pt x="5019497" y="1190110"/>
                </a:cubicBezTo>
                <a:cubicBezTo>
                  <a:pt x="5142611" y="1092643"/>
                  <a:pt x="5265726" y="1087513"/>
                  <a:pt x="5373452" y="1128553"/>
                </a:cubicBezTo>
                <a:cubicBezTo>
                  <a:pt x="5265726" y="1090079"/>
                  <a:pt x="5142611" y="1102904"/>
                  <a:pt x="5024626" y="1200370"/>
                </a:cubicBezTo>
                <a:cubicBezTo>
                  <a:pt x="5027191" y="1200370"/>
                  <a:pt x="5027191" y="1200370"/>
                  <a:pt x="5029756" y="1200370"/>
                </a:cubicBezTo>
                <a:cubicBezTo>
                  <a:pt x="5029756" y="1208064"/>
                  <a:pt x="5024626" y="1210629"/>
                  <a:pt x="5024626" y="1215759"/>
                </a:cubicBezTo>
                <a:cubicBezTo>
                  <a:pt x="5029756" y="1218324"/>
                  <a:pt x="5029756" y="1213194"/>
                  <a:pt x="5029756" y="1210629"/>
                </a:cubicBezTo>
                <a:cubicBezTo>
                  <a:pt x="5032321" y="1238843"/>
                  <a:pt x="5032321" y="1246538"/>
                  <a:pt x="5024626" y="1277316"/>
                </a:cubicBezTo>
                <a:cubicBezTo>
                  <a:pt x="5019497" y="1282446"/>
                  <a:pt x="5015650" y="1284370"/>
                  <a:pt x="5012443" y="1286614"/>
                </a:cubicBezTo>
                <a:lnTo>
                  <a:pt x="5004124" y="1297813"/>
                </a:lnTo>
                <a:lnTo>
                  <a:pt x="5012122" y="1313567"/>
                </a:lnTo>
                <a:cubicBezTo>
                  <a:pt x="5015008" y="1322224"/>
                  <a:pt x="5015649" y="1332483"/>
                  <a:pt x="5009237" y="1344026"/>
                </a:cubicBezTo>
                <a:cubicBezTo>
                  <a:pt x="5001542" y="1341461"/>
                  <a:pt x="4998978" y="1344026"/>
                  <a:pt x="4991283" y="1338896"/>
                </a:cubicBezTo>
                <a:cubicBezTo>
                  <a:pt x="4993848" y="1326070"/>
                  <a:pt x="4991283" y="1331201"/>
                  <a:pt x="4988718" y="1320941"/>
                </a:cubicBezTo>
                <a:cubicBezTo>
                  <a:pt x="5001542" y="1323505"/>
                  <a:pt x="4993848" y="1308117"/>
                  <a:pt x="5004107" y="1310681"/>
                </a:cubicBezTo>
                <a:cubicBezTo>
                  <a:pt x="5002824" y="1306834"/>
                  <a:pt x="5001542" y="1304269"/>
                  <a:pt x="5000901" y="1301704"/>
                </a:cubicBezTo>
                <a:lnTo>
                  <a:pt x="5001328" y="1295722"/>
                </a:lnTo>
                <a:lnTo>
                  <a:pt x="4995411" y="1291223"/>
                </a:lnTo>
                <a:cubicBezTo>
                  <a:pt x="4990482" y="1282446"/>
                  <a:pt x="4993848" y="1268981"/>
                  <a:pt x="4978458" y="1267057"/>
                </a:cubicBezTo>
                <a:cubicBezTo>
                  <a:pt x="4981023" y="1259362"/>
                  <a:pt x="4978458" y="1254232"/>
                  <a:pt x="4975893" y="1249103"/>
                </a:cubicBezTo>
                <a:cubicBezTo>
                  <a:pt x="4948962" y="1276034"/>
                  <a:pt x="4922993" y="1306172"/>
                  <a:pt x="4897865" y="1338794"/>
                </a:cubicBezTo>
                <a:lnTo>
                  <a:pt x="4829711" y="1436477"/>
                </a:lnTo>
                <a:lnTo>
                  <a:pt x="4834355" y="1449784"/>
                </a:lnTo>
                <a:cubicBezTo>
                  <a:pt x="4836322" y="1472228"/>
                  <a:pt x="4829695" y="1505787"/>
                  <a:pt x="4829695" y="1462023"/>
                </a:cubicBezTo>
                <a:cubicBezTo>
                  <a:pt x="4825206" y="1460741"/>
                  <a:pt x="4822481" y="1458978"/>
                  <a:pt x="4820917" y="1456934"/>
                </a:cubicBezTo>
                <a:lnTo>
                  <a:pt x="4819651" y="1452176"/>
                </a:lnTo>
                <a:lnTo>
                  <a:pt x="4756234" y="1558573"/>
                </a:lnTo>
                <a:cubicBezTo>
                  <a:pt x="4733992" y="1598249"/>
                  <a:pt x="4712350" y="1638967"/>
                  <a:pt x="4691190" y="1680005"/>
                </a:cubicBezTo>
                <a:cubicBezTo>
                  <a:pt x="4596289" y="1862112"/>
                  <a:pt x="4509083" y="2054480"/>
                  <a:pt x="4414182" y="2241718"/>
                </a:cubicBezTo>
                <a:cubicBezTo>
                  <a:pt x="4403922" y="2259670"/>
                  <a:pt x="4396228" y="2277626"/>
                  <a:pt x="4385968" y="2293014"/>
                </a:cubicBezTo>
                <a:cubicBezTo>
                  <a:pt x="4427006" y="2269932"/>
                  <a:pt x="4468045" y="2249412"/>
                  <a:pt x="4506518" y="2226327"/>
                </a:cubicBezTo>
                <a:cubicBezTo>
                  <a:pt x="4514213" y="2221197"/>
                  <a:pt x="4511648" y="2205806"/>
                  <a:pt x="4516778" y="2195544"/>
                </a:cubicBezTo>
                <a:cubicBezTo>
                  <a:pt x="4555251" y="2185285"/>
                  <a:pt x="4570640" y="2151944"/>
                  <a:pt x="4591159" y="2126297"/>
                </a:cubicBezTo>
                <a:cubicBezTo>
                  <a:pt x="4655282" y="2113470"/>
                  <a:pt x="4678366" y="2064738"/>
                  <a:pt x="4706579" y="2016006"/>
                </a:cubicBezTo>
                <a:cubicBezTo>
                  <a:pt x="4786091" y="2016006"/>
                  <a:pt x="4798916" y="2087822"/>
                  <a:pt x="4837389" y="2136555"/>
                </a:cubicBezTo>
                <a:cubicBezTo>
                  <a:pt x="4850214" y="2151944"/>
                  <a:pt x="4868168" y="2154509"/>
                  <a:pt x="4883557" y="2167332"/>
                </a:cubicBezTo>
                <a:cubicBezTo>
                  <a:pt x="4893817" y="2180157"/>
                  <a:pt x="4904077" y="2205806"/>
                  <a:pt x="4919466" y="2226327"/>
                </a:cubicBezTo>
                <a:cubicBezTo>
                  <a:pt x="4942550" y="2257108"/>
                  <a:pt x="4975893" y="2290449"/>
                  <a:pt x="4996412" y="2331486"/>
                </a:cubicBezTo>
                <a:cubicBezTo>
                  <a:pt x="5004107" y="2323792"/>
                  <a:pt x="5009237" y="2313533"/>
                  <a:pt x="5009237" y="2305838"/>
                </a:cubicBezTo>
                <a:cubicBezTo>
                  <a:pt x="5014367" y="2313533"/>
                  <a:pt x="5006672" y="2328922"/>
                  <a:pt x="5001542" y="2339180"/>
                </a:cubicBezTo>
                <a:cubicBezTo>
                  <a:pt x="5019497" y="2377654"/>
                  <a:pt x="5029756" y="2426387"/>
                  <a:pt x="5009237" y="2487945"/>
                </a:cubicBezTo>
                <a:cubicBezTo>
                  <a:pt x="4998978" y="2521288"/>
                  <a:pt x="4970764" y="2539244"/>
                  <a:pt x="4947680" y="2562327"/>
                </a:cubicBezTo>
                <a:cubicBezTo>
                  <a:pt x="4947680" y="2564892"/>
                  <a:pt x="4950244" y="2562327"/>
                  <a:pt x="4952809" y="2562327"/>
                </a:cubicBezTo>
                <a:cubicBezTo>
                  <a:pt x="4957939" y="2572586"/>
                  <a:pt x="4945115" y="2593105"/>
                  <a:pt x="4932290" y="2585411"/>
                </a:cubicBezTo>
                <a:cubicBezTo>
                  <a:pt x="4932290" y="2582846"/>
                  <a:pt x="4932290" y="2580281"/>
                  <a:pt x="4932290" y="2577716"/>
                </a:cubicBezTo>
                <a:cubicBezTo>
                  <a:pt x="4919466" y="2590540"/>
                  <a:pt x="4906641" y="2608495"/>
                  <a:pt x="4901512" y="2629015"/>
                </a:cubicBezTo>
                <a:cubicBezTo>
                  <a:pt x="4883557" y="2631580"/>
                  <a:pt x="4868168" y="2641839"/>
                  <a:pt x="4852779" y="2652099"/>
                </a:cubicBezTo>
                <a:cubicBezTo>
                  <a:pt x="4855343" y="2662358"/>
                  <a:pt x="4857908" y="2672618"/>
                  <a:pt x="4860473" y="2682878"/>
                </a:cubicBezTo>
                <a:cubicBezTo>
                  <a:pt x="4863038" y="2682878"/>
                  <a:pt x="4865603" y="2682878"/>
                  <a:pt x="4870733" y="2685443"/>
                </a:cubicBezTo>
                <a:cubicBezTo>
                  <a:pt x="4875863" y="2698267"/>
                  <a:pt x="4873298" y="2705962"/>
                  <a:pt x="4868168" y="2713656"/>
                </a:cubicBezTo>
                <a:cubicBezTo>
                  <a:pt x="4870733" y="2729046"/>
                  <a:pt x="4875863" y="2741870"/>
                  <a:pt x="4878428" y="2757259"/>
                </a:cubicBezTo>
                <a:cubicBezTo>
                  <a:pt x="4886122" y="2747000"/>
                  <a:pt x="4891252" y="2736740"/>
                  <a:pt x="4896382" y="2723916"/>
                </a:cubicBezTo>
                <a:cubicBezTo>
                  <a:pt x="4947680" y="2716221"/>
                  <a:pt x="4981023" y="2664922"/>
                  <a:pt x="5042581" y="2649534"/>
                </a:cubicBezTo>
                <a:cubicBezTo>
                  <a:pt x="5040016" y="2639273"/>
                  <a:pt x="5050275" y="2626449"/>
                  <a:pt x="5063100" y="2639273"/>
                </a:cubicBezTo>
                <a:cubicBezTo>
                  <a:pt x="5063100" y="2641839"/>
                  <a:pt x="5063100" y="2644403"/>
                  <a:pt x="5063100" y="2646968"/>
                </a:cubicBezTo>
                <a:cubicBezTo>
                  <a:pt x="5065665" y="2646968"/>
                  <a:pt x="5068230" y="2646968"/>
                  <a:pt x="5070795" y="2646968"/>
                </a:cubicBezTo>
                <a:cubicBezTo>
                  <a:pt x="5070795" y="2646968"/>
                  <a:pt x="5070795" y="2644403"/>
                  <a:pt x="5070795" y="2644403"/>
                </a:cubicBezTo>
                <a:cubicBezTo>
                  <a:pt x="5065665" y="2636709"/>
                  <a:pt x="5060535" y="2631580"/>
                  <a:pt x="5055405" y="2626449"/>
                </a:cubicBezTo>
                <a:cubicBezTo>
                  <a:pt x="5063100" y="2580281"/>
                  <a:pt x="5045146" y="2554632"/>
                  <a:pt x="5042581" y="2495638"/>
                </a:cubicBezTo>
                <a:cubicBezTo>
                  <a:pt x="5065665" y="2500768"/>
                  <a:pt x="5068230" y="2541808"/>
                  <a:pt x="5086184" y="2544372"/>
                </a:cubicBezTo>
                <a:cubicBezTo>
                  <a:pt x="5088749" y="2549502"/>
                  <a:pt x="5091313" y="2557197"/>
                  <a:pt x="5093878" y="2562327"/>
                </a:cubicBezTo>
                <a:cubicBezTo>
                  <a:pt x="5093878" y="2562327"/>
                  <a:pt x="5093878" y="2564892"/>
                  <a:pt x="5093878" y="2564892"/>
                </a:cubicBezTo>
                <a:cubicBezTo>
                  <a:pt x="5096444" y="2570021"/>
                  <a:pt x="5099008" y="2577716"/>
                  <a:pt x="5101573" y="2582846"/>
                </a:cubicBezTo>
                <a:cubicBezTo>
                  <a:pt x="5104138" y="2582846"/>
                  <a:pt x="5104138" y="2585411"/>
                  <a:pt x="5104138" y="2585411"/>
                </a:cubicBezTo>
                <a:cubicBezTo>
                  <a:pt x="5106703" y="2590540"/>
                  <a:pt x="5111833" y="2598235"/>
                  <a:pt x="5114398" y="2603365"/>
                </a:cubicBezTo>
                <a:cubicBezTo>
                  <a:pt x="5119527" y="2611060"/>
                  <a:pt x="5122092" y="2616189"/>
                  <a:pt x="5127222" y="2621320"/>
                </a:cubicBezTo>
                <a:cubicBezTo>
                  <a:pt x="5127222" y="2621320"/>
                  <a:pt x="5129787" y="2621320"/>
                  <a:pt x="5129787" y="2621320"/>
                </a:cubicBezTo>
                <a:cubicBezTo>
                  <a:pt x="5132352" y="2623885"/>
                  <a:pt x="5134917" y="2626449"/>
                  <a:pt x="5137482" y="2629015"/>
                </a:cubicBezTo>
                <a:cubicBezTo>
                  <a:pt x="5134917" y="2629015"/>
                  <a:pt x="5132352" y="2626449"/>
                  <a:pt x="5129787" y="2626449"/>
                </a:cubicBezTo>
                <a:cubicBezTo>
                  <a:pt x="5132352" y="2634144"/>
                  <a:pt x="5134917" y="2646968"/>
                  <a:pt x="5134917" y="2657229"/>
                </a:cubicBezTo>
                <a:cubicBezTo>
                  <a:pt x="5140047" y="2657229"/>
                  <a:pt x="5147741" y="2654664"/>
                  <a:pt x="5152871" y="2649534"/>
                </a:cubicBezTo>
                <a:cubicBezTo>
                  <a:pt x="5155436" y="2611060"/>
                  <a:pt x="5134917" y="2598235"/>
                  <a:pt x="5127222" y="2570021"/>
                </a:cubicBezTo>
                <a:cubicBezTo>
                  <a:pt x="5134917" y="2554632"/>
                  <a:pt x="5150306" y="2559763"/>
                  <a:pt x="5158001" y="2570021"/>
                </a:cubicBezTo>
                <a:cubicBezTo>
                  <a:pt x="5165696" y="2562327"/>
                  <a:pt x="5163131" y="2544372"/>
                  <a:pt x="5163131" y="2528982"/>
                </a:cubicBezTo>
                <a:cubicBezTo>
                  <a:pt x="5183650" y="2526418"/>
                  <a:pt x="5183650" y="2503334"/>
                  <a:pt x="5209299" y="2503334"/>
                </a:cubicBezTo>
                <a:cubicBezTo>
                  <a:pt x="5214428" y="2475120"/>
                  <a:pt x="5204169" y="2459731"/>
                  <a:pt x="5183650" y="2457166"/>
                </a:cubicBezTo>
                <a:cubicBezTo>
                  <a:pt x="5181085" y="2436647"/>
                  <a:pt x="5196474" y="2436647"/>
                  <a:pt x="5199039" y="2421258"/>
                </a:cubicBezTo>
                <a:cubicBezTo>
                  <a:pt x="5196474" y="2395610"/>
                  <a:pt x="5145176" y="2439212"/>
                  <a:pt x="5152871" y="2395610"/>
                </a:cubicBezTo>
                <a:cubicBezTo>
                  <a:pt x="5219558" y="2410997"/>
                  <a:pt x="5186215" y="2331486"/>
                  <a:pt x="5188779" y="2300709"/>
                </a:cubicBezTo>
                <a:cubicBezTo>
                  <a:pt x="5216993" y="2305838"/>
                  <a:pt x="5224688" y="2280189"/>
                  <a:pt x="5234948" y="2254542"/>
                </a:cubicBezTo>
                <a:cubicBezTo>
                  <a:pt x="5234948" y="2236587"/>
                  <a:pt x="5214428" y="2236587"/>
                  <a:pt x="5214428" y="2213500"/>
                </a:cubicBezTo>
                <a:cubicBezTo>
                  <a:pt x="5237513" y="2234021"/>
                  <a:pt x="5250337" y="2213500"/>
                  <a:pt x="5260597" y="2192979"/>
                </a:cubicBezTo>
                <a:cubicBezTo>
                  <a:pt x="5281116" y="2198110"/>
                  <a:pt x="5278551" y="2192979"/>
                  <a:pt x="5301635" y="2192979"/>
                </a:cubicBezTo>
                <a:cubicBezTo>
                  <a:pt x="5283680" y="2151944"/>
                  <a:pt x="5314459" y="2131425"/>
                  <a:pt x="5327284" y="2103211"/>
                </a:cubicBezTo>
                <a:cubicBezTo>
                  <a:pt x="5329849" y="2090386"/>
                  <a:pt x="5319589" y="2085258"/>
                  <a:pt x="5306765" y="2087822"/>
                </a:cubicBezTo>
                <a:cubicBezTo>
                  <a:pt x="5296505" y="2054480"/>
                  <a:pt x="5301635" y="2036525"/>
                  <a:pt x="5301635" y="1998051"/>
                </a:cubicBezTo>
                <a:cubicBezTo>
                  <a:pt x="5334978" y="1962143"/>
                  <a:pt x="5358063" y="1980097"/>
                  <a:pt x="5401666" y="1962143"/>
                </a:cubicBezTo>
                <a:cubicBezTo>
                  <a:pt x="5401666" y="1962143"/>
                  <a:pt x="5401666" y="1959578"/>
                  <a:pt x="5401666" y="1959578"/>
                </a:cubicBezTo>
                <a:cubicBezTo>
                  <a:pt x="5396536" y="1959578"/>
                  <a:pt x="5399101" y="1964708"/>
                  <a:pt x="5391406" y="1964708"/>
                </a:cubicBezTo>
                <a:cubicBezTo>
                  <a:pt x="5393971" y="1954448"/>
                  <a:pt x="5386276" y="1954448"/>
                  <a:pt x="5388841" y="1944188"/>
                </a:cubicBezTo>
                <a:cubicBezTo>
                  <a:pt x="5391406" y="1944188"/>
                  <a:pt x="5391406" y="1941624"/>
                  <a:pt x="5391406" y="1939059"/>
                </a:cubicBezTo>
                <a:cubicBezTo>
                  <a:pt x="5396536" y="1936494"/>
                  <a:pt x="5399101" y="1939059"/>
                  <a:pt x="5401666" y="1939059"/>
                </a:cubicBezTo>
                <a:cubicBezTo>
                  <a:pt x="5409360" y="1900585"/>
                  <a:pt x="5432444" y="1880066"/>
                  <a:pt x="5452964" y="1854417"/>
                </a:cubicBezTo>
                <a:cubicBezTo>
                  <a:pt x="5478612" y="1882631"/>
                  <a:pt x="5494002" y="1854417"/>
                  <a:pt x="5506826" y="1828769"/>
                </a:cubicBezTo>
                <a:cubicBezTo>
                  <a:pt x="5501696" y="1815944"/>
                  <a:pt x="5506826" y="1800556"/>
                  <a:pt x="5522216" y="1795426"/>
                </a:cubicBezTo>
                <a:cubicBezTo>
                  <a:pt x="5547864" y="1787730"/>
                  <a:pt x="5555559" y="1823639"/>
                  <a:pt x="5537605" y="1836463"/>
                </a:cubicBezTo>
                <a:cubicBezTo>
                  <a:pt x="5552994" y="1833898"/>
                  <a:pt x="5555559" y="1810815"/>
                  <a:pt x="5570949" y="1826203"/>
                </a:cubicBezTo>
                <a:cubicBezTo>
                  <a:pt x="5542735" y="1787730"/>
                  <a:pt x="5576078" y="1731303"/>
                  <a:pt x="5622247" y="1751823"/>
                </a:cubicBezTo>
                <a:cubicBezTo>
                  <a:pt x="5627376" y="1744128"/>
                  <a:pt x="5619682" y="1708219"/>
                  <a:pt x="5617117" y="1692830"/>
                </a:cubicBezTo>
                <a:cubicBezTo>
                  <a:pt x="5632506" y="1692830"/>
                  <a:pt x="5650460" y="1695395"/>
                  <a:pt x="5647896" y="1677441"/>
                </a:cubicBezTo>
                <a:cubicBezTo>
                  <a:pt x="5673544" y="1692830"/>
                  <a:pt x="5699193" y="1680005"/>
                  <a:pt x="5722277" y="1687700"/>
                </a:cubicBezTo>
                <a:cubicBezTo>
                  <a:pt x="5712018" y="1715914"/>
                  <a:pt x="5712018" y="1741563"/>
                  <a:pt x="5722277" y="1772342"/>
                </a:cubicBezTo>
                <a:cubicBezTo>
                  <a:pt x="5742797" y="1764647"/>
                  <a:pt x="5747926" y="1772342"/>
                  <a:pt x="5773575" y="1772342"/>
                </a:cubicBezTo>
                <a:cubicBezTo>
                  <a:pt x="5776140" y="1787730"/>
                  <a:pt x="5794094" y="1790296"/>
                  <a:pt x="5788965" y="1813380"/>
                </a:cubicBezTo>
                <a:cubicBezTo>
                  <a:pt x="5840263" y="1797991"/>
                  <a:pt x="5865911" y="1800556"/>
                  <a:pt x="5909515" y="1818510"/>
                </a:cubicBezTo>
                <a:cubicBezTo>
                  <a:pt x="5888995" y="1874936"/>
                  <a:pt x="5945423" y="1864677"/>
                  <a:pt x="5983896" y="1882631"/>
                </a:cubicBezTo>
                <a:cubicBezTo>
                  <a:pt x="5983896" y="1880066"/>
                  <a:pt x="5983896" y="1880066"/>
                  <a:pt x="5983896" y="1877501"/>
                </a:cubicBezTo>
                <a:cubicBezTo>
                  <a:pt x="5991591" y="1880066"/>
                  <a:pt x="5991591" y="1882631"/>
                  <a:pt x="5989026" y="1885196"/>
                </a:cubicBezTo>
                <a:cubicBezTo>
                  <a:pt x="6004416" y="1892891"/>
                  <a:pt x="6014675" y="1908280"/>
                  <a:pt x="6014675" y="1933929"/>
                </a:cubicBezTo>
                <a:cubicBezTo>
                  <a:pt x="6130095" y="2016006"/>
                  <a:pt x="6260905" y="2080128"/>
                  <a:pt x="6330157" y="2208371"/>
                </a:cubicBezTo>
                <a:cubicBezTo>
                  <a:pt x="6327592" y="2223762"/>
                  <a:pt x="6322462" y="2239152"/>
                  <a:pt x="6304508" y="2239152"/>
                </a:cubicBezTo>
                <a:cubicBezTo>
                  <a:pt x="6307073" y="2246846"/>
                  <a:pt x="6312203" y="2249412"/>
                  <a:pt x="6317332" y="2254542"/>
                </a:cubicBezTo>
                <a:cubicBezTo>
                  <a:pt x="6322462" y="2241718"/>
                  <a:pt x="6332722" y="2228893"/>
                  <a:pt x="6342981" y="2221197"/>
                </a:cubicBezTo>
                <a:cubicBezTo>
                  <a:pt x="6335287" y="2231456"/>
                  <a:pt x="6327592" y="2244283"/>
                  <a:pt x="6353241" y="2262236"/>
                </a:cubicBezTo>
                <a:cubicBezTo>
                  <a:pt x="6355806" y="2264801"/>
                  <a:pt x="6358371" y="2269932"/>
                  <a:pt x="6358371" y="2275060"/>
                </a:cubicBezTo>
                <a:cubicBezTo>
                  <a:pt x="6353241" y="2275060"/>
                  <a:pt x="6350676" y="2275060"/>
                  <a:pt x="6345546" y="2275060"/>
                </a:cubicBezTo>
                <a:cubicBezTo>
                  <a:pt x="6342981" y="2277626"/>
                  <a:pt x="6340417" y="2282755"/>
                  <a:pt x="6337852" y="2285320"/>
                </a:cubicBezTo>
                <a:cubicBezTo>
                  <a:pt x="6337852" y="2282755"/>
                  <a:pt x="6337852" y="2277626"/>
                  <a:pt x="6340417" y="2275060"/>
                </a:cubicBezTo>
                <a:cubicBezTo>
                  <a:pt x="6335287" y="2275060"/>
                  <a:pt x="6330157" y="2275060"/>
                  <a:pt x="6325027" y="2275060"/>
                </a:cubicBezTo>
                <a:cubicBezTo>
                  <a:pt x="6317332" y="2290449"/>
                  <a:pt x="6327592" y="2295579"/>
                  <a:pt x="6325027" y="2321228"/>
                </a:cubicBezTo>
                <a:cubicBezTo>
                  <a:pt x="6299378" y="2321228"/>
                  <a:pt x="6299378" y="2354569"/>
                  <a:pt x="6283989" y="2367394"/>
                </a:cubicBezTo>
                <a:cubicBezTo>
                  <a:pt x="6266035" y="2367394"/>
                  <a:pt x="6240386" y="2369962"/>
                  <a:pt x="6253210" y="2398174"/>
                </a:cubicBezTo>
                <a:cubicBezTo>
                  <a:pt x="6237821" y="2403303"/>
                  <a:pt x="6242951" y="2382784"/>
                  <a:pt x="6227561" y="2387914"/>
                </a:cubicBezTo>
                <a:cubicBezTo>
                  <a:pt x="6199348" y="2423822"/>
                  <a:pt x="6166004" y="2408433"/>
                  <a:pt x="6132660" y="2428952"/>
                </a:cubicBezTo>
                <a:cubicBezTo>
                  <a:pt x="6107011" y="2418693"/>
                  <a:pt x="6091622" y="2400739"/>
                  <a:pt x="6073668" y="2382784"/>
                </a:cubicBezTo>
                <a:cubicBezTo>
                  <a:pt x="6022370" y="2403303"/>
                  <a:pt x="5996721" y="2380220"/>
                  <a:pt x="5958247" y="2362264"/>
                </a:cubicBezTo>
                <a:cubicBezTo>
                  <a:pt x="5963377" y="2346875"/>
                  <a:pt x="5973637" y="2339180"/>
                  <a:pt x="5963377" y="2321228"/>
                </a:cubicBezTo>
                <a:cubicBezTo>
                  <a:pt x="5922339" y="2308403"/>
                  <a:pt x="5912079" y="2349442"/>
                  <a:pt x="5883866" y="2331486"/>
                </a:cubicBezTo>
                <a:cubicBezTo>
                  <a:pt x="5883866" y="2310968"/>
                  <a:pt x="5912079" y="2298143"/>
                  <a:pt x="5930034" y="2310968"/>
                </a:cubicBezTo>
                <a:cubicBezTo>
                  <a:pt x="5958247" y="2293014"/>
                  <a:pt x="5924904" y="2259670"/>
                  <a:pt x="5914644" y="2246846"/>
                </a:cubicBezTo>
                <a:cubicBezTo>
                  <a:pt x="5914644" y="2231456"/>
                  <a:pt x="5919774" y="2223762"/>
                  <a:pt x="5924904" y="2210934"/>
                </a:cubicBezTo>
                <a:cubicBezTo>
                  <a:pt x="5909515" y="2180157"/>
                  <a:pt x="5886430" y="2159638"/>
                  <a:pt x="5860781" y="2141684"/>
                </a:cubicBezTo>
                <a:cubicBezTo>
                  <a:pt x="5865911" y="2118599"/>
                  <a:pt x="5863346" y="2105776"/>
                  <a:pt x="5855652" y="2095516"/>
                </a:cubicBezTo>
                <a:cubicBezTo>
                  <a:pt x="5850522" y="2105776"/>
                  <a:pt x="5832568" y="2098082"/>
                  <a:pt x="5824873" y="2095516"/>
                </a:cubicBezTo>
                <a:cubicBezTo>
                  <a:pt x="5824873" y="2092951"/>
                  <a:pt x="5827438" y="2092951"/>
                  <a:pt x="5827438" y="2087822"/>
                </a:cubicBezTo>
                <a:cubicBezTo>
                  <a:pt x="5835132" y="2092951"/>
                  <a:pt x="5845392" y="2092951"/>
                  <a:pt x="5853087" y="2092951"/>
                </a:cubicBezTo>
                <a:cubicBezTo>
                  <a:pt x="5842827" y="2082693"/>
                  <a:pt x="5832568" y="2074997"/>
                  <a:pt x="5827438" y="2059609"/>
                </a:cubicBezTo>
                <a:cubicBezTo>
                  <a:pt x="5842827" y="2057044"/>
                  <a:pt x="5847957" y="2067302"/>
                  <a:pt x="5858217" y="2069868"/>
                </a:cubicBezTo>
                <a:cubicBezTo>
                  <a:pt x="5855652" y="2046783"/>
                  <a:pt x="5830003" y="2044219"/>
                  <a:pt x="5822308" y="2023701"/>
                </a:cubicBezTo>
                <a:cubicBezTo>
                  <a:pt x="5830003" y="2005745"/>
                  <a:pt x="5830003" y="1992921"/>
                  <a:pt x="5830003" y="1980097"/>
                </a:cubicBezTo>
                <a:cubicBezTo>
                  <a:pt x="5827438" y="1982662"/>
                  <a:pt x="5827438" y="1982662"/>
                  <a:pt x="5824873" y="1982662"/>
                </a:cubicBezTo>
                <a:cubicBezTo>
                  <a:pt x="5827438" y="1980097"/>
                  <a:pt x="5827438" y="1977532"/>
                  <a:pt x="5822308" y="1977532"/>
                </a:cubicBezTo>
                <a:cubicBezTo>
                  <a:pt x="5822308" y="1972402"/>
                  <a:pt x="5827438" y="1969837"/>
                  <a:pt x="5827438" y="1967273"/>
                </a:cubicBezTo>
                <a:lnTo>
                  <a:pt x="5825818" y="1962413"/>
                </a:lnTo>
                <a:lnTo>
                  <a:pt x="5827438" y="1957013"/>
                </a:lnTo>
                <a:lnTo>
                  <a:pt x="5824569" y="1958666"/>
                </a:lnTo>
                <a:lnTo>
                  <a:pt x="5817178" y="1936494"/>
                </a:lnTo>
                <a:cubicBezTo>
                  <a:pt x="5817178" y="1936494"/>
                  <a:pt x="5814614" y="1936494"/>
                  <a:pt x="5812049" y="1939059"/>
                </a:cubicBezTo>
                <a:cubicBezTo>
                  <a:pt x="5801789" y="1936494"/>
                  <a:pt x="5799224" y="1936494"/>
                  <a:pt x="5786400" y="1939059"/>
                </a:cubicBezTo>
                <a:cubicBezTo>
                  <a:pt x="5791529" y="1928799"/>
                  <a:pt x="5804354" y="1921104"/>
                  <a:pt x="5806919" y="1910845"/>
                </a:cubicBezTo>
                <a:cubicBezTo>
                  <a:pt x="5804354" y="1905715"/>
                  <a:pt x="5801789" y="1898020"/>
                  <a:pt x="5799224" y="1892891"/>
                </a:cubicBezTo>
                <a:cubicBezTo>
                  <a:pt x="5799224" y="1895455"/>
                  <a:pt x="5799224" y="1895455"/>
                  <a:pt x="5799224" y="1895455"/>
                </a:cubicBezTo>
                <a:cubicBezTo>
                  <a:pt x="5796659" y="1895455"/>
                  <a:pt x="5794094" y="1895455"/>
                  <a:pt x="5794094" y="1898020"/>
                </a:cubicBezTo>
                <a:cubicBezTo>
                  <a:pt x="5791529" y="1898020"/>
                  <a:pt x="5791529" y="1895455"/>
                  <a:pt x="5791529" y="1892891"/>
                </a:cubicBezTo>
                <a:cubicBezTo>
                  <a:pt x="5779987" y="1892891"/>
                  <a:pt x="5784316" y="1907319"/>
                  <a:pt x="5780709" y="1914533"/>
                </a:cubicBezTo>
                <a:lnTo>
                  <a:pt x="5780584" y="1914603"/>
                </a:lnTo>
                <a:lnTo>
                  <a:pt x="5778705" y="1910845"/>
                </a:lnTo>
                <a:lnTo>
                  <a:pt x="5773917" y="1916830"/>
                </a:lnTo>
                <a:lnTo>
                  <a:pt x="5776461" y="1904112"/>
                </a:lnTo>
                <a:cubicBezTo>
                  <a:pt x="5778705" y="1899303"/>
                  <a:pt x="5781270" y="1894173"/>
                  <a:pt x="5781270" y="1887761"/>
                </a:cubicBezTo>
                <a:cubicBezTo>
                  <a:pt x="5788965" y="1885196"/>
                  <a:pt x="5788965" y="1890326"/>
                  <a:pt x="5794094" y="1890326"/>
                </a:cubicBezTo>
                <a:cubicBezTo>
                  <a:pt x="5788965" y="1882631"/>
                  <a:pt x="5794094" y="1885196"/>
                  <a:pt x="5796659" y="1882631"/>
                </a:cubicBezTo>
                <a:cubicBezTo>
                  <a:pt x="5794094" y="1872371"/>
                  <a:pt x="5791529" y="1862112"/>
                  <a:pt x="5791529" y="1849289"/>
                </a:cubicBezTo>
                <a:cubicBezTo>
                  <a:pt x="5778705" y="1846722"/>
                  <a:pt x="5771010" y="1841593"/>
                  <a:pt x="5763316" y="1836463"/>
                </a:cubicBezTo>
                <a:cubicBezTo>
                  <a:pt x="5760751" y="1839029"/>
                  <a:pt x="5758186" y="1844158"/>
                  <a:pt x="5755621" y="1846722"/>
                </a:cubicBezTo>
                <a:cubicBezTo>
                  <a:pt x="5750491" y="1841593"/>
                  <a:pt x="5753056" y="1836463"/>
                  <a:pt x="5758186" y="1831334"/>
                </a:cubicBezTo>
                <a:cubicBezTo>
                  <a:pt x="5750491" y="1823639"/>
                  <a:pt x="5745361" y="1815944"/>
                  <a:pt x="5740231" y="1810815"/>
                </a:cubicBezTo>
                <a:cubicBezTo>
                  <a:pt x="5712018" y="1821075"/>
                  <a:pt x="5688934" y="1813380"/>
                  <a:pt x="5681239" y="1790296"/>
                </a:cubicBezTo>
                <a:cubicBezTo>
                  <a:pt x="5681239" y="1792861"/>
                  <a:pt x="5681239" y="1797991"/>
                  <a:pt x="5678674" y="1800556"/>
                </a:cubicBezTo>
                <a:cubicBezTo>
                  <a:pt x="5665850" y="1831334"/>
                  <a:pt x="5645330" y="1854417"/>
                  <a:pt x="5614552" y="1831334"/>
                </a:cubicBezTo>
                <a:cubicBezTo>
                  <a:pt x="5601727" y="1839029"/>
                  <a:pt x="5596598" y="1856982"/>
                  <a:pt x="5591468" y="1872371"/>
                </a:cubicBezTo>
                <a:cubicBezTo>
                  <a:pt x="5611987" y="1856982"/>
                  <a:pt x="5658155" y="1854417"/>
                  <a:pt x="5673544" y="1841593"/>
                </a:cubicBezTo>
                <a:cubicBezTo>
                  <a:pt x="5683804" y="1846722"/>
                  <a:pt x="5686369" y="1846722"/>
                  <a:pt x="5696628" y="1849289"/>
                </a:cubicBezTo>
                <a:cubicBezTo>
                  <a:pt x="5704323" y="1885196"/>
                  <a:pt x="5755621" y="1900585"/>
                  <a:pt x="5755621" y="1926234"/>
                </a:cubicBezTo>
                <a:cubicBezTo>
                  <a:pt x="5768445" y="1921104"/>
                  <a:pt x="5763316" y="1926234"/>
                  <a:pt x="5768445" y="1931364"/>
                </a:cubicBezTo>
                <a:cubicBezTo>
                  <a:pt x="5772293" y="1930082"/>
                  <a:pt x="5772934" y="1925593"/>
                  <a:pt x="5773896" y="1921746"/>
                </a:cubicBezTo>
                <a:lnTo>
                  <a:pt x="5775431" y="1920544"/>
                </a:lnTo>
                <a:lnTo>
                  <a:pt x="5780079" y="1920854"/>
                </a:lnTo>
                <a:lnTo>
                  <a:pt x="5774537" y="1943547"/>
                </a:lnTo>
                <a:cubicBezTo>
                  <a:pt x="5775499" y="1952525"/>
                  <a:pt x="5779988" y="1960861"/>
                  <a:pt x="5788965" y="1967273"/>
                </a:cubicBezTo>
                <a:cubicBezTo>
                  <a:pt x="5791529" y="1967273"/>
                  <a:pt x="5791529" y="1962143"/>
                  <a:pt x="5796659" y="1962143"/>
                </a:cubicBezTo>
                <a:cubicBezTo>
                  <a:pt x="5796659" y="1969837"/>
                  <a:pt x="5788965" y="1967273"/>
                  <a:pt x="5791529" y="1974967"/>
                </a:cubicBezTo>
                <a:cubicBezTo>
                  <a:pt x="5796659" y="1976250"/>
                  <a:pt x="5802430" y="1972402"/>
                  <a:pt x="5808522" y="1967914"/>
                </a:cubicBezTo>
                <a:lnTo>
                  <a:pt x="5824569" y="1958666"/>
                </a:lnTo>
                <a:lnTo>
                  <a:pt x="5825818" y="1962413"/>
                </a:lnTo>
                <a:lnTo>
                  <a:pt x="5825154" y="1964627"/>
                </a:lnTo>
                <a:cubicBezTo>
                  <a:pt x="5819263" y="1970639"/>
                  <a:pt x="5804354" y="1973043"/>
                  <a:pt x="5796659" y="1982662"/>
                </a:cubicBezTo>
                <a:cubicBezTo>
                  <a:pt x="5799224" y="1990357"/>
                  <a:pt x="5812049" y="1982662"/>
                  <a:pt x="5812049" y="1977532"/>
                </a:cubicBezTo>
                <a:cubicBezTo>
                  <a:pt x="5819743" y="1985227"/>
                  <a:pt x="5796659" y="1987792"/>
                  <a:pt x="5794094" y="1998051"/>
                </a:cubicBezTo>
                <a:cubicBezTo>
                  <a:pt x="5796659" y="2008311"/>
                  <a:pt x="5804354" y="1998051"/>
                  <a:pt x="5812049" y="1998051"/>
                </a:cubicBezTo>
                <a:cubicBezTo>
                  <a:pt x="5801789" y="2003181"/>
                  <a:pt x="5796659" y="2016006"/>
                  <a:pt x="5786400" y="2021137"/>
                </a:cubicBezTo>
                <a:cubicBezTo>
                  <a:pt x="5796659" y="2036525"/>
                  <a:pt x="5809483" y="2018570"/>
                  <a:pt x="5822308" y="2018570"/>
                </a:cubicBezTo>
                <a:cubicBezTo>
                  <a:pt x="5817178" y="2036525"/>
                  <a:pt x="5801789" y="2028830"/>
                  <a:pt x="5783835" y="2036525"/>
                </a:cubicBezTo>
                <a:cubicBezTo>
                  <a:pt x="5788965" y="2041654"/>
                  <a:pt x="5788965" y="2049349"/>
                  <a:pt x="5796659" y="2049349"/>
                </a:cubicBezTo>
                <a:cubicBezTo>
                  <a:pt x="5783835" y="2059609"/>
                  <a:pt x="5755621" y="2067302"/>
                  <a:pt x="5755621" y="2077563"/>
                </a:cubicBezTo>
                <a:cubicBezTo>
                  <a:pt x="5745361" y="2085258"/>
                  <a:pt x="5732537" y="2077563"/>
                  <a:pt x="5727407" y="2090386"/>
                </a:cubicBezTo>
                <a:cubicBezTo>
                  <a:pt x="5720995" y="2089105"/>
                  <a:pt x="5716507" y="2087181"/>
                  <a:pt x="5712018" y="2086540"/>
                </a:cubicBezTo>
                <a:lnTo>
                  <a:pt x="5705327" y="2088212"/>
                </a:lnTo>
                <a:lnTo>
                  <a:pt x="5708491" y="2097460"/>
                </a:lnTo>
                <a:cubicBezTo>
                  <a:pt x="5708812" y="2101950"/>
                  <a:pt x="5706888" y="2105797"/>
                  <a:pt x="5699193" y="2105797"/>
                </a:cubicBezTo>
                <a:cubicBezTo>
                  <a:pt x="5701758" y="2098101"/>
                  <a:pt x="5699193" y="2095534"/>
                  <a:pt x="5691499" y="2098101"/>
                </a:cubicBezTo>
                <a:lnTo>
                  <a:pt x="5695761" y="2089270"/>
                </a:lnTo>
                <a:lnTo>
                  <a:pt x="5687972" y="2079245"/>
                </a:lnTo>
                <a:cubicBezTo>
                  <a:pt x="5674025" y="2069868"/>
                  <a:pt x="5648537" y="2064097"/>
                  <a:pt x="5650460" y="2046783"/>
                </a:cubicBezTo>
                <a:cubicBezTo>
                  <a:pt x="5647896" y="2041654"/>
                  <a:pt x="5640201" y="2041654"/>
                  <a:pt x="5635071" y="2039090"/>
                </a:cubicBezTo>
                <a:cubicBezTo>
                  <a:pt x="5645330" y="2026267"/>
                  <a:pt x="5627376" y="2026267"/>
                  <a:pt x="5629941" y="2010878"/>
                </a:cubicBezTo>
                <a:cubicBezTo>
                  <a:pt x="5632506" y="2010878"/>
                  <a:pt x="5635071" y="2010878"/>
                  <a:pt x="5637636" y="2010878"/>
                </a:cubicBezTo>
                <a:cubicBezTo>
                  <a:pt x="5637636" y="1998051"/>
                  <a:pt x="5635071" y="1990357"/>
                  <a:pt x="5622247" y="1992921"/>
                </a:cubicBezTo>
                <a:cubicBezTo>
                  <a:pt x="5632506" y="1987792"/>
                  <a:pt x="5624811" y="1972402"/>
                  <a:pt x="5617117" y="1980097"/>
                </a:cubicBezTo>
                <a:cubicBezTo>
                  <a:pt x="5614552" y="1967273"/>
                  <a:pt x="5609422" y="1936494"/>
                  <a:pt x="5594033" y="1918540"/>
                </a:cubicBezTo>
                <a:cubicBezTo>
                  <a:pt x="5591468" y="1918540"/>
                  <a:pt x="5591468" y="1923669"/>
                  <a:pt x="5586338" y="1923669"/>
                </a:cubicBezTo>
                <a:cubicBezTo>
                  <a:pt x="5583773" y="1913410"/>
                  <a:pt x="5576078" y="1910845"/>
                  <a:pt x="5570949" y="1905715"/>
                </a:cubicBezTo>
                <a:cubicBezTo>
                  <a:pt x="5570949" y="1905715"/>
                  <a:pt x="5568384" y="1908280"/>
                  <a:pt x="5565819" y="1908280"/>
                </a:cubicBezTo>
                <a:lnTo>
                  <a:pt x="5564893" y="1920791"/>
                </a:lnTo>
                <a:lnTo>
                  <a:pt x="5561010" y="1915654"/>
                </a:lnTo>
                <a:cubicBezTo>
                  <a:pt x="5556842" y="1913410"/>
                  <a:pt x="5552994" y="1912128"/>
                  <a:pt x="5552994" y="1908280"/>
                </a:cubicBezTo>
                <a:cubicBezTo>
                  <a:pt x="5550430" y="1900585"/>
                  <a:pt x="5547864" y="1895455"/>
                  <a:pt x="5547864" y="1890326"/>
                </a:cubicBezTo>
                <a:cubicBezTo>
                  <a:pt x="5542735" y="1895455"/>
                  <a:pt x="5540170" y="1900585"/>
                  <a:pt x="5535040" y="1903150"/>
                </a:cubicBezTo>
                <a:cubicBezTo>
                  <a:pt x="5537605" y="1905715"/>
                  <a:pt x="5540170" y="1910845"/>
                  <a:pt x="5542735" y="1913410"/>
                </a:cubicBezTo>
                <a:cubicBezTo>
                  <a:pt x="5545300" y="1913410"/>
                  <a:pt x="5545300" y="1910845"/>
                  <a:pt x="5545300" y="1908280"/>
                </a:cubicBezTo>
                <a:cubicBezTo>
                  <a:pt x="5550430" y="1910845"/>
                  <a:pt x="5553636" y="1914693"/>
                  <a:pt x="5556521" y="1918860"/>
                </a:cubicBezTo>
                <a:lnTo>
                  <a:pt x="5564266" y="1929275"/>
                </a:lnTo>
                <a:lnTo>
                  <a:pt x="5562933" y="1947274"/>
                </a:lnTo>
                <a:cubicBezTo>
                  <a:pt x="5552353" y="1978173"/>
                  <a:pt x="5521574" y="1987792"/>
                  <a:pt x="5496567" y="2003181"/>
                </a:cubicBezTo>
                <a:cubicBezTo>
                  <a:pt x="5532475" y="2108341"/>
                  <a:pt x="5411925" y="2087822"/>
                  <a:pt x="5427315" y="2187851"/>
                </a:cubicBezTo>
                <a:cubicBezTo>
                  <a:pt x="5414490" y="2198110"/>
                  <a:pt x="5406795" y="2210934"/>
                  <a:pt x="5396536" y="2223762"/>
                </a:cubicBezTo>
                <a:cubicBezTo>
                  <a:pt x="5409360" y="2234021"/>
                  <a:pt x="5414490" y="2249412"/>
                  <a:pt x="5427315" y="2259670"/>
                </a:cubicBezTo>
                <a:cubicBezTo>
                  <a:pt x="5388841" y="2318662"/>
                  <a:pt x="5391406" y="2369962"/>
                  <a:pt x="5386276" y="2449470"/>
                </a:cubicBezTo>
                <a:cubicBezTo>
                  <a:pt x="5334978" y="2464861"/>
                  <a:pt x="5350368" y="2552067"/>
                  <a:pt x="5350368" y="2590540"/>
                </a:cubicBezTo>
                <a:cubicBezTo>
                  <a:pt x="5365757" y="2595670"/>
                  <a:pt x="5363192" y="2582846"/>
                  <a:pt x="5376017" y="2585411"/>
                </a:cubicBezTo>
                <a:cubicBezTo>
                  <a:pt x="5355498" y="2623885"/>
                  <a:pt x="5365757" y="2659794"/>
                  <a:pt x="5381146" y="2690572"/>
                </a:cubicBezTo>
                <a:cubicBezTo>
                  <a:pt x="5393971" y="2690572"/>
                  <a:pt x="5401666" y="2685443"/>
                  <a:pt x="5411925" y="2682878"/>
                </a:cubicBezTo>
                <a:cubicBezTo>
                  <a:pt x="5411925" y="2682878"/>
                  <a:pt x="5409360" y="2680313"/>
                  <a:pt x="5409360" y="2680313"/>
                </a:cubicBezTo>
                <a:cubicBezTo>
                  <a:pt x="5411925" y="2675183"/>
                  <a:pt x="5417055" y="2672618"/>
                  <a:pt x="5417055" y="2667488"/>
                </a:cubicBezTo>
                <a:cubicBezTo>
                  <a:pt x="5427315" y="2664922"/>
                  <a:pt x="5427315" y="2672618"/>
                  <a:pt x="5435009" y="2672618"/>
                </a:cubicBezTo>
                <a:cubicBezTo>
                  <a:pt x="5442704" y="2672618"/>
                  <a:pt x="5450398" y="2672618"/>
                  <a:pt x="5460658" y="2672618"/>
                </a:cubicBezTo>
                <a:cubicBezTo>
                  <a:pt x="5460658" y="2680313"/>
                  <a:pt x="5460658" y="2690572"/>
                  <a:pt x="5460658" y="2698267"/>
                </a:cubicBezTo>
                <a:cubicBezTo>
                  <a:pt x="5419620" y="2695702"/>
                  <a:pt x="5381146" y="2739306"/>
                  <a:pt x="5414490" y="2777779"/>
                </a:cubicBezTo>
                <a:cubicBezTo>
                  <a:pt x="5409360" y="2793168"/>
                  <a:pt x="5404231" y="2808557"/>
                  <a:pt x="5388841" y="2813687"/>
                </a:cubicBezTo>
                <a:cubicBezTo>
                  <a:pt x="5399101" y="2823947"/>
                  <a:pt x="5401666" y="2834206"/>
                  <a:pt x="5404231" y="2844466"/>
                </a:cubicBezTo>
                <a:cubicBezTo>
                  <a:pt x="5406795" y="2841900"/>
                  <a:pt x="5409360" y="2841900"/>
                  <a:pt x="5411925" y="2841900"/>
                </a:cubicBezTo>
                <a:cubicBezTo>
                  <a:pt x="5411925" y="2847031"/>
                  <a:pt x="5411925" y="2849596"/>
                  <a:pt x="5411925" y="2854725"/>
                </a:cubicBezTo>
                <a:cubicBezTo>
                  <a:pt x="5411925" y="2854725"/>
                  <a:pt x="5409360" y="2852160"/>
                  <a:pt x="5406795" y="2852160"/>
                </a:cubicBezTo>
                <a:cubicBezTo>
                  <a:pt x="5409360" y="2862419"/>
                  <a:pt x="5414490" y="2870114"/>
                  <a:pt x="5427315" y="2872679"/>
                </a:cubicBezTo>
                <a:cubicBezTo>
                  <a:pt x="5411925" y="2885504"/>
                  <a:pt x="5381146" y="2939367"/>
                  <a:pt x="5422185" y="2947062"/>
                </a:cubicBezTo>
                <a:cubicBezTo>
                  <a:pt x="5381146" y="2954756"/>
                  <a:pt x="5406795" y="2995795"/>
                  <a:pt x="5370887" y="3006054"/>
                </a:cubicBezTo>
                <a:cubicBezTo>
                  <a:pt x="5365757" y="3021444"/>
                  <a:pt x="5386276" y="3016314"/>
                  <a:pt x="5381146" y="3031703"/>
                </a:cubicBezTo>
                <a:cubicBezTo>
                  <a:pt x="5363192" y="3041963"/>
                  <a:pt x="5334978" y="3041963"/>
                  <a:pt x="5340108" y="3077872"/>
                </a:cubicBezTo>
                <a:cubicBezTo>
                  <a:pt x="5324719" y="3080436"/>
                  <a:pt x="5317024" y="3054786"/>
                  <a:pt x="5319589" y="3083001"/>
                </a:cubicBezTo>
                <a:cubicBezTo>
                  <a:pt x="5304200" y="3088131"/>
                  <a:pt x="5306765" y="3075306"/>
                  <a:pt x="5293940" y="3077872"/>
                </a:cubicBezTo>
                <a:cubicBezTo>
                  <a:pt x="5273421" y="3088131"/>
                  <a:pt x="5296505" y="3139429"/>
                  <a:pt x="5268291" y="3141993"/>
                </a:cubicBezTo>
                <a:cubicBezTo>
                  <a:pt x="5281116" y="3154818"/>
                  <a:pt x="5306765" y="3154818"/>
                  <a:pt x="5309329" y="3177902"/>
                </a:cubicBezTo>
                <a:cubicBezTo>
                  <a:pt x="5309329" y="3203551"/>
                  <a:pt x="5296505" y="3172771"/>
                  <a:pt x="5288811" y="3172771"/>
                </a:cubicBezTo>
                <a:cubicBezTo>
                  <a:pt x="5273421" y="3195855"/>
                  <a:pt x="5281116" y="3218940"/>
                  <a:pt x="5293940" y="3236895"/>
                </a:cubicBezTo>
                <a:cubicBezTo>
                  <a:pt x="5286245" y="3247154"/>
                  <a:pt x="5273421" y="3226634"/>
                  <a:pt x="5268291" y="3247154"/>
                </a:cubicBezTo>
                <a:cubicBezTo>
                  <a:pt x="5270856" y="3283061"/>
                  <a:pt x="5311894" y="3280497"/>
                  <a:pt x="5304200" y="3326664"/>
                </a:cubicBezTo>
                <a:cubicBezTo>
                  <a:pt x="5286245" y="3313837"/>
                  <a:pt x="5265726" y="3306143"/>
                  <a:pt x="5240077" y="3301016"/>
                </a:cubicBezTo>
                <a:cubicBezTo>
                  <a:pt x="5204169" y="3336926"/>
                  <a:pt x="5229818" y="3395914"/>
                  <a:pt x="5240077" y="3442082"/>
                </a:cubicBezTo>
                <a:cubicBezTo>
                  <a:pt x="5219558" y="3449777"/>
                  <a:pt x="5204169" y="3467731"/>
                  <a:pt x="5193909" y="3488250"/>
                </a:cubicBezTo>
                <a:cubicBezTo>
                  <a:pt x="5183650" y="3477991"/>
                  <a:pt x="5183650" y="3493380"/>
                  <a:pt x="5173390" y="3483120"/>
                </a:cubicBezTo>
                <a:cubicBezTo>
                  <a:pt x="5160566" y="3498510"/>
                  <a:pt x="5150306" y="3521594"/>
                  <a:pt x="5132352" y="3534418"/>
                </a:cubicBezTo>
                <a:cubicBezTo>
                  <a:pt x="5124657" y="3631884"/>
                  <a:pt x="5096444" y="3706266"/>
                  <a:pt x="5063100" y="3778083"/>
                </a:cubicBezTo>
                <a:cubicBezTo>
                  <a:pt x="5078489" y="3803732"/>
                  <a:pt x="5099008" y="3826816"/>
                  <a:pt x="5127222" y="3844770"/>
                </a:cubicBezTo>
                <a:cubicBezTo>
                  <a:pt x="5140047" y="3821686"/>
                  <a:pt x="5147741" y="3801167"/>
                  <a:pt x="5160566" y="3780648"/>
                </a:cubicBezTo>
                <a:cubicBezTo>
                  <a:pt x="5168260" y="3762693"/>
                  <a:pt x="5170825" y="3754999"/>
                  <a:pt x="5199039" y="3762693"/>
                </a:cubicBezTo>
                <a:cubicBezTo>
                  <a:pt x="5191345" y="3788342"/>
                  <a:pt x="5155436" y="3824251"/>
                  <a:pt x="5150306" y="3857595"/>
                </a:cubicBezTo>
                <a:cubicBezTo>
                  <a:pt x="5155436" y="3860159"/>
                  <a:pt x="5160566" y="3862724"/>
                  <a:pt x="5165696" y="3865289"/>
                </a:cubicBezTo>
                <a:cubicBezTo>
                  <a:pt x="5163131" y="3867854"/>
                  <a:pt x="5163131" y="3870419"/>
                  <a:pt x="5163131" y="3872984"/>
                </a:cubicBezTo>
                <a:cubicBezTo>
                  <a:pt x="5240077" y="3839640"/>
                  <a:pt x="5273421" y="3713961"/>
                  <a:pt x="5309329" y="3642143"/>
                </a:cubicBezTo>
                <a:cubicBezTo>
                  <a:pt x="5306765" y="3631884"/>
                  <a:pt x="5296505" y="3624189"/>
                  <a:pt x="5288811" y="3619060"/>
                </a:cubicBezTo>
                <a:cubicBezTo>
                  <a:pt x="5286245" y="3621624"/>
                  <a:pt x="5281116" y="3624189"/>
                  <a:pt x="5286245" y="3619060"/>
                </a:cubicBezTo>
                <a:cubicBezTo>
                  <a:pt x="5268291" y="3606235"/>
                  <a:pt x="5250337" y="3598540"/>
                  <a:pt x="5278551" y="3570326"/>
                </a:cubicBezTo>
                <a:cubicBezTo>
                  <a:pt x="5324719" y="3562632"/>
                  <a:pt x="5324719" y="3601105"/>
                  <a:pt x="5322154" y="3642143"/>
                </a:cubicBezTo>
                <a:cubicBezTo>
                  <a:pt x="5376017" y="3657533"/>
                  <a:pt x="5350368" y="3593411"/>
                  <a:pt x="5381146" y="3583151"/>
                </a:cubicBezTo>
                <a:cubicBezTo>
                  <a:pt x="5419620" y="3619060"/>
                  <a:pt x="5417055" y="3678052"/>
                  <a:pt x="5409360" y="3744739"/>
                </a:cubicBezTo>
                <a:cubicBezTo>
                  <a:pt x="5411925" y="3744739"/>
                  <a:pt x="5411925" y="3747304"/>
                  <a:pt x="5414490" y="3747304"/>
                </a:cubicBezTo>
                <a:cubicBezTo>
                  <a:pt x="5414490" y="3742175"/>
                  <a:pt x="5414490" y="3731915"/>
                  <a:pt x="5429880" y="3731915"/>
                </a:cubicBezTo>
                <a:cubicBezTo>
                  <a:pt x="5424750" y="3721655"/>
                  <a:pt x="5432444" y="3724220"/>
                  <a:pt x="5432444" y="3711396"/>
                </a:cubicBezTo>
                <a:cubicBezTo>
                  <a:pt x="5450398" y="3719090"/>
                  <a:pt x="5445269" y="3701136"/>
                  <a:pt x="5460658" y="3698571"/>
                </a:cubicBezTo>
                <a:lnTo>
                  <a:pt x="5459454" y="3693754"/>
                </a:lnTo>
                <a:lnTo>
                  <a:pt x="5461259" y="3690957"/>
                </a:lnTo>
                <a:cubicBezTo>
                  <a:pt x="5462422" y="3689915"/>
                  <a:pt x="5463865" y="3689594"/>
                  <a:pt x="5465788" y="3690877"/>
                </a:cubicBezTo>
                <a:cubicBezTo>
                  <a:pt x="5460658" y="3701136"/>
                  <a:pt x="5460658" y="3706266"/>
                  <a:pt x="5465788" y="3716526"/>
                </a:cubicBezTo>
                <a:cubicBezTo>
                  <a:pt x="5473483" y="3716526"/>
                  <a:pt x="5470918" y="3708831"/>
                  <a:pt x="5478612" y="3711396"/>
                </a:cubicBezTo>
                <a:cubicBezTo>
                  <a:pt x="5463223" y="3719090"/>
                  <a:pt x="5478612" y="3734480"/>
                  <a:pt x="5465788" y="3742175"/>
                </a:cubicBezTo>
                <a:cubicBezTo>
                  <a:pt x="5468353" y="3749869"/>
                  <a:pt x="5476047" y="3739609"/>
                  <a:pt x="5481177" y="3742175"/>
                </a:cubicBezTo>
                <a:cubicBezTo>
                  <a:pt x="5478612" y="3749869"/>
                  <a:pt x="5470918" y="3752434"/>
                  <a:pt x="5465788" y="3754999"/>
                </a:cubicBezTo>
                <a:cubicBezTo>
                  <a:pt x="5473483" y="3760129"/>
                  <a:pt x="5470918" y="3765258"/>
                  <a:pt x="5481177" y="3760129"/>
                </a:cubicBezTo>
                <a:cubicBezTo>
                  <a:pt x="5478612" y="3770388"/>
                  <a:pt x="5463223" y="3767823"/>
                  <a:pt x="5460658" y="3775518"/>
                </a:cubicBezTo>
                <a:cubicBezTo>
                  <a:pt x="5458093" y="3783213"/>
                  <a:pt x="5468353" y="3780648"/>
                  <a:pt x="5473483" y="3780648"/>
                </a:cubicBezTo>
                <a:cubicBezTo>
                  <a:pt x="5460658" y="3790907"/>
                  <a:pt x="5450398" y="3793472"/>
                  <a:pt x="5447834" y="3806297"/>
                </a:cubicBezTo>
                <a:cubicBezTo>
                  <a:pt x="5437574" y="3796037"/>
                  <a:pt x="5437574" y="3808862"/>
                  <a:pt x="5429880" y="3811427"/>
                </a:cubicBezTo>
                <a:cubicBezTo>
                  <a:pt x="5404231" y="3816556"/>
                  <a:pt x="5391406" y="3808862"/>
                  <a:pt x="5368322" y="3793472"/>
                </a:cubicBezTo>
                <a:cubicBezTo>
                  <a:pt x="5365757" y="3783213"/>
                  <a:pt x="5365757" y="3767823"/>
                  <a:pt x="5358063" y="3752434"/>
                </a:cubicBezTo>
                <a:cubicBezTo>
                  <a:pt x="5347803" y="3824251"/>
                  <a:pt x="5334978" y="3906328"/>
                  <a:pt x="5360627" y="3980709"/>
                </a:cubicBezTo>
                <a:cubicBezTo>
                  <a:pt x="5409360" y="3885808"/>
                  <a:pt x="5481177" y="3813991"/>
                  <a:pt x="5504261" y="3693441"/>
                </a:cubicBezTo>
                <a:cubicBezTo>
                  <a:pt x="5496567" y="3696006"/>
                  <a:pt x="5491437" y="3698571"/>
                  <a:pt x="5486307" y="3701136"/>
                </a:cubicBezTo>
                <a:lnTo>
                  <a:pt x="5469380" y="3688960"/>
                </a:lnTo>
                <a:lnTo>
                  <a:pt x="5473162" y="3681900"/>
                </a:lnTo>
                <a:cubicBezTo>
                  <a:pt x="5473483" y="3679335"/>
                  <a:pt x="5473483" y="3675487"/>
                  <a:pt x="5476047" y="3665228"/>
                </a:cubicBezTo>
                <a:cubicBezTo>
                  <a:pt x="5483742" y="3667792"/>
                  <a:pt x="5476047" y="3683182"/>
                  <a:pt x="5488872" y="3678052"/>
                </a:cubicBezTo>
                <a:cubicBezTo>
                  <a:pt x="5486307" y="3683182"/>
                  <a:pt x="5486307" y="3688312"/>
                  <a:pt x="5481177" y="3690877"/>
                </a:cubicBezTo>
                <a:cubicBezTo>
                  <a:pt x="5483742" y="3698571"/>
                  <a:pt x="5486307" y="3685747"/>
                  <a:pt x="5494002" y="3690877"/>
                </a:cubicBezTo>
                <a:cubicBezTo>
                  <a:pt x="5494002" y="3675487"/>
                  <a:pt x="5506826" y="3675487"/>
                  <a:pt x="5506826" y="3662663"/>
                </a:cubicBezTo>
                <a:cubicBezTo>
                  <a:pt x="5509391" y="3657533"/>
                  <a:pt x="5494002" y="3665228"/>
                  <a:pt x="5499132" y="3654968"/>
                </a:cubicBezTo>
                <a:cubicBezTo>
                  <a:pt x="5509391" y="3652403"/>
                  <a:pt x="5506826" y="3660098"/>
                  <a:pt x="5511956" y="3660098"/>
                </a:cubicBezTo>
                <a:cubicBezTo>
                  <a:pt x="5511956" y="3652403"/>
                  <a:pt x="5509391" y="3652403"/>
                  <a:pt x="5509391" y="3647273"/>
                </a:cubicBezTo>
                <a:cubicBezTo>
                  <a:pt x="5506826" y="3642143"/>
                  <a:pt x="5504261" y="3647273"/>
                  <a:pt x="5496567" y="3644709"/>
                </a:cubicBezTo>
                <a:cubicBezTo>
                  <a:pt x="5491437" y="3631884"/>
                  <a:pt x="5511956" y="3616495"/>
                  <a:pt x="5494002" y="3606235"/>
                </a:cubicBezTo>
                <a:cubicBezTo>
                  <a:pt x="5509391" y="3595975"/>
                  <a:pt x="5501696" y="3549808"/>
                  <a:pt x="5481177" y="3567762"/>
                </a:cubicBezTo>
                <a:cubicBezTo>
                  <a:pt x="5473483" y="3567762"/>
                  <a:pt x="5488872" y="3560067"/>
                  <a:pt x="5476047" y="3562632"/>
                </a:cubicBezTo>
                <a:cubicBezTo>
                  <a:pt x="5488872" y="3554937"/>
                  <a:pt x="5499132" y="3544677"/>
                  <a:pt x="5514521" y="3539548"/>
                </a:cubicBezTo>
                <a:cubicBezTo>
                  <a:pt x="5509391" y="3529288"/>
                  <a:pt x="5517086" y="3516464"/>
                  <a:pt x="5517086" y="3503639"/>
                </a:cubicBezTo>
                <a:cubicBezTo>
                  <a:pt x="5511956" y="3495945"/>
                  <a:pt x="5504261" y="3493380"/>
                  <a:pt x="5501696" y="3485685"/>
                </a:cubicBezTo>
                <a:cubicBezTo>
                  <a:pt x="5488872" y="3485685"/>
                  <a:pt x="5483742" y="3493380"/>
                  <a:pt x="5478612" y="3498510"/>
                </a:cubicBezTo>
                <a:cubicBezTo>
                  <a:pt x="5486307" y="3488250"/>
                  <a:pt x="5494002" y="3467731"/>
                  <a:pt x="5481177" y="3454906"/>
                </a:cubicBezTo>
                <a:cubicBezTo>
                  <a:pt x="5468353" y="3454906"/>
                  <a:pt x="5473483" y="3472861"/>
                  <a:pt x="5458093" y="3470296"/>
                </a:cubicBezTo>
                <a:cubicBezTo>
                  <a:pt x="5460658" y="3462601"/>
                  <a:pt x="5470918" y="3460036"/>
                  <a:pt x="5476047" y="3454906"/>
                </a:cubicBezTo>
                <a:cubicBezTo>
                  <a:pt x="5468353" y="3421563"/>
                  <a:pt x="5486307" y="3393349"/>
                  <a:pt x="5496567" y="3365141"/>
                </a:cubicBezTo>
                <a:cubicBezTo>
                  <a:pt x="5509391" y="3365141"/>
                  <a:pt x="5517086" y="3354882"/>
                  <a:pt x="5524781" y="3365141"/>
                </a:cubicBezTo>
                <a:cubicBezTo>
                  <a:pt x="5532475" y="3365141"/>
                  <a:pt x="5532475" y="3354882"/>
                  <a:pt x="5542735" y="3357444"/>
                </a:cubicBezTo>
                <a:cubicBezTo>
                  <a:pt x="5540170" y="3365141"/>
                  <a:pt x="5545300" y="3367704"/>
                  <a:pt x="5535040" y="3370266"/>
                </a:cubicBezTo>
                <a:cubicBezTo>
                  <a:pt x="5542735" y="3380524"/>
                  <a:pt x="5552994" y="3367704"/>
                  <a:pt x="5555559" y="3357444"/>
                </a:cubicBezTo>
                <a:cubicBezTo>
                  <a:pt x="5527345" y="3321534"/>
                  <a:pt x="5583773" y="3277931"/>
                  <a:pt x="5578643" y="3236895"/>
                </a:cubicBezTo>
                <a:cubicBezTo>
                  <a:pt x="5599162" y="3229200"/>
                  <a:pt x="5586338" y="3206115"/>
                  <a:pt x="5599162" y="3193291"/>
                </a:cubicBezTo>
                <a:cubicBezTo>
                  <a:pt x="5604292" y="3193291"/>
                  <a:pt x="5606857" y="3193291"/>
                  <a:pt x="5611987" y="3193291"/>
                </a:cubicBezTo>
                <a:cubicBezTo>
                  <a:pt x="5624811" y="3216373"/>
                  <a:pt x="5601727" y="3239459"/>
                  <a:pt x="5588903" y="3254848"/>
                </a:cubicBezTo>
                <a:cubicBezTo>
                  <a:pt x="5588903" y="3262541"/>
                  <a:pt x="5588903" y="3265107"/>
                  <a:pt x="5594033" y="3267672"/>
                </a:cubicBezTo>
                <a:cubicBezTo>
                  <a:pt x="5578643" y="3290756"/>
                  <a:pt x="5578643" y="3306143"/>
                  <a:pt x="5573513" y="3344616"/>
                </a:cubicBezTo>
                <a:cubicBezTo>
                  <a:pt x="5576078" y="3352311"/>
                  <a:pt x="5583773" y="3342051"/>
                  <a:pt x="5588903" y="3344616"/>
                </a:cubicBezTo>
                <a:cubicBezTo>
                  <a:pt x="5586338" y="3354882"/>
                  <a:pt x="5586338" y="3362570"/>
                  <a:pt x="5576078" y="3360007"/>
                </a:cubicBezTo>
                <a:cubicBezTo>
                  <a:pt x="5579926" y="3368989"/>
                  <a:pt x="5586338" y="3375397"/>
                  <a:pt x="5591468" y="3381806"/>
                </a:cubicBezTo>
                <a:lnTo>
                  <a:pt x="5592665" y="3383710"/>
                </a:lnTo>
                <a:lnTo>
                  <a:pt x="5594033" y="3383095"/>
                </a:lnTo>
                <a:cubicBezTo>
                  <a:pt x="5595957" y="3383736"/>
                  <a:pt x="5596598" y="3384698"/>
                  <a:pt x="5596357" y="3385740"/>
                </a:cubicBezTo>
                <a:lnTo>
                  <a:pt x="5594905" y="3387271"/>
                </a:lnTo>
                <a:lnTo>
                  <a:pt x="5597720" y="3391745"/>
                </a:lnTo>
                <a:cubicBezTo>
                  <a:pt x="5599162" y="3395272"/>
                  <a:pt x="5599804" y="3399119"/>
                  <a:pt x="5599162" y="3403608"/>
                </a:cubicBezTo>
                <a:cubicBezTo>
                  <a:pt x="5609422" y="3406173"/>
                  <a:pt x="5609422" y="3398479"/>
                  <a:pt x="5617117" y="3401044"/>
                </a:cubicBezTo>
                <a:cubicBezTo>
                  <a:pt x="5622247" y="3408738"/>
                  <a:pt x="5614552" y="3411303"/>
                  <a:pt x="5619682" y="3418998"/>
                </a:cubicBezTo>
                <a:cubicBezTo>
                  <a:pt x="5609422" y="3418998"/>
                  <a:pt x="5611987" y="3429257"/>
                  <a:pt x="5606857" y="3431822"/>
                </a:cubicBezTo>
                <a:cubicBezTo>
                  <a:pt x="5614552" y="3436952"/>
                  <a:pt x="5619682" y="3444647"/>
                  <a:pt x="5622247" y="3454906"/>
                </a:cubicBezTo>
                <a:cubicBezTo>
                  <a:pt x="5619682" y="3454906"/>
                  <a:pt x="5619682" y="3454906"/>
                  <a:pt x="5617117" y="3454906"/>
                </a:cubicBezTo>
                <a:cubicBezTo>
                  <a:pt x="5619682" y="3465166"/>
                  <a:pt x="5617117" y="3462601"/>
                  <a:pt x="5619682" y="3472861"/>
                </a:cubicBezTo>
                <a:cubicBezTo>
                  <a:pt x="5611987" y="3490815"/>
                  <a:pt x="5591468" y="3519029"/>
                  <a:pt x="5611987" y="3539548"/>
                </a:cubicBezTo>
                <a:cubicBezTo>
                  <a:pt x="5609422" y="3554937"/>
                  <a:pt x="5611987" y="3562632"/>
                  <a:pt x="5611987" y="3575457"/>
                </a:cubicBezTo>
                <a:cubicBezTo>
                  <a:pt x="5614552" y="3575457"/>
                  <a:pt x="5617117" y="3572891"/>
                  <a:pt x="5617117" y="3570326"/>
                </a:cubicBezTo>
                <a:cubicBezTo>
                  <a:pt x="5622247" y="3585716"/>
                  <a:pt x="5601727" y="3611365"/>
                  <a:pt x="5619682" y="3624189"/>
                </a:cubicBezTo>
                <a:cubicBezTo>
                  <a:pt x="5622247" y="3621624"/>
                  <a:pt x="5627376" y="3621624"/>
                  <a:pt x="5632506" y="3621624"/>
                </a:cubicBezTo>
                <a:cubicBezTo>
                  <a:pt x="5632506" y="3624189"/>
                  <a:pt x="5629941" y="3624189"/>
                  <a:pt x="5629941" y="3629319"/>
                </a:cubicBezTo>
                <a:cubicBezTo>
                  <a:pt x="5629941" y="3637014"/>
                  <a:pt x="5637636" y="3626754"/>
                  <a:pt x="5637636" y="3624189"/>
                </a:cubicBezTo>
                <a:cubicBezTo>
                  <a:pt x="5645330" y="3631884"/>
                  <a:pt x="5624811" y="3634449"/>
                  <a:pt x="5622247" y="3642143"/>
                </a:cubicBezTo>
                <a:cubicBezTo>
                  <a:pt x="5624812" y="3643426"/>
                  <a:pt x="5629300" y="3640861"/>
                  <a:pt x="5634430" y="3637655"/>
                </a:cubicBezTo>
                <a:lnTo>
                  <a:pt x="5639752" y="3634888"/>
                </a:lnTo>
                <a:lnTo>
                  <a:pt x="5645215" y="3630837"/>
                </a:lnTo>
                <a:lnTo>
                  <a:pt x="5647989" y="3630604"/>
                </a:lnTo>
                <a:lnTo>
                  <a:pt x="5650460" y="3629319"/>
                </a:lnTo>
                <a:lnTo>
                  <a:pt x="5648774" y="3630538"/>
                </a:lnTo>
                <a:lnTo>
                  <a:pt x="5663285" y="3629319"/>
                </a:lnTo>
                <a:cubicBezTo>
                  <a:pt x="5668415" y="3639579"/>
                  <a:pt x="5676110" y="3644708"/>
                  <a:pt x="5676110" y="3652403"/>
                </a:cubicBezTo>
                <a:cubicBezTo>
                  <a:pt x="5664568" y="3676770"/>
                  <a:pt x="5645972" y="3669717"/>
                  <a:pt x="5637957" y="3657213"/>
                </a:cubicBezTo>
                <a:lnTo>
                  <a:pt x="5636262" y="3639583"/>
                </a:lnTo>
                <a:lnTo>
                  <a:pt x="5623850" y="3648556"/>
                </a:lnTo>
                <a:cubicBezTo>
                  <a:pt x="5614552" y="3654327"/>
                  <a:pt x="5605575" y="3660097"/>
                  <a:pt x="5599162" y="3667792"/>
                </a:cubicBezTo>
                <a:cubicBezTo>
                  <a:pt x="5599162" y="3670357"/>
                  <a:pt x="5601727" y="3670357"/>
                  <a:pt x="5601727" y="3672922"/>
                </a:cubicBezTo>
                <a:cubicBezTo>
                  <a:pt x="5611987" y="3675487"/>
                  <a:pt x="5609422" y="3665228"/>
                  <a:pt x="5619682" y="3667792"/>
                </a:cubicBezTo>
                <a:cubicBezTo>
                  <a:pt x="5619682" y="3678052"/>
                  <a:pt x="5604292" y="3670357"/>
                  <a:pt x="5606857" y="3680617"/>
                </a:cubicBezTo>
                <a:cubicBezTo>
                  <a:pt x="5599162" y="3670357"/>
                  <a:pt x="5586338" y="3672922"/>
                  <a:pt x="5586338" y="3688312"/>
                </a:cubicBezTo>
                <a:cubicBezTo>
                  <a:pt x="5581208" y="3688312"/>
                  <a:pt x="5573513" y="3690877"/>
                  <a:pt x="5565819" y="3693441"/>
                </a:cubicBezTo>
                <a:cubicBezTo>
                  <a:pt x="5576078" y="3721655"/>
                  <a:pt x="5578643" y="3752434"/>
                  <a:pt x="5573513" y="3788342"/>
                </a:cubicBezTo>
                <a:cubicBezTo>
                  <a:pt x="5578643" y="3788342"/>
                  <a:pt x="5576078" y="3796037"/>
                  <a:pt x="5581208" y="3796037"/>
                </a:cubicBezTo>
                <a:cubicBezTo>
                  <a:pt x="5581208" y="3801167"/>
                  <a:pt x="5576078" y="3798602"/>
                  <a:pt x="5573513" y="3796037"/>
                </a:cubicBezTo>
                <a:cubicBezTo>
                  <a:pt x="5558124" y="3872984"/>
                  <a:pt x="5514521" y="3957625"/>
                  <a:pt x="5470918" y="4034572"/>
                </a:cubicBezTo>
                <a:cubicBezTo>
                  <a:pt x="5481177" y="4042267"/>
                  <a:pt x="5491437" y="4049962"/>
                  <a:pt x="5501696" y="4057656"/>
                </a:cubicBezTo>
                <a:cubicBezTo>
                  <a:pt x="5476047" y="4073046"/>
                  <a:pt x="5470918" y="4103824"/>
                  <a:pt x="5465788" y="4132038"/>
                </a:cubicBezTo>
                <a:cubicBezTo>
                  <a:pt x="5450398" y="4129473"/>
                  <a:pt x="5435009" y="4124343"/>
                  <a:pt x="5419620" y="4121778"/>
                </a:cubicBezTo>
                <a:cubicBezTo>
                  <a:pt x="5406795" y="4144863"/>
                  <a:pt x="5396536" y="4165382"/>
                  <a:pt x="5388841" y="4183336"/>
                </a:cubicBezTo>
                <a:cubicBezTo>
                  <a:pt x="5468353" y="4162817"/>
                  <a:pt x="5552994" y="4157687"/>
                  <a:pt x="5632506" y="4155122"/>
                </a:cubicBezTo>
                <a:cubicBezTo>
                  <a:pt x="5637636" y="4149992"/>
                  <a:pt x="5640201" y="4142298"/>
                  <a:pt x="5647896" y="4147427"/>
                </a:cubicBezTo>
                <a:cubicBezTo>
                  <a:pt x="5642765" y="4142298"/>
                  <a:pt x="5655590" y="4134603"/>
                  <a:pt x="5655590" y="4124343"/>
                </a:cubicBezTo>
                <a:cubicBezTo>
                  <a:pt x="5658155" y="4124343"/>
                  <a:pt x="5658155" y="4129473"/>
                  <a:pt x="5660720" y="4129473"/>
                </a:cubicBezTo>
                <a:cubicBezTo>
                  <a:pt x="5670979" y="4111519"/>
                  <a:pt x="5676109" y="4091000"/>
                  <a:pt x="5645330" y="4083305"/>
                </a:cubicBezTo>
                <a:cubicBezTo>
                  <a:pt x="5645330" y="4065351"/>
                  <a:pt x="5645330" y="4039702"/>
                  <a:pt x="5653025" y="4016618"/>
                </a:cubicBezTo>
                <a:cubicBezTo>
                  <a:pt x="5650460" y="4011488"/>
                  <a:pt x="5647896" y="4016618"/>
                  <a:pt x="5640201" y="4014053"/>
                </a:cubicBezTo>
                <a:cubicBezTo>
                  <a:pt x="5653025" y="3990969"/>
                  <a:pt x="5650460" y="3967885"/>
                  <a:pt x="5658155" y="3939671"/>
                </a:cubicBezTo>
                <a:cubicBezTo>
                  <a:pt x="5668414" y="3949931"/>
                  <a:pt x="5642765" y="3965320"/>
                  <a:pt x="5663285" y="3967885"/>
                </a:cubicBezTo>
                <a:cubicBezTo>
                  <a:pt x="5653025" y="3978145"/>
                  <a:pt x="5653025" y="4001228"/>
                  <a:pt x="5650460" y="4008923"/>
                </a:cubicBezTo>
                <a:lnTo>
                  <a:pt x="5652849" y="4006773"/>
                </a:lnTo>
                <a:lnTo>
                  <a:pt x="5653827" y="4000989"/>
                </a:lnTo>
                <a:cubicBezTo>
                  <a:pt x="5654788" y="4000107"/>
                  <a:pt x="5656231" y="3999947"/>
                  <a:pt x="5658155" y="4001230"/>
                </a:cubicBezTo>
                <a:lnTo>
                  <a:pt x="5658155" y="4001997"/>
                </a:lnTo>
                <a:lnTo>
                  <a:pt x="5660479" y="3999906"/>
                </a:lnTo>
                <a:cubicBezTo>
                  <a:pt x="5667453" y="3989686"/>
                  <a:pt x="5666491" y="3976220"/>
                  <a:pt x="5668414" y="3962755"/>
                </a:cubicBezTo>
                <a:cubicBezTo>
                  <a:pt x="5670979" y="3967885"/>
                  <a:pt x="5676109" y="4019183"/>
                  <a:pt x="5653025" y="4021748"/>
                </a:cubicBezTo>
                <a:cubicBezTo>
                  <a:pt x="5642765" y="4047397"/>
                  <a:pt x="5660720" y="4044832"/>
                  <a:pt x="5660720" y="4070480"/>
                </a:cubicBezTo>
                <a:cubicBezTo>
                  <a:pt x="5673544" y="4062786"/>
                  <a:pt x="5681239" y="4052526"/>
                  <a:pt x="5696628" y="4047397"/>
                </a:cubicBezTo>
                <a:cubicBezTo>
                  <a:pt x="5694063" y="4044832"/>
                  <a:pt x="5694063" y="4037137"/>
                  <a:pt x="5683804" y="4039702"/>
                </a:cubicBezTo>
                <a:cubicBezTo>
                  <a:pt x="5683804" y="4029442"/>
                  <a:pt x="5686369" y="4032007"/>
                  <a:pt x="5683804" y="4021748"/>
                </a:cubicBezTo>
                <a:cubicBezTo>
                  <a:pt x="5688934" y="4024313"/>
                  <a:pt x="5691499" y="4019183"/>
                  <a:pt x="5691499" y="4014053"/>
                </a:cubicBezTo>
                <a:cubicBezTo>
                  <a:pt x="5696628" y="4021748"/>
                  <a:pt x="5691499" y="4026877"/>
                  <a:pt x="5691499" y="4039702"/>
                </a:cubicBezTo>
                <a:cubicBezTo>
                  <a:pt x="5709453" y="4019183"/>
                  <a:pt x="5709453" y="3990969"/>
                  <a:pt x="5722277" y="3967885"/>
                </a:cubicBezTo>
                <a:cubicBezTo>
                  <a:pt x="5712018" y="3952496"/>
                  <a:pt x="5696628" y="3934541"/>
                  <a:pt x="5706888" y="3924282"/>
                </a:cubicBezTo>
                <a:cubicBezTo>
                  <a:pt x="5704323" y="3921717"/>
                  <a:pt x="5701758" y="3916587"/>
                  <a:pt x="5694063" y="3916587"/>
                </a:cubicBezTo>
                <a:cubicBezTo>
                  <a:pt x="5695346" y="3906327"/>
                  <a:pt x="5700476" y="3898633"/>
                  <a:pt x="5705285" y="3890617"/>
                </a:cubicBezTo>
                <a:lnTo>
                  <a:pt x="5708365" y="3881378"/>
                </a:lnTo>
                <a:lnTo>
                  <a:pt x="5707209" y="3873947"/>
                </a:lnTo>
                <a:cubicBezTo>
                  <a:pt x="5707529" y="3867855"/>
                  <a:pt x="5708171" y="3861442"/>
                  <a:pt x="5706888" y="3857595"/>
                </a:cubicBezTo>
                <a:lnTo>
                  <a:pt x="5712303" y="3869564"/>
                </a:lnTo>
                <a:lnTo>
                  <a:pt x="5714583" y="3862724"/>
                </a:lnTo>
                <a:cubicBezTo>
                  <a:pt x="5722277" y="3878114"/>
                  <a:pt x="5704323" y="3890938"/>
                  <a:pt x="5712018" y="3903762"/>
                </a:cubicBezTo>
                <a:cubicBezTo>
                  <a:pt x="5709453" y="3901198"/>
                  <a:pt x="5706888" y="3901198"/>
                  <a:pt x="5704323" y="3906328"/>
                </a:cubicBezTo>
                <a:cubicBezTo>
                  <a:pt x="5704323" y="3914022"/>
                  <a:pt x="5719712" y="3898633"/>
                  <a:pt x="5717148" y="3911457"/>
                </a:cubicBezTo>
                <a:cubicBezTo>
                  <a:pt x="5724842" y="3906328"/>
                  <a:pt x="5724842" y="3893503"/>
                  <a:pt x="5729972" y="3885808"/>
                </a:cubicBezTo>
                <a:cubicBezTo>
                  <a:pt x="5732537" y="3883244"/>
                  <a:pt x="5727407" y="3906328"/>
                  <a:pt x="5732537" y="3890938"/>
                </a:cubicBezTo>
                <a:cubicBezTo>
                  <a:pt x="5740231" y="3890938"/>
                  <a:pt x="5732537" y="3901198"/>
                  <a:pt x="5727407" y="3898633"/>
                </a:cubicBezTo>
                <a:cubicBezTo>
                  <a:pt x="5732537" y="3908893"/>
                  <a:pt x="5727407" y="3916587"/>
                  <a:pt x="5727407" y="3929411"/>
                </a:cubicBezTo>
                <a:cubicBezTo>
                  <a:pt x="5729972" y="3924282"/>
                  <a:pt x="5732537" y="3916587"/>
                  <a:pt x="5735102" y="3908893"/>
                </a:cubicBezTo>
                <a:cubicBezTo>
                  <a:pt x="5742797" y="3914022"/>
                  <a:pt x="5732537" y="3926847"/>
                  <a:pt x="5729972" y="3934541"/>
                </a:cubicBezTo>
                <a:cubicBezTo>
                  <a:pt x="5740231" y="3942236"/>
                  <a:pt x="5732537" y="3947366"/>
                  <a:pt x="5732537" y="3957625"/>
                </a:cubicBezTo>
                <a:cubicBezTo>
                  <a:pt x="5742797" y="3942236"/>
                  <a:pt x="5745361" y="3937106"/>
                  <a:pt x="5750491" y="3914022"/>
                </a:cubicBezTo>
                <a:cubicBezTo>
                  <a:pt x="5758186" y="3911457"/>
                  <a:pt x="5745361" y="3929411"/>
                  <a:pt x="5755621" y="3931976"/>
                </a:cubicBezTo>
                <a:cubicBezTo>
                  <a:pt x="5760751" y="3929411"/>
                  <a:pt x="5755621" y="3919152"/>
                  <a:pt x="5763316" y="3919152"/>
                </a:cubicBezTo>
                <a:cubicBezTo>
                  <a:pt x="5760751" y="3929411"/>
                  <a:pt x="5750491" y="3957625"/>
                  <a:pt x="5763316" y="3973015"/>
                </a:cubicBezTo>
                <a:cubicBezTo>
                  <a:pt x="5755621" y="4006358"/>
                  <a:pt x="5750491" y="4008923"/>
                  <a:pt x="5750491" y="4047397"/>
                </a:cubicBezTo>
                <a:cubicBezTo>
                  <a:pt x="5745361" y="4044832"/>
                  <a:pt x="5735102" y="4062786"/>
                  <a:pt x="5747926" y="4067916"/>
                </a:cubicBezTo>
                <a:cubicBezTo>
                  <a:pt x="5742797" y="4075611"/>
                  <a:pt x="5737667" y="4073046"/>
                  <a:pt x="5742797" y="4083305"/>
                </a:cubicBezTo>
                <a:cubicBezTo>
                  <a:pt x="5750491" y="4085870"/>
                  <a:pt x="5747926" y="4093565"/>
                  <a:pt x="5760751" y="4098694"/>
                </a:cubicBezTo>
                <a:cubicBezTo>
                  <a:pt x="5753056" y="4108954"/>
                  <a:pt x="5750491" y="4137168"/>
                  <a:pt x="5737667" y="4134603"/>
                </a:cubicBezTo>
                <a:cubicBezTo>
                  <a:pt x="5737667" y="4142298"/>
                  <a:pt x="5735102" y="4147427"/>
                  <a:pt x="5732537" y="4155122"/>
                </a:cubicBezTo>
                <a:cubicBezTo>
                  <a:pt x="5758186" y="4155122"/>
                  <a:pt x="5796659" y="4155122"/>
                  <a:pt x="5819743" y="4116649"/>
                </a:cubicBezTo>
                <a:cubicBezTo>
                  <a:pt x="5830003" y="4093565"/>
                  <a:pt x="5835132" y="4067916"/>
                  <a:pt x="5847957" y="4047397"/>
                </a:cubicBezTo>
                <a:cubicBezTo>
                  <a:pt x="5835132" y="4039702"/>
                  <a:pt x="5830003" y="4011488"/>
                  <a:pt x="5814614" y="4011488"/>
                </a:cubicBezTo>
                <a:cubicBezTo>
                  <a:pt x="5830003" y="4006358"/>
                  <a:pt x="5832568" y="4021748"/>
                  <a:pt x="5837697" y="3996099"/>
                </a:cubicBezTo>
                <a:cubicBezTo>
                  <a:pt x="5863346" y="3993534"/>
                  <a:pt x="5853087" y="4019183"/>
                  <a:pt x="5863346" y="4042267"/>
                </a:cubicBezTo>
                <a:cubicBezTo>
                  <a:pt x="5891560" y="4055091"/>
                  <a:pt x="5912079" y="4088435"/>
                  <a:pt x="5947988" y="4080740"/>
                </a:cubicBezTo>
                <a:cubicBezTo>
                  <a:pt x="5968507" y="4075611"/>
                  <a:pt x="5950553" y="4052526"/>
                  <a:pt x="5953118" y="4039702"/>
                </a:cubicBezTo>
                <a:cubicBezTo>
                  <a:pt x="5976202" y="4039702"/>
                  <a:pt x="5989026" y="4091000"/>
                  <a:pt x="5976202" y="4103824"/>
                </a:cubicBezTo>
                <a:cubicBezTo>
                  <a:pt x="5963377" y="4116649"/>
                  <a:pt x="5958247" y="4103824"/>
                  <a:pt x="5950553" y="4098694"/>
                </a:cubicBezTo>
                <a:cubicBezTo>
                  <a:pt x="5935163" y="4116649"/>
                  <a:pt x="5937728" y="4160252"/>
                  <a:pt x="5965942" y="4173076"/>
                </a:cubicBezTo>
                <a:cubicBezTo>
                  <a:pt x="5981332" y="4165382"/>
                  <a:pt x="5971072" y="4149992"/>
                  <a:pt x="5989026" y="4144863"/>
                </a:cubicBezTo>
                <a:cubicBezTo>
                  <a:pt x="5981332" y="4165382"/>
                  <a:pt x="6006981" y="4198725"/>
                  <a:pt x="5996721" y="4216680"/>
                </a:cubicBezTo>
                <a:cubicBezTo>
                  <a:pt x="6009545" y="4208985"/>
                  <a:pt x="6019805" y="4224374"/>
                  <a:pt x="6030064" y="4239764"/>
                </a:cubicBezTo>
                <a:cubicBezTo>
                  <a:pt x="6030064" y="4237199"/>
                  <a:pt x="6027499" y="4234634"/>
                  <a:pt x="6027499" y="4232069"/>
                </a:cubicBezTo>
                <a:cubicBezTo>
                  <a:pt x="6037759" y="4229504"/>
                  <a:pt x="6048019" y="4226939"/>
                  <a:pt x="6053148" y="4234634"/>
                </a:cubicBezTo>
                <a:cubicBezTo>
                  <a:pt x="6053148" y="4247458"/>
                  <a:pt x="6048019" y="4252588"/>
                  <a:pt x="6040324" y="4255153"/>
                </a:cubicBezTo>
                <a:cubicBezTo>
                  <a:pt x="6040324" y="4255153"/>
                  <a:pt x="6037759" y="4255153"/>
                  <a:pt x="6037759" y="4255153"/>
                </a:cubicBezTo>
                <a:cubicBezTo>
                  <a:pt x="6045454" y="4265413"/>
                  <a:pt x="6053148" y="4273107"/>
                  <a:pt x="6063408" y="4270542"/>
                </a:cubicBezTo>
                <a:cubicBezTo>
                  <a:pt x="6086492" y="4250023"/>
                  <a:pt x="6096752" y="4242329"/>
                  <a:pt x="6119836" y="4239764"/>
                </a:cubicBezTo>
                <a:lnTo>
                  <a:pt x="6112855" y="4251065"/>
                </a:lnTo>
                <a:lnTo>
                  <a:pt x="6126409" y="4248180"/>
                </a:lnTo>
                <a:cubicBezTo>
                  <a:pt x="6131058" y="4249542"/>
                  <a:pt x="6135867" y="4252588"/>
                  <a:pt x="6140356" y="4257718"/>
                </a:cubicBezTo>
                <a:cubicBezTo>
                  <a:pt x="6130096" y="4257718"/>
                  <a:pt x="6137790" y="4273108"/>
                  <a:pt x="6137790" y="4273108"/>
                </a:cubicBezTo>
                <a:cubicBezTo>
                  <a:pt x="6127531" y="4291063"/>
                  <a:pt x="6104446" y="4285933"/>
                  <a:pt x="6101881" y="4270543"/>
                </a:cubicBezTo>
                <a:lnTo>
                  <a:pt x="6104829" y="4261911"/>
                </a:lnTo>
                <a:lnTo>
                  <a:pt x="6080080" y="4273428"/>
                </a:lnTo>
                <a:cubicBezTo>
                  <a:pt x="6070462" y="4277115"/>
                  <a:pt x="6060843" y="4280882"/>
                  <a:pt x="6053469" y="4286293"/>
                </a:cubicBezTo>
                <a:lnTo>
                  <a:pt x="6052018" y="4288801"/>
                </a:lnTo>
                <a:lnTo>
                  <a:pt x="6053149" y="4291062"/>
                </a:lnTo>
                <a:cubicBezTo>
                  <a:pt x="6052508" y="4292986"/>
                  <a:pt x="6051867" y="4294909"/>
                  <a:pt x="6055714" y="4296191"/>
                </a:cubicBezTo>
                <a:cubicBezTo>
                  <a:pt x="6055714" y="4298756"/>
                  <a:pt x="6042889" y="4301321"/>
                  <a:pt x="6053149" y="4303887"/>
                </a:cubicBezTo>
                <a:cubicBezTo>
                  <a:pt x="6049943" y="4306451"/>
                  <a:pt x="6046576" y="4307093"/>
                  <a:pt x="6043490" y="4306451"/>
                </a:cubicBezTo>
                <a:lnTo>
                  <a:pt x="6042264" y="4305663"/>
                </a:lnTo>
                <a:lnTo>
                  <a:pt x="6040324" y="4309016"/>
                </a:lnTo>
                <a:cubicBezTo>
                  <a:pt x="6045454" y="4321840"/>
                  <a:pt x="6065973" y="4291062"/>
                  <a:pt x="6065973" y="4314145"/>
                </a:cubicBezTo>
                <a:cubicBezTo>
                  <a:pt x="6042889" y="4352619"/>
                  <a:pt x="6017240" y="4385963"/>
                  <a:pt x="6012110" y="4429566"/>
                </a:cubicBezTo>
                <a:cubicBezTo>
                  <a:pt x="5999286" y="4439825"/>
                  <a:pt x="5991591" y="4432131"/>
                  <a:pt x="5981332" y="4437260"/>
                </a:cubicBezTo>
                <a:cubicBezTo>
                  <a:pt x="5981332" y="4457780"/>
                  <a:pt x="5965942" y="4475734"/>
                  <a:pt x="5955683" y="4493688"/>
                </a:cubicBezTo>
                <a:cubicBezTo>
                  <a:pt x="5971072" y="4527032"/>
                  <a:pt x="5976202" y="4557810"/>
                  <a:pt x="5971072" y="4583459"/>
                </a:cubicBezTo>
                <a:cubicBezTo>
                  <a:pt x="5958247" y="4591154"/>
                  <a:pt x="5947988" y="4596284"/>
                  <a:pt x="5953118" y="4580895"/>
                </a:cubicBezTo>
                <a:cubicBezTo>
                  <a:pt x="5917209" y="4596284"/>
                  <a:pt x="5930034" y="4632192"/>
                  <a:pt x="5912079" y="4655276"/>
                </a:cubicBezTo>
                <a:cubicBezTo>
                  <a:pt x="5891560" y="4668101"/>
                  <a:pt x="5876171" y="4668101"/>
                  <a:pt x="5863346" y="4665536"/>
                </a:cubicBezTo>
                <a:cubicBezTo>
                  <a:pt x="5850522" y="4675795"/>
                  <a:pt x="5860781" y="4673230"/>
                  <a:pt x="5865911" y="4686055"/>
                </a:cubicBezTo>
                <a:cubicBezTo>
                  <a:pt x="5824873" y="4691185"/>
                  <a:pt x="5804354" y="4701444"/>
                  <a:pt x="5765880" y="4693750"/>
                </a:cubicBezTo>
                <a:cubicBezTo>
                  <a:pt x="5755621" y="4721964"/>
                  <a:pt x="5747926" y="4742483"/>
                  <a:pt x="5773575" y="4775826"/>
                </a:cubicBezTo>
                <a:cubicBezTo>
                  <a:pt x="5768445" y="4778391"/>
                  <a:pt x="5765880" y="4780956"/>
                  <a:pt x="5765880" y="4786086"/>
                </a:cubicBezTo>
                <a:cubicBezTo>
                  <a:pt x="5750491" y="4796345"/>
                  <a:pt x="5742797" y="4780956"/>
                  <a:pt x="5732537" y="4773261"/>
                </a:cubicBezTo>
                <a:cubicBezTo>
                  <a:pt x="5727407" y="4783521"/>
                  <a:pt x="5717148" y="4791216"/>
                  <a:pt x="5709453" y="4798910"/>
                </a:cubicBezTo>
                <a:cubicBezTo>
                  <a:pt x="5706888" y="4798910"/>
                  <a:pt x="5706888" y="4796345"/>
                  <a:pt x="5704323" y="4796345"/>
                </a:cubicBezTo>
                <a:cubicBezTo>
                  <a:pt x="5704323" y="4788651"/>
                  <a:pt x="5714583" y="4791216"/>
                  <a:pt x="5714583" y="4783521"/>
                </a:cubicBezTo>
                <a:cubicBezTo>
                  <a:pt x="5701758" y="4775826"/>
                  <a:pt x="5668414" y="4778391"/>
                  <a:pt x="5658155" y="4788651"/>
                </a:cubicBezTo>
                <a:cubicBezTo>
                  <a:pt x="5653025" y="4786086"/>
                  <a:pt x="5645330" y="4780956"/>
                  <a:pt x="5640201" y="4786086"/>
                </a:cubicBezTo>
                <a:cubicBezTo>
                  <a:pt x="5637636" y="4780956"/>
                  <a:pt x="5647896" y="4778391"/>
                  <a:pt x="5655590" y="4778391"/>
                </a:cubicBezTo>
                <a:cubicBezTo>
                  <a:pt x="5665850" y="4775826"/>
                  <a:pt x="5696628" y="4737353"/>
                  <a:pt x="5678674" y="4727093"/>
                </a:cubicBezTo>
                <a:cubicBezTo>
                  <a:pt x="5660720" y="4729658"/>
                  <a:pt x="5640201" y="4745048"/>
                  <a:pt x="5637636" y="4763002"/>
                </a:cubicBezTo>
                <a:cubicBezTo>
                  <a:pt x="5635071" y="4770696"/>
                  <a:pt x="5637636" y="4783521"/>
                  <a:pt x="5627376" y="4783521"/>
                </a:cubicBezTo>
                <a:cubicBezTo>
                  <a:pt x="5622247" y="4778391"/>
                  <a:pt x="5627376" y="4775826"/>
                  <a:pt x="5629941" y="4770696"/>
                </a:cubicBezTo>
                <a:cubicBezTo>
                  <a:pt x="5632506" y="4760437"/>
                  <a:pt x="5627376" y="4755307"/>
                  <a:pt x="5627376" y="4745048"/>
                </a:cubicBezTo>
                <a:cubicBezTo>
                  <a:pt x="5624811" y="4739918"/>
                  <a:pt x="5622247" y="4739918"/>
                  <a:pt x="5619682" y="4739918"/>
                </a:cubicBezTo>
                <a:cubicBezTo>
                  <a:pt x="5629941" y="4724528"/>
                  <a:pt x="5629941" y="4711704"/>
                  <a:pt x="5640201" y="4698879"/>
                </a:cubicBezTo>
                <a:cubicBezTo>
                  <a:pt x="5653025" y="4696315"/>
                  <a:pt x="5665850" y="4693750"/>
                  <a:pt x="5668414" y="4680925"/>
                </a:cubicBezTo>
                <a:cubicBezTo>
                  <a:pt x="5655590" y="4678361"/>
                  <a:pt x="5642765" y="4688620"/>
                  <a:pt x="5635071" y="4696315"/>
                </a:cubicBezTo>
                <a:cubicBezTo>
                  <a:pt x="5640201" y="4688620"/>
                  <a:pt x="5642765" y="4680925"/>
                  <a:pt x="5645330" y="4670666"/>
                </a:cubicBezTo>
                <a:cubicBezTo>
                  <a:pt x="5650460" y="4668101"/>
                  <a:pt x="5655590" y="4668101"/>
                  <a:pt x="5658155" y="4662971"/>
                </a:cubicBezTo>
                <a:cubicBezTo>
                  <a:pt x="5658155" y="4660406"/>
                  <a:pt x="5653025" y="4657841"/>
                  <a:pt x="5653025" y="4660406"/>
                </a:cubicBezTo>
                <a:cubicBezTo>
                  <a:pt x="5650460" y="4655276"/>
                  <a:pt x="5660720" y="4655276"/>
                  <a:pt x="5663285" y="4650147"/>
                </a:cubicBezTo>
                <a:cubicBezTo>
                  <a:pt x="5691499" y="4652712"/>
                  <a:pt x="5712018" y="4637322"/>
                  <a:pt x="5729972" y="4627063"/>
                </a:cubicBezTo>
                <a:cubicBezTo>
                  <a:pt x="5724842" y="4619368"/>
                  <a:pt x="5717148" y="4621933"/>
                  <a:pt x="5712018" y="4621933"/>
                </a:cubicBezTo>
                <a:cubicBezTo>
                  <a:pt x="5688934" y="4624498"/>
                  <a:pt x="5673544" y="4645017"/>
                  <a:pt x="5653025" y="4645017"/>
                </a:cubicBezTo>
                <a:cubicBezTo>
                  <a:pt x="5673544" y="4603978"/>
                  <a:pt x="5742797" y="4614238"/>
                  <a:pt x="5755621" y="4568070"/>
                </a:cubicBezTo>
                <a:cubicBezTo>
                  <a:pt x="5727407" y="4562940"/>
                  <a:pt x="5706888" y="4596284"/>
                  <a:pt x="5676109" y="4588589"/>
                </a:cubicBezTo>
                <a:cubicBezTo>
                  <a:pt x="5688934" y="4570635"/>
                  <a:pt x="5712018" y="4560375"/>
                  <a:pt x="5727407" y="4544986"/>
                </a:cubicBezTo>
                <a:cubicBezTo>
                  <a:pt x="5712018" y="4542421"/>
                  <a:pt x="5699193" y="4552681"/>
                  <a:pt x="5688934" y="4560375"/>
                </a:cubicBezTo>
                <a:cubicBezTo>
                  <a:pt x="5694063" y="4544986"/>
                  <a:pt x="5704323" y="4529597"/>
                  <a:pt x="5699193" y="4509077"/>
                </a:cubicBezTo>
                <a:cubicBezTo>
                  <a:pt x="5676109" y="4521902"/>
                  <a:pt x="5668414" y="4550116"/>
                  <a:pt x="5658155" y="4575765"/>
                </a:cubicBezTo>
                <a:cubicBezTo>
                  <a:pt x="5655590" y="4557810"/>
                  <a:pt x="5650460" y="4544986"/>
                  <a:pt x="5640201" y="4534726"/>
                </a:cubicBezTo>
                <a:cubicBezTo>
                  <a:pt x="5647896" y="4519337"/>
                  <a:pt x="5655590" y="4501383"/>
                  <a:pt x="5673544" y="4496253"/>
                </a:cubicBezTo>
                <a:cubicBezTo>
                  <a:pt x="5678674" y="4498818"/>
                  <a:pt x="5688934" y="4501383"/>
                  <a:pt x="5694063" y="4498818"/>
                </a:cubicBezTo>
                <a:cubicBezTo>
                  <a:pt x="5694063" y="4491123"/>
                  <a:pt x="5683804" y="4493688"/>
                  <a:pt x="5676109" y="4493688"/>
                </a:cubicBezTo>
                <a:cubicBezTo>
                  <a:pt x="5688934" y="4485994"/>
                  <a:pt x="5704323" y="4478299"/>
                  <a:pt x="5701758" y="4460345"/>
                </a:cubicBezTo>
                <a:cubicBezTo>
                  <a:pt x="5699193" y="4455215"/>
                  <a:pt x="5691499" y="4462909"/>
                  <a:pt x="5683804" y="4460345"/>
                </a:cubicBezTo>
                <a:cubicBezTo>
                  <a:pt x="5683804" y="4450085"/>
                  <a:pt x="5686369" y="4444955"/>
                  <a:pt x="5681239" y="4439825"/>
                </a:cubicBezTo>
                <a:cubicBezTo>
                  <a:pt x="5665850" y="4447520"/>
                  <a:pt x="5668414" y="4468039"/>
                  <a:pt x="5665850" y="4485994"/>
                </a:cubicBezTo>
                <a:cubicBezTo>
                  <a:pt x="5660720" y="4488558"/>
                  <a:pt x="5663285" y="4485994"/>
                  <a:pt x="5660720" y="4483429"/>
                </a:cubicBezTo>
                <a:cubicBezTo>
                  <a:pt x="5658155" y="4485994"/>
                  <a:pt x="5660720" y="4491123"/>
                  <a:pt x="5655590" y="4491123"/>
                </a:cubicBezTo>
                <a:cubicBezTo>
                  <a:pt x="5658155" y="4457780"/>
                  <a:pt x="5665850" y="4419306"/>
                  <a:pt x="5647896" y="4396222"/>
                </a:cubicBezTo>
                <a:cubicBezTo>
                  <a:pt x="5655590" y="4432131"/>
                  <a:pt x="5653025" y="4493688"/>
                  <a:pt x="5635071" y="4524467"/>
                </a:cubicBezTo>
                <a:cubicBezTo>
                  <a:pt x="5629941" y="4521902"/>
                  <a:pt x="5627376" y="4519337"/>
                  <a:pt x="5622247" y="4516772"/>
                </a:cubicBezTo>
                <a:cubicBezTo>
                  <a:pt x="5619682" y="4524467"/>
                  <a:pt x="5629941" y="4532161"/>
                  <a:pt x="5627376" y="4544986"/>
                </a:cubicBezTo>
                <a:cubicBezTo>
                  <a:pt x="5622247" y="4542421"/>
                  <a:pt x="5619682" y="4539856"/>
                  <a:pt x="5614552" y="4537291"/>
                </a:cubicBezTo>
                <a:cubicBezTo>
                  <a:pt x="5606857" y="4542421"/>
                  <a:pt x="5611987" y="4547551"/>
                  <a:pt x="5611987" y="4555246"/>
                </a:cubicBezTo>
                <a:cubicBezTo>
                  <a:pt x="5606857" y="4555246"/>
                  <a:pt x="5606857" y="4550116"/>
                  <a:pt x="5604292" y="4550116"/>
                </a:cubicBezTo>
                <a:cubicBezTo>
                  <a:pt x="5608140" y="4557810"/>
                  <a:pt x="5613270" y="4566146"/>
                  <a:pt x="5616796" y="4574482"/>
                </a:cubicBezTo>
                <a:lnTo>
                  <a:pt x="5619338" y="4595944"/>
                </a:lnTo>
                <a:lnTo>
                  <a:pt x="5624812" y="4591154"/>
                </a:lnTo>
                <a:cubicBezTo>
                  <a:pt x="5635072" y="4591154"/>
                  <a:pt x="5637636" y="4586024"/>
                  <a:pt x="5642766" y="4588589"/>
                </a:cubicBezTo>
                <a:cubicBezTo>
                  <a:pt x="5632507" y="4596284"/>
                  <a:pt x="5629942" y="4609109"/>
                  <a:pt x="5619682" y="4614239"/>
                </a:cubicBezTo>
                <a:cubicBezTo>
                  <a:pt x="5619682" y="4611674"/>
                  <a:pt x="5619682" y="4603979"/>
                  <a:pt x="5609423" y="4606544"/>
                </a:cubicBezTo>
                <a:cubicBezTo>
                  <a:pt x="5610705" y="4601414"/>
                  <a:pt x="5613911" y="4599490"/>
                  <a:pt x="5617117" y="4597887"/>
                </a:cubicBezTo>
                <a:lnTo>
                  <a:pt x="5617904" y="4597198"/>
                </a:lnTo>
                <a:lnTo>
                  <a:pt x="5606755" y="4586845"/>
                </a:lnTo>
                <a:lnTo>
                  <a:pt x="5606857" y="4588589"/>
                </a:lnTo>
                <a:lnTo>
                  <a:pt x="5605630" y="4585801"/>
                </a:lnTo>
                <a:lnTo>
                  <a:pt x="5583773" y="4565505"/>
                </a:lnTo>
                <a:cubicBezTo>
                  <a:pt x="5568384" y="4555246"/>
                  <a:pt x="5555559" y="4547551"/>
                  <a:pt x="5537605" y="4542421"/>
                </a:cubicBezTo>
                <a:cubicBezTo>
                  <a:pt x="5540170" y="4557810"/>
                  <a:pt x="5563254" y="4570635"/>
                  <a:pt x="5578643" y="4583459"/>
                </a:cubicBezTo>
                <a:cubicBezTo>
                  <a:pt x="5591468" y="4593719"/>
                  <a:pt x="5604292" y="4606543"/>
                  <a:pt x="5617117" y="4614238"/>
                </a:cubicBezTo>
                <a:cubicBezTo>
                  <a:pt x="5609422" y="4632192"/>
                  <a:pt x="5611987" y="4662971"/>
                  <a:pt x="5606857" y="4683490"/>
                </a:cubicBezTo>
                <a:cubicBezTo>
                  <a:pt x="5601727" y="4683490"/>
                  <a:pt x="5604292" y="4680925"/>
                  <a:pt x="5599162" y="4680925"/>
                </a:cubicBezTo>
                <a:cubicBezTo>
                  <a:pt x="5596598" y="4688620"/>
                  <a:pt x="5601727" y="4691185"/>
                  <a:pt x="5604292" y="4698879"/>
                </a:cubicBezTo>
                <a:cubicBezTo>
                  <a:pt x="5609422" y="4719399"/>
                  <a:pt x="5604292" y="4742483"/>
                  <a:pt x="5601727" y="4763002"/>
                </a:cubicBezTo>
                <a:cubicBezTo>
                  <a:pt x="5594033" y="4752742"/>
                  <a:pt x="5594033" y="4737353"/>
                  <a:pt x="5578643" y="4737353"/>
                </a:cubicBezTo>
                <a:cubicBezTo>
                  <a:pt x="5583773" y="4721964"/>
                  <a:pt x="5583773" y="4688620"/>
                  <a:pt x="5570949" y="4680925"/>
                </a:cubicBezTo>
                <a:cubicBezTo>
                  <a:pt x="5560689" y="4688620"/>
                  <a:pt x="5555559" y="4698879"/>
                  <a:pt x="5552994" y="4711704"/>
                </a:cubicBezTo>
                <a:cubicBezTo>
                  <a:pt x="5550430" y="4709139"/>
                  <a:pt x="5550430" y="4706574"/>
                  <a:pt x="5547864" y="4704009"/>
                </a:cubicBezTo>
                <a:cubicBezTo>
                  <a:pt x="5550430" y="4691185"/>
                  <a:pt x="5552994" y="4680925"/>
                  <a:pt x="5550430" y="4668101"/>
                </a:cubicBezTo>
                <a:cubicBezTo>
                  <a:pt x="5537605" y="4670666"/>
                  <a:pt x="5535040" y="4683490"/>
                  <a:pt x="5532475" y="4693750"/>
                </a:cubicBezTo>
                <a:cubicBezTo>
                  <a:pt x="5529910" y="4693750"/>
                  <a:pt x="5527345" y="4691185"/>
                  <a:pt x="5524781" y="4691185"/>
                </a:cubicBezTo>
                <a:cubicBezTo>
                  <a:pt x="5522216" y="4693750"/>
                  <a:pt x="5522216" y="4693750"/>
                  <a:pt x="5522216" y="4691185"/>
                </a:cubicBezTo>
                <a:cubicBezTo>
                  <a:pt x="5522216" y="4691185"/>
                  <a:pt x="5519651" y="4691185"/>
                  <a:pt x="5519651" y="4691185"/>
                </a:cubicBezTo>
                <a:cubicBezTo>
                  <a:pt x="5514521" y="4680925"/>
                  <a:pt x="5509391" y="4670666"/>
                  <a:pt x="5496567" y="4665536"/>
                </a:cubicBezTo>
                <a:cubicBezTo>
                  <a:pt x="5494002" y="4670666"/>
                  <a:pt x="5491437" y="4675795"/>
                  <a:pt x="5491437" y="4683490"/>
                </a:cubicBezTo>
                <a:cubicBezTo>
                  <a:pt x="5473483" y="4678361"/>
                  <a:pt x="5455529" y="4670666"/>
                  <a:pt x="5440139" y="4655276"/>
                </a:cubicBezTo>
                <a:cubicBezTo>
                  <a:pt x="5368322" y="4647581"/>
                  <a:pt x="5296505" y="4642452"/>
                  <a:pt x="5222123" y="4634757"/>
                </a:cubicBezTo>
                <a:cubicBezTo>
                  <a:pt x="5281116" y="4721964"/>
                  <a:pt x="5322154" y="4855338"/>
                  <a:pt x="5224688" y="4922025"/>
                </a:cubicBezTo>
                <a:cubicBezTo>
                  <a:pt x="5229818" y="4947674"/>
                  <a:pt x="5250337" y="4955369"/>
                  <a:pt x="5283680" y="4950239"/>
                </a:cubicBezTo>
                <a:cubicBezTo>
                  <a:pt x="5242642" y="4970758"/>
                  <a:pt x="5188779" y="4942544"/>
                  <a:pt x="5181085" y="5022056"/>
                </a:cubicBezTo>
                <a:cubicBezTo>
                  <a:pt x="5224688" y="5106698"/>
                  <a:pt x="5332414" y="5073354"/>
                  <a:pt x="5355498" y="5152866"/>
                </a:cubicBezTo>
                <a:cubicBezTo>
                  <a:pt x="5365757" y="5186209"/>
                  <a:pt x="5260597" y="5240072"/>
                  <a:pt x="5355498" y="5255461"/>
                </a:cubicBezTo>
                <a:cubicBezTo>
                  <a:pt x="5342673" y="5306759"/>
                  <a:pt x="5237513" y="5263156"/>
                  <a:pt x="5237513" y="5327278"/>
                </a:cubicBezTo>
                <a:cubicBezTo>
                  <a:pt x="5229818" y="5358057"/>
                  <a:pt x="5258031" y="5352927"/>
                  <a:pt x="5281116" y="5355492"/>
                </a:cubicBezTo>
                <a:cubicBezTo>
                  <a:pt x="5263162" y="5396531"/>
                  <a:pt x="5227253" y="5422179"/>
                  <a:pt x="5193909" y="5447828"/>
                </a:cubicBezTo>
                <a:cubicBezTo>
                  <a:pt x="5196474" y="5437569"/>
                  <a:pt x="5199039" y="5424744"/>
                  <a:pt x="5196474" y="5417049"/>
                </a:cubicBezTo>
                <a:cubicBezTo>
                  <a:pt x="5204169" y="5411920"/>
                  <a:pt x="5214428" y="5409355"/>
                  <a:pt x="5216993" y="5401660"/>
                </a:cubicBezTo>
                <a:cubicBezTo>
                  <a:pt x="5214428" y="5396531"/>
                  <a:pt x="5204169" y="5399095"/>
                  <a:pt x="5209299" y="5391400"/>
                </a:cubicBezTo>
                <a:cubicBezTo>
                  <a:pt x="5204169" y="5393965"/>
                  <a:pt x="5204169" y="5393965"/>
                  <a:pt x="5201604" y="5396531"/>
                </a:cubicBezTo>
                <a:cubicBezTo>
                  <a:pt x="5196474" y="5393965"/>
                  <a:pt x="5204169" y="5391400"/>
                  <a:pt x="5201604" y="5386271"/>
                </a:cubicBezTo>
                <a:cubicBezTo>
                  <a:pt x="5193909" y="5386271"/>
                  <a:pt x="5196474" y="5393965"/>
                  <a:pt x="5191345" y="5393965"/>
                </a:cubicBezTo>
                <a:cubicBezTo>
                  <a:pt x="5191345" y="5388836"/>
                  <a:pt x="5188779" y="5386271"/>
                  <a:pt x="5186215" y="5383706"/>
                </a:cubicBezTo>
                <a:cubicBezTo>
                  <a:pt x="5181085" y="5391400"/>
                  <a:pt x="5186215" y="5404225"/>
                  <a:pt x="5191345" y="5409355"/>
                </a:cubicBezTo>
                <a:cubicBezTo>
                  <a:pt x="5191345" y="5422179"/>
                  <a:pt x="5191345" y="5440134"/>
                  <a:pt x="5188779" y="5455523"/>
                </a:cubicBezTo>
                <a:cubicBezTo>
                  <a:pt x="5183650" y="5460653"/>
                  <a:pt x="5175955" y="5465783"/>
                  <a:pt x="5170825" y="5470912"/>
                </a:cubicBezTo>
                <a:cubicBezTo>
                  <a:pt x="5170825" y="5470912"/>
                  <a:pt x="5168260" y="5468347"/>
                  <a:pt x="5170825" y="5465783"/>
                </a:cubicBezTo>
                <a:cubicBezTo>
                  <a:pt x="5165696" y="5468347"/>
                  <a:pt x="5163131" y="5460653"/>
                  <a:pt x="5160566" y="5455523"/>
                </a:cubicBezTo>
                <a:cubicBezTo>
                  <a:pt x="5155436" y="5460653"/>
                  <a:pt x="5150306" y="5468347"/>
                  <a:pt x="5152871" y="5476042"/>
                </a:cubicBezTo>
                <a:cubicBezTo>
                  <a:pt x="5150306" y="5481172"/>
                  <a:pt x="5145176" y="5468347"/>
                  <a:pt x="5140047" y="5468347"/>
                </a:cubicBezTo>
                <a:cubicBezTo>
                  <a:pt x="5132352" y="5478607"/>
                  <a:pt x="5145176" y="5486302"/>
                  <a:pt x="5152871" y="5491431"/>
                </a:cubicBezTo>
                <a:cubicBezTo>
                  <a:pt x="5145176" y="5501691"/>
                  <a:pt x="5137482" y="5509386"/>
                  <a:pt x="5132352" y="5522210"/>
                </a:cubicBezTo>
                <a:cubicBezTo>
                  <a:pt x="5137482" y="5545294"/>
                  <a:pt x="5119527" y="5594027"/>
                  <a:pt x="5145176" y="5596592"/>
                </a:cubicBezTo>
                <a:cubicBezTo>
                  <a:pt x="5142611" y="5604287"/>
                  <a:pt x="5142611" y="5611981"/>
                  <a:pt x="5140047" y="5619676"/>
                </a:cubicBezTo>
                <a:cubicBezTo>
                  <a:pt x="5137482" y="5622241"/>
                  <a:pt x="5137482" y="5624806"/>
                  <a:pt x="5134917" y="5627371"/>
                </a:cubicBezTo>
                <a:cubicBezTo>
                  <a:pt x="5129787" y="5629936"/>
                  <a:pt x="5127222" y="5635065"/>
                  <a:pt x="5127222" y="5640195"/>
                </a:cubicBezTo>
                <a:cubicBezTo>
                  <a:pt x="5127222" y="5640195"/>
                  <a:pt x="5127222" y="5642760"/>
                  <a:pt x="5127222" y="5642760"/>
                </a:cubicBezTo>
                <a:cubicBezTo>
                  <a:pt x="5124657" y="5653020"/>
                  <a:pt x="5124657" y="5660714"/>
                  <a:pt x="5122092" y="5668409"/>
                </a:cubicBezTo>
                <a:cubicBezTo>
                  <a:pt x="5022061" y="5665844"/>
                  <a:pt x="4927160" y="5717142"/>
                  <a:pt x="4824565" y="5783829"/>
                </a:cubicBezTo>
                <a:cubicBezTo>
                  <a:pt x="4816870" y="5781264"/>
                  <a:pt x="4811740" y="5778699"/>
                  <a:pt x="4804046" y="5776134"/>
                </a:cubicBezTo>
                <a:cubicBezTo>
                  <a:pt x="4798916" y="5747921"/>
                  <a:pt x="4796351" y="5719707"/>
                  <a:pt x="4793786" y="5688928"/>
                </a:cubicBezTo>
                <a:cubicBezTo>
                  <a:pt x="4793786" y="5686363"/>
                  <a:pt x="4793786" y="5686363"/>
                  <a:pt x="4793786" y="5686363"/>
                </a:cubicBezTo>
                <a:cubicBezTo>
                  <a:pt x="4829694" y="5688928"/>
                  <a:pt x="4863038" y="5691493"/>
                  <a:pt x="4883557" y="5650455"/>
                </a:cubicBezTo>
                <a:cubicBezTo>
                  <a:pt x="4850214" y="5635065"/>
                  <a:pt x="4811740" y="5622241"/>
                  <a:pt x="4778397" y="5617111"/>
                </a:cubicBezTo>
                <a:cubicBezTo>
                  <a:pt x="4775832" y="5594027"/>
                  <a:pt x="4775832" y="5573508"/>
                  <a:pt x="4770702" y="5555554"/>
                </a:cubicBezTo>
                <a:cubicBezTo>
                  <a:pt x="4775832" y="5555554"/>
                  <a:pt x="4780962" y="5555554"/>
                  <a:pt x="4785451" y="5554913"/>
                </a:cubicBezTo>
                <a:lnTo>
                  <a:pt x="4791994" y="5552219"/>
                </a:lnTo>
                <a:lnTo>
                  <a:pt x="4791221" y="5560683"/>
                </a:lnTo>
                <a:cubicBezTo>
                  <a:pt x="4834824" y="5550424"/>
                  <a:pt x="4816870" y="5550424"/>
                  <a:pt x="4863038" y="5560683"/>
                </a:cubicBezTo>
                <a:cubicBezTo>
                  <a:pt x="4865603" y="5527340"/>
                  <a:pt x="4857908" y="5504256"/>
                  <a:pt x="4834824" y="5501691"/>
                </a:cubicBezTo>
                <a:cubicBezTo>
                  <a:pt x="4838672" y="5530546"/>
                  <a:pt x="4805008" y="5523332"/>
                  <a:pt x="4793346" y="5537399"/>
                </a:cubicBezTo>
                <a:lnTo>
                  <a:pt x="4792552" y="5546095"/>
                </a:lnTo>
                <a:lnTo>
                  <a:pt x="4782565" y="5534715"/>
                </a:lnTo>
                <a:cubicBezTo>
                  <a:pt x="4776473" y="5531188"/>
                  <a:pt x="4769419" y="5528623"/>
                  <a:pt x="4763007" y="5524775"/>
                </a:cubicBezTo>
                <a:cubicBezTo>
                  <a:pt x="4757877" y="5511951"/>
                  <a:pt x="4757877" y="5499126"/>
                  <a:pt x="4757877" y="5488866"/>
                </a:cubicBezTo>
                <a:cubicBezTo>
                  <a:pt x="4765572" y="5481172"/>
                  <a:pt x="4778397" y="5481172"/>
                  <a:pt x="4788656" y="5476042"/>
                </a:cubicBezTo>
                <a:cubicBezTo>
                  <a:pt x="4791221" y="5468347"/>
                  <a:pt x="4791221" y="5465783"/>
                  <a:pt x="4796351" y="5458088"/>
                </a:cubicBezTo>
                <a:cubicBezTo>
                  <a:pt x="4793786" y="5452958"/>
                  <a:pt x="4786091" y="5458088"/>
                  <a:pt x="4780962" y="5458088"/>
                </a:cubicBezTo>
                <a:cubicBezTo>
                  <a:pt x="4783526" y="5452958"/>
                  <a:pt x="4786091" y="5450393"/>
                  <a:pt x="4780962" y="5447828"/>
                </a:cubicBezTo>
                <a:cubicBezTo>
                  <a:pt x="4763007" y="5450393"/>
                  <a:pt x="4768137" y="5476042"/>
                  <a:pt x="4752748" y="5481172"/>
                </a:cubicBezTo>
                <a:cubicBezTo>
                  <a:pt x="4755313" y="5476042"/>
                  <a:pt x="4752748" y="5470912"/>
                  <a:pt x="4750183" y="5468347"/>
                </a:cubicBezTo>
                <a:cubicBezTo>
                  <a:pt x="4757877" y="5460653"/>
                  <a:pt x="4768137" y="5458088"/>
                  <a:pt x="4770702" y="5447828"/>
                </a:cubicBezTo>
                <a:cubicBezTo>
                  <a:pt x="4770702" y="5445263"/>
                  <a:pt x="4765572" y="5447828"/>
                  <a:pt x="4763007" y="5447828"/>
                </a:cubicBezTo>
                <a:cubicBezTo>
                  <a:pt x="4768137" y="5440134"/>
                  <a:pt x="4773267" y="5435004"/>
                  <a:pt x="4773267" y="5424744"/>
                </a:cubicBezTo>
                <a:cubicBezTo>
                  <a:pt x="4770702" y="5419614"/>
                  <a:pt x="4765572" y="5419614"/>
                  <a:pt x="4757877" y="5419614"/>
                </a:cubicBezTo>
                <a:cubicBezTo>
                  <a:pt x="4755313" y="5393965"/>
                  <a:pt x="4757877" y="5373446"/>
                  <a:pt x="4757877" y="5350362"/>
                </a:cubicBezTo>
                <a:cubicBezTo>
                  <a:pt x="4773267" y="5347797"/>
                  <a:pt x="4788656" y="5352927"/>
                  <a:pt x="4804046" y="5355492"/>
                </a:cubicBezTo>
                <a:cubicBezTo>
                  <a:pt x="4804046" y="5345233"/>
                  <a:pt x="4793786" y="5345233"/>
                  <a:pt x="4786091" y="5342668"/>
                </a:cubicBezTo>
                <a:cubicBezTo>
                  <a:pt x="4791221" y="5337538"/>
                  <a:pt x="4796351" y="5334973"/>
                  <a:pt x="4796351" y="5327278"/>
                </a:cubicBezTo>
                <a:cubicBezTo>
                  <a:pt x="4791221" y="5322148"/>
                  <a:pt x="4788656" y="5324713"/>
                  <a:pt x="4780962" y="5324713"/>
                </a:cubicBezTo>
                <a:cubicBezTo>
                  <a:pt x="4780962" y="5319584"/>
                  <a:pt x="4788656" y="5322148"/>
                  <a:pt x="4791221" y="5317019"/>
                </a:cubicBezTo>
                <a:cubicBezTo>
                  <a:pt x="4788656" y="5311889"/>
                  <a:pt x="4775832" y="5317019"/>
                  <a:pt x="4773267" y="5314454"/>
                </a:cubicBezTo>
                <a:cubicBezTo>
                  <a:pt x="4775832" y="5309324"/>
                  <a:pt x="4780962" y="5309324"/>
                  <a:pt x="4780962" y="5304194"/>
                </a:cubicBezTo>
                <a:cubicBezTo>
                  <a:pt x="4770702" y="5299064"/>
                  <a:pt x="4768137" y="5311889"/>
                  <a:pt x="4760442" y="5311889"/>
                </a:cubicBezTo>
                <a:cubicBezTo>
                  <a:pt x="4768137" y="5301629"/>
                  <a:pt x="4763007" y="5288805"/>
                  <a:pt x="4763007" y="5278545"/>
                </a:cubicBezTo>
                <a:cubicBezTo>
                  <a:pt x="4757877" y="5281110"/>
                  <a:pt x="4757877" y="5286240"/>
                  <a:pt x="4755313" y="5288805"/>
                </a:cubicBezTo>
                <a:cubicBezTo>
                  <a:pt x="4752748" y="5281110"/>
                  <a:pt x="4757877" y="5278545"/>
                  <a:pt x="4755313" y="5270851"/>
                </a:cubicBezTo>
                <a:cubicBezTo>
                  <a:pt x="4757877" y="5260591"/>
                  <a:pt x="4775832" y="5250331"/>
                  <a:pt x="4770702" y="5240072"/>
                </a:cubicBezTo>
                <a:cubicBezTo>
                  <a:pt x="4765572" y="5242637"/>
                  <a:pt x="4765572" y="5250331"/>
                  <a:pt x="4763007" y="5252896"/>
                </a:cubicBezTo>
                <a:cubicBezTo>
                  <a:pt x="4760442" y="5247767"/>
                  <a:pt x="4768137" y="5229812"/>
                  <a:pt x="4757877" y="5224682"/>
                </a:cubicBezTo>
                <a:cubicBezTo>
                  <a:pt x="4750183" y="5222118"/>
                  <a:pt x="4752748" y="5232377"/>
                  <a:pt x="4747618" y="5232377"/>
                </a:cubicBezTo>
                <a:cubicBezTo>
                  <a:pt x="4750183" y="5211858"/>
                  <a:pt x="4742488" y="5191339"/>
                  <a:pt x="4752748" y="5173385"/>
                </a:cubicBezTo>
                <a:cubicBezTo>
                  <a:pt x="4750183" y="5168255"/>
                  <a:pt x="4750183" y="5170820"/>
                  <a:pt x="4745053" y="5170820"/>
                </a:cubicBezTo>
                <a:cubicBezTo>
                  <a:pt x="4742488" y="5157995"/>
                  <a:pt x="4739923" y="5152866"/>
                  <a:pt x="4739923" y="5140041"/>
                </a:cubicBezTo>
                <a:cubicBezTo>
                  <a:pt x="4750183" y="5137476"/>
                  <a:pt x="4763007" y="5137476"/>
                  <a:pt x="4770702" y="5134911"/>
                </a:cubicBezTo>
                <a:cubicBezTo>
                  <a:pt x="4763007" y="5132346"/>
                  <a:pt x="4752748" y="5134911"/>
                  <a:pt x="4739923" y="5134911"/>
                </a:cubicBezTo>
                <a:cubicBezTo>
                  <a:pt x="4724534" y="5083613"/>
                  <a:pt x="4747618" y="5052835"/>
                  <a:pt x="4760442" y="5014361"/>
                </a:cubicBezTo>
                <a:cubicBezTo>
                  <a:pt x="4765572" y="5001537"/>
                  <a:pt x="4765572" y="4988712"/>
                  <a:pt x="4778397" y="4983583"/>
                </a:cubicBezTo>
                <a:cubicBezTo>
                  <a:pt x="4783526" y="4986148"/>
                  <a:pt x="4788656" y="4983583"/>
                  <a:pt x="4788656" y="4988712"/>
                </a:cubicBezTo>
                <a:cubicBezTo>
                  <a:pt x="4793786" y="4983583"/>
                  <a:pt x="4783526" y="4975888"/>
                  <a:pt x="4775832" y="4978453"/>
                </a:cubicBezTo>
                <a:cubicBezTo>
                  <a:pt x="4775832" y="4968193"/>
                  <a:pt x="4788656" y="4975888"/>
                  <a:pt x="4786091" y="4965628"/>
                </a:cubicBezTo>
                <a:cubicBezTo>
                  <a:pt x="4793786" y="4965628"/>
                  <a:pt x="4811740" y="4965628"/>
                  <a:pt x="4811740" y="4955369"/>
                </a:cubicBezTo>
                <a:cubicBezTo>
                  <a:pt x="4822000" y="4952804"/>
                  <a:pt x="4829694" y="4947674"/>
                  <a:pt x="4834824" y="4939980"/>
                </a:cubicBezTo>
                <a:cubicBezTo>
                  <a:pt x="4822000" y="4932285"/>
                  <a:pt x="4809175" y="4947674"/>
                  <a:pt x="4798916" y="4942544"/>
                </a:cubicBezTo>
                <a:cubicBezTo>
                  <a:pt x="4798916" y="4932285"/>
                  <a:pt x="4806611" y="4924590"/>
                  <a:pt x="4804046" y="4916895"/>
                </a:cubicBezTo>
                <a:cubicBezTo>
                  <a:pt x="4783526" y="4919460"/>
                  <a:pt x="4788656" y="4945109"/>
                  <a:pt x="4775832" y="4955369"/>
                </a:cubicBezTo>
                <a:cubicBezTo>
                  <a:pt x="4778397" y="4942544"/>
                  <a:pt x="4773267" y="4932285"/>
                  <a:pt x="4773267" y="4919460"/>
                </a:cubicBezTo>
                <a:cubicBezTo>
                  <a:pt x="4763007" y="4932285"/>
                  <a:pt x="4768137" y="4963063"/>
                  <a:pt x="4765572" y="4981018"/>
                </a:cubicBezTo>
                <a:cubicBezTo>
                  <a:pt x="4757877" y="4981018"/>
                  <a:pt x="4757877" y="4968193"/>
                  <a:pt x="4763007" y="4965628"/>
                </a:cubicBezTo>
                <a:cubicBezTo>
                  <a:pt x="4757877" y="4952804"/>
                  <a:pt x="4765572" y="4932285"/>
                  <a:pt x="4765572" y="4914331"/>
                </a:cubicBezTo>
                <a:cubicBezTo>
                  <a:pt x="4768137" y="4909201"/>
                  <a:pt x="4775832" y="4909201"/>
                  <a:pt x="4775832" y="4901506"/>
                </a:cubicBezTo>
                <a:cubicBezTo>
                  <a:pt x="4775832" y="4893811"/>
                  <a:pt x="4765572" y="4901506"/>
                  <a:pt x="4765572" y="4898941"/>
                </a:cubicBezTo>
                <a:cubicBezTo>
                  <a:pt x="4763007" y="4893811"/>
                  <a:pt x="4763007" y="4886117"/>
                  <a:pt x="4763007" y="4878422"/>
                </a:cubicBezTo>
                <a:cubicBezTo>
                  <a:pt x="4770702" y="4878422"/>
                  <a:pt x="4773267" y="4878422"/>
                  <a:pt x="4775832" y="4873292"/>
                </a:cubicBezTo>
                <a:cubicBezTo>
                  <a:pt x="4775832" y="4863033"/>
                  <a:pt x="4765572" y="4863033"/>
                  <a:pt x="4760442" y="4860468"/>
                </a:cubicBezTo>
                <a:cubicBezTo>
                  <a:pt x="4760442" y="4847643"/>
                  <a:pt x="4755313" y="4827124"/>
                  <a:pt x="4763007" y="4819430"/>
                </a:cubicBezTo>
                <a:cubicBezTo>
                  <a:pt x="4768137" y="4821994"/>
                  <a:pt x="4773267" y="4819430"/>
                  <a:pt x="4775832" y="4821994"/>
                </a:cubicBezTo>
                <a:cubicBezTo>
                  <a:pt x="4778397" y="4819430"/>
                  <a:pt x="4778397" y="4816865"/>
                  <a:pt x="4780962" y="4816865"/>
                </a:cubicBezTo>
                <a:cubicBezTo>
                  <a:pt x="4775832" y="4804040"/>
                  <a:pt x="4763007" y="4793781"/>
                  <a:pt x="4750183" y="4793781"/>
                </a:cubicBezTo>
                <a:cubicBezTo>
                  <a:pt x="4752748" y="4783521"/>
                  <a:pt x="4770702" y="4796345"/>
                  <a:pt x="4775832" y="4791216"/>
                </a:cubicBezTo>
                <a:cubicBezTo>
                  <a:pt x="4773267" y="4786086"/>
                  <a:pt x="4768137" y="4780956"/>
                  <a:pt x="4770702" y="4775826"/>
                </a:cubicBezTo>
                <a:cubicBezTo>
                  <a:pt x="4760442" y="4775826"/>
                  <a:pt x="4755313" y="4778391"/>
                  <a:pt x="4747618" y="4780956"/>
                </a:cubicBezTo>
                <a:cubicBezTo>
                  <a:pt x="4742488" y="4757872"/>
                  <a:pt x="4734793" y="4737353"/>
                  <a:pt x="4732228" y="4709139"/>
                </a:cubicBezTo>
                <a:cubicBezTo>
                  <a:pt x="4739923" y="4711704"/>
                  <a:pt x="4747618" y="4711704"/>
                  <a:pt x="4752748" y="4706574"/>
                </a:cubicBezTo>
                <a:cubicBezTo>
                  <a:pt x="4750183" y="4721964"/>
                  <a:pt x="4747618" y="4745048"/>
                  <a:pt x="4763007" y="4752742"/>
                </a:cubicBezTo>
                <a:cubicBezTo>
                  <a:pt x="4778397" y="4742483"/>
                  <a:pt x="4768137" y="4711704"/>
                  <a:pt x="4755313" y="4704009"/>
                </a:cubicBezTo>
                <a:cubicBezTo>
                  <a:pt x="4760442" y="4698879"/>
                  <a:pt x="4765572" y="4704009"/>
                  <a:pt x="4773267" y="4701444"/>
                </a:cubicBezTo>
                <a:cubicBezTo>
                  <a:pt x="4778397" y="4711704"/>
                  <a:pt x="4780962" y="4724528"/>
                  <a:pt x="4793786" y="4727093"/>
                </a:cubicBezTo>
                <a:cubicBezTo>
                  <a:pt x="4798916" y="4716834"/>
                  <a:pt x="4788656" y="4698879"/>
                  <a:pt x="4775832" y="4698879"/>
                </a:cubicBezTo>
                <a:cubicBezTo>
                  <a:pt x="4780962" y="4693750"/>
                  <a:pt x="4788656" y="4704009"/>
                  <a:pt x="4796351" y="4704009"/>
                </a:cubicBezTo>
                <a:cubicBezTo>
                  <a:pt x="4809175" y="4704009"/>
                  <a:pt x="4822000" y="4701444"/>
                  <a:pt x="4827130" y="4691185"/>
                </a:cubicBezTo>
                <a:cubicBezTo>
                  <a:pt x="4819435" y="4680925"/>
                  <a:pt x="4809175" y="4683490"/>
                  <a:pt x="4793786" y="4680925"/>
                </a:cubicBezTo>
                <a:cubicBezTo>
                  <a:pt x="4798916" y="4675795"/>
                  <a:pt x="4804046" y="4670666"/>
                  <a:pt x="4806611" y="4665536"/>
                </a:cubicBezTo>
                <a:cubicBezTo>
                  <a:pt x="4798916" y="4660406"/>
                  <a:pt x="4801481" y="4657841"/>
                  <a:pt x="4801481" y="4650147"/>
                </a:cubicBezTo>
                <a:cubicBezTo>
                  <a:pt x="4788656" y="4650147"/>
                  <a:pt x="4775832" y="4657841"/>
                  <a:pt x="4768137" y="4665536"/>
                </a:cubicBezTo>
                <a:cubicBezTo>
                  <a:pt x="4765572" y="4662971"/>
                  <a:pt x="4763007" y="4657841"/>
                  <a:pt x="4760442" y="4655276"/>
                </a:cubicBezTo>
                <a:cubicBezTo>
                  <a:pt x="4747618" y="4657841"/>
                  <a:pt x="4752748" y="4673230"/>
                  <a:pt x="4755313" y="4680925"/>
                </a:cubicBezTo>
                <a:cubicBezTo>
                  <a:pt x="4750183" y="4680925"/>
                  <a:pt x="4750183" y="4686055"/>
                  <a:pt x="4747618" y="4680925"/>
                </a:cubicBezTo>
                <a:cubicBezTo>
                  <a:pt x="4742488" y="4680925"/>
                  <a:pt x="4747618" y="4688620"/>
                  <a:pt x="4742488" y="4688620"/>
                </a:cubicBezTo>
                <a:cubicBezTo>
                  <a:pt x="4737359" y="4688620"/>
                  <a:pt x="4734793" y="4686055"/>
                  <a:pt x="4732228" y="4686055"/>
                </a:cubicBezTo>
                <a:cubicBezTo>
                  <a:pt x="4734793" y="4673230"/>
                  <a:pt x="4719404" y="4665536"/>
                  <a:pt x="4714274" y="4665536"/>
                </a:cubicBezTo>
                <a:cubicBezTo>
                  <a:pt x="4716839" y="4652712"/>
                  <a:pt x="4724534" y="4639887"/>
                  <a:pt x="4721969" y="4627063"/>
                </a:cubicBezTo>
                <a:cubicBezTo>
                  <a:pt x="4714274" y="4627063"/>
                  <a:pt x="4714274" y="4634757"/>
                  <a:pt x="4709145" y="4632192"/>
                </a:cubicBezTo>
                <a:cubicBezTo>
                  <a:pt x="4701450" y="4591154"/>
                  <a:pt x="4691190" y="4552681"/>
                  <a:pt x="4680931" y="4514207"/>
                </a:cubicBezTo>
                <a:cubicBezTo>
                  <a:pt x="4696320" y="4516772"/>
                  <a:pt x="4709145" y="4509077"/>
                  <a:pt x="4716839" y="4501383"/>
                </a:cubicBezTo>
                <a:cubicBezTo>
                  <a:pt x="4716839" y="4480863"/>
                  <a:pt x="4696320" y="4478299"/>
                  <a:pt x="4678366" y="4480863"/>
                </a:cubicBezTo>
                <a:cubicBezTo>
                  <a:pt x="4675801" y="4462909"/>
                  <a:pt x="4683496" y="4450085"/>
                  <a:pt x="4696320" y="4447520"/>
                </a:cubicBezTo>
                <a:cubicBezTo>
                  <a:pt x="4696320" y="4439825"/>
                  <a:pt x="4688625" y="4444955"/>
                  <a:pt x="4688625" y="4439825"/>
                </a:cubicBezTo>
                <a:cubicBezTo>
                  <a:pt x="4706579" y="4416741"/>
                  <a:pt x="4739923" y="4444955"/>
                  <a:pt x="4755313" y="4419306"/>
                </a:cubicBezTo>
                <a:cubicBezTo>
                  <a:pt x="4747618" y="4401352"/>
                  <a:pt x="4721969" y="4419306"/>
                  <a:pt x="4709145" y="4414176"/>
                </a:cubicBezTo>
                <a:cubicBezTo>
                  <a:pt x="4716839" y="4401352"/>
                  <a:pt x="4739923" y="4403917"/>
                  <a:pt x="4750183" y="4396222"/>
                </a:cubicBezTo>
                <a:cubicBezTo>
                  <a:pt x="4742488" y="4391092"/>
                  <a:pt x="4732228" y="4396222"/>
                  <a:pt x="4721969" y="4398787"/>
                </a:cubicBezTo>
                <a:cubicBezTo>
                  <a:pt x="4729664" y="4391092"/>
                  <a:pt x="4739923" y="4383398"/>
                  <a:pt x="4737359" y="4370573"/>
                </a:cubicBezTo>
                <a:cubicBezTo>
                  <a:pt x="4724534" y="4370573"/>
                  <a:pt x="4724534" y="4385963"/>
                  <a:pt x="4711710" y="4383398"/>
                </a:cubicBezTo>
                <a:cubicBezTo>
                  <a:pt x="4704015" y="4388528"/>
                  <a:pt x="4706579" y="4401352"/>
                  <a:pt x="4698885" y="4406482"/>
                </a:cubicBezTo>
                <a:cubicBezTo>
                  <a:pt x="4688625" y="4396222"/>
                  <a:pt x="4696320" y="4383398"/>
                  <a:pt x="4701450" y="4370573"/>
                </a:cubicBezTo>
                <a:cubicBezTo>
                  <a:pt x="4709145" y="4352619"/>
                  <a:pt x="4709145" y="4337230"/>
                  <a:pt x="4719404" y="4326970"/>
                </a:cubicBezTo>
                <a:cubicBezTo>
                  <a:pt x="4698885" y="4329535"/>
                  <a:pt x="4698885" y="4360314"/>
                  <a:pt x="4691190" y="4375703"/>
                </a:cubicBezTo>
                <a:cubicBezTo>
                  <a:pt x="4686061" y="4373138"/>
                  <a:pt x="4688625" y="4365443"/>
                  <a:pt x="4688625" y="4360314"/>
                </a:cubicBezTo>
                <a:cubicBezTo>
                  <a:pt x="4680931" y="4375703"/>
                  <a:pt x="4678366" y="4398787"/>
                  <a:pt x="4668106" y="4411611"/>
                </a:cubicBezTo>
                <a:cubicBezTo>
                  <a:pt x="4665541" y="4398787"/>
                  <a:pt x="4665541" y="4383398"/>
                  <a:pt x="4662976" y="4373138"/>
                </a:cubicBezTo>
                <a:cubicBezTo>
                  <a:pt x="4660412" y="4365443"/>
                  <a:pt x="4657847" y="4357749"/>
                  <a:pt x="4655282" y="4350054"/>
                </a:cubicBezTo>
                <a:cubicBezTo>
                  <a:pt x="4652717" y="4337230"/>
                  <a:pt x="4655282" y="4324405"/>
                  <a:pt x="4652717" y="4311581"/>
                </a:cubicBezTo>
                <a:cubicBezTo>
                  <a:pt x="4647587" y="4278237"/>
                  <a:pt x="4637327" y="4244893"/>
                  <a:pt x="4650152" y="4221810"/>
                </a:cubicBezTo>
                <a:cubicBezTo>
                  <a:pt x="4650152" y="4216680"/>
                  <a:pt x="4645022" y="4219244"/>
                  <a:pt x="4642457" y="4216680"/>
                </a:cubicBezTo>
                <a:cubicBezTo>
                  <a:pt x="4642457" y="4196161"/>
                  <a:pt x="4629633" y="4183336"/>
                  <a:pt x="4634763" y="4165382"/>
                </a:cubicBezTo>
                <a:cubicBezTo>
                  <a:pt x="4645022" y="4165382"/>
                  <a:pt x="4655282" y="4167947"/>
                  <a:pt x="4660412" y="4160252"/>
                </a:cubicBezTo>
                <a:cubicBezTo>
                  <a:pt x="4650152" y="4155122"/>
                  <a:pt x="4642457" y="4157687"/>
                  <a:pt x="4634763" y="4162817"/>
                </a:cubicBezTo>
                <a:cubicBezTo>
                  <a:pt x="4639893" y="4152557"/>
                  <a:pt x="4657847" y="4147427"/>
                  <a:pt x="4655282" y="4134603"/>
                </a:cubicBezTo>
                <a:cubicBezTo>
                  <a:pt x="4645022" y="4137168"/>
                  <a:pt x="4642457" y="4147427"/>
                  <a:pt x="4637327" y="4147427"/>
                </a:cubicBezTo>
                <a:cubicBezTo>
                  <a:pt x="4632198" y="4139733"/>
                  <a:pt x="4632198" y="4129473"/>
                  <a:pt x="4624503" y="4124343"/>
                </a:cubicBezTo>
                <a:cubicBezTo>
                  <a:pt x="4616808" y="4134603"/>
                  <a:pt x="4627068" y="4142298"/>
                  <a:pt x="4624503" y="4155122"/>
                </a:cubicBezTo>
                <a:cubicBezTo>
                  <a:pt x="4619373" y="4152557"/>
                  <a:pt x="4619373" y="4147427"/>
                  <a:pt x="4611679" y="4147427"/>
                </a:cubicBezTo>
                <a:cubicBezTo>
                  <a:pt x="4606549" y="4147427"/>
                  <a:pt x="4609114" y="4152557"/>
                  <a:pt x="4606549" y="4152557"/>
                </a:cubicBezTo>
                <a:cubicBezTo>
                  <a:pt x="4609114" y="4157687"/>
                  <a:pt x="4614244" y="4160252"/>
                  <a:pt x="4621938" y="4160252"/>
                </a:cubicBezTo>
                <a:cubicBezTo>
                  <a:pt x="4619373" y="4165382"/>
                  <a:pt x="4624503" y="4170512"/>
                  <a:pt x="4619373" y="4178206"/>
                </a:cubicBezTo>
                <a:cubicBezTo>
                  <a:pt x="4632198" y="4191031"/>
                  <a:pt x="4632198" y="4216680"/>
                  <a:pt x="4634763" y="4237199"/>
                </a:cubicBezTo>
                <a:cubicBezTo>
                  <a:pt x="4634763" y="4244893"/>
                  <a:pt x="4632198" y="4234634"/>
                  <a:pt x="4627068" y="4237199"/>
                </a:cubicBezTo>
                <a:cubicBezTo>
                  <a:pt x="4624503" y="4247458"/>
                  <a:pt x="4632198" y="4250023"/>
                  <a:pt x="4634763" y="4255153"/>
                </a:cubicBezTo>
                <a:cubicBezTo>
                  <a:pt x="4642457" y="4283367"/>
                  <a:pt x="4642457" y="4316710"/>
                  <a:pt x="4645022" y="4347489"/>
                </a:cubicBezTo>
                <a:cubicBezTo>
                  <a:pt x="4647587" y="4360314"/>
                  <a:pt x="4655282" y="4370573"/>
                  <a:pt x="4655282" y="4380833"/>
                </a:cubicBezTo>
                <a:cubicBezTo>
                  <a:pt x="4652717" y="4388528"/>
                  <a:pt x="4647587" y="4393657"/>
                  <a:pt x="4645022" y="4398787"/>
                </a:cubicBezTo>
                <a:cubicBezTo>
                  <a:pt x="4639893" y="4406482"/>
                  <a:pt x="4642457" y="4409047"/>
                  <a:pt x="4637327" y="4414176"/>
                </a:cubicBezTo>
                <a:cubicBezTo>
                  <a:pt x="4629633" y="4416741"/>
                  <a:pt x="4624503" y="4409047"/>
                  <a:pt x="4619373" y="4409047"/>
                </a:cubicBezTo>
                <a:cubicBezTo>
                  <a:pt x="4603984" y="4411611"/>
                  <a:pt x="4591159" y="4427001"/>
                  <a:pt x="4586030" y="4437260"/>
                </a:cubicBezTo>
                <a:cubicBezTo>
                  <a:pt x="4580900" y="4437260"/>
                  <a:pt x="4578335" y="4434696"/>
                  <a:pt x="4575770" y="4432131"/>
                </a:cubicBezTo>
                <a:cubicBezTo>
                  <a:pt x="4562946" y="4444955"/>
                  <a:pt x="4588595" y="4457780"/>
                  <a:pt x="4583465" y="4470604"/>
                </a:cubicBezTo>
                <a:cubicBezTo>
                  <a:pt x="4588595" y="4473169"/>
                  <a:pt x="4588595" y="4478299"/>
                  <a:pt x="4593724" y="4478299"/>
                </a:cubicBezTo>
                <a:cubicBezTo>
                  <a:pt x="4591159" y="4480863"/>
                  <a:pt x="4591159" y="4485994"/>
                  <a:pt x="4588595" y="4488558"/>
                </a:cubicBezTo>
                <a:cubicBezTo>
                  <a:pt x="4573205" y="4473169"/>
                  <a:pt x="4519343" y="4447520"/>
                  <a:pt x="4501388" y="4478299"/>
                </a:cubicBezTo>
                <a:cubicBezTo>
                  <a:pt x="4511648" y="4503948"/>
                  <a:pt x="4565510" y="4509077"/>
                  <a:pt x="4588595" y="4498818"/>
                </a:cubicBezTo>
                <a:cubicBezTo>
                  <a:pt x="4588595" y="4503948"/>
                  <a:pt x="4583465" y="4503948"/>
                  <a:pt x="4583465" y="4506512"/>
                </a:cubicBezTo>
                <a:cubicBezTo>
                  <a:pt x="4583465" y="4514207"/>
                  <a:pt x="4593724" y="4514207"/>
                  <a:pt x="4598854" y="4516772"/>
                </a:cubicBezTo>
                <a:cubicBezTo>
                  <a:pt x="4588595" y="4562940"/>
                  <a:pt x="4568075" y="4593719"/>
                  <a:pt x="4550121" y="4632192"/>
                </a:cubicBezTo>
                <a:cubicBezTo>
                  <a:pt x="4544992" y="4632192"/>
                  <a:pt x="4547556" y="4624498"/>
                  <a:pt x="4539861" y="4627063"/>
                </a:cubicBezTo>
                <a:cubicBezTo>
                  <a:pt x="4537297" y="4627063"/>
                  <a:pt x="4537297" y="4629627"/>
                  <a:pt x="4534732" y="4629627"/>
                </a:cubicBezTo>
                <a:cubicBezTo>
                  <a:pt x="4534732" y="4637322"/>
                  <a:pt x="4537297" y="4639887"/>
                  <a:pt x="4539861" y="4642452"/>
                </a:cubicBezTo>
                <a:cubicBezTo>
                  <a:pt x="4529602" y="4698879"/>
                  <a:pt x="4514213" y="4747613"/>
                  <a:pt x="4496258" y="4796345"/>
                </a:cubicBezTo>
                <a:cubicBezTo>
                  <a:pt x="4491129" y="4798910"/>
                  <a:pt x="4488564" y="4801475"/>
                  <a:pt x="4485999" y="4804040"/>
                </a:cubicBezTo>
                <a:cubicBezTo>
                  <a:pt x="4483434" y="4837384"/>
                  <a:pt x="4475739" y="4878422"/>
                  <a:pt x="4462915" y="4909201"/>
                </a:cubicBezTo>
                <a:cubicBezTo>
                  <a:pt x="4457785" y="4911766"/>
                  <a:pt x="4457785" y="4906636"/>
                  <a:pt x="4452655" y="4906636"/>
                </a:cubicBezTo>
                <a:cubicBezTo>
                  <a:pt x="4452655" y="4914331"/>
                  <a:pt x="4460350" y="4922025"/>
                  <a:pt x="4457785" y="4932285"/>
                </a:cubicBezTo>
                <a:cubicBezTo>
                  <a:pt x="4429571" y="4942544"/>
                  <a:pt x="4414182" y="4965628"/>
                  <a:pt x="4406487" y="4993842"/>
                </a:cubicBezTo>
                <a:cubicBezTo>
                  <a:pt x="4398792" y="4993842"/>
                  <a:pt x="4393663" y="4998972"/>
                  <a:pt x="4385968" y="5001537"/>
                </a:cubicBezTo>
                <a:cubicBezTo>
                  <a:pt x="4383403" y="5001537"/>
                  <a:pt x="4380838" y="4998972"/>
                  <a:pt x="4378273" y="4998972"/>
                </a:cubicBezTo>
                <a:cubicBezTo>
                  <a:pt x="4370579" y="5001537"/>
                  <a:pt x="4368014" y="5009232"/>
                  <a:pt x="4360319" y="4998972"/>
                </a:cubicBezTo>
                <a:cubicBezTo>
                  <a:pt x="4360319" y="4991277"/>
                  <a:pt x="4365449" y="4991277"/>
                  <a:pt x="4368014" y="4988712"/>
                </a:cubicBezTo>
                <a:cubicBezTo>
                  <a:pt x="4365449" y="4983583"/>
                  <a:pt x="4368014" y="4978453"/>
                  <a:pt x="4362884" y="4975888"/>
                </a:cubicBezTo>
                <a:cubicBezTo>
                  <a:pt x="4378273" y="4952804"/>
                  <a:pt x="4421877" y="4932285"/>
                  <a:pt x="4419312" y="4898941"/>
                </a:cubicBezTo>
                <a:cubicBezTo>
                  <a:pt x="4398792" y="4904071"/>
                  <a:pt x="4385968" y="4924590"/>
                  <a:pt x="4373143" y="4929720"/>
                </a:cubicBezTo>
                <a:cubicBezTo>
                  <a:pt x="4378273" y="4911766"/>
                  <a:pt x="4373143" y="4845079"/>
                  <a:pt x="4350060" y="4845079"/>
                </a:cubicBezTo>
                <a:cubicBezTo>
                  <a:pt x="4332105" y="4847643"/>
                  <a:pt x="4329540" y="4898941"/>
                  <a:pt x="4329540" y="4924590"/>
                </a:cubicBezTo>
                <a:cubicBezTo>
                  <a:pt x="4321846" y="4919460"/>
                  <a:pt x="4321846" y="4906636"/>
                  <a:pt x="4309021" y="4906636"/>
                </a:cubicBezTo>
                <a:cubicBezTo>
                  <a:pt x="4303891" y="4911766"/>
                  <a:pt x="4306456" y="4919460"/>
                  <a:pt x="4306456" y="4924590"/>
                </a:cubicBezTo>
                <a:cubicBezTo>
                  <a:pt x="4291067" y="4914331"/>
                  <a:pt x="4275678" y="4901506"/>
                  <a:pt x="4252594" y="4896376"/>
                </a:cubicBezTo>
                <a:cubicBezTo>
                  <a:pt x="4250029" y="4896376"/>
                  <a:pt x="4250029" y="4898941"/>
                  <a:pt x="4247464" y="4898941"/>
                </a:cubicBezTo>
                <a:cubicBezTo>
                  <a:pt x="4260288" y="4937414"/>
                  <a:pt x="4296197" y="4950239"/>
                  <a:pt x="4321846" y="4973323"/>
                </a:cubicBezTo>
                <a:cubicBezTo>
                  <a:pt x="4324411" y="4975888"/>
                  <a:pt x="4316716" y="4978453"/>
                  <a:pt x="4321846" y="4981018"/>
                </a:cubicBezTo>
                <a:cubicBezTo>
                  <a:pt x="4324411" y="4983583"/>
                  <a:pt x="4329540" y="4983583"/>
                  <a:pt x="4334670" y="4983583"/>
                </a:cubicBezTo>
                <a:cubicBezTo>
                  <a:pt x="4332105" y="4986148"/>
                  <a:pt x="4326976" y="4986148"/>
                  <a:pt x="4321846" y="4986148"/>
                </a:cubicBezTo>
                <a:cubicBezTo>
                  <a:pt x="4321846" y="4991277"/>
                  <a:pt x="4321846" y="4993842"/>
                  <a:pt x="4324411" y="4993842"/>
                </a:cubicBezTo>
                <a:cubicBezTo>
                  <a:pt x="4311586" y="4988712"/>
                  <a:pt x="4303891" y="4970758"/>
                  <a:pt x="4293632" y="4960499"/>
                </a:cubicBezTo>
                <a:cubicBezTo>
                  <a:pt x="4267983" y="4942544"/>
                  <a:pt x="4239769" y="4919460"/>
                  <a:pt x="4201296" y="4924590"/>
                </a:cubicBezTo>
                <a:cubicBezTo>
                  <a:pt x="4201296" y="4945109"/>
                  <a:pt x="4211555" y="4957934"/>
                  <a:pt x="4221815" y="4968193"/>
                </a:cubicBezTo>
                <a:cubicBezTo>
                  <a:pt x="4232074" y="4975888"/>
                  <a:pt x="4242334" y="4978453"/>
                  <a:pt x="4250029" y="4986148"/>
                </a:cubicBezTo>
                <a:cubicBezTo>
                  <a:pt x="4252594" y="4991277"/>
                  <a:pt x="4255159" y="4996407"/>
                  <a:pt x="4257723" y="4998972"/>
                </a:cubicBezTo>
                <a:cubicBezTo>
                  <a:pt x="4265418" y="5004102"/>
                  <a:pt x="4270548" y="5001537"/>
                  <a:pt x="4278242" y="5004102"/>
                </a:cubicBezTo>
                <a:cubicBezTo>
                  <a:pt x="4301327" y="5009232"/>
                  <a:pt x="4324411" y="5022056"/>
                  <a:pt x="4342365" y="5029751"/>
                </a:cubicBezTo>
                <a:cubicBezTo>
                  <a:pt x="4339800" y="5034880"/>
                  <a:pt x="4339800" y="5037446"/>
                  <a:pt x="4342365" y="5040010"/>
                </a:cubicBezTo>
                <a:cubicBezTo>
                  <a:pt x="4347494" y="5042575"/>
                  <a:pt x="4352625" y="5040010"/>
                  <a:pt x="4357754" y="5040010"/>
                </a:cubicBezTo>
                <a:cubicBezTo>
                  <a:pt x="4362884" y="5045140"/>
                  <a:pt x="4368014" y="5047705"/>
                  <a:pt x="4370579" y="5055400"/>
                </a:cubicBezTo>
                <a:cubicBezTo>
                  <a:pt x="4365449" y="5052835"/>
                  <a:pt x="4357754" y="5055400"/>
                  <a:pt x="4355189" y="5057964"/>
                </a:cubicBezTo>
                <a:cubicBezTo>
                  <a:pt x="4357754" y="5065659"/>
                  <a:pt x="4362884" y="5068224"/>
                  <a:pt x="4370579" y="5068224"/>
                </a:cubicBezTo>
                <a:cubicBezTo>
                  <a:pt x="4360319" y="5070789"/>
                  <a:pt x="4350060" y="5075919"/>
                  <a:pt x="4337235" y="5073354"/>
                </a:cubicBezTo>
                <a:cubicBezTo>
                  <a:pt x="4332105" y="5073354"/>
                  <a:pt x="4326976" y="5065659"/>
                  <a:pt x="4319281" y="5065659"/>
                </a:cubicBezTo>
                <a:cubicBezTo>
                  <a:pt x="4291067" y="5060529"/>
                  <a:pt x="4260288" y="5073354"/>
                  <a:pt x="4265418" y="5101568"/>
                </a:cubicBezTo>
                <a:cubicBezTo>
                  <a:pt x="4275678" y="5106698"/>
                  <a:pt x="4283372" y="5109262"/>
                  <a:pt x="4291067" y="5109262"/>
                </a:cubicBezTo>
                <a:cubicBezTo>
                  <a:pt x="4301327" y="5109262"/>
                  <a:pt x="4309021" y="5104132"/>
                  <a:pt x="4319281" y="5099003"/>
                </a:cubicBezTo>
                <a:cubicBezTo>
                  <a:pt x="4329540" y="5091308"/>
                  <a:pt x="4347494" y="5091308"/>
                  <a:pt x="4350060" y="5078484"/>
                </a:cubicBezTo>
                <a:cubicBezTo>
                  <a:pt x="4360319" y="5078484"/>
                  <a:pt x="4365449" y="5073354"/>
                  <a:pt x="4378273" y="5073354"/>
                </a:cubicBezTo>
                <a:cubicBezTo>
                  <a:pt x="4375708" y="5081049"/>
                  <a:pt x="4378273" y="5088743"/>
                  <a:pt x="4380838" y="5093873"/>
                </a:cubicBezTo>
                <a:cubicBezTo>
                  <a:pt x="4373143" y="5093873"/>
                  <a:pt x="4373143" y="5099003"/>
                  <a:pt x="4370579" y="5101568"/>
                </a:cubicBezTo>
                <a:cubicBezTo>
                  <a:pt x="4362884" y="5099003"/>
                  <a:pt x="4355189" y="5101568"/>
                  <a:pt x="4347494" y="5104132"/>
                </a:cubicBezTo>
                <a:cubicBezTo>
                  <a:pt x="4350060" y="5111827"/>
                  <a:pt x="4352625" y="5111827"/>
                  <a:pt x="4360319" y="5111827"/>
                </a:cubicBezTo>
                <a:cubicBezTo>
                  <a:pt x="4334670" y="5122087"/>
                  <a:pt x="4360319" y="5134911"/>
                  <a:pt x="4380838" y="5137476"/>
                </a:cubicBezTo>
                <a:cubicBezTo>
                  <a:pt x="4393663" y="5137476"/>
                  <a:pt x="4398792" y="5124652"/>
                  <a:pt x="4411617" y="5127217"/>
                </a:cubicBezTo>
                <a:cubicBezTo>
                  <a:pt x="4416747" y="5132346"/>
                  <a:pt x="4414182" y="5142606"/>
                  <a:pt x="4416747" y="5150301"/>
                </a:cubicBezTo>
                <a:cubicBezTo>
                  <a:pt x="4419312" y="5152866"/>
                  <a:pt x="4421877" y="5152866"/>
                  <a:pt x="4421877" y="5155430"/>
                </a:cubicBezTo>
                <a:cubicBezTo>
                  <a:pt x="4429571" y="5199033"/>
                  <a:pt x="4421877" y="5247767"/>
                  <a:pt x="4424441" y="5286240"/>
                </a:cubicBezTo>
                <a:cubicBezTo>
                  <a:pt x="4419312" y="5286240"/>
                  <a:pt x="4419312" y="5288805"/>
                  <a:pt x="4419312" y="5291370"/>
                </a:cubicBezTo>
                <a:cubicBezTo>
                  <a:pt x="4414182" y="5291370"/>
                  <a:pt x="4411617" y="5288805"/>
                  <a:pt x="4403922" y="5288805"/>
                </a:cubicBezTo>
                <a:cubicBezTo>
                  <a:pt x="4401357" y="5293935"/>
                  <a:pt x="4403922" y="5299064"/>
                  <a:pt x="4401357" y="5306759"/>
                </a:cubicBezTo>
                <a:cubicBezTo>
                  <a:pt x="4398792" y="5301629"/>
                  <a:pt x="4396228" y="5293935"/>
                  <a:pt x="4393663" y="5288805"/>
                </a:cubicBezTo>
                <a:cubicBezTo>
                  <a:pt x="4393663" y="5283675"/>
                  <a:pt x="4401357" y="5283675"/>
                  <a:pt x="4398792" y="5278545"/>
                </a:cubicBezTo>
                <a:cubicBezTo>
                  <a:pt x="4398792" y="5273416"/>
                  <a:pt x="4396228" y="5273416"/>
                  <a:pt x="4391098" y="5273416"/>
                </a:cubicBezTo>
                <a:cubicBezTo>
                  <a:pt x="4393663" y="5258026"/>
                  <a:pt x="4403922" y="5252896"/>
                  <a:pt x="4411617" y="5245202"/>
                </a:cubicBezTo>
                <a:cubicBezTo>
                  <a:pt x="4411617" y="5237507"/>
                  <a:pt x="4396228" y="5234942"/>
                  <a:pt x="4393663" y="5237507"/>
                </a:cubicBezTo>
                <a:cubicBezTo>
                  <a:pt x="4385968" y="5219553"/>
                  <a:pt x="4401357" y="5183644"/>
                  <a:pt x="4388533" y="5168255"/>
                </a:cubicBezTo>
                <a:cubicBezTo>
                  <a:pt x="4383403" y="5175950"/>
                  <a:pt x="4383403" y="5183644"/>
                  <a:pt x="4380838" y="5191339"/>
                </a:cubicBezTo>
                <a:cubicBezTo>
                  <a:pt x="4375708" y="5183644"/>
                  <a:pt x="4373143" y="5170820"/>
                  <a:pt x="4360319" y="5168255"/>
                </a:cubicBezTo>
                <a:cubicBezTo>
                  <a:pt x="4355189" y="5170820"/>
                  <a:pt x="4352625" y="5175950"/>
                  <a:pt x="4352625" y="5181079"/>
                </a:cubicBezTo>
                <a:cubicBezTo>
                  <a:pt x="4347494" y="5178515"/>
                  <a:pt x="4344930" y="5175950"/>
                  <a:pt x="4342365" y="5175950"/>
                </a:cubicBezTo>
                <a:cubicBezTo>
                  <a:pt x="4334670" y="5186209"/>
                  <a:pt x="4339800" y="5206728"/>
                  <a:pt x="4342365" y="5216988"/>
                </a:cubicBezTo>
                <a:cubicBezTo>
                  <a:pt x="4326976" y="5206728"/>
                  <a:pt x="4314151" y="5196469"/>
                  <a:pt x="4296197" y="5191339"/>
                </a:cubicBezTo>
                <a:cubicBezTo>
                  <a:pt x="4293632" y="5196469"/>
                  <a:pt x="4301327" y="5201598"/>
                  <a:pt x="4296197" y="5209293"/>
                </a:cubicBezTo>
                <a:cubicBezTo>
                  <a:pt x="4309021" y="5240072"/>
                  <a:pt x="4350060" y="5242637"/>
                  <a:pt x="4362884" y="5273416"/>
                </a:cubicBezTo>
                <a:cubicBezTo>
                  <a:pt x="4365449" y="5278545"/>
                  <a:pt x="4373143" y="5278545"/>
                  <a:pt x="4373143" y="5283675"/>
                </a:cubicBezTo>
                <a:cubicBezTo>
                  <a:pt x="4370579" y="5288805"/>
                  <a:pt x="4365449" y="5286240"/>
                  <a:pt x="4368014" y="5293935"/>
                </a:cubicBezTo>
                <a:cubicBezTo>
                  <a:pt x="4344930" y="5268286"/>
                  <a:pt x="4319281" y="5245202"/>
                  <a:pt x="4288502" y="5229812"/>
                </a:cubicBezTo>
                <a:cubicBezTo>
                  <a:pt x="4291067" y="5227247"/>
                  <a:pt x="4293632" y="5229812"/>
                  <a:pt x="4296197" y="5227247"/>
                </a:cubicBezTo>
                <a:cubicBezTo>
                  <a:pt x="4291067" y="5216988"/>
                  <a:pt x="4280807" y="5222118"/>
                  <a:pt x="4275678" y="5216988"/>
                </a:cubicBezTo>
                <a:cubicBezTo>
                  <a:pt x="4280807" y="5209293"/>
                  <a:pt x="4293632" y="5209293"/>
                  <a:pt x="4293632" y="5199033"/>
                </a:cubicBezTo>
                <a:cubicBezTo>
                  <a:pt x="4291067" y="5193904"/>
                  <a:pt x="4285937" y="5201598"/>
                  <a:pt x="4278242" y="5199033"/>
                </a:cubicBezTo>
                <a:cubicBezTo>
                  <a:pt x="4278242" y="5193904"/>
                  <a:pt x="4280807" y="5196469"/>
                  <a:pt x="4280807" y="5191339"/>
                </a:cubicBezTo>
                <a:cubicBezTo>
                  <a:pt x="4265418" y="5191339"/>
                  <a:pt x="4260288" y="5209293"/>
                  <a:pt x="4252594" y="5219553"/>
                </a:cubicBezTo>
                <a:cubicBezTo>
                  <a:pt x="4247464" y="5216988"/>
                  <a:pt x="4247464" y="5222118"/>
                  <a:pt x="4242334" y="5224682"/>
                </a:cubicBezTo>
                <a:cubicBezTo>
                  <a:pt x="4234639" y="5178515"/>
                  <a:pt x="4250029" y="5145171"/>
                  <a:pt x="4239769" y="5104132"/>
                </a:cubicBezTo>
                <a:lnTo>
                  <a:pt x="4250029" y="5104132"/>
                </a:lnTo>
                <a:cubicBezTo>
                  <a:pt x="4252594" y="5101568"/>
                  <a:pt x="4250029" y="5096438"/>
                  <a:pt x="4247464" y="5096438"/>
                </a:cubicBezTo>
                <a:cubicBezTo>
                  <a:pt x="4247464" y="5091308"/>
                  <a:pt x="4255159" y="5091308"/>
                  <a:pt x="4255159" y="5086178"/>
                </a:cubicBezTo>
                <a:cubicBezTo>
                  <a:pt x="4252594" y="5081049"/>
                  <a:pt x="4247464" y="5086178"/>
                  <a:pt x="4247464" y="5078484"/>
                </a:cubicBezTo>
                <a:cubicBezTo>
                  <a:pt x="4242334" y="5081049"/>
                  <a:pt x="4239769" y="5083613"/>
                  <a:pt x="4239769" y="5088743"/>
                </a:cubicBezTo>
                <a:cubicBezTo>
                  <a:pt x="4234639" y="5088743"/>
                  <a:pt x="4237204" y="5083613"/>
                  <a:pt x="4232074" y="5086178"/>
                </a:cubicBezTo>
                <a:cubicBezTo>
                  <a:pt x="4229510" y="5093873"/>
                  <a:pt x="4234639" y="5099003"/>
                  <a:pt x="4226945" y="5104132"/>
                </a:cubicBezTo>
                <a:cubicBezTo>
                  <a:pt x="4226945" y="5109262"/>
                  <a:pt x="4232074" y="5109262"/>
                  <a:pt x="4232074" y="5111827"/>
                </a:cubicBezTo>
                <a:cubicBezTo>
                  <a:pt x="4234639" y="5116957"/>
                  <a:pt x="4234639" y="5124652"/>
                  <a:pt x="4237204" y="5127217"/>
                </a:cubicBezTo>
                <a:cubicBezTo>
                  <a:pt x="4229510" y="5142606"/>
                  <a:pt x="4237204" y="5165690"/>
                  <a:pt x="4229510" y="5175950"/>
                </a:cubicBezTo>
                <a:cubicBezTo>
                  <a:pt x="4221815" y="5175950"/>
                  <a:pt x="4224380" y="5168255"/>
                  <a:pt x="4219250" y="5168255"/>
                </a:cubicBezTo>
                <a:cubicBezTo>
                  <a:pt x="4208990" y="5168255"/>
                  <a:pt x="4221815" y="5186209"/>
                  <a:pt x="4216685" y="5191339"/>
                </a:cubicBezTo>
                <a:cubicBezTo>
                  <a:pt x="4221815" y="5199033"/>
                  <a:pt x="4226945" y="5204164"/>
                  <a:pt x="4232074" y="5209293"/>
                </a:cubicBezTo>
                <a:cubicBezTo>
                  <a:pt x="4233356" y="5219553"/>
                  <a:pt x="4234639" y="5227248"/>
                  <a:pt x="4235280" y="5234301"/>
                </a:cubicBezTo>
                <a:lnTo>
                  <a:pt x="4234904" y="5246725"/>
                </a:lnTo>
                <a:lnTo>
                  <a:pt x="4250349" y="5241034"/>
                </a:lnTo>
                <a:cubicBezTo>
                  <a:pt x="4257082" y="5239431"/>
                  <a:pt x="4264135" y="5238790"/>
                  <a:pt x="4270547" y="5240072"/>
                </a:cubicBezTo>
                <a:cubicBezTo>
                  <a:pt x="4296196" y="5278545"/>
                  <a:pt x="4339800" y="5296500"/>
                  <a:pt x="4375708" y="5324714"/>
                </a:cubicBezTo>
                <a:cubicBezTo>
                  <a:pt x="4355189" y="5322148"/>
                  <a:pt x="4347494" y="5342669"/>
                  <a:pt x="4337235" y="5352928"/>
                </a:cubicBezTo>
                <a:cubicBezTo>
                  <a:pt x="4355189" y="5363188"/>
                  <a:pt x="4352624" y="5334974"/>
                  <a:pt x="4370578" y="5332409"/>
                </a:cubicBezTo>
                <a:cubicBezTo>
                  <a:pt x="4380838" y="5332409"/>
                  <a:pt x="4393662" y="5342669"/>
                  <a:pt x="4398792" y="5350363"/>
                </a:cubicBezTo>
                <a:cubicBezTo>
                  <a:pt x="4398792" y="5352928"/>
                  <a:pt x="4398792" y="5355493"/>
                  <a:pt x="4398792" y="5358058"/>
                </a:cubicBezTo>
                <a:cubicBezTo>
                  <a:pt x="4401357" y="5363188"/>
                  <a:pt x="4406487" y="5368318"/>
                  <a:pt x="4409052" y="5376012"/>
                </a:cubicBezTo>
                <a:cubicBezTo>
                  <a:pt x="4414181" y="5401661"/>
                  <a:pt x="4411616" y="5429875"/>
                  <a:pt x="4414181" y="5452959"/>
                </a:cubicBezTo>
                <a:cubicBezTo>
                  <a:pt x="4414181" y="5458089"/>
                  <a:pt x="4406487" y="5458089"/>
                  <a:pt x="4409052" y="5463219"/>
                </a:cubicBezTo>
                <a:cubicBezTo>
                  <a:pt x="4409052" y="5468348"/>
                  <a:pt x="4414181" y="5470913"/>
                  <a:pt x="4416746" y="5473478"/>
                </a:cubicBezTo>
                <a:cubicBezTo>
                  <a:pt x="4416746" y="5499127"/>
                  <a:pt x="4427006" y="5522211"/>
                  <a:pt x="4421876" y="5542730"/>
                </a:cubicBezTo>
                <a:cubicBezTo>
                  <a:pt x="4432136" y="5555555"/>
                  <a:pt x="4427006" y="5583768"/>
                  <a:pt x="4432136" y="5601723"/>
                </a:cubicBezTo>
                <a:cubicBezTo>
                  <a:pt x="4427006" y="5596593"/>
                  <a:pt x="4421876" y="5594028"/>
                  <a:pt x="4414181" y="5596593"/>
                </a:cubicBezTo>
                <a:cubicBezTo>
                  <a:pt x="4414181" y="5591463"/>
                  <a:pt x="4411616" y="5588899"/>
                  <a:pt x="4406487" y="5588899"/>
                </a:cubicBezTo>
                <a:cubicBezTo>
                  <a:pt x="4411616" y="5576074"/>
                  <a:pt x="4424441" y="5568379"/>
                  <a:pt x="4419311" y="5552990"/>
                </a:cubicBezTo>
                <a:cubicBezTo>
                  <a:pt x="4406487" y="5558120"/>
                  <a:pt x="4403922" y="5576074"/>
                  <a:pt x="4391097" y="5581204"/>
                </a:cubicBezTo>
                <a:cubicBezTo>
                  <a:pt x="4396227" y="5573509"/>
                  <a:pt x="4396227" y="5560685"/>
                  <a:pt x="4393662" y="5552990"/>
                </a:cubicBezTo>
                <a:cubicBezTo>
                  <a:pt x="4380838" y="5555555"/>
                  <a:pt x="4380838" y="5565814"/>
                  <a:pt x="4380838" y="5578639"/>
                </a:cubicBezTo>
                <a:cubicBezTo>
                  <a:pt x="4375708" y="5586334"/>
                  <a:pt x="4373143" y="5594028"/>
                  <a:pt x="4375708" y="5601723"/>
                </a:cubicBezTo>
                <a:cubicBezTo>
                  <a:pt x="4368013" y="5604288"/>
                  <a:pt x="4368013" y="5611982"/>
                  <a:pt x="4360318" y="5614547"/>
                </a:cubicBezTo>
                <a:cubicBezTo>
                  <a:pt x="4357754" y="5604288"/>
                  <a:pt x="4355189" y="5583768"/>
                  <a:pt x="4360318" y="5573509"/>
                </a:cubicBezTo>
                <a:cubicBezTo>
                  <a:pt x="4350059" y="5550425"/>
                  <a:pt x="4355189" y="5532471"/>
                  <a:pt x="4355189" y="5506822"/>
                </a:cubicBezTo>
                <a:cubicBezTo>
                  <a:pt x="4373143" y="5509387"/>
                  <a:pt x="4375708" y="5488868"/>
                  <a:pt x="4370578" y="5478608"/>
                </a:cubicBezTo>
                <a:cubicBezTo>
                  <a:pt x="4362883" y="5476043"/>
                  <a:pt x="4360318" y="5486303"/>
                  <a:pt x="4350059" y="5483738"/>
                </a:cubicBezTo>
                <a:cubicBezTo>
                  <a:pt x="4350059" y="5460654"/>
                  <a:pt x="4355189" y="5429875"/>
                  <a:pt x="4355189" y="5411921"/>
                </a:cubicBezTo>
                <a:cubicBezTo>
                  <a:pt x="4350059" y="5424745"/>
                  <a:pt x="4342364" y="5435005"/>
                  <a:pt x="4329540" y="5440135"/>
                </a:cubicBezTo>
                <a:cubicBezTo>
                  <a:pt x="4321845" y="5435005"/>
                  <a:pt x="4319280" y="5422181"/>
                  <a:pt x="4309021" y="5419615"/>
                </a:cubicBezTo>
                <a:cubicBezTo>
                  <a:pt x="4303891" y="5419615"/>
                  <a:pt x="4306456" y="5424745"/>
                  <a:pt x="4303891" y="5424745"/>
                </a:cubicBezTo>
                <a:cubicBezTo>
                  <a:pt x="4306456" y="5440135"/>
                  <a:pt x="4319280" y="5442699"/>
                  <a:pt x="4324410" y="5455524"/>
                </a:cubicBezTo>
                <a:cubicBezTo>
                  <a:pt x="4316715" y="5452959"/>
                  <a:pt x="4303891" y="5450394"/>
                  <a:pt x="4301326" y="5460654"/>
                </a:cubicBezTo>
                <a:cubicBezTo>
                  <a:pt x="4303891" y="5473478"/>
                  <a:pt x="4324410" y="5463219"/>
                  <a:pt x="4332105" y="5468348"/>
                </a:cubicBezTo>
                <a:cubicBezTo>
                  <a:pt x="4334670" y="5478608"/>
                  <a:pt x="4339800" y="5491433"/>
                  <a:pt x="4344929" y="5499127"/>
                </a:cubicBezTo>
                <a:cubicBezTo>
                  <a:pt x="4342364" y="5504257"/>
                  <a:pt x="4337235" y="5501692"/>
                  <a:pt x="4334670" y="5506822"/>
                </a:cubicBezTo>
                <a:cubicBezTo>
                  <a:pt x="4337235" y="5509387"/>
                  <a:pt x="4342364" y="5509387"/>
                  <a:pt x="4347494" y="5509387"/>
                </a:cubicBezTo>
                <a:cubicBezTo>
                  <a:pt x="4350059" y="5545295"/>
                  <a:pt x="4352624" y="5599158"/>
                  <a:pt x="4352624" y="5647891"/>
                </a:cubicBezTo>
                <a:cubicBezTo>
                  <a:pt x="4342364" y="5637631"/>
                  <a:pt x="4352624" y="5614547"/>
                  <a:pt x="4334670" y="5609417"/>
                </a:cubicBezTo>
                <a:cubicBezTo>
                  <a:pt x="4329540" y="5591463"/>
                  <a:pt x="4316715" y="5568379"/>
                  <a:pt x="4316715" y="5552990"/>
                </a:cubicBezTo>
                <a:cubicBezTo>
                  <a:pt x="4296196" y="5524776"/>
                  <a:pt x="4285937" y="5491433"/>
                  <a:pt x="4273112" y="5460654"/>
                </a:cubicBezTo>
                <a:cubicBezTo>
                  <a:pt x="4273112" y="5455524"/>
                  <a:pt x="4275677" y="5455524"/>
                  <a:pt x="4275677" y="5450394"/>
                </a:cubicBezTo>
                <a:cubicBezTo>
                  <a:pt x="4275677" y="5447829"/>
                  <a:pt x="4267983" y="5450394"/>
                  <a:pt x="4267983" y="5447829"/>
                </a:cubicBezTo>
                <a:cubicBezTo>
                  <a:pt x="4255158" y="5435005"/>
                  <a:pt x="4255158" y="5419615"/>
                  <a:pt x="4252593" y="5401661"/>
                </a:cubicBezTo>
                <a:lnTo>
                  <a:pt x="4248986" y="5386975"/>
                </a:lnTo>
                <a:lnTo>
                  <a:pt x="4247464" y="5388836"/>
                </a:lnTo>
                <a:cubicBezTo>
                  <a:pt x="4239769" y="5376011"/>
                  <a:pt x="4224380" y="5352927"/>
                  <a:pt x="4237204" y="5340103"/>
                </a:cubicBezTo>
                <a:cubicBezTo>
                  <a:pt x="4234639" y="5334973"/>
                  <a:pt x="4224380" y="5342668"/>
                  <a:pt x="4221815" y="5342668"/>
                </a:cubicBezTo>
                <a:cubicBezTo>
                  <a:pt x="4206425" y="5314454"/>
                  <a:pt x="4188471" y="5288805"/>
                  <a:pt x="4180776" y="5252896"/>
                </a:cubicBezTo>
                <a:cubicBezTo>
                  <a:pt x="4170517" y="5237507"/>
                  <a:pt x="4160257" y="5216988"/>
                  <a:pt x="4160257" y="5196469"/>
                </a:cubicBezTo>
                <a:cubicBezTo>
                  <a:pt x="4157692" y="5193904"/>
                  <a:pt x="4155127" y="5199033"/>
                  <a:pt x="4152563" y="5196469"/>
                </a:cubicBezTo>
                <a:cubicBezTo>
                  <a:pt x="4142303" y="5165690"/>
                  <a:pt x="4129478" y="5124652"/>
                  <a:pt x="4129478" y="5091308"/>
                </a:cubicBezTo>
                <a:cubicBezTo>
                  <a:pt x="4124349" y="5091308"/>
                  <a:pt x="4121784" y="5093873"/>
                  <a:pt x="4121784" y="5096438"/>
                </a:cubicBezTo>
                <a:cubicBezTo>
                  <a:pt x="4111524" y="5075919"/>
                  <a:pt x="4103830" y="5055400"/>
                  <a:pt x="4103830" y="5027186"/>
                </a:cubicBezTo>
                <a:cubicBezTo>
                  <a:pt x="4103830" y="5022056"/>
                  <a:pt x="4098700" y="5022056"/>
                  <a:pt x="4098700" y="5019491"/>
                </a:cubicBezTo>
                <a:cubicBezTo>
                  <a:pt x="4098700" y="4988712"/>
                  <a:pt x="4085875" y="4952804"/>
                  <a:pt x="4093570" y="4924590"/>
                </a:cubicBezTo>
                <a:cubicBezTo>
                  <a:pt x="4088440" y="4901506"/>
                  <a:pt x="4096135" y="4868162"/>
                  <a:pt x="4096135" y="4839948"/>
                </a:cubicBezTo>
                <a:cubicBezTo>
                  <a:pt x="4096135" y="4834819"/>
                  <a:pt x="4101265" y="4832254"/>
                  <a:pt x="4101265" y="4829689"/>
                </a:cubicBezTo>
                <a:cubicBezTo>
                  <a:pt x="4098700" y="4827124"/>
                  <a:pt x="4096135" y="4824559"/>
                  <a:pt x="4093570" y="4827124"/>
                </a:cubicBezTo>
                <a:cubicBezTo>
                  <a:pt x="4096135" y="4809170"/>
                  <a:pt x="4080746" y="4798910"/>
                  <a:pt x="4088440" y="4786086"/>
                </a:cubicBezTo>
                <a:cubicBezTo>
                  <a:pt x="4091005" y="4793781"/>
                  <a:pt x="4103830" y="4798910"/>
                  <a:pt x="4111524" y="4793781"/>
                </a:cubicBezTo>
                <a:cubicBezTo>
                  <a:pt x="4108960" y="4783521"/>
                  <a:pt x="4098700" y="4780956"/>
                  <a:pt x="4088440" y="4780956"/>
                </a:cubicBezTo>
                <a:cubicBezTo>
                  <a:pt x="4091005" y="4770696"/>
                  <a:pt x="4093570" y="4770696"/>
                  <a:pt x="4101265" y="4773261"/>
                </a:cubicBezTo>
                <a:cubicBezTo>
                  <a:pt x="4108960" y="4765567"/>
                  <a:pt x="4116654" y="4768132"/>
                  <a:pt x="4124349" y="4763002"/>
                </a:cubicBezTo>
                <a:cubicBezTo>
                  <a:pt x="4121784" y="4752742"/>
                  <a:pt x="4111524" y="4760437"/>
                  <a:pt x="4103830" y="4760437"/>
                </a:cubicBezTo>
                <a:cubicBezTo>
                  <a:pt x="4103830" y="4747613"/>
                  <a:pt x="4114089" y="4739918"/>
                  <a:pt x="4108960" y="4727093"/>
                </a:cubicBezTo>
                <a:cubicBezTo>
                  <a:pt x="4093570" y="4727093"/>
                  <a:pt x="4091005" y="4742483"/>
                  <a:pt x="4091005" y="4750177"/>
                </a:cubicBezTo>
                <a:cubicBezTo>
                  <a:pt x="4085875" y="4747613"/>
                  <a:pt x="4088440" y="4737353"/>
                  <a:pt x="4083311" y="4734788"/>
                </a:cubicBezTo>
                <a:cubicBezTo>
                  <a:pt x="4075616" y="4737353"/>
                  <a:pt x="4078181" y="4750177"/>
                  <a:pt x="4080746" y="4752742"/>
                </a:cubicBezTo>
                <a:cubicBezTo>
                  <a:pt x="4073051" y="4763002"/>
                  <a:pt x="4080746" y="4768132"/>
                  <a:pt x="4078181" y="4778391"/>
                </a:cubicBezTo>
                <a:cubicBezTo>
                  <a:pt x="4070486" y="4775826"/>
                  <a:pt x="4067921" y="4768132"/>
                  <a:pt x="4062791" y="4773261"/>
                </a:cubicBezTo>
                <a:cubicBezTo>
                  <a:pt x="4062791" y="4780956"/>
                  <a:pt x="4070486" y="4778391"/>
                  <a:pt x="4073051" y="4780956"/>
                </a:cubicBezTo>
                <a:cubicBezTo>
                  <a:pt x="4070486" y="4814300"/>
                  <a:pt x="4093570" y="4845079"/>
                  <a:pt x="4078181" y="4878422"/>
                </a:cubicBezTo>
                <a:cubicBezTo>
                  <a:pt x="4083311" y="4896376"/>
                  <a:pt x="4080746" y="4916895"/>
                  <a:pt x="4080746" y="4937414"/>
                </a:cubicBezTo>
                <a:cubicBezTo>
                  <a:pt x="4075616" y="4932285"/>
                  <a:pt x="4078181" y="4916895"/>
                  <a:pt x="4070486" y="4919460"/>
                </a:cubicBezTo>
                <a:cubicBezTo>
                  <a:pt x="4062791" y="4922025"/>
                  <a:pt x="4065356" y="4932285"/>
                  <a:pt x="4060226" y="4939980"/>
                </a:cubicBezTo>
                <a:cubicBezTo>
                  <a:pt x="4083311" y="4957934"/>
                  <a:pt x="4083311" y="4993842"/>
                  <a:pt x="4083311" y="5022056"/>
                </a:cubicBezTo>
                <a:cubicBezTo>
                  <a:pt x="4078181" y="5027186"/>
                  <a:pt x="4073051" y="5037446"/>
                  <a:pt x="4073051" y="5045140"/>
                </a:cubicBezTo>
                <a:cubicBezTo>
                  <a:pt x="4075616" y="5055400"/>
                  <a:pt x="4088440" y="5060529"/>
                  <a:pt x="4093570" y="5068224"/>
                </a:cubicBezTo>
                <a:cubicBezTo>
                  <a:pt x="4098700" y="5073354"/>
                  <a:pt x="4098700" y="5081049"/>
                  <a:pt x="4101265" y="5088743"/>
                </a:cubicBezTo>
                <a:cubicBezTo>
                  <a:pt x="4108960" y="5109262"/>
                  <a:pt x="4119219" y="5129781"/>
                  <a:pt x="4121784" y="5150301"/>
                </a:cubicBezTo>
                <a:cubicBezTo>
                  <a:pt x="4121784" y="5152866"/>
                  <a:pt x="4116654" y="5152866"/>
                  <a:pt x="4116654" y="5155430"/>
                </a:cubicBezTo>
                <a:cubicBezTo>
                  <a:pt x="4139738" y="5196469"/>
                  <a:pt x="4155127" y="5245202"/>
                  <a:pt x="4175647" y="5288805"/>
                </a:cubicBezTo>
                <a:cubicBezTo>
                  <a:pt x="4173082" y="5293935"/>
                  <a:pt x="4167952" y="5291370"/>
                  <a:pt x="4167952" y="5296499"/>
                </a:cubicBezTo>
                <a:cubicBezTo>
                  <a:pt x="4188471" y="5304194"/>
                  <a:pt x="4191036" y="5327278"/>
                  <a:pt x="4203861" y="5342668"/>
                </a:cubicBezTo>
                <a:cubicBezTo>
                  <a:pt x="4196166" y="5358057"/>
                  <a:pt x="4173082" y="5365751"/>
                  <a:pt x="4173082" y="5386271"/>
                </a:cubicBezTo>
                <a:cubicBezTo>
                  <a:pt x="4180776" y="5381141"/>
                  <a:pt x="4183341" y="5376011"/>
                  <a:pt x="4191036" y="5373446"/>
                </a:cubicBezTo>
                <a:cubicBezTo>
                  <a:pt x="4188471" y="5381141"/>
                  <a:pt x="4196166" y="5383706"/>
                  <a:pt x="4196166" y="5388836"/>
                </a:cubicBezTo>
                <a:cubicBezTo>
                  <a:pt x="4188471" y="5391400"/>
                  <a:pt x="4183341" y="5388836"/>
                  <a:pt x="4178212" y="5391400"/>
                </a:cubicBezTo>
                <a:cubicBezTo>
                  <a:pt x="4178212" y="5404225"/>
                  <a:pt x="4188471" y="5406790"/>
                  <a:pt x="4198731" y="5406790"/>
                </a:cubicBezTo>
                <a:cubicBezTo>
                  <a:pt x="4196166" y="5411920"/>
                  <a:pt x="4196166" y="5411920"/>
                  <a:pt x="4196166" y="5417049"/>
                </a:cubicBezTo>
                <a:cubicBezTo>
                  <a:pt x="4206425" y="5419614"/>
                  <a:pt x="4214120" y="5411920"/>
                  <a:pt x="4216685" y="5404225"/>
                </a:cubicBezTo>
                <a:cubicBezTo>
                  <a:pt x="4224380" y="5411920"/>
                  <a:pt x="4247464" y="5419614"/>
                  <a:pt x="4237204" y="5435004"/>
                </a:cubicBezTo>
                <a:cubicBezTo>
                  <a:pt x="4239769" y="5437569"/>
                  <a:pt x="4239769" y="5437569"/>
                  <a:pt x="4244899" y="5435004"/>
                </a:cubicBezTo>
                <a:cubicBezTo>
                  <a:pt x="4260288" y="5473477"/>
                  <a:pt x="4283372" y="5506821"/>
                  <a:pt x="4293632" y="5550424"/>
                </a:cubicBezTo>
                <a:cubicBezTo>
                  <a:pt x="4301327" y="5563249"/>
                  <a:pt x="4309021" y="5576073"/>
                  <a:pt x="4311586" y="5586332"/>
                </a:cubicBezTo>
                <a:cubicBezTo>
                  <a:pt x="4306456" y="5583767"/>
                  <a:pt x="4306456" y="5588897"/>
                  <a:pt x="4303891" y="5591462"/>
                </a:cubicBezTo>
                <a:cubicBezTo>
                  <a:pt x="4306456" y="5604287"/>
                  <a:pt x="4309021" y="5604287"/>
                  <a:pt x="4309021" y="5617111"/>
                </a:cubicBezTo>
                <a:cubicBezTo>
                  <a:pt x="4303891" y="5614546"/>
                  <a:pt x="4298762" y="5609416"/>
                  <a:pt x="4293632" y="5609416"/>
                </a:cubicBezTo>
                <a:cubicBezTo>
                  <a:pt x="4280807" y="5622241"/>
                  <a:pt x="4306456" y="5632501"/>
                  <a:pt x="4306456" y="5645325"/>
                </a:cubicBezTo>
                <a:cubicBezTo>
                  <a:pt x="4316716" y="5642760"/>
                  <a:pt x="4319281" y="5637630"/>
                  <a:pt x="4324411" y="5632501"/>
                </a:cubicBezTo>
                <a:cubicBezTo>
                  <a:pt x="4324411" y="5635065"/>
                  <a:pt x="4326976" y="5635065"/>
                  <a:pt x="4329540" y="5635065"/>
                </a:cubicBezTo>
                <a:cubicBezTo>
                  <a:pt x="4326976" y="5640195"/>
                  <a:pt x="4321846" y="5642760"/>
                  <a:pt x="4324411" y="5650455"/>
                </a:cubicBezTo>
                <a:cubicBezTo>
                  <a:pt x="4321846" y="5655584"/>
                  <a:pt x="4329540" y="5653020"/>
                  <a:pt x="4329540" y="5655584"/>
                </a:cubicBezTo>
                <a:cubicBezTo>
                  <a:pt x="4326976" y="5665844"/>
                  <a:pt x="4334670" y="5676104"/>
                  <a:pt x="4339800" y="5676104"/>
                </a:cubicBezTo>
                <a:cubicBezTo>
                  <a:pt x="4344930" y="5691493"/>
                  <a:pt x="4355189" y="5712012"/>
                  <a:pt x="4355189" y="5729967"/>
                </a:cubicBezTo>
                <a:cubicBezTo>
                  <a:pt x="4350060" y="5732531"/>
                  <a:pt x="4350060" y="5722272"/>
                  <a:pt x="4344930" y="5724836"/>
                </a:cubicBezTo>
                <a:cubicBezTo>
                  <a:pt x="4339800" y="5732531"/>
                  <a:pt x="4334670" y="5740226"/>
                  <a:pt x="4326976" y="5742791"/>
                </a:cubicBezTo>
                <a:cubicBezTo>
                  <a:pt x="4329540" y="5755615"/>
                  <a:pt x="4326976" y="5760745"/>
                  <a:pt x="4329540" y="5768440"/>
                </a:cubicBezTo>
                <a:lnTo>
                  <a:pt x="4319281" y="5768440"/>
                </a:lnTo>
                <a:cubicBezTo>
                  <a:pt x="4319281" y="5778699"/>
                  <a:pt x="4329540" y="5778699"/>
                  <a:pt x="4332105" y="5786394"/>
                </a:cubicBezTo>
                <a:cubicBezTo>
                  <a:pt x="4329540" y="5788959"/>
                  <a:pt x="4321846" y="5786394"/>
                  <a:pt x="4319281" y="5788959"/>
                </a:cubicBezTo>
                <a:cubicBezTo>
                  <a:pt x="4316716" y="5783829"/>
                  <a:pt x="4319281" y="5776134"/>
                  <a:pt x="4316716" y="5773570"/>
                </a:cubicBezTo>
                <a:cubicBezTo>
                  <a:pt x="4311586" y="5776134"/>
                  <a:pt x="4306456" y="5773570"/>
                  <a:pt x="4309021" y="5778699"/>
                </a:cubicBezTo>
                <a:cubicBezTo>
                  <a:pt x="4303891" y="5778699"/>
                  <a:pt x="4306456" y="5773570"/>
                  <a:pt x="4303891" y="5771005"/>
                </a:cubicBezTo>
                <a:cubicBezTo>
                  <a:pt x="4298762" y="5771005"/>
                  <a:pt x="4293632" y="5773570"/>
                  <a:pt x="4288502" y="5773570"/>
                </a:cubicBezTo>
                <a:cubicBezTo>
                  <a:pt x="4288502" y="5788959"/>
                  <a:pt x="4291067" y="5796654"/>
                  <a:pt x="4291067" y="5804348"/>
                </a:cubicBezTo>
                <a:cubicBezTo>
                  <a:pt x="4288502" y="5809478"/>
                  <a:pt x="4285937" y="5796654"/>
                  <a:pt x="4280807" y="5801783"/>
                </a:cubicBezTo>
                <a:cubicBezTo>
                  <a:pt x="4280807" y="5809478"/>
                  <a:pt x="4293632" y="5812043"/>
                  <a:pt x="4293632" y="5819738"/>
                </a:cubicBezTo>
                <a:cubicBezTo>
                  <a:pt x="4280807" y="5809478"/>
                  <a:pt x="4257723" y="5788959"/>
                  <a:pt x="4260288" y="5765875"/>
                </a:cubicBezTo>
                <a:cubicBezTo>
                  <a:pt x="4257723" y="5758180"/>
                  <a:pt x="4252594" y="5765875"/>
                  <a:pt x="4250029" y="5763310"/>
                </a:cubicBezTo>
                <a:cubicBezTo>
                  <a:pt x="4234639" y="5740226"/>
                  <a:pt x="4221815" y="5709447"/>
                  <a:pt x="4203861" y="5683798"/>
                </a:cubicBezTo>
                <a:cubicBezTo>
                  <a:pt x="4206425" y="5678669"/>
                  <a:pt x="4206425" y="5676104"/>
                  <a:pt x="4208990" y="5670974"/>
                </a:cubicBezTo>
                <a:cubicBezTo>
                  <a:pt x="4203861" y="5668409"/>
                  <a:pt x="4201296" y="5670974"/>
                  <a:pt x="4198731" y="5673539"/>
                </a:cubicBezTo>
                <a:cubicBezTo>
                  <a:pt x="4178212" y="5658149"/>
                  <a:pt x="4170517" y="5627371"/>
                  <a:pt x="4152563" y="5609416"/>
                </a:cubicBezTo>
                <a:cubicBezTo>
                  <a:pt x="4134609" y="5586332"/>
                  <a:pt x="4106395" y="5563249"/>
                  <a:pt x="4091005" y="5529905"/>
                </a:cubicBezTo>
                <a:cubicBezTo>
                  <a:pt x="4096135" y="5519645"/>
                  <a:pt x="4103830" y="5519645"/>
                  <a:pt x="4119219" y="5517080"/>
                </a:cubicBezTo>
                <a:cubicBezTo>
                  <a:pt x="4116654" y="5509386"/>
                  <a:pt x="4111524" y="5509386"/>
                  <a:pt x="4106395" y="5509386"/>
                </a:cubicBezTo>
                <a:cubicBezTo>
                  <a:pt x="4106395" y="5496561"/>
                  <a:pt x="4126914" y="5501691"/>
                  <a:pt x="4134609" y="5496561"/>
                </a:cubicBezTo>
                <a:cubicBezTo>
                  <a:pt x="4137173" y="5493996"/>
                  <a:pt x="4129478" y="5491431"/>
                  <a:pt x="4132043" y="5488866"/>
                </a:cubicBezTo>
                <a:cubicBezTo>
                  <a:pt x="4137173" y="5486302"/>
                  <a:pt x="4142303" y="5483737"/>
                  <a:pt x="4144868" y="5481172"/>
                </a:cubicBezTo>
                <a:cubicBezTo>
                  <a:pt x="4144868" y="5476042"/>
                  <a:pt x="4137173" y="5476042"/>
                  <a:pt x="4134609" y="5478607"/>
                </a:cubicBezTo>
                <a:cubicBezTo>
                  <a:pt x="4132043" y="5476042"/>
                  <a:pt x="4137173" y="5470912"/>
                  <a:pt x="4137173" y="5465783"/>
                </a:cubicBezTo>
                <a:cubicBezTo>
                  <a:pt x="4134609" y="5460653"/>
                  <a:pt x="4124349" y="5463217"/>
                  <a:pt x="4121784" y="5468347"/>
                </a:cubicBezTo>
                <a:cubicBezTo>
                  <a:pt x="4116654" y="5465783"/>
                  <a:pt x="4121784" y="5460653"/>
                  <a:pt x="4119219" y="5458088"/>
                </a:cubicBezTo>
                <a:cubicBezTo>
                  <a:pt x="4108960" y="5460653"/>
                  <a:pt x="4106395" y="5470912"/>
                  <a:pt x="4103830" y="5478607"/>
                </a:cubicBezTo>
                <a:cubicBezTo>
                  <a:pt x="4096135" y="5473477"/>
                  <a:pt x="4098700" y="5460653"/>
                  <a:pt x="4093570" y="5455523"/>
                </a:cubicBezTo>
                <a:cubicBezTo>
                  <a:pt x="4083311" y="5468347"/>
                  <a:pt x="4096135" y="5486302"/>
                  <a:pt x="4096135" y="5496561"/>
                </a:cubicBezTo>
                <a:cubicBezTo>
                  <a:pt x="4093570" y="5491431"/>
                  <a:pt x="4093570" y="5493996"/>
                  <a:pt x="4088440" y="5493996"/>
                </a:cubicBezTo>
                <a:cubicBezTo>
                  <a:pt x="4088440" y="5501691"/>
                  <a:pt x="4088440" y="5511951"/>
                  <a:pt x="4080746" y="5511951"/>
                </a:cubicBezTo>
                <a:cubicBezTo>
                  <a:pt x="4078181" y="5514515"/>
                  <a:pt x="4080746" y="5517080"/>
                  <a:pt x="4080746" y="5522210"/>
                </a:cubicBezTo>
                <a:cubicBezTo>
                  <a:pt x="4067921" y="5514515"/>
                  <a:pt x="4055097" y="5493996"/>
                  <a:pt x="4044837" y="5478607"/>
                </a:cubicBezTo>
                <a:cubicBezTo>
                  <a:pt x="4037143" y="5470912"/>
                  <a:pt x="4032013" y="5458088"/>
                  <a:pt x="4026883" y="5450393"/>
                </a:cubicBezTo>
                <a:lnTo>
                  <a:pt x="4026883" y="5437569"/>
                </a:lnTo>
                <a:cubicBezTo>
                  <a:pt x="4024318" y="5432439"/>
                  <a:pt x="4024318" y="5440134"/>
                  <a:pt x="4019188" y="5437569"/>
                </a:cubicBezTo>
                <a:cubicBezTo>
                  <a:pt x="4011494" y="5427309"/>
                  <a:pt x="4006364" y="5419614"/>
                  <a:pt x="4006364" y="5404225"/>
                </a:cubicBezTo>
                <a:cubicBezTo>
                  <a:pt x="4003799" y="5396531"/>
                  <a:pt x="3993539" y="5393965"/>
                  <a:pt x="3990974" y="5386271"/>
                </a:cubicBezTo>
                <a:cubicBezTo>
                  <a:pt x="3996104" y="5383706"/>
                  <a:pt x="4001234" y="5373446"/>
                  <a:pt x="3998669" y="5368317"/>
                </a:cubicBezTo>
                <a:cubicBezTo>
                  <a:pt x="4003799" y="5363187"/>
                  <a:pt x="4016623" y="5363187"/>
                  <a:pt x="4014058" y="5355492"/>
                </a:cubicBezTo>
                <a:cubicBezTo>
                  <a:pt x="4008929" y="5352927"/>
                  <a:pt x="4006364" y="5358057"/>
                  <a:pt x="3998669" y="5358057"/>
                </a:cubicBezTo>
                <a:cubicBezTo>
                  <a:pt x="3996104" y="5355492"/>
                  <a:pt x="3998669" y="5347797"/>
                  <a:pt x="3996104" y="5345233"/>
                </a:cubicBezTo>
                <a:cubicBezTo>
                  <a:pt x="3988409" y="5345233"/>
                  <a:pt x="3988409" y="5350362"/>
                  <a:pt x="3985845" y="5355492"/>
                </a:cubicBezTo>
                <a:cubicBezTo>
                  <a:pt x="3980715" y="5352927"/>
                  <a:pt x="3983280" y="5347797"/>
                  <a:pt x="3978150" y="5347797"/>
                </a:cubicBezTo>
                <a:cubicBezTo>
                  <a:pt x="3970455" y="5355492"/>
                  <a:pt x="3988409" y="5365751"/>
                  <a:pt x="3980715" y="5370882"/>
                </a:cubicBezTo>
                <a:cubicBezTo>
                  <a:pt x="3973020" y="5370882"/>
                  <a:pt x="3965325" y="5355492"/>
                  <a:pt x="3957631" y="5368317"/>
                </a:cubicBezTo>
                <a:cubicBezTo>
                  <a:pt x="3965325" y="5378576"/>
                  <a:pt x="3983280" y="5373446"/>
                  <a:pt x="3985845" y="5388836"/>
                </a:cubicBezTo>
                <a:cubicBezTo>
                  <a:pt x="3980715" y="5383706"/>
                  <a:pt x="3980715" y="5388836"/>
                  <a:pt x="3978150" y="5386271"/>
                </a:cubicBezTo>
                <a:cubicBezTo>
                  <a:pt x="3975585" y="5393965"/>
                  <a:pt x="3970455" y="5396531"/>
                  <a:pt x="3967890" y="5404225"/>
                </a:cubicBezTo>
                <a:cubicBezTo>
                  <a:pt x="3970455" y="5411920"/>
                  <a:pt x="3975585" y="5414485"/>
                  <a:pt x="3978150" y="5419614"/>
                </a:cubicBezTo>
                <a:lnTo>
                  <a:pt x="3988409" y="5419614"/>
                </a:lnTo>
                <a:cubicBezTo>
                  <a:pt x="3993539" y="5424744"/>
                  <a:pt x="3996104" y="5429874"/>
                  <a:pt x="4003799" y="5427309"/>
                </a:cubicBezTo>
                <a:cubicBezTo>
                  <a:pt x="4026883" y="5452958"/>
                  <a:pt x="4039707" y="5486302"/>
                  <a:pt x="4062791" y="5509386"/>
                </a:cubicBezTo>
                <a:cubicBezTo>
                  <a:pt x="4060226" y="5519645"/>
                  <a:pt x="4067921" y="5517080"/>
                  <a:pt x="4073051" y="5522210"/>
                </a:cubicBezTo>
                <a:cubicBezTo>
                  <a:pt x="4080746" y="5527340"/>
                  <a:pt x="4088440" y="5542729"/>
                  <a:pt x="4093570" y="5550424"/>
                </a:cubicBezTo>
                <a:cubicBezTo>
                  <a:pt x="4101265" y="5560683"/>
                  <a:pt x="4108960" y="5563249"/>
                  <a:pt x="4111524" y="5573508"/>
                </a:cubicBezTo>
                <a:cubicBezTo>
                  <a:pt x="4129478" y="5591462"/>
                  <a:pt x="4155127" y="5624806"/>
                  <a:pt x="4170517" y="5650455"/>
                </a:cubicBezTo>
                <a:cubicBezTo>
                  <a:pt x="4165387" y="5653020"/>
                  <a:pt x="4162822" y="5655584"/>
                  <a:pt x="4162822" y="5660714"/>
                </a:cubicBezTo>
                <a:cubicBezTo>
                  <a:pt x="4165387" y="5660714"/>
                  <a:pt x="4165387" y="5660714"/>
                  <a:pt x="4165387" y="5663279"/>
                </a:cubicBezTo>
                <a:cubicBezTo>
                  <a:pt x="4170517" y="5665844"/>
                  <a:pt x="4173082" y="5658149"/>
                  <a:pt x="4175647" y="5660714"/>
                </a:cubicBezTo>
                <a:cubicBezTo>
                  <a:pt x="4191036" y="5673539"/>
                  <a:pt x="4208990" y="5686363"/>
                  <a:pt x="4211555" y="5706882"/>
                </a:cubicBezTo>
                <a:cubicBezTo>
                  <a:pt x="4219250" y="5714577"/>
                  <a:pt x="4232074" y="5732531"/>
                  <a:pt x="4226945" y="5732531"/>
                </a:cubicBezTo>
                <a:cubicBezTo>
                  <a:pt x="4242334" y="5750485"/>
                  <a:pt x="4252594" y="5773570"/>
                  <a:pt x="4265418" y="5794089"/>
                </a:cubicBezTo>
                <a:cubicBezTo>
                  <a:pt x="4265418" y="5799219"/>
                  <a:pt x="4262853" y="5799219"/>
                  <a:pt x="4262853" y="5804348"/>
                </a:cubicBezTo>
                <a:cubicBezTo>
                  <a:pt x="4262853" y="5809478"/>
                  <a:pt x="4267983" y="5806913"/>
                  <a:pt x="4273113" y="5806913"/>
                </a:cubicBezTo>
                <a:cubicBezTo>
                  <a:pt x="4285937" y="5822302"/>
                  <a:pt x="4303891" y="5837692"/>
                  <a:pt x="4306456" y="5845387"/>
                </a:cubicBezTo>
                <a:cubicBezTo>
                  <a:pt x="4301327" y="5845387"/>
                  <a:pt x="4293632" y="5842822"/>
                  <a:pt x="4283372" y="5842822"/>
                </a:cubicBezTo>
                <a:cubicBezTo>
                  <a:pt x="4280807" y="5853081"/>
                  <a:pt x="4283372" y="5863341"/>
                  <a:pt x="4288502" y="5868471"/>
                </a:cubicBezTo>
                <a:cubicBezTo>
                  <a:pt x="4280807" y="5868471"/>
                  <a:pt x="4267983" y="5865906"/>
                  <a:pt x="4257723" y="5863341"/>
                </a:cubicBezTo>
                <a:cubicBezTo>
                  <a:pt x="4252594" y="5865906"/>
                  <a:pt x="4255159" y="5868471"/>
                  <a:pt x="4252594" y="5871036"/>
                </a:cubicBezTo>
                <a:cubicBezTo>
                  <a:pt x="4262853" y="5883860"/>
                  <a:pt x="4270548" y="5883860"/>
                  <a:pt x="4283372" y="5891554"/>
                </a:cubicBezTo>
                <a:cubicBezTo>
                  <a:pt x="4273113" y="5896685"/>
                  <a:pt x="4262853" y="5904379"/>
                  <a:pt x="4260288" y="5917203"/>
                </a:cubicBezTo>
                <a:cubicBezTo>
                  <a:pt x="4262853" y="5919768"/>
                  <a:pt x="4265418" y="5917203"/>
                  <a:pt x="4270548" y="5917203"/>
                </a:cubicBezTo>
                <a:cubicBezTo>
                  <a:pt x="4265418" y="5917203"/>
                  <a:pt x="4265418" y="5922334"/>
                  <a:pt x="4262853" y="5922334"/>
                </a:cubicBezTo>
                <a:cubicBezTo>
                  <a:pt x="4265418" y="5927463"/>
                  <a:pt x="4262853" y="5932593"/>
                  <a:pt x="4267983" y="5935158"/>
                </a:cubicBezTo>
                <a:cubicBezTo>
                  <a:pt x="4288502" y="5924898"/>
                  <a:pt x="4296197" y="5917203"/>
                  <a:pt x="4319281" y="5914639"/>
                </a:cubicBezTo>
                <a:cubicBezTo>
                  <a:pt x="4316716" y="5917203"/>
                  <a:pt x="4316716" y="5914639"/>
                  <a:pt x="4316716" y="5919768"/>
                </a:cubicBezTo>
                <a:cubicBezTo>
                  <a:pt x="4321846" y="5927463"/>
                  <a:pt x="4337235" y="5922334"/>
                  <a:pt x="4344930" y="5924898"/>
                </a:cubicBezTo>
                <a:cubicBezTo>
                  <a:pt x="4347494" y="5930028"/>
                  <a:pt x="4352625" y="5935158"/>
                  <a:pt x="4355189" y="5940288"/>
                </a:cubicBezTo>
                <a:cubicBezTo>
                  <a:pt x="4350060" y="5937723"/>
                  <a:pt x="4342365" y="5932593"/>
                  <a:pt x="4337235" y="5927463"/>
                </a:cubicBezTo>
                <a:cubicBezTo>
                  <a:pt x="4329540" y="5958242"/>
                  <a:pt x="4337235" y="5973631"/>
                  <a:pt x="4350060" y="5981326"/>
                </a:cubicBezTo>
                <a:cubicBezTo>
                  <a:pt x="4332105" y="5983891"/>
                  <a:pt x="4319281" y="5989020"/>
                  <a:pt x="4309021" y="5996715"/>
                </a:cubicBezTo>
                <a:cubicBezTo>
                  <a:pt x="4265418" y="5989020"/>
                  <a:pt x="4219250" y="5981326"/>
                  <a:pt x="4175647" y="5971066"/>
                </a:cubicBezTo>
                <a:cubicBezTo>
                  <a:pt x="4201296" y="6107006"/>
                  <a:pt x="4388533" y="6081357"/>
                  <a:pt x="4424441" y="6204472"/>
                </a:cubicBezTo>
                <a:cubicBezTo>
                  <a:pt x="4283372" y="6130090"/>
                  <a:pt x="4165387" y="6035189"/>
                  <a:pt x="4044837" y="5940288"/>
                </a:cubicBezTo>
                <a:cubicBezTo>
                  <a:pt x="4021753" y="5924898"/>
                  <a:pt x="4001234" y="5906944"/>
                  <a:pt x="3980715" y="5891554"/>
                </a:cubicBezTo>
                <a:cubicBezTo>
                  <a:pt x="3980715" y="5891554"/>
                  <a:pt x="3980715" y="5894120"/>
                  <a:pt x="3980715" y="5896685"/>
                </a:cubicBezTo>
                <a:cubicBezTo>
                  <a:pt x="3978150" y="5896685"/>
                  <a:pt x="3978150" y="5896685"/>
                  <a:pt x="3978150" y="5899249"/>
                </a:cubicBezTo>
                <a:cubicBezTo>
                  <a:pt x="3949936" y="5855646"/>
                  <a:pt x="3926852" y="5809478"/>
                  <a:pt x="3916593" y="5747921"/>
                </a:cubicBezTo>
                <a:cubicBezTo>
                  <a:pt x="3914028" y="5742791"/>
                  <a:pt x="3908898" y="5750485"/>
                  <a:pt x="3908898" y="5747921"/>
                </a:cubicBezTo>
                <a:cubicBezTo>
                  <a:pt x="3898638" y="5724836"/>
                  <a:pt x="3898638" y="5694058"/>
                  <a:pt x="3885814" y="5678669"/>
                </a:cubicBezTo>
                <a:cubicBezTo>
                  <a:pt x="3888379" y="5676104"/>
                  <a:pt x="3896073" y="5678669"/>
                  <a:pt x="3898638" y="5673539"/>
                </a:cubicBezTo>
                <a:cubicBezTo>
                  <a:pt x="3898638" y="5660714"/>
                  <a:pt x="3890944" y="5658149"/>
                  <a:pt x="3880684" y="5658149"/>
                </a:cubicBezTo>
                <a:cubicBezTo>
                  <a:pt x="3890944" y="5655584"/>
                  <a:pt x="3908898" y="5642760"/>
                  <a:pt x="3890944" y="5635065"/>
                </a:cubicBezTo>
                <a:cubicBezTo>
                  <a:pt x="3885814" y="5635065"/>
                  <a:pt x="3883249" y="5640195"/>
                  <a:pt x="3878119" y="5640195"/>
                </a:cubicBezTo>
                <a:cubicBezTo>
                  <a:pt x="3875554" y="5637630"/>
                  <a:pt x="3878119" y="5635065"/>
                  <a:pt x="3875554" y="5632501"/>
                </a:cubicBezTo>
                <a:cubicBezTo>
                  <a:pt x="3855035" y="5619676"/>
                  <a:pt x="3862730" y="5573508"/>
                  <a:pt x="3849905" y="5555554"/>
                </a:cubicBezTo>
                <a:cubicBezTo>
                  <a:pt x="3849905" y="5550424"/>
                  <a:pt x="3852470" y="5550424"/>
                  <a:pt x="3852470" y="5547859"/>
                </a:cubicBezTo>
                <a:cubicBezTo>
                  <a:pt x="3852470" y="5542729"/>
                  <a:pt x="3849905" y="5542729"/>
                  <a:pt x="3849905" y="5537600"/>
                </a:cubicBezTo>
                <a:cubicBezTo>
                  <a:pt x="3852470" y="5535035"/>
                  <a:pt x="3862730" y="5532470"/>
                  <a:pt x="3865295" y="5524775"/>
                </a:cubicBezTo>
                <a:cubicBezTo>
                  <a:pt x="3860165" y="5519645"/>
                  <a:pt x="3855035" y="5519645"/>
                  <a:pt x="3852470" y="5514515"/>
                </a:cubicBezTo>
                <a:cubicBezTo>
                  <a:pt x="3849905" y="5519645"/>
                  <a:pt x="3844776" y="5522210"/>
                  <a:pt x="3842210" y="5524775"/>
                </a:cubicBezTo>
                <a:cubicBezTo>
                  <a:pt x="3837081" y="5522210"/>
                  <a:pt x="3837081" y="5517080"/>
                  <a:pt x="3831951" y="5517080"/>
                </a:cubicBezTo>
                <a:cubicBezTo>
                  <a:pt x="3824256" y="5524775"/>
                  <a:pt x="3834516" y="5532470"/>
                  <a:pt x="3839646" y="5537600"/>
                </a:cubicBezTo>
                <a:cubicBezTo>
                  <a:pt x="3839646" y="5545294"/>
                  <a:pt x="3837081" y="5547859"/>
                  <a:pt x="3834516" y="5550424"/>
                </a:cubicBezTo>
                <a:cubicBezTo>
                  <a:pt x="3837081" y="5560683"/>
                  <a:pt x="3849905" y="5560683"/>
                  <a:pt x="3844776" y="5570943"/>
                </a:cubicBezTo>
                <a:cubicBezTo>
                  <a:pt x="3847340" y="5570943"/>
                  <a:pt x="3847340" y="5568378"/>
                  <a:pt x="3847340" y="5568378"/>
                </a:cubicBezTo>
                <a:cubicBezTo>
                  <a:pt x="3857600" y="5581203"/>
                  <a:pt x="3852470" y="5617111"/>
                  <a:pt x="3862730" y="5629936"/>
                </a:cubicBezTo>
                <a:cubicBezTo>
                  <a:pt x="3857600" y="5629936"/>
                  <a:pt x="3852470" y="5635065"/>
                  <a:pt x="3855035" y="5637630"/>
                </a:cubicBezTo>
                <a:cubicBezTo>
                  <a:pt x="3852470" y="5637630"/>
                  <a:pt x="3842210" y="5629936"/>
                  <a:pt x="3834516" y="5637630"/>
                </a:cubicBezTo>
                <a:cubicBezTo>
                  <a:pt x="3834516" y="5650455"/>
                  <a:pt x="3842210" y="5655584"/>
                  <a:pt x="3852470" y="5655584"/>
                </a:cubicBezTo>
                <a:cubicBezTo>
                  <a:pt x="3852470" y="5660714"/>
                  <a:pt x="3847340" y="5660714"/>
                  <a:pt x="3847340" y="5665844"/>
                </a:cubicBezTo>
                <a:cubicBezTo>
                  <a:pt x="3852470" y="5676104"/>
                  <a:pt x="3862730" y="5673539"/>
                  <a:pt x="3872989" y="5673539"/>
                </a:cubicBezTo>
                <a:cubicBezTo>
                  <a:pt x="3872989" y="5678669"/>
                  <a:pt x="3883249" y="5686363"/>
                  <a:pt x="3883249" y="5699188"/>
                </a:cubicBezTo>
                <a:cubicBezTo>
                  <a:pt x="3888379" y="5706882"/>
                  <a:pt x="3893508" y="5719707"/>
                  <a:pt x="3893508" y="5735096"/>
                </a:cubicBezTo>
                <a:cubicBezTo>
                  <a:pt x="3898638" y="5745356"/>
                  <a:pt x="3906333" y="5755615"/>
                  <a:pt x="3906333" y="5765875"/>
                </a:cubicBezTo>
                <a:cubicBezTo>
                  <a:pt x="3919157" y="5788959"/>
                  <a:pt x="3921722" y="5819738"/>
                  <a:pt x="3934547" y="5832562"/>
                </a:cubicBezTo>
                <a:cubicBezTo>
                  <a:pt x="3934547" y="5840257"/>
                  <a:pt x="3937111" y="5842822"/>
                  <a:pt x="3939677" y="5847951"/>
                </a:cubicBezTo>
                <a:cubicBezTo>
                  <a:pt x="3939677" y="5855646"/>
                  <a:pt x="3929417" y="5853081"/>
                  <a:pt x="3934547" y="5860776"/>
                </a:cubicBezTo>
                <a:cubicBezTo>
                  <a:pt x="3931982" y="5860776"/>
                  <a:pt x="3929417" y="5858211"/>
                  <a:pt x="3926852" y="5860776"/>
                </a:cubicBezTo>
                <a:cubicBezTo>
                  <a:pt x="3926852" y="5855646"/>
                  <a:pt x="3921722" y="5850516"/>
                  <a:pt x="3921722" y="5845387"/>
                </a:cubicBezTo>
                <a:cubicBezTo>
                  <a:pt x="3911463" y="5845387"/>
                  <a:pt x="3908898" y="5855646"/>
                  <a:pt x="3908898" y="5860776"/>
                </a:cubicBezTo>
                <a:cubicBezTo>
                  <a:pt x="3903768" y="5853081"/>
                  <a:pt x="3885814" y="5855646"/>
                  <a:pt x="3883249" y="5865906"/>
                </a:cubicBezTo>
                <a:cubicBezTo>
                  <a:pt x="3885814" y="5873600"/>
                  <a:pt x="3893508" y="5873600"/>
                  <a:pt x="3893508" y="5878730"/>
                </a:cubicBezTo>
                <a:cubicBezTo>
                  <a:pt x="3903768" y="5881295"/>
                  <a:pt x="3911463" y="5876165"/>
                  <a:pt x="3914028" y="5881295"/>
                </a:cubicBezTo>
                <a:cubicBezTo>
                  <a:pt x="3911463" y="5888990"/>
                  <a:pt x="3898638" y="5883860"/>
                  <a:pt x="3896073" y="5888990"/>
                </a:cubicBezTo>
                <a:cubicBezTo>
                  <a:pt x="3898638" y="5891554"/>
                  <a:pt x="3896073" y="5896685"/>
                  <a:pt x="3898638" y="5899249"/>
                </a:cubicBezTo>
                <a:cubicBezTo>
                  <a:pt x="3908898" y="5901814"/>
                  <a:pt x="3914028" y="5894120"/>
                  <a:pt x="3921722" y="5886425"/>
                </a:cubicBezTo>
                <a:cubicBezTo>
                  <a:pt x="3929417" y="5886425"/>
                  <a:pt x="3931982" y="5886425"/>
                  <a:pt x="3934547" y="5881295"/>
                </a:cubicBezTo>
                <a:cubicBezTo>
                  <a:pt x="3937111" y="5883860"/>
                  <a:pt x="3934547" y="5886425"/>
                  <a:pt x="3931982" y="5886425"/>
                </a:cubicBezTo>
                <a:cubicBezTo>
                  <a:pt x="3937111" y="5886425"/>
                  <a:pt x="3942242" y="5883860"/>
                  <a:pt x="3947371" y="5886425"/>
                </a:cubicBezTo>
                <a:cubicBezTo>
                  <a:pt x="3955066" y="5896685"/>
                  <a:pt x="3962760" y="5906944"/>
                  <a:pt x="3970455" y="5919768"/>
                </a:cubicBezTo>
                <a:cubicBezTo>
                  <a:pt x="3967890" y="5932593"/>
                  <a:pt x="3965325" y="5945417"/>
                  <a:pt x="3962760" y="5958242"/>
                </a:cubicBezTo>
                <a:cubicBezTo>
                  <a:pt x="3942242" y="6073662"/>
                  <a:pt x="3890944" y="6150609"/>
                  <a:pt x="3824256" y="6245510"/>
                </a:cubicBezTo>
                <a:cubicBezTo>
                  <a:pt x="3806302" y="6255770"/>
                  <a:pt x="3793478" y="6248075"/>
                  <a:pt x="3775524" y="6268594"/>
                </a:cubicBezTo>
                <a:cubicBezTo>
                  <a:pt x="3755004" y="6283983"/>
                  <a:pt x="3772958" y="6304502"/>
                  <a:pt x="3760134" y="6322457"/>
                </a:cubicBezTo>
                <a:cubicBezTo>
                  <a:pt x="3675492" y="6342976"/>
                  <a:pt x="3593416" y="6335281"/>
                  <a:pt x="3513904" y="6312197"/>
                </a:cubicBezTo>
                <a:cubicBezTo>
                  <a:pt x="3483125" y="6263464"/>
                  <a:pt x="3449782" y="6217296"/>
                  <a:pt x="3413873" y="6176258"/>
                </a:cubicBezTo>
                <a:cubicBezTo>
                  <a:pt x="3393354" y="6150609"/>
                  <a:pt x="3375400" y="6124960"/>
                  <a:pt x="3354881" y="6096746"/>
                </a:cubicBezTo>
                <a:cubicBezTo>
                  <a:pt x="3295888" y="6014669"/>
                  <a:pt x="3236896" y="5930028"/>
                  <a:pt x="3136865" y="5906944"/>
                </a:cubicBezTo>
                <a:cubicBezTo>
                  <a:pt x="3116346" y="5901814"/>
                  <a:pt x="3095827" y="5899249"/>
                  <a:pt x="3077873" y="5899249"/>
                </a:cubicBezTo>
                <a:cubicBezTo>
                  <a:pt x="3052224" y="5899249"/>
                  <a:pt x="3026575" y="5896685"/>
                  <a:pt x="3003492" y="5886425"/>
                </a:cubicBezTo>
                <a:cubicBezTo>
                  <a:pt x="2965017" y="5868471"/>
                  <a:pt x="2949629" y="5840257"/>
                  <a:pt x="2931673" y="5796654"/>
                </a:cubicBezTo>
                <a:cubicBezTo>
                  <a:pt x="2941933" y="5776134"/>
                  <a:pt x="2962452" y="5765875"/>
                  <a:pt x="2985536" y="5755615"/>
                </a:cubicBezTo>
                <a:cubicBezTo>
                  <a:pt x="3021445" y="5737661"/>
                  <a:pt x="3062483" y="5717142"/>
                  <a:pt x="3047094" y="5653020"/>
                </a:cubicBezTo>
                <a:cubicBezTo>
                  <a:pt x="3049659" y="5650455"/>
                  <a:pt x="3052224" y="5650455"/>
                  <a:pt x="3059918" y="5650455"/>
                </a:cubicBezTo>
                <a:cubicBezTo>
                  <a:pt x="3065048" y="5650455"/>
                  <a:pt x="3072743" y="5650455"/>
                  <a:pt x="3077873" y="5645325"/>
                </a:cubicBezTo>
                <a:cubicBezTo>
                  <a:pt x="3090697" y="5632501"/>
                  <a:pt x="3100957" y="5591462"/>
                  <a:pt x="3093262" y="5570943"/>
                </a:cubicBezTo>
                <a:cubicBezTo>
                  <a:pt x="3095827" y="5565813"/>
                  <a:pt x="3100957" y="5565813"/>
                  <a:pt x="3108652" y="5563249"/>
                </a:cubicBezTo>
                <a:cubicBezTo>
                  <a:pt x="3113781" y="5563249"/>
                  <a:pt x="3118911" y="5560683"/>
                  <a:pt x="3124040" y="5558118"/>
                </a:cubicBezTo>
                <a:lnTo>
                  <a:pt x="3126605" y="5555554"/>
                </a:lnTo>
                <a:lnTo>
                  <a:pt x="3126605" y="5552989"/>
                </a:lnTo>
                <a:cubicBezTo>
                  <a:pt x="3131736" y="5519645"/>
                  <a:pt x="3124040" y="5493996"/>
                  <a:pt x="3116346" y="5468347"/>
                </a:cubicBezTo>
                <a:cubicBezTo>
                  <a:pt x="3108652" y="5440134"/>
                  <a:pt x="3100957" y="5411920"/>
                  <a:pt x="3106086" y="5373446"/>
                </a:cubicBezTo>
                <a:cubicBezTo>
                  <a:pt x="3111216" y="5327278"/>
                  <a:pt x="3141995" y="5265721"/>
                  <a:pt x="3177903" y="5240072"/>
                </a:cubicBezTo>
                <a:cubicBezTo>
                  <a:pt x="3193294" y="5229812"/>
                  <a:pt x="3206117" y="5227247"/>
                  <a:pt x="3218942" y="5229812"/>
                </a:cubicBezTo>
                <a:cubicBezTo>
                  <a:pt x="3242026" y="5234942"/>
                  <a:pt x="3249720" y="5260591"/>
                  <a:pt x="3259980" y="5283675"/>
                </a:cubicBezTo>
                <a:cubicBezTo>
                  <a:pt x="3267675" y="5301629"/>
                  <a:pt x="3272804" y="5317019"/>
                  <a:pt x="3283064" y="5327278"/>
                </a:cubicBezTo>
                <a:cubicBezTo>
                  <a:pt x="3324102" y="5373446"/>
                  <a:pt x="3421568" y="5404225"/>
                  <a:pt x="3493385" y="5393965"/>
                </a:cubicBezTo>
                <a:cubicBezTo>
                  <a:pt x="3539553" y="5386271"/>
                  <a:pt x="3562637" y="5358057"/>
                  <a:pt x="3585721" y="5329843"/>
                </a:cubicBezTo>
                <a:cubicBezTo>
                  <a:pt x="3601111" y="5309324"/>
                  <a:pt x="3616500" y="5288805"/>
                  <a:pt x="3642149" y="5275980"/>
                </a:cubicBezTo>
                <a:cubicBezTo>
                  <a:pt x="3649844" y="5273416"/>
                  <a:pt x="3657538" y="5270851"/>
                  <a:pt x="3667798" y="5268286"/>
                </a:cubicBezTo>
                <a:cubicBezTo>
                  <a:pt x="3688317" y="5263156"/>
                  <a:pt x="3711401" y="5258026"/>
                  <a:pt x="3724226" y="5240072"/>
                </a:cubicBezTo>
                <a:cubicBezTo>
                  <a:pt x="3737050" y="5224682"/>
                  <a:pt x="3737050" y="5204164"/>
                  <a:pt x="3737050" y="5186209"/>
                </a:cubicBezTo>
                <a:cubicBezTo>
                  <a:pt x="3739615" y="5168255"/>
                  <a:pt x="3739615" y="5150301"/>
                  <a:pt x="3747310" y="5134911"/>
                </a:cubicBezTo>
                <a:cubicBezTo>
                  <a:pt x="3752439" y="5127217"/>
                  <a:pt x="3760134" y="5122087"/>
                  <a:pt x="3767829" y="5116957"/>
                </a:cubicBezTo>
                <a:cubicBezTo>
                  <a:pt x="3778088" y="5109262"/>
                  <a:pt x="3790913" y="5101568"/>
                  <a:pt x="3796042" y="5086178"/>
                </a:cubicBezTo>
                <a:cubicBezTo>
                  <a:pt x="3801172" y="5065659"/>
                  <a:pt x="3790913" y="5050270"/>
                  <a:pt x="3783218" y="5037446"/>
                </a:cubicBezTo>
                <a:cubicBezTo>
                  <a:pt x="3775524" y="5024621"/>
                  <a:pt x="3767829" y="5011797"/>
                  <a:pt x="3770393" y="4996407"/>
                </a:cubicBezTo>
                <a:cubicBezTo>
                  <a:pt x="3770393" y="4991277"/>
                  <a:pt x="3775524" y="4983583"/>
                  <a:pt x="3780653" y="4978453"/>
                </a:cubicBezTo>
                <a:cubicBezTo>
                  <a:pt x="3785783" y="4970758"/>
                  <a:pt x="3790913" y="4963063"/>
                  <a:pt x="3790913" y="4955369"/>
                </a:cubicBezTo>
                <a:cubicBezTo>
                  <a:pt x="3793478" y="4939980"/>
                  <a:pt x="3785783" y="4924590"/>
                  <a:pt x="3778088" y="4911766"/>
                </a:cubicBezTo>
                <a:cubicBezTo>
                  <a:pt x="3767829" y="4891246"/>
                  <a:pt x="3757569" y="4875857"/>
                  <a:pt x="3775524" y="4855338"/>
                </a:cubicBezTo>
                <a:lnTo>
                  <a:pt x="3778088" y="4850208"/>
                </a:lnTo>
                <a:lnTo>
                  <a:pt x="3775524" y="4845079"/>
                </a:lnTo>
                <a:cubicBezTo>
                  <a:pt x="3770393" y="4839948"/>
                  <a:pt x="3767829" y="4832254"/>
                  <a:pt x="3762699" y="4824559"/>
                </a:cubicBezTo>
                <a:cubicBezTo>
                  <a:pt x="3752439" y="4806605"/>
                  <a:pt x="3742180" y="4786086"/>
                  <a:pt x="3716531" y="4778391"/>
                </a:cubicBezTo>
                <a:cubicBezTo>
                  <a:pt x="3729355" y="4770696"/>
                  <a:pt x="3755004" y="4768132"/>
                  <a:pt x="3780653" y="4765567"/>
                </a:cubicBezTo>
                <a:cubicBezTo>
                  <a:pt x="3813997" y="4763002"/>
                  <a:pt x="3847340" y="4760437"/>
                  <a:pt x="3857600" y="4739918"/>
                </a:cubicBezTo>
                <a:cubicBezTo>
                  <a:pt x="3862730" y="4727093"/>
                  <a:pt x="3860165" y="4711704"/>
                  <a:pt x="3844776" y="4691185"/>
                </a:cubicBezTo>
                <a:cubicBezTo>
                  <a:pt x="3852470" y="4678361"/>
                  <a:pt x="3860165" y="4662971"/>
                  <a:pt x="3857600" y="4650147"/>
                </a:cubicBezTo>
                <a:cubicBezTo>
                  <a:pt x="3857600" y="4650147"/>
                  <a:pt x="3855035" y="4647581"/>
                  <a:pt x="3855035" y="4645017"/>
                </a:cubicBezTo>
                <a:cubicBezTo>
                  <a:pt x="3852470" y="4639887"/>
                  <a:pt x="3849905" y="4634757"/>
                  <a:pt x="3844776" y="4632192"/>
                </a:cubicBezTo>
                <a:lnTo>
                  <a:pt x="3842210" y="4632192"/>
                </a:lnTo>
                <a:cubicBezTo>
                  <a:pt x="3831951" y="4629627"/>
                  <a:pt x="3824256" y="4629627"/>
                  <a:pt x="3819127" y="4632192"/>
                </a:cubicBezTo>
                <a:lnTo>
                  <a:pt x="3832116" y="4598685"/>
                </a:lnTo>
                <a:lnTo>
                  <a:pt x="3834515" y="4596285"/>
                </a:lnTo>
                <a:lnTo>
                  <a:pt x="3833870" y="4594160"/>
                </a:lnTo>
                <a:lnTo>
                  <a:pt x="3841249" y="4575124"/>
                </a:lnTo>
                <a:cubicBezTo>
                  <a:pt x="3843493" y="4555887"/>
                  <a:pt x="3840928" y="4536009"/>
                  <a:pt x="3834516" y="4514207"/>
                </a:cubicBezTo>
                <a:cubicBezTo>
                  <a:pt x="3855035" y="4509077"/>
                  <a:pt x="3867859" y="4493688"/>
                  <a:pt x="3872989" y="4473169"/>
                </a:cubicBezTo>
                <a:cubicBezTo>
                  <a:pt x="3880684" y="4444955"/>
                  <a:pt x="3870424" y="4416741"/>
                  <a:pt x="3852470" y="4401352"/>
                </a:cubicBezTo>
                <a:cubicBezTo>
                  <a:pt x="3837081" y="4385963"/>
                  <a:pt x="3813997" y="4383398"/>
                  <a:pt x="3790913" y="4393657"/>
                </a:cubicBezTo>
                <a:cubicBezTo>
                  <a:pt x="3775524" y="4380833"/>
                  <a:pt x="3765264" y="4360314"/>
                  <a:pt x="3762699" y="4329535"/>
                </a:cubicBezTo>
                <a:lnTo>
                  <a:pt x="3762699" y="4326970"/>
                </a:lnTo>
                <a:lnTo>
                  <a:pt x="3760134" y="4324405"/>
                </a:lnTo>
                <a:cubicBezTo>
                  <a:pt x="3742180" y="4314145"/>
                  <a:pt x="3719096" y="4311581"/>
                  <a:pt x="3698577" y="4309016"/>
                </a:cubicBezTo>
                <a:cubicBezTo>
                  <a:pt x="3647279" y="4301321"/>
                  <a:pt x="3619065" y="4296191"/>
                  <a:pt x="3621630" y="4250023"/>
                </a:cubicBezTo>
                <a:lnTo>
                  <a:pt x="3621630" y="4247458"/>
                </a:lnTo>
                <a:lnTo>
                  <a:pt x="3619065" y="4244893"/>
                </a:lnTo>
                <a:cubicBezTo>
                  <a:pt x="3588286" y="4214115"/>
                  <a:pt x="3552378" y="4183336"/>
                  <a:pt x="3506210" y="4149992"/>
                </a:cubicBezTo>
                <a:lnTo>
                  <a:pt x="3505876" y="4142298"/>
                </a:lnTo>
                <a:lnTo>
                  <a:pt x="3503644" y="4142298"/>
                </a:lnTo>
                <a:cubicBezTo>
                  <a:pt x="3498514" y="4142298"/>
                  <a:pt x="3490819" y="4144863"/>
                  <a:pt x="3490819" y="4155122"/>
                </a:cubicBezTo>
                <a:cubicBezTo>
                  <a:pt x="3472865" y="4229505"/>
                  <a:pt x="3444651" y="4267978"/>
                  <a:pt x="3413872" y="4314146"/>
                </a:cubicBezTo>
                <a:cubicBezTo>
                  <a:pt x="3403613" y="4329535"/>
                  <a:pt x="3393353" y="4344925"/>
                  <a:pt x="3383094" y="4360314"/>
                </a:cubicBezTo>
                <a:lnTo>
                  <a:pt x="3393353" y="4368009"/>
                </a:lnTo>
                <a:cubicBezTo>
                  <a:pt x="3439521" y="4321840"/>
                  <a:pt x="3485689" y="4270543"/>
                  <a:pt x="3516468" y="4196161"/>
                </a:cubicBezTo>
                <a:cubicBezTo>
                  <a:pt x="3547247" y="4206420"/>
                  <a:pt x="3570331" y="4229505"/>
                  <a:pt x="3593415" y="4252588"/>
                </a:cubicBezTo>
                <a:cubicBezTo>
                  <a:pt x="3590850" y="4260283"/>
                  <a:pt x="3588285" y="4270543"/>
                  <a:pt x="3585720" y="4280802"/>
                </a:cubicBezTo>
                <a:cubicBezTo>
                  <a:pt x="3570331" y="4334665"/>
                  <a:pt x="3552376" y="4396223"/>
                  <a:pt x="3529293" y="4442390"/>
                </a:cubicBezTo>
                <a:lnTo>
                  <a:pt x="3539552" y="4450085"/>
                </a:lnTo>
                <a:cubicBezTo>
                  <a:pt x="3554941" y="4429566"/>
                  <a:pt x="3575461" y="4396223"/>
                  <a:pt x="3588285" y="4360314"/>
                </a:cubicBezTo>
                <a:cubicBezTo>
                  <a:pt x="3583155" y="4375703"/>
                  <a:pt x="3580590" y="4391092"/>
                  <a:pt x="3575461" y="4403917"/>
                </a:cubicBezTo>
                <a:lnTo>
                  <a:pt x="3585720" y="4411612"/>
                </a:lnTo>
                <a:lnTo>
                  <a:pt x="3598855" y="4395662"/>
                </a:lnTo>
                <a:lnTo>
                  <a:pt x="3585721" y="4425398"/>
                </a:lnTo>
                <a:cubicBezTo>
                  <a:pt x="3577385" y="4441749"/>
                  <a:pt x="3569049" y="4456497"/>
                  <a:pt x="3562636" y="4468039"/>
                </a:cubicBezTo>
                <a:lnTo>
                  <a:pt x="3557507" y="4475734"/>
                </a:lnTo>
                <a:lnTo>
                  <a:pt x="3565201" y="4475734"/>
                </a:lnTo>
                <a:cubicBezTo>
                  <a:pt x="3562636" y="4480864"/>
                  <a:pt x="3557507" y="4483429"/>
                  <a:pt x="3554941" y="4488558"/>
                </a:cubicBezTo>
                <a:cubicBezTo>
                  <a:pt x="3544682" y="4501383"/>
                  <a:pt x="3534422" y="4514207"/>
                  <a:pt x="3526728" y="4534727"/>
                </a:cubicBezTo>
                <a:lnTo>
                  <a:pt x="3536987" y="4542421"/>
                </a:lnTo>
                <a:cubicBezTo>
                  <a:pt x="3578025" y="4503948"/>
                  <a:pt x="3626759" y="4447520"/>
                  <a:pt x="3647278" y="4342360"/>
                </a:cubicBezTo>
                <a:cubicBezTo>
                  <a:pt x="3665232" y="4352619"/>
                  <a:pt x="3685751" y="4352619"/>
                  <a:pt x="3708835" y="4352619"/>
                </a:cubicBezTo>
                <a:cubicBezTo>
                  <a:pt x="3724225" y="4352619"/>
                  <a:pt x="3742179" y="4352619"/>
                  <a:pt x="3755003" y="4357749"/>
                </a:cubicBezTo>
                <a:cubicBezTo>
                  <a:pt x="3757568" y="4362879"/>
                  <a:pt x="3760133" y="4370574"/>
                  <a:pt x="3762698" y="4375703"/>
                </a:cubicBezTo>
                <a:cubicBezTo>
                  <a:pt x="3767828" y="4393658"/>
                  <a:pt x="3775522" y="4414177"/>
                  <a:pt x="3790912" y="4427001"/>
                </a:cubicBezTo>
                <a:cubicBezTo>
                  <a:pt x="3760133" y="4450085"/>
                  <a:pt x="3731919" y="4480864"/>
                  <a:pt x="3703705" y="4509078"/>
                </a:cubicBezTo>
                <a:cubicBezTo>
                  <a:pt x="3672927" y="4539856"/>
                  <a:pt x="3642148" y="4570635"/>
                  <a:pt x="3611369" y="4593720"/>
                </a:cubicBezTo>
                <a:cubicBezTo>
                  <a:pt x="3616499" y="4580895"/>
                  <a:pt x="3621629" y="4565505"/>
                  <a:pt x="3616499" y="4555246"/>
                </a:cubicBezTo>
                <a:cubicBezTo>
                  <a:pt x="3613934" y="4547551"/>
                  <a:pt x="3608804" y="4539856"/>
                  <a:pt x="3595980" y="4537292"/>
                </a:cubicBezTo>
                <a:lnTo>
                  <a:pt x="3590850" y="4534727"/>
                </a:lnTo>
                <a:lnTo>
                  <a:pt x="3588285" y="4539856"/>
                </a:lnTo>
                <a:cubicBezTo>
                  <a:pt x="3483124" y="4821996"/>
                  <a:pt x="3280498" y="4927156"/>
                  <a:pt x="3065047" y="5037447"/>
                </a:cubicBezTo>
                <a:cubicBezTo>
                  <a:pt x="3008619" y="5068225"/>
                  <a:pt x="2947062" y="5099004"/>
                  <a:pt x="2890634" y="5132348"/>
                </a:cubicBezTo>
                <a:lnTo>
                  <a:pt x="2895051" y="5143389"/>
                </a:lnTo>
                <a:lnTo>
                  <a:pt x="2785474" y="5188775"/>
                </a:lnTo>
                <a:lnTo>
                  <a:pt x="2782909" y="5188775"/>
                </a:lnTo>
                <a:cubicBezTo>
                  <a:pt x="2782909" y="5188775"/>
                  <a:pt x="2780344" y="5191340"/>
                  <a:pt x="2777779" y="5191340"/>
                </a:cubicBezTo>
                <a:lnTo>
                  <a:pt x="2772649" y="5193905"/>
                </a:lnTo>
                <a:lnTo>
                  <a:pt x="2772649" y="5199035"/>
                </a:lnTo>
                <a:cubicBezTo>
                  <a:pt x="2772649" y="5199035"/>
                  <a:pt x="2772649" y="5201600"/>
                  <a:pt x="2772649" y="5201600"/>
                </a:cubicBezTo>
                <a:cubicBezTo>
                  <a:pt x="2772649" y="5201600"/>
                  <a:pt x="2770084" y="5204165"/>
                  <a:pt x="2767519" y="5204165"/>
                </a:cubicBezTo>
                <a:cubicBezTo>
                  <a:pt x="2754695" y="5209295"/>
                  <a:pt x="2741870" y="5211859"/>
                  <a:pt x="2736741" y="5222119"/>
                </a:cubicBezTo>
                <a:lnTo>
                  <a:pt x="2729046" y="5237508"/>
                </a:lnTo>
                <a:lnTo>
                  <a:pt x="2744435" y="5232378"/>
                </a:lnTo>
                <a:cubicBezTo>
                  <a:pt x="2754695" y="5229814"/>
                  <a:pt x="2762389" y="5224684"/>
                  <a:pt x="2772649" y="5222119"/>
                </a:cubicBezTo>
                <a:cubicBezTo>
                  <a:pt x="2698267" y="5255463"/>
                  <a:pt x="2626450" y="5283676"/>
                  <a:pt x="2554633" y="5311890"/>
                </a:cubicBezTo>
                <a:lnTo>
                  <a:pt x="2552068" y="5311890"/>
                </a:lnTo>
                <a:cubicBezTo>
                  <a:pt x="2518725" y="5337539"/>
                  <a:pt x="2475122" y="5363188"/>
                  <a:pt x="2441778" y="5378577"/>
                </a:cubicBezTo>
                <a:lnTo>
                  <a:pt x="2439213" y="5373448"/>
                </a:lnTo>
                <a:cubicBezTo>
                  <a:pt x="2441778" y="5370883"/>
                  <a:pt x="2446908" y="5368318"/>
                  <a:pt x="2452037" y="5365753"/>
                </a:cubicBezTo>
                <a:cubicBezTo>
                  <a:pt x="2503335" y="5334974"/>
                  <a:pt x="2554633" y="5304196"/>
                  <a:pt x="2605931" y="5270852"/>
                </a:cubicBezTo>
                <a:lnTo>
                  <a:pt x="2600802" y="5260592"/>
                </a:lnTo>
                <a:cubicBezTo>
                  <a:pt x="2513595" y="5291371"/>
                  <a:pt x="2418694" y="5340104"/>
                  <a:pt x="2326358" y="5401662"/>
                </a:cubicBezTo>
                <a:cubicBezTo>
                  <a:pt x="2326358" y="5386272"/>
                  <a:pt x="2303274" y="5396532"/>
                  <a:pt x="2295579" y="5386272"/>
                </a:cubicBezTo>
                <a:cubicBezTo>
                  <a:pt x="2295579" y="5370883"/>
                  <a:pt x="2305840" y="5368318"/>
                  <a:pt x="2316099" y="5365753"/>
                </a:cubicBezTo>
                <a:cubicBezTo>
                  <a:pt x="2287884" y="5332409"/>
                  <a:pt x="2259670" y="5299066"/>
                  <a:pt x="2236586" y="5263157"/>
                </a:cubicBezTo>
                <a:cubicBezTo>
                  <a:pt x="2234022" y="5255463"/>
                  <a:pt x="2228892" y="5247768"/>
                  <a:pt x="2226327" y="5240073"/>
                </a:cubicBezTo>
                <a:cubicBezTo>
                  <a:pt x="2255182" y="5225325"/>
                  <a:pt x="2285640" y="5207851"/>
                  <a:pt x="2315497" y="5186611"/>
                </a:cubicBezTo>
                <a:lnTo>
                  <a:pt x="2395045" y="5115894"/>
                </a:lnTo>
                <a:lnTo>
                  <a:pt x="2370602" y="5148698"/>
                </a:lnTo>
                <a:cubicBezTo>
                  <a:pt x="2330846" y="5189416"/>
                  <a:pt x="2287884" y="5222119"/>
                  <a:pt x="2241716" y="5247768"/>
                </a:cubicBezTo>
                <a:lnTo>
                  <a:pt x="2246846" y="5258027"/>
                </a:lnTo>
                <a:cubicBezTo>
                  <a:pt x="2354571" y="5222119"/>
                  <a:pt x="2434084" y="5140043"/>
                  <a:pt x="2490511" y="5006668"/>
                </a:cubicBezTo>
                <a:lnTo>
                  <a:pt x="2480251" y="5001538"/>
                </a:lnTo>
                <a:lnTo>
                  <a:pt x="2447871" y="5044996"/>
                </a:lnTo>
                <a:lnTo>
                  <a:pt x="2469791" y="5005626"/>
                </a:lnTo>
                <a:cubicBezTo>
                  <a:pt x="2488427" y="4965149"/>
                  <a:pt x="2502053" y="4918820"/>
                  <a:pt x="2508465" y="4865599"/>
                </a:cubicBezTo>
                <a:lnTo>
                  <a:pt x="2495642" y="4863034"/>
                </a:lnTo>
                <a:lnTo>
                  <a:pt x="2484382" y="4901533"/>
                </a:lnTo>
                <a:lnTo>
                  <a:pt x="2490511" y="4875858"/>
                </a:lnTo>
                <a:lnTo>
                  <a:pt x="2493076" y="4863034"/>
                </a:lnTo>
                <a:lnTo>
                  <a:pt x="2480251" y="4870729"/>
                </a:lnTo>
                <a:cubicBezTo>
                  <a:pt x="2475122" y="4873293"/>
                  <a:pt x="2475122" y="4873293"/>
                  <a:pt x="2472557" y="4875858"/>
                </a:cubicBezTo>
                <a:cubicBezTo>
                  <a:pt x="2477686" y="4863034"/>
                  <a:pt x="2480251" y="4847644"/>
                  <a:pt x="2482816" y="4832255"/>
                </a:cubicBezTo>
                <a:cubicBezTo>
                  <a:pt x="2490511" y="4796347"/>
                  <a:pt x="2477686" y="4783522"/>
                  <a:pt x="2467427" y="4778392"/>
                </a:cubicBezTo>
                <a:lnTo>
                  <a:pt x="2459732" y="4775827"/>
                </a:lnTo>
                <a:lnTo>
                  <a:pt x="2459732" y="4783522"/>
                </a:lnTo>
                <a:cubicBezTo>
                  <a:pt x="2444343" y="4924591"/>
                  <a:pt x="2385350" y="5024622"/>
                  <a:pt x="2303274" y="5099004"/>
                </a:cubicBezTo>
                <a:cubicBezTo>
                  <a:pt x="2346877" y="5052836"/>
                  <a:pt x="2382785" y="4998973"/>
                  <a:pt x="2405869" y="4937416"/>
                </a:cubicBezTo>
                <a:lnTo>
                  <a:pt x="2395610" y="4932286"/>
                </a:lnTo>
                <a:lnTo>
                  <a:pt x="2329211" y="5021708"/>
                </a:lnTo>
                <a:lnTo>
                  <a:pt x="2362266" y="4968194"/>
                </a:lnTo>
                <a:lnTo>
                  <a:pt x="2352007" y="4960500"/>
                </a:lnTo>
                <a:cubicBezTo>
                  <a:pt x="2341747" y="4973324"/>
                  <a:pt x="2328922" y="4986149"/>
                  <a:pt x="2318663" y="5001538"/>
                </a:cubicBezTo>
                <a:cubicBezTo>
                  <a:pt x="2303274" y="5022057"/>
                  <a:pt x="2285320" y="5042576"/>
                  <a:pt x="2269930" y="5060531"/>
                </a:cubicBezTo>
                <a:lnTo>
                  <a:pt x="2269930" y="5047706"/>
                </a:lnTo>
                <a:lnTo>
                  <a:pt x="2257106" y="5063096"/>
                </a:lnTo>
                <a:cubicBezTo>
                  <a:pt x="2226327" y="5099004"/>
                  <a:pt x="2190419" y="5127218"/>
                  <a:pt x="2151945" y="5152867"/>
                </a:cubicBezTo>
                <a:cubicBezTo>
                  <a:pt x="2131426" y="5124653"/>
                  <a:pt x="2110907" y="5096439"/>
                  <a:pt x="2087823" y="5068225"/>
                </a:cubicBezTo>
                <a:cubicBezTo>
                  <a:pt x="2090388" y="5065660"/>
                  <a:pt x="2092952" y="5060531"/>
                  <a:pt x="2095518" y="5055401"/>
                </a:cubicBezTo>
                <a:cubicBezTo>
                  <a:pt x="2100647" y="5045141"/>
                  <a:pt x="2108342" y="5032317"/>
                  <a:pt x="2113472" y="5022057"/>
                </a:cubicBezTo>
                <a:cubicBezTo>
                  <a:pt x="2131426" y="4988714"/>
                  <a:pt x="2149380" y="4957935"/>
                  <a:pt x="2154510" y="4927156"/>
                </a:cubicBezTo>
                <a:cubicBezTo>
                  <a:pt x="2159640" y="4906637"/>
                  <a:pt x="2159640" y="4883553"/>
                  <a:pt x="2162204" y="4860469"/>
                </a:cubicBezTo>
                <a:cubicBezTo>
                  <a:pt x="2167335" y="4793782"/>
                  <a:pt x="2172464" y="4732224"/>
                  <a:pt x="2226327" y="4709140"/>
                </a:cubicBezTo>
                <a:cubicBezTo>
                  <a:pt x="2236586" y="4704011"/>
                  <a:pt x="2246846" y="4706575"/>
                  <a:pt x="2259670" y="4706575"/>
                </a:cubicBezTo>
                <a:cubicBezTo>
                  <a:pt x="2262235" y="4706575"/>
                  <a:pt x="2267365" y="4706575"/>
                  <a:pt x="2269930" y="4706575"/>
                </a:cubicBezTo>
                <a:lnTo>
                  <a:pt x="2272495" y="4706575"/>
                </a:lnTo>
                <a:lnTo>
                  <a:pt x="2277625" y="4701446"/>
                </a:lnTo>
                <a:cubicBezTo>
                  <a:pt x="2313533" y="4655278"/>
                  <a:pt x="2359701" y="4591154"/>
                  <a:pt x="2434084" y="4596285"/>
                </a:cubicBezTo>
                <a:cubicBezTo>
                  <a:pt x="2441778" y="4596285"/>
                  <a:pt x="2449473" y="4598850"/>
                  <a:pt x="2457167" y="4601415"/>
                </a:cubicBezTo>
                <a:cubicBezTo>
                  <a:pt x="2464863" y="4603980"/>
                  <a:pt x="2472557" y="4606545"/>
                  <a:pt x="2480251" y="4606545"/>
                </a:cubicBezTo>
                <a:cubicBezTo>
                  <a:pt x="2528985" y="4611674"/>
                  <a:pt x="2567458" y="4593720"/>
                  <a:pt x="2605931" y="4578330"/>
                </a:cubicBezTo>
                <a:cubicBezTo>
                  <a:pt x="2649534" y="4560376"/>
                  <a:pt x="2685444" y="4544986"/>
                  <a:pt x="2731611" y="4560376"/>
                </a:cubicBezTo>
                <a:cubicBezTo>
                  <a:pt x="2729046" y="4624499"/>
                  <a:pt x="2700832" y="4688621"/>
                  <a:pt x="2675183" y="4742484"/>
                </a:cubicBezTo>
                <a:cubicBezTo>
                  <a:pt x="2670053" y="4755309"/>
                  <a:pt x="2664924" y="4768133"/>
                  <a:pt x="2659794" y="4778392"/>
                </a:cubicBezTo>
                <a:lnTo>
                  <a:pt x="2652099" y="4796347"/>
                </a:lnTo>
                <a:lnTo>
                  <a:pt x="2667489" y="4788652"/>
                </a:lnTo>
                <a:cubicBezTo>
                  <a:pt x="2711092" y="4765568"/>
                  <a:pt x="2726481" y="4704011"/>
                  <a:pt x="2741870" y="4642453"/>
                </a:cubicBezTo>
                <a:cubicBezTo>
                  <a:pt x="2749566" y="4614239"/>
                  <a:pt x="2754695" y="4588590"/>
                  <a:pt x="2764954" y="4565505"/>
                </a:cubicBezTo>
                <a:cubicBezTo>
                  <a:pt x="2759825" y="4637323"/>
                  <a:pt x="2729046" y="4721965"/>
                  <a:pt x="2700832" y="4783522"/>
                </a:cubicBezTo>
                <a:lnTo>
                  <a:pt x="2711092" y="4791217"/>
                </a:lnTo>
                <a:cubicBezTo>
                  <a:pt x="2749566" y="4763003"/>
                  <a:pt x="2764954" y="4701446"/>
                  <a:pt x="2780344" y="4645018"/>
                </a:cubicBezTo>
                <a:lnTo>
                  <a:pt x="2780344" y="4642453"/>
                </a:lnTo>
                <a:cubicBezTo>
                  <a:pt x="2795733" y="4637323"/>
                  <a:pt x="2795733" y="4621934"/>
                  <a:pt x="2795733" y="4609109"/>
                </a:cubicBezTo>
                <a:cubicBezTo>
                  <a:pt x="2795733" y="4603980"/>
                  <a:pt x="2795733" y="4598850"/>
                  <a:pt x="2795733" y="4596285"/>
                </a:cubicBezTo>
                <a:cubicBezTo>
                  <a:pt x="2798298" y="4596285"/>
                  <a:pt x="2800863" y="4596285"/>
                  <a:pt x="2803429" y="4593720"/>
                </a:cubicBezTo>
                <a:cubicBezTo>
                  <a:pt x="2800863" y="4606545"/>
                  <a:pt x="2798298" y="4621934"/>
                  <a:pt x="2795733" y="4637323"/>
                </a:cubicBezTo>
                <a:cubicBezTo>
                  <a:pt x="2785474" y="4693751"/>
                  <a:pt x="2777779" y="4750178"/>
                  <a:pt x="2749566" y="4788652"/>
                </a:cubicBezTo>
                <a:cubicBezTo>
                  <a:pt x="2741870" y="4801476"/>
                  <a:pt x="2734176" y="4809171"/>
                  <a:pt x="2723916" y="4816866"/>
                </a:cubicBezTo>
                <a:cubicBezTo>
                  <a:pt x="2708528" y="4829690"/>
                  <a:pt x="2690573" y="4845080"/>
                  <a:pt x="2693137" y="4870729"/>
                </a:cubicBezTo>
                <a:lnTo>
                  <a:pt x="2693137" y="4880988"/>
                </a:lnTo>
                <a:lnTo>
                  <a:pt x="2703397" y="4873293"/>
                </a:lnTo>
                <a:cubicBezTo>
                  <a:pt x="2777779" y="4819431"/>
                  <a:pt x="2818817" y="4698881"/>
                  <a:pt x="2831642" y="4591154"/>
                </a:cubicBezTo>
                <a:cubicBezTo>
                  <a:pt x="2841901" y="4693751"/>
                  <a:pt x="2764954" y="4837385"/>
                  <a:pt x="2713656" y="4870729"/>
                </a:cubicBezTo>
                <a:lnTo>
                  <a:pt x="2721351" y="4880988"/>
                </a:lnTo>
                <a:cubicBezTo>
                  <a:pt x="2777779" y="4847644"/>
                  <a:pt x="2818817" y="4791217"/>
                  <a:pt x="2844467" y="4714270"/>
                </a:cubicBezTo>
                <a:cubicBezTo>
                  <a:pt x="2862420" y="4657843"/>
                  <a:pt x="2859855" y="4606545"/>
                  <a:pt x="2854726" y="4557811"/>
                </a:cubicBezTo>
                <a:cubicBezTo>
                  <a:pt x="2852161" y="4524467"/>
                  <a:pt x="2849596" y="4491124"/>
                  <a:pt x="2852161" y="4457780"/>
                </a:cubicBezTo>
                <a:cubicBezTo>
                  <a:pt x="2870115" y="4285932"/>
                  <a:pt x="2952193" y="4103825"/>
                  <a:pt x="3095826" y="4103825"/>
                </a:cubicBezTo>
                <a:cubicBezTo>
                  <a:pt x="3095826" y="4103825"/>
                  <a:pt x="3098391" y="4103825"/>
                  <a:pt x="3098391" y="4103825"/>
                </a:cubicBezTo>
                <a:cubicBezTo>
                  <a:pt x="3098391" y="4116649"/>
                  <a:pt x="3095826" y="4132039"/>
                  <a:pt x="3093261" y="4147428"/>
                </a:cubicBezTo>
                <a:cubicBezTo>
                  <a:pt x="3088132" y="4167947"/>
                  <a:pt x="3085566" y="4191031"/>
                  <a:pt x="3088132" y="4208985"/>
                </a:cubicBezTo>
                <a:lnTo>
                  <a:pt x="3090696" y="4224374"/>
                </a:lnTo>
                <a:lnTo>
                  <a:pt x="3100955" y="4211550"/>
                </a:lnTo>
                <a:cubicBezTo>
                  <a:pt x="3113780" y="4193596"/>
                  <a:pt x="3116345" y="4165382"/>
                  <a:pt x="3116345" y="4142298"/>
                </a:cubicBezTo>
                <a:cubicBezTo>
                  <a:pt x="3116345" y="4119214"/>
                  <a:pt x="3118911" y="4101260"/>
                  <a:pt x="3126604" y="4096130"/>
                </a:cubicBezTo>
                <a:cubicBezTo>
                  <a:pt x="3129169" y="4111519"/>
                  <a:pt x="3126604" y="4129473"/>
                  <a:pt x="3121475" y="4147428"/>
                </a:cubicBezTo>
                <a:cubicBezTo>
                  <a:pt x="3116345" y="4167947"/>
                  <a:pt x="3113780" y="4188466"/>
                  <a:pt x="3116345" y="4203856"/>
                </a:cubicBezTo>
                <a:lnTo>
                  <a:pt x="3121475" y="4224374"/>
                </a:lnTo>
                <a:lnTo>
                  <a:pt x="3129169" y="4203856"/>
                </a:lnTo>
                <a:cubicBezTo>
                  <a:pt x="3136864" y="4183336"/>
                  <a:pt x="3141995" y="4162817"/>
                  <a:pt x="3147123" y="4139733"/>
                </a:cubicBezTo>
                <a:cubicBezTo>
                  <a:pt x="3157383" y="4101260"/>
                  <a:pt x="3165078" y="4065351"/>
                  <a:pt x="3188162" y="4052527"/>
                </a:cubicBezTo>
                <a:cubicBezTo>
                  <a:pt x="3200986" y="4044832"/>
                  <a:pt x="3216376" y="4044832"/>
                  <a:pt x="3239460" y="4049962"/>
                </a:cubicBezTo>
                <a:cubicBezTo>
                  <a:pt x="3242025" y="4183336"/>
                  <a:pt x="3183033" y="4314146"/>
                  <a:pt x="3057353" y="4447520"/>
                </a:cubicBezTo>
                <a:lnTo>
                  <a:pt x="3067612" y="4457780"/>
                </a:lnTo>
                <a:cubicBezTo>
                  <a:pt x="3172772" y="4355184"/>
                  <a:pt x="3270238" y="4247459"/>
                  <a:pt x="3275368" y="4060221"/>
                </a:cubicBezTo>
                <a:cubicBezTo>
                  <a:pt x="3277934" y="4060221"/>
                  <a:pt x="3277934" y="4062786"/>
                  <a:pt x="3277934" y="4062786"/>
                </a:cubicBezTo>
                <a:cubicBezTo>
                  <a:pt x="3285628" y="4073046"/>
                  <a:pt x="3280498" y="4096130"/>
                  <a:pt x="3275368" y="4116649"/>
                </a:cubicBezTo>
                <a:cubicBezTo>
                  <a:pt x="3270238" y="4137168"/>
                  <a:pt x="3267675" y="4152558"/>
                  <a:pt x="3272803" y="4160252"/>
                </a:cubicBezTo>
                <a:cubicBezTo>
                  <a:pt x="3272803" y="4160252"/>
                  <a:pt x="3275368" y="4162817"/>
                  <a:pt x="3275368" y="4162817"/>
                </a:cubicBezTo>
                <a:cubicBezTo>
                  <a:pt x="3275368" y="4162817"/>
                  <a:pt x="3272803" y="4165382"/>
                  <a:pt x="3272803" y="4165382"/>
                </a:cubicBezTo>
                <a:cubicBezTo>
                  <a:pt x="3270238" y="4170512"/>
                  <a:pt x="3265109" y="4180771"/>
                  <a:pt x="3272803" y="4188466"/>
                </a:cubicBezTo>
                <a:lnTo>
                  <a:pt x="3277934" y="4191031"/>
                </a:lnTo>
                <a:lnTo>
                  <a:pt x="3283063" y="4188466"/>
                </a:lnTo>
                <a:cubicBezTo>
                  <a:pt x="3306147" y="4170512"/>
                  <a:pt x="3324101" y="4103825"/>
                  <a:pt x="3324101" y="4060221"/>
                </a:cubicBezTo>
                <a:cubicBezTo>
                  <a:pt x="3349750" y="4062786"/>
                  <a:pt x="3365140" y="4047397"/>
                  <a:pt x="3377964" y="4034573"/>
                </a:cubicBezTo>
                <a:cubicBezTo>
                  <a:pt x="3390788" y="4021748"/>
                  <a:pt x="3401048" y="4011489"/>
                  <a:pt x="3419002" y="4014053"/>
                </a:cubicBezTo>
                <a:cubicBezTo>
                  <a:pt x="3463247" y="4019824"/>
                  <a:pt x="3484407" y="4055893"/>
                  <a:pt x="3496551" y="4098454"/>
                </a:cubicBezTo>
                <a:lnTo>
                  <a:pt x="3505795" y="4140415"/>
                </a:lnTo>
                <a:lnTo>
                  <a:pt x="3503244" y="4081582"/>
                </a:lnTo>
                <a:cubicBezTo>
                  <a:pt x="3491461" y="4021587"/>
                  <a:pt x="3452988" y="3986480"/>
                  <a:pt x="3385660" y="3973015"/>
                </a:cubicBezTo>
                <a:lnTo>
                  <a:pt x="3380530" y="3973015"/>
                </a:lnTo>
                <a:lnTo>
                  <a:pt x="3377965" y="3975580"/>
                </a:lnTo>
                <a:cubicBezTo>
                  <a:pt x="3342056" y="4024313"/>
                  <a:pt x="3293324" y="4019183"/>
                  <a:pt x="3229201" y="4014053"/>
                </a:cubicBezTo>
                <a:cubicBezTo>
                  <a:pt x="3221506" y="4011488"/>
                  <a:pt x="3213812" y="4011488"/>
                  <a:pt x="3206117" y="4011488"/>
                </a:cubicBezTo>
                <a:cubicBezTo>
                  <a:pt x="3167644" y="4008923"/>
                  <a:pt x="3144560" y="4029442"/>
                  <a:pt x="3121476" y="4047397"/>
                </a:cubicBezTo>
                <a:cubicBezTo>
                  <a:pt x="3116346" y="4052526"/>
                  <a:pt x="3111216" y="4055091"/>
                  <a:pt x="3106086" y="4060221"/>
                </a:cubicBezTo>
                <a:cubicBezTo>
                  <a:pt x="3044529" y="4055091"/>
                  <a:pt x="2988101" y="4078175"/>
                  <a:pt x="2939368" y="4124343"/>
                </a:cubicBezTo>
                <a:cubicBezTo>
                  <a:pt x="2857292" y="4206420"/>
                  <a:pt x="2803429" y="4357749"/>
                  <a:pt x="2808559" y="4509077"/>
                </a:cubicBezTo>
                <a:cubicBezTo>
                  <a:pt x="2790604" y="4498818"/>
                  <a:pt x="2770086" y="4488558"/>
                  <a:pt x="2752131" y="4493688"/>
                </a:cubicBezTo>
                <a:cubicBezTo>
                  <a:pt x="2747001" y="4493688"/>
                  <a:pt x="2741872" y="4498818"/>
                  <a:pt x="2739307" y="4501383"/>
                </a:cubicBezTo>
                <a:cubicBezTo>
                  <a:pt x="2739307" y="4498818"/>
                  <a:pt x="2739307" y="4498818"/>
                  <a:pt x="2739307" y="4498818"/>
                </a:cubicBezTo>
                <a:cubicBezTo>
                  <a:pt x="2739307" y="4491123"/>
                  <a:pt x="2741872" y="4485994"/>
                  <a:pt x="2736742" y="4480863"/>
                </a:cubicBezTo>
                <a:lnTo>
                  <a:pt x="2734177" y="4478299"/>
                </a:lnTo>
                <a:lnTo>
                  <a:pt x="2731612" y="4478299"/>
                </a:lnTo>
                <a:cubicBezTo>
                  <a:pt x="2729048" y="4478299"/>
                  <a:pt x="2723917" y="4480863"/>
                  <a:pt x="2721352" y="4483429"/>
                </a:cubicBezTo>
                <a:cubicBezTo>
                  <a:pt x="2716223" y="4491123"/>
                  <a:pt x="2716223" y="4501383"/>
                  <a:pt x="2716223" y="4514207"/>
                </a:cubicBezTo>
                <a:cubicBezTo>
                  <a:pt x="2682879" y="4501383"/>
                  <a:pt x="2652100" y="4503948"/>
                  <a:pt x="2618757" y="4519337"/>
                </a:cubicBezTo>
                <a:cubicBezTo>
                  <a:pt x="2705963" y="4250023"/>
                  <a:pt x="2736742" y="3855030"/>
                  <a:pt x="2636711" y="3644709"/>
                </a:cubicBezTo>
                <a:cubicBezTo>
                  <a:pt x="2634147" y="3647273"/>
                  <a:pt x="2634147" y="3647273"/>
                  <a:pt x="2631581" y="3647273"/>
                </a:cubicBezTo>
                <a:cubicBezTo>
                  <a:pt x="2600802" y="3639579"/>
                  <a:pt x="2590543" y="3613930"/>
                  <a:pt x="2598237" y="3590846"/>
                </a:cubicBezTo>
                <a:cubicBezTo>
                  <a:pt x="2593108" y="3588281"/>
                  <a:pt x="2585413" y="3583151"/>
                  <a:pt x="2580284" y="3580586"/>
                </a:cubicBezTo>
                <a:cubicBezTo>
                  <a:pt x="2577718" y="3588281"/>
                  <a:pt x="2572588" y="3598540"/>
                  <a:pt x="2570025" y="3608800"/>
                </a:cubicBezTo>
                <a:cubicBezTo>
                  <a:pt x="2575153" y="3611365"/>
                  <a:pt x="2577718" y="3611365"/>
                  <a:pt x="2582848" y="3611365"/>
                </a:cubicBezTo>
                <a:cubicBezTo>
                  <a:pt x="2680314" y="3772953"/>
                  <a:pt x="2698269" y="4029442"/>
                  <a:pt x="2634147" y="4373138"/>
                </a:cubicBezTo>
                <a:lnTo>
                  <a:pt x="2631581" y="4373138"/>
                </a:lnTo>
                <a:lnTo>
                  <a:pt x="2629016" y="4380833"/>
                </a:lnTo>
                <a:cubicBezTo>
                  <a:pt x="2626451" y="4388528"/>
                  <a:pt x="2623886" y="4398787"/>
                  <a:pt x="2621321" y="4406482"/>
                </a:cubicBezTo>
                <a:cubicBezTo>
                  <a:pt x="2608497" y="4447520"/>
                  <a:pt x="2593108" y="4493688"/>
                  <a:pt x="2567459" y="4521902"/>
                </a:cubicBezTo>
                <a:cubicBezTo>
                  <a:pt x="2570025" y="4516772"/>
                  <a:pt x="2572588" y="4509077"/>
                  <a:pt x="2575153" y="4503948"/>
                </a:cubicBezTo>
                <a:cubicBezTo>
                  <a:pt x="2593108" y="4462909"/>
                  <a:pt x="2611062" y="4421871"/>
                  <a:pt x="2603367" y="4380833"/>
                </a:cubicBezTo>
                <a:lnTo>
                  <a:pt x="2598237" y="4360314"/>
                </a:lnTo>
                <a:lnTo>
                  <a:pt x="2590543" y="4380833"/>
                </a:lnTo>
                <a:cubicBezTo>
                  <a:pt x="2580284" y="4409047"/>
                  <a:pt x="2567459" y="4434696"/>
                  <a:pt x="2554634" y="4460345"/>
                </a:cubicBezTo>
                <a:cubicBezTo>
                  <a:pt x="2541810" y="4488558"/>
                  <a:pt x="2526420" y="4516772"/>
                  <a:pt x="2516162" y="4550116"/>
                </a:cubicBezTo>
                <a:cubicBezTo>
                  <a:pt x="2513596" y="4550116"/>
                  <a:pt x="2513596" y="4550116"/>
                  <a:pt x="2511031" y="4550116"/>
                </a:cubicBezTo>
                <a:cubicBezTo>
                  <a:pt x="2508466" y="4550116"/>
                  <a:pt x="2503336" y="4550116"/>
                  <a:pt x="2498207" y="4550116"/>
                </a:cubicBezTo>
                <a:cubicBezTo>
                  <a:pt x="2523856" y="4511642"/>
                  <a:pt x="2536680" y="4462909"/>
                  <a:pt x="2552069" y="4416741"/>
                </a:cubicBezTo>
                <a:cubicBezTo>
                  <a:pt x="2562329" y="4383398"/>
                  <a:pt x="2572588" y="4350054"/>
                  <a:pt x="2585413" y="4321840"/>
                </a:cubicBezTo>
                <a:cubicBezTo>
                  <a:pt x="2590543" y="4309016"/>
                  <a:pt x="2598237" y="4298756"/>
                  <a:pt x="2605932" y="4285932"/>
                </a:cubicBezTo>
                <a:cubicBezTo>
                  <a:pt x="2629016" y="4252588"/>
                  <a:pt x="2654665" y="4214115"/>
                  <a:pt x="2626451" y="4175641"/>
                </a:cubicBezTo>
                <a:lnTo>
                  <a:pt x="2618757" y="4165382"/>
                </a:lnTo>
                <a:lnTo>
                  <a:pt x="2616192" y="4178206"/>
                </a:lnTo>
                <a:cubicBezTo>
                  <a:pt x="2590543" y="4267978"/>
                  <a:pt x="2541810" y="4380833"/>
                  <a:pt x="2498207" y="4483429"/>
                </a:cubicBezTo>
                <a:cubicBezTo>
                  <a:pt x="2487947" y="4506512"/>
                  <a:pt x="2477687" y="4529597"/>
                  <a:pt x="2469993" y="4550116"/>
                </a:cubicBezTo>
                <a:cubicBezTo>
                  <a:pt x="2464863" y="4550116"/>
                  <a:pt x="2459733" y="4550116"/>
                  <a:pt x="2454604" y="4550116"/>
                </a:cubicBezTo>
                <a:cubicBezTo>
                  <a:pt x="2454604" y="4550116"/>
                  <a:pt x="2452039" y="4550116"/>
                  <a:pt x="2452039" y="4550116"/>
                </a:cubicBezTo>
                <a:cubicBezTo>
                  <a:pt x="2467428" y="4534726"/>
                  <a:pt x="2475124" y="4511642"/>
                  <a:pt x="2485383" y="4491123"/>
                </a:cubicBezTo>
                <a:cubicBezTo>
                  <a:pt x="2487947" y="4483429"/>
                  <a:pt x="2493077" y="4475734"/>
                  <a:pt x="2495642" y="4468039"/>
                </a:cubicBezTo>
                <a:lnTo>
                  <a:pt x="2495642" y="4465474"/>
                </a:lnTo>
                <a:cubicBezTo>
                  <a:pt x="2498207" y="4457780"/>
                  <a:pt x="2493077" y="4452650"/>
                  <a:pt x="2490512" y="4450085"/>
                </a:cubicBezTo>
                <a:cubicBezTo>
                  <a:pt x="2487947" y="4450085"/>
                  <a:pt x="2487947" y="4447520"/>
                  <a:pt x="2487947" y="4447520"/>
                </a:cubicBezTo>
                <a:cubicBezTo>
                  <a:pt x="2521291" y="4373138"/>
                  <a:pt x="2559764" y="4283367"/>
                  <a:pt x="2587978" y="4198725"/>
                </a:cubicBezTo>
                <a:cubicBezTo>
                  <a:pt x="2593108" y="4178206"/>
                  <a:pt x="2600802" y="4157687"/>
                  <a:pt x="2608497" y="4139733"/>
                </a:cubicBezTo>
                <a:cubicBezTo>
                  <a:pt x="2623886" y="4101260"/>
                  <a:pt x="2636711" y="4067916"/>
                  <a:pt x="2641841" y="4042267"/>
                </a:cubicBezTo>
                <a:lnTo>
                  <a:pt x="2641841" y="4039702"/>
                </a:lnTo>
                <a:cubicBezTo>
                  <a:pt x="2644406" y="4029442"/>
                  <a:pt x="2646970" y="4014053"/>
                  <a:pt x="2639276" y="4003794"/>
                </a:cubicBezTo>
                <a:cubicBezTo>
                  <a:pt x="2634147" y="3998664"/>
                  <a:pt x="2629016" y="3996099"/>
                  <a:pt x="2618757" y="3996099"/>
                </a:cubicBezTo>
                <a:lnTo>
                  <a:pt x="2613627" y="3996099"/>
                </a:lnTo>
                <a:lnTo>
                  <a:pt x="2613627" y="4001228"/>
                </a:lnTo>
                <a:cubicBezTo>
                  <a:pt x="2585413" y="4144863"/>
                  <a:pt x="2518726" y="4321840"/>
                  <a:pt x="2416130" y="4542421"/>
                </a:cubicBezTo>
                <a:cubicBezTo>
                  <a:pt x="2405870" y="4542421"/>
                  <a:pt x="2398176" y="4542421"/>
                  <a:pt x="2390482" y="4544986"/>
                </a:cubicBezTo>
                <a:cubicBezTo>
                  <a:pt x="2469993" y="4360314"/>
                  <a:pt x="2570025" y="4116649"/>
                  <a:pt x="2639276" y="3839640"/>
                </a:cubicBezTo>
                <a:lnTo>
                  <a:pt x="2639276" y="3837075"/>
                </a:lnTo>
                <a:lnTo>
                  <a:pt x="2636711" y="3834510"/>
                </a:lnTo>
                <a:cubicBezTo>
                  <a:pt x="2626451" y="3813991"/>
                  <a:pt x="2621321" y="3806297"/>
                  <a:pt x="2613627" y="3808862"/>
                </a:cubicBezTo>
                <a:cubicBezTo>
                  <a:pt x="2608497" y="3808862"/>
                  <a:pt x="2608497" y="3819121"/>
                  <a:pt x="2608497" y="3831946"/>
                </a:cubicBezTo>
                <a:cubicBezTo>
                  <a:pt x="2608497" y="3839640"/>
                  <a:pt x="2608497" y="3847335"/>
                  <a:pt x="2608497" y="3855030"/>
                </a:cubicBezTo>
                <a:cubicBezTo>
                  <a:pt x="2605932" y="3867854"/>
                  <a:pt x="2600802" y="3880679"/>
                  <a:pt x="2595673" y="3893503"/>
                </a:cubicBezTo>
                <a:cubicBezTo>
                  <a:pt x="2593108" y="3898633"/>
                  <a:pt x="2590543" y="3906328"/>
                  <a:pt x="2587978" y="3914022"/>
                </a:cubicBezTo>
                <a:cubicBezTo>
                  <a:pt x="2523856" y="4121778"/>
                  <a:pt x="2441779" y="4380833"/>
                  <a:pt x="2352007" y="4542421"/>
                </a:cubicBezTo>
                <a:cubicBezTo>
                  <a:pt x="2341747" y="4547551"/>
                  <a:pt x="2334053" y="4555246"/>
                  <a:pt x="2326358" y="4562940"/>
                </a:cubicBezTo>
                <a:cubicBezTo>
                  <a:pt x="2323793" y="4568070"/>
                  <a:pt x="2318663" y="4570635"/>
                  <a:pt x="2316099" y="4573200"/>
                </a:cubicBezTo>
                <a:cubicBezTo>
                  <a:pt x="2323793" y="4557810"/>
                  <a:pt x="2328923" y="4542421"/>
                  <a:pt x="2336617" y="4527032"/>
                </a:cubicBezTo>
                <a:cubicBezTo>
                  <a:pt x="2444345" y="4280802"/>
                  <a:pt x="2567459" y="3998664"/>
                  <a:pt x="2598237" y="3696006"/>
                </a:cubicBezTo>
                <a:lnTo>
                  <a:pt x="2585413" y="3693441"/>
                </a:lnTo>
                <a:cubicBezTo>
                  <a:pt x="2580284" y="3703701"/>
                  <a:pt x="2577718" y="3711396"/>
                  <a:pt x="2575153" y="3721655"/>
                </a:cubicBezTo>
                <a:cubicBezTo>
                  <a:pt x="2575153" y="3724220"/>
                  <a:pt x="2572588" y="3729350"/>
                  <a:pt x="2572588" y="3731915"/>
                </a:cubicBezTo>
                <a:cubicBezTo>
                  <a:pt x="2570025" y="3742175"/>
                  <a:pt x="2567459" y="3754999"/>
                  <a:pt x="2564894" y="3767823"/>
                </a:cubicBezTo>
                <a:cubicBezTo>
                  <a:pt x="2559764" y="3788342"/>
                  <a:pt x="2557199" y="3808862"/>
                  <a:pt x="2549505" y="3831946"/>
                </a:cubicBezTo>
                <a:cubicBezTo>
                  <a:pt x="2541810" y="3855030"/>
                  <a:pt x="2539246" y="3880679"/>
                  <a:pt x="2534115" y="3903762"/>
                </a:cubicBezTo>
                <a:cubicBezTo>
                  <a:pt x="2531550" y="3926847"/>
                  <a:pt x="2526420" y="3952496"/>
                  <a:pt x="2518726" y="3975580"/>
                </a:cubicBezTo>
                <a:cubicBezTo>
                  <a:pt x="2467428" y="4142298"/>
                  <a:pt x="2395611" y="4329535"/>
                  <a:pt x="2308404" y="4532161"/>
                </a:cubicBezTo>
                <a:cubicBezTo>
                  <a:pt x="2290449" y="4547551"/>
                  <a:pt x="2280190" y="4568070"/>
                  <a:pt x="2267365" y="4591154"/>
                </a:cubicBezTo>
                <a:cubicBezTo>
                  <a:pt x="2254541" y="4611673"/>
                  <a:pt x="2244281" y="4629627"/>
                  <a:pt x="2231457" y="4645017"/>
                </a:cubicBezTo>
                <a:cubicBezTo>
                  <a:pt x="2334053" y="4455215"/>
                  <a:pt x="2421261" y="4201290"/>
                  <a:pt x="2498207" y="3957625"/>
                </a:cubicBezTo>
                <a:cubicBezTo>
                  <a:pt x="2516162" y="3901198"/>
                  <a:pt x="2534115" y="3826816"/>
                  <a:pt x="2546940" y="3757564"/>
                </a:cubicBezTo>
                <a:cubicBezTo>
                  <a:pt x="2544375" y="3760129"/>
                  <a:pt x="2544375" y="3760129"/>
                  <a:pt x="2541810" y="3760129"/>
                </a:cubicBezTo>
                <a:cubicBezTo>
                  <a:pt x="2539246" y="3757564"/>
                  <a:pt x="2534115" y="3757564"/>
                  <a:pt x="2528985" y="3754999"/>
                </a:cubicBezTo>
                <a:cubicBezTo>
                  <a:pt x="2531550" y="3744739"/>
                  <a:pt x="2521291" y="3742175"/>
                  <a:pt x="2518726" y="3734480"/>
                </a:cubicBezTo>
                <a:cubicBezTo>
                  <a:pt x="2516162" y="3734480"/>
                  <a:pt x="2516162" y="3734480"/>
                  <a:pt x="2516162" y="3734480"/>
                </a:cubicBezTo>
                <a:cubicBezTo>
                  <a:pt x="2452039" y="4085870"/>
                  <a:pt x="2328923" y="4437260"/>
                  <a:pt x="2187853" y="4652712"/>
                </a:cubicBezTo>
                <a:cubicBezTo>
                  <a:pt x="2180160" y="4668101"/>
                  <a:pt x="2167335" y="4678361"/>
                  <a:pt x="2154510" y="4691185"/>
                </a:cubicBezTo>
                <a:cubicBezTo>
                  <a:pt x="2149380" y="4696315"/>
                  <a:pt x="2144250" y="4701444"/>
                  <a:pt x="2139121" y="4706574"/>
                </a:cubicBezTo>
                <a:cubicBezTo>
                  <a:pt x="2282755" y="4468039"/>
                  <a:pt x="2398176" y="4155122"/>
                  <a:pt x="2500772" y="3729350"/>
                </a:cubicBezTo>
                <a:cubicBezTo>
                  <a:pt x="2495642" y="3724220"/>
                  <a:pt x="2490512" y="3716526"/>
                  <a:pt x="2485383" y="3711396"/>
                </a:cubicBezTo>
                <a:lnTo>
                  <a:pt x="2486477" y="3689136"/>
                </a:lnTo>
                <a:lnTo>
                  <a:pt x="2489681" y="3676732"/>
                </a:lnTo>
                <a:lnTo>
                  <a:pt x="2496282" y="3661059"/>
                </a:lnTo>
                <a:cubicBezTo>
                  <a:pt x="2504618" y="3647273"/>
                  <a:pt x="2516160" y="3635731"/>
                  <a:pt x="2526420" y="3624189"/>
                </a:cubicBezTo>
                <a:cubicBezTo>
                  <a:pt x="2523856" y="3619060"/>
                  <a:pt x="2521291" y="3616495"/>
                  <a:pt x="2513596" y="3611365"/>
                </a:cubicBezTo>
                <a:cubicBezTo>
                  <a:pt x="2521291" y="3608800"/>
                  <a:pt x="2531550" y="3608800"/>
                  <a:pt x="2539246" y="3608800"/>
                </a:cubicBezTo>
                <a:cubicBezTo>
                  <a:pt x="2546940" y="3598540"/>
                  <a:pt x="2552069" y="3588281"/>
                  <a:pt x="2554634" y="3575457"/>
                </a:cubicBezTo>
                <a:cubicBezTo>
                  <a:pt x="2541810" y="3575457"/>
                  <a:pt x="2528985" y="3580586"/>
                  <a:pt x="2518726" y="3588281"/>
                </a:cubicBezTo>
                <a:cubicBezTo>
                  <a:pt x="2480252" y="3595975"/>
                  <a:pt x="2444345" y="3608800"/>
                  <a:pt x="2411000" y="3624189"/>
                </a:cubicBezTo>
                <a:cubicBezTo>
                  <a:pt x="2413565" y="3634449"/>
                  <a:pt x="2413565" y="3642143"/>
                  <a:pt x="2411000" y="3652403"/>
                </a:cubicBezTo>
                <a:cubicBezTo>
                  <a:pt x="2421261" y="3644709"/>
                  <a:pt x="2436649" y="3637014"/>
                  <a:pt x="2449474" y="3631884"/>
                </a:cubicBezTo>
                <a:cubicBezTo>
                  <a:pt x="2436649" y="3649838"/>
                  <a:pt x="2434084" y="3672922"/>
                  <a:pt x="2431520" y="3701136"/>
                </a:cubicBezTo>
                <a:cubicBezTo>
                  <a:pt x="2428954" y="3724220"/>
                  <a:pt x="2426390" y="3752434"/>
                  <a:pt x="2416130" y="3778083"/>
                </a:cubicBezTo>
                <a:lnTo>
                  <a:pt x="2426390" y="3783213"/>
                </a:lnTo>
                <a:cubicBezTo>
                  <a:pt x="2441779" y="3765258"/>
                  <a:pt x="2449474" y="3734480"/>
                  <a:pt x="2457168" y="3706266"/>
                </a:cubicBezTo>
                <a:cubicBezTo>
                  <a:pt x="2464863" y="3680617"/>
                  <a:pt x="2472558" y="3652403"/>
                  <a:pt x="2482817" y="3642143"/>
                </a:cubicBezTo>
                <a:lnTo>
                  <a:pt x="2485383" y="3639579"/>
                </a:lnTo>
                <a:cubicBezTo>
                  <a:pt x="2485383" y="3637014"/>
                  <a:pt x="2485383" y="3631884"/>
                  <a:pt x="2482817" y="3629319"/>
                </a:cubicBezTo>
                <a:cubicBezTo>
                  <a:pt x="2480252" y="3624189"/>
                  <a:pt x="2475124" y="3624189"/>
                  <a:pt x="2472558" y="3624189"/>
                </a:cubicBezTo>
                <a:cubicBezTo>
                  <a:pt x="2469993" y="3624189"/>
                  <a:pt x="2467428" y="3624189"/>
                  <a:pt x="2467428" y="3624189"/>
                </a:cubicBezTo>
                <a:cubicBezTo>
                  <a:pt x="2480252" y="3619060"/>
                  <a:pt x="2493077" y="3616495"/>
                  <a:pt x="2505901" y="3613930"/>
                </a:cubicBezTo>
                <a:lnTo>
                  <a:pt x="2489681" y="3676732"/>
                </a:lnTo>
                <a:lnTo>
                  <a:pt x="2486744" y="3683703"/>
                </a:lnTo>
                <a:lnTo>
                  <a:pt x="2486477" y="3689136"/>
                </a:lnTo>
                <a:lnTo>
                  <a:pt x="2480894" y="3710755"/>
                </a:lnTo>
                <a:cubicBezTo>
                  <a:pt x="2473199" y="3742175"/>
                  <a:pt x="2466145" y="3772953"/>
                  <a:pt x="2459733" y="3803732"/>
                </a:cubicBezTo>
                <a:cubicBezTo>
                  <a:pt x="2441779" y="3890938"/>
                  <a:pt x="2421261" y="3973015"/>
                  <a:pt x="2395611" y="4055091"/>
                </a:cubicBezTo>
                <a:cubicBezTo>
                  <a:pt x="2303274" y="4339794"/>
                  <a:pt x="2213502" y="4542421"/>
                  <a:pt x="2121166" y="4675795"/>
                </a:cubicBezTo>
                <a:cubicBezTo>
                  <a:pt x="2103212" y="4701444"/>
                  <a:pt x="2082693" y="4721964"/>
                  <a:pt x="2062175" y="4745048"/>
                </a:cubicBezTo>
                <a:cubicBezTo>
                  <a:pt x="2057045" y="4752742"/>
                  <a:pt x="2049350" y="4757872"/>
                  <a:pt x="2044220" y="4765567"/>
                </a:cubicBezTo>
                <a:cubicBezTo>
                  <a:pt x="2044220" y="4763002"/>
                  <a:pt x="2044220" y="4763002"/>
                  <a:pt x="2044220" y="4763002"/>
                </a:cubicBezTo>
                <a:lnTo>
                  <a:pt x="2039091" y="4760437"/>
                </a:lnTo>
                <a:cubicBezTo>
                  <a:pt x="2177594" y="4555246"/>
                  <a:pt x="2298144" y="4296191"/>
                  <a:pt x="2367396" y="4042267"/>
                </a:cubicBezTo>
                <a:lnTo>
                  <a:pt x="2354572" y="4037137"/>
                </a:lnTo>
                <a:cubicBezTo>
                  <a:pt x="2244281" y="4342359"/>
                  <a:pt x="2092953" y="4629627"/>
                  <a:pt x="1910845" y="4888682"/>
                </a:cubicBezTo>
                <a:cubicBezTo>
                  <a:pt x="1905715" y="4875857"/>
                  <a:pt x="1915975" y="4863033"/>
                  <a:pt x="1931364" y="4845079"/>
                </a:cubicBezTo>
                <a:cubicBezTo>
                  <a:pt x="1939059" y="4837384"/>
                  <a:pt x="1946754" y="4829689"/>
                  <a:pt x="1951883" y="4819430"/>
                </a:cubicBezTo>
                <a:cubicBezTo>
                  <a:pt x="1977533" y="4773261"/>
                  <a:pt x="2005747" y="4724528"/>
                  <a:pt x="2033961" y="4673230"/>
                </a:cubicBezTo>
                <a:cubicBezTo>
                  <a:pt x="2131426" y="4503948"/>
                  <a:pt x="2241716" y="4311581"/>
                  <a:pt x="2295579" y="4088435"/>
                </a:cubicBezTo>
                <a:lnTo>
                  <a:pt x="2282755" y="4085870"/>
                </a:lnTo>
                <a:cubicBezTo>
                  <a:pt x="2203243" y="4288497"/>
                  <a:pt x="2105777" y="4485994"/>
                  <a:pt x="1982663" y="4686055"/>
                </a:cubicBezTo>
                <a:cubicBezTo>
                  <a:pt x="1980098" y="4688620"/>
                  <a:pt x="1977533" y="4691185"/>
                  <a:pt x="1974967" y="4693750"/>
                </a:cubicBezTo>
                <a:cubicBezTo>
                  <a:pt x="1998053" y="4645017"/>
                  <a:pt x="2023701" y="4596284"/>
                  <a:pt x="2049350" y="4542421"/>
                </a:cubicBezTo>
                <a:cubicBezTo>
                  <a:pt x="2116038" y="4406482"/>
                  <a:pt x="2187853" y="4265413"/>
                  <a:pt x="2234022" y="4119214"/>
                </a:cubicBezTo>
                <a:lnTo>
                  <a:pt x="2223762" y="4114084"/>
                </a:lnTo>
                <a:cubicBezTo>
                  <a:pt x="2192983" y="4157687"/>
                  <a:pt x="2175029" y="4208985"/>
                  <a:pt x="2157076" y="4257718"/>
                </a:cubicBezTo>
                <a:cubicBezTo>
                  <a:pt x="2146815" y="4285932"/>
                  <a:pt x="2136556" y="4314145"/>
                  <a:pt x="2123731" y="4339794"/>
                </a:cubicBezTo>
                <a:cubicBezTo>
                  <a:pt x="2087823" y="4421871"/>
                  <a:pt x="2041657" y="4496253"/>
                  <a:pt x="1998053" y="4565505"/>
                </a:cubicBezTo>
                <a:cubicBezTo>
                  <a:pt x="1992923" y="4573200"/>
                  <a:pt x="1990358" y="4580895"/>
                  <a:pt x="1985228" y="4586024"/>
                </a:cubicBezTo>
                <a:lnTo>
                  <a:pt x="1982663" y="4586024"/>
                </a:lnTo>
                <a:cubicBezTo>
                  <a:pt x="1982663" y="4586024"/>
                  <a:pt x="1980098" y="4586024"/>
                  <a:pt x="1980098" y="4586024"/>
                </a:cubicBezTo>
                <a:cubicBezTo>
                  <a:pt x="2044220" y="4470604"/>
                  <a:pt x="2105777" y="4319276"/>
                  <a:pt x="2177594" y="4119214"/>
                </a:cubicBezTo>
                <a:lnTo>
                  <a:pt x="2164770" y="4114084"/>
                </a:lnTo>
                <a:cubicBezTo>
                  <a:pt x="2146815" y="4149992"/>
                  <a:pt x="2131426" y="4188466"/>
                  <a:pt x="2113472" y="4226939"/>
                </a:cubicBezTo>
                <a:cubicBezTo>
                  <a:pt x="2048067" y="4371214"/>
                  <a:pt x="1985548" y="4509719"/>
                  <a:pt x="1912930" y="4628385"/>
                </a:cubicBezTo>
                <a:lnTo>
                  <a:pt x="1885932" y="4667764"/>
                </a:lnTo>
                <a:lnTo>
                  <a:pt x="1926234" y="4593719"/>
                </a:lnTo>
                <a:cubicBezTo>
                  <a:pt x="1931364" y="4583459"/>
                  <a:pt x="1936495" y="4573200"/>
                  <a:pt x="1941624" y="4562940"/>
                </a:cubicBezTo>
                <a:lnTo>
                  <a:pt x="1946754" y="4555246"/>
                </a:lnTo>
                <a:lnTo>
                  <a:pt x="1939059" y="4555246"/>
                </a:lnTo>
                <a:cubicBezTo>
                  <a:pt x="2013442" y="4409047"/>
                  <a:pt x="2085258" y="4265413"/>
                  <a:pt x="2131426" y="4114084"/>
                </a:cubicBezTo>
                <a:lnTo>
                  <a:pt x="2118601" y="4108954"/>
                </a:lnTo>
                <a:cubicBezTo>
                  <a:pt x="2090388" y="4160252"/>
                  <a:pt x="2064740" y="4219244"/>
                  <a:pt x="2041657" y="4275672"/>
                </a:cubicBezTo>
                <a:cubicBezTo>
                  <a:pt x="2013442" y="4342359"/>
                  <a:pt x="1985228" y="4409047"/>
                  <a:pt x="1951883" y="4468039"/>
                </a:cubicBezTo>
                <a:cubicBezTo>
                  <a:pt x="1949318" y="4452650"/>
                  <a:pt x="1944189" y="4439825"/>
                  <a:pt x="1936495" y="4429566"/>
                </a:cubicBezTo>
                <a:cubicBezTo>
                  <a:pt x="1985228" y="4344924"/>
                  <a:pt x="2023701" y="4244893"/>
                  <a:pt x="2059610" y="4144863"/>
                </a:cubicBezTo>
                <a:cubicBezTo>
                  <a:pt x="2074999" y="4103824"/>
                  <a:pt x="2092953" y="4062786"/>
                  <a:pt x="2108342" y="4021748"/>
                </a:cubicBezTo>
                <a:cubicBezTo>
                  <a:pt x="2108342" y="4021748"/>
                  <a:pt x="2110907" y="4021748"/>
                  <a:pt x="2113472" y="4021748"/>
                </a:cubicBezTo>
                <a:lnTo>
                  <a:pt x="2118601" y="4021748"/>
                </a:lnTo>
                <a:lnTo>
                  <a:pt x="2118601" y="4016618"/>
                </a:lnTo>
                <a:cubicBezTo>
                  <a:pt x="2136556" y="3934541"/>
                  <a:pt x="2157076" y="3857595"/>
                  <a:pt x="2203243" y="3826816"/>
                </a:cubicBezTo>
                <a:cubicBezTo>
                  <a:pt x="2195548" y="3855030"/>
                  <a:pt x="2185289" y="3885808"/>
                  <a:pt x="2175029" y="3914022"/>
                </a:cubicBezTo>
                <a:cubicBezTo>
                  <a:pt x="2164770" y="3947366"/>
                  <a:pt x="2154510" y="3980709"/>
                  <a:pt x="2146815" y="4011488"/>
                </a:cubicBezTo>
                <a:lnTo>
                  <a:pt x="2141686" y="4034572"/>
                </a:lnTo>
                <a:lnTo>
                  <a:pt x="2157076" y="4016618"/>
                </a:lnTo>
                <a:cubicBezTo>
                  <a:pt x="2185289" y="3988404"/>
                  <a:pt x="2200678" y="3934541"/>
                  <a:pt x="2213502" y="3885808"/>
                </a:cubicBezTo>
                <a:cubicBezTo>
                  <a:pt x="2226327" y="3834510"/>
                  <a:pt x="2241716" y="3780648"/>
                  <a:pt x="2272495" y="3754999"/>
                </a:cubicBezTo>
                <a:cubicBezTo>
                  <a:pt x="2267365" y="3790907"/>
                  <a:pt x="2254541" y="3826816"/>
                  <a:pt x="2241716" y="3862724"/>
                </a:cubicBezTo>
                <a:cubicBezTo>
                  <a:pt x="2226327" y="3906328"/>
                  <a:pt x="2210939" y="3947366"/>
                  <a:pt x="2216067" y="3980709"/>
                </a:cubicBezTo>
                <a:lnTo>
                  <a:pt x="2218632" y="3998664"/>
                </a:lnTo>
                <a:lnTo>
                  <a:pt x="2228892" y="3980709"/>
                </a:lnTo>
                <a:cubicBezTo>
                  <a:pt x="2246846" y="3947366"/>
                  <a:pt x="2257106" y="3901198"/>
                  <a:pt x="2267365" y="3857595"/>
                </a:cubicBezTo>
                <a:cubicBezTo>
                  <a:pt x="2282755" y="3790907"/>
                  <a:pt x="2298144" y="3721655"/>
                  <a:pt x="2339182" y="3696006"/>
                </a:cubicBezTo>
                <a:cubicBezTo>
                  <a:pt x="2321228" y="3739609"/>
                  <a:pt x="2308404" y="3801167"/>
                  <a:pt x="2295579" y="3862724"/>
                </a:cubicBezTo>
                <a:cubicBezTo>
                  <a:pt x="2290449" y="3888373"/>
                  <a:pt x="2285320" y="3914022"/>
                  <a:pt x="2280190" y="3934541"/>
                </a:cubicBezTo>
                <a:lnTo>
                  <a:pt x="2293014" y="3939671"/>
                </a:lnTo>
                <a:cubicBezTo>
                  <a:pt x="2328923" y="3865289"/>
                  <a:pt x="2357137" y="3754999"/>
                  <a:pt x="2367396" y="3680617"/>
                </a:cubicBezTo>
                <a:cubicBezTo>
                  <a:pt x="2369962" y="3678052"/>
                  <a:pt x="2372526" y="3678052"/>
                  <a:pt x="2375091" y="3675487"/>
                </a:cubicBezTo>
                <a:cubicBezTo>
                  <a:pt x="2369962" y="3667792"/>
                  <a:pt x="2364831" y="3660098"/>
                  <a:pt x="2359701" y="3652403"/>
                </a:cubicBezTo>
                <a:cubicBezTo>
                  <a:pt x="2359701" y="3649838"/>
                  <a:pt x="2359701" y="3649838"/>
                  <a:pt x="2359701" y="3649838"/>
                </a:cubicBezTo>
                <a:cubicBezTo>
                  <a:pt x="2259671" y="3711396"/>
                  <a:pt x="2177594" y="3806297"/>
                  <a:pt x="2100647" y="3898633"/>
                </a:cubicBezTo>
                <a:cubicBezTo>
                  <a:pt x="2085258" y="3919152"/>
                  <a:pt x="2069869" y="3937106"/>
                  <a:pt x="2051916" y="3957625"/>
                </a:cubicBezTo>
                <a:cubicBezTo>
                  <a:pt x="2031396" y="3993534"/>
                  <a:pt x="2008312" y="4026877"/>
                  <a:pt x="1985228" y="4060221"/>
                </a:cubicBezTo>
                <a:cubicBezTo>
                  <a:pt x="1954448" y="4106389"/>
                  <a:pt x="1921105" y="4155122"/>
                  <a:pt x="1892891" y="4211550"/>
                </a:cubicBezTo>
                <a:cubicBezTo>
                  <a:pt x="1872373" y="4221810"/>
                  <a:pt x="1859547" y="4252588"/>
                  <a:pt x="1846723" y="4283367"/>
                </a:cubicBezTo>
                <a:cubicBezTo>
                  <a:pt x="1844158" y="4291062"/>
                  <a:pt x="1839028" y="4298756"/>
                  <a:pt x="1836463" y="4306451"/>
                </a:cubicBezTo>
                <a:cubicBezTo>
                  <a:pt x="1826204" y="4267978"/>
                  <a:pt x="1795425" y="4232069"/>
                  <a:pt x="1736432" y="4229504"/>
                </a:cubicBezTo>
                <a:lnTo>
                  <a:pt x="1733868" y="4229504"/>
                </a:lnTo>
                <a:lnTo>
                  <a:pt x="1731303" y="4232069"/>
                </a:lnTo>
                <a:cubicBezTo>
                  <a:pt x="1723609" y="4239764"/>
                  <a:pt x="1718478" y="4252588"/>
                  <a:pt x="1718478" y="4265413"/>
                </a:cubicBezTo>
                <a:cubicBezTo>
                  <a:pt x="1715913" y="4262848"/>
                  <a:pt x="1713348" y="4257718"/>
                  <a:pt x="1710783" y="4255153"/>
                </a:cubicBezTo>
                <a:cubicBezTo>
                  <a:pt x="1690264" y="4232069"/>
                  <a:pt x="1672310" y="4206420"/>
                  <a:pt x="1631272" y="4206420"/>
                </a:cubicBezTo>
                <a:cubicBezTo>
                  <a:pt x="1621012" y="4206420"/>
                  <a:pt x="1613317" y="4208985"/>
                  <a:pt x="1605623" y="4211550"/>
                </a:cubicBezTo>
                <a:cubicBezTo>
                  <a:pt x="1595363" y="4216680"/>
                  <a:pt x="1590233" y="4219244"/>
                  <a:pt x="1577409" y="4214115"/>
                </a:cubicBezTo>
                <a:cubicBezTo>
                  <a:pt x="1572279" y="4211550"/>
                  <a:pt x="1567149" y="4206420"/>
                  <a:pt x="1564585" y="4198725"/>
                </a:cubicBezTo>
                <a:cubicBezTo>
                  <a:pt x="1559455" y="4193596"/>
                  <a:pt x="1554325" y="4183336"/>
                  <a:pt x="1544065" y="4178206"/>
                </a:cubicBezTo>
                <a:lnTo>
                  <a:pt x="1541500" y="4178206"/>
                </a:lnTo>
                <a:lnTo>
                  <a:pt x="1538936" y="4178206"/>
                </a:lnTo>
                <a:cubicBezTo>
                  <a:pt x="1513287" y="4183336"/>
                  <a:pt x="1492767" y="4170512"/>
                  <a:pt x="1469683" y="4155122"/>
                </a:cubicBezTo>
                <a:cubicBezTo>
                  <a:pt x="1461989" y="4149992"/>
                  <a:pt x="1451729" y="4144863"/>
                  <a:pt x="1444035" y="4139733"/>
                </a:cubicBezTo>
                <a:lnTo>
                  <a:pt x="1438905" y="4137168"/>
                </a:lnTo>
                <a:lnTo>
                  <a:pt x="1436340" y="4142298"/>
                </a:lnTo>
                <a:cubicBezTo>
                  <a:pt x="1395302" y="4188466"/>
                  <a:pt x="1326049" y="4160252"/>
                  <a:pt x="1264492" y="4134603"/>
                </a:cubicBezTo>
                <a:lnTo>
                  <a:pt x="1261927" y="4132038"/>
                </a:lnTo>
                <a:lnTo>
                  <a:pt x="1259362" y="4134603"/>
                </a:lnTo>
                <a:cubicBezTo>
                  <a:pt x="1251668" y="4142298"/>
                  <a:pt x="1246538" y="4149992"/>
                  <a:pt x="1241408" y="4157687"/>
                </a:cubicBezTo>
                <a:cubicBezTo>
                  <a:pt x="1233713" y="4155122"/>
                  <a:pt x="1228583" y="4152557"/>
                  <a:pt x="1220889" y="4149992"/>
                </a:cubicBezTo>
                <a:cubicBezTo>
                  <a:pt x="1208064" y="4144863"/>
                  <a:pt x="1192675" y="4139733"/>
                  <a:pt x="1177286" y="4137168"/>
                </a:cubicBezTo>
                <a:cubicBezTo>
                  <a:pt x="1218324" y="4126908"/>
                  <a:pt x="1261927" y="4119214"/>
                  <a:pt x="1305530" y="4111519"/>
                </a:cubicBezTo>
                <a:cubicBezTo>
                  <a:pt x="1138812" y="4042267"/>
                  <a:pt x="961835" y="3990969"/>
                  <a:pt x="800246" y="3890938"/>
                </a:cubicBezTo>
                <a:cubicBezTo>
                  <a:pt x="797681" y="3878114"/>
                  <a:pt x="825895" y="3867854"/>
                  <a:pt x="818201" y="3855030"/>
                </a:cubicBezTo>
                <a:cubicBezTo>
                  <a:pt x="789987" y="3821686"/>
                  <a:pt x="759208" y="3801167"/>
                  <a:pt x="728429" y="3790907"/>
                </a:cubicBezTo>
                <a:cubicBezTo>
                  <a:pt x="651483" y="3883244"/>
                  <a:pt x="556582" y="3775518"/>
                  <a:pt x="479635" y="3734480"/>
                </a:cubicBezTo>
                <a:cubicBezTo>
                  <a:pt x="495024" y="3690877"/>
                  <a:pt x="497589" y="3647273"/>
                  <a:pt x="554017" y="3657533"/>
                </a:cubicBezTo>
                <a:cubicBezTo>
                  <a:pt x="497589" y="3585716"/>
                  <a:pt x="407818" y="3601105"/>
                  <a:pt x="371909" y="3529288"/>
                </a:cubicBezTo>
                <a:cubicBezTo>
                  <a:pt x="346260" y="3508769"/>
                  <a:pt x="346260" y="3547243"/>
                  <a:pt x="325741" y="3542113"/>
                </a:cubicBezTo>
                <a:cubicBezTo>
                  <a:pt x="200061" y="3460036"/>
                  <a:pt x="69252" y="3429257"/>
                  <a:pt x="0" y="3334356"/>
                </a:cubicBezTo>
                <a:cubicBezTo>
                  <a:pt x="5129" y="3298451"/>
                  <a:pt x="38473" y="3313837"/>
                  <a:pt x="58992" y="3311275"/>
                </a:cubicBezTo>
                <a:cubicBezTo>
                  <a:pt x="61557" y="3329230"/>
                  <a:pt x="38473" y="3342051"/>
                  <a:pt x="64122" y="3362570"/>
                </a:cubicBezTo>
                <a:cubicBezTo>
                  <a:pt x="64122" y="3377959"/>
                  <a:pt x="146199" y="3344616"/>
                  <a:pt x="117985" y="3344616"/>
                </a:cubicBezTo>
                <a:cubicBezTo>
                  <a:pt x="202626" y="3344616"/>
                  <a:pt x="300092" y="3452342"/>
                  <a:pt x="361650" y="3483120"/>
                </a:cubicBezTo>
                <a:cubicBezTo>
                  <a:pt x="536062" y="3418998"/>
                  <a:pt x="674567" y="3672922"/>
                  <a:pt x="854109" y="3680617"/>
                </a:cubicBezTo>
                <a:cubicBezTo>
                  <a:pt x="902842" y="3731915"/>
                  <a:pt x="959270" y="3760129"/>
                  <a:pt x="1015697" y="3767823"/>
                </a:cubicBezTo>
                <a:cubicBezTo>
                  <a:pt x="1120858" y="3855030"/>
                  <a:pt x="1315790" y="3914022"/>
                  <a:pt x="1436340" y="4016618"/>
                </a:cubicBezTo>
                <a:cubicBezTo>
                  <a:pt x="1464554" y="4039702"/>
                  <a:pt x="1485073" y="4065351"/>
                  <a:pt x="1508157" y="4085870"/>
                </a:cubicBezTo>
                <a:cubicBezTo>
                  <a:pt x="1572279" y="4080740"/>
                  <a:pt x="1636402" y="4075611"/>
                  <a:pt x="1697959" y="4073046"/>
                </a:cubicBezTo>
                <a:cubicBezTo>
                  <a:pt x="1751822" y="4070480"/>
                  <a:pt x="1800555" y="4062786"/>
                  <a:pt x="1841594" y="4047397"/>
                </a:cubicBezTo>
                <a:cubicBezTo>
                  <a:pt x="1810814" y="4032007"/>
                  <a:pt x="1780036" y="4021748"/>
                  <a:pt x="1749257" y="4014053"/>
                </a:cubicBezTo>
                <a:cubicBezTo>
                  <a:pt x="1769776" y="3952496"/>
                  <a:pt x="1762081" y="3870419"/>
                  <a:pt x="1764646" y="3793472"/>
                </a:cubicBezTo>
                <a:cubicBezTo>
                  <a:pt x="1718478" y="3760129"/>
                  <a:pt x="1685134" y="3731915"/>
                  <a:pt x="1623577" y="3724220"/>
                </a:cubicBezTo>
                <a:cubicBezTo>
                  <a:pt x="1621012" y="3747304"/>
                  <a:pt x="1641531" y="3739609"/>
                  <a:pt x="1669745" y="3744739"/>
                </a:cubicBezTo>
                <a:cubicBezTo>
                  <a:pt x="1664615" y="3754999"/>
                  <a:pt x="1646661" y="3757564"/>
                  <a:pt x="1654356" y="3780648"/>
                </a:cubicBezTo>
                <a:cubicBezTo>
                  <a:pt x="1664615" y="3788342"/>
                  <a:pt x="1680005" y="3790907"/>
                  <a:pt x="1700524" y="3790907"/>
                </a:cubicBezTo>
                <a:cubicBezTo>
                  <a:pt x="1703089" y="3819121"/>
                  <a:pt x="1654356" y="3796037"/>
                  <a:pt x="1649226" y="3816556"/>
                </a:cubicBezTo>
                <a:cubicBezTo>
                  <a:pt x="1633837" y="3819121"/>
                  <a:pt x="1631272" y="3803732"/>
                  <a:pt x="1638967" y="3796037"/>
                </a:cubicBezTo>
                <a:cubicBezTo>
                  <a:pt x="1610753" y="3803732"/>
                  <a:pt x="1582539" y="3808862"/>
                  <a:pt x="1559455" y="3806297"/>
                </a:cubicBezTo>
                <a:cubicBezTo>
                  <a:pt x="1554325" y="3783213"/>
                  <a:pt x="1513287" y="3775518"/>
                  <a:pt x="1485073" y="3760129"/>
                </a:cubicBezTo>
                <a:cubicBezTo>
                  <a:pt x="1487638" y="3754999"/>
                  <a:pt x="1490203" y="3749869"/>
                  <a:pt x="1500462" y="3749869"/>
                </a:cubicBezTo>
                <a:cubicBezTo>
                  <a:pt x="1490203" y="3734480"/>
                  <a:pt x="1469683" y="3726785"/>
                  <a:pt x="1449164" y="3719090"/>
                </a:cubicBezTo>
                <a:cubicBezTo>
                  <a:pt x="1433775" y="3683182"/>
                  <a:pt x="1444035" y="3654968"/>
                  <a:pt x="1413256" y="3634449"/>
                </a:cubicBezTo>
                <a:cubicBezTo>
                  <a:pt x="1449164" y="3611365"/>
                  <a:pt x="1433775" y="3570326"/>
                  <a:pt x="1410691" y="3557502"/>
                </a:cubicBezTo>
                <a:cubicBezTo>
                  <a:pt x="1413256" y="3557502"/>
                  <a:pt x="1415821" y="3554937"/>
                  <a:pt x="1418386" y="3554937"/>
                </a:cubicBezTo>
                <a:cubicBezTo>
                  <a:pt x="1423515" y="3477991"/>
                  <a:pt x="1377347" y="3429257"/>
                  <a:pt x="1397866" y="3365141"/>
                </a:cubicBezTo>
                <a:cubicBezTo>
                  <a:pt x="1382477" y="3347185"/>
                  <a:pt x="1326049" y="3342051"/>
                  <a:pt x="1313225" y="3339489"/>
                </a:cubicBezTo>
                <a:cubicBezTo>
                  <a:pt x="1277317" y="3231764"/>
                  <a:pt x="1110598" y="3198421"/>
                  <a:pt x="972094" y="3244587"/>
                </a:cubicBezTo>
                <a:cubicBezTo>
                  <a:pt x="990048" y="3185597"/>
                  <a:pt x="1095209" y="3200986"/>
                  <a:pt x="1123423" y="3165076"/>
                </a:cubicBezTo>
                <a:cubicBezTo>
                  <a:pt x="1087514" y="3116343"/>
                  <a:pt x="1033652" y="3157383"/>
                  <a:pt x="987484" y="3144557"/>
                </a:cubicBezTo>
                <a:cubicBezTo>
                  <a:pt x="1008003" y="3124038"/>
                  <a:pt x="1051606" y="3129169"/>
                  <a:pt x="1066995" y="3103520"/>
                </a:cubicBezTo>
                <a:cubicBezTo>
                  <a:pt x="992613" y="3083001"/>
                  <a:pt x="943880" y="3147123"/>
                  <a:pt x="866934" y="3113779"/>
                </a:cubicBezTo>
                <a:cubicBezTo>
                  <a:pt x="851544" y="3090696"/>
                  <a:pt x="820765" y="3085566"/>
                  <a:pt x="787422" y="3083001"/>
                </a:cubicBezTo>
                <a:cubicBezTo>
                  <a:pt x="866934" y="2949626"/>
                  <a:pt x="1020827" y="2872679"/>
                  <a:pt x="1202935" y="2826512"/>
                </a:cubicBezTo>
                <a:cubicBezTo>
                  <a:pt x="1184980" y="2800864"/>
                  <a:pt x="1220889" y="2747000"/>
                  <a:pt x="1249103" y="2726481"/>
                </a:cubicBezTo>
                <a:cubicBezTo>
                  <a:pt x="1249103" y="2711092"/>
                  <a:pt x="1223454" y="2718786"/>
                  <a:pt x="1208064" y="2716221"/>
                </a:cubicBezTo>
                <a:cubicBezTo>
                  <a:pt x="1190110" y="2667488"/>
                  <a:pt x="1197805" y="2577716"/>
                  <a:pt x="1138812" y="2605930"/>
                </a:cubicBezTo>
                <a:cubicBezTo>
                  <a:pt x="1123423" y="2600800"/>
                  <a:pt x="1108034" y="2590540"/>
                  <a:pt x="1108034" y="2575151"/>
                </a:cubicBezTo>
                <a:cubicBezTo>
                  <a:pt x="1105469" y="2572586"/>
                  <a:pt x="1102904" y="2567457"/>
                  <a:pt x="1100339" y="2564892"/>
                </a:cubicBezTo>
                <a:cubicBezTo>
                  <a:pt x="1074690" y="2575151"/>
                  <a:pt x="1082385" y="2598235"/>
                  <a:pt x="1036217" y="2595670"/>
                </a:cubicBezTo>
                <a:cubicBezTo>
                  <a:pt x="1018262" y="2541808"/>
                  <a:pt x="1079820" y="2505899"/>
                  <a:pt x="1082385" y="2449470"/>
                </a:cubicBezTo>
                <a:cubicBezTo>
                  <a:pt x="1087514" y="2431518"/>
                  <a:pt x="1059301" y="2444342"/>
                  <a:pt x="1061865" y="2428952"/>
                </a:cubicBezTo>
                <a:cubicBezTo>
                  <a:pt x="1123423" y="2310968"/>
                  <a:pt x="1190110" y="2203241"/>
                  <a:pt x="1272187" y="2108341"/>
                </a:cubicBezTo>
                <a:cubicBezTo>
                  <a:pt x="1274752" y="2095516"/>
                  <a:pt x="1261927" y="2098082"/>
                  <a:pt x="1267057" y="2082693"/>
                </a:cubicBezTo>
                <a:cubicBezTo>
                  <a:pt x="1290141" y="2057044"/>
                  <a:pt x="1315790" y="2031396"/>
                  <a:pt x="1333744" y="1998051"/>
                </a:cubicBezTo>
                <a:cubicBezTo>
                  <a:pt x="1326049" y="2000616"/>
                  <a:pt x="1315790" y="2000616"/>
                  <a:pt x="1300400" y="2003181"/>
                </a:cubicBezTo>
                <a:cubicBezTo>
                  <a:pt x="1300400" y="1992921"/>
                  <a:pt x="1315790" y="1998051"/>
                  <a:pt x="1310660" y="1982662"/>
                </a:cubicBezTo>
                <a:cubicBezTo>
                  <a:pt x="1290141" y="2018570"/>
                  <a:pt x="1246538" y="2039090"/>
                  <a:pt x="1251668" y="2082693"/>
                </a:cubicBezTo>
                <a:cubicBezTo>
                  <a:pt x="1233713" y="2080128"/>
                  <a:pt x="1231148" y="2059609"/>
                  <a:pt x="1226019" y="2041654"/>
                </a:cubicBezTo>
                <a:cubicBezTo>
                  <a:pt x="1182415" y="2033960"/>
                  <a:pt x="1143942" y="2064738"/>
                  <a:pt x="1115728" y="2087822"/>
                </a:cubicBezTo>
                <a:cubicBezTo>
                  <a:pt x="1100339" y="2074997"/>
                  <a:pt x="1105469" y="2064738"/>
                  <a:pt x="1100339" y="2046783"/>
                </a:cubicBezTo>
                <a:cubicBezTo>
                  <a:pt x="1074690" y="2046783"/>
                  <a:pt x="1069560" y="2067302"/>
                  <a:pt x="1059301" y="2082693"/>
                </a:cubicBezTo>
                <a:cubicBezTo>
                  <a:pt x="1056736" y="2044219"/>
                  <a:pt x="1023392" y="2018570"/>
                  <a:pt x="990048" y="1998051"/>
                </a:cubicBezTo>
                <a:cubicBezTo>
                  <a:pt x="984919" y="1995486"/>
                  <a:pt x="972094" y="2013442"/>
                  <a:pt x="984919" y="2013442"/>
                </a:cubicBezTo>
                <a:cubicBezTo>
                  <a:pt x="982354" y="2018570"/>
                  <a:pt x="959270" y="2008311"/>
                  <a:pt x="949010" y="2018570"/>
                </a:cubicBezTo>
                <a:cubicBezTo>
                  <a:pt x="941315" y="1990357"/>
                  <a:pt x="969529" y="1995486"/>
                  <a:pt x="969529" y="1972402"/>
                </a:cubicBezTo>
                <a:cubicBezTo>
                  <a:pt x="959270" y="1959578"/>
                  <a:pt x="933621" y="1959578"/>
                  <a:pt x="923361" y="1946753"/>
                </a:cubicBezTo>
                <a:cubicBezTo>
                  <a:pt x="923361" y="1921104"/>
                  <a:pt x="933621" y="1921104"/>
                  <a:pt x="933621" y="1905715"/>
                </a:cubicBezTo>
                <a:cubicBezTo>
                  <a:pt x="900277" y="1892891"/>
                  <a:pt x="902842" y="1846722"/>
                  <a:pt x="864369" y="1841593"/>
                </a:cubicBezTo>
                <a:cubicBezTo>
                  <a:pt x="866934" y="1815944"/>
                  <a:pt x="923361" y="1841593"/>
                  <a:pt x="915666" y="1800556"/>
                </a:cubicBezTo>
                <a:cubicBezTo>
                  <a:pt x="902842" y="1785166"/>
                  <a:pt x="874628" y="1790296"/>
                  <a:pt x="856674" y="1780036"/>
                </a:cubicBezTo>
                <a:cubicBezTo>
                  <a:pt x="864369" y="1754387"/>
                  <a:pt x="902842" y="1759517"/>
                  <a:pt x="920796" y="1744128"/>
                </a:cubicBezTo>
                <a:cubicBezTo>
                  <a:pt x="910537" y="1708219"/>
                  <a:pt x="882323" y="1710784"/>
                  <a:pt x="884888" y="1674876"/>
                </a:cubicBezTo>
                <a:cubicBezTo>
                  <a:pt x="890018" y="1638967"/>
                  <a:pt x="928491" y="1638967"/>
                  <a:pt x="954140" y="1615883"/>
                </a:cubicBezTo>
                <a:cubicBezTo>
                  <a:pt x="949010" y="1600494"/>
                  <a:pt x="961835" y="1603059"/>
                  <a:pt x="959270" y="1590234"/>
                </a:cubicBezTo>
                <a:cubicBezTo>
                  <a:pt x="959270" y="1569715"/>
                  <a:pt x="938751" y="1567150"/>
                  <a:pt x="943880" y="1538935"/>
                </a:cubicBezTo>
                <a:cubicBezTo>
                  <a:pt x="974659" y="1541501"/>
                  <a:pt x="982354" y="1518416"/>
                  <a:pt x="995178" y="1497898"/>
                </a:cubicBezTo>
                <a:cubicBezTo>
                  <a:pt x="987484" y="1474813"/>
                  <a:pt x="982354" y="1449164"/>
                  <a:pt x="964400" y="1433775"/>
                </a:cubicBezTo>
                <a:cubicBezTo>
                  <a:pt x="969529" y="1423515"/>
                  <a:pt x="982354" y="1436340"/>
                  <a:pt x="990048" y="1408126"/>
                </a:cubicBezTo>
                <a:cubicBezTo>
                  <a:pt x="972094" y="1390172"/>
                  <a:pt x="941315" y="1382477"/>
                  <a:pt x="920796" y="1367088"/>
                </a:cubicBezTo>
                <a:cubicBezTo>
                  <a:pt x="895147" y="1269622"/>
                  <a:pt x="907972" y="1146507"/>
                  <a:pt x="1010568" y="1167026"/>
                </a:cubicBezTo>
                <a:cubicBezTo>
                  <a:pt x="1051606" y="1174721"/>
                  <a:pt x="1161896" y="1261927"/>
                  <a:pt x="1131118" y="1341439"/>
                </a:cubicBezTo>
                <a:cubicBezTo>
                  <a:pt x="1169591" y="1385042"/>
                  <a:pt x="1220889" y="1438905"/>
                  <a:pt x="1210629" y="1510722"/>
                </a:cubicBezTo>
                <a:cubicBezTo>
                  <a:pt x="1226019" y="1554326"/>
                  <a:pt x="1287576" y="1574845"/>
                  <a:pt x="1290141" y="1610753"/>
                </a:cubicBezTo>
                <a:cubicBezTo>
                  <a:pt x="1369653" y="1577410"/>
                  <a:pt x="1308095" y="1718479"/>
                  <a:pt x="1359393" y="1705654"/>
                </a:cubicBezTo>
                <a:cubicBezTo>
                  <a:pt x="1377347" y="1713349"/>
                  <a:pt x="1379912" y="1738998"/>
                  <a:pt x="1395302" y="1751823"/>
                </a:cubicBezTo>
                <a:cubicBezTo>
                  <a:pt x="1349133" y="1803120"/>
                  <a:pt x="1395302" y="1831334"/>
                  <a:pt x="1423515" y="1862112"/>
                </a:cubicBezTo>
                <a:cubicBezTo>
                  <a:pt x="1469683" y="1795426"/>
                  <a:pt x="1500462" y="1715914"/>
                  <a:pt x="1556890" y="1662051"/>
                </a:cubicBezTo>
                <a:cubicBezTo>
                  <a:pt x="1651791" y="1680005"/>
                  <a:pt x="1656921" y="1787730"/>
                  <a:pt x="1731303" y="1823639"/>
                </a:cubicBezTo>
                <a:cubicBezTo>
                  <a:pt x="1762081" y="1880066"/>
                  <a:pt x="1803119" y="1933929"/>
                  <a:pt x="1795425" y="2013442"/>
                </a:cubicBezTo>
                <a:cubicBezTo>
                  <a:pt x="1744127" y="2085258"/>
                  <a:pt x="1690264" y="2154509"/>
                  <a:pt x="1626142" y="2213500"/>
                </a:cubicBezTo>
                <a:cubicBezTo>
                  <a:pt x="1628708" y="2218631"/>
                  <a:pt x="1633837" y="2226327"/>
                  <a:pt x="1636402" y="2231456"/>
                </a:cubicBezTo>
                <a:cubicBezTo>
                  <a:pt x="1659487" y="2213500"/>
                  <a:pt x="1680005" y="2195544"/>
                  <a:pt x="1705654" y="2180157"/>
                </a:cubicBezTo>
                <a:cubicBezTo>
                  <a:pt x="1703089" y="2162202"/>
                  <a:pt x="1708219" y="2151944"/>
                  <a:pt x="1710783" y="2139120"/>
                </a:cubicBezTo>
                <a:cubicBezTo>
                  <a:pt x="1762081" y="2133992"/>
                  <a:pt x="1792860" y="2159638"/>
                  <a:pt x="1826204" y="2177592"/>
                </a:cubicBezTo>
                <a:cubicBezTo>
                  <a:pt x="1810814" y="2136555"/>
                  <a:pt x="1803119" y="2090386"/>
                  <a:pt x="1800555" y="2046783"/>
                </a:cubicBezTo>
                <a:cubicBezTo>
                  <a:pt x="1800555" y="2039090"/>
                  <a:pt x="1808249" y="2036525"/>
                  <a:pt x="1810814" y="2031396"/>
                </a:cubicBezTo>
                <a:cubicBezTo>
                  <a:pt x="1810814" y="2026267"/>
                  <a:pt x="1805685" y="2026267"/>
                  <a:pt x="1808249" y="2018570"/>
                </a:cubicBezTo>
                <a:cubicBezTo>
                  <a:pt x="1839028" y="1985227"/>
                  <a:pt x="1854417" y="1936494"/>
                  <a:pt x="1882632" y="1898020"/>
                </a:cubicBezTo>
                <a:cubicBezTo>
                  <a:pt x="1862112" y="1905715"/>
                  <a:pt x="1839028" y="1900585"/>
                  <a:pt x="1813379" y="1900585"/>
                </a:cubicBezTo>
                <a:cubicBezTo>
                  <a:pt x="1803119" y="1887761"/>
                  <a:pt x="1803119" y="1885196"/>
                  <a:pt x="1800555" y="1869807"/>
                </a:cubicBezTo>
                <a:cubicBezTo>
                  <a:pt x="1797990" y="1872371"/>
                  <a:pt x="1795425" y="1872371"/>
                  <a:pt x="1790295" y="1872371"/>
                </a:cubicBezTo>
                <a:cubicBezTo>
                  <a:pt x="1797990" y="1864677"/>
                  <a:pt x="1787731" y="1864677"/>
                  <a:pt x="1780036" y="1867242"/>
                </a:cubicBezTo>
                <a:cubicBezTo>
                  <a:pt x="1774906" y="1813380"/>
                  <a:pt x="1741562" y="1785166"/>
                  <a:pt x="1738997" y="1723609"/>
                </a:cubicBezTo>
                <a:cubicBezTo>
                  <a:pt x="1741562" y="1721044"/>
                  <a:pt x="1746693" y="1718479"/>
                  <a:pt x="1749257" y="1715914"/>
                </a:cubicBezTo>
                <a:cubicBezTo>
                  <a:pt x="1746693" y="1708219"/>
                  <a:pt x="1736432" y="1705654"/>
                  <a:pt x="1736432" y="1692830"/>
                </a:cubicBezTo>
                <a:cubicBezTo>
                  <a:pt x="1731303" y="1692830"/>
                  <a:pt x="1731303" y="1687700"/>
                  <a:pt x="1723609" y="1690265"/>
                </a:cubicBezTo>
                <a:cubicBezTo>
                  <a:pt x="1723609" y="1685135"/>
                  <a:pt x="1721043" y="1682570"/>
                  <a:pt x="1721043" y="1680005"/>
                </a:cubicBezTo>
                <a:cubicBezTo>
                  <a:pt x="1672310" y="1667181"/>
                  <a:pt x="1723609" y="1633837"/>
                  <a:pt x="1733868" y="1605624"/>
                </a:cubicBezTo>
                <a:cubicBezTo>
                  <a:pt x="1741562" y="1582540"/>
                  <a:pt x="1726173" y="1562020"/>
                  <a:pt x="1741562" y="1541501"/>
                </a:cubicBezTo>
                <a:cubicBezTo>
                  <a:pt x="1736432" y="1520981"/>
                  <a:pt x="1741562" y="1495333"/>
                  <a:pt x="1733868" y="1482508"/>
                </a:cubicBezTo>
                <a:cubicBezTo>
                  <a:pt x="1792860" y="1359393"/>
                  <a:pt x="1854417" y="1236278"/>
                  <a:pt x="1923670" y="1120858"/>
                </a:cubicBezTo>
                <a:cubicBezTo>
                  <a:pt x="1923670" y="1115728"/>
                  <a:pt x="1923670" y="1110598"/>
                  <a:pt x="1923670" y="1105469"/>
                </a:cubicBezTo>
                <a:cubicBezTo>
                  <a:pt x="1946754" y="1087513"/>
                  <a:pt x="1946754" y="1049041"/>
                  <a:pt x="1987794" y="1043911"/>
                </a:cubicBezTo>
                <a:cubicBezTo>
                  <a:pt x="2005747" y="1020828"/>
                  <a:pt x="2028831" y="1010568"/>
                  <a:pt x="2026266" y="972095"/>
                </a:cubicBezTo>
                <a:cubicBezTo>
                  <a:pt x="2036526" y="1000308"/>
                  <a:pt x="2013442" y="1038781"/>
                  <a:pt x="2005747" y="1066995"/>
                </a:cubicBezTo>
                <a:cubicBezTo>
                  <a:pt x="2018572" y="1049041"/>
                  <a:pt x="2026266" y="1031087"/>
                  <a:pt x="2041657" y="1018262"/>
                </a:cubicBezTo>
                <a:cubicBezTo>
                  <a:pt x="2049350" y="1028522"/>
                  <a:pt x="2036526" y="1043911"/>
                  <a:pt x="2031396" y="1051606"/>
                </a:cubicBezTo>
                <a:cubicBezTo>
                  <a:pt x="2033961" y="1059300"/>
                  <a:pt x="2033961" y="1046476"/>
                  <a:pt x="2041657" y="1049041"/>
                </a:cubicBezTo>
                <a:cubicBezTo>
                  <a:pt x="2036526" y="1061865"/>
                  <a:pt x="2028831" y="1069559"/>
                  <a:pt x="2026266" y="1082384"/>
                </a:cubicBezTo>
                <a:cubicBezTo>
                  <a:pt x="2046785" y="1059300"/>
                  <a:pt x="2051916" y="1033652"/>
                  <a:pt x="2072434" y="1013132"/>
                </a:cubicBezTo>
                <a:cubicBezTo>
                  <a:pt x="2072434" y="1002874"/>
                  <a:pt x="2074999" y="992614"/>
                  <a:pt x="2087823" y="990049"/>
                </a:cubicBezTo>
                <a:cubicBezTo>
                  <a:pt x="2087823" y="1000308"/>
                  <a:pt x="2087823" y="1008003"/>
                  <a:pt x="2085258" y="1015697"/>
                </a:cubicBezTo>
                <a:cubicBezTo>
                  <a:pt x="2092953" y="1018262"/>
                  <a:pt x="2100647" y="995179"/>
                  <a:pt x="2103212" y="1015697"/>
                </a:cubicBezTo>
                <a:cubicBezTo>
                  <a:pt x="2133991" y="1002874"/>
                  <a:pt x="2149380" y="1000308"/>
                  <a:pt x="2159640" y="964399"/>
                </a:cubicBezTo>
                <a:cubicBezTo>
                  <a:pt x="2167335" y="966964"/>
                  <a:pt x="2159640" y="977225"/>
                  <a:pt x="2159640" y="982355"/>
                </a:cubicBezTo>
                <a:cubicBezTo>
                  <a:pt x="2177594" y="969530"/>
                  <a:pt x="2180160" y="931055"/>
                  <a:pt x="2210939" y="936185"/>
                </a:cubicBezTo>
                <a:cubicBezTo>
                  <a:pt x="2218632" y="959270"/>
                  <a:pt x="2208373" y="972095"/>
                  <a:pt x="2198113" y="992614"/>
                </a:cubicBezTo>
                <a:cubicBezTo>
                  <a:pt x="2210939" y="984920"/>
                  <a:pt x="2216067" y="966964"/>
                  <a:pt x="2221198" y="949009"/>
                </a:cubicBezTo>
                <a:cubicBezTo>
                  <a:pt x="2231457" y="959270"/>
                  <a:pt x="2218632" y="984920"/>
                  <a:pt x="2216067" y="1000308"/>
                </a:cubicBezTo>
                <a:cubicBezTo>
                  <a:pt x="2223762" y="987483"/>
                  <a:pt x="2234022" y="972095"/>
                  <a:pt x="2244281" y="954139"/>
                </a:cubicBezTo>
                <a:cubicBezTo>
                  <a:pt x="2251977" y="943879"/>
                  <a:pt x="2257106" y="931055"/>
                  <a:pt x="2262235" y="920795"/>
                </a:cubicBezTo>
                <a:cubicBezTo>
                  <a:pt x="2282755" y="907971"/>
                  <a:pt x="2295579" y="887452"/>
                  <a:pt x="2308404" y="866932"/>
                </a:cubicBezTo>
                <a:cubicBezTo>
                  <a:pt x="2318663" y="874627"/>
                  <a:pt x="2326358" y="859238"/>
                  <a:pt x="2326358" y="846413"/>
                </a:cubicBezTo>
                <a:cubicBezTo>
                  <a:pt x="2334053" y="846413"/>
                  <a:pt x="2331488" y="856673"/>
                  <a:pt x="2339182" y="856673"/>
                </a:cubicBezTo>
                <a:cubicBezTo>
                  <a:pt x="2339182" y="848978"/>
                  <a:pt x="2334053" y="848978"/>
                  <a:pt x="2334053" y="841284"/>
                </a:cubicBezTo>
                <a:cubicBezTo>
                  <a:pt x="2346877" y="843848"/>
                  <a:pt x="2346877" y="846413"/>
                  <a:pt x="2344312" y="856673"/>
                </a:cubicBezTo>
                <a:cubicBezTo>
                  <a:pt x="2359701" y="869497"/>
                  <a:pt x="2377657" y="874627"/>
                  <a:pt x="2390482" y="887452"/>
                </a:cubicBezTo>
                <a:cubicBezTo>
                  <a:pt x="2393046" y="882322"/>
                  <a:pt x="2385351" y="866932"/>
                  <a:pt x="2377657" y="872062"/>
                </a:cubicBezTo>
                <a:cubicBezTo>
                  <a:pt x="2377657" y="866932"/>
                  <a:pt x="2382787" y="866932"/>
                  <a:pt x="2380221" y="859238"/>
                </a:cubicBezTo>
                <a:cubicBezTo>
                  <a:pt x="2372526" y="859238"/>
                  <a:pt x="2375091" y="872062"/>
                  <a:pt x="2364831" y="869497"/>
                </a:cubicBezTo>
                <a:cubicBezTo>
                  <a:pt x="2364831" y="861803"/>
                  <a:pt x="2372526" y="861803"/>
                  <a:pt x="2372526" y="851543"/>
                </a:cubicBezTo>
                <a:cubicBezTo>
                  <a:pt x="2369962" y="851543"/>
                  <a:pt x="2367396" y="856673"/>
                  <a:pt x="2367396" y="861803"/>
                </a:cubicBezTo>
                <a:cubicBezTo>
                  <a:pt x="2357137" y="859238"/>
                  <a:pt x="2367396" y="848978"/>
                  <a:pt x="2375091" y="848978"/>
                </a:cubicBezTo>
                <a:cubicBezTo>
                  <a:pt x="2364831" y="841284"/>
                  <a:pt x="2372526" y="836154"/>
                  <a:pt x="2372526" y="823329"/>
                </a:cubicBezTo>
                <a:cubicBezTo>
                  <a:pt x="2357137" y="825894"/>
                  <a:pt x="2364831" y="843848"/>
                  <a:pt x="2362266" y="854108"/>
                </a:cubicBezTo>
                <a:cubicBezTo>
                  <a:pt x="2346877" y="848978"/>
                  <a:pt x="2359701" y="831025"/>
                  <a:pt x="2344312" y="823329"/>
                </a:cubicBezTo>
                <a:cubicBezTo>
                  <a:pt x="2346877" y="815635"/>
                  <a:pt x="2349442" y="825894"/>
                  <a:pt x="2354572" y="823329"/>
                </a:cubicBezTo>
                <a:cubicBezTo>
                  <a:pt x="2344312" y="807940"/>
                  <a:pt x="2362266" y="787421"/>
                  <a:pt x="2372526" y="777161"/>
                </a:cubicBezTo>
                <a:cubicBezTo>
                  <a:pt x="2377657" y="774597"/>
                  <a:pt x="2375091" y="782292"/>
                  <a:pt x="2380221" y="782292"/>
                </a:cubicBezTo>
                <a:cubicBezTo>
                  <a:pt x="2387916" y="782292"/>
                  <a:pt x="2377657" y="777161"/>
                  <a:pt x="2380221" y="772031"/>
                </a:cubicBezTo>
                <a:cubicBezTo>
                  <a:pt x="2393046" y="774597"/>
                  <a:pt x="2390482" y="754078"/>
                  <a:pt x="2395611" y="746384"/>
                </a:cubicBezTo>
                <a:cubicBezTo>
                  <a:pt x="2395611" y="746384"/>
                  <a:pt x="2400741" y="748947"/>
                  <a:pt x="2400741" y="748947"/>
                </a:cubicBezTo>
                <a:cubicBezTo>
                  <a:pt x="2395611" y="751513"/>
                  <a:pt x="2411000" y="730994"/>
                  <a:pt x="2408435" y="728428"/>
                </a:cubicBezTo>
                <a:cubicBezTo>
                  <a:pt x="2421261" y="730994"/>
                  <a:pt x="2418695" y="707909"/>
                  <a:pt x="2428954" y="713040"/>
                </a:cubicBezTo>
                <a:cubicBezTo>
                  <a:pt x="2421261" y="707909"/>
                  <a:pt x="2434084" y="697651"/>
                  <a:pt x="2428954" y="695086"/>
                </a:cubicBezTo>
                <a:cubicBezTo>
                  <a:pt x="2431520" y="692521"/>
                  <a:pt x="2441779" y="684826"/>
                  <a:pt x="2446909" y="689956"/>
                </a:cubicBezTo>
                <a:cubicBezTo>
                  <a:pt x="2444345" y="682261"/>
                  <a:pt x="2441779" y="677131"/>
                  <a:pt x="2454604" y="679696"/>
                </a:cubicBezTo>
                <a:cubicBezTo>
                  <a:pt x="2449474" y="674567"/>
                  <a:pt x="2441779" y="674567"/>
                  <a:pt x="2444345" y="661742"/>
                </a:cubicBezTo>
                <a:cubicBezTo>
                  <a:pt x="2449474" y="659177"/>
                  <a:pt x="2449474" y="664307"/>
                  <a:pt x="2449474" y="669437"/>
                </a:cubicBezTo>
                <a:cubicBezTo>
                  <a:pt x="2452039" y="648918"/>
                  <a:pt x="2467428" y="630963"/>
                  <a:pt x="2480252" y="615574"/>
                </a:cubicBezTo>
                <a:cubicBezTo>
                  <a:pt x="2508466" y="630963"/>
                  <a:pt x="2464863" y="648918"/>
                  <a:pt x="2477687" y="674567"/>
                </a:cubicBezTo>
                <a:cubicBezTo>
                  <a:pt x="2469993" y="674567"/>
                  <a:pt x="2475124" y="661742"/>
                  <a:pt x="2462298" y="666872"/>
                </a:cubicBezTo>
                <a:cubicBezTo>
                  <a:pt x="2459733" y="674567"/>
                  <a:pt x="2472558" y="669437"/>
                  <a:pt x="2467428" y="679696"/>
                </a:cubicBezTo>
                <a:cubicBezTo>
                  <a:pt x="2464863" y="682261"/>
                  <a:pt x="2457168" y="687391"/>
                  <a:pt x="2452039" y="682261"/>
                </a:cubicBezTo>
                <a:cubicBezTo>
                  <a:pt x="2459733" y="705345"/>
                  <a:pt x="2421261" y="715604"/>
                  <a:pt x="2428954" y="738689"/>
                </a:cubicBezTo>
                <a:cubicBezTo>
                  <a:pt x="2418695" y="741254"/>
                  <a:pt x="2418695" y="769468"/>
                  <a:pt x="2403306" y="761773"/>
                </a:cubicBezTo>
                <a:cubicBezTo>
                  <a:pt x="2400741" y="769468"/>
                  <a:pt x="2405870" y="787421"/>
                  <a:pt x="2390482" y="784856"/>
                </a:cubicBezTo>
                <a:cubicBezTo>
                  <a:pt x="2382787" y="800245"/>
                  <a:pt x="2405870" y="825894"/>
                  <a:pt x="2387916" y="836154"/>
                </a:cubicBezTo>
                <a:cubicBezTo>
                  <a:pt x="2387916" y="841284"/>
                  <a:pt x="2395611" y="831025"/>
                  <a:pt x="2398176" y="838720"/>
                </a:cubicBezTo>
                <a:cubicBezTo>
                  <a:pt x="2398176" y="851543"/>
                  <a:pt x="2395611" y="848978"/>
                  <a:pt x="2390482" y="859238"/>
                </a:cubicBezTo>
                <a:cubicBezTo>
                  <a:pt x="2398176" y="861803"/>
                  <a:pt x="2395611" y="856673"/>
                  <a:pt x="2405870" y="856673"/>
                </a:cubicBezTo>
                <a:cubicBezTo>
                  <a:pt x="2411000" y="861803"/>
                  <a:pt x="2400741" y="872062"/>
                  <a:pt x="2393046" y="874627"/>
                </a:cubicBezTo>
                <a:cubicBezTo>
                  <a:pt x="2403306" y="890017"/>
                  <a:pt x="2403306" y="913101"/>
                  <a:pt x="2413565" y="928490"/>
                </a:cubicBezTo>
                <a:cubicBezTo>
                  <a:pt x="2421261" y="920795"/>
                  <a:pt x="2428954" y="931055"/>
                  <a:pt x="2423825" y="918230"/>
                </a:cubicBezTo>
                <a:cubicBezTo>
                  <a:pt x="2431520" y="920795"/>
                  <a:pt x="2439214" y="920795"/>
                  <a:pt x="2449474" y="918230"/>
                </a:cubicBezTo>
                <a:cubicBezTo>
                  <a:pt x="2464863" y="941314"/>
                  <a:pt x="2485383" y="966964"/>
                  <a:pt x="2498207" y="982355"/>
                </a:cubicBezTo>
                <a:cubicBezTo>
                  <a:pt x="2495642" y="990049"/>
                  <a:pt x="2493077" y="1002874"/>
                  <a:pt x="2503336" y="1005439"/>
                </a:cubicBezTo>
                <a:cubicBezTo>
                  <a:pt x="2495642" y="1043911"/>
                  <a:pt x="2487947" y="1066995"/>
                  <a:pt x="2472558" y="1108033"/>
                </a:cubicBezTo>
                <a:cubicBezTo>
                  <a:pt x="2441779" y="1108033"/>
                  <a:pt x="2452039" y="1143942"/>
                  <a:pt x="2434084" y="1167026"/>
                </a:cubicBezTo>
                <a:cubicBezTo>
                  <a:pt x="2421261" y="1164461"/>
                  <a:pt x="2413565" y="1167026"/>
                  <a:pt x="2408435" y="1172156"/>
                </a:cubicBezTo>
                <a:lnTo>
                  <a:pt x="2409792" y="1174483"/>
                </a:lnTo>
                <a:lnTo>
                  <a:pt x="2397856" y="1197484"/>
                </a:lnTo>
                <a:cubicBezTo>
                  <a:pt x="2394971" y="1207423"/>
                  <a:pt x="2393046" y="1218324"/>
                  <a:pt x="2390482" y="1228583"/>
                </a:cubicBezTo>
                <a:cubicBezTo>
                  <a:pt x="2380221" y="1231148"/>
                  <a:pt x="2382787" y="1231148"/>
                  <a:pt x="2372526" y="1233713"/>
                </a:cubicBezTo>
                <a:cubicBezTo>
                  <a:pt x="2372526" y="1249103"/>
                  <a:pt x="2377657" y="1264492"/>
                  <a:pt x="2385351" y="1279881"/>
                </a:cubicBezTo>
                <a:cubicBezTo>
                  <a:pt x="2382787" y="1341439"/>
                  <a:pt x="2334053" y="1379912"/>
                  <a:pt x="2321228" y="1428645"/>
                </a:cubicBezTo>
                <a:cubicBezTo>
                  <a:pt x="2321228" y="1428645"/>
                  <a:pt x="2316099" y="1428645"/>
                  <a:pt x="2316099" y="1428645"/>
                </a:cubicBezTo>
                <a:cubicBezTo>
                  <a:pt x="2305840" y="1467118"/>
                  <a:pt x="2323793" y="1503028"/>
                  <a:pt x="2310968" y="1546631"/>
                </a:cubicBezTo>
                <a:cubicBezTo>
                  <a:pt x="2293014" y="1597929"/>
                  <a:pt x="2272495" y="1646662"/>
                  <a:pt x="2239151" y="1685135"/>
                </a:cubicBezTo>
                <a:cubicBezTo>
                  <a:pt x="2239151" y="1690265"/>
                  <a:pt x="2241716" y="1690265"/>
                  <a:pt x="2241716" y="1695395"/>
                </a:cubicBezTo>
                <a:cubicBezTo>
                  <a:pt x="2239151" y="1695395"/>
                  <a:pt x="2239151" y="1692830"/>
                  <a:pt x="2236586" y="1692830"/>
                </a:cubicBezTo>
                <a:cubicBezTo>
                  <a:pt x="2218632" y="1710784"/>
                  <a:pt x="2216067" y="1738998"/>
                  <a:pt x="2200678" y="1756952"/>
                </a:cubicBezTo>
                <a:cubicBezTo>
                  <a:pt x="2205808" y="1762082"/>
                  <a:pt x="2205808" y="1769777"/>
                  <a:pt x="2205808" y="1777471"/>
                </a:cubicBezTo>
                <a:cubicBezTo>
                  <a:pt x="2200678" y="1797991"/>
                  <a:pt x="2195548" y="1815944"/>
                  <a:pt x="2187853" y="1831334"/>
                </a:cubicBezTo>
                <a:lnTo>
                  <a:pt x="2188692" y="1832222"/>
                </a:lnTo>
                <a:lnTo>
                  <a:pt x="2160923" y="1887761"/>
                </a:lnTo>
                <a:cubicBezTo>
                  <a:pt x="2150663" y="1906998"/>
                  <a:pt x="2140403" y="1926234"/>
                  <a:pt x="2131426" y="1946753"/>
                </a:cubicBezTo>
                <a:cubicBezTo>
                  <a:pt x="2118601" y="1972402"/>
                  <a:pt x="2092953" y="2005745"/>
                  <a:pt x="2085258" y="2033960"/>
                </a:cubicBezTo>
                <a:cubicBezTo>
                  <a:pt x="2080128" y="2049349"/>
                  <a:pt x="2087823" y="2064738"/>
                  <a:pt x="2085258" y="2080128"/>
                </a:cubicBezTo>
                <a:cubicBezTo>
                  <a:pt x="2085258" y="2087822"/>
                  <a:pt x="2074999" y="2095516"/>
                  <a:pt x="2072434" y="2105776"/>
                </a:cubicBezTo>
                <a:cubicBezTo>
                  <a:pt x="2116038" y="2167332"/>
                  <a:pt x="2136556" y="2251977"/>
                  <a:pt x="2139121" y="2328922"/>
                </a:cubicBezTo>
                <a:cubicBezTo>
                  <a:pt x="2182724" y="2380220"/>
                  <a:pt x="2210939" y="2513594"/>
                  <a:pt x="2149380" y="2570021"/>
                </a:cubicBezTo>
                <a:cubicBezTo>
                  <a:pt x="2149380" y="2570021"/>
                  <a:pt x="2149380" y="2572586"/>
                  <a:pt x="2149380" y="2575151"/>
                </a:cubicBezTo>
                <a:cubicBezTo>
                  <a:pt x="2154510" y="2575151"/>
                  <a:pt x="2157076" y="2575151"/>
                  <a:pt x="2162205" y="2575151"/>
                </a:cubicBezTo>
                <a:cubicBezTo>
                  <a:pt x="2159640" y="2577716"/>
                  <a:pt x="2154510" y="2582846"/>
                  <a:pt x="2149380" y="2585411"/>
                </a:cubicBezTo>
                <a:cubicBezTo>
                  <a:pt x="2146815" y="2605930"/>
                  <a:pt x="2141686" y="2621320"/>
                  <a:pt x="2133991" y="2634144"/>
                </a:cubicBezTo>
                <a:cubicBezTo>
                  <a:pt x="2141686" y="2634144"/>
                  <a:pt x="2149380" y="2631580"/>
                  <a:pt x="2162205" y="2634144"/>
                </a:cubicBezTo>
                <a:cubicBezTo>
                  <a:pt x="2169899" y="2626449"/>
                  <a:pt x="2177594" y="2616189"/>
                  <a:pt x="2177594" y="2598235"/>
                </a:cubicBezTo>
                <a:cubicBezTo>
                  <a:pt x="2195548" y="2585411"/>
                  <a:pt x="2208373" y="2598235"/>
                  <a:pt x="2223762" y="2582846"/>
                </a:cubicBezTo>
                <a:cubicBezTo>
                  <a:pt x="2226327" y="2544372"/>
                  <a:pt x="2205808" y="2531548"/>
                  <a:pt x="2198113" y="2503334"/>
                </a:cubicBezTo>
                <a:cubicBezTo>
                  <a:pt x="2205808" y="2487945"/>
                  <a:pt x="2221198" y="2493074"/>
                  <a:pt x="2228892" y="2503334"/>
                </a:cubicBezTo>
                <a:cubicBezTo>
                  <a:pt x="2236586" y="2495638"/>
                  <a:pt x="2234022" y="2477685"/>
                  <a:pt x="2234022" y="2462296"/>
                </a:cubicBezTo>
                <a:cubicBezTo>
                  <a:pt x="2254541" y="2459731"/>
                  <a:pt x="2254541" y="2436647"/>
                  <a:pt x="2280190" y="2436647"/>
                </a:cubicBezTo>
                <a:cubicBezTo>
                  <a:pt x="2285320" y="2408433"/>
                  <a:pt x="2275061" y="2393045"/>
                  <a:pt x="2254541" y="2390479"/>
                </a:cubicBezTo>
                <a:cubicBezTo>
                  <a:pt x="2251977" y="2369962"/>
                  <a:pt x="2267365" y="2369962"/>
                  <a:pt x="2269930" y="2354569"/>
                </a:cubicBezTo>
                <a:cubicBezTo>
                  <a:pt x="2267365" y="2328922"/>
                  <a:pt x="2216067" y="2372525"/>
                  <a:pt x="2223762" y="2328922"/>
                </a:cubicBezTo>
                <a:cubicBezTo>
                  <a:pt x="2290449" y="2344310"/>
                  <a:pt x="2257106" y="2264801"/>
                  <a:pt x="2259671" y="2234021"/>
                </a:cubicBezTo>
                <a:cubicBezTo>
                  <a:pt x="2287884" y="2239152"/>
                  <a:pt x="2295579" y="2213500"/>
                  <a:pt x="2305840" y="2187851"/>
                </a:cubicBezTo>
                <a:cubicBezTo>
                  <a:pt x="2305840" y="2169897"/>
                  <a:pt x="2285320" y="2169897"/>
                  <a:pt x="2285320" y="2146814"/>
                </a:cubicBezTo>
                <a:cubicBezTo>
                  <a:pt x="2308404" y="2167332"/>
                  <a:pt x="2321228" y="2146814"/>
                  <a:pt x="2331488" y="2126297"/>
                </a:cubicBezTo>
                <a:cubicBezTo>
                  <a:pt x="2352007" y="2131425"/>
                  <a:pt x="2349442" y="2126297"/>
                  <a:pt x="2375091" y="2121164"/>
                </a:cubicBezTo>
                <a:cubicBezTo>
                  <a:pt x="2364831" y="2103211"/>
                  <a:pt x="2359701" y="2077563"/>
                  <a:pt x="2362266" y="2049349"/>
                </a:cubicBezTo>
                <a:lnTo>
                  <a:pt x="2357578" y="2042104"/>
                </a:lnTo>
                <a:lnTo>
                  <a:pt x="2369962" y="1982662"/>
                </a:lnTo>
                <a:cubicBezTo>
                  <a:pt x="2372526" y="1969837"/>
                  <a:pt x="2372526" y="1954448"/>
                  <a:pt x="2372526" y="1936494"/>
                </a:cubicBezTo>
                <a:cubicBezTo>
                  <a:pt x="2382787" y="1926234"/>
                  <a:pt x="2393046" y="1918540"/>
                  <a:pt x="2400741" y="1915975"/>
                </a:cubicBezTo>
                <a:cubicBezTo>
                  <a:pt x="2405870" y="1905715"/>
                  <a:pt x="2413565" y="1895455"/>
                  <a:pt x="2421261" y="1887761"/>
                </a:cubicBezTo>
                <a:cubicBezTo>
                  <a:pt x="2441779" y="1864677"/>
                  <a:pt x="2464863" y="1849289"/>
                  <a:pt x="2485383" y="1841593"/>
                </a:cubicBezTo>
                <a:cubicBezTo>
                  <a:pt x="2495642" y="1821075"/>
                  <a:pt x="2511031" y="1805684"/>
                  <a:pt x="2523856" y="1787730"/>
                </a:cubicBezTo>
                <a:cubicBezTo>
                  <a:pt x="2554634" y="1818510"/>
                  <a:pt x="2567459" y="1782601"/>
                  <a:pt x="2582848" y="1756952"/>
                </a:cubicBezTo>
                <a:cubicBezTo>
                  <a:pt x="2598237" y="1754387"/>
                  <a:pt x="2595673" y="1769777"/>
                  <a:pt x="2608497" y="1772342"/>
                </a:cubicBezTo>
                <a:cubicBezTo>
                  <a:pt x="2626451" y="1774907"/>
                  <a:pt x="2626451" y="1746693"/>
                  <a:pt x="2644406" y="1762082"/>
                </a:cubicBezTo>
                <a:cubicBezTo>
                  <a:pt x="2631581" y="1741563"/>
                  <a:pt x="2631581" y="1715914"/>
                  <a:pt x="2644406" y="1700525"/>
                </a:cubicBezTo>
                <a:cubicBezTo>
                  <a:pt x="2631581" y="1664616"/>
                  <a:pt x="2616192" y="1631273"/>
                  <a:pt x="2603367" y="1595364"/>
                </a:cubicBezTo>
                <a:cubicBezTo>
                  <a:pt x="2576436" y="1527394"/>
                  <a:pt x="2548863" y="1459424"/>
                  <a:pt x="2520008" y="1393698"/>
                </a:cubicBezTo>
                <a:lnTo>
                  <a:pt x="2477854" y="1306569"/>
                </a:lnTo>
                <a:lnTo>
                  <a:pt x="2519688" y="1390813"/>
                </a:lnTo>
                <a:cubicBezTo>
                  <a:pt x="2548863" y="1456218"/>
                  <a:pt x="2576436" y="1523547"/>
                  <a:pt x="2603367" y="1590234"/>
                </a:cubicBezTo>
                <a:cubicBezTo>
                  <a:pt x="2618757" y="1626143"/>
                  <a:pt x="2631581" y="1662051"/>
                  <a:pt x="2646970" y="1695395"/>
                </a:cubicBezTo>
                <a:cubicBezTo>
                  <a:pt x="2657230" y="1685135"/>
                  <a:pt x="2675185" y="1682570"/>
                  <a:pt x="2693139" y="1690265"/>
                </a:cubicBezTo>
                <a:cubicBezTo>
                  <a:pt x="2698269" y="1682570"/>
                  <a:pt x="2690574" y="1646662"/>
                  <a:pt x="2688009" y="1631273"/>
                </a:cubicBezTo>
                <a:cubicBezTo>
                  <a:pt x="2703398" y="1631273"/>
                  <a:pt x="2721352" y="1633837"/>
                  <a:pt x="2718787" y="1615883"/>
                </a:cubicBezTo>
                <a:cubicBezTo>
                  <a:pt x="2744436" y="1631273"/>
                  <a:pt x="2770086" y="1618448"/>
                  <a:pt x="2793170" y="1626143"/>
                </a:cubicBezTo>
                <a:cubicBezTo>
                  <a:pt x="2782911" y="1654357"/>
                  <a:pt x="2782911" y="1680005"/>
                  <a:pt x="2793170" y="1710784"/>
                </a:cubicBezTo>
                <a:cubicBezTo>
                  <a:pt x="2795734" y="1708219"/>
                  <a:pt x="2798299" y="1708219"/>
                  <a:pt x="2800864" y="1708219"/>
                </a:cubicBezTo>
                <a:cubicBezTo>
                  <a:pt x="2800864" y="1705654"/>
                  <a:pt x="2800864" y="1705654"/>
                  <a:pt x="2800864" y="1705654"/>
                </a:cubicBezTo>
                <a:cubicBezTo>
                  <a:pt x="2800864" y="1659486"/>
                  <a:pt x="2805994" y="1610753"/>
                  <a:pt x="2813688" y="1564585"/>
                </a:cubicBezTo>
                <a:cubicBezTo>
                  <a:pt x="2829078" y="1472248"/>
                  <a:pt x="2844467" y="1379912"/>
                  <a:pt x="2839337" y="1292706"/>
                </a:cubicBezTo>
                <a:cubicBezTo>
                  <a:pt x="2839337" y="1251667"/>
                  <a:pt x="2836773" y="1213194"/>
                  <a:pt x="2831643" y="1174721"/>
                </a:cubicBezTo>
                <a:cubicBezTo>
                  <a:pt x="2818818" y="1138812"/>
                  <a:pt x="2805994" y="1102904"/>
                  <a:pt x="2793170" y="1069559"/>
                </a:cubicBezTo>
                <a:cubicBezTo>
                  <a:pt x="2767520" y="1005439"/>
                  <a:pt x="2747001" y="936185"/>
                  <a:pt x="2723917" y="869497"/>
                </a:cubicBezTo>
                <a:cubicBezTo>
                  <a:pt x="2680314" y="733559"/>
                  <a:pt x="2634147" y="600185"/>
                  <a:pt x="2567459" y="497589"/>
                </a:cubicBezTo>
                <a:cubicBezTo>
                  <a:pt x="2636711" y="597620"/>
                  <a:pt x="2685444" y="733559"/>
                  <a:pt x="2729048" y="866932"/>
                </a:cubicBezTo>
                <a:cubicBezTo>
                  <a:pt x="2752131" y="936185"/>
                  <a:pt x="2772650" y="1002874"/>
                  <a:pt x="2798299" y="1066995"/>
                </a:cubicBezTo>
                <a:cubicBezTo>
                  <a:pt x="2808559" y="1095209"/>
                  <a:pt x="2818818" y="1120858"/>
                  <a:pt x="2829078" y="1149072"/>
                </a:cubicBezTo>
                <a:cubicBezTo>
                  <a:pt x="2823949" y="1113163"/>
                  <a:pt x="2818818" y="1077255"/>
                  <a:pt x="2813688" y="1041346"/>
                </a:cubicBezTo>
                <a:cubicBezTo>
                  <a:pt x="2808559" y="1005439"/>
                  <a:pt x="2800864" y="966964"/>
                  <a:pt x="2795734" y="928490"/>
                </a:cubicBezTo>
                <a:cubicBezTo>
                  <a:pt x="2793170" y="925925"/>
                  <a:pt x="2793170" y="925925"/>
                  <a:pt x="2793170" y="923360"/>
                </a:cubicBezTo>
                <a:cubicBezTo>
                  <a:pt x="2772650" y="866932"/>
                  <a:pt x="2762391" y="805375"/>
                  <a:pt x="2754696" y="738689"/>
                </a:cubicBezTo>
                <a:cubicBezTo>
                  <a:pt x="2752131" y="728428"/>
                  <a:pt x="2747001" y="720735"/>
                  <a:pt x="2744436" y="710475"/>
                </a:cubicBezTo>
                <a:cubicBezTo>
                  <a:pt x="2747001" y="741254"/>
                  <a:pt x="2741872" y="777161"/>
                  <a:pt x="2713658" y="782292"/>
                </a:cubicBezTo>
                <a:cubicBezTo>
                  <a:pt x="2718787" y="751513"/>
                  <a:pt x="2721352" y="718170"/>
                  <a:pt x="2721352" y="684826"/>
                </a:cubicBezTo>
                <a:cubicBezTo>
                  <a:pt x="2731612" y="689956"/>
                  <a:pt x="2731612" y="679696"/>
                  <a:pt x="2726482" y="669437"/>
                </a:cubicBezTo>
                <a:cubicBezTo>
                  <a:pt x="2729048" y="669437"/>
                  <a:pt x="2729048" y="669437"/>
                  <a:pt x="2729048" y="669437"/>
                </a:cubicBezTo>
                <a:cubicBezTo>
                  <a:pt x="2718787" y="646353"/>
                  <a:pt x="2705963" y="623269"/>
                  <a:pt x="2695703" y="600185"/>
                </a:cubicBezTo>
                <a:cubicBezTo>
                  <a:pt x="2680314" y="571971"/>
                  <a:pt x="2662360" y="541192"/>
                  <a:pt x="2646970" y="512978"/>
                </a:cubicBezTo>
                <a:cubicBezTo>
                  <a:pt x="2595673" y="428337"/>
                  <a:pt x="2544375" y="346260"/>
                  <a:pt x="2505901" y="243665"/>
                </a:cubicBezTo>
                <a:cubicBezTo>
                  <a:pt x="2549505" y="351390"/>
                  <a:pt x="2608497" y="436032"/>
                  <a:pt x="2662360" y="528368"/>
                </a:cubicBezTo>
                <a:lnTo>
                  <a:pt x="2685069" y="552064"/>
                </a:lnTo>
                <a:lnTo>
                  <a:pt x="2703398" y="584795"/>
                </a:lnTo>
                <a:cubicBezTo>
                  <a:pt x="2716223" y="607879"/>
                  <a:pt x="2729048" y="630963"/>
                  <a:pt x="2739307" y="656612"/>
                </a:cubicBezTo>
                <a:cubicBezTo>
                  <a:pt x="2741872" y="656612"/>
                  <a:pt x="2741872" y="656612"/>
                  <a:pt x="2741872" y="654047"/>
                </a:cubicBezTo>
                <a:cubicBezTo>
                  <a:pt x="2741872" y="656612"/>
                  <a:pt x="2744436" y="661742"/>
                  <a:pt x="2744436" y="669437"/>
                </a:cubicBezTo>
                <a:cubicBezTo>
                  <a:pt x="2749566" y="679696"/>
                  <a:pt x="2752131" y="687391"/>
                  <a:pt x="2754696" y="697651"/>
                </a:cubicBezTo>
                <a:lnTo>
                  <a:pt x="2752724" y="640472"/>
                </a:lnTo>
                <a:lnTo>
                  <a:pt x="2755847" y="645660"/>
                </a:lnTo>
                <a:lnTo>
                  <a:pt x="2759827" y="705345"/>
                </a:lnTo>
                <a:cubicBezTo>
                  <a:pt x="2767520" y="730994"/>
                  <a:pt x="2777780" y="759208"/>
                  <a:pt x="2785475" y="787421"/>
                </a:cubicBezTo>
                <a:cubicBezTo>
                  <a:pt x="2795734" y="825894"/>
                  <a:pt x="2800864" y="866932"/>
                  <a:pt x="2808559" y="907971"/>
                </a:cubicBezTo>
                <a:cubicBezTo>
                  <a:pt x="2811124" y="923360"/>
                  <a:pt x="2813688" y="941314"/>
                  <a:pt x="2816253" y="956706"/>
                </a:cubicBezTo>
                <a:cubicBezTo>
                  <a:pt x="2839337" y="1008003"/>
                  <a:pt x="2867551" y="1049041"/>
                  <a:pt x="2900895" y="1084949"/>
                </a:cubicBezTo>
                <a:lnTo>
                  <a:pt x="2913207" y="1095209"/>
                </a:lnTo>
                <a:lnTo>
                  <a:pt x="2915643" y="1107391"/>
                </a:lnTo>
                <a:lnTo>
                  <a:pt x="2898330" y="1090079"/>
                </a:lnTo>
                <a:cubicBezTo>
                  <a:pt x="2867551" y="1059300"/>
                  <a:pt x="2841902" y="1018262"/>
                  <a:pt x="2818818" y="972095"/>
                </a:cubicBezTo>
                <a:cubicBezTo>
                  <a:pt x="2823949" y="990049"/>
                  <a:pt x="2826513" y="1008003"/>
                  <a:pt x="2829078" y="1025957"/>
                </a:cubicBezTo>
                <a:cubicBezTo>
                  <a:pt x="2839337" y="1084949"/>
                  <a:pt x="2847032" y="1143942"/>
                  <a:pt x="2852162" y="1202934"/>
                </a:cubicBezTo>
                <a:cubicBezTo>
                  <a:pt x="2857292" y="1223454"/>
                  <a:pt x="2862421" y="1241408"/>
                  <a:pt x="2867551" y="1261927"/>
                </a:cubicBezTo>
                <a:cubicBezTo>
                  <a:pt x="2875246" y="1300400"/>
                  <a:pt x="2880376" y="1341439"/>
                  <a:pt x="2882941" y="1385042"/>
                </a:cubicBezTo>
                <a:cubicBezTo>
                  <a:pt x="2885506" y="1385042"/>
                  <a:pt x="2885506" y="1385042"/>
                  <a:pt x="2888071" y="1385042"/>
                </a:cubicBezTo>
                <a:cubicBezTo>
                  <a:pt x="2888071" y="1387607"/>
                  <a:pt x="2888071" y="1390172"/>
                  <a:pt x="2890635" y="1390172"/>
                </a:cubicBezTo>
                <a:cubicBezTo>
                  <a:pt x="2890635" y="1395301"/>
                  <a:pt x="2885506" y="1395301"/>
                  <a:pt x="2882941" y="1395301"/>
                </a:cubicBezTo>
                <a:cubicBezTo>
                  <a:pt x="2885506" y="1433775"/>
                  <a:pt x="2885506" y="1472248"/>
                  <a:pt x="2882941" y="1510722"/>
                </a:cubicBezTo>
                <a:cubicBezTo>
                  <a:pt x="2882941" y="1528676"/>
                  <a:pt x="2880376" y="1549196"/>
                  <a:pt x="2880376" y="1567150"/>
                </a:cubicBezTo>
                <a:cubicBezTo>
                  <a:pt x="2882941" y="1567150"/>
                  <a:pt x="2885506" y="1564585"/>
                  <a:pt x="2888071" y="1559456"/>
                </a:cubicBezTo>
                <a:cubicBezTo>
                  <a:pt x="2893200" y="1564585"/>
                  <a:pt x="2888071" y="1569715"/>
                  <a:pt x="2880376" y="1574845"/>
                </a:cubicBezTo>
                <a:lnTo>
                  <a:pt x="2880376" y="1597178"/>
                </a:lnTo>
                <a:lnTo>
                  <a:pt x="2888071" y="1595402"/>
                </a:lnTo>
                <a:cubicBezTo>
                  <a:pt x="2888071" y="1597967"/>
                  <a:pt x="2882941" y="1597967"/>
                  <a:pt x="2882941" y="1603097"/>
                </a:cubicBezTo>
                <a:lnTo>
                  <a:pt x="2880376" y="1598480"/>
                </a:lnTo>
                <a:lnTo>
                  <a:pt x="2880376" y="1600494"/>
                </a:lnTo>
                <a:cubicBezTo>
                  <a:pt x="2880376" y="1603059"/>
                  <a:pt x="2880376" y="1603059"/>
                  <a:pt x="2880376" y="1605624"/>
                </a:cubicBezTo>
                <a:cubicBezTo>
                  <a:pt x="2880376" y="1608189"/>
                  <a:pt x="2880376" y="1613318"/>
                  <a:pt x="2880376" y="1615883"/>
                </a:cubicBezTo>
                <a:cubicBezTo>
                  <a:pt x="2882941" y="1610753"/>
                  <a:pt x="2882941" y="1605624"/>
                  <a:pt x="2885506" y="1600494"/>
                </a:cubicBezTo>
                <a:cubicBezTo>
                  <a:pt x="2890635" y="1595364"/>
                  <a:pt x="2895765" y="1592799"/>
                  <a:pt x="2900895" y="1587669"/>
                </a:cubicBezTo>
                <a:cubicBezTo>
                  <a:pt x="2913719" y="1577410"/>
                  <a:pt x="2926544" y="1569715"/>
                  <a:pt x="2939368" y="1559456"/>
                </a:cubicBezTo>
                <a:cubicBezTo>
                  <a:pt x="2939368" y="1528676"/>
                  <a:pt x="2941933" y="1500462"/>
                  <a:pt x="2941933" y="1469683"/>
                </a:cubicBezTo>
                <a:cubicBezTo>
                  <a:pt x="2939368" y="1472248"/>
                  <a:pt x="2934239" y="1474813"/>
                  <a:pt x="2934239" y="1482508"/>
                </a:cubicBezTo>
                <a:cubicBezTo>
                  <a:pt x="2931673" y="1479943"/>
                  <a:pt x="2931673" y="1474813"/>
                  <a:pt x="2929109" y="1469683"/>
                </a:cubicBezTo>
                <a:cubicBezTo>
                  <a:pt x="2926544" y="1469683"/>
                  <a:pt x="2926544" y="1474813"/>
                  <a:pt x="2926544" y="1479943"/>
                </a:cubicBezTo>
                <a:cubicBezTo>
                  <a:pt x="2921414" y="1479943"/>
                  <a:pt x="2926544" y="1469683"/>
                  <a:pt x="2923979" y="1464554"/>
                </a:cubicBezTo>
                <a:cubicBezTo>
                  <a:pt x="2939368" y="1472248"/>
                  <a:pt x="2936803" y="1459424"/>
                  <a:pt x="2934239" y="1446599"/>
                </a:cubicBezTo>
                <a:cubicBezTo>
                  <a:pt x="2936803" y="1446599"/>
                  <a:pt x="2939368" y="1446599"/>
                  <a:pt x="2941933" y="1446599"/>
                </a:cubicBezTo>
                <a:cubicBezTo>
                  <a:pt x="2941933" y="1349133"/>
                  <a:pt x="2934239" y="1254232"/>
                  <a:pt x="2923979" y="1161896"/>
                </a:cubicBezTo>
                <a:lnTo>
                  <a:pt x="2916695" y="1110911"/>
                </a:lnTo>
                <a:lnTo>
                  <a:pt x="2924075" y="1116540"/>
                </a:lnTo>
                <a:lnTo>
                  <a:pt x="2929109" y="1159331"/>
                </a:lnTo>
                <a:cubicBezTo>
                  <a:pt x="2944498" y="1279881"/>
                  <a:pt x="2954758" y="1405561"/>
                  <a:pt x="2947063" y="1538935"/>
                </a:cubicBezTo>
                <a:cubicBezTo>
                  <a:pt x="2967582" y="1492767"/>
                  <a:pt x="2985536" y="1446599"/>
                  <a:pt x="3003492" y="1400431"/>
                </a:cubicBezTo>
                <a:cubicBezTo>
                  <a:pt x="3021445" y="1328614"/>
                  <a:pt x="3031704" y="1254232"/>
                  <a:pt x="3024010" y="1190110"/>
                </a:cubicBezTo>
                <a:lnTo>
                  <a:pt x="3016156" y="1184271"/>
                </a:lnTo>
                <a:lnTo>
                  <a:pt x="2993551" y="1083025"/>
                </a:lnTo>
                <a:cubicBezTo>
                  <a:pt x="2984895" y="1049682"/>
                  <a:pt x="2976559" y="1015698"/>
                  <a:pt x="2972713" y="977225"/>
                </a:cubicBezTo>
                <a:cubicBezTo>
                  <a:pt x="2967582" y="936185"/>
                  <a:pt x="2967582" y="892581"/>
                  <a:pt x="2975277" y="848978"/>
                </a:cubicBezTo>
                <a:cubicBezTo>
                  <a:pt x="2982972" y="805375"/>
                  <a:pt x="2993231" y="761773"/>
                  <a:pt x="2995796" y="720735"/>
                </a:cubicBezTo>
                <a:cubicBezTo>
                  <a:pt x="2998361" y="684826"/>
                  <a:pt x="2995796" y="651483"/>
                  <a:pt x="2993231" y="618139"/>
                </a:cubicBezTo>
                <a:cubicBezTo>
                  <a:pt x="2982972" y="595055"/>
                  <a:pt x="2972713" y="574536"/>
                  <a:pt x="2962452" y="554017"/>
                </a:cubicBezTo>
                <a:cubicBezTo>
                  <a:pt x="2972713" y="574536"/>
                  <a:pt x="2982972" y="595055"/>
                  <a:pt x="2993231" y="615574"/>
                </a:cubicBezTo>
                <a:cubicBezTo>
                  <a:pt x="2988101" y="571971"/>
                  <a:pt x="2977842" y="530933"/>
                  <a:pt x="2967582" y="492459"/>
                </a:cubicBezTo>
                <a:cubicBezTo>
                  <a:pt x="2947063" y="423207"/>
                  <a:pt x="2921414" y="364214"/>
                  <a:pt x="2895765" y="302657"/>
                </a:cubicBezTo>
                <a:cubicBezTo>
                  <a:pt x="2921414" y="361650"/>
                  <a:pt x="2949629" y="420642"/>
                  <a:pt x="2970147" y="487329"/>
                </a:cubicBezTo>
                <a:cubicBezTo>
                  <a:pt x="2982972" y="530933"/>
                  <a:pt x="2993231" y="577101"/>
                  <a:pt x="2998361" y="628398"/>
                </a:cubicBezTo>
                <a:cubicBezTo>
                  <a:pt x="2998361" y="630963"/>
                  <a:pt x="3000926" y="630963"/>
                  <a:pt x="3000926" y="633528"/>
                </a:cubicBezTo>
                <a:cubicBezTo>
                  <a:pt x="2995796" y="582230"/>
                  <a:pt x="2990666" y="528368"/>
                  <a:pt x="2988101" y="474505"/>
                </a:cubicBezTo>
                <a:cubicBezTo>
                  <a:pt x="2980406" y="379604"/>
                  <a:pt x="2962452" y="289833"/>
                  <a:pt x="2936803" y="210321"/>
                </a:cubicBezTo>
                <a:cubicBezTo>
                  <a:pt x="2911154" y="130809"/>
                  <a:pt x="2877812" y="64122"/>
                  <a:pt x="2839337"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Tree>
    <p:extLst>
      <p:ext uri="{BB962C8B-B14F-4D97-AF65-F5344CB8AC3E}">
        <p14:creationId xmlns:p14="http://schemas.microsoft.com/office/powerpoint/2010/main" val="301695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83ACA87E-66CB-4383-8694-E833B31A8E3F}"/>
              </a:ext>
            </a:extLst>
          </p:cNvPr>
          <p:cNvSpPr>
            <a:spLocks noGrp="1"/>
          </p:cNvSpPr>
          <p:nvPr>
            <p:ph type="pic" sz="quarter" idx="12" hasCustomPrompt="1"/>
          </p:nvPr>
        </p:nvSpPr>
        <p:spPr>
          <a:xfrm>
            <a:off x="180000" y="180000"/>
            <a:ext cx="5551200" cy="6498000"/>
          </a:xfrm>
          <a:prstGeom prst="rect">
            <a:avLst/>
          </a:prstGeom>
          <a:solidFill>
            <a:schemeClr val="tx1">
              <a:lumMod val="75000"/>
              <a:lumOff val="25000"/>
            </a:schemeClr>
          </a:solidFill>
        </p:spPr>
        <p:txBody>
          <a:bodyPr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8" name="Slide Number Placeholder 7">
            <a:extLst>
              <a:ext uri="{FF2B5EF4-FFF2-40B4-BE49-F238E27FC236}">
                <a16:creationId xmlns:a16="http://schemas.microsoft.com/office/drawing/2014/main" id="{CF1C00E3-B288-43D9-9211-5C84117B94B0}"/>
              </a:ext>
            </a:extLst>
          </p:cNvPr>
          <p:cNvSpPr>
            <a:spLocks noGrp="1"/>
          </p:cNvSpPr>
          <p:nvPr>
            <p:ph type="sldNum" sz="quarter" idx="11"/>
          </p:nvPr>
        </p:nvSpPr>
        <p:spPr>
          <a:xfrm>
            <a:off x="11415917" y="6108299"/>
            <a:ext cx="371196" cy="331932"/>
          </a:xfrm>
          <a:prstGeom prst="rect">
            <a:avLst/>
          </a:prstGeom>
        </p:spPr>
        <p:txBody>
          <a:bodyPr/>
          <a:lstStyle/>
          <a:p>
            <a:fld id="{058DB212-BFA2-403F-85EF-DFD3FF6D973A}" type="slidenum">
              <a:rPr lang="en-ZA" smtClean="0"/>
              <a:t>‹#›</a:t>
            </a:fld>
            <a:endParaRPr lang="en-ZA" dirty="0"/>
          </a:p>
        </p:txBody>
      </p:sp>
      <p:sp>
        <p:nvSpPr>
          <p:cNvPr id="9" name="Title 1">
            <a:extLst>
              <a:ext uri="{FF2B5EF4-FFF2-40B4-BE49-F238E27FC236}">
                <a16:creationId xmlns:a16="http://schemas.microsoft.com/office/drawing/2014/main" id="{9D0269AD-A6F3-4972-B828-5491674534CC}"/>
              </a:ext>
            </a:extLst>
          </p:cNvPr>
          <p:cNvSpPr>
            <a:spLocks noGrp="1"/>
          </p:cNvSpPr>
          <p:nvPr>
            <p:ph type="ctrTitle"/>
          </p:nvPr>
        </p:nvSpPr>
        <p:spPr>
          <a:xfrm>
            <a:off x="5977143" y="2741613"/>
            <a:ext cx="5438774" cy="2387600"/>
          </a:xfrm>
          <a:prstGeom prst="rect">
            <a:avLst/>
          </a:prstGeom>
        </p:spPr>
        <p:txBody>
          <a:bodyPr anchor="b"/>
          <a:lstStyle>
            <a:lvl1pPr algn="l">
              <a:lnSpc>
                <a:spcPts val="5000"/>
              </a:lnSpc>
              <a:defRPr sz="6000">
                <a:solidFill>
                  <a:schemeClr val="tx1">
                    <a:lumMod val="85000"/>
                    <a:lumOff val="15000"/>
                  </a:schemeClr>
                </a:solidFill>
              </a:defRPr>
            </a:lvl1pPr>
          </a:lstStyle>
          <a:p>
            <a:r>
              <a:rPr lang="en-US"/>
              <a:t>Click to edit Master title style</a:t>
            </a:r>
            <a:endParaRPr lang="en-ZA" dirty="0"/>
          </a:p>
        </p:txBody>
      </p:sp>
      <p:sp>
        <p:nvSpPr>
          <p:cNvPr id="10" name="Subtitle 2">
            <a:extLst>
              <a:ext uri="{FF2B5EF4-FFF2-40B4-BE49-F238E27FC236}">
                <a16:creationId xmlns:a16="http://schemas.microsoft.com/office/drawing/2014/main" id="{681FA122-D42D-43F3-AEC3-A7786D380040}"/>
              </a:ext>
            </a:extLst>
          </p:cNvPr>
          <p:cNvSpPr>
            <a:spLocks noGrp="1"/>
          </p:cNvSpPr>
          <p:nvPr>
            <p:ph type="subTitle" idx="1"/>
          </p:nvPr>
        </p:nvSpPr>
        <p:spPr>
          <a:xfrm>
            <a:off x="5977143" y="5373688"/>
            <a:ext cx="5438774" cy="734611"/>
          </a:xfrm>
          <a:prstGeom prst="rect">
            <a:avLst/>
          </a:prstGeom>
        </p:spPr>
        <p:txBody>
          <a:bodyPr/>
          <a:lstStyle>
            <a:lvl1pPr marL="0" indent="0" algn="l">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4" name="Footer Placeholder 3">
            <a:extLst>
              <a:ext uri="{FF2B5EF4-FFF2-40B4-BE49-F238E27FC236}">
                <a16:creationId xmlns:a16="http://schemas.microsoft.com/office/drawing/2014/main" id="{F45038DB-165D-48BE-8AEA-FB84B0218451}"/>
              </a:ext>
            </a:extLst>
          </p:cNvPr>
          <p:cNvSpPr>
            <a:spLocks noGrp="1"/>
          </p:cNvSpPr>
          <p:nvPr>
            <p:ph type="ftr" sz="quarter" idx="13"/>
          </p:nvPr>
        </p:nvSpPr>
        <p:spPr>
          <a:xfrm>
            <a:off x="5977143" y="6355307"/>
            <a:ext cx="4114800" cy="249385"/>
          </a:xfrm>
          <a:prstGeom prst="rect">
            <a:avLst/>
          </a:prstGeom>
        </p:spPr>
        <p:txBody>
          <a:bodyPr/>
          <a:lstStyle/>
          <a:p>
            <a:r>
              <a:rPr lang="en-ZA" dirty="0"/>
              <a:t>Add a footer</a:t>
            </a:r>
          </a:p>
        </p:txBody>
      </p:sp>
    </p:spTree>
    <p:extLst>
      <p:ext uri="{BB962C8B-B14F-4D97-AF65-F5344CB8AC3E}">
        <p14:creationId xmlns:p14="http://schemas.microsoft.com/office/powerpoint/2010/main" val="1468264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DD9C8446-696E-6942-B6C8-CC9CAD0B34E0}" type="datetime1">
              <a:rPr lang="en-US" smtClean="0"/>
              <a:pPr/>
              <a:t>10/21/2021</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E58391-432E-4FBD-8FF0-02EDD4D8A99F}"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106AF-96F4-4CC9-B5F6-4CA4CEADA263}" type="slidenum">
              <a:rPr lang="en-US" smtClean="0"/>
              <a:t>‹#›</a:t>
            </a:fld>
            <a:endParaRPr lang="en-US"/>
          </a:p>
        </p:txBody>
      </p:sp>
    </p:spTree>
    <p:extLst>
      <p:ext uri="{BB962C8B-B14F-4D97-AF65-F5344CB8AC3E}">
        <p14:creationId xmlns:p14="http://schemas.microsoft.com/office/powerpoint/2010/main" val="2468524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Layout 1">
    <p:spTree>
      <p:nvGrpSpPr>
        <p:cNvPr id="1" name=""/>
        <p:cNvGrpSpPr/>
        <p:nvPr/>
      </p:nvGrpSpPr>
      <p:grpSpPr>
        <a:xfrm>
          <a:off x="0" y="0"/>
          <a:ext cx="0" cy="0"/>
          <a:chOff x="0" y="0"/>
          <a:chExt cx="0" cy="0"/>
        </a:xfrm>
      </p:grpSpPr>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48001" y="1439069"/>
            <a:ext cx="5040000" cy="360362"/>
          </a:xfrm>
          <a:prstGeom prst="rect">
            <a:avLst/>
          </a:prstGeom>
        </p:spPr>
        <p:txBody>
          <a:bodyPr/>
          <a:lstStyle>
            <a:lvl1pPr marL="0" indent="0">
              <a:buNone/>
              <a:defRPr sz="2300" b="1"/>
            </a:lvl1pPr>
          </a:lstStyle>
          <a:p>
            <a:pPr lvl="0"/>
            <a:r>
              <a:rPr lang="en-US" dirty="0"/>
              <a:t>Subtitle</a:t>
            </a:r>
            <a:endParaRPr lang="en-ZA" dirty="0"/>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48000" y="2232000"/>
            <a:ext cx="5040000" cy="388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6062122" y="1618154"/>
            <a:ext cx="4654355" cy="4322762"/>
          </a:xfrm>
          <a:prstGeom prst="rect">
            <a:avLst/>
          </a:prstGeo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ZA" dirty="0"/>
              <a:t>Insert or Drag and Drop your Image</a:t>
            </a:r>
          </a:p>
        </p:txBody>
      </p:sp>
      <p:sp>
        <p:nvSpPr>
          <p:cNvPr id="4" name="Title 3">
            <a:extLst>
              <a:ext uri="{FF2B5EF4-FFF2-40B4-BE49-F238E27FC236}">
                <a16:creationId xmlns:a16="http://schemas.microsoft.com/office/drawing/2014/main" id="{C244BFD7-9033-43B0-B827-AB996B46DF43}"/>
              </a:ext>
            </a:extLst>
          </p:cNvPr>
          <p:cNvSpPr>
            <a:spLocks noGrp="1"/>
          </p:cNvSpPr>
          <p:nvPr>
            <p:ph type="title"/>
          </p:nvPr>
        </p:nvSpPr>
        <p:spPr>
          <a:xfrm>
            <a:off x="648000" y="648000"/>
            <a:ext cx="10261299" cy="720000"/>
          </a:xfrm>
          <a:prstGeom prst="rect">
            <a:avLst/>
          </a:prstGeom>
        </p:spPr>
        <p:txBody>
          <a:bodyPr/>
          <a:lstStyle/>
          <a:p>
            <a:r>
              <a:rPr lang="en-US"/>
              <a:t>Click to edit Master title style</a:t>
            </a:r>
            <a:endParaRPr lang="en-ZA" dirty="0"/>
          </a:p>
        </p:txBody>
      </p:sp>
      <p:sp>
        <p:nvSpPr>
          <p:cNvPr id="5" name="Footer Placeholder 4">
            <a:extLst>
              <a:ext uri="{FF2B5EF4-FFF2-40B4-BE49-F238E27FC236}">
                <a16:creationId xmlns:a16="http://schemas.microsoft.com/office/drawing/2014/main" id="{8AE86091-57C4-4FD4-AD4D-D661E967DA16}"/>
              </a:ext>
            </a:extLst>
          </p:cNvPr>
          <p:cNvSpPr>
            <a:spLocks noGrp="1"/>
          </p:cNvSpPr>
          <p:nvPr>
            <p:ph type="ftr" sz="quarter" idx="14"/>
          </p:nvPr>
        </p:nvSpPr>
        <p:spPr>
          <a:xfrm>
            <a:off x="313567" y="6355307"/>
            <a:ext cx="4114800" cy="249385"/>
          </a:xfrm>
          <a:prstGeom prst="rect">
            <a:avLst/>
          </a:prstGeom>
        </p:spPr>
        <p:txBody>
          <a:bodyPr/>
          <a:lstStyle/>
          <a:p>
            <a:r>
              <a:rPr lang="en-ZA" dirty="0"/>
              <a:t>Add a footer</a:t>
            </a:r>
          </a:p>
        </p:txBody>
      </p:sp>
      <p:sp>
        <p:nvSpPr>
          <p:cNvPr id="7" name="Slide Number Placeholder 6">
            <a:extLst>
              <a:ext uri="{FF2B5EF4-FFF2-40B4-BE49-F238E27FC236}">
                <a16:creationId xmlns:a16="http://schemas.microsoft.com/office/drawing/2014/main" id="{519ED130-1AEB-4B32-8F68-4DC1E6500127}"/>
              </a:ext>
            </a:extLst>
          </p:cNvPr>
          <p:cNvSpPr>
            <a:spLocks noGrp="1"/>
          </p:cNvSpPr>
          <p:nvPr>
            <p:ph type="sldNum" sz="quarter" idx="15"/>
          </p:nvPr>
        </p:nvSpPr>
        <p:spPr>
          <a:xfrm>
            <a:off x="11415917" y="6108299"/>
            <a:ext cx="371196" cy="331932"/>
          </a:xfrm>
          <a:prstGeom prst="rect">
            <a:avLst/>
          </a:prstGeom>
        </p:spPr>
        <p:txBody>
          <a:bodyPr/>
          <a:lstStyle/>
          <a:p>
            <a:fld id="{058DB212-BFA2-403F-85EF-DFD3FF6D973A}" type="slidenum">
              <a:rPr lang="en-ZA" smtClean="0"/>
              <a:pPr/>
              <a:t>‹#›</a:t>
            </a:fld>
            <a:endParaRPr lang="en-ZA" dirty="0"/>
          </a:p>
        </p:txBody>
      </p:sp>
    </p:spTree>
    <p:extLst>
      <p:ext uri="{BB962C8B-B14F-4D97-AF65-F5344CB8AC3E}">
        <p14:creationId xmlns:p14="http://schemas.microsoft.com/office/powerpoint/2010/main" val="4235706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128089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361612" y="6130437"/>
            <a:ext cx="1146283" cy="370396"/>
          </a:xfrm>
          <a:prstGeom prst="rect">
            <a:avLst/>
          </a:prstGeom>
        </p:spPr>
        <p:txBody>
          <a:bodyPr/>
          <a:lstStyle/>
          <a:p>
            <a:fld id="{349C9947-5C6A-409A-93C0-9367EEB43101}" type="datetimeFigureOut">
              <a:rPr lang="en-US" smtClean="0"/>
              <a:t>10/21/2021</a:t>
            </a:fld>
            <a:endParaRPr lang="en-US" dirty="0"/>
          </a:p>
        </p:txBody>
      </p:sp>
      <p:sp>
        <p:nvSpPr>
          <p:cNvPr id="4" name="Footer Placeholder 3"/>
          <p:cNvSpPr>
            <a:spLocks noGrp="1"/>
          </p:cNvSpPr>
          <p:nvPr>
            <p:ph type="ftr" sz="quarter" idx="11"/>
          </p:nvPr>
        </p:nvSpPr>
        <p:spPr>
          <a:xfrm>
            <a:off x="2589212" y="6135808"/>
            <a:ext cx="7619999" cy="365125"/>
          </a:xfrm>
          <a:prstGeom prst="rect">
            <a:avLst/>
          </a:prstGeom>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a:xfrm>
            <a:off x="531812" y="787782"/>
            <a:ext cx="779767" cy="365125"/>
          </a:xfrm>
          <a:prstGeom prst="rect">
            <a:avLst/>
          </a:prstGeom>
        </p:spPr>
        <p:txBody>
          <a:bodyPr/>
          <a:lstStyle/>
          <a:p>
            <a:fld id="{580F4789-59DD-40BA-84F1-8D4025DF3ADF}" type="slidenum">
              <a:rPr lang="en-US" smtClean="0"/>
              <a:t>‹#›</a:t>
            </a:fld>
            <a:endParaRPr lang="en-US" dirty="0"/>
          </a:p>
        </p:txBody>
      </p:sp>
    </p:spTree>
    <p:extLst>
      <p:ext uri="{BB962C8B-B14F-4D97-AF65-F5344CB8AC3E}">
        <p14:creationId xmlns:p14="http://schemas.microsoft.com/office/powerpoint/2010/main" val="1421079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with Image 1">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7AFE1F3-2DF6-4ACF-9437-8C79F0889B22}"/>
              </a:ext>
            </a:extLst>
          </p:cNvPr>
          <p:cNvSpPr>
            <a:spLocks noGrp="1"/>
          </p:cNvSpPr>
          <p:nvPr>
            <p:ph type="pic" sz="quarter" idx="10" hasCustomPrompt="1"/>
          </p:nvPr>
        </p:nvSpPr>
        <p:spPr>
          <a:xfrm>
            <a:off x="108000" y="108000"/>
            <a:ext cx="6573838" cy="6635750"/>
          </a:xfrm>
          <a:prstGeom prst="rect">
            <a:avLst/>
          </a:prstGeom>
          <a:solidFill>
            <a:schemeClr val="accent1"/>
          </a:solidFill>
        </p:spPr>
        <p:txBody>
          <a:bodyPr anchor="ctr"/>
          <a:lstStyle>
            <a:lvl1pPr marL="0" indent="0" algn="ctr">
              <a:buNone/>
              <a:defRPr sz="1400" i="1">
                <a:latin typeface="Times New Roman" panose="02020603050405020304" pitchFamily="18" charset="0"/>
                <a:cs typeface="Times New Roman" panose="02020603050405020304" pitchFamily="18" charset="0"/>
              </a:defRPr>
            </a:lvl1pPr>
          </a:lstStyle>
          <a:p>
            <a:r>
              <a:rPr lang="en-ZA" dirty="0"/>
              <a:t>Insert or Drag and Drop Your Photo Here</a:t>
            </a:r>
          </a:p>
        </p:txBody>
      </p:sp>
      <p:sp>
        <p:nvSpPr>
          <p:cNvPr id="14" name="Rectangle 13">
            <a:extLst>
              <a:ext uri="{FF2B5EF4-FFF2-40B4-BE49-F238E27FC236}">
                <a16:creationId xmlns:a16="http://schemas.microsoft.com/office/drawing/2014/main" id="{A945F115-22EA-452C-BEFF-B86EC6B0D0B2}"/>
              </a:ext>
            </a:extLst>
          </p:cNvPr>
          <p:cNvSpPr/>
          <p:nvPr userDrawn="1"/>
        </p:nvSpPr>
        <p:spPr>
          <a:xfrm>
            <a:off x="6677617" y="107999"/>
            <a:ext cx="5400000" cy="6635750"/>
          </a:xfrm>
          <a:prstGeom prst="rect">
            <a:avLst/>
          </a:prstGeom>
          <a:gradFill>
            <a:gsLst>
              <a:gs pos="0">
                <a:srgbClr val="BB95C2"/>
              </a:gs>
              <a:gs pos="100000">
                <a:srgbClr val="EC9AC7"/>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6" name="Group 15">
            <a:extLst>
              <a:ext uri="{FF2B5EF4-FFF2-40B4-BE49-F238E27FC236}">
                <a16:creationId xmlns:a16="http://schemas.microsoft.com/office/drawing/2014/main" id="{FCBD139D-0699-4BC5-B75A-A53F7BE6D9A6}"/>
              </a:ext>
            </a:extLst>
          </p:cNvPr>
          <p:cNvGrpSpPr/>
          <p:nvPr/>
        </p:nvGrpSpPr>
        <p:grpSpPr>
          <a:xfrm rot="4830719">
            <a:off x="6634200" y="724568"/>
            <a:ext cx="4776768" cy="4776768"/>
            <a:chOff x="2514599" y="1566862"/>
            <a:chExt cx="3810001" cy="3810001"/>
          </a:xfrm>
          <a:effectLst/>
          <a:scene3d>
            <a:camera prst="perspectiveHeroicExtremeLeftFacing"/>
            <a:lightRig rig="threePt" dir="t"/>
          </a:scene3d>
        </p:grpSpPr>
        <p:cxnSp>
          <p:nvCxnSpPr>
            <p:cNvPr id="20" name="Straight Connector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2431804"/>
            <a:ext cx="4680000" cy="1994392"/>
          </a:xfrm>
          <a:prstGeom prst="rect">
            <a:avLst/>
          </a:prstGeo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pPr marL="0" lvl="0"/>
            <a:r>
              <a:rPr lang="en-US" dirty="0"/>
              <a:t>EDIT  YOUR RETRO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prstGeom prst="rect">
            <a:avLst/>
          </a:prstGeom>
          <a:solidFill>
            <a:schemeClr val="tx1"/>
          </a:solidFill>
        </p:spPr>
        <p:txBody>
          <a:bodyPr lIns="180000" tIns="72000" rIns="180000" bIns="72000" anchor="ctr"/>
          <a:lstStyle>
            <a:lvl1pPr marL="0" indent="0" algn="ctr">
              <a:buFont typeface="Arial" panose="020B0604020202020204" pitchFamily="34" charset="0"/>
              <a:buNone/>
              <a:defRPr sz="1600">
                <a:solidFill>
                  <a:schemeClr val="bg1"/>
                </a:solidFill>
                <a:latin typeface="Courier New" panose="02070309020205020404" pitchFamily="49" charset="0"/>
                <a:cs typeface="Courier New" panose="020703090202050204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42" name="Isosceles Triangle 41">
            <a:extLst>
              <a:ext uri="{FF2B5EF4-FFF2-40B4-BE49-F238E27FC236}">
                <a16:creationId xmlns:a16="http://schemas.microsoft.com/office/drawing/2014/main" id="{F4E64290-5ADA-4894-8496-DE46331C2910}"/>
              </a:ext>
            </a:extLst>
          </p:cNvPr>
          <p:cNvSpPr/>
          <p:nvPr userDrawn="1"/>
        </p:nvSpPr>
        <p:spPr>
          <a:xfrm rot="10800000">
            <a:off x="2803689"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Isosceles Triangle 42">
            <a:extLst>
              <a:ext uri="{FF2B5EF4-FFF2-40B4-BE49-F238E27FC236}">
                <a16:creationId xmlns:a16="http://schemas.microsoft.com/office/drawing/2014/main" id="{A3FE7ACA-32BB-4E3D-B271-8F185C3CD0EE}"/>
              </a:ext>
            </a:extLst>
          </p:cNvPr>
          <p:cNvSpPr/>
          <p:nvPr userDrawn="1"/>
        </p:nvSpPr>
        <p:spPr>
          <a:xfrm rot="10800000">
            <a:off x="2324207"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Isosceles Triangle 43">
            <a:extLst>
              <a:ext uri="{FF2B5EF4-FFF2-40B4-BE49-F238E27FC236}">
                <a16:creationId xmlns:a16="http://schemas.microsoft.com/office/drawing/2014/main" id="{22823DFC-317B-4932-ABC6-21D5B262D756}"/>
              </a:ext>
            </a:extLst>
          </p:cNvPr>
          <p:cNvSpPr/>
          <p:nvPr userDrawn="1"/>
        </p:nvSpPr>
        <p:spPr>
          <a:xfrm>
            <a:off x="3748124"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770940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igital Produc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4081943" cy="432000"/>
          </a:xfrm>
          <a:prstGeom prst="rect">
            <a:avLst/>
          </a:prstGeom>
        </p:spPr>
        <p:txBody>
          <a:bodyPr/>
          <a:lstStyle>
            <a:lvl1pPr>
              <a:defRPr>
                <a:solidFill>
                  <a:schemeClr val="tx1">
                    <a:lumMod val="75000"/>
                    <a:lumOff val="25000"/>
                  </a:schemeClr>
                </a:solidFill>
              </a:defRPr>
            </a:lvl1pPr>
          </a:lstStyle>
          <a:p>
            <a:r>
              <a:rPr lang="en-US" dirty="0"/>
              <a:t>Digital Title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3802742"/>
            <a:ext cx="4114800" cy="2100507"/>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33009" y="6339682"/>
            <a:ext cx="4114800" cy="365125"/>
          </a:xfrm>
          <a:prstGeom prst="rect">
            <a:avLst/>
          </a:prstGeom>
        </p:spPr>
        <p:txBody>
          <a:bodyPr/>
          <a:lstStyle>
            <a:lvl1pPr>
              <a:defRPr>
                <a:solidFill>
                  <a:schemeClr val="tx1">
                    <a:lumMod val="75000"/>
                    <a:lumOff val="25000"/>
                  </a:schemeClr>
                </a:solidFill>
              </a:defRPr>
            </a:lvl1pPr>
          </a:lstStyle>
          <a:p>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9" name="Text Placeholder 11">
            <a:extLst>
              <a:ext uri="{FF2B5EF4-FFF2-40B4-BE49-F238E27FC236}">
                <a16:creationId xmlns:a16="http://schemas.microsoft.com/office/drawing/2014/main" id="{0C4CAB5A-998E-400A-8774-26E468D6C44E}"/>
              </a:ext>
            </a:extLst>
          </p:cNvPr>
          <p:cNvSpPr>
            <a:spLocks noGrp="1"/>
          </p:cNvSpPr>
          <p:nvPr>
            <p:ph type="body" sz="quarter" idx="14" hasCustomPrompt="1"/>
          </p:nvPr>
        </p:nvSpPr>
        <p:spPr>
          <a:xfrm>
            <a:off x="431999" y="2685143"/>
            <a:ext cx="4161313" cy="969166"/>
          </a:xfrm>
          <a:prstGeom prst="rect">
            <a:avLst/>
          </a:prstGeom>
        </p:spPr>
        <p:txBody>
          <a:bodyPr anchor="b"/>
          <a:lstStyle>
            <a:lvl1pPr marL="0" indent="0" algn="l">
              <a:buNone/>
              <a:defRPr sz="3600">
                <a:solidFill>
                  <a:schemeClr val="tx1"/>
                </a:solidFill>
                <a:latin typeface="+mj-lt"/>
              </a:defRPr>
            </a:lvl1pPr>
          </a:lstStyle>
          <a:p>
            <a:pPr lvl="0"/>
            <a:r>
              <a:rPr lang="en-US" dirty="0"/>
              <a:t>Bullet Title</a:t>
            </a:r>
            <a:endParaRPr lang="en-ZA" dirty="0"/>
          </a:p>
        </p:txBody>
      </p:sp>
      <p:pic>
        <p:nvPicPr>
          <p:cNvPr id="11" name="Picture 10">
            <a:extLst>
              <a:ext uri="{FF2B5EF4-FFF2-40B4-BE49-F238E27FC236}">
                <a16:creationId xmlns:a16="http://schemas.microsoft.com/office/drawing/2014/main" id="{4FE1332C-B45E-4383-ABAB-796AE201F517}"/>
              </a:ext>
            </a:extLst>
          </p:cNvPr>
          <p:cNvPicPr>
            <a:picLocks noChangeAspect="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080597" y="1406679"/>
            <a:ext cx="10472179" cy="3642738"/>
          </a:xfrm>
          <a:prstGeom prst="rect">
            <a:avLst/>
          </a:prstGeom>
        </p:spPr>
      </p:pic>
      <p:sp>
        <p:nvSpPr>
          <p:cNvPr id="12" name="Picture Placeholder 10">
            <a:extLst>
              <a:ext uri="{FF2B5EF4-FFF2-40B4-BE49-F238E27FC236}">
                <a16:creationId xmlns:a16="http://schemas.microsoft.com/office/drawing/2014/main" id="{B540C8B7-1228-4D04-949B-665F6739DDEC}"/>
              </a:ext>
            </a:extLst>
          </p:cNvPr>
          <p:cNvSpPr>
            <a:spLocks noGrp="1"/>
          </p:cNvSpPr>
          <p:nvPr>
            <p:ph type="pic" sz="quarter" idx="13" hasCustomPrompt="1"/>
          </p:nvPr>
        </p:nvSpPr>
        <p:spPr>
          <a:xfrm>
            <a:off x="5997194" y="1683960"/>
            <a:ext cx="4566412" cy="2549374"/>
          </a:xfrm>
          <a:prstGeom prst="rect">
            <a:avLst/>
          </a:prstGeom>
          <a:solidFill>
            <a:schemeClr val="tx1">
              <a:lumMod val="75000"/>
              <a:lumOff val="25000"/>
            </a:schemeClr>
          </a:solidFill>
          <a:ln w="95250" cap="sq">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your Screen Design here</a:t>
            </a:r>
          </a:p>
        </p:txBody>
      </p:sp>
    </p:spTree>
    <p:extLst>
      <p:ext uri="{BB962C8B-B14F-4D97-AF65-F5344CB8AC3E}">
        <p14:creationId xmlns:p14="http://schemas.microsoft.com/office/powerpoint/2010/main" val="1676377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6169D4C1-82D6-4206-B0E8-AF62D6F09BE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754155 h 6858000"/>
              <a:gd name="connsiteX3" fmla="*/ 4467070 w 12192000"/>
              <a:gd name="connsiteY3" fmla="*/ 1754155 h 6858000"/>
              <a:gd name="connsiteX4" fmla="*/ 446707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754155"/>
                </a:lnTo>
                <a:lnTo>
                  <a:pt x="4467070" y="1754155"/>
                </a:lnTo>
                <a:lnTo>
                  <a:pt x="4467070"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5942894" y="4286379"/>
            <a:ext cx="4093029" cy="1642473"/>
          </a:xfrm>
        </p:spPr>
        <p:txBody>
          <a:bodyPr>
            <a:normAutofit/>
          </a:bodyPr>
          <a:lstStyle>
            <a:lvl1pPr marL="0" indent="0" algn="l">
              <a:lnSpc>
                <a:spcPct val="100000"/>
              </a:lnSpc>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92711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nto Conten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F8F88439-2E2F-420C-B2D5-AC87C621BD26}"/>
              </a:ext>
            </a:extLst>
          </p:cNvPr>
          <p:cNvSpPr>
            <a:spLocks noGrp="1"/>
          </p:cNvSpPr>
          <p:nvPr>
            <p:ph type="pic" sz="quarter" idx="12" hasCustomPrompt="1"/>
          </p:nvPr>
        </p:nvSpPr>
        <p:spPr>
          <a:xfrm>
            <a:off x="1754095" y="108000"/>
            <a:ext cx="4348305" cy="6083250"/>
          </a:xfrm>
          <a:solidFill>
            <a:schemeClr val="tx1">
              <a:lumMod val="75000"/>
              <a:lumOff val="25000"/>
            </a:schemeClr>
          </a:solidFill>
        </p:spPr>
        <p:txBody>
          <a:bodyPr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r>
              <a:rPr lang="en-ZA" dirty="0"/>
              <a:t>Insert or Drag and Drop Your Photo Here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6470374" y="1152000"/>
            <a:ext cx="5301626" cy="4751250"/>
          </a:xfrm>
        </p:spPr>
        <p:txBody>
          <a:bodyPr wrap="square" numCol="1" spc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5" name="Title 4">
            <a:extLst>
              <a:ext uri="{FF2B5EF4-FFF2-40B4-BE49-F238E27FC236}">
                <a16:creationId xmlns:a16="http://schemas.microsoft.com/office/drawing/2014/main" id="{A29B30B9-EFA7-4032-827D-3AB4E7F2F943}"/>
              </a:ext>
            </a:extLst>
          </p:cNvPr>
          <p:cNvSpPr>
            <a:spLocks noGrp="1"/>
          </p:cNvSpPr>
          <p:nvPr>
            <p:ph type="title"/>
          </p:nvPr>
        </p:nvSpPr>
        <p:spPr>
          <a:xfrm rot="16200000">
            <a:off x="-2110578" y="2326579"/>
            <a:ext cx="6083250" cy="1646095"/>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a:r>
              <a:rPr lang="en-US"/>
              <a:t>Click to edit Master title style</a:t>
            </a:r>
            <a:endParaRPr lang="en-ZA" dirty="0"/>
          </a:p>
        </p:txBody>
      </p:sp>
    </p:spTree>
    <p:extLst>
      <p:ext uri="{BB962C8B-B14F-4D97-AF65-F5344CB8AC3E}">
        <p14:creationId xmlns:p14="http://schemas.microsoft.com/office/powerpoint/2010/main" val="1070704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IN"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a:t>Click to edit Master title style</a:t>
            </a:r>
            <a:endParaRPr lang="en-IN" dirty="0"/>
          </a:p>
        </p:txBody>
      </p:sp>
    </p:spTree>
    <p:extLst>
      <p:ext uri="{BB962C8B-B14F-4D97-AF65-F5344CB8AC3E}">
        <p14:creationId xmlns:p14="http://schemas.microsoft.com/office/powerpoint/2010/main" val="297535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8" name="Rectangle 7" descr="Restaurant interior">
            <a:extLst>
              <a:ext uri="{FF2B5EF4-FFF2-40B4-BE49-F238E27FC236}">
                <a16:creationId xmlns:a16="http://schemas.microsoft.com/office/drawing/2014/main" id="{3663C424-4D11-4875-A44A-FF368BB74F6C}"/>
              </a:ext>
            </a:extLst>
          </p:cNvPr>
          <p:cNvSpPr/>
          <p:nvPr userDrawn="1"/>
        </p:nvSpPr>
        <p:spPr>
          <a:xfrm>
            <a:off x="4721352" y="0"/>
            <a:ext cx="7470648" cy="6858000"/>
          </a:xfrm>
          <a:prstGeom prst="rect">
            <a:avLst/>
          </a:prstGeom>
          <a:blipFill>
            <a:blip r:embed="rId2"/>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Rectangle 6" descr="Brush stroke mask">
            <a:extLst>
              <a:ext uri="{FF2B5EF4-FFF2-40B4-BE49-F238E27FC236}">
                <a16:creationId xmlns:a16="http://schemas.microsoft.com/office/drawing/2014/main" id="{609FB4CD-BB02-4D4B-8D86-3EC7DD3B67FE}"/>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F1A8E0E8-66CF-479B-9B2B-23573DD99317}"/>
              </a:ext>
            </a:extLst>
          </p:cNvPr>
          <p:cNvSpPr>
            <a:spLocks noGrp="1"/>
          </p:cNvSpPr>
          <p:nvPr>
            <p:ph type="title" hasCustomPrompt="1"/>
          </p:nvPr>
        </p:nvSpPr>
        <p:spPr>
          <a:xfrm>
            <a:off x="831850" y="928041"/>
            <a:ext cx="4251138" cy="1355251"/>
          </a:xfrm>
        </p:spPr>
        <p:txBody>
          <a:bodyPr anchor="b">
            <a:normAutofit/>
          </a:bodyPr>
          <a:lstStyle>
            <a:lvl1pPr>
              <a:defRPr sz="3600"/>
            </a:lvl1pPr>
          </a:lstStyle>
          <a:p>
            <a:r>
              <a:rPr lang="en-US" dirty="0"/>
              <a:t>CLICK TO EDIT</a:t>
            </a:r>
            <a:endParaRPr lang="ru-RU" dirty="0"/>
          </a:p>
        </p:txBody>
      </p:sp>
      <p:sp>
        <p:nvSpPr>
          <p:cNvPr id="3" name="Text Placeholder 2">
            <a:extLst>
              <a:ext uri="{FF2B5EF4-FFF2-40B4-BE49-F238E27FC236}">
                <a16:creationId xmlns:a16="http://schemas.microsoft.com/office/drawing/2014/main" id="{89B65A51-5568-4F87-9DD3-A3B39AB95DE1}"/>
              </a:ext>
            </a:extLst>
          </p:cNvPr>
          <p:cNvSpPr>
            <a:spLocks noGrp="1"/>
          </p:cNvSpPr>
          <p:nvPr>
            <p:ph type="body" idx="1"/>
          </p:nvPr>
        </p:nvSpPr>
        <p:spPr>
          <a:xfrm>
            <a:off x="831850" y="2417946"/>
            <a:ext cx="4251138" cy="3078575"/>
          </a:xfrm>
        </p:spPr>
        <p:txBody>
          <a:bodyPr>
            <a:normAutofit/>
          </a:bodyPr>
          <a:lstStyle>
            <a:lvl1pPr marL="0" indent="0">
              <a:lnSpc>
                <a:spcPct val="100000"/>
              </a:lnSpc>
              <a:spcBef>
                <a:spcPts val="600"/>
              </a:spcBef>
              <a:buNone/>
              <a:defRPr sz="2100" i="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7AA241-A7D4-4B81-98DB-F4B364A35D32}"/>
              </a:ext>
            </a:extLst>
          </p:cNvPr>
          <p:cNvSpPr>
            <a:spLocks noGrp="1"/>
          </p:cNvSpPr>
          <p:nvPr>
            <p:ph type="dt" sz="half" idx="10"/>
          </p:nvPr>
        </p:nvSpPr>
        <p:spPr>
          <a:xfrm>
            <a:off x="838200" y="286747"/>
            <a:ext cx="2743200" cy="365125"/>
          </a:xfrm>
          <a:prstGeom prst="rect">
            <a:avLst/>
          </a:prstGeom>
        </p:spPr>
        <p:txBody>
          <a:bodyPr/>
          <a:lstStyle/>
          <a:p>
            <a:fld id="{EBC00C47-591A-47BE-92B3-E36B739EB8D9}" type="datetime1">
              <a:rPr lang="ru-RU" smtClean="0"/>
              <a:t>21.10.2021</a:t>
            </a:fld>
            <a:endParaRPr lang="ru-RU"/>
          </a:p>
        </p:txBody>
      </p:sp>
      <p:sp>
        <p:nvSpPr>
          <p:cNvPr id="5" name="Footer Placeholder 4">
            <a:extLst>
              <a:ext uri="{FF2B5EF4-FFF2-40B4-BE49-F238E27FC236}">
                <a16:creationId xmlns:a16="http://schemas.microsoft.com/office/drawing/2014/main" id="{615585EA-45A6-4D35-A7AB-F97FC27E47BF}"/>
              </a:ext>
            </a:extLst>
          </p:cNvPr>
          <p:cNvSpPr>
            <a:spLocks noGrp="1"/>
          </p:cNvSpPr>
          <p:nvPr>
            <p:ph type="ftr" sz="quarter" idx="11"/>
          </p:nvPr>
        </p:nvSpPr>
        <p:spPr/>
        <p:txBody>
          <a:bodyPr/>
          <a:lstStyle>
            <a:lvl1pPr>
              <a:defRPr>
                <a:solidFill>
                  <a:schemeClr val="accent5"/>
                </a:solidFill>
              </a:defRPr>
            </a:lvl1pPr>
          </a:lstStyle>
          <a:p>
            <a:endParaRPr lang="ru-RU" dirty="0"/>
          </a:p>
        </p:txBody>
      </p:sp>
      <p:sp>
        <p:nvSpPr>
          <p:cNvPr id="6" name="Slide Number Placeholder 5">
            <a:extLst>
              <a:ext uri="{FF2B5EF4-FFF2-40B4-BE49-F238E27FC236}">
                <a16:creationId xmlns:a16="http://schemas.microsoft.com/office/drawing/2014/main" id="{07F3847C-49D2-4ADE-9E05-28B879A96F83}"/>
              </a:ext>
            </a:extLst>
          </p:cNvPr>
          <p:cNvSpPr>
            <a:spLocks noGrp="1"/>
          </p:cNvSpPr>
          <p:nvPr>
            <p:ph type="sldNum" sz="quarter" idx="12"/>
          </p:nvPr>
        </p:nvSpPr>
        <p:spPr/>
        <p:txBody>
          <a:bodyPr/>
          <a:lstStyle>
            <a:lvl1pPr>
              <a:defRPr>
                <a:solidFill>
                  <a:srgbClr val="FFFFFF"/>
                </a:solidFill>
              </a:defRPr>
            </a:lvl1pPr>
          </a:lstStyle>
          <a:p>
            <a:fld id="{F470E458-E7C2-4395-B75D-476A174CEE45}" type="slidenum">
              <a:rPr lang="ru-RU" smtClean="0"/>
              <a:pPr/>
              <a:t>‹#›</a:t>
            </a:fld>
            <a:endParaRPr lang="ru-RU" dirty="0"/>
          </a:p>
        </p:txBody>
      </p:sp>
      <p:sp>
        <p:nvSpPr>
          <p:cNvPr id="9" name="Oval 8">
            <a:extLst>
              <a:ext uri="{FF2B5EF4-FFF2-40B4-BE49-F238E27FC236}">
                <a16:creationId xmlns:a16="http://schemas.microsoft.com/office/drawing/2014/main" id="{D95556C4-3308-4A8B-A7F9-BEAC5A6230BE}"/>
              </a:ext>
            </a:extLst>
          </p:cNvPr>
          <p:cNvSpPr/>
          <p:nvPr userDrawn="1"/>
        </p:nvSpPr>
        <p:spPr>
          <a:xfrm>
            <a:off x="11066240" y="5998544"/>
            <a:ext cx="320040" cy="320040"/>
          </a:xfrm>
          <a:prstGeom prst="ellipse">
            <a:avLst/>
          </a:pr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 name="Straight Connector 10">
            <a:extLst>
              <a:ext uri="{FF2B5EF4-FFF2-40B4-BE49-F238E27FC236}">
                <a16:creationId xmlns:a16="http://schemas.microsoft.com/office/drawing/2014/main" id="{9CAF3222-5D2C-427A-822C-5118901C34DE}"/>
              </a:ext>
            </a:extLst>
          </p:cNvPr>
          <p:cNvCxnSpPr/>
          <p:nvPr userDrawn="1"/>
        </p:nvCxnSpPr>
        <p:spPr>
          <a:xfrm>
            <a:off x="943135" y="2330475"/>
            <a:ext cx="356616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2" name="Picture Placeholder 2">
            <a:extLst>
              <a:ext uri="{FF2B5EF4-FFF2-40B4-BE49-F238E27FC236}">
                <a16:creationId xmlns:a16="http://schemas.microsoft.com/office/drawing/2014/main" id="{CF79489C-0CC8-496C-B0B4-808444D916F6}"/>
              </a:ext>
            </a:extLst>
          </p:cNvPr>
          <p:cNvSpPr>
            <a:spLocks noGrp="1"/>
          </p:cNvSpPr>
          <p:nvPr>
            <p:ph type="pic" sz="quarter" idx="45"/>
          </p:nvPr>
        </p:nvSpPr>
        <p:spPr>
          <a:xfrm>
            <a:off x="943519" y="5736021"/>
            <a:ext cx="824400" cy="571500"/>
          </a:xfrm>
        </p:spPr>
        <p:txBody>
          <a:bodyPr anchor="ctr" anchorCtr="0">
            <a:noAutofit/>
          </a:bodyPr>
          <a:lstStyle>
            <a:lvl1pPr marL="0" indent="0" algn="ctr">
              <a:buNone/>
              <a:defRPr sz="400"/>
            </a:lvl1pPr>
          </a:lstStyle>
          <a:p>
            <a:r>
              <a:rPr lang="en-US"/>
              <a:t>Click icon to add picture</a:t>
            </a:r>
            <a:endParaRPr lang="ru-RU" dirty="0"/>
          </a:p>
        </p:txBody>
      </p:sp>
    </p:spTree>
    <p:extLst>
      <p:ext uri="{BB962C8B-B14F-4D97-AF65-F5344CB8AC3E}">
        <p14:creationId xmlns:p14="http://schemas.microsoft.com/office/powerpoint/2010/main" val="3325864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IN"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Click to 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a:t>Click icon to add picture</a:t>
            </a:r>
            <a:endParaRPr lang="en-IN"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Click to 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Click to 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Click to 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IN" dirty="0"/>
              <a:t>icon</a:t>
            </a:r>
          </a:p>
        </p:txBody>
      </p:sp>
    </p:spTree>
    <p:extLst>
      <p:ext uri="{BB962C8B-B14F-4D97-AF65-F5344CB8AC3E}">
        <p14:creationId xmlns:p14="http://schemas.microsoft.com/office/powerpoint/2010/main" val="255883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F5592931-05C6-8543-8B6E-A8BD29BD5C2B}" type="datetime1">
              <a:rPr lang="en-US" smtClean="0"/>
              <a:pPr/>
              <a:t>10/21/2021</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0A20B4-6B07-46D4-988D-DBEB544368D0}"/>
              </a:ext>
            </a:extLst>
          </p:cNvPr>
          <p:cNvSpPr/>
          <p:nvPr userDrawn="1"/>
        </p:nvSpPr>
        <p:spPr>
          <a:xfrm>
            <a:off x="0" y="0"/>
            <a:ext cx="12192000" cy="4169664"/>
          </a:xfrm>
          <a:prstGeom prst="rect">
            <a:avLst/>
          </a:prstGeom>
          <a:blipFill>
            <a:blip r:embed="rId2"/>
            <a:srcRect/>
            <a:stretch>
              <a:fillRect t="-27" b="-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Rectangle 5" descr="Brush stroke mask">
            <a:extLst>
              <a:ext uri="{FF2B5EF4-FFF2-40B4-BE49-F238E27FC236}">
                <a16:creationId xmlns:a16="http://schemas.microsoft.com/office/drawing/2014/main" id="{711F6639-CBD0-4C8A-8EF9-F2CC36C9EF71}"/>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i="0" dirty="0"/>
          </a:p>
        </p:txBody>
      </p:sp>
      <p:sp>
        <p:nvSpPr>
          <p:cNvPr id="2" name="Title 1">
            <a:extLst>
              <a:ext uri="{FF2B5EF4-FFF2-40B4-BE49-F238E27FC236}">
                <a16:creationId xmlns:a16="http://schemas.microsoft.com/office/drawing/2014/main" id="{16041A2D-ABDE-480C-AB32-045C19139898}"/>
              </a:ext>
            </a:extLst>
          </p:cNvPr>
          <p:cNvSpPr>
            <a:spLocks noGrp="1"/>
          </p:cNvSpPr>
          <p:nvPr>
            <p:ph type="title" hasCustomPrompt="1"/>
          </p:nvPr>
        </p:nvSpPr>
        <p:spPr>
          <a:xfrm>
            <a:off x="838206" y="4059533"/>
            <a:ext cx="10515600" cy="809566"/>
          </a:xfrm>
        </p:spPr>
        <p:txBody>
          <a:bodyPr/>
          <a:lstStyle>
            <a:lvl1pPr algn="ctr">
              <a:defRPr/>
            </a:lvl1pPr>
          </a:lstStyle>
          <a:p>
            <a:r>
              <a:rPr lang="en-US" dirty="0"/>
              <a:t>CLICK TO EDIT MASTER TITLE STYLE</a:t>
            </a:r>
            <a:endParaRPr lang="ru-RU" dirty="0"/>
          </a:p>
        </p:txBody>
      </p:sp>
      <p:sp>
        <p:nvSpPr>
          <p:cNvPr id="3" name="Date Placeholder 2">
            <a:extLst>
              <a:ext uri="{FF2B5EF4-FFF2-40B4-BE49-F238E27FC236}">
                <a16:creationId xmlns:a16="http://schemas.microsoft.com/office/drawing/2014/main" id="{AD2437AC-C786-43E7-929A-85563795020F}"/>
              </a:ext>
            </a:extLst>
          </p:cNvPr>
          <p:cNvSpPr>
            <a:spLocks noGrp="1"/>
          </p:cNvSpPr>
          <p:nvPr>
            <p:ph type="dt" sz="half" idx="10"/>
          </p:nvPr>
        </p:nvSpPr>
        <p:spPr>
          <a:xfrm>
            <a:off x="838200" y="286747"/>
            <a:ext cx="2743200" cy="365125"/>
          </a:xfrm>
          <a:prstGeom prst="rect">
            <a:avLst/>
          </a:prstGeom>
        </p:spPr>
        <p:txBody>
          <a:bodyPr/>
          <a:lstStyle>
            <a:lvl1pPr>
              <a:defRPr>
                <a:solidFill>
                  <a:srgbClr val="FFFFFF"/>
                </a:solidFill>
              </a:defRPr>
            </a:lvl1pPr>
          </a:lstStyle>
          <a:p>
            <a:fld id="{0667E3E5-41F1-4289-86A1-D13981C92DFB}" type="datetime1">
              <a:rPr lang="ru-RU" smtClean="0"/>
              <a:pPr/>
              <a:t>21.10.2021</a:t>
            </a:fld>
            <a:endParaRPr lang="ru-RU"/>
          </a:p>
        </p:txBody>
      </p:sp>
      <p:sp>
        <p:nvSpPr>
          <p:cNvPr id="4" name="Footer Placeholder 3">
            <a:extLst>
              <a:ext uri="{FF2B5EF4-FFF2-40B4-BE49-F238E27FC236}">
                <a16:creationId xmlns:a16="http://schemas.microsoft.com/office/drawing/2014/main" id="{07720D3E-4D0E-4BDD-B620-8E9C6BCD0D19}"/>
              </a:ext>
            </a:extLst>
          </p:cNvPr>
          <p:cNvSpPr>
            <a:spLocks noGrp="1"/>
          </p:cNvSpPr>
          <p:nvPr>
            <p:ph type="ftr" sz="quarter" idx="11"/>
          </p:nvPr>
        </p:nvSpPr>
        <p:spPr/>
        <p:txBody>
          <a:bodyPr/>
          <a:lstStyle>
            <a:lvl1pPr>
              <a:defRPr>
                <a:solidFill>
                  <a:srgbClr val="FFFFFF"/>
                </a:solidFill>
              </a:defRPr>
            </a:lvl1pPr>
          </a:lstStyle>
          <a:p>
            <a:endParaRPr lang="ru-RU" dirty="0"/>
          </a:p>
        </p:txBody>
      </p:sp>
      <p:sp>
        <p:nvSpPr>
          <p:cNvPr id="5" name="Slide Number Placeholder 4">
            <a:extLst>
              <a:ext uri="{FF2B5EF4-FFF2-40B4-BE49-F238E27FC236}">
                <a16:creationId xmlns:a16="http://schemas.microsoft.com/office/drawing/2014/main" id="{75F94F75-329A-4132-BE8F-030145C9711E}"/>
              </a:ext>
            </a:extLst>
          </p:cNvPr>
          <p:cNvSpPr>
            <a:spLocks noGrp="1"/>
          </p:cNvSpPr>
          <p:nvPr>
            <p:ph type="sldNum" sz="quarter" idx="12"/>
          </p:nvPr>
        </p:nvSpPr>
        <p:spPr/>
        <p:txBody>
          <a:bodyPr/>
          <a:lstStyle/>
          <a:p>
            <a:fld id="{F470E458-E7C2-4395-B75D-476A174CEE45}" type="slidenum">
              <a:rPr lang="ru-RU" smtClean="0"/>
              <a:t>‹#›</a:t>
            </a:fld>
            <a:endParaRPr lang="ru-RU"/>
          </a:p>
        </p:txBody>
      </p:sp>
      <p:sp>
        <p:nvSpPr>
          <p:cNvPr id="8" name="Oval 7">
            <a:extLst>
              <a:ext uri="{FF2B5EF4-FFF2-40B4-BE49-F238E27FC236}">
                <a16:creationId xmlns:a16="http://schemas.microsoft.com/office/drawing/2014/main" id="{B3648138-4C46-4CBA-BAE1-4631A0564817}"/>
              </a:ext>
            </a:extLst>
          </p:cNvPr>
          <p:cNvSpPr/>
          <p:nvPr userDrawn="1"/>
        </p:nvSpPr>
        <p:spPr>
          <a:xfrm>
            <a:off x="11066240" y="5998544"/>
            <a:ext cx="320040" cy="320040"/>
          </a:xfrm>
          <a:prstGeom prst="ellipse">
            <a:avLst/>
          </a:prstGeom>
          <a:noFill/>
          <a:ln w="6350">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Picture Placeholder 2">
            <a:extLst>
              <a:ext uri="{FF2B5EF4-FFF2-40B4-BE49-F238E27FC236}">
                <a16:creationId xmlns:a16="http://schemas.microsoft.com/office/drawing/2014/main" id="{68E6C031-0B7B-4A1F-B78B-87ACBE781CBE}"/>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solidFill>
                  <a:schemeClr val="tx2"/>
                </a:solidFill>
              </a:defRPr>
            </a:lvl1pPr>
          </a:lstStyle>
          <a:p>
            <a:r>
              <a:rPr lang="en-US"/>
              <a:t>Click icon to add picture</a:t>
            </a:r>
            <a:endParaRPr lang="ru-RU" dirty="0"/>
          </a:p>
        </p:txBody>
      </p:sp>
      <p:cxnSp>
        <p:nvCxnSpPr>
          <p:cNvPr id="14" name="Straight Connector 13">
            <a:extLst>
              <a:ext uri="{FF2B5EF4-FFF2-40B4-BE49-F238E27FC236}">
                <a16:creationId xmlns:a16="http://schemas.microsoft.com/office/drawing/2014/main" id="{823827E5-BBC8-407C-8683-18B54D1003FD}"/>
              </a:ext>
            </a:extLst>
          </p:cNvPr>
          <p:cNvCxnSpPr/>
          <p:nvPr userDrawn="1"/>
        </p:nvCxnSpPr>
        <p:spPr>
          <a:xfrm>
            <a:off x="3738000" y="4823455"/>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5" name="Subtitle 2">
            <a:extLst>
              <a:ext uri="{FF2B5EF4-FFF2-40B4-BE49-F238E27FC236}">
                <a16:creationId xmlns:a16="http://schemas.microsoft.com/office/drawing/2014/main" id="{07FA0C7A-BDB4-41ED-8B06-85890DD70D92}"/>
              </a:ext>
            </a:extLst>
          </p:cNvPr>
          <p:cNvSpPr>
            <a:spLocks noGrp="1"/>
          </p:cNvSpPr>
          <p:nvPr>
            <p:ph type="subTitle" idx="15"/>
          </p:nvPr>
        </p:nvSpPr>
        <p:spPr>
          <a:xfrm>
            <a:off x="838200" y="4901618"/>
            <a:ext cx="10515600" cy="526312"/>
          </a:xfrm>
        </p:spPr>
        <p:txBody>
          <a:bodyPr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2456682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with Image">
    <p:spTree>
      <p:nvGrpSpPr>
        <p:cNvPr id="1" name=""/>
        <p:cNvGrpSpPr/>
        <p:nvPr/>
      </p:nvGrpSpPr>
      <p:grpSpPr>
        <a:xfrm>
          <a:off x="0" y="0"/>
          <a:ext cx="0" cy="0"/>
          <a:chOff x="0" y="0"/>
          <a:chExt cx="0" cy="0"/>
        </a:xfrm>
      </p:grpSpPr>
      <p:sp>
        <p:nvSpPr>
          <p:cNvPr id="9" name="Rectangle 8" descr="Glasses on table">
            <a:extLst>
              <a:ext uri="{FF2B5EF4-FFF2-40B4-BE49-F238E27FC236}">
                <a16:creationId xmlns:a16="http://schemas.microsoft.com/office/drawing/2014/main" id="{8560CB95-F807-46B3-8A39-B650A8906A3F}"/>
              </a:ext>
            </a:extLst>
          </p:cNvPr>
          <p:cNvSpPr/>
          <p:nvPr userDrawn="1"/>
        </p:nvSpPr>
        <p:spPr>
          <a:xfrm>
            <a:off x="5199825" y="0"/>
            <a:ext cx="6992175" cy="6858000"/>
          </a:xfrm>
          <a:prstGeom prst="rect">
            <a:avLst/>
          </a:prstGeom>
          <a:blipFill>
            <a:blip r:embed="rId2"/>
            <a:srcRect/>
            <a:stretch>
              <a:fillRect t="-418" b="-4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Rectangle 6" descr="Brush stroke mask">
            <a:extLst>
              <a:ext uri="{FF2B5EF4-FFF2-40B4-BE49-F238E27FC236}">
                <a16:creationId xmlns:a16="http://schemas.microsoft.com/office/drawing/2014/main" id="{09350598-7231-484F-ABFF-7D42DB8424F0}"/>
              </a:ext>
            </a:extLst>
          </p:cNvPr>
          <p:cNvSpPr/>
          <p:nvPr userDrawn="1"/>
        </p:nvSpPr>
        <p:spPr>
          <a:xfrm>
            <a:off x="0" y="0"/>
            <a:ext cx="12192000" cy="6858000"/>
          </a:xfrm>
          <a:prstGeom prst="rect">
            <a:avLst/>
          </a:prstGeom>
          <a:blipFill>
            <a:blip r:embed="rId3"/>
            <a:stretch>
              <a:fillRect l="-56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2" name="Title 1">
            <a:extLst>
              <a:ext uri="{FF2B5EF4-FFF2-40B4-BE49-F238E27FC236}">
                <a16:creationId xmlns:a16="http://schemas.microsoft.com/office/drawing/2014/main" id="{6CCBC4D2-04A1-4388-B041-D25EA3246FEE}"/>
              </a:ext>
            </a:extLst>
          </p:cNvPr>
          <p:cNvSpPr>
            <a:spLocks noGrp="1"/>
          </p:cNvSpPr>
          <p:nvPr>
            <p:ph type="ctrTitle" hasCustomPrompt="1"/>
          </p:nvPr>
        </p:nvSpPr>
        <p:spPr>
          <a:xfrm>
            <a:off x="816924" y="3482526"/>
            <a:ext cx="6238970" cy="1967770"/>
          </a:xfrm>
        </p:spPr>
        <p:txBody>
          <a:bodyPr anchor="b">
            <a:normAutofit/>
          </a:bodyPr>
          <a:lstStyle>
            <a:lvl1pPr algn="l">
              <a:lnSpc>
                <a:spcPct val="85000"/>
              </a:lnSpc>
              <a:defRPr sz="5500"/>
            </a:lvl1pPr>
          </a:lstStyle>
          <a:p>
            <a:r>
              <a:rPr lang="en-US" dirty="0"/>
              <a:t>CLICK TO </a:t>
            </a:r>
            <a:br>
              <a:rPr lang="en-US" dirty="0"/>
            </a:br>
            <a:r>
              <a:rPr lang="en-US" dirty="0"/>
              <a:t>EDIT TITLE</a:t>
            </a:r>
            <a:endParaRPr lang="ru-RU" dirty="0"/>
          </a:p>
        </p:txBody>
      </p:sp>
      <p:sp>
        <p:nvSpPr>
          <p:cNvPr id="3" name="Subtitle 2">
            <a:extLst>
              <a:ext uri="{FF2B5EF4-FFF2-40B4-BE49-F238E27FC236}">
                <a16:creationId xmlns:a16="http://schemas.microsoft.com/office/drawing/2014/main" id="{7822EDEE-795E-4F38-9546-83FC7F925318}"/>
              </a:ext>
            </a:extLst>
          </p:cNvPr>
          <p:cNvSpPr>
            <a:spLocks noGrp="1"/>
          </p:cNvSpPr>
          <p:nvPr>
            <p:ph type="subTitle" idx="1"/>
          </p:nvPr>
        </p:nvSpPr>
        <p:spPr>
          <a:xfrm>
            <a:off x="816924" y="5646875"/>
            <a:ext cx="6238970" cy="505934"/>
          </a:xfrm>
        </p:spPr>
        <p:txBody>
          <a:bodyPr>
            <a:noAutofit/>
          </a:bodyPr>
          <a:lstStyle>
            <a:lvl1pPr marL="0" indent="0" algn="l">
              <a:buNone/>
              <a:defRPr sz="32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12BFAD3E-7077-4F6A-9BC8-4508F2B4F54A}"/>
              </a:ext>
            </a:extLst>
          </p:cNvPr>
          <p:cNvSpPr>
            <a:spLocks noGrp="1"/>
          </p:cNvSpPr>
          <p:nvPr>
            <p:ph type="dt" sz="half" idx="10"/>
          </p:nvPr>
        </p:nvSpPr>
        <p:spPr>
          <a:xfrm>
            <a:off x="838200" y="286747"/>
            <a:ext cx="2743200" cy="365125"/>
          </a:xfrm>
          <a:prstGeom prst="rect">
            <a:avLst/>
          </a:prstGeom>
        </p:spPr>
        <p:txBody>
          <a:bodyPr/>
          <a:lstStyle/>
          <a:p>
            <a:fld id="{F01F312F-1DCB-48A4-8ECE-A7A423B5D269}" type="datetime1">
              <a:rPr lang="ru-RU" smtClean="0"/>
              <a:t>21.10.2021</a:t>
            </a:fld>
            <a:endParaRPr lang="ru-RU"/>
          </a:p>
        </p:txBody>
      </p:sp>
      <p:sp>
        <p:nvSpPr>
          <p:cNvPr id="5" name="Footer Placeholder 4">
            <a:extLst>
              <a:ext uri="{FF2B5EF4-FFF2-40B4-BE49-F238E27FC236}">
                <a16:creationId xmlns:a16="http://schemas.microsoft.com/office/drawing/2014/main" id="{35794AFC-07BE-4BCA-8E8F-AA68C7F70746}"/>
              </a:ext>
            </a:extLst>
          </p:cNvPr>
          <p:cNvSpPr>
            <a:spLocks noGrp="1"/>
          </p:cNvSpPr>
          <p:nvPr>
            <p:ph type="ftr" sz="quarter" idx="11"/>
          </p:nvPr>
        </p:nvSpPr>
        <p:spPr/>
        <p:txBody>
          <a:bodyPr/>
          <a:lstStyle/>
          <a:p>
            <a:endParaRPr lang="ru-RU"/>
          </a:p>
        </p:txBody>
      </p:sp>
      <p:cxnSp>
        <p:nvCxnSpPr>
          <p:cNvPr id="12" name="Straight Connector 11">
            <a:extLst>
              <a:ext uri="{FF2B5EF4-FFF2-40B4-BE49-F238E27FC236}">
                <a16:creationId xmlns:a16="http://schemas.microsoft.com/office/drawing/2014/main" id="{F70EFB6A-EF00-4DD9-9184-AFC328D0236C}"/>
              </a:ext>
            </a:extLst>
          </p:cNvPr>
          <p:cNvCxnSpPr>
            <a:cxnSpLocks/>
          </p:cNvCxnSpPr>
          <p:nvPr userDrawn="1"/>
        </p:nvCxnSpPr>
        <p:spPr>
          <a:xfrm>
            <a:off x="959490" y="5453416"/>
            <a:ext cx="4325112" cy="0"/>
          </a:xfrm>
          <a:prstGeom prst="line">
            <a:avLst/>
          </a:prstGeom>
          <a:ln w="25400"/>
        </p:spPr>
        <p:style>
          <a:lnRef idx="3">
            <a:schemeClr val="accent1"/>
          </a:lnRef>
          <a:fillRef idx="0">
            <a:schemeClr val="accent1"/>
          </a:fillRef>
          <a:effectRef idx="2">
            <a:schemeClr val="accent1"/>
          </a:effectRef>
          <a:fontRef idx="minor">
            <a:schemeClr val="tx1"/>
          </a:fontRef>
        </p:style>
      </p:cxnSp>
      <p:sp>
        <p:nvSpPr>
          <p:cNvPr id="11" name="Picture Placeholder 14" descr="Your logo">
            <a:extLst>
              <a:ext uri="{FF2B5EF4-FFF2-40B4-BE49-F238E27FC236}">
                <a16:creationId xmlns:a16="http://schemas.microsoft.com/office/drawing/2014/main" id="{FC85CAB4-100C-489B-BC14-9A3F41B7EC88}"/>
              </a:ext>
              <a:ext uri="{C183D7F6-B498-43B3-948B-1728B52AA6E4}">
                <adec:decorative xmlns:adec="http://schemas.microsoft.com/office/drawing/2017/decorative" val="0"/>
              </a:ext>
            </a:extLst>
          </p:cNvPr>
          <p:cNvSpPr>
            <a:spLocks noGrp="1"/>
          </p:cNvSpPr>
          <p:nvPr>
            <p:ph type="pic" sz="quarter" idx="15"/>
          </p:nvPr>
        </p:nvSpPr>
        <p:spPr>
          <a:xfrm>
            <a:off x="953091" y="873125"/>
            <a:ext cx="1646237" cy="1149350"/>
          </a:xfrm>
          <a:noFill/>
        </p:spPr>
        <p:txBody>
          <a:bodyPr wrap="square" lIns="46800" rIns="46800" anchor="ctr" anchorCtr="0">
            <a:noAutofit/>
          </a:bodyPr>
          <a:lstStyle>
            <a:lvl1pPr marL="0" indent="0" algn="ctr">
              <a:lnSpc>
                <a:spcPct val="100000"/>
              </a:lnSpc>
              <a:buNone/>
              <a:defRPr sz="400">
                <a:solidFill>
                  <a:srgbClr val="8D6347"/>
                </a:solidFill>
              </a:defRPr>
            </a:lvl1pPr>
          </a:lstStyle>
          <a:p>
            <a:r>
              <a:rPr lang="en-US"/>
              <a:t>Click icon to add picture</a:t>
            </a:r>
            <a:endParaRPr lang="ru-RU" dirty="0"/>
          </a:p>
        </p:txBody>
      </p:sp>
    </p:spTree>
    <p:extLst>
      <p:ext uri="{BB962C8B-B14F-4D97-AF65-F5344CB8AC3E}">
        <p14:creationId xmlns:p14="http://schemas.microsoft.com/office/powerpoint/2010/main" val="3277839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 Bullets Right">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10" name="Content Placeholder 2">
            <a:extLst>
              <a:ext uri="{FF2B5EF4-FFF2-40B4-BE49-F238E27FC236}">
                <a16:creationId xmlns:a16="http://schemas.microsoft.com/office/drawing/2014/main" id="{48E3EAD4-15D7-432A-8B0A-DC2D111A2E56}"/>
              </a:ext>
            </a:extLst>
          </p:cNvPr>
          <p:cNvSpPr>
            <a:spLocks noGrp="1"/>
          </p:cNvSpPr>
          <p:nvPr>
            <p:ph idx="1" hasCustomPrompt="1"/>
          </p:nvPr>
        </p:nvSpPr>
        <p:spPr>
          <a:xfrm>
            <a:off x="6426400" y="4406820"/>
            <a:ext cx="1620000" cy="990680"/>
          </a:xfrm>
        </p:spPr>
        <p:txBody>
          <a:bodyPr/>
          <a:lstStyle>
            <a:lvl1pPr marL="0" indent="0" algn="ctr">
              <a:buNone/>
              <a:defRPr sz="1400">
                <a:solidFill>
                  <a:schemeClr val="tx1"/>
                </a:solidFill>
              </a:defRPr>
            </a:lvl1pPr>
            <a:lvl2pPr marL="266700" indent="0">
              <a:buFont typeface="Arial" panose="020B0604020202020204" pitchFamily="34" charset="0"/>
              <a:buNone/>
              <a:defRPr>
                <a:solidFill>
                  <a:schemeClr val="bg1">
                    <a:lumMod val="95000"/>
                  </a:schemeClr>
                </a:solidFill>
              </a:defRPr>
            </a:lvl2pPr>
            <a:lvl3pPr marL="542925" indent="0">
              <a:buNone/>
              <a:defRPr>
                <a:solidFill>
                  <a:schemeClr val="bg1">
                    <a:lumMod val="95000"/>
                  </a:schemeClr>
                </a:solidFill>
              </a:defRPr>
            </a:lvl3pPr>
            <a:lvl4pPr marL="809625" indent="0">
              <a:buNone/>
              <a:defRPr>
                <a:solidFill>
                  <a:schemeClr val="bg1">
                    <a:lumMod val="95000"/>
                  </a:schemeClr>
                </a:solidFill>
              </a:defRPr>
            </a:lvl4pPr>
            <a:lvl5pPr marL="1076325" indent="0">
              <a:buNone/>
              <a:defRPr>
                <a:solidFill>
                  <a:schemeClr val="bg1">
                    <a:lumMod val="95000"/>
                  </a:schemeClr>
                </a:solidFill>
              </a:defRPr>
            </a:lvl5pPr>
          </a:lstStyle>
          <a:p>
            <a:pPr lvl="0"/>
            <a:r>
              <a:rPr lang="en-US" dirty="0"/>
              <a:t>Bullet Description</a:t>
            </a:r>
            <a:endParaRPr lang="en-ZA" dirty="0"/>
          </a:p>
        </p:txBody>
      </p:sp>
      <p:sp>
        <p:nvSpPr>
          <p:cNvPr id="12" name="Text Placeholder 11">
            <a:extLst>
              <a:ext uri="{FF2B5EF4-FFF2-40B4-BE49-F238E27FC236}">
                <a16:creationId xmlns:a16="http://schemas.microsoft.com/office/drawing/2014/main" id="{61C6E612-85D9-4ADF-89D8-C2A8144E16AA}"/>
              </a:ext>
            </a:extLst>
          </p:cNvPr>
          <p:cNvSpPr>
            <a:spLocks noGrp="1"/>
          </p:cNvSpPr>
          <p:nvPr>
            <p:ph type="body" sz="quarter" idx="14" hasCustomPrompt="1"/>
          </p:nvPr>
        </p:nvSpPr>
        <p:spPr>
          <a:xfrm>
            <a:off x="6426200" y="3929741"/>
            <a:ext cx="1620000" cy="288000"/>
          </a:xfrm>
        </p:spPr>
        <p:txBody>
          <a:bodyPr/>
          <a:lstStyle>
            <a:lvl1pPr marL="0" indent="0" algn="ctr">
              <a:buNone/>
              <a:defRPr sz="2300">
                <a:solidFill>
                  <a:schemeClr val="tx1"/>
                </a:solidFill>
                <a:latin typeface="+mj-lt"/>
              </a:defRPr>
            </a:lvl1pPr>
          </a:lstStyle>
          <a:p>
            <a:pPr lvl="0"/>
            <a:r>
              <a:rPr lang="en-US" dirty="0"/>
              <a:t>Bullet Title</a:t>
            </a:r>
            <a:endParaRPr lang="en-ZA" dirty="0"/>
          </a:p>
        </p:txBody>
      </p:sp>
      <p:sp>
        <p:nvSpPr>
          <p:cNvPr id="13" name="Text Placeholder 13">
            <a:extLst>
              <a:ext uri="{FF2B5EF4-FFF2-40B4-BE49-F238E27FC236}">
                <a16:creationId xmlns:a16="http://schemas.microsoft.com/office/drawing/2014/main" id="{85BE1C74-5612-4143-A6A0-9ABB2C58E988}"/>
              </a:ext>
            </a:extLst>
          </p:cNvPr>
          <p:cNvSpPr>
            <a:spLocks noGrp="1"/>
          </p:cNvSpPr>
          <p:nvPr>
            <p:ph type="body" sz="quarter" idx="15" hasCustomPrompt="1"/>
          </p:nvPr>
        </p:nvSpPr>
        <p:spPr>
          <a:xfrm>
            <a:off x="8312022" y="3929741"/>
            <a:ext cx="1620000" cy="288000"/>
          </a:xfrm>
        </p:spPr>
        <p:txBody>
          <a:bodyPr/>
          <a:lstStyle>
            <a:lvl1pPr marL="0" indent="0" algn="ctr">
              <a:buNone/>
              <a:defRPr sz="2300">
                <a:solidFill>
                  <a:schemeClr val="tx1"/>
                </a:solidFill>
                <a:latin typeface="+mj-lt"/>
              </a:defRPr>
            </a:lvl1pPr>
          </a:lstStyle>
          <a:p>
            <a:pPr lvl="0"/>
            <a:r>
              <a:rPr lang="en-US" dirty="0"/>
              <a:t>Bullet Title</a:t>
            </a:r>
          </a:p>
        </p:txBody>
      </p:sp>
      <p:sp>
        <p:nvSpPr>
          <p:cNvPr id="14" name="Text Placeholder 15">
            <a:extLst>
              <a:ext uri="{FF2B5EF4-FFF2-40B4-BE49-F238E27FC236}">
                <a16:creationId xmlns:a16="http://schemas.microsoft.com/office/drawing/2014/main" id="{80C5C49B-CF68-4827-B4F9-A6DC6C558148}"/>
              </a:ext>
            </a:extLst>
          </p:cNvPr>
          <p:cNvSpPr>
            <a:spLocks noGrp="1"/>
          </p:cNvSpPr>
          <p:nvPr>
            <p:ph type="body" sz="quarter" idx="16" hasCustomPrompt="1"/>
          </p:nvPr>
        </p:nvSpPr>
        <p:spPr>
          <a:xfrm>
            <a:off x="8312172" y="4406820"/>
            <a:ext cx="1620000" cy="990680"/>
          </a:xfrm>
        </p:spPr>
        <p:txBody>
          <a:bodyPr/>
          <a:lstStyle>
            <a:lvl1pPr marL="0" indent="0" algn="ctr">
              <a:buNone/>
              <a:defRPr sz="1400">
                <a:solidFill>
                  <a:schemeClr val="tx1"/>
                </a:solidFill>
              </a:defRPr>
            </a:lvl1pPr>
          </a:lstStyle>
          <a:p>
            <a:pPr lvl="0"/>
            <a:r>
              <a:rPr lang="en-US" dirty="0"/>
              <a:t>Bullet Description</a:t>
            </a:r>
          </a:p>
        </p:txBody>
      </p:sp>
      <p:sp>
        <p:nvSpPr>
          <p:cNvPr id="15" name="Text Placeholder 17">
            <a:extLst>
              <a:ext uri="{FF2B5EF4-FFF2-40B4-BE49-F238E27FC236}">
                <a16:creationId xmlns:a16="http://schemas.microsoft.com/office/drawing/2014/main" id="{905B2A5F-2BE7-4B00-9E44-0DF572969F24}"/>
              </a:ext>
            </a:extLst>
          </p:cNvPr>
          <p:cNvSpPr>
            <a:spLocks noGrp="1"/>
          </p:cNvSpPr>
          <p:nvPr>
            <p:ph type="body" sz="quarter" idx="17" hasCustomPrompt="1"/>
          </p:nvPr>
        </p:nvSpPr>
        <p:spPr>
          <a:xfrm>
            <a:off x="10197843" y="3929741"/>
            <a:ext cx="1620000" cy="288000"/>
          </a:xfrm>
        </p:spPr>
        <p:txBody>
          <a:bodyPr/>
          <a:lstStyle>
            <a:lvl1pPr marL="0" indent="0" algn="ctr">
              <a:buNone/>
              <a:defRPr sz="2300">
                <a:solidFill>
                  <a:schemeClr val="tx1"/>
                </a:solidFill>
                <a:latin typeface="+mj-lt"/>
              </a:defRPr>
            </a:lvl1pPr>
          </a:lstStyle>
          <a:p>
            <a:pPr lvl="0"/>
            <a:r>
              <a:rPr lang="en-US" dirty="0"/>
              <a:t>Bullet Title</a:t>
            </a:r>
          </a:p>
        </p:txBody>
      </p:sp>
      <p:sp>
        <p:nvSpPr>
          <p:cNvPr id="16" name="Text Placeholder 19">
            <a:extLst>
              <a:ext uri="{FF2B5EF4-FFF2-40B4-BE49-F238E27FC236}">
                <a16:creationId xmlns:a16="http://schemas.microsoft.com/office/drawing/2014/main" id="{4F40F98E-725D-4417-9E38-1835C92B8242}"/>
              </a:ext>
            </a:extLst>
          </p:cNvPr>
          <p:cNvSpPr>
            <a:spLocks noGrp="1"/>
          </p:cNvSpPr>
          <p:nvPr>
            <p:ph type="body" sz="quarter" idx="18" hasCustomPrompt="1"/>
          </p:nvPr>
        </p:nvSpPr>
        <p:spPr>
          <a:xfrm>
            <a:off x="10197943" y="4406820"/>
            <a:ext cx="1620000" cy="990680"/>
          </a:xfrm>
        </p:spPr>
        <p:txBody>
          <a:bodyPr/>
          <a:lstStyle>
            <a:lvl1pPr marL="0" indent="0" algn="ctr">
              <a:buNone/>
              <a:defRPr sz="1400">
                <a:solidFill>
                  <a:schemeClr val="tx1"/>
                </a:solidFill>
              </a:defRPr>
            </a:lvl1pPr>
          </a:lstStyle>
          <a:p>
            <a:pPr lvl="0"/>
            <a:r>
              <a:rPr lang="en-US" dirty="0"/>
              <a:t>Bullet Description</a:t>
            </a:r>
          </a:p>
        </p:txBody>
      </p:sp>
      <p:sp>
        <p:nvSpPr>
          <p:cNvPr id="19" name="Title 4">
            <a:extLst>
              <a:ext uri="{FF2B5EF4-FFF2-40B4-BE49-F238E27FC236}">
                <a16:creationId xmlns:a16="http://schemas.microsoft.com/office/drawing/2014/main" id="{13631600-0FE7-4D52-A153-A9EA33654ED1}"/>
              </a:ext>
            </a:extLst>
          </p:cNvPr>
          <p:cNvSpPr>
            <a:spLocks noGrp="1"/>
          </p:cNvSpPr>
          <p:nvPr>
            <p:ph type="title"/>
          </p:nvPr>
        </p:nvSpPr>
        <p:spPr>
          <a:xfrm rot="16200000">
            <a:off x="-2110578" y="2326579"/>
            <a:ext cx="6083250" cy="1646095"/>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a:r>
              <a:rPr lang="en-US"/>
              <a:t>Click to edit Master title style</a:t>
            </a:r>
            <a:endParaRPr lang="en-ZA" dirty="0"/>
          </a:p>
        </p:txBody>
      </p:sp>
      <p:sp>
        <p:nvSpPr>
          <p:cNvPr id="21" name="Picture Placeholder 4">
            <a:extLst>
              <a:ext uri="{FF2B5EF4-FFF2-40B4-BE49-F238E27FC236}">
                <a16:creationId xmlns:a16="http://schemas.microsoft.com/office/drawing/2014/main" id="{B58AA17C-4E0E-437C-AA5C-0F53016554C0}"/>
              </a:ext>
            </a:extLst>
          </p:cNvPr>
          <p:cNvSpPr>
            <a:spLocks noGrp="1"/>
          </p:cNvSpPr>
          <p:nvPr>
            <p:ph type="pic" sz="quarter" idx="12" hasCustomPrompt="1"/>
          </p:nvPr>
        </p:nvSpPr>
        <p:spPr>
          <a:xfrm>
            <a:off x="1754095" y="108000"/>
            <a:ext cx="4348305" cy="6083250"/>
          </a:xfrm>
          <a:solidFill>
            <a:schemeClr val="tx1">
              <a:lumMod val="75000"/>
              <a:lumOff val="25000"/>
            </a:schemeClr>
          </a:solidFill>
        </p:spPr>
        <p:txBody>
          <a:bodyPr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r>
              <a:rPr lang="en-ZA" dirty="0"/>
              <a:t>Insert or Drag and Drop Your Photo Here</a:t>
            </a:r>
          </a:p>
        </p:txBody>
      </p:sp>
      <p:sp>
        <p:nvSpPr>
          <p:cNvPr id="27" name="Picture Placeholder 5">
            <a:extLst>
              <a:ext uri="{FF2B5EF4-FFF2-40B4-BE49-F238E27FC236}">
                <a16:creationId xmlns:a16="http://schemas.microsoft.com/office/drawing/2014/main" id="{3F79E94D-F87A-284D-9D94-D287C58CA149}"/>
              </a:ext>
            </a:extLst>
          </p:cNvPr>
          <p:cNvSpPr>
            <a:spLocks noGrp="1"/>
          </p:cNvSpPr>
          <p:nvPr>
            <p:ph type="pic" sz="quarter" idx="24" hasCustomPrompt="1"/>
          </p:nvPr>
        </p:nvSpPr>
        <p:spPr>
          <a:xfrm>
            <a:off x="6925304" y="2589842"/>
            <a:ext cx="621792" cy="621792"/>
          </a:xfrm>
        </p:spPr>
        <p:txBody>
          <a:bodyPr anchor="ctr"/>
          <a:lstStyle>
            <a:lvl1pPr marL="0" indent="0" algn="ctr">
              <a:buFont typeface="Arial" panose="020B0604020202020204" pitchFamily="34" charset="0"/>
              <a:buNone/>
              <a:defRPr sz="1100">
                <a:solidFill>
                  <a:schemeClr val="bg1">
                    <a:lumMod val="95000"/>
                  </a:schemeClr>
                </a:solidFill>
              </a:defRPr>
            </a:lvl1pPr>
          </a:lstStyle>
          <a:p>
            <a:r>
              <a:rPr lang="en-ZA" dirty="0"/>
              <a:t>Insert Icon</a:t>
            </a:r>
          </a:p>
        </p:txBody>
      </p:sp>
      <p:sp>
        <p:nvSpPr>
          <p:cNvPr id="28" name="Picture Placeholder 29">
            <a:extLst>
              <a:ext uri="{FF2B5EF4-FFF2-40B4-BE49-F238E27FC236}">
                <a16:creationId xmlns:a16="http://schemas.microsoft.com/office/drawing/2014/main" id="{8561E154-ABC6-5F40-A529-C22D0B36156C}"/>
              </a:ext>
            </a:extLst>
          </p:cNvPr>
          <p:cNvSpPr>
            <a:spLocks noGrp="1"/>
          </p:cNvSpPr>
          <p:nvPr>
            <p:ph type="pic" sz="quarter" idx="25" hasCustomPrompt="1"/>
          </p:nvPr>
        </p:nvSpPr>
        <p:spPr>
          <a:xfrm>
            <a:off x="8811126" y="258984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sp>
        <p:nvSpPr>
          <p:cNvPr id="29" name="Picture Placeholder 31">
            <a:extLst>
              <a:ext uri="{FF2B5EF4-FFF2-40B4-BE49-F238E27FC236}">
                <a16:creationId xmlns:a16="http://schemas.microsoft.com/office/drawing/2014/main" id="{DEF0E16E-6E58-B141-88A3-C4271032CC82}"/>
              </a:ext>
            </a:extLst>
          </p:cNvPr>
          <p:cNvSpPr>
            <a:spLocks noGrp="1"/>
          </p:cNvSpPr>
          <p:nvPr>
            <p:ph type="pic" sz="quarter" idx="26" hasCustomPrompt="1"/>
          </p:nvPr>
        </p:nvSpPr>
        <p:spPr>
          <a:xfrm>
            <a:off x="10696947" y="258984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cxnSp>
        <p:nvCxnSpPr>
          <p:cNvPr id="17" name="Straight Connector 16">
            <a:extLst>
              <a:ext uri="{FF2B5EF4-FFF2-40B4-BE49-F238E27FC236}">
                <a16:creationId xmlns:a16="http://schemas.microsoft.com/office/drawing/2014/main" id="{F433BD65-76FA-4699-AB42-310BFFF3C302}"/>
              </a:ext>
              <a:ext uri="{C183D7F6-B498-43B3-948B-1728B52AA6E4}">
                <adec:decorative xmlns:adec="http://schemas.microsoft.com/office/drawing/2017/decorative" val="1"/>
              </a:ext>
            </a:extLst>
          </p:cNvPr>
          <p:cNvCxnSpPr>
            <a:cxnSpLocks/>
          </p:cNvCxnSpPr>
          <p:nvPr userDrawn="1"/>
        </p:nvCxnSpPr>
        <p:spPr>
          <a:xfrm flipV="1">
            <a:off x="8179111" y="2090738"/>
            <a:ext cx="0" cy="3014662"/>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5266935-E58D-4E6D-B2F5-9DF63E929057}"/>
              </a:ext>
              <a:ext uri="{C183D7F6-B498-43B3-948B-1728B52AA6E4}">
                <adec:decorative xmlns:adec="http://schemas.microsoft.com/office/drawing/2017/decorative" val="1"/>
              </a:ext>
            </a:extLst>
          </p:cNvPr>
          <p:cNvCxnSpPr>
            <a:cxnSpLocks/>
          </p:cNvCxnSpPr>
          <p:nvPr userDrawn="1"/>
        </p:nvCxnSpPr>
        <p:spPr>
          <a:xfrm flipV="1">
            <a:off x="10064933" y="2090738"/>
            <a:ext cx="0" cy="3014662"/>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45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275CB319-C744-E641-8907-1470D3DF159D}"/>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a:endParaRPr lang="ru-RU" dirty="0"/>
          </a:p>
        </p:txBody>
      </p:sp>
      <p:sp>
        <p:nvSpPr>
          <p:cNvPr id="5" name="Slide Number Placeholder 4">
            <a:extLst>
              <a:ext uri="{FF2B5EF4-FFF2-40B4-BE49-F238E27FC236}">
                <a16:creationId xmlns:a16="http://schemas.microsoft.com/office/drawing/2014/main" id="{EAAFC21D-31CF-420D-A654-B62708C71952}"/>
              </a:ext>
            </a:extLst>
          </p:cNvPr>
          <p:cNvSpPr>
            <a:spLocks noGrp="1"/>
          </p:cNvSpPr>
          <p:nvPr>
            <p:ph type="sldNum" sz="quarter" idx="12"/>
          </p:nvPr>
        </p:nvSpPr>
        <p:spPr/>
        <p:txBody>
          <a:bodyPr/>
          <a:lstStyle/>
          <a:p>
            <a:fld id="{D495E168-DA5E-4888-8D8A-92B118324C14}" type="slidenum">
              <a:rPr lang="ru-RU" smtClean="0"/>
              <a:pPr/>
              <a:t>‹#›</a:t>
            </a:fld>
            <a:endParaRPr lang="ru-RU" dirty="0"/>
          </a:p>
        </p:txBody>
      </p:sp>
      <p:sp>
        <p:nvSpPr>
          <p:cNvPr id="2" name="Title 1">
            <a:extLst>
              <a:ext uri="{FF2B5EF4-FFF2-40B4-BE49-F238E27FC236}">
                <a16:creationId xmlns:a16="http://schemas.microsoft.com/office/drawing/2014/main" id="{F5D078D9-85B9-4D7C-BCDC-31053365B378}"/>
              </a:ext>
            </a:extLst>
          </p:cNvPr>
          <p:cNvSpPr>
            <a:spLocks noGrp="1"/>
          </p:cNvSpPr>
          <p:nvPr>
            <p:ph type="title" hasCustomPrompt="1"/>
          </p:nvPr>
        </p:nvSpPr>
        <p:spPr>
          <a:xfrm>
            <a:off x="1172027" y="3938140"/>
            <a:ext cx="4430485" cy="893080"/>
          </a:xfrm>
        </p:spPr>
        <p:txBody>
          <a:bodyPr/>
          <a:lstStyle>
            <a:lvl1pPr algn="ctr">
              <a:defRPr b="0"/>
            </a:lvl1pPr>
          </a:lstStyle>
          <a:p>
            <a:r>
              <a:rPr lang="en-US" dirty="0"/>
              <a:t>Text Layout 2</a:t>
            </a:r>
            <a:endParaRPr lang="ru-RU" dirty="0"/>
          </a:p>
        </p:txBody>
      </p:sp>
      <p:sp>
        <p:nvSpPr>
          <p:cNvPr id="3" name="Date Placeholder 2">
            <a:extLst>
              <a:ext uri="{FF2B5EF4-FFF2-40B4-BE49-F238E27FC236}">
                <a16:creationId xmlns:a16="http://schemas.microsoft.com/office/drawing/2014/main" id="{5F5253D9-2D52-4F01-9ED9-4E2A3C0E6A1B}"/>
              </a:ext>
            </a:extLst>
          </p:cNvPr>
          <p:cNvSpPr>
            <a:spLocks noGrp="1"/>
          </p:cNvSpPr>
          <p:nvPr>
            <p:ph type="dt" sz="half" idx="10"/>
          </p:nvPr>
        </p:nvSpPr>
        <p:spPr>
          <a:xfrm>
            <a:off x="838200" y="6016889"/>
            <a:ext cx="2743200" cy="365125"/>
          </a:xfrm>
          <a:prstGeom prst="rect">
            <a:avLst/>
          </a:prstGeom>
        </p:spPr>
        <p:txBody>
          <a:bodyPr/>
          <a:lstStyle/>
          <a:p>
            <a:r>
              <a:rPr lang="ru-RU" dirty="0"/>
              <a:t>MM.DD.20XX</a:t>
            </a:r>
          </a:p>
        </p:txBody>
      </p:sp>
      <p:sp>
        <p:nvSpPr>
          <p:cNvPr id="4" name="Footer Placeholder 3">
            <a:extLst>
              <a:ext uri="{FF2B5EF4-FFF2-40B4-BE49-F238E27FC236}">
                <a16:creationId xmlns:a16="http://schemas.microsoft.com/office/drawing/2014/main" id="{D3BDB2FC-0867-44DF-98D6-C443802B8C26}"/>
              </a:ext>
            </a:extLst>
          </p:cNvPr>
          <p:cNvSpPr>
            <a:spLocks noGrp="1"/>
          </p:cNvSpPr>
          <p:nvPr>
            <p:ph type="ftr" sz="quarter" idx="11"/>
          </p:nvPr>
        </p:nvSpPr>
        <p:spPr/>
        <p:txBody>
          <a:bodyPr/>
          <a:lstStyle/>
          <a:p>
            <a:r>
              <a:rPr lang="en-US" dirty="0"/>
              <a:t>ADD A FOOTER</a:t>
            </a:r>
            <a:endParaRPr lang="ru-RU" dirty="0"/>
          </a:p>
        </p:txBody>
      </p:sp>
      <p:sp>
        <p:nvSpPr>
          <p:cNvPr id="7" name="Picture Placeholder 6">
            <a:extLst>
              <a:ext uri="{FF2B5EF4-FFF2-40B4-BE49-F238E27FC236}">
                <a16:creationId xmlns:a16="http://schemas.microsoft.com/office/drawing/2014/main" id="{2E25E660-4559-4CC8-852F-94402A454C17}"/>
              </a:ext>
            </a:extLst>
          </p:cNvPr>
          <p:cNvSpPr>
            <a:spLocks noGrp="1"/>
          </p:cNvSpPr>
          <p:nvPr>
            <p:ph type="pic" sz="quarter" idx="13"/>
          </p:nvPr>
        </p:nvSpPr>
        <p:spPr>
          <a:xfrm>
            <a:off x="0" y="797608"/>
            <a:ext cx="12192000" cy="2843784"/>
          </a:xfrm>
        </p:spPr>
        <p:txBody>
          <a:bodyPr anchor="ctr" anchorCtr="0">
            <a:normAutofit/>
          </a:bodyPr>
          <a:lstStyle>
            <a:lvl1pPr marL="0" indent="0" algn="ctr">
              <a:buNone/>
              <a:defRPr sz="1400"/>
            </a:lvl1pPr>
          </a:lstStyle>
          <a:p>
            <a:r>
              <a:rPr lang="en-US"/>
              <a:t>Click icon to add picture</a:t>
            </a:r>
            <a:endParaRPr lang="ru-RU" dirty="0"/>
          </a:p>
        </p:txBody>
      </p:sp>
      <p:sp>
        <p:nvSpPr>
          <p:cNvPr id="9" name="Graphic 13">
            <a:extLst>
              <a:ext uri="{FF2B5EF4-FFF2-40B4-BE49-F238E27FC236}">
                <a16:creationId xmlns:a16="http://schemas.microsoft.com/office/drawing/2014/main" id="{A4B61220-F8A1-4859-BA99-F5EC0CC36B0F}"/>
              </a:ext>
            </a:extLst>
          </p:cNvPr>
          <p:cNvSpPr/>
          <p:nvPr userDrawn="1"/>
        </p:nvSpPr>
        <p:spPr>
          <a:xfrm>
            <a:off x="1825747" y="4882453"/>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endParaRPr lang="ru-RU" dirty="0"/>
          </a:p>
        </p:txBody>
      </p:sp>
      <p:sp>
        <p:nvSpPr>
          <p:cNvPr id="10" name="Text Placeholder 14">
            <a:extLst>
              <a:ext uri="{FF2B5EF4-FFF2-40B4-BE49-F238E27FC236}">
                <a16:creationId xmlns:a16="http://schemas.microsoft.com/office/drawing/2014/main" id="{1A39E620-8448-42D8-85B7-A6BF45A2FBDD}"/>
              </a:ext>
            </a:extLst>
          </p:cNvPr>
          <p:cNvSpPr>
            <a:spLocks noGrp="1"/>
          </p:cNvSpPr>
          <p:nvPr>
            <p:ph type="body" sz="quarter" idx="14" hasCustomPrompt="1"/>
          </p:nvPr>
        </p:nvSpPr>
        <p:spPr>
          <a:xfrm>
            <a:off x="1172027" y="5192860"/>
            <a:ext cx="4430485" cy="639683"/>
          </a:xfrm>
        </p:spPr>
        <p:txBody>
          <a:bodyPr>
            <a:normAutofit/>
          </a:bodyPr>
          <a:lstStyle>
            <a:lvl1pPr marL="0" indent="0" algn="ctr">
              <a:buNone/>
              <a:defRPr sz="1800" b="0" i="0"/>
            </a:lvl1pPr>
          </a:lstStyle>
          <a:p>
            <a:pPr lvl="0"/>
            <a:r>
              <a:rPr lang="en-US" dirty="0"/>
              <a:t>EDIT MASTER TEXT STYLES</a:t>
            </a:r>
          </a:p>
        </p:txBody>
      </p:sp>
      <p:sp>
        <p:nvSpPr>
          <p:cNvPr id="12" name="Text Placeholder 14">
            <a:extLst>
              <a:ext uri="{FF2B5EF4-FFF2-40B4-BE49-F238E27FC236}">
                <a16:creationId xmlns:a16="http://schemas.microsoft.com/office/drawing/2014/main" id="{F2FF44AF-6A6B-4742-B58D-DF26808AFD83}"/>
              </a:ext>
            </a:extLst>
          </p:cNvPr>
          <p:cNvSpPr>
            <a:spLocks noGrp="1"/>
          </p:cNvSpPr>
          <p:nvPr>
            <p:ph type="body" sz="quarter" idx="15"/>
          </p:nvPr>
        </p:nvSpPr>
        <p:spPr>
          <a:xfrm>
            <a:off x="6474599" y="4064000"/>
            <a:ext cx="4545374" cy="1698171"/>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2287152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mage Bulle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BEFB43-ACFA-458E-95C9-894ED14FB0B8}"/>
              </a:ext>
            </a:extLst>
          </p:cNvPr>
          <p:cNvSpPr/>
          <p:nvPr userDrawn="1"/>
        </p:nvSpPr>
        <p:spPr>
          <a:xfrm>
            <a:off x="108000" y="108001"/>
            <a:ext cx="11976000" cy="38036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C150FBDB-A24F-4F9F-A64F-74B00594AFC2}"/>
              </a:ext>
            </a:extLst>
          </p:cNvPr>
          <p:cNvSpPr/>
          <p:nvPr userDrawn="1"/>
        </p:nvSpPr>
        <p:spPr>
          <a:xfrm>
            <a:off x="108000" y="3911600"/>
            <a:ext cx="11979225" cy="2279650"/>
          </a:xfrm>
          <a:prstGeom prst="rect">
            <a:avLst/>
          </a:prstGeom>
          <a:gradFill>
            <a:gsLst>
              <a:gs pos="0">
                <a:schemeClr val="accent1"/>
              </a:gs>
              <a:gs pos="100000">
                <a:schemeClr val="accent3"/>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bg1">
                    <a:lumMod val="9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619438" y="4699407"/>
            <a:ext cx="1785124" cy="1307693"/>
          </a:xfrm>
        </p:spPr>
        <p:txBody>
          <a:bodyPr/>
          <a:lstStyle>
            <a:lvl1pPr marL="0" indent="0">
              <a:buNone/>
              <a:defRPr sz="1400">
                <a:solidFill>
                  <a:schemeClr val="tx1"/>
                </a:solidFill>
              </a:defRPr>
            </a:lvl1pPr>
            <a:lvl2pPr marL="266700" indent="0">
              <a:buFont typeface="Arial" panose="020B0604020202020204" pitchFamily="34" charset="0"/>
              <a:buNone/>
              <a:defRPr>
                <a:solidFill>
                  <a:schemeClr val="bg1">
                    <a:lumMod val="95000"/>
                  </a:schemeClr>
                </a:solidFill>
              </a:defRPr>
            </a:lvl2pPr>
            <a:lvl3pPr marL="542925" indent="0">
              <a:buNone/>
              <a:defRPr>
                <a:solidFill>
                  <a:schemeClr val="bg1">
                    <a:lumMod val="95000"/>
                  </a:schemeClr>
                </a:solidFill>
              </a:defRPr>
            </a:lvl3pPr>
            <a:lvl4pPr marL="809625" indent="0">
              <a:buNone/>
              <a:defRPr>
                <a:solidFill>
                  <a:schemeClr val="bg1">
                    <a:lumMod val="95000"/>
                  </a:schemeClr>
                </a:solidFill>
              </a:defRPr>
            </a:lvl4pPr>
            <a:lvl5pPr marL="1076325" indent="0">
              <a:buNone/>
              <a:defRPr>
                <a:solidFill>
                  <a:schemeClr val="bg1">
                    <a:lumMod val="95000"/>
                  </a:schemeClr>
                </a:solidFill>
              </a:defRPr>
            </a:lvl5pPr>
          </a:lstStyle>
          <a:p>
            <a:pPr lvl="0"/>
            <a:r>
              <a:rPr lang="en-US" dirty="0"/>
              <a:t>Bullet Description</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6" name="Picture Placeholder 5">
            <a:extLst>
              <a:ext uri="{FF2B5EF4-FFF2-40B4-BE49-F238E27FC236}">
                <a16:creationId xmlns:a16="http://schemas.microsoft.com/office/drawing/2014/main" id="{38143612-6715-4267-8D14-657C6B2F922C}"/>
              </a:ext>
            </a:extLst>
          </p:cNvPr>
          <p:cNvSpPr>
            <a:spLocks noGrp="1"/>
          </p:cNvSpPr>
          <p:nvPr>
            <p:ph type="pic" sz="quarter" idx="12" hasCustomPrompt="1"/>
          </p:nvPr>
        </p:nvSpPr>
        <p:spPr>
          <a:xfrm>
            <a:off x="1199510" y="2502002"/>
            <a:ext cx="621792" cy="621792"/>
          </a:xfrm>
        </p:spPr>
        <p:txBody>
          <a:bodyPr anchor="ctr"/>
          <a:lstStyle>
            <a:lvl1pPr marL="0" indent="0" algn="ctr">
              <a:buFont typeface="Arial" panose="020B0604020202020204" pitchFamily="34" charset="0"/>
              <a:buNone/>
              <a:defRPr sz="1100">
                <a:solidFill>
                  <a:schemeClr val="bg1">
                    <a:lumMod val="95000"/>
                  </a:schemeClr>
                </a:solidFill>
              </a:defRPr>
            </a:lvl1pPr>
          </a:lstStyle>
          <a:p>
            <a:r>
              <a:rPr lang="en-ZA" dirty="0"/>
              <a:t>Insert Icon</a:t>
            </a:r>
          </a:p>
        </p:txBody>
      </p:sp>
      <p:sp>
        <p:nvSpPr>
          <p:cNvPr id="12" name="Text Placeholder 11">
            <a:extLst>
              <a:ext uri="{FF2B5EF4-FFF2-40B4-BE49-F238E27FC236}">
                <a16:creationId xmlns:a16="http://schemas.microsoft.com/office/drawing/2014/main" id="{6561AA4B-694F-4E39-B6A3-1A4343C3F6B4}"/>
              </a:ext>
            </a:extLst>
          </p:cNvPr>
          <p:cNvSpPr>
            <a:spLocks noGrp="1"/>
          </p:cNvSpPr>
          <p:nvPr>
            <p:ph type="body" sz="quarter" idx="13" hasCustomPrompt="1"/>
          </p:nvPr>
        </p:nvSpPr>
        <p:spPr>
          <a:xfrm>
            <a:off x="619238" y="4222328"/>
            <a:ext cx="1785124" cy="288000"/>
          </a:xfrm>
        </p:spPr>
        <p:txBody>
          <a:bodyPr/>
          <a:lstStyle>
            <a:lvl1pPr marL="0" indent="0">
              <a:buNone/>
              <a:defRPr sz="2300">
                <a:solidFill>
                  <a:schemeClr val="tx1"/>
                </a:solidFill>
                <a:latin typeface="+mj-lt"/>
              </a:defRPr>
            </a:lvl1pPr>
          </a:lstStyle>
          <a:p>
            <a:pPr lvl="0"/>
            <a:r>
              <a:rPr lang="en-US" dirty="0"/>
              <a:t>Bullet Title</a:t>
            </a:r>
            <a:endParaRPr lang="en-ZA" dirty="0"/>
          </a:p>
        </p:txBody>
      </p:sp>
      <p:sp>
        <p:nvSpPr>
          <p:cNvPr id="14" name="Text Placeholder 13">
            <a:extLst>
              <a:ext uri="{FF2B5EF4-FFF2-40B4-BE49-F238E27FC236}">
                <a16:creationId xmlns:a16="http://schemas.microsoft.com/office/drawing/2014/main" id="{082027BF-A05E-4BBB-AC62-E4F52D63AFD6}"/>
              </a:ext>
            </a:extLst>
          </p:cNvPr>
          <p:cNvSpPr>
            <a:spLocks noGrp="1"/>
          </p:cNvSpPr>
          <p:nvPr>
            <p:ph type="body" sz="quarter" idx="14" hasCustomPrompt="1"/>
          </p:nvPr>
        </p:nvSpPr>
        <p:spPr>
          <a:xfrm>
            <a:off x="2914288" y="4222328"/>
            <a:ext cx="1785124" cy="288000"/>
          </a:xfrm>
        </p:spPr>
        <p:txBody>
          <a:bodyPr/>
          <a:lstStyle>
            <a:lvl1pPr marL="0" indent="0">
              <a:buNone/>
              <a:defRPr sz="2300">
                <a:solidFill>
                  <a:schemeClr val="tx1"/>
                </a:solidFill>
                <a:latin typeface="+mj-lt"/>
              </a:defRPr>
            </a:lvl1pPr>
          </a:lstStyle>
          <a:p>
            <a:pPr lvl="0"/>
            <a:r>
              <a:rPr lang="en-US" dirty="0"/>
              <a:t>Bullet Title</a:t>
            </a:r>
          </a:p>
        </p:txBody>
      </p:sp>
      <p:sp>
        <p:nvSpPr>
          <p:cNvPr id="16" name="Text Placeholder 15">
            <a:extLst>
              <a:ext uri="{FF2B5EF4-FFF2-40B4-BE49-F238E27FC236}">
                <a16:creationId xmlns:a16="http://schemas.microsoft.com/office/drawing/2014/main" id="{60850ADC-5F1A-46E8-9FF1-20984BF32670}"/>
              </a:ext>
            </a:extLst>
          </p:cNvPr>
          <p:cNvSpPr>
            <a:spLocks noGrp="1"/>
          </p:cNvSpPr>
          <p:nvPr>
            <p:ph type="body" sz="quarter" idx="15" hasCustomPrompt="1"/>
          </p:nvPr>
        </p:nvSpPr>
        <p:spPr>
          <a:xfrm>
            <a:off x="2914438" y="4699407"/>
            <a:ext cx="1785124" cy="1307693"/>
          </a:xfrm>
        </p:spPr>
        <p:txBody>
          <a:bodyPr/>
          <a:lstStyle>
            <a:lvl1pPr marL="0" indent="0">
              <a:buNone/>
              <a:defRPr sz="1400">
                <a:solidFill>
                  <a:schemeClr val="tx1"/>
                </a:solidFill>
              </a:defRPr>
            </a:lvl1pPr>
          </a:lstStyle>
          <a:p>
            <a:pPr lvl="0"/>
            <a:r>
              <a:rPr lang="en-US" dirty="0"/>
              <a:t>Bullet Description</a:t>
            </a:r>
          </a:p>
        </p:txBody>
      </p:sp>
      <p:sp>
        <p:nvSpPr>
          <p:cNvPr id="18" name="Text Placeholder 17">
            <a:extLst>
              <a:ext uri="{FF2B5EF4-FFF2-40B4-BE49-F238E27FC236}">
                <a16:creationId xmlns:a16="http://schemas.microsoft.com/office/drawing/2014/main" id="{A36EC0DD-DF7C-4528-B4E0-956CC4C45AFA}"/>
              </a:ext>
            </a:extLst>
          </p:cNvPr>
          <p:cNvSpPr>
            <a:spLocks noGrp="1"/>
          </p:cNvSpPr>
          <p:nvPr>
            <p:ph type="body" sz="quarter" idx="16" hasCustomPrompt="1"/>
          </p:nvPr>
        </p:nvSpPr>
        <p:spPr>
          <a:xfrm>
            <a:off x="5209338" y="4222328"/>
            <a:ext cx="1785124" cy="288000"/>
          </a:xfrm>
        </p:spPr>
        <p:txBody>
          <a:bodyPr/>
          <a:lstStyle>
            <a:lvl1pPr marL="0" indent="0">
              <a:buNone/>
              <a:defRPr sz="2300">
                <a:solidFill>
                  <a:schemeClr val="tx1"/>
                </a:solidFill>
                <a:latin typeface="+mj-lt"/>
              </a:defRPr>
            </a:lvl1pPr>
          </a:lstStyle>
          <a:p>
            <a:pPr lvl="0"/>
            <a:r>
              <a:rPr lang="en-US" dirty="0"/>
              <a:t>Bullet Title</a:t>
            </a:r>
          </a:p>
        </p:txBody>
      </p:sp>
      <p:sp>
        <p:nvSpPr>
          <p:cNvPr id="20" name="Text Placeholder 19">
            <a:extLst>
              <a:ext uri="{FF2B5EF4-FFF2-40B4-BE49-F238E27FC236}">
                <a16:creationId xmlns:a16="http://schemas.microsoft.com/office/drawing/2014/main" id="{B31E5A1A-85AF-4BC4-9723-254BB59B5A31}"/>
              </a:ext>
            </a:extLst>
          </p:cNvPr>
          <p:cNvSpPr>
            <a:spLocks noGrp="1"/>
          </p:cNvSpPr>
          <p:nvPr>
            <p:ph type="body" sz="quarter" idx="17" hasCustomPrompt="1"/>
          </p:nvPr>
        </p:nvSpPr>
        <p:spPr>
          <a:xfrm>
            <a:off x="5209438" y="4699407"/>
            <a:ext cx="1785124" cy="1307693"/>
          </a:xfrm>
        </p:spPr>
        <p:txBody>
          <a:bodyPr/>
          <a:lstStyle>
            <a:lvl1pPr marL="0" indent="0">
              <a:buNone/>
              <a:defRPr sz="1400">
                <a:solidFill>
                  <a:schemeClr val="tx1"/>
                </a:solidFill>
              </a:defRPr>
            </a:lvl1pPr>
          </a:lstStyle>
          <a:p>
            <a:pPr lvl="0"/>
            <a:r>
              <a:rPr lang="en-US" dirty="0"/>
              <a:t>Bullet Description</a:t>
            </a:r>
          </a:p>
        </p:txBody>
      </p:sp>
      <p:sp>
        <p:nvSpPr>
          <p:cNvPr id="22" name="Text Placeholder 21">
            <a:extLst>
              <a:ext uri="{FF2B5EF4-FFF2-40B4-BE49-F238E27FC236}">
                <a16:creationId xmlns:a16="http://schemas.microsoft.com/office/drawing/2014/main" id="{7876265F-E461-4542-AAD2-D879C7BE11DE}"/>
              </a:ext>
            </a:extLst>
          </p:cNvPr>
          <p:cNvSpPr>
            <a:spLocks noGrp="1"/>
          </p:cNvSpPr>
          <p:nvPr>
            <p:ph type="body" sz="quarter" idx="18" hasCustomPrompt="1"/>
          </p:nvPr>
        </p:nvSpPr>
        <p:spPr>
          <a:xfrm>
            <a:off x="7504388" y="4222328"/>
            <a:ext cx="1785124" cy="288000"/>
          </a:xfrm>
        </p:spPr>
        <p:txBody>
          <a:bodyPr/>
          <a:lstStyle>
            <a:lvl1pPr marL="0" indent="0">
              <a:buNone/>
              <a:defRPr sz="2300">
                <a:solidFill>
                  <a:schemeClr val="tx1"/>
                </a:solidFill>
                <a:latin typeface="+mj-lt"/>
              </a:defRPr>
            </a:lvl1pPr>
          </a:lstStyle>
          <a:p>
            <a:pPr lvl="0"/>
            <a:r>
              <a:rPr lang="en-US" dirty="0"/>
              <a:t>Bullet Title</a:t>
            </a:r>
          </a:p>
        </p:txBody>
      </p:sp>
      <p:sp>
        <p:nvSpPr>
          <p:cNvPr id="24" name="Text Placeholder 23">
            <a:extLst>
              <a:ext uri="{FF2B5EF4-FFF2-40B4-BE49-F238E27FC236}">
                <a16:creationId xmlns:a16="http://schemas.microsoft.com/office/drawing/2014/main" id="{47126C52-CB79-436E-B0D2-FF44B1C13CE2}"/>
              </a:ext>
            </a:extLst>
          </p:cNvPr>
          <p:cNvSpPr>
            <a:spLocks noGrp="1"/>
          </p:cNvSpPr>
          <p:nvPr>
            <p:ph type="body" sz="quarter" idx="19" hasCustomPrompt="1"/>
          </p:nvPr>
        </p:nvSpPr>
        <p:spPr>
          <a:xfrm>
            <a:off x="7504438" y="4699407"/>
            <a:ext cx="1785124" cy="1307693"/>
          </a:xfrm>
        </p:spPr>
        <p:txBody>
          <a:bodyPr/>
          <a:lstStyle>
            <a:lvl1pPr marL="0" indent="0">
              <a:buNone/>
              <a:defRPr sz="1400">
                <a:solidFill>
                  <a:schemeClr val="tx1"/>
                </a:solidFill>
              </a:defRPr>
            </a:lvl1pPr>
          </a:lstStyle>
          <a:p>
            <a:pPr lvl="0"/>
            <a:r>
              <a:rPr lang="en-US" dirty="0"/>
              <a:t>Bullet Description</a:t>
            </a:r>
          </a:p>
        </p:txBody>
      </p:sp>
      <p:sp>
        <p:nvSpPr>
          <p:cNvPr id="26" name="Text Placeholder 25">
            <a:extLst>
              <a:ext uri="{FF2B5EF4-FFF2-40B4-BE49-F238E27FC236}">
                <a16:creationId xmlns:a16="http://schemas.microsoft.com/office/drawing/2014/main" id="{A59B622B-6848-462F-BD9E-B77197AE3C65}"/>
              </a:ext>
            </a:extLst>
          </p:cNvPr>
          <p:cNvSpPr>
            <a:spLocks noGrp="1"/>
          </p:cNvSpPr>
          <p:nvPr>
            <p:ph type="body" sz="quarter" idx="20" hasCustomPrompt="1"/>
          </p:nvPr>
        </p:nvSpPr>
        <p:spPr>
          <a:xfrm>
            <a:off x="9799438" y="4222328"/>
            <a:ext cx="1785124" cy="288000"/>
          </a:xfrm>
        </p:spPr>
        <p:txBody>
          <a:bodyPr/>
          <a:lstStyle>
            <a:lvl1pPr marL="0" indent="0">
              <a:buNone/>
              <a:defRPr sz="2300">
                <a:solidFill>
                  <a:schemeClr val="tx1"/>
                </a:solidFill>
                <a:latin typeface="+mj-lt"/>
              </a:defRPr>
            </a:lvl1pPr>
          </a:lstStyle>
          <a:p>
            <a:pPr lvl="0"/>
            <a:r>
              <a:rPr lang="en-US" dirty="0"/>
              <a:t>Bullet Title</a:t>
            </a:r>
          </a:p>
        </p:txBody>
      </p:sp>
      <p:sp>
        <p:nvSpPr>
          <p:cNvPr id="28" name="Text Placeholder 27">
            <a:extLst>
              <a:ext uri="{FF2B5EF4-FFF2-40B4-BE49-F238E27FC236}">
                <a16:creationId xmlns:a16="http://schemas.microsoft.com/office/drawing/2014/main" id="{A72188F1-FB33-4B07-A4D2-8766FEB2693D}"/>
              </a:ext>
            </a:extLst>
          </p:cNvPr>
          <p:cNvSpPr>
            <a:spLocks noGrp="1"/>
          </p:cNvSpPr>
          <p:nvPr>
            <p:ph type="body" sz="quarter" idx="21" hasCustomPrompt="1"/>
          </p:nvPr>
        </p:nvSpPr>
        <p:spPr>
          <a:xfrm>
            <a:off x="9799438" y="4699407"/>
            <a:ext cx="1785124" cy="1307693"/>
          </a:xfrm>
        </p:spPr>
        <p:txBody>
          <a:bodyPr/>
          <a:lstStyle>
            <a:lvl1pPr marL="0" indent="0">
              <a:buNone/>
              <a:defRPr sz="1400">
                <a:solidFill>
                  <a:schemeClr val="tx1"/>
                </a:solidFill>
              </a:defRPr>
            </a:lvl1pPr>
          </a:lstStyle>
          <a:p>
            <a:pPr lvl="0"/>
            <a:r>
              <a:rPr lang="en-US" dirty="0"/>
              <a:t>Bullet Description</a:t>
            </a:r>
          </a:p>
        </p:txBody>
      </p:sp>
      <p:sp>
        <p:nvSpPr>
          <p:cNvPr id="30" name="Picture Placeholder 29">
            <a:extLst>
              <a:ext uri="{FF2B5EF4-FFF2-40B4-BE49-F238E27FC236}">
                <a16:creationId xmlns:a16="http://schemas.microsoft.com/office/drawing/2014/main" id="{CEE263FB-A4B6-4262-9E28-F5BE04D27624}"/>
              </a:ext>
            </a:extLst>
          </p:cNvPr>
          <p:cNvSpPr>
            <a:spLocks noGrp="1"/>
          </p:cNvSpPr>
          <p:nvPr>
            <p:ph type="pic" sz="quarter" idx="22" hasCustomPrompt="1"/>
          </p:nvPr>
        </p:nvSpPr>
        <p:spPr>
          <a:xfrm>
            <a:off x="349456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sp>
        <p:nvSpPr>
          <p:cNvPr id="32" name="Picture Placeholder 31">
            <a:extLst>
              <a:ext uri="{FF2B5EF4-FFF2-40B4-BE49-F238E27FC236}">
                <a16:creationId xmlns:a16="http://schemas.microsoft.com/office/drawing/2014/main" id="{882E5BE9-B6C6-40B9-8C58-232DCF465148}"/>
              </a:ext>
            </a:extLst>
          </p:cNvPr>
          <p:cNvSpPr>
            <a:spLocks noGrp="1"/>
          </p:cNvSpPr>
          <p:nvPr>
            <p:ph type="pic" sz="quarter" idx="23" hasCustomPrompt="1"/>
          </p:nvPr>
        </p:nvSpPr>
        <p:spPr>
          <a:xfrm>
            <a:off x="578961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sp>
        <p:nvSpPr>
          <p:cNvPr id="34" name="Picture Placeholder 33">
            <a:extLst>
              <a:ext uri="{FF2B5EF4-FFF2-40B4-BE49-F238E27FC236}">
                <a16:creationId xmlns:a16="http://schemas.microsoft.com/office/drawing/2014/main" id="{04B0B39C-CAA8-403A-9050-85F193E68239}"/>
              </a:ext>
            </a:extLst>
          </p:cNvPr>
          <p:cNvSpPr>
            <a:spLocks noGrp="1"/>
          </p:cNvSpPr>
          <p:nvPr>
            <p:ph type="pic" sz="quarter" idx="24" hasCustomPrompt="1"/>
          </p:nvPr>
        </p:nvSpPr>
        <p:spPr>
          <a:xfrm>
            <a:off x="808466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sp>
        <p:nvSpPr>
          <p:cNvPr id="36" name="Picture Placeholder 35">
            <a:extLst>
              <a:ext uri="{FF2B5EF4-FFF2-40B4-BE49-F238E27FC236}">
                <a16:creationId xmlns:a16="http://schemas.microsoft.com/office/drawing/2014/main" id="{0B046FAC-30FD-4FF9-99EF-8D0429015DDA}"/>
              </a:ext>
            </a:extLst>
          </p:cNvPr>
          <p:cNvSpPr>
            <a:spLocks noGrp="1"/>
          </p:cNvSpPr>
          <p:nvPr>
            <p:ph type="pic" sz="quarter" idx="25" hasCustomPrompt="1"/>
          </p:nvPr>
        </p:nvSpPr>
        <p:spPr>
          <a:xfrm>
            <a:off x="1037971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ZA" dirty="0"/>
              <a:t>Insert Icon</a:t>
            </a:r>
          </a:p>
        </p:txBody>
      </p:sp>
      <p:cxnSp>
        <p:nvCxnSpPr>
          <p:cNvPr id="23" name="Straight Connector 22">
            <a:extLst>
              <a:ext uri="{FF2B5EF4-FFF2-40B4-BE49-F238E27FC236}">
                <a16:creationId xmlns:a16="http://schemas.microsoft.com/office/drawing/2014/main" id="{8DD25A4B-413E-4F3B-A6B1-FB87ABA3992E}"/>
              </a:ext>
              <a:ext uri="{C183D7F6-B498-43B3-948B-1728B52AA6E4}">
                <adec:decorative xmlns:adec="http://schemas.microsoft.com/office/drawing/2017/decorative" val="1"/>
              </a:ext>
            </a:extLst>
          </p:cNvPr>
          <p:cNvCxnSpPr/>
          <p:nvPr userDrawn="1"/>
        </p:nvCxnSpPr>
        <p:spPr>
          <a:xfrm flipV="1">
            <a:off x="26162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7EC0C2-B526-47F7-B368-62FAF6AC5640}"/>
              </a:ext>
              <a:ext uri="{C183D7F6-B498-43B3-948B-1728B52AA6E4}">
                <adec:decorative xmlns:adec="http://schemas.microsoft.com/office/drawing/2017/decorative" val="1"/>
              </a:ext>
            </a:extLst>
          </p:cNvPr>
          <p:cNvCxnSpPr/>
          <p:nvPr userDrawn="1"/>
        </p:nvCxnSpPr>
        <p:spPr>
          <a:xfrm flipV="1">
            <a:off x="49403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8E637F-ACCC-4022-8AE0-75FA2B0A9C98}"/>
              </a:ext>
              <a:ext uri="{C183D7F6-B498-43B3-948B-1728B52AA6E4}">
                <adec:decorative xmlns:adec="http://schemas.microsoft.com/office/drawing/2017/decorative" val="1"/>
              </a:ext>
            </a:extLst>
          </p:cNvPr>
          <p:cNvCxnSpPr/>
          <p:nvPr userDrawn="1"/>
        </p:nvCxnSpPr>
        <p:spPr>
          <a:xfrm flipV="1">
            <a:off x="72517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372FDE-7F88-43EF-B037-C5C6B320CE2F}"/>
              </a:ext>
              <a:ext uri="{C183D7F6-B498-43B3-948B-1728B52AA6E4}">
                <adec:decorative xmlns:adec="http://schemas.microsoft.com/office/drawing/2017/decorative" val="1"/>
              </a:ext>
            </a:extLst>
          </p:cNvPr>
          <p:cNvCxnSpPr/>
          <p:nvPr userDrawn="1"/>
        </p:nvCxnSpPr>
        <p:spPr>
          <a:xfrm flipV="1">
            <a:off x="95758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451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ext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C85178-59DC-446D-A5D1-55AE31652F1F}"/>
              </a:ext>
            </a:extLst>
          </p:cNvPr>
          <p:cNvSpPr/>
          <p:nvPr userDrawn="1"/>
        </p:nvSpPr>
        <p:spPr>
          <a:xfrm>
            <a:off x="0" y="0"/>
            <a:ext cx="594036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0" name="Picture 9" descr="A close up of a logo&#10;&#10;Description generated with very high confidence">
            <a:extLst>
              <a:ext uri="{FF2B5EF4-FFF2-40B4-BE49-F238E27FC236}">
                <a16:creationId xmlns:a16="http://schemas.microsoft.com/office/drawing/2014/main" id="{301BA655-41EE-40A8-800F-7F7EDA0E9A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60000">
            <a:off x="787819" y="219944"/>
            <a:ext cx="4156364" cy="6234545"/>
          </a:xfrm>
          <a:prstGeom prst="rect">
            <a:avLst/>
          </a:prstGeom>
        </p:spPr>
      </p:pic>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1279113" y="803776"/>
            <a:ext cx="3173775" cy="3587249"/>
          </a:xfrm>
          <a:solidFill>
            <a:schemeClr val="bg1">
              <a:lumMod val="95000"/>
            </a:schemeClr>
          </a:solidFill>
          <a:effectLst>
            <a:outerShdw dist="63500" dir="2700000" algn="tl" rotWithShape="0">
              <a:schemeClr val="accent1"/>
            </a:outerShdw>
          </a:effectLst>
        </p:spPr>
        <p:txBody>
          <a:bodyPr anchor="ctr"/>
          <a:lstStyle>
            <a:lvl1pPr marL="0" indent="0" algn="ctr">
              <a:buNone/>
              <a:defRPr sz="1600" i="1">
                <a:latin typeface="+mn-lt"/>
                <a:cs typeface="Times New Roman" panose="02020603050405020304" pitchFamily="18" charset="0"/>
              </a:defRPr>
            </a:lvl1pPr>
          </a:lstStyle>
          <a:p>
            <a:r>
              <a:rPr lang="en-ZA" dirty="0"/>
              <a:t>Insert or Drag and Drop your Image</a:t>
            </a:r>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6251638" y="360000"/>
            <a:ext cx="5581562" cy="540000"/>
          </a:xfrm>
        </p:spPr>
        <p:txBody>
          <a:bodyPr/>
          <a:lstStyle/>
          <a:p>
            <a:r>
              <a:rPr lang="en-US"/>
              <a:t>Click to edit Master title style</a:t>
            </a:r>
            <a:endParaRPr lang="en-ZA" dirty="0"/>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6251638" y="1080000"/>
            <a:ext cx="5580000" cy="360362"/>
          </a:xfrm>
        </p:spPr>
        <p:txBody>
          <a:bodyPr/>
          <a:lstStyle>
            <a:lvl1pPr marL="0" indent="0">
              <a:buNone/>
              <a:defRPr sz="2100">
                <a:solidFill>
                  <a:schemeClr val="tx1"/>
                </a:solidFill>
                <a:latin typeface="+mj-lt"/>
              </a:defRPr>
            </a:lvl1pPr>
          </a:lstStyle>
          <a:p>
            <a:pPr lvl="0"/>
            <a:r>
              <a:rPr lang="en-US" dirty="0"/>
              <a:t>Subtitle</a:t>
            </a:r>
            <a:endParaRPr lang="en-ZA" dirty="0"/>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Footer Placeholder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a:lstStyle/>
          <a:p>
            <a:r>
              <a:rPr lang="en-ZA" dirty="0"/>
              <a:t>Add a footer</a:t>
            </a:r>
          </a:p>
        </p:txBody>
      </p:sp>
      <p:sp>
        <p:nvSpPr>
          <p:cNvPr id="4" name="Slide Number Placeholder 3">
            <a:extLst>
              <a:ext uri="{FF2B5EF4-FFF2-40B4-BE49-F238E27FC236}">
                <a16:creationId xmlns:a16="http://schemas.microsoft.com/office/drawing/2014/main" id="{486D1A04-4135-4514-92FD-3DAAE226B0D1}"/>
              </a:ext>
            </a:extLst>
          </p:cNvPr>
          <p:cNvSpPr>
            <a:spLocks noGrp="1"/>
          </p:cNvSpPr>
          <p:nvPr>
            <p:ph type="sldNum" sz="quarter" idx="14"/>
          </p:nvPr>
        </p:nvSpPr>
        <p:spPr/>
        <p:txBody>
          <a:bodyPr/>
          <a:lstStyle/>
          <a:p>
            <a:r>
              <a:rPr lang="en-ZA" dirty="0"/>
              <a:t>p </a:t>
            </a:r>
            <a:fld id="{058DB212-BFA2-403F-85EF-DFD3FF6D973A}" type="slidenum">
              <a:rPr lang="en-ZA" smtClean="0"/>
              <a:pPr/>
              <a:t>‹#›</a:t>
            </a:fld>
            <a:endParaRPr lang="en-ZA" dirty="0"/>
          </a:p>
        </p:txBody>
      </p:sp>
      <p:sp>
        <p:nvSpPr>
          <p:cNvPr id="17" name="Text Placeholder 16">
            <a:extLst>
              <a:ext uri="{FF2B5EF4-FFF2-40B4-BE49-F238E27FC236}">
                <a16:creationId xmlns:a16="http://schemas.microsoft.com/office/drawing/2014/main" id="{C8092C5A-71B5-4D96-9F81-FE955286DC24}"/>
              </a:ext>
            </a:extLst>
          </p:cNvPr>
          <p:cNvSpPr>
            <a:spLocks noGrp="1"/>
          </p:cNvSpPr>
          <p:nvPr>
            <p:ph type="body" sz="quarter" idx="15" hasCustomPrompt="1"/>
          </p:nvPr>
        </p:nvSpPr>
        <p:spPr>
          <a:xfrm>
            <a:off x="1419225" y="4631293"/>
            <a:ext cx="2800350" cy="529115"/>
          </a:xfrm>
          <a:prstGeom prst="plaque">
            <a:avLst/>
          </a:prstGeom>
          <a:solidFill>
            <a:schemeClr val="tx1"/>
          </a:solidFill>
          <a:effectLst>
            <a:outerShdw dist="38100" dir="2700000" algn="tl" rotWithShape="0">
              <a:schemeClr val="accent2"/>
            </a:outerShdw>
          </a:effectLst>
        </p:spPr>
        <p:txBody>
          <a:bodyPr anchor="ctr"/>
          <a:lstStyle>
            <a:lvl1pPr marL="0" indent="0" algn="ctr">
              <a:buNone/>
              <a:defRPr sz="1400" i="1">
                <a:solidFill>
                  <a:schemeClr val="bg1"/>
                </a:solidFill>
              </a:defRPr>
            </a:lvl1pPr>
            <a:lvl2pPr marL="360363" indent="0">
              <a:buNone/>
              <a:defRPr/>
            </a:lvl2pPr>
            <a:lvl3pPr marL="623888" indent="0">
              <a:buNone/>
              <a:defRPr/>
            </a:lvl3pPr>
            <a:lvl4pPr marL="896938" indent="0">
              <a:buNone/>
              <a:defRPr/>
            </a:lvl4pPr>
            <a:lvl5pPr marL="1169988" indent="0">
              <a:buNone/>
              <a:defRPr/>
            </a:lvl5pPr>
          </a:lstStyle>
          <a:p>
            <a:pPr lvl="0"/>
            <a:r>
              <a:rPr lang="en-US" dirty="0"/>
              <a:t>Image Caption</a:t>
            </a:r>
            <a:endParaRPr lang="en-ZA" dirty="0"/>
          </a:p>
        </p:txBody>
      </p:sp>
    </p:spTree>
    <p:extLst>
      <p:ext uri="{BB962C8B-B14F-4D97-AF65-F5344CB8AC3E}">
        <p14:creationId xmlns:p14="http://schemas.microsoft.com/office/powerpoint/2010/main" val="398066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Cover (No Book Cover)">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Rectangle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Rectangle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Rectangle: Rounded Corner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28" name="Straight Connector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ctangle: Rounded Corner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Rectangle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Rectangle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Rectangle: Rounded Corner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Freeform: Shape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Freeform: Shape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pSp>
        <p:nvGrpSpPr>
          <p:cNvPr id="8" name="Group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Rounded Corner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Freeform: Shape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16" name="Straight Connector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ctangle: Rounded Corner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1" name="Rectangle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Rectangle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3" name="Rectangle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Rectangle: Rounded Corner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5" name="Rectangle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6" name="Freeform: Shape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cxnSp>
          <p:nvCxnSpPr>
            <p:cNvPr id="37" name="Straight Connector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Picture 38" descr="A person looking at the camera&#10;&#10;Description generated with very high confidence">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Picture 39" descr="A person looking at the camera&#10;&#10;Description generated with very high confidence">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ctangle 40">
            <a:extLst>
              <a:ext uri="{FF2B5EF4-FFF2-40B4-BE49-F238E27FC236}">
                <a16:creationId xmlns:a16="http://schemas.microsoft.com/office/drawing/2014/main" id="{721ABEBA-C0D2-4F05-88C9-68C6518F4EDC}"/>
              </a:ext>
            </a:extLst>
          </p:cNvPr>
          <p:cNvSpPr/>
          <p:nvPr userDrawn="1"/>
        </p:nvSpPr>
        <p:spPr>
          <a:xfrm rot="487992">
            <a:off x="3108120" y="4124065"/>
            <a:ext cx="1419425"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ZA" sz="2800" spc="600" dirty="0">
                <a:solidFill>
                  <a:schemeClr val="tx1"/>
                </a:solidFill>
                <a:latin typeface="+mj-lt"/>
              </a:rPr>
              <a:t>BOOK</a:t>
            </a:r>
          </a:p>
        </p:txBody>
      </p:sp>
      <p:sp>
        <p:nvSpPr>
          <p:cNvPr id="42" name="Rectangle 41">
            <a:extLst>
              <a:ext uri="{FF2B5EF4-FFF2-40B4-BE49-F238E27FC236}">
                <a16:creationId xmlns:a16="http://schemas.microsoft.com/office/drawing/2014/main" id="{5B281297-3E4C-481D-9DBA-DD16A4F81EFD}"/>
              </a:ext>
            </a:extLst>
          </p:cNvPr>
          <p:cNvSpPr/>
          <p:nvPr userDrawn="1"/>
        </p:nvSpPr>
        <p:spPr>
          <a:xfrm rot="487992">
            <a:off x="2564960" y="4788101"/>
            <a:ext cx="2286000"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ZA" sz="3600" spc="600" dirty="0">
                <a:solidFill>
                  <a:schemeClr val="tx1"/>
                </a:solidFill>
                <a:latin typeface="+mj-lt"/>
              </a:rPr>
              <a:t>REVIEW</a:t>
            </a:r>
          </a:p>
        </p:txBody>
      </p:sp>
      <p:sp>
        <p:nvSpPr>
          <p:cNvPr id="43" name="Freeform: Shape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506435"/>
          </a:xfrm>
        </p:spPr>
        <p:txBody>
          <a:bodyPr anchor="b"/>
          <a:lstStyle>
            <a:lvl1pPr algn="l">
              <a:lnSpc>
                <a:spcPts val="4600"/>
              </a:lnSpc>
              <a:defRPr sz="4800">
                <a:solidFill>
                  <a:schemeClr val="bg1"/>
                </a:solidFill>
                <a:effectLst>
                  <a:outerShdw dist="63500" dir="2700000" algn="tl" rotWithShape="0">
                    <a:prstClr val="black"/>
                  </a:outerShdw>
                </a:effectLst>
              </a:defRPr>
            </a:lvl1pPr>
          </a:lstStyle>
          <a:p>
            <a:r>
              <a:rPr lang="en-US" dirty="0"/>
              <a:t>Presentation or Book Title</a:t>
            </a:r>
            <a:endParaRPr lang="en-ZA" dirty="0"/>
          </a:p>
        </p:txBody>
      </p:sp>
      <p:sp>
        <p:nvSpPr>
          <p:cNvPr id="3" name="Subtitle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981735" y="3591661"/>
            <a:ext cx="3456349" cy="6716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7" name="Text Placeholder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5981735" y="3086611"/>
            <a:ext cx="3467125" cy="352425"/>
          </a:xfrm>
        </p:spPr>
        <p:txBody>
          <a:bodyPr/>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a:r>
              <a:rPr lang="en-US" dirty="0"/>
              <a:t>AUTHOR</a:t>
            </a:r>
            <a:endParaRPr lang="en-ZA" dirty="0"/>
          </a:p>
        </p:txBody>
      </p:sp>
      <p:cxnSp>
        <p:nvCxnSpPr>
          <p:cNvPr id="47" name="Straight Connector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284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98652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7E7AB22C-8B7E-9B4A-8C65-396C3C874D86}" type="datetime1">
              <a:rPr lang="en-US" smtClean="0"/>
              <a:pPr/>
              <a:t>10/21/2021</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978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8CE9AC2A-20AD-8C48-B5EB-B5322BDBCDEE}" type="datetime1">
              <a:rPr lang="en-US" smtClean="0"/>
              <a:pPr/>
              <a:t>10/21/2021</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9094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4CF75428-5BE0-934D-BB71-675F8E23A386}" type="datetime1">
              <a:rPr lang="en-US" smtClean="0"/>
              <a:pPr/>
              <a:t>10/21/2021</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9A85C5CA-AE29-AB4C-8F85-0373C72001D8}" type="datetime1">
              <a:rPr lang="en-US" smtClean="0"/>
              <a:pPr/>
              <a:t>10/21/2021</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75594855-01E8-5A4B-B2B8-E2ECEF879100}" type="datetime1">
              <a:rPr lang="en-US" smtClean="0"/>
              <a:pPr/>
              <a:t>10/21/2021</a:t>
            </a:fld>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dirty="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057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fld id="{B562DF68-3089-814D-8A14-C651FE91885E}" type="datetime1">
              <a:rPr lang="en-US" smtClean="0"/>
              <a:pPr/>
              <a:t>10/21/2021</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54" r:id="rId7"/>
    <p:sldLayoutId id="2147483658"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33.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167493" y="3602039"/>
            <a:ext cx="10451350" cy="558274"/>
          </a:xfrm>
        </p:spPr>
        <p:txBody>
          <a:bodyPr/>
          <a:lstStyle/>
          <a:p>
            <a:pPr marL="571500" indent="-571500" algn="r">
              <a:buFont typeface="Arial" panose="020B0604020202020204" pitchFamily="34" charset="0"/>
              <a:buChar char="•"/>
            </a:pPr>
            <a:r>
              <a:rPr lang="en-US" sz="3600" b="1" dirty="0" err="1"/>
              <a:t>Zulkarnain</a:t>
            </a:r>
            <a:r>
              <a:rPr lang="en-US" sz="3600" b="1" dirty="0"/>
              <a:t> </a:t>
            </a:r>
            <a:r>
              <a:rPr lang="en-US" sz="3600" b="1" dirty="0" err="1"/>
              <a:t>Lubis</a:t>
            </a:r>
            <a:endParaRPr lang="en-US" sz="3600" b="1" dirty="0"/>
          </a:p>
        </p:txBody>
      </p:sp>
      <p:sp>
        <p:nvSpPr>
          <p:cNvPr id="4" name="Text Placeholder 19">
            <a:extLst>
              <a:ext uri="{FF2B5EF4-FFF2-40B4-BE49-F238E27FC236}">
                <a16:creationId xmlns:a16="http://schemas.microsoft.com/office/drawing/2014/main" id="{669BBF19-521B-4479-88C9-9F5477D6ED75}"/>
              </a:ext>
            </a:extLst>
          </p:cNvPr>
          <p:cNvSpPr txBox="1">
            <a:spLocks/>
          </p:cNvSpPr>
          <p:nvPr/>
        </p:nvSpPr>
        <p:spPr>
          <a:xfrm>
            <a:off x="3575720" y="6165304"/>
            <a:ext cx="7696200" cy="5582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en-US" b="1" dirty="0"/>
          </a:p>
        </p:txBody>
      </p:sp>
      <p:sp>
        <p:nvSpPr>
          <p:cNvPr id="5" name="Title 41">
            <a:extLst>
              <a:ext uri="{FF2B5EF4-FFF2-40B4-BE49-F238E27FC236}">
                <a16:creationId xmlns:a16="http://schemas.microsoft.com/office/drawing/2014/main" id="{33818392-AF5C-4F9F-B8AB-033C13E231A3}"/>
              </a:ext>
            </a:extLst>
          </p:cNvPr>
          <p:cNvSpPr txBox="1">
            <a:spLocks/>
          </p:cNvSpPr>
          <p:nvPr/>
        </p:nvSpPr>
        <p:spPr>
          <a:xfrm>
            <a:off x="854765" y="1272209"/>
            <a:ext cx="7185992" cy="198375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sz="4400" dirty="0">
                <a:solidFill>
                  <a:srgbClr val="000000"/>
                </a:solidFill>
              </a:rPr>
              <a:t>Business Research Methodology - 1</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4224" y="140017"/>
            <a:ext cx="6811589" cy="895408"/>
          </a:xfrm>
        </p:spPr>
        <p:txBody>
          <a:bodyPr>
            <a:noAutofit/>
          </a:bodyPr>
          <a:lstStyle/>
          <a:p>
            <a:pPr algn="r"/>
            <a:r>
              <a:rPr lang="en-US" altLang="en-US" sz="4800" b="1" dirty="0">
                <a:solidFill>
                  <a:srgbClr val="FF0000"/>
                </a:solidFill>
                <a:cs typeface="Times New Roman" pitchFamily="18" charset="0"/>
              </a:rPr>
              <a:t>Research Objectives</a:t>
            </a:r>
            <a:endParaRPr lang="en-US" sz="4800" dirty="0">
              <a:solidFill>
                <a:srgbClr val="FF0000"/>
              </a:solidFill>
            </a:endParaRPr>
          </a:p>
        </p:txBody>
      </p:sp>
      <p:sp>
        <p:nvSpPr>
          <p:cNvPr id="6" name="Content Placeholder 2"/>
          <p:cNvSpPr txBox="1">
            <a:spLocks/>
          </p:cNvSpPr>
          <p:nvPr/>
        </p:nvSpPr>
        <p:spPr>
          <a:xfrm>
            <a:off x="4720766" y="1223925"/>
            <a:ext cx="7109012" cy="563407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en-US" sz="2800" b="1" dirty="0">
                <a:solidFill>
                  <a:srgbClr val="C00000"/>
                </a:solidFill>
                <a:cs typeface="Times New Roman" pitchFamily="18" charset="0"/>
              </a:rPr>
              <a:t>Research objectives are the deliverables of the research project</a:t>
            </a:r>
          </a:p>
          <a:p>
            <a:r>
              <a:rPr lang="en-US" sz="2800" b="1" dirty="0">
                <a:solidFill>
                  <a:srgbClr val="C00000"/>
                </a:solidFill>
              </a:rPr>
              <a:t>Research Questions and Research Objectives</a:t>
            </a:r>
          </a:p>
          <a:p>
            <a:pPr lvl="1"/>
            <a:r>
              <a:rPr lang="en-US" sz="2600" dirty="0">
                <a:solidFill>
                  <a:srgbClr val="C00000"/>
                </a:solidFill>
              </a:rPr>
              <a:t>RQ:  Identify the questions whose answers will guide solving the problem. </a:t>
            </a:r>
          </a:p>
          <a:p>
            <a:pPr lvl="1"/>
            <a:r>
              <a:rPr lang="en-US" sz="2600" dirty="0">
                <a:solidFill>
                  <a:srgbClr val="C00000"/>
                </a:solidFill>
              </a:rPr>
              <a:t>RO: </a:t>
            </a:r>
            <a:r>
              <a:rPr lang="en-US" sz="2800" dirty="0">
                <a:solidFill>
                  <a:srgbClr val="C00000"/>
                </a:solidFill>
              </a:rPr>
              <a:t>Identify the goals associated with each of the research questions.</a:t>
            </a:r>
            <a:endParaRPr lang="en-MY" sz="2800" b="1" dirty="0">
              <a:solidFill>
                <a:srgbClr val="C00000"/>
              </a:solidFill>
            </a:endParaRPr>
          </a:p>
          <a:p>
            <a:r>
              <a:rPr lang="en-MY" sz="2800" b="1" dirty="0">
                <a:solidFill>
                  <a:srgbClr val="C00000"/>
                </a:solidFill>
              </a:rPr>
              <a:t>Research Objectives should be clear and achievable</a:t>
            </a:r>
            <a:endParaRPr lang="en-US" altLang="en-US" sz="2800" b="1" dirty="0">
              <a:solidFill>
                <a:srgbClr val="C00000"/>
              </a:solidFill>
              <a:cs typeface="Times New Roman" pitchFamily="18" charset="0"/>
            </a:endParaRPr>
          </a:p>
        </p:txBody>
      </p:sp>
      <p:pic>
        <p:nvPicPr>
          <p:cNvPr id="9" name="Picture Placeholder 11" descr="Green fern" title="Green fern">
            <a:extLst>
              <a:ext uri="{FF2B5EF4-FFF2-40B4-BE49-F238E27FC236}">
                <a16:creationId xmlns:a16="http://schemas.microsoft.com/office/drawing/2014/main" id="{4323005A-5C0E-47CB-A851-80B7F2A01FA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035" y="777077"/>
            <a:ext cx="5372730" cy="5756219"/>
          </a:xfrm>
          <a:custGeom>
            <a:avLst/>
            <a:gdLst>
              <a:gd name="connsiteX0" fmla="*/ 3489392 w 6226010"/>
              <a:gd name="connsiteY0" fmla="*/ 5744990 h 5756219"/>
              <a:gd name="connsiteX1" fmla="*/ 3483957 w 6226010"/>
              <a:gd name="connsiteY1" fmla="*/ 5755860 h 5756219"/>
              <a:gd name="connsiteX2" fmla="*/ 3478522 w 6226010"/>
              <a:gd name="connsiteY2" fmla="*/ 5747707 h 5756219"/>
              <a:gd name="connsiteX3" fmla="*/ 3486675 w 6226010"/>
              <a:gd name="connsiteY3" fmla="*/ 5750425 h 5756219"/>
              <a:gd name="connsiteX4" fmla="*/ 3489392 w 6226010"/>
              <a:gd name="connsiteY4" fmla="*/ 5744990 h 5756219"/>
              <a:gd name="connsiteX5" fmla="*/ 3755716 w 6226010"/>
              <a:gd name="connsiteY5" fmla="*/ 5573781 h 5756219"/>
              <a:gd name="connsiteX6" fmla="*/ 3704081 w 6226010"/>
              <a:gd name="connsiteY6" fmla="*/ 5628133 h 5756219"/>
              <a:gd name="connsiteX7" fmla="*/ 3687776 w 6226010"/>
              <a:gd name="connsiteY7" fmla="*/ 5622697 h 5756219"/>
              <a:gd name="connsiteX8" fmla="*/ 3679623 w 6226010"/>
              <a:gd name="connsiteY8" fmla="*/ 5587369 h 5756219"/>
              <a:gd name="connsiteX9" fmla="*/ 3755716 w 6226010"/>
              <a:gd name="connsiteY9" fmla="*/ 5573781 h 5756219"/>
              <a:gd name="connsiteX10" fmla="*/ 3530156 w 6226010"/>
              <a:gd name="connsiteY10" fmla="*/ 5560192 h 5756219"/>
              <a:gd name="connsiteX11" fmla="*/ 3524721 w 6226010"/>
              <a:gd name="connsiteY11" fmla="*/ 5617262 h 5756219"/>
              <a:gd name="connsiteX12" fmla="*/ 3502979 w 6226010"/>
              <a:gd name="connsiteY12" fmla="*/ 5571063 h 5756219"/>
              <a:gd name="connsiteX13" fmla="*/ 3513850 w 6226010"/>
              <a:gd name="connsiteY13" fmla="*/ 5576498 h 5756219"/>
              <a:gd name="connsiteX14" fmla="*/ 3513850 w 6226010"/>
              <a:gd name="connsiteY14" fmla="*/ 5562910 h 5756219"/>
              <a:gd name="connsiteX15" fmla="*/ 3530156 w 6226010"/>
              <a:gd name="connsiteY15" fmla="*/ 5560192 h 5756219"/>
              <a:gd name="connsiteX16" fmla="*/ 3682977 w 6226010"/>
              <a:gd name="connsiteY16" fmla="*/ 5487030 h 5756219"/>
              <a:gd name="connsiteX17" fmla="*/ 3712235 w 6226010"/>
              <a:gd name="connsiteY17" fmla="*/ 5497688 h 5756219"/>
              <a:gd name="connsiteX18" fmla="*/ 3772022 w 6226010"/>
              <a:gd name="connsiteY18" fmla="*/ 5494971 h 5756219"/>
              <a:gd name="connsiteX19" fmla="*/ 3769304 w 6226010"/>
              <a:gd name="connsiteY19" fmla="*/ 5494971 h 5756219"/>
              <a:gd name="connsiteX20" fmla="*/ 3769304 w 6226010"/>
              <a:gd name="connsiteY20" fmla="*/ 5508559 h 5756219"/>
              <a:gd name="connsiteX21" fmla="*/ 3761151 w 6226010"/>
              <a:gd name="connsiteY21" fmla="*/ 5524864 h 5756219"/>
              <a:gd name="connsiteX22" fmla="*/ 3769304 w 6226010"/>
              <a:gd name="connsiteY22" fmla="*/ 5538452 h 5756219"/>
              <a:gd name="connsiteX23" fmla="*/ 3747563 w 6226010"/>
              <a:gd name="connsiteY23" fmla="*/ 5554758 h 5756219"/>
              <a:gd name="connsiteX24" fmla="*/ 3750281 w 6226010"/>
              <a:gd name="connsiteY24" fmla="*/ 5562911 h 5756219"/>
              <a:gd name="connsiteX25" fmla="*/ 3674187 w 6226010"/>
              <a:gd name="connsiteY25" fmla="*/ 5573781 h 5756219"/>
              <a:gd name="connsiteX26" fmla="*/ 3682977 w 6226010"/>
              <a:gd name="connsiteY26" fmla="*/ 5487030 h 5756219"/>
              <a:gd name="connsiteX27" fmla="*/ 3638774 w 6226010"/>
              <a:gd name="connsiteY27" fmla="*/ 5466563 h 5756219"/>
              <a:gd name="connsiteX28" fmla="*/ 3657883 w 6226010"/>
              <a:gd name="connsiteY28" fmla="*/ 5486818 h 5756219"/>
              <a:gd name="connsiteX29" fmla="*/ 3647013 w 6226010"/>
              <a:gd name="connsiteY29" fmla="*/ 5486818 h 5756219"/>
              <a:gd name="connsiteX30" fmla="*/ 3633424 w 6226010"/>
              <a:gd name="connsiteY30" fmla="*/ 5470512 h 5756219"/>
              <a:gd name="connsiteX31" fmla="*/ 3638774 w 6226010"/>
              <a:gd name="connsiteY31" fmla="*/ 5466563 h 5756219"/>
              <a:gd name="connsiteX32" fmla="*/ 3568201 w 6226010"/>
              <a:gd name="connsiteY32" fmla="*/ 5437900 h 5756219"/>
              <a:gd name="connsiteX33" fmla="*/ 3657883 w 6226010"/>
              <a:gd name="connsiteY33" fmla="*/ 5584650 h 5756219"/>
              <a:gd name="connsiteX34" fmla="*/ 3538308 w 6226010"/>
              <a:gd name="connsiteY34" fmla="*/ 5609108 h 5756219"/>
              <a:gd name="connsiteX35" fmla="*/ 3568201 w 6226010"/>
              <a:gd name="connsiteY35" fmla="*/ 5437900 h 5756219"/>
              <a:gd name="connsiteX36" fmla="*/ 3420772 w 6226010"/>
              <a:gd name="connsiteY36" fmla="*/ 5399514 h 5756219"/>
              <a:gd name="connsiteX37" fmla="*/ 3426886 w 6226010"/>
              <a:gd name="connsiteY37" fmla="*/ 5410724 h 5756219"/>
              <a:gd name="connsiteX38" fmla="*/ 3524720 w 6226010"/>
              <a:gd name="connsiteY38" fmla="*/ 5429747 h 5756219"/>
              <a:gd name="connsiteX39" fmla="*/ 3538308 w 6226010"/>
              <a:gd name="connsiteY39" fmla="*/ 5451488 h 5756219"/>
              <a:gd name="connsiteX40" fmla="*/ 3549178 w 6226010"/>
              <a:gd name="connsiteY40" fmla="*/ 5435182 h 5756219"/>
              <a:gd name="connsiteX41" fmla="*/ 3535590 w 6226010"/>
              <a:gd name="connsiteY41" fmla="*/ 5552039 h 5756219"/>
              <a:gd name="connsiteX42" fmla="*/ 3519285 w 6226010"/>
              <a:gd name="connsiteY42" fmla="*/ 5560191 h 5756219"/>
              <a:gd name="connsiteX43" fmla="*/ 3524720 w 6226010"/>
              <a:gd name="connsiteY43" fmla="*/ 5541168 h 5756219"/>
              <a:gd name="connsiteX44" fmla="*/ 3505697 w 6226010"/>
              <a:gd name="connsiteY44" fmla="*/ 5554756 h 5756219"/>
              <a:gd name="connsiteX45" fmla="*/ 3492109 w 6226010"/>
              <a:gd name="connsiteY45" fmla="*/ 5503122 h 5756219"/>
              <a:gd name="connsiteX46" fmla="*/ 3462215 w 6226010"/>
              <a:gd name="connsiteY46" fmla="*/ 5443335 h 5756219"/>
              <a:gd name="connsiteX47" fmla="*/ 3448627 w 6226010"/>
              <a:gd name="connsiteY47" fmla="*/ 5448770 h 5756219"/>
              <a:gd name="connsiteX48" fmla="*/ 3410581 w 6226010"/>
              <a:gd name="connsiteY48" fmla="*/ 5402571 h 5756219"/>
              <a:gd name="connsiteX49" fmla="*/ 3420772 w 6226010"/>
              <a:gd name="connsiteY49" fmla="*/ 5399514 h 5756219"/>
              <a:gd name="connsiteX50" fmla="*/ 3576355 w 6226010"/>
              <a:gd name="connsiteY50" fmla="*/ 5383550 h 5756219"/>
              <a:gd name="connsiteX51" fmla="*/ 3598096 w 6226010"/>
              <a:gd name="connsiteY51" fmla="*/ 5418878 h 5756219"/>
              <a:gd name="connsiteX52" fmla="*/ 3568202 w 6226010"/>
              <a:gd name="connsiteY52" fmla="*/ 5418878 h 5756219"/>
              <a:gd name="connsiteX53" fmla="*/ 3576355 w 6226010"/>
              <a:gd name="connsiteY53" fmla="*/ 5383550 h 5756219"/>
              <a:gd name="connsiteX54" fmla="*/ 3364382 w 6226010"/>
              <a:gd name="connsiteY54" fmla="*/ 5378114 h 5756219"/>
              <a:gd name="connsiteX55" fmla="*/ 3407864 w 6226010"/>
              <a:gd name="connsiteY55" fmla="*/ 5410725 h 5756219"/>
              <a:gd name="connsiteX56" fmla="*/ 3364382 w 6226010"/>
              <a:gd name="connsiteY56" fmla="*/ 5378114 h 5756219"/>
              <a:gd name="connsiteX57" fmla="*/ 3329054 w 6226010"/>
              <a:gd name="connsiteY57" fmla="*/ 5369962 h 5756219"/>
              <a:gd name="connsiteX58" fmla="*/ 3342642 w 6226010"/>
              <a:gd name="connsiteY58" fmla="*/ 5383550 h 5756219"/>
              <a:gd name="connsiteX59" fmla="*/ 3329054 w 6226010"/>
              <a:gd name="connsiteY59" fmla="*/ 5369962 h 5756219"/>
              <a:gd name="connsiteX60" fmla="*/ 3546462 w 6226010"/>
              <a:gd name="connsiteY60" fmla="*/ 5353656 h 5756219"/>
              <a:gd name="connsiteX61" fmla="*/ 3568202 w 6226010"/>
              <a:gd name="connsiteY61" fmla="*/ 5375396 h 5756219"/>
              <a:gd name="connsiteX62" fmla="*/ 3560050 w 6226010"/>
              <a:gd name="connsiteY62" fmla="*/ 5416160 h 5756219"/>
              <a:gd name="connsiteX63" fmla="*/ 3464933 w 6226010"/>
              <a:gd name="connsiteY63" fmla="*/ 5391702 h 5756219"/>
              <a:gd name="connsiteX64" fmla="*/ 3546462 w 6226010"/>
              <a:gd name="connsiteY64" fmla="*/ 5353656 h 5756219"/>
              <a:gd name="connsiteX65" fmla="*/ 3261113 w 6226010"/>
              <a:gd name="connsiteY65" fmla="*/ 5353655 h 5756219"/>
              <a:gd name="connsiteX66" fmla="*/ 3271983 w 6226010"/>
              <a:gd name="connsiteY66" fmla="*/ 5367243 h 5756219"/>
              <a:gd name="connsiteX67" fmla="*/ 3310030 w 6226010"/>
              <a:gd name="connsiteY67" fmla="*/ 5378113 h 5756219"/>
              <a:gd name="connsiteX68" fmla="*/ 3307312 w 6226010"/>
              <a:gd name="connsiteY68" fmla="*/ 5397136 h 5756219"/>
              <a:gd name="connsiteX69" fmla="*/ 3315465 w 6226010"/>
              <a:gd name="connsiteY69" fmla="*/ 5408007 h 5756219"/>
              <a:gd name="connsiteX70" fmla="*/ 3323618 w 6226010"/>
              <a:gd name="connsiteY70" fmla="*/ 5386266 h 5756219"/>
              <a:gd name="connsiteX71" fmla="*/ 3358946 w 6226010"/>
              <a:gd name="connsiteY71" fmla="*/ 5410724 h 5756219"/>
              <a:gd name="connsiteX72" fmla="*/ 3372534 w 6226010"/>
              <a:gd name="connsiteY72" fmla="*/ 5408007 h 5756219"/>
              <a:gd name="connsiteX73" fmla="*/ 3456780 w 6226010"/>
              <a:gd name="connsiteY73" fmla="*/ 5500406 h 5756219"/>
              <a:gd name="connsiteX74" fmla="*/ 3448627 w 6226010"/>
              <a:gd name="connsiteY74" fmla="*/ 5481382 h 5756219"/>
              <a:gd name="connsiteX75" fmla="*/ 3432321 w 6226010"/>
              <a:gd name="connsiteY75" fmla="*/ 5486818 h 5756219"/>
              <a:gd name="connsiteX76" fmla="*/ 3435039 w 6226010"/>
              <a:gd name="connsiteY76" fmla="*/ 5505841 h 5756219"/>
              <a:gd name="connsiteX77" fmla="*/ 3413298 w 6226010"/>
              <a:gd name="connsiteY77" fmla="*/ 5505841 h 5756219"/>
              <a:gd name="connsiteX78" fmla="*/ 3410581 w 6226010"/>
              <a:gd name="connsiteY78" fmla="*/ 5527581 h 5756219"/>
              <a:gd name="connsiteX79" fmla="*/ 3429604 w 6226010"/>
              <a:gd name="connsiteY79" fmla="*/ 5527581 h 5756219"/>
              <a:gd name="connsiteX80" fmla="*/ 3429604 w 6226010"/>
              <a:gd name="connsiteY80" fmla="*/ 5549322 h 5756219"/>
              <a:gd name="connsiteX81" fmla="*/ 3448627 w 6226010"/>
              <a:gd name="connsiteY81" fmla="*/ 5524864 h 5756219"/>
              <a:gd name="connsiteX82" fmla="*/ 3470368 w 6226010"/>
              <a:gd name="connsiteY82" fmla="*/ 5538452 h 5756219"/>
              <a:gd name="connsiteX83" fmla="*/ 3475803 w 6226010"/>
              <a:gd name="connsiteY83" fmla="*/ 5522146 h 5756219"/>
              <a:gd name="connsiteX84" fmla="*/ 3459497 w 6226010"/>
              <a:gd name="connsiteY84" fmla="*/ 5519429 h 5756219"/>
              <a:gd name="connsiteX85" fmla="*/ 3467650 w 6226010"/>
              <a:gd name="connsiteY85" fmla="*/ 5505841 h 5756219"/>
              <a:gd name="connsiteX86" fmla="*/ 3492108 w 6226010"/>
              <a:gd name="connsiteY86" fmla="*/ 5573781 h 5756219"/>
              <a:gd name="connsiteX87" fmla="*/ 3478520 w 6226010"/>
              <a:gd name="connsiteY87" fmla="*/ 5579216 h 5756219"/>
              <a:gd name="connsiteX88" fmla="*/ 3511131 w 6226010"/>
              <a:gd name="connsiteY88" fmla="*/ 5666179 h 5756219"/>
              <a:gd name="connsiteX89" fmla="*/ 3367099 w 6226010"/>
              <a:gd name="connsiteY89" fmla="*/ 5736836 h 5756219"/>
              <a:gd name="connsiteX90" fmla="*/ 3367099 w 6226010"/>
              <a:gd name="connsiteY90" fmla="*/ 5723248 h 5756219"/>
              <a:gd name="connsiteX91" fmla="*/ 3367099 w 6226010"/>
              <a:gd name="connsiteY91" fmla="*/ 5668896 h 5756219"/>
              <a:gd name="connsiteX92" fmla="*/ 3358946 w 6226010"/>
              <a:gd name="connsiteY92" fmla="*/ 5652591 h 5756219"/>
              <a:gd name="connsiteX93" fmla="*/ 3358946 w 6226010"/>
              <a:gd name="connsiteY93" fmla="*/ 5636285 h 5756219"/>
              <a:gd name="connsiteX94" fmla="*/ 3358946 w 6226010"/>
              <a:gd name="connsiteY94" fmla="*/ 5611827 h 5756219"/>
              <a:gd name="connsiteX95" fmla="*/ 3345358 w 6226010"/>
              <a:gd name="connsiteY95" fmla="*/ 5598239 h 5756219"/>
              <a:gd name="connsiteX96" fmla="*/ 3353511 w 6226010"/>
              <a:gd name="connsiteY96" fmla="*/ 5576498 h 5756219"/>
              <a:gd name="connsiteX97" fmla="*/ 3337206 w 6226010"/>
              <a:gd name="connsiteY97" fmla="*/ 5568345 h 5756219"/>
              <a:gd name="connsiteX98" fmla="*/ 3342641 w 6226010"/>
              <a:gd name="connsiteY98" fmla="*/ 5554757 h 5756219"/>
              <a:gd name="connsiteX99" fmla="*/ 3331770 w 6226010"/>
              <a:gd name="connsiteY99" fmla="*/ 5530299 h 5756219"/>
              <a:gd name="connsiteX100" fmla="*/ 3339923 w 6226010"/>
              <a:gd name="connsiteY100" fmla="*/ 5437901 h 5756219"/>
              <a:gd name="connsiteX101" fmla="*/ 3318182 w 6226010"/>
              <a:gd name="connsiteY101" fmla="*/ 5446054 h 5756219"/>
              <a:gd name="connsiteX102" fmla="*/ 3296442 w 6226010"/>
              <a:gd name="connsiteY102" fmla="*/ 5446054 h 5756219"/>
              <a:gd name="connsiteX103" fmla="*/ 3266548 w 6226010"/>
              <a:gd name="connsiteY103" fmla="*/ 5408007 h 5756219"/>
              <a:gd name="connsiteX104" fmla="*/ 3252960 w 6226010"/>
              <a:gd name="connsiteY104" fmla="*/ 5405289 h 5756219"/>
              <a:gd name="connsiteX105" fmla="*/ 3251602 w 6226010"/>
              <a:gd name="connsiteY105" fmla="*/ 5403931 h 5756219"/>
              <a:gd name="connsiteX106" fmla="*/ 3242090 w 6226010"/>
              <a:gd name="connsiteY106" fmla="*/ 5394419 h 5756219"/>
              <a:gd name="connsiteX107" fmla="*/ 3242090 w 6226010"/>
              <a:gd name="connsiteY107" fmla="*/ 5372678 h 5756219"/>
              <a:gd name="connsiteX108" fmla="*/ 3261113 w 6226010"/>
              <a:gd name="connsiteY108" fmla="*/ 5353655 h 5756219"/>
              <a:gd name="connsiteX109" fmla="*/ 3269266 w 6226010"/>
              <a:gd name="connsiteY109" fmla="*/ 5340068 h 5756219"/>
              <a:gd name="connsiteX110" fmla="*/ 3288290 w 6226010"/>
              <a:gd name="connsiteY110" fmla="*/ 5353656 h 5756219"/>
              <a:gd name="connsiteX111" fmla="*/ 3263831 w 6226010"/>
              <a:gd name="connsiteY111" fmla="*/ 5345503 h 5756219"/>
              <a:gd name="connsiteX112" fmla="*/ 3269266 w 6226010"/>
              <a:gd name="connsiteY112" fmla="*/ 5340068 h 5756219"/>
              <a:gd name="connsiteX113" fmla="*/ 3356229 w 6226010"/>
              <a:gd name="connsiteY113" fmla="*/ 5337351 h 5756219"/>
              <a:gd name="connsiteX114" fmla="*/ 3377971 w 6226010"/>
              <a:gd name="connsiteY114" fmla="*/ 5359092 h 5756219"/>
              <a:gd name="connsiteX115" fmla="*/ 3353512 w 6226010"/>
              <a:gd name="connsiteY115" fmla="*/ 5356374 h 5756219"/>
              <a:gd name="connsiteX116" fmla="*/ 3356229 w 6226010"/>
              <a:gd name="connsiteY116" fmla="*/ 5337351 h 5756219"/>
              <a:gd name="connsiteX117" fmla="*/ 3551897 w 6226010"/>
              <a:gd name="connsiteY117" fmla="*/ 5329198 h 5756219"/>
              <a:gd name="connsiteX118" fmla="*/ 3562767 w 6226010"/>
              <a:gd name="connsiteY118" fmla="*/ 5353656 h 5756219"/>
              <a:gd name="connsiteX119" fmla="*/ 3551897 w 6226010"/>
              <a:gd name="connsiteY119" fmla="*/ 5329198 h 5756219"/>
              <a:gd name="connsiteX120" fmla="*/ 3573638 w 6226010"/>
              <a:gd name="connsiteY120" fmla="*/ 5304740 h 5756219"/>
              <a:gd name="connsiteX121" fmla="*/ 3576355 w 6226010"/>
              <a:gd name="connsiteY121" fmla="*/ 5340068 h 5756219"/>
              <a:gd name="connsiteX122" fmla="*/ 3560050 w 6226010"/>
              <a:gd name="connsiteY122" fmla="*/ 5326481 h 5756219"/>
              <a:gd name="connsiteX123" fmla="*/ 3573638 w 6226010"/>
              <a:gd name="connsiteY123" fmla="*/ 5304740 h 5756219"/>
              <a:gd name="connsiteX124" fmla="*/ 3326336 w 6226010"/>
              <a:gd name="connsiteY124" fmla="*/ 5304740 h 5756219"/>
              <a:gd name="connsiteX125" fmla="*/ 3348077 w 6226010"/>
              <a:gd name="connsiteY125" fmla="*/ 5331916 h 5756219"/>
              <a:gd name="connsiteX126" fmla="*/ 3310030 w 6226010"/>
              <a:gd name="connsiteY126" fmla="*/ 5334633 h 5756219"/>
              <a:gd name="connsiteX127" fmla="*/ 3326336 w 6226010"/>
              <a:gd name="connsiteY127" fmla="*/ 5321045 h 5756219"/>
              <a:gd name="connsiteX128" fmla="*/ 3318182 w 6226010"/>
              <a:gd name="connsiteY128" fmla="*/ 5307457 h 5756219"/>
              <a:gd name="connsiteX129" fmla="*/ 3326336 w 6226010"/>
              <a:gd name="connsiteY129" fmla="*/ 5304740 h 5756219"/>
              <a:gd name="connsiteX130" fmla="*/ 3508415 w 6226010"/>
              <a:gd name="connsiteY130" fmla="*/ 5288434 h 5756219"/>
              <a:gd name="connsiteX131" fmla="*/ 3519285 w 6226010"/>
              <a:gd name="connsiteY131" fmla="*/ 5304739 h 5756219"/>
              <a:gd name="connsiteX132" fmla="*/ 3508415 w 6226010"/>
              <a:gd name="connsiteY132" fmla="*/ 5288434 h 5756219"/>
              <a:gd name="connsiteX133" fmla="*/ 3380009 w 6226010"/>
              <a:gd name="connsiteY133" fmla="*/ 5274505 h 5756219"/>
              <a:gd name="connsiteX134" fmla="*/ 3391559 w 6226010"/>
              <a:gd name="connsiteY134" fmla="*/ 5274845 h 5756219"/>
              <a:gd name="connsiteX135" fmla="*/ 3372536 w 6226010"/>
              <a:gd name="connsiteY135" fmla="*/ 5280281 h 5756219"/>
              <a:gd name="connsiteX136" fmla="*/ 3380009 w 6226010"/>
              <a:gd name="connsiteY136" fmla="*/ 5274505 h 5756219"/>
              <a:gd name="connsiteX137" fmla="*/ 3437756 w 6226010"/>
              <a:gd name="connsiteY137" fmla="*/ 5269410 h 5756219"/>
              <a:gd name="connsiteX138" fmla="*/ 3459497 w 6226010"/>
              <a:gd name="connsiteY138" fmla="*/ 5280280 h 5756219"/>
              <a:gd name="connsiteX139" fmla="*/ 3475803 w 6226010"/>
              <a:gd name="connsiteY139" fmla="*/ 5277563 h 5756219"/>
              <a:gd name="connsiteX140" fmla="*/ 3508414 w 6226010"/>
              <a:gd name="connsiteY140" fmla="*/ 5312891 h 5756219"/>
              <a:gd name="connsiteX141" fmla="*/ 3497543 w 6226010"/>
              <a:gd name="connsiteY141" fmla="*/ 5323762 h 5756219"/>
              <a:gd name="connsiteX142" fmla="*/ 3522002 w 6226010"/>
              <a:gd name="connsiteY142" fmla="*/ 5345502 h 5756219"/>
              <a:gd name="connsiteX143" fmla="*/ 3445909 w 6226010"/>
              <a:gd name="connsiteY143" fmla="*/ 5383549 h 5756219"/>
              <a:gd name="connsiteX144" fmla="*/ 3383405 w 6226010"/>
              <a:gd name="connsiteY144" fmla="*/ 5318326 h 5756219"/>
              <a:gd name="connsiteX145" fmla="*/ 3416016 w 6226010"/>
              <a:gd name="connsiteY145" fmla="*/ 5331914 h 5756219"/>
              <a:gd name="connsiteX146" fmla="*/ 3377969 w 6226010"/>
              <a:gd name="connsiteY146" fmla="*/ 5312891 h 5756219"/>
              <a:gd name="connsiteX147" fmla="*/ 3377969 w 6226010"/>
              <a:gd name="connsiteY147" fmla="*/ 5293868 h 5756219"/>
              <a:gd name="connsiteX148" fmla="*/ 3375252 w 6226010"/>
              <a:gd name="connsiteY148" fmla="*/ 5288433 h 5756219"/>
              <a:gd name="connsiteX149" fmla="*/ 3437756 w 6226010"/>
              <a:gd name="connsiteY149" fmla="*/ 5269410 h 5756219"/>
              <a:gd name="connsiteX150" fmla="*/ 3402429 w 6226010"/>
              <a:gd name="connsiteY150" fmla="*/ 5263976 h 5756219"/>
              <a:gd name="connsiteX151" fmla="*/ 3394276 w 6226010"/>
              <a:gd name="connsiteY151" fmla="*/ 5272129 h 5756219"/>
              <a:gd name="connsiteX152" fmla="*/ 3402429 w 6226010"/>
              <a:gd name="connsiteY152" fmla="*/ 5263976 h 5756219"/>
              <a:gd name="connsiteX153" fmla="*/ 3356230 w 6226010"/>
              <a:gd name="connsiteY153" fmla="*/ 5261258 h 5756219"/>
              <a:gd name="connsiteX154" fmla="*/ 3364383 w 6226010"/>
              <a:gd name="connsiteY154" fmla="*/ 5274846 h 5756219"/>
              <a:gd name="connsiteX155" fmla="*/ 3356230 w 6226010"/>
              <a:gd name="connsiteY155" fmla="*/ 5261258 h 5756219"/>
              <a:gd name="connsiteX156" fmla="*/ 3326335 w 6226010"/>
              <a:gd name="connsiteY156" fmla="*/ 5258541 h 5756219"/>
              <a:gd name="connsiteX157" fmla="*/ 3356230 w 6226010"/>
              <a:gd name="connsiteY157" fmla="*/ 5274846 h 5756219"/>
              <a:gd name="connsiteX158" fmla="*/ 3350795 w 6226010"/>
              <a:gd name="connsiteY158" fmla="*/ 5282999 h 5756219"/>
              <a:gd name="connsiteX159" fmla="*/ 3364383 w 6226010"/>
              <a:gd name="connsiteY159" fmla="*/ 5285717 h 5756219"/>
              <a:gd name="connsiteX160" fmla="*/ 3369818 w 6226010"/>
              <a:gd name="connsiteY160" fmla="*/ 5334633 h 5756219"/>
              <a:gd name="connsiteX161" fmla="*/ 3356230 w 6226010"/>
              <a:gd name="connsiteY161" fmla="*/ 5299305 h 5756219"/>
              <a:gd name="connsiteX162" fmla="*/ 3329053 w 6226010"/>
              <a:gd name="connsiteY162" fmla="*/ 5285717 h 5756219"/>
              <a:gd name="connsiteX163" fmla="*/ 3323618 w 6226010"/>
              <a:gd name="connsiteY163" fmla="*/ 5280281 h 5756219"/>
              <a:gd name="connsiteX164" fmla="*/ 3326335 w 6226010"/>
              <a:gd name="connsiteY164" fmla="*/ 5258541 h 5756219"/>
              <a:gd name="connsiteX165" fmla="*/ 3606248 w 6226010"/>
              <a:gd name="connsiteY165" fmla="*/ 5253104 h 5756219"/>
              <a:gd name="connsiteX166" fmla="*/ 3619836 w 6226010"/>
              <a:gd name="connsiteY166" fmla="*/ 5266692 h 5756219"/>
              <a:gd name="connsiteX167" fmla="*/ 3619836 w 6226010"/>
              <a:gd name="connsiteY167" fmla="*/ 5288432 h 5756219"/>
              <a:gd name="connsiteX168" fmla="*/ 3636142 w 6226010"/>
              <a:gd name="connsiteY168" fmla="*/ 5296585 h 5756219"/>
              <a:gd name="connsiteX169" fmla="*/ 3627989 w 6226010"/>
              <a:gd name="connsiteY169" fmla="*/ 5326479 h 5756219"/>
              <a:gd name="connsiteX170" fmla="*/ 3644295 w 6226010"/>
              <a:gd name="connsiteY170" fmla="*/ 5348219 h 5756219"/>
              <a:gd name="connsiteX171" fmla="*/ 3627989 w 6226010"/>
              <a:gd name="connsiteY171" fmla="*/ 5348219 h 5756219"/>
              <a:gd name="connsiteX172" fmla="*/ 3627989 w 6226010"/>
              <a:gd name="connsiteY172" fmla="*/ 5369960 h 5756219"/>
              <a:gd name="connsiteX173" fmla="*/ 3666035 w 6226010"/>
              <a:gd name="connsiteY173" fmla="*/ 5369960 h 5756219"/>
              <a:gd name="connsiteX174" fmla="*/ 3685058 w 6226010"/>
              <a:gd name="connsiteY174" fmla="*/ 5380831 h 5756219"/>
              <a:gd name="connsiteX175" fmla="*/ 3674188 w 6226010"/>
              <a:gd name="connsiteY175" fmla="*/ 5391701 h 5756219"/>
              <a:gd name="connsiteX176" fmla="*/ 3714952 w 6226010"/>
              <a:gd name="connsiteY176" fmla="*/ 5391701 h 5756219"/>
              <a:gd name="connsiteX177" fmla="*/ 3720387 w 6226010"/>
              <a:gd name="connsiteY177" fmla="*/ 5397136 h 5756219"/>
              <a:gd name="connsiteX178" fmla="*/ 3674188 w 6226010"/>
              <a:gd name="connsiteY178" fmla="*/ 5405289 h 5756219"/>
              <a:gd name="connsiteX179" fmla="*/ 3750281 w 6226010"/>
              <a:gd name="connsiteY179" fmla="*/ 5424312 h 5756219"/>
              <a:gd name="connsiteX180" fmla="*/ 3766586 w 6226010"/>
              <a:gd name="connsiteY180" fmla="*/ 5437900 h 5756219"/>
              <a:gd name="connsiteX181" fmla="*/ 3758433 w 6226010"/>
              <a:gd name="connsiteY181" fmla="*/ 5451488 h 5756219"/>
              <a:gd name="connsiteX182" fmla="*/ 3769304 w 6226010"/>
              <a:gd name="connsiteY182" fmla="*/ 5465076 h 5756219"/>
              <a:gd name="connsiteX183" fmla="*/ 3761151 w 6226010"/>
              <a:gd name="connsiteY183" fmla="*/ 5478664 h 5756219"/>
              <a:gd name="connsiteX184" fmla="*/ 3769304 w 6226010"/>
              <a:gd name="connsiteY184" fmla="*/ 5484099 h 5756219"/>
              <a:gd name="connsiteX185" fmla="*/ 3676906 w 6226010"/>
              <a:gd name="connsiteY185" fmla="*/ 5467794 h 5756219"/>
              <a:gd name="connsiteX186" fmla="*/ 3687776 w 6226010"/>
              <a:gd name="connsiteY186" fmla="*/ 5429747 h 5756219"/>
              <a:gd name="connsiteX187" fmla="*/ 3671470 w 6226010"/>
              <a:gd name="connsiteY187" fmla="*/ 5440618 h 5756219"/>
              <a:gd name="connsiteX188" fmla="*/ 3649730 w 6226010"/>
              <a:gd name="connsiteY188" fmla="*/ 5418877 h 5756219"/>
              <a:gd name="connsiteX189" fmla="*/ 3644295 w 6226010"/>
              <a:gd name="connsiteY189" fmla="*/ 5437900 h 5756219"/>
              <a:gd name="connsiteX190" fmla="*/ 3622554 w 6226010"/>
              <a:gd name="connsiteY190" fmla="*/ 5443335 h 5756219"/>
              <a:gd name="connsiteX191" fmla="*/ 3598095 w 6226010"/>
              <a:gd name="connsiteY191" fmla="*/ 5323761 h 5756219"/>
              <a:gd name="connsiteX192" fmla="*/ 3606248 w 6226010"/>
              <a:gd name="connsiteY192" fmla="*/ 5331914 h 5756219"/>
              <a:gd name="connsiteX193" fmla="*/ 3611683 w 6226010"/>
              <a:gd name="connsiteY193" fmla="*/ 5315608 h 5756219"/>
              <a:gd name="connsiteX194" fmla="*/ 3595378 w 6226010"/>
              <a:gd name="connsiteY194" fmla="*/ 5310173 h 5756219"/>
              <a:gd name="connsiteX195" fmla="*/ 3606248 w 6226010"/>
              <a:gd name="connsiteY195" fmla="*/ 5299303 h 5756219"/>
              <a:gd name="connsiteX196" fmla="*/ 3598095 w 6226010"/>
              <a:gd name="connsiteY196" fmla="*/ 5280280 h 5756219"/>
              <a:gd name="connsiteX197" fmla="*/ 3606248 w 6226010"/>
              <a:gd name="connsiteY197" fmla="*/ 5253104 h 5756219"/>
              <a:gd name="connsiteX198" fmla="*/ 3475804 w 6226010"/>
              <a:gd name="connsiteY198" fmla="*/ 5247670 h 5756219"/>
              <a:gd name="connsiteX199" fmla="*/ 3489392 w 6226010"/>
              <a:gd name="connsiteY199" fmla="*/ 5269411 h 5756219"/>
              <a:gd name="connsiteX200" fmla="*/ 3475804 w 6226010"/>
              <a:gd name="connsiteY200" fmla="*/ 5247670 h 5756219"/>
              <a:gd name="connsiteX201" fmla="*/ 3432322 w 6226010"/>
              <a:gd name="connsiteY201" fmla="*/ 5231365 h 5756219"/>
              <a:gd name="connsiteX202" fmla="*/ 3437758 w 6226010"/>
              <a:gd name="connsiteY202" fmla="*/ 5255823 h 5756219"/>
              <a:gd name="connsiteX203" fmla="*/ 3388840 w 6226010"/>
              <a:gd name="connsiteY203" fmla="*/ 5239517 h 5756219"/>
              <a:gd name="connsiteX204" fmla="*/ 3432322 w 6226010"/>
              <a:gd name="connsiteY204" fmla="*/ 5231365 h 5756219"/>
              <a:gd name="connsiteX205" fmla="*/ 3584508 w 6226010"/>
              <a:gd name="connsiteY205" fmla="*/ 5225929 h 5756219"/>
              <a:gd name="connsiteX206" fmla="*/ 3595378 w 6226010"/>
              <a:gd name="connsiteY206" fmla="*/ 5236799 h 5756219"/>
              <a:gd name="connsiteX207" fmla="*/ 3589943 w 6226010"/>
              <a:gd name="connsiteY207" fmla="*/ 5261257 h 5756219"/>
              <a:gd name="connsiteX208" fmla="*/ 3584508 w 6226010"/>
              <a:gd name="connsiteY208" fmla="*/ 5225929 h 5756219"/>
              <a:gd name="connsiteX209" fmla="*/ 3462216 w 6226010"/>
              <a:gd name="connsiteY209" fmla="*/ 5225929 h 5756219"/>
              <a:gd name="connsiteX210" fmla="*/ 3467651 w 6226010"/>
              <a:gd name="connsiteY210" fmla="*/ 5228646 h 5756219"/>
              <a:gd name="connsiteX211" fmla="*/ 3467651 w 6226010"/>
              <a:gd name="connsiteY211" fmla="*/ 5234082 h 5756219"/>
              <a:gd name="connsiteX212" fmla="*/ 3456781 w 6226010"/>
              <a:gd name="connsiteY212" fmla="*/ 5239517 h 5756219"/>
              <a:gd name="connsiteX213" fmla="*/ 3462216 w 6226010"/>
              <a:gd name="connsiteY213" fmla="*/ 5225929 h 5756219"/>
              <a:gd name="connsiteX214" fmla="*/ 3448629 w 6226010"/>
              <a:gd name="connsiteY214" fmla="*/ 5206906 h 5756219"/>
              <a:gd name="connsiteX215" fmla="*/ 3456781 w 6226010"/>
              <a:gd name="connsiteY215" fmla="*/ 5220494 h 5756219"/>
              <a:gd name="connsiteX216" fmla="*/ 3448629 w 6226010"/>
              <a:gd name="connsiteY216" fmla="*/ 5206906 h 5756219"/>
              <a:gd name="connsiteX217" fmla="*/ 3432323 w 6226010"/>
              <a:gd name="connsiteY217" fmla="*/ 5171577 h 5756219"/>
              <a:gd name="connsiteX218" fmla="*/ 3443193 w 6226010"/>
              <a:gd name="connsiteY218" fmla="*/ 5206905 h 5756219"/>
              <a:gd name="connsiteX219" fmla="*/ 3432323 w 6226010"/>
              <a:gd name="connsiteY219" fmla="*/ 5171577 h 5756219"/>
              <a:gd name="connsiteX220" fmla="*/ 3543744 w 6226010"/>
              <a:gd name="connsiteY220" fmla="*/ 5171576 h 5756219"/>
              <a:gd name="connsiteX221" fmla="*/ 3546461 w 6226010"/>
              <a:gd name="connsiteY221" fmla="*/ 5174293 h 5756219"/>
              <a:gd name="connsiteX222" fmla="*/ 3538308 w 6226010"/>
              <a:gd name="connsiteY222" fmla="*/ 5258539 h 5756219"/>
              <a:gd name="connsiteX223" fmla="*/ 3502979 w 6226010"/>
              <a:gd name="connsiteY223" fmla="*/ 5277562 h 5756219"/>
              <a:gd name="connsiteX224" fmla="*/ 3489391 w 6226010"/>
              <a:gd name="connsiteY224" fmla="*/ 5228645 h 5756219"/>
              <a:gd name="connsiteX225" fmla="*/ 3508414 w 6226010"/>
              <a:gd name="connsiteY225" fmla="*/ 5223210 h 5756219"/>
              <a:gd name="connsiteX226" fmla="*/ 3497544 w 6226010"/>
              <a:gd name="connsiteY226" fmla="*/ 5204187 h 5756219"/>
              <a:gd name="connsiteX227" fmla="*/ 3543744 w 6226010"/>
              <a:gd name="connsiteY227" fmla="*/ 5171576 h 5756219"/>
              <a:gd name="connsiteX228" fmla="*/ 3535591 w 6226010"/>
              <a:gd name="connsiteY228" fmla="*/ 5062874 h 5756219"/>
              <a:gd name="connsiteX229" fmla="*/ 3549180 w 6226010"/>
              <a:gd name="connsiteY229" fmla="*/ 5065591 h 5756219"/>
              <a:gd name="connsiteX230" fmla="*/ 3557332 w 6226010"/>
              <a:gd name="connsiteY230" fmla="*/ 5076462 h 5756219"/>
              <a:gd name="connsiteX231" fmla="*/ 3549180 w 6226010"/>
              <a:gd name="connsiteY231" fmla="*/ 5092767 h 5756219"/>
              <a:gd name="connsiteX232" fmla="*/ 3543743 w 6226010"/>
              <a:gd name="connsiteY232" fmla="*/ 5090050 h 5756219"/>
              <a:gd name="connsiteX233" fmla="*/ 3535591 w 6226010"/>
              <a:gd name="connsiteY233" fmla="*/ 5062874 h 5756219"/>
              <a:gd name="connsiteX234" fmla="*/ 3956819 w 6226010"/>
              <a:gd name="connsiteY234" fmla="*/ 5032979 h 5756219"/>
              <a:gd name="connsiteX235" fmla="*/ 3964971 w 6226010"/>
              <a:gd name="connsiteY235" fmla="*/ 5032979 h 5756219"/>
              <a:gd name="connsiteX236" fmla="*/ 3964971 w 6226010"/>
              <a:gd name="connsiteY236" fmla="*/ 5041132 h 5756219"/>
              <a:gd name="connsiteX237" fmla="*/ 3956819 w 6226010"/>
              <a:gd name="connsiteY237" fmla="*/ 5052003 h 5756219"/>
              <a:gd name="connsiteX238" fmla="*/ 4000300 w 6226010"/>
              <a:gd name="connsiteY238" fmla="*/ 5030811 h 5756219"/>
              <a:gd name="connsiteX239" fmla="*/ 4003018 w 6226010"/>
              <a:gd name="connsiteY239" fmla="*/ 5038416 h 5756219"/>
              <a:gd name="connsiteX240" fmla="*/ 3997583 w 6226010"/>
              <a:gd name="connsiteY240" fmla="*/ 5035698 h 5756219"/>
              <a:gd name="connsiteX241" fmla="*/ 4000300 w 6226010"/>
              <a:gd name="connsiteY241" fmla="*/ 5032980 h 5756219"/>
              <a:gd name="connsiteX242" fmla="*/ 3869854 w 6226010"/>
              <a:gd name="connsiteY242" fmla="*/ 5030261 h 5756219"/>
              <a:gd name="connsiteX243" fmla="*/ 3839961 w 6226010"/>
              <a:gd name="connsiteY243" fmla="*/ 5038414 h 5756219"/>
              <a:gd name="connsiteX244" fmla="*/ 3839961 w 6226010"/>
              <a:gd name="connsiteY244" fmla="*/ 5046567 h 5756219"/>
              <a:gd name="connsiteX245" fmla="*/ 3869854 w 6226010"/>
              <a:gd name="connsiteY245" fmla="*/ 5046567 h 5756219"/>
              <a:gd name="connsiteX246" fmla="*/ 4000300 w 6226010"/>
              <a:gd name="connsiteY246" fmla="*/ 5021994 h 5756219"/>
              <a:gd name="connsiteX247" fmla="*/ 4000300 w 6226010"/>
              <a:gd name="connsiteY247" fmla="*/ 5030811 h 5756219"/>
              <a:gd name="connsiteX248" fmla="*/ 3998389 w 6226010"/>
              <a:gd name="connsiteY248" fmla="*/ 5025465 h 5756219"/>
              <a:gd name="connsiteX249" fmla="*/ 3998601 w 6226010"/>
              <a:gd name="connsiteY249" fmla="*/ 5022450 h 5756219"/>
              <a:gd name="connsiteX250" fmla="*/ 4000300 w 6226010"/>
              <a:gd name="connsiteY250" fmla="*/ 5016675 h 5756219"/>
              <a:gd name="connsiteX251" fmla="*/ 4000342 w 6226010"/>
              <a:gd name="connsiteY251" fmla="*/ 5021983 h 5756219"/>
              <a:gd name="connsiteX252" fmla="*/ 4000300 w 6226010"/>
              <a:gd name="connsiteY252" fmla="*/ 5021994 h 5756219"/>
              <a:gd name="connsiteX253" fmla="*/ 1247376 w 6226010"/>
              <a:gd name="connsiteY253" fmla="*/ 5013956 h 5756219"/>
              <a:gd name="connsiteX254" fmla="*/ 1252983 w 6226010"/>
              <a:gd name="connsiteY254" fmla="*/ 5016733 h 5756219"/>
              <a:gd name="connsiteX255" fmla="*/ 1252811 w 6226010"/>
              <a:gd name="connsiteY255" fmla="*/ 5016674 h 5756219"/>
              <a:gd name="connsiteX256" fmla="*/ 1247376 w 6226010"/>
              <a:gd name="connsiteY256" fmla="*/ 5013956 h 5756219"/>
              <a:gd name="connsiteX257" fmla="*/ 3935077 w 6226010"/>
              <a:gd name="connsiteY257" fmla="*/ 5000369 h 5756219"/>
              <a:gd name="connsiteX258" fmla="*/ 3956819 w 6226010"/>
              <a:gd name="connsiteY258" fmla="*/ 5008521 h 5756219"/>
              <a:gd name="connsiteX259" fmla="*/ 3935077 w 6226010"/>
              <a:gd name="connsiteY259" fmla="*/ 5008521 h 5756219"/>
              <a:gd name="connsiteX260" fmla="*/ 3780174 w 6226010"/>
              <a:gd name="connsiteY260" fmla="*/ 4975909 h 5756219"/>
              <a:gd name="connsiteX261" fmla="*/ 3788327 w 6226010"/>
              <a:gd name="connsiteY261" fmla="*/ 5005803 h 5756219"/>
              <a:gd name="connsiteX262" fmla="*/ 3801915 w 6226010"/>
              <a:gd name="connsiteY262" fmla="*/ 4975909 h 5756219"/>
              <a:gd name="connsiteX263" fmla="*/ 3918771 w 6226010"/>
              <a:gd name="connsiteY263" fmla="*/ 4954170 h 5756219"/>
              <a:gd name="connsiteX264" fmla="*/ 3948665 w 6226010"/>
              <a:gd name="connsiteY264" fmla="*/ 4989498 h 5756219"/>
              <a:gd name="connsiteX265" fmla="*/ 3937795 w 6226010"/>
              <a:gd name="connsiteY265" fmla="*/ 4984063 h 5756219"/>
              <a:gd name="connsiteX266" fmla="*/ 3318183 w 6226010"/>
              <a:gd name="connsiteY266" fmla="*/ 4954170 h 5756219"/>
              <a:gd name="connsiteX267" fmla="*/ 3367100 w 6226010"/>
              <a:gd name="connsiteY267" fmla="*/ 4959605 h 5756219"/>
              <a:gd name="connsiteX268" fmla="*/ 3301877 w 6226010"/>
              <a:gd name="connsiteY268" fmla="*/ 4997651 h 5756219"/>
              <a:gd name="connsiteX269" fmla="*/ 3291007 w 6226010"/>
              <a:gd name="connsiteY269" fmla="*/ 4989498 h 5756219"/>
              <a:gd name="connsiteX270" fmla="*/ 3318183 w 6226010"/>
              <a:gd name="connsiteY270" fmla="*/ 4954170 h 5756219"/>
              <a:gd name="connsiteX271" fmla="*/ 3201326 w 6226010"/>
              <a:gd name="connsiteY271" fmla="*/ 4937864 h 5756219"/>
              <a:gd name="connsiteX272" fmla="*/ 3239373 w 6226010"/>
              <a:gd name="connsiteY272" fmla="*/ 4992216 h 5756219"/>
              <a:gd name="connsiteX273" fmla="*/ 3233938 w 6226010"/>
              <a:gd name="connsiteY273" fmla="*/ 5008521 h 5756219"/>
              <a:gd name="connsiteX274" fmla="*/ 3204044 w 6226010"/>
              <a:gd name="connsiteY274" fmla="*/ 4978628 h 5756219"/>
              <a:gd name="connsiteX275" fmla="*/ 3190456 w 6226010"/>
              <a:gd name="connsiteY275" fmla="*/ 4962322 h 5756219"/>
              <a:gd name="connsiteX276" fmla="*/ 3206761 w 6226010"/>
              <a:gd name="connsiteY276" fmla="*/ 4954169 h 5756219"/>
              <a:gd name="connsiteX277" fmla="*/ 3201326 w 6226010"/>
              <a:gd name="connsiteY277" fmla="*/ 4940581 h 5756219"/>
              <a:gd name="connsiteX278" fmla="*/ 3489391 w 6226010"/>
              <a:gd name="connsiteY278" fmla="*/ 4932428 h 5756219"/>
              <a:gd name="connsiteX279" fmla="*/ 3511131 w 6226010"/>
              <a:gd name="connsiteY279" fmla="*/ 5043850 h 5756219"/>
              <a:gd name="connsiteX280" fmla="*/ 3497543 w 6226010"/>
              <a:gd name="connsiteY280" fmla="*/ 5052003 h 5756219"/>
              <a:gd name="connsiteX281" fmla="*/ 3535590 w 6226010"/>
              <a:gd name="connsiteY281" fmla="*/ 5117225 h 5756219"/>
              <a:gd name="connsiteX282" fmla="*/ 3535590 w 6226010"/>
              <a:gd name="connsiteY282" fmla="*/ 5144401 h 5756219"/>
              <a:gd name="connsiteX283" fmla="*/ 3481238 w 6226010"/>
              <a:gd name="connsiteY283" fmla="*/ 5193317 h 5756219"/>
              <a:gd name="connsiteX284" fmla="*/ 3464932 w 6226010"/>
              <a:gd name="connsiteY284" fmla="*/ 5177012 h 5756219"/>
              <a:gd name="connsiteX285" fmla="*/ 3481238 w 6226010"/>
              <a:gd name="connsiteY285" fmla="*/ 5141683 h 5756219"/>
              <a:gd name="connsiteX286" fmla="*/ 3456780 w 6226010"/>
              <a:gd name="connsiteY286" fmla="*/ 5157989 h 5756219"/>
              <a:gd name="connsiteX287" fmla="*/ 3424168 w 6226010"/>
              <a:gd name="connsiteY287" fmla="*/ 5125378 h 5756219"/>
              <a:gd name="connsiteX288" fmla="*/ 3421451 w 6226010"/>
              <a:gd name="connsiteY288" fmla="*/ 5141683 h 5756219"/>
              <a:gd name="connsiteX289" fmla="*/ 3402428 w 6226010"/>
              <a:gd name="connsiteY289" fmla="*/ 5125378 h 5756219"/>
              <a:gd name="connsiteX290" fmla="*/ 3407863 w 6226010"/>
              <a:gd name="connsiteY290" fmla="*/ 5174294 h 5756219"/>
              <a:gd name="connsiteX291" fmla="*/ 3383405 w 6226010"/>
              <a:gd name="connsiteY291" fmla="*/ 5168859 h 5756219"/>
              <a:gd name="connsiteX292" fmla="*/ 3429604 w 6226010"/>
              <a:gd name="connsiteY292" fmla="*/ 5223211 h 5756219"/>
              <a:gd name="connsiteX293" fmla="*/ 3377969 w 6226010"/>
              <a:gd name="connsiteY293" fmla="*/ 5225928 h 5756219"/>
              <a:gd name="connsiteX294" fmla="*/ 3372534 w 6226010"/>
              <a:gd name="connsiteY294" fmla="*/ 5206905 h 5756219"/>
              <a:gd name="connsiteX295" fmla="*/ 3358946 w 6226010"/>
              <a:gd name="connsiteY295" fmla="*/ 5236799 h 5756219"/>
              <a:gd name="connsiteX296" fmla="*/ 3312747 w 6226010"/>
              <a:gd name="connsiteY296" fmla="*/ 5242234 h 5756219"/>
              <a:gd name="connsiteX297" fmla="*/ 3326335 w 6226010"/>
              <a:gd name="connsiteY297" fmla="*/ 5215058 h 5756219"/>
              <a:gd name="connsiteX298" fmla="*/ 3304594 w 6226010"/>
              <a:gd name="connsiteY298" fmla="*/ 5160706 h 5756219"/>
              <a:gd name="connsiteX299" fmla="*/ 3310030 w 6226010"/>
              <a:gd name="connsiteY299" fmla="*/ 5114507 h 5756219"/>
              <a:gd name="connsiteX300" fmla="*/ 3288289 w 6226010"/>
              <a:gd name="connsiteY300" fmla="*/ 5098202 h 5756219"/>
              <a:gd name="connsiteX301" fmla="*/ 3293724 w 6226010"/>
              <a:gd name="connsiteY301" fmla="*/ 5084614 h 5756219"/>
              <a:gd name="connsiteX302" fmla="*/ 3288289 w 6226010"/>
              <a:gd name="connsiteY302" fmla="*/ 5068308 h 5756219"/>
              <a:gd name="connsiteX303" fmla="*/ 3250242 w 6226010"/>
              <a:gd name="connsiteY303" fmla="*/ 5100919 h 5756219"/>
              <a:gd name="connsiteX304" fmla="*/ 3228502 w 6226010"/>
              <a:gd name="connsiteY304" fmla="*/ 5081896 h 5756219"/>
              <a:gd name="connsiteX305" fmla="*/ 3233937 w 6226010"/>
              <a:gd name="connsiteY305" fmla="*/ 5068308 h 5756219"/>
              <a:gd name="connsiteX306" fmla="*/ 3291006 w 6226010"/>
              <a:gd name="connsiteY306" fmla="*/ 5038415 h 5756219"/>
              <a:gd name="connsiteX307" fmla="*/ 3418733 w 6226010"/>
              <a:gd name="connsiteY307" fmla="*/ 5092767 h 5756219"/>
              <a:gd name="connsiteX308" fmla="*/ 3269266 w 6226010"/>
              <a:gd name="connsiteY308" fmla="*/ 5035697 h 5756219"/>
              <a:gd name="connsiteX309" fmla="*/ 3274701 w 6226010"/>
              <a:gd name="connsiteY309" fmla="*/ 5013957 h 5756219"/>
              <a:gd name="connsiteX310" fmla="*/ 3448627 w 6226010"/>
              <a:gd name="connsiteY310" fmla="*/ 4989498 h 5756219"/>
              <a:gd name="connsiteX311" fmla="*/ 3473085 w 6226010"/>
              <a:gd name="connsiteY311" fmla="*/ 5019392 h 5756219"/>
              <a:gd name="connsiteX312" fmla="*/ 3489391 w 6226010"/>
              <a:gd name="connsiteY312" fmla="*/ 4932428 h 5756219"/>
              <a:gd name="connsiteX313" fmla="*/ 3826373 w 6226010"/>
              <a:gd name="connsiteY313" fmla="*/ 4929710 h 5756219"/>
              <a:gd name="connsiteX314" fmla="*/ 3826373 w 6226010"/>
              <a:gd name="connsiteY314" fmla="*/ 4951451 h 5756219"/>
              <a:gd name="connsiteX315" fmla="*/ 3848114 w 6226010"/>
              <a:gd name="connsiteY315" fmla="*/ 4951451 h 5756219"/>
              <a:gd name="connsiteX316" fmla="*/ 3848114 w 6226010"/>
              <a:gd name="connsiteY316" fmla="*/ 4929710 h 5756219"/>
              <a:gd name="connsiteX317" fmla="*/ 3739410 w 6226010"/>
              <a:gd name="connsiteY317" fmla="*/ 4929710 h 5756219"/>
              <a:gd name="connsiteX318" fmla="*/ 3742128 w 6226010"/>
              <a:gd name="connsiteY318" fmla="*/ 4946016 h 5756219"/>
              <a:gd name="connsiteX319" fmla="*/ 3755715 w 6226010"/>
              <a:gd name="connsiteY319" fmla="*/ 4932428 h 5756219"/>
              <a:gd name="connsiteX320" fmla="*/ 3445910 w 6226010"/>
              <a:gd name="connsiteY320" fmla="*/ 4916124 h 5756219"/>
              <a:gd name="connsiteX321" fmla="*/ 3443193 w 6226010"/>
              <a:gd name="connsiteY321" fmla="*/ 4962323 h 5756219"/>
              <a:gd name="connsiteX322" fmla="*/ 3372534 w 6226010"/>
              <a:gd name="connsiteY322" fmla="*/ 4962323 h 5756219"/>
              <a:gd name="connsiteX323" fmla="*/ 3361664 w 6226010"/>
              <a:gd name="connsiteY323" fmla="*/ 4932429 h 5756219"/>
              <a:gd name="connsiteX324" fmla="*/ 3445910 w 6226010"/>
              <a:gd name="connsiteY324" fmla="*/ 4916124 h 5756219"/>
              <a:gd name="connsiteX325" fmla="*/ 4030194 w 6226010"/>
              <a:gd name="connsiteY325" fmla="*/ 4907969 h 5756219"/>
              <a:gd name="connsiteX326" fmla="*/ 4046499 w 6226010"/>
              <a:gd name="connsiteY326" fmla="*/ 4924275 h 5756219"/>
              <a:gd name="connsiteX327" fmla="*/ 4054652 w 6226010"/>
              <a:gd name="connsiteY327" fmla="*/ 4907969 h 5756219"/>
              <a:gd name="connsiteX328" fmla="*/ 3763868 w 6226010"/>
              <a:gd name="connsiteY328" fmla="*/ 4899816 h 5756219"/>
              <a:gd name="connsiteX329" fmla="*/ 3780174 w 6226010"/>
              <a:gd name="connsiteY329" fmla="*/ 4937863 h 5756219"/>
              <a:gd name="connsiteX330" fmla="*/ 3801915 w 6226010"/>
              <a:gd name="connsiteY330" fmla="*/ 4929710 h 5756219"/>
              <a:gd name="connsiteX331" fmla="*/ 3801915 w 6226010"/>
              <a:gd name="connsiteY331" fmla="*/ 4946016 h 5756219"/>
              <a:gd name="connsiteX332" fmla="*/ 3818220 w 6226010"/>
              <a:gd name="connsiteY332" fmla="*/ 4916122 h 5756219"/>
              <a:gd name="connsiteX333" fmla="*/ 3763868 w 6226010"/>
              <a:gd name="connsiteY333" fmla="*/ 4899816 h 5756219"/>
              <a:gd name="connsiteX334" fmla="*/ 3244809 w 6226010"/>
              <a:gd name="connsiteY334" fmla="*/ 4894383 h 5756219"/>
              <a:gd name="connsiteX335" fmla="*/ 3274702 w 6226010"/>
              <a:gd name="connsiteY335" fmla="*/ 4935146 h 5756219"/>
              <a:gd name="connsiteX336" fmla="*/ 3244809 w 6226010"/>
              <a:gd name="connsiteY336" fmla="*/ 4986781 h 5756219"/>
              <a:gd name="connsiteX337" fmla="*/ 3204044 w 6226010"/>
              <a:gd name="connsiteY337" fmla="*/ 4924276 h 5756219"/>
              <a:gd name="connsiteX338" fmla="*/ 3212196 w 6226010"/>
              <a:gd name="connsiteY338" fmla="*/ 4905253 h 5756219"/>
              <a:gd name="connsiteX339" fmla="*/ 3209479 w 6226010"/>
              <a:gd name="connsiteY339" fmla="*/ 4905253 h 5756219"/>
              <a:gd name="connsiteX340" fmla="*/ 3244809 w 6226010"/>
              <a:gd name="connsiteY340" fmla="*/ 4894383 h 5756219"/>
              <a:gd name="connsiteX341" fmla="*/ 3630706 w 6226010"/>
              <a:gd name="connsiteY341" fmla="*/ 4869925 h 5756219"/>
              <a:gd name="connsiteX342" fmla="*/ 3655166 w 6226010"/>
              <a:gd name="connsiteY342" fmla="*/ 4872642 h 5756219"/>
              <a:gd name="connsiteX343" fmla="*/ 3655166 w 6226010"/>
              <a:gd name="connsiteY343" fmla="*/ 4883513 h 5756219"/>
              <a:gd name="connsiteX344" fmla="*/ 3649731 w 6226010"/>
              <a:gd name="connsiteY344" fmla="*/ 4883513 h 5756219"/>
              <a:gd name="connsiteX345" fmla="*/ 3638860 w 6226010"/>
              <a:gd name="connsiteY345" fmla="*/ 4891666 h 5756219"/>
              <a:gd name="connsiteX346" fmla="*/ 3627989 w 6226010"/>
              <a:gd name="connsiteY346" fmla="*/ 4883513 h 5756219"/>
              <a:gd name="connsiteX347" fmla="*/ 3633424 w 6226010"/>
              <a:gd name="connsiteY347" fmla="*/ 4875360 h 5756219"/>
              <a:gd name="connsiteX348" fmla="*/ 4032911 w 6226010"/>
              <a:gd name="connsiteY348" fmla="*/ 4867205 h 5756219"/>
              <a:gd name="connsiteX349" fmla="*/ 4008453 w 6226010"/>
              <a:gd name="connsiteY349" fmla="*/ 4888946 h 5756219"/>
              <a:gd name="connsiteX350" fmla="*/ 4049217 w 6226010"/>
              <a:gd name="connsiteY350" fmla="*/ 4891664 h 5756219"/>
              <a:gd name="connsiteX351" fmla="*/ 4070958 w 6226010"/>
              <a:gd name="connsiteY351" fmla="*/ 4883511 h 5756219"/>
              <a:gd name="connsiteX352" fmla="*/ 4041064 w 6226010"/>
              <a:gd name="connsiteY352" fmla="*/ 4867205 h 5756219"/>
              <a:gd name="connsiteX353" fmla="*/ 4041064 w 6226010"/>
              <a:gd name="connsiteY353" fmla="*/ 4883511 h 5756219"/>
              <a:gd name="connsiteX354" fmla="*/ 3772021 w 6226010"/>
              <a:gd name="connsiteY354" fmla="*/ 4853617 h 5756219"/>
              <a:gd name="connsiteX355" fmla="*/ 3772021 w 6226010"/>
              <a:gd name="connsiteY355" fmla="*/ 4891664 h 5756219"/>
              <a:gd name="connsiteX356" fmla="*/ 3777456 w 6226010"/>
              <a:gd name="connsiteY356" fmla="*/ 4883511 h 5756219"/>
              <a:gd name="connsiteX357" fmla="*/ 4106453 w 6226010"/>
              <a:gd name="connsiteY357" fmla="*/ 4848351 h 5756219"/>
              <a:gd name="connsiteX358" fmla="*/ 4104248 w 6226010"/>
              <a:gd name="connsiteY358" fmla="*/ 4849201 h 5756219"/>
              <a:gd name="connsiteX359" fmla="*/ 4076393 w 6226010"/>
              <a:gd name="connsiteY359" fmla="*/ 4856335 h 5756219"/>
              <a:gd name="connsiteX360" fmla="*/ 4106287 w 6226010"/>
              <a:gd name="connsiteY360" fmla="*/ 4853618 h 5756219"/>
              <a:gd name="connsiteX361" fmla="*/ 4111267 w 6226010"/>
              <a:gd name="connsiteY361" fmla="*/ 4853165 h 5756219"/>
              <a:gd name="connsiteX362" fmla="*/ 4253036 w 6226010"/>
              <a:gd name="connsiteY362" fmla="*/ 4848184 h 5756219"/>
              <a:gd name="connsiteX363" fmla="*/ 4255754 w 6226010"/>
              <a:gd name="connsiteY363" fmla="*/ 4853619 h 5756219"/>
              <a:gd name="connsiteX364" fmla="*/ 4225860 w 6226010"/>
              <a:gd name="connsiteY364" fmla="*/ 4869925 h 5756219"/>
              <a:gd name="connsiteX365" fmla="*/ 4217707 w 6226010"/>
              <a:gd name="connsiteY365" fmla="*/ 4883512 h 5756219"/>
              <a:gd name="connsiteX366" fmla="*/ 4209554 w 6226010"/>
              <a:gd name="connsiteY366" fmla="*/ 4878077 h 5756219"/>
              <a:gd name="connsiteX367" fmla="*/ 4253036 w 6226010"/>
              <a:gd name="connsiteY367" fmla="*/ 4848184 h 5756219"/>
              <a:gd name="connsiteX368" fmla="*/ 4113217 w 6226010"/>
              <a:gd name="connsiteY368" fmla="*/ 4845742 h 5756219"/>
              <a:gd name="connsiteX369" fmla="*/ 4106887 w 6226010"/>
              <a:gd name="connsiteY369" fmla="*/ 4848183 h 5756219"/>
              <a:gd name="connsiteX370" fmla="*/ 4114438 w 6226010"/>
              <a:gd name="connsiteY370" fmla="*/ 4848183 h 5756219"/>
              <a:gd name="connsiteX371" fmla="*/ 3532873 w 6226010"/>
              <a:gd name="connsiteY371" fmla="*/ 4842748 h 5756219"/>
              <a:gd name="connsiteX372" fmla="*/ 3538308 w 6226010"/>
              <a:gd name="connsiteY372" fmla="*/ 4845465 h 5756219"/>
              <a:gd name="connsiteX373" fmla="*/ 3541025 w 6226010"/>
              <a:gd name="connsiteY373" fmla="*/ 4856336 h 5756219"/>
              <a:gd name="connsiteX374" fmla="*/ 3565484 w 6226010"/>
              <a:gd name="connsiteY374" fmla="*/ 4867206 h 5756219"/>
              <a:gd name="connsiteX375" fmla="*/ 3565484 w 6226010"/>
              <a:gd name="connsiteY375" fmla="*/ 4916123 h 5756219"/>
              <a:gd name="connsiteX376" fmla="*/ 3581789 w 6226010"/>
              <a:gd name="connsiteY376" fmla="*/ 4886229 h 5756219"/>
              <a:gd name="connsiteX377" fmla="*/ 3644294 w 6226010"/>
              <a:gd name="connsiteY377" fmla="*/ 4935146 h 5756219"/>
              <a:gd name="connsiteX378" fmla="*/ 3638859 w 6226010"/>
              <a:gd name="connsiteY378" fmla="*/ 4956887 h 5756219"/>
              <a:gd name="connsiteX379" fmla="*/ 3637953 w 6226010"/>
              <a:gd name="connsiteY379" fmla="*/ 4955830 h 5756219"/>
              <a:gd name="connsiteX380" fmla="*/ 3638859 w 6226010"/>
              <a:gd name="connsiteY380" fmla="*/ 4954169 h 5756219"/>
              <a:gd name="connsiteX381" fmla="*/ 3636821 w 6226010"/>
              <a:gd name="connsiteY381" fmla="*/ 4954509 h 5756219"/>
              <a:gd name="connsiteX382" fmla="*/ 3637953 w 6226010"/>
              <a:gd name="connsiteY382" fmla="*/ 4955830 h 5756219"/>
              <a:gd name="connsiteX383" fmla="*/ 3630706 w 6226010"/>
              <a:gd name="connsiteY383" fmla="*/ 4969116 h 5756219"/>
              <a:gd name="connsiteX384" fmla="*/ 3622553 w 6226010"/>
              <a:gd name="connsiteY384" fmla="*/ 4984062 h 5756219"/>
              <a:gd name="connsiteX385" fmla="*/ 3638859 w 6226010"/>
              <a:gd name="connsiteY385" fmla="*/ 4994933 h 5756219"/>
              <a:gd name="connsiteX386" fmla="*/ 3633424 w 6226010"/>
              <a:gd name="connsiteY386" fmla="*/ 5038414 h 5756219"/>
              <a:gd name="connsiteX387" fmla="*/ 3627988 w 6226010"/>
              <a:gd name="connsiteY387" fmla="*/ 5030261 h 5756219"/>
              <a:gd name="connsiteX388" fmla="*/ 3611683 w 6226010"/>
              <a:gd name="connsiteY388" fmla="*/ 5046567 h 5756219"/>
              <a:gd name="connsiteX389" fmla="*/ 3630706 w 6226010"/>
              <a:gd name="connsiteY389" fmla="*/ 5046567 h 5756219"/>
              <a:gd name="connsiteX390" fmla="*/ 3630706 w 6226010"/>
              <a:gd name="connsiteY390" fmla="*/ 5054720 h 5756219"/>
              <a:gd name="connsiteX391" fmla="*/ 3627988 w 6226010"/>
              <a:gd name="connsiteY391" fmla="*/ 5054720 h 5756219"/>
              <a:gd name="connsiteX392" fmla="*/ 3627988 w 6226010"/>
              <a:gd name="connsiteY392" fmla="*/ 5057437 h 5756219"/>
              <a:gd name="connsiteX393" fmla="*/ 3625271 w 6226010"/>
              <a:gd name="connsiteY393" fmla="*/ 5076460 h 5756219"/>
              <a:gd name="connsiteX394" fmla="*/ 3611683 w 6226010"/>
              <a:gd name="connsiteY394" fmla="*/ 5062873 h 5756219"/>
              <a:gd name="connsiteX395" fmla="*/ 3598095 w 6226010"/>
              <a:gd name="connsiteY395" fmla="*/ 5071025 h 5756219"/>
              <a:gd name="connsiteX396" fmla="*/ 3598095 w 6226010"/>
              <a:gd name="connsiteY396" fmla="*/ 5054720 h 5756219"/>
              <a:gd name="connsiteX397" fmla="*/ 3581789 w 6226010"/>
              <a:gd name="connsiteY397" fmla="*/ 5054720 h 5756219"/>
              <a:gd name="connsiteX398" fmla="*/ 3587224 w 6226010"/>
              <a:gd name="connsiteY398" fmla="*/ 5041132 h 5756219"/>
              <a:gd name="connsiteX399" fmla="*/ 3584507 w 6226010"/>
              <a:gd name="connsiteY399" fmla="*/ 5016673 h 5756219"/>
              <a:gd name="connsiteX400" fmla="*/ 3560049 w 6226010"/>
              <a:gd name="connsiteY400" fmla="*/ 5024826 h 5756219"/>
              <a:gd name="connsiteX401" fmla="*/ 3560049 w 6226010"/>
              <a:gd name="connsiteY401" fmla="*/ 5041132 h 5756219"/>
              <a:gd name="connsiteX402" fmla="*/ 3546461 w 6226010"/>
              <a:gd name="connsiteY402" fmla="*/ 5032979 h 5756219"/>
              <a:gd name="connsiteX403" fmla="*/ 3538308 w 6226010"/>
              <a:gd name="connsiteY403" fmla="*/ 5062873 h 5756219"/>
              <a:gd name="connsiteX404" fmla="*/ 3527437 w 6226010"/>
              <a:gd name="connsiteY404" fmla="*/ 4967757 h 5756219"/>
              <a:gd name="connsiteX405" fmla="*/ 3519285 w 6226010"/>
              <a:gd name="connsiteY405" fmla="*/ 4861771 h 5756219"/>
              <a:gd name="connsiteX406" fmla="*/ 3532873 w 6226010"/>
              <a:gd name="connsiteY406" fmla="*/ 4859053 h 5756219"/>
              <a:gd name="connsiteX407" fmla="*/ 3532873 w 6226010"/>
              <a:gd name="connsiteY407" fmla="*/ 4842748 h 5756219"/>
              <a:gd name="connsiteX408" fmla="*/ 3473086 w 6226010"/>
              <a:gd name="connsiteY408" fmla="*/ 4834596 h 5756219"/>
              <a:gd name="connsiteX409" fmla="*/ 3478521 w 6226010"/>
              <a:gd name="connsiteY409" fmla="*/ 4883512 h 5756219"/>
              <a:gd name="connsiteX410" fmla="*/ 3462215 w 6226010"/>
              <a:gd name="connsiteY410" fmla="*/ 4842749 h 5756219"/>
              <a:gd name="connsiteX411" fmla="*/ 3473086 w 6226010"/>
              <a:gd name="connsiteY411" fmla="*/ 4834596 h 5756219"/>
              <a:gd name="connsiteX412" fmla="*/ 3489391 w 6226010"/>
              <a:gd name="connsiteY412" fmla="*/ 4829161 h 5756219"/>
              <a:gd name="connsiteX413" fmla="*/ 3508416 w 6226010"/>
              <a:gd name="connsiteY413" fmla="*/ 4853619 h 5756219"/>
              <a:gd name="connsiteX414" fmla="*/ 3492109 w 6226010"/>
              <a:gd name="connsiteY414" fmla="*/ 4850902 h 5756219"/>
              <a:gd name="connsiteX415" fmla="*/ 3489391 w 6226010"/>
              <a:gd name="connsiteY415" fmla="*/ 4829161 h 5756219"/>
              <a:gd name="connsiteX416" fmla="*/ 3918772 w 6226010"/>
              <a:gd name="connsiteY416" fmla="*/ 4826441 h 5756219"/>
              <a:gd name="connsiteX417" fmla="*/ 3902467 w 6226010"/>
              <a:gd name="connsiteY417" fmla="*/ 4842747 h 5756219"/>
              <a:gd name="connsiteX418" fmla="*/ 3926925 w 6226010"/>
              <a:gd name="connsiteY418" fmla="*/ 4845464 h 5756219"/>
              <a:gd name="connsiteX419" fmla="*/ 3425895 w 6226010"/>
              <a:gd name="connsiteY419" fmla="*/ 4810810 h 5756219"/>
              <a:gd name="connsiteX420" fmla="*/ 3451346 w 6226010"/>
              <a:gd name="connsiteY420" fmla="*/ 4907969 h 5756219"/>
              <a:gd name="connsiteX421" fmla="*/ 3353512 w 6226010"/>
              <a:gd name="connsiteY421" fmla="*/ 4921557 h 5756219"/>
              <a:gd name="connsiteX422" fmla="*/ 3410582 w 6226010"/>
              <a:gd name="connsiteY422" fmla="*/ 4888946 h 5756219"/>
              <a:gd name="connsiteX423" fmla="*/ 3361664 w 6226010"/>
              <a:gd name="connsiteY423" fmla="*/ 4883511 h 5756219"/>
              <a:gd name="connsiteX424" fmla="*/ 3407864 w 6226010"/>
              <a:gd name="connsiteY424" fmla="*/ 4812853 h 5756219"/>
              <a:gd name="connsiteX425" fmla="*/ 3425895 w 6226010"/>
              <a:gd name="connsiteY425" fmla="*/ 4810810 h 5756219"/>
              <a:gd name="connsiteX426" fmla="*/ 3883443 w 6226010"/>
              <a:gd name="connsiteY426" fmla="*/ 4807418 h 5756219"/>
              <a:gd name="connsiteX427" fmla="*/ 3899749 w 6226010"/>
              <a:gd name="connsiteY427" fmla="*/ 4823724 h 5756219"/>
              <a:gd name="connsiteX428" fmla="*/ 3910619 w 6226010"/>
              <a:gd name="connsiteY428" fmla="*/ 4807418 h 5756219"/>
              <a:gd name="connsiteX429" fmla="*/ 4350870 w 6226010"/>
              <a:gd name="connsiteY429" fmla="*/ 4799267 h 5756219"/>
              <a:gd name="connsiteX430" fmla="*/ 4386198 w 6226010"/>
              <a:gd name="connsiteY430" fmla="*/ 4837313 h 5756219"/>
              <a:gd name="connsiteX431" fmla="*/ 4369893 w 6226010"/>
              <a:gd name="connsiteY431" fmla="*/ 4837313 h 5756219"/>
              <a:gd name="connsiteX432" fmla="*/ 4369893 w 6226010"/>
              <a:gd name="connsiteY432" fmla="*/ 4867207 h 5756219"/>
              <a:gd name="connsiteX433" fmla="*/ 4331845 w 6226010"/>
              <a:gd name="connsiteY433" fmla="*/ 4850901 h 5756219"/>
              <a:gd name="connsiteX434" fmla="*/ 4331845 w 6226010"/>
              <a:gd name="connsiteY434" fmla="*/ 4812855 h 5756219"/>
              <a:gd name="connsiteX435" fmla="*/ 4310105 w 6226010"/>
              <a:gd name="connsiteY435" fmla="*/ 4842748 h 5756219"/>
              <a:gd name="connsiteX436" fmla="*/ 4301952 w 6226010"/>
              <a:gd name="connsiteY436" fmla="*/ 4837313 h 5756219"/>
              <a:gd name="connsiteX437" fmla="*/ 4312822 w 6226010"/>
              <a:gd name="connsiteY437" fmla="*/ 4812855 h 5756219"/>
              <a:gd name="connsiteX438" fmla="*/ 4350870 w 6226010"/>
              <a:gd name="connsiteY438" fmla="*/ 4799267 h 5756219"/>
              <a:gd name="connsiteX439" fmla="*/ 3464934 w 6226010"/>
              <a:gd name="connsiteY439" fmla="*/ 4782962 h 5756219"/>
              <a:gd name="connsiteX440" fmla="*/ 3470369 w 6226010"/>
              <a:gd name="connsiteY440" fmla="*/ 4807420 h 5756219"/>
              <a:gd name="connsiteX441" fmla="*/ 3448628 w 6226010"/>
              <a:gd name="connsiteY441" fmla="*/ 4801985 h 5756219"/>
              <a:gd name="connsiteX442" fmla="*/ 3464934 w 6226010"/>
              <a:gd name="connsiteY442" fmla="*/ 4782962 h 5756219"/>
              <a:gd name="connsiteX443" fmla="*/ 3649730 w 6226010"/>
              <a:gd name="connsiteY443" fmla="*/ 4777526 h 5756219"/>
              <a:gd name="connsiteX444" fmla="*/ 3633424 w 6226010"/>
              <a:gd name="connsiteY444" fmla="*/ 4785679 h 5756219"/>
              <a:gd name="connsiteX445" fmla="*/ 3641577 w 6226010"/>
              <a:gd name="connsiteY445" fmla="*/ 4799267 h 5756219"/>
              <a:gd name="connsiteX446" fmla="*/ 3657883 w 6226010"/>
              <a:gd name="connsiteY446" fmla="*/ 4791114 h 5756219"/>
              <a:gd name="connsiteX447" fmla="*/ 3695928 w 6226010"/>
              <a:gd name="connsiteY447" fmla="*/ 4769372 h 5756219"/>
              <a:gd name="connsiteX448" fmla="*/ 3687776 w 6226010"/>
              <a:gd name="connsiteY448" fmla="*/ 4777525 h 5756219"/>
              <a:gd name="connsiteX449" fmla="*/ 3695928 w 6226010"/>
              <a:gd name="connsiteY449" fmla="*/ 4791113 h 5756219"/>
              <a:gd name="connsiteX450" fmla="*/ 3717669 w 6226010"/>
              <a:gd name="connsiteY450" fmla="*/ 4782960 h 5756219"/>
              <a:gd name="connsiteX451" fmla="*/ 3386123 w 6226010"/>
              <a:gd name="connsiteY451" fmla="*/ 4742197 h 5756219"/>
              <a:gd name="connsiteX452" fmla="*/ 3396993 w 6226010"/>
              <a:gd name="connsiteY452" fmla="*/ 4750349 h 5756219"/>
              <a:gd name="connsiteX453" fmla="*/ 3327822 w 6226010"/>
              <a:gd name="connsiteY453" fmla="*/ 4801177 h 5756219"/>
              <a:gd name="connsiteX454" fmla="*/ 3307995 w 6226010"/>
              <a:gd name="connsiteY454" fmla="*/ 4799970 h 5756219"/>
              <a:gd name="connsiteX455" fmla="*/ 3315078 w 6226010"/>
              <a:gd name="connsiteY455" fmla="*/ 4786399 h 5756219"/>
              <a:gd name="connsiteX456" fmla="*/ 3339245 w 6226010"/>
              <a:gd name="connsiteY456" fmla="*/ 4769712 h 5756219"/>
              <a:gd name="connsiteX457" fmla="*/ 3386123 w 6226010"/>
              <a:gd name="connsiteY457" fmla="*/ 4742197 h 5756219"/>
              <a:gd name="connsiteX458" fmla="*/ 3660600 w 6226010"/>
              <a:gd name="connsiteY458" fmla="*/ 4731327 h 5756219"/>
              <a:gd name="connsiteX459" fmla="*/ 3660600 w 6226010"/>
              <a:gd name="connsiteY459" fmla="*/ 4807419 h 5756219"/>
              <a:gd name="connsiteX460" fmla="*/ 3657883 w 6226010"/>
              <a:gd name="connsiteY460" fmla="*/ 4807419 h 5756219"/>
              <a:gd name="connsiteX461" fmla="*/ 3657883 w 6226010"/>
              <a:gd name="connsiteY461" fmla="*/ 4810137 h 5756219"/>
              <a:gd name="connsiteX462" fmla="*/ 3565483 w 6226010"/>
              <a:gd name="connsiteY462" fmla="*/ 4821007 h 5756219"/>
              <a:gd name="connsiteX463" fmla="*/ 3595377 w 6226010"/>
              <a:gd name="connsiteY463" fmla="*/ 4804702 h 5756219"/>
              <a:gd name="connsiteX464" fmla="*/ 3660600 w 6226010"/>
              <a:gd name="connsiteY464" fmla="*/ 4731327 h 5756219"/>
              <a:gd name="connsiteX465" fmla="*/ 3443193 w 6226010"/>
              <a:gd name="connsiteY465" fmla="*/ 4723174 h 5756219"/>
              <a:gd name="connsiteX466" fmla="*/ 3464934 w 6226010"/>
              <a:gd name="connsiteY466" fmla="*/ 4753067 h 5756219"/>
              <a:gd name="connsiteX467" fmla="*/ 3451346 w 6226010"/>
              <a:gd name="connsiteY467" fmla="*/ 4788396 h 5756219"/>
              <a:gd name="connsiteX468" fmla="*/ 3421452 w 6226010"/>
              <a:gd name="connsiteY468" fmla="*/ 4788396 h 5756219"/>
              <a:gd name="connsiteX469" fmla="*/ 3443193 w 6226010"/>
              <a:gd name="connsiteY469" fmla="*/ 4723174 h 5756219"/>
              <a:gd name="connsiteX470" fmla="*/ 3420773 w 6226010"/>
              <a:gd name="connsiteY470" fmla="*/ 4654894 h 5756219"/>
              <a:gd name="connsiteX471" fmla="*/ 3426887 w 6226010"/>
              <a:gd name="connsiteY471" fmla="*/ 4663387 h 5756219"/>
              <a:gd name="connsiteX472" fmla="*/ 3410582 w 6226010"/>
              <a:gd name="connsiteY472" fmla="*/ 4660669 h 5756219"/>
              <a:gd name="connsiteX473" fmla="*/ 3420773 w 6226010"/>
              <a:gd name="connsiteY473" fmla="*/ 4654894 h 5756219"/>
              <a:gd name="connsiteX474" fmla="*/ 4361739 w 6226010"/>
              <a:gd name="connsiteY474" fmla="*/ 4652517 h 5756219"/>
              <a:gd name="connsiteX475" fmla="*/ 4369893 w 6226010"/>
              <a:gd name="connsiteY475" fmla="*/ 4690563 h 5756219"/>
              <a:gd name="connsiteX476" fmla="*/ 4394351 w 6226010"/>
              <a:gd name="connsiteY476" fmla="*/ 4698716 h 5756219"/>
              <a:gd name="connsiteX477" fmla="*/ 4383481 w 6226010"/>
              <a:gd name="connsiteY477" fmla="*/ 4715021 h 5756219"/>
              <a:gd name="connsiteX478" fmla="*/ 4356304 w 6226010"/>
              <a:gd name="connsiteY478" fmla="*/ 4657952 h 5756219"/>
              <a:gd name="connsiteX479" fmla="*/ 4356304 w 6226010"/>
              <a:gd name="connsiteY479" fmla="*/ 4603600 h 5756219"/>
              <a:gd name="connsiteX480" fmla="*/ 4364457 w 6226010"/>
              <a:gd name="connsiteY480" fmla="*/ 4614470 h 5756219"/>
              <a:gd name="connsiteX481" fmla="*/ 4356304 w 6226010"/>
              <a:gd name="connsiteY481" fmla="*/ 4625341 h 5756219"/>
              <a:gd name="connsiteX482" fmla="*/ 4339998 w 6226010"/>
              <a:gd name="connsiteY482" fmla="*/ 4611753 h 5756219"/>
              <a:gd name="connsiteX483" fmla="*/ 4356304 w 6226010"/>
              <a:gd name="connsiteY483" fmla="*/ 4603600 h 5756219"/>
              <a:gd name="connsiteX484" fmla="*/ 4331846 w 6226010"/>
              <a:gd name="connsiteY484" fmla="*/ 4590012 h 5756219"/>
              <a:gd name="connsiteX485" fmla="*/ 4323694 w 6226010"/>
              <a:gd name="connsiteY485" fmla="*/ 4600882 h 5756219"/>
              <a:gd name="connsiteX486" fmla="*/ 4331846 w 6226010"/>
              <a:gd name="connsiteY486" fmla="*/ 4590012 h 5756219"/>
              <a:gd name="connsiteX487" fmla="*/ 3926924 w 6226010"/>
              <a:gd name="connsiteY487" fmla="*/ 4587295 h 5756219"/>
              <a:gd name="connsiteX488" fmla="*/ 3948665 w 6226010"/>
              <a:gd name="connsiteY488" fmla="*/ 4587295 h 5756219"/>
              <a:gd name="connsiteX489" fmla="*/ 4000300 w 6226010"/>
              <a:gd name="connsiteY489" fmla="*/ 4655235 h 5756219"/>
              <a:gd name="connsiteX490" fmla="*/ 3926924 w 6226010"/>
              <a:gd name="connsiteY490" fmla="*/ 4587295 h 5756219"/>
              <a:gd name="connsiteX491" fmla="*/ 3038271 w 6226010"/>
              <a:gd name="connsiteY491" fmla="*/ 4587294 h 5756219"/>
              <a:gd name="connsiteX492" fmla="*/ 3021965 w 6226010"/>
              <a:gd name="connsiteY492" fmla="*/ 4595447 h 5756219"/>
              <a:gd name="connsiteX493" fmla="*/ 3019247 w 6226010"/>
              <a:gd name="connsiteY493" fmla="*/ 4592729 h 5756219"/>
              <a:gd name="connsiteX494" fmla="*/ 2396919 w 6226010"/>
              <a:gd name="connsiteY494" fmla="*/ 4891665 h 5756219"/>
              <a:gd name="connsiteX495" fmla="*/ 2122441 w 6226010"/>
              <a:gd name="connsiteY495" fmla="*/ 4921558 h 5756219"/>
              <a:gd name="connsiteX496" fmla="*/ 1856117 w 6226010"/>
              <a:gd name="connsiteY496" fmla="*/ 4940581 h 5756219"/>
              <a:gd name="connsiteX497" fmla="*/ 1853399 w 6226010"/>
              <a:gd name="connsiteY497" fmla="*/ 4965039 h 5756219"/>
              <a:gd name="connsiteX498" fmla="*/ 1872422 w 6226010"/>
              <a:gd name="connsiteY498" fmla="*/ 4959604 h 5756219"/>
              <a:gd name="connsiteX499" fmla="*/ 2043631 w 6226010"/>
              <a:gd name="connsiteY499" fmla="*/ 5000368 h 5756219"/>
              <a:gd name="connsiteX500" fmla="*/ 2032760 w 6226010"/>
              <a:gd name="connsiteY500" fmla="*/ 5003086 h 5756219"/>
              <a:gd name="connsiteX501" fmla="*/ 2049066 w 6226010"/>
              <a:gd name="connsiteY501" fmla="*/ 5003086 h 5756219"/>
              <a:gd name="connsiteX502" fmla="*/ 2168640 w 6226010"/>
              <a:gd name="connsiteY502" fmla="*/ 5003086 h 5756219"/>
              <a:gd name="connsiteX503" fmla="*/ 2228427 w 6226010"/>
              <a:gd name="connsiteY503" fmla="*/ 4989498 h 5756219"/>
              <a:gd name="connsiteX504" fmla="*/ 2858909 w 6226010"/>
              <a:gd name="connsiteY504" fmla="*/ 4772090 h 5756219"/>
              <a:gd name="connsiteX505" fmla="*/ 2926849 w 6226010"/>
              <a:gd name="connsiteY505" fmla="*/ 4720456 h 5756219"/>
              <a:gd name="connsiteX506" fmla="*/ 2907827 w 6226010"/>
              <a:gd name="connsiteY506" fmla="*/ 4715021 h 5756219"/>
              <a:gd name="connsiteX507" fmla="*/ 2910543 w 6226010"/>
              <a:gd name="connsiteY507" fmla="*/ 4682410 h 5756219"/>
              <a:gd name="connsiteX508" fmla="*/ 2932285 w 6226010"/>
              <a:gd name="connsiteY508" fmla="*/ 4706868 h 5756219"/>
              <a:gd name="connsiteX509" fmla="*/ 2951307 w 6226010"/>
              <a:gd name="connsiteY509" fmla="*/ 4704150 h 5756219"/>
              <a:gd name="connsiteX510" fmla="*/ 2962179 w 6226010"/>
              <a:gd name="connsiteY510" fmla="*/ 4695997 h 5756219"/>
              <a:gd name="connsiteX511" fmla="*/ 2956743 w 6226010"/>
              <a:gd name="connsiteY511" fmla="*/ 4687845 h 5756219"/>
              <a:gd name="connsiteX512" fmla="*/ 2973049 w 6226010"/>
              <a:gd name="connsiteY512" fmla="*/ 4679692 h 5756219"/>
              <a:gd name="connsiteX513" fmla="*/ 2956743 w 6226010"/>
              <a:gd name="connsiteY513" fmla="*/ 4655234 h 5756219"/>
              <a:gd name="connsiteX514" fmla="*/ 2986637 w 6226010"/>
              <a:gd name="connsiteY514" fmla="*/ 4663386 h 5756219"/>
              <a:gd name="connsiteX515" fmla="*/ 2986637 w 6226010"/>
              <a:gd name="connsiteY515" fmla="*/ 4641646 h 5756219"/>
              <a:gd name="connsiteX516" fmla="*/ 3008377 w 6226010"/>
              <a:gd name="connsiteY516" fmla="*/ 4641646 h 5756219"/>
              <a:gd name="connsiteX517" fmla="*/ 3035553 w 6226010"/>
              <a:gd name="connsiteY517" fmla="*/ 4630775 h 5756219"/>
              <a:gd name="connsiteX518" fmla="*/ 3057293 w 6226010"/>
              <a:gd name="connsiteY518" fmla="*/ 4609035 h 5756219"/>
              <a:gd name="connsiteX519" fmla="*/ 4364456 w 6226010"/>
              <a:gd name="connsiteY519" fmla="*/ 4570989 h 5756219"/>
              <a:gd name="connsiteX520" fmla="*/ 4386198 w 6226010"/>
              <a:gd name="connsiteY520" fmla="*/ 4570989 h 5756219"/>
              <a:gd name="connsiteX521" fmla="*/ 4402504 w 6226010"/>
              <a:gd name="connsiteY521" fmla="*/ 4592730 h 5756219"/>
              <a:gd name="connsiteX522" fmla="*/ 4426962 w 6226010"/>
              <a:gd name="connsiteY522" fmla="*/ 4600882 h 5756219"/>
              <a:gd name="connsiteX523" fmla="*/ 4410656 w 6226010"/>
              <a:gd name="connsiteY523" fmla="*/ 4609035 h 5756219"/>
              <a:gd name="connsiteX524" fmla="*/ 4372609 w 6226010"/>
              <a:gd name="connsiteY524" fmla="*/ 4592730 h 5756219"/>
              <a:gd name="connsiteX525" fmla="*/ 4348151 w 6226010"/>
              <a:gd name="connsiteY525" fmla="*/ 4592730 h 5756219"/>
              <a:gd name="connsiteX526" fmla="*/ 4350868 w 6226010"/>
              <a:gd name="connsiteY526" fmla="*/ 4598165 h 5756219"/>
              <a:gd name="connsiteX527" fmla="*/ 4342716 w 6226010"/>
              <a:gd name="connsiteY527" fmla="*/ 4606317 h 5756219"/>
              <a:gd name="connsiteX528" fmla="*/ 4348151 w 6226010"/>
              <a:gd name="connsiteY528" fmla="*/ 4584577 h 5756219"/>
              <a:gd name="connsiteX529" fmla="*/ 4350868 w 6226010"/>
              <a:gd name="connsiteY529" fmla="*/ 4587294 h 5756219"/>
              <a:gd name="connsiteX530" fmla="*/ 3437147 w 6226010"/>
              <a:gd name="connsiteY530" fmla="*/ 4570538 h 5756219"/>
              <a:gd name="connsiteX531" fmla="*/ 3448628 w 6226010"/>
              <a:gd name="connsiteY531" fmla="*/ 4644364 h 5756219"/>
              <a:gd name="connsiteX532" fmla="*/ 3424169 w 6226010"/>
              <a:gd name="connsiteY532" fmla="*/ 4576424 h 5756219"/>
              <a:gd name="connsiteX533" fmla="*/ 3437147 w 6226010"/>
              <a:gd name="connsiteY533" fmla="*/ 4570538 h 5756219"/>
              <a:gd name="connsiteX534" fmla="*/ 3312747 w 6226010"/>
              <a:gd name="connsiteY534" fmla="*/ 4562836 h 5756219"/>
              <a:gd name="connsiteX535" fmla="*/ 3296086 w 6226010"/>
              <a:gd name="connsiteY535" fmla="*/ 4579498 h 5756219"/>
              <a:gd name="connsiteX536" fmla="*/ 3294532 w 6226010"/>
              <a:gd name="connsiteY536" fmla="*/ 4579736 h 5756219"/>
              <a:gd name="connsiteX537" fmla="*/ 3283574 w 6226010"/>
              <a:gd name="connsiteY537" fmla="*/ 4575146 h 5756219"/>
              <a:gd name="connsiteX538" fmla="*/ 3282388 w 6226010"/>
              <a:gd name="connsiteY538" fmla="*/ 4572775 h 5756219"/>
              <a:gd name="connsiteX539" fmla="*/ 3302129 w 6226010"/>
              <a:gd name="connsiteY539" fmla="*/ 4564606 h 5756219"/>
              <a:gd name="connsiteX540" fmla="*/ 3201327 w 6226010"/>
              <a:gd name="connsiteY540" fmla="*/ 4562836 h 5756219"/>
              <a:gd name="connsiteX541" fmla="*/ 3204045 w 6226010"/>
              <a:gd name="connsiteY541" fmla="*/ 4565553 h 5756219"/>
              <a:gd name="connsiteX542" fmla="*/ 3206761 w 6226010"/>
              <a:gd name="connsiteY542" fmla="*/ 4562836 h 5756219"/>
              <a:gd name="connsiteX543" fmla="*/ 4329128 w 6226010"/>
              <a:gd name="connsiteY543" fmla="*/ 4554684 h 5756219"/>
              <a:gd name="connsiteX544" fmla="*/ 4334564 w 6226010"/>
              <a:gd name="connsiteY544" fmla="*/ 4560119 h 5756219"/>
              <a:gd name="connsiteX545" fmla="*/ 4345434 w 6226010"/>
              <a:gd name="connsiteY545" fmla="*/ 4576425 h 5756219"/>
              <a:gd name="connsiteX546" fmla="*/ 4323693 w 6226010"/>
              <a:gd name="connsiteY546" fmla="*/ 4579142 h 5756219"/>
              <a:gd name="connsiteX547" fmla="*/ 4329128 w 6226010"/>
              <a:gd name="connsiteY547" fmla="*/ 4554684 h 5756219"/>
              <a:gd name="connsiteX548" fmla="*/ 3108929 w 6226010"/>
              <a:gd name="connsiteY548" fmla="*/ 4549248 h 5756219"/>
              <a:gd name="connsiteX549" fmla="*/ 3098057 w 6226010"/>
              <a:gd name="connsiteY549" fmla="*/ 4551965 h 5756219"/>
              <a:gd name="connsiteX550" fmla="*/ 3111645 w 6226010"/>
              <a:gd name="connsiteY550" fmla="*/ 4554683 h 5756219"/>
              <a:gd name="connsiteX551" fmla="*/ 3106211 w 6226010"/>
              <a:gd name="connsiteY551" fmla="*/ 4565553 h 5756219"/>
              <a:gd name="connsiteX552" fmla="*/ 3114363 w 6226010"/>
              <a:gd name="connsiteY552" fmla="*/ 4557400 h 5756219"/>
              <a:gd name="connsiteX553" fmla="*/ 3111645 w 6226010"/>
              <a:gd name="connsiteY553" fmla="*/ 4554683 h 5756219"/>
              <a:gd name="connsiteX554" fmla="*/ 3424170 w 6226010"/>
              <a:gd name="connsiteY554" fmla="*/ 4546531 h 5756219"/>
              <a:gd name="connsiteX555" fmla="*/ 3435040 w 6226010"/>
              <a:gd name="connsiteY555" fmla="*/ 4560119 h 5756219"/>
              <a:gd name="connsiteX556" fmla="*/ 3424170 w 6226010"/>
              <a:gd name="connsiteY556" fmla="*/ 4565554 h 5756219"/>
              <a:gd name="connsiteX557" fmla="*/ 3136105 w 6226010"/>
              <a:gd name="connsiteY557" fmla="*/ 4538377 h 5756219"/>
              <a:gd name="connsiteX558" fmla="*/ 3127951 w 6226010"/>
              <a:gd name="connsiteY558" fmla="*/ 4543813 h 5756219"/>
              <a:gd name="connsiteX559" fmla="*/ 3130669 w 6226010"/>
              <a:gd name="connsiteY559" fmla="*/ 4543813 h 5756219"/>
              <a:gd name="connsiteX560" fmla="*/ 3136105 w 6226010"/>
              <a:gd name="connsiteY560" fmla="*/ 4538377 h 5756219"/>
              <a:gd name="connsiteX561" fmla="*/ 3432322 w 6226010"/>
              <a:gd name="connsiteY561" fmla="*/ 4527508 h 5756219"/>
              <a:gd name="connsiteX562" fmla="*/ 3440475 w 6226010"/>
              <a:gd name="connsiteY562" fmla="*/ 4538378 h 5756219"/>
              <a:gd name="connsiteX563" fmla="*/ 3429605 w 6226010"/>
              <a:gd name="connsiteY563" fmla="*/ 4535661 h 5756219"/>
              <a:gd name="connsiteX564" fmla="*/ 3432322 w 6226010"/>
              <a:gd name="connsiteY564" fmla="*/ 4527508 h 5756219"/>
              <a:gd name="connsiteX565" fmla="*/ 3263831 w 6226010"/>
              <a:gd name="connsiteY565" fmla="*/ 4522072 h 5756219"/>
              <a:gd name="connsiteX566" fmla="*/ 3263831 w 6226010"/>
              <a:gd name="connsiteY566" fmla="*/ 4524790 h 5756219"/>
              <a:gd name="connsiteX567" fmla="*/ 3255679 w 6226010"/>
              <a:gd name="connsiteY567" fmla="*/ 4532942 h 5756219"/>
              <a:gd name="connsiteX568" fmla="*/ 3263831 w 6226010"/>
              <a:gd name="connsiteY568" fmla="*/ 4522072 h 5756219"/>
              <a:gd name="connsiteX569" fmla="*/ 3236655 w 6226010"/>
              <a:gd name="connsiteY569" fmla="*/ 4511201 h 5756219"/>
              <a:gd name="connsiteX570" fmla="*/ 3236655 w 6226010"/>
              <a:gd name="connsiteY570" fmla="*/ 4549248 h 5756219"/>
              <a:gd name="connsiteX571" fmla="*/ 3242091 w 6226010"/>
              <a:gd name="connsiteY571" fmla="*/ 4543813 h 5756219"/>
              <a:gd name="connsiteX572" fmla="*/ 3220349 w 6226010"/>
              <a:gd name="connsiteY572" fmla="*/ 4573706 h 5756219"/>
              <a:gd name="connsiteX573" fmla="*/ 3212197 w 6226010"/>
              <a:gd name="connsiteY573" fmla="*/ 4570988 h 5756219"/>
              <a:gd name="connsiteX574" fmla="*/ 3212197 w 6226010"/>
              <a:gd name="connsiteY574" fmla="*/ 4576424 h 5756219"/>
              <a:gd name="connsiteX575" fmla="*/ 3263831 w 6226010"/>
              <a:gd name="connsiteY575" fmla="*/ 4573706 h 5756219"/>
              <a:gd name="connsiteX576" fmla="*/ 3263831 w 6226010"/>
              <a:gd name="connsiteY576" fmla="*/ 4524790 h 5756219"/>
              <a:gd name="connsiteX577" fmla="*/ 3269267 w 6226010"/>
              <a:gd name="connsiteY577" fmla="*/ 4519354 h 5756219"/>
              <a:gd name="connsiteX578" fmla="*/ 3187739 w 6226010"/>
              <a:gd name="connsiteY578" fmla="*/ 4508484 h 5756219"/>
              <a:gd name="connsiteX579" fmla="*/ 3209479 w 6226010"/>
              <a:gd name="connsiteY579" fmla="*/ 4530225 h 5756219"/>
              <a:gd name="connsiteX580" fmla="*/ 3187739 w 6226010"/>
              <a:gd name="connsiteY580" fmla="*/ 4508484 h 5756219"/>
              <a:gd name="connsiteX581" fmla="*/ 3516567 w 6226010"/>
              <a:gd name="connsiteY581" fmla="*/ 4505767 h 5756219"/>
              <a:gd name="connsiteX582" fmla="*/ 3473085 w 6226010"/>
              <a:gd name="connsiteY582" fmla="*/ 4581859 h 5756219"/>
              <a:gd name="connsiteX583" fmla="*/ 3516567 w 6226010"/>
              <a:gd name="connsiteY583" fmla="*/ 4505767 h 5756219"/>
              <a:gd name="connsiteX584" fmla="*/ 3426887 w 6226010"/>
              <a:gd name="connsiteY584" fmla="*/ 4492179 h 5756219"/>
              <a:gd name="connsiteX585" fmla="*/ 3432323 w 6226010"/>
              <a:gd name="connsiteY585" fmla="*/ 4508484 h 5756219"/>
              <a:gd name="connsiteX586" fmla="*/ 3426887 w 6226010"/>
              <a:gd name="connsiteY586" fmla="*/ 4492179 h 5756219"/>
              <a:gd name="connsiteX587" fmla="*/ 3905184 w 6226010"/>
              <a:gd name="connsiteY587" fmla="*/ 4486744 h 5756219"/>
              <a:gd name="connsiteX588" fmla="*/ 3910619 w 6226010"/>
              <a:gd name="connsiteY588" fmla="*/ 4503049 h 5756219"/>
              <a:gd name="connsiteX589" fmla="*/ 3905184 w 6226010"/>
              <a:gd name="connsiteY589" fmla="*/ 4486744 h 5756219"/>
              <a:gd name="connsiteX590" fmla="*/ 3880724 w 6226010"/>
              <a:gd name="connsiteY590" fmla="*/ 4486744 h 5756219"/>
              <a:gd name="connsiteX591" fmla="*/ 3940512 w 6226010"/>
              <a:gd name="connsiteY591" fmla="*/ 4579142 h 5756219"/>
              <a:gd name="connsiteX592" fmla="*/ 3850831 w 6226010"/>
              <a:gd name="connsiteY592" fmla="*/ 4500332 h 5756219"/>
              <a:gd name="connsiteX593" fmla="*/ 3880724 w 6226010"/>
              <a:gd name="connsiteY593" fmla="*/ 4486744 h 5756219"/>
              <a:gd name="connsiteX594" fmla="*/ 2421376 w 6226010"/>
              <a:gd name="connsiteY594" fmla="*/ 4470438 h 5756219"/>
              <a:gd name="connsiteX595" fmla="*/ 2421376 w 6226010"/>
              <a:gd name="connsiteY595" fmla="*/ 4484026 h 5756219"/>
              <a:gd name="connsiteX596" fmla="*/ 2424094 w 6226010"/>
              <a:gd name="connsiteY596" fmla="*/ 4489461 h 5756219"/>
              <a:gd name="connsiteX597" fmla="*/ 2421376 w 6226010"/>
              <a:gd name="connsiteY597" fmla="*/ 4492178 h 5756219"/>
              <a:gd name="connsiteX598" fmla="*/ 2421376 w 6226010"/>
              <a:gd name="connsiteY598" fmla="*/ 4497614 h 5756219"/>
              <a:gd name="connsiteX599" fmla="*/ 2415941 w 6226010"/>
              <a:gd name="connsiteY599" fmla="*/ 4503049 h 5756219"/>
              <a:gd name="connsiteX600" fmla="*/ 2411658 w 6226010"/>
              <a:gd name="connsiteY600" fmla="*/ 4520184 h 5756219"/>
              <a:gd name="connsiteX601" fmla="*/ 2424095 w 6226010"/>
              <a:gd name="connsiteY601" fmla="*/ 4519354 h 5756219"/>
              <a:gd name="connsiteX602" fmla="*/ 2425328 w 6226010"/>
              <a:gd name="connsiteY602" fmla="*/ 4516889 h 5756219"/>
              <a:gd name="connsiteX603" fmla="*/ 2424094 w 6226010"/>
              <a:gd name="connsiteY603" fmla="*/ 4516637 h 5756219"/>
              <a:gd name="connsiteX604" fmla="*/ 2421376 w 6226010"/>
              <a:gd name="connsiteY604" fmla="*/ 4516637 h 5756219"/>
              <a:gd name="connsiteX605" fmla="*/ 2432246 w 6226010"/>
              <a:gd name="connsiteY605" fmla="*/ 4481308 h 5756219"/>
              <a:gd name="connsiteX606" fmla="*/ 2424094 w 6226010"/>
              <a:gd name="connsiteY606" fmla="*/ 4470438 h 5756219"/>
              <a:gd name="connsiteX607" fmla="*/ 2421376 w 6226010"/>
              <a:gd name="connsiteY607" fmla="*/ 4470438 h 5756219"/>
              <a:gd name="connsiteX608" fmla="*/ 2627235 w 6226010"/>
              <a:gd name="connsiteY608" fmla="*/ 4469079 h 5756219"/>
              <a:gd name="connsiteX609" fmla="*/ 2625197 w 6226010"/>
              <a:gd name="connsiteY609" fmla="*/ 4475873 h 5756219"/>
              <a:gd name="connsiteX610" fmla="*/ 2633350 w 6226010"/>
              <a:gd name="connsiteY610" fmla="*/ 4470438 h 5756219"/>
              <a:gd name="connsiteX611" fmla="*/ 2627235 w 6226010"/>
              <a:gd name="connsiteY611" fmla="*/ 4469079 h 5756219"/>
              <a:gd name="connsiteX612" fmla="*/ 3195891 w 6226010"/>
              <a:gd name="connsiteY612" fmla="*/ 4459567 h 5756219"/>
              <a:gd name="connsiteX613" fmla="*/ 3176869 w 6226010"/>
              <a:gd name="connsiteY613" fmla="*/ 4462285 h 5756219"/>
              <a:gd name="connsiteX614" fmla="*/ 3182303 w 6226010"/>
              <a:gd name="connsiteY614" fmla="*/ 4494896 h 5756219"/>
              <a:gd name="connsiteX615" fmla="*/ 3187739 w 6226010"/>
              <a:gd name="connsiteY615" fmla="*/ 4492178 h 5756219"/>
              <a:gd name="connsiteX616" fmla="*/ 3212197 w 6226010"/>
              <a:gd name="connsiteY616" fmla="*/ 4497614 h 5756219"/>
              <a:gd name="connsiteX617" fmla="*/ 3902466 w 6226010"/>
              <a:gd name="connsiteY617" fmla="*/ 4456851 h 5756219"/>
              <a:gd name="connsiteX618" fmla="*/ 3907902 w 6226010"/>
              <a:gd name="connsiteY618" fmla="*/ 4467721 h 5756219"/>
              <a:gd name="connsiteX619" fmla="*/ 3899749 w 6226010"/>
              <a:gd name="connsiteY619" fmla="*/ 4467721 h 5756219"/>
              <a:gd name="connsiteX620" fmla="*/ 3902466 w 6226010"/>
              <a:gd name="connsiteY620" fmla="*/ 4456851 h 5756219"/>
              <a:gd name="connsiteX621" fmla="*/ 2497469 w 6226010"/>
              <a:gd name="connsiteY621" fmla="*/ 4451414 h 5756219"/>
              <a:gd name="connsiteX622" fmla="*/ 2470293 w 6226010"/>
              <a:gd name="connsiteY622" fmla="*/ 4470438 h 5756219"/>
              <a:gd name="connsiteX623" fmla="*/ 2473852 w 6226010"/>
              <a:gd name="connsiteY623" fmla="*/ 4485302 h 5756219"/>
              <a:gd name="connsiteX624" fmla="*/ 2478447 w 6226010"/>
              <a:gd name="connsiteY624" fmla="*/ 4486743 h 5756219"/>
              <a:gd name="connsiteX625" fmla="*/ 2483882 w 6226010"/>
              <a:gd name="connsiteY625" fmla="*/ 4516637 h 5756219"/>
              <a:gd name="connsiteX626" fmla="*/ 2551822 w 6226010"/>
              <a:gd name="connsiteY626" fmla="*/ 4473155 h 5756219"/>
              <a:gd name="connsiteX627" fmla="*/ 2551547 w 6226010"/>
              <a:gd name="connsiteY627" fmla="*/ 4469993 h 5756219"/>
              <a:gd name="connsiteX628" fmla="*/ 2540611 w 6226010"/>
              <a:gd name="connsiteY628" fmla="*/ 4470098 h 5756219"/>
              <a:gd name="connsiteX629" fmla="*/ 2492033 w 6226010"/>
              <a:gd name="connsiteY629" fmla="*/ 4459567 h 5756219"/>
              <a:gd name="connsiteX630" fmla="*/ 2497469 w 6226010"/>
              <a:gd name="connsiteY630" fmla="*/ 4451414 h 5756219"/>
              <a:gd name="connsiteX631" fmla="*/ 3891596 w 6226010"/>
              <a:gd name="connsiteY631" fmla="*/ 4443262 h 5756219"/>
              <a:gd name="connsiteX632" fmla="*/ 3888879 w 6226010"/>
              <a:gd name="connsiteY632" fmla="*/ 4456850 h 5756219"/>
              <a:gd name="connsiteX633" fmla="*/ 3891596 w 6226010"/>
              <a:gd name="connsiteY633" fmla="*/ 4443262 h 5756219"/>
              <a:gd name="connsiteX634" fmla="*/ 4277493 w 6226010"/>
              <a:gd name="connsiteY634" fmla="*/ 4437826 h 5756219"/>
              <a:gd name="connsiteX635" fmla="*/ 4277493 w 6226010"/>
              <a:gd name="connsiteY635" fmla="*/ 4462285 h 5756219"/>
              <a:gd name="connsiteX636" fmla="*/ 4261189 w 6226010"/>
              <a:gd name="connsiteY636" fmla="*/ 4451414 h 5756219"/>
              <a:gd name="connsiteX637" fmla="*/ 3176869 w 6226010"/>
              <a:gd name="connsiteY637" fmla="*/ 4437826 h 5756219"/>
              <a:gd name="connsiteX638" fmla="*/ 3176869 w 6226010"/>
              <a:gd name="connsiteY638" fmla="*/ 4445979 h 5756219"/>
              <a:gd name="connsiteX639" fmla="*/ 3198609 w 6226010"/>
              <a:gd name="connsiteY639" fmla="*/ 4454132 h 5756219"/>
              <a:gd name="connsiteX640" fmla="*/ 3176869 w 6226010"/>
              <a:gd name="connsiteY640" fmla="*/ 4437826 h 5756219"/>
              <a:gd name="connsiteX641" fmla="*/ 3902127 w 6226010"/>
              <a:gd name="connsiteY641" fmla="*/ 4417445 h 5756219"/>
              <a:gd name="connsiteX642" fmla="*/ 3907902 w 6226010"/>
              <a:gd name="connsiteY642" fmla="*/ 4424239 h 5756219"/>
              <a:gd name="connsiteX643" fmla="*/ 3905184 w 6226010"/>
              <a:gd name="connsiteY643" fmla="*/ 4440545 h 5756219"/>
              <a:gd name="connsiteX644" fmla="*/ 3894314 w 6226010"/>
              <a:gd name="connsiteY644" fmla="*/ 4418804 h 5756219"/>
              <a:gd name="connsiteX645" fmla="*/ 3902127 w 6226010"/>
              <a:gd name="connsiteY645" fmla="*/ 4417445 h 5756219"/>
              <a:gd name="connsiteX646" fmla="*/ 3258395 w 6226010"/>
              <a:gd name="connsiteY646" fmla="*/ 4394345 h 5756219"/>
              <a:gd name="connsiteX647" fmla="*/ 3258395 w 6226010"/>
              <a:gd name="connsiteY647" fmla="*/ 4416086 h 5756219"/>
              <a:gd name="connsiteX648" fmla="*/ 3280137 w 6226010"/>
              <a:gd name="connsiteY648" fmla="*/ 4416086 h 5756219"/>
              <a:gd name="connsiteX649" fmla="*/ 2918697 w 6226010"/>
              <a:gd name="connsiteY649" fmla="*/ 4383474 h 5756219"/>
              <a:gd name="connsiteX650" fmla="*/ 2905109 w 6226010"/>
              <a:gd name="connsiteY650" fmla="*/ 4388910 h 5756219"/>
              <a:gd name="connsiteX651" fmla="*/ 2902391 w 6226010"/>
              <a:gd name="connsiteY651" fmla="*/ 4388910 h 5756219"/>
              <a:gd name="connsiteX652" fmla="*/ 2902391 w 6226010"/>
              <a:gd name="connsiteY652" fmla="*/ 4397062 h 5756219"/>
              <a:gd name="connsiteX653" fmla="*/ 2907827 w 6226010"/>
              <a:gd name="connsiteY653" fmla="*/ 4394345 h 5756219"/>
              <a:gd name="connsiteX654" fmla="*/ 3171433 w 6226010"/>
              <a:gd name="connsiteY654" fmla="*/ 4378039 h 5756219"/>
              <a:gd name="connsiteX655" fmla="*/ 3171433 w 6226010"/>
              <a:gd name="connsiteY655" fmla="*/ 4424238 h 5756219"/>
              <a:gd name="connsiteX656" fmla="*/ 3179585 w 6226010"/>
              <a:gd name="connsiteY656" fmla="*/ 4424238 h 5756219"/>
              <a:gd name="connsiteX657" fmla="*/ 3182303 w 6226010"/>
              <a:gd name="connsiteY657" fmla="*/ 4399780 h 5756219"/>
              <a:gd name="connsiteX658" fmla="*/ 3187739 w 6226010"/>
              <a:gd name="connsiteY658" fmla="*/ 4378039 h 5756219"/>
              <a:gd name="connsiteX659" fmla="*/ 2519211 w 6226010"/>
              <a:gd name="connsiteY659" fmla="*/ 4373623 h 5756219"/>
              <a:gd name="connsiteX660" fmla="*/ 2519211 w 6226010"/>
              <a:gd name="connsiteY660" fmla="*/ 4386192 h 5756219"/>
              <a:gd name="connsiteX661" fmla="*/ 2515588 w 6226010"/>
              <a:gd name="connsiteY661" fmla="*/ 4380757 h 5756219"/>
              <a:gd name="connsiteX662" fmla="*/ 2516493 w 6226010"/>
              <a:gd name="connsiteY662" fmla="*/ 4376681 h 5756219"/>
              <a:gd name="connsiteX663" fmla="*/ 3837245 w 6226010"/>
              <a:gd name="connsiteY663" fmla="*/ 4367170 h 5756219"/>
              <a:gd name="connsiteX664" fmla="*/ 3845397 w 6226010"/>
              <a:gd name="connsiteY664" fmla="*/ 4391628 h 5756219"/>
              <a:gd name="connsiteX665" fmla="*/ 3837245 w 6226010"/>
              <a:gd name="connsiteY665" fmla="*/ 4367170 h 5756219"/>
              <a:gd name="connsiteX666" fmla="*/ 3793761 w 6226010"/>
              <a:gd name="connsiteY666" fmla="*/ 4367169 h 5756219"/>
              <a:gd name="connsiteX667" fmla="*/ 3807349 w 6226010"/>
              <a:gd name="connsiteY667" fmla="*/ 4375322 h 5756219"/>
              <a:gd name="connsiteX668" fmla="*/ 3803167 w 6226010"/>
              <a:gd name="connsiteY668" fmla="*/ 4375868 h 5756219"/>
              <a:gd name="connsiteX669" fmla="*/ 3796450 w 6226010"/>
              <a:gd name="connsiteY669" fmla="*/ 4371439 h 5756219"/>
              <a:gd name="connsiteX670" fmla="*/ 2720313 w 6226010"/>
              <a:gd name="connsiteY670" fmla="*/ 4367169 h 5756219"/>
              <a:gd name="connsiteX671" fmla="*/ 2704007 w 6226010"/>
              <a:gd name="connsiteY671" fmla="*/ 4383474 h 5756219"/>
              <a:gd name="connsiteX672" fmla="*/ 2723030 w 6226010"/>
              <a:gd name="connsiteY672" fmla="*/ 4383474 h 5756219"/>
              <a:gd name="connsiteX673" fmla="*/ 4193249 w 6226010"/>
              <a:gd name="connsiteY673" fmla="*/ 4361734 h 5756219"/>
              <a:gd name="connsiteX674" fmla="*/ 4216185 w 6226010"/>
              <a:gd name="connsiteY674" fmla="*/ 4382122 h 5756219"/>
              <a:gd name="connsiteX675" fmla="*/ 4214006 w 6226010"/>
              <a:gd name="connsiteY675" fmla="*/ 4382549 h 5756219"/>
              <a:gd name="connsiteX676" fmla="*/ 4185095 w 6226010"/>
              <a:gd name="connsiteY676" fmla="*/ 4375322 h 5756219"/>
              <a:gd name="connsiteX677" fmla="*/ 4246973 w 6226010"/>
              <a:gd name="connsiteY677" fmla="*/ 4344592 h 5756219"/>
              <a:gd name="connsiteX678" fmla="*/ 4255753 w 6226010"/>
              <a:gd name="connsiteY678" fmla="*/ 4356298 h 5756219"/>
              <a:gd name="connsiteX679" fmla="*/ 4249230 w 6226010"/>
              <a:gd name="connsiteY679" fmla="*/ 4355211 h 5756219"/>
              <a:gd name="connsiteX680" fmla="*/ 4239447 w 6226010"/>
              <a:gd name="connsiteY680" fmla="*/ 4345428 h 5756219"/>
              <a:gd name="connsiteX681" fmla="*/ 3815504 w 6226010"/>
              <a:gd name="connsiteY681" fmla="*/ 4342711 h 5756219"/>
              <a:gd name="connsiteX682" fmla="*/ 3826374 w 6226010"/>
              <a:gd name="connsiteY682" fmla="*/ 4364452 h 5756219"/>
              <a:gd name="connsiteX683" fmla="*/ 3815504 w 6226010"/>
              <a:gd name="connsiteY683" fmla="*/ 4342711 h 5756219"/>
              <a:gd name="connsiteX684" fmla="*/ 2820863 w 6226010"/>
              <a:gd name="connsiteY684" fmla="*/ 4337275 h 5756219"/>
              <a:gd name="connsiteX685" fmla="*/ 2820863 w 6226010"/>
              <a:gd name="connsiteY685" fmla="*/ 4342710 h 5756219"/>
              <a:gd name="connsiteX686" fmla="*/ 2826299 w 6226010"/>
              <a:gd name="connsiteY686" fmla="*/ 4339993 h 5756219"/>
              <a:gd name="connsiteX687" fmla="*/ 1918621 w 6226010"/>
              <a:gd name="connsiteY687" fmla="*/ 4329122 h 5756219"/>
              <a:gd name="connsiteX688" fmla="*/ 1921339 w 6226010"/>
              <a:gd name="connsiteY688" fmla="*/ 4331839 h 5756219"/>
              <a:gd name="connsiteX689" fmla="*/ 1921339 w 6226010"/>
              <a:gd name="connsiteY689" fmla="*/ 4353580 h 5756219"/>
              <a:gd name="connsiteX690" fmla="*/ 1921339 w 6226010"/>
              <a:gd name="connsiteY690" fmla="*/ 4443261 h 5756219"/>
              <a:gd name="connsiteX691" fmla="*/ 1918621 w 6226010"/>
              <a:gd name="connsiteY691" fmla="*/ 4500330 h 5756219"/>
              <a:gd name="connsiteX692" fmla="*/ 1875140 w 6226010"/>
              <a:gd name="connsiteY692" fmla="*/ 4511201 h 5756219"/>
              <a:gd name="connsiteX693" fmla="*/ 1869705 w 6226010"/>
              <a:gd name="connsiteY693" fmla="*/ 4511201 h 5756219"/>
              <a:gd name="connsiteX694" fmla="*/ 1864269 w 6226010"/>
              <a:gd name="connsiteY694" fmla="*/ 4478589 h 5756219"/>
              <a:gd name="connsiteX695" fmla="*/ 1866987 w 6226010"/>
              <a:gd name="connsiteY695" fmla="*/ 4465001 h 5756219"/>
              <a:gd name="connsiteX696" fmla="*/ 1918621 w 6226010"/>
              <a:gd name="connsiteY696" fmla="*/ 4329122 h 5756219"/>
              <a:gd name="connsiteX697" fmla="*/ 2641842 w 6226010"/>
              <a:gd name="connsiteY697" fmla="*/ 4323348 h 5756219"/>
              <a:gd name="connsiteX698" fmla="*/ 2619762 w 6226010"/>
              <a:gd name="connsiteY698" fmla="*/ 4323687 h 5756219"/>
              <a:gd name="connsiteX699" fmla="*/ 2649655 w 6226010"/>
              <a:gd name="connsiteY699" fmla="*/ 4337275 h 5756219"/>
              <a:gd name="connsiteX700" fmla="*/ 2641842 w 6226010"/>
              <a:gd name="connsiteY700" fmla="*/ 4323348 h 5756219"/>
              <a:gd name="connsiteX701" fmla="*/ 4293799 w 6226010"/>
              <a:gd name="connsiteY701" fmla="*/ 4299229 h 5756219"/>
              <a:gd name="connsiteX702" fmla="*/ 4285647 w 6226010"/>
              <a:gd name="connsiteY702" fmla="*/ 4318252 h 5756219"/>
              <a:gd name="connsiteX703" fmla="*/ 4285647 w 6226010"/>
              <a:gd name="connsiteY703" fmla="*/ 4300135 h 5756219"/>
              <a:gd name="connsiteX704" fmla="*/ 4435115 w 6226010"/>
              <a:gd name="connsiteY704" fmla="*/ 4292216 h 5756219"/>
              <a:gd name="connsiteX705" fmla="*/ 4435115 w 6226010"/>
              <a:gd name="connsiteY705" fmla="*/ 4303305 h 5756219"/>
              <a:gd name="connsiteX706" fmla="*/ 4432397 w 6226010"/>
              <a:gd name="connsiteY706" fmla="*/ 4301946 h 5756219"/>
              <a:gd name="connsiteX707" fmla="*/ 4436877 w 6226010"/>
              <a:gd name="connsiteY707" fmla="*/ 4282443 h 5756219"/>
              <a:gd name="connsiteX708" fmla="*/ 4437493 w 6226010"/>
              <a:gd name="connsiteY708" fmla="*/ 4284962 h 5756219"/>
              <a:gd name="connsiteX709" fmla="*/ 4435837 w 6226010"/>
              <a:gd name="connsiteY709" fmla="*/ 4289632 h 5756219"/>
              <a:gd name="connsiteX710" fmla="*/ 4435115 w 6226010"/>
              <a:gd name="connsiteY710" fmla="*/ 4292216 h 5756219"/>
              <a:gd name="connsiteX711" fmla="*/ 4435115 w 6226010"/>
              <a:gd name="connsiteY711" fmla="*/ 4282923 h 5756219"/>
              <a:gd name="connsiteX712" fmla="*/ 4463708 w 6226010"/>
              <a:gd name="connsiteY712" fmla="*/ 4275126 h 5756219"/>
              <a:gd name="connsiteX713" fmla="*/ 4462291 w 6226010"/>
              <a:gd name="connsiteY713" fmla="*/ 4277488 h 5756219"/>
              <a:gd name="connsiteX714" fmla="*/ 4457944 w 6226010"/>
              <a:gd name="connsiteY714" fmla="*/ 4276698 h 5756219"/>
              <a:gd name="connsiteX715" fmla="*/ 4432397 w 6226010"/>
              <a:gd name="connsiteY715" fmla="*/ 4272053 h 5756219"/>
              <a:gd name="connsiteX716" fmla="*/ 4457944 w 6226010"/>
              <a:gd name="connsiteY716" fmla="*/ 4276698 h 5756219"/>
              <a:gd name="connsiteX717" fmla="*/ 4436877 w 6226010"/>
              <a:gd name="connsiteY717" fmla="*/ 4282443 h 5756219"/>
              <a:gd name="connsiteX718" fmla="*/ 4436601 w 6226010"/>
              <a:gd name="connsiteY718" fmla="*/ 4281310 h 5756219"/>
              <a:gd name="connsiteX719" fmla="*/ 4432397 w 6226010"/>
              <a:gd name="connsiteY719" fmla="*/ 4272053 h 5756219"/>
              <a:gd name="connsiteX720" fmla="*/ 3668753 w 6226010"/>
              <a:gd name="connsiteY720" fmla="*/ 4266618 h 5756219"/>
              <a:gd name="connsiteX721" fmla="*/ 3712235 w 6226010"/>
              <a:gd name="connsiteY721" fmla="*/ 4326405 h 5756219"/>
              <a:gd name="connsiteX722" fmla="*/ 3774740 w 6226010"/>
              <a:gd name="connsiteY722" fmla="*/ 4429673 h 5756219"/>
              <a:gd name="connsiteX723" fmla="*/ 3899749 w 6226010"/>
              <a:gd name="connsiteY723" fmla="*/ 4584576 h 5756219"/>
              <a:gd name="connsiteX724" fmla="*/ 3676907 w 6226010"/>
              <a:gd name="connsiteY724" fmla="*/ 4584576 h 5756219"/>
              <a:gd name="connsiteX725" fmla="*/ 3714953 w 6226010"/>
              <a:gd name="connsiteY725" fmla="*/ 4424238 h 5756219"/>
              <a:gd name="connsiteX726" fmla="*/ 3701365 w 6226010"/>
              <a:gd name="connsiteY726" fmla="*/ 4429673 h 5756219"/>
              <a:gd name="connsiteX727" fmla="*/ 3709518 w 6226010"/>
              <a:gd name="connsiteY727" fmla="*/ 4445979 h 5756219"/>
              <a:gd name="connsiteX728" fmla="*/ 3698647 w 6226010"/>
              <a:gd name="connsiteY728" fmla="*/ 4454131 h 5756219"/>
              <a:gd name="connsiteX729" fmla="*/ 3704083 w 6226010"/>
              <a:gd name="connsiteY729" fmla="*/ 4484025 h 5756219"/>
              <a:gd name="connsiteX730" fmla="*/ 3693212 w 6226010"/>
              <a:gd name="connsiteY730" fmla="*/ 4484025 h 5756219"/>
              <a:gd name="connsiteX731" fmla="*/ 3671471 w 6226010"/>
              <a:gd name="connsiteY731" fmla="*/ 4581858 h 5756219"/>
              <a:gd name="connsiteX732" fmla="*/ 3679624 w 6226010"/>
              <a:gd name="connsiteY732" fmla="*/ 4535659 h 5756219"/>
              <a:gd name="connsiteX733" fmla="*/ 3668753 w 6226010"/>
              <a:gd name="connsiteY733" fmla="*/ 4546529 h 5756219"/>
              <a:gd name="connsiteX734" fmla="*/ 3657883 w 6226010"/>
              <a:gd name="connsiteY734" fmla="*/ 4524789 h 5756219"/>
              <a:gd name="connsiteX735" fmla="*/ 3649730 w 6226010"/>
              <a:gd name="connsiteY735" fmla="*/ 4543812 h 5756219"/>
              <a:gd name="connsiteX736" fmla="*/ 3633424 w 6226010"/>
              <a:gd name="connsiteY736" fmla="*/ 4535659 h 5756219"/>
              <a:gd name="connsiteX737" fmla="*/ 3663319 w 6226010"/>
              <a:gd name="connsiteY737" fmla="*/ 4584576 h 5756219"/>
              <a:gd name="connsiteX738" fmla="*/ 3644295 w 6226010"/>
              <a:gd name="connsiteY738" fmla="*/ 4570988 h 5756219"/>
              <a:gd name="connsiteX739" fmla="*/ 3614401 w 6226010"/>
              <a:gd name="connsiteY739" fmla="*/ 4570988 h 5756219"/>
              <a:gd name="connsiteX740" fmla="*/ 3666035 w 6226010"/>
              <a:gd name="connsiteY740" fmla="*/ 4600881 h 5756219"/>
              <a:gd name="connsiteX741" fmla="*/ 3663319 w 6226010"/>
              <a:gd name="connsiteY741" fmla="*/ 4717738 h 5756219"/>
              <a:gd name="connsiteX742" fmla="*/ 3568202 w 6226010"/>
              <a:gd name="connsiteY742" fmla="*/ 4791113 h 5756219"/>
              <a:gd name="connsiteX743" fmla="*/ 3557331 w 6226010"/>
              <a:gd name="connsiteY743" fmla="*/ 4782960 h 5756219"/>
              <a:gd name="connsiteX744" fmla="*/ 3524720 w 6226010"/>
              <a:gd name="connsiteY744" fmla="*/ 4821007 h 5756219"/>
              <a:gd name="connsiteX745" fmla="*/ 3527438 w 6226010"/>
              <a:gd name="connsiteY745" fmla="*/ 4807419 h 5756219"/>
              <a:gd name="connsiteX746" fmla="*/ 3489391 w 6226010"/>
              <a:gd name="connsiteY746" fmla="*/ 4815571 h 5756219"/>
              <a:gd name="connsiteX747" fmla="*/ 3494827 w 6226010"/>
              <a:gd name="connsiteY747" fmla="*/ 4799266 h 5756219"/>
              <a:gd name="connsiteX748" fmla="*/ 3478521 w 6226010"/>
              <a:gd name="connsiteY748" fmla="*/ 4725891 h 5756219"/>
              <a:gd name="connsiteX749" fmla="*/ 3456780 w 6226010"/>
              <a:gd name="connsiteY749" fmla="*/ 4717738 h 5756219"/>
              <a:gd name="connsiteX750" fmla="*/ 3500262 w 6226010"/>
              <a:gd name="connsiteY750" fmla="*/ 4595446 h 5756219"/>
              <a:gd name="connsiteX751" fmla="*/ 3560049 w 6226010"/>
              <a:gd name="connsiteY751" fmla="*/ 4478590 h 5756219"/>
              <a:gd name="connsiteX752" fmla="*/ 3627989 w 6226010"/>
              <a:gd name="connsiteY752" fmla="*/ 4429673 h 5756219"/>
              <a:gd name="connsiteX753" fmla="*/ 3584507 w 6226010"/>
              <a:gd name="connsiteY753" fmla="*/ 4418803 h 5756219"/>
              <a:gd name="connsiteX754" fmla="*/ 3668753 w 6226010"/>
              <a:gd name="connsiteY754" fmla="*/ 4266618 h 5756219"/>
              <a:gd name="connsiteX755" fmla="*/ 4470443 w 6226010"/>
              <a:gd name="connsiteY755" fmla="*/ 4263900 h 5756219"/>
              <a:gd name="connsiteX756" fmla="*/ 4488800 w 6226010"/>
              <a:gd name="connsiteY756" fmla="*/ 4270576 h 5756219"/>
              <a:gd name="connsiteX757" fmla="*/ 4481950 w 6226010"/>
              <a:gd name="connsiteY757" fmla="*/ 4271968 h 5756219"/>
              <a:gd name="connsiteX758" fmla="*/ 4473161 w 6226010"/>
              <a:gd name="connsiteY758" fmla="*/ 4291076 h 5756219"/>
              <a:gd name="connsiteX759" fmla="*/ 4465009 w 6226010"/>
              <a:gd name="connsiteY759" fmla="*/ 4274771 h 5756219"/>
              <a:gd name="connsiteX760" fmla="*/ 4463708 w 6226010"/>
              <a:gd name="connsiteY760" fmla="*/ 4275126 h 5756219"/>
              <a:gd name="connsiteX761" fmla="*/ 2641502 w 6226010"/>
              <a:gd name="connsiteY761" fmla="*/ 4261183 h 5756219"/>
              <a:gd name="connsiteX762" fmla="*/ 2627914 w 6226010"/>
              <a:gd name="connsiteY762" fmla="*/ 4274771 h 5756219"/>
              <a:gd name="connsiteX763" fmla="*/ 2644220 w 6226010"/>
              <a:gd name="connsiteY763" fmla="*/ 4277488 h 5756219"/>
              <a:gd name="connsiteX764" fmla="*/ 2649655 w 6226010"/>
              <a:gd name="connsiteY764" fmla="*/ 4255747 h 5756219"/>
              <a:gd name="connsiteX765" fmla="*/ 2649655 w 6226010"/>
              <a:gd name="connsiteY765" fmla="*/ 4261183 h 5756219"/>
              <a:gd name="connsiteX766" fmla="*/ 2655090 w 6226010"/>
              <a:gd name="connsiteY766" fmla="*/ 4261183 h 5756219"/>
              <a:gd name="connsiteX767" fmla="*/ 2649655 w 6226010"/>
              <a:gd name="connsiteY767" fmla="*/ 4255747 h 5756219"/>
              <a:gd name="connsiteX768" fmla="*/ 2584433 w 6226010"/>
              <a:gd name="connsiteY768" fmla="*/ 4253745 h 5756219"/>
              <a:gd name="connsiteX769" fmla="*/ 2584433 w 6226010"/>
              <a:gd name="connsiteY769" fmla="*/ 4258465 h 5756219"/>
              <a:gd name="connsiteX770" fmla="*/ 2576280 w 6226010"/>
              <a:gd name="connsiteY770" fmla="*/ 4263900 h 5756219"/>
              <a:gd name="connsiteX771" fmla="*/ 2568806 w 6226010"/>
              <a:gd name="connsiteY771" fmla="*/ 4258805 h 5756219"/>
              <a:gd name="connsiteX772" fmla="*/ 2565037 w 6226010"/>
              <a:gd name="connsiteY772" fmla="*/ 4257807 h 5756219"/>
              <a:gd name="connsiteX773" fmla="*/ 2568127 w 6226010"/>
              <a:gd name="connsiteY773" fmla="*/ 4255747 h 5756219"/>
              <a:gd name="connsiteX774" fmla="*/ 4554689 w 6226010"/>
              <a:gd name="connsiteY774" fmla="*/ 4239442 h 5756219"/>
              <a:gd name="connsiteX775" fmla="*/ 4524795 w 6226010"/>
              <a:gd name="connsiteY775" fmla="*/ 4269335 h 5756219"/>
              <a:gd name="connsiteX776" fmla="*/ 4554689 w 6226010"/>
              <a:gd name="connsiteY776" fmla="*/ 4261183 h 5756219"/>
              <a:gd name="connsiteX777" fmla="*/ 1913187 w 6226010"/>
              <a:gd name="connsiteY777" fmla="*/ 4228573 h 5756219"/>
              <a:gd name="connsiteX778" fmla="*/ 1913187 w 6226010"/>
              <a:gd name="connsiteY778" fmla="*/ 4261184 h 5756219"/>
              <a:gd name="connsiteX779" fmla="*/ 1858835 w 6226010"/>
              <a:gd name="connsiteY779" fmla="*/ 4318253 h 5756219"/>
              <a:gd name="connsiteX780" fmla="*/ 1853400 w 6226010"/>
              <a:gd name="connsiteY780" fmla="*/ 4318253 h 5756219"/>
              <a:gd name="connsiteX781" fmla="*/ 1888729 w 6226010"/>
              <a:gd name="connsiteY781" fmla="*/ 4239443 h 5756219"/>
              <a:gd name="connsiteX782" fmla="*/ 1913187 w 6226010"/>
              <a:gd name="connsiteY782" fmla="*/ 4228573 h 5756219"/>
              <a:gd name="connsiteX783" fmla="*/ 3791044 w 6226010"/>
              <a:gd name="connsiteY783" fmla="*/ 4214984 h 5756219"/>
              <a:gd name="connsiteX784" fmla="*/ 3801914 w 6226010"/>
              <a:gd name="connsiteY784" fmla="*/ 4315535 h 5756219"/>
              <a:gd name="connsiteX785" fmla="*/ 3818220 w 6226010"/>
              <a:gd name="connsiteY785" fmla="*/ 4337275 h 5756219"/>
              <a:gd name="connsiteX786" fmla="*/ 3807349 w 6226010"/>
              <a:gd name="connsiteY786" fmla="*/ 4334558 h 5756219"/>
              <a:gd name="connsiteX787" fmla="*/ 3777456 w 6226010"/>
              <a:gd name="connsiteY787" fmla="*/ 4356298 h 5756219"/>
              <a:gd name="connsiteX788" fmla="*/ 3792742 w 6226010"/>
              <a:gd name="connsiteY788" fmla="*/ 4368995 h 5756219"/>
              <a:gd name="connsiteX789" fmla="*/ 3796450 w 6226010"/>
              <a:gd name="connsiteY789" fmla="*/ 4371439 h 5756219"/>
              <a:gd name="connsiteX790" fmla="*/ 3799536 w 6226010"/>
              <a:gd name="connsiteY790" fmla="*/ 4376341 h 5756219"/>
              <a:gd name="connsiteX791" fmla="*/ 3803167 w 6226010"/>
              <a:gd name="connsiteY791" fmla="*/ 4375868 h 5756219"/>
              <a:gd name="connsiteX792" fmla="*/ 3810067 w 6226010"/>
              <a:gd name="connsiteY792" fmla="*/ 4380417 h 5756219"/>
              <a:gd name="connsiteX793" fmla="*/ 3826372 w 6226010"/>
              <a:gd name="connsiteY793" fmla="*/ 4410650 h 5756219"/>
              <a:gd name="connsiteX794" fmla="*/ 3864419 w 6226010"/>
              <a:gd name="connsiteY794" fmla="*/ 4451414 h 5756219"/>
              <a:gd name="connsiteX795" fmla="*/ 3839960 w 6226010"/>
              <a:gd name="connsiteY795" fmla="*/ 4473155 h 5756219"/>
              <a:gd name="connsiteX796" fmla="*/ 3878007 w 6226010"/>
              <a:gd name="connsiteY796" fmla="*/ 4475873 h 5756219"/>
              <a:gd name="connsiteX797" fmla="*/ 3839960 w 6226010"/>
              <a:gd name="connsiteY797" fmla="*/ 4497614 h 5756219"/>
              <a:gd name="connsiteX798" fmla="*/ 3714951 w 6226010"/>
              <a:gd name="connsiteY798" fmla="*/ 4293794 h 5756219"/>
              <a:gd name="connsiteX799" fmla="*/ 3690493 w 6226010"/>
              <a:gd name="connsiteY799" fmla="*/ 4263900 h 5756219"/>
              <a:gd name="connsiteX800" fmla="*/ 3791044 w 6226010"/>
              <a:gd name="connsiteY800" fmla="*/ 4214984 h 5756219"/>
              <a:gd name="connsiteX801" fmla="*/ 4573712 w 6226010"/>
              <a:gd name="connsiteY801" fmla="*/ 4208870 h 5756219"/>
              <a:gd name="connsiteX802" fmla="*/ 4575835 w 6226010"/>
              <a:gd name="connsiteY802" fmla="*/ 4210398 h 5756219"/>
              <a:gd name="connsiteX803" fmla="*/ 4577249 w 6226010"/>
              <a:gd name="connsiteY803" fmla="*/ 4211139 h 5756219"/>
              <a:gd name="connsiteX804" fmla="*/ 4572395 w 6226010"/>
              <a:gd name="connsiteY804" fmla="*/ 4212946 h 5756219"/>
              <a:gd name="connsiteX805" fmla="*/ 4569117 w 6226010"/>
              <a:gd name="connsiteY805" fmla="*/ 4211694 h 5756219"/>
              <a:gd name="connsiteX806" fmla="*/ 4571589 w 6226010"/>
              <a:gd name="connsiteY806" fmla="*/ 4210398 h 5756219"/>
              <a:gd name="connsiteX807" fmla="*/ 4573712 w 6226010"/>
              <a:gd name="connsiteY807" fmla="*/ 4208870 h 5756219"/>
              <a:gd name="connsiteX808" fmla="*/ 1543593 w 6226010"/>
              <a:gd name="connsiteY808" fmla="*/ 4195962 h 5756219"/>
              <a:gd name="connsiteX809" fmla="*/ 1546311 w 6226010"/>
              <a:gd name="connsiteY809" fmla="*/ 4204115 h 5756219"/>
              <a:gd name="connsiteX810" fmla="*/ 1551746 w 6226010"/>
              <a:gd name="connsiteY810" fmla="*/ 4204115 h 5756219"/>
              <a:gd name="connsiteX811" fmla="*/ 1551746 w 6226010"/>
              <a:gd name="connsiteY811" fmla="*/ 4209550 h 5756219"/>
              <a:gd name="connsiteX812" fmla="*/ 1554464 w 6226010"/>
              <a:gd name="connsiteY812" fmla="*/ 4209550 h 5756219"/>
              <a:gd name="connsiteX813" fmla="*/ 1554464 w 6226010"/>
              <a:gd name="connsiteY813" fmla="*/ 4217703 h 5756219"/>
              <a:gd name="connsiteX814" fmla="*/ 1559900 w 6226010"/>
              <a:gd name="connsiteY814" fmla="*/ 4220420 h 5756219"/>
              <a:gd name="connsiteX815" fmla="*/ 1562618 w 6226010"/>
              <a:gd name="connsiteY815" fmla="*/ 4234008 h 5756219"/>
              <a:gd name="connsiteX816" fmla="*/ 1565335 w 6226010"/>
              <a:gd name="connsiteY816" fmla="*/ 4236726 h 5756219"/>
              <a:gd name="connsiteX817" fmla="*/ 1494677 w 6226010"/>
              <a:gd name="connsiteY817" fmla="*/ 4209550 h 5756219"/>
              <a:gd name="connsiteX818" fmla="*/ 1543593 w 6226010"/>
              <a:gd name="connsiteY818" fmla="*/ 4195962 h 5756219"/>
              <a:gd name="connsiteX819" fmla="*/ 600589 w 6226010"/>
              <a:gd name="connsiteY819" fmla="*/ 4195962 h 5756219"/>
              <a:gd name="connsiteX820" fmla="*/ 627765 w 6226010"/>
              <a:gd name="connsiteY820" fmla="*/ 4209550 h 5756219"/>
              <a:gd name="connsiteX821" fmla="*/ 625047 w 6226010"/>
              <a:gd name="connsiteY821" fmla="*/ 4214985 h 5756219"/>
              <a:gd name="connsiteX822" fmla="*/ 600589 w 6226010"/>
              <a:gd name="connsiteY822" fmla="*/ 4195962 h 5756219"/>
              <a:gd name="connsiteX823" fmla="*/ 4350869 w 6226010"/>
              <a:gd name="connsiteY823" fmla="*/ 4190525 h 5756219"/>
              <a:gd name="connsiteX824" fmla="*/ 4339999 w 6226010"/>
              <a:gd name="connsiteY824" fmla="*/ 4198678 h 5756219"/>
              <a:gd name="connsiteX825" fmla="*/ 4364457 w 6226010"/>
              <a:gd name="connsiteY825" fmla="*/ 4228572 h 5756219"/>
              <a:gd name="connsiteX826" fmla="*/ 4348151 w 6226010"/>
              <a:gd name="connsiteY826" fmla="*/ 4244877 h 5756219"/>
              <a:gd name="connsiteX827" fmla="*/ 4372609 w 6226010"/>
              <a:gd name="connsiteY827" fmla="*/ 4244877 h 5756219"/>
              <a:gd name="connsiteX828" fmla="*/ 4364457 w 6226010"/>
              <a:gd name="connsiteY828" fmla="*/ 4225854 h 5756219"/>
              <a:gd name="connsiteX829" fmla="*/ 4380763 w 6226010"/>
              <a:gd name="connsiteY829" fmla="*/ 4217701 h 5756219"/>
              <a:gd name="connsiteX830" fmla="*/ 2141464 w 6226010"/>
              <a:gd name="connsiteY830" fmla="*/ 4179656 h 5756219"/>
              <a:gd name="connsiteX831" fmla="*/ 2203969 w 6226010"/>
              <a:gd name="connsiteY831" fmla="*/ 4182373 h 5756219"/>
              <a:gd name="connsiteX832" fmla="*/ 2206687 w 6226010"/>
              <a:gd name="connsiteY832" fmla="*/ 4187809 h 5756219"/>
              <a:gd name="connsiteX833" fmla="*/ 2217557 w 6226010"/>
              <a:gd name="connsiteY833" fmla="*/ 4187809 h 5756219"/>
              <a:gd name="connsiteX834" fmla="*/ 2266474 w 6226010"/>
              <a:gd name="connsiteY834" fmla="*/ 4190526 h 5756219"/>
              <a:gd name="connsiteX835" fmla="*/ 2266474 w 6226010"/>
              <a:gd name="connsiteY835" fmla="*/ 4193244 h 5756219"/>
              <a:gd name="connsiteX836" fmla="*/ 2282779 w 6226010"/>
              <a:gd name="connsiteY836" fmla="*/ 4195961 h 5756219"/>
              <a:gd name="connsiteX837" fmla="*/ 2261038 w 6226010"/>
              <a:gd name="connsiteY837" fmla="*/ 4234008 h 5756219"/>
              <a:gd name="connsiteX838" fmla="*/ 2233863 w 6226010"/>
              <a:gd name="connsiteY838" fmla="*/ 4234008 h 5756219"/>
              <a:gd name="connsiteX839" fmla="*/ 2228427 w 6226010"/>
              <a:gd name="connsiteY839" fmla="*/ 4239443 h 5756219"/>
              <a:gd name="connsiteX840" fmla="*/ 2203969 w 6226010"/>
              <a:gd name="connsiteY840" fmla="*/ 4244878 h 5756219"/>
              <a:gd name="connsiteX841" fmla="*/ 2201251 w 6226010"/>
              <a:gd name="connsiteY841" fmla="*/ 4217702 h 5756219"/>
              <a:gd name="connsiteX842" fmla="*/ 2195816 w 6226010"/>
              <a:gd name="connsiteY842" fmla="*/ 4201397 h 5756219"/>
              <a:gd name="connsiteX843" fmla="*/ 2190381 w 6226010"/>
              <a:gd name="connsiteY843" fmla="*/ 4201397 h 5756219"/>
              <a:gd name="connsiteX844" fmla="*/ 2184946 w 6226010"/>
              <a:gd name="connsiteY844" fmla="*/ 4204114 h 5756219"/>
              <a:gd name="connsiteX845" fmla="*/ 2190381 w 6226010"/>
              <a:gd name="connsiteY845" fmla="*/ 4214984 h 5756219"/>
              <a:gd name="connsiteX846" fmla="*/ 2184946 w 6226010"/>
              <a:gd name="connsiteY846" fmla="*/ 4244878 h 5756219"/>
              <a:gd name="connsiteX847" fmla="*/ 2168640 w 6226010"/>
              <a:gd name="connsiteY847" fmla="*/ 4253031 h 5756219"/>
              <a:gd name="connsiteX848" fmla="*/ 2146900 w 6226010"/>
              <a:gd name="connsiteY848" fmla="*/ 4255748 h 5756219"/>
              <a:gd name="connsiteX849" fmla="*/ 2141464 w 6226010"/>
              <a:gd name="connsiteY849" fmla="*/ 4261184 h 5756219"/>
              <a:gd name="connsiteX850" fmla="*/ 2125159 w 6226010"/>
              <a:gd name="connsiteY850" fmla="*/ 4266619 h 5756219"/>
              <a:gd name="connsiteX851" fmla="*/ 2138747 w 6226010"/>
              <a:gd name="connsiteY851" fmla="*/ 4234008 h 5756219"/>
              <a:gd name="connsiteX852" fmla="*/ 2136029 w 6226010"/>
              <a:gd name="connsiteY852" fmla="*/ 4223137 h 5756219"/>
              <a:gd name="connsiteX853" fmla="*/ 2141464 w 6226010"/>
              <a:gd name="connsiteY853" fmla="*/ 4182373 h 5756219"/>
              <a:gd name="connsiteX854" fmla="*/ 2141464 w 6226010"/>
              <a:gd name="connsiteY854" fmla="*/ 4179656 h 5756219"/>
              <a:gd name="connsiteX855" fmla="*/ 4269341 w 6226010"/>
              <a:gd name="connsiteY855" fmla="*/ 4176937 h 5756219"/>
              <a:gd name="connsiteX856" fmla="*/ 4280211 w 6226010"/>
              <a:gd name="connsiteY856" fmla="*/ 4214984 h 5756219"/>
              <a:gd name="connsiteX857" fmla="*/ 4310105 w 6226010"/>
              <a:gd name="connsiteY857" fmla="*/ 4223136 h 5756219"/>
              <a:gd name="connsiteX858" fmla="*/ 4323693 w 6226010"/>
              <a:gd name="connsiteY858" fmla="*/ 4206831 h 5756219"/>
              <a:gd name="connsiteX859" fmla="*/ 4285647 w 6226010"/>
              <a:gd name="connsiteY859" fmla="*/ 4206831 h 5756219"/>
              <a:gd name="connsiteX860" fmla="*/ 4293799 w 6226010"/>
              <a:gd name="connsiteY860" fmla="*/ 4193243 h 5756219"/>
              <a:gd name="connsiteX861" fmla="*/ 2467575 w 6226010"/>
              <a:gd name="connsiteY861" fmla="*/ 4174221 h 5756219"/>
              <a:gd name="connsiteX862" fmla="*/ 2481163 w 6226010"/>
              <a:gd name="connsiteY862" fmla="*/ 4174221 h 5756219"/>
              <a:gd name="connsiteX863" fmla="*/ 2481163 w 6226010"/>
              <a:gd name="connsiteY863" fmla="*/ 4179656 h 5756219"/>
              <a:gd name="connsiteX864" fmla="*/ 2459422 w 6226010"/>
              <a:gd name="connsiteY864" fmla="*/ 4190527 h 5756219"/>
              <a:gd name="connsiteX865" fmla="*/ 2456705 w 6226010"/>
              <a:gd name="connsiteY865" fmla="*/ 4195962 h 5756219"/>
              <a:gd name="connsiteX866" fmla="*/ 2445835 w 6226010"/>
              <a:gd name="connsiteY866" fmla="*/ 4198679 h 5756219"/>
              <a:gd name="connsiteX867" fmla="*/ 2445835 w 6226010"/>
              <a:gd name="connsiteY867" fmla="*/ 4204114 h 5756219"/>
              <a:gd name="connsiteX868" fmla="*/ 2426811 w 6226010"/>
              <a:gd name="connsiteY868" fmla="*/ 4214985 h 5756219"/>
              <a:gd name="connsiteX869" fmla="*/ 2415941 w 6226010"/>
              <a:gd name="connsiteY869" fmla="*/ 4228573 h 5756219"/>
              <a:gd name="connsiteX870" fmla="*/ 2410506 w 6226010"/>
              <a:gd name="connsiteY870" fmla="*/ 4231290 h 5756219"/>
              <a:gd name="connsiteX871" fmla="*/ 2402353 w 6226010"/>
              <a:gd name="connsiteY871" fmla="*/ 4244878 h 5756219"/>
              <a:gd name="connsiteX872" fmla="*/ 2391483 w 6226010"/>
              <a:gd name="connsiteY872" fmla="*/ 4244878 h 5756219"/>
              <a:gd name="connsiteX873" fmla="*/ 2386048 w 6226010"/>
              <a:gd name="connsiteY873" fmla="*/ 4250313 h 5756219"/>
              <a:gd name="connsiteX874" fmla="*/ 2361589 w 6226010"/>
              <a:gd name="connsiteY874" fmla="*/ 4250313 h 5756219"/>
              <a:gd name="connsiteX875" fmla="*/ 2361589 w 6226010"/>
              <a:gd name="connsiteY875" fmla="*/ 4247596 h 5756219"/>
              <a:gd name="connsiteX876" fmla="*/ 2309955 w 6226010"/>
              <a:gd name="connsiteY876" fmla="*/ 4244878 h 5756219"/>
              <a:gd name="connsiteX877" fmla="*/ 2307237 w 6226010"/>
              <a:gd name="connsiteY877" fmla="*/ 4242161 h 5756219"/>
              <a:gd name="connsiteX878" fmla="*/ 2280061 w 6226010"/>
              <a:gd name="connsiteY878" fmla="*/ 4239443 h 5756219"/>
              <a:gd name="connsiteX879" fmla="*/ 2277344 w 6226010"/>
              <a:gd name="connsiteY879" fmla="*/ 4234008 h 5756219"/>
              <a:gd name="connsiteX880" fmla="*/ 2296367 w 6226010"/>
              <a:gd name="connsiteY880" fmla="*/ 4201397 h 5756219"/>
              <a:gd name="connsiteX881" fmla="*/ 2320825 w 6226010"/>
              <a:gd name="connsiteY881" fmla="*/ 4201397 h 5756219"/>
              <a:gd name="connsiteX882" fmla="*/ 2328978 w 6226010"/>
              <a:gd name="connsiteY882" fmla="*/ 4198679 h 5756219"/>
              <a:gd name="connsiteX883" fmla="*/ 2337131 w 6226010"/>
              <a:gd name="connsiteY883" fmla="*/ 4201397 h 5756219"/>
              <a:gd name="connsiteX884" fmla="*/ 2350719 w 6226010"/>
              <a:gd name="connsiteY884" fmla="*/ 4195962 h 5756219"/>
              <a:gd name="connsiteX885" fmla="*/ 2369742 w 6226010"/>
              <a:gd name="connsiteY885" fmla="*/ 4195962 h 5756219"/>
              <a:gd name="connsiteX886" fmla="*/ 2383330 w 6226010"/>
              <a:gd name="connsiteY886" fmla="*/ 4190527 h 5756219"/>
              <a:gd name="connsiteX887" fmla="*/ 2434964 w 6226010"/>
              <a:gd name="connsiteY887" fmla="*/ 4190527 h 5756219"/>
              <a:gd name="connsiteX888" fmla="*/ 2451270 w 6226010"/>
              <a:gd name="connsiteY888" fmla="*/ 4190527 h 5756219"/>
              <a:gd name="connsiteX889" fmla="*/ 2467575 w 6226010"/>
              <a:gd name="connsiteY889" fmla="*/ 4174221 h 5756219"/>
              <a:gd name="connsiteX890" fmla="*/ 2484969 w 6226010"/>
              <a:gd name="connsiteY890" fmla="*/ 4173677 h 5756219"/>
              <a:gd name="connsiteX891" fmla="*/ 2483881 w 6226010"/>
              <a:gd name="connsiteY891" fmla="*/ 4174221 h 5756219"/>
              <a:gd name="connsiteX892" fmla="*/ 2481163 w 6226010"/>
              <a:gd name="connsiteY892" fmla="*/ 4174221 h 5756219"/>
              <a:gd name="connsiteX893" fmla="*/ 2119723 w 6226010"/>
              <a:gd name="connsiteY893" fmla="*/ 4166067 h 5756219"/>
              <a:gd name="connsiteX894" fmla="*/ 2122441 w 6226010"/>
              <a:gd name="connsiteY894" fmla="*/ 4166067 h 5756219"/>
              <a:gd name="connsiteX895" fmla="*/ 2117006 w 6226010"/>
              <a:gd name="connsiteY895" fmla="*/ 4206831 h 5756219"/>
              <a:gd name="connsiteX896" fmla="*/ 2117006 w 6226010"/>
              <a:gd name="connsiteY896" fmla="*/ 4225854 h 5756219"/>
              <a:gd name="connsiteX897" fmla="*/ 2100700 w 6226010"/>
              <a:gd name="connsiteY897" fmla="*/ 4258465 h 5756219"/>
              <a:gd name="connsiteX898" fmla="*/ 2070807 w 6226010"/>
              <a:gd name="connsiteY898" fmla="*/ 4263901 h 5756219"/>
              <a:gd name="connsiteX899" fmla="*/ 2054501 w 6226010"/>
              <a:gd name="connsiteY899" fmla="*/ 4261183 h 5756219"/>
              <a:gd name="connsiteX900" fmla="*/ 2032760 w 6226010"/>
              <a:gd name="connsiteY900" fmla="*/ 4261183 h 5756219"/>
              <a:gd name="connsiteX901" fmla="*/ 2008302 w 6226010"/>
              <a:gd name="connsiteY901" fmla="*/ 4258465 h 5756219"/>
              <a:gd name="connsiteX902" fmla="*/ 2008302 w 6226010"/>
              <a:gd name="connsiteY902" fmla="*/ 4255748 h 5756219"/>
              <a:gd name="connsiteX903" fmla="*/ 1991997 w 6226010"/>
              <a:gd name="connsiteY903" fmla="*/ 4255748 h 5756219"/>
              <a:gd name="connsiteX904" fmla="*/ 1970256 w 6226010"/>
              <a:gd name="connsiteY904" fmla="*/ 4272053 h 5756219"/>
              <a:gd name="connsiteX905" fmla="*/ 1967538 w 6226010"/>
              <a:gd name="connsiteY905" fmla="*/ 4277488 h 5756219"/>
              <a:gd name="connsiteX906" fmla="*/ 1956668 w 6226010"/>
              <a:gd name="connsiteY906" fmla="*/ 4282924 h 5756219"/>
              <a:gd name="connsiteX907" fmla="*/ 1956668 w 6226010"/>
              <a:gd name="connsiteY907" fmla="*/ 4255748 h 5756219"/>
              <a:gd name="connsiteX908" fmla="*/ 1989279 w 6226010"/>
              <a:gd name="connsiteY908" fmla="*/ 4231289 h 5756219"/>
              <a:gd name="connsiteX909" fmla="*/ 1994714 w 6226010"/>
              <a:gd name="connsiteY909" fmla="*/ 4223137 h 5756219"/>
              <a:gd name="connsiteX910" fmla="*/ 2002867 w 6226010"/>
              <a:gd name="connsiteY910" fmla="*/ 4223137 h 5756219"/>
              <a:gd name="connsiteX911" fmla="*/ 2005585 w 6226010"/>
              <a:gd name="connsiteY911" fmla="*/ 4217701 h 5756219"/>
              <a:gd name="connsiteX912" fmla="*/ 2016455 w 6226010"/>
              <a:gd name="connsiteY912" fmla="*/ 4214984 h 5756219"/>
              <a:gd name="connsiteX913" fmla="*/ 2019172 w 6226010"/>
              <a:gd name="connsiteY913" fmla="*/ 4209549 h 5756219"/>
              <a:gd name="connsiteX914" fmla="*/ 2027325 w 6226010"/>
              <a:gd name="connsiteY914" fmla="*/ 4206831 h 5756219"/>
              <a:gd name="connsiteX915" fmla="*/ 2027325 w 6226010"/>
              <a:gd name="connsiteY915" fmla="*/ 4204114 h 5756219"/>
              <a:gd name="connsiteX916" fmla="*/ 2040913 w 6226010"/>
              <a:gd name="connsiteY916" fmla="*/ 4201396 h 5756219"/>
              <a:gd name="connsiteX917" fmla="*/ 2046348 w 6226010"/>
              <a:gd name="connsiteY917" fmla="*/ 4193243 h 5756219"/>
              <a:gd name="connsiteX918" fmla="*/ 2070807 w 6226010"/>
              <a:gd name="connsiteY918" fmla="*/ 4179655 h 5756219"/>
              <a:gd name="connsiteX919" fmla="*/ 2119723 w 6226010"/>
              <a:gd name="connsiteY919" fmla="*/ 4166067 h 5756219"/>
              <a:gd name="connsiteX920" fmla="*/ 1646862 w 6226010"/>
              <a:gd name="connsiteY920" fmla="*/ 4152479 h 5756219"/>
              <a:gd name="connsiteX921" fmla="*/ 1652297 w 6226010"/>
              <a:gd name="connsiteY921" fmla="*/ 4152479 h 5756219"/>
              <a:gd name="connsiteX922" fmla="*/ 1660450 w 6226010"/>
              <a:gd name="connsiteY922" fmla="*/ 4168784 h 5756219"/>
              <a:gd name="connsiteX923" fmla="*/ 1668603 w 6226010"/>
              <a:gd name="connsiteY923" fmla="*/ 4201395 h 5756219"/>
              <a:gd name="connsiteX924" fmla="*/ 1671320 w 6226010"/>
              <a:gd name="connsiteY924" fmla="*/ 4214984 h 5756219"/>
              <a:gd name="connsiteX925" fmla="*/ 1676756 w 6226010"/>
              <a:gd name="connsiteY925" fmla="*/ 4225855 h 5756219"/>
              <a:gd name="connsiteX926" fmla="*/ 1676756 w 6226010"/>
              <a:gd name="connsiteY926" fmla="*/ 4231290 h 5756219"/>
              <a:gd name="connsiteX927" fmla="*/ 1684908 w 6226010"/>
              <a:gd name="connsiteY927" fmla="*/ 4239443 h 5756219"/>
              <a:gd name="connsiteX928" fmla="*/ 1687626 w 6226010"/>
              <a:gd name="connsiteY928" fmla="*/ 4255748 h 5756219"/>
              <a:gd name="connsiteX929" fmla="*/ 1693061 w 6226010"/>
              <a:gd name="connsiteY929" fmla="*/ 4263901 h 5756219"/>
              <a:gd name="connsiteX930" fmla="*/ 1693061 w 6226010"/>
              <a:gd name="connsiteY930" fmla="*/ 4269336 h 5756219"/>
              <a:gd name="connsiteX931" fmla="*/ 1701214 w 6226010"/>
              <a:gd name="connsiteY931" fmla="*/ 4280207 h 5756219"/>
              <a:gd name="connsiteX932" fmla="*/ 1701214 w 6226010"/>
              <a:gd name="connsiteY932" fmla="*/ 4293795 h 5756219"/>
              <a:gd name="connsiteX933" fmla="*/ 1706649 w 6226010"/>
              <a:gd name="connsiteY933" fmla="*/ 4304665 h 5756219"/>
              <a:gd name="connsiteX934" fmla="*/ 1709367 w 6226010"/>
              <a:gd name="connsiteY934" fmla="*/ 4320971 h 5756219"/>
              <a:gd name="connsiteX935" fmla="*/ 1712084 w 6226010"/>
              <a:gd name="connsiteY935" fmla="*/ 4320971 h 5756219"/>
              <a:gd name="connsiteX936" fmla="*/ 1712084 w 6226010"/>
              <a:gd name="connsiteY936" fmla="*/ 4326406 h 5756219"/>
              <a:gd name="connsiteX937" fmla="*/ 1728390 w 6226010"/>
              <a:gd name="connsiteY937" fmla="*/ 4337276 h 5756219"/>
              <a:gd name="connsiteX938" fmla="*/ 1731107 w 6226010"/>
              <a:gd name="connsiteY938" fmla="*/ 4342711 h 5756219"/>
              <a:gd name="connsiteX939" fmla="*/ 1736543 w 6226010"/>
              <a:gd name="connsiteY939" fmla="*/ 4342711 h 5756219"/>
              <a:gd name="connsiteX940" fmla="*/ 1736543 w 6226010"/>
              <a:gd name="connsiteY940" fmla="*/ 4348147 h 5756219"/>
              <a:gd name="connsiteX941" fmla="*/ 1741978 w 6226010"/>
              <a:gd name="connsiteY941" fmla="*/ 4348147 h 5756219"/>
              <a:gd name="connsiteX942" fmla="*/ 1744695 w 6226010"/>
              <a:gd name="connsiteY942" fmla="*/ 4353582 h 5756219"/>
              <a:gd name="connsiteX943" fmla="*/ 1750131 w 6226010"/>
              <a:gd name="connsiteY943" fmla="*/ 4356299 h 5756219"/>
              <a:gd name="connsiteX944" fmla="*/ 1750131 w 6226010"/>
              <a:gd name="connsiteY944" fmla="*/ 4361735 h 5756219"/>
              <a:gd name="connsiteX945" fmla="*/ 1752848 w 6226010"/>
              <a:gd name="connsiteY945" fmla="*/ 4361735 h 5756219"/>
              <a:gd name="connsiteX946" fmla="*/ 1758283 w 6226010"/>
              <a:gd name="connsiteY946" fmla="*/ 4367170 h 5756219"/>
              <a:gd name="connsiteX947" fmla="*/ 1766436 w 6226010"/>
              <a:gd name="connsiteY947" fmla="*/ 4369887 h 5756219"/>
              <a:gd name="connsiteX948" fmla="*/ 1769154 w 6226010"/>
              <a:gd name="connsiteY948" fmla="*/ 4375323 h 5756219"/>
              <a:gd name="connsiteX949" fmla="*/ 1777307 w 6226010"/>
              <a:gd name="connsiteY949" fmla="*/ 4378040 h 5756219"/>
              <a:gd name="connsiteX950" fmla="*/ 1790895 w 6226010"/>
              <a:gd name="connsiteY950" fmla="*/ 4416087 h 5756219"/>
              <a:gd name="connsiteX951" fmla="*/ 1790895 w 6226010"/>
              <a:gd name="connsiteY951" fmla="*/ 4432392 h 5756219"/>
              <a:gd name="connsiteX952" fmla="*/ 1796330 w 6226010"/>
              <a:gd name="connsiteY952" fmla="*/ 4459568 h 5756219"/>
              <a:gd name="connsiteX953" fmla="*/ 1761001 w 6226010"/>
              <a:gd name="connsiteY953" fmla="*/ 4500332 h 5756219"/>
              <a:gd name="connsiteX954" fmla="*/ 1695779 w 6226010"/>
              <a:gd name="connsiteY954" fmla="*/ 4445980 h 5756219"/>
              <a:gd name="connsiteX955" fmla="*/ 1622404 w 6226010"/>
              <a:gd name="connsiteY955" fmla="*/ 4456850 h 5756219"/>
              <a:gd name="connsiteX956" fmla="*/ 1655015 w 6226010"/>
              <a:gd name="connsiteY956" fmla="*/ 4326406 h 5756219"/>
              <a:gd name="connsiteX957" fmla="*/ 1641427 w 6226010"/>
              <a:gd name="connsiteY957" fmla="*/ 4323688 h 5756219"/>
              <a:gd name="connsiteX958" fmla="*/ 1638709 w 6226010"/>
              <a:gd name="connsiteY958" fmla="*/ 4214984 h 5756219"/>
              <a:gd name="connsiteX959" fmla="*/ 1625121 w 6226010"/>
              <a:gd name="connsiteY959" fmla="*/ 4236725 h 5756219"/>
              <a:gd name="connsiteX960" fmla="*/ 1622404 w 6226010"/>
              <a:gd name="connsiteY960" fmla="*/ 4236725 h 5756219"/>
              <a:gd name="connsiteX961" fmla="*/ 1630556 w 6226010"/>
              <a:gd name="connsiteY961" fmla="*/ 4201395 h 5756219"/>
              <a:gd name="connsiteX962" fmla="*/ 1630556 w 6226010"/>
              <a:gd name="connsiteY962" fmla="*/ 4185090 h 5756219"/>
              <a:gd name="connsiteX963" fmla="*/ 1646862 w 6226010"/>
              <a:gd name="connsiteY963" fmla="*/ 4152479 h 5756219"/>
              <a:gd name="connsiteX964" fmla="*/ 4364457 w 6226010"/>
              <a:gd name="connsiteY964" fmla="*/ 4147044 h 5756219"/>
              <a:gd name="connsiteX965" fmla="*/ 4364457 w 6226010"/>
              <a:gd name="connsiteY965" fmla="*/ 4168785 h 5756219"/>
              <a:gd name="connsiteX966" fmla="*/ 4380763 w 6226010"/>
              <a:gd name="connsiteY966" fmla="*/ 4160632 h 5756219"/>
              <a:gd name="connsiteX967" fmla="*/ 3271983 w 6226010"/>
              <a:gd name="connsiteY967" fmla="*/ 4147044 h 5756219"/>
              <a:gd name="connsiteX968" fmla="*/ 3288289 w 6226010"/>
              <a:gd name="connsiteY968" fmla="*/ 4163349 h 5756219"/>
              <a:gd name="connsiteX969" fmla="*/ 3296443 w 6226010"/>
              <a:gd name="connsiteY969" fmla="*/ 4147044 h 5756219"/>
              <a:gd name="connsiteX970" fmla="*/ 1337057 w 6226010"/>
              <a:gd name="connsiteY970" fmla="*/ 4136175 h 5756219"/>
              <a:gd name="connsiteX971" fmla="*/ 1361516 w 6226010"/>
              <a:gd name="connsiteY971" fmla="*/ 4138892 h 5756219"/>
              <a:gd name="connsiteX972" fmla="*/ 1318034 w 6226010"/>
              <a:gd name="connsiteY972" fmla="*/ 4141610 h 5756219"/>
              <a:gd name="connsiteX973" fmla="*/ 1337057 w 6226010"/>
              <a:gd name="connsiteY973" fmla="*/ 4136175 h 5756219"/>
              <a:gd name="connsiteX974" fmla="*/ 2663243 w 6226010"/>
              <a:gd name="connsiteY974" fmla="*/ 4136173 h 5756219"/>
              <a:gd name="connsiteX975" fmla="*/ 2655090 w 6226010"/>
              <a:gd name="connsiteY975" fmla="*/ 4138891 h 5756219"/>
              <a:gd name="connsiteX976" fmla="*/ 2668678 w 6226010"/>
              <a:gd name="connsiteY976" fmla="*/ 4147044 h 5756219"/>
              <a:gd name="connsiteX977" fmla="*/ 2676831 w 6226010"/>
              <a:gd name="connsiteY977" fmla="*/ 4144326 h 5756219"/>
              <a:gd name="connsiteX978" fmla="*/ 2663243 w 6226010"/>
              <a:gd name="connsiteY978" fmla="*/ 4136173 h 5756219"/>
              <a:gd name="connsiteX979" fmla="*/ 4342717 w 6226010"/>
              <a:gd name="connsiteY979" fmla="*/ 4133456 h 5756219"/>
              <a:gd name="connsiteX980" fmla="*/ 4318257 w 6226010"/>
              <a:gd name="connsiteY980" fmla="*/ 4163349 h 5756219"/>
              <a:gd name="connsiteX981" fmla="*/ 4318257 w 6226010"/>
              <a:gd name="connsiteY981" fmla="*/ 4185090 h 5756219"/>
              <a:gd name="connsiteX982" fmla="*/ 4342717 w 6226010"/>
              <a:gd name="connsiteY982" fmla="*/ 4187808 h 5756219"/>
              <a:gd name="connsiteX983" fmla="*/ 4329129 w 6226010"/>
              <a:gd name="connsiteY983" fmla="*/ 4166067 h 5756219"/>
              <a:gd name="connsiteX984" fmla="*/ 4348151 w 6226010"/>
              <a:gd name="connsiteY984" fmla="*/ 4141609 h 5756219"/>
              <a:gd name="connsiteX985" fmla="*/ 2674114 w 6226010"/>
              <a:gd name="connsiteY985" fmla="*/ 4130738 h 5756219"/>
              <a:gd name="connsiteX986" fmla="*/ 2695854 w 6226010"/>
              <a:gd name="connsiteY986" fmla="*/ 4144326 h 5756219"/>
              <a:gd name="connsiteX987" fmla="*/ 2701290 w 6226010"/>
              <a:gd name="connsiteY987" fmla="*/ 4147044 h 5756219"/>
              <a:gd name="connsiteX988" fmla="*/ 2674114 w 6226010"/>
              <a:gd name="connsiteY988" fmla="*/ 4130738 h 5756219"/>
              <a:gd name="connsiteX989" fmla="*/ 4595453 w 6226010"/>
              <a:gd name="connsiteY989" fmla="*/ 4122585 h 5756219"/>
              <a:gd name="connsiteX990" fmla="*/ 4606323 w 6226010"/>
              <a:gd name="connsiteY990" fmla="*/ 4130738 h 5756219"/>
              <a:gd name="connsiteX991" fmla="*/ 4590017 w 6226010"/>
              <a:gd name="connsiteY991" fmla="*/ 4152479 h 5756219"/>
              <a:gd name="connsiteX992" fmla="*/ 4614475 w 6226010"/>
              <a:gd name="connsiteY992" fmla="*/ 4171502 h 5756219"/>
              <a:gd name="connsiteX993" fmla="*/ 4600887 w 6226010"/>
              <a:gd name="connsiteY993" fmla="*/ 4185090 h 5756219"/>
              <a:gd name="connsiteX994" fmla="*/ 4606323 w 6226010"/>
              <a:gd name="connsiteY994" fmla="*/ 4223136 h 5756219"/>
              <a:gd name="connsiteX995" fmla="*/ 4584583 w 6226010"/>
              <a:gd name="connsiteY995" fmla="*/ 4223136 h 5756219"/>
              <a:gd name="connsiteX996" fmla="*/ 4584583 w 6226010"/>
              <a:gd name="connsiteY996" fmla="*/ 4214984 h 5756219"/>
              <a:gd name="connsiteX997" fmla="*/ 4577249 w 6226010"/>
              <a:gd name="connsiteY997" fmla="*/ 4211139 h 5756219"/>
              <a:gd name="connsiteX998" fmla="*/ 4581525 w 6226010"/>
              <a:gd name="connsiteY998" fmla="*/ 4209549 h 5756219"/>
              <a:gd name="connsiteX999" fmla="*/ 4587299 w 6226010"/>
              <a:gd name="connsiteY999" fmla="*/ 4182373 h 5756219"/>
              <a:gd name="connsiteX1000" fmla="*/ 4557407 w 6226010"/>
              <a:gd name="connsiteY1000" fmla="*/ 4152479 h 5756219"/>
              <a:gd name="connsiteX1001" fmla="*/ 4579147 w 6226010"/>
              <a:gd name="connsiteY1001" fmla="*/ 4136173 h 5756219"/>
              <a:gd name="connsiteX1002" fmla="*/ 2638785 w 6226010"/>
              <a:gd name="connsiteY1002" fmla="*/ 4119868 h 5756219"/>
              <a:gd name="connsiteX1003" fmla="*/ 2636067 w 6226010"/>
              <a:gd name="connsiteY1003" fmla="*/ 4122585 h 5756219"/>
              <a:gd name="connsiteX1004" fmla="*/ 2633350 w 6226010"/>
              <a:gd name="connsiteY1004" fmla="*/ 4125303 h 5756219"/>
              <a:gd name="connsiteX1005" fmla="*/ 2644220 w 6226010"/>
              <a:gd name="connsiteY1005" fmla="*/ 4130738 h 5756219"/>
              <a:gd name="connsiteX1006" fmla="*/ 2646938 w 6226010"/>
              <a:gd name="connsiteY1006" fmla="*/ 4125303 h 5756219"/>
              <a:gd name="connsiteX1007" fmla="*/ 2638785 w 6226010"/>
              <a:gd name="connsiteY1007" fmla="*/ 4119868 h 5756219"/>
              <a:gd name="connsiteX1008" fmla="*/ 4402503 w 6226010"/>
              <a:gd name="connsiteY1008" fmla="*/ 4108998 h 5756219"/>
              <a:gd name="connsiteX1009" fmla="*/ 4402503 w 6226010"/>
              <a:gd name="connsiteY1009" fmla="*/ 4125303 h 5756219"/>
              <a:gd name="connsiteX1010" fmla="*/ 4418809 w 6226010"/>
              <a:gd name="connsiteY1010" fmla="*/ 4122585 h 5756219"/>
              <a:gd name="connsiteX1011" fmla="*/ 4339999 w 6226010"/>
              <a:gd name="connsiteY1011" fmla="*/ 4108998 h 5756219"/>
              <a:gd name="connsiteX1012" fmla="*/ 4339999 w 6226010"/>
              <a:gd name="connsiteY1012" fmla="*/ 4125303 h 5756219"/>
              <a:gd name="connsiteX1013" fmla="*/ 4356305 w 6226010"/>
              <a:gd name="connsiteY1013" fmla="*/ 4122585 h 5756219"/>
              <a:gd name="connsiteX1014" fmla="*/ 4503055 w 6226010"/>
              <a:gd name="connsiteY1014" fmla="*/ 4103562 h 5756219"/>
              <a:gd name="connsiteX1015" fmla="*/ 4503055 w 6226010"/>
              <a:gd name="connsiteY1015" fmla="*/ 4125303 h 5756219"/>
              <a:gd name="connsiteX1016" fmla="*/ 4527513 w 6226010"/>
              <a:gd name="connsiteY1016" fmla="*/ 4122585 h 5756219"/>
              <a:gd name="connsiteX1017" fmla="*/ 2766512 w 6226010"/>
              <a:gd name="connsiteY1017" fmla="*/ 4092692 h 5756219"/>
              <a:gd name="connsiteX1018" fmla="*/ 2750206 w 6226010"/>
              <a:gd name="connsiteY1018" fmla="*/ 4100845 h 5756219"/>
              <a:gd name="connsiteX1019" fmla="*/ 2742054 w 6226010"/>
              <a:gd name="connsiteY1019" fmla="*/ 4100845 h 5756219"/>
              <a:gd name="connsiteX1020" fmla="*/ 2739336 w 6226010"/>
              <a:gd name="connsiteY1020" fmla="*/ 4106280 h 5756219"/>
              <a:gd name="connsiteX1021" fmla="*/ 2728466 w 6226010"/>
              <a:gd name="connsiteY1021" fmla="*/ 4108998 h 5756219"/>
              <a:gd name="connsiteX1022" fmla="*/ 2725748 w 6226010"/>
              <a:gd name="connsiteY1022" fmla="*/ 4114433 h 5756219"/>
              <a:gd name="connsiteX1023" fmla="*/ 2714878 w 6226010"/>
              <a:gd name="connsiteY1023" fmla="*/ 4114433 h 5756219"/>
              <a:gd name="connsiteX1024" fmla="*/ 2712160 w 6226010"/>
              <a:gd name="connsiteY1024" fmla="*/ 4119868 h 5756219"/>
              <a:gd name="connsiteX1025" fmla="*/ 2698572 w 6226010"/>
              <a:gd name="connsiteY1025" fmla="*/ 4125303 h 5756219"/>
              <a:gd name="connsiteX1026" fmla="*/ 2695854 w 6226010"/>
              <a:gd name="connsiteY1026" fmla="*/ 4128021 h 5756219"/>
              <a:gd name="connsiteX1027" fmla="*/ 2712160 w 6226010"/>
              <a:gd name="connsiteY1027" fmla="*/ 4136173 h 5756219"/>
              <a:gd name="connsiteX1028" fmla="*/ 2714878 w 6226010"/>
              <a:gd name="connsiteY1028" fmla="*/ 4136173 h 5756219"/>
              <a:gd name="connsiteX1029" fmla="*/ 2717595 w 6226010"/>
              <a:gd name="connsiteY1029" fmla="*/ 4130738 h 5756219"/>
              <a:gd name="connsiteX1030" fmla="*/ 2728466 w 6226010"/>
              <a:gd name="connsiteY1030" fmla="*/ 4128021 h 5756219"/>
              <a:gd name="connsiteX1031" fmla="*/ 2731183 w 6226010"/>
              <a:gd name="connsiteY1031" fmla="*/ 4122585 h 5756219"/>
              <a:gd name="connsiteX1032" fmla="*/ 2739336 w 6226010"/>
              <a:gd name="connsiteY1032" fmla="*/ 4122585 h 5756219"/>
              <a:gd name="connsiteX1033" fmla="*/ 2744771 w 6226010"/>
              <a:gd name="connsiteY1033" fmla="*/ 4117150 h 5756219"/>
              <a:gd name="connsiteX1034" fmla="*/ 2761077 w 6226010"/>
              <a:gd name="connsiteY1034" fmla="*/ 4108998 h 5756219"/>
              <a:gd name="connsiteX1035" fmla="*/ 2766512 w 6226010"/>
              <a:gd name="connsiteY1035" fmla="*/ 4100845 h 5756219"/>
              <a:gd name="connsiteX1036" fmla="*/ 2766512 w 6226010"/>
              <a:gd name="connsiteY1036" fmla="*/ 4092692 h 5756219"/>
              <a:gd name="connsiteX1037" fmla="*/ 2026403 w 6226010"/>
              <a:gd name="connsiteY1037" fmla="*/ 4083252 h 5756219"/>
              <a:gd name="connsiteX1038" fmla="*/ 2016455 w 6226010"/>
              <a:gd name="connsiteY1038" fmla="*/ 4095410 h 5756219"/>
              <a:gd name="connsiteX1039" fmla="*/ 2014417 w 6226010"/>
              <a:gd name="connsiteY1039" fmla="*/ 4099995 h 5756219"/>
              <a:gd name="connsiteX1040" fmla="*/ 2020531 w 6226010"/>
              <a:gd name="connsiteY1040" fmla="*/ 4092353 h 5756219"/>
              <a:gd name="connsiteX1041" fmla="*/ 4454137 w 6226010"/>
              <a:gd name="connsiteY1041" fmla="*/ 4073669 h 5756219"/>
              <a:gd name="connsiteX1042" fmla="*/ 4440549 w 6226010"/>
              <a:gd name="connsiteY1042" fmla="*/ 4089974 h 5756219"/>
              <a:gd name="connsiteX1043" fmla="*/ 4456855 w 6226010"/>
              <a:gd name="connsiteY1043" fmla="*/ 4098127 h 5756219"/>
              <a:gd name="connsiteX1044" fmla="*/ 4448703 w 6226010"/>
              <a:gd name="connsiteY1044" fmla="*/ 4114433 h 5756219"/>
              <a:gd name="connsiteX1045" fmla="*/ 4473161 w 6226010"/>
              <a:gd name="connsiteY1045" fmla="*/ 4111715 h 5756219"/>
              <a:gd name="connsiteX1046" fmla="*/ 4456855 w 6226010"/>
              <a:gd name="connsiteY1046" fmla="*/ 4098127 h 5756219"/>
              <a:gd name="connsiteX1047" fmla="*/ 4462291 w 6226010"/>
              <a:gd name="connsiteY1047" fmla="*/ 4084539 h 5756219"/>
              <a:gd name="connsiteX1048" fmla="*/ 3742128 w 6226010"/>
              <a:gd name="connsiteY1048" fmla="*/ 4073668 h 5756219"/>
              <a:gd name="connsiteX1049" fmla="*/ 3774740 w 6226010"/>
              <a:gd name="connsiteY1049" fmla="*/ 4084538 h 5756219"/>
              <a:gd name="connsiteX1050" fmla="*/ 3788328 w 6226010"/>
              <a:gd name="connsiteY1050" fmla="*/ 4206830 h 5756219"/>
              <a:gd name="connsiteX1051" fmla="*/ 3679623 w 6226010"/>
              <a:gd name="connsiteY1051" fmla="*/ 4244877 h 5756219"/>
              <a:gd name="connsiteX1052" fmla="*/ 3742128 w 6226010"/>
              <a:gd name="connsiteY1052" fmla="*/ 4073668 h 5756219"/>
              <a:gd name="connsiteX1053" fmla="*/ 1432172 w 6226010"/>
              <a:gd name="connsiteY1053" fmla="*/ 4065517 h 5756219"/>
              <a:gd name="connsiteX1054" fmla="*/ 1434890 w 6226010"/>
              <a:gd name="connsiteY1054" fmla="*/ 4065517 h 5756219"/>
              <a:gd name="connsiteX1055" fmla="*/ 1437608 w 6226010"/>
              <a:gd name="connsiteY1055" fmla="*/ 4073670 h 5756219"/>
              <a:gd name="connsiteX1056" fmla="*/ 1415867 w 6226010"/>
              <a:gd name="connsiteY1056" fmla="*/ 4098128 h 5756219"/>
              <a:gd name="connsiteX1057" fmla="*/ 1418584 w 6226010"/>
              <a:gd name="connsiteY1057" fmla="*/ 4079105 h 5756219"/>
              <a:gd name="connsiteX1058" fmla="*/ 1432172 w 6226010"/>
              <a:gd name="connsiteY1058" fmla="*/ 4065517 h 5756219"/>
              <a:gd name="connsiteX1059" fmla="*/ 758209 w 6226010"/>
              <a:gd name="connsiteY1059" fmla="*/ 4057364 h 5756219"/>
              <a:gd name="connsiteX1060" fmla="*/ 777232 w 6226010"/>
              <a:gd name="connsiteY1060" fmla="*/ 4073669 h 5756219"/>
              <a:gd name="connsiteX1061" fmla="*/ 760926 w 6226010"/>
              <a:gd name="connsiteY1061" fmla="*/ 4106280 h 5756219"/>
              <a:gd name="connsiteX1062" fmla="*/ 758209 w 6226010"/>
              <a:gd name="connsiteY1062" fmla="*/ 4057364 h 5756219"/>
              <a:gd name="connsiteX1063" fmla="*/ 4494901 w 6226010"/>
              <a:gd name="connsiteY1063" fmla="*/ 4054646 h 5756219"/>
              <a:gd name="connsiteX1064" fmla="*/ 4494901 w 6226010"/>
              <a:gd name="connsiteY1064" fmla="*/ 4070951 h 5756219"/>
              <a:gd name="connsiteX1065" fmla="*/ 4524795 w 6226010"/>
              <a:gd name="connsiteY1065" fmla="*/ 4054646 h 5756219"/>
              <a:gd name="connsiteX1066" fmla="*/ 766361 w 6226010"/>
              <a:gd name="connsiteY1066" fmla="*/ 4045609 h 5756219"/>
              <a:gd name="connsiteX1067" fmla="*/ 769079 w 6226010"/>
              <a:gd name="connsiteY1067" fmla="*/ 4054646 h 5756219"/>
              <a:gd name="connsiteX1068" fmla="*/ 766361 w 6226010"/>
              <a:gd name="connsiteY1068" fmla="*/ 4051928 h 5756219"/>
              <a:gd name="connsiteX1069" fmla="*/ 764649 w 6226010"/>
              <a:gd name="connsiteY1069" fmla="*/ 4039917 h 5756219"/>
              <a:gd name="connsiteX1070" fmla="*/ 766361 w 6226010"/>
              <a:gd name="connsiteY1070" fmla="*/ 4041058 h 5756219"/>
              <a:gd name="connsiteX1071" fmla="*/ 766361 w 6226010"/>
              <a:gd name="connsiteY1071" fmla="*/ 4045474 h 5756219"/>
              <a:gd name="connsiteX1072" fmla="*/ 766361 w 6226010"/>
              <a:gd name="connsiteY1072" fmla="*/ 4045609 h 5756219"/>
              <a:gd name="connsiteX1073" fmla="*/ 2532799 w 6226010"/>
              <a:gd name="connsiteY1073" fmla="*/ 4038340 h 5756219"/>
              <a:gd name="connsiteX1074" fmla="*/ 2551822 w 6226010"/>
              <a:gd name="connsiteY1074" fmla="*/ 4051928 h 5756219"/>
              <a:gd name="connsiteX1075" fmla="*/ 2554540 w 6226010"/>
              <a:gd name="connsiteY1075" fmla="*/ 4051928 h 5756219"/>
              <a:gd name="connsiteX1076" fmla="*/ 2532799 w 6226010"/>
              <a:gd name="connsiteY1076" fmla="*/ 4038340 h 5756219"/>
              <a:gd name="connsiteX1077" fmla="*/ 2255603 w 6226010"/>
              <a:gd name="connsiteY1077" fmla="*/ 4030187 h 5756219"/>
              <a:gd name="connsiteX1078" fmla="*/ 2209404 w 6226010"/>
              <a:gd name="connsiteY1078" fmla="*/ 4060081 h 5756219"/>
              <a:gd name="connsiteX1079" fmla="*/ 2184946 w 6226010"/>
              <a:gd name="connsiteY1079" fmla="*/ 4057363 h 5756219"/>
              <a:gd name="connsiteX1080" fmla="*/ 2168640 w 6226010"/>
              <a:gd name="connsiteY1080" fmla="*/ 4070951 h 5756219"/>
              <a:gd name="connsiteX1081" fmla="*/ 2146899 w 6226010"/>
              <a:gd name="connsiteY1081" fmla="*/ 4079104 h 5756219"/>
              <a:gd name="connsiteX1082" fmla="*/ 2144182 w 6226010"/>
              <a:gd name="connsiteY1082" fmla="*/ 4084539 h 5756219"/>
              <a:gd name="connsiteX1083" fmla="*/ 2119723 w 6226010"/>
              <a:gd name="connsiteY1083" fmla="*/ 4089974 h 5756219"/>
              <a:gd name="connsiteX1084" fmla="*/ 2108853 w 6226010"/>
              <a:gd name="connsiteY1084" fmla="*/ 4079104 h 5756219"/>
              <a:gd name="connsiteX1085" fmla="*/ 2089830 w 6226010"/>
              <a:gd name="connsiteY1085" fmla="*/ 4076386 h 5756219"/>
              <a:gd name="connsiteX1086" fmla="*/ 2084395 w 6226010"/>
              <a:gd name="connsiteY1086" fmla="*/ 4070951 h 5756219"/>
              <a:gd name="connsiteX1087" fmla="*/ 2046348 w 6226010"/>
              <a:gd name="connsiteY1087" fmla="*/ 4070951 h 5756219"/>
              <a:gd name="connsiteX1088" fmla="*/ 2038536 w 6226010"/>
              <a:gd name="connsiteY1088" fmla="*/ 4070612 h 5756219"/>
              <a:gd name="connsiteX1089" fmla="*/ 2037196 w 6226010"/>
              <a:gd name="connsiteY1089" fmla="*/ 4070060 h 5756219"/>
              <a:gd name="connsiteX1090" fmla="*/ 2027573 w 6226010"/>
              <a:gd name="connsiteY1090" fmla="*/ 4081822 h 5756219"/>
              <a:gd name="connsiteX1091" fmla="*/ 2030043 w 6226010"/>
              <a:gd name="connsiteY1091" fmla="*/ 4081822 h 5756219"/>
              <a:gd name="connsiteX1092" fmla="*/ 2030043 w 6226010"/>
              <a:gd name="connsiteY1092" fmla="*/ 4084539 h 5756219"/>
              <a:gd name="connsiteX1093" fmla="*/ 2040913 w 6226010"/>
              <a:gd name="connsiteY1093" fmla="*/ 4089974 h 5756219"/>
              <a:gd name="connsiteX1094" fmla="*/ 2049066 w 6226010"/>
              <a:gd name="connsiteY1094" fmla="*/ 4087257 h 5756219"/>
              <a:gd name="connsiteX1095" fmla="*/ 2059936 w 6226010"/>
              <a:gd name="connsiteY1095" fmla="*/ 4089974 h 5756219"/>
              <a:gd name="connsiteX1096" fmla="*/ 2078960 w 6226010"/>
              <a:gd name="connsiteY1096" fmla="*/ 4084539 h 5756219"/>
              <a:gd name="connsiteX1097" fmla="*/ 2081677 w 6226010"/>
              <a:gd name="connsiteY1097" fmla="*/ 4089974 h 5756219"/>
              <a:gd name="connsiteX1098" fmla="*/ 2106135 w 6226010"/>
              <a:gd name="connsiteY1098" fmla="*/ 4092692 h 5756219"/>
              <a:gd name="connsiteX1099" fmla="*/ 2111571 w 6226010"/>
              <a:gd name="connsiteY1099" fmla="*/ 4103562 h 5756219"/>
              <a:gd name="connsiteX1100" fmla="*/ 2133311 w 6226010"/>
              <a:gd name="connsiteY1100" fmla="*/ 4103562 h 5756219"/>
              <a:gd name="connsiteX1101" fmla="*/ 2136029 w 6226010"/>
              <a:gd name="connsiteY1101" fmla="*/ 4098127 h 5756219"/>
              <a:gd name="connsiteX1102" fmla="*/ 2165922 w 6226010"/>
              <a:gd name="connsiteY1102" fmla="*/ 4087257 h 5756219"/>
              <a:gd name="connsiteX1103" fmla="*/ 2182228 w 6226010"/>
              <a:gd name="connsiteY1103" fmla="*/ 4073669 h 5756219"/>
              <a:gd name="connsiteX1104" fmla="*/ 2206686 w 6226010"/>
              <a:gd name="connsiteY1104" fmla="*/ 4076386 h 5756219"/>
              <a:gd name="connsiteX1105" fmla="*/ 2225710 w 6226010"/>
              <a:gd name="connsiteY1105" fmla="*/ 4060081 h 5756219"/>
              <a:gd name="connsiteX1106" fmla="*/ 2239298 w 6226010"/>
              <a:gd name="connsiteY1106" fmla="*/ 4051928 h 5756219"/>
              <a:gd name="connsiteX1107" fmla="*/ 2244733 w 6226010"/>
              <a:gd name="connsiteY1107" fmla="*/ 4043775 h 5756219"/>
              <a:gd name="connsiteX1108" fmla="*/ 2250168 w 6226010"/>
              <a:gd name="connsiteY1108" fmla="*/ 4043775 h 5756219"/>
              <a:gd name="connsiteX1109" fmla="*/ 2258321 w 6226010"/>
              <a:gd name="connsiteY1109" fmla="*/ 4035623 h 5756219"/>
              <a:gd name="connsiteX1110" fmla="*/ 2255603 w 6226010"/>
              <a:gd name="connsiteY1110" fmla="*/ 4030187 h 5756219"/>
              <a:gd name="connsiteX1111" fmla="*/ 1475654 w 6226010"/>
              <a:gd name="connsiteY1111" fmla="*/ 4027470 h 5756219"/>
              <a:gd name="connsiteX1112" fmla="*/ 1478371 w 6226010"/>
              <a:gd name="connsiteY1112" fmla="*/ 4032905 h 5756219"/>
              <a:gd name="connsiteX1113" fmla="*/ 1486524 w 6226010"/>
              <a:gd name="connsiteY1113" fmla="*/ 4032905 h 5756219"/>
              <a:gd name="connsiteX1114" fmla="*/ 1491959 w 6226010"/>
              <a:gd name="connsiteY1114" fmla="*/ 4032905 h 5756219"/>
              <a:gd name="connsiteX1115" fmla="*/ 1500112 w 6226010"/>
              <a:gd name="connsiteY1115" fmla="*/ 4084539 h 5756219"/>
              <a:gd name="connsiteX1116" fmla="*/ 1500112 w 6226010"/>
              <a:gd name="connsiteY1116" fmla="*/ 4141609 h 5756219"/>
              <a:gd name="connsiteX1117" fmla="*/ 1502830 w 6226010"/>
              <a:gd name="connsiteY1117" fmla="*/ 4144326 h 5756219"/>
              <a:gd name="connsiteX1118" fmla="*/ 1502830 w 6226010"/>
              <a:gd name="connsiteY1118" fmla="*/ 4149761 h 5756219"/>
              <a:gd name="connsiteX1119" fmla="*/ 1510982 w 6226010"/>
              <a:gd name="connsiteY1119" fmla="*/ 4152479 h 5756219"/>
              <a:gd name="connsiteX1120" fmla="*/ 1510982 w 6226010"/>
              <a:gd name="connsiteY1120" fmla="*/ 4157914 h 5756219"/>
              <a:gd name="connsiteX1121" fmla="*/ 1516418 w 6226010"/>
              <a:gd name="connsiteY1121" fmla="*/ 4160632 h 5756219"/>
              <a:gd name="connsiteX1122" fmla="*/ 1516418 w 6226010"/>
              <a:gd name="connsiteY1122" fmla="*/ 4166067 h 5756219"/>
              <a:gd name="connsiteX1123" fmla="*/ 1524570 w 6226010"/>
              <a:gd name="connsiteY1123" fmla="*/ 4168784 h 5756219"/>
              <a:gd name="connsiteX1124" fmla="*/ 1524570 w 6226010"/>
              <a:gd name="connsiteY1124" fmla="*/ 4174220 h 5756219"/>
              <a:gd name="connsiteX1125" fmla="*/ 1535441 w 6226010"/>
              <a:gd name="connsiteY1125" fmla="*/ 4185090 h 5756219"/>
              <a:gd name="connsiteX1126" fmla="*/ 1535441 w 6226010"/>
              <a:gd name="connsiteY1126" fmla="*/ 4190525 h 5756219"/>
              <a:gd name="connsiteX1127" fmla="*/ 1540876 w 6226010"/>
              <a:gd name="connsiteY1127" fmla="*/ 4193243 h 5756219"/>
              <a:gd name="connsiteX1128" fmla="*/ 1459348 w 6226010"/>
              <a:gd name="connsiteY1128" fmla="*/ 4155196 h 5756219"/>
              <a:gd name="connsiteX1129" fmla="*/ 1410432 w 6226010"/>
              <a:gd name="connsiteY1129" fmla="*/ 4166067 h 5756219"/>
              <a:gd name="connsiteX1130" fmla="*/ 1413149 w 6226010"/>
              <a:gd name="connsiteY1130" fmla="*/ 4136173 h 5756219"/>
              <a:gd name="connsiteX1131" fmla="*/ 1391408 w 6226010"/>
              <a:gd name="connsiteY1131" fmla="*/ 4130738 h 5756219"/>
              <a:gd name="connsiteX1132" fmla="*/ 1407714 w 6226010"/>
              <a:gd name="connsiteY1132" fmla="*/ 4130738 h 5756219"/>
              <a:gd name="connsiteX1133" fmla="*/ 1434890 w 6226010"/>
              <a:gd name="connsiteY1133" fmla="*/ 4111715 h 5756219"/>
              <a:gd name="connsiteX1134" fmla="*/ 1456631 w 6226010"/>
              <a:gd name="connsiteY1134" fmla="*/ 4079104 h 5756219"/>
              <a:gd name="connsiteX1135" fmla="*/ 1453913 w 6226010"/>
              <a:gd name="connsiteY1135" fmla="*/ 4043775 h 5756219"/>
              <a:gd name="connsiteX1136" fmla="*/ 1475654 w 6226010"/>
              <a:gd name="connsiteY1136" fmla="*/ 4027470 h 5756219"/>
              <a:gd name="connsiteX1137" fmla="*/ 842455 w 6226010"/>
              <a:gd name="connsiteY1137" fmla="*/ 4024753 h 5756219"/>
              <a:gd name="connsiteX1138" fmla="*/ 858760 w 6226010"/>
              <a:gd name="connsiteY1138" fmla="*/ 4046494 h 5756219"/>
              <a:gd name="connsiteX1139" fmla="*/ 853325 w 6226010"/>
              <a:gd name="connsiteY1139" fmla="*/ 4049211 h 5756219"/>
              <a:gd name="connsiteX1140" fmla="*/ 845172 w 6226010"/>
              <a:gd name="connsiteY1140" fmla="*/ 4038341 h 5756219"/>
              <a:gd name="connsiteX1141" fmla="*/ 845172 w 6226010"/>
              <a:gd name="connsiteY1141" fmla="*/ 4032906 h 5756219"/>
              <a:gd name="connsiteX1142" fmla="*/ 842455 w 6226010"/>
              <a:gd name="connsiteY1142" fmla="*/ 4030188 h 5756219"/>
              <a:gd name="connsiteX1143" fmla="*/ 842455 w 6226010"/>
              <a:gd name="connsiteY1143" fmla="*/ 4024753 h 5756219"/>
              <a:gd name="connsiteX1144" fmla="*/ 4454137 w 6226010"/>
              <a:gd name="connsiteY1144" fmla="*/ 4024752 h 5756219"/>
              <a:gd name="connsiteX1145" fmla="*/ 4462291 w 6226010"/>
              <a:gd name="connsiteY1145" fmla="*/ 4038340 h 5756219"/>
              <a:gd name="connsiteX1146" fmla="*/ 4454137 w 6226010"/>
              <a:gd name="connsiteY1146" fmla="*/ 4046493 h 5756219"/>
              <a:gd name="connsiteX1147" fmla="*/ 4440549 w 6226010"/>
              <a:gd name="connsiteY1147" fmla="*/ 4038340 h 5756219"/>
              <a:gd name="connsiteX1148" fmla="*/ 4440549 w 6226010"/>
              <a:gd name="connsiteY1148" fmla="*/ 4060081 h 5756219"/>
              <a:gd name="connsiteX1149" fmla="*/ 4470443 w 6226010"/>
              <a:gd name="connsiteY1149" fmla="*/ 4068234 h 5756219"/>
              <a:gd name="connsiteX1150" fmla="*/ 4462291 w 6226010"/>
              <a:gd name="connsiteY1150" fmla="*/ 4038340 h 5756219"/>
              <a:gd name="connsiteX1151" fmla="*/ 4478597 w 6226010"/>
              <a:gd name="connsiteY1151" fmla="*/ 4024752 h 5756219"/>
              <a:gd name="connsiteX1152" fmla="*/ 1559305 w 6226010"/>
              <a:gd name="connsiteY1152" fmla="*/ 4023648 h 5756219"/>
              <a:gd name="connsiteX1153" fmla="*/ 1568052 w 6226010"/>
              <a:gd name="connsiteY1153" fmla="*/ 4024752 h 5756219"/>
              <a:gd name="connsiteX1154" fmla="*/ 1573487 w 6226010"/>
              <a:gd name="connsiteY1154" fmla="*/ 4030187 h 5756219"/>
              <a:gd name="connsiteX1155" fmla="*/ 1600663 w 6226010"/>
              <a:gd name="connsiteY1155" fmla="*/ 4032905 h 5756219"/>
              <a:gd name="connsiteX1156" fmla="*/ 1606098 w 6226010"/>
              <a:gd name="connsiteY1156" fmla="*/ 4041058 h 5756219"/>
              <a:gd name="connsiteX1157" fmla="*/ 1608816 w 6226010"/>
              <a:gd name="connsiteY1157" fmla="*/ 4051928 h 5756219"/>
              <a:gd name="connsiteX1158" fmla="*/ 1614251 w 6226010"/>
              <a:gd name="connsiteY1158" fmla="*/ 4051928 h 5756219"/>
              <a:gd name="connsiteX1159" fmla="*/ 1614251 w 6226010"/>
              <a:gd name="connsiteY1159" fmla="*/ 4057363 h 5756219"/>
              <a:gd name="connsiteX1160" fmla="*/ 1630558 w 6226010"/>
              <a:gd name="connsiteY1160" fmla="*/ 4095410 h 5756219"/>
              <a:gd name="connsiteX1161" fmla="*/ 1622404 w 6226010"/>
              <a:gd name="connsiteY1161" fmla="*/ 4111715 h 5756219"/>
              <a:gd name="connsiteX1162" fmla="*/ 1606098 w 6226010"/>
              <a:gd name="connsiteY1162" fmla="*/ 4130739 h 5756219"/>
              <a:gd name="connsiteX1163" fmla="*/ 1581640 w 6226010"/>
              <a:gd name="connsiteY1163" fmla="*/ 4193243 h 5756219"/>
              <a:gd name="connsiteX1164" fmla="*/ 1576205 w 6226010"/>
              <a:gd name="connsiteY1164" fmla="*/ 4190526 h 5756219"/>
              <a:gd name="connsiteX1165" fmla="*/ 1565334 w 6226010"/>
              <a:gd name="connsiteY1165" fmla="*/ 4174220 h 5756219"/>
              <a:gd name="connsiteX1166" fmla="*/ 1565334 w 6226010"/>
              <a:gd name="connsiteY1166" fmla="*/ 4171503 h 5756219"/>
              <a:gd name="connsiteX1167" fmla="*/ 1559899 w 6226010"/>
              <a:gd name="connsiteY1167" fmla="*/ 4163350 h 5756219"/>
              <a:gd name="connsiteX1168" fmla="*/ 1551746 w 6226010"/>
              <a:gd name="connsiteY1168" fmla="*/ 4157915 h 5756219"/>
              <a:gd name="connsiteX1169" fmla="*/ 1551746 w 6226010"/>
              <a:gd name="connsiteY1169" fmla="*/ 4155197 h 5756219"/>
              <a:gd name="connsiteX1170" fmla="*/ 1543593 w 6226010"/>
              <a:gd name="connsiteY1170" fmla="*/ 4152479 h 5756219"/>
              <a:gd name="connsiteX1171" fmla="*/ 1540876 w 6226010"/>
              <a:gd name="connsiteY1171" fmla="*/ 4147044 h 5756219"/>
              <a:gd name="connsiteX1172" fmla="*/ 1532723 w 6226010"/>
              <a:gd name="connsiteY1172" fmla="*/ 4144327 h 5756219"/>
              <a:gd name="connsiteX1173" fmla="*/ 1527288 w 6226010"/>
              <a:gd name="connsiteY1173" fmla="*/ 4136174 h 5756219"/>
              <a:gd name="connsiteX1174" fmla="*/ 1524570 w 6226010"/>
              <a:gd name="connsiteY1174" fmla="*/ 4100845 h 5756219"/>
              <a:gd name="connsiteX1175" fmla="*/ 1524570 w 6226010"/>
              <a:gd name="connsiteY1175" fmla="*/ 4068234 h 5756219"/>
              <a:gd name="connsiteX1176" fmla="*/ 1521853 w 6226010"/>
              <a:gd name="connsiteY1176" fmla="*/ 4032905 h 5756219"/>
              <a:gd name="connsiteX1177" fmla="*/ 1521853 w 6226010"/>
              <a:gd name="connsiteY1177" fmla="*/ 4027470 h 5756219"/>
              <a:gd name="connsiteX1178" fmla="*/ 1559305 w 6226010"/>
              <a:gd name="connsiteY1178" fmla="*/ 4023648 h 5756219"/>
              <a:gd name="connsiteX1179" fmla="*/ 1220200 w 6226010"/>
              <a:gd name="connsiteY1179" fmla="*/ 4022036 h 5756219"/>
              <a:gd name="connsiteX1180" fmla="*/ 1222917 w 6226010"/>
              <a:gd name="connsiteY1180" fmla="*/ 4024753 h 5756219"/>
              <a:gd name="connsiteX1181" fmla="*/ 1220200 w 6226010"/>
              <a:gd name="connsiteY1181" fmla="*/ 4024753 h 5756219"/>
              <a:gd name="connsiteX1182" fmla="*/ 1220200 w 6226010"/>
              <a:gd name="connsiteY1182" fmla="*/ 4022036 h 5756219"/>
              <a:gd name="connsiteX1183" fmla="*/ 4641651 w 6226010"/>
              <a:gd name="connsiteY1183" fmla="*/ 4022035 h 5756219"/>
              <a:gd name="connsiteX1184" fmla="*/ 4625345 w 6226010"/>
              <a:gd name="connsiteY1184" fmla="*/ 4024752 h 5756219"/>
              <a:gd name="connsiteX1185" fmla="*/ 4641651 w 6226010"/>
              <a:gd name="connsiteY1185" fmla="*/ 4038340 h 5756219"/>
              <a:gd name="connsiteX1186" fmla="*/ 4663393 w 6226010"/>
              <a:gd name="connsiteY1186" fmla="*/ 4046493 h 5756219"/>
              <a:gd name="connsiteX1187" fmla="*/ 4663393 w 6226010"/>
              <a:gd name="connsiteY1187" fmla="*/ 4022035 h 5756219"/>
              <a:gd name="connsiteX1188" fmla="*/ 4641651 w 6226010"/>
              <a:gd name="connsiteY1188" fmla="*/ 4038340 h 5756219"/>
              <a:gd name="connsiteX1189" fmla="*/ 682116 w 6226010"/>
              <a:gd name="connsiteY1189" fmla="*/ 4013883 h 5756219"/>
              <a:gd name="connsiteX1190" fmla="*/ 690269 w 6226010"/>
              <a:gd name="connsiteY1190" fmla="*/ 4027471 h 5756219"/>
              <a:gd name="connsiteX1191" fmla="*/ 679399 w 6226010"/>
              <a:gd name="connsiteY1191" fmla="*/ 4030188 h 5756219"/>
              <a:gd name="connsiteX1192" fmla="*/ 682116 w 6226010"/>
              <a:gd name="connsiteY1192" fmla="*/ 4013883 h 5756219"/>
              <a:gd name="connsiteX1193" fmla="*/ 3774740 w 6226010"/>
              <a:gd name="connsiteY1193" fmla="*/ 4011165 h 5756219"/>
              <a:gd name="connsiteX1194" fmla="*/ 3777458 w 6226010"/>
              <a:gd name="connsiteY1194" fmla="*/ 4073669 h 5756219"/>
              <a:gd name="connsiteX1195" fmla="*/ 3755716 w 6226010"/>
              <a:gd name="connsiteY1195" fmla="*/ 4054646 h 5756219"/>
              <a:gd name="connsiteX1196" fmla="*/ 3774740 w 6226010"/>
              <a:gd name="connsiteY1196" fmla="*/ 4011165 h 5756219"/>
              <a:gd name="connsiteX1197" fmla="*/ 4315541 w 6226010"/>
              <a:gd name="connsiteY1197" fmla="*/ 4008447 h 5756219"/>
              <a:gd name="connsiteX1198" fmla="*/ 4331845 w 6226010"/>
              <a:gd name="connsiteY1198" fmla="*/ 4024752 h 5756219"/>
              <a:gd name="connsiteX1199" fmla="*/ 4339999 w 6226010"/>
              <a:gd name="connsiteY1199" fmla="*/ 4008447 h 5756219"/>
              <a:gd name="connsiteX1200" fmla="*/ 3861702 w 6226010"/>
              <a:gd name="connsiteY1200" fmla="*/ 3992142 h 5756219"/>
              <a:gd name="connsiteX1201" fmla="*/ 3872572 w 6226010"/>
              <a:gd name="connsiteY1201" fmla="*/ 3997577 h 5756219"/>
              <a:gd name="connsiteX1202" fmla="*/ 3842678 w 6226010"/>
              <a:gd name="connsiteY1202" fmla="*/ 4027470 h 5756219"/>
              <a:gd name="connsiteX1203" fmla="*/ 3842678 w 6226010"/>
              <a:gd name="connsiteY1203" fmla="*/ 4011165 h 5756219"/>
              <a:gd name="connsiteX1204" fmla="*/ 3861702 w 6226010"/>
              <a:gd name="connsiteY1204" fmla="*/ 3992142 h 5756219"/>
              <a:gd name="connsiteX1205" fmla="*/ 4630781 w 6226010"/>
              <a:gd name="connsiteY1205" fmla="*/ 3992141 h 5756219"/>
              <a:gd name="connsiteX1206" fmla="*/ 4617193 w 6226010"/>
              <a:gd name="connsiteY1206" fmla="*/ 4008447 h 5756219"/>
              <a:gd name="connsiteX1207" fmla="*/ 4633499 w 6226010"/>
              <a:gd name="connsiteY1207" fmla="*/ 4016599 h 5756219"/>
              <a:gd name="connsiteX1208" fmla="*/ 4432397 w 6226010"/>
              <a:gd name="connsiteY1208" fmla="*/ 3992141 h 5756219"/>
              <a:gd name="connsiteX1209" fmla="*/ 4407939 w 6226010"/>
              <a:gd name="connsiteY1209" fmla="*/ 3994859 h 5756219"/>
              <a:gd name="connsiteX1210" fmla="*/ 4424245 w 6226010"/>
              <a:gd name="connsiteY1210" fmla="*/ 4008447 h 5756219"/>
              <a:gd name="connsiteX1211" fmla="*/ 623306 w 6226010"/>
              <a:gd name="connsiteY1211" fmla="*/ 3988829 h 5756219"/>
              <a:gd name="connsiteX1212" fmla="*/ 603306 w 6226010"/>
              <a:gd name="connsiteY1212" fmla="*/ 3992141 h 5756219"/>
              <a:gd name="connsiteX1213" fmla="*/ 635917 w 6226010"/>
              <a:gd name="connsiteY1213" fmla="*/ 4049211 h 5756219"/>
              <a:gd name="connsiteX1214" fmla="*/ 623306 w 6226010"/>
              <a:gd name="connsiteY1214" fmla="*/ 3988829 h 5756219"/>
              <a:gd name="connsiteX1215" fmla="*/ 1478371 w 6226010"/>
              <a:gd name="connsiteY1215" fmla="*/ 3986707 h 5756219"/>
              <a:gd name="connsiteX1216" fmla="*/ 1483806 w 6226010"/>
              <a:gd name="connsiteY1216" fmla="*/ 4008448 h 5756219"/>
              <a:gd name="connsiteX1217" fmla="*/ 1456631 w 6226010"/>
              <a:gd name="connsiteY1217" fmla="*/ 4019318 h 5756219"/>
              <a:gd name="connsiteX1218" fmla="*/ 1456631 w 6226010"/>
              <a:gd name="connsiteY1218" fmla="*/ 4003012 h 5756219"/>
              <a:gd name="connsiteX1219" fmla="*/ 1464783 w 6226010"/>
              <a:gd name="connsiteY1219" fmla="*/ 4000295 h 5756219"/>
              <a:gd name="connsiteX1220" fmla="*/ 1478371 w 6226010"/>
              <a:gd name="connsiteY1220" fmla="*/ 3986707 h 5756219"/>
              <a:gd name="connsiteX1221" fmla="*/ 788103 w 6226010"/>
              <a:gd name="connsiteY1221" fmla="*/ 3986707 h 5756219"/>
              <a:gd name="connsiteX1222" fmla="*/ 820714 w 6226010"/>
              <a:gd name="connsiteY1222" fmla="*/ 4008448 h 5756219"/>
              <a:gd name="connsiteX1223" fmla="*/ 842455 w 6226010"/>
              <a:gd name="connsiteY1223" fmla="*/ 4049211 h 5756219"/>
              <a:gd name="connsiteX1224" fmla="*/ 788103 w 6226010"/>
              <a:gd name="connsiteY1224" fmla="*/ 4005730 h 5756219"/>
              <a:gd name="connsiteX1225" fmla="*/ 788103 w 6226010"/>
              <a:gd name="connsiteY1225" fmla="*/ 3994860 h 5756219"/>
              <a:gd name="connsiteX1226" fmla="*/ 788103 w 6226010"/>
              <a:gd name="connsiteY1226" fmla="*/ 3986707 h 5756219"/>
              <a:gd name="connsiteX1227" fmla="*/ 4503055 w 6226010"/>
              <a:gd name="connsiteY1227" fmla="*/ 3978553 h 5756219"/>
              <a:gd name="connsiteX1228" fmla="*/ 4503055 w 6226010"/>
              <a:gd name="connsiteY1228" fmla="*/ 4000294 h 5756219"/>
              <a:gd name="connsiteX1229" fmla="*/ 4519359 w 6226010"/>
              <a:gd name="connsiteY1229" fmla="*/ 3992141 h 5756219"/>
              <a:gd name="connsiteX1230" fmla="*/ 4478597 w 6226010"/>
              <a:gd name="connsiteY1230" fmla="*/ 3978553 h 5756219"/>
              <a:gd name="connsiteX1231" fmla="*/ 4478597 w 6226010"/>
              <a:gd name="connsiteY1231" fmla="*/ 3992141 h 5756219"/>
              <a:gd name="connsiteX1232" fmla="*/ 4494901 w 6226010"/>
              <a:gd name="connsiteY1232" fmla="*/ 3978553 h 5756219"/>
              <a:gd name="connsiteX1233" fmla="*/ 3791044 w 6226010"/>
              <a:gd name="connsiteY1233" fmla="*/ 3978553 h 5756219"/>
              <a:gd name="connsiteX1234" fmla="*/ 3826374 w 6226010"/>
              <a:gd name="connsiteY1234" fmla="*/ 3981270 h 5756219"/>
              <a:gd name="connsiteX1235" fmla="*/ 3831809 w 6226010"/>
              <a:gd name="connsiteY1235" fmla="*/ 3997576 h 5756219"/>
              <a:gd name="connsiteX1236" fmla="*/ 3834527 w 6226010"/>
              <a:gd name="connsiteY1236" fmla="*/ 4027469 h 5756219"/>
              <a:gd name="connsiteX1237" fmla="*/ 3788326 w 6226010"/>
              <a:gd name="connsiteY1237" fmla="*/ 4084539 h 5756219"/>
              <a:gd name="connsiteX1238" fmla="*/ 3793762 w 6226010"/>
              <a:gd name="connsiteY1238" fmla="*/ 4024752 h 5756219"/>
              <a:gd name="connsiteX1239" fmla="*/ 3788326 w 6226010"/>
              <a:gd name="connsiteY1239" fmla="*/ 4032905 h 5756219"/>
              <a:gd name="connsiteX1240" fmla="*/ 3791044 w 6226010"/>
              <a:gd name="connsiteY1240" fmla="*/ 3978553 h 5756219"/>
              <a:gd name="connsiteX1241" fmla="*/ 4524795 w 6226010"/>
              <a:gd name="connsiteY1241" fmla="*/ 3962247 h 5756219"/>
              <a:gd name="connsiteX1242" fmla="*/ 4524795 w 6226010"/>
              <a:gd name="connsiteY1242" fmla="*/ 3978553 h 5756219"/>
              <a:gd name="connsiteX1243" fmla="*/ 4541101 w 6226010"/>
              <a:gd name="connsiteY1243" fmla="*/ 3962247 h 5756219"/>
              <a:gd name="connsiteX1244" fmla="*/ 2432248 w 6226010"/>
              <a:gd name="connsiteY1244" fmla="*/ 3956812 h 5756219"/>
              <a:gd name="connsiteX1245" fmla="*/ 2434965 w 6226010"/>
              <a:gd name="connsiteY1245" fmla="*/ 3962247 h 5756219"/>
              <a:gd name="connsiteX1246" fmla="*/ 2451271 w 6226010"/>
              <a:gd name="connsiteY1246" fmla="*/ 3973118 h 5756219"/>
              <a:gd name="connsiteX1247" fmla="*/ 2451271 w 6226010"/>
              <a:gd name="connsiteY1247" fmla="*/ 3970400 h 5756219"/>
              <a:gd name="connsiteX1248" fmla="*/ 2432248 w 6226010"/>
              <a:gd name="connsiteY1248" fmla="*/ 3956812 h 5756219"/>
              <a:gd name="connsiteX1249" fmla="*/ 3948665 w 6226010"/>
              <a:gd name="connsiteY1249" fmla="*/ 3954096 h 5756219"/>
              <a:gd name="connsiteX1250" fmla="*/ 3943230 w 6226010"/>
              <a:gd name="connsiteY1250" fmla="*/ 3986707 h 5756219"/>
              <a:gd name="connsiteX1251" fmla="*/ 3926924 w 6226010"/>
              <a:gd name="connsiteY1251" fmla="*/ 3994860 h 5756219"/>
              <a:gd name="connsiteX1252" fmla="*/ 3910618 w 6226010"/>
              <a:gd name="connsiteY1252" fmla="*/ 3986707 h 5756219"/>
              <a:gd name="connsiteX1253" fmla="*/ 3948665 w 6226010"/>
              <a:gd name="connsiteY1253" fmla="*/ 3954096 h 5756219"/>
              <a:gd name="connsiteX1254" fmla="*/ 1019098 w 6226010"/>
              <a:gd name="connsiteY1254" fmla="*/ 3954096 h 5756219"/>
              <a:gd name="connsiteX1255" fmla="*/ 1057145 w 6226010"/>
              <a:gd name="connsiteY1255" fmla="*/ 3989424 h 5756219"/>
              <a:gd name="connsiteX1256" fmla="*/ 1029969 w 6226010"/>
              <a:gd name="connsiteY1256" fmla="*/ 3997577 h 5756219"/>
              <a:gd name="connsiteX1257" fmla="*/ 1068015 w 6226010"/>
              <a:gd name="connsiteY1257" fmla="*/ 4043776 h 5756219"/>
              <a:gd name="connsiteX1258" fmla="*/ 1054427 w 6226010"/>
              <a:gd name="connsiteY1258" fmla="*/ 4049211 h 5756219"/>
              <a:gd name="connsiteX1259" fmla="*/ 1054427 w 6226010"/>
              <a:gd name="connsiteY1259" fmla="*/ 4043776 h 5756219"/>
              <a:gd name="connsiteX1260" fmla="*/ 1046274 w 6226010"/>
              <a:gd name="connsiteY1260" fmla="*/ 4035624 h 5756219"/>
              <a:gd name="connsiteX1261" fmla="*/ 1038121 w 6226010"/>
              <a:gd name="connsiteY1261" fmla="*/ 4016600 h 5756219"/>
              <a:gd name="connsiteX1262" fmla="*/ 1032686 w 6226010"/>
              <a:gd name="connsiteY1262" fmla="*/ 4011165 h 5756219"/>
              <a:gd name="connsiteX1263" fmla="*/ 1016381 w 6226010"/>
              <a:gd name="connsiteY1263" fmla="*/ 3962248 h 5756219"/>
              <a:gd name="connsiteX1264" fmla="*/ 1019098 w 6226010"/>
              <a:gd name="connsiteY1264" fmla="*/ 3954096 h 5756219"/>
              <a:gd name="connsiteX1265" fmla="*/ 4194267 w 6226010"/>
              <a:gd name="connsiteY1265" fmla="*/ 3951038 h 5756219"/>
              <a:gd name="connsiteX1266" fmla="*/ 4194236 w 6226010"/>
              <a:gd name="connsiteY1266" fmla="*/ 3951048 h 5756219"/>
              <a:gd name="connsiteX1267" fmla="*/ 4195984 w 6226010"/>
              <a:gd name="connsiteY1267" fmla="*/ 3960089 h 5756219"/>
              <a:gd name="connsiteX1268" fmla="*/ 4201401 w 6226010"/>
              <a:gd name="connsiteY1268" fmla="*/ 3954095 h 5756219"/>
              <a:gd name="connsiteX1269" fmla="*/ 4194267 w 6226010"/>
              <a:gd name="connsiteY1269" fmla="*/ 3951038 h 5756219"/>
              <a:gd name="connsiteX1270" fmla="*/ 4418809 w 6226010"/>
              <a:gd name="connsiteY1270" fmla="*/ 3940507 h 5756219"/>
              <a:gd name="connsiteX1271" fmla="*/ 4402503 w 6226010"/>
              <a:gd name="connsiteY1271" fmla="*/ 3970400 h 5756219"/>
              <a:gd name="connsiteX1272" fmla="*/ 4432397 w 6226010"/>
              <a:gd name="connsiteY1272" fmla="*/ 3956812 h 5756219"/>
              <a:gd name="connsiteX1273" fmla="*/ 4432397 w 6226010"/>
              <a:gd name="connsiteY1273" fmla="*/ 3978553 h 5756219"/>
              <a:gd name="connsiteX1274" fmla="*/ 4454137 w 6226010"/>
              <a:gd name="connsiteY1274" fmla="*/ 3970400 h 5756219"/>
              <a:gd name="connsiteX1275" fmla="*/ 4478597 w 6226010"/>
              <a:gd name="connsiteY1275" fmla="*/ 3970400 h 5756219"/>
              <a:gd name="connsiteX1276" fmla="*/ 4462291 w 6226010"/>
              <a:gd name="connsiteY1276" fmla="*/ 3948659 h 5756219"/>
              <a:gd name="connsiteX1277" fmla="*/ 4448703 w 6226010"/>
              <a:gd name="connsiteY1277" fmla="*/ 3956812 h 5756219"/>
              <a:gd name="connsiteX1278" fmla="*/ 4440549 w 6226010"/>
              <a:gd name="connsiteY1278" fmla="*/ 3940507 h 5756219"/>
              <a:gd name="connsiteX1279" fmla="*/ 4418809 w 6226010"/>
              <a:gd name="connsiteY1279" fmla="*/ 3940507 h 5756219"/>
              <a:gd name="connsiteX1280" fmla="*/ 720162 w 6226010"/>
              <a:gd name="connsiteY1280" fmla="*/ 3935071 h 5756219"/>
              <a:gd name="connsiteX1281" fmla="*/ 720162 w 6226010"/>
              <a:gd name="connsiteY1281" fmla="*/ 3937789 h 5756219"/>
              <a:gd name="connsiteX1282" fmla="*/ 720162 w 6226010"/>
              <a:gd name="connsiteY1282" fmla="*/ 3935071 h 5756219"/>
              <a:gd name="connsiteX1283" fmla="*/ 2333731 w 6226010"/>
              <a:gd name="connsiteY1283" fmla="*/ 3934525 h 5756219"/>
              <a:gd name="connsiteX1284" fmla="*/ 2328299 w 6226010"/>
              <a:gd name="connsiteY1284" fmla="*/ 3939488 h 5756219"/>
              <a:gd name="connsiteX1285" fmla="*/ 2326361 w 6226010"/>
              <a:gd name="connsiteY1285" fmla="*/ 3941974 h 5756219"/>
              <a:gd name="connsiteX1286" fmla="*/ 2334414 w 6226010"/>
              <a:gd name="connsiteY1286" fmla="*/ 3935071 h 5756219"/>
              <a:gd name="connsiteX1287" fmla="*/ 478296 w 6226010"/>
              <a:gd name="connsiteY1287" fmla="*/ 3924201 h 5756219"/>
              <a:gd name="connsiteX1288" fmla="*/ 442968 w 6226010"/>
              <a:gd name="connsiteY1288" fmla="*/ 3954095 h 5756219"/>
              <a:gd name="connsiteX1289" fmla="*/ 483732 w 6226010"/>
              <a:gd name="connsiteY1289" fmla="*/ 3959530 h 5756219"/>
              <a:gd name="connsiteX1290" fmla="*/ 478296 w 6226010"/>
              <a:gd name="connsiteY1290" fmla="*/ 3924201 h 5756219"/>
              <a:gd name="connsiteX1291" fmla="*/ 2388766 w 6226010"/>
              <a:gd name="connsiteY1291" fmla="*/ 3918766 h 5756219"/>
              <a:gd name="connsiteX1292" fmla="*/ 2386049 w 6226010"/>
              <a:gd name="connsiteY1292" fmla="*/ 3921483 h 5756219"/>
              <a:gd name="connsiteX1293" fmla="*/ 2396919 w 6226010"/>
              <a:gd name="connsiteY1293" fmla="*/ 3929636 h 5756219"/>
              <a:gd name="connsiteX1294" fmla="*/ 2402354 w 6226010"/>
              <a:gd name="connsiteY1294" fmla="*/ 3932354 h 5756219"/>
              <a:gd name="connsiteX1295" fmla="*/ 2402354 w 6226010"/>
              <a:gd name="connsiteY1295" fmla="*/ 3929636 h 5756219"/>
              <a:gd name="connsiteX1296" fmla="*/ 2388766 w 6226010"/>
              <a:gd name="connsiteY1296" fmla="*/ 3918766 h 5756219"/>
              <a:gd name="connsiteX1297" fmla="*/ 4617193 w 6226010"/>
              <a:gd name="connsiteY1297" fmla="*/ 3913331 h 5756219"/>
              <a:gd name="connsiteX1298" fmla="*/ 4587299 w 6226010"/>
              <a:gd name="connsiteY1298" fmla="*/ 3929636 h 5756219"/>
              <a:gd name="connsiteX1299" fmla="*/ 4587299 w 6226010"/>
              <a:gd name="connsiteY1299" fmla="*/ 3945942 h 5756219"/>
              <a:gd name="connsiteX1300" fmla="*/ 4570995 w 6226010"/>
              <a:gd name="connsiteY1300" fmla="*/ 3975835 h 5756219"/>
              <a:gd name="connsiteX1301" fmla="*/ 4595453 w 6226010"/>
              <a:gd name="connsiteY1301" fmla="*/ 3967683 h 5756219"/>
              <a:gd name="connsiteX1302" fmla="*/ 4587299 w 6226010"/>
              <a:gd name="connsiteY1302" fmla="*/ 3945942 h 5756219"/>
              <a:gd name="connsiteX1303" fmla="*/ 4600887 w 6226010"/>
              <a:gd name="connsiteY1303" fmla="*/ 3940507 h 5756219"/>
              <a:gd name="connsiteX1304" fmla="*/ 4614475 w 6226010"/>
              <a:gd name="connsiteY1304" fmla="*/ 3951377 h 5756219"/>
              <a:gd name="connsiteX1305" fmla="*/ 4622629 w 6226010"/>
              <a:gd name="connsiteY1305" fmla="*/ 3921483 h 5756219"/>
              <a:gd name="connsiteX1306" fmla="*/ 1285422 w 6226010"/>
              <a:gd name="connsiteY1306" fmla="*/ 3910613 h 5756219"/>
              <a:gd name="connsiteX1307" fmla="*/ 1304445 w 6226010"/>
              <a:gd name="connsiteY1307" fmla="*/ 3940506 h 5756219"/>
              <a:gd name="connsiteX1308" fmla="*/ 1304445 w 6226010"/>
              <a:gd name="connsiteY1308" fmla="*/ 3951377 h 5756219"/>
              <a:gd name="connsiteX1309" fmla="*/ 1307163 w 6226010"/>
              <a:gd name="connsiteY1309" fmla="*/ 3951377 h 5756219"/>
              <a:gd name="connsiteX1310" fmla="*/ 1307163 w 6226010"/>
              <a:gd name="connsiteY1310" fmla="*/ 3964965 h 5756219"/>
              <a:gd name="connsiteX1311" fmla="*/ 1312598 w 6226010"/>
              <a:gd name="connsiteY1311" fmla="*/ 3973117 h 5756219"/>
              <a:gd name="connsiteX1312" fmla="*/ 1369667 w 6226010"/>
              <a:gd name="connsiteY1312" fmla="*/ 3992141 h 5756219"/>
              <a:gd name="connsiteX1313" fmla="*/ 1394126 w 6226010"/>
              <a:gd name="connsiteY1313" fmla="*/ 3994858 h 5756219"/>
              <a:gd name="connsiteX1314" fmla="*/ 1407714 w 6226010"/>
              <a:gd name="connsiteY1314" fmla="*/ 4008446 h 5756219"/>
              <a:gd name="connsiteX1315" fmla="*/ 1413149 w 6226010"/>
              <a:gd name="connsiteY1315" fmla="*/ 4008446 h 5756219"/>
              <a:gd name="connsiteX1316" fmla="*/ 1421302 w 6226010"/>
              <a:gd name="connsiteY1316" fmla="*/ 4016599 h 5756219"/>
              <a:gd name="connsiteX1317" fmla="*/ 1434890 w 6226010"/>
              <a:gd name="connsiteY1317" fmla="*/ 4032904 h 5756219"/>
              <a:gd name="connsiteX1318" fmla="*/ 1421302 w 6226010"/>
              <a:gd name="connsiteY1318" fmla="*/ 4051927 h 5756219"/>
              <a:gd name="connsiteX1319" fmla="*/ 1415866 w 6226010"/>
              <a:gd name="connsiteY1319" fmla="*/ 4065515 h 5756219"/>
              <a:gd name="connsiteX1320" fmla="*/ 1404996 w 6226010"/>
              <a:gd name="connsiteY1320" fmla="*/ 4073668 h 5756219"/>
              <a:gd name="connsiteX1321" fmla="*/ 1402278 w 6226010"/>
              <a:gd name="connsiteY1321" fmla="*/ 4089974 h 5756219"/>
              <a:gd name="connsiteX1322" fmla="*/ 1377820 w 6226010"/>
              <a:gd name="connsiteY1322" fmla="*/ 4117150 h 5756219"/>
              <a:gd name="connsiteX1323" fmla="*/ 1320751 w 6226010"/>
              <a:gd name="connsiteY1323" fmla="*/ 4122585 h 5756219"/>
              <a:gd name="connsiteX1324" fmla="*/ 1320751 w 6226010"/>
              <a:gd name="connsiteY1324" fmla="*/ 4119867 h 5756219"/>
              <a:gd name="connsiteX1325" fmla="*/ 1315315 w 6226010"/>
              <a:gd name="connsiteY1325" fmla="*/ 4117150 h 5756219"/>
              <a:gd name="connsiteX1326" fmla="*/ 1334338 w 6226010"/>
              <a:gd name="connsiteY1326" fmla="*/ 4068233 h 5756219"/>
              <a:gd name="connsiteX1327" fmla="*/ 1320751 w 6226010"/>
              <a:gd name="connsiteY1327" fmla="*/ 4041057 h 5756219"/>
              <a:gd name="connsiteX1328" fmla="*/ 1290857 w 6226010"/>
              <a:gd name="connsiteY1328" fmla="*/ 4019316 h 5756219"/>
              <a:gd name="connsiteX1329" fmla="*/ 1301727 w 6226010"/>
              <a:gd name="connsiteY1329" fmla="*/ 4003011 h 5756219"/>
              <a:gd name="connsiteX1330" fmla="*/ 1290857 w 6226010"/>
              <a:gd name="connsiteY1330" fmla="*/ 3948659 h 5756219"/>
              <a:gd name="connsiteX1331" fmla="*/ 1271834 w 6226010"/>
              <a:gd name="connsiteY1331" fmla="*/ 3948659 h 5756219"/>
              <a:gd name="connsiteX1332" fmla="*/ 1282704 w 6226010"/>
              <a:gd name="connsiteY1332" fmla="*/ 3986705 h 5756219"/>
              <a:gd name="connsiteX1333" fmla="*/ 1247376 w 6226010"/>
              <a:gd name="connsiteY1333" fmla="*/ 3989423 h 5756219"/>
              <a:gd name="connsiteX1334" fmla="*/ 1239223 w 6226010"/>
              <a:gd name="connsiteY1334" fmla="*/ 4022034 h 5756219"/>
              <a:gd name="connsiteX1335" fmla="*/ 1236505 w 6226010"/>
              <a:gd name="connsiteY1335" fmla="*/ 4022034 h 5756219"/>
              <a:gd name="connsiteX1336" fmla="*/ 1231070 w 6226010"/>
              <a:gd name="connsiteY1336" fmla="*/ 4019316 h 5756219"/>
              <a:gd name="connsiteX1337" fmla="*/ 1231070 w 6226010"/>
              <a:gd name="connsiteY1337" fmla="*/ 4013881 h 5756219"/>
              <a:gd name="connsiteX1338" fmla="*/ 1217482 w 6226010"/>
              <a:gd name="connsiteY1338" fmla="*/ 4008446 h 5756219"/>
              <a:gd name="connsiteX1339" fmla="*/ 1214764 w 6226010"/>
              <a:gd name="connsiteY1339" fmla="*/ 4008446 h 5756219"/>
              <a:gd name="connsiteX1340" fmla="*/ 1212047 w 6226010"/>
              <a:gd name="connsiteY1340" fmla="*/ 4005728 h 5756219"/>
              <a:gd name="connsiteX1341" fmla="*/ 1228352 w 6226010"/>
              <a:gd name="connsiteY1341" fmla="*/ 3935071 h 5756219"/>
              <a:gd name="connsiteX1342" fmla="*/ 1255528 w 6226010"/>
              <a:gd name="connsiteY1342" fmla="*/ 3924201 h 5756219"/>
              <a:gd name="connsiteX1343" fmla="*/ 1285422 w 6226010"/>
              <a:gd name="connsiteY1343" fmla="*/ 3910613 h 5756219"/>
              <a:gd name="connsiteX1344" fmla="*/ 2641502 w 6226010"/>
              <a:gd name="connsiteY1344" fmla="*/ 3907896 h 5756219"/>
              <a:gd name="connsiteX1345" fmla="*/ 2625197 w 6226010"/>
              <a:gd name="connsiteY1345" fmla="*/ 3916049 h 5756219"/>
              <a:gd name="connsiteX1346" fmla="*/ 2619762 w 6226010"/>
              <a:gd name="connsiteY1346" fmla="*/ 3916049 h 5756219"/>
              <a:gd name="connsiteX1347" fmla="*/ 2619762 w 6226010"/>
              <a:gd name="connsiteY1347" fmla="*/ 3910613 h 5756219"/>
              <a:gd name="connsiteX1348" fmla="*/ 2641502 w 6226010"/>
              <a:gd name="connsiteY1348" fmla="*/ 3907896 h 5756219"/>
              <a:gd name="connsiteX1349" fmla="*/ 597871 w 6226010"/>
              <a:gd name="connsiteY1349" fmla="*/ 3907895 h 5756219"/>
              <a:gd name="connsiteX1350" fmla="*/ 554389 w 6226010"/>
              <a:gd name="connsiteY1350" fmla="*/ 3948659 h 5756219"/>
              <a:gd name="connsiteX1351" fmla="*/ 516343 w 6226010"/>
              <a:gd name="connsiteY1351" fmla="*/ 3943224 h 5756219"/>
              <a:gd name="connsiteX1352" fmla="*/ 546236 w 6226010"/>
              <a:gd name="connsiteY1352" fmla="*/ 4013882 h 5756219"/>
              <a:gd name="connsiteX1353" fmla="*/ 589718 w 6226010"/>
              <a:gd name="connsiteY1353" fmla="*/ 4016599 h 5756219"/>
              <a:gd name="connsiteX1354" fmla="*/ 608741 w 6226010"/>
              <a:gd name="connsiteY1354" fmla="*/ 3913331 h 5756219"/>
              <a:gd name="connsiteX1355" fmla="*/ 597871 w 6226010"/>
              <a:gd name="connsiteY1355" fmla="*/ 3907895 h 5756219"/>
              <a:gd name="connsiteX1356" fmla="*/ 2295235 w 6226010"/>
              <a:gd name="connsiteY1356" fmla="*/ 3898610 h 5756219"/>
              <a:gd name="connsiteX1357" fmla="*/ 2292970 w 6226010"/>
              <a:gd name="connsiteY1357" fmla="*/ 3907217 h 5756219"/>
              <a:gd name="connsiteX1358" fmla="*/ 2293649 w 6226010"/>
              <a:gd name="connsiteY1358" fmla="*/ 3924202 h 5756219"/>
              <a:gd name="connsiteX1359" fmla="*/ 2292290 w 6226010"/>
              <a:gd name="connsiteY1359" fmla="*/ 3941526 h 5756219"/>
              <a:gd name="connsiteX1360" fmla="*/ 2291176 w 6226010"/>
              <a:gd name="connsiteY1360" fmla="*/ 3954068 h 5756219"/>
              <a:gd name="connsiteX1361" fmla="*/ 2300318 w 6226010"/>
              <a:gd name="connsiteY1361" fmla="*/ 3953052 h 5756219"/>
              <a:gd name="connsiteX1362" fmla="*/ 2303501 w 6226010"/>
              <a:gd name="connsiteY1362" fmla="*/ 3929297 h 5756219"/>
              <a:gd name="connsiteX1363" fmla="*/ 2304053 w 6226010"/>
              <a:gd name="connsiteY1363" fmla="*/ 3912949 h 5756219"/>
              <a:gd name="connsiteX1364" fmla="*/ 2302544 w 6226010"/>
              <a:gd name="connsiteY1364" fmla="*/ 3905919 h 5756219"/>
              <a:gd name="connsiteX1365" fmla="*/ 2551822 w 6226010"/>
              <a:gd name="connsiteY1365" fmla="*/ 3897026 h 5756219"/>
              <a:gd name="connsiteX1366" fmla="*/ 2559974 w 6226010"/>
              <a:gd name="connsiteY1366" fmla="*/ 3897026 h 5756219"/>
              <a:gd name="connsiteX1367" fmla="*/ 2562692 w 6226010"/>
              <a:gd name="connsiteY1367" fmla="*/ 3897026 h 5756219"/>
              <a:gd name="connsiteX1368" fmla="*/ 2559974 w 6226010"/>
              <a:gd name="connsiteY1368" fmla="*/ 3902461 h 5756219"/>
              <a:gd name="connsiteX1369" fmla="*/ 2551822 w 6226010"/>
              <a:gd name="connsiteY1369" fmla="*/ 3897026 h 5756219"/>
              <a:gd name="connsiteX1370" fmla="*/ 4603605 w 6226010"/>
              <a:gd name="connsiteY1370" fmla="*/ 3892949 h 5756219"/>
              <a:gd name="connsiteX1371" fmla="*/ 4598169 w 6226010"/>
              <a:gd name="connsiteY1371" fmla="*/ 3907895 h 5756219"/>
              <a:gd name="connsiteX1372" fmla="*/ 4576429 w 6226010"/>
              <a:gd name="connsiteY1372" fmla="*/ 3899743 h 5756219"/>
              <a:gd name="connsiteX1373" fmla="*/ 4576429 w 6226010"/>
              <a:gd name="connsiteY1373" fmla="*/ 3916048 h 5756219"/>
              <a:gd name="connsiteX1374" fmla="*/ 4551971 w 6226010"/>
              <a:gd name="connsiteY1374" fmla="*/ 3916048 h 5756219"/>
              <a:gd name="connsiteX1375" fmla="*/ 4560123 w 6226010"/>
              <a:gd name="connsiteY1375" fmla="*/ 3902460 h 5756219"/>
              <a:gd name="connsiteX1376" fmla="*/ 4535665 w 6226010"/>
              <a:gd name="connsiteY1376" fmla="*/ 3902460 h 5756219"/>
              <a:gd name="connsiteX1377" fmla="*/ 4543819 w 6226010"/>
              <a:gd name="connsiteY1377" fmla="*/ 3918766 h 5756219"/>
              <a:gd name="connsiteX1378" fmla="*/ 4522077 w 6226010"/>
              <a:gd name="connsiteY1378" fmla="*/ 3918766 h 5756219"/>
              <a:gd name="connsiteX1379" fmla="*/ 4522077 w 6226010"/>
              <a:gd name="connsiteY1379" fmla="*/ 3924201 h 5756219"/>
              <a:gd name="connsiteX1380" fmla="*/ 4543819 w 6226010"/>
              <a:gd name="connsiteY1380" fmla="*/ 3932354 h 5756219"/>
              <a:gd name="connsiteX1381" fmla="*/ 4522077 w 6226010"/>
              <a:gd name="connsiteY1381" fmla="*/ 3956812 h 5756219"/>
              <a:gd name="connsiteX1382" fmla="*/ 4543819 w 6226010"/>
              <a:gd name="connsiteY1382" fmla="*/ 3932354 h 5756219"/>
              <a:gd name="connsiteX1383" fmla="*/ 4565559 w 6226010"/>
              <a:gd name="connsiteY1383" fmla="*/ 3924201 h 5756219"/>
              <a:gd name="connsiteX1384" fmla="*/ 4573711 w 6226010"/>
              <a:gd name="connsiteY1384" fmla="*/ 3924201 h 5756219"/>
              <a:gd name="connsiteX1385" fmla="*/ 4587299 w 6226010"/>
              <a:gd name="connsiteY1385" fmla="*/ 3924201 h 5756219"/>
              <a:gd name="connsiteX1386" fmla="*/ 4595453 w 6226010"/>
              <a:gd name="connsiteY1386" fmla="*/ 3910613 h 5756219"/>
              <a:gd name="connsiteX1387" fmla="*/ 4625345 w 6226010"/>
              <a:gd name="connsiteY1387" fmla="*/ 3894307 h 5756219"/>
              <a:gd name="connsiteX1388" fmla="*/ 4603605 w 6226010"/>
              <a:gd name="connsiteY1388" fmla="*/ 3892949 h 5756219"/>
              <a:gd name="connsiteX1389" fmla="*/ 1174001 w 6226010"/>
              <a:gd name="connsiteY1389" fmla="*/ 3888873 h 5756219"/>
              <a:gd name="connsiteX1390" fmla="*/ 1203895 w 6226010"/>
              <a:gd name="connsiteY1390" fmla="*/ 3910614 h 5756219"/>
              <a:gd name="connsiteX1391" fmla="*/ 1217483 w 6226010"/>
              <a:gd name="connsiteY1391" fmla="*/ 3929637 h 5756219"/>
              <a:gd name="connsiteX1392" fmla="*/ 1214765 w 6226010"/>
              <a:gd name="connsiteY1392" fmla="*/ 3956813 h 5756219"/>
              <a:gd name="connsiteX1393" fmla="*/ 1212047 w 6226010"/>
              <a:gd name="connsiteY1393" fmla="*/ 3973118 h 5756219"/>
              <a:gd name="connsiteX1394" fmla="*/ 1201177 w 6226010"/>
              <a:gd name="connsiteY1394" fmla="*/ 3945942 h 5756219"/>
              <a:gd name="connsiteX1395" fmla="*/ 1193024 w 6226010"/>
              <a:gd name="connsiteY1395" fmla="*/ 3959530 h 5756219"/>
              <a:gd name="connsiteX1396" fmla="*/ 1163131 w 6226010"/>
              <a:gd name="connsiteY1396" fmla="*/ 3924201 h 5756219"/>
              <a:gd name="connsiteX1397" fmla="*/ 1163131 w 6226010"/>
              <a:gd name="connsiteY1397" fmla="*/ 3921484 h 5756219"/>
              <a:gd name="connsiteX1398" fmla="*/ 1171283 w 6226010"/>
              <a:gd name="connsiteY1398" fmla="*/ 3902461 h 5756219"/>
              <a:gd name="connsiteX1399" fmla="*/ 1174001 w 6226010"/>
              <a:gd name="connsiteY1399" fmla="*/ 3888873 h 5756219"/>
              <a:gd name="connsiteX1400" fmla="*/ 1046274 w 6226010"/>
              <a:gd name="connsiteY1400" fmla="*/ 3888873 h 5756219"/>
              <a:gd name="connsiteX1401" fmla="*/ 1048991 w 6226010"/>
              <a:gd name="connsiteY1401" fmla="*/ 3888873 h 5756219"/>
              <a:gd name="connsiteX1402" fmla="*/ 1057144 w 6226010"/>
              <a:gd name="connsiteY1402" fmla="*/ 3905178 h 5756219"/>
              <a:gd name="connsiteX1403" fmla="*/ 1032686 w 6226010"/>
              <a:gd name="connsiteY1403" fmla="*/ 3916049 h 5756219"/>
              <a:gd name="connsiteX1404" fmla="*/ 1046274 w 6226010"/>
              <a:gd name="connsiteY1404" fmla="*/ 3888873 h 5756219"/>
              <a:gd name="connsiteX1405" fmla="*/ 1040839 w 6226010"/>
              <a:gd name="connsiteY1405" fmla="*/ 3888873 h 5756219"/>
              <a:gd name="connsiteX1406" fmla="*/ 1027251 w 6226010"/>
              <a:gd name="connsiteY1406" fmla="*/ 3918766 h 5756219"/>
              <a:gd name="connsiteX1407" fmla="*/ 1002792 w 6226010"/>
              <a:gd name="connsiteY1407" fmla="*/ 3921484 h 5756219"/>
              <a:gd name="connsiteX1408" fmla="*/ 1000075 w 6226010"/>
              <a:gd name="connsiteY1408" fmla="*/ 3918766 h 5756219"/>
              <a:gd name="connsiteX1409" fmla="*/ 1002792 w 6226010"/>
              <a:gd name="connsiteY1409" fmla="*/ 3913331 h 5756219"/>
              <a:gd name="connsiteX1410" fmla="*/ 1040839 w 6226010"/>
              <a:gd name="connsiteY1410" fmla="*/ 3888873 h 5756219"/>
              <a:gd name="connsiteX1411" fmla="*/ 2350720 w 6226010"/>
              <a:gd name="connsiteY1411" fmla="*/ 3883437 h 5756219"/>
              <a:gd name="connsiteX1412" fmla="*/ 2376455 w 6226010"/>
              <a:gd name="connsiteY1412" fmla="*/ 3907028 h 5756219"/>
              <a:gd name="connsiteX1413" fmla="*/ 2374491 w 6226010"/>
              <a:gd name="connsiteY1413" fmla="*/ 3907209 h 5756219"/>
              <a:gd name="connsiteX1414" fmla="*/ 2364308 w 6226010"/>
              <a:gd name="connsiteY1414" fmla="*/ 3897025 h 5756219"/>
              <a:gd name="connsiteX1415" fmla="*/ 2350720 w 6226010"/>
              <a:gd name="connsiteY1415" fmla="*/ 3883437 h 5756219"/>
              <a:gd name="connsiteX1416" fmla="*/ 622329 w 6226010"/>
              <a:gd name="connsiteY1416" fmla="*/ 3875284 h 5756219"/>
              <a:gd name="connsiteX1417" fmla="*/ 644070 w 6226010"/>
              <a:gd name="connsiteY1417" fmla="*/ 3932354 h 5756219"/>
              <a:gd name="connsiteX1418" fmla="*/ 684834 w 6226010"/>
              <a:gd name="connsiteY1418" fmla="*/ 3932354 h 5756219"/>
              <a:gd name="connsiteX1419" fmla="*/ 690269 w 6226010"/>
              <a:gd name="connsiteY1419" fmla="*/ 3924201 h 5756219"/>
              <a:gd name="connsiteX1420" fmla="*/ 622329 w 6226010"/>
              <a:gd name="connsiteY1420" fmla="*/ 3875284 h 5756219"/>
              <a:gd name="connsiteX1421" fmla="*/ 1290858 w 6226010"/>
              <a:gd name="connsiteY1421" fmla="*/ 3872568 h 5756219"/>
              <a:gd name="connsiteX1422" fmla="*/ 1299010 w 6226010"/>
              <a:gd name="connsiteY1422" fmla="*/ 3880720 h 5756219"/>
              <a:gd name="connsiteX1423" fmla="*/ 1293575 w 6226010"/>
              <a:gd name="connsiteY1423" fmla="*/ 3880720 h 5756219"/>
              <a:gd name="connsiteX1424" fmla="*/ 1290858 w 6226010"/>
              <a:gd name="connsiteY1424" fmla="*/ 3872568 h 5756219"/>
              <a:gd name="connsiteX1425" fmla="*/ 1271834 w 6226010"/>
              <a:gd name="connsiteY1425" fmla="*/ 3872568 h 5756219"/>
              <a:gd name="connsiteX1426" fmla="*/ 1279986 w 6226010"/>
              <a:gd name="connsiteY1426" fmla="*/ 3888873 h 5756219"/>
              <a:gd name="connsiteX1427" fmla="*/ 1271834 w 6226010"/>
              <a:gd name="connsiteY1427" fmla="*/ 3902461 h 5756219"/>
              <a:gd name="connsiteX1428" fmla="*/ 1258246 w 6226010"/>
              <a:gd name="connsiteY1428" fmla="*/ 3905179 h 5756219"/>
              <a:gd name="connsiteX1429" fmla="*/ 1271834 w 6226010"/>
              <a:gd name="connsiteY1429" fmla="*/ 3872568 h 5756219"/>
              <a:gd name="connsiteX1430" fmla="*/ 4432397 w 6226010"/>
              <a:gd name="connsiteY1430" fmla="*/ 3869849 h 5756219"/>
              <a:gd name="connsiteX1431" fmla="*/ 4432397 w 6226010"/>
              <a:gd name="connsiteY1431" fmla="*/ 3886155 h 5756219"/>
              <a:gd name="connsiteX1432" fmla="*/ 4448703 w 6226010"/>
              <a:gd name="connsiteY1432" fmla="*/ 3869849 h 5756219"/>
              <a:gd name="connsiteX1433" fmla="*/ 1002792 w 6226010"/>
              <a:gd name="connsiteY1433" fmla="*/ 3853545 h 5756219"/>
              <a:gd name="connsiteX1434" fmla="*/ 1000075 w 6226010"/>
              <a:gd name="connsiteY1434" fmla="*/ 3897026 h 5756219"/>
              <a:gd name="connsiteX1435" fmla="*/ 994639 w 6226010"/>
              <a:gd name="connsiteY1435" fmla="*/ 3897026 h 5756219"/>
              <a:gd name="connsiteX1436" fmla="*/ 986487 w 6226010"/>
              <a:gd name="connsiteY1436" fmla="*/ 3883438 h 5756219"/>
              <a:gd name="connsiteX1437" fmla="*/ 1002792 w 6226010"/>
              <a:gd name="connsiteY1437" fmla="*/ 3853545 h 5756219"/>
              <a:gd name="connsiteX1438" fmla="*/ 959310 w 6226010"/>
              <a:gd name="connsiteY1438" fmla="*/ 3848109 h 5756219"/>
              <a:gd name="connsiteX1439" fmla="*/ 978334 w 6226010"/>
              <a:gd name="connsiteY1439" fmla="*/ 3869850 h 5756219"/>
              <a:gd name="connsiteX1440" fmla="*/ 986486 w 6226010"/>
              <a:gd name="connsiteY1440" fmla="*/ 3894308 h 5756219"/>
              <a:gd name="connsiteX1441" fmla="*/ 978334 w 6226010"/>
              <a:gd name="connsiteY1441" fmla="*/ 3897025 h 5756219"/>
              <a:gd name="connsiteX1442" fmla="*/ 991922 w 6226010"/>
              <a:gd name="connsiteY1442" fmla="*/ 3910613 h 5756219"/>
              <a:gd name="connsiteX1443" fmla="*/ 991922 w 6226010"/>
              <a:gd name="connsiteY1443" fmla="*/ 3921484 h 5756219"/>
              <a:gd name="connsiteX1444" fmla="*/ 983769 w 6226010"/>
              <a:gd name="connsiteY1444" fmla="*/ 3924201 h 5756219"/>
              <a:gd name="connsiteX1445" fmla="*/ 1002792 w 6226010"/>
              <a:gd name="connsiteY1445" fmla="*/ 3940507 h 5756219"/>
              <a:gd name="connsiteX1446" fmla="*/ 1002792 w 6226010"/>
              <a:gd name="connsiteY1446" fmla="*/ 3943224 h 5756219"/>
              <a:gd name="connsiteX1447" fmla="*/ 1008227 w 6226010"/>
              <a:gd name="connsiteY1447" fmla="*/ 3945942 h 5756219"/>
              <a:gd name="connsiteX1448" fmla="*/ 1008227 w 6226010"/>
              <a:gd name="connsiteY1448" fmla="*/ 3973118 h 5756219"/>
              <a:gd name="connsiteX1449" fmla="*/ 1019098 w 6226010"/>
              <a:gd name="connsiteY1449" fmla="*/ 4008447 h 5756219"/>
              <a:gd name="connsiteX1450" fmla="*/ 1024533 w 6226010"/>
              <a:gd name="connsiteY1450" fmla="*/ 4011164 h 5756219"/>
              <a:gd name="connsiteX1451" fmla="*/ 1024533 w 6226010"/>
              <a:gd name="connsiteY1451" fmla="*/ 4016599 h 5756219"/>
              <a:gd name="connsiteX1452" fmla="*/ 1029969 w 6226010"/>
              <a:gd name="connsiteY1452" fmla="*/ 4019317 h 5756219"/>
              <a:gd name="connsiteX1453" fmla="*/ 1032687 w 6226010"/>
              <a:gd name="connsiteY1453" fmla="*/ 4027470 h 5756219"/>
              <a:gd name="connsiteX1454" fmla="*/ 1032687 w 6226010"/>
              <a:gd name="connsiteY1454" fmla="*/ 4032905 h 5756219"/>
              <a:gd name="connsiteX1455" fmla="*/ 1024533 w 6226010"/>
              <a:gd name="connsiteY1455" fmla="*/ 4032905 h 5756219"/>
              <a:gd name="connsiteX1456" fmla="*/ 997357 w 6226010"/>
              <a:gd name="connsiteY1456" fmla="*/ 4032905 h 5756219"/>
              <a:gd name="connsiteX1457" fmla="*/ 983769 w 6226010"/>
              <a:gd name="connsiteY1457" fmla="*/ 4019317 h 5756219"/>
              <a:gd name="connsiteX1458" fmla="*/ 972898 w 6226010"/>
              <a:gd name="connsiteY1458" fmla="*/ 4016599 h 5756219"/>
              <a:gd name="connsiteX1459" fmla="*/ 956593 w 6226010"/>
              <a:gd name="connsiteY1459" fmla="*/ 3978553 h 5756219"/>
              <a:gd name="connsiteX1460" fmla="*/ 951158 w 6226010"/>
              <a:gd name="connsiteY1460" fmla="*/ 3973118 h 5756219"/>
              <a:gd name="connsiteX1461" fmla="*/ 951158 w 6226010"/>
              <a:gd name="connsiteY1461" fmla="*/ 3967683 h 5756219"/>
              <a:gd name="connsiteX1462" fmla="*/ 945722 w 6226010"/>
              <a:gd name="connsiteY1462" fmla="*/ 3964965 h 5756219"/>
              <a:gd name="connsiteX1463" fmla="*/ 945722 w 6226010"/>
              <a:gd name="connsiteY1463" fmla="*/ 3962248 h 5756219"/>
              <a:gd name="connsiteX1464" fmla="*/ 937570 w 6226010"/>
              <a:gd name="connsiteY1464" fmla="*/ 3959530 h 5756219"/>
              <a:gd name="connsiteX1465" fmla="*/ 937570 w 6226010"/>
              <a:gd name="connsiteY1465" fmla="*/ 3954095 h 5756219"/>
              <a:gd name="connsiteX1466" fmla="*/ 923982 w 6226010"/>
              <a:gd name="connsiteY1466" fmla="*/ 3940507 h 5756219"/>
              <a:gd name="connsiteX1467" fmla="*/ 970181 w 6226010"/>
              <a:gd name="connsiteY1467" fmla="*/ 3924201 h 5756219"/>
              <a:gd name="connsiteX1468" fmla="*/ 940287 w 6226010"/>
              <a:gd name="connsiteY1468" fmla="*/ 3853544 h 5756219"/>
              <a:gd name="connsiteX1469" fmla="*/ 959310 w 6226010"/>
              <a:gd name="connsiteY1469" fmla="*/ 3848109 h 5756219"/>
              <a:gd name="connsiteX1470" fmla="*/ 4361739 w 6226010"/>
              <a:gd name="connsiteY1470" fmla="*/ 3845391 h 5756219"/>
              <a:gd name="connsiteX1471" fmla="*/ 4345433 w 6226010"/>
              <a:gd name="connsiteY1471" fmla="*/ 3861696 h 5756219"/>
              <a:gd name="connsiteX1472" fmla="*/ 4361739 w 6226010"/>
              <a:gd name="connsiteY1472" fmla="*/ 3869849 h 5756219"/>
              <a:gd name="connsiteX1473" fmla="*/ 4372609 w 6226010"/>
              <a:gd name="connsiteY1473" fmla="*/ 3861696 h 5756219"/>
              <a:gd name="connsiteX1474" fmla="*/ 2312673 w 6226010"/>
              <a:gd name="connsiteY1474" fmla="*/ 3845391 h 5756219"/>
              <a:gd name="connsiteX1475" fmla="*/ 2326262 w 6226010"/>
              <a:gd name="connsiteY1475" fmla="*/ 3856261 h 5756219"/>
              <a:gd name="connsiteX1476" fmla="*/ 2323544 w 6226010"/>
              <a:gd name="connsiteY1476" fmla="*/ 3856261 h 5756219"/>
              <a:gd name="connsiteX1477" fmla="*/ 2312673 w 6226010"/>
              <a:gd name="connsiteY1477" fmla="*/ 3845391 h 5756219"/>
              <a:gd name="connsiteX1478" fmla="*/ 1165848 w 6226010"/>
              <a:gd name="connsiteY1478" fmla="*/ 3839957 h 5756219"/>
              <a:gd name="connsiteX1479" fmla="*/ 1168565 w 6226010"/>
              <a:gd name="connsiteY1479" fmla="*/ 3872568 h 5756219"/>
              <a:gd name="connsiteX1480" fmla="*/ 1163130 w 6226010"/>
              <a:gd name="connsiteY1480" fmla="*/ 3888873 h 5756219"/>
              <a:gd name="connsiteX1481" fmla="*/ 1160412 w 6226010"/>
              <a:gd name="connsiteY1481" fmla="*/ 3899744 h 5756219"/>
              <a:gd name="connsiteX1482" fmla="*/ 1146824 w 6226010"/>
              <a:gd name="connsiteY1482" fmla="*/ 3888873 h 5756219"/>
              <a:gd name="connsiteX1483" fmla="*/ 1144107 w 6226010"/>
              <a:gd name="connsiteY1483" fmla="*/ 3875285 h 5756219"/>
              <a:gd name="connsiteX1484" fmla="*/ 1165848 w 6226010"/>
              <a:gd name="connsiteY1484" fmla="*/ 3839957 h 5756219"/>
              <a:gd name="connsiteX1485" fmla="*/ 4407939 w 6226010"/>
              <a:gd name="connsiteY1485" fmla="*/ 3837238 h 5756219"/>
              <a:gd name="connsiteX1486" fmla="*/ 4391633 w 6226010"/>
              <a:gd name="connsiteY1486" fmla="*/ 3839956 h 5756219"/>
              <a:gd name="connsiteX1487" fmla="*/ 4405221 w 6226010"/>
              <a:gd name="connsiteY1487" fmla="*/ 3853544 h 5756219"/>
              <a:gd name="connsiteX1488" fmla="*/ 986487 w 6226010"/>
              <a:gd name="connsiteY1488" fmla="*/ 3834522 h 5756219"/>
              <a:gd name="connsiteX1489" fmla="*/ 994640 w 6226010"/>
              <a:gd name="connsiteY1489" fmla="*/ 3839957 h 5756219"/>
              <a:gd name="connsiteX1490" fmla="*/ 983769 w 6226010"/>
              <a:gd name="connsiteY1490" fmla="*/ 3864415 h 5756219"/>
              <a:gd name="connsiteX1491" fmla="*/ 981052 w 6226010"/>
              <a:gd name="connsiteY1491" fmla="*/ 3864415 h 5756219"/>
              <a:gd name="connsiteX1492" fmla="*/ 967464 w 6226010"/>
              <a:gd name="connsiteY1492" fmla="*/ 3848110 h 5756219"/>
              <a:gd name="connsiteX1493" fmla="*/ 986487 w 6226010"/>
              <a:gd name="connsiteY1493" fmla="*/ 3834522 h 5756219"/>
              <a:gd name="connsiteX1494" fmla="*/ 1513700 w 6226010"/>
              <a:gd name="connsiteY1494" fmla="*/ 3831803 h 5756219"/>
              <a:gd name="connsiteX1495" fmla="*/ 1519136 w 6226010"/>
              <a:gd name="connsiteY1495" fmla="*/ 3856261 h 5756219"/>
              <a:gd name="connsiteX1496" fmla="*/ 1521853 w 6226010"/>
              <a:gd name="connsiteY1496" fmla="*/ 3875284 h 5756219"/>
              <a:gd name="connsiteX1497" fmla="*/ 1535441 w 6226010"/>
              <a:gd name="connsiteY1497" fmla="*/ 3913331 h 5756219"/>
              <a:gd name="connsiteX1498" fmla="*/ 1543594 w 6226010"/>
              <a:gd name="connsiteY1498" fmla="*/ 3948659 h 5756219"/>
              <a:gd name="connsiteX1499" fmla="*/ 1559900 w 6226010"/>
              <a:gd name="connsiteY1499" fmla="*/ 3994858 h 5756219"/>
              <a:gd name="connsiteX1500" fmla="*/ 1513700 w 6226010"/>
              <a:gd name="connsiteY1500" fmla="*/ 4000293 h 5756219"/>
              <a:gd name="connsiteX1501" fmla="*/ 1502830 w 6226010"/>
              <a:gd name="connsiteY1501" fmla="*/ 3954094 h 5756219"/>
              <a:gd name="connsiteX1502" fmla="*/ 1510983 w 6226010"/>
              <a:gd name="connsiteY1502" fmla="*/ 3940506 h 5756219"/>
              <a:gd name="connsiteX1503" fmla="*/ 1516418 w 6226010"/>
              <a:gd name="connsiteY1503" fmla="*/ 3921483 h 5756219"/>
              <a:gd name="connsiteX1504" fmla="*/ 1519136 w 6226010"/>
              <a:gd name="connsiteY1504" fmla="*/ 3918766 h 5756219"/>
              <a:gd name="connsiteX1505" fmla="*/ 1519136 w 6226010"/>
              <a:gd name="connsiteY1505" fmla="*/ 3902460 h 5756219"/>
              <a:gd name="connsiteX1506" fmla="*/ 1505548 w 6226010"/>
              <a:gd name="connsiteY1506" fmla="*/ 3848108 h 5756219"/>
              <a:gd name="connsiteX1507" fmla="*/ 1502830 w 6226010"/>
              <a:gd name="connsiteY1507" fmla="*/ 3848108 h 5756219"/>
              <a:gd name="connsiteX1508" fmla="*/ 1494677 w 6226010"/>
              <a:gd name="connsiteY1508" fmla="*/ 3848108 h 5756219"/>
              <a:gd name="connsiteX1509" fmla="*/ 1502830 w 6226010"/>
              <a:gd name="connsiteY1509" fmla="*/ 3869849 h 5756219"/>
              <a:gd name="connsiteX1510" fmla="*/ 1494677 w 6226010"/>
              <a:gd name="connsiteY1510" fmla="*/ 3929636 h 5756219"/>
              <a:gd name="connsiteX1511" fmla="*/ 1494677 w 6226010"/>
              <a:gd name="connsiteY1511" fmla="*/ 3932354 h 5756219"/>
              <a:gd name="connsiteX1512" fmla="*/ 1470219 w 6226010"/>
              <a:gd name="connsiteY1512" fmla="*/ 3897025 h 5756219"/>
              <a:gd name="connsiteX1513" fmla="*/ 1478372 w 6226010"/>
              <a:gd name="connsiteY1513" fmla="*/ 3850826 h 5756219"/>
              <a:gd name="connsiteX1514" fmla="*/ 1475654 w 6226010"/>
              <a:gd name="connsiteY1514" fmla="*/ 3845391 h 5756219"/>
              <a:gd name="connsiteX1515" fmla="*/ 1513700 w 6226010"/>
              <a:gd name="connsiteY1515" fmla="*/ 3831803 h 5756219"/>
              <a:gd name="connsiteX1516" fmla="*/ 4299235 w 6226010"/>
              <a:gd name="connsiteY1516" fmla="*/ 3829085 h 5756219"/>
              <a:gd name="connsiteX1517" fmla="*/ 4285647 w 6226010"/>
              <a:gd name="connsiteY1517" fmla="*/ 3842673 h 5756219"/>
              <a:gd name="connsiteX1518" fmla="*/ 4301953 w 6226010"/>
              <a:gd name="connsiteY1518" fmla="*/ 3845391 h 5756219"/>
              <a:gd name="connsiteX1519" fmla="*/ 4508489 w 6226010"/>
              <a:gd name="connsiteY1519" fmla="*/ 3823650 h 5756219"/>
              <a:gd name="connsiteX1520" fmla="*/ 4508489 w 6226010"/>
              <a:gd name="connsiteY1520" fmla="*/ 3839956 h 5756219"/>
              <a:gd name="connsiteX1521" fmla="*/ 4470443 w 6226010"/>
              <a:gd name="connsiteY1521" fmla="*/ 3839956 h 5756219"/>
              <a:gd name="connsiteX1522" fmla="*/ 4478597 w 6226010"/>
              <a:gd name="connsiteY1522" fmla="*/ 3853544 h 5756219"/>
              <a:gd name="connsiteX1523" fmla="*/ 4456855 w 6226010"/>
              <a:gd name="connsiteY1523" fmla="*/ 3853544 h 5756219"/>
              <a:gd name="connsiteX1524" fmla="*/ 4497619 w 6226010"/>
              <a:gd name="connsiteY1524" fmla="*/ 3878002 h 5756219"/>
              <a:gd name="connsiteX1525" fmla="*/ 4481313 w 6226010"/>
              <a:gd name="connsiteY1525" fmla="*/ 3899743 h 5756219"/>
              <a:gd name="connsiteX1526" fmla="*/ 4494901 w 6226010"/>
              <a:gd name="connsiteY1526" fmla="*/ 3907895 h 5756219"/>
              <a:gd name="connsiteX1527" fmla="*/ 4503055 w 6226010"/>
              <a:gd name="connsiteY1527" fmla="*/ 3886155 h 5756219"/>
              <a:gd name="connsiteX1528" fmla="*/ 4503055 w 6226010"/>
              <a:gd name="connsiteY1528" fmla="*/ 3878002 h 5756219"/>
              <a:gd name="connsiteX1529" fmla="*/ 4511207 w 6226010"/>
              <a:gd name="connsiteY1529" fmla="*/ 3856261 h 5756219"/>
              <a:gd name="connsiteX1530" fmla="*/ 4527513 w 6226010"/>
              <a:gd name="connsiteY1530" fmla="*/ 3888872 h 5756219"/>
              <a:gd name="connsiteX1531" fmla="*/ 4541101 w 6226010"/>
              <a:gd name="connsiteY1531" fmla="*/ 3880719 h 5756219"/>
              <a:gd name="connsiteX1532" fmla="*/ 4557407 w 6226010"/>
              <a:gd name="connsiteY1532" fmla="*/ 3894307 h 5756219"/>
              <a:gd name="connsiteX1533" fmla="*/ 4560123 w 6226010"/>
              <a:gd name="connsiteY1533" fmla="*/ 3880719 h 5756219"/>
              <a:gd name="connsiteX1534" fmla="*/ 4570995 w 6226010"/>
              <a:gd name="connsiteY1534" fmla="*/ 3869849 h 5756219"/>
              <a:gd name="connsiteX1535" fmla="*/ 4538383 w 6226010"/>
              <a:gd name="connsiteY1535" fmla="*/ 3869849 h 5756219"/>
              <a:gd name="connsiteX1536" fmla="*/ 4549253 w 6226010"/>
              <a:gd name="connsiteY1536" fmla="*/ 3848108 h 5756219"/>
              <a:gd name="connsiteX1537" fmla="*/ 4508489 w 6226010"/>
              <a:gd name="connsiteY1537" fmla="*/ 3839956 h 5756219"/>
              <a:gd name="connsiteX1538" fmla="*/ 4524795 w 6226010"/>
              <a:gd name="connsiteY1538" fmla="*/ 3823650 h 5756219"/>
              <a:gd name="connsiteX1539" fmla="*/ 1201177 w 6226010"/>
              <a:gd name="connsiteY1539" fmla="*/ 3815498 h 5756219"/>
              <a:gd name="connsiteX1540" fmla="*/ 1206612 w 6226010"/>
              <a:gd name="connsiteY1540" fmla="*/ 3829086 h 5756219"/>
              <a:gd name="connsiteX1541" fmla="*/ 1187589 w 6226010"/>
              <a:gd name="connsiteY1541" fmla="*/ 3839956 h 5756219"/>
              <a:gd name="connsiteX1542" fmla="*/ 1179436 w 6226010"/>
              <a:gd name="connsiteY1542" fmla="*/ 3869850 h 5756219"/>
              <a:gd name="connsiteX1543" fmla="*/ 1176718 w 6226010"/>
              <a:gd name="connsiteY1543" fmla="*/ 3839956 h 5756219"/>
              <a:gd name="connsiteX1544" fmla="*/ 1174001 w 6226010"/>
              <a:gd name="connsiteY1544" fmla="*/ 3831803 h 5756219"/>
              <a:gd name="connsiteX1545" fmla="*/ 1176718 w 6226010"/>
              <a:gd name="connsiteY1545" fmla="*/ 3826368 h 5756219"/>
              <a:gd name="connsiteX1546" fmla="*/ 1193024 w 6226010"/>
              <a:gd name="connsiteY1546" fmla="*/ 3823651 h 5756219"/>
              <a:gd name="connsiteX1547" fmla="*/ 1201177 w 6226010"/>
              <a:gd name="connsiteY1547" fmla="*/ 3815498 h 5756219"/>
              <a:gd name="connsiteX1548" fmla="*/ 4609041 w 6226010"/>
              <a:gd name="connsiteY1548" fmla="*/ 3815497 h 5756219"/>
              <a:gd name="connsiteX1549" fmla="*/ 4570995 w 6226010"/>
              <a:gd name="connsiteY1549" fmla="*/ 3837238 h 5756219"/>
              <a:gd name="connsiteX1550" fmla="*/ 4587299 w 6226010"/>
              <a:gd name="connsiteY1550" fmla="*/ 3845391 h 5756219"/>
              <a:gd name="connsiteX1551" fmla="*/ 4609041 w 6226010"/>
              <a:gd name="connsiteY1551" fmla="*/ 3815497 h 5756219"/>
              <a:gd name="connsiteX1552" fmla="*/ 1309880 w 6226010"/>
              <a:gd name="connsiteY1552" fmla="*/ 3815497 h 5756219"/>
              <a:gd name="connsiteX1553" fmla="*/ 1312598 w 6226010"/>
              <a:gd name="connsiteY1553" fmla="*/ 3829085 h 5756219"/>
              <a:gd name="connsiteX1554" fmla="*/ 1318033 w 6226010"/>
              <a:gd name="connsiteY1554" fmla="*/ 3823650 h 5756219"/>
              <a:gd name="connsiteX1555" fmla="*/ 1309880 w 6226010"/>
              <a:gd name="connsiteY1555" fmla="*/ 3815497 h 5756219"/>
              <a:gd name="connsiteX1556" fmla="*/ 1619686 w 6226010"/>
              <a:gd name="connsiteY1556" fmla="*/ 3807345 h 5756219"/>
              <a:gd name="connsiteX1557" fmla="*/ 1622403 w 6226010"/>
              <a:gd name="connsiteY1557" fmla="*/ 3810062 h 5756219"/>
              <a:gd name="connsiteX1558" fmla="*/ 1635991 w 6226010"/>
              <a:gd name="connsiteY1558" fmla="*/ 3812780 h 5756219"/>
              <a:gd name="connsiteX1559" fmla="*/ 1657732 w 6226010"/>
              <a:gd name="connsiteY1559" fmla="*/ 3831803 h 5756219"/>
              <a:gd name="connsiteX1560" fmla="*/ 1665885 w 6226010"/>
              <a:gd name="connsiteY1560" fmla="*/ 3834521 h 5756219"/>
              <a:gd name="connsiteX1561" fmla="*/ 1676755 w 6226010"/>
              <a:gd name="connsiteY1561" fmla="*/ 3856261 h 5756219"/>
              <a:gd name="connsiteX1562" fmla="*/ 1676755 w 6226010"/>
              <a:gd name="connsiteY1562" fmla="*/ 3861697 h 5756219"/>
              <a:gd name="connsiteX1563" fmla="*/ 1682190 w 6226010"/>
              <a:gd name="connsiteY1563" fmla="*/ 3864414 h 5756219"/>
              <a:gd name="connsiteX1564" fmla="*/ 1687626 w 6226010"/>
              <a:gd name="connsiteY1564" fmla="*/ 3883437 h 5756219"/>
              <a:gd name="connsiteX1565" fmla="*/ 1693061 w 6226010"/>
              <a:gd name="connsiteY1565" fmla="*/ 3891590 h 5756219"/>
              <a:gd name="connsiteX1566" fmla="*/ 1698496 w 6226010"/>
              <a:gd name="connsiteY1566" fmla="*/ 3894308 h 5756219"/>
              <a:gd name="connsiteX1567" fmla="*/ 1701214 w 6226010"/>
              <a:gd name="connsiteY1567" fmla="*/ 3905178 h 5756219"/>
              <a:gd name="connsiteX1568" fmla="*/ 1706649 w 6226010"/>
              <a:gd name="connsiteY1568" fmla="*/ 3907896 h 5756219"/>
              <a:gd name="connsiteX1569" fmla="*/ 1706649 w 6226010"/>
              <a:gd name="connsiteY1569" fmla="*/ 3913331 h 5756219"/>
              <a:gd name="connsiteX1570" fmla="*/ 1717519 w 6226010"/>
              <a:gd name="connsiteY1570" fmla="*/ 3924201 h 5756219"/>
              <a:gd name="connsiteX1571" fmla="*/ 1717519 w 6226010"/>
              <a:gd name="connsiteY1571" fmla="*/ 3929636 h 5756219"/>
              <a:gd name="connsiteX1572" fmla="*/ 1728390 w 6226010"/>
              <a:gd name="connsiteY1572" fmla="*/ 3937789 h 5756219"/>
              <a:gd name="connsiteX1573" fmla="*/ 1741977 w 6226010"/>
              <a:gd name="connsiteY1573" fmla="*/ 3981271 h 5756219"/>
              <a:gd name="connsiteX1574" fmla="*/ 1687626 w 6226010"/>
              <a:gd name="connsiteY1574" fmla="*/ 4027470 h 5756219"/>
              <a:gd name="connsiteX1575" fmla="*/ 1687626 w 6226010"/>
              <a:gd name="connsiteY1575" fmla="*/ 4038340 h 5756219"/>
              <a:gd name="connsiteX1576" fmla="*/ 1668603 w 6226010"/>
              <a:gd name="connsiteY1576" fmla="*/ 4062799 h 5756219"/>
              <a:gd name="connsiteX1577" fmla="*/ 1660450 w 6226010"/>
              <a:gd name="connsiteY1577" fmla="*/ 4062799 h 5756219"/>
              <a:gd name="connsiteX1578" fmla="*/ 1655015 w 6226010"/>
              <a:gd name="connsiteY1578" fmla="*/ 4062799 h 5756219"/>
              <a:gd name="connsiteX1579" fmla="*/ 1649579 w 6226010"/>
              <a:gd name="connsiteY1579" fmla="*/ 4046493 h 5756219"/>
              <a:gd name="connsiteX1580" fmla="*/ 1641427 w 6226010"/>
              <a:gd name="connsiteY1580" fmla="*/ 4038340 h 5756219"/>
              <a:gd name="connsiteX1581" fmla="*/ 1633274 w 6226010"/>
              <a:gd name="connsiteY1581" fmla="*/ 4022035 h 5756219"/>
              <a:gd name="connsiteX1582" fmla="*/ 1627839 w 6226010"/>
              <a:gd name="connsiteY1582" fmla="*/ 4019317 h 5756219"/>
              <a:gd name="connsiteX1583" fmla="*/ 1619686 w 6226010"/>
              <a:gd name="connsiteY1583" fmla="*/ 4005729 h 5756219"/>
              <a:gd name="connsiteX1584" fmla="*/ 1614251 w 6226010"/>
              <a:gd name="connsiteY1584" fmla="*/ 4003011 h 5756219"/>
              <a:gd name="connsiteX1585" fmla="*/ 1606098 w 6226010"/>
              <a:gd name="connsiteY1585" fmla="*/ 3989423 h 5756219"/>
              <a:gd name="connsiteX1586" fmla="*/ 1600663 w 6226010"/>
              <a:gd name="connsiteY1586" fmla="*/ 3986706 h 5756219"/>
              <a:gd name="connsiteX1587" fmla="*/ 1600663 w 6226010"/>
              <a:gd name="connsiteY1587" fmla="*/ 3981271 h 5756219"/>
              <a:gd name="connsiteX1588" fmla="*/ 1587075 w 6226010"/>
              <a:gd name="connsiteY1588" fmla="*/ 3973118 h 5756219"/>
              <a:gd name="connsiteX1589" fmla="*/ 1584357 w 6226010"/>
              <a:gd name="connsiteY1589" fmla="*/ 3959530 h 5756219"/>
              <a:gd name="connsiteX1590" fmla="*/ 1581639 w 6226010"/>
              <a:gd name="connsiteY1590" fmla="*/ 3959530 h 5756219"/>
              <a:gd name="connsiteX1591" fmla="*/ 1573487 w 6226010"/>
              <a:gd name="connsiteY1591" fmla="*/ 3918766 h 5756219"/>
              <a:gd name="connsiteX1592" fmla="*/ 1559899 w 6226010"/>
              <a:gd name="connsiteY1592" fmla="*/ 3872567 h 5756219"/>
              <a:gd name="connsiteX1593" fmla="*/ 1592510 w 6226010"/>
              <a:gd name="connsiteY1593" fmla="*/ 3858979 h 5756219"/>
              <a:gd name="connsiteX1594" fmla="*/ 1619686 w 6226010"/>
              <a:gd name="connsiteY1594" fmla="*/ 3807345 h 5756219"/>
              <a:gd name="connsiteX1595" fmla="*/ 4452863 w 6226010"/>
              <a:gd name="connsiteY1595" fmla="*/ 3806198 h 5756219"/>
              <a:gd name="connsiteX1596" fmla="*/ 4440549 w 6226010"/>
              <a:gd name="connsiteY1596" fmla="*/ 3815497 h 5756219"/>
              <a:gd name="connsiteX1597" fmla="*/ 4410657 w 6226010"/>
              <a:gd name="connsiteY1597" fmla="*/ 3807345 h 5756219"/>
              <a:gd name="connsiteX1598" fmla="*/ 4426961 w 6226010"/>
              <a:gd name="connsiteY1598" fmla="*/ 3820932 h 5756219"/>
              <a:gd name="connsiteX1599" fmla="*/ 4418809 w 6226010"/>
              <a:gd name="connsiteY1599" fmla="*/ 3845391 h 5756219"/>
              <a:gd name="connsiteX1600" fmla="*/ 4432397 w 6226010"/>
              <a:gd name="connsiteY1600" fmla="*/ 3845391 h 5756219"/>
              <a:gd name="connsiteX1601" fmla="*/ 4440549 w 6226010"/>
              <a:gd name="connsiteY1601" fmla="*/ 3815497 h 5756219"/>
              <a:gd name="connsiteX1602" fmla="*/ 4470443 w 6226010"/>
              <a:gd name="connsiteY1602" fmla="*/ 3831803 h 5756219"/>
              <a:gd name="connsiteX1603" fmla="*/ 4452863 w 6226010"/>
              <a:gd name="connsiteY1603" fmla="*/ 3806198 h 5756219"/>
              <a:gd name="connsiteX1604" fmla="*/ 2723710 w 6226010"/>
              <a:gd name="connsiteY1604" fmla="*/ 3801229 h 5756219"/>
              <a:gd name="connsiteX1605" fmla="*/ 2720312 w 6226010"/>
              <a:gd name="connsiteY1605" fmla="*/ 3804627 h 5756219"/>
              <a:gd name="connsiteX1606" fmla="*/ 2690418 w 6226010"/>
              <a:gd name="connsiteY1606" fmla="*/ 3826367 h 5756219"/>
              <a:gd name="connsiteX1607" fmla="*/ 2687922 w 6226010"/>
              <a:gd name="connsiteY1607" fmla="*/ 3820125 h 5756219"/>
              <a:gd name="connsiteX1608" fmla="*/ 2684984 w 6226010"/>
              <a:gd name="connsiteY1608" fmla="*/ 3823650 h 5756219"/>
              <a:gd name="connsiteX1609" fmla="*/ 2679549 w 6226010"/>
              <a:gd name="connsiteY1609" fmla="*/ 3826368 h 5756219"/>
              <a:gd name="connsiteX1610" fmla="*/ 2679549 w 6226010"/>
              <a:gd name="connsiteY1610" fmla="*/ 3829085 h 5756219"/>
              <a:gd name="connsiteX1611" fmla="*/ 2665961 w 6226010"/>
              <a:gd name="connsiteY1611" fmla="*/ 3845391 h 5756219"/>
              <a:gd name="connsiteX1612" fmla="*/ 2646938 w 6226010"/>
              <a:gd name="connsiteY1612" fmla="*/ 3845391 h 5756219"/>
              <a:gd name="connsiteX1613" fmla="*/ 2646938 w 6226010"/>
              <a:gd name="connsiteY1613" fmla="*/ 3842673 h 5756219"/>
              <a:gd name="connsiteX1614" fmla="*/ 2630632 w 6226010"/>
              <a:gd name="connsiteY1614" fmla="*/ 3842673 h 5756219"/>
              <a:gd name="connsiteX1615" fmla="*/ 2627914 w 6226010"/>
              <a:gd name="connsiteY1615" fmla="*/ 3845391 h 5756219"/>
              <a:gd name="connsiteX1616" fmla="*/ 2632033 w 6226010"/>
              <a:gd name="connsiteY1616" fmla="*/ 3855709 h 5756219"/>
              <a:gd name="connsiteX1617" fmla="*/ 2636401 w 6226010"/>
              <a:gd name="connsiteY1617" fmla="*/ 3862492 h 5756219"/>
              <a:gd name="connsiteX1618" fmla="*/ 2638785 w 6226010"/>
              <a:gd name="connsiteY1618" fmla="*/ 3861697 h 5756219"/>
              <a:gd name="connsiteX1619" fmla="*/ 2638785 w 6226010"/>
              <a:gd name="connsiteY1619" fmla="*/ 3858980 h 5756219"/>
              <a:gd name="connsiteX1620" fmla="*/ 2649656 w 6226010"/>
              <a:gd name="connsiteY1620" fmla="*/ 3856262 h 5756219"/>
              <a:gd name="connsiteX1621" fmla="*/ 2649656 w 6226010"/>
              <a:gd name="connsiteY1621" fmla="*/ 3853544 h 5756219"/>
              <a:gd name="connsiteX1622" fmla="*/ 2657809 w 6226010"/>
              <a:gd name="connsiteY1622" fmla="*/ 3853544 h 5756219"/>
              <a:gd name="connsiteX1623" fmla="*/ 2663244 w 6226010"/>
              <a:gd name="connsiteY1623" fmla="*/ 3848109 h 5756219"/>
              <a:gd name="connsiteX1624" fmla="*/ 2671397 w 6226010"/>
              <a:gd name="connsiteY1624" fmla="*/ 3845392 h 5756219"/>
              <a:gd name="connsiteX1625" fmla="*/ 2679026 w 6226010"/>
              <a:gd name="connsiteY1625" fmla="*/ 3845392 h 5756219"/>
              <a:gd name="connsiteX1626" fmla="*/ 2696873 w 6226010"/>
              <a:gd name="connsiteY1626" fmla="*/ 3823310 h 5756219"/>
              <a:gd name="connsiteX1627" fmla="*/ 2723030 w 6226010"/>
              <a:gd name="connsiteY1627" fmla="*/ 3804627 h 5756219"/>
              <a:gd name="connsiteX1628" fmla="*/ 1570770 w 6226010"/>
              <a:gd name="connsiteY1628" fmla="*/ 3799193 h 5756219"/>
              <a:gd name="connsiteX1629" fmla="*/ 1578922 w 6226010"/>
              <a:gd name="connsiteY1629" fmla="*/ 3839957 h 5756219"/>
              <a:gd name="connsiteX1630" fmla="*/ 1565334 w 6226010"/>
              <a:gd name="connsiteY1630" fmla="*/ 3853545 h 5756219"/>
              <a:gd name="connsiteX1631" fmla="*/ 1554464 w 6226010"/>
              <a:gd name="connsiteY1631" fmla="*/ 3858980 h 5756219"/>
              <a:gd name="connsiteX1632" fmla="*/ 1543594 w 6226010"/>
              <a:gd name="connsiteY1632" fmla="*/ 3823651 h 5756219"/>
              <a:gd name="connsiteX1633" fmla="*/ 1543594 w 6226010"/>
              <a:gd name="connsiteY1633" fmla="*/ 3810063 h 5756219"/>
              <a:gd name="connsiteX1634" fmla="*/ 1570770 w 6226010"/>
              <a:gd name="connsiteY1634" fmla="*/ 3799193 h 5756219"/>
              <a:gd name="connsiteX1635" fmla="*/ 1168566 w 6226010"/>
              <a:gd name="connsiteY1635" fmla="*/ 3799193 h 5756219"/>
              <a:gd name="connsiteX1636" fmla="*/ 1174001 w 6226010"/>
              <a:gd name="connsiteY1636" fmla="*/ 3801910 h 5756219"/>
              <a:gd name="connsiteX1637" fmla="*/ 1184871 w 6226010"/>
              <a:gd name="connsiteY1637" fmla="*/ 3804628 h 5756219"/>
              <a:gd name="connsiteX1638" fmla="*/ 1187589 w 6226010"/>
              <a:gd name="connsiteY1638" fmla="*/ 3804628 h 5756219"/>
              <a:gd name="connsiteX1639" fmla="*/ 1182154 w 6226010"/>
              <a:gd name="connsiteY1639" fmla="*/ 3815498 h 5756219"/>
              <a:gd name="connsiteX1640" fmla="*/ 1179436 w 6226010"/>
              <a:gd name="connsiteY1640" fmla="*/ 3815498 h 5756219"/>
              <a:gd name="connsiteX1641" fmla="*/ 1168566 w 6226010"/>
              <a:gd name="connsiteY1641" fmla="*/ 3799193 h 5756219"/>
              <a:gd name="connsiteX1642" fmla="*/ 4478597 w 6226010"/>
              <a:gd name="connsiteY1642" fmla="*/ 3799192 h 5756219"/>
              <a:gd name="connsiteX1643" fmla="*/ 4478597 w 6226010"/>
              <a:gd name="connsiteY1643" fmla="*/ 3815497 h 5756219"/>
              <a:gd name="connsiteX1644" fmla="*/ 4494901 w 6226010"/>
              <a:gd name="connsiteY1644" fmla="*/ 3812780 h 5756219"/>
              <a:gd name="connsiteX1645" fmla="*/ 1597267 w 6226010"/>
              <a:gd name="connsiteY1645" fmla="*/ 3794776 h 5756219"/>
              <a:gd name="connsiteX1646" fmla="*/ 1603381 w 6226010"/>
              <a:gd name="connsiteY1646" fmla="*/ 3799193 h 5756219"/>
              <a:gd name="connsiteX1647" fmla="*/ 1611534 w 6226010"/>
              <a:gd name="connsiteY1647" fmla="*/ 3799193 h 5756219"/>
              <a:gd name="connsiteX1648" fmla="*/ 1592511 w 6226010"/>
              <a:gd name="connsiteY1648" fmla="*/ 3831804 h 5756219"/>
              <a:gd name="connsiteX1649" fmla="*/ 1587076 w 6226010"/>
              <a:gd name="connsiteY1649" fmla="*/ 3831804 h 5756219"/>
              <a:gd name="connsiteX1650" fmla="*/ 1587076 w 6226010"/>
              <a:gd name="connsiteY1650" fmla="*/ 3796475 h 5756219"/>
              <a:gd name="connsiteX1651" fmla="*/ 1597267 w 6226010"/>
              <a:gd name="connsiteY1651" fmla="*/ 3794776 h 5756219"/>
              <a:gd name="connsiteX1652" fmla="*/ 2761077 w 6226010"/>
              <a:gd name="connsiteY1652" fmla="*/ 3793757 h 5756219"/>
              <a:gd name="connsiteX1653" fmla="*/ 2709442 w 6226010"/>
              <a:gd name="connsiteY1653" fmla="*/ 3839956 h 5756219"/>
              <a:gd name="connsiteX1654" fmla="*/ 2693137 w 6226010"/>
              <a:gd name="connsiteY1654" fmla="*/ 3853544 h 5756219"/>
              <a:gd name="connsiteX1655" fmla="*/ 2682266 w 6226010"/>
              <a:gd name="connsiteY1655" fmla="*/ 3853544 h 5756219"/>
              <a:gd name="connsiteX1656" fmla="*/ 2677497 w 6226010"/>
              <a:gd name="connsiteY1656" fmla="*/ 3848774 h 5756219"/>
              <a:gd name="connsiteX1657" fmla="*/ 2671036 w 6226010"/>
              <a:gd name="connsiteY1657" fmla="*/ 3859422 h 5756219"/>
              <a:gd name="connsiteX1658" fmla="*/ 2679549 w 6226010"/>
              <a:gd name="connsiteY1658" fmla="*/ 3859658 h 5756219"/>
              <a:gd name="connsiteX1659" fmla="*/ 2704007 w 6226010"/>
              <a:gd name="connsiteY1659" fmla="*/ 3856261 h 5756219"/>
              <a:gd name="connsiteX1660" fmla="*/ 2725748 w 6226010"/>
              <a:gd name="connsiteY1660" fmla="*/ 3831803 h 5756219"/>
              <a:gd name="connsiteX1661" fmla="*/ 2731183 w 6226010"/>
              <a:gd name="connsiteY1661" fmla="*/ 3829085 h 5756219"/>
              <a:gd name="connsiteX1662" fmla="*/ 2731183 w 6226010"/>
              <a:gd name="connsiteY1662" fmla="*/ 3823650 h 5756219"/>
              <a:gd name="connsiteX1663" fmla="*/ 2736618 w 6226010"/>
              <a:gd name="connsiteY1663" fmla="*/ 3823650 h 5756219"/>
              <a:gd name="connsiteX1664" fmla="*/ 2747489 w 6226010"/>
              <a:gd name="connsiteY1664" fmla="*/ 3810062 h 5756219"/>
              <a:gd name="connsiteX1665" fmla="*/ 2755642 w 6226010"/>
              <a:gd name="connsiteY1665" fmla="*/ 3807345 h 5756219"/>
              <a:gd name="connsiteX1666" fmla="*/ 2761077 w 6226010"/>
              <a:gd name="connsiteY1666" fmla="*/ 3799192 h 5756219"/>
              <a:gd name="connsiteX1667" fmla="*/ 2761077 w 6226010"/>
              <a:gd name="connsiteY1667" fmla="*/ 3793757 h 5756219"/>
              <a:gd name="connsiteX1668" fmla="*/ 1361515 w 6226010"/>
              <a:gd name="connsiteY1668" fmla="*/ 3777452 h 5756219"/>
              <a:gd name="connsiteX1669" fmla="*/ 1366950 w 6226010"/>
              <a:gd name="connsiteY1669" fmla="*/ 3785605 h 5756219"/>
              <a:gd name="connsiteX1670" fmla="*/ 1369667 w 6226010"/>
              <a:gd name="connsiteY1670" fmla="*/ 3777452 h 5756219"/>
              <a:gd name="connsiteX1671" fmla="*/ 1361515 w 6226010"/>
              <a:gd name="connsiteY1671" fmla="*/ 3777452 h 5756219"/>
              <a:gd name="connsiteX1672" fmla="*/ 3788328 w 6226010"/>
              <a:gd name="connsiteY1672" fmla="*/ 3769298 h 5756219"/>
              <a:gd name="connsiteX1673" fmla="*/ 3782893 w 6226010"/>
              <a:gd name="connsiteY1673" fmla="*/ 3910613 h 5756219"/>
              <a:gd name="connsiteX1674" fmla="*/ 3772022 w 6226010"/>
              <a:gd name="connsiteY1674" fmla="*/ 3837238 h 5756219"/>
              <a:gd name="connsiteX1675" fmla="*/ 3755716 w 6226010"/>
              <a:gd name="connsiteY1675" fmla="*/ 3782886 h 5756219"/>
              <a:gd name="connsiteX1676" fmla="*/ 3788328 w 6226010"/>
              <a:gd name="connsiteY1676" fmla="*/ 3769298 h 5756219"/>
              <a:gd name="connsiteX1677" fmla="*/ 1293575 w 6226010"/>
              <a:gd name="connsiteY1677" fmla="*/ 3769298 h 5756219"/>
              <a:gd name="connsiteX1678" fmla="*/ 1293575 w 6226010"/>
              <a:gd name="connsiteY1678" fmla="*/ 3772015 h 5756219"/>
              <a:gd name="connsiteX1679" fmla="*/ 1301728 w 6226010"/>
              <a:gd name="connsiteY1679" fmla="*/ 3772015 h 5756219"/>
              <a:gd name="connsiteX1680" fmla="*/ 1304445 w 6226010"/>
              <a:gd name="connsiteY1680" fmla="*/ 3777451 h 5756219"/>
              <a:gd name="connsiteX1681" fmla="*/ 1318033 w 6226010"/>
              <a:gd name="connsiteY1681" fmla="*/ 3780168 h 5756219"/>
              <a:gd name="connsiteX1682" fmla="*/ 1318033 w 6226010"/>
              <a:gd name="connsiteY1682" fmla="*/ 3782886 h 5756219"/>
              <a:gd name="connsiteX1683" fmla="*/ 1342491 w 6226010"/>
              <a:gd name="connsiteY1683" fmla="*/ 3807344 h 5756219"/>
              <a:gd name="connsiteX1684" fmla="*/ 1342491 w 6226010"/>
              <a:gd name="connsiteY1684" fmla="*/ 3812779 h 5756219"/>
              <a:gd name="connsiteX1685" fmla="*/ 1350644 w 6226010"/>
              <a:gd name="connsiteY1685" fmla="*/ 3818214 h 5756219"/>
              <a:gd name="connsiteX1686" fmla="*/ 1366950 w 6226010"/>
              <a:gd name="connsiteY1686" fmla="*/ 3818214 h 5756219"/>
              <a:gd name="connsiteX1687" fmla="*/ 1385973 w 6226010"/>
              <a:gd name="connsiteY1687" fmla="*/ 3826367 h 5756219"/>
              <a:gd name="connsiteX1688" fmla="*/ 1426737 w 6226010"/>
              <a:gd name="connsiteY1688" fmla="*/ 3826367 h 5756219"/>
              <a:gd name="connsiteX1689" fmla="*/ 1448478 w 6226010"/>
              <a:gd name="connsiteY1689" fmla="*/ 3826367 h 5756219"/>
              <a:gd name="connsiteX1690" fmla="*/ 1451195 w 6226010"/>
              <a:gd name="connsiteY1690" fmla="*/ 3831802 h 5756219"/>
              <a:gd name="connsiteX1691" fmla="*/ 1443042 w 6226010"/>
              <a:gd name="connsiteY1691" fmla="*/ 3858978 h 5756219"/>
              <a:gd name="connsiteX1692" fmla="*/ 1443042 w 6226010"/>
              <a:gd name="connsiteY1692" fmla="*/ 3880719 h 5756219"/>
              <a:gd name="connsiteX1693" fmla="*/ 1443042 w 6226010"/>
              <a:gd name="connsiteY1693" fmla="*/ 3891589 h 5756219"/>
              <a:gd name="connsiteX1694" fmla="*/ 1456630 w 6226010"/>
              <a:gd name="connsiteY1694" fmla="*/ 3907895 h 5756219"/>
              <a:gd name="connsiteX1695" fmla="*/ 1472936 w 6226010"/>
              <a:gd name="connsiteY1695" fmla="*/ 3951376 h 5756219"/>
              <a:gd name="connsiteX1696" fmla="*/ 1443042 w 6226010"/>
              <a:gd name="connsiteY1696" fmla="*/ 3986705 h 5756219"/>
              <a:gd name="connsiteX1697" fmla="*/ 1437607 w 6226010"/>
              <a:gd name="connsiteY1697" fmla="*/ 4000293 h 5756219"/>
              <a:gd name="connsiteX1698" fmla="*/ 1424019 w 6226010"/>
              <a:gd name="connsiteY1698" fmla="*/ 3992140 h 5756219"/>
              <a:gd name="connsiteX1699" fmla="*/ 1418584 w 6226010"/>
              <a:gd name="connsiteY1699" fmla="*/ 3992140 h 5756219"/>
              <a:gd name="connsiteX1700" fmla="*/ 1415866 w 6226010"/>
              <a:gd name="connsiteY1700" fmla="*/ 3986705 h 5756219"/>
              <a:gd name="connsiteX1701" fmla="*/ 1407714 w 6226010"/>
              <a:gd name="connsiteY1701" fmla="*/ 3986705 h 5756219"/>
              <a:gd name="connsiteX1702" fmla="*/ 1402278 w 6226010"/>
              <a:gd name="connsiteY1702" fmla="*/ 3981270 h 5756219"/>
              <a:gd name="connsiteX1703" fmla="*/ 1391408 w 6226010"/>
              <a:gd name="connsiteY1703" fmla="*/ 3978552 h 5756219"/>
              <a:gd name="connsiteX1704" fmla="*/ 1391408 w 6226010"/>
              <a:gd name="connsiteY1704" fmla="*/ 3975835 h 5756219"/>
              <a:gd name="connsiteX1705" fmla="*/ 1380538 w 6226010"/>
              <a:gd name="connsiteY1705" fmla="*/ 3975835 h 5756219"/>
              <a:gd name="connsiteX1706" fmla="*/ 1369667 w 6226010"/>
              <a:gd name="connsiteY1706" fmla="*/ 3967682 h 5756219"/>
              <a:gd name="connsiteX1707" fmla="*/ 1361515 w 6226010"/>
              <a:gd name="connsiteY1707" fmla="*/ 3967682 h 5756219"/>
              <a:gd name="connsiteX1708" fmla="*/ 1358797 w 6226010"/>
              <a:gd name="connsiteY1708" fmla="*/ 3962247 h 5756219"/>
              <a:gd name="connsiteX1709" fmla="*/ 1328904 w 6226010"/>
              <a:gd name="connsiteY1709" fmla="*/ 3959529 h 5756219"/>
              <a:gd name="connsiteX1710" fmla="*/ 1318033 w 6226010"/>
              <a:gd name="connsiteY1710" fmla="*/ 3959529 h 5756219"/>
              <a:gd name="connsiteX1711" fmla="*/ 1318033 w 6226010"/>
              <a:gd name="connsiteY1711" fmla="*/ 3945941 h 5756219"/>
              <a:gd name="connsiteX1712" fmla="*/ 1312598 w 6226010"/>
              <a:gd name="connsiteY1712" fmla="*/ 3943223 h 5756219"/>
              <a:gd name="connsiteX1713" fmla="*/ 1312598 w 6226010"/>
              <a:gd name="connsiteY1713" fmla="*/ 3929636 h 5756219"/>
              <a:gd name="connsiteX1714" fmla="*/ 1307163 w 6226010"/>
              <a:gd name="connsiteY1714" fmla="*/ 3926918 h 5756219"/>
              <a:gd name="connsiteX1715" fmla="*/ 1296292 w 6226010"/>
              <a:gd name="connsiteY1715" fmla="*/ 3905177 h 5756219"/>
              <a:gd name="connsiteX1716" fmla="*/ 1323468 w 6226010"/>
              <a:gd name="connsiteY1716" fmla="*/ 3861696 h 5756219"/>
              <a:gd name="connsiteX1717" fmla="*/ 1328904 w 6226010"/>
              <a:gd name="connsiteY1717" fmla="*/ 3845390 h 5756219"/>
              <a:gd name="connsiteX1718" fmla="*/ 1328904 w 6226010"/>
              <a:gd name="connsiteY1718" fmla="*/ 3837238 h 5756219"/>
              <a:gd name="connsiteX1719" fmla="*/ 1323468 w 6226010"/>
              <a:gd name="connsiteY1719" fmla="*/ 3837238 h 5756219"/>
              <a:gd name="connsiteX1720" fmla="*/ 1301728 w 6226010"/>
              <a:gd name="connsiteY1720" fmla="*/ 3875284 h 5756219"/>
              <a:gd name="connsiteX1721" fmla="*/ 1301728 w 6226010"/>
              <a:gd name="connsiteY1721" fmla="*/ 3867131 h 5756219"/>
              <a:gd name="connsiteX1722" fmla="*/ 1290857 w 6226010"/>
              <a:gd name="connsiteY1722" fmla="*/ 3858978 h 5756219"/>
              <a:gd name="connsiteX1723" fmla="*/ 1290857 w 6226010"/>
              <a:gd name="connsiteY1723" fmla="*/ 3842673 h 5756219"/>
              <a:gd name="connsiteX1724" fmla="*/ 1288140 w 6226010"/>
              <a:gd name="connsiteY1724" fmla="*/ 3810062 h 5756219"/>
              <a:gd name="connsiteX1725" fmla="*/ 1293575 w 6226010"/>
              <a:gd name="connsiteY1725" fmla="*/ 3799191 h 5756219"/>
              <a:gd name="connsiteX1726" fmla="*/ 1279987 w 6226010"/>
              <a:gd name="connsiteY1726" fmla="*/ 3785603 h 5756219"/>
              <a:gd name="connsiteX1727" fmla="*/ 1293575 w 6226010"/>
              <a:gd name="connsiteY1727" fmla="*/ 3769298 h 5756219"/>
              <a:gd name="connsiteX1728" fmla="*/ 516343 w 6226010"/>
              <a:gd name="connsiteY1728" fmla="*/ 3769298 h 5756219"/>
              <a:gd name="connsiteX1729" fmla="*/ 519060 w 6226010"/>
              <a:gd name="connsiteY1729" fmla="*/ 3788321 h 5756219"/>
              <a:gd name="connsiteX1730" fmla="*/ 562542 w 6226010"/>
              <a:gd name="connsiteY1730" fmla="*/ 3810062 h 5756219"/>
              <a:gd name="connsiteX1731" fmla="*/ 516343 w 6226010"/>
              <a:gd name="connsiteY1731" fmla="*/ 3769298 h 5756219"/>
              <a:gd name="connsiteX1732" fmla="*/ 2521929 w 6226010"/>
              <a:gd name="connsiteY1732" fmla="*/ 3766581 h 5756219"/>
              <a:gd name="connsiteX1733" fmla="*/ 2535517 w 6226010"/>
              <a:gd name="connsiteY1733" fmla="*/ 3780169 h 5756219"/>
              <a:gd name="connsiteX1734" fmla="*/ 2543669 w 6226010"/>
              <a:gd name="connsiteY1734" fmla="*/ 3788322 h 5756219"/>
              <a:gd name="connsiteX1735" fmla="*/ 2519211 w 6226010"/>
              <a:gd name="connsiteY1735" fmla="*/ 3864414 h 5756219"/>
              <a:gd name="connsiteX1736" fmla="*/ 2481165 w 6226010"/>
              <a:gd name="connsiteY1736" fmla="*/ 3872567 h 5756219"/>
              <a:gd name="connsiteX1737" fmla="*/ 2489317 w 6226010"/>
              <a:gd name="connsiteY1737" fmla="*/ 3848109 h 5756219"/>
              <a:gd name="connsiteX1738" fmla="*/ 2494753 w 6226010"/>
              <a:gd name="connsiteY1738" fmla="*/ 3823650 h 5756219"/>
              <a:gd name="connsiteX1739" fmla="*/ 2505623 w 6226010"/>
              <a:gd name="connsiteY1739" fmla="*/ 3807345 h 5756219"/>
              <a:gd name="connsiteX1740" fmla="*/ 2511058 w 6226010"/>
              <a:gd name="connsiteY1740" fmla="*/ 3780169 h 5756219"/>
              <a:gd name="connsiteX1741" fmla="*/ 2521929 w 6226010"/>
              <a:gd name="connsiteY1741" fmla="*/ 3766581 h 5756219"/>
              <a:gd name="connsiteX1742" fmla="*/ 4438172 w 6226010"/>
              <a:gd name="connsiteY1742" fmla="*/ 3762844 h 5756219"/>
              <a:gd name="connsiteX1743" fmla="*/ 4424245 w 6226010"/>
              <a:gd name="connsiteY1743" fmla="*/ 3772016 h 5756219"/>
              <a:gd name="connsiteX1744" fmla="*/ 4410657 w 6226010"/>
              <a:gd name="connsiteY1744" fmla="*/ 3763863 h 5756219"/>
              <a:gd name="connsiteX1745" fmla="*/ 4432397 w 6226010"/>
              <a:gd name="connsiteY1745" fmla="*/ 3801909 h 5756219"/>
              <a:gd name="connsiteX1746" fmla="*/ 4454137 w 6226010"/>
              <a:gd name="connsiteY1746" fmla="*/ 3772016 h 5756219"/>
              <a:gd name="connsiteX1747" fmla="*/ 4438172 w 6226010"/>
              <a:gd name="connsiteY1747" fmla="*/ 3762844 h 5756219"/>
              <a:gd name="connsiteX1748" fmla="*/ 3791045 w 6226010"/>
              <a:gd name="connsiteY1748" fmla="*/ 3752993 h 5756219"/>
              <a:gd name="connsiteX1749" fmla="*/ 3791045 w 6226010"/>
              <a:gd name="connsiteY1749" fmla="*/ 3761146 h 5756219"/>
              <a:gd name="connsiteX1750" fmla="*/ 3777457 w 6226010"/>
              <a:gd name="connsiteY1750" fmla="*/ 3761146 h 5756219"/>
              <a:gd name="connsiteX1751" fmla="*/ 3791045 w 6226010"/>
              <a:gd name="connsiteY1751" fmla="*/ 3752993 h 5756219"/>
              <a:gd name="connsiteX1752" fmla="*/ 1244658 w 6226010"/>
              <a:gd name="connsiteY1752" fmla="*/ 3744841 h 5756219"/>
              <a:gd name="connsiteX1753" fmla="*/ 1277269 w 6226010"/>
              <a:gd name="connsiteY1753" fmla="*/ 3750276 h 5756219"/>
              <a:gd name="connsiteX1754" fmla="*/ 1282704 w 6226010"/>
              <a:gd name="connsiteY1754" fmla="*/ 3755711 h 5756219"/>
              <a:gd name="connsiteX1755" fmla="*/ 1269116 w 6226010"/>
              <a:gd name="connsiteY1755" fmla="*/ 3774734 h 5756219"/>
              <a:gd name="connsiteX1756" fmla="*/ 1244658 w 6226010"/>
              <a:gd name="connsiteY1756" fmla="*/ 3744841 h 5756219"/>
              <a:gd name="connsiteX1757" fmla="*/ 1622404 w 6226010"/>
              <a:gd name="connsiteY1757" fmla="*/ 3733971 h 5756219"/>
              <a:gd name="connsiteX1758" fmla="*/ 1633274 w 6226010"/>
              <a:gd name="connsiteY1758" fmla="*/ 3755712 h 5756219"/>
              <a:gd name="connsiteX1759" fmla="*/ 1665885 w 6226010"/>
              <a:gd name="connsiteY1759" fmla="*/ 3739406 h 5756219"/>
              <a:gd name="connsiteX1760" fmla="*/ 1665885 w 6226010"/>
              <a:gd name="connsiteY1760" fmla="*/ 3742124 h 5756219"/>
              <a:gd name="connsiteX1761" fmla="*/ 1676756 w 6226010"/>
              <a:gd name="connsiteY1761" fmla="*/ 3744841 h 5756219"/>
              <a:gd name="connsiteX1762" fmla="*/ 1690345 w 6226010"/>
              <a:gd name="connsiteY1762" fmla="*/ 3758429 h 5756219"/>
              <a:gd name="connsiteX1763" fmla="*/ 1635992 w 6226010"/>
              <a:gd name="connsiteY1763" fmla="*/ 3782887 h 5756219"/>
              <a:gd name="connsiteX1764" fmla="*/ 1627839 w 6226010"/>
              <a:gd name="connsiteY1764" fmla="*/ 3777452 h 5756219"/>
              <a:gd name="connsiteX1765" fmla="*/ 1622404 w 6226010"/>
              <a:gd name="connsiteY1765" fmla="*/ 3733971 h 5756219"/>
              <a:gd name="connsiteX1766" fmla="*/ 4465009 w 6226010"/>
              <a:gd name="connsiteY1766" fmla="*/ 3733970 h 5756219"/>
              <a:gd name="connsiteX1767" fmla="*/ 4478597 w 6226010"/>
              <a:gd name="connsiteY1767" fmla="*/ 3742122 h 5756219"/>
              <a:gd name="connsiteX1768" fmla="*/ 4486749 w 6226010"/>
              <a:gd name="connsiteY1768" fmla="*/ 3763863 h 5756219"/>
              <a:gd name="connsiteX1769" fmla="*/ 4470443 w 6226010"/>
              <a:gd name="connsiteY1769" fmla="*/ 3788321 h 5756219"/>
              <a:gd name="connsiteX1770" fmla="*/ 4500337 w 6226010"/>
              <a:gd name="connsiteY1770" fmla="*/ 3793757 h 5756219"/>
              <a:gd name="connsiteX1771" fmla="*/ 4503055 w 6226010"/>
              <a:gd name="connsiteY1771" fmla="*/ 3818215 h 5756219"/>
              <a:gd name="connsiteX1772" fmla="*/ 4538383 w 6226010"/>
              <a:gd name="connsiteY1772" fmla="*/ 3780169 h 5756219"/>
              <a:gd name="connsiteX1773" fmla="*/ 4530231 w 6226010"/>
              <a:gd name="connsiteY1773" fmla="*/ 3769298 h 5756219"/>
              <a:gd name="connsiteX1774" fmla="*/ 4505771 w 6226010"/>
              <a:gd name="connsiteY1774" fmla="*/ 3796474 h 5756219"/>
              <a:gd name="connsiteX1775" fmla="*/ 4489467 w 6226010"/>
              <a:gd name="connsiteY1775" fmla="*/ 3766581 h 5756219"/>
              <a:gd name="connsiteX1776" fmla="*/ 4511207 w 6226010"/>
              <a:gd name="connsiteY1776" fmla="*/ 3758428 h 5756219"/>
              <a:gd name="connsiteX1777" fmla="*/ 4511207 w 6226010"/>
              <a:gd name="connsiteY1777" fmla="*/ 3733970 h 5756219"/>
              <a:gd name="connsiteX1778" fmla="*/ 1375103 w 6226010"/>
              <a:gd name="connsiteY1778" fmla="*/ 3731253 h 5756219"/>
              <a:gd name="connsiteX1779" fmla="*/ 1409412 w 6226010"/>
              <a:gd name="connsiteY1779" fmla="*/ 3731253 h 5756219"/>
              <a:gd name="connsiteX1780" fmla="*/ 1437607 w 6226010"/>
              <a:gd name="connsiteY1780" fmla="*/ 3739406 h 5756219"/>
              <a:gd name="connsiteX1781" fmla="*/ 1451195 w 6226010"/>
              <a:gd name="connsiteY1781" fmla="*/ 3752994 h 5756219"/>
              <a:gd name="connsiteX1782" fmla="*/ 1456630 w 6226010"/>
              <a:gd name="connsiteY1782" fmla="*/ 3807345 h 5756219"/>
              <a:gd name="connsiteX1783" fmla="*/ 1453913 w 6226010"/>
              <a:gd name="connsiteY1783" fmla="*/ 3818216 h 5756219"/>
              <a:gd name="connsiteX1784" fmla="*/ 1445760 w 6226010"/>
              <a:gd name="connsiteY1784" fmla="*/ 3815498 h 5756219"/>
              <a:gd name="connsiteX1785" fmla="*/ 1407714 w 6226010"/>
              <a:gd name="connsiteY1785" fmla="*/ 3766581 h 5756219"/>
              <a:gd name="connsiteX1786" fmla="*/ 1402279 w 6226010"/>
              <a:gd name="connsiteY1786" fmla="*/ 3766581 h 5756219"/>
              <a:gd name="connsiteX1787" fmla="*/ 1388691 w 6226010"/>
              <a:gd name="connsiteY1787" fmla="*/ 3777452 h 5756219"/>
              <a:gd name="connsiteX1788" fmla="*/ 1394126 w 6226010"/>
              <a:gd name="connsiteY1788" fmla="*/ 3780169 h 5756219"/>
              <a:gd name="connsiteX1789" fmla="*/ 1410431 w 6226010"/>
              <a:gd name="connsiteY1789" fmla="*/ 3810063 h 5756219"/>
              <a:gd name="connsiteX1790" fmla="*/ 1407714 w 6226010"/>
              <a:gd name="connsiteY1790" fmla="*/ 3815498 h 5756219"/>
              <a:gd name="connsiteX1791" fmla="*/ 1364232 w 6226010"/>
              <a:gd name="connsiteY1791" fmla="*/ 3815498 h 5756219"/>
              <a:gd name="connsiteX1792" fmla="*/ 1361515 w 6226010"/>
              <a:gd name="connsiteY1792" fmla="*/ 3810063 h 5756219"/>
              <a:gd name="connsiteX1793" fmla="*/ 1342492 w 6226010"/>
              <a:gd name="connsiteY1793" fmla="*/ 3807345 h 5756219"/>
              <a:gd name="connsiteX1794" fmla="*/ 1309880 w 6226010"/>
              <a:gd name="connsiteY1794" fmla="*/ 3769299 h 5756219"/>
              <a:gd name="connsiteX1795" fmla="*/ 1309880 w 6226010"/>
              <a:gd name="connsiteY1795" fmla="*/ 3766581 h 5756219"/>
              <a:gd name="connsiteX1796" fmla="*/ 1307163 w 6226010"/>
              <a:gd name="connsiteY1796" fmla="*/ 3766581 h 5756219"/>
              <a:gd name="connsiteX1797" fmla="*/ 1307163 w 6226010"/>
              <a:gd name="connsiteY1797" fmla="*/ 3761146 h 5756219"/>
              <a:gd name="connsiteX1798" fmla="*/ 1364232 w 6226010"/>
              <a:gd name="connsiteY1798" fmla="*/ 3750276 h 5756219"/>
              <a:gd name="connsiteX1799" fmla="*/ 1375103 w 6226010"/>
              <a:gd name="connsiteY1799" fmla="*/ 3731253 h 5756219"/>
              <a:gd name="connsiteX1800" fmla="*/ 1491959 w 6226010"/>
              <a:gd name="connsiteY1800" fmla="*/ 3720383 h 5756219"/>
              <a:gd name="connsiteX1801" fmla="*/ 1527289 w 6226010"/>
              <a:gd name="connsiteY1801" fmla="*/ 3720383 h 5756219"/>
              <a:gd name="connsiteX1802" fmla="*/ 1510982 w 6226010"/>
              <a:gd name="connsiteY1802" fmla="*/ 3772017 h 5756219"/>
              <a:gd name="connsiteX1803" fmla="*/ 1513700 w 6226010"/>
              <a:gd name="connsiteY1803" fmla="*/ 3804628 h 5756219"/>
              <a:gd name="connsiteX1804" fmla="*/ 1502829 w 6226010"/>
              <a:gd name="connsiteY1804" fmla="*/ 3812781 h 5756219"/>
              <a:gd name="connsiteX1805" fmla="*/ 1486524 w 6226010"/>
              <a:gd name="connsiteY1805" fmla="*/ 3812781 h 5756219"/>
              <a:gd name="connsiteX1806" fmla="*/ 1486524 w 6226010"/>
              <a:gd name="connsiteY1806" fmla="*/ 3777452 h 5756219"/>
              <a:gd name="connsiteX1807" fmla="*/ 1486524 w 6226010"/>
              <a:gd name="connsiteY1807" fmla="*/ 3755711 h 5756219"/>
              <a:gd name="connsiteX1808" fmla="*/ 1491959 w 6226010"/>
              <a:gd name="connsiteY1808" fmla="*/ 3742124 h 5756219"/>
              <a:gd name="connsiteX1809" fmla="*/ 1491959 w 6226010"/>
              <a:gd name="connsiteY1809" fmla="*/ 3720383 h 5756219"/>
              <a:gd name="connsiteX1810" fmla="*/ 2576281 w 6226010"/>
              <a:gd name="connsiteY1810" fmla="*/ 3709513 h 5756219"/>
              <a:gd name="connsiteX1811" fmla="*/ 2581716 w 6226010"/>
              <a:gd name="connsiteY1811" fmla="*/ 3712230 h 5756219"/>
              <a:gd name="connsiteX1812" fmla="*/ 2595304 w 6226010"/>
              <a:gd name="connsiteY1812" fmla="*/ 3712230 h 5756219"/>
              <a:gd name="connsiteX1813" fmla="*/ 2598022 w 6226010"/>
              <a:gd name="connsiteY1813" fmla="*/ 3731253 h 5756219"/>
              <a:gd name="connsiteX1814" fmla="*/ 2584434 w 6226010"/>
              <a:gd name="connsiteY1814" fmla="*/ 3742124 h 5756219"/>
              <a:gd name="connsiteX1815" fmla="*/ 2578998 w 6226010"/>
              <a:gd name="connsiteY1815" fmla="*/ 3758429 h 5756219"/>
              <a:gd name="connsiteX1816" fmla="*/ 2562693 w 6226010"/>
              <a:gd name="connsiteY1816" fmla="*/ 3788323 h 5756219"/>
              <a:gd name="connsiteX1817" fmla="*/ 2559975 w 6226010"/>
              <a:gd name="connsiteY1817" fmla="*/ 3788323 h 5756219"/>
              <a:gd name="connsiteX1818" fmla="*/ 2546387 w 6226010"/>
              <a:gd name="connsiteY1818" fmla="*/ 3774735 h 5756219"/>
              <a:gd name="connsiteX1819" fmla="*/ 2532799 w 6226010"/>
              <a:gd name="connsiteY1819" fmla="*/ 3758429 h 5756219"/>
              <a:gd name="connsiteX1820" fmla="*/ 2543670 w 6226010"/>
              <a:gd name="connsiteY1820" fmla="*/ 3739406 h 5756219"/>
              <a:gd name="connsiteX1821" fmla="*/ 2554540 w 6226010"/>
              <a:gd name="connsiteY1821" fmla="*/ 3723101 h 5756219"/>
              <a:gd name="connsiteX1822" fmla="*/ 2562693 w 6226010"/>
              <a:gd name="connsiteY1822" fmla="*/ 3723101 h 5756219"/>
              <a:gd name="connsiteX1823" fmla="*/ 2576281 w 6226010"/>
              <a:gd name="connsiteY1823" fmla="*/ 3709513 h 5756219"/>
              <a:gd name="connsiteX1824" fmla="*/ 3772022 w 6226010"/>
              <a:gd name="connsiteY1824" fmla="*/ 3706795 h 5756219"/>
              <a:gd name="connsiteX1825" fmla="*/ 3782892 w 6226010"/>
              <a:gd name="connsiteY1825" fmla="*/ 3723100 h 5756219"/>
              <a:gd name="connsiteX1826" fmla="*/ 3769304 w 6226010"/>
              <a:gd name="connsiteY1826" fmla="*/ 3747559 h 5756219"/>
              <a:gd name="connsiteX1827" fmla="*/ 3772022 w 6226010"/>
              <a:gd name="connsiteY1827" fmla="*/ 3706795 h 5756219"/>
              <a:gd name="connsiteX1828" fmla="*/ 1600664 w 6226010"/>
              <a:gd name="connsiteY1828" fmla="*/ 3706795 h 5756219"/>
              <a:gd name="connsiteX1829" fmla="*/ 1606099 w 6226010"/>
              <a:gd name="connsiteY1829" fmla="*/ 3739406 h 5756219"/>
              <a:gd name="connsiteX1830" fmla="*/ 1606099 w 6226010"/>
              <a:gd name="connsiteY1830" fmla="*/ 3758429 h 5756219"/>
              <a:gd name="connsiteX1831" fmla="*/ 1606099 w 6226010"/>
              <a:gd name="connsiteY1831" fmla="*/ 3774735 h 5756219"/>
              <a:gd name="connsiteX1832" fmla="*/ 1581640 w 6226010"/>
              <a:gd name="connsiteY1832" fmla="*/ 3777452 h 5756219"/>
              <a:gd name="connsiteX1833" fmla="*/ 1581640 w 6226010"/>
              <a:gd name="connsiteY1833" fmla="*/ 3763864 h 5756219"/>
              <a:gd name="connsiteX1834" fmla="*/ 1578922 w 6226010"/>
              <a:gd name="connsiteY1834" fmla="*/ 3755711 h 5756219"/>
              <a:gd name="connsiteX1835" fmla="*/ 1570769 w 6226010"/>
              <a:gd name="connsiteY1835" fmla="*/ 3755711 h 5756219"/>
              <a:gd name="connsiteX1836" fmla="*/ 1568052 w 6226010"/>
              <a:gd name="connsiteY1836" fmla="*/ 3782887 h 5756219"/>
              <a:gd name="connsiteX1837" fmla="*/ 1546311 w 6226010"/>
              <a:gd name="connsiteY1837" fmla="*/ 3791040 h 5756219"/>
              <a:gd name="connsiteX1838" fmla="*/ 1540876 w 6226010"/>
              <a:gd name="connsiteY1838" fmla="*/ 3791040 h 5756219"/>
              <a:gd name="connsiteX1839" fmla="*/ 1546311 w 6226010"/>
              <a:gd name="connsiteY1839" fmla="*/ 3739406 h 5756219"/>
              <a:gd name="connsiteX1840" fmla="*/ 1546311 w 6226010"/>
              <a:gd name="connsiteY1840" fmla="*/ 3714948 h 5756219"/>
              <a:gd name="connsiteX1841" fmla="*/ 1600664 w 6226010"/>
              <a:gd name="connsiteY1841" fmla="*/ 3706795 h 5756219"/>
              <a:gd name="connsiteX1842" fmla="*/ 4693286 w 6226010"/>
              <a:gd name="connsiteY1842" fmla="*/ 3706794 h 5756219"/>
              <a:gd name="connsiteX1843" fmla="*/ 4693286 w 6226010"/>
              <a:gd name="connsiteY1843" fmla="*/ 3723099 h 5756219"/>
              <a:gd name="connsiteX1844" fmla="*/ 4709592 w 6226010"/>
              <a:gd name="connsiteY1844" fmla="*/ 3720382 h 5756219"/>
              <a:gd name="connsiteX1845" fmla="*/ 3810068 w 6226010"/>
              <a:gd name="connsiteY1845" fmla="*/ 3695925 h 5756219"/>
              <a:gd name="connsiteX1846" fmla="*/ 3820938 w 6226010"/>
              <a:gd name="connsiteY1846" fmla="*/ 3701360 h 5756219"/>
              <a:gd name="connsiteX1847" fmla="*/ 3810068 w 6226010"/>
              <a:gd name="connsiteY1847" fmla="*/ 3714948 h 5756219"/>
              <a:gd name="connsiteX1848" fmla="*/ 3739411 w 6226010"/>
              <a:gd name="connsiteY1848" fmla="*/ 3690489 h 5756219"/>
              <a:gd name="connsiteX1849" fmla="*/ 3747563 w 6226010"/>
              <a:gd name="connsiteY1849" fmla="*/ 3693206 h 5756219"/>
              <a:gd name="connsiteX1850" fmla="*/ 3739411 w 6226010"/>
              <a:gd name="connsiteY1850" fmla="*/ 3704077 h 5756219"/>
              <a:gd name="connsiteX1851" fmla="*/ 3739411 w 6226010"/>
              <a:gd name="connsiteY1851" fmla="*/ 3690489 h 5756219"/>
              <a:gd name="connsiteX1852" fmla="*/ 679398 w 6226010"/>
              <a:gd name="connsiteY1852" fmla="*/ 3690488 h 5756219"/>
              <a:gd name="connsiteX1853" fmla="*/ 682116 w 6226010"/>
              <a:gd name="connsiteY1853" fmla="*/ 3720382 h 5756219"/>
              <a:gd name="connsiteX1854" fmla="*/ 654940 w 6226010"/>
              <a:gd name="connsiteY1854" fmla="*/ 3733970 h 5756219"/>
              <a:gd name="connsiteX1855" fmla="*/ 660375 w 6226010"/>
              <a:gd name="connsiteY1855" fmla="*/ 3782886 h 5756219"/>
              <a:gd name="connsiteX1856" fmla="*/ 712009 w 6226010"/>
              <a:gd name="connsiteY1856" fmla="*/ 3763863 h 5756219"/>
              <a:gd name="connsiteX1857" fmla="*/ 679398 w 6226010"/>
              <a:gd name="connsiteY1857" fmla="*/ 3690488 h 5756219"/>
              <a:gd name="connsiteX1858" fmla="*/ 4494901 w 6226010"/>
              <a:gd name="connsiteY1858" fmla="*/ 3685053 h 5756219"/>
              <a:gd name="connsiteX1859" fmla="*/ 4478597 w 6226010"/>
              <a:gd name="connsiteY1859" fmla="*/ 3701359 h 5756219"/>
              <a:gd name="connsiteX1860" fmla="*/ 4503055 w 6226010"/>
              <a:gd name="connsiteY1860" fmla="*/ 3701359 h 5756219"/>
              <a:gd name="connsiteX1861" fmla="*/ 2117006 w 6226010"/>
              <a:gd name="connsiteY1861" fmla="*/ 3685053 h 5756219"/>
              <a:gd name="connsiteX1862" fmla="*/ 2103418 w 6226010"/>
              <a:gd name="connsiteY1862" fmla="*/ 3698641 h 5756219"/>
              <a:gd name="connsiteX1863" fmla="*/ 2100700 w 6226010"/>
              <a:gd name="connsiteY1863" fmla="*/ 3698641 h 5756219"/>
              <a:gd name="connsiteX1864" fmla="*/ 2100700 w 6226010"/>
              <a:gd name="connsiteY1864" fmla="*/ 3704076 h 5756219"/>
              <a:gd name="connsiteX1865" fmla="*/ 2084395 w 6226010"/>
              <a:gd name="connsiteY1865" fmla="*/ 3723099 h 5756219"/>
              <a:gd name="connsiteX1866" fmla="*/ 2084395 w 6226010"/>
              <a:gd name="connsiteY1866" fmla="*/ 3725817 h 5756219"/>
              <a:gd name="connsiteX1867" fmla="*/ 2078960 w 6226010"/>
              <a:gd name="connsiteY1867" fmla="*/ 3725817 h 5756219"/>
              <a:gd name="connsiteX1868" fmla="*/ 2073524 w 6226010"/>
              <a:gd name="connsiteY1868" fmla="*/ 3739405 h 5756219"/>
              <a:gd name="connsiteX1869" fmla="*/ 2049066 w 6226010"/>
              <a:gd name="connsiteY1869" fmla="*/ 3774733 h 5756219"/>
              <a:gd name="connsiteX1870" fmla="*/ 2038196 w 6226010"/>
              <a:gd name="connsiteY1870" fmla="*/ 3788321 h 5756219"/>
              <a:gd name="connsiteX1871" fmla="*/ 2043631 w 6226010"/>
              <a:gd name="connsiteY1871" fmla="*/ 3807345 h 5756219"/>
              <a:gd name="connsiteX1872" fmla="*/ 2043631 w 6226010"/>
              <a:gd name="connsiteY1872" fmla="*/ 3826368 h 5756219"/>
              <a:gd name="connsiteX1873" fmla="*/ 2043631 w 6226010"/>
              <a:gd name="connsiteY1873" fmla="*/ 3867131 h 5756219"/>
              <a:gd name="connsiteX1874" fmla="*/ 2016455 w 6226010"/>
              <a:gd name="connsiteY1874" fmla="*/ 3907895 h 5756219"/>
              <a:gd name="connsiteX1875" fmla="*/ 2013737 w 6226010"/>
              <a:gd name="connsiteY1875" fmla="*/ 3921483 h 5756219"/>
              <a:gd name="connsiteX1876" fmla="*/ 1997432 w 6226010"/>
              <a:gd name="connsiteY1876" fmla="*/ 3940507 h 5756219"/>
              <a:gd name="connsiteX1877" fmla="*/ 2000149 w 6226010"/>
              <a:gd name="connsiteY1877" fmla="*/ 3973118 h 5756219"/>
              <a:gd name="connsiteX1878" fmla="*/ 1998451 w 6226010"/>
              <a:gd name="connsiteY1878" fmla="*/ 4008107 h 5756219"/>
              <a:gd name="connsiteX1879" fmla="*/ 1990158 w 6226010"/>
              <a:gd name="connsiteY1879" fmla="*/ 4031089 h 5756219"/>
              <a:gd name="connsiteX1880" fmla="*/ 2002867 w 6226010"/>
              <a:gd name="connsiteY1880" fmla="*/ 4032905 h 5756219"/>
              <a:gd name="connsiteX1881" fmla="*/ 2005584 w 6226010"/>
              <a:gd name="connsiteY1881" fmla="*/ 4038340 h 5756219"/>
              <a:gd name="connsiteX1882" fmla="*/ 2013737 w 6226010"/>
              <a:gd name="connsiteY1882" fmla="*/ 4041058 h 5756219"/>
              <a:gd name="connsiteX1883" fmla="*/ 2013737 w 6226010"/>
              <a:gd name="connsiteY1883" fmla="*/ 4043775 h 5756219"/>
              <a:gd name="connsiteX1884" fmla="*/ 2024608 w 6226010"/>
              <a:gd name="connsiteY1884" fmla="*/ 4046493 h 5756219"/>
              <a:gd name="connsiteX1885" fmla="*/ 2024608 w 6226010"/>
              <a:gd name="connsiteY1885" fmla="*/ 4051928 h 5756219"/>
              <a:gd name="connsiteX1886" fmla="*/ 2031742 w 6226010"/>
              <a:gd name="connsiteY1886" fmla="*/ 4058382 h 5756219"/>
              <a:gd name="connsiteX1887" fmla="*/ 2034696 w 6226010"/>
              <a:gd name="connsiteY1887" fmla="*/ 4059805 h 5756219"/>
              <a:gd name="connsiteX1888" fmla="*/ 2042272 w 6226010"/>
              <a:gd name="connsiteY1888" fmla="*/ 4058722 h 5756219"/>
              <a:gd name="connsiteX1889" fmla="*/ 2051784 w 6226010"/>
              <a:gd name="connsiteY1889" fmla="*/ 4057363 h 5756219"/>
              <a:gd name="connsiteX1890" fmla="*/ 2111571 w 6226010"/>
              <a:gd name="connsiteY1890" fmla="*/ 4003011 h 5756219"/>
              <a:gd name="connsiteX1891" fmla="*/ 2111571 w 6226010"/>
              <a:gd name="connsiteY1891" fmla="*/ 4000294 h 5756219"/>
              <a:gd name="connsiteX1892" fmla="*/ 2130594 w 6226010"/>
              <a:gd name="connsiteY1892" fmla="*/ 4000294 h 5756219"/>
              <a:gd name="connsiteX1893" fmla="*/ 2138747 w 6226010"/>
              <a:gd name="connsiteY1893" fmla="*/ 4005729 h 5756219"/>
              <a:gd name="connsiteX1894" fmla="*/ 2184946 w 6226010"/>
              <a:gd name="connsiteY1894" fmla="*/ 4000294 h 5756219"/>
              <a:gd name="connsiteX1895" fmla="*/ 2193098 w 6226010"/>
              <a:gd name="connsiteY1895" fmla="*/ 4005729 h 5756219"/>
              <a:gd name="connsiteX1896" fmla="*/ 2201251 w 6226010"/>
              <a:gd name="connsiteY1896" fmla="*/ 4000294 h 5756219"/>
              <a:gd name="connsiteX1897" fmla="*/ 2217557 w 6226010"/>
              <a:gd name="connsiteY1897" fmla="*/ 4005729 h 5756219"/>
              <a:gd name="connsiteX1898" fmla="*/ 2236580 w 6226010"/>
              <a:gd name="connsiteY1898" fmla="*/ 4005729 h 5756219"/>
              <a:gd name="connsiteX1899" fmla="*/ 2255603 w 6226010"/>
              <a:gd name="connsiteY1899" fmla="*/ 4011164 h 5756219"/>
              <a:gd name="connsiteX1900" fmla="*/ 2273267 w 6226010"/>
              <a:gd name="connsiteY1900" fmla="*/ 3982630 h 5756219"/>
              <a:gd name="connsiteX1901" fmla="*/ 2278696 w 6226010"/>
              <a:gd name="connsiteY1901" fmla="*/ 3973861 h 5756219"/>
              <a:gd name="connsiteX1902" fmla="*/ 2252885 w 6226010"/>
              <a:gd name="connsiteY1902" fmla="*/ 3978554 h 5756219"/>
              <a:gd name="connsiteX1903" fmla="*/ 2250168 w 6226010"/>
              <a:gd name="connsiteY1903" fmla="*/ 3981271 h 5756219"/>
              <a:gd name="connsiteX1904" fmla="*/ 2212122 w 6226010"/>
              <a:gd name="connsiteY1904" fmla="*/ 3981271 h 5756219"/>
              <a:gd name="connsiteX1905" fmla="*/ 2190381 w 6226010"/>
              <a:gd name="connsiteY1905" fmla="*/ 3973119 h 5756219"/>
              <a:gd name="connsiteX1906" fmla="*/ 2198534 w 6226010"/>
              <a:gd name="connsiteY1906" fmla="*/ 3935072 h 5756219"/>
              <a:gd name="connsiteX1907" fmla="*/ 2214839 w 6226010"/>
              <a:gd name="connsiteY1907" fmla="*/ 3932355 h 5756219"/>
              <a:gd name="connsiteX1908" fmla="*/ 2222992 w 6226010"/>
              <a:gd name="connsiteY1908" fmla="*/ 3926919 h 5756219"/>
              <a:gd name="connsiteX1909" fmla="*/ 2233862 w 6226010"/>
              <a:gd name="connsiteY1909" fmla="*/ 3926919 h 5756219"/>
              <a:gd name="connsiteX1910" fmla="*/ 2258321 w 6226010"/>
              <a:gd name="connsiteY1910" fmla="*/ 3897026 h 5756219"/>
              <a:gd name="connsiteX1911" fmla="*/ 2288214 w 6226010"/>
              <a:gd name="connsiteY1911" fmla="*/ 3897026 h 5756219"/>
              <a:gd name="connsiteX1912" fmla="*/ 2292291 w 6226010"/>
              <a:gd name="connsiteY1912" fmla="*/ 3895667 h 5756219"/>
              <a:gd name="connsiteX1913" fmla="*/ 2285497 w 6226010"/>
              <a:gd name="connsiteY1913" fmla="*/ 3888872 h 5756219"/>
              <a:gd name="connsiteX1914" fmla="*/ 2242015 w 6226010"/>
              <a:gd name="connsiteY1914" fmla="*/ 3872567 h 5756219"/>
              <a:gd name="connsiteX1915" fmla="*/ 2225710 w 6226010"/>
              <a:gd name="connsiteY1915" fmla="*/ 3872567 h 5756219"/>
              <a:gd name="connsiteX1916" fmla="*/ 2214839 w 6226010"/>
              <a:gd name="connsiteY1916" fmla="*/ 3878002 h 5756219"/>
              <a:gd name="connsiteX1917" fmla="*/ 2209404 w 6226010"/>
              <a:gd name="connsiteY1917" fmla="*/ 3878002 h 5756219"/>
              <a:gd name="connsiteX1918" fmla="*/ 2228427 w 6226010"/>
              <a:gd name="connsiteY1918" fmla="*/ 3856261 h 5756219"/>
              <a:gd name="connsiteX1919" fmla="*/ 2255603 w 6226010"/>
              <a:gd name="connsiteY1919" fmla="*/ 3856261 h 5756219"/>
              <a:gd name="connsiteX1920" fmla="*/ 2242015 w 6226010"/>
              <a:gd name="connsiteY1920" fmla="*/ 3842673 h 5756219"/>
              <a:gd name="connsiteX1921" fmla="*/ 2231145 w 6226010"/>
              <a:gd name="connsiteY1921" fmla="*/ 3837238 h 5756219"/>
              <a:gd name="connsiteX1922" fmla="*/ 2209404 w 6226010"/>
              <a:gd name="connsiteY1922" fmla="*/ 3842673 h 5756219"/>
              <a:gd name="connsiteX1923" fmla="*/ 2206686 w 6226010"/>
              <a:gd name="connsiteY1923" fmla="*/ 3848108 h 5756219"/>
              <a:gd name="connsiteX1924" fmla="*/ 2206686 w 6226010"/>
              <a:gd name="connsiteY1924" fmla="*/ 3856261 h 5756219"/>
              <a:gd name="connsiteX1925" fmla="*/ 2195816 w 6226010"/>
              <a:gd name="connsiteY1925" fmla="*/ 3864414 h 5756219"/>
              <a:gd name="connsiteX1926" fmla="*/ 2190381 w 6226010"/>
              <a:gd name="connsiteY1926" fmla="*/ 3878002 h 5756219"/>
              <a:gd name="connsiteX1927" fmla="*/ 2184946 w 6226010"/>
              <a:gd name="connsiteY1927" fmla="*/ 3880719 h 5756219"/>
              <a:gd name="connsiteX1928" fmla="*/ 2176793 w 6226010"/>
              <a:gd name="connsiteY1928" fmla="*/ 3894307 h 5756219"/>
              <a:gd name="connsiteX1929" fmla="*/ 2171358 w 6226010"/>
              <a:gd name="connsiteY1929" fmla="*/ 3894307 h 5756219"/>
              <a:gd name="connsiteX1930" fmla="*/ 2163205 w 6226010"/>
              <a:gd name="connsiteY1930" fmla="*/ 3907895 h 5756219"/>
              <a:gd name="connsiteX1931" fmla="*/ 2146899 w 6226010"/>
              <a:gd name="connsiteY1931" fmla="*/ 3916048 h 5756219"/>
              <a:gd name="connsiteX1932" fmla="*/ 2133311 w 6226010"/>
              <a:gd name="connsiteY1932" fmla="*/ 3916048 h 5756219"/>
              <a:gd name="connsiteX1933" fmla="*/ 2111571 w 6226010"/>
              <a:gd name="connsiteY1933" fmla="*/ 3916048 h 5756219"/>
              <a:gd name="connsiteX1934" fmla="*/ 2103418 w 6226010"/>
              <a:gd name="connsiteY1934" fmla="*/ 3886155 h 5756219"/>
              <a:gd name="connsiteX1935" fmla="*/ 2119723 w 6226010"/>
              <a:gd name="connsiteY1935" fmla="*/ 3853544 h 5756219"/>
              <a:gd name="connsiteX1936" fmla="*/ 2127876 w 6226010"/>
              <a:gd name="connsiteY1936" fmla="*/ 3807345 h 5756219"/>
              <a:gd name="connsiteX1937" fmla="*/ 2127876 w 6226010"/>
              <a:gd name="connsiteY1937" fmla="*/ 3791039 h 5756219"/>
              <a:gd name="connsiteX1938" fmla="*/ 2141464 w 6226010"/>
              <a:gd name="connsiteY1938" fmla="*/ 3785604 h 5756219"/>
              <a:gd name="connsiteX1939" fmla="*/ 2141464 w 6226010"/>
              <a:gd name="connsiteY1939" fmla="*/ 3788321 h 5756219"/>
              <a:gd name="connsiteX1940" fmla="*/ 2163205 w 6226010"/>
              <a:gd name="connsiteY1940" fmla="*/ 3758428 h 5756219"/>
              <a:gd name="connsiteX1941" fmla="*/ 2168640 w 6226010"/>
              <a:gd name="connsiteY1941" fmla="*/ 3752993 h 5756219"/>
              <a:gd name="connsiteX1942" fmla="*/ 2160487 w 6226010"/>
              <a:gd name="connsiteY1942" fmla="*/ 3742122 h 5756219"/>
              <a:gd name="connsiteX1943" fmla="*/ 2141464 w 6226010"/>
              <a:gd name="connsiteY1943" fmla="*/ 3769298 h 5756219"/>
              <a:gd name="connsiteX1944" fmla="*/ 2106135 w 6226010"/>
              <a:gd name="connsiteY1944" fmla="*/ 3777451 h 5756219"/>
              <a:gd name="connsiteX1945" fmla="*/ 2103418 w 6226010"/>
              <a:gd name="connsiteY1945" fmla="*/ 3780169 h 5756219"/>
              <a:gd name="connsiteX1946" fmla="*/ 2108853 w 6226010"/>
              <a:gd name="connsiteY1946" fmla="*/ 3791039 h 5756219"/>
              <a:gd name="connsiteX1947" fmla="*/ 2100700 w 6226010"/>
              <a:gd name="connsiteY1947" fmla="*/ 3842673 h 5756219"/>
              <a:gd name="connsiteX1948" fmla="*/ 2078960 w 6226010"/>
              <a:gd name="connsiteY1948" fmla="*/ 3886155 h 5756219"/>
              <a:gd name="connsiteX1949" fmla="*/ 2081677 w 6226010"/>
              <a:gd name="connsiteY1949" fmla="*/ 3891590 h 5756219"/>
              <a:gd name="connsiteX1950" fmla="*/ 2089830 w 6226010"/>
              <a:gd name="connsiteY1950" fmla="*/ 3894307 h 5756219"/>
              <a:gd name="connsiteX1951" fmla="*/ 2100700 w 6226010"/>
              <a:gd name="connsiteY1951" fmla="*/ 3929636 h 5756219"/>
              <a:gd name="connsiteX1952" fmla="*/ 2030043 w 6226010"/>
              <a:gd name="connsiteY1952" fmla="*/ 4030187 h 5756219"/>
              <a:gd name="connsiteX1953" fmla="*/ 2030043 w 6226010"/>
              <a:gd name="connsiteY1953" fmla="*/ 4000294 h 5756219"/>
              <a:gd name="connsiteX1954" fmla="*/ 2024608 w 6226010"/>
              <a:gd name="connsiteY1954" fmla="*/ 3948659 h 5756219"/>
              <a:gd name="connsiteX1955" fmla="*/ 2035478 w 6226010"/>
              <a:gd name="connsiteY1955" fmla="*/ 3932354 h 5756219"/>
              <a:gd name="connsiteX1956" fmla="*/ 2051784 w 6226010"/>
              <a:gd name="connsiteY1956" fmla="*/ 3894307 h 5756219"/>
              <a:gd name="connsiteX1957" fmla="*/ 2068089 w 6226010"/>
              <a:gd name="connsiteY1957" fmla="*/ 3869849 h 5756219"/>
              <a:gd name="connsiteX1958" fmla="*/ 2065372 w 6226010"/>
              <a:gd name="connsiteY1958" fmla="*/ 3837238 h 5756219"/>
              <a:gd name="connsiteX1959" fmla="*/ 2065372 w 6226010"/>
              <a:gd name="connsiteY1959" fmla="*/ 3815497 h 5756219"/>
              <a:gd name="connsiteX1960" fmla="*/ 2062654 w 6226010"/>
              <a:gd name="connsiteY1960" fmla="*/ 3796474 h 5756219"/>
              <a:gd name="connsiteX1961" fmla="*/ 2103418 w 6226010"/>
              <a:gd name="connsiteY1961" fmla="*/ 3736687 h 5756219"/>
              <a:gd name="connsiteX1962" fmla="*/ 2122441 w 6226010"/>
              <a:gd name="connsiteY1962" fmla="*/ 3717664 h 5756219"/>
              <a:gd name="connsiteX1963" fmla="*/ 2130594 w 6226010"/>
              <a:gd name="connsiteY1963" fmla="*/ 3704076 h 5756219"/>
              <a:gd name="connsiteX1964" fmla="*/ 2117006 w 6226010"/>
              <a:gd name="connsiteY1964" fmla="*/ 3685053 h 5756219"/>
              <a:gd name="connsiteX1965" fmla="*/ 4432397 w 6226010"/>
              <a:gd name="connsiteY1965" fmla="*/ 3679618 h 5756219"/>
              <a:gd name="connsiteX1966" fmla="*/ 4432397 w 6226010"/>
              <a:gd name="connsiteY1966" fmla="*/ 3701359 h 5756219"/>
              <a:gd name="connsiteX1967" fmla="*/ 4462291 w 6226010"/>
              <a:gd name="connsiteY1967" fmla="*/ 3687771 h 5756219"/>
              <a:gd name="connsiteX1968" fmla="*/ 1589560 w 6226010"/>
              <a:gd name="connsiteY1968" fmla="*/ 3678977 h 5756219"/>
              <a:gd name="connsiteX1969" fmla="*/ 1592511 w 6226010"/>
              <a:gd name="connsiteY1969" fmla="*/ 3679619 h 5756219"/>
              <a:gd name="connsiteX1970" fmla="*/ 1589793 w 6226010"/>
              <a:gd name="connsiteY1970" fmla="*/ 3679619 h 5756219"/>
              <a:gd name="connsiteX1971" fmla="*/ 3736693 w 6226010"/>
              <a:gd name="connsiteY1971" fmla="*/ 3676901 h 5756219"/>
              <a:gd name="connsiteX1972" fmla="*/ 3750281 w 6226010"/>
              <a:gd name="connsiteY1972" fmla="*/ 3682337 h 5756219"/>
              <a:gd name="connsiteX1973" fmla="*/ 3736693 w 6226010"/>
              <a:gd name="connsiteY1973" fmla="*/ 3676901 h 5756219"/>
              <a:gd name="connsiteX1974" fmla="*/ 1288140 w 6226010"/>
              <a:gd name="connsiteY1974" fmla="*/ 3666031 h 5756219"/>
              <a:gd name="connsiteX1975" fmla="*/ 1309882 w 6226010"/>
              <a:gd name="connsiteY1975" fmla="*/ 3668748 h 5756219"/>
              <a:gd name="connsiteX1976" fmla="*/ 1293575 w 6226010"/>
              <a:gd name="connsiteY1976" fmla="*/ 3685054 h 5756219"/>
              <a:gd name="connsiteX1977" fmla="*/ 1277270 w 6226010"/>
              <a:gd name="connsiteY1977" fmla="*/ 3685054 h 5756219"/>
              <a:gd name="connsiteX1978" fmla="*/ 1274552 w 6226010"/>
              <a:gd name="connsiteY1978" fmla="*/ 3682336 h 5756219"/>
              <a:gd name="connsiteX1979" fmla="*/ 1263682 w 6226010"/>
              <a:gd name="connsiteY1979" fmla="*/ 3671466 h 5756219"/>
              <a:gd name="connsiteX1980" fmla="*/ 1269117 w 6226010"/>
              <a:gd name="connsiteY1980" fmla="*/ 3671466 h 5756219"/>
              <a:gd name="connsiteX1981" fmla="*/ 1288140 w 6226010"/>
              <a:gd name="connsiteY1981" fmla="*/ 3666031 h 5756219"/>
              <a:gd name="connsiteX1982" fmla="*/ 3837244 w 6226010"/>
              <a:gd name="connsiteY1982" fmla="*/ 3660596 h 5756219"/>
              <a:gd name="connsiteX1983" fmla="*/ 3837244 w 6226010"/>
              <a:gd name="connsiteY1983" fmla="*/ 3671466 h 5756219"/>
              <a:gd name="connsiteX1984" fmla="*/ 3826374 w 6226010"/>
              <a:gd name="connsiteY1984" fmla="*/ 3666031 h 5756219"/>
              <a:gd name="connsiteX1985" fmla="*/ 3837244 w 6226010"/>
              <a:gd name="connsiteY1985" fmla="*/ 3660596 h 5756219"/>
              <a:gd name="connsiteX1986" fmla="*/ 4856342 w 6226010"/>
              <a:gd name="connsiteY1986" fmla="*/ 3655160 h 5756219"/>
              <a:gd name="connsiteX1987" fmla="*/ 4826449 w 6226010"/>
              <a:gd name="connsiteY1987" fmla="*/ 3657877 h 5756219"/>
              <a:gd name="connsiteX1988" fmla="*/ 4848189 w 6226010"/>
              <a:gd name="connsiteY1988" fmla="*/ 3679618 h 5756219"/>
              <a:gd name="connsiteX1989" fmla="*/ 1361175 w 6226010"/>
              <a:gd name="connsiteY1989" fmla="*/ 3654141 h 5756219"/>
              <a:gd name="connsiteX1990" fmla="*/ 1366950 w 6226010"/>
              <a:gd name="connsiteY1990" fmla="*/ 3655161 h 5756219"/>
              <a:gd name="connsiteX1991" fmla="*/ 1391408 w 6226010"/>
              <a:gd name="connsiteY1991" fmla="*/ 3704077 h 5756219"/>
              <a:gd name="connsiteX1992" fmla="*/ 1372385 w 6226010"/>
              <a:gd name="connsiteY1992" fmla="*/ 3712230 h 5756219"/>
              <a:gd name="connsiteX1993" fmla="*/ 1369667 w 6226010"/>
              <a:gd name="connsiteY1993" fmla="*/ 3717665 h 5756219"/>
              <a:gd name="connsiteX1994" fmla="*/ 1356079 w 6226010"/>
              <a:gd name="connsiteY1994" fmla="*/ 3725818 h 5756219"/>
              <a:gd name="connsiteX1995" fmla="*/ 1323468 w 6226010"/>
              <a:gd name="connsiteY1995" fmla="*/ 3717665 h 5756219"/>
              <a:gd name="connsiteX1996" fmla="*/ 1323468 w 6226010"/>
              <a:gd name="connsiteY1996" fmla="*/ 3714948 h 5756219"/>
              <a:gd name="connsiteX1997" fmla="*/ 1312598 w 6226010"/>
              <a:gd name="connsiteY1997" fmla="*/ 3714948 h 5756219"/>
              <a:gd name="connsiteX1998" fmla="*/ 1334338 w 6226010"/>
              <a:gd name="connsiteY1998" fmla="*/ 3685054 h 5756219"/>
              <a:gd name="connsiteX1999" fmla="*/ 1353362 w 6226010"/>
              <a:gd name="connsiteY1999" fmla="*/ 3655161 h 5756219"/>
              <a:gd name="connsiteX2000" fmla="*/ 1361175 w 6226010"/>
              <a:gd name="connsiteY2000" fmla="*/ 3654141 h 5756219"/>
              <a:gd name="connsiteX2001" fmla="*/ 1201177 w 6226010"/>
              <a:gd name="connsiteY2001" fmla="*/ 3638855 h 5756219"/>
              <a:gd name="connsiteX2002" fmla="*/ 1214765 w 6226010"/>
              <a:gd name="connsiteY2002" fmla="*/ 3641572 h 5756219"/>
              <a:gd name="connsiteX2003" fmla="*/ 1214765 w 6226010"/>
              <a:gd name="connsiteY2003" fmla="*/ 3647008 h 5756219"/>
              <a:gd name="connsiteX2004" fmla="*/ 1206612 w 6226010"/>
              <a:gd name="connsiteY2004" fmla="*/ 3647008 h 5756219"/>
              <a:gd name="connsiteX2005" fmla="*/ 1201177 w 6226010"/>
              <a:gd name="connsiteY2005" fmla="*/ 3638855 h 5756219"/>
              <a:gd name="connsiteX2006" fmla="*/ 1573488 w 6226010"/>
              <a:gd name="connsiteY2006" fmla="*/ 3627985 h 5756219"/>
              <a:gd name="connsiteX2007" fmla="*/ 1573488 w 6226010"/>
              <a:gd name="connsiteY2007" fmla="*/ 3663313 h 5756219"/>
              <a:gd name="connsiteX2008" fmla="*/ 1573488 w 6226010"/>
              <a:gd name="connsiteY2008" fmla="*/ 3668748 h 5756219"/>
              <a:gd name="connsiteX2009" fmla="*/ 1581640 w 6226010"/>
              <a:gd name="connsiteY2009" fmla="*/ 3671466 h 5756219"/>
              <a:gd name="connsiteX2010" fmla="*/ 1581640 w 6226010"/>
              <a:gd name="connsiteY2010" fmla="*/ 3674184 h 5756219"/>
              <a:gd name="connsiteX2011" fmla="*/ 1587076 w 6226010"/>
              <a:gd name="connsiteY2011" fmla="*/ 3674184 h 5756219"/>
              <a:gd name="connsiteX2012" fmla="*/ 1588435 w 6226010"/>
              <a:gd name="connsiteY2012" fmla="*/ 3675882 h 5756219"/>
              <a:gd name="connsiteX2013" fmla="*/ 1589560 w 6226010"/>
              <a:gd name="connsiteY2013" fmla="*/ 3678977 h 5756219"/>
              <a:gd name="connsiteX2014" fmla="*/ 1569072 w 6226010"/>
              <a:gd name="connsiteY2014" fmla="*/ 3674523 h 5756219"/>
              <a:gd name="connsiteX2015" fmla="*/ 1551747 w 6226010"/>
              <a:gd name="connsiteY2015" fmla="*/ 3663313 h 5756219"/>
              <a:gd name="connsiteX2016" fmla="*/ 1573488 w 6226010"/>
              <a:gd name="connsiteY2016" fmla="*/ 3627985 h 5756219"/>
              <a:gd name="connsiteX2017" fmla="*/ 3812786 w 6226010"/>
              <a:gd name="connsiteY2017" fmla="*/ 3627984 h 5756219"/>
              <a:gd name="connsiteX2018" fmla="*/ 3810068 w 6226010"/>
              <a:gd name="connsiteY2018" fmla="*/ 3641572 h 5756219"/>
              <a:gd name="connsiteX2019" fmla="*/ 3812786 w 6226010"/>
              <a:gd name="connsiteY2019" fmla="*/ 3627984 h 5756219"/>
              <a:gd name="connsiteX2020" fmla="*/ 1500112 w 6226010"/>
              <a:gd name="connsiteY2020" fmla="*/ 3617114 h 5756219"/>
              <a:gd name="connsiteX2021" fmla="*/ 1508265 w 6226010"/>
              <a:gd name="connsiteY2021" fmla="*/ 3619831 h 5756219"/>
              <a:gd name="connsiteX2022" fmla="*/ 1513700 w 6226010"/>
              <a:gd name="connsiteY2022" fmla="*/ 3627984 h 5756219"/>
              <a:gd name="connsiteX2023" fmla="*/ 1513700 w 6226010"/>
              <a:gd name="connsiteY2023" fmla="*/ 3630702 h 5756219"/>
              <a:gd name="connsiteX2024" fmla="*/ 1519136 w 6226010"/>
              <a:gd name="connsiteY2024" fmla="*/ 3633419 h 5756219"/>
              <a:gd name="connsiteX2025" fmla="*/ 1519136 w 6226010"/>
              <a:gd name="connsiteY2025" fmla="*/ 3638855 h 5756219"/>
              <a:gd name="connsiteX2026" fmla="*/ 1527288 w 6226010"/>
              <a:gd name="connsiteY2026" fmla="*/ 3647007 h 5756219"/>
              <a:gd name="connsiteX2027" fmla="*/ 1524571 w 6226010"/>
              <a:gd name="connsiteY2027" fmla="*/ 3679618 h 5756219"/>
              <a:gd name="connsiteX2028" fmla="*/ 1527288 w 6226010"/>
              <a:gd name="connsiteY2028" fmla="*/ 3693206 h 5756219"/>
              <a:gd name="connsiteX2029" fmla="*/ 1497395 w 6226010"/>
              <a:gd name="connsiteY2029" fmla="*/ 3671466 h 5756219"/>
              <a:gd name="connsiteX2030" fmla="*/ 1497395 w 6226010"/>
              <a:gd name="connsiteY2030" fmla="*/ 3644290 h 5756219"/>
              <a:gd name="connsiteX2031" fmla="*/ 1497395 w 6226010"/>
              <a:gd name="connsiteY2031" fmla="*/ 3625267 h 5756219"/>
              <a:gd name="connsiteX2032" fmla="*/ 1500112 w 6226010"/>
              <a:gd name="connsiteY2032" fmla="*/ 3617114 h 5756219"/>
              <a:gd name="connsiteX2033" fmla="*/ 1457649 w 6226010"/>
              <a:gd name="connsiteY2033" fmla="*/ 3617113 h 5756219"/>
              <a:gd name="connsiteX2034" fmla="*/ 1457649 w 6226010"/>
              <a:gd name="connsiteY2034" fmla="*/ 3617114 h 5756219"/>
              <a:gd name="connsiteX2035" fmla="*/ 1458330 w 6226010"/>
              <a:gd name="connsiteY2035" fmla="*/ 3617114 h 5756219"/>
              <a:gd name="connsiteX2036" fmla="*/ 3758434 w 6226010"/>
              <a:gd name="connsiteY2036" fmla="*/ 3603526 h 5756219"/>
              <a:gd name="connsiteX2037" fmla="*/ 3769304 w 6226010"/>
              <a:gd name="connsiteY2037" fmla="*/ 3633419 h 5756219"/>
              <a:gd name="connsiteX2038" fmla="*/ 3758434 w 6226010"/>
              <a:gd name="connsiteY2038" fmla="*/ 3603526 h 5756219"/>
              <a:gd name="connsiteX2039" fmla="*/ 4791120 w 6226010"/>
              <a:gd name="connsiteY2039" fmla="*/ 3584502 h 5756219"/>
              <a:gd name="connsiteX2040" fmla="*/ 4777532 w 6226010"/>
              <a:gd name="connsiteY2040" fmla="*/ 3598090 h 5756219"/>
              <a:gd name="connsiteX2041" fmla="*/ 4793837 w 6226010"/>
              <a:gd name="connsiteY2041" fmla="*/ 3600808 h 5756219"/>
              <a:gd name="connsiteX2042" fmla="*/ 1149542 w 6226010"/>
              <a:gd name="connsiteY2042" fmla="*/ 3581785 h 5756219"/>
              <a:gd name="connsiteX2043" fmla="*/ 1152260 w 6226010"/>
              <a:gd name="connsiteY2043" fmla="*/ 3587220 h 5756219"/>
              <a:gd name="connsiteX2044" fmla="*/ 1149260 w 6226010"/>
              <a:gd name="connsiteY2044" fmla="*/ 3581970 h 5756219"/>
              <a:gd name="connsiteX2045" fmla="*/ 3019247 w 6226010"/>
              <a:gd name="connsiteY2045" fmla="*/ 3581784 h 5756219"/>
              <a:gd name="connsiteX2046" fmla="*/ 3013813 w 6226010"/>
              <a:gd name="connsiteY2046" fmla="*/ 3589937 h 5756219"/>
              <a:gd name="connsiteX2047" fmla="*/ 3008377 w 6226010"/>
              <a:gd name="connsiteY2047" fmla="*/ 3619831 h 5756219"/>
              <a:gd name="connsiteX2048" fmla="*/ 3005659 w 6226010"/>
              <a:gd name="connsiteY2048" fmla="*/ 3622548 h 5756219"/>
              <a:gd name="connsiteX2049" fmla="*/ 2983919 w 6226010"/>
              <a:gd name="connsiteY2049" fmla="*/ 3666030 h 5756219"/>
              <a:gd name="connsiteX2050" fmla="*/ 2981201 w 6226010"/>
              <a:gd name="connsiteY2050" fmla="*/ 3693206 h 5756219"/>
              <a:gd name="connsiteX2051" fmla="*/ 2970331 w 6226010"/>
              <a:gd name="connsiteY2051" fmla="*/ 3717664 h 5756219"/>
              <a:gd name="connsiteX2052" fmla="*/ 2954025 w 6226010"/>
              <a:gd name="connsiteY2052" fmla="*/ 3717664 h 5756219"/>
              <a:gd name="connsiteX2053" fmla="*/ 2945873 w 6226010"/>
              <a:gd name="connsiteY2053" fmla="*/ 3704076 h 5756219"/>
              <a:gd name="connsiteX2054" fmla="*/ 2937719 w 6226010"/>
              <a:gd name="connsiteY2054" fmla="*/ 3704076 h 5756219"/>
              <a:gd name="connsiteX2055" fmla="*/ 2937719 w 6226010"/>
              <a:gd name="connsiteY2055" fmla="*/ 3706794 h 5756219"/>
              <a:gd name="connsiteX2056" fmla="*/ 2948591 w 6226010"/>
              <a:gd name="connsiteY2056" fmla="*/ 3717664 h 5756219"/>
              <a:gd name="connsiteX2057" fmla="*/ 2948591 w 6226010"/>
              <a:gd name="connsiteY2057" fmla="*/ 3723099 h 5756219"/>
              <a:gd name="connsiteX2058" fmla="*/ 2956743 w 6226010"/>
              <a:gd name="connsiteY2058" fmla="*/ 3723099 h 5756219"/>
              <a:gd name="connsiteX2059" fmla="*/ 2959461 w 6226010"/>
              <a:gd name="connsiteY2059" fmla="*/ 3728534 h 5756219"/>
              <a:gd name="connsiteX2060" fmla="*/ 2964895 w 6226010"/>
              <a:gd name="connsiteY2060" fmla="*/ 3731252 h 5756219"/>
              <a:gd name="connsiteX2061" fmla="*/ 2964895 w 6226010"/>
              <a:gd name="connsiteY2061" fmla="*/ 3733970 h 5756219"/>
              <a:gd name="connsiteX2062" fmla="*/ 2978483 w 6226010"/>
              <a:gd name="connsiteY2062" fmla="*/ 3736687 h 5756219"/>
              <a:gd name="connsiteX2063" fmla="*/ 2983919 w 6226010"/>
              <a:gd name="connsiteY2063" fmla="*/ 3742122 h 5756219"/>
              <a:gd name="connsiteX2064" fmla="*/ 2986637 w 6226010"/>
              <a:gd name="connsiteY2064" fmla="*/ 3826368 h 5756219"/>
              <a:gd name="connsiteX2065" fmla="*/ 2973049 w 6226010"/>
              <a:gd name="connsiteY2065" fmla="*/ 3837238 h 5756219"/>
              <a:gd name="connsiteX2066" fmla="*/ 2967613 w 6226010"/>
              <a:gd name="connsiteY2066" fmla="*/ 3837238 h 5756219"/>
              <a:gd name="connsiteX2067" fmla="*/ 2967613 w 6226010"/>
              <a:gd name="connsiteY2067" fmla="*/ 3791039 h 5756219"/>
              <a:gd name="connsiteX2068" fmla="*/ 2956743 w 6226010"/>
              <a:gd name="connsiteY2068" fmla="*/ 3763863 h 5756219"/>
              <a:gd name="connsiteX2069" fmla="*/ 2948591 w 6226010"/>
              <a:gd name="connsiteY2069" fmla="*/ 3769298 h 5756219"/>
              <a:gd name="connsiteX2070" fmla="*/ 2962179 w 6226010"/>
              <a:gd name="connsiteY2070" fmla="*/ 3820932 h 5756219"/>
              <a:gd name="connsiteX2071" fmla="*/ 2954025 w 6226010"/>
              <a:gd name="connsiteY2071" fmla="*/ 3842673 h 5756219"/>
              <a:gd name="connsiteX2072" fmla="*/ 2943155 w 6226010"/>
              <a:gd name="connsiteY2072" fmla="*/ 3858979 h 5756219"/>
              <a:gd name="connsiteX2073" fmla="*/ 2943155 w 6226010"/>
              <a:gd name="connsiteY2073" fmla="*/ 3861696 h 5756219"/>
              <a:gd name="connsiteX2074" fmla="*/ 2937719 w 6226010"/>
              <a:gd name="connsiteY2074" fmla="*/ 3869849 h 5756219"/>
              <a:gd name="connsiteX2075" fmla="*/ 2937719 w 6226010"/>
              <a:gd name="connsiteY2075" fmla="*/ 3872567 h 5756219"/>
              <a:gd name="connsiteX2076" fmla="*/ 2926849 w 6226010"/>
              <a:gd name="connsiteY2076" fmla="*/ 3872567 h 5756219"/>
              <a:gd name="connsiteX2077" fmla="*/ 2935003 w 6226010"/>
              <a:gd name="connsiteY2077" fmla="*/ 3823650 h 5756219"/>
              <a:gd name="connsiteX2078" fmla="*/ 2940437 w 6226010"/>
              <a:gd name="connsiteY2078" fmla="*/ 3791039 h 5756219"/>
              <a:gd name="connsiteX2079" fmla="*/ 2940437 w 6226010"/>
              <a:gd name="connsiteY2079" fmla="*/ 3782886 h 5756219"/>
              <a:gd name="connsiteX2080" fmla="*/ 2926849 w 6226010"/>
              <a:gd name="connsiteY2080" fmla="*/ 3818215 h 5756219"/>
              <a:gd name="connsiteX2081" fmla="*/ 2913261 w 6226010"/>
              <a:gd name="connsiteY2081" fmla="*/ 3869849 h 5756219"/>
              <a:gd name="connsiteX2082" fmla="*/ 2910543 w 6226010"/>
              <a:gd name="connsiteY2082" fmla="*/ 3883437 h 5756219"/>
              <a:gd name="connsiteX2083" fmla="*/ 2902391 w 6226010"/>
              <a:gd name="connsiteY2083" fmla="*/ 3891590 h 5756219"/>
              <a:gd name="connsiteX2084" fmla="*/ 2896955 w 6226010"/>
              <a:gd name="connsiteY2084" fmla="*/ 3842673 h 5756219"/>
              <a:gd name="connsiteX2085" fmla="*/ 2894239 w 6226010"/>
              <a:gd name="connsiteY2085" fmla="*/ 3837238 h 5756219"/>
              <a:gd name="connsiteX2086" fmla="*/ 2891521 w 6226010"/>
              <a:gd name="connsiteY2086" fmla="*/ 3837238 h 5756219"/>
              <a:gd name="connsiteX2087" fmla="*/ 2886085 w 6226010"/>
              <a:gd name="connsiteY2087" fmla="*/ 3848108 h 5756219"/>
              <a:gd name="connsiteX2088" fmla="*/ 2888803 w 6226010"/>
              <a:gd name="connsiteY2088" fmla="*/ 3867131 h 5756219"/>
              <a:gd name="connsiteX2089" fmla="*/ 2883367 w 6226010"/>
              <a:gd name="connsiteY2089" fmla="*/ 3902460 h 5756219"/>
              <a:gd name="connsiteX2090" fmla="*/ 2883367 w 6226010"/>
              <a:gd name="connsiteY2090" fmla="*/ 3918766 h 5756219"/>
              <a:gd name="connsiteX2091" fmla="*/ 2883367 w 6226010"/>
              <a:gd name="connsiteY2091" fmla="*/ 3922390 h 5756219"/>
              <a:gd name="connsiteX2092" fmla="*/ 2880651 w 6226010"/>
              <a:gd name="connsiteY2092" fmla="*/ 3924201 h 5756219"/>
              <a:gd name="connsiteX2093" fmla="*/ 2867063 w 6226010"/>
              <a:gd name="connsiteY2093" fmla="*/ 3921483 h 5756219"/>
              <a:gd name="connsiteX2094" fmla="*/ 2861658 w 6226010"/>
              <a:gd name="connsiteY2094" fmla="*/ 3923285 h 5756219"/>
              <a:gd name="connsiteX2095" fmla="*/ 2862307 w 6226010"/>
              <a:gd name="connsiteY2095" fmla="*/ 3903819 h 5756219"/>
              <a:gd name="connsiteX2096" fmla="*/ 2867063 w 6226010"/>
              <a:gd name="connsiteY2096" fmla="*/ 3883437 h 5756219"/>
              <a:gd name="connsiteX2097" fmla="*/ 2877933 w 6226010"/>
              <a:gd name="connsiteY2097" fmla="*/ 3842673 h 5756219"/>
              <a:gd name="connsiteX2098" fmla="*/ 2883367 w 6226010"/>
              <a:gd name="connsiteY2098" fmla="*/ 3810062 h 5756219"/>
              <a:gd name="connsiteX2099" fmla="*/ 2902391 w 6226010"/>
              <a:gd name="connsiteY2099" fmla="*/ 3785604 h 5756219"/>
              <a:gd name="connsiteX2100" fmla="*/ 2910543 w 6226010"/>
              <a:gd name="connsiteY2100" fmla="*/ 3772016 h 5756219"/>
              <a:gd name="connsiteX2101" fmla="*/ 2910543 w 6226010"/>
              <a:gd name="connsiteY2101" fmla="*/ 3766581 h 5756219"/>
              <a:gd name="connsiteX2102" fmla="*/ 2905109 w 6226010"/>
              <a:gd name="connsiteY2102" fmla="*/ 3766581 h 5756219"/>
              <a:gd name="connsiteX2103" fmla="*/ 2886085 w 6226010"/>
              <a:gd name="connsiteY2103" fmla="*/ 3793757 h 5756219"/>
              <a:gd name="connsiteX2104" fmla="*/ 2883367 w 6226010"/>
              <a:gd name="connsiteY2104" fmla="*/ 3796474 h 5756219"/>
              <a:gd name="connsiteX2105" fmla="*/ 2877933 w 6226010"/>
              <a:gd name="connsiteY2105" fmla="*/ 3796474 h 5756219"/>
              <a:gd name="connsiteX2106" fmla="*/ 2869779 w 6226010"/>
              <a:gd name="connsiteY2106" fmla="*/ 3766581 h 5756219"/>
              <a:gd name="connsiteX2107" fmla="*/ 2861627 w 6226010"/>
              <a:gd name="connsiteY2107" fmla="*/ 3766581 h 5756219"/>
              <a:gd name="connsiteX2108" fmla="*/ 2858909 w 6226010"/>
              <a:gd name="connsiteY2108" fmla="*/ 3766581 h 5756219"/>
              <a:gd name="connsiteX2109" fmla="*/ 2867063 w 6226010"/>
              <a:gd name="connsiteY2109" fmla="*/ 3791039 h 5756219"/>
              <a:gd name="connsiteX2110" fmla="*/ 2872497 w 6226010"/>
              <a:gd name="connsiteY2110" fmla="*/ 3820932 h 5756219"/>
              <a:gd name="connsiteX2111" fmla="*/ 2869779 w 6226010"/>
              <a:gd name="connsiteY2111" fmla="*/ 3837238 h 5756219"/>
              <a:gd name="connsiteX2112" fmla="*/ 2853475 w 6226010"/>
              <a:gd name="connsiteY2112" fmla="*/ 3888872 h 5756219"/>
              <a:gd name="connsiteX2113" fmla="*/ 2845321 w 6226010"/>
              <a:gd name="connsiteY2113" fmla="*/ 3921483 h 5756219"/>
              <a:gd name="connsiteX2114" fmla="*/ 2836582 w 6226010"/>
              <a:gd name="connsiteY2114" fmla="*/ 3926399 h 5756219"/>
              <a:gd name="connsiteX2115" fmla="*/ 2831733 w 6226010"/>
              <a:gd name="connsiteY2115" fmla="*/ 3926919 h 5756219"/>
              <a:gd name="connsiteX2116" fmla="*/ 2831733 w 6226010"/>
              <a:gd name="connsiteY2116" fmla="*/ 3929127 h 5756219"/>
              <a:gd name="connsiteX2117" fmla="*/ 2829510 w 6226010"/>
              <a:gd name="connsiteY2117" fmla="*/ 3930377 h 5756219"/>
              <a:gd name="connsiteX2118" fmla="*/ 2827658 w 6226010"/>
              <a:gd name="connsiteY2118" fmla="*/ 3930995 h 5756219"/>
              <a:gd name="connsiteX2119" fmla="*/ 2823581 w 6226010"/>
              <a:gd name="connsiteY2119" fmla="*/ 3932354 h 5756219"/>
              <a:gd name="connsiteX2120" fmla="*/ 2822745 w 6226010"/>
              <a:gd name="connsiteY2120" fmla="*/ 3933399 h 5756219"/>
              <a:gd name="connsiteX2121" fmla="*/ 2812711 w 6226010"/>
              <a:gd name="connsiteY2121" fmla="*/ 3937789 h 5756219"/>
              <a:gd name="connsiteX2122" fmla="*/ 2812711 w 6226010"/>
              <a:gd name="connsiteY2122" fmla="*/ 3939828 h 5756219"/>
              <a:gd name="connsiteX2123" fmla="*/ 2809993 w 6226010"/>
              <a:gd name="connsiteY2123" fmla="*/ 3940507 h 5756219"/>
              <a:gd name="connsiteX2124" fmla="*/ 2809178 w 6226010"/>
              <a:gd name="connsiteY2124" fmla="*/ 3941323 h 5756219"/>
              <a:gd name="connsiteX2125" fmla="*/ 2799463 w 6226010"/>
              <a:gd name="connsiteY2125" fmla="*/ 3943564 h 5756219"/>
              <a:gd name="connsiteX2126" fmla="*/ 2794231 w 6226010"/>
              <a:gd name="connsiteY2126" fmla="*/ 3945942 h 5756219"/>
              <a:gd name="connsiteX2127" fmla="*/ 2789611 w 6226010"/>
              <a:gd name="connsiteY2127" fmla="*/ 3945942 h 5756219"/>
              <a:gd name="connsiteX2128" fmla="*/ 2774665 w 6226010"/>
              <a:gd name="connsiteY2128" fmla="*/ 3945942 h 5756219"/>
              <a:gd name="connsiteX2129" fmla="*/ 2770246 w 6226010"/>
              <a:gd name="connsiteY2129" fmla="*/ 3948309 h 5756219"/>
              <a:gd name="connsiteX2130" fmla="*/ 2766512 w 6226010"/>
              <a:gd name="connsiteY2130" fmla="*/ 3948659 h 5756219"/>
              <a:gd name="connsiteX2131" fmla="*/ 2755642 w 6226010"/>
              <a:gd name="connsiteY2131" fmla="*/ 3948659 h 5756219"/>
              <a:gd name="connsiteX2132" fmla="*/ 2763794 w 6226010"/>
              <a:gd name="connsiteY2132" fmla="*/ 3932354 h 5756219"/>
              <a:gd name="connsiteX2133" fmla="*/ 2774665 w 6226010"/>
              <a:gd name="connsiteY2133" fmla="*/ 3891590 h 5756219"/>
              <a:gd name="connsiteX2134" fmla="*/ 2769230 w 6226010"/>
              <a:gd name="connsiteY2134" fmla="*/ 3883437 h 5756219"/>
              <a:gd name="connsiteX2135" fmla="*/ 2761077 w 6226010"/>
              <a:gd name="connsiteY2135" fmla="*/ 3888872 h 5756219"/>
              <a:gd name="connsiteX2136" fmla="*/ 2758359 w 6226010"/>
              <a:gd name="connsiteY2136" fmla="*/ 3913331 h 5756219"/>
              <a:gd name="connsiteX2137" fmla="*/ 2744771 w 6226010"/>
              <a:gd name="connsiteY2137" fmla="*/ 3945942 h 5756219"/>
              <a:gd name="connsiteX2138" fmla="*/ 2743073 w 6226010"/>
              <a:gd name="connsiteY2138" fmla="*/ 3948999 h 5756219"/>
              <a:gd name="connsiteX2139" fmla="*/ 2740275 w 6226010"/>
              <a:gd name="connsiteY2139" fmla="*/ 3952814 h 5756219"/>
              <a:gd name="connsiteX2140" fmla="*/ 2737086 w 6226010"/>
              <a:gd name="connsiteY2140" fmla="*/ 3952548 h 5756219"/>
              <a:gd name="connsiteX2141" fmla="*/ 2733901 w 6226010"/>
              <a:gd name="connsiteY2141" fmla="*/ 3950358 h 5756219"/>
              <a:gd name="connsiteX2142" fmla="*/ 2728466 w 6226010"/>
              <a:gd name="connsiteY2142" fmla="*/ 3948659 h 5756219"/>
              <a:gd name="connsiteX2143" fmla="*/ 2723978 w 6226010"/>
              <a:gd name="connsiteY2143" fmla="*/ 3948949 h 5756219"/>
              <a:gd name="connsiteX2144" fmla="*/ 2723030 w 6226010"/>
              <a:gd name="connsiteY2144" fmla="*/ 3948659 h 5756219"/>
              <a:gd name="connsiteX2145" fmla="*/ 2721587 w 6226010"/>
              <a:gd name="connsiteY2145" fmla="*/ 3949103 h 5756219"/>
              <a:gd name="connsiteX2146" fmla="*/ 2717935 w 6226010"/>
              <a:gd name="connsiteY2146" fmla="*/ 3949339 h 5756219"/>
              <a:gd name="connsiteX2147" fmla="*/ 2715582 w 6226010"/>
              <a:gd name="connsiteY2147" fmla="*/ 3950657 h 5756219"/>
              <a:gd name="connsiteX2148" fmla="*/ 2712160 w 6226010"/>
              <a:gd name="connsiteY2148" fmla="*/ 3951377 h 5756219"/>
              <a:gd name="connsiteX2149" fmla="*/ 2711333 w 6226010"/>
              <a:gd name="connsiteY2149" fmla="*/ 3951377 h 5756219"/>
              <a:gd name="connsiteX2150" fmla="*/ 2709961 w 6226010"/>
              <a:gd name="connsiteY2150" fmla="*/ 3953805 h 5756219"/>
              <a:gd name="connsiteX2151" fmla="*/ 2715582 w 6226010"/>
              <a:gd name="connsiteY2151" fmla="*/ 3950657 h 5756219"/>
              <a:gd name="connsiteX2152" fmla="*/ 2718614 w 6226010"/>
              <a:gd name="connsiteY2152" fmla="*/ 3950018 h 5756219"/>
              <a:gd name="connsiteX2153" fmla="*/ 2721587 w 6226010"/>
              <a:gd name="connsiteY2153" fmla="*/ 3949103 h 5756219"/>
              <a:gd name="connsiteX2154" fmla="*/ 2723978 w 6226010"/>
              <a:gd name="connsiteY2154" fmla="*/ 3948949 h 5756219"/>
              <a:gd name="connsiteX2155" fmla="*/ 2735260 w 6226010"/>
              <a:gd name="connsiteY2155" fmla="*/ 3952396 h 5756219"/>
              <a:gd name="connsiteX2156" fmla="*/ 2737086 w 6226010"/>
              <a:gd name="connsiteY2156" fmla="*/ 3952548 h 5756219"/>
              <a:gd name="connsiteX2157" fmla="*/ 2739336 w 6226010"/>
              <a:gd name="connsiteY2157" fmla="*/ 3954095 h 5756219"/>
              <a:gd name="connsiteX2158" fmla="*/ 2740275 w 6226010"/>
              <a:gd name="connsiteY2158" fmla="*/ 3952814 h 5756219"/>
              <a:gd name="connsiteX2159" fmla="*/ 2755642 w 6226010"/>
              <a:gd name="connsiteY2159" fmla="*/ 3954095 h 5756219"/>
              <a:gd name="connsiteX2160" fmla="*/ 2765153 w 6226010"/>
              <a:gd name="connsiteY2160" fmla="*/ 3951038 h 5756219"/>
              <a:gd name="connsiteX2161" fmla="*/ 2770246 w 6226010"/>
              <a:gd name="connsiteY2161" fmla="*/ 3948309 h 5756219"/>
              <a:gd name="connsiteX2162" fmla="*/ 2777382 w 6226010"/>
              <a:gd name="connsiteY2162" fmla="*/ 3947640 h 5756219"/>
              <a:gd name="connsiteX2163" fmla="*/ 2788253 w 6226010"/>
              <a:gd name="connsiteY2163" fmla="*/ 3948659 h 5756219"/>
              <a:gd name="connsiteX2164" fmla="*/ 2794231 w 6226010"/>
              <a:gd name="connsiteY2164" fmla="*/ 3945942 h 5756219"/>
              <a:gd name="connsiteX2165" fmla="*/ 2804558 w 6226010"/>
              <a:gd name="connsiteY2165" fmla="*/ 3945942 h 5756219"/>
              <a:gd name="connsiteX2166" fmla="*/ 2807275 w 6226010"/>
              <a:gd name="connsiteY2166" fmla="*/ 3943225 h 5756219"/>
              <a:gd name="connsiteX2167" fmla="*/ 2809178 w 6226010"/>
              <a:gd name="connsiteY2167" fmla="*/ 3941323 h 5756219"/>
              <a:gd name="connsiteX2168" fmla="*/ 2812711 w 6226010"/>
              <a:gd name="connsiteY2168" fmla="*/ 3940507 h 5756219"/>
              <a:gd name="connsiteX2169" fmla="*/ 2812711 w 6226010"/>
              <a:gd name="connsiteY2169" fmla="*/ 3939828 h 5756219"/>
              <a:gd name="connsiteX2170" fmla="*/ 2815428 w 6226010"/>
              <a:gd name="connsiteY2170" fmla="*/ 3939148 h 5756219"/>
              <a:gd name="connsiteX2171" fmla="*/ 2820863 w 6226010"/>
              <a:gd name="connsiteY2171" fmla="*/ 3937789 h 5756219"/>
              <a:gd name="connsiteX2172" fmla="*/ 2822222 w 6226010"/>
              <a:gd name="connsiteY2172" fmla="*/ 3934052 h 5756219"/>
              <a:gd name="connsiteX2173" fmla="*/ 2822745 w 6226010"/>
              <a:gd name="connsiteY2173" fmla="*/ 3933399 h 5756219"/>
              <a:gd name="connsiteX2174" fmla="*/ 2829016 w 6226010"/>
              <a:gd name="connsiteY2174" fmla="*/ 3930656 h 5756219"/>
              <a:gd name="connsiteX2175" fmla="*/ 2829510 w 6226010"/>
              <a:gd name="connsiteY2175" fmla="*/ 3930377 h 5756219"/>
              <a:gd name="connsiteX2176" fmla="*/ 2831733 w 6226010"/>
              <a:gd name="connsiteY2176" fmla="*/ 3929636 h 5756219"/>
              <a:gd name="connsiteX2177" fmla="*/ 2831733 w 6226010"/>
              <a:gd name="connsiteY2177" fmla="*/ 3929127 h 5756219"/>
              <a:gd name="connsiteX2178" fmla="*/ 2836582 w 6226010"/>
              <a:gd name="connsiteY2178" fmla="*/ 3926399 h 5756219"/>
              <a:gd name="connsiteX2179" fmla="*/ 2841245 w 6226010"/>
              <a:gd name="connsiteY2179" fmla="*/ 3925900 h 5756219"/>
              <a:gd name="connsiteX2180" fmla="*/ 2850757 w 6226010"/>
              <a:gd name="connsiteY2180" fmla="*/ 3926919 h 5756219"/>
              <a:gd name="connsiteX2181" fmla="*/ 2858909 w 6226010"/>
              <a:gd name="connsiteY2181" fmla="*/ 3924201 h 5756219"/>
              <a:gd name="connsiteX2182" fmla="*/ 2861658 w 6226010"/>
              <a:gd name="connsiteY2182" fmla="*/ 3923285 h 5756219"/>
              <a:gd name="connsiteX2183" fmla="*/ 2861627 w 6226010"/>
              <a:gd name="connsiteY2183" fmla="*/ 3924201 h 5756219"/>
              <a:gd name="connsiteX2184" fmla="*/ 2880651 w 6226010"/>
              <a:gd name="connsiteY2184" fmla="*/ 3924201 h 5756219"/>
              <a:gd name="connsiteX2185" fmla="*/ 2883367 w 6226010"/>
              <a:gd name="connsiteY2185" fmla="*/ 3924201 h 5756219"/>
              <a:gd name="connsiteX2186" fmla="*/ 2883367 w 6226010"/>
              <a:gd name="connsiteY2186" fmla="*/ 3922390 h 5756219"/>
              <a:gd name="connsiteX2187" fmla="*/ 2884726 w 6226010"/>
              <a:gd name="connsiteY2187" fmla="*/ 3921484 h 5756219"/>
              <a:gd name="connsiteX2188" fmla="*/ 2888803 w 6226010"/>
              <a:gd name="connsiteY2188" fmla="*/ 3918766 h 5756219"/>
              <a:gd name="connsiteX2189" fmla="*/ 2899673 w 6226010"/>
              <a:gd name="connsiteY2189" fmla="*/ 3918766 h 5756219"/>
              <a:gd name="connsiteX2190" fmla="*/ 2902391 w 6226010"/>
              <a:gd name="connsiteY2190" fmla="*/ 3902460 h 5756219"/>
              <a:gd name="connsiteX2191" fmla="*/ 2907827 w 6226010"/>
              <a:gd name="connsiteY2191" fmla="*/ 3899743 h 5756219"/>
              <a:gd name="connsiteX2192" fmla="*/ 2910543 w 6226010"/>
              <a:gd name="connsiteY2192" fmla="*/ 3894307 h 5756219"/>
              <a:gd name="connsiteX2193" fmla="*/ 2924131 w 6226010"/>
              <a:gd name="connsiteY2193" fmla="*/ 3891590 h 5756219"/>
              <a:gd name="connsiteX2194" fmla="*/ 2929567 w 6226010"/>
              <a:gd name="connsiteY2194" fmla="*/ 3880719 h 5756219"/>
              <a:gd name="connsiteX2195" fmla="*/ 2937719 w 6226010"/>
              <a:gd name="connsiteY2195" fmla="*/ 3880719 h 5756219"/>
              <a:gd name="connsiteX2196" fmla="*/ 2940437 w 6226010"/>
              <a:gd name="connsiteY2196" fmla="*/ 3875284 h 5756219"/>
              <a:gd name="connsiteX2197" fmla="*/ 2951307 w 6226010"/>
              <a:gd name="connsiteY2197" fmla="*/ 3872567 h 5756219"/>
              <a:gd name="connsiteX2198" fmla="*/ 2954025 w 6226010"/>
              <a:gd name="connsiteY2198" fmla="*/ 3867131 h 5756219"/>
              <a:gd name="connsiteX2199" fmla="*/ 2959461 w 6226010"/>
              <a:gd name="connsiteY2199" fmla="*/ 3867131 h 5756219"/>
              <a:gd name="connsiteX2200" fmla="*/ 2967613 w 6226010"/>
              <a:gd name="connsiteY2200" fmla="*/ 3853544 h 5756219"/>
              <a:gd name="connsiteX2201" fmla="*/ 2973049 w 6226010"/>
              <a:gd name="connsiteY2201" fmla="*/ 3850826 h 5756219"/>
              <a:gd name="connsiteX2202" fmla="*/ 2973049 w 6226010"/>
              <a:gd name="connsiteY2202" fmla="*/ 3845391 h 5756219"/>
              <a:gd name="connsiteX2203" fmla="*/ 2983919 w 6226010"/>
              <a:gd name="connsiteY2203" fmla="*/ 3837238 h 5756219"/>
              <a:gd name="connsiteX2204" fmla="*/ 2986637 w 6226010"/>
              <a:gd name="connsiteY2204" fmla="*/ 3831803 h 5756219"/>
              <a:gd name="connsiteX2205" fmla="*/ 2994789 w 6226010"/>
              <a:gd name="connsiteY2205" fmla="*/ 3831803 h 5756219"/>
              <a:gd name="connsiteX2206" fmla="*/ 3013813 w 6226010"/>
              <a:gd name="connsiteY2206" fmla="*/ 3812780 h 5756219"/>
              <a:gd name="connsiteX2207" fmla="*/ 3021965 w 6226010"/>
              <a:gd name="connsiteY2207" fmla="*/ 3810062 h 5756219"/>
              <a:gd name="connsiteX2208" fmla="*/ 3049141 w 6226010"/>
              <a:gd name="connsiteY2208" fmla="*/ 3752993 h 5756219"/>
              <a:gd name="connsiteX2209" fmla="*/ 3089905 w 6226010"/>
              <a:gd name="connsiteY2209" fmla="*/ 3752993 h 5756219"/>
              <a:gd name="connsiteX2210" fmla="*/ 3098057 w 6226010"/>
              <a:gd name="connsiteY2210" fmla="*/ 3752993 h 5756219"/>
              <a:gd name="connsiteX2211" fmla="*/ 3098057 w 6226010"/>
              <a:gd name="connsiteY2211" fmla="*/ 3750275 h 5756219"/>
              <a:gd name="connsiteX2212" fmla="*/ 3098057 w 6226010"/>
              <a:gd name="connsiteY2212" fmla="*/ 3747558 h 5756219"/>
              <a:gd name="connsiteX2213" fmla="*/ 3073599 w 6226010"/>
              <a:gd name="connsiteY2213" fmla="*/ 3747558 h 5756219"/>
              <a:gd name="connsiteX2214" fmla="*/ 3057293 w 6226010"/>
              <a:gd name="connsiteY2214" fmla="*/ 3742122 h 5756219"/>
              <a:gd name="connsiteX2215" fmla="*/ 3073599 w 6226010"/>
              <a:gd name="connsiteY2215" fmla="*/ 3695923 h 5756219"/>
              <a:gd name="connsiteX2216" fmla="*/ 3068165 w 6226010"/>
              <a:gd name="connsiteY2216" fmla="*/ 3695923 h 5756219"/>
              <a:gd name="connsiteX2217" fmla="*/ 3051859 w 6226010"/>
              <a:gd name="connsiteY2217" fmla="*/ 3731252 h 5756219"/>
              <a:gd name="connsiteX2218" fmla="*/ 3043705 w 6226010"/>
              <a:gd name="connsiteY2218" fmla="*/ 3739405 h 5756219"/>
              <a:gd name="connsiteX2219" fmla="*/ 3040989 w 6226010"/>
              <a:gd name="connsiteY2219" fmla="*/ 3752993 h 5756219"/>
              <a:gd name="connsiteX2220" fmla="*/ 3027401 w 6226010"/>
              <a:gd name="connsiteY2220" fmla="*/ 3766581 h 5756219"/>
              <a:gd name="connsiteX2221" fmla="*/ 3016531 w 6226010"/>
              <a:gd name="connsiteY2221" fmla="*/ 3796474 h 5756219"/>
              <a:gd name="connsiteX2222" fmla="*/ 3008377 w 6226010"/>
              <a:gd name="connsiteY2222" fmla="*/ 3804627 h 5756219"/>
              <a:gd name="connsiteX2223" fmla="*/ 3002943 w 6226010"/>
              <a:gd name="connsiteY2223" fmla="*/ 3804627 h 5756219"/>
              <a:gd name="connsiteX2224" fmla="*/ 3002943 w 6226010"/>
              <a:gd name="connsiteY2224" fmla="*/ 3801909 h 5756219"/>
              <a:gd name="connsiteX2225" fmla="*/ 3000225 w 6226010"/>
              <a:gd name="connsiteY2225" fmla="*/ 3772016 h 5756219"/>
              <a:gd name="connsiteX2226" fmla="*/ 2994789 w 6226010"/>
              <a:gd name="connsiteY2226" fmla="*/ 3769298 h 5756219"/>
              <a:gd name="connsiteX2227" fmla="*/ 2989355 w 6226010"/>
              <a:gd name="connsiteY2227" fmla="*/ 3755710 h 5756219"/>
              <a:gd name="connsiteX2228" fmla="*/ 2989355 w 6226010"/>
              <a:gd name="connsiteY2228" fmla="*/ 3744840 h 5756219"/>
              <a:gd name="connsiteX2229" fmla="*/ 2973049 w 6226010"/>
              <a:gd name="connsiteY2229" fmla="*/ 3728534 h 5756219"/>
              <a:gd name="connsiteX2230" fmla="*/ 2986637 w 6226010"/>
              <a:gd name="connsiteY2230" fmla="*/ 3682335 h 5756219"/>
              <a:gd name="connsiteX2231" fmla="*/ 2989355 w 6226010"/>
              <a:gd name="connsiteY2231" fmla="*/ 3663312 h 5756219"/>
              <a:gd name="connsiteX2232" fmla="*/ 2997507 w 6226010"/>
              <a:gd name="connsiteY2232" fmla="*/ 3649724 h 5756219"/>
              <a:gd name="connsiteX2233" fmla="*/ 3051859 w 6226010"/>
              <a:gd name="connsiteY2233" fmla="*/ 3641572 h 5756219"/>
              <a:gd name="connsiteX2234" fmla="*/ 3051859 w 6226010"/>
              <a:gd name="connsiteY2234" fmla="*/ 3638854 h 5756219"/>
              <a:gd name="connsiteX2235" fmla="*/ 3051859 w 6226010"/>
              <a:gd name="connsiteY2235" fmla="*/ 3633419 h 5756219"/>
              <a:gd name="connsiteX2236" fmla="*/ 3008377 w 6226010"/>
              <a:gd name="connsiteY2236" fmla="*/ 3638854 h 5756219"/>
              <a:gd name="connsiteX2237" fmla="*/ 3005659 w 6226010"/>
              <a:gd name="connsiteY2237" fmla="*/ 3638854 h 5756219"/>
              <a:gd name="connsiteX2238" fmla="*/ 3021965 w 6226010"/>
              <a:gd name="connsiteY2238" fmla="*/ 3589937 h 5756219"/>
              <a:gd name="connsiteX2239" fmla="*/ 3019247 w 6226010"/>
              <a:gd name="connsiteY2239" fmla="*/ 3581784 h 5756219"/>
              <a:gd name="connsiteX2240" fmla="*/ 1410431 w 6226010"/>
              <a:gd name="connsiteY2240" fmla="*/ 3573632 h 5756219"/>
              <a:gd name="connsiteX2241" fmla="*/ 1402278 w 6226010"/>
              <a:gd name="connsiteY2241" fmla="*/ 3581784 h 5756219"/>
              <a:gd name="connsiteX2242" fmla="*/ 1410431 w 6226010"/>
              <a:gd name="connsiteY2242" fmla="*/ 3592655 h 5756219"/>
              <a:gd name="connsiteX2243" fmla="*/ 1415866 w 6226010"/>
              <a:gd name="connsiteY2243" fmla="*/ 3625266 h 5756219"/>
              <a:gd name="connsiteX2244" fmla="*/ 1434890 w 6226010"/>
              <a:gd name="connsiteY2244" fmla="*/ 3625266 h 5756219"/>
              <a:gd name="connsiteX2245" fmla="*/ 1438790 w 6226010"/>
              <a:gd name="connsiteY2245" fmla="*/ 3620767 h 5756219"/>
              <a:gd name="connsiteX2246" fmla="*/ 1434890 w 6226010"/>
              <a:gd name="connsiteY2246" fmla="*/ 3619831 h 5756219"/>
              <a:gd name="connsiteX2247" fmla="*/ 1426737 w 6226010"/>
              <a:gd name="connsiteY2247" fmla="*/ 3600808 h 5756219"/>
              <a:gd name="connsiteX2248" fmla="*/ 1415866 w 6226010"/>
              <a:gd name="connsiteY2248" fmla="*/ 3579067 h 5756219"/>
              <a:gd name="connsiteX2249" fmla="*/ 1410431 w 6226010"/>
              <a:gd name="connsiteY2249" fmla="*/ 3573632 h 5756219"/>
              <a:gd name="connsiteX2250" fmla="*/ 4856342 w 6226010"/>
              <a:gd name="connsiteY2250" fmla="*/ 3562761 h 5756219"/>
              <a:gd name="connsiteX2251" fmla="*/ 4856342 w 6226010"/>
              <a:gd name="connsiteY2251" fmla="*/ 3584502 h 5756219"/>
              <a:gd name="connsiteX2252" fmla="*/ 4872648 w 6226010"/>
              <a:gd name="connsiteY2252" fmla="*/ 3584502 h 5756219"/>
              <a:gd name="connsiteX2253" fmla="*/ 4856342 w 6226010"/>
              <a:gd name="connsiteY2253" fmla="*/ 3562761 h 5756219"/>
              <a:gd name="connsiteX2254" fmla="*/ 2622479 w 6226010"/>
              <a:gd name="connsiteY2254" fmla="*/ 3560044 h 5756219"/>
              <a:gd name="connsiteX2255" fmla="*/ 2625197 w 6226010"/>
              <a:gd name="connsiteY2255" fmla="*/ 3560044 h 5756219"/>
              <a:gd name="connsiteX2256" fmla="*/ 2641502 w 6226010"/>
              <a:gd name="connsiteY2256" fmla="*/ 3560044 h 5756219"/>
              <a:gd name="connsiteX2257" fmla="*/ 2625197 w 6226010"/>
              <a:gd name="connsiteY2257" fmla="*/ 3584502 h 5756219"/>
              <a:gd name="connsiteX2258" fmla="*/ 2622479 w 6226010"/>
              <a:gd name="connsiteY2258" fmla="*/ 3603525 h 5756219"/>
              <a:gd name="connsiteX2259" fmla="*/ 2614326 w 6226010"/>
              <a:gd name="connsiteY2259" fmla="*/ 3630701 h 5756219"/>
              <a:gd name="connsiteX2260" fmla="*/ 2614326 w 6226010"/>
              <a:gd name="connsiteY2260" fmla="*/ 3649724 h 5756219"/>
              <a:gd name="connsiteX2261" fmla="*/ 2606174 w 6226010"/>
              <a:gd name="connsiteY2261" fmla="*/ 3679618 h 5756219"/>
              <a:gd name="connsiteX2262" fmla="*/ 2598021 w 6226010"/>
              <a:gd name="connsiteY2262" fmla="*/ 3685053 h 5756219"/>
              <a:gd name="connsiteX2263" fmla="*/ 2584433 w 6226010"/>
              <a:gd name="connsiteY2263" fmla="*/ 3682335 h 5756219"/>
              <a:gd name="connsiteX2264" fmla="*/ 2592586 w 6226010"/>
              <a:gd name="connsiteY2264" fmla="*/ 3663312 h 5756219"/>
              <a:gd name="connsiteX2265" fmla="*/ 2592586 w 6226010"/>
              <a:gd name="connsiteY2265" fmla="*/ 3606243 h 5756219"/>
              <a:gd name="connsiteX2266" fmla="*/ 2592586 w 6226010"/>
              <a:gd name="connsiteY2266" fmla="*/ 3576349 h 5756219"/>
              <a:gd name="connsiteX2267" fmla="*/ 2603456 w 6226010"/>
              <a:gd name="connsiteY2267" fmla="*/ 3568196 h 5756219"/>
              <a:gd name="connsiteX2268" fmla="*/ 2606174 w 6226010"/>
              <a:gd name="connsiteY2268" fmla="*/ 3562761 h 5756219"/>
              <a:gd name="connsiteX2269" fmla="*/ 2622479 w 6226010"/>
              <a:gd name="connsiteY2269" fmla="*/ 3560044 h 5756219"/>
              <a:gd name="connsiteX2270" fmla="*/ 540801 w 6226010"/>
              <a:gd name="connsiteY2270" fmla="*/ 3543738 h 5756219"/>
              <a:gd name="connsiteX2271" fmla="*/ 505472 w 6226010"/>
              <a:gd name="connsiteY2271" fmla="*/ 3549173 h 5756219"/>
              <a:gd name="connsiteX2272" fmla="*/ 521778 w 6226010"/>
              <a:gd name="connsiteY2272" fmla="*/ 3598090 h 5756219"/>
              <a:gd name="connsiteX2273" fmla="*/ 540801 w 6226010"/>
              <a:gd name="connsiteY2273" fmla="*/ 3543738 h 5756219"/>
              <a:gd name="connsiteX2274" fmla="*/ 2521929 w 6226010"/>
              <a:gd name="connsiteY2274" fmla="*/ 3535586 h 5756219"/>
              <a:gd name="connsiteX2275" fmla="*/ 2511058 w 6226010"/>
              <a:gd name="connsiteY2275" fmla="*/ 3562762 h 5756219"/>
              <a:gd name="connsiteX2276" fmla="*/ 2481165 w 6226010"/>
              <a:gd name="connsiteY2276" fmla="*/ 3557327 h 5756219"/>
              <a:gd name="connsiteX2277" fmla="*/ 2481165 w 6226010"/>
              <a:gd name="connsiteY2277" fmla="*/ 3554609 h 5756219"/>
              <a:gd name="connsiteX2278" fmla="*/ 2497470 w 6226010"/>
              <a:gd name="connsiteY2278" fmla="*/ 3538303 h 5756219"/>
              <a:gd name="connsiteX2279" fmla="*/ 2521929 w 6226010"/>
              <a:gd name="connsiteY2279" fmla="*/ 3535586 h 5756219"/>
              <a:gd name="connsiteX2280" fmla="*/ 2598020 w 6226010"/>
              <a:gd name="connsiteY2280" fmla="*/ 3511127 h 5756219"/>
              <a:gd name="connsiteX2281" fmla="*/ 2619761 w 6226010"/>
              <a:gd name="connsiteY2281" fmla="*/ 3530151 h 5756219"/>
              <a:gd name="connsiteX2282" fmla="*/ 2633349 w 6226010"/>
              <a:gd name="connsiteY2282" fmla="*/ 3530151 h 5756219"/>
              <a:gd name="connsiteX2283" fmla="*/ 2649654 w 6226010"/>
              <a:gd name="connsiteY2283" fmla="*/ 3535586 h 5756219"/>
              <a:gd name="connsiteX2284" fmla="*/ 2660525 w 6226010"/>
              <a:gd name="connsiteY2284" fmla="*/ 3535586 h 5756219"/>
              <a:gd name="connsiteX2285" fmla="*/ 2646937 w 6226010"/>
              <a:gd name="connsiteY2285" fmla="*/ 3549174 h 5756219"/>
              <a:gd name="connsiteX2286" fmla="*/ 2614326 w 6226010"/>
              <a:gd name="connsiteY2286" fmla="*/ 3551892 h 5756219"/>
              <a:gd name="connsiteX2287" fmla="*/ 2600738 w 6226010"/>
              <a:gd name="connsiteY2287" fmla="*/ 3543739 h 5756219"/>
              <a:gd name="connsiteX2288" fmla="*/ 2592585 w 6226010"/>
              <a:gd name="connsiteY2288" fmla="*/ 3549174 h 5756219"/>
              <a:gd name="connsiteX2289" fmla="*/ 2589867 w 6226010"/>
              <a:gd name="connsiteY2289" fmla="*/ 3557327 h 5756219"/>
              <a:gd name="connsiteX2290" fmla="*/ 2565409 w 6226010"/>
              <a:gd name="connsiteY2290" fmla="*/ 3573632 h 5756219"/>
              <a:gd name="connsiteX2291" fmla="*/ 2527363 w 6226010"/>
              <a:gd name="connsiteY2291" fmla="*/ 3565480 h 5756219"/>
              <a:gd name="connsiteX2292" fmla="*/ 2540951 w 6226010"/>
              <a:gd name="connsiteY2292" fmla="*/ 3530151 h 5756219"/>
              <a:gd name="connsiteX2293" fmla="*/ 2549104 w 6226010"/>
              <a:gd name="connsiteY2293" fmla="*/ 3527433 h 5756219"/>
              <a:gd name="connsiteX2294" fmla="*/ 2557256 w 6226010"/>
              <a:gd name="connsiteY2294" fmla="*/ 3527433 h 5756219"/>
              <a:gd name="connsiteX2295" fmla="*/ 2570844 w 6226010"/>
              <a:gd name="connsiteY2295" fmla="*/ 3519281 h 5756219"/>
              <a:gd name="connsiteX2296" fmla="*/ 2598020 w 6226010"/>
              <a:gd name="connsiteY2296" fmla="*/ 3511127 h 5756219"/>
              <a:gd name="connsiteX2297" fmla="*/ 1520155 w 6226010"/>
              <a:gd name="connsiteY2297" fmla="*/ 3505352 h 5756219"/>
              <a:gd name="connsiteX2298" fmla="*/ 1521853 w 6226010"/>
              <a:gd name="connsiteY2298" fmla="*/ 3511127 h 5756219"/>
              <a:gd name="connsiteX2299" fmla="*/ 1538159 w 6226010"/>
              <a:gd name="connsiteY2299" fmla="*/ 3532868 h 5756219"/>
              <a:gd name="connsiteX2300" fmla="*/ 1538159 w 6226010"/>
              <a:gd name="connsiteY2300" fmla="*/ 3546456 h 5756219"/>
              <a:gd name="connsiteX2301" fmla="*/ 1551747 w 6226010"/>
              <a:gd name="connsiteY2301" fmla="*/ 3562761 h 5756219"/>
              <a:gd name="connsiteX2302" fmla="*/ 1554464 w 6226010"/>
              <a:gd name="connsiteY2302" fmla="*/ 3581784 h 5756219"/>
              <a:gd name="connsiteX2303" fmla="*/ 1557182 w 6226010"/>
              <a:gd name="connsiteY2303" fmla="*/ 3584502 h 5756219"/>
              <a:gd name="connsiteX2304" fmla="*/ 1559899 w 6226010"/>
              <a:gd name="connsiteY2304" fmla="*/ 3606243 h 5756219"/>
              <a:gd name="connsiteX2305" fmla="*/ 1535441 w 6226010"/>
              <a:gd name="connsiteY2305" fmla="*/ 3636136 h 5756219"/>
              <a:gd name="connsiteX2306" fmla="*/ 1530006 w 6226010"/>
              <a:gd name="connsiteY2306" fmla="*/ 3636136 h 5756219"/>
              <a:gd name="connsiteX2307" fmla="*/ 1530006 w 6226010"/>
              <a:gd name="connsiteY2307" fmla="*/ 3630701 h 5756219"/>
              <a:gd name="connsiteX2308" fmla="*/ 1513700 w 6226010"/>
              <a:gd name="connsiteY2308" fmla="*/ 3606243 h 5756219"/>
              <a:gd name="connsiteX2309" fmla="*/ 1491960 w 6226010"/>
              <a:gd name="connsiteY2309" fmla="*/ 3595372 h 5756219"/>
              <a:gd name="connsiteX2310" fmla="*/ 1486524 w 6226010"/>
              <a:gd name="connsiteY2310" fmla="*/ 3581784 h 5756219"/>
              <a:gd name="connsiteX2311" fmla="*/ 1483807 w 6226010"/>
              <a:gd name="connsiteY2311" fmla="*/ 3579067 h 5756219"/>
              <a:gd name="connsiteX2312" fmla="*/ 1483807 w 6226010"/>
              <a:gd name="connsiteY2312" fmla="*/ 3565479 h 5756219"/>
              <a:gd name="connsiteX2313" fmla="*/ 1489242 w 6226010"/>
              <a:gd name="connsiteY2313" fmla="*/ 3543738 h 5756219"/>
              <a:gd name="connsiteX2314" fmla="*/ 1505548 w 6226010"/>
              <a:gd name="connsiteY2314" fmla="*/ 3519280 h 5756219"/>
              <a:gd name="connsiteX2315" fmla="*/ 1516418 w 6226010"/>
              <a:gd name="connsiteY2315" fmla="*/ 3505692 h 5756219"/>
              <a:gd name="connsiteX2316" fmla="*/ 1520155 w 6226010"/>
              <a:gd name="connsiteY2316" fmla="*/ 3505352 h 5756219"/>
              <a:gd name="connsiteX2317" fmla="*/ 4774093 w 6226010"/>
              <a:gd name="connsiteY2317" fmla="*/ 3493505 h 5756219"/>
              <a:gd name="connsiteX2318" fmla="*/ 4763944 w 6226010"/>
              <a:gd name="connsiteY2318" fmla="*/ 3500256 h 5756219"/>
              <a:gd name="connsiteX2319" fmla="*/ 4772097 w 6226010"/>
              <a:gd name="connsiteY2319" fmla="*/ 3513844 h 5756219"/>
              <a:gd name="connsiteX2320" fmla="*/ 4801990 w 6226010"/>
              <a:gd name="connsiteY2320" fmla="*/ 3508409 h 5756219"/>
              <a:gd name="connsiteX2321" fmla="*/ 4774093 w 6226010"/>
              <a:gd name="connsiteY2321" fmla="*/ 3493505 h 5756219"/>
              <a:gd name="connsiteX2322" fmla="*/ 2568128 w 6226010"/>
              <a:gd name="connsiteY2322" fmla="*/ 3478517 h 5756219"/>
              <a:gd name="connsiteX2323" fmla="*/ 2570845 w 6226010"/>
              <a:gd name="connsiteY2323" fmla="*/ 3478517 h 5756219"/>
              <a:gd name="connsiteX2324" fmla="*/ 2576281 w 6226010"/>
              <a:gd name="connsiteY2324" fmla="*/ 3500257 h 5756219"/>
              <a:gd name="connsiteX2325" fmla="*/ 2559975 w 6226010"/>
              <a:gd name="connsiteY2325" fmla="*/ 3505693 h 5756219"/>
              <a:gd name="connsiteX2326" fmla="*/ 2549105 w 6226010"/>
              <a:gd name="connsiteY2326" fmla="*/ 3502975 h 5756219"/>
              <a:gd name="connsiteX2327" fmla="*/ 2568128 w 6226010"/>
              <a:gd name="connsiteY2327" fmla="*/ 3478517 h 5756219"/>
              <a:gd name="connsiteX2328" fmla="*/ 4731333 w 6226010"/>
              <a:gd name="connsiteY2328" fmla="*/ 3470363 h 5756219"/>
              <a:gd name="connsiteX2329" fmla="*/ 4731333 w 6226010"/>
              <a:gd name="connsiteY2329" fmla="*/ 3486669 h 5756219"/>
              <a:gd name="connsiteX2330" fmla="*/ 4747638 w 6226010"/>
              <a:gd name="connsiteY2330" fmla="*/ 3483951 h 5756219"/>
              <a:gd name="connsiteX2331" fmla="*/ 1451196 w 6226010"/>
              <a:gd name="connsiteY2331" fmla="*/ 3467645 h 5756219"/>
              <a:gd name="connsiteX2332" fmla="*/ 1459348 w 6226010"/>
              <a:gd name="connsiteY2332" fmla="*/ 3470363 h 5756219"/>
              <a:gd name="connsiteX2333" fmla="*/ 1462066 w 6226010"/>
              <a:gd name="connsiteY2333" fmla="*/ 3475799 h 5756219"/>
              <a:gd name="connsiteX2334" fmla="*/ 1489242 w 6226010"/>
              <a:gd name="connsiteY2334" fmla="*/ 3486669 h 5756219"/>
              <a:gd name="connsiteX2335" fmla="*/ 1494677 w 6226010"/>
              <a:gd name="connsiteY2335" fmla="*/ 3486669 h 5756219"/>
              <a:gd name="connsiteX2336" fmla="*/ 1502830 w 6226010"/>
              <a:gd name="connsiteY2336" fmla="*/ 3494822 h 5756219"/>
              <a:gd name="connsiteX2337" fmla="*/ 1475654 w 6226010"/>
              <a:gd name="connsiteY2337" fmla="*/ 3535586 h 5756219"/>
              <a:gd name="connsiteX2338" fmla="*/ 1470219 w 6226010"/>
              <a:gd name="connsiteY2338" fmla="*/ 3535586 h 5756219"/>
              <a:gd name="connsiteX2339" fmla="*/ 1467501 w 6226010"/>
              <a:gd name="connsiteY2339" fmla="*/ 3516562 h 5756219"/>
              <a:gd name="connsiteX2340" fmla="*/ 1467501 w 6226010"/>
              <a:gd name="connsiteY2340" fmla="*/ 3513845 h 5756219"/>
              <a:gd name="connsiteX2341" fmla="*/ 1464784 w 6226010"/>
              <a:gd name="connsiteY2341" fmla="*/ 3511127 h 5756219"/>
              <a:gd name="connsiteX2342" fmla="*/ 1456631 w 6226010"/>
              <a:gd name="connsiteY2342" fmla="*/ 3489387 h 5756219"/>
              <a:gd name="connsiteX2343" fmla="*/ 1456631 w 6226010"/>
              <a:gd name="connsiteY2343" fmla="*/ 3483951 h 5756219"/>
              <a:gd name="connsiteX2344" fmla="*/ 1453913 w 6226010"/>
              <a:gd name="connsiteY2344" fmla="*/ 3481234 h 5756219"/>
              <a:gd name="connsiteX2345" fmla="*/ 1451196 w 6226010"/>
              <a:gd name="connsiteY2345" fmla="*/ 3467645 h 5756219"/>
              <a:gd name="connsiteX2346" fmla="*/ 1530006 w 6226010"/>
              <a:gd name="connsiteY2346" fmla="*/ 3462210 h 5756219"/>
              <a:gd name="connsiteX2347" fmla="*/ 1538158 w 6226010"/>
              <a:gd name="connsiteY2347" fmla="*/ 3467645 h 5756219"/>
              <a:gd name="connsiteX2348" fmla="*/ 1549029 w 6226010"/>
              <a:gd name="connsiteY2348" fmla="*/ 3467645 h 5756219"/>
              <a:gd name="connsiteX2349" fmla="*/ 1559899 w 6226010"/>
              <a:gd name="connsiteY2349" fmla="*/ 3481233 h 5756219"/>
              <a:gd name="connsiteX2350" fmla="*/ 1576205 w 6226010"/>
              <a:gd name="connsiteY2350" fmla="*/ 3470363 h 5756219"/>
              <a:gd name="connsiteX2351" fmla="*/ 1587075 w 6226010"/>
              <a:gd name="connsiteY2351" fmla="*/ 3473080 h 5756219"/>
              <a:gd name="connsiteX2352" fmla="*/ 1616969 w 6226010"/>
              <a:gd name="connsiteY2352" fmla="*/ 3475798 h 5756219"/>
              <a:gd name="connsiteX2353" fmla="*/ 1633275 w 6226010"/>
              <a:gd name="connsiteY2353" fmla="*/ 3483951 h 5756219"/>
              <a:gd name="connsiteX2354" fmla="*/ 1627840 w 6226010"/>
              <a:gd name="connsiteY2354" fmla="*/ 3500256 h 5756219"/>
              <a:gd name="connsiteX2355" fmla="*/ 1627840 w 6226010"/>
              <a:gd name="connsiteY2355" fmla="*/ 3524714 h 5756219"/>
              <a:gd name="connsiteX2356" fmla="*/ 1573487 w 6226010"/>
              <a:gd name="connsiteY2356" fmla="*/ 3584501 h 5756219"/>
              <a:gd name="connsiteX2357" fmla="*/ 1562617 w 6226010"/>
              <a:gd name="connsiteY2357" fmla="*/ 3543738 h 5756219"/>
              <a:gd name="connsiteX2358" fmla="*/ 1557181 w 6226010"/>
              <a:gd name="connsiteY2358" fmla="*/ 3541020 h 5756219"/>
              <a:gd name="connsiteX2359" fmla="*/ 1551746 w 6226010"/>
              <a:gd name="connsiteY2359" fmla="*/ 3521997 h 5756219"/>
              <a:gd name="connsiteX2360" fmla="*/ 1543594 w 6226010"/>
              <a:gd name="connsiteY2360" fmla="*/ 3511126 h 5756219"/>
              <a:gd name="connsiteX2361" fmla="*/ 1540876 w 6226010"/>
              <a:gd name="connsiteY2361" fmla="*/ 3500256 h 5756219"/>
              <a:gd name="connsiteX2362" fmla="*/ 1524570 w 6226010"/>
              <a:gd name="connsiteY2362" fmla="*/ 3483951 h 5756219"/>
              <a:gd name="connsiteX2363" fmla="*/ 1530006 w 6226010"/>
              <a:gd name="connsiteY2363" fmla="*/ 3462210 h 5756219"/>
              <a:gd name="connsiteX2364" fmla="*/ 2646938 w 6226010"/>
              <a:gd name="connsiteY2364" fmla="*/ 3443188 h 5756219"/>
              <a:gd name="connsiteX2365" fmla="*/ 2668678 w 6226010"/>
              <a:gd name="connsiteY2365" fmla="*/ 3448623 h 5756219"/>
              <a:gd name="connsiteX2366" fmla="*/ 2668678 w 6226010"/>
              <a:gd name="connsiteY2366" fmla="*/ 3454058 h 5756219"/>
              <a:gd name="connsiteX2367" fmla="*/ 2644220 w 6226010"/>
              <a:gd name="connsiteY2367" fmla="*/ 3470364 h 5756219"/>
              <a:gd name="connsiteX2368" fmla="*/ 2630632 w 6226010"/>
              <a:gd name="connsiteY2368" fmla="*/ 3473081 h 5756219"/>
              <a:gd name="connsiteX2369" fmla="*/ 2630632 w 6226010"/>
              <a:gd name="connsiteY2369" fmla="*/ 3475799 h 5756219"/>
              <a:gd name="connsiteX2370" fmla="*/ 2625197 w 6226010"/>
              <a:gd name="connsiteY2370" fmla="*/ 3475799 h 5756219"/>
              <a:gd name="connsiteX2371" fmla="*/ 2619762 w 6226010"/>
              <a:gd name="connsiteY2371" fmla="*/ 3481234 h 5756219"/>
              <a:gd name="connsiteX2372" fmla="*/ 2600738 w 6226010"/>
              <a:gd name="connsiteY2372" fmla="*/ 3483952 h 5756219"/>
              <a:gd name="connsiteX2373" fmla="*/ 2592586 w 6226010"/>
              <a:gd name="connsiteY2373" fmla="*/ 3489387 h 5756219"/>
              <a:gd name="connsiteX2374" fmla="*/ 2578998 w 6226010"/>
              <a:gd name="connsiteY2374" fmla="*/ 3467646 h 5756219"/>
              <a:gd name="connsiteX2375" fmla="*/ 2598021 w 6226010"/>
              <a:gd name="connsiteY2375" fmla="*/ 3459493 h 5756219"/>
              <a:gd name="connsiteX2376" fmla="*/ 2646938 w 6226010"/>
              <a:gd name="connsiteY2376" fmla="*/ 3445905 h 5756219"/>
              <a:gd name="connsiteX2377" fmla="*/ 2646938 w 6226010"/>
              <a:gd name="connsiteY2377" fmla="*/ 3443188 h 5756219"/>
              <a:gd name="connsiteX2378" fmla="*/ 1176718 w 6226010"/>
              <a:gd name="connsiteY2378" fmla="*/ 3437752 h 5756219"/>
              <a:gd name="connsiteX2379" fmla="*/ 1182153 w 6226010"/>
              <a:gd name="connsiteY2379" fmla="*/ 3464928 h 5756219"/>
              <a:gd name="connsiteX2380" fmla="*/ 1190306 w 6226010"/>
              <a:gd name="connsiteY2380" fmla="*/ 3467645 h 5756219"/>
              <a:gd name="connsiteX2381" fmla="*/ 1203894 w 6226010"/>
              <a:gd name="connsiteY2381" fmla="*/ 3519280 h 5756219"/>
              <a:gd name="connsiteX2382" fmla="*/ 1203894 w 6226010"/>
              <a:gd name="connsiteY2382" fmla="*/ 3521997 h 5756219"/>
              <a:gd name="connsiteX2383" fmla="*/ 1179436 w 6226010"/>
              <a:gd name="connsiteY2383" fmla="*/ 3521997 h 5756219"/>
              <a:gd name="connsiteX2384" fmla="*/ 1176718 w 6226010"/>
              <a:gd name="connsiteY2384" fmla="*/ 3516562 h 5756219"/>
              <a:gd name="connsiteX2385" fmla="*/ 1157695 w 6226010"/>
              <a:gd name="connsiteY2385" fmla="*/ 3513844 h 5756219"/>
              <a:gd name="connsiteX2386" fmla="*/ 1133237 w 6226010"/>
              <a:gd name="connsiteY2386" fmla="*/ 3494821 h 5756219"/>
              <a:gd name="connsiteX2387" fmla="*/ 1133237 w 6226010"/>
              <a:gd name="connsiteY2387" fmla="*/ 3492104 h 5756219"/>
              <a:gd name="connsiteX2388" fmla="*/ 1133237 w 6226010"/>
              <a:gd name="connsiteY2388" fmla="*/ 3483951 h 5756219"/>
              <a:gd name="connsiteX2389" fmla="*/ 1119649 w 6226010"/>
              <a:gd name="connsiteY2389" fmla="*/ 3481233 h 5756219"/>
              <a:gd name="connsiteX2390" fmla="*/ 1116931 w 6226010"/>
              <a:gd name="connsiteY2390" fmla="*/ 3481233 h 5756219"/>
              <a:gd name="connsiteX2391" fmla="*/ 1116931 w 6226010"/>
              <a:gd name="connsiteY2391" fmla="*/ 3486669 h 5756219"/>
              <a:gd name="connsiteX2392" fmla="*/ 1141389 w 6226010"/>
              <a:gd name="connsiteY2392" fmla="*/ 3524715 h 5756219"/>
              <a:gd name="connsiteX2393" fmla="*/ 1168565 w 6226010"/>
              <a:gd name="connsiteY2393" fmla="*/ 3527432 h 5756219"/>
              <a:gd name="connsiteX2394" fmla="*/ 1171283 w 6226010"/>
              <a:gd name="connsiteY2394" fmla="*/ 3532868 h 5756219"/>
              <a:gd name="connsiteX2395" fmla="*/ 1187589 w 6226010"/>
              <a:gd name="connsiteY2395" fmla="*/ 3535585 h 5756219"/>
              <a:gd name="connsiteX2396" fmla="*/ 1193024 w 6226010"/>
              <a:gd name="connsiteY2396" fmla="*/ 3538303 h 5756219"/>
              <a:gd name="connsiteX2397" fmla="*/ 1209329 w 6226010"/>
              <a:gd name="connsiteY2397" fmla="*/ 3538303 h 5756219"/>
              <a:gd name="connsiteX2398" fmla="*/ 1220200 w 6226010"/>
              <a:gd name="connsiteY2398" fmla="*/ 3546456 h 5756219"/>
              <a:gd name="connsiteX2399" fmla="*/ 1220200 w 6226010"/>
              <a:gd name="connsiteY2399" fmla="*/ 3549173 h 5756219"/>
              <a:gd name="connsiteX2400" fmla="*/ 1225635 w 6226010"/>
              <a:gd name="connsiteY2400" fmla="*/ 3551891 h 5756219"/>
              <a:gd name="connsiteX2401" fmla="*/ 1234807 w 6226010"/>
              <a:gd name="connsiteY2401" fmla="*/ 3572273 h 5756219"/>
              <a:gd name="connsiteX2402" fmla="*/ 1239855 w 6226010"/>
              <a:gd name="connsiteY2402" fmla="*/ 3586698 h 5756219"/>
              <a:gd name="connsiteX2403" fmla="*/ 1241474 w 6226010"/>
              <a:gd name="connsiteY2403" fmla="*/ 3588537 h 5756219"/>
              <a:gd name="connsiteX2404" fmla="*/ 1246313 w 6226010"/>
              <a:gd name="connsiteY2404" fmla="*/ 3597320 h 5756219"/>
              <a:gd name="connsiteX2405" fmla="*/ 1247036 w 6226010"/>
              <a:gd name="connsiteY2405" fmla="*/ 3598090 h 5756219"/>
              <a:gd name="connsiteX2406" fmla="*/ 1250093 w 6226010"/>
              <a:gd name="connsiteY2406" fmla="*/ 3603525 h 5756219"/>
              <a:gd name="connsiteX2407" fmla="*/ 1249980 w 6226010"/>
              <a:gd name="connsiteY2407" fmla="*/ 3603975 h 5756219"/>
              <a:gd name="connsiteX2408" fmla="*/ 1251792 w 6226010"/>
              <a:gd name="connsiteY2408" fmla="*/ 3607263 h 5756219"/>
              <a:gd name="connsiteX2409" fmla="*/ 1285422 w 6226010"/>
              <a:gd name="connsiteY2409" fmla="*/ 3622549 h 5756219"/>
              <a:gd name="connsiteX2410" fmla="*/ 1273533 w 6226010"/>
              <a:gd name="connsiteY2410" fmla="*/ 3578388 h 5756219"/>
              <a:gd name="connsiteX2411" fmla="*/ 1258301 w 6226010"/>
              <a:gd name="connsiteY2411" fmla="*/ 3562954 h 5756219"/>
              <a:gd name="connsiteX2412" fmla="*/ 1259605 w 6226010"/>
              <a:gd name="connsiteY2412" fmla="*/ 3567517 h 5756219"/>
              <a:gd name="connsiteX2413" fmla="*/ 1260964 w 6226010"/>
              <a:gd name="connsiteY2413" fmla="*/ 3568196 h 5756219"/>
              <a:gd name="connsiteX2414" fmla="*/ 1247376 w 6226010"/>
              <a:gd name="connsiteY2414" fmla="*/ 3579067 h 5756219"/>
              <a:gd name="connsiteX2415" fmla="*/ 1244658 w 6226010"/>
              <a:gd name="connsiteY2415" fmla="*/ 3576349 h 5756219"/>
              <a:gd name="connsiteX2416" fmla="*/ 1244658 w 6226010"/>
              <a:gd name="connsiteY2416" fmla="*/ 3565479 h 5756219"/>
              <a:gd name="connsiteX2417" fmla="*/ 1217482 w 6226010"/>
              <a:gd name="connsiteY2417" fmla="*/ 3513844 h 5756219"/>
              <a:gd name="connsiteX2418" fmla="*/ 1244658 w 6226010"/>
              <a:gd name="connsiteY2418" fmla="*/ 3494821 h 5756219"/>
              <a:gd name="connsiteX2419" fmla="*/ 1241940 w 6226010"/>
              <a:gd name="connsiteY2419" fmla="*/ 3483951 h 5756219"/>
              <a:gd name="connsiteX2420" fmla="*/ 1231070 w 6226010"/>
              <a:gd name="connsiteY2420" fmla="*/ 3497539 h 5756219"/>
              <a:gd name="connsiteX2421" fmla="*/ 1214764 w 6226010"/>
              <a:gd name="connsiteY2421" fmla="*/ 3500256 h 5756219"/>
              <a:gd name="connsiteX2422" fmla="*/ 1206612 w 6226010"/>
              <a:gd name="connsiteY2422" fmla="*/ 3475798 h 5756219"/>
              <a:gd name="connsiteX2423" fmla="*/ 1212047 w 6226010"/>
              <a:gd name="connsiteY2423" fmla="*/ 3443187 h 5756219"/>
              <a:gd name="connsiteX2424" fmla="*/ 1203894 w 6226010"/>
              <a:gd name="connsiteY2424" fmla="*/ 3445905 h 5756219"/>
              <a:gd name="connsiteX2425" fmla="*/ 1203894 w 6226010"/>
              <a:gd name="connsiteY2425" fmla="*/ 3451340 h 5756219"/>
              <a:gd name="connsiteX2426" fmla="*/ 1201177 w 6226010"/>
              <a:gd name="connsiteY2426" fmla="*/ 3464928 h 5756219"/>
              <a:gd name="connsiteX2427" fmla="*/ 1187589 w 6226010"/>
              <a:gd name="connsiteY2427" fmla="*/ 3456775 h 5756219"/>
              <a:gd name="connsiteX2428" fmla="*/ 1182153 w 6226010"/>
              <a:gd name="connsiteY2428" fmla="*/ 3437752 h 5756219"/>
              <a:gd name="connsiteX2429" fmla="*/ 1176718 w 6226010"/>
              <a:gd name="connsiteY2429" fmla="*/ 3437752 h 5756219"/>
              <a:gd name="connsiteX2430" fmla="*/ 3589485 w 6226010"/>
              <a:gd name="connsiteY2430" fmla="*/ 3433341 h 5756219"/>
              <a:gd name="connsiteX2431" fmla="*/ 3591828 w 6226010"/>
              <a:gd name="connsiteY2431" fmla="*/ 3433894 h 5756219"/>
              <a:gd name="connsiteX2432" fmla="*/ 3589729 w 6226010"/>
              <a:gd name="connsiteY2432" fmla="*/ 3437879 h 5756219"/>
              <a:gd name="connsiteX2433" fmla="*/ 3600813 w 6226010"/>
              <a:gd name="connsiteY2433" fmla="*/ 3445905 h 5756219"/>
              <a:gd name="connsiteX2434" fmla="*/ 3594674 w 6226010"/>
              <a:gd name="connsiteY2434" fmla="*/ 3445537 h 5756219"/>
              <a:gd name="connsiteX2435" fmla="*/ 3581883 w 6226010"/>
              <a:gd name="connsiteY2435" fmla="*/ 3435846 h 5756219"/>
              <a:gd name="connsiteX2436" fmla="*/ 3582129 w 6226010"/>
              <a:gd name="connsiteY2436" fmla="*/ 3435714 h 5756219"/>
              <a:gd name="connsiteX2437" fmla="*/ 3577878 w 6226010"/>
              <a:gd name="connsiteY2437" fmla="*/ 3432812 h 5756219"/>
              <a:gd name="connsiteX2438" fmla="*/ 3581883 w 6226010"/>
              <a:gd name="connsiteY2438" fmla="*/ 3435846 h 5756219"/>
              <a:gd name="connsiteX2439" fmla="*/ 3578520 w 6226010"/>
              <a:gd name="connsiteY2439" fmla="*/ 3437667 h 5756219"/>
              <a:gd name="connsiteX2440" fmla="*/ 3573637 w 6226010"/>
              <a:gd name="connsiteY2440" fmla="*/ 3435034 h 5756219"/>
              <a:gd name="connsiteX2441" fmla="*/ 4022041 w 6226010"/>
              <a:gd name="connsiteY2441" fmla="*/ 3432318 h 5756219"/>
              <a:gd name="connsiteX2442" fmla="*/ 4041064 w 6226010"/>
              <a:gd name="connsiteY2442" fmla="*/ 3451341 h 5756219"/>
              <a:gd name="connsiteX2443" fmla="*/ 3986711 w 6226010"/>
              <a:gd name="connsiteY2443" fmla="*/ 3454058 h 5756219"/>
              <a:gd name="connsiteX2444" fmla="*/ 3981276 w 6226010"/>
              <a:gd name="connsiteY2444" fmla="*/ 3443188 h 5756219"/>
              <a:gd name="connsiteX2445" fmla="*/ 4022041 w 6226010"/>
              <a:gd name="connsiteY2445" fmla="*/ 3432318 h 5756219"/>
              <a:gd name="connsiteX2446" fmla="*/ 3573637 w 6226010"/>
              <a:gd name="connsiteY2446" fmla="*/ 3429599 h 5756219"/>
              <a:gd name="connsiteX2447" fmla="*/ 3580789 w 6226010"/>
              <a:gd name="connsiteY2447" fmla="*/ 3431288 h 5756219"/>
              <a:gd name="connsiteX2448" fmla="*/ 3577878 w 6226010"/>
              <a:gd name="connsiteY2448" fmla="*/ 3432812 h 5756219"/>
              <a:gd name="connsiteX2449" fmla="*/ 4706874 w 6226010"/>
              <a:gd name="connsiteY2449" fmla="*/ 3402423 h 5756219"/>
              <a:gd name="connsiteX2450" fmla="*/ 4698721 w 6226010"/>
              <a:gd name="connsiteY2450" fmla="*/ 3432317 h 5756219"/>
              <a:gd name="connsiteX2451" fmla="*/ 4728615 w 6226010"/>
              <a:gd name="connsiteY2451" fmla="*/ 3426882 h 5756219"/>
              <a:gd name="connsiteX2452" fmla="*/ 4744921 w 6226010"/>
              <a:gd name="connsiteY2452" fmla="*/ 3440469 h 5756219"/>
              <a:gd name="connsiteX2453" fmla="*/ 4755791 w 6226010"/>
              <a:gd name="connsiteY2453" fmla="*/ 3432317 h 5756219"/>
              <a:gd name="connsiteX2454" fmla="*/ 4739485 w 6226010"/>
              <a:gd name="connsiteY2454" fmla="*/ 3410576 h 5756219"/>
              <a:gd name="connsiteX2455" fmla="*/ 4541101 w 6226010"/>
              <a:gd name="connsiteY2455" fmla="*/ 3402423 h 5756219"/>
              <a:gd name="connsiteX2456" fmla="*/ 4541101 w 6226010"/>
              <a:gd name="connsiteY2456" fmla="*/ 3424164 h 5756219"/>
              <a:gd name="connsiteX2457" fmla="*/ 4557407 w 6226010"/>
              <a:gd name="connsiteY2457" fmla="*/ 3416011 h 5756219"/>
              <a:gd name="connsiteX2458" fmla="*/ 1443043 w 6226010"/>
              <a:gd name="connsiteY2458" fmla="*/ 3396988 h 5756219"/>
              <a:gd name="connsiteX2459" fmla="*/ 1467501 w 6226010"/>
              <a:gd name="connsiteY2459" fmla="*/ 3413294 h 5756219"/>
              <a:gd name="connsiteX2460" fmla="*/ 1467501 w 6226010"/>
              <a:gd name="connsiteY2460" fmla="*/ 3440470 h 5756219"/>
              <a:gd name="connsiteX2461" fmla="*/ 1486524 w 6226010"/>
              <a:gd name="connsiteY2461" fmla="*/ 3440470 h 5756219"/>
              <a:gd name="connsiteX2462" fmla="*/ 1513700 w 6226010"/>
              <a:gd name="connsiteY2462" fmla="*/ 3451341 h 5756219"/>
              <a:gd name="connsiteX2463" fmla="*/ 1508265 w 6226010"/>
              <a:gd name="connsiteY2463" fmla="*/ 3478517 h 5756219"/>
              <a:gd name="connsiteX2464" fmla="*/ 1470219 w 6226010"/>
              <a:gd name="connsiteY2464" fmla="*/ 3462211 h 5756219"/>
              <a:gd name="connsiteX2465" fmla="*/ 1462066 w 6226010"/>
              <a:gd name="connsiteY2465" fmla="*/ 3448623 h 5756219"/>
              <a:gd name="connsiteX2466" fmla="*/ 1448478 w 6226010"/>
              <a:gd name="connsiteY2466" fmla="*/ 3445905 h 5756219"/>
              <a:gd name="connsiteX2467" fmla="*/ 1440325 w 6226010"/>
              <a:gd name="connsiteY2467" fmla="*/ 3440470 h 5756219"/>
              <a:gd name="connsiteX2468" fmla="*/ 1443043 w 6226010"/>
              <a:gd name="connsiteY2468" fmla="*/ 3396988 h 5756219"/>
              <a:gd name="connsiteX2469" fmla="*/ 1720237 w 6226010"/>
              <a:gd name="connsiteY2469" fmla="*/ 3391553 h 5756219"/>
              <a:gd name="connsiteX2470" fmla="*/ 1733825 w 6226010"/>
              <a:gd name="connsiteY2470" fmla="*/ 3426882 h 5756219"/>
              <a:gd name="connsiteX2471" fmla="*/ 1733825 w 6226010"/>
              <a:gd name="connsiteY2471" fmla="*/ 3440470 h 5756219"/>
              <a:gd name="connsiteX2472" fmla="*/ 1747413 w 6226010"/>
              <a:gd name="connsiteY2472" fmla="*/ 3448623 h 5756219"/>
              <a:gd name="connsiteX2473" fmla="*/ 1758284 w 6226010"/>
              <a:gd name="connsiteY2473" fmla="*/ 3462211 h 5756219"/>
              <a:gd name="connsiteX2474" fmla="*/ 1706649 w 6226010"/>
              <a:gd name="connsiteY2474" fmla="*/ 3470364 h 5756219"/>
              <a:gd name="connsiteX2475" fmla="*/ 1690343 w 6226010"/>
              <a:gd name="connsiteY2475" fmla="*/ 3475799 h 5756219"/>
              <a:gd name="connsiteX2476" fmla="*/ 1668603 w 6226010"/>
              <a:gd name="connsiteY2476" fmla="*/ 3467646 h 5756219"/>
              <a:gd name="connsiteX2477" fmla="*/ 1703931 w 6226010"/>
              <a:gd name="connsiteY2477" fmla="*/ 3413294 h 5756219"/>
              <a:gd name="connsiteX2478" fmla="*/ 1720237 w 6226010"/>
              <a:gd name="connsiteY2478" fmla="*/ 3391553 h 5756219"/>
              <a:gd name="connsiteX2479" fmla="*/ 426662 w 6226010"/>
              <a:gd name="connsiteY2479" fmla="*/ 3388835 h 5756219"/>
              <a:gd name="connsiteX2480" fmla="*/ 404921 w 6226010"/>
              <a:gd name="connsiteY2480" fmla="*/ 3426882 h 5756219"/>
              <a:gd name="connsiteX2481" fmla="*/ 423944 w 6226010"/>
              <a:gd name="connsiteY2481" fmla="*/ 3473081 h 5756219"/>
              <a:gd name="connsiteX2482" fmla="*/ 394051 w 6226010"/>
              <a:gd name="connsiteY2482" fmla="*/ 3497539 h 5756219"/>
              <a:gd name="connsiteX2483" fmla="*/ 358722 w 6226010"/>
              <a:gd name="connsiteY2483" fmla="*/ 3410576 h 5756219"/>
              <a:gd name="connsiteX2484" fmla="*/ 358722 w 6226010"/>
              <a:gd name="connsiteY2484" fmla="*/ 3432317 h 5756219"/>
              <a:gd name="connsiteX2485" fmla="*/ 323393 w 6226010"/>
              <a:gd name="connsiteY2485" fmla="*/ 3437752 h 5756219"/>
              <a:gd name="connsiteX2486" fmla="*/ 326111 w 6226010"/>
              <a:gd name="connsiteY2486" fmla="*/ 3451340 h 5756219"/>
              <a:gd name="connsiteX2487" fmla="*/ 380463 w 6226010"/>
              <a:gd name="connsiteY2487" fmla="*/ 3535585 h 5756219"/>
              <a:gd name="connsiteX2488" fmla="*/ 320676 w 6226010"/>
              <a:gd name="connsiteY2488" fmla="*/ 3513844 h 5756219"/>
              <a:gd name="connsiteX2489" fmla="*/ 356005 w 6226010"/>
              <a:gd name="connsiteY2489" fmla="*/ 3532868 h 5756219"/>
              <a:gd name="connsiteX2490" fmla="*/ 350569 w 6226010"/>
              <a:gd name="connsiteY2490" fmla="*/ 3568196 h 5756219"/>
              <a:gd name="connsiteX2491" fmla="*/ 407639 w 6226010"/>
              <a:gd name="connsiteY2491" fmla="*/ 3535585 h 5756219"/>
              <a:gd name="connsiteX2492" fmla="*/ 364157 w 6226010"/>
              <a:gd name="connsiteY2492" fmla="*/ 3617113 h 5756219"/>
              <a:gd name="connsiteX2493" fmla="*/ 391333 w 6226010"/>
              <a:gd name="connsiteY2493" fmla="*/ 3608960 h 5756219"/>
              <a:gd name="connsiteX2494" fmla="*/ 394051 w 6226010"/>
              <a:gd name="connsiteY2494" fmla="*/ 3638854 h 5756219"/>
              <a:gd name="connsiteX2495" fmla="*/ 353287 w 6226010"/>
              <a:gd name="connsiteY2495" fmla="*/ 3630701 h 5756219"/>
              <a:gd name="connsiteX2496" fmla="*/ 350569 w 6226010"/>
              <a:gd name="connsiteY2496" fmla="*/ 3657877 h 5756219"/>
              <a:gd name="connsiteX2497" fmla="*/ 410357 w 6226010"/>
              <a:gd name="connsiteY2497" fmla="*/ 3649724 h 5756219"/>
              <a:gd name="connsiteX2498" fmla="*/ 402204 w 6226010"/>
              <a:gd name="connsiteY2498" fmla="*/ 3742122 h 5756219"/>
              <a:gd name="connsiteX2499" fmla="*/ 377745 w 6226010"/>
              <a:gd name="connsiteY2499" fmla="*/ 3750275 h 5756219"/>
              <a:gd name="connsiteX2500" fmla="*/ 410357 w 6226010"/>
              <a:gd name="connsiteY2500" fmla="*/ 3804627 h 5756219"/>
              <a:gd name="connsiteX2501" fmla="*/ 467426 w 6226010"/>
              <a:gd name="connsiteY2501" fmla="*/ 3801909 h 5756219"/>
              <a:gd name="connsiteX2502" fmla="*/ 475579 w 6226010"/>
              <a:gd name="connsiteY2502" fmla="*/ 3826368 h 5756219"/>
              <a:gd name="connsiteX2503" fmla="*/ 502755 w 6226010"/>
              <a:gd name="connsiteY2503" fmla="*/ 3831803 h 5756219"/>
              <a:gd name="connsiteX2504" fmla="*/ 505472 w 6226010"/>
              <a:gd name="connsiteY2504" fmla="*/ 3872567 h 5756219"/>
              <a:gd name="connsiteX2505" fmla="*/ 557107 w 6226010"/>
              <a:gd name="connsiteY2505" fmla="*/ 3829085 h 5756219"/>
              <a:gd name="connsiteX2506" fmla="*/ 510907 w 6226010"/>
              <a:gd name="connsiteY2506" fmla="*/ 3818215 h 5756219"/>
              <a:gd name="connsiteX2507" fmla="*/ 467426 w 6226010"/>
              <a:gd name="connsiteY2507" fmla="*/ 3733970 h 5756219"/>
              <a:gd name="connsiteX2508" fmla="*/ 524495 w 6226010"/>
              <a:gd name="connsiteY2508" fmla="*/ 3720382 h 5756219"/>
              <a:gd name="connsiteX2509" fmla="*/ 464708 w 6226010"/>
              <a:gd name="connsiteY2509" fmla="*/ 3625266 h 5756219"/>
              <a:gd name="connsiteX2510" fmla="*/ 437532 w 6226010"/>
              <a:gd name="connsiteY2510" fmla="*/ 3630701 h 5756219"/>
              <a:gd name="connsiteX2511" fmla="*/ 399486 w 6226010"/>
              <a:gd name="connsiteY2511" fmla="*/ 3584502 h 5756219"/>
              <a:gd name="connsiteX2512" fmla="*/ 445685 w 6226010"/>
              <a:gd name="connsiteY2512" fmla="*/ 3549173 h 5756219"/>
              <a:gd name="connsiteX2513" fmla="*/ 432097 w 6226010"/>
              <a:gd name="connsiteY2513" fmla="*/ 3589937 h 5756219"/>
              <a:gd name="connsiteX2514" fmla="*/ 464708 w 6226010"/>
              <a:gd name="connsiteY2514" fmla="*/ 3486669 h 5756219"/>
              <a:gd name="connsiteX2515" fmla="*/ 461991 w 6226010"/>
              <a:gd name="connsiteY2515" fmla="*/ 3429599 h 5756219"/>
              <a:gd name="connsiteX2516" fmla="*/ 426662 w 6226010"/>
              <a:gd name="connsiteY2516" fmla="*/ 3388835 h 5756219"/>
              <a:gd name="connsiteX2517" fmla="*/ 622329 w 6226010"/>
              <a:gd name="connsiteY2517" fmla="*/ 3377965 h 5756219"/>
              <a:gd name="connsiteX2518" fmla="*/ 581565 w 6226010"/>
              <a:gd name="connsiteY2518" fmla="*/ 3388835 h 5756219"/>
              <a:gd name="connsiteX2519" fmla="*/ 578847 w 6226010"/>
              <a:gd name="connsiteY2519" fmla="*/ 3410576 h 5756219"/>
              <a:gd name="connsiteX2520" fmla="*/ 614176 w 6226010"/>
              <a:gd name="connsiteY2520" fmla="*/ 3486669 h 5756219"/>
              <a:gd name="connsiteX2521" fmla="*/ 619611 w 6226010"/>
              <a:gd name="connsiteY2521" fmla="*/ 3456775 h 5756219"/>
              <a:gd name="connsiteX2522" fmla="*/ 644070 w 6226010"/>
              <a:gd name="connsiteY2522" fmla="*/ 3437752 h 5756219"/>
              <a:gd name="connsiteX2523" fmla="*/ 622329 w 6226010"/>
              <a:gd name="connsiteY2523" fmla="*/ 3377965 h 5756219"/>
              <a:gd name="connsiteX2524" fmla="*/ 1641428 w 6226010"/>
              <a:gd name="connsiteY2524" fmla="*/ 3375248 h 5756219"/>
              <a:gd name="connsiteX2525" fmla="*/ 1655016 w 6226010"/>
              <a:gd name="connsiteY2525" fmla="*/ 3375248 h 5756219"/>
              <a:gd name="connsiteX2526" fmla="*/ 1652298 w 6226010"/>
              <a:gd name="connsiteY2526" fmla="*/ 3413295 h 5756219"/>
              <a:gd name="connsiteX2527" fmla="*/ 1641428 w 6226010"/>
              <a:gd name="connsiteY2527" fmla="*/ 3467647 h 5756219"/>
              <a:gd name="connsiteX2528" fmla="*/ 1614251 w 6226010"/>
              <a:gd name="connsiteY2528" fmla="*/ 3462212 h 5756219"/>
              <a:gd name="connsiteX2529" fmla="*/ 1595228 w 6226010"/>
              <a:gd name="connsiteY2529" fmla="*/ 3462212 h 5756219"/>
              <a:gd name="connsiteX2530" fmla="*/ 1581640 w 6226010"/>
              <a:gd name="connsiteY2530" fmla="*/ 3456777 h 5756219"/>
              <a:gd name="connsiteX2531" fmla="*/ 1559899 w 6226010"/>
              <a:gd name="connsiteY2531" fmla="*/ 3459494 h 5756219"/>
              <a:gd name="connsiteX2532" fmla="*/ 1557181 w 6226010"/>
              <a:gd name="connsiteY2532" fmla="*/ 3456777 h 5756219"/>
              <a:gd name="connsiteX2533" fmla="*/ 1540876 w 6226010"/>
              <a:gd name="connsiteY2533" fmla="*/ 3454059 h 5756219"/>
              <a:gd name="connsiteX2534" fmla="*/ 1532723 w 6226010"/>
              <a:gd name="connsiteY2534" fmla="*/ 3445906 h 5756219"/>
              <a:gd name="connsiteX2535" fmla="*/ 1532723 w 6226010"/>
              <a:gd name="connsiteY2535" fmla="*/ 3424165 h 5756219"/>
              <a:gd name="connsiteX2536" fmla="*/ 1559899 w 6226010"/>
              <a:gd name="connsiteY2536" fmla="*/ 3396989 h 5756219"/>
              <a:gd name="connsiteX2537" fmla="*/ 1587075 w 6226010"/>
              <a:gd name="connsiteY2537" fmla="*/ 3394272 h 5756219"/>
              <a:gd name="connsiteX2538" fmla="*/ 1587075 w 6226010"/>
              <a:gd name="connsiteY2538" fmla="*/ 3391554 h 5756219"/>
              <a:gd name="connsiteX2539" fmla="*/ 1597945 w 6226010"/>
              <a:gd name="connsiteY2539" fmla="*/ 3388837 h 5756219"/>
              <a:gd name="connsiteX2540" fmla="*/ 1625121 w 6226010"/>
              <a:gd name="connsiteY2540" fmla="*/ 3388837 h 5756219"/>
              <a:gd name="connsiteX2541" fmla="*/ 1641428 w 6226010"/>
              <a:gd name="connsiteY2541" fmla="*/ 3375248 h 5756219"/>
              <a:gd name="connsiteX2542" fmla="*/ 4622629 w 6226010"/>
              <a:gd name="connsiteY2542" fmla="*/ 3372530 h 5756219"/>
              <a:gd name="connsiteX2543" fmla="*/ 4592735 w 6226010"/>
              <a:gd name="connsiteY2543" fmla="*/ 3402423 h 5756219"/>
              <a:gd name="connsiteX2544" fmla="*/ 4625345 w 6226010"/>
              <a:gd name="connsiteY2544" fmla="*/ 3402423 h 5756219"/>
              <a:gd name="connsiteX2545" fmla="*/ 4617193 w 6226010"/>
              <a:gd name="connsiteY2545" fmla="*/ 3386118 h 5756219"/>
              <a:gd name="connsiteX2546" fmla="*/ 4622629 w 6226010"/>
              <a:gd name="connsiteY2546" fmla="*/ 3372530 h 5756219"/>
              <a:gd name="connsiteX2547" fmla="*/ 4576429 w 6226010"/>
              <a:gd name="connsiteY2547" fmla="*/ 3369812 h 5756219"/>
              <a:gd name="connsiteX2548" fmla="*/ 4562841 w 6226010"/>
              <a:gd name="connsiteY2548" fmla="*/ 3386118 h 5756219"/>
              <a:gd name="connsiteX2549" fmla="*/ 4587299 w 6226010"/>
              <a:gd name="connsiteY2549" fmla="*/ 3386118 h 5756219"/>
              <a:gd name="connsiteX2550" fmla="*/ 866912 w 6226010"/>
              <a:gd name="connsiteY2550" fmla="*/ 3358942 h 5756219"/>
              <a:gd name="connsiteX2551" fmla="*/ 834301 w 6226010"/>
              <a:gd name="connsiteY2551" fmla="*/ 3402423 h 5756219"/>
              <a:gd name="connsiteX2552" fmla="*/ 888653 w 6226010"/>
              <a:gd name="connsiteY2552" fmla="*/ 3418729 h 5756219"/>
              <a:gd name="connsiteX2553" fmla="*/ 866912 w 6226010"/>
              <a:gd name="connsiteY2553" fmla="*/ 3358942 h 5756219"/>
              <a:gd name="connsiteX2554" fmla="*/ 1690344 w 6226010"/>
              <a:gd name="connsiteY2554" fmla="*/ 3353507 h 5756219"/>
              <a:gd name="connsiteX2555" fmla="*/ 1693061 w 6226010"/>
              <a:gd name="connsiteY2555" fmla="*/ 3353507 h 5756219"/>
              <a:gd name="connsiteX2556" fmla="*/ 1714802 w 6226010"/>
              <a:gd name="connsiteY2556" fmla="*/ 3380684 h 5756219"/>
              <a:gd name="connsiteX2557" fmla="*/ 1676756 w 6226010"/>
              <a:gd name="connsiteY2557" fmla="*/ 3424165 h 5756219"/>
              <a:gd name="connsiteX2558" fmla="*/ 1674038 w 6226010"/>
              <a:gd name="connsiteY2558" fmla="*/ 3369812 h 5756219"/>
              <a:gd name="connsiteX2559" fmla="*/ 1690344 w 6226010"/>
              <a:gd name="connsiteY2559" fmla="*/ 3353507 h 5756219"/>
              <a:gd name="connsiteX2560" fmla="*/ 4617193 w 6226010"/>
              <a:gd name="connsiteY2560" fmla="*/ 3348071 h 5756219"/>
              <a:gd name="connsiteX2561" fmla="*/ 4617193 w 6226010"/>
              <a:gd name="connsiteY2561" fmla="*/ 3364377 h 5756219"/>
              <a:gd name="connsiteX2562" fmla="*/ 4633499 w 6226010"/>
              <a:gd name="connsiteY2562" fmla="*/ 3364377 h 5756219"/>
              <a:gd name="connsiteX2563" fmla="*/ 4633499 w 6226010"/>
              <a:gd name="connsiteY2563" fmla="*/ 3348071 h 5756219"/>
              <a:gd name="connsiteX2564" fmla="*/ 1486524 w 6226010"/>
              <a:gd name="connsiteY2564" fmla="*/ 3337201 h 5756219"/>
              <a:gd name="connsiteX2565" fmla="*/ 1516419 w 6226010"/>
              <a:gd name="connsiteY2565" fmla="*/ 3388836 h 5756219"/>
              <a:gd name="connsiteX2566" fmla="*/ 1513701 w 6226010"/>
              <a:gd name="connsiteY2566" fmla="*/ 3429600 h 5756219"/>
              <a:gd name="connsiteX2567" fmla="*/ 1481089 w 6226010"/>
              <a:gd name="connsiteY2567" fmla="*/ 3421447 h 5756219"/>
              <a:gd name="connsiteX2568" fmla="*/ 1475654 w 6226010"/>
              <a:gd name="connsiteY2568" fmla="*/ 3402424 h 5756219"/>
              <a:gd name="connsiteX2569" fmla="*/ 1464784 w 6226010"/>
              <a:gd name="connsiteY2569" fmla="*/ 3394271 h 5756219"/>
              <a:gd name="connsiteX2570" fmla="*/ 1459348 w 6226010"/>
              <a:gd name="connsiteY2570" fmla="*/ 3394271 h 5756219"/>
              <a:gd name="connsiteX2571" fmla="*/ 1456631 w 6226010"/>
              <a:gd name="connsiteY2571" fmla="*/ 3388836 h 5756219"/>
              <a:gd name="connsiteX2572" fmla="*/ 1448478 w 6226010"/>
              <a:gd name="connsiteY2572" fmla="*/ 3388836 h 5756219"/>
              <a:gd name="connsiteX2573" fmla="*/ 1443043 w 6226010"/>
              <a:gd name="connsiteY2573" fmla="*/ 3380683 h 5756219"/>
              <a:gd name="connsiteX2574" fmla="*/ 1445760 w 6226010"/>
              <a:gd name="connsiteY2574" fmla="*/ 3367094 h 5756219"/>
              <a:gd name="connsiteX2575" fmla="*/ 1456631 w 6226010"/>
              <a:gd name="connsiteY2575" fmla="*/ 3361659 h 5756219"/>
              <a:gd name="connsiteX2576" fmla="*/ 1470219 w 6226010"/>
              <a:gd name="connsiteY2576" fmla="*/ 3345353 h 5756219"/>
              <a:gd name="connsiteX2577" fmla="*/ 1486524 w 6226010"/>
              <a:gd name="connsiteY2577" fmla="*/ 3337201 h 5756219"/>
              <a:gd name="connsiteX2578" fmla="*/ 4530231 w 6226010"/>
              <a:gd name="connsiteY2578" fmla="*/ 3329048 h 5756219"/>
              <a:gd name="connsiteX2579" fmla="*/ 4513925 w 6226010"/>
              <a:gd name="connsiteY2579" fmla="*/ 3331766 h 5756219"/>
              <a:gd name="connsiteX2580" fmla="*/ 4530231 w 6226010"/>
              <a:gd name="connsiteY2580" fmla="*/ 3348071 h 5756219"/>
              <a:gd name="connsiteX2581" fmla="*/ 4609041 w 6226010"/>
              <a:gd name="connsiteY2581" fmla="*/ 3323613 h 5756219"/>
              <a:gd name="connsiteX2582" fmla="*/ 4592735 w 6226010"/>
              <a:gd name="connsiteY2582" fmla="*/ 3339919 h 5756219"/>
              <a:gd name="connsiteX2583" fmla="*/ 4609041 w 6226010"/>
              <a:gd name="connsiteY2583" fmla="*/ 3348071 h 5756219"/>
              <a:gd name="connsiteX2584" fmla="*/ 4617193 w 6226010"/>
              <a:gd name="connsiteY2584" fmla="*/ 3334484 h 5756219"/>
              <a:gd name="connsiteX2585" fmla="*/ 2386049 w 6226010"/>
              <a:gd name="connsiteY2585" fmla="*/ 3320896 h 5756219"/>
              <a:gd name="connsiteX2586" fmla="*/ 2402354 w 6226010"/>
              <a:gd name="connsiteY2586" fmla="*/ 3323613 h 5756219"/>
              <a:gd name="connsiteX2587" fmla="*/ 2402354 w 6226010"/>
              <a:gd name="connsiteY2587" fmla="*/ 3326331 h 5756219"/>
              <a:gd name="connsiteX2588" fmla="*/ 2426813 w 6226010"/>
              <a:gd name="connsiteY2588" fmla="*/ 3372531 h 5756219"/>
              <a:gd name="connsiteX2589" fmla="*/ 2424095 w 6226010"/>
              <a:gd name="connsiteY2589" fmla="*/ 3386119 h 5756219"/>
              <a:gd name="connsiteX2590" fmla="*/ 2424095 w 6226010"/>
              <a:gd name="connsiteY2590" fmla="*/ 3388837 h 5756219"/>
              <a:gd name="connsiteX2591" fmla="*/ 2410507 w 6226010"/>
              <a:gd name="connsiteY2591" fmla="*/ 3358942 h 5756219"/>
              <a:gd name="connsiteX2592" fmla="*/ 2388766 w 6226010"/>
              <a:gd name="connsiteY2592" fmla="*/ 3334484 h 5756219"/>
              <a:gd name="connsiteX2593" fmla="*/ 2386049 w 6226010"/>
              <a:gd name="connsiteY2593" fmla="*/ 3320896 h 5756219"/>
              <a:gd name="connsiteX2594" fmla="*/ 4693286 w 6226010"/>
              <a:gd name="connsiteY2594" fmla="*/ 3310025 h 5756219"/>
              <a:gd name="connsiteX2595" fmla="*/ 4682415 w 6226010"/>
              <a:gd name="connsiteY2595" fmla="*/ 3339919 h 5756219"/>
              <a:gd name="connsiteX2596" fmla="*/ 4698721 w 6226010"/>
              <a:gd name="connsiteY2596" fmla="*/ 3339919 h 5756219"/>
              <a:gd name="connsiteX2597" fmla="*/ 4666109 w 6226010"/>
              <a:gd name="connsiteY2597" fmla="*/ 3364377 h 5756219"/>
              <a:gd name="connsiteX2598" fmla="*/ 4674263 w 6226010"/>
              <a:gd name="connsiteY2598" fmla="*/ 3377965 h 5756219"/>
              <a:gd name="connsiteX2599" fmla="*/ 4660675 w 6226010"/>
              <a:gd name="connsiteY2599" fmla="*/ 3394270 h 5756219"/>
              <a:gd name="connsiteX2600" fmla="*/ 4638933 w 6226010"/>
              <a:gd name="connsiteY2600" fmla="*/ 3402423 h 5756219"/>
              <a:gd name="connsiteX2601" fmla="*/ 4676981 w 6226010"/>
              <a:gd name="connsiteY2601" fmla="*/ 3416011 h 5756219"/>
              <a:gd name="connsiteX2602" fmla="*/ 4693286 w 6226010"/>
              <a:gd name="connsiteY2602" fmla="*/ 3402423 h 5756219"/>
              <a:gd name="connsiteX2603" fmla="*/ 4690569 w 6226010"/>
              <a:gd name="connsiteY2603" fmla="*/ 3369812 h 5756219"/>
              <a:gd name="connsiteX2604" fmla="*/ 4696004 w 6226010"/>
              <a:gd name="connsiteY2604" fmla="*/ 3386118 h 5756219"/>
              <a:gd name="connsiteX2605" fmla="*/ 4717745 w 6226010"/>
              <a:gd name="connsiteY2605" fmla="*/ 3356224 h 5756219"/>
              <a:gd name="connsiteX2606" fmla="*/ 4742203 w 6226010"/>
              <a:gd name="connsiteY2606" fmla="*/ 3353507 h 5756219"/>
              <a:gd name="connsiteX2607" fmla="*/ 4628063 w 6226010"/>
              <a:gd name="connsiteY2607" fmla="*/ 3310025 h 5756219"/>
              <a:gd name="connsiteX2608" fmla="*/ 4652521 w 6226010"/>
              <a:gd name="connsiteY2608" fmla="*/ 3331766 h 5756219"/>
              <a:gd name="connsiteX2609" fmla="*/ 4655239 w 6226010"/>
              <a:gd name="connsiteY2609" fmla="*/ 3356224 h 5756219"/>
              <a:gd name="connsiteX2610" fmla="*/ 4676981 w 6226010"/>
              <a:gd name="connsiteY2610" fmla="*/ 3331766 h 5756219"/>
              <a:gd name="connsiteX2611" fmla="*/ 4655239 w 6226010"/>
              <a:gd name="connsiteY2611" fmla="*/ 3331766 h 5756219"/>
              <a:gd name="connsiteX2612" fmla="*/ 4663393 w 6226010"/>
              <a:gd name="connsiteY2612" fmla="*/ 3315460 h 5756219"/>
              <a:gd name="connsiteX2613" fmla="*/ 4383481 w 6226010"/>
              <a:gd name="connsiteY2613" fmla="*/ 3310025 h 5756219"/>
              <a:gd name="connsiteX2614" fmla="*/ 4399785 w 6226010"/>
              <a:gd name="connsiteY2614" fmla="*/ 3326331 h 5756219"/>
              <a:gd name="connsiteX2615" fmla="*/ 4402503 w 6226010"/>
              <a:gd name="connsiteY2615" fmla="*/ 3310025 h 5756219"/>
              <a:gd name="connsiteX2616" fmla="*/ 4462291 w 6226010"/>
              <a:gd name="connsiteY2616" fmla="*/ 3299155 h 5756219"/>
              <a:gd name="connsiteX2617" fmla="*/ 4440549 w 6226010"/>
              <a:gd name="connsiteY2617" fmla="*/ 3320896 h 5756219"/>
              <a:gd name="connsiteX2618" fmla="*/ 4465009 w 6226010"/>
              <a:gd name="connsiteY2618" fmla="*/ 3323613 h 5756219"/>
              <a:gd name="connsiteX2619" fmla="*/ 3024683 w 6226010"/>
              <a:gd name="connsiteY2619" fmla="*/ 3293720 h 5756219"/>
              <a:gd name="connsiteX2620" fmla="*/ 3021965 w 6226010"/>
              <a:gd name="connsiteY2620" fmla="*/ 3312743 h 5756219"/>
              <a:gd name="connsiteX2621" fmla="*/ 3040989 w 6226010"/>
              <a:gd name="connsiteY2621" fmla="*/ 3312743 h 5756219"/>
              <a:gd name="connsiteX2622" fmla="*/ 3035553 w 6226010"/>
              <a:gd name="connsiteY2622" fmla="*/ 3301872 h 5756219"/>
              <a:gd name="connsiteX2623" fmla="*/ 3024683 w 6226010"/>
              <a:gd name="connsiteY2623" fmla="*/ 3293720 h 5756219"/>
              <a:gd name="connsiteX2624" fmla="*/ 4508489 w 6226010"/>
              <a:gd name="connsiteY2624" fmla="*/ 3285567 h 5756219"/>
              <a:gd name="connsiteX2625" fmla="*/ 4508489 w 6226010"/>
              <a:gd name="connsiteY2625" fmla="*/ 3301872 h 5756219"/>
              <a:gd name="connsiteX2626" fmla="*/ 4524795 w 6226010"/>
              <a:gd name="connsiteY2626" fmla="*/ 3285567 h 5756219"/>
              <a:gd name="connsiteX2627" fmla="*/ 595153 w 6226010"/>
              <a:gd name="connsiteY2627" fmla="*/ 3274696 h 5756219"/>
              <a:gd name="connsiteX2628" fmla="*/ 546236 w 6226010"/>
              <a:gd name="connsiteY2628" fmla="*/ 3282849 h 5756219"/>
              <a:gd name="connsiteX2629" fmla="*/ 540801 w 6226010"/>
              <a:gd name="connsiteY2629" fmla="*/ 3348071 h 5756219"/>
              <a:gd name="connsiteX2630" fmla="*/ 584283 w 6226010"/>
              <a:gd name="connsiteY2630" fmla="*/ 3323613 h 5756219"/>
              <a:gd name="connsiteX2631" fmla="*/ 603306 w 6226010"/>
              <a:gd name="connsiteY2631" fmla="*/ 3326331 h 5756219"/>
              <a:gd name="connsiteX2632" fmla="*/ 595153 w 6226010"/>
              <a:gd name="connsiteY2632" fmla="*/ 3274696 h 5756219"/>
              <a:gd name="connsiteX2633" fmla="*/ 4532947 w 6226010"/>
              <a:gd name="connsiteY2633" fmla="*/ 3271979 h 5756219"/>
              <a:gd name="connsiteX2634" fmla="*/ 4532947 w 6226010"/>
              <a:gd name="connsiteY2634" fmla="*/ 3293720 h 5756219"/>
              <a:gd name="connsiteX2635" fmla="*/ 4549253 w 6226010"/>
              <a:gd name="connsiteY2635" fmla="*/ 3285567 h 5756219"/>
              <a:gd name="connsiteX2636" fmla="*/ 4407939 w 6226010"/>
              <a:gd name="connsiteY2636" fmla="*/ 3261108 h 5756219"/>
              <a:gd name="connsiteX2637" fmla="*/ 4394351 w 6226010"/>
              <a:gd name="connsiteY2637" fmla="*/ 3277414 h 5756219"/>
              <a:gd name="connsiteX2638" fmla="*/ 4418809 w 6226010"/>
              <a:gd name="connsiteY2638" fmla="*/ 3277414 h 5756219"/>
              <a:gd name="connsiteX2639" fmla="*/ 946062 w 6226010"/>
              <a:gd name="connsiteY2639" fmla="*/ 3256692 h 5756219"/>
              <a:gd name="connsiteX2640" fmla="*/ 910394 w 6226010"/>
              <a:gd name="connsiteY2640" fmla="*/ 3266544 h 5756219"/>
              <a:gd name="connsiteX2641" fmla="*/ 967463 w 6226010"/>
              <a:gd name="connsiteY2641" fmla="*/ 3293720 h 5756219"/>
              <a:gd name="connsiteX2642" fmla="*/ 946062 w 6226010"/>
              <a:gd name="connsiteY2642" fmla="*/ 3256692 h 5756219"/>
              <a:gd name="connsiteX2643" fmla="*/ 4448703 w 6226010"/>
              <a:gd name="connsiteY2643" fmla="*/ 3252956 h 5756219"/>
              <a:gd name="connsiteX2644" fmla="*/ 4432397 w 6226010"/>
              <a:gd name="connsiteY2644" fmla="*/ 3269261 h 5756219"/>
              <a:gd name="connsiteX2645" fmla="*/ 4459573 w 6226010"/>
              <a:gd name="connsiteY2645" fmla="*/ 3269261 h 5756219"/>
              <a:gd name="connsiteX2646" fmla="*/ 755491 w 6226010"/>
              <a:gd name="connsiteY2646" fmla="*/ 3247520 h 5756219"/>
              <a:gd name="connsiteX2647" fmla="*/ 785385 w 6226010"/>
              <a:gd name="connsiteY2647" fmla="*/ 3307308 h 5756219"/>
              <a:gd name="connsiteX2648" fmla="*/ 758209 w 6226010"/>
              <a:gd name="connsiteY2648" fmla="*/ 3342636 h 5756219"/>
              <a:gd name="connsiteX2649" fmla="*/ 750056 w 6226010"/>
              <a:gd name="connsiteY2649" fmla="*/ 3337201 h 5756219"/>
              <a:gd name="connsiteX2650" fmla="*/ 744621 w 6226010"/>
              <a:gd name="connsiteY2650" fmla="*/ 3301872 h 5756219"/>
              <a:gd name="connsiteX2651" fmla="*/ 722880 w 6226010"/>
              <a:gd name="connsiteY2651" fmla="*/ 3339919 h 5756219"/>
              <a:gd name="connsiteX2652" fmla="*/ 747338 w 6226010"/>
              <a:gd name="connsiteY2652" fmla="*/ 3369812 h 5756219"/>
              <a:gd name="connsiteX2653" fmla="*/ 785385 w 6226010"/>
              <a:gd name="connsiteY2653" fmla="*/ 3345354 h 5756219"/>
              <a:gd name="connsiteX2654" fmla="*/ 796255 w 6226010"/>
              <a:gd name="connsiteY2654" fmla="*/ 3358942 h 5756219"/>
              <a:gd name="connsiteX2655" fmla="*/ 790820 w 6226010"/>
              <a:gd name="connsiteY2655" fmla="*/ 3426882 h 5756219"/>
              <a:gd name="connsiteX2656" fmla="*/ 758209 w 6226010"/>
              <a:gd name="connsiteY2656" fmla="*/ 3432317 h 5756219"/>
              <a:gd name="connsiteX2657" fmla="*/ 731033 w 6226010"/>
              <a:gd name="connsiteY2657" fmla="*/ 3388835 h 5756219"/>
              <a:gd name="connsiteX2658" fmla="*/ 728315 w 6226010"/>
              <a:gd name="connsiteY2658" fmla="*/ 3429599 h 5756219"/>
              <a:gd name="connsiteX2659" fmla="*/ 684834 w 6226010"/>
              <a:gd name="connsiteY2659" fmla="*/ 3407858 h 5756219"/>
              <a:gd name="connsiteX2660" fmla="*/ 682116 w 6226010"/>
              <a:gd name="connsiteY2660" fmla="*/ 3435034 h 5756219"/>
              <a:gd name="connsiteX2661" fmla="*/ 646787 w 6226010"/>
              <a:gd name="connsiteY2661" fmla="*/ 3426882 h 5756219"/>
              <a:gd name="connsiteX2662" fmla="*/ 603306 w 6226010"/>
              <a:gd name="connsiteY2662" fmla="*/ 3502974 h 5756219"/>
              <a:gd name="connsiteX2663" fmla="*/ 595153 w 6226010"/>
              <a:gd name="connsiteY2663" fmla="*/ 3516562 h 5756219"/>
              <a:gd name="connsiteX2664" fmla="*/ 559824 w 6226010"/>
              <a:gd name="connsiteY2664" fmla="*/ 3500256 h 5756219"/>
              <a:gd name="connsiteX2665" fmla="*/ 559824 w 6226010"/>
              <a:gd name="connsiteY2665" fmla="*/ 3617113 h 5756219"/>
              <a:gd name="connsiteX2666" fmla="*/ 502755 w 6226010"/>
              <a:gd name="connsiteY2666" fmla="*/ 3622548 h 5756219"/>
              <a:gd name="connsiteX2667" fmla="*/ 543519 w 6226010"/>
              <a:gd name="connsiteY2667" fmla="*/ 3682335 h 5756219"/>
              <a:gd name="connsiteX2668" fmla="*/ 562542 w 6226010"/>
              <a:gd name="connsiteY2668" fmla="*/ 3668748 h 5756219"/>
              <a:gd name="connsiteX2669" fmla="*/ 576130 w 6226010"/>
              <a:gd name="connsiteY2669" fmla="*/ 3742122 h 5756219"/>
              <a:gd name="connsiteX2670" fmla="*/ 603306 w 6226010"/>
              <a:gd name="connsiteY2670" fmla="*/ 3712229 h 5756219"/>
              <a:gd name="connsiteX2671" fmla="*/ 633199 w 6226010"/>
              <a:gd name="connsiteY2671" fmla="*/ 3733970 h 5756219"/>
              <a:gd name="connsiteX2672" fmla="*/ 600588 w 6226010"/>
              <a:gd name="connsiteY2672" fmla="*/ 3649724 h 5756219"/>
              <a:gd name="connsiteX2673" fmla="*/ 611458 w 6226010"/>
              <a:gd name="connsiteY2673" fmla="*/ 3587220 h 5756219"/>
              <a:gd name="connsiteX2674" fmla="*/ 633199 w 6226010"/>
              <a:gd name="connsiteY2674" fmla="*/ 3589937 h 5756219"/>
              <a:gd name="connsiteX2675" fmla="*/ 671246 w 6226010"/>
              <a:gd name="connsiteY2675" fmla="*/ 3530150 h 5756219"/>
              <a:gd name="connsiteX2676" fmla="*/ 692986 w 6226010"/>
              <a:gd name="connsiteY2676" fmla="*/ 3562761 h 5756219"/>
              <a:gd name="connsiteX2677" fmla="*/ 654940 w 6226010"/>
              <a:gd name="connsiteY2677" fmla="*/ 3611678 h 5756219"/>
              <a:gd name="connsiteX2678" fmla="*/ 722880 w 6226010"/>
              <a:gd name="connsiteY2678" fmla="*/ 3581784 h 5756219"/>
              <a:gd name="connsiteX2679" fmla="*/ 736468 w 6226010"/>
              <a:gd name="connsiteY2679" fmla="*/ 3636136 h 5756219"/>
              <a:gd name="connsiteX2680" fmla="*/ 687551 w 6226010"/>
              <a:gd name="connsiteY2680" fmla="*/ 3630701 h 5756219"/>
              <a:gd name="connsiteX2681" fmla="*/ 717445 w 6226010"/>
              <a:gd name="connsiteY2681" fmla="*/ 3671465 h 5756219"/>
              <a:gd name="connsiteX2682" fmla="*/ 701139 w 6226010"/>
              <a:gd name="connsiteY2682" fmla="*/ 3676900 h 5756219"/>
              <a:gd name="connsiteX2683" fmla="*/ 709292 w 6226010"/>
              <a:gd name="connsiteY2683" fmla="*/ 3698641 h 5756219"/>
              <a:gd name="connsiteX2684" fmla="*/ 755491 w 6226010"/>
              <a:gd name="connsiteY2684" fmla="*/ 3592655 h 5756219"/>
              <a:gd name="connsiteX2685" fmla="*/ 779949 w 6226010"/>
              <a:gd name="connsiteY2685" fmla="*/ 3527432 h 5756219"/>
              <a:gd name="connsiteX2686" fmla="*/ 750056 w 6226010"/>
              <a:gd name="connsiteY2686" fmla="*/ 3511127 h 5756219"/>
              <a:gd name="connsiteX2687" fmla="*/ 744621 w 6226010"/>
              <a:gd name="connsiteY2687" fmla="*/ 3481233 h 5756219"/>
              <a:gd name="connsiteX2688" fmla="*/ 763644 w 6226010"/>
              <a:gd name="connsiteY2688" fmla="*/ 3478516 h 5756219"/>
              <a:gd name="connsiteX2689" fmla="*/ 752773 w 6226010"/>
              <a:gd name="connsiteY2689" fmla="*/ 3440469 h 5756219"/>
              <a:gd name="connsiteX2690" fmla="*/ 842454 w 6226010"/>
              <a:gd name="connsiteY2690" fmla="*/ 3451340 h 5756219"/>
              <a:gd name="connsiteX2691" fmla="*/ 885935 w 6226010"/>
              <a:gd name="connsiteY2691" fmla="*/ 3543738 h 5756219"/>
              <a:gd name="connsiteX2692" fmla="*/ 793537 w 6226010"/>
              <a:gd name="connsiteY2692" fmla="*/ 3432317 h 5756219"/>
              <a:gd name="connsiteX2693" fmla="*/ 801690 w 6226010"/>
              <a:gd name="connsiteY2693" fmla="*/ 3334484 h 5756219"/>
              <a:gd name="connsiteX2694" fmla="*/ 828866 w 6226010"/>
              <a:gd name="connsiteY2694" fmla="*/ 3299155 h 5756219"/>
              <a:gd name="connsiteX2695" fmla="*/ 815278 w 6226010"/>
              <a:gd name="connsiteY2695" fmla="*/ 3304590 h 5756219"/>
              <a:gd name="connsiteX2696" fmla="*/ 798972 w 6226010"/>
              <a:gd name="connsiteY2696" fmla="*/ 3274696 h 5756219"/>
              <a:gd name="connsiteX2697" fmla="*/ 782667 w 6226010"/>
              <a:gd name="connsiteY2697" fmla="*/ 3282849 h 5756219"/>
              <a:gd name="connsiteX2698" fmla="*/ 755491 w 6226010"/>
              <a:gd name="connsiteY2698" fmla="*/ 3247520 h 5756219"/>
              <a:gd name="connsiteX2699" fmla="*/ 4532947 w 6226010"/>
              <a:gd name="connsiteY2699" fmla="*/ 3242085 h 5756219"/>
              <a:gd name="connsiteX2700" fmla="*/ 4524795 w 6226010"/>
              <a:gd name="connsiteY2700" fmla="*/ 3255673 h 5756219"/>
              <a:gd name="connsiteX2701" fmla="*/ 4538383 w 6226010"/>
              <a:gd name="connsiteY2701" fmla="*/ 3263826 h 5756219"/>
              <a:gd name="connsiteX2702" fmla="*/ 4549253 w 6226010"/>
              <a:gd name="connsiteY2702" fmla="*/ 3255673 h 5756219"/>
              <a:gd name="connsiteX2703" fmla="*/ 4492183 w 6226010"/>
              <a:gd name="connsiteY2703" fmla="*/ 3239368 h 5756219"/>
              <a:gd name="connsiteX2704" fmla="*/ 4470443 w 6226010"/>
              <a:gd name="connsiteY2704" fmla="*/ 3261108 h 5756219"/>
              <a:gd name="connsiteX2705" fmla="*/ 4494901 w 6226010"/>
              <a:gd name="connsiteY2705" fmla="*/ 3263826 h 5756219"/>
              <a:gd name="connsiteX2706" fmla="*/ 4416091 w 6226010"/>
              <a:gd name="connsiteY2706" fmla="*/ 3225780 h 5756219"/>
              <a:gd name="connsiteX2707" fmla="*/ 4437833 w 6226010"/>
              <a:gd name="connsiteY2707" fmla="*/ 3247520 h 5756219"/>
              <a:gd name="connsiteX2708" fmla="*/ 4416091 w 6226010"/>
              <a:gd name="connsiteY2708" fmla="*/ 3225780 h 5756219"/>
              <a:gd name="connsiteX2709" fmla="*/ 1758284 w 6226010"/>
              <a:gd name="connsiteY2709" fmla="*/ 3206757 h 5756219"/>
              <a:gd name="connsiteX2710" fmla="*/ 1761002 w 6226010"/>
              <a:gd name="connsiteY2710" fmla="*/ 3206757 h 5756219"/>
              <a:gd name="connsiteX2711" fmla="*/ 1761002 w 6226010"/>
              <a:gd name="connsiteY2711" fmla="*/ 3231215 h 5756219"/>
              <a:gd name="connsiteX2712" fmla="*/ 1725672 w 6226010"/>
              <a:gd name="connsiteY2712" fmla="*/ 3274697 h 5756219"/>
              <a:gd name="connsiteX2713" fmla="*/ 1712084 w 6226010"/>
              <a:gd name="connsiteY2713" fmla="*/ 3282849 h 5756219"/>
              <a:gd name="connsiteX2714" fmla="*/ 1706649 w 6226010"/>
              <a:gd name="connsiteY2714" fmla="*/ 3304590 h 5756219"/>
              <a:gd name="connsiteX2715" fmla="*/ 1676755 w 6226010"/>
              <a:gd name="connsiteY2715" fmla="*/ 3342636 h 5756219"/>
              <a:gd name="connsiteX2716" fmla="*/ 1674038 w 6226010"/>
              <a:gd name="connsiteY2716" fmla="*/ 3342636 h 5756219"/>
              <a:gd name="connsiteX2717" fmla="*/ 1717519 w 6226010"/>
              <a:gd name="connsiteY2717" fmla="*/ 3223062 h 5756219"/>
              <a:gd name="connsiteX2718" fmla="*/ 1758284 w 6226010"/>
              <a:gd name="connsiteY2718" fmla="*/ 3206757 h 5756219"/>
              <a:gd name="connsiteX2719" fmla="*/ 4432397 w 6226010"/>
              <a:gd name="connsiteY2719" fmla="*/ 3201321 h 5756219"/>
              <a:gd name="connsiteX2720" fmla="*/ 4432397 w 6226010"/>
              <a:gd name="connsiteY2720" fmla="*/ 3217627 h 5756219"/>
              <a:gd name="connsiteX2721" fmla="*/ 4448703 w 6226010"/>
              <a:gd name="connsiteY2721" fmla="*/ 3214909 h 5756219"/>
              <a:gd name="connsiteX2722" fmla="*/ 2206686 w 6226010"/>
              <a:gd name="connsiteY2722" fmla="*/ 3201321 h 5756219"/>
              <a:gd name="connsiteX2723" fmla="*/ 2198534 w 6226010"/>
              <a:gd name="connsiteY2723" fmla="*/ 3210078 h 5756219"/>
              <a:gd name="connsiteX2724" fmla="*/ 2198534 w 6226010"/>
              <a:gd name="connsiteY2724" fmla="*/ 3212192 h 5756219"/>
              <a:gd name="connsiteX2725" fmla="*/ 2202610 w 6226010"/>
              <a:gd name="connsiteY2725" fmla="*/ 3213550 h 5756219"/>
              <a:gd name="connsiteX2726" fmla="*/ 2204687 w 6226010"/>
              <a:gd name="connsiteY2726" fmla="*/ 3214243 h 5756219"/>
              <a:gd name="connsiteX2727" fmla="*/ 2209404 w 6226010"/>
              <a:gd name="connsiteY2727" fmla="*/ 3209474 h 5756219"/>
              <a:gd name="connsiteX2728" fmla="*/ 2209404 w 6226010"/>
              <a:gd name="connsiteY2728" fmla="*/ 3206757 h 5756219"/>
              <a:gd name="connsiteX2729" fmla="*/ 2206686 w 6226010"/>
              <a:gd name="connsiteY2729" fmla="*/ 3201321 h 5756219"/>
              <a:gd name="connsiteX2730" fmla="*/ 4554689 w 6226010"/>
              <a:gd name="connsiteY2730" fmla="*/ 3193169 h 5756219"/>
              <a:gd name="connsiteX2731" fmla="*/ 4532947 w 6226010"/>
              <a:gd name="connsiteY2731" fmla="*/ 3217627 h 5756219"/>
              <a:gd name="connsiteX2732" fmla="*/ 4532947 w 6226010"/>
              <a:gd name="connsiteY2732" fmla="*/ 3233932 h 5756219"/>
              <a:gd name="connsiteX2733" fmla="*/ 4554689 w 6226010"/>
              <a:gd name="connsiteY2733" fmla="*/ 3233932 h 5756219"/>
              <a:gd name="connsiteX2734" fmla="*/ 4554689 w 6226010"/>
              <a:gd name="connsiteY2734" fmla="*/ 3255673 h 5756219"/>
              <a:gd name="connsiteX2735" fmla="*/ 4562841 w 6226010"/>
              <a:gd name="connsiteY2735" fmla="*/ 3233932 h 5756219"/>
              <a:gd name="connsiteX2736" fmla="*/ 4579147 w 6226010"/>
              <a:gd name="connsiteY2736" fmla="*/ 3223062 h 5756219"/>
              <a:gd name="connsiteX2737" fmla="*/ 4562841 w 6226010"/>
              <a:gd name="connsiteY2737" fmla="*/ 3209474 h 5756219"/>
              <a:gd name="connsiteX2738" fmla="*/ 4554689 w 6226010"/>
              <a:gd name="connsiteY2738" fmla="*/ 3193169 h 5756219"/>
              <a:gd name="connsiteX2739" fmla="*/ 543519 w 6226010"/>
              <a:gd name="connsiteY2739" fmla="*/ 3190451 h 5756219"/>
              <a:gd name="connsiteX2740" fmla="*/ 497320 w 6226010"/>
              <a:gd name="connsiteY2740" fmla="*/ 3214909 h 5756219"/>
              <a:gd name="connsiteX2741" fmla="*/ 513625 w 6226010"/>
              <a:gd name="connsiteY2741" fmla="*/ 3231215 h 5756219"/>
              <a:gd name="connsiteX2742" fmla="*/ 502755 w 6226010"/>
              <a:gd name="connsiteY2742" fmla="*/ 3274696 h 5756219"/>
              <a:gd name="connsiteX2743" fmla="*/ 619611 w 6226010"/>
              <a:gd name="connsiteY2743" fmla="*/ 3258391 h 5756219"/>
              <a:gd name="connsiteX2744" fmla="*/ 616894 w 6226010"/>
              <a:gd name="connsiteY2744" fmla="*/ 3217627 h 5756219"/>
              <a:gd name="connsiteX2745" fmla="*/ 543519 w 6226010"/>
              <a:gd name="connsiteY2745" fmla="*/ 3190451 h 5756219"/>
              <a:gd name="connsiteX2746" fmla="*/ 1103343 w 6226010"/>
              <a:gd name="connsiteY2746" fmla="*/ 3187733 h 5756219"/>
              <a:gd name="connsiteX2747" fmla="*/ 1130519 w 6226010"/>
              <a:gd name="connsiteY2747" fmla="*/ 3250238 h 5756219"/>
              <a:gd name="connsiteX2748" fmla="*/ 1127801 w 6226010"/>
              <a:gd name="connsiteY2748" fmla="*/ 3187733 h 5756219"/>
              <a:gd name="connsiteX2749" fmla="*/ 1103343 w 6226010"/>
              <a:gd name="connsiteY2749" fmla="*/ 3187733 h 5756219"/>
              <a:gd name="connsiteX2750" fmla="*/ 1231070 w 6226010"/>
              <a:gd name="connsiteY2750" fmla="*/ 3179581 h 5756219"/>
              <a:gd name="connsiteX2751" fmla="*/ 1231070 w 6226010"/>
              <a:gd name="connsiteY2751" fmla="*/ 3212192 h 5756219"/>
              <a:gd name="connsiteX2752" fmla="*/ 1228352 w 6226010"/>
              <a:gd name="connsiteY2752" fmla="*/ 3228497 h 5756219"/>
              <a:gd name="connsiteX2753" fmla="*/ 1241940 w 6226010"/>
              <a:gd name="connsiteY2753" fmla="*/ 3261108 h 5756219"/>
              <a:gd name="connsiteX2754" fmla="*/ 1244658 w 6226010"/>
              <a:gd name="connsiteY2754" fmla="*/ 3274696 h 5756219"/>
              <a:gd name="connsiteX2755" fmla="*/ 1260964 w 6226010"/>
              <a:gd name="connsiteY2755" fmla="*/ 3291002 h 5756219"/>
              <a:gd name="connsiteX2756" fmla="*/ 1263681 w 6226010"/>
              <a:gd name="connsiteY2756" fmla="*/ 3304590 h 5756219"/>
              <a:gd name="connsiteX2757" fmla="*/ 1271834 w 6226010"/>
              <a:gd name="connsiteY2757" fmla="*/ 3310025 h 5756219"/>
              <a:gd name="connsiteX2758" fmla="*/ 1271834 w 6226010"/>
              <a:gd name="connsiteY2758" fmla="*/ 3315460 h 5756219"/>
              <a:gd name="connsiteX2759" fmla="*/ 1279987 w 6226010"/>
              <a:gd name="connsiteY2759" fmla="*/ 3315460 h 5756219"/>
              <a:gd name="connsiteX2760" fmla="*/ 1282704 w 6226010"/>
              <a:gd name="connsiteY2760" fmla="*/ 3320896 h 5756219"/>
              <a:gd name="connsiteX2761" fmla="*/ 1287868 w 6226010"/>
              <a:gd name="connsiteY2761" fmla="*/ 3320896 h 5756219"/>
              <a:gd name="connsiteX2762" fmla="*/ 1295982 w 6226010"/>
              <a:gd name="connsiteY2762" fmla="*/ 3325166 h 5756219"/>
              <a:gd name="connsiteX2763" fmla="*/ 1299010 w 6226010"/>
              <a:gd name="connsiteY2763" fmla="*/ 3327690 h 5756219"/>
              <a:gd name="connsiteX2764" fmla="*/ 1307163 w 6226010"/>
              <a:gd name="connsiteY2764" fmla="*/ 3334484 h 5756219"/>
              <a:gd name="connsiteX2765" fmla="*/ 1323468 w 6226010"/>
              <a:gd name="connsiteY2765" fmla="*/ 3334484 h 5756219"/>
              <a:gd name="connsiteX2766" fmla="*/ 1302067 w 6226010"/>
              <a:gd name="connsiteY2766" fmla="*/ 3328369 h 5756219"/>
              <a:gd name="connsiteX2767" fmla="*/ 1295982 w 6226010"/>
              <a:gd name="connsiteY2767" fmla="*/ 3325166 h 5756219"/>
              <a:gd name="connsiteX2768" fmla="*/ 1290857 w 6226010"/>
              <a:gd name="connsiteY2768" fmla="*/ 3320896 h 5756219"/>
              <a:gd name="connsiteX2769" fmla="*/ 1287868 w 6226010"/>
              <a:gd name="connsiteY2769" fmla="*/ 3320896 h 5756219"/>
              <a:gd name="connsiteX2770" fmla="*/ 1282704 w 6226010"/>
              <a:gd name="connsiteY2770" fmla="*/ 3318178 h 5756219"/>
              <a:gd name="connsiteX2771" fmla="*/ 1266399 w 6226010"/>
              <a:gd name="connsiteY2771" fmla="*/ 3261108 h 5756219"/>
              <a:gd name="connsiteX2772" fmla="*/ 1266399 w 6226010"/>
              <a:gd name="connsiteY2772" fmla="*/ 3236650 h 5756219"/>
              <a:gd name="connsiteX2773" fmla="*/ 1282704 w 6226010"/>
              <a:gd name="connsiteY2773" fmla="*/ 3231215 h 5756219"/>
              <a:gd name="connsiteX2774" fmla="*/ 1288140 w 6226010"/>
              <a:gd name="connsiteY2774" fmla="*/ 3225780 h 5756219"/>
              <a:gd name="connsiteX2775" fmla="*/ 1296292 w 6226010"/>
              <a:gd name="connsiteY2775" fmla="*/ 3225780 h 5756219"/>
              <a:gd name="connsiteX2776" fmla="*/ 1315315 w 6226010"/>
              <a:gd name="connsiteY2776" fmla="*/ 3209474 h 5756219"/>
              <a:gd name="connsiteX2777" fmla="*/ 1315315 w 6226010"/>
              <a:gd name="connsiteY2777" fmla="*/ 3206757 h 5756219"/>
              <a:gd name="connsiteX2778" fmla="*/ 1312598 w 6226010"/>
              <a:gd name="connsiteY2778" fmla="*/ 3201321 h 5756219"/>
              <a:gd name="connsiteX2779" fmla="*/ 1293575 w 6226010"/>
              <a:gd name="connsiteY2779" fmla="*/ 3212192 h 5756219"/>
              <a:gd name="connsiteX2780" fmla="*/ 1293575 w 6226010"/>
              <a:gd name="connsiteY2780" fmla="*/ 3214909 h 5756219"/>
              <a:gd name="connsiteX2781" fmla="*/ 1285422 w 6226010"/>
              <a:gd name="connsiteY2781" fmla="*/ 3214909 h 5756219"/>
              <a:gd name="connsiteX2782" fmla="*/ 1266399 w 6226010"/>
              <a:gd name="connsiteY2782" fmla="*/ 3223062 h 5756219"/>
              <a:gd name="connsiteX2783" fmla="*/ 1260964 w 6226010"/>
              <a:gd name="connsiteY2783" fmla="*/ 3182298 h 5756219"/>
              <a:gd name="connsiteX2784" fmla="*/ 1255528 w 6226010"/>
              <a:gd name="connsiteY2784" fmla="*/ 3185016 h 5756219"/>
              <a:gd name="connsiteX2785" fmla="*/ 1260964 w 6226010"/>
              <a:gd name="connsiteY2785" fmla="*/ 3206757 h 5756219"/>
              <a:gd name="connsiteX2786" fmla="*/ 1260964 w 6226010"/>
              <a:gd name="connsiteY2786" fmla="*/ 3255673 h 5756219"/>
              <a:gd name="connsiteX2787" fmla="*/ 1263681 w 6226010"/>
              <a:gd name="connsiteY2787" fmla="*/ 3282849 h 5756219"/>
              <a:gd name="connsiteX2788" fmla="*/ 1258246 w 6226010"/>
              <a:gd name="connsiteY2788" fmla="*/ 3285567 h 5756219"/>
              <a:gd name="connsiteX2789" fmla="*/ 1252811 w 6226010"/>
              <a:gd name="connsiteY2789" fmla="*/ 3277414 h 5756219"/>
              <a:gd name="connsiteX2790" fmla="*/ 1247376 w 6226010"/>
              <a:gd name="connsiteY2790" fmla="*/ 3261108 h 5756219"/>
              <a:gd name="connsiteX2791" fmla="*/ 1236505 w 6226010"/>
              <a:gd name="connsiteY2791" fmla="*/ 3236650 h 5756219"/>
              <a:gd name="connsiteX2792" fmla="*/ 1236505 w 6226010"/>
              <a:gd name="connsiteY2792" fmla="*/ 3217627 h 5756219"/>
              <a:gd name="connsiteX2793" fmla="*/ 1236505 w 6226010"/>
              <a:gd name="connsiteY2793" fmla="*/ 3193169 h 5756219"/>
              <a:gd name="connsiteX2794" fmla="*/ 1236505 w 6226010"/>
              <a:gd name="connsiteY2794" fmla="*/ 3179581 h 5756219"/>
              <a:gd name="connsiteX2795" fmla="*/ 1231070 w 6226010"/>
              <a:gd name="connsiteY2795" fmla="*/ 3179581 h 5756219"/>
              <a:gd name="connsiteX2796" fmla="*/ 2383776 w 6226010"/>
              <a:gd name="connsiteY2796" fmla="*/ 3176363 h 5756219"/>
              <a:gd name="connsiteX2797" fmla="*/ 2384053 w 6226010"/>
              <a:gd name="connsiteY2797" fmla="*/ 3186204 h 5756219"/>
              <a:gd name="connsiteX2798" fmla="*/ 2385203 w 6226010"/>
              <a:gd name="connsiteY2798" fmla="*/ 3197154 h 5756219"/>
              <a:gd name="connsiteX2799" fmla="*/ 2421377 w 6226010"/>
              <a:gd name="connsiteY2799" fmla="*/ 3171428 h 5756219"/>
              <a:gd name="connsiteX2800" fmla="*/ 2417671 w 6226010"/>
              <a:gd name="connsiteY2800" fmla="*/ 3175133 h 5756219"/>
              <a:gd name="connsiteX2801" fmla="*/ 2420836 w 6226010"/>
              <a:gd name="connsiteY2801" fmla="*/ 3175985 h 5756219"/>
              <a:gd name="connsiteX2802" fmla="*/ 4348151 w 6226010"/>
              <a:gd name="connsiteY2802" fmla="*/ 3155122 h 5756219"/>
              <a:gd name="connsiteX2803" fmla="*/ 4348151 w 6226010"/>
              <a:gd name="connsiteY2803" fmla="*/ 3171428 h 5756219"/>
              <a:gd name="connsiteX2804" fmla="*/ 4364457 w 6226010"/>
              <a:gd name="connsiteY2804" fmla="*/ 3155122 h 5756219"/>
              <a:gd name="connsiteX2805" fmla="*/ 4503055 w 6226010"/>
              <a:gd name="connsiteY2805" fmla="*/ 3149687 h 5756219"/>
              <a:gd name="connsiteX2806" fmla="*/ 4486749 w 6226010"/>
              <a:gd name="connsiteY2806" fmla="*/ 3171428 h 5756219"/>
              <a:gd name="connsiteX2807" fmla="*/ 4494901 w 6226010"/>
              <a:gd name="connsiteY2807" fmla="*/ 3179581 h 5756219"/>
              <a:gd name="connsiteX2808" fmla="*/ 4516643 w 6226010"/>
              <a:gd name="connsiteY2808" fmla="*/ 3171428 h 5756219"/>
              <a:gd name="connsiteX2809" fmla="*/ 4541101 w 6226010"/>
              <a:gd name="connsiteY2809" fmla="*/ 3171428 h 5756219"/>
              <a:gd name="connsiteX2810" fmla="*/ 4541101 w 6226010"/>
              <a:gd name="connsiteY2810" fmla="*/ 3163275 h 5756219"/>
              <a:gd name="connsiteX2811" fmla="*/ 4503055 w 6226010"/>
              <a:gd name="connsiteY2811" fmla="*/ 3149687 h 5756219"/>
              <a:gd name="connsiteX2812" fmla="*/ 932135 w 6226010"/>
              <a:gd name="connsiteY2812" fmla="*/ 3149687 h 5756219"/>
              <a:gd name="connsiteX2813" fmla="*/ 894088 w 6226010"/>
              <a:gd name="connsiteY2813" fmla="*/ 3168710 h 5756219"/>
              <a:gd name="connsiteX2814" fmla="*/ 929417 w 6226010"/>
              <a:gd name="connsiteY2814" fmla="*/ 3185016 h 5756219"/>
              <a:gd name="connsiteX2815" fmla="*/ 934852 w 6226010"/>
              <a:gd name="connsiteY2815" fmla="*/ 3160558 h 5756219"/>
              <a:gd name="connsiteX2816" fmla="*/ 962028 w 6226010"/>
              <a:gd name="connsiteY2816" fmla="*/ 3193169 h 5756219"/>
              <a:gd name="connsiteX2817" fmla="*/ 932135 w 6226010"/>
              <a:gd name="connsiteY2817" fmla="*/ 3149687 h 5756219"/>
              <a:gd name="connsiteX2818" fmla="*/ 1065297 w 6226010"/>
              <a:gd name="connsiteY2818" fmla="*/ 3144252 h 5756219"/>
              <a:gd name="connsiteX2819" fmla="*/ 1059862 w 6226010"/>
              <a:gd name="connsiteY2819" fmla="*/ 3155122 h 5756219"/>
              <a:gd name="connsiteX2820" fmla="*/ 1081602 w 6226010"/>
              <a:gd name="connsiteY2820" fmla="*/ 3157840 h 5756219"/>
              <a:gd name="connsiteX2821" fmla="*/ 1065297 w 6226010"/>
              <a:gd name="connsiteY2821" fmla="*/ 3144252 h 5756219"/>
              <a:gd name="connsiteX2822" fmla="*/ 4584583 w 6226010"/>
              <a:gd name="connsiteY2822" fmla="*/ 3136099 h 5756219"/>
              <a:gd name="connsiteX2823" fmla="*/ 4546535 w 6226010"/>
              <a:gd name="connsiteY2823" fmla="*/ 3165993 h 5756219"/>
              <a:gd name="connsiteX2824" fmla="*/ 4554689 w 6226010"/>
              <a:gd name="connsiteY2824" fmla="*/ 3179581 h 5756219"/>
              <a:gd name="connsiteX2825" fmla="*/ 4549253 w 6226010"/>
              <a:gd name="connsiteY2825" fmla="*/ 3187733 h 5756219"/>
              <a:gd name="connsiteX2826" fmla="*/ 4532947 w 6226010"/>
              <a:gd name="connsiteY2826" fmla="*/ 3204039 h 5756219"/>
              <a:gd name="connsiteX2827" fmla="*/ 4549253 w 6226010"/>
              <a:gd name="connsiteY2827" fmla="*/ 3204039 h 5756219"/>
              <a:gd name="connsiteX2828" fmla="*/ 4549253 w 6226010"/>
              <a:gd name="connsiteY2828" fmla="*/ 3187733 h 5756219"/>
              <a:gd name="connsiteX2829" fmla="*/ 4570995 w 6226010"/>
              <a:gd name="connsiteY2829" fmla="*/ 3187733 h 5756219"/>
              <a:gd name="connsiteX2830" fmla="*/ 4584583 w 6226010"/>
              <a:gd name="connsiteY2830" fmla="*/ 3136099 h 5756219"/>
              <a:gd name="connsiteX2831" fmla="*/ 410357 w 6226010"/>
              <a:gd name="connsiteY2831" fmla="*/ 3111641 h 5756219"/>
              <a:gd name="connsiteX2832" fmla="*/ 369593 w 6226010"/>
              <a:gd name="connsiteY2832" fmla="*/ 3119794 h 5756219"/>
              <a:gd name="connsiteX2833" fmla="*/ 375028 w 6226010"/>
              <a:gd name="connsiteY2833" fmla="*/ 3152405 h 5756219"/>
              <a:gd name="connsiteX2834" fmla="*/ 402204 w 6226010"/>
              <a:gd name="connsiteY2834" fmla="*/ 3141534 h 5756219"/>
              <a:gd name="connsiteX2835" fmla="*/ 418509 w 6226010"/>
              <a:gd name="connsiteY2835" fmla="*/ 3195886 h 5756219"/>
              <a:gd name="connsiteX2836" fmla="*/ 391333 w 6226010"/>
              <a:gd name="connsiteY2836" fmla="*/ 3190451 h 5756219"/>
              <a:gd name="connsiteX2837" fmla="*/ 445685 w 6226010"/>
              <a:gd name="connsiteY2837" fmla="*/ 3255673 h 5756219"/>
              <a:gd name="connsiteX2838" fmla="*/ 410357 w 6226010"/>
              <a:gd name="connsiteY2838" fmla="*/ 3111641 h 5756219"/>
              <a:gd name="connsiteX2839" fmla="*/ 4486749 w 6226010"/>
              <a:gd name="connsiteY2839" fmla="*/ 3108923 h 5756219"/>
              <a:gd name="connsiteX2840" fmla="*/ 4473161 w 6226010"/>
              <a:gd name="connsiteY2840" fmla="*/ 3119794 h 5756219"/>
              <a:gd name="connsiteX2841" fmla="*/ 4486749 w 6226010"/>
              <a:gd name="connsiteY2841" fmla="*/ 3133382 h 5756219"/>
              <a:gd name="connsiteX2842" fmla="*/ 4494901 w 6226010"/>
              <a:gd name="connsiteY2842" fmla="*/ 3119794 h 5756219"/>
              <a:gd name="connsiteX2843" fmla="*/ 2111571 w 6226010"/>
              <a:gd name="connsiteY2843" fmla="*/ 3073595 h 5756219"/>
              <a:gd name="connsiteX2844" fmla="*/ 2114289 w 6226010"/>
              <a:gd name="connsiteY2844" fmla="*/ 3073595 h 5756219"/>
              <a:gd name="connsiteX2845" fmla="*/ 2136029 w 6226010"/>
              <a:gd name="connsiteY2845" fmla="*/ 3098053 h 5756219"/>
              <a:gd name="connsiteX2846" fmla="*/ 2144182 w 6226010"/>
              <a:gd name="connsiteY2846" fmla="*/ 3100771 h 5756219"/>
              <a:gd name="connsiteX2847" fmla="*/ 2144182 w 6226010"/>
              <a:gd name="connsiteY2847" fmla="*/ 3103488 h 5756219"/>
              <a:gd name="connsiteX2848" fmla="*/ 2160488 w 6226010"/>
              <a:gd name="connsiteY2848" fmla="*/ 3108923 h 5756219"/>
              <a:gd name="connsiteX2849" fmla="*/ 2171358 w 6226010"/>
              <a:gd name="connsiteY2849" fmla="*/ 3114359 h 5756219"/>
              <a:gd name="connsiteX2850" fmla="*/ 2155053 w 6226010"/>
              <a:gd name="connsiteY2850" fmla="*/ 3152406 h 5756219"/>
              <a:gd name="connsiteX2851" fmla="*/ 2125159 w 6226010"/>
              <a:gd name="connsiteY2851" fmla="*/ 3136100 h 5756219"/>
              <a:gd name="connsiteX2852" fmla="*/ 2111571 w 6226010"/>
              <a:gd name="connsiteY2852" fmla="*/ 3076312 h 5756219"/>
              <a:gd name="connsiteX2853" fmla="*/ 2111571 w 6226010"/>
              <a:gd name="connsiteY2853" fmla="*/ 3073595 h 5756219"/>
              <a:gd name="connsiteX2854" fmla="*/ 4633499 w 6226010"/>
              <a:gd name="connsiteY2854" fmla="*/ 3073594 h 5756219"/>
              <a:gd name="connsiteX2855" fmla="*/ 4625345 w 6226010"/>
              <a:gd name="connsiteY2855" fmla="*/ 3095335 h 5756219"/>
              <a:gd name="connsiteX2856" fmla="*/ 4647087 w 6226010"/>
              <a:gd name="connsiteY2856" fmla="*/ 3095335 h 5756219"/>
              <a:gd name="connsiteX2857" fmla="*/ 4492183 w 6226010"/>
              <a:gd name="connsiteY2857" fmla="*/ 3070877 h 5756219"/>
              <a:gd name="connsiteX2858" fmla="*/ 4475879 w 6226010"/>
              <a:gd name="connsiteY2858" fmla="*/ 3087182 h 5756219"/>
              <a:gd name="connsiteX2859" fmla="*/ 4500337 w 6226010"/>
              <a:gd name="connsiteY2859" fmla="*/ 3095335 h 5756219"/>
              <a:gd name="connsiteX2860" fmla="*/ 2264250 w 6226010"/>
              <a:gd name="connsiteY2860" fmla="*/ 3068159 h 5756219"/>
              <a:gd name="connsiteX2861" fmla="*/ 2263756 w 6226010"/>
              <a:gd name="connsiteY2861" fmla="*/ 3073595 h 5756219"/>
              <a:gd name="connsiteX2862" fmla="*/ 2262057 w 6226010"/>
              <a:gd name="connsiteY2862" fmla="*/ 3100091 h 5756219"/>
              <a:gd name="connsiteX2863" fmla="*/ 2261853 w 6226010"/>
              <a:gd name="connsiteY2863" fmla="*/ 3101314 h 5756219"/>
              <a:gd name="connsiteX2864" fmla="*/ 2263416 w 6226010"/>
              <a:gd name="connsiteY2864" fmla="*/ 3098053 h 5756219"/>
              <a:gd name="connsiteX2865" fmla="*/ 2269191 w 6226010"/>
              <a:gd name="connsiteY2865" fmla="*/ 3081747 h 5756219"/>
              <a:gd name="connsiteX2866" fmla="*/ 2266474 w 6226010"/>
              <a:gd name="connsiteY2866" fmla="*/ 3068159 h 5756219"/>
              <a:gd name="connsiteX2867" fmla="*/ 4576429 w 6226010"/>
              <a:gd name="connsiteY2867" fmla="*/ 3065442 h 5756219"/>
              <a:gd name="connsiteX2868" fmla="*/ 4554689 w 6226010"/>
              <a:gd name="connsiteY2868" fmla="*/ 3073594 h 5756219"/>
              <a:gd name="connsiteX2869" fmla="*/ 4546535 w 6226010"/>
              <a:gd name="connsiteY2869" fmla="*/ 3073594 h 5756219"/>
              <a:gd name="connsiteX2870" fmla="*/ 4516643 w 6226010"/>
              <a:gd name="connsiteY2870" fmla="*/ 3089900 h 5756219"/>
              <a:gd name="connsiteX2871" fmla="*/ 4516643 w 6226010"/>
              <a:gd name="connsiteY2871" fmla="*/ 3073594 h 5756219"/>
              <a:gd name="connsiteX2872" fmla="*/ 4500337 w 6226010"/>
              <a:gd name="connsiteY2872" fmla="*/ 3076312 h 5756219"/>
              <a:gd name="connsiteX2873" fmla="*/ 4516643 w 6226010"/>
              <a:gd name="connsiteY2873" fmla="*/ 3089900 h 5756219"/>
              <a:gd name="connsiteX2874" fmla="*/ 4524795 w 6226010"/>
              <a:gd name="connsiteY2874" fmla="*/ 3111641 h 5756219"/>
              <a:gd name="connsiteX2875" fmla="*/ 4562841 w 6226010"/>
              <a:gd name="connsiteY2875" fmla="*/ 3133382 h 5756219"/>
              <a:gd name="connsiteX2876" fmla="*/ 4546535 w 6226010"/>
              <a:gd name="connsiteY2876" fmla="*/ 3092618 h 5756219"/>
              <a:gd name="connsiteX2877" fmla="*/ 4592735 w 6226010"/>
              <a:gd name="connsiteY2877" fmla="*/ 3100770 h 5756219"/>
              <a:gd name="connsiteX2878" fmla="*/ 4628063 w 6226010"/>
              <a:gd name="connsiteY2878" fmla="*/ 3122511 h 5756219"/>
              <a:gd name="connsiteX2879" fmla="*/ 4606323 w 6226010"/>
              <a:gd name="connsiteY2879" fmla="*/ 3122511 h 5756219"/>
              <a:gd name="connsiteX2880" fmla="*/ 4609041 w 6226010"/>
              <a:gd name="connsiteY2880" fmla="*/ 3092618 h 5756219"/>
              <a:gd name="connsiteX2881" fmla="*/ 4606323 w 6226010"/>
              <a:gd name="connsiteY2881" fmla="*/ 3068159 h 5756219"/>
              <a:gd name="connsiteX2882" fmla="*/ 4590017 w 6226010"/>
              <a:gd name="connsiteY2882" fmla="*/ 3098053 h 5756219"/>
              <a:gd name="connsiteX2883" fmla="*/ 4568277 w 6226010"/>
              <a:gd name="connsiteY2883" fmla="*/ 3089900 h 5756219"/>
              <a:gd name="connsiteX2884" fmla="*/ 2671396 w 6226010"/>
              <a:gd name="connsiteY2884" fmla="*/ 3060006 h 5756219"/>
              <a:gd name="connsiteX2885" fmla="*/ 2633350 w 6226010"/>
              <a:gd name="connsiteY2885" fmla="*/ 3114358 h 5756219"/>
              <a:gd name="connsiteX2886" fmla="*/ 2619762 w 6226010"/>
              <a:gd name="connsiteY2886" fmla="*/ 3119794 h 5756219"/>
              <a:gd name="connsiteX2887" fmla="*/ 2619762 w 6226010"/>
              <a:gd name="connsiteY2887" fmla="*/ 3122511 h 5756219"/>
              <a:gd name="connsiteX2888" fmla="*/ 2608891 w 6226010"/>
              <a:gd name="connsiteY2888" fmla="*/ 3125229 h 5756219"/>
              <a:gd name="connsiteX2889" fmla="*/ 2608891 w 6226010"/>
              <a:gd name="connsiteY2889" fmla="*/ 3130664 h 5756219"/>
              <a:gd name="connsiteX2890" fmla="*/ 2576280 w 6226010"/>
              <a:gd name="connsiteY2890" fmla="*/ 3138817 h 5756219"/>
              <a:gd name="connsiteX2891" fmla="*/ 2570845 w 6226010"/>
              <a:gd name="connsiteY2891" fmla="*/ 3138817 h 5756219"/>
              <a:gd name="connsiteX2892" fmla="*/ 2578998 w 6226010"/>
              <a:gd name="connsiteY2892" fmla="*/ 3103488 h 5756219"/>
              <a:gd name="connsiteX2893" fmla="*/ 2578998 w 6226010"/>
              <a:gd name="connsiteY2893" fmla="*/ 3092618 h 5756219"/>
              <a:gd name="connsiteX2894" fmla="*/ 2570845 w 6226010"/>
              <a:gd name="connsiteY2894" fmla="*/ 3092618 h 5756219"/>
              <a:gd name="connsiteX2895" fmla="*/ 2557257 w 6226010"/>
              <a:gd name="connsiteY2895" fmla="*/ 3160558 h 5756219"/>
              <a:gd name="connsiteX2896" fmla="*/ 2554540 w 6226010"/>
              <a:gd name="connsiteY2896" fmla="*/ 3195886 h 5756219"/>
              <a:gd name="connsiteX2897" fmla="*/ 2544712 w 6226010"/>
              <a:gd name="connsiteY2897" fmla="*/ 3208086 h 5756219"/>
              <a:gd name="connsiteX2898" fmla="*/ 2542990 w 6226010"/>
              <a:gd name="connsiteY2898" fmla="*/ 3208795 h 5756219"/>
              <a:gd name="connsiteX2899" fmla="*/ 2536022 w 6226010"/>
              <a:gd name="connsiteY2899" fmla="*/ 3217029 h 5756219"/>
              <a:gd name="connsiteX2900" fmla="*/ 2532799 w 6226010"/>
              <a:gd name="connsiteY2900" fmla="*/ 3220344 h 5756219"/>
              <a:gd name="connsiteX2901" fmla="*/ 2527364 w 6226010"/>
              <a:gd name="connsiteY2901" fmla="*/ 3223062 h 5756219"/>
              <a:gd name="connsiteX2902" fmla="*/ 2524646 w 6226010"/>
              <a:gd name="connsiteY2902" fmla="*/ 3228497 h 5756219"/>
              <a:gd name="connsiteX2903" fmla="*/ 2520433 w 6226010"/>
              <a:gd name="connsiteY2903" fmla="*/ 3230808 h 5756219"/>
              <a:gd name="connsiteX2904" fmla="*/ 2519211 w 6226010"/>
              <a:gd name="connsiteY2904" fmla="*/ 3231215 h 5756219"/>
              <a:gd name="connsiteX2905" fmla="*/ 2519030 w 6226010"/>
              <a:gd name="connsiteY2905" fmla="*/ 3231577 h 5756219"/>
              <a:gd name="connsiteX2906" fmla="*/ 2514115 w 6226010"/>
              <a:gd name="connsiteY2906" fmla="*/ 3234272 h 5756219"/>
              <a:gd name="connsiteX2907" fmla="*/ 2511531 w 6226010"/>
              <a:gd name="connsiteY2907" fmla="*/ 3236650 h 5756219"/>
              <a:gd name="connsiteX2908" fmla="*/ 2511058 w 6226010"/>
              <a:gd name="connsiteY2908" fmla="*/ 3236650 h 5756219"/>
              <a:gd name="connsiteX2909" fmla="*/ 2509505 w 6226010"/>
              <a:gd name="connsiteY2909" fmla="*/ 3238514 h 5756219"/>
              <a:gd name="connsiteX2910" fmla="*/ 2505623 w 6226010"/>
              <a:gd name="connsiteY2910" fmla="*/ 3242085 h 5756219"/>
              <a:gd name="connsiteX2911" fmla="*/ 2505138 w 6226010"/>
              <a:gd name="connsiteY2911" fmla="*/ 3243754 h 5756219"/>
              <a:gd name="connsiteX2912" fmla="*/ 2502566 w 6226010"/>
              <a:gd name="connsiteY2912" fmla="*/ 3246841 h 5756219"/>
              <a:gd name="connsiteX2913" fmla="*/ 2502514 w 6226010"/>
              <a:gd name="connsiteY2913" fmla="*/ 3246871 h 5756219"/>
              <a:gd name="connsiteX2914" fmla="*/ 2503245 w 6226010"/>
              <a:gd name="connsiteY2914" fmla="*/ 3247521 h 5756219"/>
              <a:gd name="connsiteX2915" fmla="*/ 2503937 w 6226010"/>
              <a:gd name="connsiteY2915" fmla="*/ 3247890 h 5756219"/>
              <a:gd name="connsiteX2916" fmla="*/ 2505138 w 6226010"/>
              <a:gd name="connsiteY2916" fmla="*/ 3243754 h 5756219"/>
              <a:gd name="connsiteX2917" fmla="*/ 2509505 w 6226010"/>
              <a:gd name="connsiteY2917" fmla="*/ 3238514 h 5756219"/>
              <a:gd name="connsiteX2918" fmla="*/ 2511531 w 6226010"/>
              <a:gd name="connsiteY2918" fmla="*/ 3236650 h 5756219"/>
              <a:gd name="connsiteX2919" fmla="*/ 2516493 w 6226010"/>
              <a:gd name="connsiteY2919" fmla="*/ 3236650 h 5756219"/>
              <a:gd name="connsiteX2920" fmla="*/ 2519030 w 6226010"/>
              <a:gd name="connsiteY2920" fmla="*/ 3231577 h 5756219"/>
              <a:gd name="connsiteX2921" fmla="*/ 2520433 w 6226010"/>
              <a:gd name="connsiteY2921" fmla="*/ 3230808 h 5756219"/>
              <a:gd name="connsiteX2922" fmla="*/ 2527364 w 6226010"/>
              <a:gd name="connsiteY2922" fmla="*/ 3228497 h 5756219"/>
              <a:gd name="connsiteX2923" fmla="*/ 2527364 w 6226010"/>
              <a:gd name="connsiteY2923" fmla="*/ 3223062 h 5756219"/>
              <a:gd name="connsiteX2924" fmla="*/ 2532799 w 6226010"/>
              <a:gd name="connsiteY2924" fmla="*/ 3223062 h 5756219"/>
              <a:gd name="connsiteX2925" fmla="*/ 2535516 w 6226010"/>
              <a:gd name="connsiteY2925" fmla="*/ 3217627 h 5756219"/>
              <a:gd name="connsiteX2926" fmla="*/ 2536022 w 6226010"/>
              <a:gd name="connsiteY2926" fmla="*/ 3217029 h 5756219"/>
              <a:gd name="connsiteX2927" fmla="*/ 2544688 w 6226010"/>
              <a:gd name="connsiteY2927" fmla="*/ 3208115 h 5756219"/>
              <a:gd name="connsiteX2928" fmla="*/ 2544712 w 6226010"/>
              <a:gd name="connsiteY2928" fmla="*/ 3208086 h 5756219"/>
              <a:gd name="connsiteX2929" fmla="*/ 2546998 w 6226010"/>
              <a:gd name="connsiteY2929" fmla="*/ 3207144 h 5756219"/>
              <a:gd name="connsiteX2930" fmla="*/ 2549105 w 6226010"/>
              <a:gd name="connsiteY2930" fmla="*/ 3204039 h 5756219"/>
              <a:gd name="connsiteX2931" fmla="*/ 2551822 w 6226010"/>
              <a:gd name="connsiteY2931" fmla="*/ 3204039 h 5756219"/>
              <a:gd name="connsiteX2932" fmla="*/ 2551478 w 6226010"/>
              <a:gd name="connsiteY2932" fmla="*/ 3205300 h 5756219"/>
              <a:gd name="connsiteX2933" fmla="*/ 2554540 w 6226010"/>
              <a:gd name="connsiteY2933" fmla="*/ 3204039 h 5756219"/>
              <a:gd name="connsiteX2934" fmla="*/ 2568127 w 6226010"/>
              <a:gd name="connsiteY2934" fmla="*/ 3144252 h 5756219"/>
              <a:gd name="connsiteX2935" fmla="*/ 2581715 w 6226010"/>
              <a:gd name="connsiteY2935" fmla="*/ 3141534 h 5756219"/>
              <a:gd name="connsiteX2936" fmla="*/ 2589868 w 6226010"/>
              <a:gd name="connsiteY2936" fmla="*/ 3136099 h 5756219"/>
              <a:gd name="connsiteX2937" fmla="*/ 2606174 w 6226010"/>
              <a:gd name="connsiteY2937" fmla="*/ 3136099 h 5756219"/>
              <a:gd name="connsiteX2938" fmla="*/ 2611609 w 6226010"/>
              <a:gd name="connsiteY2938" fmla="*/ 3130664 h 5756219"/>
              <a:gd name="connsiteX2939" fmla="*/ 2622479 w 6226010"/>
              <a:gd name="connsiteY2939" fmla="*/ 3130664 h 5756219"/>
              <a:gd name="connsiteX2940" fmla="*/ 2625197 w 6226010"/>
              <a:gd name="connsiteY2940" fmla="*/ 3125229 h 5756219"/>
              <a:gd name="connsiteX2941" fmla="*/ 2644220 w 6226010"/>
              <a:gd name="connsiteY2941" fmla="*/ 3125229 h 5756219"/>
              <a:gd name="connsiteX2942" fmla="*/ 2655090 w 6226010"/>
              <a:gd name="connsiteY2942" fmla="*/ 3133382 h 5756219"/>
              <a:gd name="connsiteX2943" fmla="*/ 2655090 w 6226010"/>
              <a:gd name="connsiteY2943" fmla="*/ 3136099 h 5756219"/>
              <a:gd name="connsiteX2944" fmla="*/ 2663243 w 6226010"/>
              <a:gd name="connsiteY2944" fmla="*/ 3130664 h 5756219"/>
              <a:gd name="connsiteX2945" fmla="*/ 2663243 w 6226010"/>
              <a:gd name="connsiteY2945" fmla="*/ 3122511 h 5756219"/>
              <a:gd name="connsiteX2946" fmla="*/ 2652373 w 6226010"/>
              <a:gd name="connsiteY2946" fmla="*/ 3122511 h 5756219"/>
              <a:gd name="connsiteX2947" fmla="*/ 2644220 w 6226010"/>
              <a:gd name="connsiteY2947" fmla="*/ 3114358 h 5756219"/>
              <a:gd name="connsiteX2948" fmla="*/ 2674114 w 6226010"/>
              <a:gd name="connsiteY2948" fmla="*/ 3068159 h 5756219"/>
              <a:gd name="connsiteX2949" fmla="*/ 2674114 w 6226010"/>
              <a:gd name="connsiteY2949" fmla="*/ 3060006 h 5756219"/>
              <a:gd name="connsiteX2950" fmla="*/ 2671396 w 6226010"/>
              <a:gd name="connsiteY2950" fmla="*/ 3060006 h 5756219"/>
              <a:gd name="connsiteX2951" fmla="*/ 2704007 w 6226010"/>
              <a:gd name="connsiteY2951" fmla="*/ 3057289 h 5756219"/>
              <a:gd name="connsiteX2952" fmla="*/ 2698572 w 6226010"/>
              <a:gd name="connsiteY2952" fmla="*/ 3060006 h 5756219"/>
              <a:gd name="connsiteX2953" fmla="*/ 2709442 w 6226010"/>
              <a:gd name="connsiteY2953" fmla="*/ 3111641 h 5756219"/>
              <a:gd name="connsiteX2954" fmla="*/ 2712160 w 6226010"/>
              <a:gd name="connsiteY2954" fmla="*/ 3127946 h 5756219"/>
              <a:gd name="connsiteX2955" fmla="*/ 2704007 w 6226010"/>
              <a:gd name="connsiteY2955" fmla="*/ 3144252 h 5756219"/>
              <a:gd name="connsiteX2956" fmla="*/ 2704007 w 6226010"/>
              <a:gd name="connsiteY2956" fmla="*/ 3174145 h 5756219"/>
              <a:gd name="connsiteX2957" fmla="*/ 2704007 w 6226010"/>
              <a:gd name="connsiteY2957" fmla="*/ 3190451 h 5756219"/>
              <a:gd name="connsiteX2958" fmla="*/ 2701290 w 6226010"/>
              <a:gd name="connsiteY2958" fmla="*/ 3217627 h 5756219"/>
              <a:gd name="connsiteX2959" fmla="*/ 2701290 w 6226010"/>
              <a:gd name="connsiteY2959" fmla="*/ 3231215 h 5756219"/>
              <a:gd name="connsiteX2960" fmla="*/ 2679549 w 6226010"/>
              <a:gd name="connsiteY2960" fmla="*/ 3277414 h 5756219"/>
              <a:gd name="connsiteX2961" fmla="*/ 2668678 w 6226010"/>
              <a:gd name="connsiteY2961" fmla="*/ 3318178 h 5756219"/>
              <a:gd name="connsiteX2962" fmla="*/ 2657808 w 6226010"/>
              <a:gd name="connsiteY2962" fmla="*/ 3329048 h 5756219"/>
              <a:gd name="connsiteX2963" fmla="*/ 2617044 w 6226010"/>
              <a:gd name="connsiteY2963" fmla="*/ 3416011 h 5756219"/>
              <a:gd name="connsiteX2964" fmla="*/ 2581715 w 6226010"/>
              <a:gd name="connsiteY2964" fmla="*/ 3416011 h 5756219"/>
              <a:gd name="connsiteX2965" fmla="*/ 2513776 w 6226010"/>
              <a:gd name="connsiteY2965" fmla="*/ 3432317 h 5756219"/>
              <a:gd name="connsiteX2966" fmla="*/ 2546387 w 6226010"/>
              <a:gd name="connsiteY2966" fmla="*/ 3320896 h 5756219"/>
              <a:gd name="connsiteX2967" fmla="*/ 2543669 w 6226010"/>
              <a:gd name="connsiteY2967" fmla="*/ 3310025 h 5756219"/>
              <a:gd name="connsiteX2968" fmla="*/ 2537431 w 6226010"/>
              <a:gd name="connsiteY2968" fmla="*/ 3313102 h 5756219"/>
              <a:gd name="connsiteX2969" fmla="*/ 2537894 w 6226010"/>
              <a:gd name="connsiteY2969" fmla="*/ 3316480 h 5756219"/>
              <a:gd name="connsiteX2970" fmla="*/ 2538234 w 6226010"/>
              <a:gd name="connsiteY2970" fmla="*/ 3331766 h 5756219"/>
              <a:gd name="connsiteX2971" fmla="*/ 2524646 w 6226010"/>
              <a:gd name="connsiteY2971" fmla="*/ 3350789 h 5756219"/>
              <a:gd name="connsiteX2972" fmla="*/ 2513776 w 6226010"/>
              <a:gd name="connsiteY2972" fmla="*/ 3386119 h 5756219"/>
              <a:gd name="connsiteX2973" fmla="*/ 2512266 w 6226010"/>
              <a:gd name="connsiteY2973" fmla="*/ 3385364 h 5756219"/>
              <a:gd name="connsiteX2974" fmla="*/ 2504933 w 6226010"/>
              <a:gd name="connsiteY2974" fmla="*/ 3417063 h 5756219"/>
              <a:gd name="connsiteX2975" fmla="*/ 2504465 w 6226010"/>
              <a:gd name="connsiteY2975" fmla="*/ 3418253 h 5756219"/>
              <a:gd name="connsiteX2976" fmla="*/ 2507322 w 6226010"/>
              <a:gd name="connsiteY2976" fmla="*/ 3432317 h 5756219"/>
              <a:gd name="connsiteX2977" fmla="*/ 2505623 w 6226010"/>
              <a:gd name="connsiteY2977" fmla="*/ 3462210 h 5756219"/>
              <a:gd name="connsiteX2978" fmla="*/ 2500188 w 6226010"/>
              <a:gd name="connsiteY2978" fmla="*/ 3492104 h 5756219"/>
              <a:gd name="connsiteX2979" fmla="*/ 2497470 w 6226010"/>
              <a:gd name="connsiteY2979" fmla="*/ 3492104 h 5756219"/>
              <a:gd name="connsiteX2980" fmla="*/ 2492035 w 6226010"/>
              <a:gd name="connsiteY2980" fmla="*/ 3475798 h 5756219"/>
              <a:gd name="connsiteX2981" fmla="*/ 2483882 w 6226010"/>
              <a:gd name="connsiteY2981" fmla="*/ 3473080 h 5756219"/>
              <a:gd name="connsiteX2982" fmla="*/ 2480339 w 6226010"/>
              <a:gd name="connsiteY2982" fmla="*/ 3466879 h 5756219"/>
              <a:gd name="connsiteX2983" fmla="*/ 2472793 w 6226010"/>
              <a:gd name="connsiteY2983" fmla="*/ 3473876 h 5756219"/>
              <a:gd name="connsiteX2984" fmla="*/ 2471992 w 6226010"/>
              <a:gd name="connsiteY2984" fmla="*/ 3476817 h 5756219"/>
              <a:gd name="connsiteX2985" fmla="*/ 2473010 w 6226010"/>
              <a:gd name="connsiteY2985" fmla="*/ 3478515 h 5756219"/>
              <a:gd name="connsiteX2986" fmla="*/ 2481163 w 6226010"/>
              <a:gd name="connsiteY2986" fmla="*/ 3481233 h 5756219"/>
              <a:gd name="connsiteX2987" fmla="*/ 2489316 w 6226010"/>
              <a:gd name="connsiteY2987" fmla="*/ 3508409 h 5756219"/>
              <a:gd name="connsiteX2988" fmla="*/ 2473478 w 6226010"/>
              <a:gd name="connsiteY2988" fmla="*/ 3542464 h 5756219"/>
              <a:gd name="connsiteX2989" fmla="*/ 2447376 w 6226010"/>
              <a:gd name="connsiteY2989" fmla="*/ 3560407 h 5756219"/>
              <a:gd name="connsiteX2990" fmla="*/ 2448553 w 6226010"/>
              <a:gd name="connsiteY2990" fmla="*/ 3562761 h 5756219"/>
              <a:gd name="connsiteX2991" fmla="*/ 2473012 w 6226010"/>
              <a:gd name="connsiteY2991" fmla="*/ 3570914 h 5756219"/>
              <a:gd name="connsiteX2992" fmla="*/ 2478447 w 6226010"/>
              <a:gd name="connsiteY2992" fmla="*/ 3570914 h 5756219"/>
              <a:gd name="connsiteX2993" fmla="*/ 2486600 w 6226010"/>
              <a:gd name="connsiteY2993" fmla="*/ 3560044 h 5756219"/>
              <a:gd name="connsiteX2994" fmla="*/ 2483882 w 6226010"/>
              <a:gd name="connsiteY2994" fmla="*/ 3644289 h 5756219"/>
              <a:gd name="connsiteX2995" fmla="*/ 2478447 w 6226010"/>
              <a:gd name="connsiteY2995" fmla="*/ 3668748 h 5756219"/>
              <a:gd name="connsiteX2996" fmla="*/ 2473012 w 6226010"/>
              <a:gd name="connsiteY2996" fmla="*/ 3671465 h 5756219"/>
              <a:gd name="connsiteX2997" fmla="*/ 2473012 w 6226010"/>
              <a:gd name="connsiteY2997" fmla="*/ 3676900 h 5756219"/>
              <a:gd name="connsiteX2998" fmla="*/ 2467577 w 6226010"/>
              <a:gd name="connsiteY2998" fmla="*/ 3676900 h 5756219"/>
              <a:gd name="connsiteX2999" fmla="*/ 2464859 w 6226010"/>
              <a:gd name="connsiteY2999" fmla="*/ 3682335 h 5756219"/>
              <a:gd name="connsiteX3000" fmla="*/ 2453989 w 6226010"/>
              <a:gd name="connsiteY3000" fmla="*/ 3685053 h 5756219"/>
              <a:gd name="connsiteX3001" fmla="*/ 2453989 w 6226010"/>
              <a:gd name="connsiteY3001" fmla="*/ 3687771 h 5756219"/>
              <a:gd name="connsiteX3002" fmla="*/ 2445836 w 6226010"/>
              <a:gd name="connsiteY3002" fmla="*/ 3690488 h 5756219"/>
              <a:gd name="connsiteX3003" fmla="*/ 2426813 w 6226010"/>
              <a:gd name="connsiteY3003" fmla="*/ 3706794 h 5756219"/>
              <a:gd name="connsiteX3004" fmla="*/ 2426813 w 6226010"/>
              <a:gd name="connsiteY3004" fmla="*/ 3709511 h 5756219"/>
              <a:gd name="connsiteX3005" fmla="*/ 2413225 w 6226010"/>
              <a:gd name="connsiteY3005" fmla="*/ 3709511 h 5756219"/>
              <a:gd name="connsiteX3006" fmla="*/ 2402354 w 6226010"/>
              <a:gd name="connsiteY3006" fmla="*/ 3693206 h 5756219"/>
              <a:gd name="connsiteX3007" fmla="*/ 2396919 w 6226010"/>
              <a:gd name="connsiteY3007" fmla="*/ 3676900 h 5756219"/>
              <a:gd name="connsiteX3008" fmla="*/ 2388766 w 6226010"/>
              <a:gd name="connsiteY3008" fmla="*/ 3674183 h 5756219"/>
              <a:gd name="connsiteX3009" fmla="*/ 2383331 w 6226010"/>
              <a:gd name="connsiteY3009" fmla="*/ 3679618 h 5756219"/>
              <a:gd name="connsiteX3010" fmla="*/ 2383331 w 6226010"/>
              <a:gd name="connsiteY3010" fmla="*/ 3685053 h 5756219"/>
              <a:gd name="connsiteX3011" fmla="*/ 2388766 w 6226010"/>
              <a:gd name="connsiteY3011" fmla="*/ 3685053 h 5756219"/>
              <a:gd name="connsiteX3012" fmla="*/ 2407789 w 6226010"/>
              <a:gd name="connsiteY3012" fmla="*/ 3714947 h 5756219"/>
              <a:gd name="connsiteX3013" fmla="*/ 2388766 w 6226010"/>
              <a:gd name="connsiteY3013" fmla="*/ 3766581 h 5756219"/>
              <a:gd name="connsiteX3014" fmla="*/ 2380613 w 6226010"/>
              <a:gd name="connsiteY3014" fmla="*/ 3793757 h 5756219"/>
              <a:gd name="connsiteX3015" fmla="*/ 2369743 w 6226010"/>
              <a:gd name="connsiteY3015" fmla="*/ 3810062 h 5756219"/>
              <a:gd name="connsiteX3016" fmla="*/ 2369743 w 6226010"/>
              <a:gd name="connsiteY3016" fmla="*/ 3815497 h 5756219"/>
              <a:gd name="connsiteX3017" fmla="*/ 2367025 w 6226010"/>
              <a:gd name="connsiteY3017" fmla="*/ 3818215 h 5756219"/>
              <a:gd name="connsiteX3018" fmla="*/ 2358873 w 6226010"/>
              <a:gd name="connsiteY3018" fmla="*/ 3837238 h 5756219"/>
              <a:gd name="connsiteX3019" fmla="*/ 2350720 w 6226010"/>
              <a:gd name="connsiteY3019" fmla="*/ 3845391 h 5756219"/>
              <a:gd name="connsiteX3020" fmla="*/ 2318109 w 6226010"/>
              <a:gd name="connsiteY3020" fmla="*/ 3839956 h 5756219"/>
              <a:gd name="connsiteX3021" fmla="*/ 2328979 w 6226010"/>
              <a:gd name="connsiteY3021" fmla="*/ 3810062 h 5756219"/>
              <a:gd name="connsiteX3022" fmla="*/ 2328979 w 6226010"/>
              <a:gd name="connsiteY3022" fmla="*/ 3780169 h 5756219"/>
              <a:gd name="connsiteX3023" fmla="*/ 2348002 w 6226010"/>
              <a:gd name="connsiteY3023" fmla="*/ 3750275 h 5756219"/>
              <a:gd name="connsiteX3024" fmla="*/ 2348002 w 6226010"/>
              <a:gd name="connsiteY3024" fmla="*/ 3736687 h 5756219"/>
              <a:gd name="connsiteX3025" fmla="*/ 2326262 w 6226010"/>
              <a:gd name="connsiteY3025" fmla="*/ 3758428 h 5756219"/>
              <a:gd name="connsiteX3026" fmla="*/ 2312673 w 6226010"/>
              <a:gd name="connsiteY3026" fmla="*/ 3744840 h 5756219"/>
              <a:gd name="connsiteX3027" fmla="*/ 2301802 w 6226010"/>
              <a:gd name="connsiteY3027" fmla="*/ 3744840 h 5756219"/>
              <a:gd name="connsiteX3028" fmla="*/ 2320826 w 6226010"/>
              <a:gd name="connsiteY3028" fmla="*/ 3804627 h 5756219"/>
              <a:gd name="connsiteX3029" fmla="*/ 2307237 w 6226010"/>
              <a:gd name="connsiteY3029" fmla="*/ 3826368 h 5756219"/>
              <a:gd name="connsiteX3030" fmla="*/ 2274626 w 6226010"/>
              <a:gd name="connsiteY3030" fmla="*/ 3810062 h 5756219"/>
              <a:gd name="connsiteX3031" fmla="*/ 2231145 w 6226010"/>
              <a:gd name="connsiteY3031" fmla="*/ 3815497 h 5756219"/>
              <a:gd name="connsiteX3032" fmla="*/ 2242015 w 6226010"/>
              <a:gd name="connsiteY3032" fmla="*/ 3826368 h 5756219"/>
              <a:gd name="connsiteX3033" fmla="*/ 2263756 w 6226010"/>
              <a:gd name="connsiteY3033" fmla="*/ 3823650 h 5756219"/>
              <a:gd name="connsiteX3034" fmla="*/ 2263756 w 6226010"/>
              <a:gd name="connsiteY3034" fmla="*/ 3845391 h 5756219"/>
              <a:gd name="connsiteX3035" fmla="*/ 2274626 w 6226010"/>
              <a:gd name="connsiteY3035" fmla="*/ 3856261 h 5756219"/>
              <a:gd name="connsiteX3036" fmla="*/ 2277344 w 6226010"/>
              <a:gd name="connsiteY3036" fmla="*/ 3834520 h 5756219"/>
              <a:gd name="connsiteX3037" fmla="*/ 2296367 w 6226010"/>
              <a:gd name="connsiteY3037" fmla="*/ 3842673 h 5756219"/>
              <a:gd name="connsiteX3038" fmla="*/ 2288214 w 6226010"/>
              <a:gd name="connsiteY3038" fmla="*/ 3861696 h 5756219"/>
              <a:gd name="connsiteX3039" fmla="*/ 2280062 w 6226010"/>
              <a:gd name="connsiteY3039" fmla="*/ 3864414 h 5756219"/>
              <a:gd name="connsiteX3040" fmla="*/ 2315182 w 6226010"/>
              <a:gd name="connsiteY3040" fmla="*/ 3897026 h 5756219"/>
              <a:gd name="connsiteX3041" fmla="*/ 2319467 w 6226010"/>
              <a:gd name="connsiteY3041" fmla="*/ 3897026 h 5756219"/>
              <a:gd name="connsiteX3042" fmla="*/ 2320826 w 6226010"/>
              <a:gd name="connsiteY3042" fmla="*/ 3894307 h 5756219"/>
              <a:gd name="connsiteX3043" fmla="*/ 2328979 w 6226010"/>
              <a:gd name="connsiteY3043" fmla="*/ 3894307 h 5756219"/>
              <a:gd name="connsiteX3044" fmla="*/ 2342567 w 6226010"/>
              <a:gd name="connsiteY3044" fmla="*/ 3899743 h 5756219"/>
              <a:gd name="connsiteX3045" fmla="*/ 2341929 w 6226010"/>
              <a:gd name="connsiteY3045" fmla="*/ 3904207 h 5756219"/>
              <a:gd name="connsiteX3046" fmla="*/ 2348001 w 6226010"/>
              <a:gd name="connsiteY3046" fmla="*/ 3905179 h 5756219"/>
              <a:gd name="connsiteX3047" fmla="*/ 2348001 w 6226010"/>
              <a:gd name="connsiteY3047" fmla="*/ 3921484 h 5756219"/>
              <a:gd name="connsiteX3048" fmla="*/ 2345860 w 6226010"/>
              <a:gd name="connsiteY3048" fmla="*/ 3923441 h 5756219"/>
              <a:gd name="connsiteX3049" fmla="*/ 2364308 w 6226010"/>
              <a:gd name="connsiteY3049" fmla="*/ 3937789 h 5756219"/>
              <a:gd name="connsiteX3050" fmla="*/ 2367025 w 6226010"/>
              <a:gd name="connsiteY3050" fmla="*/ 3932354 h 5756219"/>
              <a:gd name="connsiteX3051" fmla="*/ 2367025 w 6226010"/>
              <a:gd name="connsiteY3051" fmla="*/ 3907895 h 5756219"/>
              <a:gd name="connsiteX3052" fmla="*/ 2374491 w 6226010"/>
              <a:gd name="connsiteY3052" fmla="*/ 3907209 h 5756219"/>
              <a:gd name="connsiteX3053" fmla="*/ 2380613 w 6226010"/>
              <a:gd name="connsiteY3053" fmla="*/ 3913331 h 5756219"/>
              <a:gd name="connsiteX3054" fmla="*/ 2383331 w 6226010"/>
              <a:gd name="connsiteY3054" fmla="*/ 3913331 h 5756219"/>
              <a:gd name="connsiteX3055" fmla="*/ 2376455 w 6226010"/>
              <a:gd name="connsiteY3055" fmla="*/ 3907028 h 5756219"/>
              <a:gd name="connsiteX3056" fmla="*/ 2396579 w 6226010"/>
              <a:gd name="connsiteY3056" fmla="*/ 3905178 h 5756219"/>
              <a:gd name="connsiteX3057" fmla="*/ 2401417 w 6226010"/>
              <a:gd name="connsiteY3057" fmla="*/ 3902462 h 5756219"/>
              <a:gd name="connsiteX3058" fmla="*/ 2399637 w 6226010"/>
              <a:gd name="connsiteY3058" fmla="*/ 3902462 h 5756219"/>
              <a:gd name="connsiteX3059" fmla="*/ 2399637 w 6226010"/>
              <a:gd name="connsiteY3059" fmla="*/ 3897026 h 5756219"/>
              <a:gd name="connsiteX3060" fmla="*/ 2394202 w 6226010"/>
              <a:gd name="connsiteY3060" fmla="*/ 3894309 h 5756219"/>
              <a:gd name="connsiteX3061" fmla="*/ 2394202 w 6226010"/>
              <a:gd name="connsiteY3061" fmla="*/ 3891591 h 5756219"/>
              <a:gd name="connsiteX3062" fmla="*/ 2399637 w 6226010"/>
              <a:gd name="connsiteY3062" fmla="*/ 3880721 h 5756219"/>
              <a:gd name="connsiteX3063" fmla="*/ 2415943 w 6226010"/>
              <a:gd name="connsiteY3063" fmla="*/ 3883438 h 5756219"/>
              <a:gd name="connsiteX3064" fmla="*/ 2415943 w 6226010"/>
              <a:gd name="connsiteY3064" fmla="*/ 3888874 h 5756219"/>
              <a:gd name="connsiteX3065" fmla="*/ 2415943 w 6226010"/>
              <a:gd name="connsiteY3065" fmla="*/ 3894307 h 5756219"/>
              <a:gd name="connsiteX3066" fmla="*/ 2425114 w 6226010"/>
              <a:gd name="connsiteY3066" fmla="*/ 3892609 h 5756219"/>
              <a:gd name="connsiteX3067" fmla="*/ 2432248 w 6226010"/>
              <a:gd name="connsiteY3067" fmla="*/ 3888872 h 5756219"/>
              <a:gd name="connsiteX3068" fmla="*/ 2432248 w 6226010"/>
              <a:gd name="connsiteY3068" fmla="*/ 3883437 h 5756219"/>
              <a:gd name="connsiteX3069" fmla="*/ 2437683 w 6226010"/>
              <a:gd name="connsiteY3069" fmla="*/ 3878002 h 5756219"/>
              <a:gd name="connsiteX3070" fmla="*/ 2448553 w 6226010"/>
              <a:gd name="connsiteY3070" fmla="*/ 3880719 h 5756219"/>
              <a:gd name="connsiteX3071" fmla="*/ 2459424 w 6226010"/>
              <a:gd name="connsiteY3071" fmla="*/ 3891590 h 5756219"/>
              <a:gd name="connsiteX3072" fmla="*/ 2474371 w 6226010"/>
              <a:gd name="connsiteY3072" fmla="*/ 3892609 h 5756219"/>
              <a:gd name="connsiteX3073" fmla="*/ 2475695 w 6226010"/>
              <a:gd name="connsiteY3073" fmla="*/ 3892519 h 5756219"/>
              <a:gd name="connsiteX3074" fmla="*/ 2477088 w 6226010"/>
              <a:gd name="connsiteY3074" fmla="*/ 3891590 h 5756219"/>
              <a:gd name="connsiteX3075" fmla="*/ 2481165 w 6226010"/>
              <a:gd name="connsiteY3075" fmla="*/ 3888873 h 5756219"/>
              <a:gd name="connsiteX3076" fmla="*/ 2497471 w 6226010"/>
              <a:gd name="connsiteY3076" fmla="*/ 3888873 h 5756219"/>
              <a:gd name="connsiteX3077" fmla="*/ 2505623 w 6226010"/>
              <a:gd name="connsiteY3077" fmla="*/ 3886156 h 5756219"/>
              <a:gd name="connsiteX3078" fmla="*/ 2501164 w 6226010"/>
              <a:gd name="connsiteY3078" fmla="*/ 3893959 h 5756219"/>
              <a:gd name="connsiteX3079" fmla="*/ 2502905 w 6226010"/>
              <a:gd name="connsiteY3079" fmla="*/ 3894307 h 5756219"/>
              <a:gd name="connsiteX3080" fmla="*/ 2502905 w 6226010"/>
              <a:gd name="connsiteY3080" fmla="*/ 3897025 h 5756219"/>
              <a:gd name="connsiteX3081" fmla="*/ 2524646 w 6226010"/>
              <a:gd name="connsiteY3081" fmla="*/ 3899743 h 5756219"/>
              <a:gd name="connsiteX3082" fmla="*/ 2524646 w 6226010"/>
              <a:gd name="connsiteY3082" fmla="*/ 3902460 h 5756219"/>
              <a:gd name="connsiteX3083" fmla="*/ 2538234 w 6226010"/>
              <a:gd name="connsiteY3083" fmla="*/ 3907895 h 5756219"/>
              <a:gd name="connsiteX3084" fmla="*/ 2502905 w 6226010"/>
              <a:gd name="connsiteY3084" fmla="*/ 3948659 h 5756219"/>
              <a:gd name="connsiteX3085" fmla="*/ 2494753 w 6226010"/>
              <a:gd name="connsiteY3085" fmla="*/ 3962247 h 5756219"/>
              <a:gd name="connsiteX3086" fmla="*/ 2489317 w 6226010"/>
              <a:gd name="connsiteY3086" fmla="*/ 3962247 h 5756219"/>
              <a:gd name="connsiteX3087" fmla="*/ 2462141 w 6226010"/>
              <a:gd name="connsiteY3087" fmla="*/ 3994859 h 5756219"/>
              <a:gd name="connsiteX3088" fmla="*/ 2456706 w 6226010"/>
              <a:gd name="connsiteY3088" fmla="*/ 3997576 h 5756219"/>
              <a:gd name="connsiteX3089" fmla="*/ 2481165 w 6226010"/>
              <a:gd name="connsiteY3089" fmla="*/ 4013882 h 5756219"/>
              <a:gd name="connsiteX3090" fmla="*/ 2511058 w 6226010"/>
              <a:gd name="connsiteY3090" fmla="*/ 3978553 h 5756219"/>
              <a:gd name="connsiteX3091" fmla="*/ 2538234 w 6226010"/>
              <a:gd name="connsiteY3091" fmla="*/ 3978553 h 5756219"/>
              <a:gd name="connsiteX3092" fmla="*/ 2589868 w 6226010"/>
              <a:gd name="connsiteY3092" fmla="*/ 3945942 h 5756219"/>
              <a:gd name="connsiteX3093" fmla="*/ 2627914 w 6226010"/>
              <a:gd name="connsiteY3093" fmla="*/ 3945942 h 5756219"/>
              <a:gd name="connsiteX3094" fmla="*/ 2636067 w 6226010"/>
              <a:gd name="connsiteY3094" fmla="*/ 3948659 h 5756219"/>
              <a:gd name="connsiteX3095" fmla="*/ 2636067 w 6226010"/>
              <a:gd name="connsiteY3095" fmla="*/ 3945942 h 5756219"/>
              <a:gd name="connsiteX3096" fmla="*/ 2638314 w 6226010"/>
              <a:gd name="connsiteY3096" fmla="*/ 3945774 h 5756219"/>
              <a:gd name="connsiteX3097" fmla="*/ 2644220 w 6226010"/>
              <a:gd name="connsiteY3097" fmla="*/ 3937790 h 5756219"/>
              <a:gd name="connsiteX3098" fmla="*/ 2650418 w 6226010"/>
              <a:gd name="connsiteY3098" fmla="*/ 3938353 h 5756219"/>
              <a:gd name="connsiteX3099" fmla="*/ 2651014 w 6226010"/>
              <a:gd name="connsiteY3099" fmla="*/ 3930316 h 5756219"/>
              <a:gd name="connsiteX3100" fmla="*/ 2660526 w 6226010"/>
              <a:gd name="connsiteY3100" fmla="*/ 3916048 h 5756219"/>
              <a:gd name="connsiteX3101" fmla="*/ 2676831 w 6226010"/>
              <a:gd name="connsiteY3101" fmla="*/ 3913331 h 5756219"/>
              <a:gd name="connsiteX3102" fmla="*/ 2682266 w 6226010"/>
              <a:gd name="connsiteY3102" fmla="*/ 3907895 h 5756219"/>
              <a:gd name="connsiteX3103" fmla="*/ 2693137 w 6226010"/>
              <a:gd name="connsiteY3103" fmla="*/ 3905178 h 5756219"/>
              <a:gd name="connsiteX3104" fmla="*/ 2695854 w 6226010"/>
              <a:gd name="connsiteY3104" fmla="*/ 3899743 h 5756219"/>
              <a:gd name="connsiteX3105" fmla="*/ 2714878 w 6226010"/>
              <a:gd name="connsiteY3105" fmla="*/ 3899743 h 5756219"/>
              <a:gd name="connsiteX3106" fmla="*/ 2728466 w 6226010"/>
              <a:gd name="connsiteY3106" fmla="*/ 3886155 h 5756219"/>
              <a:gd name="connsiteX3107" fmla="*/ 2733901 w 6226010"/>
              <a:gd name="connsiteY3107" fmla="*/ 3886155 h 5756219"/>
              <a:gd name="connsiteX3108" fmla="*/ 2736618 w 6226010"/>
              <a:gd name="connsiteY3108" fmla="*/ 3880719 h 5756219"/>
              <a:gd name="connsiteX3109" fmla="*/ 2758359 w 6226010"/>
              <a:gd name="connsiteY3109" fmla="*/ 3864414 h 5756219"/>
              <a:gd name="connsiteX3110" fmla="*/ 2761077 w 6226010"/>
              <a:gd name="connsiteY3110" fmla="*/ 3858979 h 5756219"/>
              <a:gd name="connsiteX3111" fmla="*/ 2769230 w 6226010"/>
              <a:gd name="connsiteY3111" fmla="*/ 3856261 h 5756219"/>
              <a:gd name="connsiteX3112" fmla="*/ 2785535 w 6226010"/>
              <a:gd name="connsiteY3112" fmla="*/ 3839956 h 5756219"/>
              <a:gd name="connsiteX3113" fmla="*/ 2785535 w 6226010"/>
              <a:gd name="connsiteY3113" fmla="*/ 3834520 h 5756219"/>
              <a:gd name="connsiteX3114" fmla="*/ 2777382 w 6226010"/>
              <a:gd name="connsiteY3114" fmla="*/ 3834520 h 5756219"/>
              <a:gd name="connsiteX3115" fmla="*/ 2750206 w 6226010"/>
              <a:gd name="connsiteY3115" fmla="*/ 3853544 h 5756219"/>
              <a:gd name="connsiteX3116" fmla="*/ 2733901 w 6226010"/>
              <a:gd name="connsiteY3116" fmla="*/ 3861696 h 5756219"/>
              <a:gd name="connsiteX3117" fmla="*/ 2733901 w 6226010"/>
              <a:gd name="connsiteY3117" fmla="*/ 3864414 h 5756219"/>
              <a:gd name="connsiteX3118" fmla="*/ 2720313 w 6226010"/>
              <a:gd name="connsiteY3118" fmla="*/ 3875284 h 5756219"/>
              <a:gd name="connsiteX3119" fmla="*/ 2709442 w 6226010"/>
              <a:gd name="connsiteY3119" fmla="*/ 3875284 h 5756219"/>
              <a:gd name="connsiteX3120" fmla="*/ 2704007 w 6226010"/>
              <a:gd name="connsiteY3120" fmla="*/ 3880719 h 5756219"/>
              <a:gd name="connsiteX3121" fmla="*/ 2690419 w 6226010"/>
              <a:gd name="connsiteY3121" fmla="*/ 3880719 h 5756219"/>
              <a:gd name="connsiteX3122" fmla="*/ 2687702 w 6226010"/>
              <a:gd name="connsiteY3122" fmla="*/ 3886155 h 5756219"/>
              <a:gd name="connsiteX3123" fmla="*/ 2665961 w 6226010"/>
              <a:gd name="connsiteY3123" fmla="*/ 3891590 h 5756219"/>
              <a:gd name="connsiteX3124" fmla="*/ 2659985 w 6226010"/>
              <a:gd name="connsiteY3124" fmla="*/ 3876494 h 5756219"/>
              <a:gd name="connsiteX3125" fmla="*/ 2647283 w 6226010"/>
              <a:gd name="connsiteY3125" fmla="*/ 3885539 h 5756219"/>
              <a:gd name="connsiteX3126" fmla="*/ 2646938 w 6226010"/>
              <a:gd name="connsiteY3126" fmla="*/ 3894307 h 5756219"/>
              <a:gd name="connsiteX3127" fmla="*/ 2622479 w 6226010"/>
              <a:gd name="connsiteY3127" fmla="*/ 3899743 h 5756219"/>
              <a:gd name="connsiteX3128" fmla="*/ 2584433 w 6226010"/>
              <a:gd name="connsiteY3128" fmla="*/ 3907895 h 5756219"/>
              <a:gd name="connsiteX3129" fmla="*/ 2581715 w 6226010"/>
              <a:gd name="connsiteY3129" fmla="*/ 3907895 h 5756219"/>
              <a:gd name="connsiteX3130" fmla="*/ 2598021 w 6226010"/>
              <a:gd name="connsiteY3130" fmla="*/ 3872567 h 5756219"/>
              <a:gd name="connsiteX3131" fmla="*/ 2603456 w 6226010"/>
              <a:gd name="connsiteY3131" fmla="*/ 3869849 h 5756219"/>
              <a:gd name="connsiteX3132" fmla="*/ 2606174 w 6226010"/>
              <a:gd name="connsiteY3132" fmla="*/ 3856261 h 5756219"/>
              <a:gd name="connsiteX3133" fmla="*/ 2617044 w 6226010"/>
              <a:gd name="connsiteY3133" fmla="*/ 3848108 h 5756219"/>
              <a:gd name="connsiteX3134" fmla="*/ 2618131 w 6226010"/>
              <a:gd name="connsiteY3134" fmla="*/ 3845935 h 5756219"/>
              <a:gd name="connsiteX3135" fmla="*/ 2611608 w 6226010"/>
              <a:gd name="connsiteY3135" fmla="*/ 3848108 h 5756219"/>
              <a:gd name="connsiteX3136" fmla="*/ 2589867 w 6226010"/>
              <a:gd name="connsiteY3136" fmla="*/ 3867131 h 5756219"/>
              <a:gd name="connsiteX3137" fmla="*/ 2540951 w 6226010"/>
              <a:gd name="connsiteY3137" fmla="*/ 3858979 h 5756219"/>
              <a:gd name="connsiteX3138" fmla="*/ 2540951 w 6226010"/>
              <a:gd name="connsiteY3138" fmla="*/ 3853543 h 5756219"/>
              <a:gd name="connsiteX3139" fmla="*/ 2549103 w 6226010"/>
              <a:gd name="connsiteY3139" fmla="*/ 3853543 h 5756219"/>
              <a:gd name="connsiteX3140" fmla="*/ 2565409 w 6226010"/>
              <a:gd name="connsiteY3140" fmla="*/ 3837238 h 5756219"/>
              <a:gd name="connsiteX3141" fmla="*/ 2565409 w 6226010"/>
              <a:gd name="connsiteY3141" fmla="*/ 3834520 h 5756219"/>
              <a:gd name="connsiteX3142" fmla="*/ 2578997 w 6226010"/>
              <a:gd name="connsiteY3142" fmla="*/ 3826367 h 5756219"/>
              <a:gd name="connsiteX3143" fmla="*/ 2589867 w 6226010"/>
              <a:gd name="connsiteY3143" fmla="*/ 3826367 h 5756219"/>
              <a:gd name="connsiteX3144" fmla="*/ 2595302 w 6226010"/>
              <a:gd name="connsiteY3144" fmla="*/ 3820932 h 5756219"/>
              <a:gd name="connsiteX3145" fmla="*/ 2603455 w 6226010"/>
              <a:gd name="connsiteY3145" fmla="*/ 3820932 h 5756219"/>
              <a:gd name="connsiteX3146" fmla="*/ 2608890 w 6226010"/>
              <a:gd name="connsiteY3146" fmla="*/ 3815497 h 5756219"/>
              <a:gd name="connsiteX3147" fmla="*/ 2625196 w 6226010"/>
              <a:gd name="connsiteY3147" fmla="*/ 3812779 h 5756219"/>
              <a:gd name="connsiteX3148" fmla="*/ 2627913 w 6226010"/>
              <a:gd name="connsiteY3148" fmla="*/ 3807344 h 5756219"/>
              <a:gd name="connsiteX3149" fmla="*/ 2663242 w 6226010"/>
              <a:gd name="connsiteY3149" fmla="*/ 3793756 h 5756219"/>
              <a:gd name="connsiteX3150" fmla="*/ 2665960 w 6226010"/>
              <a:gd name="connsiteY3150" fmla="*/ 3772015 h 5756219"/>
              <a:gd name="connsiteX3151" fmla="*/ 2704006 w 6226010"/>
              <a:gd name="connsiteY3151" fmla="*/ 3712228 h 5756219"/>
              <a:gd name="connsiteX3152" fmla="*/ 2728465 w 6226010"/>
              <a:gd name="connsiteY3152" fmla="*/ 3690488 h 5756219"/>
              <a:gd name="connsiteX3153" fmla="*/ 2728465 w 6226010"/>
              <a:gd name="connsiteY3153" fmla="*/ 3676900 h 5756219"/>
              <a:gd name="connsiteX3154" fmla="*/ 2704006 w 6226010"/>
              <a:gd name="connsiteY3154" fmla="*/ 3704076 h 5756219"/>
              <a:gd name="connsiteX3155" fmla="*/ 2690418 w 6226010"/>
              <a:gd name="connsiteY3155" fmla="*/ 3714946 h 5756219"/>
              <a:gd name="connsiteX3156" fmla="*/ 2668677 w 6226010"/>
              <a:gd name="connsiteY3156" fmla="*/ 3755710 h 5756219"/>
              <a:gd name="connsiteX3157" fmla="*/ 2663242 w 6226010"/>
              <a:gd name="connsiteY3157" fmla="*/ 3758427 h 5756219"/>
              <a:gd name="connsiteX3158" fmla="*/ 2649654 w 6226010"/>
              <a:gd name="connsiteY3158" fmla="*/ 3791039 h 5756219"/>
              <a:gd name="connsiteX3159" fmla="*/ 2641501 w 6226010"/>
              <a:gd name="connsiteY3159" fmla="*/ 3793756 h 5756219"/>
              <a:gd name="connsiteX3160" fmla="*/ 2638784 w 6226010"/>
              <a:gd name="connsiteY3160" fmla="*/ 3799191 h 5756219"/>
              <a:gd name="connsiteX3161" fmla="*/ 2622478 w 6226010"/>
              <a:gd name="connsiteY3161" fmla="*/ 3801909 h 5756219"/>
              <a:gd name="connsiteX3162" fmla="*/ 2619761 w 6226010"/>
              <a:gd name="connsiteY3162" fmla="*/ 3807344 h 5756219"/>
              <a:gd name="connsiteX3163" fmla="*/ 2608890 w 6226010"/>
              <a:gd name="connsiteY3163" fmla="*/ 3807344 h 5756219"/>
              <a:gd name="connsiteX3164" fmla="*/ 2606173 w 6226010"/>
              <a:gd name="connsiteY3164" fmla="*/ 3812779 h 5756219"/>
              <a:gd name="connsiteX3165" fmla="*/ 2589867 w 6226010"/>
              <a:gd name="connsiteY3165" fmla="*/ 3815497 h 5756219"/>
              <a:gd name="connsiteX3166" fmla="*/ 2587150 w 6226010"/>
              <a:gd name="connsiteY3166" fmla="*/ 3820932 h 5756219"/>
              <a:gd name="connsiteX3167" fmla="*/ 2576279 w 6226010"/>
              <a:gd name="connsiteY3167" fmla="*/ 3820932 h 5756219"/>
              <a:gd name="connsiteX3168" fmla="*/ 2568126 w 6226010"/>
              <a:gd name="connsiteY3168" fmla="*/ 3820932 h 5756219"/>
              <a:gd name="connsiteX3169" fmla="*/ 2589867 w 6226010"/>
              <a:gd name="connsiteY3169" fmla="*/ 3750275 h 5756219"/>
              <a:gd name="connsiteX3170" fmla="*/ 2589867 w 6226010"/>
              <a:gd name="connsiteY3170" fmla="*/ 3744839 h 5756219"/>
              <a:gd name="connsiteX3171" fmla="*/ 2606173 w 6226010"/>
              <a:gd name="connsiteY3171" fmla="*/ 3731251 h 5756219"/>
              <a:gd name="connsiteX3172" fmla="*/ 2614326 w 6226010"/>
              <a:gd name="connsiteY3172" fmla="*/ 3731251 h 5756219"/>
              <a:gd name="connsiteX3173" fmla="*/ 2619761 w 6226010"/>
              <a:gd name="connsiteY3173" fmla="*/ 3725816 h 5756219"/>
              <a:gd name="connsiteX3174" fmla="*/ 2636066 w 6226010"/>
              <a:gd name="connsiteY3174" fmla="*/ 3723099 h 5756219"/>
              <a:gd name="connsiteX3175" fmla="*/ 2636066 w 6226010"/>
              <a:gd name="connsiteY3175" fmla="*/ 3720381 h 5756219"/>
              <a:gd name="connsiteX3176" fmla="*/ 2657807 w 6226010"/>
              <a:gd name="connsiteY3176" fmla="*/ 3704076 h 5756219"/>
              <a:gd name="connsiteX3177" fmla="*/ 2657807 w 6226010"/>
              <a:gd name="connsiteY3177" fmla="*/ 3698640 h 5756219"/>
              <a:gd name="connsiteX3178" fmla="*/ 2636066 w 6226010"/>
              <a:gd name="connsiteY3178" fmla="*/ 3706793 h 5756219"/>
              <a:gd name="connsiteX3179" fmla="*/ 2636066 w 6226010"/>
              <a:gd name="connsiteY3179" fmla="*/ 3709511 h 5756219"/>
              <a:gd name="connsiteX3180" fmla="*/ 2617043 w 6226010"/>
              <a:gd name="connsiteY3180" fmla="*/ 3709511 h 5756219"/>
              <a:gd name="connsiteX3181" fmla="*/ 2622478 w 6226010"/>
              <a:gd name="connsiteY3181" fmla="*/ 3690488 h 5756219"/>
              <a:gd name="connsiteX3182" fmla="*/ 2649654 w 6226010"/>
              <a:gd name="connsiteY3182" fmla="*/ 3687770 h 5756219"/>
              <a:gd name="connsiteX3183" fmla="*/ 2652372 w 6226010"/>
              <a:gd name="connsiteY3183" fmla="*/ 3682335 h 5756219"/>
              <a:gd name="connsiteX3184" fmla="*/ 2660525 w 6226010"/>
              <a:gd name="connsiteY3184" fmla="*/ 3679617 h 5756219"/>
              <a:gd name="connsiteX3185" fmla="*/ 2660525 w 6226010"/>
              <a:gd name="connsiteY3185" fmla="*/ 3676900 h 5756219"/>
              <a:gd name="connsiteX3186" fmla="*/ 2684983 w 6226010"/>
              <a:gd name="connsiteY3186" fmla="*/ 3674182 h 5756219"/>
              <a:gd name="connsiteX3187" fmla="*/ 2701289 w 6226010"/>
              <a:gd name="connsiteY3187" fmla="*/ 3657877 h 5756219"/>
              <a:gd name="connsiteX3188" fmla="*/ 2720312 w 6226010"/>
              <a:gd name="connsiteY3188" fmla="*/ 3655159 h 5756219"/>
              <a:gd name="connsiteX3189" fmla="*/ 2728465 w 6226010"/>
              <a:gd name="connsiteY3189" fmla="*/ 3649724 h 5756219"/>
              <a:gd name="connsiteX3190" fmla="*/ 2754153 w 6226010"/>
              <a:gd name="connsiteY3190" fmla="*/ 3648034 h 5756219"/>
              <a:gd name="connsiteX3191" fmla="*/ 2762732 w 6226010"/>
              <a:gd name="connsiteY3191" fmla="*/ 3634523 h 5756219"/>
              <a:gd name="connsiteX3192" fmla="*/ 2777382 w 6226010"/>
              <a:gd name="connsiteY3192" fmla="*/ 3625266 h 5756219"/>
              <a:gd name="connsiteX3193" fmla="*/ 2799123 w 6226010"/>
              <a:gd name="connsiteY3193" fmla="*/ 3630701 h 5756219"/>
              <a:gd name="connsiteX3194" fmla="*/ 2850757 w 6226010"/>
              <a:gd name="connsiteY3194" fmla="*/ 3630701 h 5756219"/>
              <a:gd name="connsiteX3195" fmla="*/ 2861627 w 6226010"/>
              <a:gd name="connsiteY3195" fmla="*/ 3617113 h 5756219"/>
              <a:gd name="connsiteX3196" fmla="*/ 2867063 w 6226010"/>
              <a:gd name="connsiteY3196" fmla="*/ 3617113 h 5756219"/>
              <a:gd name="connsiteX3197" fmla="*/ 2869779 w 6226010"/>
              <a:gd name="connsiteY3197" fmla="*/ 3611678 h 5756219"/>
              <a:gd name="connsiteX3198" fmla="*/ 2875215 w 6226010"/>
              <a:gd name="connsiteY3198" fmla="*/ 3611678 h 5756219"/>
              <a:gd name="connsiteX3199" fmla="*/ 2877933 w 6226010"/>
              <a:gd name="connsiteY3199" fmla="*/ 3606243 h 5756219"/>
              <a:gd name="connsiteX3200" fmla="*/ 2886085 w 6226010"/>
              <a:gd name="connsiteY3200" fmla="*/ 3600808 h 5756219"/>
              <a:gd name="connsiteX3201" fmla="*/ 2891521 w 6226010"/>
              <a:gd name="connsiteY3201" fmla="*/ 3589937 h 5756219"/>
              <a:gd name="connsiteX3202" fmla="*/ 2888803 w 6226010"/>
              <a:gd name="connsiteY3202" fmla="*/ 3584502 h 5756219"/>
              <a:gd name="connsiteX3203" fmla="*/ 2883367 w 6226010"/>
              <a:gd name="connsiteY3203" fmla="*/ 3584502 h 5756219"/>
              <a:gd name="connsiteX3204" fmla="*/ 2875215 w 6226010"/>
              <a:gd name="connsiteY3204" fmla="*/ 3598090 h 5756219"/>
              <a:gd name="connsiteX3205" fmla="*/ 2869779 w 6226010"/>
              <a:gd name="connsiteY3205" fmla="*/ 3598090 h 5756219"/>
              <a:gd name="connsiteX3206" fmla="*/ 2839887 w 6226010"/>
              <a:gd name="connsiteY3206" fmla="*/ 3622548 h 5756219"/>
              <a:gd name="connsiteX3207" fmla="*/ 2809993 w 6226010"/>
              <a:gd name="connsiteY3207" fmla="*/ 3619831 h 5756219"/>
              <a:gd name="connsiteX3208" fmla="*/ 2809993 w 6226010"/>
              <a:gd name="connsiteY3208" fmla="*/ 3617113 h 5756219"/>
              <a:gd name="connsiteX3209" fmla="*/ 2801841 w 6226010"/>
              <a:gd name="connsiteY3209" fmla="*/ 3614396 h 5756219"/>
              <a:gd name="connsiteX3210" fmla="*/ 2815429 w 6226010"/>
              <a:gd name="connsiteY3210" fmla="*/ 3598090 h 5756219"/>
              <a:gd name="connsiteX3211" fmla="*/ 2818145 w 6226010"/>
              <a:gd name="connsiteY3211" fmla="*/ 3598090 h 5756219"/>
              <a:gd name="connsiteX3212" fmla="*/ 2818145 w 6226010"/>
              <a:gd name="connsiteY3212" fmla="*/ 3592655 h 5756219"/>
              <a:gd name="connsiteX3213" fmla="*/ 2823581 w 6226010"/>
              <a:gd name="connsiteY3213" fmla="*/ 3592655 h 5756219"/>
              <a:gd name="connsiteX3214" fmla="*/ 2826299 w 6226010"/>
              <a:gd name="connsiteY3214" fmla="*/ 3587220 h 5756219"/>
              <a:gd name="connsiteX3215" fmla="*/ 2834451 w 6226010"/>
              <a:gd name="connsiteY3215" fmla="*/ 3581784 h 5756219"/>
              <a:gd name="connsiteX3216" fmla="*/ 2848039 w 6226010"/>
              <a:gd name="connsiteY3216" fmla="*/ 3579067 h 5756219"/>
              <a:gd name="connsiteX3217" fmla="*/ 2850757 w 6226010"/>
              <a:gd name="connsiteY3217" fmla="*/ 3573632 h 5756219"/>
              <a:gd name="connsiteX3218" fmla="*/ 2864345 w 6226010"/>
              <a:gd name="connsiteY3218" fmla="*/ 3573632 h 5756219"/>
              <a:gd name="connsiteX3219" fmla="*/ 2869779 w 6226010"/>
              <a:gd name="connsiteY3219" fmla="*/ 3568196 h 5756219"/>
              <a:gd name="connsiteX3220" fmla="*/ 2883367 w 6226010"/>
              <a:gd name="connsiteY3220" fmla="*/ 3565479 h 5756219"/>
              <a:gd name="connsiteX3221" fmla="*/ 2891521 w 6226010"/>
              <a:gd name="connsiteY3221" fmla="*/ 3549173 h 5756219"/>
              <a:gd name="connsiteX3222" fmla="*/ 2902391 w 6226010"/>
              <a:gd name="connsiteY3222" fmla="*/ 3535585 h 5756219"/>
              <a:gd name="connsiteX3223" fmla="*/ 2907827 w 6226010"/>
              <a:gd name="connsiteY3223" fmla="*/ 3492104 h 5756219"/>
              <a:gd name="connsiteX3224" fmla="*/ 2896955 w 6226010"/>
              <a:gd name="connsiteY3224" fmla="*/ 3497539 h 5756219"/>
              <a:gd name="connsiteX3225" fmla="*/ 2894239 w 6226010"/>
              <a:gd name="connsiteY3225" fmla="*/ 3532868 h 5756219"/>
              <a:gd name="connsiteX3226" fmla="*/ 2880651 w 6226010"/>
              <a:gd name="connsiteY3226" fmla="*/ 3554608 h 5756219"/>
              <a:gd name="connsiteX3227" fmla="*/ 2864345 w 6226010"/>
              <a:gd name="connsiteY3227" fmla="*/ 3562761 h 5756219"/>
              <a:gd name="connsiteX3228" fmla="*/ 2848039 w 6226010"/>
              <a:gd name="connsiteY3228" fmla="*/ 3565479 h 5756219"/>
              <a:gd name="connsiteX3229" fmla="*/ 2842603 w 6226010"/>
              <a:gd name="connsiteY3229" fmla="*/ 3565479 h 5756219"/>
              <a:gd name="connsiteX3230" fmla="*/ 2848039 w 6226010"/>
              <a:gd name="connsiteY3230" fmla="*/ 3543738 h 5756219"/>
              <a:gd name="connsiteX3231" fmla="*/ 2845321 w 6226010"/>
              <a:gd name="connsiteY3231" fmla="*/ 3508409 h 5756219"/>
              <a:gd name="connsiteX3232" fmla="*/ 2839887 w 6226010"/>
              <a:gd name="connsiteY3232" fmla="*/ 3500256 h 5756219"/>
              <a:gd name="connsiteX3233" fmla="*/ 2831733 w 6226010"/>
              <a:gd name="connsiteY3233" fmla="*/ 3500256 h 5756219"/>
              <a:gd name="connsiteX3234" fmla="*/ 2823581 w 6226010"/>
              <a:gd name="connsiteY3234" fmla="*/ 3494821 h 5756219"/>
              <a:gd name="connsiteX3235" fmla="*/ 2818145 w 6226010"/>
              <a:gd name="connsiteY3235" fmla="*/ 3502974 h 5756219"/>
              <a:gd name="connsiteX3236" fmla="*/ 2839887 w 6226010"/>
              <a:gd name="connsiteY3236" fmla="*/ 3519280 h 5756219"/>
              <a:gd name="connsiteX3237" fmla="*/ 2829017 w 6226010"/>
              <a:gd name="connsiteY3237" fmla="*/ 3573632 h 5756219"/>
              <a:gd name="connsiteX3238" fmla="*/ 2815429 w 6226010"/>
              <a:gd name="connsiteY3238" fmla="*/ 3584502 h 5756219"/>
              <a:gd name="connsiteX3239" fmla="*/ 2812711 w 6226010"/>
              <a:gd name="connsiteY3239" fmla="*/ 3595372 h 5756219"/>
              <a:gd name="connsiteX3240" fmla="*/ 2799123 w 6226010"/>
              <a:gd name="connsiteY3240" fmla="*/ 3611678 h 5756219"/>
              <a:gd name="connsiteX3241" fmla="*/ 2774665 w 6226010"/>
              <a:gd name="connsiteY3241" fmla="*/ 3614396 h 5756219"/>
              <a:gd name="connsiteX3242" fmla="*/ 2763794 w 6226010"/>
              <a:gd name="connsiteY3242" fmla="*/ 3630701 h 5756219"/>
              <a:gd name="connsiteX3243" fmla="*/ 2744091 w 6226010"/>
              <a:gd name="connsiteY3243" fmla="*/ 3631041 h 5756219"/>
              <a:gd name="connsiteX3244" fmla="*/ 2736535 w 6226010"/>
              <a:gd name="connsiteY3244" fmla="*/ 3628248 h 5756219"/>
              <a:gd name="connsiteX3245" fmla="*/ 2735897 w 6226010"/>
              <a:gd name="connsiteY3245" fmla="*/ 3632357 h 5756219"/>
              <a:gd name="connsiteX3246" fmla="*/ 2731183 w 6226010"/>
              <a:gd name="connsiteY3246" fmla="*/ 3641571 h 5756219"/>
              <a:gd name="connsiteX3247" fmla="*/ 2714877 w 6226010"/>
              <a:gd name="connsiteY3247" fmla="*/ 3644289 h 5756219"/>
              <a:gd name="connsiteX3248" fmla="*/ 2712160 w 6226010"/>
              <a:gd name="connsiteY3248" fmla="*/ 3649724 h 5756219"/>
              <a:gd name="connsiteX3249" fmla="*/ 2690419 w 6226010"/>
              <a:gd name="connsiteY3249" fmla="*/ 3652442 h 5756219"/>
              <a:gd name="connsiteX3250" fmla="*/ 2687701 w 6226010"/>
              <a:gd name="connsiteY3250" fmla="*/ 3655159 h 5756219"/>
              <a:gd name="connsiteX3251" fmla="*/ 2674113 w 6226010"/>
              <a:gd name="connsiteY3251" fmla="*/ 3657877 h 5756219"/>
              <a:gd name="connsiteX3252" fmla="*/ 2671396 w 6226010"/>
              <a:gd name="connsiteY3252" fmla="*/ 3663312 h 5756219"/>
              <a:gd name="connsiteX3253" fmla="*/ 2660525 w 6226010"/>
              <a:gd name="connsiteY3253" fmla="*/ 3663312 h 5756219"/>
              <a:gd name="connsiteX3254" fmla="*/ 2638785 w 6226010"/>
              <a:gd name="connsiteY3254" fmla="*/ 3676900 h 5756219"/>
              <a:gd name="connsiteX3255" fmla="*/ 2625197 w 6226010"/>
              <a:gd name="connsiteY3255" fmla="*/ 3671465 h 5756219"/>
              <a:gd name="connsiteX3256" fmla="*/ 2633350 w 6226010"/>
              <a:gd name="connsiteY3256" fmla="*/ 3595372 h 5756219"/>
              <a:gd name="connsiteX3257" fmla="*/ 2655090 w 6226010"/>
              <a:gd name="connsiteY3257" fmla="*/ 3560044 h 5756219"/>
              <a:gd name="connsiteX3258" fmla="*/ 2672975 w 6226010"/>
              <a:gd name="connsiteY3258" fmla="*/ 3559319 h 5756219"/>
              <a:gd name="connsiteX3259" fmla="*/ 2671396 w 6226010"/>
              <a:gd name="connsiteY3259" fmla="*/ 3551891 h 5756219"/>
              <a:gd name="connsiteX3260" fmla="*/ 2678869 w 6226010"/>
              <a:gd name="connsiteY3260" fmla="*/ 3545437 h 5756219"/>
              <a:gd name="connsiteX3261" fmla="*/ 2688215 w 6226010"/>
              <a:gd name="connsiteY3261" fmla="*/ 3541863 h 5756219"/>
              <a:gd name="connsiteX3262" fmla="*/ 2674114 w 6226010"/>
              <a:gd name="connsiteY3262" fmla="*/ 3541021 h 5756219"/>
              <a:gd name="connsiteX3263" fmla="*/ 2665961 w 6226010"/>
              <a:gd name="connsiteY3263" fmla="*/ 3535586 h 5756219"/>
              <a:gd name="connsiteX3264" fmla="*/ 2694495 w 6226010"/>
              <a:gd name="connsiteY3264" fmla="*/ 3535586 h 5756219"/>
              <a:gd name="connsiteX3265" fmla="*/ 2698572 w 6226010"/>
              <a:gd name="connsiteY3265" fmla="*/ 3530150 h 5756219"/>
              <a:gd name="connsiteX3266" fmla="*/ 2705287 w 6226010"/>
              <a:gd name="connsiteY3266" fmla="*/ 3524075 h 5756219"/>
              <a:gd name="connsiteX3267" fmla="*/ 2704006 w 6226010"/>
              <a:gd name="connsiteY3267" fmla="*/ 3524715 h 5756219"/>
              <a:gd name="connsiteX3268" fmla="*/ 2627913 w 6226010"/>
              <a:gd name="connsiteY3268" fmla="*/ 3516562 h 5756219"/>
              <a:gd name="connsiteX3269" fmla="*/ 2619761 w 6226010"/>
              <a:gd name="connsiteY3269" fmla="*/ 3502974 h 5756219"/>
              <a:gd name="connsiteX3270" fmla="*/ 2674113 w 6226010"/>
              <a:gd name="connsiteY3270" fmla="*/ 3473080 h 5756219"/>
              <a:gd name="connsiteX3271" fmla="*/ 2687701 w 6226010"/>
              <a:gd name="connsiteY3271" fmla="*/ 3451340 h 5756219"/>
              <a:gd name="connsiteX3272" fmla="*/ 2714877 w 6226010"/>
              <a:gd name="connsiteY3272" fmla="*/ 3451340 h 5756219"/>
              <a:gd name="connsiteX3273" fmla="*/ 2731182 w 6226010"/>
              <a:gd name="connsiteY3273" fmla="*/ 3448622 h 5756219"/>
              <a:gd name="connsiteX3274" fmla="*/ 2752923 w 6226010"/>
              <a:gd name="connsiteY3274" fmla="*/ 3451340 h 5756219"/>
              <a:gd name="connsiteX3275" fmla="*/ 2761076 w 6226010"/>
              <a:gd name="connsiteY3275" fmla="*/ 3445905 h 5756219"/>
              <a:gd name="connsiteX3276" fmla="*/ 2777381 w 6226010"/>
              <a:gd name="connsiteY3276" fmla="*/ 3443187 h 5756219"/>
              <a:gd name="connsiteX3277" fmla="*/ 2782816 w 6226010"/>
              <a:gd name="connsiteY3277" fmla="*/ 3437752 h 5756219"/>
              <a:gd name="connsiteX3278" fmla="*/ 2782817 w 6226010"/>
              <a:gd name="connsiteY3278" fmla="*/ 3437752 h 5756219"/>
              <a:gd name="connsiteX3279" fmla="*/ 2793688 w 6226010"/>
              <a:gd name="connsiteY3279" fmla="*/ 3429599 h 5756219"/>
              <a:gd name="connsiteX3280" fmla="*/ 2823581 w 6226010"/>
              <a:gd name="connsiteY3280" fmla="*/ 3364377 h 5756219"/>
              <a:gd name="connsiteX3281" fmla="*/ 2875215 w 6226010"/>
              <a:gd name="connsiteY3281" fmla="*/ 3337201 h 5756219"/>
              <a:gd name="connsiteX3282" fmla="*/ 2875215 w 6226010"/>
              <a:gd name="connsiteY3282" fmla="*/ 3334484 h 5756219"/>
              <a:gd name="connsiteX3283" fmla="*/ 2872497 w 6226010"/>
              <a:gd name="connsiteY3283" fmla="*/ 3326331 h 5756219"/>
              <a:gd name="connsiteX3284" fmla="*/ 2837169 w 6226010"/>
              <a:gd name="connsiteY3284" fmla="*/ 3350789 h 5756219"/>
              <a:gd name="connsiteX3285" fmla="*/ 2831733 w 6226010"/>
              <a:gd name="connsiteY3285" fmla="*/ 3350789 h 5756219"/>
              <a:gd name="connsiteX3286" fmla="*/ 2837169 w 6226010"/>
              <a:gd name="connsiteY3286" fmla="*/ 3301872 h 5756219"/>
              <a:gd name="connsiteX3287" fmla="*/ 2842603 w 6226010"/>
              <a:gd name="connsiteY3287" fmla="*/ 3285567 h 5756219"/>
              <a:gd name="connsiteX3288" fmla="*/ 2877933 w 6226010"/>
              <a:gd name="connsiteY3288" fmla="*/ 3285567 h 5756219"/>
              <a:gd name="connsiteX3289" fmla="*/ 2894239 w 6226010"/>
              <a:gd name="connsiteY3289" fmla="*/ 3277414 h 5756219"/>
              <a:gd name="connsiteX3290" fmla="*/ 2894239 w 6226010"/>
              <a:gd name="connsiteY3290" fmla="*/ 3271979 h 5756219"/>
              <a:gd name="connsiteX3291" fmla="*/ 2880651 w 6226010"/>
              <a:gd name="connsiteY3291" fmla="*/ 3277414 h 5756219"/>
              <a:gd name="connsiteX3292" fmla="*/ 2848039 w 6226010"/>
              <a:gd name="connsiteY3292" fmla="*/ 3277414 h 5756219"/>
              <a:gd name="connsiteX3293" fmla="*/ 2856191 w 6226010"/>
              <a:gd name="connsiteY3293" fmla="*/ 3250238 h 5756219"/>
              <a:gd name="connsiteX3294" fmla="*/ 2864345 w 6226010"/>
              <a:gd name="connsiteY3294" fmla="*/ 3225780 h 5756219"/>
              <a:gd name="connsiteX3295" fmla="*/ 2856191 w 6226010"/>
              <a:gd name="connsiteY3295" fmla="*/ 3225780 h 5756219"/>
              <a:gd name="connsiteX3296" fmla="*/ 2848039 w 6226010"/>
              <a:gd name="connsiteY3296" fmla="*/ 3242085 h 5756219"/>
              <a:gd name="connsiteX3297" fmla="*/ 2842603 w 6226010"/>
              <a:gd name="connsiteY3297" fmla="*/ 3269261 h 5756219"/>
              <a:gd name="connsiteX3298" fmla="*/ 2834451 w 6226010"/>
              <a:gd name="connsiteY3298" fmla="*/ 3280132 h 5756219"/>
              <a:gd name="connsiteX3299" fmla="*/ 2834451 w 6226010"/>
              <a:gd name="connsiteY3299" fmla="*/ 3285567 h 5756219"/>
              <a:gd name="connsiteX3300" fmla="*/ 2823581 w 6226010"/>
              <a:gd name="connsiteY3300" fmla="*/ 3310025 h 5756219"/>
              <a:gd name="connsiteX3301" fmla="*/ 2818145 w 6226010"/>
              <a:gd name="connsiteY3301" fmla="*/ 3345354 h 5756219"/>
              <a:gd name="connsiteX3302" fmla="*/ 2818145 w 6226010"/>
              <a:gd name="connsiteY3302" fmla="*/ 3348071 h 5756219"/>
              <a:gd name="connsiteX3303" fmla="*/ 2815429 w 6226010"/>
              <a:gd name="connsiteY3303" fmla="*/ 3348071 h 5756219"/>
              <a:gd name="connsiteX3304" fmla="*/ 2807275 w 6226010"/>
              <a:gd name="connsiteY3304" fmla="*/ 3288284 h 5756219"/>
              <a:gd name="connsiteX3305" fmla="*/ 2793688 w 6226010"/>
              <a:gd name="connsiteY3305" fmla="*/ 3288284 h 5756219"/>
              <a:gd name="connsiteX3306" fmla="*/ 2799123 w 6226010"/>
              <a:gd name="connsiteY3306" fmla="*/ 3304590 h 5756219"/>
              <a:gd name="connsiteX3307" fmla="*/ 2799123 w 6226010"/>
              <a:gd name="connsiteY3307" fmla="*/ 3318178 h 5756219"/>
              <a:gd name="connsiteX3308" fmla="*/ 2801841 w 6226010"/>
              <a:gd name="connsiteY3308" fmla="*/ 3320896 h 5756219"/>
              <a:gd name="connsiteX3309" fmla="*/ 2801841 w 6226010"/>
              <a:gd name="connsiteY3309" fmla="*/ 3329048 h 5756219"/>
              <a:gd name="connsiteX3310" fmla="*/ 2801841 w 6226010"/>
              <a:gd name="connsiteY3310" fmla="*/ 3348071 h 5756219"/>
              <a:gd name="connsiteX3311" fmla="*/ 2801841 w 6226010"/>
              <a:gd name="connsiteY3311" fmla="*/ 3353507 h 5756219"/>
              <a:gd name="connsiteX3312" fmla="*/ 2793688 w 6226010"/>
              <a:gd name="connsiteY3312" fmla="*/ 3353507 h 5756219"/>
              <a:gd name="connsiteX3313" fmla="*/ 2785535 w 6226010"/>
              <a:gd name="connsiteY3313" fmla="*/ 3358942 h 5756219"/>
              <a:gd name="connsiteX3314" fmla="*/ 2780100 w 6226010"/>
              <a:gd name="connsiteY3314" fmla="*/ 3375247 h 5756219"/>
              <a:gd name="connsiteX3315" fmla="*/ 2769230 w 6226010"/>
              <a:gd name="connsiteY3315" fmla="*/ 3391553 h 5756219"/>
              <a:gd name="connsiteX3316" fmla="*/ 2766512 w 6226010"/>
              <a:gd name="connsiteY3316" fmla="*/ 3391553 h 5756219"/>
              <a:gd name="connsiteX3317" fmla="*/ 2736618 w 6226010"/>
              <a:gd name="connsiteY3317" fmla="*/ 3413294 h 5756219"/>
              <a:gd name="connsiteX3318" fmla="*/ 2728466 w 6226010"/>
              <a:gd name="connsiteY3318" fmla="*/ 3413294 h 5756219"/>
              <a:gd name="connsiteX3319" fmla="*/ 2720313 w 6226010"/>
              <a:gd name="connsiteY3319" fmla="*/ 3418729 h 5756219"/>
              <a:gd name="connsiteX3320" fmla="*/ 2704007 w 6226010"/>
              <a:gd name="connsiteY3320" fmla="*/ 3421446 h 5756219"/>
              <a:gd name="connsiteX3321" fmla="*/ 2704007 w 6226010"/>
              <a:gd name="connsiteY3321" fmla="*/ 3424164 h 5756219"/>
              <a:gd name="connsiteX3322" fmla="*/ 2682266 w 6226010"/>
              <a:gd name="connsiteY3322" fmla="*/ 3432317 h 5756219"/>
              <a:gd name="connsiteX3323" fmla="*/ 2668678 w 6226010"/>
              <a:gd name="connsiteY3323" fmla="*/ 3432317 h 5756219"/>
              <a:gd name="connsiteX3324" fmla="*/ 2690419 w 6226010"/>
              <a:gd name="connsiteY3324" fmla="*/ 3410576 h 5756219"/>
              <a:gd name="connsiteX3325" fmla="*/ 2709442 w 6226010"/>
              <a:gd name="connsiteY3325" fmla="*/ 3383400 h 5756219"/>
              <a:gd name="connsiteX3326" fmla="*/ 2714878 w 6226010"/>
              <a:gd name="connsiteY3326" fmla="*/ 3380683 h 5756219"/>
              <a:gd name="connsiteX3327" fmla="*/ 2717595 w 6226010"/>
              <a:gd name="connsiteY3327" fmla="*/ 3372530 h 5756219"/>
              <a:gd name="connsiteX3328" fmla="*/ 2714878 w 6226010"/>
              <a:gd name="connsiteY3328" fmla="*/ 3364377 h 5756219"/>
              <a:gd name="connsiteX3329" fmla="*/ 2704007 w 6226010"/>
              <a:gd name="connsiteY3329" fmla="*/ 3380683 h 5756219"/>
              <a:gd name="connsiteX3330" fmla="*/ 2665961 w 6226010"/>
              <a:gd name="connsiteY3330" fmla="*/ 3418729 h 5756219"/>
              <a:gd name="connsiteX3331" fmla="*/ 2657808 w 6226010"/>
              <a:gd name="connsiteY3331" fmla="*/ 3418729 h 5756219"/>
              <a:gd name="connsiteX3332" fmla="*/ 2644220 w 6226010"/>
              <a:gd name="connsiteY3332" fmla="*/ 3424164 h 5756219"/>
              <a:gd name="connsiteX3333" fmla="*/ 2625197 w 6226010"/>
              <a:gd name="connsiteY3333" fmla="*/ 3424164 h 5756219"/>
              <a:gd name="connsiteX3334" fmla="*/ 2641502 w 6226010"/>
              <a:gd name="connsiteY3334" fmla="*/ 3396988 h 5756219"/>
              <a:gd name="connsiteX3335" fmla="*/ 2655090 w 6226010"/>
              <a:gd name="connsiteY3335" fmla="*/ 3394270 h 5756219"/>
              <a:gd name="connsiteX3336" fmla="*/ 2655090 w 6226010"/>
              <a:gd name="connsiteY3336" fmla="*/ 3391553 h 5756219"/>
              <a:gd name="connsiteX3337" fmla="*/ 2668678 w 6226010"/>
              <a:gd name="connsiteY3337" fmla="*/ 3388835 h 5756219"/>
              <a:gd name="connsiteX3338" fmla="*/ 2671396 w 6226010"/>
              <a:gd name="connsiteY3338" fmla="*/ 3383400 h 5756219"/>
              <a:gd name="connsiteX3339" fmla="*/ 2679549 w 6226010"/>
              <a:gd name="connsiteY3339" fmla="*/ 3383400 h 5756219"/>
              <a:gd name="connsiteX3340" fmla="*/ 2687702 w 6226010"/>
              <a:gd name="connsiteY3340" fmla="*/ 3377965 h 5756219"/>
              <a:gd name="connsiteX3341" fmla="*/ 2695854 w 6226010"/>
              <a:gd name="connsiteY3341" fmla="*/ 3375247 h 5756219"/>
              <a:gd name="connsiteX3342" fmla="*/ 2695854 w 6226010"/>
              <a:gd name="connsiteY3342" fmla="*/ 3369812 h 5756219"/>
              <a:gd name="connsiteX3343" fmla="*/ 2706725 w 6226010"/>
              <a:gd name="connsiteY3343" fmla="*/ 3367095 h 5756219"/>
              <a:gd name="connsiteX3344" fmla="*/ 2717595 w 6226010"/>
              <a:gd name="connsiteY3344" fmla="*/ 3353507 h 5756219"/>
              <a:gd name="connsiteX3345" fmla="*/ 2725748 w 6226010"/>
              <a:gd name="connsiteY3345" fmla="*/ 3350789 h 5756219"/>
              <a:gd name="connsiteX3346" fmla="*/ 2733901 w 6226010"/>
              <a:gd name="connsiteY3346" fmla="*/ 3326331 h 5756219"/>
              <a:gd name="connsiteX3347" fmla="*/ 2761077 w 6226010"/>
              <a:gd name="connsiteY3347" fmla="*/ 3269261 h 5756219"/>
              <a:gd name="connsiteX3348" fmla="*/ 2769230 w 6226010"/>
              <a:gd name="connsiteY3348" fmla="*/ 3250238 h 5756219"/>
              <a:gd name="connsiteX3349" fmla="*/ 2782817 w 6226010"/>
              <a:gd name="connsiteY3349" fmla="*/ 3247520 h 5756219"/>
              <a:gd name="connsiteX3350" fmla="*/ 2782817 w 6226010"/>
              <a:gd name="connsiteY3350" fmla="*/ 3242085 h 5756219"/>
              <a:gd name="connsiteX3351" fmla="*/ 2790970 w 6226010"/>
              <a:gd name="connsiteY3351" fmla="*/ 3239368 h 5756219"/>
              <a:gd name="connsiteX3352" fmla="*/ 2799123 w 6226010"/>
              <a:gd name="connsiteY3352" fmla="*/ 3231215 h 5756219"/>
              <a:gd name="connsiteX3353" fmla="*/ 2799123 w 6226010"/>
              <a:gd name="connsiteY3353" fmla="*/ 3214909 h 5756219"/>
              <a:gd name="connsiteX3354" fmla="*/ 2809993 w 6226010"/>
              <a:gd name="connsiteY3354" fmla="*/ 3206757 h 5756219"/>
              <a:gd name="connsiteX3355" fmla="*/ 2818145 w 6226010"/>
              <a:gd name="connsiteY3355" fmla="*/ 3190451 h 5756219"/>
              <a:gd name="connsiteX3356" fmla="*/ 2834451 w 6226010"/>
              <a:gd name="connsiteY3356" fmla="*/ 3190451 h 5756219"/>
              <a:gd name="connsiteX3357" fmla="*/ 2877933 w 6226010"/>
              <a:gd name="connsiteY3357" fmla="*/ 3190451 h 5756219"/>
              <a:gd name="connsiteX3358" fmla="*/ 2877933 w 6226010"/>
              <a:gd name="connsiteY3358" fmla="*/ 3182298 h 5756219"/>
              <a:gd name="connsiteX3359" fmla="*/ 2861627 w 6226010"/>
              <a:gd name="connsiteY3359" fmla="*/ 3179581 h 5756219"/>
              <a:gd name="connsiteX3360" fmla="*/ 2850757 w 6226010"/>
              <a:gd name="connsiteY3360" fmla="*/ 3182298 h 5756219"/>
              <a:gd name="connsiteX3361" fmla="*/ 2831733 w 6226010"/>
              <a:gd name="connsiteY3361" fmla="*/ 3179581 h 5756219"/>
              <a:gd name="connsiteX3362" fmla="*/ 2842603 w 6226010"/>
              <a:gd name="connsiteY3362" fmla="*/ 3155122 h 5756219"/>
              <a:gd name="connsiteX3363" fmla="*/ 2845321 w 6226010"/>
              <a:gd name="connsiteY3363" fmla="*/ 3141534 h 5756219"/>
              <a:gd name="connsiteX3364" fmla="*/ 2839887 w 6226010"/>
              <a:gd name="connsiteY3364" fmla="*/ 3130664 h 5756219"/>
              <a:gd name="connsiteX3365" fmla="*/ 2829017 w 6226010"/>
              <a:gd name="connsiteY3365" fmla="*/ 3160558 h 5756219"/>
              <a:gd name="connsiteX3366" fmla="*/ 2829017 w 6226010"/>
              <a:gd name="connsiteY3366" fmla="*/ 3168710 h 5756219"/>
              <a:gd name="connsiteX3367" fmla="*/ 2807275 w 6226010"/>
              <a:gd name="connsiteY3367" fmla="*/ 3201321 h 5756219"/>
              <a:gd name="connsiteX3368" fmla="*/ 2804558 w 6226010"/>
              <a:gd name="connsiteY3368" fmla="*/ 3201321 h 5756219"/>
              <a:gd name="connsiteX3369" fmla="*/ 2804558 w 6226010"/>
              <a:gd name="connsiteY3369" fmla="*/ 3179581 h 5756219"/>
              <a:gd name="connsiteX3370" fmla="*/ 2801841 w 6226010"/>
              <a:gd name="connsiteY3370" fmla="*/ 3174145 h 5756219"/>
              <a:gd name="connsiteX3371" fmla="*/ 2796405 w 6226010"/>
              <a:gd name="connsiteY3371" fmla="*/ 3176863 h 5756219"/>
              <a:gd name="connsiteX3372" fmla="*/ 2796405 w 6226010"/>
              <a:gd name="connsiteY3372" fmla="*/ 3206757 h 5756219"/>
              <a:gd name="connsiteX3373" fmla="*/ 2793688 w 6226010"/>
              <a:gd name="connsiteY3373" fmla="*/ 3214909 h 5756219"/>
              <a:gd name="connsiteX3374" fmla="*/ 2793688 w 6226010"/>
              <a:gd name="connsiteY3374" fmla="*/ 3228497 h 5756219"/>
              <a:gd name="connsiteX3375" fmla="*/ 2763794 w 6226010"/>
              <a:gd name="connsiteY3375" fmla="*/ 3247520 h 5756219"/>
              <a:gd name="connsiteX3376" fmla="*/ 2752924 w 6226010"/>
              <a:gd name="connsiteY3376" fmla="*/ 3201321 h 5756219"/>
              <a:gd name="connsiteX3377" fmla="*/ 2742054 w 6226010"/>
              <a:gd name="connsiteY3377" fmla="*/ 3206757 h 5756219"/>
              <a:gd name="connsiteX3378" fmla="*/ 2742054 w 6226010"/>
              <a:gd name="connsiteY3378" fmla="*/ 3209474 h 5756219"/>
              <a:gd name="connsiteX3379" fmla="*/ 2747489 w 6226010"/>
              <a:gd name="connsiteY3379" fmla="*/ 3214909 h 5756219"/>
              <a:gd name="connsiteX3380" fmla="*/ 2761077 w 6226010"/>
              <a:gd name="connsiteY3380" fmla="*/ 3252956 h 5756219"/>
              <a:gd name="connsiteX3381" fmla="*/ 2731183 w 6226010"/>
              <a:gd name="connsiteY3381" fmla="*/ 3318178 h 5756219"/>
              <a:gd name="connsiteX3382" fmla="*/ 2717595 w 6226010"/>
              <a:gd name="connsiteY3382" fmla="*/ 3350789 h 5756219"/>
              <a:gd name="connsiteX3383" fmla="*/ 2709442 w 6226010"/>
              <a:gd name="connsiteY3383" fmla="*/ 3353507 h 5756219"/>
              <a:gd name="connsiteX3384" fmla="*/ 2709442 w 6226010"/>
              <a:gd name="connsiteY3384" fmla="*/ 3356224 h 5756219"/>
              <a:gd name="connsiteX3385" fmla="*/ 2701290 w 6226010"/>
              <a:gd name="connsiteY3385" fmla="*/ 3358942 h 5756219"/>
              <a:gd name="connsiteX3386" fmla="*/ 2698572 w 6226010"/>
              <a:gd name="connsiteY3386" fmla="*/ 3364377 h 5756219"/>
              <a:gd name="connsiteX3387" fmla="*/ 2690419 w 6226010"/>
              <a:gd name="connsiteY3387" fmla="*/ 3364377 h 5756219"/>
              <a:gd name="connsiteX3388" fmla="*/ 2684984 w 6226010"/>
              <a:gd name="connsiteY3388" fmla="*/ 3369812 h 5756219"/>
              <a:gd name="connsiteX3389" fmla="*/ 2671396 w 6226010"/>
              <a:gd name="connsiteY3389" fmla="*/ 3372530 h 5756219"/>
              <a:gd name="connsiteX3390" fmla="*/ 2671396 w 6226010"/>
              <a:gd name="connsiteY3390" fmla="*/ 3375247 h 5756219"/>
              <a:gd name="connsiteX3391" fmla="*/ 2652373 w 6226010"/>
              <a:gd name="connsiteY3391" fmla="*/ 3383400 h 5756219"/>
              <a:gd name="connsiteX3392" fmla="*/ 2649655 w 6226010"/>
              <a:gd name="connsiteY3392" fmla="*/ 3383400 h 5756219"/>
              <a:gd name="connsiteX3393" fmla="*/ 2674114 w 6226010"/>
              <a:gd name="connsiteY3393" fmla="*/ 3329048 h 5756219"/>
              <a:gd name="connsiteX3394" fmla="*/ 2687702 w 6226010"/>
              <a:gd name="connsiteY3394" fmla="*/ 3285567 h 5756219"/>
              <a:gd name="connsiteX3395" fmla="*/ 2712160 w 6226010"/>
              <a:gd name="connsiteY3395" fmla="*/ 3236650 h 5756219"/>
              <a:gd name="connsiteX3396" fmla="*/ 2712160 w 6226010"/>
              <a:gd name="connsiteY3396" fmla="*/ 3223062 h 5756219"/>
              <a:gd name="connsiteX3397" fmla="*/ 2714878 w 6226010"/>
              <a:gd name="connsiteY3397" fmla="*/ 3187733 h 5756219"/>
              <a:gd name="connsiteX3398" fmla="*/ 2714878 w 6226010"/>
              <a:gd name="connsiteY3398" fmla="*/ 3157840 h 5756219"/>
              <a:gd name="connsiteX3399" fmla="*/ 2739336 w 6226010"/>
              <a:gd name="connsiteY3399" fmla="*/ 3111641 h 5756219"/>
              <a:gd name="connsiteX3400" fmla="*/ 2747489 w 6226010"/>
              <a:gd name="connsiteY3400" fmla="*/ 3106206 h 5756219"/>
              <a:gd name="connsiteX3401" fmla="*/ 2771947 w 6226010"/>
              <a:gd name="connsiteY3401" fmla="*/ 3073594 h 5756219"/>
              <a:gd name="connsiteX3402" fmla="*/ 2771947 w 6226010"/>
              <a:gd name="connsiteY3402" fmla="*/ 3068159 h 5756219"/>
              <a:gd name="connsiteX3403" fmla="*/ 2755642 w 6226010"/>
              <a:gd name="connsiteY3403" fmla="*/ 3084465 h 5756219"/>
              <a:gd name="connsiteX3404" fmla="*/ 2725748 w 6226010"/>
              <a:gd name="connsiteY3404" fmla="*/ 3117076 h 5756219"/>
              <a:gd name="connsiteX3405" fmla="*/ 2720313 w 6226010"/>
              <a:gd name="connsiteY3405" fmla="*/ 3117076 h 5756219"/>
              <a:gd name="connsiteX3406" fmla="*/ 2714878 w 6226010"/>
              <a:gd name="connsiteY3406" fmla="*/ 3062724 h 5756219"/>
              <a:gd name="connsiteX3407" fmla="*/ 2704007 w 6226010"/>
              <a:gd name="connsiteY3407" fmla="*/ 3057289 h 5756219"/>
              <a:gd name="connsiteX3408" fmla="*/ 4500337 w 6226010"/>
              <a:gd name="connsiteY3408" fmla="*/ 3046418 h 5756219"/>
              <a:gd name="connsiteX3409" fmla="*/ 4486749 w 6226010"/>
              <a:gd name="connsiteY3409" fmla="*/ 3062724 h 5756219"/>
              <a:gd name="connsiteX3410" fmla="*/ 4511207 w 6226010"/>
              <a:gd name="connsiteY3410" fmla="*/ 3062724 h 5756219"/>
              <a:gd name="connsiteX3411" fmla="*/ 4345433 w 6226010"/>
              <a:gd name="connsiteY3411" fmla="*/ 3030113 h 5756219"/>
              <a:gd name="connsiteX3412" fmla="*/ 4331845 w 6226010"/>
              <a:gd name="connsiteY3412" fmla="*/ 3046418 h 5756219"/>
              <a:gd name="connsiteX3413" fmla="*/ 4348151 w 6226010"/>
              <a:gd name="connsiteY3413" fmla="*/ 3054571 h 5756219"/>
              <a:gd name="connsiteX3414" fmla="*/ 4356305 w 6226010"/>
              <a:gd name="connsiteY3414" fmla="*/ 3046418 h 5756219"/>
              <a:gd name="connsiteX3415" fmla="*/ 1323468 w 6226010"/>
              <a:gd name="connsiteY3415" fmla="*/ 3021960 h 5756219"/>
              <a:gd name="connsiteX3416" fmla="*/ 1320751 w 6226010"/>
              <a:gd name="connsiteY3416" fmla="*/ 3027395 h 5756219"/>
              <a:gd name="connsiteX3417" fmla="*/ 1326186 w 6226010"/>
              <a:gd name="connsiteY3417" fmla="*/ 3060006 h 5756219"/>
              <a:gd name="connsiteX3418" fmla="*/ 1331621 w 6226010"/>
              <a:gd name="connsiteY3418" fmla="*/ 3081747 h 5756219"/>
              <a:gd name="connsiteX3419" fmla="*/ 1331621 w 6226010"/>
              <a:gd name="connsiteY3419" fmla="*/ 3098053 h 5756219"/>
              <a:gd name="connsiteX3420" fmla="*/ 1326186 w 6226010"/>
              <a:gd name="connsiteY3420" fmla="*/ 3160558 h 5756219"/>
              <a:gd name="connsiteX3421" fmla="*/ 1318033 w 6226010"/>
              <a:gd name="connsiteY3421" fmla="*/ 3160558 h 5756219"/>
              <a:gd name="connsiteX3422" fmla="*/ 1279987 w 6226010"/>
              <a:gd name="connsiteY3422" fmla="*/ 3136099 h 5756219"/>
              <a:gd name="connsiteX3423" fmla="*/ 1277269 w 6226010"/>
              <a:gd name="connsiteY3423" fmla="*/ 3122511 h 5756219"/>
              <a:gd name="connsiteX3424" fmla="*/ 1271834 w 6226010"/>
              <a:gd name="connsiteY3424" fmla="*/ 3119794 h 5756219"/>
              <a:gd name="connsiteX3425" fmla="*/ 1271834 w 6226010"/>
              <a:gd name="connsiteY3425" fmla="*/ 3084465 h 5756219"/>
              <a:gd name="connsiteX3426" fmla="*/ 1269116 w 6226010"/>
              <a:gd name="connsiteY3426" fmla="*/ 3079030 h 5756219"/>
              <a:gd name="connsiteX3427" fmla="*/ 1260964 w 6226010"/>
              <a:gd name="connsiteY3427" fmla="*/ 3079030 h 5756219"/>
              <a:gd name="connsiteX3428" fmla="*/ 1260964 w 6226010"/>
              <a:gd name="connsiteY3428" fmla="*/ 3122511 h 5756219"/>
              <a:gd name="connsiteX3429" fmla="*/ 1255528 w 6226010"/>
              <a:gd name="connsiteY3429" fmla="*/ 3122511 h 5756219"/>
              <a:gd name="connsiteX3430" fmla="*/ 1239223 w 6226010"/>
              <a:gd name="connsiteY3430" fmla="*/ 3114358 h 5756219"/>
              <a:gd name="connsiteX3431" fmla="*/ 1236505 w 6226010"/>
              <a:gd name="connsiteY3431" fmla="*/ 3076312 h 5756219"/>
              <a:gd name="connsiteX3432" fmla="*/ 1231070 w 6226010"/>
              <a:gd name="connsiteY3432" fmla="*/ 3076312 h 5756219"/>
              <a:gd name="connsiteX3433" fmla="*/ 1231070 w 6226010"/>
              <a:gd name="connsiteY3433" fmla="*/ 3108923 h 5756219"/>
              <a:gd name="connsiteX3434" fmla="*/ 1228352 w 6226010"/>
              <a:gd name="connsiteY3434" fmla="*/ 3108923 h 5756219"/>
              <a:gd name="connsiteX3435" fmla="*/ 1212047 w 6226010"/>
              <a:gd name="connsiteY3435" fmla="*/ 3092618 h 5756219"/>
              <a:gd name="connsiteX3436" fmla="*/ 1206612 w 6226010"/>
              <a:gd name="connsiteY3436" fmla="*/ 3092618 h 5756219"/>
              <a:gd name="connsiteX3437" fmla="*/ 1206612 w 6226010"/>
              <a:gd name="connsiteY3437" fmla="*/ 3095335 h 5756219"/>
              <a:gd name="connsiteX3438" fmla="*/ 1222917 w 6226010"/>
              <a:gd name="connsiteY3438" fmla="*/ 3111641 h 5756219"/>
              <a:gd name="connsiteX3439" fmla="*/ 1222917 w 6226010"/>
              <a:gd name="connsiteY3439" fmla="*/ 3114358 h 5756219"/>
              <a:gd name="connsiteX3440" fmla="*/ 1231070 w 6226010"/>
              <a:gd name="connsiteY3440" fmla="*/ 3119794 h 5756219"/>
              <a:gd name="connsiteX3441" fmla="*/ 1231070 w 6226010"/>
              <a:gd name="connsiteY3441" fmla="*/ 3125229 h 5756219"/>
              <a:gd name="connsiteX3442" fmla="*/ 1239223 w 6226010"/>
              <a:gd name="connsiteY3442" fmla="*/ 3125229 h 5756219"/>
              <a:gd name="connsiteX3443" fmla="*/ 1244658 w 6226010"/>
              <a:gd name="connsiteY3443" fmla="*/ 3133382 h 5756219"/>
              <a:gd name="connsiteX3444" fmla="*/ 1258246 w 6226010"/>
              <a:gd name="connsiteY3444" fmla="*/ 3133382 h 5756219"/>
              <a:gd name="connsiteX3445" fmla="*/ 1260964 w 6226010"/>
              <a:gd name="connsiteY3445" fmla="*/ 3138817 h 5756219"/>
              <a:gd name="connsiteX3446" fmla="*/ 1274552 w 6226010"/>
              <a:gd name="connsiteY3446" fmla="*/ 3141534 h 5756219"/>
              <a:gd name="connsiteX3447" fmla="*/ 1274552 w 6226010"/>
              <a:gd name="connsiteY3447" fmla="*/ 3146970 h 5756219"/>
              <a:gd name="connsiteX3448" fmla="*/ 1282704 w 6226010"/>
              <a:gd name="connsiteY3448" fmla="*/ 3149687 h 5756219"/>
              <a:gd name="connsiteX3449" fmla="*/ 1282704 w 6226010"/>
              <a:gd name="connsiteY3449" fmla="*/ 3152405 h 5756219"/>
              <a:gd name="connsiteX3450" fmla="*/ 1331621 w 6226010"/>
              <a:gd name="connsiteY3450" fmla="*/ 3185016 h 5756219"/>
              <a:gd name="connsiteX3451" fmla="*/ 1331969 w 6226010"/>
              <a:gd name="connsiteY3451" fmla="*/ 3188848 h 5756219"/>
              <a:gd name="connsiteX3452" fmla="*/ 1331621 w 6226010"/>
              <a:gd name="connsiteY3452" fmla="*/ 3190451 h 5756219"/>
              <a:gd name="connsiteX3453" fmla="*/ 1332441 w 6226010"/>
              <a:gd name="connsiteY3453" fmla="*/ 3194040 h 5756219"/>
              <a:gd name="connsiteX3454" fmla="*/ 1332979 w 6226010"/>
              <a:gd name="connsiteY3454" fmla="*/ 3199962 h 5756219"/>
              <a:gd name="connsiteX3455" fmla="*/ 1334339 w 6226010"/>
              <a:gd name="connsiteY3455" fmla="*/ 3214909 h 5756219"/>
              <a:gd name="connsiteX3456" fmla="*/ 1339774 w 6226010"/>
              <a:gd name="connsiteY3456" fmla="*/ 3217627 h 5756219"/>
              <a:gd name="connsiteX3457" fmla="*/ 1339774 w 6226010"/>
              <a:gd name="connsiteY3457" fmla="*/ 3252956 h 5756219"/>
              <a:gd name="connsiteX3458" fmla="*/ 1345209 w 6226010"/>
              <a:gd name="connsiteY3458" fmla="*/ 3258391 h 5756219"/>
              <a:gd name="connsiteX3459" fmla="*/ 1350542 w 6226010"/>
              <a:gd name="connsiteY3459" fmla="*/ 3260557 h 5756219"/>
              <a:gd name="connsiteX3460" fmla="*/ 1348946 w 6226010"/>
              <a:gd name="connsiteY3460" fmla="*/ 3251936 h 5756219"/>
              <a:gd name="connsiteX3461" fmla="*/ 1345209 w 6226010"/>
              <a:gd name="connsiteY3461" fmla="*/ 3244803 h 5756219"/>
              <a:gd name="connsiteX3462" fmla="*/ 1342491 w 6226010"/>
              <a:gd name="connsiteY3462" fmla="*/ 3214909 h 5756219"/>
              <a:gd name="connsiteX3463" fmla="*/ 1337056 w 6226010"/>
              <a:gd name="connsiteY3463" fmla="*/ 3212192 h 5756219"/>
              <a:gd name="connsiteX3464" fmla="*/ 1334338 w 6226010"/>
              <a:gd name="connsiteY3464" fmla="*/ 3202340 h 5756219"/>
              <a:gd name="connsiteX3465" fmla="*/ 1332441 w 6226010"/>
              <a:gd name="connsiteY3465" fmla="*/ 3194040 h 5756219"/>
              <a:gd name="connsiteX3466" fmla="*/ 1331969 w 6226010"/>
              <a:gd name="connsiteY3466" fmla="*/ 3188848 h 5756219"/>
              <a:gd name="connsiteX3467" fmla="*/ 1333319 w 6226010"/>
              <a:gd name="connsiteY3467" fmla="*/ 3182638 h 5756219"/>
              <a:gd name="connsiteX3468" fmla="*/ 1337056 w 6226010"/>
              <a:gd name="connsiteY3468" fmla="*/ 3176863 h 5756219"/>
              <a:gd name="connsiteX3469" fmla="*/ 1337056 w 6226010"/>
              <a:gd name="connsiteY3469" fmla="*/ 3155122 h 5756219"/>
              <a:gd name="connsiteX3470" fmla="*/ 1342491 w 6226010"/>
              <a:gd name="connsiteY3470" fmla="*/ 3122511 h 5756219"/>
              <a:gd name="connsiteX3471" fmla="*/ 1339774 w 6226010"/>
              <a:gd name="connsiteY3471" fmla="*/ 3100770 h 5756219"/>
              <a:gd name="connsiteX3472" fmla="*/ 1364232 w 6226010"/>
              <a:gd name="connsiteY3472" fmla="*/ 3084465 h 5756219"/>
              <a:gd name="connsiteX3473" fmla="*/ 1366950 w 6226010"/>
              <a:gd name="connsiteY3473" fmla="*/ 3079030 h 5756219"/>
              <a:gd name="connsiteX3474" fmla="*/ 1380538 w 6226010"/>
              <a:gd name="connsiteY3474" fmla="*/ 3046418 h 5756219"/>
              <a:gd name="connsiteX3475" fmla="*/ 1377820 w 6226010"/>
              <a:gd name="connsiteY3475" fmla="*/ 3046418 h 5756219"/>
              <a:gd name="connsiteX3476" fmla="*/ 1358797 w 6226010"/>
              <a:gd name="connsiteY3476" fmla="*/ 3076312 h 5756219"/>
              <a:gd name="connsiteX3477" fmla="*/ 1342491 w 6226010"/>
              <a:gd name="connsiteY3477" fmla="*/ 3084465 h 5756219"/>
              <a:gd name="connsiteX3478" fmla="*/ 1326186 w 6226010"/>
              <a:gd name="connsiteY3478" fmla="*/ 3021960 h 5756219"/>
              <a:gd name="connsiteX3479" fmla="*/ 1323468 w 6226010"/>
              <a:gd name="connsiteY3479" fmla="*/ 3021960 h 5756219"/>
              <a:gd name="connsiteX3480" fmla="*/ 4255753 w 6226010"/>
              <a:gd name="connsiteY3480" fmla="*/ 3011090 h 5756219"/>
              <a:gd name="connsiteX3481" fmla="*/ 4255753 w 6226010"/>
              <a:gd name="connsiteY3481" fmla="*/ 3032831 h 5756219"/>
              <a:gd name="connsiteX3482" fmla="*/ 4272059 w 6226010"/>
              <a:gd name="connsiteY3482" fmla="*/ 3024678 h 5756219"/>
              <a:gd name="connsiteX3483" fmla="*/ 2119724 w 6226010"/>
              <a:gd name="connsiteY3483" fmla="*/ 3005655 h 5756219"/>
              <a:gd name="connsiteX3484" fmla="*/ 2122441 w 6226010"/>
              <a:gd name="connsiteY3484" fmla="*/ 3005655 h 5756219"/>
              <a:gd name="connsiteX3485" fmla="*/ 2122441 w 6226010"/>
              <a:gd name="connsiteY3485" fmla="*/ 3013808 h 5756219"/>
              <a:gd name="connsiteX3486" fmla="*/ 2117006 w 6226010"/>
              <a:gd name="connsiteY3486" fmla="*/ 3021961 h 5756219"/>
              <a:gd name="connsiteX3487" fmla="*/ 2107155 w 6226010"/>
              <a:gd name="connsiteY3487" fmla="*/ 3021961 h 5756219"/>
              <a:gd name="connsiteX3488" fmla="*/ 2106136 w 6226010"/>
              <a:gd name="connsiteY3488" fmla="*/ 3021961 h 5756219"/>
              <a:gd name="connsiteX3489" fmla="*/ 2108853 w 6226010"/>
              <a:gd name="connsiteY3489" fmla="*/ 3013808 h 5756219"/>
              <a:gd name="connsiteX3490" fmla="*/ 2119724 w 6226010"/>
              <a:gd name="connsiteY3490" fmla="*/ 3005655 h 5756219"/>
              <a:gd name="connsiteX3491" fmla="*/ 4503055 w 6226010"/>
              <a:gd name="connsiteY3491" fmla="*/ 3002937 h 5756219"/>
              <a:gd name="connsiteX3492" fmla="*/ 4497619 w 6226010"/>
              <a:gd name="connsiteY3492" fmla="*/ 3040983 h 5756219"/>
              <a:gd name="connsiteX3493" fmla="*/ 4519359 w 6226010"/>
              <a:gd name="connsiteY3493" fmla="*/ 3040983 h 5756219"/>
              <a:gd name="connsiteX3494" fmla="*/ 4503055 w 6226010"/>
              <a:gd name="connsiteY3494" fmla="*/ 3002937 h 5756219"/>
              <a:gd name="connsiteX3495" fmla="*/ 415792 w 6226010"/>
              <a:gd name="connsiteY3495" fmla="*/ 3000219 h 5756219"/>
              <a:gd name="connsiteX3496" fmla="*/ 385898 w 6226010"/>
              <a:gd name="connsiteY3496" fmla="*/ 3002937 h 5756219"/>
              <a:gd name="connsiteX3497" fmla="*/ 404921 w 6226010"/>
              <a:gd name="connsiteY3497" fmla="*/ 3062724 h 5756219"/>
              <a:gd name="connsiteX3498" fmla="*/ 415792 w 6226010"/>
              <a:gd name="connsiteY3498" fmla="*/ 3000219 h 5756219"/>
              <a:gd name="connsiteX3499" fmla="*/ 2617044 w 6226010"/>
              <a:gd name="connsiteY3499" fmla="*/ 2989349 h 5756219"/>
              <a:gd name="connsiteX3500" fmla="*/ 2603456 w 6226010"/>
              <a:gd name="connsiteY3500" fmla="*/ 3005655 h 5756219"/>
              <a:gd name="connsiteX3501" fmla="*/ 2587151 w 6226010"/>
              <a:gd name="connsiteY3501" fmla="*/ 3030113 h 5756219"/>
              <a:gd name="connsiteX3502" fmla="*/ 2584433 w 6226010"/>
              <a:gd name="connsiteY3502" fmla="*/ 3046418 h 5756219"/>
              <a:gd name="connsiteX3503" fmla="*/ 2573563 w 6226010"/>
              <a:gd name="connsiteY3503" fmla="*/ 3057289 h 5756219"/>
              <a:gd name="connsiteX3504" fmla="*/ 2527364 w 6226010"/>
              <a:gd name="connsiteY3504" fmla="*/ 3087182 h 5756219"/>
              <a:gd name="connsiteX3505" fmla="*/ 2530081 w 6226010"/>
              <a:gd name="connsiteY3505" fmla="*/ 3046418 h 5756219"/>
              <a:gd name="connsiteX3506" fmla="*/ 2530081 w 6226010"/>
              <a:gd name="connsiteY3506" fmla="*/ 3038266 h 5756219"/>
              <a:gd name="connsiteX3507" fmla="*/ 2521928 w 6226010"/>
              <a:gd name="connsiteY3507" fmla="*/ 3038266 h 5756219"/>
              <a:gd name="connsiteX3508" fmla="*/ 2516493 w 6226010"/>
              <a:gd name="connsiteY3508" fmla="*/ 3062724 h 5756219"/>
              <a:gd name="connsiteX3509" fmla="*/ 2519211 w 6226010"/>
              <a:gd name="connsiteY3509" fmla="*/ 3065442 h 5756219"/>
              <a:gd name="connsiteX3510" fmla="*/ 2516493 w 6226010"/>
              <a:gd name="connsiteY3510" fmla="*/ 3106206 h 5756219"/>
              <a:gd name="connsiteX3511" fmla="*/ 2521928 w 6226010"/>
              <a:gd name="connsiteY3511" fmla="*/ 3127946 h 5756219"/>
              <a:gd name="connsiteX3512" fmla="*/ 2513776 w 6226010"/>
              <a:gd name="connsiteY3512" fmla="*/ 3157840 h 5756219"/>
              <a:gd name="connsiteX3513" fmla="*/ 2505623 w 6226010"/>
              <a:gd name="connsiteY3513" fmla="*/ 3168710 h 5756219"/>
              <a:gd name="connsiteX3514" fmla="*/ 2500188 w 6226010"/>
              <a:gd name="connsiteY3514" fmla="*/ 3155122 h 5756219"/>
              <a:gd name="connsiteX3515" fmla="*/ 2500188 w 6226010"/>
              <a:gd name="connsiteY3515" fmla="*/ 3152405 h 5756219"/>
              <a:gd name="connsiteX3516" fmla="*/ 2483882 w 6226010"/>
              <a:gd name="connsiteY3516" fmla="*/ 3119794 h 5756219"/>
              <a:gd name="connsiteX3517" fmla="*/ 2475729 w 6226010"/>
              <a:gd name="connsiteY3517" fmla="*/ 3119794 h 5756219"/>
              <a:gd name="connsiteX3518" fmla="*/ 2475729 w 6226010"/>
              <a:gd name="connsiteY3518" fmla="*/ 3136099 h 5756219"/>
              <a:gd name="connsiteX3519" fmla="*/ 2481165 w 6226010"/>
              <a:gd name="connsiteY3519" fmla="*/ 3136099 h 5756219"/>
              <a:gd name="connsiteX3520" fmla="*/ 2494753 w 6226010"/>
              <a:gd name="connsiteY3520" fmla="*/ 3187733 h 5756219"/>
              <a:gd name="connsiteX3521" fmla="*/ 2477428 w 6226010"/>
              <a:gd name="connsiteY3521" fmla="*/ 3210493 h 5756219"/>
              <a:gd name="connsiteX3522" fmla="*/ 2464384 w 6226010"/>
              <a:gd name="connsiteY3522" fmla="*/ 3228174 h 5756219"/>
              <a:gd name="connsiteX3523" fmla="*/ 2464859 w 6226010"/>
              <a:gd name="connsiteY3523" fmla="*/ 3228498 h 5756219"/>
              <a:gd name="connsiteX3524" fmla="*/ 2473012 w 6226010"/>
              <a:gd name="connsiteY3524" fmla="*/ 3228498 h 5756219"/>
              <a:gd name="connsiteX3525" fmla="*/ 2473012 w 6226010"/>
              <a:gd name="connsiteY3525" fmla="*/ 3233933 h 5756219"/>
              <a:gd name="connsiteX3526" fmla="*/ 2486600 w 6226010"/>
              <a:gd name="connsiteY3526" fmla="*/ 3239368 h 5756219"/>
              <a:gd name="connsiteX3527" fmla="*/ 2486600 w 6226010"/>
              <a:gd name="connsiteY3527" fmla="*/ 3242086 h 5756219"/>
              <a:gd name="connsiteX3528" fmla="*/ 2492544 w 6226010"/>
              <a:gd name="connsiteY3528" fmla="*/ 3243274 h 5756219"/>
              <a:gd name="connsiteX3529" fmla="*/ 2496451 w 6226010"/>
              <a:gd name="connsiteY3529" fmla="*/ 3231555 h 5756219"/>
              <a:gd name="connsiteX3530" fmla="*/ 2505623 w 6226010"/>
              <a:gd name="connsiteY3530" fmla="*/ 3212192 h 5756219"/>
              <a:gd name="connsiteX3531" fmla="*/ 2508341 w 6226010"/>
              <a:gd name="connsiteY3531" fmla="*/ 3190451 h 5756219"/>
              <a:gd name="connsiteX3532" fmla="*/ 2505623 w 6226010"/>
              <a:gd name="connsiteY3532" fmla="*/ 3179581 h 5756219"/>
              <a:gd name="connsiteX3533" fmla="*/ 2524646 w 6226010"/>
              <a:gd name="connsiteY3533" fmla="*/ 3144252 h 5756219"/>
              <a:gd name="connsiteX3534" fmla="*/ 2524646 w 6226010"/>
              <a:gd name="connsiteY3534" fmla="*/ 3108923 h 5756219"/>
              <a:gd name="connsiteX3535" fmla="*/ 2521928 w 6226010"/>
              <a:gd name="connsiteY3535" fmla="*/ 3108923 h 5756219"/>
              <a:gd name="connsiteX3536" fmla="*/ 2524646 w 6226010"/>
              <a:gd name="connsiteY3536" fmla="*/ 3092618 h 5756219"/>
              <a:gd name="connsiteX3537" fmla="*/ 2581715 w 6226010"/>
              <a:gd name="connsiteY3537" fmla="*/ 3054571 h 5756219"/>
              <a:gd name="connsiteX3538" fmla="*/ 2587151 w 6226010"/>
              <a:gd name="connsiteY3538" fmla="*/ 3060006 h 5756219"/>
              <a:gd name="connsiteX3539" fmla="*/ 2617044 w 6226010"/>
              <a:gd name="connsiteY3539" fmla="*/ 3060006 h 5756219"/>
              <a:gd name="connsiteX3540" fmla="*/ 2649655 w 6226010"/>
              <a:gd name="connsiteY3540" fmla="*/ 3049136 h 5756219"/>
              <a:gd name="connsiteX3541" fmla="*/ 2649655 w 6226010"/>
              <a:gd name="connsiteY3541" fmla="*/ 3035548 h 5756219"/>
              <a:gd name="connsiteX3542" fmla="*/ 2641502 w 6226010"/>
              <a:gd name="connsiteY3542" fmla="*/ 3040983 h 5756219"/>
              <a:gd name="connsiteX3543" fmla="*/ 2625197 w 6226010"/>
              <a:gd name="connsiteY3543" fmla="*/ 3049136 h 5756219"/>
              <a:gd name="connsiteX3544" fmla="*/ 2595303 w 6226010"/>
              <a:gd name="connsiteY3544" fmla="*/ 3049136 h 5756219"/>
              <a:gd name="connsiteX3545" fmla="*/ 2592586 w 6226010"/>
              <a:gd name="connsiteY3545" fmla="*/ 3043701 h 5756219"/>
              <a:gd name="connsiteX3546" fmla="*/ 2619762 w 6226010"/>
              <a:gd name="connsiteY3546" fmla="*/ 2992067 h 5756219"/>
              <a:gd name="connsiteX3547" fmla="*/ 2619762 w 6226010"/>
              <a:gd name="connsiteY3547" fmla="*/ 2989349 h 5756219"/>
              <a:gd name="connsiteX3548" fmla="*/ 2617044 w 6226010"/>
              <a:gd name="connsiteY3548" fmla="*/ 2989349 h 5756219"/>
              <a:gd name="connsiteX3549" fmla="*/ 2002867 w 6226010"/>
              <a:gd name="connsiteY3549" fmla="*/ 2989349 h 5756219"/>
              <a:gd name="connsiteX3550" fmla="*/ 2008302 w 6226010"/>
              <a:gd name="connsiteY3550" fmla="*/ 3019242 h 5756219"/>
              <a:gd name="connsiteX3551" fmla="*/ 2013737 w 6226010"/>
              <a:gd name="connsiteY3551" fmla="*/ 3021960 h 5756219"/>
              <a:gd name="connsiteX3552" fmla="*/ 2013737 w 6226010"/>
              <a:gd name="connsiteY3552" fmla="*/ 3030113 h 5756219"/>
              <a:gd name="connsiteX3553" fmla="*/ 2016455 w 6226010"/>
              <a:gd name="connsiteY3553" fmla="*/ 3030113 h 5756219"/>
              <a:gd name="connsiteX3554" fmla="*/ 2038195 w 6226010"/>
              <a:gd name="connsiteY3554" fmla="*/ 3084464 h 5756219"/>
              <a:gd name="connsiteX3555" fmla="*/ 2049066 w 6226010"/>
              <a:gd name="connsiteY3555" fmla="*/ 3087182 h 5756219"/>
              <a:gd name="connsiteX3556" fmla="*/ 2084394 w 6226010"/>
              <a:gd name="connsiteY3556" fmla="*/ 3144252 h 5756219"/>
              <a:gd name="connsiteX3557" fmla="*/ 2081677 w 6226010"/>
              <a:gd name="connsiteY3557" fmla="*/ 3187733 h 5756219"/>
              <a:gd name="connsiteX3558" fmla="*/ 2084394 w 6226010"/>
              <a:gd name="connsiteY3558" fmla="*/ 3212192 h 5756219"/>
              <a:gd name="connsiteX3559" fmla="*/ 2081677 w 6226010"/>
              <a:gd name="connsiteY3559" fmla="*/ 3242086 h 5756219"/>
              <a:gd name="connsiteX3560" fmla="*/ 2089830 w 6226010"/>
              <a:gd name="connsiteY3560" fmla="*/ 3258391 h 5756219"/>
              <a:gd name="connsiteX3561" fmla="*/ 2084394 w 6226010"/>
              <a:gd name="connsiteY3561" fmla="*/ 3329049 h 5756219"/>
              <a:gd name="connsiteX3562" fmla="*/ 2084394 w 6226010"/>
              <a:gd name="connsiteY3562" fmla="*/ 3331766 h 5756219"/>
              <a:gd name="connsiteX3563" fmla="*/ 2068089 w 6226010"/>
              <a:gd name="connsiteY3563" fmla="*/ 3331766 h 5756219"/>
              <a:gd name="connsiteX3564" fmla="*/ 2065371 w 6226010"/>
              <a:gd name="connsiteY3564" fmla="*/ 3326331 h 5756219"/>
              <a:gd name="connsiteX3565" fmla="*/ 2057218 w 6226010"/>
              <a:gd name="connsiteY3565" fmla="*/ 3326331 h 5756219"/>
              <a:gd name="connsiteX3566" fmla="*/ 2054501 w 6226010"/>
              <a:gd name="connsiteY3566" fmla="*/ 3320896 h 5756219"/>
              <a:gd name="connsiteX3567" fmla="*/ 2040913 w 6226010"/>
              <a:gd name="connsiteY3567" fmla="*/ 3318178 h 5756219"/>
              <a:gd name="connsiteX3568" fmla="*/ 2038195 w 6226010"/>
              <a:gd name="connsiteY3568" fmla="*/ 3312743 h 5756219"/>
              <a:gd name="connsiteX3569" fmla="*/ 2002867 w 6226010"/>
              <a:gd name="connsiteY3569" fmla="*/ 3310026 h 5756219"/>
              <a:gd name="connsiteX3570" fmla="*/ 1997431 w 6226010"/>
              <a:gd name="connsiteY3570" fmla="*/ 3304590 h 5756219"/>
              <a:gd name="connsiteX3571" fmla="*/ 1994714 w 6226010"/>
              <a:gd name="connsiteY3571" fmla="*/ 3291002 h 5756219"/>
              <a:gd name="connsiteX3572" fmla="*/ 1983843 w 6226010"/>
              <a:gd name="connsiteY3572" fmla="*/ 3280132 h 5756219"/>
              <a:gd name="connsiteX3573" fmla="*/ 1983843 w 6226010"/>
              <a:gd name="connsiteY3573" fmla="*/ 3274697 h 5756219"/>
              <a:gd name="connsiteX3574" fmla="*/ 1975691 w 6226010"/>
              <a:gd name="connsiteY3574" fmla="*/ 3263827 h 5756219"/>
              <a:gd name="connsiteX3575" fmla="*/ 1978408 w 6226010"/>
              <a:gd name="connsiteY3575" fmla="*/ 3242086 h 5756219"/>
              <a:gd name="connsiteX3576" fmla="*/ 1989279 w 6226010"/>
              <a:gd name="connsiteY3576" fmla="*/ 3201321 h 5756219"/>
              <a:gd name="connsiteX3577" fmla="*/ 1983843 w 6226010"/>
              <a:gd name="connsiteY3577" fmla="*/ 3165992 h 5756219"/>
              <a:gd name="connsiteX3578" fmla="*/ 1972973 w 6226010"/>
              <a:gd name="connsiteY3578" fmla="*/ 3168710 h 5756219"/>
              <a:gd name="connsiteX3579" fmla="*/ 1981126 w 6226010"/>
              <a:gd name="connsiteY3579" fmla="*/ 3190451 h 5756219"/>
              <a:gd name="connsiteX3580" fmla="*/ 1970255 w 6226010"/>
              <a:gd name="connsiteY3580" fmla="*/ 3233933 h 5756219"/>
              <a:gd name="connsiteX3581" fmla="*/ 1967538 w 6226010"/>
              <a:gd name="connsiteY3581" fmla="*/ 3233933 h 5756219"/>
              <a:gd name="connsiteX3582" fmla="*/ 1959385 w 6226010"/>
              <a:gd name="connsiteY3582" fmla="*/ 3220345 h 5756219"/>
              <a:gd name="connsiteX3583" fmla="*/ 1951232 w 6226010"/>
              <a:gd name="connsiteY3583" fmla="*/ 3220345 h 5756219"/>
              <a:gd name="connsiteX3584" fmla="*/ 1951232 w 6226010"/>
              <a:gd name="connsiteY3584" fmla="*/ 3214910 h 5756219"/>
              <a:gd name="connsiteX3585" fmla="*/ 1937644 w 6226010"/>
              <a:gd name="connsiteY3585" fmla="*/ 3204039 h 5756219"/>
              <a:gd name="connsiteX3586" fmla="*/ 1967538 w 6226010"/>
              <a:gd name="connsiteY3586" fmla="*/ 3136099 h 5756219"/>
              <a:gd name="connsiteX3587" fmla="*/ 1978408 w 6226010"/>
              <a:gd name="connsiteY3587" fmla="*/ 3127946 h 5756219"/>
              <a:gd name="connsiteX3588" fmla="*/ 1975691 w 6226010"/>
              <a:gd name="connsiteY3588" fmla="*/ 3119793 h 5756219"/>
              <a:gd name="connsiteX3589" fmla="*/ 1937644 w 6226010"/>
              <a:gd name="connsiteY3589" fmla="*/ 3174145 h 5756219"/>
              <a:gd name="connsiteX3590" fmla="*/ 1929492 w 6226010"/>
              <a:gd name="connsiteY3590" fmla="*/ 3195886 h 5756219"/>
              <a:gd name="connsiteX3591" fmla="*/ 1926774 w 6226010"/>
              <a:gd name="connsiteY3591" fmla="*/ 3195886 h 5756219"/>
              <a:gd name="connsiteX3592" fmla="*/ 1915904 w 6226010"/>
              <a:gd name="connsiteY3592" fmla="*/ 3187733 h 5756219"/>
              <a:gd name="connsiteX3593" fmla="*/ 1907751 w 6226010"/>
              <a:gd name="connsiteY3593" fmla="*/ 3130664 h 5756219"/>
              <a:gd name="connsiteX3594" fmla="*/ 1943080 w 6226010"/>
              <a:gd name="connsiteY3594" fmla="*/ 3076312 h 5756219"/>
              <a:gd name="connsiteX3595" fmla="*/ 1945797 w 6226010"/>
              <a:gd name="connsiteY3595" fmla="*/ 3062724 h 5756219"/>
              <a:gd name="connsiteX3596" fmla="*/ 1964820 w 6226010"/>
              <a:gd name="connsiteY3596" fmla="*/ 3030113 h 5756219"/>
              <a:gd name="connsiteX3597" fmla="*/ 1970255 w 6226010"/>
              <a:gd name="connsiteY3597" fmla="*/ 3027395 h 5756219"/>
              <a:gd name="connsiteX3598" fmla="*/ 1975691 w 6226010"/>
              <a:gd name="connsiteY3598" fmla="*/ 3013807 h 5756219"/>
              <a:gd name="connsiteX3599" fmla="*/ 1981126 w 6226010"/>
              <a:gd name="connsiteY3599" fmla="*/ 3011090 h 5756219"/>
              <a:gd name="connsiteX3600" fmla="*/ 1983843 w 6226010"/>
              <a:gd name="connsiteY3600" fmla="*/ 3005654 h 5756219"/>
              <a:gd name="connsiteX3601" fmla="*/ 2002867 w 6226010"/>
              <a:gd name="connsiteY3601" fmla="*/ 2989349 h 5756219"/>
              <a:gd name="connsiteX3602" fmla="*/ 263606 w 6226010"/>
              <a:gd name="connsiteY3602" fmla="*/ 2986632 h 5756219"/>
              <a:gd name="connsiteX3603" fmla="*/ 217407 w 6226010"/>
              <a:gd name="connsiteY3603" fmla="*/ 3092618 h 5756219"/>
              <a:gd name="connsiteX3604" fmla="*/ 298935 w 6226010"/>
              <a:gd name="connsiteY3604" fmla="*/ 3133382 h 5756219"/>
              <a:gd name="connsiteX3605" fmla="*/ 312523 w 6226010"/>
              <a:gd name="connsiteY3605" fmla="*/ 3062724 h 5756219"/>
              <a:gd name="connsiteX3606" fmla="*/ 296218 w 6226010"/>
              <a:gd name="connsiteY3606" fmla="*/ 3057289 h 5756219"/>
              <a:gd name="connsiteX3607" fmla="*/ 263606 w 6226010"/>
              <a:gd name="connsiteY3607" fmla="*/ 3084465 h 5756219"/>
              <a:gd name="connsiteX3608" fmla="*/ 263606 w 6226010"/>
              <a:gd name="connsiteY3608" fmla="*/ 2986632 h 5756219"/>
              <a:gd name="connsiteX3609" fmla="*/ 97833 w 6226010"/>
              <a:gd name="connsiteY3609" fmla="*/ 2981196 h 5756219"/>
              <a:gd name="connsiteX3610" fmla="*/ 152185 w 6226010"/>
              <a:gd name="connsiteY3610" fmla="*/ 3117076 h 5756219"/>
              <a:gd name="connsiteX3611" fmla="*/ 92398 w 6226010"/>
              <a:gd name="connsiteY3611" fmla="*/ 3076312 h 5756219"/>
              <a:gd name="connsiteX3612" fmla="*/ 86963 w 6226010"/>
              <a:gd name="connsiteY3612" fmla="*/ 3089900 h 5756219"/>
              <a:gd name="connsiteX3613" fmla="*/ 138597 w 6226010"/>
              <a:gd name="connsiteY3613" fmla="*/ 3133382 h 5756219"/>
              <a:gd name="connsiteX3614" fmla="*/ 163055 w 6226010"/>
              <a:gd name="connsiteY3614" fmla="*/ 2983914 h 5756219"/>
              <a:gd name="connsiteX3615" fmla="*/ 97833 w 6226010"/>
              <a:gd name="connsiteY3615" fmla="*/ 2981196 h 5756219"/>
              <a:gd name="connsiteX3616" fmla="*/ 2043631 w 6226010"/>
              <a:gd name="connsiteY3616" fmla="*/ 2959456 h 5756219"/>
              <a:gd name="connsiteX3617" fmla="*/ 2057219 w 6226010"/>
              <a:gd name="connsiteY3617" fmla="*/ 2983914 h 5756219"/>
              <a:gd name="connsiteX3618" fmla="*/ 2062654 w 6226010"/>
              <a:gd name="connsiteY3618" fmla="*/ 2986632 h 5756219"/>
              <a:gd name="connsiteX3619" fmla="*/ 2065372 w 6226010"/>
              <a:gd name="connsiteY3619" fmla="*/ 3002937 h 5756219"/>
              <a:gd name="connsiteX3620" fmla="*/ 2070807 w 6226010"/>
              <a:gd name="connsiteY3620" fmla="*/ 3005655 h 5756219"/>
              <a:gd name="connsiteX3621" fmla="*/ 2070807 w 6226010"/>
              <a:gd name="connsiteY3621" fmla="*/ 3011090 h 5756219"/>
              <a:gd name="connsiteX3622" fmla="*/ 2076242 w 6226010"/>
              <a:gd name="connsiteY3622" fmla="*/ 3013808 h 5756219"/>
              <a:gd name="connsiteX3623" fmla="*/ 2076242 w 6226010"/>
              <a:gd name="connsiteY3623" fmla="*/ 3019243 h 5756219"/>
              <a:gd name="connsiteX3624" fmla="*/ 2078959 w 6226010"/>
              <a:gd name="connsiteY3624" fmla="*/ 3019243 h 5756219"/>
              <a:gd name="connsiteX3625" fmla="*/ 2081677 w 6226010"/>
              <a:gd name="connsiteY3625" fmla="*/ 3032831 h 5756219"/>
              <a:gd name="connsiteX3626" fmla="*/ 2087112 w 6226010"/>
              <a:gd name="connsiteY3626" fmla="*/ 3035548 h 5756219"/>
              <a:gd name="connsiteX3627" fmla="*/ 2087112 w 6226010"/>
              <a:gd name="connsiteY3627" fmla="*/ 3040984 h 5756219"/>
              <a:gd name="connsiteX3628" fmla="*/ 2092547 w 6226010"/>
              <a:gd name="connsiteY3628" fmla="*/ 3043701 h 5756219"/>
              <a:gd name="connsiteX3629" fmla="*/ 2095265 w 6226010"/>
              <a:gd name="connsiteY3629" fmla="*/ 3051854 h 5756219"/>
              <a:gd name="connsiteX3630" fmla="*/ 2092547 w 6226010"/>
              <a:gd name="connsiteY3630" fmla="*/ 3073595 h 5756219"/>
              <a:gd name="connsiteX3631" fmla="*/ 2089830 w 6226010"/>
              <a:gd name="connsiteY3631" fmla="*/ 3073595 h 5756219"/>
              <a:gd name="connsiteX3632" fmla="*/ 2084395 w 6226010"/>
              <a:gd name="connsiteY3632" fmla="*/ 3065442 h 5756219"/>
              <a:gd name="connsiteX3633" fmla="*/ 2078959 w 6226010"/>
              <a:gd name="connsiteY3633" fmla="*/ 3065442 h 5756219"/>
              <a:gd name="connsiteX3634" fmla="*/ 2073524 w 6226010"/>
              <a:gd name="connsiteY3634" fmla="*/ 3068159 h 5756219"/>
              <a:gd name="connsiteX3635" fmla="*/ 2089830 w 6226010"/>
              <a:gd name="connsiteY3635" fmla="*/ 3084465 h 5756219"/>
              <a:gd name="connsiteX3636" fmla="*/ 2081677 w 6226010"/>
              <a:gd name="connsiteY3636" fmla="*/ 3117076 h 5756219"/>
              <a:gd name="connsiteX3637" fmla="*/ 2076242 w 6226010"/>
              <a:gd name="connsiteY3637" fmla="*/ 3114358 h 5756219"/>
              <a:gd name="connsiteX3638" fmla="*/ 2076242 w 6226010"/>
              <a:gd name="connsiteY3638" fmla="*/ 3108923 h 5756219"/>
              <a:gd name="connsiteX3639" fmla="*/ 2070807 w 6226010"/>
              <a:gd name="connsiteY3639" fmla="*/ 3108923 h 5756219"/>
              <a:gd name="connsiteX3640" fmla="*/ 2068089 w 6226010"/>
              <a:gd name="connsiteY3640" fmla="*/ 3095335 h 5756219"/>
              <a:gd name="connsiteX3641" fmla="*/ 2062654 w 6226010"/>
              <a:gd name="connsiteY3641" fmla="*/ 3092618 h 5756219"/>
              <a:gd name="connsiteX3642" fmla="*/ 2062654 w 6226010"/>
              <a:gd name="connsiteY3642" fmla="*/ 3079030 h 5756219"/>
              <a:gd name="connsiteX3643" fmla="*/ 2051784 w 6226010"/>
              <a:gd name="connsiteY3643" fmla="*/ 3076312 h 5756219"/>
              <a:gd name="connsiteX3644" fmla="*/ 2046348 w 6226010"/>
              <a:gd name="connsiteY3644" fmla="*/ 3057289 h 5756219"/>
              <a:gd name="connsiteX3645" fmla="*/ 2040913 w 6226010"/>
              <a:gd name="connsiteY3645" fmla="*/ 3054571 h 5756219"/>
              <a:gd name="connsiteX3646" fmla="*/ 2040913 w 6226010"/>
              <a:gd name="connsiteY3646" fmla="*/ 3049136 h 5756219"/>
              <a:gd name="connsiteX3647" fmla="*/ 2032760 w 6226010"/>
              <a:gd name="connsiteY3647" fmla="*/ 3038266 h 5756219"/>
              <a:gd name="connsiteX3648" fmla="*/ 2032760 w 6226010"/>
              <a:gd name="connsiteY3648" fmla="*/ 3032831 h 5756219"/>
              <a:gd name="connsiteX3649" fmla="*/ 2027325 w 6226010"/>
              <a:gd name="connsiteY3649" fmla="*/ 3030113 h 5756219"/>
              <a:gd name="connsiteX3650" fmla="*/ 2024608 w 6226010"/>
              <a:gd name="connsiteY3650" fmla="*/ 3016525 h 5756219"/>
              <a:gd name="connsiteX3651" fmla="*/ 2019172 w 6226010"/>
              <a:gd name="connsiteY3651" fmla="*/ 3013808 h 5756219"/>
              <a:gd name="connsiteX3652" fmla="*/ 2016455 w 6226010"/>
              <a:gd name="connsiteY3652" fmla="*/ 2989349 h 5756219"/>
              <a:gd name="connsiteX3653" fmla="*/ 2043631 w 6226010"/>
              <a:gd name="connsiteY3653" fmla="*/ 2959456 h 5756219"/>
              <a:gd name="connsiteX3654" fmla="*/ 2191460 w 6226010"/>
              <a:gd name="connsiteY3654" fmla="*/ 2939613 h 5756219"/>
              <a:gd name="connsiteX3655" fmla="*/ 2193500 w 6226010"/>
              <a:gd name="connsiteY3655" fmla="*/ 2942433 h 5756219"/>
              <a:gd name="connsiteX3656" fmla="*/ 2193099 w 6226010"/>
              <a:gd name="connsiteY3656" fmla="*/ 2940432 h 5756219"/>
              <a:gd name="connsiteX3657" fmla="*/ 4448703 w 6226010"/>
              <a:gd name="connsiteY3657" fmla="*/ 2932280 h 5756219"/>
              <a:gd name="connsiteX3658" fmla="*/ 4416091 w 6226010"/>
              <a:gd name="connsiteY3658" fmla="*/ 2940433 h 5756219"/>
              <a:gd name="connsiteX3659" fmla="*/ 4426961 w 6226010"/>
              <a:gd name="connsiteY3659" fmla="*/ 2959456 h 5756219"/>
              <a:gd name="connsiteX3660" fmla="*/ 2451271 w 6226010"/>
              <a:gd name="connsiteY3660" fmla="*/ 2932280 h 5756219"/>
              <a:gd name="connsiteX3661" fmla="*/ 2440401 w 6226010"/>
              <a:gd name="connsiteY3661" fmla="*/ 2945868 h 5756219"/>
              <a:gd name="connsiteX3662" fmla="*/ 2434965 w 6226010"/>
              <a:gd name="connsiteY3662" fmla="*/ 2948585 h 5756219"/>
              <a:gd name="connsiteX3663" fmla="*/ 2432248 w 6226010"/>
              <a:gd name="connsiteY3663" fmla="*/ 2954020 h 5756219"/>
              <a:gd name="connsiteX3664" fmla="*/ 2426813 w 6226010"/>
              <a:gd name="connsiteY3664" fmla="*/ 2954020 h 5756219"/>
              <a:gd name="connsiteX3665" fmla="*/ 2380613 w 6226010"/>
              <a:gd name="connsiteY3665" fmla="*/ 2975761 h 5756219"/>
              <a:gd name="connsiteX3666" fmla="*/ 2386049 w 6226010"/>
              <a:gd name="connsiteY3666" fmla="*/ 2943150 h 5756219"/>
              <a:gd name="connsiteX3667" fmla="*/ 2383331 w 6226010"/>
              <a:gd name="connsiteY3667" fmla="*/ 2937715 h 5756219"/>
              <a:gd name="connsiteX3668" fmla="*/ 2380613 w 6226010"/>
              <a:gd name="connsiteY3668" fmla="*/ 2937715 h 5756219"/>
              <a:gd name="connsiteX3669" fmla="*/ 2377896 w 6226010"/>
              <a:gd name="connsiteY3669" fmla="*/ 2940433 h 5756219"/>
              <a:gd name="connsiteX3670" fmla="*/ 2375178 w 6226010"/>
              <a:gd name="connsiteY3670" fmla="*/ 2981196 h 5756219"/>
              <a:gd name="connsiteX3671" fmla="*/ 2377896 w 6226010"/>
              <a:gd name="connsiteY3671" fmla="*/ 3002937 h 5756219"/>
              <a:gd name="connsiteX3672" fmla="*/ 2345285 w 6226010"/>
              <a:gd name="connsiteY3672" fmla="*/ 3092618 h 5756219"/>
              <a:gd name="connsiteX3673" fmla="*/ 2331697 w 6226010"/>
              <a:gd name="connsiteY3673" fmla="*/ 3092618 h 5756219"/>
              <a:gd name="connsiteX3674" fmla="*/ 2318109 w 6226010"/>
              <a:gd name="connsiteY3674" fmla="*/ 3051854 h 5756219"/>
              <a:gd name="connsiteX3675" fmla="*/ 2320826 w 6226010"/>
              <a:gd name="connsiteY3675" fmla="*/ 3038266 h 5756219"/>
              <a:gd name="connsiteX3676" fmla="*/ 2320826 w 6226010"/>
              <a:gd name="connsiteY3676" fmla="*/ 3032831 h 5756219"/>
              <a:gd name="connsiteX3677" fmla="*/ 2312673 w 6226010"/>
              <a:gd name="connsiteY3677" fmla="*/ 3038266 h 5756219"/>
              <a:gd name="connsiteX3678" fmla="*/ 2318109 w 6226010"/>
              <a:gd name="connsiteY3678" fmla="*/ 3070877 h 5756219"/>
              <a:gd name="connsiteX3679" fmla="*/ 2328979 w 6226010"/>
              <a:gd name="connsiteY3679" fmla="*/ 3103488 h 5756219"/>
              <a:gd name="connsiteX3680" fmla="*/ 2328979 w 6226010"/>
              <a:gd name="connsiteY3680" fmla="*/ 3108923 h 5756219"/>
              <a:gd name="connsiteX3681" fmla="*/ 2339850 w 6226010"/>
              <a:gd name="connsiteY3681" fmla="*/ 3119794 h 5756219"/>
              <a:gd name="connsiteX3682" fmla="*/ 2342567 w 6226010"/>
              <a:gd name="connsiteY3682" fmla="*/ 3144252 h 5756219"/>
              <a:gd name="connsiteX3683" fmla="*/ 2318109 w 6226010"/>
              <a:gd name="connsiteY3683" fmla="*/ 3144252 h 5756219"/>
              <a:gd name="connsiteX3684" fmla="*/ 2315390 w 6226010"/>
              <a:gd name="connsiteY3684" fmla="*/ 3144252 h 5756219"/>
              <a:gd name="connsiteX3685" fmla="*/ 2315390 w 6226010"/>
              <a:gd name="connsiteY3685" fmla="*/ 3127946 h 5756219"/>
              <a:gd name="connsiteX3686" fmla="*/ 2307237 w 6226010"/>
              <a:gd name="connsiteY3686" fmla="*/ 3127946 h 5756219"/>
              <a:gd name="connsiteX3687" fmla="*/ 2301802 w 6226010"/>
              <a:gd name="connsiteY3687" fmla="*/ 3136099 h 5756219"/>
              <a:gd name="connsiteX3688" fmla="*/ 2307237 w 6226010"/>
              <a:gd name="connsiteY3688" fmla="*/ 3144252 h 5756219"/>
              <a:gd name="connsiteX3689" fmla="*/ 2307237 w 6226010"/>
              <a:gd name="connsiteY3689" fmla="*/ 3160558 h 5756219"/>
              <a:gd name="connsiteX3690" fmla="*/ 2318109 w 6226010"/>
              <a:gd name="connsiteY3690" fmla="*/ 3193169 h 5756219"/>
              <a:gd name="connsiteX3691" fmla="*/ 2312673 w 6226010"/>
              <a:gd name="connsiteY3691" fmla="*/ 3231215 h 5756219"/>
              <a:gd name="connsiteX3692" fmla="*/ 2304520 w 6226010"/>
              <a:gd name="connsiteY3692" fmla="*/ 3225780 h 5756219"/>
              <a:gd name="connsiteX3693" fmla="*/ 2288214 w 6226010"/>
              <a:gd name="connsiteY3693" fmla="*/ 3223062 h 5756219"/>
              <a:gd name="connsiteX3694" fmla="*/ 2282779 w 6226010"/>
              <a:gd name="connsiteY3694" fmla="*/ 3217627 h 5756219"/>
              <a:gd name="connsiteX3695" fmla="*/ 2266474 w 6226010"/>
              <a:gd name="connsiteY3695" fmla="*/ 3217627 h 5756219"/>
              <a:gd name="connsiteX3696" fmla="*/ 2261038 w 6226010"/>
              <a:gd name="connsiteY3696" fmla="*/ 3212192 h 5756219"/>
              <a:gd name="connsiteX3697" fmla="*/ 2250168 w 6226010"/>
              <a:gd name="connsiteY3697" fmla="*/ 3209474 h 5756219"/>
              <a:gd name="connsiteX3698" fmla="*/ 2247450 w 6226010"/>
              <a:gd name="connsiteY3698" fmla="*/ 3204039 h 5756219"/>
              <a:gd name="connsiteX3699" fmla="*/ 2241848 w 6226010"/>
              <a:gd name="connsiteY3699" fmla="*/ 3202171 h 5756219"/>
              <a:gd name="connsiteX3700" fmla="*/ 2240997 w 6226010"/>
              <a:gd name="connsiteY3700" fmla="*/ 3207436 h 5756219"/>
              <a:gd name="connsiteX3701" fmla="*/ 2236708 w 6226010"/>
              <a:gd name="connsiteY3701" fmla="*/ 3223486 h 5756219"/>
              <a:gd name="connsiteX3702" fmla="*/ 2234988 w 6226010"/>
              <a:gd name="connsiteY3702" fmla="*/ 3226717 h 5756219"/>
              <a:gd name="connsiteX3703" fmla="*/ 2247450 w 6226010"/>
              <a:gd name="connsiteY3703" fmla="*/ 3228497 h 5756219"/>
              <a:gd name="connsiteX3704" fmla="*/ 2263756 w 6226010"/>
              <a:gd name="connsiteY3704" fmla="*/ 3244803 h 5756219"/>
              <a:gd name="connsiteX3705" fmla="*/ 2269191 w 6226010"/>
              <a:gd name="connsiteY3705" fmla="*/ 3244803 h 5756219"/>
              <a:gd name="connsiteX3706" fmla="*/ 2277344 w 6226010"/>
              <a:gd name="connsiteY3706" fmla="*/ 3252956 h 5756219"/>
              <a:gd name="connsiteX3707" fmla="*/ 2280062 w 6226010"/>
              <a:gd name="connsiteY3707" fmla="*/ 3263826 h 5756219"/>
              <a:gd name="connsiteX3708" fmla="*/ 2288214 w 6226010"/>
              <a:gd name="connsiteY3708" fmla="*/ 3296437 h 5756219"/>
              <a:gd name="connsiteX3709" fmla="*/ 2247450 w 6226010"/>
              <a:gd name="connsiteY3709" fmla="*/ 3282849 h 5756219"/>
              <a:gd name="connsiteX3710" fmla="*/ 2231145 w 6226010"/>
              <a:gd name="connsiteY3710" fmla="*/ 3280132 h 5756219"/>
              <a:gd name="connsiteX3711" fmla="*/ 2231145 w 6226010"/>
              <a:gd name="connsiteY3711" fmla="*/ 3277414 h 5756219"/>
              <a:gd name="connsiteX3712" fmla="*/ 2215179 w 6226010"/>
              <a:gd name="connsiteY3712" fmla="*/ 3271979 h 5756219"/>
              <a:gd name="connsiteX3713" fmla="*/ 2210732 w 6226010"/>
              <a:gd name="connsiteY3713" fmla="*/ 3270243 h 5756219"/>
              <a:gd name="connsiteX3714" fmla="*/ 2209405 w 6226010"/>
              <a:gd name="connsiteY3714" fmla="*/ 3272318 h 5756219"/>
              <a:gd name="connsiteX3715" fmla="*/ 2211421 w 6226010"/>
              <a:gd name="connsiteY3715" fmla="*/ 3280132 h 5756219"/>
              <a:gd name="connsiteX3716" fmla="*/ 2222992 w 6226010"/>
              <a:gd name="connsiteY3716" fmla="*/ 3280132 h 5756219"/>
              <a:gd name="connsiteX3717" fmla="*/ 2225710 w 6226010"/>
              <a:gd name="connsiteY3717" fmla="*/ 3285567 h 5756219"/>
              <a:gd name="connsiteX3718" fmla="*/ 2236580 w 6226010"/>
              <a:gd name="connsiteY3718" fmla="*/ 3285567 h 5756219"/>
              <a:gd name="connsiteX3719" fmla="*/ 2242015 w 6226010"/>
              <a:gd name="connsiteY3719" fmla="*/ 3291002 h 5756219"/>
              <a:gd name="connsiteX3720" fmla="*/ 2258321 w 6226010"/>
              <a:gd name="connsiteY3720" fmla="*/ 3299155 h 5756219"/>
              <a:gd name="connsiteX3721" fmla="*/ 2288214 w 6226010"/>
              <a:gd name="connsiteY3721" fmla="*/ 3310025 h 5756219"/>
              <a:gd name="connsiteX3722" fmla="*/ 2293650 w 6226010"/>
              <a:gd name="connsiteY3722" fmla="*/ 3329048 h 5756219"/>
              <a:gd name="connsiteX3723" fmla="*/ 2304520 w 6226010"/>
              <a:gd name="connsiteY3723" fmla="*/ 3334484 h 5756219"/>
              <a:gd name="connsiteX3724" fmla="*/ 2304520 w 6226010"/>
              <a:gd name="connsiteY3724" fmla="*/ 3337201 h 5756219"/>
              <a:gd name="connsiteX3725" fmla="*/ 2309955 w 6226010"/>
              <a:gd name="connsiteY3725" fmla="*/ 3337201 h 5756219"/>
              <a:gd name="connsiteX3726" fmla="*/ 2312673 w 6226010"/>
              <a:gd name="connsiteY3726" fmla="*/ 3342636 h 5756219"/>
              <a:gd name="connsiteX3727" fmla="*/ 2318109 w 6226010"/>
              <a:gd name="connsiteY3727" fmla="*/ 3345354 h 5756219"/>
              <a:gd name="connsiteX3728" fmla="*/ 2323544 w 6226010"/>
              <a:gd name="connsiteY3728" fmla="*/ 3375247 h 5756219"/>
              <a:gd name="connsiteX3729" fmla="*/ 2307237 w 6226010"/>
              <a:gd name="connsiteY3729" fmla="*/ 3372530 h 5756219"/>
              <a:gd name="connsiteX3730" fmla="*/ 2307237 w 6226010"/>
              <a:gd name="connsiteY3730" fmla="*/ 3369812 h 5756219"/>
              <a:gd name="connsiteX3731" fmla="*/ 2277344 w 6226010"/>
              <a:gd name="connsiteY3731" fmla="*/ 3358942 h 5756219"/>
              <a:gd name="connsiteX3732" fmla="*/ 2277344 w 6226010"/>
              <a:gd name="connsiteY3732" fmla="*/ 3356224 h 5756219"/>
              <a:gd name="connsiteX3733" fmla="*/ 2239298 w 6226010"/>
              <a:gd name="connsiteY3733" fmla="*/ 3337201 h 5756219"/>
              <a:gd name="connsiteX3734" fmla="*/ 2239298 w 6226010"/>
              <a:gd name="connsiteY3734" fmla="*/ 3334484 h 5756219"/>
              <a:gd name="connsiteX3735" fmla="*/ 2210423 w 6226010"/>
              <a:gd name="connsiteY3735" fmla="*/ 3315460 h 5756219"/>
              <a:gd name="connsiteX3736" fmla="*/ 2209404 w 6226010"/>
              <a:gd name="connsiteY3736" fmla="*/ 3314244 h 5756219"/>
              <a:gd name="connsiteX3737" fmla="*/ 2209404 w 6226010"/>
              <a:gd name="connsiteY3737" fmla="*/ 3318178 h 5756219"/>
              <a:gd name="connsiteX3738" fmla="*/ 2206481 w 6226010"/>
              <a:gd name="connsiteY3738" fmla="*/ 3323441 h 5756219"/>
              <a:gd name="connsiteX3739" fmla="*/ 2206686 w 6226010"/>
              <a:gd name="connsiteY3739" fmla="*/ 3323613 h 5756219"/>
              <a:gd name="connsiteX3740" fmla="*/ 2214839 w 6226010"/>
              <a:gd name="connsiteY3740" fmla="*/ 3326331 h 5756219"/>
              <a:gd name="connsiteX3741" fmla="*/ 2247450 w 6226010"/>
              <a:gd name="connsiteY3741" fmla="*/ 3350789 h 5756219"/>
              <a:gd name="connsiteX3742" fmla="*/ 2247450 w 6226010"/>
              <a:gd name="connsiteY3742" fmla="*/ 3353507 h 5756219"/>
              <a:gd name="connsiteX3743" fmla="*/ 2261038 w 6226010"/>
              <a:gd name="connsiteY3743" fmla="*/ 3356224 h 5756219"/>
              <a:gd name="connsiteX3744" fmla="*/ 2261038 w 6226010"/>
              <a:gd name="connsiteY3744" fmla="*/ 3358942 h 5756219"/>
              <a:gd name="connsiteX3745" fmla="*/ 2271909 w 6226010"/>
              <a:gd name="connsiteY3745" fmla="*/ 3361659 h 5756219"/>
              <a:gd name="connsiteX3746" fmla="*/ 2274626 w 6226010"/>
              <a:gd name="connsiteY3746" fmla="*/ 3367095 h 5756219"/>
              <a:gd name="connsiteX3747" fmla="*/ 2285497 w 6226010"/>
              <a:gd name="connsiteY3747" fmla="*/ 3369812 h 5756219"/>
              <a:gd name="connsiteX3748" fmla="*/ 2296367 w 6226010"/>
              <a:gd name="connsiteY3748" fmla="*/ 3375247 h 5756219"/>
              <a:gd name="connsiteX3749" fmla="*/ 2296367 w 6226010"/>
              <a:gd name="connsiteY3749" fmla="*/ 3380683 h 5756219"/>
              <a:gd name="connsiteX3750" fmla="*/ 2337132 w 6226010"/>
              <a:gd name="connsiteY3750" fmla="*/ 3396988 h 5756219"/>
              <a:gd name="connsiteX3751" fmla="*/ 2326262 w 6226010"/>
              <a:gd name="connsiteY3751" fmla="*/ 3418729 h 5756219"/>
              <a:gd name="connsiteX3752" fmla="*/ 2318109 w 6226010"/>
              <a:gd name="connsiteY3752" fmla="*/ 3440469 h 5756219"/>
              <a:gd name="connsiteX3753" fmla="*/ 2304520 w 6226010"/>
              <a:gd name="connsiteY3753" fmla="*/ 3459493 h 5756219"/>
              <a:gd name="connsiteX3754" fmla="*/ 2301802 w 6226010"/>
              <a:gd name="connsiteY3754" fmla="*/ 3459493 h 5756219"/>
              <a:gd name="connsiteX3755" fmla="*/ 2296367 w 6226010"/>
              <a:gd name="connsiteY3755" fmla="*/ 3473081 h 5756219"/>
              <a:gd name="connsiteX3756" fmla="*/ 2274626 w 6226010"/>
              <a:gd name="connsiteY3756" fmla="*/ 3505692 h 5756219"/>
              <a:gd name="connsiteX3757" fmla="*/ 2269191 w 6226010"/>
              <a:gd name="connsiteY3757" fmla="*/ 3519280 h 5756219"/>
              <a:gd name="connsiteX3758" fmla="*/ 2244733 w 6226010"/>
              <a:gd name="connsiteY3758" fmla="*/ 3535585 h 5756219"/>
              <a:gd name="connsiteX3759" fmla="*/ 2233862 w 6226010"/>
              <a:gd name="connsiteY3759" fmla="*/ 3549173 h 5756219"/>
              <a:gd name="connsiteX3760" fmla="*/ 2209404 w 6226010"/>
              <a:gd name="connsiteY3760" fmla="*/ 3565479 h 5756219"/>
              <a:gd name="connsiteX3761" fmla="*/ 2209404 w 6226010"/>
              <a:gd name="connsiteY3761" fmla="*/ 3568196 h 5756219"/>
              <a:gd name="connsiteX3762" fmla="*/ 2187663 w 6226010"/>
              <a:gd name="connsiteY3762" fmla="*/ 3584502 h 5756219"/>
              <a:gd name="connsiteX3763" fmla="*/ 2171358 w 6226010"/>
              <a:gd name="connsiteY3763" fmla="*/ 3587220 h 5756219"/>
              <a:gd name="connsiteX3764" fmla="*/ 2155052 w 6226010"/>
              <a:gd name="connsiteY3764" fmla="*/ 3608960 h 5756219"/>
              <a:gd name="connsiteX3765" fmla="*/ 2108853 w 6226010"/>
              <a:gd name="connsiteY3765" fmla="*/ 3666030 h 5756219"/>
              <a:gd name="connsiteX3766" fmla="*/ 2111571 w 6226010"/>
              <a:gd name="connsiteY3766" fmla="*/ 3668748 h 5756219"/>
              <a:gd name="connsiteX3767" fmla="*/ 2122441 w 6226010"/>
              <a:gd name="connsiteY3767" fmla="*/ 3685053 h 5756219"/>
              <a:gd name="connsiteX3768" fmla="*/ 2127876 w 6226010"/>
              <a:gd name="connsiteY3768" fmla="*/ 3676900 h 5756219"/>
              <a:gd name="connsiteX3769" fmla="*/ 2138747 w 6226010"/>
              <a:gd name="connsiteY3769" fmla="*/ 3668748 h 5756219"/>
              <a:gd name="connsiteX3770" fmla="*/ 2155052 w 6226010"/>
              <a:gd name="connsiteY3770" fmla="*/ 3641572 h 5756219"/>
              <a:gd name="connsiteX3771" fmla="*/ 2157770 w 6226010"/>
              <a:gd name="connsiteY3771" fmla="*/ 3641572 h 5756219"/>
              <a:gd name="connsiteX3772" fmla="*/ 2160487 w 6226010"/>
              <a:gd name="connsiteY3772" fmla="*/ 3627984 h 5756219"/>
              <a:gd name="connsiteX3773" fmla="*/ 2165922 w 6226010"/>
              <a:gd name="connsiteY3773" fmla="*/ 3625266 h 5756219"/>
              <a:gd name="connsiteX3774" fmla="*/ 2165922 w 6226010"/>
              <a:gd name="connsiteY3774" fmla="*/ 3622548 h 5756219"/>
              <a:gd name="connsiteX3775" fmla="*/ 2171358 w 6226010"/>
              <a:gd name="connsiteY3775" fmla="*/ 3622548 h 5756219"/>
              <a:gd name="connsiteX3776" fmla="*/ 2182228 w 6226010"/>
              <a:gd name="connsiteY3776" fmla="*/ 3608960 h 5756219"/>
              <a:gd name="connsiteX3777" fmla="*/ 2190381 w 6226010"/>
              <a:gd name="connsiteY3777" fmla="*/ 3606243 h 5756219"/>
              <a:gd name="connsiteX3778" fmla="*/ 2193098 w 6226010"/>
              <a:gd name="connsiteY3778" fmla="*/ 3600808 h 5756219"/>
              <a:gd name="connsiteX3779" fmla="*/ 2203969 w 6226010"/>
              <a:gd name="connsiteY3779" fmla="*/ 3598090 h 5756219"/>
              <a:gd name="connsiteX3780" fmla="*/ 2206686 w 6226010"/>
              <a:gd name="connsiteY3780" fmla="*/ 3592655 h 5756219"/>
              <a:gd name="connsiteX3781" fmla="*/ 2220274 w 6226010"/>
              <a:gd name="connsiteY3781" fmla="*/ 3584502 h 5756219"/>
              <a:gd name="connsiteX3782" fmla="*/ 2225710 w 6226010"/>
              <a:gd name="connsiteY3782" fmla="*/ 3576349 h 5756219"/>
              <a:gd name="connsiteX3783" fmla="*/ 2255603 w 6226010"/>
              <a:gd name="connsiteY3783" fmla="*/ 3557326 h 5756219"/>
              <a:gd name="connsiteX3784" fmla="*/ 2258321 w 6226010"/>
              <a:gd name="connsiteY3784" fmla="*/ 3557326 h 5756219"/>
              <a:gd name="connsiteX3785" fmla="*/ 2261038 w 6226010"/>
              <a:gd name="connsiteY3785" fmla="*/ 3562761 h 5756219"/>
              <a:gd name="connsiteX3786" fmla="*/ 2280062 w 6226010"/>
              <a:gd name="connsiteY3786" fmla="*/ 3565479 h 5756219"/>
              <a:gd name="connsiteX3787" fmla="*/ 2285497 w 6226010"/>
              <a:gd name="connsiteY3787" fmla="*/ 3570914 h 5756219"/>
              <a:gd name="connsiteX3788" fmla="*/ 2296367 w 6226010"/>
              <a:gd name="connsiteY3788" fmla="*/ 3570914 h 5756219"/>
              <a:gd name="connsiteX3789" fmla="*/ 2299085 w 6226010"/>
              <a:gd name="connsiteY3789" fmla="*/ 3576349 h 5756219"/>
              <a:gd name="connsiteX3790" fmla="*/ 2326262 w 6226010"/>
              <a:gd name="connsiteY3790" fmla="*/ 3576349 h 5756219"/>
              <a:gd name="connsiteX3791" fmla="*/ 2331697 w 6226010"/>
              <a:gd name="connsiteY3791" fmla="*/ 3576349 h 5756219"/>
              <a:gd name="connsiteX3792" fmla="*/ 2328979 w 6226010"/>
              <a:gd name="connsiteY3792" fmla="*/ 3581784 h 5756219"/>
              <a:gd name="connsiteX3793" fmla="*/ 2315390 w 6226010"/>
              <a:gd name="connsiteY3793" fmla="*/ 3600808 h 5756219"/>
              <a:gd name="connsiteX3794" fmla="*/ 2296367 w 6226010"/>
              <a:gd name="connsiteY3794" fmla="*/ 3611678 h 5756219"/>
              <a:gd name="connsiteX3795" fmla="*/ 2285497 w 6226010"/>
              <a:gd name="connsiteY3795" fmla="*/ 3611678 h 5756219"/>
              <a:gd name="connsiteX3796" fmla="*/ 2282779 w 6226010"/>
              <a:gd name="connsiteY3796" fmla="*/ 3617113 h 5756219"/>
              <a:gd name="connsiteX3797" fmla="*/ 2274626 w 6226010"/>
              <a:gd name="connsiteY3797" fmla="*/ 3617113 h 5756219"/>
              <a:gd name="connsiteX3798" fmla="*/ 2269191 w 6226010"/>
              <a:gd name="connsiteY3798" fmla="*/ 3622548 h 5756219"/>
              <a:gd name="connsiteX3799" fmla="*/ 2258321 w 6226010"/>
              <a:gd name="connsiteY3799" fmla="*/ 3625266 h 5756219"/>
              <a:gd name="connsiteX3800" fmla="*/ 2242015 w 6226010"/>
              <a:gd name="connsiteY3800" fmla="*/ 3638854 h 5756219"/>
              <a:gd name="connsiteX3801" fmla="*/ 2217557 w 6226010"/>
              <a:gd name="connsiteY3801" fmla="*/ 3647007 h 5756219"/>
              <a:gd name="connsiteX3802" fmla="*/ 2212122 w 6226010"/>
              <a:gd name="connsiteY3802" fmla="*/ 3652442 h 5756219"/>
              <a:gd name="connsiteX3803" fmla="*/ 2203969 w 6226010"/>
              <a:gd name="connsiteY3803" fmla="*/ 3652442 h 5756219"/>
              <a:gd name="connsiteX3804" fmla="*/ 2201251 w 6226010"/>
              <a:gd name="connsiteY3804" fmla="*/ 3657877 h 5756219"/>
              <a:gd name="connsiteX3805" fmla="*/ 2193098 w 6226010"/>
              <a:gd name="connsiteY3805" fmla="*/ 3657877 h 5756219"/>
              <a:gd name="connsiteX3806" fmla="*/ 2184946 w 6226010"/>
              <a:gd name="connsiteY3806" fmla="*/ 3671465 h 5756219"/>
              <a:gd name="connsiteX3807" fmla="*/ 2179510 w 6226010"/>
              <a:gd name="connsiteY3807" fmla="*/ 3671465 h 5756219"/>
              <a:gd name="connsiteX3808" fmla="*/ 2179510 w 6226010"/>
              <a:gd name="connsiteY3808" fmla="*/ 3676900 h 5756219"/>
              <a:gd name="connsiteX3809" fmla="*/ 2168640 w 6226010"/>
              <a:gd name="connsiteY3809" fmla="*/ 3693206 h 5756219"/>
              <a:gd name="connsiteX3810" fmla="*/ 2163205 w 6226010"/>
              <a:gd name="connsiteY3810" fmla="*/ 3695923 h 5756219"/>
              <a:gd name="connsiteX3811" fmla="*/ 2163205 w 6226010"/>
              <a:gd name="connsiteY3811" fmla="*/ 3701359 h 5756219"/>
              <a:gd name="connsiteX3812" fmla="*/ 2149617 w 6226010"/>
              <a:gd name="connsiteY3812" fmla="*/ 3712229 h 5756219"/>
              <a:gd name="connsiteX3813" fmla="*/ 2149617 w 6226010"/>
              <a:gd name="connsiteY3813" fmla="*/ 3714947 h 5756219"/>
              <a:gd name="connsiteX3814" fmla="*/ 2144182 w 6226010"/>
              <a:gd name="connsiteY3814" fmla="*/ 3714947 h 5756219"/>
              <a:gd name="connsiteX3815" fmla="*/ 2155052 w 6226010"/>
              <a:gd name="connsiteY3815" fmla="*/ 3728534 h 5756219"/>
              <a:gd name="connsiteX3816" fmla="*/ 2165922 w 6226010"/>
              <a:gd name="connsiteY3816" fmla="*/ 3709511 h 5756219"/>
              <a:gd name="connsiteX3817" fmla="*/ 2176793 w 6226010"/>
              <a:gd name="connsiteY3817" fmla="*/ 3701359 h 5756219"/>
              <a:gd name="connsiteX3818" fmla="*/ 2182228 w 6226010"/>
              <a:gd name="connsiteY3818" fmla="*/ 3687771 h 5756219"/>
              <a:gd name="connsiteX3819" fmla="*/ 2187663 w 6226010"/>
              <a:gd name="connsiteY3819" fmla="*/ 3685053 h 5756219"/>
              <a:gd name="connsiteX3820" fmla="*/ 2188549 w 6226010"/>
              <a:gd name="connsiteY3820" fmla="*/ 3683576 h 5756219"/>
              <a:gd name="connsiteX3821" fmla="*/ 2195816 w 6226010"/>
              <a:gd name="connsiteY3821" fmla="*/ 3671465 h 5756219"/>
              <a:gd name="connsiteX3822" fmla="*/ 2203969 w 6226010"/>
              <a:gd name="connsiteY3822" fmla="*/ 3668748 h 5756219"/>
              <a:gd name="connsiteX3823" fmla="*/ 2206686 w 6226010"/>
              <a:gd name="connsiteY3823" fmla="*/ 3663312 h 5756219"/>
              <a:gd name="connsiteX3824" fmla="*/ 2222992 w 6226010"/>
              <a:gd name="connsiteY3824" fmla="*/ 3655160 h 5756219"/>
              <a:gd name="connsiteX3825" fmla="*/ 2225710 w 6226010"/>
              <a:gd name="connsiteY3825" fmla="*/ 3649724 h 5756219"/>
              <a:gd name="connsiteX3826" fmla="*/ 2239298 w 6226010"/>
              <a:gd name="connsiteY3826" fmla="*/ 3647007 h 5756219"/>
              <a:gd name="connsiteX3827" fmla="*/ 2239298 w 6226010"/>
              <a:gd name="connsiteY3827" fmla="*/ 3644289 h 5756219"/>
              <a:gd name="connsiteX3828" fmla="*/ 2250168 w 6226010"/>
              <a:gd name="connsiteY3828" fmla="*/ 3641572 h 5756219"/>
              <a:gd name="connsiteX3829" fmla="*/ 2252886 w 6226010"/>
              <a:gd name="connsiteY3829" fmla="*/ 3636136 h 5756219"/>
              <a:gd name="connsiteX3830" fmla="*/ 2263756 w 6226010"/>
              <a:gd name="connsiteY3830" fmla="*/ 3633419 h 5756219"/>
              <a:gd name="connsiteX3831" fmla="*/ 2266474 w 6226010"/>
              <a:gd name="connsiteY3831" fmla="*/ 3627984 h 5756219"/>
              <a:gd name="connsiteX3832" fmla="*/ 2274626 w 6226010"/>
              <a:gd name="connsiteY3832" fmla="*/ 3627984 h 5756219"/>
              <a:gd name="connsiteX3833" fmla="*/ 2282779 w 6226010"/>
              <a:gd name="connsiteY3833" fmla="*/ 3619831 h 5756219"/>
              <a:gd name="connsiteX3834" fmla="*/ 2296367 w 6226010"/>
              <a:gd name="connsiteY3834" fmla="*/ 3619831 h 5756219"/>
              <a:gd name="connsiteX3835" fmla="*/ 2312673 w 6226010"/>
              <a:gd name="connsiteY3835" fmla="*/ 3611678 h 5756219"/>
              <a:gd name="connsiteX3836" fmla="*/ 2339850 w 6226010"/>
              <a:gd name="connsiteY3836" fmla="*/ 3573632 h 5756219"/>
              <a:gd name="connsiteX3837" fmla="*/ 2353437 w 6226010"/>
              <a:gd name="connsiteY3837" fmla="*/ 3560044 h 5756219"/>
              <a:gd name="connsiteX3838" fmla="*/ 2356154 w 6226010"/>
              <a:gd name="connsiteY3838" fmla="*/ 3559591 h 5756219"/>
              <a:gd name="connsiteX3839" fmla="*/ 2356154 w 6226010"/>
              <a:gd name="connsiteY3839" fmla="*/ 3558684 h 5756219"/>
              <a:gd name="connsiteX3840" fmla="*/ 2356154 w 6226010"/>
              <a:gd name="connsiteY3840" fmla="*/ 3557325 h 5756219"/>
              <a:gd name="connsiteX3841" fmla="*/ 2377895 w 6226010"/>
              <a:gd name="connsiteY3841" fmla="*/ 3527432 h 5756219"/>
              <a:gd name="connsiteX3842" fmla="*/ 2383330 w 6226010"/>
              <a:gd name="connsiteY3842" fmla="*/ 3508409 h 5756219"/>
              <a:gd name="connsiteX3843" fmla="*/ 2402353 w 6226010"/>
              <a:gd name="connsiteY3843" fmla="*/ 3492103 h 5756219"/>
              <a:gd name="connsiteX3844" fmla="*/ 2437682 w 6226010"/>
              <a:gd name="connsiteY3844" fmla="*/ 3429599 h 5756219"/>
              <a:gd name="connsiteX3845" fmla="*/ 2451270 w 6226010"/>
              <a:gd name="connsiteY3845" fmla="*/ 3443187 h 5756219"/>
              <a:gd name="connsiteX3846" fmla="*/ 2451271 w 6226010"/>
              <a:gd name="connsiteY3846" fmla="*/ 3443188 h 5756219"/>
              <a:gd name="connsiteX3847" fmla="*/ 2451271 w 6226010"/>
              <a:gd name="connsiteY3847" fmla="*/ 3443187 h 5756219"/>
              <a:gd name="connsiteX3848" fmla="*/ 2455116 w 6226010"/>
              <a:gd name="connsiteY3848" fmla="*/ 3435498 h 5756219"/>
              <a:gd name="connsiteX3849" fmla="*/ 2450252 w 6226010"/>
              <a:gd name="connsiteY3849" fmla="*/ 3430278 h 5756219"/>
              <a:gd name="connsiteX3850" fmla="*/ 2440401 w 6226010"/>
              <a:gd name="connsiteY3850" fmla="*/ 3421446 h 5756219"/>
              <a:gd name="connsiteX3851" fmla="*/ 2445836 w 6226010"/>
              <a:gd name="connsiteY3851" fmla="*/ 3402423 h 5756219"/>
              <a:gd name="connsiteX3852" fmla="*/ 2445836 w 6226010"/>
              <a:gd name="connsiteY3852" fmla="*/ 3386117 h 5756219"/>
              <a:gd name="connsiteX3853" fmla="*/ 2448553 w 6226010"/>
              <a:gd name="connsiteY3853" fmla="*/ 3369812 h 5756219"/>
              <a:gd name="connsiteX3854" fmla="*/ 2459424 w 6226010"/>
              <a:gd name="connsiteY3854" fmla="*/ 3361659 h 5756219"/>
              <a:gd name="connsiteX3855" fmla="*/ 2461956 w 6226010"/>
              <a:gd name="connsiteY3855" fmla="*/ 3361659 h 5756219"/>
              <a:gd name="connsiteX3856" fmla="*/ 2462141 w 6226010"/>
              <a:gd name="connsiteY3856" fmla="*/ 3358942 h 5756219"/>
              <a:gd name="connsiteX3857" fmla="*/ 2468935 w 6226010"/>
              <a:gd name="connsiteY3857" fmla="*/ 3349430 h 5756219"/>
              <a:gd name="connsiteX3858" fmla="*/ 2473331 w 6226010"/>
              <a:gd name="connsiteY3858" fmla="*/ 3343276 h 5756219"/>
              <a:gd name="connsiteX3859" fmla="*/ 2473012 w 6226010"/>
              <a:gd name="connsiteY3859" fmla="*/ 3342636 h 5756219"/>
              <a:gd name="connsiteX3860" fmla="*/ 2479126 w 6226010"/>
              <a:gd name="connsiteY3860" fmla="*/ 3329728 h 5756219"/>
              <a:gd name="connsiteX3861" fmla="*/ 2481165 w 6226010"/>
              <a:gd name="connsiteY3861" fmla="*/ 3323613 h 5756219"/>
              <a:gd name="connsiteX3862" fmla="*/ 2486600 w 6226010"/>
              <a:gd name="connsiteY3862" fmla="*/ 3318178 h 5756219"/>
              <a:gd name="connsiteX3863" fmla="*/ 2483542 w 6226010"/>
              <a:gd name="connsiteY3863" fmla="*/ 3296437 h 5756219"/>
              <a:gd name="connsiteX3864" fmla="*/ 2483357 w 6226010"/>
              <a:gd name="connsiteY3864" fmla="*/ 3294639 h 5756219"/>
              <a:gd name="connsiteX3865" fmla="*/ 2478447 w 6226010"/>
              <a:gd name="connsiteY3865" fmla="*/ 3303231 h 5756219"/>
              <a:gd name="connsiteX3866" fmla="*/ 2473012 w 6226010"/>
              <a:gd name="connsiteY3866" fmla="*/ 3312743 h 5756219"/>
              <a:gd name="connsiteX3867" fmla="*/ 2467577 w 6226010"/>
              <a:gd name="connsiteY3867" fmla="*/ 3315460 h 5756219"/>
              <a:gd name="connsiteX3868" fmla="*/ 2459424 w 6226010"/>
              <a:gd name="connsiteY3868" fmla="*/ 3329048 h 5756219"/>
              <a:gd name="connsiteX3869" fmla="*/ 2437683 w 6226010"/>
              <a:gd name="connsiteY3869" fmla="*/ 3329048 h 5756219"/>
              <a:gd name="connsiteX3870" fmla="*/ 2426813 w 6226010"/>
              <a:gd name="connsiteY3870" fmla="*/ 3320896 h 5756219"/>
              <a:gd name="connsiteX3871" fmla="*/ 2424095 w 6226010"/>
              <a:gd name="connsiteY3871" fmla="*/ 3307308 h 5756219"/>
              <a:gd name="connsiteX3872" fmla="*/ 2418660 w 6226010"/>
              <a:gd name="connsiteY3872" fmla="*/ 3299155 h 5756219"/>
              <a:gd name="connsiteX3873" fmla="*/ 2418660 w 6226010"/>
              <a:gd name="connsiteY3873" fmla="*/ 3282849 h 5756219"/>
              <a:gd name="connsiteX3874" fmla="*/ 2437683 w 6226010"/>
              <a:gd name="connsiteY3874" fmla="*/ 3258391 h 5756219"/>
              <a:gd name="connsiteX3875" fmla="*/ 2442778 w 6226010"/>
              <a:gd name="connsiteY3875" fmla="*/ 3239707 h 5756219"/>
              <a:gd name="connsiteX3876" fmla="*/ 2444772 w 6226010"/>
              <a:gd name="connsiteY3876" fmla="*/ 3228852 h 5756219"/>
              <a:gd name="connsiteX3877" fmla="*/ 2440400 w 6226010"/>
              <a:gd name="connsiteY3877" fmla="*/ 3226119 h 5756219"/>
              <a:gd name="connsiteX3878" fmla="*/ 2432248 w 6226010"/>
              <a:gd name="connsiteY3878" fmla="*/ 3223062 h 5756219"/>
              <a:gd name="connsiteX3879" fmla="*/ 2426813 w 6226010"/>
              <a:gd name="connsiteY3879" fmla="*/ 3217627 h 5756219"/>
              <a:gd name="connsiteX3880" fmla="*/ 2424722 w 6226010"/>
              <a:gd name="connsiteY3880" fmla="*/ 3217627 h 5756219"/>
              <a:gd name="connsiteX3881" fmla="*/ 2424095 w 6226010"/>
              <a:gd name="connsiteY3881" fmla="*/ 3236650 h 5756219"/>
              <a:gd name="connsiteX3882" fmla="*/ 2426813 w 6226010"/>
              <a:gd name="connsiteY3882" fmla="*/ 3247520 h 5756219"/>
              <a:gd name="connsiteX3883" fmla="*/ 2421377 w 6226010"/>
              <a:gd name="connsiteY3883" fmla="*/ 3250238 h 5756219"/>
              <a:gd name="connsiteX3884" fmla="*/ 2405072 w 6226010"/>
              <a:gd name="connsiteY3884" fmla="*/ 3271978 h 5756219"/>
              <a:gd name="connsiteX3885" fmla="*/ 2407789 w 6226010"/>
              <a:gd name="connsiteY3885" fmla="*/ 3304589 h 5756219"/>
              <a:gd name="connsiteX3886" fmla="*/ 2386049 w 6226010"/>
              <a:gd name="connsiteY3886" fmla="*/ 3304589 h 5756219"/>
              <a:gd name="connsiteX3887" fmla="*/ 2396919 w 6226010"/>
              <a:gd name="connsiteY3887" fmla="*/ 3250238 h 5756219"/>
              <a:gd name="connsiteX3888" fmla="*/ 2399976 w 6226010"/>
              <a:gd name="connsiteY3888" fmla="*/ 3222043 h 5756219"/>
              <a:gd name="connsiteX3889" fmla="*/ 2397922 w 6226010"/>
              <a:gd name="connsiteY3889" fmla="*/ 3204467 h 5756219"/>
              <a:gd name="connsiteX3890" fmla="*/ 2391484 w 6226010"/>
              <a:gd name="connsiteY3890" fmla="*/ 3209474 h 5756219"/>
              <a:gd name="connsiteX3891" fmla="*/ 2386497 w 6226010"/>
              <a:gd name="connsiteY3891" fmla="*/ 3209474 h 5756219"/>
              <a:gd name="connsiteX3892" fmla="*/ 2387068 w 6226010"/>
              <a:gd name="connsiteY3892" fmla="*/ 3214909 h 5756219"/>
              <a:gd name="connsiteX3893" fmla="*/ 2380614 w 6226010"/>
              <a:gd name="connsiteY3893" fmla="*/ 3261108 h 5756219"/>
              <a:gd name="connsiteX3894" fmla="*/ 2377896 w 6226010"/>
              <a:gd name="connsiteY3894" fmla="*/ 3263825 h 5756219"/>
              <a:gd name="connsiteX3895" fmla="*/ 2375179 w 6226010"/>
              <a:gd name="connsiteY3895" fmla="*/ 3263825 h 5756219"/>
              <a:gd name="connsiteX3896" fmla="*/ 2364308 w 6226010"/>
              <a:gd name="connsiteY3896" fmla="*/ 3242085 h 5756219"/>
              <a:gd name="connsiteX3897" fmla="*/ 2364308 w 6226010"/>
              <a:gd name="connsiteY3897" fmla="*/ 3179580 h 5756219"/>
              <a:gd name="connsiteX3898" fmla="*/ 2358873 w 6226010"/>
              <a:gd name="connsiteY3898" fmla="*/ 3176863 h 5756219"/>
              <a:gd name="connsiteX3899" fmla="*/ 2358873 w 6226010"/>
              <a:gd name="connsiteY3899" fmla="*/ 3171427 h 5756219"/>
              <a:gd name="connsiteX3900" fmla="*/ 2353438 w 6226010"/>
              <a:gd name="connsiteY3900" fmla="*/ 3163275 h 5756219"/>
              <a:gd name="connsiteX3901" fmla="*/ 2364308 w 6226010"/>
              <a:gd name="connsiteY3901" fmla="*/ 3155122 h 5756219"/>
              <a:gd name="connsiteX3902" fmla="*/ 2372800 w 6226010"/>
              <a:gd name="connsiteY3902" fmla="*/ 3157839 h 5756219"/>
              <a:gd name="connsiteX3903" fmla="*/ 2379427 w 6226010"/>
              <a:gd name="connsiteY3903" fmla="*/ 3159550 h 5756219"/>
              <a:gd name="connsiteX3904" fmla="*/ 2375178 w 6226010"/>
              <a:gd name="connsiteY3904" fmla="*/ 3144252 h 5756219"/>
              <a:gd name="connsiteX3905" fmla="*/ 2388766 w 6226010"/>
              <a:gd name="connsiteY3905" fmla="*/ 3087182 h 5756219"/>
              <a:gd name="connsiteX3906" fmla="*/ 2424095 w 6226010"/>
              <a:gd name="connsiteY3906" fmla="*/ 3062724 h 5756219"/>
              <a:gd name="connsiteX3907" fmla="*/ 2429530 w 6226010"/>
              <a:gd name="connsiteY3907" fmla="*/ 3054571 h 5756219"/>
              <a:gd name="connsiteX3908" fmla="*/ 2443118 w 6226010"/>
              <a:gd name="connsiteY3908" fmla="*/ 3043701 h 5756219"/>
              <a:gd name="connsiteX3909" fmla="*/ 2453989 w 6226010"/>
              <a:gd name="connsiteY3909" fmla="*/ 3027395 h 5756219"/>
              <a:gd name="connsiteX3910" fmla="*/ 2453989 w 6226010"/>
              <a:gd name="connsiteY3910" fmla="*/ 3021960 h 5756219"/>
              <a:gd name="connsiteX3911" fmla="*/ 2453989 w 6226010"/>
              <a:gd name="connsiteY3911" fmla="*/ 3019243 h 5756219"/>
              <a:gd name="connsiteX3912" fmla="*/ 2445836 w 6226010"/>
              <a:gd name="connsiteY3912" fmla="*/ 3019243 h 5756219"/>
              <a:gd name="connsiteX3913" fmla="*/ 2396919 w 6226010"/>
              <a:gd name="connsiteY3913" fmla="*/ 3070877 h 5756219"/>
              <a:gd name="connsiteX3914" fmla="*/ 2394201 w 6226010"/>
              <a:gd name="connsiteY3914" fmla="*/ 3070877 h 5756219"/>
              <a:gd name="connsiteX3915" fmla="*/ 2402354 w 6226010"/>
              <a:gd name="connsiteY3915" fmla="*/ 3021960 h 5756219"/>
              <a:gd name="connsiteX3916" fmla="*/ 2399637 w 6226010"/>
              <a:gd name="connsiteY3916" fmla="*/ 3019243 h 5756219"/>
              <a:gd name="connsiteX3917" fmla="*/ 2394201 w 6226010"/>
              <a:gd name="connsiteY3917" fmla="*/ 3019243 h 5756219"/>
              <a:gd name="connsiteX3918" fmla="*/ 2386049 w 6226010"/>
              <a:gd name="connsiteY3918" fmla="*/ 3057289 h 5756219"/>
              <a:gd name="connsiteX3919" fmla="*/ 2386049 w 6226010"/>
              <a:gd name="connsiteY3919" fmla="*/ 3073594 h 5756219"/>
              <a:gd name="connsiteX3920" fmla="*/ 2372461 w 6226010"/>
              <a:gd name="connsiteY3920" fmla="*/ 3095335 h 5756219"/>
              <a:gd name="connsiteX3921" fmla="*/ 2372461 w 6226010"/>
              <a:gd name="connsiteY3921" fmla="*/ 3125229 h 5756219"/>
              <a:gd name="connsiteX3922" fmla="*/ 2364308 w 6226010"/>
              <a:gd name="connsiteY3922" fmla="*/ 3155122 h 5756219"/>
              <a:gd name="connsiteX3923" fmla="*/ 2348002 w 6226010"/>
              <a:gd name="connsiteY3923" fmla="*/ 3149687 h 5756219"/>
              <a:gd name="connsiteX3924" fmla="*/ 2348002 w 6226010"/>
              <a:gd name="connsiteY3924" fmla="*/ 3119794 h 5756219"/>
              <a:gd name="connsiteX3925" fmla="*/ 2361590 w 6226010"/>
              <a:gd name="connsiteY3925" fmla="*/ 3073594 h 5756219"/>
              <a:gd name="connsiteX3926" fmla="*/ 2377896 w 6226010"/>
              <a:gd name="connsiteY3926" fmla="*/ 3027395 h 5756219"/>
              <a:gd name="connsiteX3927" fmla="*/ 2377896 w 6226010"/>
              <a:gd name="connsiteY3927" fmla="*/ 3019243 h 5756219"/>
              <a:gd name="connsiteX3928" fmla="*/ 2386049 w 6226010"/>
              <a:gd name="connsiteY3928" fmla="*/ 2997502 h 5756219"/>
              <a:gd name="connsiteX3929" fmla="*/ 2383331 w 6226010"/>
              <a:gd name="connsiteY3929" fmla="*/ 2989349 h 5756219"/>
              <a:gd name="connsiteX3930" fmla="*/ 2456706 w 6226010"/>
              <a:gd name="connsiteY3930" fmla="*/ 2937715 h 5756219"/>
              <a:gd name="connsiteX3931" fmla="*/ 2456706 w 6226010"/>
              <a:gd name="connsiteY3931" fmla="*/ 2932280 h 5756219"/>
              <a:gd name="connsiteX3932" fmla="*/ 2451271 w 6226010"/>
              <a:gd name="connsiteY3932" fmla="*/ 2932280 h 5756219"/>
              <a:gd name="connsiteX3933" fmla="*/ 649505 w 6226010"/>
              <a:gd name="connsiteY3933" fmla="*/ 2929562 h 5756219"/>
              <a:gd name="connsiteX3934" fmla="*/ 611458 w 6226010"/>
              <a:gd name="connsiteY3934" fmla="*/ 2943150 h 5756219"/>
              <a:gd name="connsiteX3935" fmla="*/ 608741 w 6226010"/>
              <a:gd name="connsiteY3935" fmla="*/ 3021960 h 5756219"/>
              <a:gd name="connsiteX3936" fmla="*/ 578847 w 6226010"/>
              <a:gd name="connsiteY3936" fmla="*/ 3005655 h 5756219"/>
              <a:gd name="connsiteX3937" fmla="*/ 660375 w 6226010"/>
              <a:gd name="connsiteY3937" fmla="*/ 3032831 h 5756219"/>
              <a:gd name="connsiteX3938" fmla="*/ 630482 w 6226010"/>
              <a:gd name="connsiteY3938" fmla="*/ 3000219 h 5756219"/>
              <a:gd name="connsiteX3939" fmla="*/ 668528 w 6226010"/>
              <a:gd name="connsiteY3939" fmla="*/ 2951303 h 5756219"/>
              <a:gd name="connsiteX3940" fmla="*/ 649505 w 6226010"/>
              <a:gd name="connsiteY3940" fmla="*/ 2929562 h 5756219"/>
              <a:gd name="connsiteX3941" fmla="*/ 2100700 w 6226010"/>
              <a:gd name="connsiteY3941" fmla="*/ 2921409 h 5756219"/>
              <a:gd name="connsiteX3942" fmla="*/ 2119723 w 6226010"/>
              <a:gd name="connsiteY3942" fmla="*/ 2921409 h 5756219"/>
              <a:gd name="connsiteX3943" fmla="*/ 2117006 w 6226010"/>
              <a:gd name="connsiteY3943" fmla="*/ 2964890 h 5756219"/>
              <a:gd name="connsiteX3944" fmla="*/ 2122441 w 6226010"/>
              <a:gd name="connsiteY3944" fmla="*/ 2986631 h 5756219"/>
              <a:gd name="connsiteX3945" fmla="*/ 2117006 w 6226010"/>
              <a:gd name="connsiteY3945" fmla="*/ 2997501 h 5756219"/>
              <a:gd name="connsiteX3946" fmla="*/ 2111570 w 6226010"/>
              <a:gd name="connsiteY3946" fmla="*/ 2997501 h 5756219"/>
              <a:gd name="connsiteX3947" fmla="*/ 2103418 w 6226010"/>
              <a:gd name="connsiteY3947" fmla="*/ 2943150 h 5756219"/>
              <a:gd name="connsiteX3948" fmla="*/ 2097982 w 6226010"/>
              <a:gd name="connsiteY3948" fmla="*/ 2945867 h 5756219"/>
              <a:gd name="connsiteX3949" fmla="*/ 2103418 w 6226010"/>
              <a:gd name="connsiteY3949" fmla="*/ 2975761 h 5756219"/>
              <a:gd name="connsiteX3950" fmla="*/ 2103418 w 6226010"/>
              <a:gd name="connsiteY3950" fmla="*/ 2981196 h 5756219"/>
              <a:gd name="connsiteX3951" fmla="*/ 2097982 w 6226010"/>
              <a:gd name="connsiteY3951" fmla="*/ 3027395 h 5756219"/>
              <a:gd name="connsiteX3952" fmla="*/ 2089830 w 6226010"/>
              <a:gd name="connsiteY3952" fmla="*/ 3021960 h 5756219"/>
              <a:gd name="connsiteX3953" fmla="*/ 2084394 w 6226010"/>
              <a:gd name="connsiteY3953" fmla="*/ 3008372 h 5756219"/>
              <a:gd name="connsiteX3954" fmla="*/ 2076242 w 6226010"/>
              <a:gd name="connsiteY3954" fmla="*/ 3005654 h 5756219"/>
              <a:gd name="connsiteX3955" fmla="*/ 2076242 w 6226010"/>
              <a:gd name="connsiteY3955" fmla="*/ 3000219 h 5756219"/>
              <a:gd name="connsiteX3956" fmla="*/ 2073524 w 6226010"/>
              <a:gd name="connsiteY3956" fmla="*/ 3000219 h 5756219"/>
              <a:gd name="connsiteX3957" fmla="*/ 2073524 w 6226010"/>
              <a:gd name="connsiteY3957" fmla="*/ 2992066 h 5756219"/>
              <a:gd name="connsiteX3958" fmla="*/ 2062654 w 6226010"/>
              <a:gd name="connsiteY3958" fmla="*/ 2981196 h 5756219"/>
              <a:gd name="connsiteX3959" fmla="*/ 2049066 w 6226010"/>
              <a:gd name="connsiteY3959" fmla="*/ 2959455 h 5756219"/>
              <a:gd name="connsiteX3960" fmla="*/ 2049066 w 6226010"/>
              <a:gd name="connsiteY3960" fmla="*/ 2954020 h 5756219"/>
              <a:gd name="connsiteX3961" fmla="*/ 2073524 w 6226010"/>
              <a:gd name="connsiteY3961" fmla="*/ 2943150 h 5756219"/>
              <a:gd name="connsiteX3962" fmla="*/ 2073524 w 6226010"/>
              <a:gd name="connsiteY3962" fmla="*/ 2937714 h 5756219"/>
              <a:gd name="connsiteX3963" fmla="*/ 2089830 w 6226010"/>
              <a:gd name="connsiteY3963" fmla="*/ 2934997 h 5756219"/>
              <a:gd name="connsiteX3964" fmla="*/ 2100700 w 6226010"/>
              <a:gd name="connsiteY3964" fmla="*/ 2921409 h 5756219"/>
              <a:gd name="connsiteX3965" fmla="*/ 5405296 w 6226010"/>
              <a:gd name="connsiteY3965" fmla="*/ 2918692 h 5756219"/>
              <a:gd name="connsiteX3966" fmla="*/ 5418884 w 6226010"/>
              <a:gd name="connsiteY3966" fmla="*/ 2964891 h 5756219"/>
              <a:gd name="connsiteX3967" fmla="*/ 5405296 w 6226010"/>
              <a:gd name="connsiteY3967" fmla="*/ 2918692 h 5756219"/>
              <a:gd name="connsiteX3968" fmla="*/ 1842529 w 6226010"/>
              <a:gd name="connsiteY3968" fmla="*/ 2915974 h 5756219"/>
              <a:gd name="connsiteX3969" fmla="*/ 1834376 w 6226010"/>
              <a:gd name="connsiteY3969" fmla="*/ 3002937 h 5756219"/>
              <a:gd name="connsiteX3970" fmla="*/ 1823506 w 6226010"/>
              <a:gd name="connsiteY3970" fmla="*/ 3024678 h 5756219"/>
              <a:gd name="connsiteX3971" fmla="*/ 1815897 w 6226010"/>
              <a:gd name="connsiteY3971" fmla="*/ 3042068 h 5756219"/>
              <a:gd name="connsiteX3972" fmla="*/ 1816373 w 6226010"/>
              <a:gd name="connsiteY3972" fmla="*/ 3047777 h 5756219"/>
              <a:gd name="connsiteX3973" fmla="*/ 1815354 w 6226010"/>
              <a:gd name="connsiteY3973" fmla="*/ 3060007 h 5756219"/>
              <a:gd name="connsiteX3974" fmla="*/ 1814477 w 6226010"/>
              <a:gd name="connsiteY3974" fmla="*/ 3077537 h 5756219"/>
              <a:gd name="connsiteX3975" fmla="*/ 1815353 w 6226010"/>
              <a:gd name="connsiteY3975" fmla="*/ 3076312 h 5756219"/>
              <a:gd name="connsiteX3976" fmla="*/ 1826223 w 6226010"/>
              <a:gd name="connsiteY3976" fmla="*/ 3043701 h 5756219"/>
              <a:gd name="connsiteX3977" fmla="*/ 1828941 w 6226010"/>
              <a:gd name="connsiteY3977" fmla="*/ 3040983 h 5756219"/>
              <a:gd name="connsiteX3978" fmla="*/ 1834376 w 6226010"/>
              <a:gd name="connsiteY3978" fmla="*/ 3021960 h 5756219"/>
              <a:gd name="connsiteX3979" fmla="*/ 1842529 w 6226010"/>
              <a:gd name="connsiteY3979" fmla="*/ 3008372 h 5756219"/>
              <a:gd name="connsiteX3980" fmla="*/ 1839811 w 6226010"/>
              <a:gd name="connsiteY3980" fmla="*/ 2989349 h 5756219"/>
              <a:gd name="connsiteX3981" fmla="*/ 1845246 w 6226010"/>
              <a:gd name="connsiteY3981" fmla="*/ 2926845 h 5756219"/>
              <a:gd name="connsiteX3982" fmla="*/ 1842529 w 6226010"/>
              <a:gd name="connsiteY3982" fmla="*/ 2915974 h 5756219"/>
              <a:gd name="connsiteX3983" fmla="*/ 4407939 w 6226010"/>
              <a:gd name="connsiteY3983" fmla="*/ 2907821 h 5756219"/>
              <a:gd name="connsiteX3984" fmla="*/ 4391633 w 6226010"/>
              <a:gd name="connsiteY3984" fmla="*/ 2924127 h 5756219"/>
              <a:gd name="connsiteX3985" fmla="*/ 4407939 w 6226010"/>
              <a:gd name="connsiteY3985" fmla="*/ 2932280 h 5756219"/>
              <a:gd name="connsiteX3986" fmla="*/ 4418809 w 6226010"/>
              <a:gd name="connsiteY3986" fmla="*/ 2924127 h 5756219"/>
              <a:gd name="connsiteX3987" fmla="*/ 983769 w 6226010"/>
              <a:gd name="connsiteY3987" fmla="*/ 2899669 h 5756219"/>
              <a:gd name="connsiteX3988" fmla="*/ 991922 w 6226010"/>
              <a:gd name="connsiteY3988" fmla="*/ 2905104 h 5756219"/>
              <a:gd name="connsiteX3989" fmla="*/ 991922 w 6226010"/>
              <a:gd name="connsiteY3989" fmla="*/ 2899669 h 5756219"/>
              <a:gd name="connsiteX3990" fmla="*/ 983769 w 6226010"/>
              <a:gd name="connsiteY3990" fmla="*/ 2899669 h 5756219"/>
              <a:gd name="connsiteX3991" fmla="*/ 505472 w 6226010"/>
              <a:gd name="connsiteY3991" fmla="*/ 2899669 h 5756219"/>
              <a:gd name="connsiteX3992" fmla="*/ 472861 w 6226010"/>
              <a:gd name="connsiteY3992" fmla="*/ 2915974 h 5756219"/>
              <a:gd name="connsiteX3993" fmla="*/ 527213 w 6226010"/>
              <a:gd name="connsiteY3993" fmla="*/ 2943150 h 5756219"/>
              <a:gd name="connsiteX3994" fmla="*/ 505472 w 6226010"/>
              <a:gd name="connsiteY3994" fmla="*/ 2899669 h 5756219"/>
              <a:gd name="connsiteX3995" fmla="*/ 845172 w 6226010"/>
              <a:gd name="connsiteY3995" fmla="*/ 2869775 h 5756219"/>
              <a:gd name="connsiteX3996" fmla="*/ 796255 w 6226010"/>
              <a:gd name="connsiteY3996" fmla="*/ 2902386 h 5756219"/>
              <a:gd name="connsiteX3997" fmla="*/ 837019 w 6226010"/>
              <a:gd name="connsiteY3997" fmla="*/ 2983914 h 5756219"/>
              <a:gd name="connsiteX3998" fmla="*/ 823431 w 6226010"/>
              <a:gd name="connsiteY3998" fmla="*/ 2951303 h 5756219"/>
              <a:gd name="connsiteX3999" fmla="*/ 779949 w 6226010"/>
              <a:gd name="connsiteY3999" fmla="*/ 3032831 h 5756219"/>
              <a:gd name="connsiteX4000" fmla="*/ 837019 w 6226010"/>
              <a:gd name="connsiteY4000" fmla="*/ 3030113 h 5756219"/>
              <a:gd name="connsiteX4001" fmla="*/ 839736 w 6226010"/>
              <a:gd name="connsiteY4001" fmla="*/ 3070877 h 5756219"/>
              <a:gd name="connsiteX4002" fmla="*/ 796255 w 6226010"/>
              <a:gd name="connsiteY4002" fmla="*/ 3051854 h 5756219"/>
              <a:gd name="connsiteX4003" fmla="*/ 866912 w 6226010"/>
              <a:gd name="connsiteY4003" fmla="*/ 3054571 h 5756219"/>
              <a:gd name="connsiteX4004" fmla="*/ 907676 w 6226010"/>
              <a:gd name="connsiteY4004" fmla="*/ 3046418 h 5756219"/>
              <a:gd name="connsiteX4005" fmla="*/ 907676 w 6226010"/>
              <a:gd name="connsiteY4005" fmla="*/ 3013807 h 5756219"/>
              <a:gd name="connsiteX4006" fmla="*/ 875065 w 6226010"/>
              <a:gd name="connsiteY4006" fmla="*/ 3019243 h 5756219"/>
              <a:gd name="connsiteX4007" fmla="*/ 869630 w 6226010"/>
              <a:gd name="connsiteY4007" fmla="*/ 2986632 h 5756219"/>
              <a:gd name="connsiteX4008" fmla="*/ 891371 w 6226010"/>
              <a:gd name="connsiteY4008" fmla="*/ 2970326 h 5756219"/>
              <a:gd name="connsiteX4009" fmla="*/ 885935 w 6226010"/>
              <a:gd name="connsiteY4009" fmla="*/ 2937715 h 5756219"/>
              <a:gd name="connsiteX4010" fmla="*/ 845172 w 6226010"/>
              <a:gd name="connsiteY4010" fmla="*/ 2869775 h 5756219"/>
              <a:gd name="connsiteX4011" fmla="*/ 747338 w 6226010"/>
              <a:gd name="connsiteY4011" fmla="*/ 2867058 h 5756219"/>
              <a:gd name="connsiteX4012" fmla="*/ 725597 w 6226010"/>
              <a:gd name="connsiteY4012" fmla="*/ 2924127 h 5756219"/>
              <a:gd name="connsiteX4013" fmla="*/ 763644 w 6226010"/>
              <a:gd name="connsiteY4013" fmla="*/ 2905104 h 5756219"/>
              <a:gd name="connsiteX4014" fmla="*/ 747338 w 6226010"/>
              <a:gd name="connsiteY4014" fmla="*/ 2867058 h 5756219"/>
              <a:gd name="connsiteX4015" fmla="*/ 4312823 w 6226010"/>
              <a:gd name="connsiteY4015" fmla="*/ 2864340 h 5756219"/>
              <a:gd name="connsiteX4016" fmla="*/ 4304669 w 6226010"/>
              <a:gd name="connsiteY4016" fmla="*/ 2894233 h 5756219"/>
              <a:gd name="connsiteX4017" fmla="*/ 4318257 w 6226010"/>
              <a:gd name="connsiteY4017" fmla="*/ 2894233 h 5756219"/>
              <a:gd name="connsiteX4018" fmla="*/ 4318257 w 6226010"/>
              <a:gd name="connsiteY4018" fmla="*/ 2864340 h 5756219"/>
              <a:gd name="connsiteX4019" fmla="*/ 4331845 w 6226010"/>
              <a:gd name="connsiteY4019" fmla="*/ 2856187 h 5756219"/>
              <a:gd name="connsiteX4020" fmla="*/ 4348151 w 6226010"/>
              <a:gd name="connsiteY4020" fmla="*/ 2872493 h 5756219"/>
              <a:gd name="connsiteX4021" fmla="*/ 4356305 w 6226010"/>
              <a:gd name="connsiteY4021" fmla="*/ 2856187 h 5756219"/>
              <a:gd name="connsiteX4022" fmla="*/ 2231145 w 6226010"/>
              <a:gd name="connsiteY4022" fmla="*/ 2829011 h 5756219"/>
              <a:gd name="connsiteX4023" fmla="*/ 2220274 w 6226010"/>
              <a:gd name="connsiteY4023" fmla="*/ 2845317 h 5756219"/>
              <a:gd name="connsiteX4024" fmla="*/ 2190381 w 6226010"/>
              <a:gd name="connsiteY4024" fmla="*/ 2877929 h 5756219"/>
              <a:gd name="connsiteX4025" fmla="*/ 2176793 w 6226010"/>
              <a:gd name="connsiteY4025" fmla="*/ 2877929 h 5756219"/>
              <a:gd name="connsiteX4026" fmla="*/ 2171358 w 6226010"/>
              <a:gd name="connsiteY4026" fmla="*/ 2839881 h 5756219"/>
              <a:gd name="connsiteX4027" fmla="*/ 2168640 w 6226010"/>
              <a:gd name="connsiteY4027" fmla="*/ 2839881 h 5756219"/>
              <a:gd name="connsiteX4028" fmla="*/ 2163205 w 6226010"/>
              <a:gd name="connsiteY4028" fmla="*/ 2839881 h 5756219"/>
              <a:gd name="connsiteX4029" fmla="*/ 2165922 w 6226010"/>
              <a:gd name="connsiteY4029" fmla="*/ 2864340 h 5756219"/>
              <a:gd name="connsiteX4030" fmla="*/ 2168640 w 6226010"/>
              <a:gd name="connsiteY4030" fmla="*/ 2894233 h 5756219"/>
              <a:gd name="connsiteX4031" fmla="*/ 2175094 w 6226010"/>
              <a:gd name="connsiteY4031" fmla="*/ 2904085 h 5756219"/>
              <a:gd name="connsiteX4032" fmla="*/ 2178501 w 6226010"/>
              <a:gd name="connsiteY4032" fmla="*/ 2913257 h 5756219"/>
              <a:gd name="connsiteX4033" fmla="*/ 2182228 w 6226010"/>
              <a:gd name="connsiteY4033" fmla="*/ 2913257 h 5756219"/>
              <a:gd name="connsiteX4034" fmla="*/ 2182228 w 6226010"/>
              <a:gd name="connsiteY4034" fmla="*/ 2926845 h 5756219"/>
              <a:gd name="connsiteX4035" fmla="*/ 2187664 w 6226010"/>
              <a:gd name="connsiteY4035" fmla="*/ 2934363 h 5756219"/>
              <a:gd name="connsiteX4036" fmla="*/ 2187664 w 6226010"/>
              <a:gd name="connsiteY4036" fmla="*/ 2924127 h 5756219"/>
              <a:gd name="connsiteX4037" fmla="*/ 2209405 w 6226010"/>
              <a:gd name="connsiteY4037" fmla="*/ 2929562 h 5756219"/>
              <a:gd name="connsiteX4038" fmla="*/ 2228428 w 6226010"/>
              <a:gd name="connsiteY4038" fmla="*/ 2929562 h 5756219"/>
              <a:gd name="connsiteX4039" fmla="*/ 2230680 w 6226010"/>
              <a:gd name="connsiteY4039" fmla="*/ 2940985 h 5756219"/>
              <a:gd name="connsiteX4040" fmla="*/ 2250168 w 6226010"/>
              <a:gd name="connsiteY4040" fmla="*/ 2943150 h 5756219"/>
              <a:gd name="connsiteX4041" fmla="*/ 2252886 w 6226010"/>
              <a:gd name="connsiteY4041" fmla="*/ 2948585 h 5756219"/>
              <a:gd name="connsiteX4042" fmla="*/ 2269191 w 6226010"/>
              <a:gd name="connsiteY4042" fmla="*/ 2951303 h 5756219"/>
              <a:gd name="connsiteX4043" fmla="*/ 2274626 w 6226010"/>
              <a:gd name="connsiteY4043" fmla="*/ 2956738 h 5756219"/>
              <a:gd name="connsiteX4044" fmla="*/ 2299085 w 6226010"/>
              <a:gd name="connsiteY4044" fmla="*/ 2959456 h 5756219"/>
              <a:gd name="connsiteX4045" fmla="*/ 2299085 w 6226010"/>
              <a:gd name="connsiteY4045" fmla="*/ 2962173 h 5756219"/>
              <a:gd name="connsiteX4046" fmla="*/ 2348002 w 6226010"/>
              <a:gd name="connsiteY4046" fmla="*/ 2970326 h 5756219"/>
              <a:gd name="connsiteX4047" fmla="*/ 2353437 w 6226010"/>
              <a:gd name="connsiteY4047" fmla="*/ 2964891 h 5756219"/>
              <a:gd name="connsiteX4048" fmla="*/ 2345285 w 6226010"/>
              <a:gd name="connsiteY4048" fmla="*/ 2956738 h 5756219"/>
              <a:gd name="connsiteX4049" fmla="*/ 2339850 w 6226010"/>
              <a:gd name="connsiteY4049" fmla="*/ 2962173 h 5756219"/>
              <a:gd name="connsiteX4050" fmla="*/ 2307237 w 6226010"/>
              <a:gd name="connsiteY4050" fmla="*/ 2954020 h 5756219"/>
              <a:gd name="connsiteX4051" fmla="*/ 2296367 w 6226010"/>
              <a:gd name="connsiteY4051" fmla="*/ 2948585 h 5756219"/>
              <a:gd name="connsiteX4052" fmla="*/ 2301802 w 6226010"/>
              <a:gd name="connsiteY4052" fmla="*/ 2943150 h 5756219"/>
              <a:gd name="connsiteX4053" fmla="*/ 2318109 w 6226010"/>
              <a:gd name="connsiteY4053" fmla="*/ 2943150 h 5756219"/>
              <a:gd name="connsiteX4054" fmla="*/ 2323544 w 6226010"/>
              <a:gd name="connsiteY4054" fmla="*/ 2937715 h 5756219"/>
              <a:gd name="connsiteX4055" fmla="*/ 2342567 w 6226010"/>
              <a:gd name="connsiteY4055" fmla="*/ 2934997 h 5756219"/>
              <a:gd name="connsiteX4056" fmla="*/ 2339850 w 6226010"/>
              <a:gd name="connsiteY4056" fmla="*/ 2926845 h 5756219"/>
              <a:gd name="connsiteX4057" fmla="*/ 2280062 w 6226010"/>
              <a:gd name="connsiteY4057" fmla="*/ 2945868 h 5756219"/>
              <a:gd name="connsiteX4058" fmla="*/ 2239298 w 6226010"/>
              <a:gd name="connsiteY4058" fmla="*/ 2934997 h 5756219"/>
              <a:gd name="connsiteX4059" fmla="*/ 2271909 w 6226010"/>
              <a:gd name="connsiteY4059" fmla="*/ 2896951 h 5756219"/>
              <a:gd name="connsiteX4060" fmla="*/ 2274626 w 6226010"/>
              <a:gd name="connsiteY4060" fmla="*/ 2888798 h 5756219"/>
              <a:gd name="connsiteX4061" fmla="*/ 2285497 w 6226010"/>
              <a:gd name="connsiteY4061" fmla="*/ 2842599 h 5756219"/>
              <a:gd name="connsiteX4062" fmla="*/ 2280062 w 6226010"/>
              <a:gd name="connsiteY4062" fmla="*/ 2842599 h 5756219"/>
              <a:gd name="connsiteX4063" fmla="*/ 2277344 w 6226010"/>
              <a:gd name="connsiteY4063" fmla="*/ 2856187 h 5756219"/>
              <a:gd name="connsiteX4064" fmla="*/ 2280062 w 6226010"/>
              <a:gd name="connsiteY4064" fmla="*/ 2869775 h 5756219"/>
              <a:gd name="connsiteX4065" fmla="*/ 2255603 w 6226010"/>
              <a:gd name="connsiteY4065" fmla="*/ 2896951 h 5756219"/>
              <a:gd name="connsiteX4066" fmla="*/ 2252886 w 6226010"/>
              <a:gd name="connsiteY4066" fmla="*/ 2864340 h 5756219"/>
              <a:gd name="connsiteX4067" fmla="*/ 2252886 w 6226010"/>
              <a:gd name="connsiteY4067" fmla="*/ 2858905 h 5756219"/>
              <a:gd name="connsiteX4068" fmla="*/ 2250168 w 6226010"/>
              <a:gd name="connsiteY4068" fmla="*/ 2850752 h 5756219"/>
              <a:gd name="connsiteX4069" fmla="*/ 2239298 w 6226010"/>
              <a:gd name="connsiteY4069" fmla="*/ 2850752 h 5756219"/>
              <a:gd name="connsiteX4070" fmla="*/ 2244733 w 6226010"/>
              <a:gd name="connsiteY4070" fmla="*/ 2861623 h 5756219"/>
              <a:gd name="connsiteX4071" fmla="*/ 2247450 w 6226010"/>
              <a:gd name="connsiteY4071" fmla="*/ 2907821 h 5756219"/>
              <a:gd name="connsiteX4072" fmla="*/ 2236580 w 6226010"/>
              <a:gd name="connsiteY4072" fmla="*/ 2924127 h 5756219"/>
              <a:gd name="connsiteX4073" fmla="*/ 2217557 w 6226010"/>
              <a:gd name="connsiteY4073" fmla="*/ 2915974 h 5756219"/>
              <a:gd name="connsiteX4074" fmla="*/ 2201251 w 6226010"/>
              <a:gd name="connsiteY4074" fmla="*/ 2913257 h 5756219"/>
              <a:gd name="connsiteX4075" fmla="*/ 2184946 w 6226010"/>
              <a:gd name="connsiteY4075" fmla="*/ 2886081 h 5756219"/>
              <a:gd name="connsiteX4076" fmla="*/ 2198534 w 6226010"/>
              <a:gd name="connsiteY4076" fmla="*/ 2880645 h 5756219"/>
              <a:gd name="connsiteX4077" fmla="*/ 2198534 w 6226010"/>
              <a:gd name="connsiteY4077" fmla="*/ 2877929 h 5756219"/>
              <a:gd name="connsiteX4078" fmla="*/ 2206686 w 6226010"/>
              <a:gd name="connsiteY4078" fmla="*/ 2875211 h 5756219"/>
              <a:gd name="connsiteX4079" fmla="*/ 2209404 w 6226010"/>
              <a:gd name="connsiteY4079" fmla="*/ 2869775 h 5756219"/>
              <a:gd name="connsiteX4080" fmla="*/ 2214839 w 6226010"/>
              <a:gd name="connsiteY4080" fmla="*/ 2867058 h 5756219"/>
              <a:gd name="connsiteX4081" fmla="*/ 2233862 w 6226010"/>
              <a:gd name="connsiteY4081" fmla="*/ 2837165 h 5756219"/>
              <a:gd name="connsiteX4082" fmla="*/ 2233862 w 6226010"/>
              <a:gd name="connsiteY4082" fmla="*/ 2829011 h 5756219"/>
              <a:gd name="connsiteX4083" fmla="*/ 2231145 w 6226010"/>
              <a:gd name="connsiteY4083" fmla="*/ 2829011 h 5756219"/>
              <a:gd name="connsiteX4084" fmla="*/ 4416091 w 6226010"/>
              <a:gd name="connsiteY4084" fmla="*/ 2750201 h 5756219"/>
              <a:gd name="connsiteX4085" fmla="*/ 4416091 w 6226010"/>
              <a:gd name="connsiteY4085" fmla="*/ 2766507 h 5756219"/>
              <a:gd name="connsiteX4086" fmla="*/ 4432397 w 6226010"/>
              <a:gd name="connsiteY4086" fmla="*/ 2750201 h 5756219"/>
              <a:gd name="connsiteX4087" fmla="*/ 304370 w 6226010"/>
              <a:gd name="connsiteY4087" fmla="*/ 2731179 h 5756219"/>
              <a:gd name="connsiteX4088" fmla="*/ 304370 w 6226010"/>
              <a:gd name="connsiteY4088" fmla="*/ 2771942 h 5756219"/>
              <a:gd name="connsiteX4089" fmla="*/ 320676 w 6226010"/>
              <a:gd name="connsiteY4089" fmla="*/ 2799118 h 5756219"/>
              <a:gd name="connsiteX4090" fmla="*/ 358722 w 6226010"/>
              <a:gd name="connsiteY4090" fmla="*/ 2807271 h 5756219"/>
              <a:gd name="connsiteX4091" fmla="*/ 304370 w 6226010"/>
              <a:gd name="connsiteY4091" fmla="*/ 2731179 h 5756219"/>
              <a:gd name="connsiteX4092" fmla="*/ 4747638 w 6226010"/>
              <a:gd name="connsiteY4092" fmla="*/ 2704002 h 5756219"/>
              <a:gd name="connsiteX4093" fmla="*/ 4763944 w 6226010"/>
              <a:gd name="connsiteY4093" fmla="*/ 2725743 h 5756219"/>
              <a:gd name="connsiteX4094" fmla="*/ 4788402 w 6226010"/>
              <a:gd name="connsiteY4094" fmla="*/ 2704002 h 5756219"/>
              <a:gd name="connsiteX4095" fmla="*/ 1263681 w 6226010"/>
              <a:gd name="connsiteY4095" fmla="*/ 2698567 h 5756219"/>
              <a:gd name="connsiteX4096" fmla="*/ 1266399 w 6226010"/>
              <a:gd name="connsiteY4096" fmla="*/ 2733896 h 5756219"/>
              <a:gd name="connsiteX4097" fmla="*/ 1293575 w 6226010"/>
              <a:gd name="connsiteY4097" fmla="*/ 2731179 h 5756219"/>
              <a:gd name="connsiteX4098" fmla="*/ 1296292 w 6226010"/>
              <a:gd name="connsiteY4098" fmla="*/ 2723026 h 5756219"/>
              <a:gd name="connsiteX4099" fmla="*/ 1334339 w 6226010"/>
              <a:gd name="connsiteY4099" fmla="*/ 2739331 h 5756219"/>
              <a:gd name="connsiteX4100" fmla="*/ 1339774 w 6226010"/>
              <a:gd name="connsiteY4100" fmla="*/ 2712155 h 5756219"/>
              <a:gd name="connsiteX4101" fmla="*/ 1334339 w 6226010"/>
              <a:gd name="connsiteY4101" fmla="*/ 2704002 h 5756219"/>
              <a:gd name="connsiteX4102" fmla="*/ 1323468 w 6226010"/>
              <a:gd name="connsiteY4102" fmla="*/ 2704002 h 5756219"/>
              <a:gd name="connsiteX4103" fmla="*/ 1318033 w 6226010"/>
              <a:gd name="connsiteY4103" fmla="*/ 2706720 h 5756219"/>
              <a:gd name="connsiteX4104" fmla="*/ 1309880 w 6226010"/>
              <a:gd name="connsiteY4104" fmla="*/ 2704002 h 5756219"/>
              <a:gd name="connsiteX4105" fmla="*/ 1263681 w 6226010"/>
              <a:gd name="connsiteY4105" fmla="*/ 2698567 h 5756219"/>
              <a:gd name="connsiteX4106" fmla="*/ 5588564 w 6226010"/>
              <a:gd name="connsiteY4106" fmla="*/ 2697421 h 5756219"/>
              <a:gd name="connsiteX4107" fmla="*/ 5581940 w 6226010"/>
              <a:gd name="connsiteY4107" fmla="*/ 2701284 h 5756219"/>
              <a:gd name="connsiteX4108" fmla="*/ 5617268 w 6226010"/>
              <a:gd name="connsiteY4108" fmla="*/ 2712155 h 5756219"/>
              <a:gd name="connsiteX4109" fmla="*/ 5614551 w 6226010"/>
              <a:gd name="connsiteY4109" fmla="*/ 2698567 h 5756219"/>
              <a:gd name="connsiteX4110" fmla="*/ 5588564 w 6226010"/>
              <a:gd name="connsiteY4110" fmla="*/ 2697421 h 5756219"/>
              <a:gd name="connsiteX4111" fmla="*/ 4734050 w 6226010"/>
              <a:gd name="connsiteY4111" fmla="*/ 2695849 h 5756219"/>
              <a:gd name="connsiteX4112" fmla="*/ 4725897 w 6226010"/>
              <a:gd name="connsiteY4112" fmla="*/ 2717591 h 5756219"/>
              <a:gd name="connsiteX4113" fmla="*/ 4717745 w 6226010"/>
              <a:gd name="connsiteY4113" fmla="*/ 2739331 h 5756219"/>
              <a:gd name="connsiteX4114" fmla="*/ 4739485 w 6226010"/>
              <a:gd name="connsiteY4114" fmla="*/ 2717591 h 5756219"/>
              <a:gd name="connsiteX4115" fmla="*/ 4734050 w 6226010"/>
              <a:gd name="connsiteY4115" fmla="*/ 2695849 h 5756219"/>
              <a:gd name="connsiteX4116" fmla="*/ 4655239 w 6226010"/>
              <a:gd name="connsiteY4116" fmla="*/ 2693132 h 5756219"/>
              <a:gd name="connsiteX4117" fmla="*/ 4638933 w 6226010"/>
              <a:gd name="connsiteY4117" fmla="*/ 2709438 h 5756219"/>
              <a:gd name="connsiteX4118" fmla="*/ 4666109 w 6226010"/>
              <a:gd name="connsiteY4118" fmla="*/ 2709438 h 5756219"/>
              <a:gd name="connsiteX4119" fmla="*/ 5350944 w 6226010"/>
              <a:gd name="connsiteY4119" fmla="*/ 2687697 h 5756219"/>
              <a:gd name="connsiteX4120" fmla="*/ 5331921 w 6226010"/>
              <a:gd name="connsiteY4120" fmla="*/ 2704002 h 5756219"/>
              <a:gd name="connsiteX4121" fmla="*/ 5326486 w 6226010"/>
              <a:gd name="connsiteY4121" fmla="*/ 2693132 h 5756219"/>
              <a:gd name="connsiteX4122" fmla="*/ 5293875 w 6226010"/>
              <a:gd name="connsiteY4122" fmla="*/ 2704002 h 5756219"/>
              <a:gd name="connsiteX4123" fmla="*/ 5326486 w 6226010"/>
              <a:gd name="connsiteY4123" fmla="*/ 2720307 h 5756219"/>
              <a:gd name="connsiteX4124" fmla="*/ 5285722 w 6226010"/>
              <a:gd name="connsiteY4124" fmla="*/ 2725743 h 5756219"/>
              <a:gd name="connsiteX4125" fmla="*/ 5288440 w 6226010"/>
              <a:gd name="connsiteY4125" fmla="*/ 2747483 h 5756219"/>
              <a:gd name="connsiteX4126" fmla="*/ 5258546 w 6226010"/>
              <a:gd name="connsiteY4126" fmla="*/ 2736613 h 5756219"/>
              <a:gd name="connsiteX4127" fmla="*/ 5293875 w 6226010"/>
              <a:gd name="connsiteY4127" fmla="*/ 2763789 h 5756219"/>
              <a:gd name="connsiteX4128" fmla="*/ 5302028 w 6226010"/>
              <a:gd name="connsiteY4128" fmla="*/ 2742048 h 5756219"/>
              <a:gd name="connsiteX4129" fmla="*/ 5312898 w 6226010"/>
              <a:gd name="connsiteY4129" fmla="*/ 2750201 h 5756219"/>
              <a:gd name="connsiteX4130" fmla="*/ 5315616 w 6226010"/>
              <a:gd name="connsiteY4130" fmla="*/ 2771942 h 5756219"/>
              <a:gd name="connsiteX4131" fmla="*/ 5315616 w 6226010"/>
              <a:gd name="connsiteY4131" fmla="*/ 2731179 h 5756219"/>
              <a:gd name="connsiteX4132" fmla="*/ 5326486 w 6226010"/>
              <a:gd name="connsiteY4132" fmla="*/ 2733896 h 5756219"/>
              <a:gd name="connsiteX4133" fmla="*/ 5334639 w 6226010"/>
              <a:gd name="connsiteY4133" fmla="*/ 2761071 h 5756219"/>
              <a:gd name="connsiteX4134" fmla="*/ 5356380 w 6226010"/>
              <a:gd name="connsiteY4134" fmla="*/ 2750201 h 5756219"/>
              <a:gd name="connsiteX4135" fmla="*/ 5340074 w 6226010"/>
              <a:gd name="connsiteY4135" fmla="*/ 2739331 h 5756219"/>
              <a:gd name="connsiteX4136" fmla="*/ 5353662 w 6226010"/>
              <a:gd name="connsiteY4136" fmla="*/ 2731179 h 5756219"/>
              <a:gd name="connsiteX4137" fmla="*/ 5372685 w 6226010"/>
              <a:gd name="connsiteY4137" fmla="*/ 2736613 h 5756219"/>
              <a:gd name="connsiteX4138" fmla="*/ 5348227 w 6226010"/>
              <a:gd name="connsiteY4138" fmla="*/ 2712155 h 5756219"/>
              <a:gd name="connsiteX4139" fmla="*/ 5372685 w 6226010"/>
              <a:gd name="connsiteY4139" fmla="*/ 2701284 h 5756219"/>
              <a:gd name="connsiteX4140" fmla="*/ 5350944 w 6226010"/>
              <a:gd name="connsiteY4140" fmla="*/ 2687697 h 5756219"/>
              <a:gd name="connsiteX4141" fmla="*/ 4777532 w 6226010"/>
              <a:gd name="connsiteY4141" fmla="*/ 2676828 h 5756219"/>
              <a:gd name="connsiteX4142" fmla="*/ 4761226 w 6226010"/>
              <a:gd name="connsiteY4142" fmla="*/ 2693132 h 5756219"/>
              <a:gd name="connsiteX4143" fmla="*/ 4780249 w 6226010"/>
              <a:gd name="connsiteY4143" fmla="*/ 2693132 h 5756219"/>
              <a:gd name="connsiteX4144" fmla="*/ 5623410 w 6226010"/>
              <a:gd name="connsiteY4144" fmla="*/ 2658510 h 5756219"/>
              <a:gd name="connsiteX4145" fmla="*/ 5625421 w 6226010"/>
              <a:gd name="connsiteY4145" fmla="*/ 2660520 h 5756219"/>
              <a:gd name="connsiteX4146" fmla="*/ 5618174 w 6226010"/>
              <a:gd name="connsiteY4146" fmla="*/ 2662542 h 5756219"/>
              <a:gd name="connsiteX4147" fmla="*/ 4693286 w 6226010"/>
              <a:gd name="connsiteY4147" fmla="*/ 2638780 h 5756219"/>
              <a:gd name="connsiteX4148" fmla="*/ 4676981 w 6226010"/>
              <a:gd name="connsiteY4148" fmla="*/ 2655086 h 5756219"/>
              <a:gd name="connsiteX4149" fmla="*/ 4696004 w 6226010"/>
              <a:gd name="connsiteY4149" fmla="*/ 2663238 h 5756219"/>
              <a:gd name="connsiteX4150" fmla="*/ 4793837 w 6226010"/>
              <a:gd name="connsiteY4150" fmla="*/ 2633345 h 5756219"/>
              <a:gd name="connsiteX4151" fmla="*/ 4774814 w 6226010"/>
              <a:gd name="connsiteY4151" fmla="*/ 2652368 h 5756219"/>
              <a:gd name="connsiteX4152" fmla="*/ 4758509 w 6226010"/>
              <a:gd name="connsiteY4152" fmla="*/ 2652368 h 5756219"/>
              <a:gd name="connsiteX4153" fmla="*/ 4742203 w 6226010"/>
              <a:gd name="connsiteY4153" fmla="*/ 2644216 h 5756219"/>
              <a:gd name="connsiteX4154" fmla="*/ 4742203 w 6226010"/>
              <a:gd name="connsiteY4154" fmla="*/ 2660520 h 5756219"/>
              <a:gd name="connsiteX4155" fmla="*/ 4755791 w 6226010"/>
              <a:gd name="connsiteY4155" fmla="*/ 2652368 h 5756219"/>
              <a:gd name="connsiteX4156" fmla="*/ 4793837 w 6226010"/>
              <a:gd name="connsiteY4156" fmla="*/ 2674108 h 5756219"/>
              <a:gd name="connsiteX4157" fmla="*/ 4793837 w 6226010"/>
              <a:gd name="connsiteY4157" fmla="*/ 2633345 h 5756219"/>
              <a:gd name="connsiteX4158" fmla="*/ 4753073 w 6226010"/>
              <a:gd name="connsiteY4158" fmla="*/ 2611604 h 5756219"/>
              <a:gd name="connsiteX4159" fmla="*/ 4761226 w 6226010"/>
              <a:gd name="connsiteY4159" fmla="*/ 2633345 h 5756219"/>
              <a:gd name="connsiteX4160" fmla="*/ 4777532 w 6226010"/>
              <a:gd name="connsiteY4160" fmla="*/ 2617039 h 5756219"/>
              <a:gd name="connsiteX4161" fmla="*/ 885935 w 6226010"/>
              <a:gd name="connsiteY4161" fmla="*/ 2608887 h 5756219"/>
              <a:gd name="connsiteX4162" fmla="*/ 856042 w 6226010"/>
              <a:gd name="connsiteY4162" fmla="*/ 2663238 h 5756219"/>
              <a:gd name="connsiteX4163" fmla="*/ 885935 w 6226010"/>
              <a:gd name="connsiteY4163" fmla="*/ 2608887 h 5756219"/>
              <a:gd name="connsiteX4164" fmla="*/ 4744921 w 6226010"/>
              <a:gd name="connsiteY4164" fmla="*/ 2578993 h 5756219"/>
              <a:gd name="connsiteX4165" fmla="*/ 4761226 w 6226010"/>
              <a:gd name="connsiteY4165" fmla="*/ 2595299 h 5756219"/>
              <a:gd name="connsiteX4166" fmla="*/ 4763944 w 6226010"/>
              <a:gd name="connsiteY4166" fmla="*/ 2578993 h 5756219"/>
              <a:gd name="connsiteX4167" fmla="*/ 5266699 w 6226010"/>
              <a:gd name="connsiteY4167" fmla="*/ 2562687 h 5756219"/>
              <a:gd name="connsiteX4168" fmla="*/ 5225935 w 6226010"/>
              <a:gd name="connsiteY4168" fmla="*/ 2570840 h 5756219"/>
              <a:gd name="connsiteX4169" fmla="*/ 5291157 w 6226010"/>
              <a:gd name="connsiteY4169" fmla="*/ 2622475 h 5756219"/>
              <a:gd name="connsiteX4170" fmla="*/ 5261264 w 6226010"/>
              <a:gd name="connsiteY4170" fmla="*/ 2570840 h 5756219"/>
              <a:gd name="connsiteX4171" fmla="*/ 5291157 w 6226010"/>
              <a:gd name="connsiteY4171" fmla="*/ 2600734 h 5756219"/>
              <a:gd name="connsiteX4172" fmla="*/ 5310180 w 6226010"/>
              <a:gd name="connsiteY4172" fmla="*/ 2592581 h 5756219"/>
              <a:gd name="connsiteX4173" fmla="*/ 5307463 w 6226010"/>
              <a:gd name="connsiteY4173" fmla="*/ 2578993 h 5756219"/>
              <a:gd name="connsiteX4174" fmla="*/ 5331921 w 6226010"/>
              <a:gd name="connsiteY4174" fmla="*/ 2584429 h 5756219"/>
              <a:gd name="connsiteX4175" fmla="*/ 5266699 w 6226010"/>
              <a:gd name="connsiteY4175" fmla="*/ 2562687 h 5756219"/>
              <a:gd name="connsiteX4176" fmla="*/ 941646 w 6226010"/>
              <a:gd name="connsiteY4176" fmla="*/ 2552157 h 5756219"/>
              <a:gd name="connsiteX4177" fmla="*/ 913111 w 6226010"/>
              <a:gd name="connsiteY4177" fmla="*/ 2587145 h 5756219"/>
              <a:gd name="connsiteX4178" fmla="*/ 1019098 w 6226010"/>
              <a:gd name="connsiteY4178" fmla="*/ 2592581 h 5756219"/>
              <a:gd name="connsiteX4179" fmla="*/ 997357 w 6226010"/>
              <a:gd name="connsiteY4179" fmla="*/ 2589863 h 5756219"/>
              <a:gd name="connsiteX4180" fmla="*/ 994639 w 6226010"/>
              <a:gd name="connsiteY4180" fmla="*/ 2559970 h 5756219"/>
              <a:gd name="connsiteX4181" fmla="*/ 941646 w 6226010"/>
              <a:gd name="connsiteY4181" fmla="*/ 2552157 h 5756219"/>
              <a:gd name="connsiteX4182" fmla="*/ 1168565 w 6226010"/>
              <a:gd name="connsiteY4182" fmla="*/ 2540946 h 5756219"/>
              <a:gd name="connsiteX4183" fmla="*/ 1163130 w 6226010"/>
              <a:gd name="connsiteY4183" fmla="*/ 2546382 h 5756219"/>
              <a:gd name="connsiteX4184" fmla="*/ 1168565 w 6226010"/>
              <a:gd name="connsiteY4184" fmla="*/ 2549099 h 5756219"/>
              <a:gd name="connsiteX4185" fmla="*/ 1168565 w 6226010"/>
              <a:gd name="connsiteY4185" fmla="*/ 2540946 h 5756219"/>
              <a:gd name="connsiteX4186" fmla="*/ 5402579 w 6226010"/>
              <a:gd name="connsiteY4186" fmla="*/ 2530076 h 5756219"/>
              <a:gd name="connsiteX4187" fmla="*/ 5378120 w 6226010"/>
              <a:gd name="connsiteY4187" fmla="*/ 2540946 h 5756219"/>
              <a:gd name="connsiteX4188" fmla="*/ 5402579 w 6226010"/>
              <a:gd name="connsiteY4188" fmla="*/ 2557252 h 5756219"/>
              <a:gd name="connsiteX4189" fmla="*/ 5386273 w 6226010"/>
              <a:gd name="connsiteY4189" fmla="*/ 2576275 h 5756219"/>
              <a:gd name="connsiteX4190" fmla="*/ 5369968 w 6226010"/>
              <a:gd name="connsiteY4190" fmla="*/ 2570840 h 5756219"/>
              <a:gd name="connsiteX4191" fmla="*/ 5342792 w 6226010"/>
              <a:gd name="connsiteY4191" fmla="*/ 2581710 h 5756219"/>
              <a:gd name="connsiteX4192" fmla="*/ 5266699 w 6226010"/>
              <a:gd name="connsiteY4192" fmla="*/ 2638780 h 5756219"/>
              <a:gd name="connsiteX4193" fmla="*/ 5239523 w 6226010"/>
              <a:gd name="connsiteY4193" fmla="*/ 2625192 h 5756219"/>
              <a:gd name="connsiteX4194" fmla="*/ 5255828 w 6226010"/>
              <a:gd name="connsiteY4194" fmla="*/ 2676828 h 5756219"/>
              <a:gd name="connsiteX4195" fmla="*/ 5334639 w 6226010"/>
              <a:gd name="connsiteY4195" fmla="*/ 2646932 h 5756219"/>
              <a:gd name="connsiteX4196" fmla="*/ 5386273 w 6226010"/>
              <a:gd name="connsiteY4196" fmla="*/ 2587145 h 5756219"/>
              <a:gd name="connsiteX4197" fmla="*/ 5372685 w 6226010"/>
              <a:gd name="connsiteY4197" fmla="*/ 2587145 h 5756219"/>
              <a:gd name="connsiteX4198" fmla="*/ 5375403 w 6226010"/>
              <a:gd name="connsiteY4198" fmla="*/ 2576275 h 5756219"/>
              <a:gd name="connsiteX4199" fmla="*/ 5402579 w 6226010"/>
              <a:gd name="connsiteY4199" fmla="*/ 2578993 h 5756219"/>
              <a:gd name="connsiteX4200" fmla="*/ 5413449 w 6226010"/>
              <a:gd name="connsiteY4200" fmla="*/ 2557252 h 5756219"/>
              <a:gd name="connsiteX4201" fmla="*/ 5410731 w 6226010"/>
              <a:gd name="connsiteY4201" fmla="*/ 2573557 h 5756219"/>
              <a:gd name="connsiteX4202" fmla="*/ 5440625 w 6226010"/>
              <a:gd name="connsiteY4202" fmla="*/ 2543664 h 5756219"/>
              <a:gd name="connsiteX4203" fmla="*/ 5435190 w 6226010"/>
              <a:gd name="connsiteY4203" fmla="*/ 2530076 h 5756219"/>
              <a:gd name="connsiteX4204" fmla="*/ 5416167 w 6226010"/>
              <a:gd name="connsiteY4204" fmla="*/ 2532794 h 5756219"/>
              <a:gd name="connsiteX4205" fmla="*/ 5408014 w 6226010"/>
              <a:gd name="connsiteY4205" fmla="*/ 2554534 h 5756219"/>
              <a:gd name="connsiteX4206" fmla="*/ 5399861 w 6226010"/>
              <a:gd name="connsiteY4206" fmla="*/ 2551817 h 5756219"/>
              <a:gd name="connsiteX4207" fmla="*/ 5402579 w 6226010"/>
              <a:gd name="connsiteY4207" fmla="*/ 2530076 h 5756219"/>
              <a:gd name="connsiteX4208" fmla="*/ 5340074 w 6226010"/>
              <a:gd name="connsiteY4208" fmla="*/ 2524641 h 5756219"/>
              <a:gd name="connsiteX4209" fmla="*/ 5302028 w 6226010"/>
              <a:gd name="connsiteY4209" fmla="*/ 2543664 h 5756219"/>
              <a:gd name="connsiteX4210" fmla="*/ 5296592 w 6226010"/>
              <a:gd name="connsiteY4210" fmla="*/ 2562687 h 5756219"/>
              <a:gd name="connsiteX4211" fmla="*/ 5321051 w 6226010"/>
              <a:gd name="connsiteY4211" fmla="*/ 2573557 h 5756219"/>
              <a:gd name="connsiteX4212" fmla="*/ 5326486 w 6226010"/>
              <a:gd name="connsiteY4212" fmla="*/ 2565405 h 5756219"/>
              <a:gd name="connsiteX4213" fmla="*/ 5334639 w 6226010"/>
              <a:gd name="connsiteY4213" fmla="*/ 2578993 h 5756219"/>
              <a:gd name="connsiteX4214" fmla="*/ 5353662 w 6226010"/>
              <a:gd name="connsiteY4214" fmla="*/ 2538229 h 5756219"/>
              <a:gd name="connsiteX4215" fmla="*/ 5340074 w 6226010"/>
              <a:gd name="connsiteY4215" fmla="*/ 2524641 h 5756219"/>
              <a:gd name="connsiteX4216" fmla="*/ 4282930 w 6226010"/>
              <a:gd name="connsiteY4216" fmla="*/ 2519207 h 5756219"/>
              <a:gd name="connsiteX4217" fmla="*/ 4269342 w 6226010"/>
              <a:gd name="connsiteY4217" fmla="*/ 2527359 h 5756219"/>
              <a:gd name="connsiteX4218" fmla="*/ 4282930 w 6226010"/>
              <a:gd name="connsiteY4218" fmla="*/ 2519207 h 5756219"/>
              <a:gd name="connsiteX4219" fmla="*/ 315241 w 6226010"/>
              <a:gd name="connsiteY4219" fmla="*/ 2500182 h 5756219"/>
              <a:gd name="connsiteX4220" fmla="*/ 334264 w 6226010"/>
              <a:gd name="connsiteY4220" fmla="*/ 2600734 h 5756219"/>
              <a:gd name="connsiteX4221" fmla="*/ 315241 w 6226010"/>
              <a:gd name="connsiteY4221" fmla="*/ 2500182 h 5756219"/>
              <a:gd name="connsiteX4222" fmla="*/ 5122666 w 6226010"/>
              <a:gd name="connsiteY4222" fmla="*/ 2481159 h 5756219"/>
              <a:gd name="connsiteX4223" fmla="*/ 5198759 w 6226010"/>
              <a:gd name="connsiteY4223" fmla="*/ 2540946 h 5756219"/>
              <a:gd name="connsiteX4224" fmla="*/ 5196041 w 6226010"/>
              <a:gd name="connsiteY4224" fmla="*/ 2516488 h 5756219"/>
              <a:gd name="connsiteX4225" fmla="*/ 5177018 w 6226010"/>
              <a:gd name="connsiteY4225" fmla="*/ 2511053 h 5756219"/>
              <a:gd name="connsiteX4226" fmla="*/ 5190606 w 6226010"/>
              <a:gd name="connsiteY4226" fmla="*/ 2511053 h 5756219"/>
              <a:gd name="connsiteX4227" fmla="*/ 5182453 w 6226010"/>
              <a:gd name="connsiteY4227" fmla="*/ 2492030 h 5756219"/>
              <a:gd name="connsiteX4228" fmla="*/ 5160712 w 6226010"/>
              <a:gd name="connsiteY4228" fmla="*/ 2513770 h 5756219"/>
              <a:gd name="connsiteX4229" fmla="*/ 5122666 w 6226010"/>
              <a:gd name="connsiteY4229" fmla="*/ 2481159 h 5756219"/>
              <a:gd name="connsiteX4230" fmla="*/ 5330053 w 6226010"/>
              <a:gd name="connsiteY4230" fmla="*/ 2479631 h 5756219"/>
              <a:gd name="connsiteX4231" fmla="*/ 5285722 w 6226010"/>
              <a:gd name="connsiteY4231" fmla="*/ 2481159 h 5756219"/>
              <a:gd name="connsiteX4232" fmla="*/ 5307463 w 6226010"/>
              <a:gd name="connsiteY4232" fmla="*/ 2500182 h 5756219"/>
              <a:gd name="connsiteX4233" fmla="*/ 5283004 w 6226010"/>
              <a:gd name="connsiteY4233" fmla="*/ 2497465 h 5756219"/>
              <a:gd name="connsiteX4234" fmla="*/ 5302028 w 6226010"/>
              <a:gd name="connsiteY4234" fmla="*/ 2527358 h 5756219"/>
              <a:gd name="connsiteX4235" fmla="*/ 5345509 w 6226010"/>
              <a:gd name="connsiteY4235" fmla="*/ 2513770 h 5756219"/>
              <a:gd name="connsiteX4236" fmla="*/ 5331921 w 6226010"/>
              <a:gd name="connsiteY4236" fmla="*/ 2489312 h 5756219"/>
              <a:gd name="connsiteX4237" fmla="*/ 5340074 w 6226010"/>
              <a:gd name="connsiteY4237" fmla="*/ 2489312 h 5756219"/>
              <a:gd name="connsiteX4238" fmla="*/ 5330053 w 6226010"/>
              <a:gd name="connsiteY4238" fmla="*/ 2479631 h 5756219"/>
              <a:gd name="connsiteX4239" fmla="*/ 883218 w 6226010"/>
              <a:gd name="connsiteY4239" fmla="*/ 2478443 h 5756219"/>
              <a:gd name="connsiteX4240" fmla="*/ 864195 w 6226010"/>
              <a:gd name="connsiteY4240" fmla="*/ 2497465 h 5756219"/>
              <a:gd name="connsiteX4241" fmla="*/ 861477 w 6226010"/>
              <a:gd name="connsiteY4241" fmla="*/ 2483877 h 5756219"/>
              <a:gd name="connsiteX4242" fmla="*/ 823431 w 6226010"/>
              <a:gd name="connsiteY4242" fmla="*/ 2557252 h 5756219"/>
              <a:gd name="connsiteX4243" fmla="*/ 864195 w 6226010"/>
              <a:gd name="connsiteY4243" fmla="*/ 2559970 h 5756219"/>
              <a:gd name="connsiteX4244" fmla="*/ 880500 w 6226010"/>
              <a:gd name="connsiteY4244" fmla="*/ 2492030 h 5756219"/>
              <a:gd name="connsiteX4245" fmla="*/ 932135 w 6226010"/>
              <a:gd name="connsiteY4245" fmla="*/ 2527358 h 5756219"/>
              <a:gd name="connsiteX4246" fmla="*/ 937570 w 6226010"/>
              <a:gd name="connsiteY4246" fmla="*/ 2511053 h 5756219"/>
              <a:gd name="connsiteX4247" fmla="*/ 883218 w 6226010"/>
              <a:gd name="connsiteY4247" fmla="*/ 2478443 h 5756219"/>
              <a:gd name="connsiteX4248" fmla="*/ 5266699 w 6226010"/>
              <a:gd name="connsiteY4248" fmla="*/ 2470290 h 5756219"/>
              <a:gd name="connsiteX4249" fmla="*/ 5239523 w 6226010"/>
              <a:gd name="connsiteY4249" fmla="*/ 2535511 h 5756219"/>
              <a:gd name="connsiteX4250" fmla="*/ 5272134 w 6226010"/>
              <a:gd name="connsiteY4250" fmla="*/ 2519206 h 5756219"/>
              <a:gd name="connsiteX4251" fmla="*/ 5266699 w 6226010"/>
              <a:gd name="connsiteY4251" fmla="*/ 2470290 h 5756219"/>
              <a:gd name="connsiteX4252" fmla="*/ 5305425 w 6226010"/>
              <a:gd name="connsiteY4252" fmla="*/ 2451266 h 5756219"/>
              <a:gd name="connsiteX4253" fmla="*/ 5283004 w 6226010"/>
              <a:gd name="connsiteY4253" fmla="*/ 2462136 h 5756219"/>
              <a:gd name="connsiteX4254" fmla="*/ 5302028 w 6226010"/>
              <a:gd name="connsiteY4254" fmla="*/ 2475725 h 5756219"/>
              <a:gd name="connsiteX4255" fmla="*/ 5329204 w 6226010"/>
              <a:gd name="connsiteY4255" fmla="*/ 2453983 h 5756219"/>
              <a:gd name="connsiteX4256" fmla="*/ 5315616 w 6226010"/>
              <a:gd name="connsiteY4256" fmla="*/ 2464854 h 5756219"/>
              <a:gd name="connsiteX4257" fmla="*/ 5305425 w 6226010"/>
              <a:gd name="connsiteY4257" fmla="*/ 2451266 h 5756219"/>
              <a:gd name="connsiteX4258" fmla="*/ 1146825 w 6226010"/>
              <a:gd name="connsiteY4258" fmla="*/ 2451266 h 5756219"/>
              <a:gd name="connsiteX4259" fmla="*/ 1138672 w 6226010"/>
              <a:gd name="connsiteY4259" fmla="*/ 2467571 h 5756219"/>
              <a:gd name="connsiteX4260" fmla="*/ 1154977 w 6226010"/>
              <a:gd name="connsiteY4260" fmla="*/ 2456701 h 5756219"/>
              <a:gd name="connsiteX4261" fmla="*/ 1146825 w 6226010"/>
              <a:gd name="connsiteY4261" fmla="*/ 2451266 h 5756219"/>
              <a:gd name="connsiteX4262" fmla="*/ 1068014 w 6226010"/>
              <a:gd name="connsiteY4262" fmla="*/ 2437679 h 5756219"/>
              <a:gd name="connsiteX4263" fmla="*/ 1054426 w 6226010"/>
              <a:gd name="connsiteY4263" fmla="*/ 2475725 h 5756219"/>
              <a:gd name="connsiteX4264" fmla="*/ 1040838 w 6226010"/>
              <a:gd name="connsiteY4264" fmla="*/ 2475725 h 5756219"/>
              <a:gd name="connsiteX4265" fmla="*/ 1073450 w 6226010"/>
              <a:gd name="connsiteY4265" fmla="*/ 2486594 h 5756219"/>
              <a:gd name="connsiteX4266" fmla="*/ 1078885 w 6226010"/>
              <a:gd name="connsiteY4266" fmla="*/ 2483877 h 5756219"/>
              <a:gd name="connsiteX4267" fmla="*/ 1084320 w 6226010"/>
              <a:gd name="connsiteY4267" fmla="*/ 2489312 h 5756219"/>
              <a:gd name="connsiteX4268" fmla="*/ 1125084 w 6226010"/>
              <a:gd name="connsiteY4268" fmla="*/ 2505618 h 5756219"/>
              <a:gd name="connsiteX4269" fmla="*/ 1125084 w 6226010"/>
              <a:gd name="connsiteY4269" fmla="*/ 2497465 h 5756219"/>
              <a:gd name="connsiteX4270" fmla="*/ 1116931 w 6226010"/>
              <a:gd name="connsiteY4270" fmla="*/ 2489312 h 5756219"/>
              <a:gd name="connsiteX4271" fmla="*/ 1122366 w 6226010"/>
              <a:gd name="connsiteY4271" fmla="*/ 2483877 h 5756219"/>
              <a:gd name="connsiteX4272" fmla="*/ 1114213 w 6226010"/>
              <a:gd name="connsiteY4272" fmla="*/ 2470290 h 5756219"/>
              <a:gd name="connsiteX4273" fmla="*/ 1065297 w 6226010"/>
              <a:gd name="connsiteY4273" fmla="*/ 2456701 h 5756219"/>
              <a:gd name="connsiteX4274" fmla="*/ 1068014 w 6226010"/>
              <a:gd name="connsiteY4274" fmla="*/ 2437679 h 5756219"/>
              <a:gd name="connsiteX4275" fmla="*/ 972899 w 6226010"/>
              <a:gd name="connsiteY4275" fmla="*/ 2437679 h 5756219"/>
              <a:gd name="connsiteX4276" fmla="*/ 970181 w 6226010"/>
              <a:gd name="connsiteY4276" fmla="*/ 2475725 h 5756219"/>
              <a:gd name="connsiteX4277" fmla="*/ 1024533 w 6226010"/>
              <a:gd name="connsiteY4277" fmla="*/ 2470290 h 5756219"/>
              <a:gd name="connsiteX4278" fmla="*/ 972899 w 6226010"/>
              <a:gd name="connsiteY4278" fmla="*/ 2437679 h 5756219"/>
              <a:gd name="connsiteX4279" fmla="*/ 532648 w 6226010"/>
              <a:gd name="connsiteY4279" fmla="*/ 2437679 h 5756219"/>
              <a:gd name="connsiteX4280" fmla="*/ 540801 w 6226010"/>
              <a:gd name="connsiteY4280" fmla="*/ 2453983 h 5756219"/>
              <a:gd name="connsiteX4281" fmla="*/ 524495 w 6226010"/>
              <a:gd name="connsiteY4281" fmla="*/ 2483877 h 5756219"/>
              <a:gd name="connsiteX4282" fmla="*/ 557107 w 6226010"/>
              <a:gd name="connsiteY4282" fmla="*/ 2475725 h 5756219"/>
              <a:gd name="connsiteX4283" fmla="*/ 576130 w 6226010"/>
              <a:gd name="connsiteY4283" fmla="*/ 2505618 h 5756219"/>
              <a:gd name="connsiteX4284" fmla="*/ 616894 w 6226010"/>
              <a:gd name="connsiteY4284" fmla="*/ 2467571 h 5756219"/>
              <a:gd name="connsiteX4285" fmla="*/ 608741 w 6226010"/>
              <a:gd name="connsiteY4285" fmla="*/ 2445830 h 5756219"/>
              <a:gd name="connsiteX4286" fmla="*/ 562542 w 6226010"/>
              <a:gd name="connsiteY4286" fmla="*/ 2462136 h 5756219"/>
              <a:gd name="connsiteX4287" fmla="*/ 532648 w 6226010"/>
              <a:gd name="connsiteY4287" fmla="*/ 2437679 h 5756219"/>
              <a:gd name="connsiteX4288" fmla="*/ 4897701 w 6226010"/>
              <a:gd name="connsiteY4288" fmla="*/ 2407955 h 5756219"/>
              <a:gd name="connsiteX4289" fmla="*/ 4886236 w 6226010"/>
              <a:gd name="connsiteY4289" fmla="*/ 2418655 h 5756219"/>
              <a:gd name="connsiteX4290" fmla="*/ 4894389 w 6226010"/>
              <a:gd name="connsiteY4290" fmla="*/ 2426807 h 5756219"/>
              <a:gd name="connsiteX4291" fmla="*/ 4902541 w 6226010"/>
              <a:gd name="connsiteY4291" fmla="*/ 2410502 h 5756219"/>
              <a:gd name="connsiteX4292" fmla="*/ 4897701 w 6226010"/>
              <a:gd name="connsiteY4292" fmla="*/ 2407955 h 5756219"/>
              <a:gd name="connsiteX4293" fmla="*/ 5244958 w 6226010"/>
              <a:gd name="connsiteY4293" fmla="*/ 2405067 h 5756219"/>
              <a:gd name="connsiteX4294" fmla="*/ 5215064 w 6226010"/>
              <a:gd name="connsiteY4294" fmla="*/ 2418655 h 5756219"/>
              <a:gd name="connsiteX4295" fmla="*/ 5225935 w 6226010"/>
              <a:gd name="connsiteY4295" fmla="*/ 2445830 h 5756219"/>
              <a:gd name="connsiteX4296" fmla="*/ 5217782 w 6226010"/>
              <a:gd name="connsiteY4296" fmla="*/ 2456701 h 5756219"/>
              <a:gd name="connsiteX4297" fmla="*/ 5209629 w 6226010"/>
              <a:gd name="connsiteY4297" fmla="*/ 2437679 h 5756219"/>
              <a:gd name="connsiteX4298" fmla="*/ 5185171 w 6226010"/>
              <a:gd name="connsiteY4298" fmla="*/ 2478443 h 5756219"/>
              <a:gd name="connsiteX4299" fmla="*/ 5212347 w 6226010"/>
              <a:gd name="connsiteY4299" fmla="*/ 2475725 h 5756219"/>
              <a:gd name="connsiteX4300" fmla="*/ 5185171 w 6226010"/>
              <a:gd name="connsiteY4300" fmla="*/ 2481159 h 5756219"/>
              <a:gd name="connsiteX4301" fmla="*/ 5198759 w 6226010"/>
              <a:gd name="connsiteY4301" fmla="*/ 2502900 h 5756219"/>
              <a:gd name="connsiteX4302" fmla="*/ 5231370 w 6226010"/>
              <a:gd name="connsiteY4302" fmla="*/ 2459418 h 5756219"/>
              <a:gd name="connsiteX4303" fmla="*/ 5234088 w 6226010"/>
              <a:gd name="connsiteY4303" fmla="*/ 2481159 h 5756219"/>
              <a:gd name="connsiteX4304" fmla="*/ 5250393 w 6226010"/>
              <a:gd name="connsiteY4304" fmla="*/ 2470290 h 5756219"/>
              <a:gd name="connsiteX4305" fmla="*/ 5250393 w 6226010"/>
              <a:gd name="connsiteY4305" fmla="*/ 2434961 h 5756219"/>
              <a:gd name="connsiteX4306" fmla="*/ 5258546 w 6226010"/>
              <a:gd name="connsiteY4306" fmla="*/ 2459418 h 5756219"/>
              <a:gd name="connsiteX4307" fmla="*/ 5244958 w 6226010"/>
              <a:gd name="connsiteY4307" fmla="*/ 2405067 h 5756219"/>
              <a:gd name="connsiteX4308" fmla="*/ 475579 w 6226010"/>
              <a:gd name="connsiteY4308" fmla="*/ 2405067 h 5756219"/>
              <a:gd name="connsiteX4309" fmla="*/ 505472 w 6226010"/>
              <a:gd name="connsiteY4309" fmla="*/ 2475725 h 5756219"/>
              <a:gd name="connsiteX4310" fmla="*/ 532648 w 6226010"/>
              <a:gd name="connsiteY4310" fmla="*/ 2410502 h 5756219"/>
              <a:gd name="connsiteX4311" fmla="*/ 475579 w 6226010"/>
              <a:gd name="connsiteY4311" fmla="*/ 2405067 h 5756219"/>
              <a:gd name="connsiteX4312" fmla="*/ 5111796 w 6226010"/>
              <a:gd name="connsiteY4312" fmla="*/ 2383327 h 5756219"/>
              <a:gd name="connsiteX4313" fmla="*/ 5092773 w 6226010"/>
              <a:gd name="connsiteY4313" fmla="*/ 2405067 h 5756219"/>
              <a:gd name="connsiteX4314" fmla="*/ 5117231 w 6226010"/>
              <a:gd name="connsiteY4314" fmla="*/ 2410502 h 5756219"/>
              <a:gd name="connsiteX4315" fmla="*/ 5119949 w 6226010"/>
              <a:gd name="connsiteY4315" fmla="*/ 2383327 h 5756219"/>
              <a:gd name="connsiteX4316" fmla="*/ 5111796 w 6226010"/>
              <a:gd name="connsiteY4316" fmla="*/ 2383327 h 5756219"/>
              <a:gd name="connsiteX4317" fmla="*/ 4867213 w 6226010"/>
              <a:gd name="connsiteY4317" fmla="*/ 2372456 h 5756219"/>
              <a:gd name="connsiteX4318" fmla="*/ 4853625 w 6226010"/>
              <a:gd name="connsiteY4318" fmla="*/ 2386044 h 5756219"/>
              <a:gd name="connsiteX4319" fmla="*/ 4861777 w 6226010"/>
              <a:gd name="connsiteY4319" fmla="*/ 2386044 h 5756219"/>
              <a:gd name="connsiteX4320" fmla="*/ 4867213 w 6226010"/>
              <a:gd name="connsiteY4320" fmla="*/ 2372456 h 5756219"/>
              <a:gd name="connsiteX4321" fmla="*/ 4994939 w 6226010"/>
              <a:gd name="connsiteY4321" fmla="*/ 2367020 h 5756219"/>
              <a:gd name="connsiteX4322" fmla="*/ 5092773 w 6226010"/>
              <a:gd name="connsiteY4322" fmla="*/ 2459418 h 5756219"/>
              <a:gd name="connsiteX4323" fmla="*/ 5071032 w 6226010"/>
              <a:gd name="connsiteY4323" fmla="*/ 2413220 h 5756219"/>
              <a:gd name="connsiteX4324" fmla="*/ 5049291 w 6226010"/>
              <a:gd name="connsiteY4324" fmla="*/ 2415937 h 5756219"/>
              <a:gd name="connsiteX4325" fmla="*/ 5060162 w 6226010"/>
              <a:gd name="connsiteY4325" fmla="*/ 2405067 h 5756219"/>
              <a:gd name="connsiteX4326" fmla="*/ 5041138 w 6226010"/>
              <a:gd name="connsiteY4326" fmla="*/ 2372456 h 5756219"/>
              <a:gd name="connsiteX4327" fmla="*/ 4994939 w 6226010"/>
              <a:gd name="connsiteY4327" fmla="*/ 2367020 h 5756219"/>
              <a:gd name="connsiteX4328" fmla="*/ 904959 w 6226010"/>
              <a:gd name="connsiteY4328" fmla="*/ 2364303 h 5756219"/>
              <a:gd name="connsiteX4329" fmla="*/ 918547 w 6226010"/>
              <a:gd name="connsiteY4329" fmla="*/ 2415937 h 5756219"/>
              <a:gd name="connsiteX4330" fmla="*/ 937570 w 6226010"/>
              <a:gd name="connsiteY4330" fmla="*/ 2380608 h 5756219"/>
              <a:gd name="connsiteX4331" fmla="*/ 904959 w 6226010"/>
              <a:gd name="connsiteY4331" fmla="*/ 2377891 h 5756219"/>
              <a:gd name="connsiteX4332" fmla="*/ 904959 w 6226010"/>
              <a:gd name="connsiteY4332" fmla="*/ 2364303 h 5756219"/>
              <a:gd name="connsiteX4333" fmla="*/ 638634 w 6226010"/>
              <a:gd name="connsiteY4333" fmla="*/ 2361585 h 5756219"/>
              <a:gd name="connsiteX4334" fmla="*/ 676681 w 6226010"/>
              <a:gd name="connsiteY4334" fmla="*/ 2410502 h 5756219"/>
              <a:gd name="connsiteX4335" fmla="*/ 652222 w 6226010"/>
              <a:gd name="connsiteY4335" fmla="*/ 2432244 h 5756219"/>
              <a:gd name="connsiteX4336" fmla="*/ 679398 w 6226010"/>
              <a:gd name="connsiteY4336" fmla="*/ 2445830 h 5756219"/>
              <a:gd name="connsiteX4337" fmla="*/ 679398 w 6226010"/>
              <a:gd name="connsiteY4337" fmla="*/ 2502900 h 5756219"/>
              <a:gd name="connsiteX4338" fmla="*/ 649505 w 6226010"/>
              <a:gd name="connsiteY4338" fmla="*/ 2511053 h 5756219"/>
              <a:gd name="connsiteX4339" fmla="*/ 673963 w 6226010"/>
              <a:gd name="connsiteY4339" fmla="*/ 2559970 h 5756219"/>
              <a:gd name="connsiteX4340" fmla="*/ 649505 w 6226010"/>
              <a:gd name="connsiteY4340" fmla="*/ 2565405 h 5756219"/>
              <a:gd name="connsiteX4341" fmla="*/ 654940 w 6226010"/>
              <a:gd name="connsiteY4341" fmla="*/ 2614322 h 5756219"/>
              <a:gd name="connsiteX4342" fmla="*/ 690269 w 6226010"/>
              <a:gd name="connsiteY4342" fmla="*/ 2573557 h 5756219"/>
              <a:gd name="connsiteX4343" fmla="*/ 763644 w 6226010"/>
              <a:gd name="connsiteY4343" fmla="*/ 2570840 h 5756219"/>
              <a:gd name="connsiteX4344" fmla="*/ 793537 w 6226010"/>
              <a:gd name="connsiteY4344" fmla="*/ 2562687 h 5756219"/>
              <a:gd name="connsiteX4345" fmla="*/ 831584 w 6226010"/>
              <a:gd name="connsiteY4345" fmla="*/ 2508335 h 5756219"/>
              <a:gd name="connsiteX4346" fmla="*/ 798972 w 6226010"/>
              <a:gd name="connsiteY4346" fmla="*/ 2462136 h 5756219"/>
              <a:gd name="connsiteX4347" fmla="*/ 796255 w 6226010"/>
              <a:gd name="connsiteY4347" fmla="*/ 2530076 h 5756219"/>
              <a:gd name="connsiteX4348" fmla="*/ 771797 w 6226010"/>
              <a:gd name="connsiteY4348" fmla="*/ 2481159 h 5756219"/>
              <a:gd name="connsiteX4349" fmla="*/ 744621 w 6226010"/>
              <a:gd name="connsiteY4349" fmla="*/ 2497465 h 5756219"/>
              <a:gd name="connsiteX4350" fmla="*/ 720162 w 6226010"/>
              <a:gd name="connsiteY4350" fmla="*/ 2464854 h 5756219"/>
              <a:gd name="connsiteX4351" fmla="*/ 728315 w 6226010"/>
              <a:gd name="connsiteY4351" fmla="*/ 2516488 h 5756219"/>
              <a:gd name="connsiteX4352" fmla="*/ 709292 w 6226010"/>
              <a:gd name="connsiteY4352" fmla="*/ 2508335 h 5756219"/>
              <a:gd name="connsiteX4353" fmla="*/ 682116 w 6226010"/>
              <a:gd name="connsiteY4353" fmla="*/ 2543664 h 5756219"/>
              <a:gd name="connsiteX4354" fmla="*/ 709292 w 6226010"/>
              <a:gd name="connsiteY4354" fmla="*/ 2437679 h 5756219"/>
              <a:gd name="connsiteX4355" fmla="*/ 679398 w 6226010"/>
              <a:gd name="connsiteY4355" fmla="*/ 2421372 h 5756219"/>
              <a:gd name="connsiteX4356" fmla="*/ 679398 w 6226010"/>
              <a:gd name="connsiteY4356" fmla="*/ 2364303 h 5756219"/>
              <a:gd name="connsiteX4357" fmla="*/ 638634 w 6226010"/>
              <a:gd name="connsiteY4357" fmla="*/ 2361585 h 5756219"/>
              <a:gd name="connsiteX4358" fmla="*/ 4965046 w 6226010"/>
              <a:gd name="connsiteY4358" fmla="*/ 2334409 h 5756219"/>
              <a:gd name="connsiteX4359" fmla="*/ 4956893 w 6226010"/>
              <a:gd name="connsiteY4359" fmla="*/ 2350715 h 5756219"/>
              <a:gd name="connsiteX4360" fmla="*/ 4943305 w 6226010"/>
              <a:gd name="connsiteY4360" fmla="*/ 2347997 h 5756219"/>
              <a:gd name="connsiteX4361" fmla="*/ 4978634 w 6226010"/>
              <a:gd name="connsiteY4361" fmla="*/ 2347997 h 5756219"/>
              <a:gd name="connsiteX4362" fmla="*/ 4965046 w 6226010"/>
              <a:gd name="connsiteY4362" fmla="*/ 2334409 h 5756219"/>
              <a:gd name="connsiteX4363" fmla="*/ 5011245 w 6226010"/>
              <a:gd name="connsiteY4363" fmla="*/ 2328975 h 5756219"/>
              <a:gd name="connsiteX4364" fmla="*/ 4978634 w 6226010"/>
              <a:gd name="connsiteY4364" fmla="*/ 2331692 h 5756219"/>
              <a:gd name="connsiteX4365" fmla="*/ 4989504 w 6226010"/>
              <a:gd name="connsiteY4365" fmla="*/ 2358868 h 5756219"/>
              <a:gd name="connsiteX4366" fmla="*/ 5011245 w 6226010"/>
              <a:gd name="connsiteY4366" fmla="*/ 2328975 h 5756219"/>
              <a:gd name="connsiteX4367" fmla="*/ 486449 w 6226010"/>
              <a:gd name="connsiteY4367" fmla="*/ 2326256 h 5756219"/>
              <a:gd name="connsiteX4368" fmla="*/ 467426 w 6226010"/>
              <a:gd name="connsiteY4368" fmla="*/ 2339844 h 5756219"/>
              <a:gd name="connsiteX4369" fmla="*/ 388616 w 6226010"/>
              <a:gd name="connsiteY4369" fmla="*/ 2342562 h 5756219"/>
              <a:gd name="connsiteX4370" fmla="*/ 375028 w 6226010"/>
              <a:gd name="connsiteY4370" fmla="*/ 2394197 h 5756219"/>
              <a:gd name="connsiteX4371" fmla="*/ 486449 w 6226010"/>
              <a:gd name="connsiteY4371" fmla="*/ 2326256 h 5756219"/>
              <a:gd name="connsiteX4372" fmla="*/ 5225935 w 6226010"/>
              <a:gd name="connsiteY4372" fmla="*/ 2312669 h 5756219"/>
              <a:gd name="connsiteX4373" fmla="*/ 5193324 w 6226010"/>
              <a:gd name="connsiteY4373" fmla="*/ 2372456 h 5756219"/>
              <a:gd name="connsiteX4374" fmla="*/ 5187888 w 6226010"/>
              <a:gd name="connsiteY4374" fmla="*/ 2367020 h 5756219"/>
              <a:gd name="connsiteX4375" fmla="*/ 5179736 w 6226010"/>
              <a:gd name="connsiteY4375" fmla="*/ 2388762 h 5756219"/>
              <a:gd name="connsiteX4376" fmla="*/ 5163430 w 6226010"/>
              <a:gd name="connsiteY4376" fmla="*/ 2383327 h 5756219"/>
              <a:gd name="connsiteX4377" fmla="*/ 5130819 w 6226010"/>
              <a:gd name="connsiteY4377" fmla="*/ 2434961 h 5756219"/>
              <a:gd name="connsiteX4378" fmla="*/ 5160712 w 6226010"/>
              <a:gd name="connsiteY4378" fmla="*/ 2462136 h 5756219"/>
              <a:gd name="connsiteX4379" fmla="*/ 5236805 w 6226010"/>
              <a:gd name="connsiteY4379" fmla="*/ 2372456 h 5756219"/>
              <a:gd name="connsiteX4380" fmla="*/ 5225935 w 6226010"/>
              <a:gd name="connsiteY4380" fmla="*/ 2312669 h 5756219"/>
              <a:gd name="connsiteX4381" fmla="*/ 5160712 w 6226010"/>
              <a:gd name="connsiteY4381" fmla="*/ 2301799 h 5756219"/>
              <a:gd name="connsiteX4382" fmla="*/ 5163430 w 6226010"/>
              <a:gd name="connsiteY4382" fmla="*/ 2375173 h 5756219"/>
              <a:gd name="connsiteX4383" fmla="*/ 5179736 w 6226010"/>
              <a:gd name="connsiteY4383" fmla="*/ 2358868 h 5756219"/>
              <a:gd name="connsiteX4384" fmla="*/ 5177018 w 6226010"/>
              <a:gd name="connsiteY4384" fmla="*/ 2339844 h 5756219"/>
              <a:gd name="connsiteX4385" fmla="*/ 5160712 w 6226010"/>
              <a:gd name="connsiteY4385" fmla="*/ 2301799 h 5756219"/>
              <a:gd name="connsiteX4386" fmla="*/ 4997657 w 6226010"/>
              <a:gd name="connsiteY4386" fmla="*/ 2277341 h 5756219"/>
              <a:gd name="connsiteX4387" fmla="*/ 4994939 w 6226010"/>
              <a:gd name="connsiteY4387" fmla="*/ 2307234 h 5756219"/>
              <a:gd name="connsiteX4388" fmla="*/ 4997657 w 6226010"/>
              <a:gd name="connsiteY4388" fmla="*/ 2277341 h 5756219"/>
              <a:gd name="connsiteX4389" fmla="*/ 552648 w 6226010"/>
              <a:gd name="connsiteY4389" fmla="*/ 2277086 h 5756219"/>
              <a:gd name="connsiteX4390" fmla="*/ 516343 w 6226010"/>
              <a:gd name="connsiteY4390" fmla="*/ 2309952 h 5756219"/>
              <a:gd name="connsiteX4391" fmla="*/ 508190 w 6226010"/>
              <a:gd name="connsiteY4391" fmla="*/ 2391479 h 5756219"/>
              <a:gd name="connsiteX4392" fmla="*/ 557107 w 6226010"/>
              <a:gd name="connsiteY4392" fmla="*/ 2394197 h 5756219"/>
              <a:gd name="connsiteX4393" fmla="*/ 570695 w 6226010"/>
              <a:gd name="connsiteY4393" fmla="*/ 2282776 h 5756219"/>
              <a:gd name="connsiteX4394" fmla="*/ 552648 w 6226010"/>
              <a:gd name="connsiteY4394" fmla="*/ 2277086 h 5756219"/>
              <a:gd name="connsiteX4395" fmla="*/ 5052009 w 6226010"/>
              <a:gd name="connsiteY4395" fmla="*/ 2274623 h 5756219"/>
              <a:gd name="connsiteX4396" fmla="*/ 5041138 w 6226010"/>
              <a:gd name="connsiteY4396" fmla="*/ 2320822 h 5756219"/>
              <a:gd name="connsiteX4397" fmla="*/ 5005810 w 6226010"/>
              <a:gd name="connsiteY4397" fmla="*/ 2350715 h 5756219"/>
              <a:gd name="connsiteX4398" fmla="*/ 5030268 w 6226010"/>
              <a:gd name="connsiteY4398" fmla="*/ 2356150 h 5756219"/>
              <a:gd name="connsiteX4399" fmla="*/ 5016680 w 6226010"/>
              <a:gd name="connsiteY4399" fmla="*/ 2350715 h 5756219"/>
              <a:gd name="connsiteX4400" fmla="*/ 5043856 w 6226010"/>
              <a:gd name="connsiteY4400" fmla="*/ 2337127 h 5756219"/>
              <a:gd name="connsiteX4401" fmla="*/ 5062879 w 6226010"/>
              <a:gd name="connsiteY4401" fmla="*/ 2356150 h 5756219"/>
              <a:gd name="connsiteX4402" fmla="*/ 5052009 w 6226010"/>
              <a:gd name="connsiteY4402" fmla="*/ 2353432 h 5756219"/>
              <a:gd name="connsiteX4403" fmla="*/ 5046574 w 6226010"/>
              <a:gd name="connsiteY4403" fmla="*/ 2367020 h 5756219"/>
              <a:gd name="connsiteX4404" fmla="*/ 5065597 w 6226010"/>
              <a:gd name="connsiteY4404" fmla="*/ 2386044 h 5756219"/>
              <a:gd name="connsiteX4405" fmla="*/ 5106361 w 6226010"/>
              <a:gd name="connsiteY4405" fmla="*/ 2356150 h 5756219"/>
              <a:gd name="connsiteX4406" fmla="*/ 5043856 w 6226010"/>
              <a:gd name="connsiteY4406" fmla="*/ 2299081 h 5756219"/>
              <a:gd name="connsiteX4407" fmla="*/ 5052009 w 6226010"/>
              <a:gd name="connsiteY4407" fmla="*/ 2288210 h 5756219"/>
              <a:gd name="connsiteX4408" fmla="*/ 5084620 w 6226010"/>
              <a:gd name="connsiteY4408" fmla="*/ 2301799 h 5756219"/>
              <a:gd name="connsiteX4409" fmla="*/ 5052009 w 6226010"/>
              <a:gd name="connsiteY4409" fmla="*/ 2274623 h 5756219"/>
              <a:gd name="connsiteX4410" fmla="*/ 4943305 w 6226010"/>
              <a:gd name="connsiteY4410" fmla="*/ 2261035 h 5756219"/>
              <a:gd name="connsiteX4411" fmla="*/ 4943305 w 6226010"/>
              <a:gd name="connsiteY4411" fmla="*/ 2263752 h 5756219"/>
              <a:gd name="connsiteX4412" fmla="*/ 4946023 w 6226010"/>
              <a:gd name="connsiteY4412" fmla="*/ 2277341 h 5756219"/>
              <a:gd name="connsiteX4413" fmla="*/ 4946023 w 6226010"/>
              <a:gd name="connsiteY4413" fmla="*/ 2261035 h 5756219"/>
              <a:gd name="connsiteX4414" fmla="*/ 4943305 w 6226010"/>
              <a:gd name="connsiteY4414" fmla="*/ 2261035 h 5756219"/>
              <a:gd name="connsiteX4415" fmla="*/ 444623 w 6226010"/>
              <a:gd name="connsiteY4415" fmla="*/ 2250844 h 5756219"/>
              <a:gd name="connsiteX4416" fmla="*/ 426662 w 6226010"/>
              <a:gd name="connsiteY4416" fmla="*/ 2255600 h 5756219"/>
              <a:gd name="connsiteX4417" fmla="*/ 500037 w 6226010"/>
              <a:gd name="connsiteY4417" fmla="*/ 2293645 h 5756219"/>
              <a:gd name="connsiteX4418" fmla="*/ 444623 w 6226010"/>
              <a:gd name="connsiteY4418" fmla="*/ 2250844 h 5756219"/>
              <a:gd name="connsiteX4419" fmla="*/ 899523 w 6226010"/>
              <a:gd name="connsiteY4419" fmla="*/ 2244730 h 5756219"/>
              <a:gd name="connsiteX4420" fmla="*/ 869630 w 6226010"/>
              <a:gd name="connsiteY4420" fmla="*/ 2320822 h 5756219"/>
              <a:gd name="connsiteX4421" fmla="*/ 885935 w 6226010"/>
              <a:gd name="connsiteY4421" fmla="*/ 2252882 h 5756219"/>
              <a:gd name="connsiteX4422" fmla="*/ 845172 w 6226010"/>
              <a:gd name="connsiteY4422" fmla="*/ 2263752 h 5756219"/>
              <a:gd name="connsiteX4423" fmla="*/ 823431 w 6226010"/>
              <a:gd name="connsiteY4423" fmla="*/ 2301799 h 5756219"/>
              <a:gd name="connsiteX4424" fmla="*/ 774514 w 6226010"/>
              <a:gd name="connsiteY4424" fmla="*/ 2288210 h 5756219"/>
              <a:gd name="connsiteX4425" fmla="*/ 796255 w 6226010"/>
              <a:gd name="connsiteY4425" fmla="*/ 2369738 h 5756219"/>
              <a:gd name="connsiteX4426" fmla="*/ 733750 w 6226010"/>
              <a:gd name="connsiteY4426" fmla="*/ 2280058 h 5756219"/>
              <a:gd name="connsiteX4427" fmla="*/ 750056 w 6226010"/>
              <a:gd name="connsiteY4427" fmla="*/ 2328975 h 5756219"/>
              <a:gd name="connsiteX4428" fmla="*/ 731033 w 6226010"/>
              <a:gd name="connsiteY4428" fmla="*/ 2307234 h 5756219"/>
              <a:gd name="connsiteX4429" fmla="*/ 692986 w 6226010"/>
              <a:gd name="connsiteY4429" fmla="*/ 2328975 h 5756219"/>
              <a:gd name="connsiteX4430" fmla="*/ 760926 w 6226010"/>
              <a:gd name="connsiteY4430" fmla="*/ 2369738 h 5756219"/>
              <a:gd name="connsiteX4431" fmla="*/ 823431 w 6226010"/>
              <a:gd name="connsiteY4431" fmla="*/ 2429526 h 5756219"/>
              <a:gd name="connsiteX4432" fmla="*/ 834301 w 6226010"/>
              <a:gd name="connsiteY4432" fmla="*/ 2405067 h 5756219"/>
              <a:gd name="connsiteX4433" fmla="*/ 858760 w 6226010"/>
              <a:gd name="connsiteY4433" fmla="*/ 2453983 h 5756219"/>
              <a:gd name="connsiteX4434" fmla="*/ 861477 w 6226010"/>
              <a:gd name="connsiteY4434" fmla="*/ 2426807 h 5756219"/>
              <a:gd name="connsiteX4435" fmla="*/ 885935 w 6226010"/>
              <a:gd name="connsiteY4435" fmla="*/ 2437679 h 5756219"/>
              <a:gd name="connsiteX4436" fmla="*/ 904959 w 6226010"/>
              <a:gd name="connsiteY4436" fmla="*/ 2318105 h 5756219"/>
              <a:gd name="connsiteX4437" fmla="*/ 937570 w 6226010"/>
              <a:gd name="connsiteY4437" fmla="*/ 2315387 h 5756219"/>
              <a:gd name="connsiteX4438" fmla="*/ 932135 w 6226010"/>
              <a:gd name="connsiteY4438" fmla="*/ 2299081 h 5756219"/>
              <a:gd name="connsiteX4439" fmla="*/ 943005 w 6226010"/>
              <a:gd name="connsiteY4439" fmla="*/ 2293645 h 5756219"/>
              <a:gd name="connsiteX4440" fmla="*/ 899523 w 6226010"/>
              <a:gd name="connsiteY4440" fmla="*/ 2244730 h 5756219"/>
              <a:gd name="connsiteX4441" fmla="*/ 5041138 w 6226010"/>
              <a:gd name="connsiteY4441" fmla="*/ 2233858 h 5756219"/>
              <a:gd name="connsiteX4442" fmla="*/ 5005810 w 6226010"/>
              <a:gd name="connsiteY4442" fmla="*/ 2263752 h 5756219"/>
              <a:gd name="connsiteX4443" fmla="*/ 5035703 w 6226010"/>
              <a:gd name="connsiteY4443" fmla="*/ 2271904 h 5756219"/>
              <a:gd name="connsiteX4444" fmla="*/ 5041138 w 6226010"/>
              <a:gd name="connsiteY4444" fmla="*/ 2233858 h 5756219"/>
              <a:gd name="connsiteX4445" fmla="*/ 4943305 w 6226010"/>
              <a:gd name="connsiteY4445" fmla="*/ 2231141 h 5756219"/>
              <a:gd name="connsiteX4446" fmla="*/ 4929717 w 6226010"/>
              <a:gd name="connsiteY4446" fmla="*/ 2250165 h 5756219"/>
              <a:gd name="connsiteX4447" fmla="*/ 4943305 w 6226010"/>
              <a:gd name="connsiteY4447" fmla="*/ 2250165 h 5756219"/>
              <a:gd name="connsiteX4448" fmla="*/ 4948740 w 6226010"/>
              <a:gd name="connsiteY4448" fmla="*/ 2236577 h 5756219"/>
              <a:gd name="connsiteX4449" fmla="*/ 4943305 w 6226010"/>
              <a:gd name="connsiteY4449" fmla="*/ 2231141 h 5756219"/>
              <a:gd name="connsiteX4450" fmla="*/ 663093 w 6226010"/>
              <a:gd name="connsiteY4450" fmla="*/ 2231141 h 5756219"/>
              <a:gd name="connsiteX4451" fmla="*/ 606023 w 6226010"/>
              <a:gd name="connsiteY4451" fmla="*/ 2252882 h 5756219"/>
              <a:gd name="connsiteX4452" fmla="*/ 619611 w 6226010"/>
              <a:gd name="connsiteY4452" fmla="*/ 2269187 h 5756219"/>
              <a:gd name="connsiteX4453" fmla="*/ 625046 w 6226010"/>
              <a:gd name="connsiteY4453" fmla="*/ 2244730 h 5756219"/>
              <a:gd name="connsiteX4454" fmla="*/ 652222 w 6226010"/>
              <a:gd name="connsiteY4454" fmla="*/ 2307234 h 5756219"/>
              <a:gd name="connsiteX4455" fmla="*/ 635917 w 6226010"/>
              <a:gd name="connsiteY4455" fmla="*/ 2301799 h 5756219"/>
              <a:gd name="connsiteX4456" fmla="*/ 657658 w 6226010"/>
              <a:gd name="connsiteY4456" fmla="*/ 2318105 h 5756219"/>
              <a:gd name="connsiteX4457" fmla="*/ 663093 w 6226010"/>
              <a:gd name="connsiteY4457" fmla="*/ 2231141 h 5756219"/>
              <a:gd name="connsiteX4458" fmla="*/ 5190606 w 6226010"/>
              <a:gd name="connsiteY4458" fmla="*/ 2225705 h 5756219"/>
              <a:gd name="connsiteX4459" fmla="*/ 5166148 w 6226010"/>
              <a:gd name="connsiteY4459" fmla="*/ 2252882 h 5756219"/>
              <a:gd name="connsiteX4460" fmla="*/ 5182453 w 6226010"/>
              <a:gd name="connsiteY4460" fmla="*/ 2255600 h 5756219"/>
              <a:gd name="connsiteX4461" fmla="*/ 5190606 w 6226010"/>
              <a:gd name="connsiteY4461" fmla="*/ 2282776 h 5756219"/>
              <a:gd name="connsiteX4462" fmla="*/ 5168865 w 6226010"/>
              <a:gd name="connsiteY4462" fmla="*/ 2263752 h 5756219"/>
              <a:gd name="connsiteX4463" fmla="*/ 5182453 w 6226010"/>
              <a:gd name="connsiteY4463" fmla="*/ 2315387 h 5756219"/>
              <a:gd name="connsiteX4464" fmla="*/ 5234088 w 6226010"/>
              <a:gd name="connsiteY4464" fmla="*/ 2296363 h 5756219"/>
              <a:gd name="connsiteX4465" fmla="*/ 5239523 w 6226010"/>
              <a:gd name="connsiteY4465" fmla="*/ 2252882 h 5756219"/>
              <a:gd name="connsiteX4466" fmla="*/ 5225935 w 6226010"/>
              <a:gd name="connsiteY4466" fmla="*/ 2255600 h 5756219"/>
              <a:gd name="connsiteX4467" fmla="*/ 5231370 w 6226010"/>
              <a:gd name="connsiteY4467" fmla="*/ 2288210 h 5756219"/>
              <a:gd name="connsiteX4468" fmla="*/ 5220500 w 6226010"/>
              <a:gd name="connsiteY4468" fmla="*/ 2290928 h 5756219"/>
              <a:gd name="connsiteX4469" fmla="*/ 5193324 w 6226010"/>
              <a:gd name="connsiteY4469" fmla="*/ 2252882 h 5756219"/>
              <a:gd name="connsiteX4470" fmla="*/ 5206912 w 6226010"/>
              <a:gd name="connsiteY4470" fmla="*/ 2247447 h 5756219"/>
              <a:gd name="connsiteX4471" fmla="*/ 5190606 w 6226010"/>
              <a:gd name="connsiteY4471" fmla="*/ 2225705 h 5756219"/>
              <a:gd name="connsiteX4472" fmla="*/ 5760470 w 6226010"/>
              <a:gd name="connsiteY4472" fmla="*/ 2221198 h 5756219"/>
              <a:gd name="connsiteX4473" fmla="*/ 5761428 w 6226010"/>
              <a:gd name="connsiteY4473" fmla="*/ 2222564 h 5756219"/>
              <a:gd name="connsiteX4474" fmla="*/ 5765159 w 6226010"/>
              <a:gd name="connsiteY4474" fmla="*/ 2224599 h 5756219"/>
              <a:gd name="connsiteX4475" fmla="*/ 5765038 w 6226010"/>
              <a:gd name="connsiteY4475" fmla="*/ 2224688 h 5756219"/>
              <a:gd name="connsiteX4476" fmla="*/ 5761301 w 6226010"/>
              <a:gd name="connsiteY4476" fmla="*/ 2233858 h 5756219"/>
              <a:gd name="connsiteX4477" fmla="*/ 5777607 w 6226010"/>
              <a:gd name="connsiteY4477" fmla="*/ 2228423 h 5756219"/>
              <a:gd name="connsiteX4478" fmla="*/ 5747713 w 6226010"/>
              <a:gd name="connsiteY4478" fmla="*/ 2242012 h 5756219"/>
              <a:gd name="connsiteX4479" fmla="*/ 5756205 w 6226010"/>
              <a:gd name="connsiteY4479" fmla="*/ 2224688 h 5756219"/>
              <a:gd name="connsiteX4480" fmla="*/ 5774889 w 6226010"/>
              <a:gd name="connsiteY4480" fmla="*/ 2217554 h 5756219"/>
              <a:gd name="connsiteX4481" fmla="*/ 5788817 w 6226010"/>
              <a:gd name="connsiteY4481" fmla="*/ 2218573 h 5756219"/>
              <a:gd name="connsiteX4482" fmla="*/ 5789604 w 6226010"/>
              <a:gd name="connsiteY4482" fmla="*/ 2218203 h 5756219"/>
              <a:gd name="connsiteX4483" fmla="*/ 5791195 w 6226010"/>
              <a:gd name="connsiteY4483" fmla="*/ 2220270 h 5756219"/>
              <a:gd name="connsiteX4484" fmla="*/ 5772171 w 6226010"/>
              <a:gd name="connsiteY4484" fmla="*/ 2228423 h 5756219"/>
              <a:gd name="connsiteX4485" fmla="*/ 5765159 w 6226010"/>
              <a:gd name="connsiteY4485" fmla="*/ 2224599 h 5756219"/>
              <a:gd name="connsiteX4486" fmla="*/ 956593 w 6226010"/>
              <a:gd name="connsiteY4486" fmla="*/ 2214835 h 5756219"/>
              <a:gd name="connsiteX4487" fmla="*/ 951158 w 6226010"/>
              <a:gd name="connsiteY4487" fmla="*/ 2236577 h 5756219"/>
              <a:gd name="connsiteX4488" fmla="*/ 972899 w 6226010"/>
              <a:gd name="connsiteY4488" fmla="*/ 2228423 h 5756219"/>
              <a:gd name="connsiteX4489" fmla="*/ 975616 w 6226010"/>
              <a:gd name="connsiteY4489" fmla="*/ 2242012 h 5756219"/>
              <a:gd name="connsiteX4490" fmla="*/ 989204 w 6226010"/>
              <a:gd name="connsiteY4490" fmla="*/ 2239293 h 5756219"/>
              <a:gd name="connsiteX4491" fmla="*/ 989204 w 6226010"/>
              <a:gd name="connsiteY4491" fmla="*/ 2233858 h 5756219"/>
              <a:gd name="connsiteX4492" fmla="*/ 956593 w 6226010"/>
              <a:gd name="connsiteY4492" fmla="*/ 2214835 h 5756219"/>
              <a:gd name="connsiteX4493" fmla="*/ 4989504 w 6226010"/>
              <a:gd name="connsiteY4493" fmla="*/ 2201248 h 5756219"/>
              <a:gd name="connsiteX4494" fmla="*/ 4962328 w 6226010"/>
              <a:gd name="connsiteY4494" fmla="*/ 2236577 h 5756219"/>
              <a:gd name="connsiteX4495" fmla="*/ 4981351 w 6226010"/>
              <a:gd name="connsiteY4495" fmla="*/ 2233858 h 5756219"/>
              <a:gd name="connsiteX4496" fmla="*/ 4965046 w 6226010"/>
              <a:gd name="connsiteY4496" fmla="*/ 2252882 h 5756219"/>
              <a:gd name="connsiteX4497" fmla="*/ 4951458 w 6226010"/>
              <a:gd name="connsiteY4497" fmla="*/ 2247447 h 5756219"/>
              <a:gd name="connsiteX4498" fmla="*/ 4946023 w 6226010"/>
              <a:gd name="connsiteY4498" fmla="*/ 2282776 h 5756219"/>
              <a:gd name="connsiteX4499" fmla="*/ 4965046 w 6226010"/>
              <a:gd name="connsiteY4499" fmla="*/ 2282776 h 5756219"/>
              <a:gd name="connsiteX4500" fmla="*/ 4965046 w 6226010"/>
              <a:gd name="connsiteY4500" fmla="*/ 2304516 h 5756219"/>
              <a:gd name="connsiteX4501" fmla="*/ 4943305 w 6226010"/>
              <a:gd name="connsiteY4501" fmla="*/ 2320822 h 5756219"/>
              <a:gd name="connsiteX4502" fmla="*/ 4913412 w 6226010"/>
              <a:gd name="connsiteY4502" fmla="*/ 2304516 h 5756219"/>
              <a:gd name="connsiteX4503" fmla="*/ 4907976 w 6226010"/>
              <a:gd name="connsiteY4503" fmla="*/ 2266470 h 5756219"/>
              <a:gd name="connsiteX4504" fmla="*/ 4899824 w 6226010"/>
              <a:gd name="connsiteY4504" fmla="*/ 2288210 h 5756219"/>
              <a:gd name="connsiteX4505" fmla="*/ 4899824 w 6226010"/>
              <a:gd name="connsiteY4505" fmla="*/ 2309952 h 5756219"/>
              <a:gd name="connsiteX4506" fmla="*/ 4907976 w 6226010"/>
              <a:gd name="connsiteY4506" fmla="*/ 2318105 h 5756219"/>
              <a:gd name="connsiteX4507" fmla="*/ 4907976 w 6226010"/>
              <a:gd name="connsiteY4507" fmla="*/ 2328975 h 5756219"/>
              <a:gd name="connsiteX4508" fmla="*/ 4954176 w 6226010"/>
              <a:gd name="connsiteY4508" fmla="*/ 2337127 h 5756219"/>
              <a:gd name="connsiteX4509" fmla="*/ 4965046 w 6226010"/>
              <a:gd name="connsiteY4509" fmla="*/ 2318105 h 5756219"/>
              <a:gd name="connsiteX4510" fmla="*/ 4989504 w 6226010"/>
              <a:gd name="connsiteY4510" fmla="*/ 2315387 h 5756219"/>
              <a:gd name="connsiteX4511" fmla="*/ 4997657 w 6226010"/>
              <a:gd name="connsiteY4511" fmla="*/ 2239293 h 5756219"/>
              <a:gd name="connsiteX4512" fmla="*/ 4989504 w 6226010"/>
              <a:gd name="connsiteY4512" fmla="*/ 2261035 h 5756219"/>
              <a:gd name="connsiteX4513" fmla="*/ 5008527 w 6226010"/>
              <a:gd name="connsiteY4513" fmla="*/ 2261035 h 5756219"/>
              <a:gd name="connsiteX4514" fmla="*/ 5011245 w 6226010"/>
              <a:gd name="connsiteY4514" fmla="*/ 2209400 h 5756219"/>
              <a:gd name="connsiteX4515" fmla="*/ 4997657 w 6226010"/>
              <a:gd name="connsiteY4515" fmla="*/ 2217554 h 5756219"/>
              <a:gd name="connsiteX4516" fmla="*/ 4989504 w 6226010"/>
              <a:gd name="connsiteY4516" fmla="*/ 2201248 h 5756219"/>
              <a:gd name="connsiteX4517" fmla="*/ 5609115 w 6226010"/>
              <a:gd name="connsiteY4517" fmla="*/ 2195813 h 5756219"/>
              <a:gd name="connsiteX4518" fmla="*/ 5620020 w 6226010"/>
              <a:gd name="connsiteY4518" fmla="*/ 2202711 h 5756219"/>
              <a:gd name="connsiteX4519" fmla="*/ 5620028 w 6226010"/>
              <a:gd name="connsiteY4519" fmla="*/ 2206343 h 5756219"/>
              <a:gd name="connsiteX4520" fmla="*/ 5632555 w 6226010"/>
              <a:gd name="connsiteY4520" fmla="*/ 2214835 h 5756219"/>
              <a:gd name="connsiteX4521" fmla="*/ 5639375 w 6226010"/>
              <a:gd name="connsiteY4521" fmla="*/ 2214956 h 5756219"/>
              <a:gd name="connsiteX4522" fmla="*/ 5642406 w 6226010"/>
              <a:gd name="connsiteY4522" fmla="*/ 2216874 h 5756219"/>
              <a:gd name="connsiteX4523" fmla="*/ 5650786 w 6226010"/>
              <a:gd name="connsiteY4523" fmla="*/ 2224800 h 5756219"/>
              <a:gd name="connsiteX4524" fmla="*/ 5647162 w 6226010"/>
              <a:gd name="connsiteY4524" fmla="*/ 2228423 h 5756219"/>
              <a:gd name="connsiteX4525" fmla="*/ 5655357 w 6226010"/>
              <a:gd name="connsiteY4525" fmla="*/ 2236109 h 5756219"/>
              <a:gd name="connsiteX4526" fmla="*/ 5658898 w 6226010"/>
              <a:gd name="connsiteY4526" fmla="*/ 2237070 h 5756219"/>
              <a:gd name="connsiteX4527" fmla="*/ 5663467 w 6226010"/>
              <a:gd name="connsiteY4527" fmla="*/ 2250165 h 5756219"/>
              <a:gd name="connsiteX4528" fmla="*/ 5673616 w 6226010"/>
              <a:gd name="connsiteY4528" fmla="*/ 2251523 h 5756219"/>
              <a:gd name="connsiteX4529" fmla="*/ 5680650 w 6226010"/>
              <a:gd name="connsiteY4529" fmla="*/ 2258215 h 5756219"/>
              <a:gd name="connsiteX4530" fmla="*/ 5676036 w 6226010"/>
              <a:gd name="connsiteY4530" fmla="*/ 2264771 h 5756219"/>
              <a:gd name="connsiteX4531" fmla="*/ 5663467 w 6226010"/>
              <a:gd name="connsiteY4531" fmla="*/ 2271904 h 5756219"/>
              <a:gd name="connsiteX4532" fmla="*/ 5658032 w 6226010"/>
              <a:gd name="connsiteY4532" fmla="*/ 2269187 h 5756219"/>
              <a:gd name="connsiteX4533" fmla="*/ 5660750 w 6226010"/>
              <a:gd name="connsiteY4533" fmla="*/ 2244730 h 5756219"/>
              <a:gd name="connsiteX4534" fmla="*/ 5628139 w 6226010"/>
              <a:gd name="connsiteY4534" fmla="*/ 2239293 h 5756219"/>
              <a:gd name="connsiteX4535" fmla="*/ 5644444 w 6226010"/>
              <a:gd name="connsiteY4535" fmla="*/ 2231141 h 5756219"/>
              <a:gd name="connsiteX4536" fmla="*/ 5604699 w 6226010"/>
              <a:gd name="connsiteY4536" fmla="*/ 2212033 h 5756219"/>
              <a:gd name="connsiteX4537" fmla="*/ 5599603 w 6226010"/>
              <a:gd name="connsiteY4537" fmla="*/ 2203018 h 5756219"/>
              <a:gd name="connsiteX4538" fmla="*/ 5231922 w 6226010"/>
              <a:gd name="connsiteY4538" fmla="*/ 2183371 h 5756219"/>
              <a:gd name="connsiteX4539" fmla="*/ 5223217 w 6226010"/>
              <a:gd name="connsiteY4539" fmla="*/ 2184943 h 5756219"/>
              <a:gd name="connsiteX4540" fmla="*/ 5228652 w 6226010"/>
              <a:gd name="connsiteY4540" fmla="*/ 2198531 h 5756219"/>
              <a:gd name="connsiteX4541" fmla="*/ 5196041 w 6226010"/>
              <a:gd name="connsiteY4541" fmla="*/ 2195813 h 5756219"/>
              <a:gd name="connsiteX4542" fmla="*/ 5234088 w 6226010"/>
              <a:gd name="connsiteY4542" fmla="*/ 2247447 h 5756219"/>
              <a:gd name="connsiteX4543" fmla="*/ 5217782 w 6226010"/>
              <a:gd name="connsiteY4543" fmla="*/ 2220270 h 5756219"/>
              <a:gd name="connsiteX4544" fmla="*/ 5242240 w 6226010"/>
              <a:gd name="connsiteY4544" fmla="*/ 2206683 h 5756219"/>
              <a:gd name="connsiteX4545" fmla="*/ 5231922 w 6226010"/>
              <a:gd name="connsiteY4545" fmla="*/ 2183371 h 5756219"/>
              <a:gd name="connsiteX4546" fmla="*/ 6186483 w 6226010"/>
              <a:gd name="connsiteY4546" fmla="*/ 2181698 h 5756219"/>
              <a:gd name="connsiteX4547" fmla="*/ 6187330 w 6226010"/>
              <a:gd name="connsiteY4547" fmla="*/ 2181744 h 5756219"/>
              <a:gd name="connsiteX4548" fmla="*/ 6187199 w 6226010"/>
              <a:gd name="connsiteY4548" fmla="*/ 2182055 h 5756219"/>
              <a:gd name="connsiteX4549" fmla="*/ 6187222 w 6226010"/>
              <a:gd name="connsiteY4549" fmla="*/ 2182224 h 5756219"/>
              <a:gd name="connsiteX4550" fmla="*/ 6186944 w 6226010"/>
              <a:gd name="connsiteY4550" fmla="*/ 2182224 h 5756219"/>
              <a:gd name="connsiteX4551" fmla="*/ 6184176 w 6226010"/>
              <a:gd name="connsiteY4551" fmla="*/ 2179061 h 5756219"/>
              <a:gd name="connsiteX4552" fmla="*/ 6186483 w 6226010"/>
              <a:gd name="connsiteY4552" fmla="*/ 2181698 h 5756219"/>
              <a:gd name="connsiteX4553" fmla="*/ 6184686 w 6226010"/>
              <a:gd name="connsiteY4553" fmla="*/ 2181600 h 5756219"/>
              <a:gd name="connsiteX4554" fmla="*/ 6184227 w 6226010"/>
              <a:gd name="connsiteY4554" fmla="*/ 2179507 h 5756219"/>
              <a:gd name="connsiteX4555" fmla="*/ 6186253 w 6226010"/>
              <a:gd name="connsiteY4555" fmla="*/ 2172676 h 5756219"/>
              <a:gd name="connsiteX4556" fmla="*/ 6183675 w 6226010"/>
              <a:gd name="connsiteY4556" fmla="*/ 2174666 h 5756219"/>
              <a:gd name="connsiteX4557" fmla="*/ 6184176 w 6226010"/>
              <a:gd name="connsiteY4557" fmla="*/ 2179061 h 5756219"/>
              <a:gd name="connsiteX4558" fmla="*/ 6179810 w 6226010"/>
              <a:gd name="connsiteY4558" fmla="*/ 2174071 h 5756219"/>
              <a:gd name="connsiteX4559" fmla="*/ 6193526 w 6226010"/>
              <a:gd name="connsiteY4559" fmla="*/ 2171099 h 5756219"/>
              <a:gd name="connsiteX4560" fmla="*/ 6226010 w 6226010"/>
              <a:gd name="connsiteY4560" fmla="*/ 2179506 h 5756219"/>
              <a:gd name="connsiteX4561" fmla="*/ 6187963 w 6226010"/>
              <a:gd name="connsiteY4561" fmla="*/ 2187659 h 5756219"/>
              <a:gd name="connsiteX4562" fmla="*/ 6187222 w 6226010"/>
              <a:gd name="connsiteY4562" fmla="*/ 2182224 h 5756219"/>
              <a:gd name="connsiteX4563" fmla="*/ 6196116 w 6226010"/>
              <a:gd name="connsiteY4563" fmla="*/ 2182224 h 5756219"/>
              <a:gd name="connsiteX4564" fmla="*/ 6187330 w 6226010"/>
              <a:gd name="connsiteY4564" fmla="*/ 2181744 h 5756219"/>
              <a:gd name="connsiteX4565" fmla="*/ 6190001 w 6226010"/>
              <a:gd name="connsiteY4565" fmla="*/ 2175430 h 5756219"/>
              <a:gd name="connsiteX4566" fmla="*/ 6191517 w 6226010"/>
              <a:gd name="connsiteY4566" fmla="*/ 2171534 h 5756219"/>
              <a:gd name="connsiteX4567" fmla="*/ 6191785 w 6226010"/>
              <a:gd name="connsiteY4567" fmla="*/ 2170845 h 5756219"/>
              <a:gd name="connsiteX4568" fmla="*/ 6191517 w 6226010"/>
              <a:gd name="connsiteY4568" fmla="*/ 2171534 h 5756219"/>
              <a:gd name="connsiteX4569" fmla="*/ 6186253 w 6226010"/>
              <a:gd name="connsiteY4569" fmla="*/ 2172676 h 5756219"/>
              <a:gd name="connsiteX4570" fmla="*/ 6187963 w 6226010"/>
              <a:gd name="connsiteY4570" fmla="*/ 2171354 h 5756219"/>
              <a:gd name="connsiteX4571" fmla="*/ 6191785 w 6226010"/>
              <a:gd name="connsiteY4571" fmla="*/ 2170845 h 5756219"/>
              <a:gd name="connsiteX4572" fmla="*/ 5589448 w 6226010"/>
              <a:gd name="connsiteY4572" fmla="*/ 2167744 h 5756219"/>
              <a:gd name="connsiteX4573" fmla="*/ 5590092 w 6226010"/>
              <a:gd name="connsiteY4573" fmla="*/ 2168975 h 5756219"/>
              <a:gd name="connsiteX4574" fmla="*/ 5591196 w 6226010"/>
              <a:gd name="connsiteY4574" fmla="*/ 2189231 h 5756219"/>
              <a:gd name="connsiteX4575" fmla="*/ 5589901 w 6226010"/>
              <a:gd name="connsiteY4575" fmla="*/ 2192687 h 5756219"/>
              <a:gd name="connsiteX4576" fmla="*/ 5586356 w 6226010"/>
              <a:gd name="connsiteY4576" fmla="*/ 2185111 h 5756219"/>
              <a:gd name="connsiteX4577" fmla="*/ 5571069 w 6226010"/>
              <a:gd name="connsiteY4577" fmla="*/ 2171354 h 5756219"/>
              <a:gd name="connsiteX4578" fmla="*/ 5728690 w 6226010"/>
              <a:gd name="connsiteY4578" fmla="*/ 2163202 h 5756219"/>
              <a:gd name="connsiteX4579" fmla="*/ 5774889 w 6226010"/>
              <a:gd name="connsiteY4579" fmla="*/ 2209400 h 5756219"/>
              <a:gd name="connsiteX4580" fmla="*/ 5760470 w 6226010"/>
              <a:gd name="connsiteY4580" fmla="*/ 2221198 h 5756219"/>
              <a:gd name="connsiteX4581" fmla="*/ 5755526 w 6226010"/>
              <a:gd name="connsiteY4581" fmla="*/ 2214157 h 5756219"/>
              <a:gd name="connsiteX4582" fmla="*/ 5744995 w 6226010"/>
              <a:gd name="connsiteY4582" fmla="*/ 2195813 h 5756219"/>
              <a:gd name="connsiteX4583" fmla="*/ 5726269 w 6226010"/>
              <a:gd name="connsiteY4583" fmla="*/ 2184433 h 5756219"/>
              <a:gd name="connsiteX4584" fmla="*/ 5712931 w 6226010"/>
              <a:gd name="connsiteY4584" fmla="*/ 2180444 h 5756219"/>
              <a:gd name="connsiteX4585" fmla="*/ 5717819 w 6226010"/>
              <a:gd name="connsiteY4585" fmla="*/ 2174411 h 5756219"/>
              <a:gd name="connsiteX4586" fmla="*/ 5728690 w 6226010"/>
              <a:gd name="connsiteY4586" fmla="*/ 2163202 h 5756219"/>
              <a:gd name="connsiteX4587" fmla="*/ 4359021 w 6226010"/>
              <a:gd name="connsiteY4587" fmla="*/ 2160484 h 5756219"/>
              <a:gd name="connsiteX4588" fmla="*/ 4359021 w 6226010"/>
              <a:gd name="connsiteY4588" fmla="*/ 2176789 h 5756219"/>
              <a:gd name="connsiteX4589" fmla="*/ 4372609 w 6226010"/>
              <a:gd name="connsiteY4589" fmla="*/ 2182224 h 5756219"/>
              <a:gd name="connsiteX4590" fmla="*/ 4372609 w 6226010"/>
              <a:gd name="connsiteY4590" fmla="*/ 2160484 h 5756219"/>
              <a:gd name="connsiteX4591" fmla="*/ 6119977 w 6226010"/>
              <a:gd name="connsiteY4591" fmla="*/ 2152982 h 5756219"/>
              <a:gd name="connsiteX4592" fmla="*/ 6126180 w 6226010"/>
              <a:gd name="connsiteY4592" fmla="*/ 2153945 h 5756219"/>
              <a:gd name="connsiteX4593" fmla="*/ 6150256 w 6226010"/>
              <a:gd name="connsiteY4593" fmla="*/ 2167957 h 5756219"/>
              <a:gd name="connsiteX4594" fmla="*/ 6169074 w 6226010"/>
              <a:gd name="connsiteY4594" fmla="*/ 2178801 h 5756219"/>
              <a:gd name="connsiteX4595" fmla="*/ 6168940 w 6226010"/>
              <a:gd name="connsiteY4595" fmla="*/ 2179506 h 5756219"/>
              <a:gd name="connsiteX4596" fmla="*/ 6169542 w 6226010"/>
              <a:gd name="connsiteY4596" fmla="*/ 2179070 h 5756219"/>
              <a:gd name="connsiteX4597" fmla="*/ 6172804 w 6226010"/>
              <a:gd name="connsiteY4597" fmla="*/ 2180950 h 5756219"/>
              <a:gd name="connsiteX4598" fmla="*/ 6184686 w 6226010"/>
              <a:gd name="connsiteY4598" fmla="*/ 2181600 h 5756219"/>
              <a:gd name="connsiteX4599" fmla="*/ 6185288 w 6226010"/>
              <a:gd name="connsiteY4599" fmla="*/ 2184347 h 5756219"/>
              <a:gd name="connsiteX4600" fmla="*/ 6182528 w 6226010"/>
              <a:gd name="connsiteY4600" fmla="*/ 2187659 h 5756219"/>
              <a:gd name="connsiteX4601" fmla="*/ 6160830 w 6226010"/>
              <a:gd name="connsiteY4601" fmla="*/ 2188169 h 5756219"/>
              <a:gd name="connsiteX4602" fmla="*/ 6153300 w 6226010"/>
              <a:gd name="connsiteY4602" fmla="*/ 2184413 h 5756219"/>
              <a:gd name="connsiteX4603" fmla="*/ 6155352 w 6226010"/>
              <a:gd name="connsiteY4603" fmla="*/ 2182224 h 5756219"/>
              <a:gd name="connsiteX4604" fmla="*/ 6141467 w 6226010"/>
              <a:gd name="connsiteY4604" fmla="*/ 2172161 h 5756219"/>
              <a:gd name="connsiteX4605" fmla="*/ 6135365 w 6226010"/>
              <a:gd name="connsiteY4605" fmla="*/ 2170361 h 5756219"/>
              <a:gd name="connsiteX4606" fmla="*/ 5316814 w 6226010"/>
              <a:gd name="connsiteY4606" fmla="*/ 2146792 h 5756219"/>
              <a:gd name="connsiteX4607" fmla="*/ 5320711 w 6226010"/>
              <a:gd name="connsiteY4607" fmla="*/ 2147235 h 5756219"/>
              <a:gd name="connsiteX4608" fmla="*/ 5330056 w 6226010"/>
              <a:gd name="connsiteY4608" fmla="*/ 2153867 h 5756219"/>
              <a:gd name="connsiteX4609" fmla="*/ 6079678 w 6226010"/>
              <a:gd name="connsiteY4609" fmla="*/ 2146479 h 5756219"/>
              <a:gd name="connsiteX4610" fmla="*/ 6087412 w 6226010"/>
              <a:gd name="connsiteY4610" fmla="*/ 2146895 h 5756219"/>
              <a:gd name="connsiteX4611" fmla="*/ 6079259 w 6226010"/>
              <a:gd name="connsiteY4611" fmla="*/ 2157767 h 5756219"/>
              <a:gd name="connsiteX4612" fmla="*/ 6115267 w 6226010"/>
              <a:gd name="connsiteY4612" fmla="*/ 2173392 h 5756219"/>
              <a:gd name="connsiteX4613" fmla="*/ 6115830 w 6226010"/>
              <a:gd name="connsiteY4613" fmla="*/ 2173739 h 5756219"/>
              <a:gd name="connsiteX4614" fmla="*/ 6117306 w 6226010"/>
              <a:gd name="connsiteY4614" fmla="*/ 2176789 h 5756219"/>
              <a:gd name="connsiteX4615" fmla="*/ 6071107 w 6226010"/>
              <a:gd name="connsiteY4615" fmla="*/ 2155048 h 5756219"/>
              <a:gd name="connsiteX4616" fmla="*/ 5570199 w 6226010"/>
              <a:gd name="connsiteY4616" fmla="*/ 2145447 h 5756219"/>
              <a:gd name="connsiteX4617" fmla="*/ 5580835 w 6226010"/>
              <a:gd name="connsiteY4617" fmla="*/ 2151269 h 5756219"/>
              <a:gd name="connsiteX4618" fmla="*/ 5582507 w 6226010"/>
              <a:gd name="connsiteY4618" fmla="*/ 2154466 h 5756219"/>
              <a:gd name="connsiteX4619" fmla="*/ 5562916 w 6226010"/>
              <a:gd name="connsiteY4619" fmla="*/ 2165919 h 5756219"/>
              <a:gd name="connsiteX4620" fmla="*/ 5560538 w 6226010"/>
              <a:gd name="connsiteY4620" fmla="*/ 2157767 h 5756219"/>
              <a:gd name="connsiteX4621" fmla="*/ 5560275 w 6226010"/>
              <a:gd name="connsiteY4621" fmla="*/ 2151438 h 5756219"/>
              <a:gd name="connsiteX4622" fmla="*/ 5565634 w 6226010"/>
              <a:gd name="connsiteY4622" fmla="*/ 2152332 h 5756219"/>
              <a:gd name="connsiteX4623" fmla="*/ 5563790 w 6226010"/>
              <a:gd name="connsiteY4623" fmla="*/ 2148117 h 5756219"/>
              <a:gd name="connsiteX4624" fmla="*/ 4994939 w 6226010"/>
              <a:gd name="connsiteY4624" fmla="*/ 2138743 h 5756219"/>
              <a:gd name="connsiteX4625" fmla="*/ 4965046 w 6226010"/>
              <a:gd name="connsiteY4625" fmla="*/ 2155048 h 5756219"/>
              <a:gd name="connsiteX4626" fmla="*/ 4946023 w 6226010"/>
              <a:gd name="connsiteY4626" fmla="*/ 2168636 h 5756219"/>
              <a:gd name="connsiteX4627" fmla="*/ 4959611 w 6226010"/>
              <a:gd name="connsiteY4627" fmla="*/ 2187659 h 5756219"/>
              <a:gd name="connsiteX4628" fmla="*/ 4935152 w 6226010"/>
              <a:gd name="connsiteY4628" fmla="*/ 2214835 h 5756219"/>
              <a:gd name="connsiteX4629" fmla="*/ 4956893 w 6226010"/>
              <a:gd name="connsiteY4629" fmla="*/ 2217554 h 5756219"/>
              <a:gd name="connsiteX4630" fmla="*/ 4970481 w 6226010"/>
              <a:gd name="connsiteY4630" fmla="*/ 2203965 h 5756219"/>
              <a:gd name="connsiteX4631" fmla="*/ 4965046 w 6226010"/>
              <a:gd name="connsiteY4631" fmla="*/ 2168636 h 5756219"/>
              <a:gd name="connsiteX4632" fmla="*/ 4984069 w 6226010"/>
              <a:gd name="connsiteY4632" fmla="*/ 2165919 h 5756219"/>
              <a:gd name="connsiteX4633" fmla="*/ 4994939 w 6226010"/>
              <a:gd name="connsiteY4633" fmla="*/ 2138743 h 5756219"/>
              <a:gd name="connsiteX4634" fmla="*/ 1149542 w 6226010"/>
              <a:gd name="connsiteY4634" fmla="*/ 2138743 h 5756219"/>
              <a:gd name="connsiteX4635" fmla="*/ 1106061 w 6226010"/>
              <a:gd name="connsiteY4635" fmla="*/ 2149613 h 5756219"/>
              <a:gd name="connsiteX4636" fmla="*/ 1152260 w 6226010"/>
              <a:gd name="connsiteY4636" fmla="*/ 2184943 h 5756219"/>
              <a:gd name="connsiteX4637" fmla="*/ 1160413 w 6226010"/>
              <a:gd name="connsiteY4637" fmla="*/ 2182224 h 5756219"/>
              <a:gd name="connsiteX4638" fmla="*/ 1193024 w 6226010"/>
              <a:gd name="connsiteY4638" fmla="*/ 2144178 h 5756219"/>
              <a:gd name="connsiteX4639" fmla="*/ 1157695 w 6226010"/>
              <a:gd name="connsiteY4639" fmla="*/ 2165919 h 5756219"/>
              <a:gd name="connsiteX4640" fmla="*/ 1149542 w 6226010"/>
              <a:gd name="connsiteY4640" fmla="*/ 2138743 h 5756219"/>
              <a:gd name="connsiteX4641" fmla="*/ 5652003 w 6226010"/>
              <a:gd name="connsiteY4641" fmla="*/ 2138107 h 5756219"/>
              <a:gd name="connsiteX4642" fmla="*/ 5633574 w 6226010"/>
              <a:gd name="connsiteY4642" fmla="*/ 2141460 h 5756219"/>
              <a:gd name="connsiteX4643" fmla="*/ 5641727 w 6226010"/>
              <a:gd name="connsiteY4643" fmla="*/ 2160484 h 5756219"/>
              <a:gd name="connsiteX4644" fmla="*/ 5652597 w 6226010"/>
              <a:gd name="connsiteY4644" fmla="*/ 2157767 h 5756219"/>
              <a:gd name="connsiteX4645" fmla="*/ 5644444 w 6226010"/>
              <a:gd name="connsiteY4645" fmla="*/ 2174071 h 5756219"/>
              <a:gd name="connsiteX4646" fmla="*/ 5663467 w 6226010"/>
              <a:gd name="connsiteY4646" fmla="*/ 2171354 h 5756219"/>
              <a:gd name="connsiteX4647" fmla="*/ 5652003 w 6226010"/>
              <a:gd name="connsiteY4647" fmla="*/ 2138107 h 5756219"/>
              <a:gd name="connsiteX4648" fmla="*/ 5560199 w 6226010"/>
              <a:gd name="connsiteY4648" fmla="*/ 2125155 h 5756219"/>
              <a:gd name="connsiteX4649" fmla="*/ 5533023 w 6226010"/>
              <a:gd name="connsiteY4649" fmla="*/ 2130590 h 5756219"/>
              <a:gd name="connsiteX4650" fmla="*/ 5535741 w 6226010"/>
              <a:gd name="connsiteY4650" fmla="*/ 2155048 h 5756219"/>
              <a:gd name="connsiteX4651" fmla="*/ 5560199 w 6226010"/>
              <a:gd name="connsiteY4651" fmla="*/ 2125155 h 5756219"/>
              <a:gd name="connsiteX4652" fmla="*/ 4940588 w 6226010"/>
              <a:gd name="connsiteY4652" fmla="*/ 2125155 h 5756219"/>
              <a:gd name="connsiteX4653" fmla="*/ 4946023 w 6226010"/>
              <a:gd name="connsiteY4653" fmla="*/ 2130590 h 5756219"/>
              <a:gd name="connsiteX4654" fmla="*/ 4943305 w 6226010"/>
              <a:gd name="connsiteY4654" fmla="*/ 2146895 h 5756219"/>
              <a:gd name="connsiteX4655" fmla="*/ 4954176 w 6226010"/>
              <a:gd name="connsiteY4655" fmla="*/ 2133307 h 5756219"/>
              <a:gd name="connsiteX4656" fmla="*/ 4959611 w 6226010"/>
              <a:gd name="connsiteY4656" fmla="*/ 2133307 h 5756219"/>
              <a:gd name="connsiteX4657" fmla="*/ 4956893 w 6226010"/>
              <a:gd name="connsiteY4657" fmla="*/ 2130590 h 5756219"/>
              <a:gd name="connsiteX4658" fmla="*/ 4954176 w 6226010"/>
              <a:gd name="connsiteY4658" fmla="*/ 2133307 h 5756219"/>
              <a:gd name="connsiteX4659" fmla="*/ 5261486 w 6226010"/>
              <a:gd name="connsiteY4659" fmla="*/ 2116059 h 5756219"/>
              <a:gd name="connsiteX4660" fmla="*/ 5275474 w 6226010"/>
              <a:gd name="connsiteY4660" fmla="*/ 2124500 h 5756219"/>
              <a:gd name="connsiteX4661" fmla="*/ 5261264 w 6226010"/>
              <a:gd name="connsiteY4661" fmla="*/ 2130590 h 5756219"/>
              <a:gd name="connsiteX4662" fmla="*/ 5254809 w 6226010"/>
              <a:gd name="connsiteY4662" fmla="*/ 2125835 h 5756219"/>
              <a:gd name="connsiteX4663" fmla="*/ 5250936 w 6226010"/>
              <a:gd name="connsiteY4663" fmla="*/ 2118089 h 5756219"/>
              <a:gd name="connsiteX4664" fmla="*/ 5253667 w 6226010"/>
              <a:gd name="connsiteY4664" fmla="*/ 2116725 h 5756219"/>
              <a:gd name="connsiteX4665" fmla="*/ 6041289 w 6226010"/>
              <a:gd name="connsiteY4665" fmla="*/ 2111271 h 5756219"/>
              <a:gd name="connsiteX4666" fmla="*/ 6052026 w 6226010"/>
              <a:gd name="connsiteY4666" fmla="*/ 2115506 h 5756219"/>
              <a:gd name="connsiteX4667" fmla="*/ 6046648 w 6226010"/>
              <a:gd name="connsiteY4667" fmla="*/ 2119720 h 5756219"/>
              <a:gd name="connsiteX4668" fmla="*/ 6043591 w 6226010"/>
              <a:gd name="connsiteY4668" fmla="*/ 2113267 h 5756219"/>
              <a:gd name="connsiteX4669" fmla="*/ 5886310 w 6226010"/>
              <a:gd name="connsiteY4669" fmla="*/ 2108850 h 5756219"/>
              <a:gd name="connsiteX4670" fmla="*/ 5902616 w 6226010"/>
              <a:gd name="connsiteY4670" fmla="*/ 2133307 h 5756219"/>
              <a:gd name="connsiteX4671" fmla="*/ 5913850 w 6226010"/>
              <a:gd name="connsiteY4671" fmla="*/ 2132287 h 5756219"/>
              <a:gd name="connsiteX4672" fmla="*/ 5916204 w 6226010"/>
              <a:gd name="connsiteY4672" fmla="*/ 2149613 h 5756219"/>
              <a:gd name="connsiteX4673" fmla="*/ 5881215 w 6226010"/>
              <a:gd name="connsiteY4673" fmla="*/ 2142819 h 5756219"/>
              <a:gd name="connsiteX4674" fmla="*/ 5871782 w 6226010"/>
              <a:gd name="connsiteY4674" fmla="*/ 2124201 h 5756219"/>
              <a:gd name="connsiteX4675" fmla="*/ 5875101 w 6226010"/>
              <a:gd name="connsiteY4675" fmla="*/ 2117342 h 5756219"/>
              <a:gd name="connsiteX4676" fmla="*/ 5886310 w 6226010"/>
              <a:gd name="connsiteY4676" fmla="*/ 2108850 h 5756219"/>
              <a:gd name="connsiteX4677" fmla="*/ 6063676 w 6226010"/>
              <a:gd name="connsiteY4677" fmla="*/ 2106763 h 5756219"/>
              <a:gd name="connsiteX4678" fmla="*/ 6069616 w 6226010"/>
              <a:gd name="connsiteY4678" fmla="*/ 2110235 h 5756219"/>
              <a:gd name="connsiteX4679" fmla="*/ 6070088 w 6226010"/>
              <a:gd name="connsiteY4679" fmla="*/ 2114624 h 5756219"/>
              <a:gd name="connsiteX4680" fmla="*/ 6070097 w 6226010"/>
              <a:gd name="connsiteY4680" fmla="*/ 2114673 h 5756219"/>
              <a:gd name="connsiteX4681" fmla="*/ 6052593 w 6226010"/>
              <a:gd name="connsiteY4681" fmla="*/ 2115728 h 5756219"/>
              <a:gd name="connsiteX4682" fmla="*/ 6052026 w 6226010"/>
              <a:gd name="connsiteY4682" fmla="*/ 2115506 h 5756219"/>
              <a:gd name="connsiteX4683" fmla="*/ 6059217 w 6226010"/>
              <a:gd name="connsiteY4683" fmla="*/ 2109869 h 5756219"/>
              <a:gd name="connsiteX4684" fmla="*/ 5185097 w 6226010"/>
              <a:gd name="connsiteY4684" fmla="*/ 2105012 h 5756219"/>
              <a:gd name="connsiteX4685" fmla="*/ 5195701 w 6226010"/>
              <a:gd name="connsiteY4685" fmla="*/ 2108170 h 5756219"/>
              <a:gd name="connsiteX4686" fmla="*/ 5209629 w 6226010"/>
              <a:gd name="connsiteY4686" fmla="*/ 2117003 h 5756219"/>
              <a:gd name="connsiteX4687" fmla="*/ 5193663 w 6226010"/>
              <a:gd name="connsiteY4687" fmla="*/ 2111907 h 5756219"/>
              <a:gd name="connsiteX4688" fmla="*/ 5824977 w 6226010"/>
              <a:gd name="connsiteY4688" fmla="*/ 2104604 h 5756219"/>
              <a:gd name="connsiteX4689" fmla="*/ 5832067 w 6226010"/>
              <a:gd name="connsiteY4689" fmla="*/ 2107188 h 5756219"/>
              <a:gd name="connsiteX4690" fmla="*/ 5861852 w 6226010"/>
              <a:gd name="connsiteY4690" fmla="*/ 2130590 h 5756219"/>
              <a:gd name="connsiteX4691" fmla="*/ 5828986 w 6226010"/>
              <a:gd name="connsiteY4691" fmla="*/ 2117979 h 5756219"/>
              <a:gd name="connsiteX4692" fmla="*/ 1078885 w 6226010"/>
              <a:gd name="connsiteY4692" fmla="*/ 2100697 h 5756219"/>
              <a:gd name="connsiteX4693" fmla="*/ 1070732 w 6226010"/>
              <a:gd name="connsiteY4693" fmla="*/ 2122438 h 5756219"/>
              <a:gd name="connsiteX4694" fmla="*/ 1062579 w 6226010"/>
              <a:gd name="connsiteY4694" fmla="*/ 2144178 h 5756219"/>
              <a:gd name="connsiteX4695" fmla="*/ 1078885 w 6226010"/>
              <a:gd name="connsiteY4695" fmla="*/ 2144178 h 5756219"/>
              <a:gd name="connsiteX4696" fmla="*/ 1073450 w 6226010"/>
              <a:gd name="connsiteY4696" fmla="*/ 2133307 h 5756219"/>
              <a:gd name="connsiteX4697" fmla="*/ 1103343 w 6226010"/>
              <a:gd name="connsiteY4697" fmla="*/ 2119720 h 5756219"/>
              <a:gd name="connsiteX4698" fmla="*/ 1100625 w 6226010"/>
              <a:gd name="connsiteY4698" fmla="*/ 2100697 h 5756219"/>
              <a:gd name="connsiteX4699" fmla="*/ 1078885 w 6226010"/>
              <a:gd name="connsiteY4699" fmla="*/ 2100697 h 5756219"/>
              <a:gd name="connsiteX4700" fmla="*/ 5947192 w 6226010"/>
              <a:gd name="connsiteY4700" fmla="*/ 2099094 h 5756219"/>
              <a:gd name="connsiteX4701" fmla="*/ 5951273 w 6226010"/>
              <a:gd name="connsiteY4701" fmla="*/ 2103244 h 5756219"/>
              <a:gd name="connsiteX4702" fmla="*/ 5950174 w 6226010"/>
              <a:gd name="connsiteY4702" fmla="*/ 2102735 h 5756219"/>
              <a:gd name="connsiteX4703" fmla="*/ 5946097 w 6226010"/>
              <a:gd name="connsiteY4703" fmla="*/ 2097980 h 5756219"/>
              <a:gd name="connsiteX4704" fmla="*/ 5946317 w 6226010"/>
              <a:gd name="connsiteY4704" fmla="*/ 2098025 h 5756219"/>
              <a:gd name="connsiteX4705" fmla="*/ 5947192 w 6226010"/>
              <a:gd name="connsiteY4705" fmla="*/ 2099094 h 5756219"/>
              <a:gd name="connsiteX4706" fmla="*/ 5993995 w 6226010"/>
              <a:gd name="connsiteY4706" fmla="*/ 2089826 h 5756219"/>
              <a:gd name="connsiteX4707" fmla="*/ 6026266 w 6226010"/>
              <a:gd name="connsiteY4707" fmla="*/ 2092545 h 5756219"/>
              <a:gd name="connsiteX4708" fmla="*/ 6050707 w 6226010"/>
              <a:gd name="connsiteY4708" fmla="*/ 2100200 h 5756219"/>
              <a:gd name="connsiteX4709" fmla="*/ 6052083 w 6226010"/>
              <a:gd name="connsiteY4709" fmla="*/ 2100697 h 5756219"/>
              <a:gd name="connsiteX4710" fmla="*/ 6038495 w 6226010"/>
              <a:gd name="connsiteY4710" fmla="*/ 2108850 h 5756219"/>
              <a:gd name="connsiteX4711" fmla="*/ 6041289 w 6226010"/>
              <a:gd name="connsiteY4711" fmla="*/ 2111271 h 5756219"/>
              <a:gd name="connsiteX4712" fmla="*/ 6031702 w 6226010"/>
              <a:gd name="connsiteY4712" fmla="*/ 2107491 h 5756219"/>
              <a:gd name="connsiteX4713" fmla="*/ 6010810 w 6226010"/>
              <a:gd name="connsiteY4713" fmla="*/ 2101292 h 5756219"/>
              <a:gd name="connsiteX4714" fmla="*/ 5998560 w 6226010"/>
              <a:gd name="connsiteY4714" fmla="*/ 2105158 h 5756219"/>
              <a:gd name="connsiteX4715" fmla="*/ 6003506 w 6226010"/>
              <a:gd name="connsiteY4715" fmla="*/ 2099338 h 5756219"/>
              <a:gd name="connsiteX4716" fmla="*/ 6003167 w 6226010"/>
              <a:gd name="connsiteY4716" fmla="*/ 2092544 h 5756219"/>
              <a:gd name="connsiteX4717" fmla="*/ 5993438 w 6226010"/>
              <a:gd name="connsiteY4717" fmla="*/ 2089915 h 5756219"/>
              <a:gd name="connsiteX4718" fmla="*/ 5990598 w 6226010"/>
              <a:gd name="connsiteY4718" fmla="*/ 2089147 h 5756219"/>
              <a:gd name="connsiteX4719" fmla="*/ 5993438 w 6226010"/>
              <a:gd name="connsiteY4719" fmla="*/ 2089915 h 5756219"/>
              <a:gd name="connsiteX4720" fmla="*/ 5978377 w 6226010"/>
              <a:gd name="connsiteY4720" fmla="*/ 2092301 h 5756219"/>
              <a:gd name="connsiteX4721" fmla="*/ 5975991 w 6226010"/>
              <a:gd name="connsiteY4721" fmla="*/ 2089827 h 5756219"/>
              <a:gd name="connsiteX4722" fmla="*/ 5990598 w 6226010"/>
              <a:gd name="connsiteY4722" fmla="*/ 2089147 h 5756219"/>
              <a:gd name="connsiteX4723" fmla="*/ 5490498 w 6226010"/>
              <a:gd name="connsiteY4723" fmla="*/ 2085065 h 5756219"/>
              <a:gd name="connsiteX4724" fmla="*/ 5498656 w 6226010"/>
              <a:gd name="connsiteY4724" fmla="*/ 2096031 h 5756219"/>
              <a:gd name="connsiteX4725" fmla="*/ 5499053 w 6226010"/>
              <a:gd name="connsiteY4725" fmla="*/ 2103076 h 5756219"/>
              <a:gd name="connsiteX4726" fmla="*/ 5508565 w 6226010"/>
              <a:gd name="connsiteY4726" fmla="*/ 2125155 h 5756219"/>
              <a:gd name="connsiteX4727" fmla="*/ 5486824 w 6226010"/>
              <a:gd name="connsiteY4727" fmla="*/ 2115305 h 5756219"/>
              <a:gd name="connsiteX4728" fmla="*/ 5473798 w 6226010"/>
              <a:gd name="connsiteY4728" fmla="*/ 2096090 h 5756219"/>
              <a:gd name="connsiteX4729" fmla="*/ 5474196 w 6226010"/>
              <a:gd name="connsiteY4729" fmla="*/ 2094432 h 5756219"/>
              <a:gd name="connsiteX4730" fmla="*/ 5480709 w 6226010"/>
              <a:gd name="connsiteY4730" fmla="*/ 2088807 h 5756219"/>
              <a:gd name="connsiteX4731" fmla="*/ 5488515 w 6226010"/>
              <a:gd name="connsiteY4731" fmla="*/ 2082399 h 5756219"/>
              <a:gd name="connsiteX4732" fmla="*/ 5492259 w 6226010"/>
              <a:gd name="connsiteY4732" fmla="*/ 2084391 h 5756219"/>
              <a:gd name="connsiteX4733" fmla="*/ 5490498 w 6226010"/>
              <a:gd name="connsiteY4733" fmla="*/ 2085065 h 5756219"/>
              <a:gd name="connsiteX4734" fmla="*/ 5473236 w 6226010"/>
              <a:gd name="connsiteY4734" fmla="*/ 2076238 h 5756219"/>
              <a:gd name="connsiteX4735" fmla="*/ 5483467 w 6226010"/>
              <a:gd name="connsiteY4735" fmla="*/ 2077375 h 5756219"/>
              <a:gd name="connsiteX4736" fmla="*/ 5486017 w 6226010"/>
              <a:gd name="connsiteY4736" fmla="*/ 2079041 h 5756219"/>
              <a:gd name="connsiteX4737" fmla="*/ 5488515 w 6226010"/>
              <a:gd name="connsiteY4737" fmla="*/ 2082399 h 5756219"/>
              <a:gd name="connsiteX4738" fmla="*/ 5486994 w 6226010"/>
              <a:gd name="connsiteY4738" fmla="*/ 2081589 h 5756219"/>
              <a:gd name="connsiteX4739" fmla="*/ 5473236 w 6226010"/>
              <a:gd name="connsiteY4739" fmla="*/ 2076238 h 5756219"/>
              <a:gd name="connsiteX4740" fmla="*/ 991922 w 6226010"/>
              <a:gd name="connsiteY4740" fmla="*/ 2070804 h 5756219"/>
              <a:gd name="connsiteX4741" fmla="*/ 1002792 w 6226010"/>
              <a:gd name="connsiteY4741" fmla="*/ 2108850 h 5756219"/>
              <a:gd name="connsiteX4742" fmla="*/ 1057144 w 6226010"/>
              <a:gd name="connsiteY4742" fmla="*/ 2122438 h 5756219"/>
              <a:gd name="connsiteX4743" fmla="*/ 991922 w 6226010"/>
              <a:gd name="connsiteY4743" fmla="*/ 2070804 h 5756219"/>
              <a:gd name="connsiteX4744" fmla="*/ 5932509 w 6226010"/>
              <a:gd name="connsiteY4744" fmla="*/ 2068085 h 5756219"/>
              <a:gd name="connsiteX4745" fmla="*/ 5954250 w 6226010"/>
              <a:gd name="connsiteY4745" fmla="*/ 2076238 h 5756219"/>
              <a:gd name="connsiteX4746" fmla="*/ 5958178 w 6226010"/>
              <a:gd name="connsiteY4746" fmla="*/ 2071240 h 5756219"/>
              <a:gd name="connsiteX4747" fmla="*/ 5960365 w 6226010"/>
              <a:gd name="connsiteY4747" fmla="*/ 2079084 h 5756219"/>
              <a:gd name="connsiteX4748" fmla="*/ 5959685 w 6226010"/>
              <a:gd name="connsiteY4748" fmla="*/ 2095262 h 5756219"/>
              <a:gd name="connsiteX4749" fmla="*/ 5978377 w 6226010"/>
              <a:gd name="connsiteY4749" fmla="*/ 2092301 h 5756219"/>
              <a:gd name="connsiteX4750" fmla="*/ 5985163 w 6226010"/>
              <a:gd name="connsiteY4750" fmla="*/ 2099338 h 5756219"/>
              <a:gd name="connsiteX4751" fmla="*/ 5984238 w 6226010"/>
              <a:gd name="connsiteY4751" fmla="*/ 2107975 h 5756219"/>
              <a:gd name="connsiteX4752" fmla="*/ 5967498 w 6226010"/>
              <a:gd name="connsiteY4752" fmla="*/ 2102396 h 5756219"/>
              <a:gd name="connsiteX4753" fmla="*/ 5946317 w 6226010"/>
              <a:gd name="connsiteY4753" fmla="*/ 2098025 h 5756219"/>
              <a:gd name="connsiteX4754" fmla="*/ 5943158 w 6226010"/>
              <a:gd name="connsiteY4754" fmla="*/ 2094167 h 5756219"/>
              <a:gd name="connsiteX4755" fmla="*/ 5946819 w 6226010"/>
              <a:gd name="connsiteY4755" fmla="*/ 2088467 h 5756219"/>
              <a:gd name="connsiteX4756" fmla="*/ 5948815 w 6226010"/>
              <a:gd name="connsiteY4756" fmla="*/ 2076238 h 5756219"/>
              <a:gd name="connsiteX4757" fmla="*/ 5935089 w 6226010"/>
              <a:gd name="connsiteY4757" fmla="*/ 2077077 h 5756219"/>
              <a:gd name="connsiteX4758" fmla="*/ 5562917 w 6226010"/>
              <a:gd name="connsiteY4758" fmla="*/ 2067745 h 5756219"/>
              <a:gd name="connsiteX4759" fmla="*/ 5546611 w 6226010"/>
              <a:gd name="connsiteY4759" fmla="*/ 2081674 h 5756219"/>
              <a:gd name="connsiteX4760" fmla="*/ 5576504 w 6226010"/>
              <a:gd name="connsiteY4760" fmla="*/ 2076238 h 5756219"/>
              <a:gd name="connsiteX4761" fmla="*/ 5554764 w 6226010"/>
              <a:gd name="connsiteY4761" fmla="*/ 2087109 h 5756219"/>
              <a:gd name="connsiteX4762" fmla="*/ 5557481 w 6226010"/>
              <a:gd name="connsiteY4762" fmla="*/ 2100697 h 5756219"/>
              <a:gd name="connsiteX4763" fmla="*/ 5514000 w 6226010"/>
              <a:gd name="connsiteY4763" fmla="*/ 2087109 h 5756219"/>
              <a:gd name="connsiteX4764" fmla="*/ 5530305 w 6226010"/>
              <a:gd name="connsiteY4764" fmla="*/ 2119720 h 5756219"/>
              <a:gd name="connsiteX4765" fmla="*/ 5538458 w 6226010"/>
              <a:gd name="connsiteY4765" fmla="*/ 2108850 h 5756219"/>
              <a:gd name="connsiteX4766" fmla="*/ 5541176 w 6226010"/>
              <a:gd name="connsiteY4766" fmla="*/ 2127873 h 5756219"/>
              <a:gd name="connsiteX4767" fmla="*/ 5557481 w 6226010"/>
              <a:gd name="connsiteY4767" fmla="*/ 2108850 h 5756219"/>
              <a:gd name="connsiteX4768" fmla="*/ 5568352 w 6226010"/>
              <a:gd name="connsiteY4768" fmla="*/ 2133307 h 5756219"/>
              <a:gd name="connsiteX4769" fmla="*/ 5584657 w 6226010"/>
              <a:gd name="connsiteY4769" fmla="*/ 2117003 h 5756219"/>
              <a:gd name="connsiteX4770" fmla="*/ 5581940 w 6226010"/>
              <a:gd name="connsiteY4770" fmla="*/ 2092544 h 5756219"/>
              <a:gd name="connsiteX4771" fmla="*/ 5592810 w 6226010"/>
              <a:gd name="connsiteY4771" fmla="*/ 2095262 h 5756219"/>
              <a:gd name="connsiteX4772" fmla="*/ 5587375 w 6226010"/>
              <a:gd name="connsiteY4772" fmla="*/ 2068085 h 5756219"/>
              <a:gd name="connsiteX4773" fmla="*/ 5562917 w 6226010"/>
              <a:gd name="connsiteY4773" fmla="*/ 2067745 h 5756219"/>
              <a:gd name="connsiteX4774" fmla="*/ 6111870 w 6226010"/>
              <a:gd name="connsiteY4774" fmla="*/ 2057216 h 5756219"/>
              <a:gd name="connsiteX4775" fmla="*/ 6090130 w 6226010"/>
              <a:gd name="connsiteY4775" fmla="*/ 2095262 h 5756219"/>
              <a:gd name="connsiteX4776" fmla="*/ 6136329 w 6226010"/>
              <a:gd name="connsiteY4776" fmla="*/ 2103415 h 5756219"/>
              <a:gd name="connsiteX4777" fmla="*/ 6149917 w 6226010"/>
              <a:gd name="connsiteY4777" fmla="*/ 2133307 h 5756219"/>
              <a:gd name="connsiteX4778" fmla="*/ 6171658 w 6226010"/>
              <a:gd name="connsiteY4778" fmla="*/ 2141460 h 5756219"/>
              <a:gd name="connsiteX4779" fmla="*/ 6187963 w 6226010"/>
              <a:gd name="connsiteY4779" fmla="*/ 2114285 h 5756219"/>
              <a:gd name="connsiteX4780" fmla="*/ 6185246 w 6226010"/>
              <a:gd name="connsiteY4780" fmla="*/ 2138743 h 5756219"/>
              <a:gd name="connsiteX4781" fmla="*/ 6215139 w 6226010"/>
              <a:gd name="connsiteY4781" fmla="*/ 2119720 h 5756219"/>
              <a:gd name="connsiteX4782" fmla="*/ 6223292 w 6226010"/>
              <a:gd name="connsiteY4782" fmla="*/ 2133307 h 5756219"/>
              <a:gd name="connsiteX4783" fmla="*/ 6184694 w 6226010"/>
              <a:gd name="connsiteY4783" fmla="*/ 2168084 h 5756219"/>
              <a:gd name="connsiteX4784" fmla="*/ 6169542 w 6226010"/>
              <a:gd name="connsiteY4784" fmla="*/ 2179070 h 5756219"/>
              <a:gd name="connsiteX4785" fmla="*/ 6169074 w 6226010"/>
              <a:gd name="connsiteY4785" fmla="*/ 2178801 h 5756219"/>
              <a:gd name="connsiteX4786" fmla="*/ 6171658 w 6226010"/>
              <a:gd name="connsiteY4786" fmla="*/ 2165240 h 5756219"/>
              <a:gd name="connsiteX4787" fmla="*/ 6182528 w 6226010"/>
              <a:gd name="connsiteY4787" fmla="*/ 2155048 h 5756219"/>
              <a:gd name="connsiteX4788" fmla="*/ 6114588 w 6226010"/>
              <a:gd name="connsiteY4788" fmla="*/ 2146895 h 5756219"/>
              <a:gd name="connsiteX4789" fmla="*/ 6119977 w 6226010"/>
              <a:gd name="connsiteY4789" fmla="*/ 2152982 h 5756219"/>
              <a:gd name="connsiteX4790" fmla="*/ 6098282 w 6226010"/>
              <a:gd name="connsiteY4790" fmla="*/ 2149613 h 5756219"/>
              <a:gd name="connsiteX4791" fmla="*/ 6123760 w 6226010"/>
              <a:gd name="connsiteY4791" fmla="*/ 2166938 h 5756219"/>
              <a:gd name="connsiteX4792" fmla="*/ 6135365 w 6226010"/>
              <a:gd name="connsiteY4792" fmla="*/ 2170361 h 5756219"/>
              <a:gd name="connsiteX4793" fmla="*/ 6143463 w 6226010"/>
              <a:gd name="connsiteY4793" fmla="*/ 2179507 h 5756219"/>
              <a:gd name="connsiteX4794" fmla="*/ 6153300 w 6226010"/>
              <a:gd name="connsiteY4794" fmla="*/ 2184413 h 5756219"/>
              <a:gd name="connsiteX4795" fmla="*/ 6150257 w 6226010"/>
              <a:gd name="connsiteY4795" fmla="*/ 2187659 h 5756219"/>
              <a:gd name="connsiteX4796" fmla="*/ 6147199 w 6226010"/>
              <a:gd name="connsiteY4796" fmla="*/ 2193094 h 5756219"/>
              <a:gd name="connsiteX4797" fmla="*/ 6115830 w 6226010"/>
              <a:gd name="connsiteY4797" fmla="*/ 2173739 h 5756219"/>
              <a:gd name="connsiteX4798" fmla="*/ 6111531 w 6226010"/>
              <a:gd name="connsiteY4798" fmla="*/ 2164857 h 5756219"/>
              <a:gd name="connsiteX4799" fmla="*/ 6090130 w 6226010"/>
              <a:gd name="connsiteY4799" fmla="*/ 2146895 h 5756219"/>
              <a:gd name="connsiteX4800" fmla="*/ 6101000 w 6226010"/>
              <a:gd name="connsiteY4800" fmla="*/ 2133307 h 5756219"/>
              <a:gd name="connsiteX4801" fmla="*/ 6120023 w 6226010"/>
              <a:gd name="connsiteY4801" fmla="*/ 2138743 h 5756219"/>
              <a:gd name="connsiteX4802" fmla="*/ 6087412 w 6226010"/>
              <a:gd name="connsiteY4802" fmla="*/ 2122438 h 5756219"/>
              <a:gd name="connsiteX4803" fmla="*/ 6087412 w 6226010"/>
              <a:gd name="connsiteY4803" fmla="*/ 2138743 h 5756219"/>
              <a:gd name="connsiteX4804" fmla="*/ 6079678 w 6226010"/>
              <a:gd name="connsiteY4804" fmla="*/ 2146479 h 5756219"/>
              <a:gd name="connsiteX4805" fmla="*/ 6074843 w 6226010"/>
              <a:gd name="connsiteY4805" fmla="*/ 2146216 h 5756219"/>
              <a:gd name="connsiteX4806" fmla="*/ 6060236 w 6226010"/>
              <a:gd name="connsiteY4806" fmla="*/ 2149613 h 5756219"/>
              <a:gd name="connsiteX4807" fmla="*/ 6062954 w 6226010"/>
              <a:gd name="connsiteY4807" fmla="*/ 2136025 h 5756219"/>
              <a:gd name="connsiteX4808" fmla="*/ 6022190 w 6226010"/>
              <a:gd name="connsiteY4808" fmla="*/ 2125155 h 5756219"/>
              <a:gd name="connsiteX4809" fmla="*/ 6030343 w 6226010"/>
              <a:gd name="connsiteY4809" fmla="*/ 2144178 h 5756219"/>
              <a:gd name="connsiteX4810" fmla="*/ 6005884 w 6226010"/>
              <a:gd name="connsiteY4810" fmla="*/ 2122438 h 5756219"/>
              <a:gd name="connsiteX4811" fmla="*/ 5958496 w 6226010"/>
              <a:gd name="connsiteY4811" fmla="*/ 2110591 h 5756219"/>
              <a:gd name="connsiteX4812" fmla="*/ 5951273 w 6226010"/>
              <a:gd name="connsiteY4812" fmla="*/ 2103244 h 5756219"/>
              <a:gd name="connsiteX4813" fmla="*/ 5966140 w 6226010"/>
              <a:gd name="connsiteY4813" fmla="*/ 2110124 h 5756219"/>
              <a:gd name="connsiteX4814" fmla="*/ 5984144 w 6226010"/>
              <a:gd name="connsiteY4814" fmla="*/ 2108850 h 5756219"/>
              <a:gd name="connsiteX4815" fmla="*/ 5984238 w 6226010"/>
              <a:gd name="connsiteY4815" fmla="*/ 2107975 h 5756219"/>
              <a:gd name="connsiteX4816" fmla="*/ 5986861 w 6226010"/>
              <a:gd name="connsiteY4816" fmla="*/ 2108850 h 5756219"/>
              <a:gd name="connsiteX4817" fmla="*/ 5998560 w 6226010"/>
              <a:gd name="connsiteY4817" fmla="*/ 2105158 h 5756219"/>
              <a:gd name="connsiteX4818" fmla="*/ 5997732 w 6226010"/>
              <a:gd name="connsiteY4818" fmla="*/ 2106132 h 5756219"/>
              <a:gd name="connsiteX4819" fmla="*/ 6068389 w 6226010"/>
              <a:gd name="connsiteY4819" fmla="*/ 2125155 h 5756219"/>
              <a:gd name="connsiteX4820" fmla="*/ 6071149 w 6226010"/>
              <a:gd name="connsiteY4820" fmla="*/ 2120272 h 5756219"/>
              <a:gd name="connsiteX4821" fmla="*/ 6070097 w 6226010"/>
              <a:gd name="connsiteY4821" fmla="*/ 2114673 h 5756219"/>
              <a:gd name="connsiteX4822" fmla="*/ 6076542 w 6226010"/>
              <a:gd name="connsiteY4822" fmla="*/ 2114285 h 5756219"/>
              <a:gd name="connsiteX4823" fmla="*/ 6069616 w 6226010"/>
              <a:gd name="connsiteY4823" fmla="*/ 2110235 h 5756219"/>
              <a:gd name="connsiteX4824" fmla="*/ 6069536 w 6226010"/>
              <a:gd name="connsiteY4824" fmla="*/ 2109486 h 5756219"/>
              <a:gd name="connsiteX4825" fmla="*/ 6073824 w 6226010"/>
              <a:gd name="connsiteY4825" fmla="*/ 2106132 h 5756219"/>
              <a:gd name="connsiteX4826" fmla="*/ 6065374 w 6226010"/>
              <a:gd name="connsiteY4826" fmla="*/ 2105580 h 5756219"/>
              <a:gd name="connsiteX4827" fmla="*/ 6063676 w 6226010"/>
              <a:gd name="connsiteY4827" fmla="*/ 2106763 h 5756219"/>
              <a:gd name="connsiteX4828" fmla="*/ 6054461 w 6226010"/>
              <a:gd name="connsiteY4828" fmla="*/ 2101376 h 5756219"/>
              <a:gd name="connsiteX4829" fmla="*/ 6050707 w 6226010"/>
              <a:gd name="connsiteY4829" fmla="*/ 2100200 h 5756219"/>
              <a:gd name="connsiteX4830" fmla="*/ 6019132 w 6226010"/>
              <a:gd name="connsiteY4830" fmla="*/ 2088807 h 5756219"/>
              <a:gd name="connsiteX4831" fmla="*/ 5984144 w 6226010"/>
              <a:gd name="connsiteY4831" fmla="*/ 2078956 h 5756219"/>
              <a:gd name="connsiteX4832" fmla="*/ 6014037 w 6226010"/>
              <a:gd name="connsiteY4832" fmla="*/ 2068085 h 5756219"/>
              <a:gd name="connsiteX4833" fmla="*/ 6027625 w 6226010"/>
              <a:gd name="connsiteY4833" fmla="*/ 2084391 h 5756219"/>
              <a:gd name="connsiteX4834" fmla="*/ 6071107 w 6226010"/>
              <a:gd name="connsiteY4834" fmla="*/ 2097980 h 5756219"/>
              <a:gd name="connsiteX4835" fmla="*/ 6111870 w 6226010"/>
              <a:gd name="connsiteY4835" fmla="*/ 2057216 h 5756219"/>
              <a:gd name="connsiteX4836" fmla="*/ 5952551 w 6226010"/>
              <a:gd name="connsiteY4836" fmla="*/ 2055176 h 5756219"/>
              <a:gd name="connsiteX4837" fmla="*/ 5965121 w 6226010"/>
              <a:gd name="connsiteY4837" fmla="*/ 2057216 h 5756219"/>
              <a:gd name="connsiteX4838" fmla="*/ 5961724 w 6226010"/>
              <a:gd name="connsiteY4838" fmla="*/ 2066726 h 5756219"/>
              <a:gd name="connsiteX4839" fmla="*/ 5958178 w 6226010"/>
              <a:gd name="connsiteY4839" fmla="*/ 2071240 h 5756219"/>
              <a:gd name="connsiteX4840" fmla="*/ 5954930 w 6226010"/>
              <a:gd name="connsiteY4840" fmla="*/ 2059593 h 5756219"/>
              <a:gd name="connsiteX4841" fmla="*/ 5952055 w 6226010"/>
              <a:gd name="connsiteY4841" fmla="*/ 2055246 h 5756219"/>
              <a:gd name="connsiteX4842" fmla="*/ 5948680 w 6226010"/>
              <a:gd name="connsiteY4842" fmla="*/ 2050143 h 5756219"/>
              <a:gd name="connsiteX4843" fmla="*/ 5952055 w 6226010"/>
              <a:gd name="connsiteY4843" fmla="*/ 2055246 h 5756219"/>
              <a:gd name="connsiteX4844" fmla="*/ 5937945 w 6226010"/>
              <a:gd name="connsiteY4844" fmla="*/ 2057216 h 5756219"/>
              <a:gd name="connsiteX4845" fmla="*/ 5944144 w 6226010"/>
              <a:gd name="connsiteY4845" fmla="*/ 2050208 h 5756219"/>
              <a:gd name="connsiteX4846" fmla="*/ 5614211 w 6226010"/>
              <a:gd name="connsiteY4846" fmla="*/ 2045112 h 5756219"/>
              <a:gd name="connsiteX4847" fmla="*/ 5606398 w 6226010"/>
              <a:gd name="connsiteY4847" fmla="*/ 2046344 h 5756219"/>
              <a:gd name="connsiteX4848" fmla="*/ 5706949 w 6226010"/>
              <a:gd name="connsiteY4848" fmla="*/ 2127873 h 5756219"/>
              <a:gd name="connsiteX4849" fmla="*/ 5701514 w 6226010"/>
              <a:gd name="connsiteY4849" fmla="*/ 2141460 h 5756219"/>
              <a:gd name="connsiteX4850" fmla="*/ 5791195 w 6226010"/>
              <a:gd name="connsiteY4850" fmla="*/ 2168636 h 5756219"/>
              <a:gd name="connsiteX4851" fmla="*/ 5712384 w 6226010"/>
              <a:gd name="connsiteY4851" fmla="*/ 2100697 h 5756219"/>
              <a:gd name="connsiteX4852" fmla="*/ 5720537 w 6226010"/>
              <a:gd name="connsiteY4852" fmla="*/ 2078956 h 5756219"/>
              <a:gd name="connsiteX4853" fmla="*/ 5753148 w 6226010"/>
              <a:gd name="connsiteY4853" fmla="*/ 2106132 h 5756219"/>
              <a:gd name="connsiteX4854" fmla="*/ 5685208 w 6226010"/>
              <a:gd name="connsiteY4854" fmla="*/ 2076238 h 5756219"/>
              <a:gd name="connsiteX4855" fmla="*/ 5698796 w 6226010"/>
              <a:gd name="connsiteY4855" fmla="*/ 2100697 h 5756219"/>
              <a:gd name="connsiteX4856" fmla="*/ 5655315 w 6226010"/>
              <a:gd name="connsiteY4856" fmla="*/ 2070804 h 5756219"/>
              <a:gd name="connsiteX4857" fmla="*/ 5617268 w 6226010"/>
              <a:gd name="connsiteY4857" fmla="*/ 2065368 h 5756219"/>
              <a:gd name="connsiteX4858" fmla="*/ 5614211 w 6226010"/>
              <a:gd name="connsiteY4858" fmla="*/ 2045112 h 5756219"/>
              <a:gd name="connsiteX4859" fmla="*/ 5926419 w 6226010"/>
              <a:gd name="connsiteY4859" fmla="*/ 2029859 h 5756219"/>
              <a:gd name="connsiteX4860" fmla="*/ 5929792 w 6226010"/>
              <a:gd name="connsiteY4860" fmla="*/ 2038191 h 5756219"/>
              <a:gd name="connsiteX4861" fmla="*/ 5942340 w 6226010"/>
              <a:gd name="connsiteY4861" fmla="*/ 2042896 h 5756219"/>
              <a:gd name="connsiteX4862" fmla="*/ 5939643 w 6226010"/>
              <a:gd name="connsiteY4862" fmla="*/ 2044306 h 5756219"/>
              <a:gd name="connsiteX4863" fmla="*/ 5913486 w 6226010"/>
              <a:gd name="connsiteY4863" fmla="*/ 2035474 h 5756219"/>
              <a:gd name="connsiteX4864" fmla="*/ 5919601 w 6226010"/>
              <a:gd name="connsiteY4864" fmla="*/ 2030676 h 5756219"/>
              <a:gd name="connsiteX4865" fmla="*/ 5024833 w 6226010"/>
              <a:gd name="connsiteY4865" fmla="*/ 2027321 h 5756219"/>
              <a:gd name="connsiteX4866" fmla="*/ 5030268 w 6226010"/>
              <a:gd name="connsiteY4866" fmla="*/ 2038191 h 5756219"/>
              <a:gd name="connsiteX4867" fmla="*/ 5027550 w 6226010"/>
              <a:gd name="connsiteY4867" fmla="*/ 2027321 h 5756219"/>
              <a:gd name="connsiteX4868" fmla="*/ 5913886 w 6226010"/>
              <a:gd name="connsiteY4868" fmla="*/ 2024824 h 5756219"/>
              <a:gd name="connsiteX4869" fmla="*/ 5916204 w 6226010"/>
              <a:gd name="connsiteY4869" fmla="*/ 2030039 h 5756219"/>
              <a:gd name="connsiteX4870" fmla="*/ 5913274 w 6226010"/>
              <a:gd name="connsiteY4870" fmla="*/ 2028808 h 5756219"/>
              <a:gd name="connsiteX4871" fmla="*/ 5912268 w 6226010"/>
              <a:gd name="connsiteY4871" fmla="*/ 2026744 h 5756219"/>
              <a:gd name="connsiteX4872" fmla="*/ 5959685 w 6226010"/>
              <a:gd name="connsiteY4872" fmla="*/ 2024604 h 5756219"/>
              <a:gd name="connsiteX4873" fmla="*/ 5967838 w 6226010"/>
              <a:gd name="connsiteY4873" fmla="*/ 2049062 h 5756219"/>
              <a:gd name="connsiteX4874" fmla="*/ 5952892 w 6226010"/>
              <a:gd name="connsiteY4874" fmla="*/ 2050081 h 5756219"/>
              <a:gd name="connsiteX4875" fmla="*/ 5948680 w 6226010"/>
              <a:gd name="connsiteY4875" fmla="*/ 2050143 h 5756219"/>
              <a:gd name="connsiteX4876" fmla="*/ 5944399 w 6226010"/>
              <a:gd name="connsiteY4876" fmla="*/ 2043670 h 5756219"/>
              <a:gd name="connsiteX4877" fmla="*/ 5942340 w 6226010"/>
              <a:gd name="connsiteY4877" fmla="*/ 2042896 h 5756219"/>
              <a:gd name="connsiteX4878" fmla="*/ 5953613 w 6226010"/>
              <a:gd name="connsiteY4878" fmla="*/ 2037003 h 5756219"/>
              <a:gd name="connsiteX4879" fmla="*/ 5959685 w 6226010"/>
              <a:gd name="connsiteY4879" fmla="*/ 2024604 h 5756219"/>
              <a:gd name="connsiteX4880" fmla="*/ 5530305 w 6226010"/>
              <a:gd name="connsiteY4880" fmla="*/ 2019508 h 5756219"/>
              <a:gd name="connsiteX4881" fmla="*/ 5508565 w 6226010"/>
              <a:gd name="connsiteY4881" fmla="*/ 2027321 h 5756219"/>
              <a:gd name="connsiteX4882" fmla="*/ 5519435 w 6226010"/>
              <a:gd name="connsiteY4882" fmla="*/ 2057216 h 5756219"/>
              <a:gd name="connsiteX4883" fmla="*/ 5535741 w 6226010"/>
              <a:gd name="connsiteY4883" fmla="*/ 2049062 h 5756219"/>
              <a:gd name="connsiteX4884" fmla="*/ 5527588 w 6226010"/>
              <a:gd name="connsiteY4884" fmla="*/ 2038191 h 5756219"/>
              <a:gd name="connsiteX4885" fmla="*/ 5543893 w 6226010"/>
              <a:gd name="connsiteY4885" fmla="*/ 2030039 h 5756219"/>
              <a:gd name="connsiteX4886" fmla="*/ 5530305 w 6226010"/>
              <a:gd name="connsiteY4886" fmla="*/ 2019508 h 5756219"/>
              <a:gd name="connsiteX4887" fmla="*/ 5927457 w 6226010"/>
              <a:gd name="connsiteY4887" fmla="*/ 2017937 h 5756219"/>
              <a:gd name="connsiteX4888" fmla="*/ 5937945 w 6226010"/>
              <a:gd name="connsiteY4888" fmla="*/ 2021886 h 5756219"/>
              <a:gd name="connsiteX4889" fmla="*/ 5927754 w 6226010"/>
              <a:gd name="connsiteY4889" fmla="*/ 2029699 h 5756219"/>
              <a:gd name="connsiteX4890" fmla="*/ 5926419 w 6226010"/>
              <a:gd name="connsiteY4890" fmla="*/ 2029859 h 5756219"/>
              <a:gd name="connsiteX4891" fmla="*/ 5924017 w 6226010"/>
              <a:gd name="connsiteY4891" fmla="*/ 2023924 h 5756219"/>
              <a:gd name="connsiteX4892" fmla="*/ 5920872 w 6226010"/>
              <a:gd name="connsiteY4892" fmla="*/ 2019822 h 5756219"/>
              <a:gd name="connsiteX4893" fmla="*/ 5916204 w 6226010"/>
              <a:gd name="connsiteY4893" fmla="*/ 2013733 h 5756219"/>
              <a:gd name="connsiteX4894" fmla="*/ 5920872 w 6226010"/>
              <a:gd name="connsiteY4894" fmla="*/ 2019822 h 5756219"/>
              <a:gd name="connsiteX4895" fmla="*/ 5917223 w 6226010"/>
              <a:gd name="connsiteY4895" fmla="*/ 2020867 h 5756219"/>
              <a:gd name="connsiteX4896" fmla="*/ 5913886 w 6226010"/>
              <a:gd name="connsiteY4896" fmla="*/ 2024824 h 5756219"/>
              <a:gd name="connsiteX4897" fmla="*/ 5912127 w 6226010"/>
              <a:gd name="connsiteY4897" fmla="*/ 2020867 h 5756219"/>
              <a:gd name="connsiteX4898" fmla="*/ 5916204 w 6226010"/>
              <a:gd name="connsiteY4898" fmla="*/ 2013733 h 5756219"/>
              <a:gd name="connsiteX4899" fmla="*/ 5334639 w 6226010"/>
              <a:gd name="connsiteY4899" fmla="*/ 2011016 h 5756219"/>
              <a:gd name="connsiteX4900" fmla="*/ 5364532 w 6226010"/>
              <a:gd name="connsiteY4900" fmla="*/ 2019168 h 5756219"/>
              <a:gd name="connsiteX4901" fmla="*/ 5416167 w 6226010"/>
              <a:gd name="connsiteY4901" fmla="*/ 2036493 h 5756219"/>
              <a:gd name="connsiteX4902" fmla="*/ 5429537 w 6226010"/>
              <a:gd name="connsiteY4902" fmla="*/ 2041950 h 5756219"/>
              <a:gd name="connsiteX4903" fmla="*/ 5432472 w 6226010"/>
              <a:gd name="connsiteY4903" fmla="*/ 2043627 h 5756219"/>
              <a:gd name="connsiteX4904" fmla="*/ 5358757 w 6226010"/>
              <a:gd name="connsiteY4904" fmla="*/ 2025622 h 5756219"/>
              <a:gd name="connsiteX4905" fmla="*/ 5323565 w 6226010"/>
              <a:gd name="connsiteY4905" fmla="*/ 2018768 h 5756219"/>
              <a:gd name="connsiteX4906" fmla="*/ 5432472 w 6226010"/>
              <a:gd name="connsiteY4906" fmla="*/ 2008298 h 5756219"/>
              <a:gd name="connsiteX4907" fmla="*/ 5440625 w 6226010"/>
              <a:gd name="connsiteY4907" fmla="*/ 2035474 h 5756219"/>
              <a:gd name="connsiteX4908" fmla="*/ 5459648 w 6226010"/>
              <a:gd name="connsiteY4908" fmla="*/ 2016451 h 5756219"/>
              <a:gd name="connsiteX4909" fmla="*/ 5432472 w 6226010"/>
              <a:gd name="connsiteY4909" fmla="*/ 2008298 h 5756219"/>
              <a:gd name="connsiteX4910" fmla="*/ 5696079 w 6226010"/>
              <a:gd name="connsiteY4910" fmla="*/ 2005580 h 5756219"/>
              <a:gd name="connsiteX4911" fmla="*/ 5649879 w 6226010"/>
              <a:gd name="connsiteY4911" fmla="*/ 2021886 h 5756219"/>
              <a:gd name="connsiteX4912" fmla="*/ 5696079 w 6226010"/>
              <a:gd name="connsiteY4912" fmla="*/ 2038191 h 5756219"/>
              <a:gd name="connsiteX4913" fmla="*/ 5717819 w 6226010"/>
              <a:gd name="connsiteY4913" fmla="*/ 2057216 h 5756219"/>
              <a:gd name="connsiteX4914" fmla="*/ 5739560 w 6226010"/>
              <a:gd name="connsiteY4914" fmla="*/ 2046344 h 5756219"/>
              <a:gd name="connsiteX4915" fmla="*/ 5696079 w 6226010"/>
              <a:gd name="connsiteY4915" fmla="*/ 2005580 h 5756219"/>
              <a:gd name="connsiteX4916" fmla="*/ 2296367 w 6226010"/>
              <a:gd name="connsiteY4916" fmla="*/ 2005580 h 5756219"/>
              <a:gd name="connsiteX4917" fmla="*/ 2296367 w 6226010"/>
              <a:gd name="connsiteY4917" fmla="*/ 2027321 h 5756219"/>
              <a:gd name="connsiteX4918" fmla="*/ 2307237 w 6226010"/>
              <a:gd name="connsiteY4918" fmla="*/ 2021886 h 5756219"/>
              <a:gd name="connsiteX4919" fmla="*/ 2307237 w 6226010"/>
              <a:gd name="connsiteY4919" fmla="*/ 2013733 h 5756219"/>
              <a:gd name="connsiteX4920" fmla="*/ 2271909 w 6226010"/>
              <a:gd name="connsiteY4920" fmla="*/ 2002863 h 5756219"/>
              <a:gd name="connsiteX4921" fmla="*/ 2263756 w 6226010"/>
              <a:gd name="connsiteY4921" fmla="*/ 2011016 h 5756219"/>
              <a:gd name="connsiteX4922" fmla="*/ 2266474 w 6226010"/>
              <a:gd name="connsiteY4922" fmla="*/ 2021886 h 5756219"/>
              <a:gd name="connsiteX4923" fmla="*/ 2274626 w 6226010"/>
              <a:gd name="connsiteY4923" fmla="*/ 2027321 h 5756219"/>
              <a:gd name="connsiteX4924" fmla="*/ 5505847 w 6226010"/>
              <a:gd name="connsiteY4924" fmla="*/ 2000145 h 5756219"/>
              <a:gd name="connsiteX4925" fmla="*/ 5500412 w 6226010"/>
              <a:gd name="connsiteY4925" fmla="*/ 2011016 h 5756219"/>
              <a:gd name="connsiteX4926" fmla="*/ 5478671 w 6226010"/>
              <a:gd name="connsiteY4926" fmla="*/ 2008298 h 5756219"/>
              <a:gd name="connsiteX4927" fmla="*/ 5492259 w 6226010"/>
              <a:gd name="connsiteY4927" fmla="*/ 2019168 h 5756219"/>
              <a:gd name="connsiteX4928" fmla="*/ 5470518 w 6226010"/>
              <a:gd name="connsiteY4928" fmla="*/ 2021886 h 5756219"/>
              <a:gd name="connsiteX4929" fmla="*/ 5475954 w 6226010"/>
              <a:gd name="connsiteY4929" fmla="*/ 2035474 h 5756219"/>
              <a:gd name="connsiteX4930" fmla="*/ 5527588 w 6226010"/>
              <a:gd name="connsiteY4930" fmla="*/ 2011016 h 5756219"/>
              <a:gd name="connsiteX4931" fmla="*/ 5505847 w 6226010"/>
              <a:gd name="connsiteY4931" fmla="*/ 2000145 h 5756219"/>
              <a:gd name="connsiteX4932" fmla="*/ 5884425 w 6226010"/>
              <a:gd name="connsiteY4932" fmla="*/ 1997315 h 5756219"/>
              <a:gd name="connsiteX4933" fmla="*/ 5899898 w 6226010"/>
              <a:gd name="connsiteY4933" fmla="*/ 2000145 h 5756219"/>
              <a:gd name="connsiteX4934" fmla="*/ 5909070 w 6226010"/>
              <a:gd name="connsiteY4934" fmla="*/ 2020187 h 5756219"/>
              <a:gd name="connsiteX4935" fmla="*/ 5912268 w 6226010"/>
              <a:gd name="connsiteY4935" fmla="*/ 2026744 h 5756219"/>
              <a:gd name="connsiteX4936" fmla="*/ 5902616 w 6226010"/>
              <a:gd name="connsiteY4936" fmla="*/ 2038191 h 5756219"/>
              <a:gd name="connsiteX4937" fmla="*/ 5891746 w 6226010"/>
              <a:gd name="connsiteY4937" fmla="*/ 2013733 h 5756219"/>
              <a:gd name="connsiteX4938" fmla="*/ 5902616 w 6226010"/>
              <a:gd name="connsiteY4938" fmla="*/ 2008298 h 5756219"/>
              <a:gd name="connsiteX4939" fmla="*/ 5787458 w 6226010"/>
              <a:gd name="connsiteY4939" fmla="*/ 1991653 h 5756219"/>
              <a:gd name="connsiteX4940" fmla="*/ 5766736 w 6226010"/>
              <a:gd name="connsiteY4940" fmla="*/ 2005580 h 5756219"/>
              <a:gd name="connsiteX4941" fmla="*/ 5810218 w 6226010"/>
              <a:gd name="connsiteY4941" fmla="*/ 2008298 h 5756219"/>
              <a:gd name="connsiteX4942" fmla="*/ 5787458 w 6226010"/>
              <a:gd name="connsiteY4942" fmla="*/ 1991653 h 5756219"/>
              <a:gd name="connsiteX4943" fmla="*/ 5623510 w 6226010"/>
              <a:gd name="connsiteY4943" fmla="*/ 1981971 h 5756219"/>
              <a:gd name="connsiteX4944" fmla="*/ 5611833 w 6226010"/>
              <a:gd name="connsiteY4944" fmla="*/ 1983840 h 5756219"/>
              <a:gd name="connsiteX4945" fmla="*/ 5617268 w 6226010"/>
              <a:gd name="connsiteY4945" fmla="*/ 2011016 h 5756219"/>
              <a:gd name="connsiteX4946" fmla="*/ 5652597 w 6226010"/>
              <a:gd name="connsiteY4946" fmla="*/ 2000145 h 5756219"/>
              <a:gd name="connsiteX4947" fmla="*/ 5649879 w 6226010"/>
              <a:gd name="connsiteY4947" fmla="*/ 1986557 h 5756219"/>
              <a:gd name="connsiteX4948" fmla="*/ 5623510 w 6226010"/>
              <a:gd name="connsiteY4948" fmla="*/ 1981971 h 5756219"/>
              <a:gd name="connsiteX4949" fmla="*/ 5472217 w 6226010"/>
              <a:gd name="connsiteY4949" fmla="*/ 1975348 h 5756219"/>
              <a:gd name="connsiteX4950" fmla="*/ 5456930 w 6226010"/>
              <a:gd name="connsiteY4950" fmla="*/ 1975687 h 5756219"/>
              <a:gd name="connsiteX4951" fmla="*/ 5470518 w 6226010"/>
              <a:gd name="connsiteY4951" fmla="*/ 2000145 h 5756219"/>
              <a:gd name="connsiteX4952" fmla="*/ 5481389 w 6226010"/>
              <a:gd name="connsiteY4952" fmla="*/ 1989275 h 5756219"/>
              <a:gd name="connsiteX4953" fmla="*/ 5472217 w 6226010"/>
              <a:gd name="connsiteY4953" fmla="*/ 1975348 h 5756219"/>
              <a:gd name="connsiteX4954" fmla="*/ 883218 w 6226010"/>
              <a:gd name="connsiteY4954" fmla="*/ 1967534 h 5756219"/>
              <a:gd name="connsiteX4955" fmla="*/ 861477 w 6226010"/>
              <a:gd name="connsiteY4955" fmla="*/ 1975687 h 5756219"/>
              <a:gd name="connsiteX4956" fmla="*/ 861477 w 6226010"/>
              <a:gd name="connsiteY4956" fmla="*/ 2008298 h 5756219"/>
              <a:gd name="connsiteX4957" fmla="*/ 831584 w 6226010"/>
              <a:gd name="connsiteY4957" fmla="*/ 2011016 h 5756219"/>
              <a:gd name="connsiteX4958" fmla="*/ 812560 w 6226010"/>
              <a:gd name="connsiteY4958" fmla="*/ 1972969 h 5756219"/>
              <a:gd name="connsiteX4959" fmla="*/ 845172 w 6226010"/>
              <a:gd name="connsiteY4959" fmla="*/ 2117003 h 5756219"/>
              <a:gd name="connsiteX4960" fmla="*/ 796255 w 6226010"/>
              <a:gd name="connsiteY4960" fmla="*/ 2174071 h 5756219"/>
              <a:gd name="connsiteX4961" fmla="*/ 817996 w 6226010"/>
              <a:gd name="connsiteY4961" fmla="*/ 2193094 h 5756219"/>
              <a:gd name="connsiteX4962" fmla="*/ 785385 w 6226010"/>
              <a:gd name="connsiteY4962" fmla="*/ 2217554 h 5756219"/>
              <a:gd name="connsiteX4963" fmla="*/ 891371 w 6226010"/>
              <a:gd name="connsiteY4963" fmla="*/ 2225705 h 5756219"/>
              <a:gd name="connsiteX4964" fmla="*/ 834301 w 6226010"/>
              <a:gd name="connsiteY4964" fmla="*/ 2198531 h 5756219"/>
              <a:gd name="connsiteX4965" fmla="*/ 837019 w 6226010"/>
              <a:gd name="connsiteY4965" fmla="*/ 2157767 h 5756219"/>
              <a:gd name="connsiteX4966" fmla="*/ 864195 w 6226010"/>
              <a:gd name="connsiteY4966" fmla="*/ 2152332 h 5756219"/>
              <a:gd name="connsiteX4967" fmla="*/ 907676 w 6226010"/>
              <a:gd name="connsiteY4967" fmla="*/ 2209400 h 5756219"/>
              <a:gd name="connsiteX4968" fmla="*/ 904959 w 6226010"/>
              <a:gd name="connsiteY4968" fmla="*/ 2179506 h 5756219"/>
              <a:gd name="connsiteX4969" fmla="*/ 858760 w 6226010"/>
              <a:gd name="connsiteY4969" fmla="*/ 2133307 h 5756219"/>
              <a:gd name="connsiteX4970" fmla="*/ 858760 w 6226010"/>
              <a:gd name="connsiteY4970" fmla="*/ 2130590 h 5756219"/>
              <a:gd name="connsiteX4971" fmla="*/ 894088 w 6226010"/>
              <a:gd name="connsiteY4971" fmla="*/ 2125155 h 5756219"/>
              <a:gd name="connsiteX4972" fmla="*/ 913111 w 6226010"/>
              <a:gd name="connsiteY4972" fmla="*/ 2013733 h 5756219"/>
              <a:gd name="connsiteX4973" fmla="*/ 883218 w 6226010"/>
              <a:gd name="connsiteY4973" fmla="*/ 1967534 h 5756219"/>
              <a:gd name="connsiteX4974" fmla="*/ 5546611 w 6226010"/>
              <a:gd name="connsiteY4974" fmla="*/ 1961887 h 5756219"/>
              <a:gd name="connsiteX4975" fmla="*/ 5535741 w 6226010"/>
              <a:gd name="connsiteY4975" fmla="*/ 1964817 h 5756219"/>
              <a:gd name="connsiteX4976" fmla="*/ 5571069 w 6226010"/>
              <a:gd name="connsiteY4976" fmla="*/ 1972969 h 5756219"/>
              <a:gd name="connsiteX4977" fmla="*/ 5546611 w 6226010"/>
              <a:gd name="connsiteY4977" fmla="*/ 1961887 h 5756219"/>
              <a:gd name="connsiteX4978" fmla="*/ 5634240 w 6226010"/>
              <a:gd name="connsiteY4978" fmla="*/ 1937503 h 5756219"/>
              <a:gd name="connsiteX4979" fmla="*/ 5633774 w 6226010"/>
              <a:gd name="connsiteY4979" fmla="*/ 1938271 h 5756219"/>
              <a:gd name="connsiteX4980" fmla="*/ 5633574 w 6226010"/>
              <a:gd name="connsiteY4980" fmla="*/ 1937641 h 5756219"/>
              <a:gd name="connsiteX4981" fmla="*/ 5570899 w 6226010"/>
              <a:gd name="connsiteY4981" fmla="*/ 1930338 h 5756219"/>
              <a:gd name="connsiteX4982" fmla="*/ 5582619 w 6226010"/>
              <a:gd name="connsiteY4982" fmla="*/ 1932885 h 5756219"/>
              <a:gd name="connsiteX4983" fmla="*/ 5592559 w 6226010"/>
              <a:gd name="connsiteY4983" fmla="*/ 1935668 h 5756219"/>
              <a:gd name="connsiteX4984" fmla="*/ 5585506 w 6226010"/>
              <a:gd name="connsiteY4984" fmla="*/ 1938575 h 5756219"/>
              <a:gd name="connsiteX4985" fmla="*/ 5575146 w 6226010"/>
              <a:gd name="connsiteY4985" fmla="*/ 1938320 h 5756219"/>
              <a:gd name="connsiteX4986" fmla="*/ 5570063 w 6226010"/>
              <a:gd name="connsiteY4986" fmla="*/ 1930696 h 5756219"/>
              <a:gd name="connsiteX4987" fmla="*/ 5651520 w 6226010"/>
              <a:gd name="connsiteY4987" fmla="*/ 1914414 h 5756219"/>
              <a:gd name="connsiteX4988" fmla="*/ 5655315 w 6226010"/>
              <a:gd name="connsiteY4988" fmla="*/ 1918617 h 5756219"/>
              <a:gd name="connsiteX4989" fmla="*/ 5648691 w 6226010"/>
              <a:gd name="connsiteY4989" fmla="*/ 1919090 h 5756219"/>
              <a:gd name="connsiteX4990" fmla="*/ 5647162 w 6226010"/>
              <a:gd name="connsiteY4990" fmla="*/ 1915900 h 5756219"/>
              <a:gd name="connsiteX4991" fmla="*/ 5667211 w 6226010"/>
              <a:gd name="connsiteY4991" fmla="*/ 1913045 h 5756219"/>
              <a:gd name="connsiteX4992" fmla="*/ 5670736 w 6226010"/>
              <a:gd name="connsiteY4992" fmla="*/ 1913753 h 5756219"/>
              <a:gd name="connsiteX4993" fmla="*/ 5668903 w 6226010"/>
              <a:gd name="connsiteY4993" fmla="*/ 1915900 h 5756219"/>
              <a:gd name="connsiteX4994" fmla="*/ 5734125 w 6226010"/>
              <a:gd name="connsiteY4994" fmla="*/ 1905029 h 5756219"/>
              <a:gd name="connsiteX4995" fmla="*/ 5739560 w 6226010"/>
              <a:gd name="connsiteY4995" fmla="*/ 1918617 h 5756219"/>
              <a:gd name="connsiteX4996" fmla="*/ 5715102 w 6226010"/>
              <a:gd name="connsiteY4996" fmla="*/ 1915900 h 5756219"/>
              <a:gd name="connsiteX4997" fmla="*/ 5682491 w 6226010"/>
              <a:gd name="connsiteY4997" fmla="*/ 1972969 h 5756219"/>
              <a:gd name="connsiteX4998" fmla="*/ 5693106 w 6226010"/>
              <a:gd name="connsiteY4998" fmla="*/ 1980952 h 5756219"/>
              <a:gd name="connsiteX4999" fmla="*/ 5696082 w 6226010"/>
              <a:gd name="connsiteY4999" fmla="*/ 1981118 h 5756219"/>
              <a:gd name="connsiteX5000" fmla="*/ 5696079 w 6226010"/>
              <a:gd name="connsiteY5000" fmla="*/ 1981122 h 5756219"/>
              <a:gd name="connsiteX5001" fmla="*/ 5696088 w 6226010"/>
              <a:gd name="connsiteY5001" fmla="*/ 1981119 h 5756219"/>
              <a:gd name="connsiteX5002" fmla="*/ 5708308 w 6226010"/>
              <a:gd name="connsiteY5002" fmla="*/ 1981801 h 5756219"/>
              <a:gd name="connsiteX5003" fmla="*/ 5720965 w 6226010"/>
              <a:gd name="connsiteY5003" fmla="*/ 1983598 h 5756219"/>
              <a:gd name="connsiteX5004" fmla="*/ 5720537 w 6226010"/>
              <a:gd name="connsiteY5004" fmla="*/ 1983840 h 5756219"/>
              <a:gd name="connsiteX5005" fmla="*/ 5721627 w 6226010"/>
              <a:gd name="connsiteY5005" fmla="*/ 1984054 h 5756219"/>
              <a:gd name="connsiteX5006" fmla="*/ 5725972 w 6226010"/>
              <a:gd name="connsiteY5006" fmla="*/ 1994710 h 5756219"/>
              <a:gd name="connsiteX5007" fmla="*/ 5761301 w 6226010"/>
              <a:gd name="connsiteY5007" fmla="*/ 1991992 h 5756219"/>
              <a:gd name="connsiteX5008" fmla="*/ 5755866 w 6226010"/>
              <a:gd name="connsiteY5008" fmla="*/ 1983840 h 5756219"/>
              <a:gd name="connsiteX5009" fmla="*/ 5736163 w 6226010"/>
              <a:gd name="connsiteY5009" fmla="*/ 1986897 h 5756219"/>
              <a:gd name="connsiteX5010" fmla="*/ 5721627 w 6226010"/>
              <a:gd name="connsiteY5010" fmla="*/ 1984054 h 5756219"/>
              <a:gd name="connsiteX5011" fmla="*/ 5721471 w 6226010"/>
              <a:gd name="connsiteY5011" fmla="*/ 1983670 h 5756219"/>
              <a:gd name="connsiteX5012" fmla="*/ 5720965 w 6226010"/>
              <a:gd name="connsiteY5012" fmla="*/ 1983598 h 5756219"/>
              <a:gd name="connsiteX5013" fmla="*/ 5728350 w 6226010"/>
              <a:gd name="connsiteY5013" fmla="*/ 1979424 h 5756219"/>
              <a:gd name="connsiteX5014" fmla="*/ 5734125 w 6226010"/>
              <a:gd name="connsiteY5014" fmla="*/ 1972969 h 5756219"/>
              <a:gd name="connsiteX5015" fmla="*/ 5747713 w 6226010"/>
              <a:gd name="connsiteY5015" fmla="*/ 1978405 h 5756219"/>
              <a:gd name="connsiteX5016" fmla="*/ 5772171 w 6226010"/>
              <a:gd name="connsiteY5016" fmla="*/ 1953946 h 5756219"/>
              <a:gd name="connsiteX5017" fmla="*/ 5769454 w 6226010"/>
              <a:gd name="connsiteY5017" fmla="*/ 1945793 h 5756219"/>
              <a:gd name="connsiteX5018" fmla="*/ 5755866 w 6226010"/>
              <a:gd name="connsiteY5018" fmla="*/ 1948511 h 5756219"/>
              <a:gd name="connsiteX5019" fmla="*/ 5758583 w 6226010"/>
              <a:gd name="connsiteY5019" fmla="*/ 1967534 h 5756219"/>
              <a:gd name="connsiteX5020" fmla="*/ 5712724 w 6226010"/>
              <a:gd name="connsiteY5020" fmla="*/ 1974796 h 5756219"/>
              <a:gd name="connsiteX5021" fmla="*/ 5696088 w 6226010"/>
              <a:gd name="connsiteY5021" fmla="*/ 1981119 h 5756219"/>
              <a:gd name="connsiteX5022" fmla="*/ 5696082 w 6226010"/>
              <a:gd name="connsiteY5022" fmla="*/ 1981118 h 5756219"/>
              <a:gd name="connsiteX5023" fmla="*/ 5710686 w 6226010"/>
              <a:gd name="connsiteY5023" fmla="*/ 1963458 h 5756219"/>
              <a:gd name="connsiteX5024" fmla="*/ 5723255 w 6226010"/>
              <a:gd name="connsiteY5024" fmla="*/ 1945793 h 5756219"/>
              <a:gd name="connsiteX5025" fmla="*/ 5712384 w 6226010"/>
              <a:gd name="connsiteY5025" fmla="*/ 1937641 h 5756219"/>
              <a:gd name="connsiteX5026" fmla="*/ 5750431 w 6226010"/>
              <a:gd name="connsiteY5026" fmla="*/ 1910465 h 5756219"/>
              <a:gd name="connsiteX5027" fmla="*/ 5734125 w 6226010"/>
              <a:gd name="connsiteY5027" fmla="*/ 1905029 h 5756219"/>
              <a:gd name="connsiteX5028" fmla="*/ 5684904 w 6226010"/>
              <a:gd name="connsiteY5028" fmla="*/ 1898326 h 5756219"/>
              <a:gd name="connsiteX5029" fmla="*/ 5680792 w 6226010"/>
              <a:gd name="connsiteY5029" fmla="*/ 1901972 h 5756219"/>
              <a:gd name="connsiteX5030" fmla="*/ 5674879 w 6226010"/>
              <a:gd name="connsiteY5030" fmla="*/ 1908899 h 5756219"/>
              <a:gd name="connsiteX5031" fmla="*/ 5671620 w 6226010"/>
              <a:gd name="connsiteY5031" fmla="*/ 1905029 h 5756219"/>
              <a:gd name="connsiteX5032" fmla="*/ 2337132 w 6226010"/>
              <a:gd name="connsiteY5032" fmla="*/ 1896878 h 5756219"/>
              <a:gd name="connsiteX5033" fmla="*/ 2364308 w 6226010"/>
              <a:gd name="connsiteY5033" fmla="*/ 1913182 h 5756219"/>
              <a:gd name="connsiteX5034" fmla="*/ 2358873 w 6226010"/>
              <a:gd name="connsiteY5034" fmla="*/ 1896878 h 5756219"/>
              <a:gd name="connsiteX5035" fmla="*/ 2228427 w 6226010"/>
              <a:gd name="connsiteY5035" fmla="*/ 1896878 h 5756219"/>
              <a:gd name="connsiteX5036" fmla="*/ 2252886 w 6226010"/>
              <a:gd name="connsiteY5036" fmla="*/ 1962099 h 5756219"/>
              <a:gd name="connsiteX5037" fmla="*/ 2266474 w 6226010"/>
              <a:gd name="connsiteY5037" fmla="*/ 1989275 h 5756219"/>
              <a:gd name="connsiteX5038" fmla="*/ 2288214 w 6226010"/>
              <a:gd name="connsiteY5038" fmla="*/ 1964817 h 5756219"/>
              <a:gd name="connsiteX5039" fmla="*/ 2290932 w 6226010"/>
              <a:gd name="connsiteY5039" fmla="*/ 1964817 h 5756219"/>
              <a:gd name="connsiteX5040" fmla="*/ 2307237 w 6226010"/>
              <a:gd name="connsiteY5040" fmla="*/ 1956664 h 5756219"/>
              <a:gd name="connsiteX5041" fmla="*/ 2290932 w 6226010"/>
              <a:gd name="connsiteY5041" fmla="*/ 1951229 h 5756219"/>
              <a:gd name="connsiteX5042" fmla="*/ 2299085 w 6226010"/>
              <a:gd name="connsiteY5042" fmla="*/ 1934923 h 5756219"/>
              <a:gd name="connsiteX5043" fmla="*/ 2274626 w 6226010"/>
              <a:gd name="connsiteY5043" fmla="*/ 1926770 h 5756219"/>
              <a:gd name="connsiteX5044" fmla="*/ 2282779 w 6226010"/>
              <a:gd name="connsiteY5044" fmla="*/ 1905029 h 5756219"/>
              <a:gd name="connsiteX5045" fmla="*/ 2326262 w 6226010"/>
              <a:gd name="connsiteY5045" fmla="*/ 1905029 h 5756219"/>
              <a:gd name="connsiteX5046" fmla="*/ 2301802 w 6226010"/>
              <a:gd name="connsiteY5046" fmla="*/ 1902312 h 5756219"/>
              <a:gd name="connsiteX5047" fmla="*/ 2309955 w 6226010"/>
              <a:gd name="connsiteY5047" fmla="*/ 1896878 h 5756219"/>
              <a:gd name="connsiteX5048" fmla="*/ 1312598 w 6226010"/>
              <a:gd name="connsiteY5048" fmla="*/ 1896878 h 5756219"/>
              <a:gd name="connsiteX5049" fmla="*/ 1328903 w 6226010"/>
              <a:gd name="connsiteY5049" fmla="*/ 1921335 h 5756219"/>
              <a:gd name="connsiteX5050" fmla="*/ 1334339 w 6226010"/>
              <a:gd name="connsiteY5050" fmla="*/ 1896878 h 5756219"/>
              <a:gd name="connsiteX5051" fmla="*/ 1350644 w 6226010"/>
              <a:gd name="connsiteY5051" fmla="*/ 1894159 h 5756219"/>
              <a:gd name="connsiteX5052" fmla="*/ 1353362 w 6226010"/>
              <a:gd name="connsiteY5052" fmla="*/ 1899594 h 5756219"/>
              <a:gd name="connsiteX5053" fmla="*/ 1348833 w 6226010"/>
              <a:gd name="connsiteY5053" fmla="*/ 1923149 h 5756219"/>
              <a:gd name="connsiteX5054" fmla="*/ 1346569 w 6226010"/>
              <a:gd name="connsiteY5054" fmla="*/ 1929486 h 5756219"/>
              <a:gd name="connsiteX5055" fmla="*/ 1337056 w 6226010"/>
              <a:gd name="connsiteY5055" fmla="*/ 1948511 h 5756219"/>
              <a:gd name="connsiteX5056" fmla="*/ 1339774 w 6226010"/>
              <a:gd name="connsiteY5056" fmla="*/ 1948511 h 5756219"/>
              <a:gd name="connsiteX5057" fmla="*/ 1346569 w 6226010"/>
              <a:gd name="connsiteY5057" fmla="*/ 1929486 h 5756219"/>
              <a:gd name="connsiteX5058" fmla="*/ 1348267 w 6226010"/>
              <a:gd name="connsiteY5058" fmla="*/ 1926091 h 5756219"/>
              <a:gd name="connsiteX5059" fmla="*/ 1348833 w 6226010"/>
              <a:gd name="connsiteY5059" fmla="*/ 1923149 h 5756219"/>
              <a:gd name="connsiteX5060" fmla="*/ 1353362 w 6226010"/>
              <a:gd name="connsiteY5060" fmla="*/ 1910465 h 5756219"/>
              <a:gd name="connsiteX5061" fmla="*/ 1366950 w 6226010"/>
              <a:gd name="connsiteY5061" fmla="*/ 1907747 h 5756219"/>
              <a:gd name="connsiteX5062" fmla="*/ 1366950 w 6226010"/>
              <a:gd name="connsiteY5062" fmla="*/ 1894159 h 5756219"/>
              <a:gd name="connsiteX5063" fmla="*/ 5060162 w 6226010"/>
              <a:gd name="connsiteY5063" fmla="*/ 1888724 h 5756219"/>
              <a:gd name="connsiteX5064" fmla="*/ 5060162 w 6226010"/>
              <a:gd name="connsiteY5064" fmla="*/ 1918617 h 5756219"/>
              <a:gd name="connsiteX5065" fmla="*/ 5062879 w 6226010"/>
              <a:gd name="connsiteY5065" fmla="*/ 1894159 h 5756219"/>
              <a:gd name="connsiteX5066" fmla="*/ 5060162 w 6226010"/>
              <a:gd name="connsiteY5066" fmla="*/ 1888724 h 5756219"/>
              <a:gd name="connsiteX5067" fmla="*/ 5647162 w 6226010"/>
              <a:gd name="connsiteY5067" fmla="*/ 1880571 h 5756219"/>
              <a:gd name="connsiteX5068" fmla="*/ 5668903 w 6226010"/>
              <a:gd name="connsiteY5068" fmla="*/ 1888724 h 5756219"/>
              <a:gd name="connsiteX5069" fmla="*/ 5658032 w 6226010"/>
              <a:gd name="connsiteY5069" fmla="*/ 1899594 h 5756219"/>
              <a:gd name="connsiteX5070" fmla="*/ 5663468 w 6226010"/>
              <a:gd name="connsiteY5070" fmla="*/ 1906728 h 5756219"/>
              <a:gd name="connsiteX5071" fmla="*/ 5667211 w 6226010"/>
              <a:gd name="connsiteY5071" fmla="*/ 1913045 h 5756219"/>
              <a:gd name="connsiteX5072" fmla="*/ 5659858 w 6226010"/>
              <a:gd name="connsiteY5072" fmla="*/ 1911569 h 5756219"/>
              <a:gd name="connsiteX5073" fmla="*/ 5651520 w 6226010"/>
              <a:gd name="connsiteY5073" fmla="*/ 1914414 h 5756219"/>
              <a:gd name="connsiteX5074" fmla="*/ 5649412 w 6226010"/>
              <a:gd name="connsiteY5074" fmla="*/ 1912078 h 5756219"/>
              <a:gd name="connsiteX5075" fmla="*/ 5619986 w 6226010"/>
              <a:gd name="connsiteY5075" fmla="*/ 1915900 h 5756219"/>
              <a:gd name="connsiteX5076" fmla="*/ 5647162 w 6226010"/>
              <a:gd name="connsiteY5076" fmla="*/ 1880571 h 5756219"/>
              <a:gd name="connsiteX5077" fmla="*/ 918547 w 6226010"/>
              <a:gd name="connsiteY5077" fmla="*/ 1856113 h 5756219"/>
              <a:gd name="connsiteX5078" fmla="*/ 902241 w 6226010"/>
              <a:gd name="connsiteY5078" fmla="*/ 1913182 h 5756219"/>
              <a:gd name="connsiteX5079" fmla="*/ 929417 w 6226010"/>
              <a:gd name="connsiteY5079" fmla="*/ 1905029 h 5756219"/>
              <a:gd name="connsiteX5080" fmla="*/ 921264 w 6226010"/>
              <a:gd name="connsiteY5080" fmla="*/ 1858830 h 5756219"/>
              <a:gd name="connsiteX5081" fmla="*/ 5046574 w 6226010"/>
              <a:gd name="connsiteY5081" fmla="*/ 1845242 h 5756219"/>
              <a:gd name="connsiteX5082" fmla="*/ 5076467 w 6226010"/>
              <a:gd name="connsiteY5082" fmla="*/ 1858830 h 5756219"/>
              <a:gd name="connsiteX5083" fmla="*/ 5068314 w 6226010"/>
              <a:gd name="connsiteY5083" fmla="*/ 1880571 h 5756219"/>
              <a:gd name="connsiteX5084" fmla="*/ 5052009 w 6226010"/>
              <a:gd name="connsiteY5084" fmla="*/ 1861548 h 5756219"/>
              <a:gd name="connsiteX5085" fmla="*/ 5046574 w 6226010"/>
              <a:gd name="connsiteY5085" fmla="*/ 1869701 h 5756219"/>
              <a:gd name="connsiteX5086" fmla="*/ 5049291 w 6226010"/>
              <a:gd name="connsiteY5086" fmla="*/ 1866984 h 5756219"/>
              <a:gd name="connsiteX5087" fmla="*/ 5060162 w 6226010"/>
              <a:gd name="connsiteY5087" fmla="*/ 1880571 h 5756219"/>
              <a:gd name="connsiteX5088" fmla="*/ 5076467 w 6226010"/>
              <a:gd name="connsiteY5088" fmla="*/ 1891441 h 5756219"/>
              <a:gd name="connsiteX5089" fmla="*/ 5046574 w 6226010"/>
              <a:gd name="connsiteY5089" fmla="*/ 1845242 h 5756219"/>
              <a:gd name="connsiteX5090" fmla="*/ 5725972 w 6226010"/>
              <a:gd name="connsiteY5090" fmla="*/ 1842186 h 5756219"/>
              <a:gd name="connsiteX5091" fmla="*/ 5726459 w 6226010"/>
              <a:gd name="connsiteY5091" fmla="*/ 1842566 h 5756219"/>
              <a:gd name="connsiteX5092" fmla="*/ 5715102 w 6226010"/>
              <a:gd name="connsiteY5092" fmla="*/ 1850678 h 5756219"/>
              <a:gd name="connsiteX5093" fmla="*/ 5711648 w 6226010"/>
              <a:gd name="connsiteY5093" fmla="*/ 1846534 h 5756219"/>
              <a:gd name="connsiteX5094" fmla="*/ 5193324 w 6226010"/>
              <a:gd name="connsiteY5094" fmla="*/ 1780020 h 5756219"/>
              <a:gd name="connsiteX5095" fmla="*/ 5109078 w 6226010"/>
              <a:gd name="connsiteY5095" fmla="*/ 1834372 h 5756219"/>
              <a:gd name="connsiteX5096" fmla="*/ 5122666 w 6226010"/>
              <a:gd name="connsiteY5096" fmla="*/ 1877853 h 5756219"/>
              <a:gd name="connsiteX5097" fmla="*/ 5106361 w 6226010"/>
              <a:gd name="connsiteY5097" fmla="*/ 1858830 h 5756219"/>
              <a:gd name="connsiteX5098" fmla="*/ 5117231 w 6226010"/>
              <a:gd name="connsiteY5098" fmla="*/ 1880571 h 5756219"/>
              <a:gd name="connsiteX5099" fmla="*/ 5174300 w 6226010"/>
              <a:gd name="connsiteY5099" fmla="*/ 1886006 h 5756219"/>
              <a:gd name="connsiteX5100" fmla="*/ 5185171 w 6226010"/>
              <a:gd name="connsiteY5100" fmla="*/ 1875136 h 5756219"/>
              <a:gd name="connsiteX5101" fmla="*/ 5185171 w 6226010"/>
              <a:gd name="connsiteY5101" fmla="*/ 1910465 h 5756219"/>
              <a:gd name="connsiteX5102" fmla="*/ 5179736 w 6226010"/>
              <a:gd name="connsiteY5102" fmla="*/ 1945793 h 5756219"/>
              <a:gd name="connsiteX5103" fmla="*/ 5147124 w 6226010"/>
              <a:gd name="connsiteY5103" fmla="*/ 1913182 h 5756219"/>
              <a:gd name="connsiteX5104" fmla="*/ 5152560 w 6226010"/>
              <a:gd name="connsiteY5104" fmla="*/ 1905029 h 5756219"/>
              <a:gd name="connsiteX5105" fmla="*/ 5100925 w 6226010"/>
              <a:gd name="connsiteY5105" fmla="*/ 1877853 h 5756219"/>
              <a:gd name="connsiteX5106" fmla="*/ 5065597 w 6226010"/>
              <a:gd name="connsiteY5106" fmla="*/ 1948511 h 5756219"/>
              <a:gd name="connsiteX5107" fmla="*/ 5073750 w 6226010"/>
              <a:gd name="connsiteY5107" fmla="*/ 1959381 h 5756219"/>
              <a:gd name="connsiteX5108" fmla="*/ 5060162 w 6226010"/>
              <a:gd name="connsiteY5108" fmla="*/ 1962099 h 5756219"/>
              <a:gd name="connsiteX5109" fmla="*/ 5049291 w 6226010"/>
              <a:gd name="connsiteY5109" fmla="*/ 2024604 h 5756219"/>
              <a:gd name="connsiteX5110" fmla="*/ 5079185 w 6226010"/>
              <a:gd name="connsiteY5110" fmla="*/ 2032756 h 5756219"/>
              <a:gd name="connsiteX5111" fmla="*/ 5060162 w 6226010"/>
              <a:gd name="connsiteY5111" fmla="*/ 2019168 h 5756219"/>
              <a:gd name="connsiteX5112" fmla="*/ 5081902 w 6226010"/>
              <a:gd name="connsiteY5112" fmla="*/ 2019168 h 5756219"/>
              <a:gd name="connsiteX5113" fmla="*/ 5095490 w 6226010"/>
              <a:gd name="connsiteY5113" fmla="*/ 1994710 h 5756219"/>
              <a:gd name="connsiteX5114" fmla="*/ 5103643 w 6226010"/>
              <a:gd name="connsiteY5114" fmla="*/ 2030039 h 5756219"/>
              <a:gd name="connsiteX5115" fmla="*/ 5084620 w 6226010"/>
              <a:gd name="connsiteY5115" fmla="*/ 2032756 h 5756219"/>
              <a:gd name="connsiteX5116" fmla="*/ 5160712 w 6226010"/>
              <a:gd name="connsiteY5116" fmla="*/ 2030039 h 5756219"/>
              <a:gd name="connsiteX5117" fmla="*/ 5155277 w 6226010"/>
              <a:gd name="connsiteY5117" fmla="*/ 2016451 h 5756219"/>
              <a:gd name="connsiteX5118" fmla="*/ 5179736 w 6226010"/>
              <a:gd name="connsiteY5118" fmla="*/ 2019168 h 5756219"/>
              <a:gd name="connsiteX5119" fmla="*/ 5168865 w 6226010"/>
              <a:gd name="connsiteY5119" fmla="*/ 2000145 h 5756219"/>
              <a:gd name="connsiteX5120" fmla="*/ 5201476 w 6226010"/>
              <a:gd name="connsiteY5120" fmla="*/ 2002863 h 5756219"/>
              <a:gd name="connsiteX5121" fmla="*/ 5223217 w 6226010"/>
              <a:gd name="connsiteY5121" fmla="*/ 1975687 h 5756219"/>
              <a:gd name="connsiteX5122" fmla="*/ 5225935 w 6226010"/>
              <a:gd name="connsiteY5122" fmla="*/ 2002863 h 5756219"/>
              <a:gd name="connsiteX5123" fmla="*/ 5239523 w 6226010"/>
              <a:gd name="connsiteY5123" fmla="*/ 2005580 h 5756219"/>
              <a:gd name="connsiteX5124" fmla="*/ 5255828 w 6226010"/>
              <a:gd name="connsiteY5124" fmla="*/ 1981122 h 5756219"/>
              <a:gd name="connsiteX5125" fmla="*/ 5258546 w 6226010"/>
              <a:gd name="connsiteY5125" fmla="*/ 2002863 h 5756219"/>
              <a:gd name="connsiteX5126" fmla="*/ 5285722 w 6226010"/>
              <a:gd name="connsiteY5126" fmla="*/ 1989275 h 5756219"/>
              <a:gd name="connsiteX5127" fmla="*/ 5304745 w 6226010"/>
              <a:gd name="connsiteY5127" fmla="*/ 1994710 h 5756219"/>
              <a:gd name="connsiteX5128" fmla="*/ 5326486 w 6226010"/>
              <a:gd name="connsiteY5128" fmla="*/ 1978405 h 5756219"/>
              <a:gd name="connsiteX5129" fmla="*/ 5337356 w 6226010"/>
              <a:gd name="connsiteY5129" fmla="*/ 1991992 h 5756219"/>
              <a:gd name="connsiteX5130" fmla="*/ 5410731 w 6226010"/>
              <a:gd name="connsiteY5130" fmla="*/ 1948511 h 5756219"/>
              <a:gd name="connsiteX5131" fmla="*/ 5394426 w 6226010"/>
              <a:gd name="connsiteY5131" fmla="*/ 1945793 h 5756219"/>
              <a:gd name="connsiteX5132" fmla="*/ 5413449 w 6226010"/>
              <a:gd name="connsiteY5132" fmla="*/ 1932205 h 5756219"/>
              <a:gd name="connsiteX5133" fmla="*/ 5437907 w 6226010"/>
              <a:gd name="connsiteY5133" fmla="*/ 1948511 h 5756219"/>
              <a:gd name="connsiteX5134" fmla="*/ 5391708 w 6226010"/>
              <a:gd name="connsiteY5134" fmla="*/ 1858830 h 5756219"/>
              <a:gd name="connsiteX5135" fmla="*/ 5378120 w 6226010"/>
              <a:gd name="connsiteY5135" fmla="*/ 1880571 h 5756219"/>
              <a:gd name="connsiteX5136" fmla="*/ 5274852 w 6226010"/>
              <a:gd name="connsiteY5136" fmla="*/ 1807196 h 5756219"/>
              <a:gd name="connsiteX5137" fmla="*/ 5269416 w 6226010"/>
              <a:gd name="connsiteY5137" fmla="*/ 1820785 h 5756219"/>
              <a:gd name="connsiteX5138" fmla="*/ 5193324 w 6226010"/>
              <a:gd name="connsiteY5138" fmla="*/ 1780020 h 5756219"/>
              <a:gd name="connsiteX5139" fmla="*/ 5174300 w 6226010"/>
              <a:gd name="connsiteY5139" fmla="*/ 1780020 h 5756219"/>
              <a:gd name="connsiteX5140" fmla="*/ 5122666 w 6226010"/>
              <a:gd name="connsiteY5140" fmla="*/ 1809914 h 5756219"/>
              <a:gd name="connsiteX5141" fmla="*/ 5174300 w 6226010"/>
              <a:gd name="connsiteY5141" fmla="*/ 1780020 h 5756219"/>
              <a:gd name="connsiteX5142" fmla="*/ 5783641 w 6226010"/>
              <a:gd name="connsiteY5142" fmla="*/ 1779446 h 5756219"/>
              <a:gd name="connsiteX5143" fmla="*/ 5785959 w 6226010"/>
              <a:gd name="connsiteY5143" fmla="*/ 1787730 h 5756219"/>
              <a:gd name="connsiteX5144" fmla="*/ 5777607 w 6226010"/>
              <a:gd name="connsiteY5144" fmla="*/ 1780020 h 5756219"/>
              <a:gd name="connsiteX5145" fmla="*/ 5744443 w 6226010"/>
              <a:gd name="connsiteY5145" fmla="*/ 1766602 h 5756219"/>
              <a:gd name="connsiteX5146" fmla="*/ 5756885 w 6226010"/>
              <a:gd name="connsiteY5146" fmla="*/ 1771189 h 5756219"/>
              <a:gd name="connsiteX5147" fmla="*/ 5762878 w 6226010"/>
              <a:gd name="connsiteY5147" fmla="*/ 1774004 h 5756219"/>
              <a:gd name="connsiteX5148" fmla="*/ 5730680 w 6226010"/>
              <a:gd name="connsiteY5148" fmla="*/ 1777111 h 5756219"/>
              <a:gd name="connsiteX5149" fmla="*/ 5728690 w 6226010"/>
              <a:gd name="connsiteY5149" fmla="*/ 1769150 h 5756219"/>
              <a:gd name="connsiteX5150" fmla="*/ 5744443 w 6226010"/>
              <a:gd name="connsiteY5150" fmla="*/ 1766602 h 5756219"/>
              <a:gd name="connsiteX5151" fmla="*/ 5810218 w 6226010"/>
              <a:gd name="connsiteY5151" fmla="*/ 1763715 h 5756219"/>
              <a:gd name="connsiteX5152" fmla="*/ 5799008 w 6226010"/>
              <a:gd name="connsiteY5152" fmla="*/ 1777983 h 5756219"/>
              <a:gd name="connsiteX5153" fmla="*/ 5783641 w 6226010"/>
              <a:gd name="connsiteY5153" fmla="*/ 1779446 h 5756219"/>
              <a:gd name="connsiteX5154" fmla="*/ 5783042 w 6226010"/>
              <a:gd name="connsiteY5154" fmla="*/ 1777303 h 5756219"/>
              <a:gd name="connsiteX5155" fmla="*/ 5768817 w 6226010"/>
              <a:gd name="connsiteY5155" fmla="*/ 1776794 h 5756219"/>
              <a:gd name="connsiteX5156" fmla="*/ 5762878 w 6226010"/>
              <a:gd name="connsiteY5156" fmla="*/ 1774004 h 5756219"/>
              <a:gd name="connsiteX5157" fmla="*/ 5767416 w 6226010"/>
              <a:gd name="connsiteY5157" fmla="*/ 1773566 h 5756219"/>
              <a:gd name="connsiteX5158" fmla="*/ 5810218 w 6226010"/>
              <a:gd name="connsiteY5158" fmla="*/ 1763715 h 5756219"/>
              <a:gd name="connsiteX5159" fmla="*/ 5032986 w 6226010"/>
              <a:gd name="connsiteY5159" fmla="*/ 1763715 h 5756219"/>
              <a:gd name="connsiteX5160" fmla="*/ 5052009 w 6226010"/>
              <a:gd name="connsiteY5160" fmla="*/ 1799043 h 5756219"/>
              <a:gd name="connsiteX5161" fmla="*/ 5046788 w 6226010"/>
              <a:gd name="connsiteY5161" fmla="*/ 1798077 h 5756219"/>
              <a:gd name="connsiteX5162" fmla="*/ 5031372 w 6226010"/>
              <a:gd name="connsiteY5162" fmla="*/ 1779171 h 5756219"/>
              <a:gd name="connsiteX5163" fmla="*/ 5023594 w 6226010"/>
              <a:gd name="connsiteY5163" fmla="*/ 1770648 h 5756219"/>
              <a:gd name="connsiteX5164" fmla="*/ 4998571 w 6226010"/>
              <a:gd name="connsiteY5164" fmla="*/ 1757494 h 5756219"/>
              <a:gd name="connsiteX5165" fmla="*/ 5003092 w 6226010"/>
              <a:gd name="connsiteY5165" fmla="*/ 1758280 h 5756219"/>
              <a:gd name="connsiteX5166" fmla="*/ 5000375 w 6226010"/>
              <a:gd name="connsiteY5166" fmla="*/ 1762060 h 5756219"/>
              <a:gd name="connsiteX5167" fmla="*/ 5000375 w 6226010"/>
              <a:gd name="connsiteY5167" fmla="*/ 1760997 h 5756219"/>
              <a:gd name="connsiteX5168" fmla="*/ 4992222 w 6226010"/>
              <a:gd name="connsiteY5168" fmla="*/ 1760997 h 5756219"/>
              <a:gd name="connsiteX5169" fmla="*/ 5095788 w 6226010"/>
              <a:gd name="connsiteY5169" fmla="*/ 1755059 h 5756219"/>
              <a:gd name="connsiteX5170" fmla="*/ 5096415 w 6226010"/>
              <a:gd name="connsiteY5170" fmla="*/ 1755532 h 5756219"/>
              <a:gd name="connsiteX5171" fmla="*/ 5095490 w 6226010"/>
              <a:gd name="connsiteY5171" fmla="*/ 1755562 h 5756219"/>
              <a:gd name="connsiteX5172" fmla="*/ 5073750 w 6226010"/>
              <a:gd name="connsiteY5172" fmla="*/ 1750127 h 5756219"/>
              <a:gd name="connsiteX5173" fmla="*/ 5079539 w 6226010"/>
              <a:gd name="connsiteY5173" fmla="*/ 1750250 h 5756219"/>
              <a:gd name="connsiteX5174" fmla="*/ 5074932 w 6226010"/>
              <a:gd name="connsiteY5174" fmla="*/ 1756037 h 5756219"/>
              <a:gd name="connsiteX5175" fmla="*/ 5390470 w 6226010"/>
              <a:gd name="connsiteY5175" fmla="*/ 1739381 h 5756219"/>
              <a:gd name="connsiteX5176" fmla="*/ 5390010 w 6226010"/>
              <a:gd name="connsiteY5176" fmla="*/ 1741296 h 5756219"/>
              <a:gd name="connsiteX5177" fmla="*/ 5384614 w 6226010"/>
              <a:gd name="connsiteY5177" fmla="*/ 1744677 h 5756219"/>
              <a:gd name="connsiteX5178" fmla="*/ 5383556 w 6226010"/>
              <a:gd name="connsiteY5178" fmla="*/ 1741975 h 5756219"/>
              <a:gd name="connsiteX5179" fmla="*/ 5291001 w 6226010"/>
              <a:gd name="connsiteY5179" fmla="*/ 1731559 h 5756219"/>
              <a:gd name="connsiteX5180" fmla="*/ 5291837 w 6226010"/>
              <a:gd name="connsiteY5180" fmla="*/ 1733482 h 5756219"/>
              <a:gd name="connsiteX5181" fmla="*/ 5291157 w 6226010"/>
              <a:gd name="connsiteY5181" fmla="*/ 1739256 h 5756219"/>
              <a:gd name="connsiteX5182" fmla="*/ 5269077 w 6226010"/>
              <a:gd name="connsiteY5182" fmla="*/ 1746730 h 5756219"/>
              <a:gd name="connsiteX5183" fmla="*/ 5262139 w 6226010"/>
              <a:gd name="connsiteY5183" fmla="*/ 1744664 h 5756219"/>
              <a:gd name="connsiteX5184" fmla="*/ 5281306 w 6226010"/>
              <a:gd name="connsiteY5184" fmla="*/ 1734501 h 5756219"/>
              <a:gd name="connsiteX5185" fmla="*/ 5344203 w 6226010"/>
              <a:gd name="connsiteY5185" fmla="*/ 1729868 h 5756219"/>
              <a:gd name="connsiteX5186" fmla="*/ 5347761 w 6226010"/>
              <a:gd name="connsiteY5186" fmla="*/ 1738170 h 5756219"/>
              <a:gd name="connsiteX5187" fmla="*/ 5340074 w 6226010"/>
              <a:gd name="connsiteY5187" fmla="*/ 1736540 h 5756219"/>
              <a:gd name="connsiteX5188" fmla="*/ 5342792 w 6226010"/>
              <a:gd name="connsiteY5188" fmla="*/ 1720233 h 5756219"/>
              <a:gd name="connsiteX5189" fmla="*/ 5344490 w 6226010"/>
              <a:gd name="connsiteY5189" fmla="*/ 1729405 h 5756219"/>
              <a:gd name="connsiteX5190" fmla="*/ 5344203 w 6226010"/>
              <a:gd name="connsiteY5190" fmla="*/ 1729868 h 5756219"/>
              <a:gd name="connsiteX5191" fmla="*/ 5340087 w 6226010"/>
              <a:gd name="connsiteY5191" fmla="*/ 1720263 h 5756219"/>
              <a:gd name="connsiteX5192" fmla="*/ 5340074 w 6226010"/>
              <a:gd name="connsiteY5192" fmla="*/ 1720233 h 5756219"/>
              <a:gd name="connsiteX5193" fmla="*/ 5340087 w 6226010"/>
              <a:gd name="connsiteY5193" fmla="*/ 1720263 h 5756219"/>
              <a:gd name="connsiteX5194" fmla="*/ 5340032 w 6226010"/>
              <a:gd name="connsiteY5194" fmla="*/ 1720264 h 5756219"/>
              <a:gd name="connsiteX5195" fmla="*/ 5448778 w 6226010"/>
              <a:gd name="connsiteY5195" fmla="*/ 1709363 h 5756219"/>
              <a:gd name="connsiteX5196" fmla="*/ 5448778 w 6226010"/>
              <a:gd name="connsiteY5196" fmla="*/ 1717517 h 5756219"/>
              <a:gd name="connsiteX5197" fmla="*/ 5418884 w 6226010"/>
              <a:gd name="connsiteY5197" fmla="*/ 1714798 h 5756219"/>
              <a:gd name="connsiteX5198" fmla="*/ 5418892 w 6226010"/>
              <a:gd name="connsiteY5198" fmla="*/ 1714756 h 5756219"/>
              <a:gd name="connsiteX5199" fmla="*/ 5424659 w 6226010"/>
              <a:gd name="connsiteY5199" fmla="*/ 1714798 h 5756219"/>
              <a:gd name="connsiteX5200" fmla="*/ 5448778 w 6226010"/>
              <a:gd name="connsiteY5200" fmla="*/ 1709363 h 5756219"/>
              <a:gd name="connsiteX5201" fmla="*/ 4796555 w 6226010"/>
              <a:gd name="connsiteY5201" fmla="*/ 1703928 h 5756219"/>
              <a:gd name="connsiteX5202" fmla="*/ 4791120 w 6226010"/>
              <a:gd name="connsiteY5202" fmla="*/ 1712080 h 5756219"/>
              <a:gd name="connsiteX5203" fmla="*/ 4799273 w 6226010"/>
              <a:gd name="connsiteY5203" fmla="*/ 1712080 h 5756219"/>
              <a:gd name="connsiteX5204" fmla="*/ 5323768 w 6226010"/>
              <a:gd name="connsiteY5204" fmla="*/ 1701211 h 5756219"/>
              <a:gd name="connsiteX5205" fmla="*/ 5310180 w 6226010"/>
              <a:gd name="connsiteY5205" fmla="*/ 1725668 h 5756219"/>
              <a:gd name="connsiteX5206" fmla="*/ 5335021 w 6226010"/>
              <a:gd name="connsiteY5206" fmla="*/ 1720319 h 5756219"/>
              <a:gd name="connsiteX5207" fmla="*/ 5340032 w 6226010"/>
              <a:gd name="connsiteY5207" fmla="*/ 1720264 h 5756219"/>
              <a:gd name="connsiteX5208" fmla="*/ 5321051 w 6226010"/>
              <a:gd name="connsiteY5208" fmla="*/ 1733822 h 5756219"/>
              <a:gd name="connsiteX5209" fmla="*/ 5302580 w 6226010"/>
              <a:gd name="connsiteY5209" fmla="*/ 1728047 h 5756219"/>
              <a:gd name="connsiteX5210" fmla="*/ 5291001 w 6226010"/>
              <a:gd name="connsiteY5210" fmla="*/ 1731559 h 5756219"/>
              <a:gd name="connsiteX5211" fmla="*/ 5288440 w 6226010"/>
              <a:gd name="connsiteY5211" fmla="*/ 1725668 h 5756219"/>
              <a:gd name="connsiteX5212" fmla="*/ 5323768 w 6226010"/>
              <a:gd name="connsiteY5212" fmla="*/ 1701211 h 5756219"/>
              <a:gd name="connsiteX5213" fmla="*/ 5106361 w 6226010"/>
              <a:gd name="connsiteY5213" fmla="*/ 1682187 h 5756219"/>
              <a:gd name="connsiteX5214" fmla="*/ 5100925 w 6226010"/>
              <a:gd name="connsiteY5214" fmla="*/ 1701211 h 5756219"/>
              <a:gd name="connsiteX5215" fmla="*/ 5157995 w 6226010"/>
              <a:gd name="connsiteY5215" fmla="*/ 1720233 h 5756219"/>
              <a:gd name="connsiteX5216" fmla="*/ 5104874 w 6226010"/>
              <a:gd name="connsiteY5216" fmla="*/ 1739725 h 5756219"/>
              <a:gd name="connsiteX5217" fmla="*/ 5095788 w 6226010"/>
              <a:gd name="connsiteY5217" fmla="*/ 1755059 h 5756219"/>
              <a:gd name="connsiteX5218" fmla="*/ 5089715 w 6226010"/>
              <a:gd name="connsiteY5218" fmla="*/ 1750466 h 5756219"/>
              <a:gd name="connsiteX5219" fmla="*/ 5079539 w 6226010"/>
              <a:gd name="connsiteY5219" fmla="*/ 1750250 h 5756219"/>
              <a:gd name="connsiteX5220" fmla="*/ 5089375 w 6226010"/>
              <a:gd name="connsiteY5220" fmla="*/ 1737898 h 5756219"/>
              <a:gd name="connsiteX5221" fmla="*/ 5090055 w 6226010"/>
              <a:gd name="connsiteY5221" fmla="*/ 1693058 h 5756219"/>
              <a:gd name="connsiteX5222" fmla="*/ 5106361 w 6226010"/>
              <a:gd name="connsiteY5222" fmla="*/ 1682187 h 5756219"/>
              <a:gd name="connsiteX5223" fmla="*/ 4799273 w 6226010"/>
              <a:gd name="connsiteY5223" fmla="*/ 1668599 h 5756219"/>
              <a:gd name="connsiteX5224" fmla="*/ 4804708 w 6226010"/>
              <a:gd name="connsiteY5224" fmla="*/ 1682187 h 5756219"/>
              <a:gd name="connsiteX5225" fmla="*/ 4795154 w 6226010"/>
              <a:gd name="connsiteY5225" fmla="*/ 1689109 h 5756219"/>
              <a:gd name="connsiteX5226" fmla="*/ 4792076 w 6226010"/>
              <a:gd name="connsiteY5226" fmla="*/ 1695511 h 5756219"/>
              <a:gd name="connsiteX5227" fmla="*/ 4782967 w 6226010"/>
              <a:gd name="connsiteY5227" fmla="*/ 1702230 h 5756219"/>
              <a:gd name="connsiteX5228" fmla="*/ 4779756 w 6226010"/>
              <a:gd name="connsiteY5228" fmla="*/ 1704432 h 5756219"/>
              <a:gd name="connsiteX5229" fmla="*/ 4779230 w 6226010"/>
              <a:gd name="connsiteY5229" fmla="*/ 1699173 h 5756219"/>
              <a:gd name="connsiteX5230" fmla="*/ 4788402 w 6226010"/>
              <a:gd name="connsiteY5230" fmla="*/ 1693058 h 5756219"/>
              <a:gd name="connsiteX5231" fmla="*/ 4782967 w 6226010"/>
              <a:gd name="connsiteY5231" fmla="*/ 1687622 h 5756219"/>
              <a:gd name="connsiteX5232" fmla="*/ 4799273 w 6226010"/>
              <a:gd name="connsiteY5232" fmla="*/ 1668599 h 5756219"/>
              <a:gd name="connsiteX5233" fmla="*/ 4742203 w 6226010"/>
              <a:gd name="connsiteY5233" fmla="*/ 1619682 h 5756219"/>
              <a:gd name="connsiteX5234" fmla="*/ 4739485 w 6226010"/>
              <a:gd name="connsiteY5234" fmla="*/ 1665881 h 5756219"/>
              <a:gd name="connsiteX5235" fmla="*/ 4742203 w 6226010"/>
              <a:gd name="connsiteY5235" fmla="*/ 1619682 h 5756219"/>
              <a:gd name="connsiteX5236" fmla="*/ 1040838 w 6226010"/>
              <a:gd name="connsiteY5236" fmla="*/ 1611529 h 5756219"/>
              <a:gd name="connsiteX5237" fmla="*/ 1040838 w 6226010"/>
              <a:gd name="connsiteY5237" fmla="*/ 1630553 h 5756219"/>
              <a:gd name="connsiteX5238" fmla="*/ 1043556 w 6226010"/>
              <a:gd name="connsiteY5238" fmla="*/ 1630553 h 5756219"/>
              <a:gd name="connsiteX5239" fmla="*/ 1040838 w 6226010"/>
              <a:gd name="connsiteY5239" fmla="*/ 1611529 h 5756219"/>
              <a:gd name="connsiteX5240" fmla="*/ 983769 w 6226010"/>
              <a:gd name="connsiteY5240" fmla="*/ 1606094 h 5756219"/>
              <a:gd name="connsiteX5241" fmla="*/ 986486 w 6226010"/>
              <a:gd name="connsiteY5241" fmla="*/ 1606094 h 5756219"/>
              <a:gd name="connsiteX5242" fmla="*/ 986486 w 6226010"/>
              <a:gd name="connsiteY5242" fmla="*/ 1608812 h 5756219"/>
              <a:gd name="connsiteX5243" fmla="*/ 983769 w 6226010"/>
              <a:gd name="connsiteY5243" fmla="*/ 1606094 h 5756219"/>
              <a:gd name="connsiteX5244" fmla="*/ 4712309 w 6226010"/>
              <a:gd name="connsiteY5244" fmla="*/ 1597941 h 5756219"/>
              <a:gd name="connsiteX5245" fmla="*/ 4696004 w 6226010"/>
              <a:gd name="connsiteY5245" fmla="*/ 1638705 h 5756219"/>
              <a:gd name="connsiteX5246" fmla="*/ 4701439 w 6226010"/>
              <a:gd name="connsiteY5246" fmla="*/ 1644140 h 5756219"/>
              <a:gd name="connsiteX5247" fmla="*/ 4712309 w 6226010"/>
              <a:gd name="connsiteY5247" fmla="*/ 1597941 h 5756219"/>
              <a:gd name="connsiteX5248" fmla="*/ 989204 w 6226010"/>
              <a:gd name="connsiteY5248" fmla="*/ 1589791 h 5756219"/>
              <a:gd name="connsiteX5249" fmla="*/ 989204 w 6226010"/>
              <a:gd name="connsiteY5249" fmla="*/ 1592508 h 5756219"/>
              <a:gd name="connsiteX5250" fmla="*/ 983769 w 6226010"/>
              <a:gd name="connsiteY5250" fmla="*/ 1592508 h 5756219"/>
              <a:gd name="connsiteX5251" fmla="*/ 989204 w 6226010"/>
              <a:gd name="connsiteY5251" fmla="*/ 1589791 h 5756219"/>
              <a:gd name="connsiteX5252" fmla="*/ 983769 w 6226010"/>
              <a:gd name="connsiteY5252" fmla="*/ 1589791 h 5756219"/>
              <a:gd name="connsiteX5253" fmla="*/ 986486 w 6226010"/>
              <a:gd name="connsiteY5253" fmla="*/ 1589791 h 5756219"/>
              <a:gd name="connsiteX5254" fmla="*/ 983769 w 6226010"/>
              <a:gd name="connsiteY5254" fmla="*/ 1592508 h 5756219"/>
              <a:gd name="connsiteX5255" fmla="*/ 983769 w 6226010"/>
              <a:gd name="connsiteY5255" fmla="*/ 1589791 h 5756219"/>
              <a:gd name="connsiteX5256" fmla="*/ 1122366 w 6226010"/>
              <a:gd name="connsiteY5256" fmla="*/ 1581636 h 5756219"/>
              <a:gd name="connsiteX5257" fmla="*/ 1103343 w 6226010"/>
              <a:gd name="connsiteY5257" fmla="*/ 1587071 h 5756219"/>
              <a:gd name="connsiteX5258" fmla="*/ 1106061 w 6226010"/>
              <a:gd name="connsiteY5258" fmla="*/ 1587071 h 5756219"/>
              <a:gd name="connsiteX5259" fmla="*/ 1122366 w 6226010"/>
              <a:gd name="connsiteY5259" fmla="*/ 1581636 h 5756219"/>
              <a:gd name="connsiteX5260" fmla="*/ 1084320 w 6226010"/>
              <a:gd name="connsiteY5260" fmla="*/ 1568049 h 5756219"/>
              <a:gd name="connsiteX5261" fmla="*/ 1084320 w 6226010"/>
              <a:gd name="connsiteY5261" fmla="*/ 1573483 h 5756219"/>
              <a:gd name="connsiteX5262" fmla="*/ 1087038 w 6226010"/>
              <a:gd name="connsiteY5262" fmla="*/ 1568049 h 5756219"/>
              <a:gd name="connsiteX5263" fmla="*/ 1084320 w 6226010"/>
              <a:gd name="connsiteY5263" fmla="*/ 1568049 h 5756219"/>
              <a:gd name="connsiteX5264" fmla="*/ 983769 w 6226010"/>
              <a:gd name="connsiteY5264" fmla="*/ 1565334 h 5756219"/>
              <a:gd name="connsiteX5265" fmla="*/ 983769 w 6226010"/>
              <a:gd name="connsiteY5265" fmla="*/ 1570768 h 5756219"/>
              <a:gd name="connsiteX5266" fmla="*/ 981052 w 6226010"/>
              <a:gd name="connsiteY5266" fmla="*/ 1570768 h 5756219"/>
              <a:gd name="connsiteX5267" fmla="*/ 983769 w 6226010"/>
              <a:gd name="connsiteY5267" fmla="*/ 1565334 h 5756219"/>
              <a:gd name="connsiteX5268" fmla="*/ 4728615 w 6226010"/>
              <a:gd name="connsiteY5268" fmla="*/ 1565330 h 5756219"/>
              <a:gd name="connsiteX5269" fmla="*/ 4709592 w 6226010"/>
              <a:gd name="connsiteY5269" fmla="*/ 1576202 h 5756219"/>
              <a:gd name="connsiteX5270" fmla="*/ 4709592 w 6226010"/>
              <a:gd name="connsiteY5270" fmla="*/ 1587071 h 5756219"/>
              <a:gd name="connsiteX5271" fmla="*/ 4728615 w 6226010"/>
              <a:gd name="connsiteY5271" fmla="*/ 1565330 h 5756219"/>
              <a:gd name="connsiteX5272" fmla="*/ 1084320 w 6226010"/>
              <a:gd name="connsiteY5272" fmla="*/ 1557179 h 5756219"/>
              <a:gd name="connsiteX5273" fmla="*/ 1084320 w 6226010"/>
              <a:gd name="connsiteY5273" fmla="*/ 1562614 h 5756219"/>
              <a:gd name="connsiteX5274" fmla="*/ 1087038 w 6226010"/>
              <a:gd name="connsiteY5274" fmla="*/ 1557179 h 5756219"/>
              <a:gd name="connsiteX5275" fmla="*/ 1084320 w 6226010"/>
              <a:gd name="connsiteY5275" fmla="*/ 1557179 h 5756219"/>
              <a:gd name="connsiteX5276" fmla="*/ 4625345 w 6226010"/>
              <a:gd name="connsiteY5276" fmla="*/ 1543590 h 5756219"/>
              <a:gd name="connsiteX5277" fmla="*/ 4625345 w 6226010"/>
              <a:gd name="connsiteY5277" fmla="*/ 1581636 h 5756219"/>
              <a:gd name="connsiteX5278" fmla="*/ 4625345 w 6226010"/>
              <a:gd name="connsiteY5278" fmla="*/ 1543590 h 5756219"/>
              <a:gd name="connsiteX5279" fmla="*/ 1122366 w 6226010"/>
              <a:gd name="connsiteY5279" fmla="*/ 1543590 h 5756219"/>
              <a:gd name="connsiteX5280" fmla="*/ 1100625 w 6226010"/>
              <a:gd name="connsiteY5280" fmla="*/ 1551742 h 5756219"/>
              <a:gd name="connsiteX5281" fmla="*/ 1122366 w 6226010"/>
              <a:gd name="connsiteY5281" fmla="*/ 1546307 h 5756219"/>
              <a:gd name="connsiteX5282" fmla="*/ 1122366 w 6226010"/>
              <a:gd name="connsiteY5282" fmla="*/ 1543590 h 5756219"/>
              <a:gd name="connsiteX5283" fmla="*/ 1084320 w 6226010"/>
              <a:gd name="connsiteY5283" fmla="*/ 1543590 h 5756219"/>
              <a:gd name="connsiteX5284" fmla="*/ 1084320 w 6226010"/>
              <a:gd name="connsiteY5284" fmla="*/ 1546307 h 5756219"/>
              <a:gd name="connsiteX5285" fmla="*/ 1087038 w 6226010"/>
              <a:gd name="connsiteY5285" fmla="*/ 1546307 h 5756219"/>
              <a:gd name="connsiteX5286" fmla="*/ 1084320 w 6226010"/>
              <a:gd name="connsiteY5286" fmla="*/ 1543590 h 5756219"/>
              <a:gd name="connsiteX5287" fmla="*/ 1084320 w 6226010"/>
              <a:gd name="connsiteY5287" fmla="*/ 1535437 h 5756219"/>
              <a:gd name="connsiteX5288" fmla="*/ 1084320 w 6226010"/>
              <a:gd name="connsiteY5288" fmla="*/ 1540872 h 5756219"/>
              <a:gd name="connsiteX5289" fmla="*/ 1087038 w 6226010"/>
              <a:gd name="connsiteY5289" fmla="*/ 1540872 h 5756219"/>
              <a:gd name="connsiteX5290" fmla="*/ 1084320 w 6226010"/>
              <a:gd name="connsiteY5290" fmla="*/ 1535437 h 5756219"/>
              <a:gd name="connsiteX5291" fmla="*/ 1125084 w 6226010"/>
              <a:gd name="connsiteY5291" fmla="*/ 1532719 h 5756219"/>
              <a:gd name="connsiteX5292" fmla="*/ 1130519 w 6226010"/>
              <a:gd name="connsiteY5292" fmla="*/ 1535437 h 5756219"/>
              <a:gd name="connsiteX5293" fmla="*/ 1130519 w 6226010"/>
              <a:gd name="connsiteY5293" fmla="*/ 1538155 h 5756219"/>
              <a:gd name="connsiteX5294" fmla="*/ 1133237 w 6226010"/>
              <a:gd name="connsiteY5294" fmla="*/ 1538155 h 5756219"/>
              <a:gd name="connsiteX5295" fmla="*/ 1133237 w 6226010"/>
              <a:gd name="connsiteY5295" fmla="*/ 1535437 h 5756219"/>
              <a:gd name="connsiteX5296" fmla="*/ 1157695 w 6226010"/>
              <a:gd name="connsiteY5296" fmla="*/ 1540872 h 5756219"/>
              <a:gd name="connsiteX5297" fmla="*/ 1157695 w 6226010"/>
              <a:gd name="connsiteY5297" fmla="*/ 1538155 h 5756219"/>
              <a:gd name="connsiteX5298" fmla="*/ 1125084 w 6226010"/>
              <a:gd name="connsiteY5298" fmla="*/ 1532719 h 5756219"/>
              <a:gd name="connsiteX5299" fmla="*/ 1133237 w 6226010"/>
              <a:gd name="connsiteY5299" fmla="*/ 1521850 h 5756219"/>
              <a:gd name="connsiteX5300" fmla="*/ 1130519 w 6226010"/>
              <a:gd name="connsiteY5300" fmla="*/ 1530002 h 5756219"/>
              <a:gd name="connsiteX5301" fmla="*/ 1133237 w 6226010"/>
              <a:gd name="connsiteY5301" fmla="*/ 1530002 h 5756219"/>
              <a:gd name="connsiteX5302" fmla="*/ 1133237 w 6226010"/>
              <a:gd name="connsiteY5302" fmla="*/ 1521850 h 5756219"/>
              <a:gd name="connsiteX5303" fmla="*/ 1125084 w 6226010"/>
              <a:gd name="connsiteY5303" fmla="*/ 1513697 h 5756219"/>
              <a:gd name="connsiteX5304" fmla="*/ 1146825 w 6226010"/>
              <a:gd name="connsiteY5304" fmla="*/ 1521850 h 5756219"/>
              <a:gd name="connsiteX5305" fmla="*/ 1149542 w 6226010"/>
              <a:gd name="connsiteY5305" fmla="*/ 1519132 h 5756219"/>
              <a:gd name="connsiteX5306" fmla="*/ 1125084 w 6226010"/>
              <a:gd name="connsiteY5306" fmla="*/ 1513697 h 5756219"/>
              <a:gd name="connsiteX5307" fmla="*/ 4657957 w 6226010"/>
              <a:gd name="connsiteY5307" fmla="*/ 1500108 h 5756219"/>
              <a:gd name="connsiteX5308" fmla="*/ 4622629 w 6226010"/>
              <a:gd name="connsiteY5308" fmla="*/ 1510978 h 5756219"/>
              <a:gd name="connsiteX5309" fmla="*/ 4633499 w 6226010"/>
              <a:gd name="connsiteY5309" fmla="*/ 1513697 h 5756219"/>
              <a:gd name="connsiteX5310" fmla="*/ 4628063 w 6226010"/>
              <a:gd name="connsiteY5310" fmla="*/ 1527284 h 5756219"/>
              <a:gd name="connsiteX5311" fmla="*/ 4630781 w 6226010"/>
              <a:gd name="connsiteY5311" fmla="*/ 1543590 h 5756219"/>
              <a:gd name="connsiteX5312" fmla="*/ 4655239 w 6226010"/>
              <a:gd name="connsiteY5312" fmla="*/ 1535437 h 5756219"/>
              <a:gd name="connsiteX5313" fmla="*/ 4641651 w 6226010"/>
              <a:gd name="connsiteY5313" fmla="*/ 1551742 h 5756219"/>
              <a:gd name="connsiteX5314" fmla="*/ 4647087 w 6226010"/>
              <a:gd name="connsiteY5314" fmla="*/ 1578918 h 5756219"/>
              <a:gd name="connsiteX5315" fmla="*/ 4674263 w 6226010"/>
              <a:gd name="connsiteY5315" fmla="*/ 1505543 h 5756219"/>
              <a:gd name="connsiteX5316" fmla="*/ 4657957 w 6226010"/>
              <a:gd name="connsiteY5316" fmla="*/ 1500108 h 5756219"/>
              <a:gd name="connsiteX5317" fmla="*/ 1125084 w 6226010"/>
              <a:gd name="connsiteY5317" fmla="*/ 1494674 h 5756219"/>
              <a:gd name="connsiteX5318" fmla="*/ 1130519 w 6226010"/>
              <a:gd name="connsiteY5318" fmla="*/ 1497392 h 5756219"/>
              <a:gd name="connsiteX5319" fmla="*/ 1130519 w 6226010"/>
              <a:gd name="connsiteY5319" fmla="*/ 1500108 h 5756219"/>
              <a:gd name="connsiteX5320" fmla="*/ 1133237 w 6226010"/>
              <a:gd name="connsiteY5320" fmla="*/ 1500108 h 5756219"/>
              <a:gd name="connsiteX5321" fmla="*/ 1133237 w 6226010"/>
              <a:gd name="connsiteY5321" fmla="*/ 1497392 h 5756219"/>
              <a:gd name="connsiteX5322" fmla="*/ 1163130 w 6226010"/>
              <a:gd name="connsiteY5322" fmla="*/ 1502826 h 5756219"/>
              <a:gd name="connsiteX5323" fmla="*/ 1160413 w 6226010"/>
              <a:gd name="connsiteY5323" fmla="*/ 1500108 h 5756219"/>
              <a:gd name="connsiteX5324" fmla="*/ 1125084 w 6226010"/>
              <a:gd name="connsiteY5324" fmla="*/ 1494674 h 5756219"/>
              <a:gd name="connsiteX5325" fmla="*/ 4625345 w 6226010"/>
              <a:gd name="connsiteY5325" fmla="*/ 1475653 h 5756219"/>
              <a:gd name="connsiteX5326" fmla="*/ 4628063 w 6226010"/>
              <a:gd name="connsiteY5326" fmla="*/ 1478370 h 5756219"/>
              <a:gd name="connsiteX5327" fmla="*/ 4617193 w 6226010"/>
              <a:gd name="connsiteY5327" fmla="*/ 1478370 h 5756219"/>
              <a:gd name="connsiteX5328" fmla="*/ 4614475 w 6226010"/>
              <a:gd name="connsiteY5328" fmla="*/ 1486520 h 5756219"/>
              <a:gd name="connsiteX5329" fmla="*/ 4622629 w 6226010"/>
              <a:gd name="connsiteY5329" fmla="*/ 1494674 h 5756219"/>
              <a:gd name="connsiteX5330" fmla="*/ 4630781 w 6226010"/>
              <a:gd name="connsiteY5330" fmla="*/ 1491956 h 5756219"/>
              <a:gd name="connsiteX5331" fmla="*/ 4625345 w 6226010"/>
              <a:gd name="connsiteY5331" fmla="*/ 1489238 h 5756219"/>
              <a:gd name="connsiteX5332" fmla="*/ 4625345 w 6226010"/>
              <a:gd name="connsiteY5332" fmla="*/ 1475653 h 5756219"/>
              <a:gd name="connsiteX5333" fmla="*/ 4652521 w 6226010"/>
              <a:gd name="connsiteY5333" fmla="*/ 1462065 h 5756219"/>
              <a:gd name="connsiteX5334" fmla="*/ 4649805 w 6226010"/>
              <a:gd name="connsiteY5334" fmla="*/ 1464782 h 5756219"/>
              <a:gd name="connsiteX5335" fmla="*/ 4644369 w 6226010"/>
              <a:gd name="connsiteY5335" fmla="*/ 1483803 h 5756219"/>
              <a:gd name="connsiteX5336" fmla="*/ 4655239 w 6226010"/>
              <a:gd name="connsiteY5336" fmla="*/ 1462065 h 5756219"/>
              <a:gd name="connsiteX5337" fmla="*/ 4652521 w 6226010"/>
              <a:gd name="connsiteY5337" fmla="*/ 1462065 h 5756219"/>
              <a:gd name="connsiteX5338" fmla="*/ 1130519 w 6226010"/>
              <a:gd name="connsiteY5338" fmla="*/ 1462065 h 5756219"/>
              <a:gd name="connsiteX5339" fmla="*/ 1130519 w 6226010"/>
              <a:gd name="connsiteY5339" fmla="*/ 1467500 h 5756219"/>
              <a:gd name="connsiteX5340" fmla="*/ 1127801 w 6226010"/>
              <a:gd name="connsiteY5340" fmla="*/ 1467500 h 5756219"/>
              <a:gd name="connsiteX5341" fmla="*/ 1127801 w 6226010"/>
              <a:gd name="connsiteY5341" fmla="*/ 1475653 h 5756219"/>
              <a:gd name="connsiteX5342" fmla="*/ 1125084 w 6226010"/>
              <a:gd name="connsiteY5342" fmla="*/ 1475653 h 5756219"/>
              <a:gd name="connsiteX5343" fmla="*/ 1127801 w 6226010"/>
              <a:gd name="connsiteY5343" fmla="*/ 1481085 h 5756219"/>
              <a:gd name="connsiteX5344" fmla="*/ 1130519 w 6226010"/>
              <a:gd name="connsiteY5344" fmla="*/ 1481085 h 5756219"/>
              <a:gd name="connsiteX5345" fmla="*/ 1130519 w 6226010"/>
              <a:gd name="connsiteY5345" fmla="*/ 1483803 h 5756219"/>
              <a:gd name="connsiteX5346" fmla="*/ 1133237 w 6226010"/>
              <a:gd name="connsiteY5346" fmla="*/ 1483803 h 5756219"/>
              <a:gd name="connsiteX5347" fmla="*/ 1133237 w 6226010"/>
              <a:gd name="connsiteY5347" fmla="*/ 1486520 h 5756219"/>
              <a:gd name="connsiteX5348" fmla="*/ 1133237 w 6226010"/>
              <a:gd name="connsiteY5348" fmla="*/ 1494674 h 5756219"/>
              <a:gd name="connsiteX5349" fmla="*/ 1135954 w 6226010"/>
              <a:gd name="connsiteY5349" fmla="*/ 1494674 h 5756219"/>
              <a:gd name="connsiteX5350" fmla="*/ 1135954 w 6226010"/>
              <a:gd name="connsiteY5350" fmla="*/ 1486520 h 5756219"/>
              <a:gd name="connsiteX5351" fmla="*/ 1135954 w 6226010"/>
              <a:gd name="connsiteY5351" fmla="*/ 1483803 h 5756219"/>
              <a:gd name="connsiteX5352" fmla="*/ 1133237 w 6226010"/>
              <a:gd name="connsiteY5352" fmla="*/ 1483803 h 5756219"/>
              <a:gd name="connsiteX5353" fmla="*/ 1133237 w 6226010"/>
              <a:gd name="connsiteY5353" fmla="*/ 1481085 h 5756219"/>
              <a:gd name="connsiteX5354" fmla="*/ 1152260 w 6226010"/>
              <a:gd name="connsiteY5354" fmla="*/ 1483803 h 5756219"/>
              <a:gd name="connsiteX5355" fmla="*/ 1149542 w 6226010"/>
              <a:gd name="connsiteY5355" fmla="*/ 1478370 h 5756219"/>
              <a:gd name="connsiteX5356" fmla="*/ 1133237 w 6226010"/>
              <a:gd name="connsiteY5356" fmla="*/ 1475653 h 5756219"/>
              <a:gd name="connsiteX5357" fmla="*/ 1133237 w 6226010"/>
              <a:gd name="connsiteY5357" fmla="*/ 1470218 h 5756219"/>
              <a:gd name="connsiteX5358" fmla="*/ 1130519 w 6226010"/>
              <a:gd name="connsiteY5358" fmla="*/ 1470218 h 5756219"/>
              <a:gd name="connsiteX5359" fmla="*/ 1130519 w 6226010"/>
              <a:gd name="connsiteY5359" fmla="*/ 1467500 h 5756219"/>
              <a:gd name="connsiteX5360" fmla="*/ 1133237 w 6226010"/>
              <a:gd name="connsiteY5360" fmla="*/ 1467500 h 5756219"/>
              <a:gd name="connsiteX5361" fmla="*/ 1130519 w 6226010"/>
              <a:gd name="connsiteY5361" fmla="*/ 1462065 h 5756219"/>
              <a:gd name="connsiteX5362" fmla="*/ 3274701 w 6226010"/>
              <a:gd name="connsiteY5362" fmla="*/ 1453912 h 5756219"/>
              <a:gd name="connsiteX5363" fmla="*/ 3258395 w 6226010"/>
              <a:gd name="connsiteY5363" fmla="*/ 1456630 h 5756219"/>
              <a:gd name="connsiteX5364" fmla="*/ 3258395 w 6226010"/>
              <a:gd name="connsiteY5364" fmla="*/ 1472935 h 5756219"/>
              <a:gd name="connsiteX5365" fmla="*/ 3269267 w 6226010"/>
              <a:gd name="connsiteY5365" fmla="*/ 1470218 h 5756219"/>
              <a:gd name="connsiteX5366" fmla="*/ 3266549 w 6226010"/>
              <a:gd name="connsiteY5366" fmla="*/ 1464782 h 5756219"/>
              <a:gd name="connsiteX5367" fmla="*/ 1130519 w 6226010"/>
              <a:gd name="connsiteY5367" fmla="*/ 1451194 h 5756219"/>
              <a:gd name="connsiteX5368" fmla="*/ 1130519 w 6226010"/>
              <a:gd name="connsiteY5368" fmla="*/ 1459347 h 5756219"/>
              <a:gd name="connsiteX5369" fmla="*/ 1133237 w 6226010"/>
              <a:gd name="connsiteY5369" fmla="*/ 1451194 h 5756219"/>
              <a:gd name="connsiteX5370" fmla="*/ 1130519 w 6226010"/>
              <a:gd name="connsiteY5370" fmla="*/ 1451194 h 5756219"/>
              <a:gd name="connsiteX5371" fmla="*/ 4744921 w 6226010"/>
              <a:gd name="connsiteY5371" fmla="*/ 1448477 h 5756219"/>
              <a:gd name="connsiteX5372" fmla="*/ 4712309 w 6226010"/>
              <a:gd name="connsiteY5372" fmla="*/ 1508262 h 5756219"/>
              <a:gd name="connsiteX5373" fmla="*/ 4725897 w 6226010"/>
              <a:gd name="connsiteY5373" fmla="*/ 1524567 h 5756219"/>
              <a:gd name="connsiteX5374" fmla="*/ 4761226 w 6226010"/>
              <a:gd name="connsiteY5374" fmla="*/ 1505543 h 5756219"/>
              <a:gd name="connsiteX5375" fmla="*/ 4728615 w 6226010"/>
              <a:gd name="connsiteY5375" fmla="*/ 1505543 h 5756219"/>
              <a:gd name="connsiteX5376" fmla="*/ 4739485 w 6226010"/>
              <a:gd name="connsiteY5376" fmla="*/ 1494674 h 5756219"/>
              <a:gd name="connsiteX5377" fmla="*/ 4788402 w 6226010"/>
              <a:gd name="connsiteY5377" fmla="*/ 1500108 h 5756219"/>
              <a:gd name="connsiteX5378" fmla="*/ 4753073 w 6226010"/>
              <a:gd name="connsiteY5378" fmla="*/ 1486520 h 5756219"/>
              <a:gd name="connsiteX5379" fmla="*/ 4763944 w 6226010"/>
              <a:gd name="connsiteY5379" fmla="*/ 1472935 h 5756219"/>
              <a:gd name="connsiteX5380" fmla="*/ 4744921 w 6226010"/>
              <a:gd name="connsiteY5380" fmla="*/ 1448477 h 5756219"/>
              <a:gd name="connsiteX5381" fmla="*/ 1127801 w 6226010"/>
              <a:gd name="connsiteY5381" fmla="*/ 1443043 h 5756219"/>
              <a:gd name="connsiteX5382" fmla="*/ 1127801 w 6226010"/>
              <a:gd name="connsiteY5382" fmla="*/ 1448477 h 5756219"/>
              <a:gd name="connsiteX5383" fmla="*/ 1130519 w 6226010"/>
              <a:gd name="connsiteY5383" fmla="*/ 1443043 h 5756219"/>
              <a:gd name="connsiteX5384" fmla="*/ 1127801 w 6226010"/>
              <a:gd name="connsiteY5384" fmla="*/ 1443043 h 5756219"/>
              <a:gd name="connsiteX5385" fmla="*/ 4633499 w 6226010"/>
              <a:gd name="connsiteY5385" fmla="*/ 1440324 h 5756219"/>
              <a:gd name="connsiteX5386" fmla="*/ 4625345 w 6226010"/>
              <a:gd name="connsiteY5386" fmla="*/ 1451194 h 5756219"/>
              <a:gd name="connsiteX5387" fmla="*/ 4638933 w 6226010"/>
              <a:gd name="connsiteY5387" fmla="*/ 1451194 h 5756219"/>
              <a:gd name="connsiteX5388" fmla="*/ 4633499 w 6226010"/>
              <a:gd name="connsiteY5388" fmla="*/ 1440324 h 5756219"/>
              <a:gd name="connsiteX5389" fmla="*/ 2214839 w 6226010"/>
              <a:gd name="connsiteY5389" fmla="*/ 1434890 h 5756219"/>
              <a:gd name="connsiteX5390" fmla="*/ 2144182 w 6226010"/>
              <a:gd name="connsiteY5390" fmla="*/ 1448477 h 5756219"/>
              <a:gd name="connsiteX5391" fmla="*/ 2144182 w 6226010"/>
              <a:gd name="connsiteY5391" fmla="*/ 1451194 h 5756219"/>
              <a:gd name="connsiteX5392" fmla="*/ 2146899 w 6226010"/>
              <a:gd name="connsiteY5392" fmla="*/ 1451194 h 5756219"/>
              <a:gd name="connsiteX5393" fmla="*/ 2149617 w 6226010"/>
              <a:gd name="connsiteY5393" fmla="*/ 1451194 h 5756219"/>
              <a:gd name="connsiteX5394" fmla="*/ 2214839 w 6226010"/>
              <a:gd name="connsiteY5394" fmla="*/ 1440324 h 5756219"/>
              <a:gd name="connsiteX5395" fmla="*/ 2214839 w 6226010"/>
              <a:gd name="connsiteY5395" fmla="*/ 1434890 h 5756219"/>
              <a:gd name="connsiteX5396" fmla="*/ 3258395 w 6226010"/>
              <a:gd name="connsiteY5396" fmla="*/ 1424018 h 5756219"/>
              <a:gd name="connsiteX5397" fmla="*/ 3258395 w 6226010"/>
              <a:gd name="connsiteY5397" fmla="*/ 1434890 h 5756219"/>
              <a:gd name="connsiteX5398" fmla="*/ 3266549 w 6226010"/>
              <a:gd name="connsiteY5398" fmla="*/ 1432171 h 5756219"/>
              <a:gd name="connsiteX5399" fmla="*/ 3258395 w 6226010"/>
              <a:gd name="connsiteY5399" fmla="*/ 1424018 h 5756219"/>
              <a:gd name="connsiteX5400" fmla="*/ 4690569 w 6226010"/>
              <a:gd name="connsiteY5400" fmla="*/ 1418583 h 5756219"/>
              <a:gd name="connsiteX5401" fmla="*/ 4674263 w 6226010"/>
              <a:gd name="connsiteY5401" fmla="*/ 1424018 h 5756219"/>
              <a:gd name="connsiteX5402" fmla="*/ 4676981 w 6226010"/>
              <a:gd name="connsiteY5402" fmla="*/ 1443043 h 5756219"/>
              <a:gd name="connsiteX5403" fmla="*/ 4679697 w 6226010"/>
              <a:gd name="connsiteY5403" fmla="*/ 1448477 h 5756219"/>
              <a:gd name="connsiteX5404" fmla="*/ 4696004 w 6226010"/>
              <a:gd name="connsiteY5404" fmla="*/ 1432171 h 5756219"/>
              <a:gd name="connsiteX5405" fmla="*/ 4690569 w 6226010"/>
              <a:gd name="connsiteY5405" fmla="*/ 1418583 h 5756219"/>
              <a:gd name="connsiteX5406" fmla="*/ 1127801 w 6226010"/>
              <a:gd name="connsiteY5406" fmla="*/ 1418583 h 5756219"/>
              <a:gd name="connsiteX5407" fmla="*/ 1127801 w 6226010"/>
              <a:gd name="connsiteY5407" fmla="*/ 1426736 h 5756219"/>
              <a:gd name="connsiteX5408" fmla="*/ 1130519 w 6226010"/>
              <a:gd name="connsiteY5408" fmla="*/ 1426736 h 5756219"/>
              <a:gd name="connsiteX5409" fmla="*/ 1130519 w 6226010"/>
              <a:gd name="connsiteY5409" fmla="*/ 1429454 h 5756219"/>
              <a:gd name="connsiteX5410" fmla="*/ 1127801 w 6226010"/>
              <a:gd name="connsiteY5410" fmla="*/ 1429454 h 5756219"/>
              <a:gd name="connsiteX5411" fmla="*/ 1127801 w 6226010"/>
              <a:gd name="connsiteY5411" fmla="*/ 1432171 h 5756219"/>
              <a:gd name="connsiteX5412" fmla="*/ 1127801 w 6226010"/>
              <a:gd name="connsiteY5412" fmla="*/ 1440324 h 5756219"/>
              <a:gd name="connsiteX5413" fmla="*/ 1130519 w 6226010"/>
              <a:gd name="connsiteY5413" fmla="*/ 1440324 h 5756219"/>
              <a:gd name="connsiteX5414" fmla="*/ 1130519 w 6226010"/>
              <a:gd name="connsiteY5414" fmla="*/ 1434890 h 5756219"/>
              <a:gd name="connsiteX5415" fmla="*/ 1133237 w 6226010"/>
              <a:gd name="connsiteY5415" fmla="*/ 1434890 h 5756219"/>
              <a:gd name="connsiteX5416" fmla="*/ 1133237 w 6226010"/>
              <a:gd name="connsiteY5416" fmla="*/ 1432171 h 5756219"/>
              <a:gd name="connsiteX5417" fmla="*/ 1133237 w 6226010"/>
              <a:gd name="connsiteY5417" fmla="*/ 1426736 h 5756219"/>
              <a:gd name="connsiteX5418" fmla="*/ 1130519 w 6226010"/>
              <a:gd name="connsiteY5418" fmla="*/ 1421302 h 5756219"/>
              <a:gd name="connsiteX5419" fmla="*/ 1130519 w 6226010"/>
              <a:gd name="connsiteY5419" fmla="*/ 1418583 h 5756219"/>
              <a:gd name="connsiteX5420" fmla="*/ 1127801 w 6226010"/>
              <a:gd name="connsiteY5420" fmla="*/ 1418583 h 5756219"/>
              <a:gd name="connsiteX5421" fmla="*/ 5721556 w 6226010"/>
              <a:gd name="connsiteY5421" fmla="*/ 1414168 h 5756219"/>
              <a:gd name="connsiteX5422" fmla="*/ 5731407 w 6226010"/>
              <a:gd name="connsiteY5422" fmla="*/ 1415866 h 5756219"/>
              <a:gd name="connsiteX5423" fmla="*/ 5720507 w 6226010"/>
              <a:gd name="connsiteY5423" fmla="*/ 1414557 h 5756219"/>
              <a:gd name="connsiteX5424" fmla="*/ 4763944 w 6226010"/>
              <a:gd name="connsiteY5424" fmla="*/ 1399561 h 5756219"/>
              <a:gd name="connsiteX5425" fmla="*/ 4761226 w 6226010"/>
              <a:gd name="connsiteY5425" fmla="*/ 1440324 h 5756219"/>
              <a:gd name="connsiteX5426" fmla="*/ 4766661 w 6226010"/>
              <a:gd name="connsiteY5426" fmla="*/ 1478370 h 5756219"/>
              <a:gd name="connsiteX5427" fmla="*/ 4812861 w 6226010"/>
              <a:gd name="connsiteY5427" fmla="*/ 1478370 h 5756219"/>
              <a:gd name="connsiteX5428" fmla="*/ 4796555 w 6226010"/>
              <a:gd name="connsiteY5428" fmla="*/ 1486520 h 5756219"/>
              <a:gd name="connsiteX5429" fmla="*/ 4834601 w 6226010"/>
              <a:gd name="connsiteY5429" fmla="*/ 1481085 h 5756219"/>
              <a:gd name="connsiteX5430" fmla="*/ 4837319 w 6226010"/>
              <a:gd name="connsiteY5430" fmla="*/ 1472935 h 5756219"/>
              <a:gd name="connsiteX5431" fmla="*/ 4823731 w 6226010"/>
              <a:gd name="connsiteY5431" fmla="*/ 1472935 h 5756219"/>
              <a:gd name="connsiteX5432" fmla="*/ 4821013 w 6226010"/>
              <a:gd name="connsiteY5432" fmla="*/ 1451194 h 5756219"/>
              <a:gd name="connsiteX5433" fmla="*/ 4796555 w 6226010"/>
              <a:gd name="connsiteY5433" fmla="*/ 1459347 h 5756219"/>
              <a:gd name="connsiteX5434" fmla="*/ 4812861 w 6226010"/>
              <a:gd name="connsiteY5434" fmla="*/ 1424018 h 5756219"/>
              <a:gd name="connsiteX5435" fmla="*/ 4782967 w 6226010"/>
              <a:gd name="connsiteY5435" fmla="*/ 1424018 h 5756219"/>
              <a:gd name="connsiteX5436" fmla="*/ 4799273 w 6226010"/>
              <a:gd name="connsiteY5436" fmla="*/ 1418583 h 5756219"/>
              <a:gd name="connsiteX5437" fmla="*/ 4763944 w 6226010"/>
              <a:gd name="connsiteY5437" fmla="*/ 1399561 h 5756219"/>
              <a:gd name="connsiteX5438" fmla="*/ 1152260 w 6226010"/>
              <a:gd name="connsiteY5438" fmla="*/ 1385972 h 5756219"/>
              <a:gd name="connsiteX5439" fmla="*/ 1152260 w 6226010"/>
              <a:gd name="connsiteY5439" fmla="*/ 1388691 h 5756219"/>
              <a:gd name="connsiteX5440" fmla="*/ 1187589 w 6226010"/>
              <a:gd name="connsiteY5440" fmla="*/ 1396844 h 5756219"/>
              <a:gd name="connsiteX5441" fmla="*/ 1187589 w 6226010"/>
              <a:gd name="connsiteY5441" fmla="*/ 1394126 h 5756219"/>
              <a:gd name="connsiteX5442" fmla="*/ 1176718 w 6226010"/>
              <a:gd name="connsiteY5442" fmla="*/ 1391407 h 5756219"/>
              <a:gd name="connsiteX5443" fmla="*/ 1152260 w 6226010"/>
              <a:gd name="connsiteY5443" fmla="*/ 1385972 h 5756219"/>
              <a:gd name="connsiteX5444" fmla="*/ 4657957 w 6226010"/>
              <a:gd name="connsiteY5444" fmla="*/ 1383256 h 5756219"/>
              <a:gd name="connsiteX5445" fmla="*/ 4652521 w 6226010"/>
              <a:gd name="connsiteY5445" fmla="*/ 1391407 h 5756219"/>
              <a:gd name="connsiteX5446" fmla="*/ 4666109 w 6226010"/>
              <a:gd name="connsiteY5446" fmla="*/ 1388691 h 5756219"/>
              <a:gd name="connsiteX5447" fmla="*/ 4657957 w 6226010"/>
              <a:gd name="connsiteY5447" fmla="*/ 1383256 h 5756219"/>
              <a:gd name="connsiteX5448" fmla="*/ 1206612 w 6226010"/>
              <a:gd name="connsiteY5448" fmla="*/ 1378800 h 5756219"/>
              <a:gd name="connsiteX5449" fmla="*/ 1208678 w 6226010"/>
              <a:gd name="connsiteY5449" fmla="*/ 1379242 h 5756219"/>
              <a:gd name="connsiteX5450" fmla="*/ 1209330 w 6226010"/>
              <a:gd name="connsiteY5450" fmla="*/ 1380546 h 5756219"/>
              <a:gd name="connsiteX5451" fmla="*/ 1206612 w 6226010"/>
              <a:gd name="connsiteY5451" fmla="*/ 1380546 h 5756219"/>
              <a:gd name="connsiteX5452" fmla="*/ 3271983 w 6226010"/>
              <a:gd name="connsiteY5452" fmla="*/ 1377819 h 5756219"/>
              <a:gd name="connsiteX5453" fmla="*/ 3258395 w 6226010"/>
              <a:gd name="connsiteY5453" fmla="*/ 1380537 h 5756219"/>
              <a:gd name="connsiteX5454" fmla="*/ 3258395 w 6226010"/>
              <a:gd name="connsiteY5454" fmla="*/ 1396844 h 5756219"/>
              <a:gd name="connsiteX5455" fmla="*/ 3274701 w 6226010"/>
              <a:gd name="connsiteY5455" fmla="*/ 1391407 h 5756219"/>
              <a:gd name="connsiteX5456" fmla="*/ 1125084 w 6226010"/>
              <a:gd name="connsiteY5456" fmla="*/ 1375102 h 5756219"/>
              <a:gd name="connsiteX5457" fmla="*/ 1122366 w 6226010"/>
              <a:gd name="connsiteY5457" fmla="*/ 1377819 h 5756219"/>
              <a:gd name="connsiteX5458" fmla="*/ 1125084 w 6226010"/>
              <a:gd name="connsiteY5458" fmla="*/ 1377819 h 5756219"/>
              <a:gd name="connsiteX5459" fmla="*/ 1125084 w 6226010"/>
              <a:gd name="connsiteY5459" fmla="*/ 1375102 h 5756219"/>
              <a:gd name="connsiteX5460" fmla="*/ 1399561 w 6226010"/>
              <a:gd name="connsiteY5460" fmla="*/ 1366950 h 5756219"/>
              <a:gd name="connsiteX5461" fmla="*/ 1399561 w 6226010"/>
              <a:gd name="connsiteY5461" fmla="*/ 1369668 h 5756219"/>
              <a:gd name="connsiteX5462" fmla="*/ 1402278 w 6226010"/>
              <a:gd name="connsiteY5462" fmla="*/ 1369668 h 5756219"/>
              <a:gd name="connsiteX5463" fmla="*/ 1402278 w 6226010"/>
              <a:gd name="connsiteY5463" fmla="*/ 1366950 h 5756219"/>
              <a:gd name="connsiteX5464" fmla="*/ 1399561 w 6226010"/>
              <a:gd name="connsiteY5464" fmla="*/ 1366950 h 5756219"/>
              <a:gd name="connsiteX5465" fmla="*/ 1934927 w 6226010"/>
              <a:gd name="connsiteY5465" fmla="*/ 1364231 h 5756219"/>
              <a:gd name="connsiteX5466" fmla="*/ 1934927 w 6226010"/>
              <a:gd name="connsiteY5466" fmla="*/ 1366950 h 5756219"/>
              <a:gd name="connsiteX5467" fmla="*/ 1959385 w 6226010"/>
              <a:gd name="connsiteY5467" fmla="*/ 1380537 h 5756219"/>
              <a:gd name="connsiteX5468" fmla="*/ 1967538 w 6226010"/>
              <a:gd name="connsiteY5468" fmla="*/ 1380537 h 5756219"/>
              <a:gd name="connsiteX5469" fmla="*/ 1967538 w 6226010"/>
              <a:gd name="connsiteY5469" fmla="*/ 1383256 h 5756219"/>
              <a:gd name="connsiteX5470" fmla="*/ 1997432 w 6226010"/>
              <a:gd name="connsiteY5470" fmla="*/ 1399561 h 5756219"/>
              <a:gd name="connsiteX5471" fmla="*/ 1994714 w 6226010"/>
              <a:gd name="connsiteY5471" fmla="*/ 1391407 h 5756219"/>
              <a:gd name="connsiteX5472" fmla="*/ 1951233 w 6226010"/>
              <a:gd name="connsiteY5472" fmla="*/ 1366950 h 5756219"/>
              <a:gd name="connsiteX5473" fmla="*/ 1934927 w 6226010"/>
              <a:gd name="connsiteY5473" fmla="*/ 1364231 h 5756219"/>
              <a:gd name="connsiteX5474" fmla="*/ 1399561 w 6226010"/>
              <a:gd name="connsiteY5474" fmla="*/ 1350644 h 5756219"/>
              <a:gd name="connsiteX5475" fmla="*/ 1399561 w 6226010"/>
              <a:gd name="connsiteY5475" fmla="*/ 1353362 h 5756219"/>
              <a:gd name="connsiteX5476" fmla="*/ 1402278 w 6226010"/>
              <a:gd name="connsiteY5476" fmla="*/ 1353362 h 5756219"/>
              <a:gd name="connsiteX5477" fmla="*/ 1402278 w 6226010"/>
              <a:gd name="connsiteY5477" fmla="*/ 1350644 h 5756219"/>
              <a:gd name="connsiteX5478" fmla="*/ 1399561 w 6226010"/>
              <a:gd name="connsiteY5478" fmla="*/ 1350644 h 5756219"/>
              <a:gd name="connsiteX5479" fmla="*/ 3258395 w 6226010"/>
              <a:gd name="connsiteY5479" fmla="*/ 1342491 h 5756219"/>
              <a:gd name="connsiteX5480" fmla="*/ 3258395 w 6226010"/>
              <a:gd name="connsiteY5480" fmla="*/ 1361515 h 5756219"/>
              <a:gd name="connsiteX5481" fmla="*/ 3269267 w 6226010"/>
              <a:gd name="connsiteY5481" fmla="*/ 1358797 h 5756219"/>
              <a:gd name="connsiteX5482" fmla="*/ 3266549 w 6226010"/>
              <a:gd name="connsiteY5482" fmla="*/ 1342491 h 5756219"/>
              <a:gd name="connsiteX5483" fmla="*/ 3258395 w 6226010"/>
              <a:gd name="connsiteY5483" fmla="*/ 1342491 h 5756219"/>
              <a:gd name="connsiteX5484" fmla="*/ 1399561 w 6226010"/>
              <a:gd name="connsiteY5484" fmla="*/ 1337055 h 5756219"/>
              <a:gd name="connsiteX5485" fmla="*/ 1399561 w 6226010"/>
              <a:gd name="connsiteY5485" fmla="*/ 1339773 h 5756219"/>
              <a:gd name="connsiteX5486" fmla="*/ 1402278 w 6226010"/>
              <a:gd name="connsiteY5486" fmla="*/ 1339773 h 5756219"/>
              <a:gd name="connsiteX5487" fmla="*/ 1402278 w 6226010"/>
              <a:gd name="connsiteY5487" fmla="*/ 1337055 h 5756219"/>
              <a:gd name="connsiteX5488" fmla="*/ 1399561 w 6226010"/>
              <a:gd name="connsiteY5488" fmla="*/ 1337055 h 5756219"/>
              <a:gd name="connsiteX5489" fmla="*/ 1937645 w 6226010"/>
              <a:gd name="connsiteY5489" fmla="*/ 1331621 h 5756219"/>
              <a:gd name="connsiteX5490" fmla="*/ 1937645 w 6226010"/>
              <a:gd name="connsiteY5490" fmla="*/ 1342491 h 5756219"/>
              <a:gd name="connsiteX5491" fmla="*/ 1943080 w 6226010"/>
              <a:gd name="connsiteY5491" fmla="*/ 1342491 h 5756219"/>
              <a:gd name="connsiteX5492" fmla="*/ 1943080 w 6226010"/>
              <a:gd name="connsiteY5492" fmla="*/ 1331621 h 5756219"/>
              <a:gd name="connsiteX5493" fmla="*/ 1937645 w 6226010"/>
              <a:gd name="connsiteY5493" fmla="*/ 1331621 h 5756219"/>
              <a:gd name="connsiteX5494" fmla="*/ 1353362 w 6226010"/>
              <a:gd name="connsiteY5494" fmla="*/ 1328904 h 5756219"/>
              <a:gd name="connsiteX5495" fmla="*/ 1350644 w 6226010"/>
              <a:gd name="connsiteY5495" fmla="*/ 1334339 h 5756219"/>
              <a:gd name="connsiteX5496" fmla="*/ 1353362 w 6226010"/>
              <a:gd name="connsiteY5496" fmla="*/ 1334339 h 5756219"/>
              <a:gd name="connsiteX5497" fmla="*/ 1350644 w 6226010"/>
              <a:gd name="connsiteY5497" fmla="*/ 1339773 h 5756219"/>
              <a:gd name="connsiteX5498" fmla="*/ 1353362 w 6226010"/>
              <a:gd name="connsiteY5498" fmla="*/ 1339773 h 5756219"/>
              <a:gd name="connsiteX5499" fmla="*/ 1353362 w 6226010"/>
              <a:gd name="connsiteY5499" fmla="*/ 1334339 h 5756219"/>
              <a:gd name="connsiteX5500" fmla="*/ 1353362 w 6226010"/>
              <a:gd name="connsiteY5500" fmla="*/ 1328904 h 5756219"/>
              <a:gd name="connsiteX5501" fmla="*/ 1399561 w 6226010"/>
              <a:gd name="connsiteY5501" fmla="*/ 1323468 h 5756219"/>
              <a:gd name="connsiteX5502" fmla="*/ 1399561 w 6226010"/>
              <a:gd name="connsiteY5502" fmla="*/ 1326186 h 5756219"/>
              <a:gd name="connsiteX5503" fmla="*/ 1402278 w 6226010"/>
              <a:gd name="connsiteY5503" fmla="*/ 1326186 h 5756219"/>
              <a:gd name="connsiteX5504" fmla="*/ 1402278 w 6226010"/>
              <a:gd name="connsiteY5504" fmla="*/ 1323468 h 5756219"/>
              <a:gd name="connsiteX5505" fmla="*/ 1399561 w 6226010"/>
              <a:gd name="connsiteY5505" fmla="*/ 1323468 h 5756219"/>
              <a:gd name="connsiteX5506" fmla="*/ 5166022 w 6226010"/>
              <a:gd name="connsiteY5506" fmla="*/ 1317205 h 5756219"/>
              <a:gd name="connsiteX5507" fmla="*/ 5144280 w 6226010"/>
              <a:gd name="connsiteY5507" fmla="*/ 1325845 h 5756219"/>
              <a:gd name="connsiteX5508" fmla="*/ 5138867 w 6226010"/>
              <a:gd name="connsiteY5508" fmla="*/ 1327365 h 5756219"/>
              <a:gd name="connsiteX5509" fmla="*/ 5155659 w 6226010"/>
              <a:gd name="connsiteY5509" fmla="*/ 1317481 h 5756219"/>
              <a:gd name="connsiteX5510" fmla="*/ 1464783 w 6226010"/>
              <a:gd name="connsiteY5510" fmla="*/ 1309881 h 5756219"/>
              <a:gd name="connsiteX5511" fmla="*/ 1467501 w 6226010"/>
              <a:gd name="connsiteY5511" fmla="*/ 1312597 h 5756219"/>
              <a:gd name="connsiteX5512" fmla="*/ 1467501 w 6226010"/>
              <a:gd name="connsiteY5512" fmla="*/ 1309881 h 5756219"/>
              <a:gd name="connsiteX5513" fmla="*/ 1464783 w 6226010"/>
              <a:gd name="connsiteY5513" fmla="*/ 1309881 h 5756219"/>
              <a:gd name="connsiteX5514" fmla="*/ 1399561 w 6226010"/>
              <a:gd name="connsiteY5514" fmla="*/ 1309881 h 5756219"/>
              <a:gd name="connsiteX5515" fmla="*/ 1399561 w 6226010"/>
              <a:gd name="connsiteY5515" fmla="*/ 1312597 h 5756219"/>
              <a:gd name="connsiteX5516" fmla="*/ 1402278 w 6226010"/>
              <a:gd name="connsiteY5516" fmla="*/ 1312597 h 5756219"/>
              <a:gd name="connsiteX5517" fmla="*/ 1402278 w 6226010"/>
              <a:gd name="connsiteY5517" fmla="*/ 1309881 h 5756219"/>
              <a:gd name="connsiteX5518" fmla="*/ 1399561 w 6226010"/>
              <a:gd name="connsiteY5518" fmla="*/ 1309881 h 5756219"/>
              <a:gd name="connsiteX5519" fmla="*/ 1353362 w 6226010"/>
              <a:gd name="connsiteY5519" fmla="*/ 1309881 h 5756219"/>
              <a:gd name="connsiteX5520" fmla="*/ 1350644 w 6226010"/>
              <a:gd name="connsiteY5520" fmla="*/ 1315315 h 5756219"/>
              <a:gd name="connsiteX5521" fmla="*/ 1353362 w 6226010"/>
              <a:gd name="connsiteY5521" fmla="*/ 1315315 h 5756219"/>
              <a:gd name="connsiteX5522" fmla="*/ 1353362 w 6226010"/>
              <a:gd name="connsiteY5522" fmla="*/ 1309881 h 5756219"/>
              <a:gd name="connsiteX5523" fmla="*/ 3258395 w 6226010"/>
              <a:gd name="connsiteY5523" fmla="*/ 1304444 h 5756219"/>
              <a:gd name="connsiteX5524" fmla="*/ 3258395 w 6226010"/>
              <a:gd name="connsiteY5524" fmla="*/ 1320751 h 5756219"/>
              <a:gd name="connsiteX5525" fmla="*/ 3263831 w 6226010"/>
              <a:gd name="connsiteY5525" fmla="*/ 1320751 h 5756219"/>
              <a:gd name="connsiteX5526" fmla="*/ 3261113 w 6226010"/>
              <a:gd name="connsiteY5526" fmla="*/ 1304444 h 5756219"/>
              <a:gd name="connsiteX5527" fmla="*/ 3258395 w 6226010"/>
              <a:gd name="connsiteY5527" fmla="*/ 1304444 h 5756219"/>
              <a:gd name="connsiteX5528" fmla="*/ 1557181 w 6226010"/>
              <a:gd name="connsiteY5528" fmla="*/ 1304444 h 5756219"/>
              <a:gd name="connsiteX5529" fmla="*/ 1557181 w 6226010"/>
              <a:gd name="connsiteY5529" fmla="*/ 1307163 h 5756219"/>
              <a:gd name="connsiteX5530" fmla="*/ 1568052 w 6226010"/>
              <a:gd name="connsiteY5530" fmla="*/ 1309881 h 5756219"/>
              <a:gd name="connsiteX5531" fmla="*/ 1557181 w 6226010"/>
              <a:gd name="connsiteY5531" fmla="*/ 1304444 h 5756219"/>
              <a:gd name="connsiteX5532" fmla="*/ 1549029 w 6226010"/>
              <a:gd name="connsiteY5532" fmla="*/ 1304444 h 5756219"/>
              <a:gd name="connsiteX5533" fmla="*/ 1549029 w 6226010"/>
              <a:gd name="connsiteY5533" fmla="*/ 1307163 h 5756219"/>
              <a:gd name="connsiteX5534" fmla="*/ 1554464 w 6226010"/>
              <a:gd name="connsiteY5534" fmla="*/ 1307163 h 5756219"/>
              <a:gd name="connsiteX5535" fmla="*/ 1549029 w 6226010"/>
              <a:gd name="connsiteY5535" fmla="*/ 1304444 h 5756219"/>
              <a:gd name="connsiteX5536" fmla="*/ 1937645 w 6226010"/>
              <a:gd name="connsiteY5536" fmla="*/ 1301727 h 5756219"/>
              <a:gd name="connsiteX5537" fmla="*/ 1937645 w 6226010"/>
              <a:gd name="connsiteY5537" fmla="*/ 1315315 h 5756219"/>
              <a:gd name="connsiteX5538" fmla="*/ 1943080 w 6226010"/>
              <a:gd name="connsiteY5538" fmla="*/ 1315315 h 5756219"/>
              <a:gd name="connsiteX5539" fmla="*/ 1943080 w 6226010"/>
              <a:gd name="connsiteY5539" fmla="*/ 1301727 h 5756219"/>
              <a:gd name="connsiteX5540" fmla="*/ 1937645 w 6226010"/>
              <a:gd name="connsiteY5540" fmla="*/ 1301727 h 5756219"/>
              <a:gd name="connsiteX5541" fmla="*/ 1353362 w 6226010"/>
              <a:gd name="connsiteY5541" fmla="*/ 1296292 h 5756219"/>
              <a:gd name="connsiteX5542" fmla="*/ 1350644 w 6226010"/>
              <a:gd name="connsiteY5542" fmla="*/ 1301727 h 5756219"/>
              <a:gd name="connsiteX5543" fmla="*/ 1353362 w 6226010"/>
              <a:gd name="connsiteY5543" fmla="*/ 1301727 h 5756219"/>
              <a:gd name="connsiteX5544" fmla="*/ 1353362 w 6226010"/>
              <a:gd name="connsiteY5544" fmla="*/ 1296292 h 5756219"/>
              <a:gd name="connsiteX5545" fmla="*/ 1399561 w 6226010"/>
              <a:gd name="connsiteY5545" fmla="*/ 1293574 h 5756219"/>
              <a:gd name="connsiteX5546" fmla="*/ 1399561 w 6226010"/>
              <a:gd name="connsiteY5546" fmla="*/ 1296292 h 5756219"/>
              <a:gd name="connsiteX5547" fmla="*/ 1402278 w 6226010"/>
              <a:gd name="connsiteY5547" fmla="*/ 1296292 h 5756219"/>
              <a:gd name="connsiteX5548" fmla="*/ 1402278 w 6226010"/>
              <a:gd name="connsiteY5548" fmla="*/ 1293574 h 5756219"/>
              <a:gd name="connsiteX5549" fmla="*/ 1399561 w 6226010"/>
              <a:gd name="connsiteY5549" fmla="*/ 1293574 h 5756219"/>
              <a:gd name="connsiteX5550" fmla="*/ 1557181 w 6226010"/>
              <a:gd name="connsiteY5550" fmla="*/ 1288140 h 5756219"/>
              <a:gd name="connsiteX5551" fmla="*/ 1557181 w 6226010"/>
              <a:gd name="connsiteY5551" fmla="*/ 1290857 h 5756219"/>
              <a:gd name="connsiteX5552" fmla="*/ 1568052 w 6226010"/>
              <a:gd name="connsiteY5552" fmla="*/ 1293574 h 5756219"/>
              <a:gd name="connsiteX5553" fmla="*/ 1557181 w 6226010"/>
              <a:gd name="connsiteY5553" fmla="*/ 1288140 h 5756219"/>
              <a:gd name="connsiteX5554" fmla="*/ 3003283 w 6226010"/>
              <a:gd name="connsiteY5554" fmla="*/ 1287460 h 5756219"/>
              <a:gd name="connsiteX5555" fmla="*/ 3003168 w 6226010"/>
              <a:gd name="connsiteY5555" fmla="*/ 1288606 h 5756219"/>
              <a:gd name="connsiteX5556" fmla="*/ 2236580 w 6226010"/>
              <a:gd name="connsiteY5556" fmla="*/ 1432171 h 5756219"/>
              <a:gd name="connsiteX5557" fmla="*/ 2239298 w 6226010"/>
              <a:gd name="connsiteY5557" fmla="*/ 1434890 h 5756219"/>
              <a:gd name="connsiteX5558" fmla="*/ 3002943 w 6226010"/>
              <a:gd name="connsiteY5558" fmla="*/ 1290857 h 5756219"/>
              <a:gd name="connsiteX5559" fmla="*/ 3003168 w 6226010"/>
              <a:gd name="connsiteY5559" fmla="*/ 1288606 h 5756219"/>
              <a:gd name="connsiteX5560" fmla="*/ 3005659 w 6226010"/>
              <a:gd name="connsiteY5560" fmla="*/ 1288140 h 5756219"/>
              <a:gd name="connsiteX5561" fmla="*/ 3003283 w 6226010"/>
              <a:gd name="connsiteY5561" fmla="*/ 1287460 h 5756219"/>
              <a:gd name="connsiteX5562" fmla="*/ 1549029 w 6226010"/>
              <a:gd name="connsiteY5562" fmla="*/ 1285421 h 5756219"/>
              <a:gd name="connsiteX5563" fmla="*/ 1549029 w 6226010"/>
              <a:gd name="connsiteY5563" fmla="*/ 1288140 h 5756219"/>
              <a:gd name="connsiteX5564" fmla="*/ 1554464 w 6226010"/>
              <a:gd name="connsiteY5564" fmla="*/ 1288140 h 5756219"/>
              <a:gd name="connsiteX5565" fmla="*/ 1549029 w 6226010"/>
              <a:gd name="connsiteY5565" fmla="*/ 1285421 h 5756219"/>
              <a:gd name="connsiteX5566" fmla="*/ 1353362 w 6226010"/>
              <a:gd name="connsiteY5566" fmla="*/ 1285421 h 5756219"/>
              <a:gd name="connsiteX5567" fmla="*/ 1350644 w 6226010"/>
              <a:gd name="connsiteY5567" fmla="*/ 1293574 h 5756219"/>
              <a:gd name="connsiteX5568" fmla="*/ 1353362 w 6226010"/>
              <a:gd name="connsiteY5568" fmla="*/ 1293574 h 5756219"/>
              <a:gd name="connsiteX5569" fmla="*/ 1353362 w 6226010"/>
              <a:gd name="connsiteY5569" fmla="*/ 1285421 h 5756219"/>
              <a:gd name="connsiteX5570" fmla="*/ 3024683 w 6226010"/>
              <a:gd name="connsiteY5570" fmla="*/ 1279986 h 5756219"/>
              <a:gd name="connsiteX5571" fmla="*/ 3024683 w 6226010"/>
              <a:gd name="connsiteY5571" fmla="*/ 1285421 h 5756219"/>
              <a:gd name="connsiteX5572" fmla="*/ 3032835 w 6226010"/>
              <a:gd name="connsiteY5572" fmla="*/ 1285421 h 5756219"/>
              <a:gd name="connsiteX5573" fmla="*/ 3032835 w 6226010"/>
              <a:gd name="connsiteY5573" fmla="*/ 1279986 h 5756219"/>
              <a:gd name="connsiteX5574" fmla="*/ 3024683 w 6226010"/>
              <a:gd name="connsiteY5574" fmla="*/ 1279986 h 5756219"/>
              <a:gd name="connsiteX5575" fmla="*/ 1505547 w 6226010"/>
              <a:gd name="connsiteY5575" fmla="*/ 1279986 h 5756219"/>
              <a:gd name="connsiteX5576" fmla="*/ 1497394 w 6226010"/>
              <a:gd name="connsiteY5576" fmla="*/ 1282705 h 5756219"/>
              <a:gd name="connsiteX5577" fmla="*/ 1502829 w 6226010"/>
              <a:gd name="connsiteY5577" fmla="*/ 1282705 h 5756219"/>
              <a:gd name="connsiteX5578" fmla="*/ 1510982 w 6226010"/>
              <a:gd name="connsiteY5578" fmla="*/ 1279986 h 5756219"/>
              <a:gd name="connsiteX5579" fmla="*/ 1505547 w 6226010"/>
              <a:gd name="connsiteY5579" fmla="*/ 1279986 h 5756219"/>
              <a:gd name="connsiteX5580" fmla="*/ 1399561 w 6226010"/>
              <a:gd name="connsiteY5580" fmla="*/ 1279986 h 5756219"/>
              <a:gd name="connsiteX5581" fmla="*/ 1399561 w 6226010"/>
              <a:gd name="connsiteY5581" fmla="*/ 1282705 h 5756219"/>
              <a:gd name="connsiteX5582" fmla="*/ 1402278 w 6226010"/>
              <a:gd name="connsiteY5582" fmla="*/ 1282705 h 5756219"/>
              <a:gd name="connsiteX5583" fmla="*/ 1402278 w 6226010"/>
              <a:gd name="connsiteY5583" fmla="*/ 1279986 h 5756219"/>
              <a:gd name="connsiteX5584" fmla="*/ 1399561 w 6226010"/>
              <a:gd name="connsiteY5584" fmla="*/ 1279986 h 5756219"/>
              <a:gd name="connsiteX5585" fmla="*/ 1937645 w 6226010"/>
              <a:gd name="connsiteY5585" fmla="*/ 1271834 h 5756219"/>
              <a:gd name="connsiteX5586" fmla="*/ 1937645 w 6226010"/>
              <a:gd name="connsiteY5586" fmla="*/ 1285421 h 5756219"/>
              <a:gd name="connsiteX5587" fmla="*/ 1943080 w 6226010"/>
              <a:gd name="connsiteY5587" fmla="*/ 1285421 h 5756219"/>
              <a:gd name="connsiteX5588" fmla="*/ 1943080 w 6226010"/>
              <a:gd name="connsiteY5588" fmla="*/ 1271834 h 5756219"/>
              <a:gd name="connsiteX5589" fmla="*/ 1937645 w 6226010"/>
              <a:gd name="connsiteY5589" fmla="*/ 1271834 h 5756219"/>
              <a:gd name="connsiteX5590" fmla="*/ 1557181 w 6226010"/>
              <a:gd name="connsiteY5590" fmla="*/ 1269117 h 5756219"/>
              <a:gd name="connsiteX5591" fmla="*/ 1557181 w 6226010"/>
              <a:gd name="connsiteY5591" fmla="*/ 1271834 h 5756219"/>
              <a:gd name="connsiteX5592" fmla="*/ 1568052 w 6226010"/>
              <a:gd name="connsiteY5592" fmla="*/ 1274552 h 5756219"/>
              <a:gd name="connsiteX5593" fmla="*/ 1557181 w 6226010"/>
              <a:gd name="connsiteY5593" fmla="*/ 1269117 h 5756219"/>
              <a:gd name="connsiteX5594" fmla="*/ 1549029 w 6226010"/>
              <a:gd name="connsiteY5594" fmla="*/ 1266399 h 5756219"/>
              <a:gd name="connsiteX5595" fmla="*/ 1549029 w 6226010"/>
              <a:gd name="connsiteY5595" fmla="*/ 1269117 h 5756219"/>
              <a:gd name="connsiteX5596" fmla="*/ 1554464 w 6226010"/>
              <a:gd name="connsiteY5596" fmla="*/ 1269117 h 5756219"/>
              <a:gd name="connsiteX5597" fmla="*/ 1549029 w 6226010"/>
              <a:gd name="connsiteY5597" fmla="*/ 1266399 h 5756219"/>
              <a:gd name="connsiteX5598" fmla="*/ 3032835 w 6226010"/>
              <a:gd name="connsiteY5598" fmla="*/ 1255528 h 5756219"/>
              <a:gd name="connsiteX5599" fmla="*/ 2155052 w 6226010"/>
              <a:gd name="connsiteY5599" fmla="*/ 1426736 h 5756219"/>
              <a:gd name="connsiteX5600" fmla="*/ 3032835 w 6226010"/>
              <a:gd name="connsiteY5600" fmla="*/ 1260963 h 5756219"/>
              <a:gd name="connsiteX5601" fmla="*/ 3032835 w 6226010"/>
              <a:gd name="connsiteY5601" fmla="*/ 1258246 h 5756219"/>
              <a:gd name="connsiteX5602" fmla="*/ 3032835 w 6226010"/>
              <a:gd name="connsiteY5602" fmla="*/ 1255528 h 5756219"/>
              <a:gd name="connsiteX5603" fmla="*/ 1353362 w 6226010"/>
              <a:gd name="connsiteY5603" fmla="*/ 1255528 h 5756219"/>
              <a:gd name="connsiteX5604" fmla="*/ 1350644 w 6226010"/>
              <a:gd name="connsiteY5604" fmla="*/ 1263681 h 5756219"/>
              <a:gd name="connsiteX5605" fmla="*/ 1353362 w 6226010"/>
              <a:gd name="connsiteY5605" fmla="*/ 1263681 h 5756219"/>
              <a:gd name="connsiteX5606" fmla="*/ 1353362 w 6226010"/>
              <a:gd name="connsiteY5606" fmla="*/ 1255528 h 5756219"/>
              <a:gd name="connsiteX5607" fmla="*/ 5020417 w 6226010"/>
              <a:gd name="connsiteY5607" fmla="*/ 1254849 h 5756219"/>
              <a:gd name="connsiteX5608" fmla="*/ 5000375 w 6226010"/>
              <a:gd name="connsiteY5608" fmla="*/ 1258246 h 5756219"/>
              <a:gd name="connsiteX5609" fmla="*/ 4962328 w 6226010"/>
              <a:gd name="connsiteY5609" fmla="*/ 1301727 h 5756219"/>
              <a:gd name="connsiteX5610" fmla="*/ 4962328 w 6226010"/>
              <a:gd name="connsiteY5610" fmla="*/ 1377819 h 5756219"/>
              <a:gd name="connsiteX5611" fmla="*/ 4986787 w 6226010"/>
              <a:gd name="connsiteY5611" fmla="*/ 1366950 h 5756219"/>
              <a:gd name="connsiteX5612" fmla="*/ 4984069 w 6226010"/>
              <a:gd name="connsiteY5612" fmla="*/ 1312597 h 5756219"/>
              <a:gd name="connsiteX5613" fmla="*/ 5038421 w 6226010"/>
              <a:gd name="connsiteY5613" fmla="*/ 1255528 h 5756219"/>
              <a:gd name="connsiteX5614" fmla="*/ 5020417 w 6226010"/>
              <a:gd name="connsiteY5614" fmla="*/ 1254849 h 5756219"/>
              <a:gd name="connsiteX5615" fmla="*/ 1557181 w 6226010"/>
              <a:gd name="connsiteY5615" fmla="*/ 1250094 h 5756219"/>
              <a:gd name="connsiteX5616" fmla="*/ 1557181 w 6226010"/>
              <a:gd name="connsiteY5616" fmla="*/ 1252811 h 5756219"/>
              <a:gd name="connsiteX5617" fmla="*/ 1568052 w 6226010"/>
              <a:gd name="connsiteY5617" fmla="*/ 1255528 h 5756219"/>
              <a:gd name="connsiteX5618" fmla="*/ 1557181 w 6226010"/>
              <a:gd name="connsiteY5618" fmla="*/ 1250094 h 5756219"/>
              <a:gd name="connsiteX5619" fmla="*/ 1549029 w 6226010"/>
              <a:gd name="connsiteY5619" fmla="*/ 1247376 h 5756219"/>
              <a:gd name="connsiteX5620" fmla="*/ 1549029 w 6226010"/>
              <a:gd name="connsiteY5620" fmla="*/ 1250094 h 5756219"/>
              <a:gd name="connsiteX5621" fmla="*/ 1554464 w 6226010"/>
              <a:gd name="connsiteY5621" fmla="*/ 1250094 h 5756219"/>
              <a:gd name="connsiteX5622" fmla="*/ 1549029 w 6226010"/>
              <a:gd name="connsiteY5622" fmla="*/ 1247376 h 5756219"/>
              <a:gd name="connsiteX5623" fmla="*/ 1307163 w 6226010"/>
              <a:gd name="connsiteY5623" fmla="*/ 1241953 h 5756219"/>
              <a:gd name="connsiteX5624" fmla="*/ 1309880 w 6226010"/>
              <a:gd name="connsiteY5624" fmla="*/ 1241953 h 5756219"/>
              <a:gd name="connsiteX5625" fmla="*/ 1309880 w 6226010"/>
              <a:gd name="connsiteY5625" fmla="*/ 1250104 h 5756219"/>
              <a:gd name="connsiteX5626" fmla="*/ 1307163 w 6226010"/>
              <a:gd name="connsiteY5626" fmla="*/ 1250104 h 5756219"/>
              <a:gd name="connsiteX5627" fmla="*/ 1307163 w 6226010"/>
              <a:gd name="connsiteY5627" fmla="*/ 1241953 h 5756219"/>
              <a:gd name="connsiteX5628" fmla="*/ 4937870 w 6226010"/>
              <a:gd name="connsiteY5628" fmla="*/ 1241941 h 5756219"/>
              <a:gd name="connsiteX5629" fmla="*/ 4850907 w 6226010"/>
              <a:gd name="connsiteY5629" fmla="*/ 1266399 h 5756219"/>
              <a:gd name="connsiteX5630" fmla="*/ 4874601 w 6226010"/>
              <a:gd name="connsiteY5630" fmla="*/ 1282450 h 5756219"/>
              <a:gd name="connsiteX5631" fmla="*/ 4878519 w 6226010"/>
              <a:gd name="connsiteY5631" fmla="*/ 1287762 h 5756219"/>
              <a:gd name="connsiteX5632" fmla="*/ 4878083 w 6226010"/>
              <a:gd name="connsiteY5632" fmla="*/ 1288140 h 5756219"/>
              <a:gd name="connsiteX5633" fmla="*/ 4880202 w 6226010"/>
              <a:gd name="connsiteY5633" fmla="*/ 1290045 h 5756219"/>
              <a:gd name="connsiteX5634" fmla="*/ 4880801 w 6226010"/>
              <a:gd name="connsiteY5634" fmla="*/ 1290857 h 5756219"/>
              <a:gd name="connsiteX5635" fmla="*/ 4834601 w 6226010"/>
              <a:gd name="connsiteY5635" fmla="*/ 1285421 h 5756219"/>
              <a:gd name="connsiteX5636" fmla="*/ 4837319 w 6226010"/>
              <a:gd name="connsiteY5636" fmla="*/ 1296292 h 5756219"/>
              <a:gd name="connsiteX5637" fmla="*/ 4791120 w 6226010"/>
              <a:gd name="connsiteY5637" fmla="*/ 1350644 h 5756219"/>
              <a:gd name="connsiteX5638" fmla="*/ 4812861 w 6226010"/>
              <a:gd name="connsiteY5638" fmla="*/ 1377819 h 5756219"/>
              <a:gd name="connsiteX5639" fmla="*/ 4791120 w 6226010"/>
              <a:gd name="connsiteY5639" fmla="*/ 1385972 h 5756219"/>
              <a:gd name="connsiteX5640" fmla="*/ 4804708 w 6226010"/>
              <a:gd name="connsiteY5640" fmla="*/ 1380537 h 5756219"/>
              <a:gd name="connsiteX5641" fmla="*/ 4793837 w 6226010"/>
              <a:gd name="connsiteY5641" fmla="*/ 1361515 h 5756219"/>
              <a:gd name="connsiteX5642" fmla="*/ 4774814 w 6226010"/>
              <a:gd name="connsiteY5642" fmla="*/ 1394126 h 5756219"/>
              <a:gd name="connsiteX5643" fmla="*/ 4815578 w 6226010"/>
              <a:gd name="connsiteY5643" fmla="*/ 1451194 h 5756219"/>
              <a:gd name="connsiteX5644" fmla="*/ 4834601 w 6226010"/>
              <a:gd name="connsiteY5644" fmla="*/ 1464782 h 5756219"/>
              <a:gd name="connsiteX5645" fmla="*/ 4850907 w 6226010"/>
              <a:gd name="connsiteY5645" fmla="*/ 1456630 h 5756219"/>
              <a:gd name="connsiteX5646" fmla="*/ 4872648 w 6226010"/>
              <a:gd name="connsiteY5646" fmla="*/ 1472935 h 5756219"/>
              <a:gd name="connsiteX5647" fmla="*/ 4924282 w 6226010"/>
              <a:gd name="connsiteY5647" fmla="*/ 1413149 h 5756219"/>
              <a:gd name="connsiteX5648" fmla="*/ 4948740 w 6226010"/>
              <a:gd name="connsiteY5648" fmla="*/ 1402279 h 5756219"/>
              <a:gd name="connsiteX5649" fmla="*/ 4921564 w 6226010"/>
              <a:gd name="connsiteY5649" fmla="*/ 1402279 h 5756219"/>
              <a:gd name="connsiteX5650" fmla="*/ 4927000 w 6226010"/>
              <a:gd name="connsiteY5650" fmla="*/ 1388691 h 5756219"/>
              <a:gd name="connsiteX5651" fmla="*/ 4956893 w 6226010"/>
              <a:gd name="connsiteY5651" fmla="*/ 1375102 h 5756219"/>
              <a:gd name="connsiteX5652" fmla="*/ 4940588 w 6226010"/>
              <a:gd name="connsiteY5652" fmla="*/ 1372385 h 5756219"/>
              <a:gd name="connsiteX5653" fmla="*/ 4943305 w 6226010"/>
              <a:gd name="connsiteY5653" fmla="*/ 1353362 h 5756219"/>
              <a:gd name="connsiteX5654" fmla="*/ 4951458 w 6226010"/>
              <a:gd name="connsiteY5654" fmla="*/ 1315315 h 5756219"/>
              <a:gd name="connsiteX5655" fmla="*/ 4894389 w 6226010"/>
              <a:gd name="connsiteY5655" fmla="*/ 1307163 h 5756219"/>
              <a:gd name="connsiteX5656" fmla="*/ 4927000 w 6226010"/>
              <a:gd name="connsiteY5656" fmla="*/ 1301727 h 5756219"/>
              <a:gd name="connsiteX5657" fmla="*/ 4924282 w 6226010"/>
              <a:gd name="connsiteY5657" fmla="*/ 1282705 h 5756219"/>
              <a:gd name="connsiteX5658" fmla="*/ 4886066 w 6226010"/>
              <a:gd name="connsiteY5658" fmla="*/ 1295315 h 5756219"/>
              <a:gd name="connsiteX5659" fmla="*/ 4880202 w 6226010"/>
              <a:gd name="connsiteY5659" fmla="*/ 1290045 h 5756219"/>
              <a:gd name="connsiteX5660" fmla="*/ 4878519 w 6226010"/>
              <a:gd name="connsiteY5660" fmla="*/ 1287762 h 5756219"/>
              <a:gd name="connsiteX5661" fmla="*/ 4890652 w 6226010"/>
              <a:gd name="connsiteY5661" fmla="*/ 1277269 h 5756219"/>
              <a:gd name="connsiteX5662" fmla="*/ 4905259 w 6226010"/>
              <a:gd name="connsiteY5662" fmla="*/ 1266399 h 5756219"/>
              <a:gd name="connsiteX5663" fmla="*/ 4935152 w 6226010"/>
              <a:gd name="connsiteY5663" fmla="*/ 1274552 h 5756219"/>
              <a:gd name="connsiteX5664" fmla="*/ 4937870 w 6226010"/>
              <a:gd name="connsiteY5664" fmla="*/ 1241941 h 5756219"/>
              <a:gd name="connsiteX5665" fmla="*/ 1937645 w 6226010"/>
              <a:gd name="connsiteY5665" fmla="*/ 1241941 h 5756219"/>
              <a:gd name="connsiteX5666" fmla="*/ 1937645 w 6226010"/>
              <a:gd name="connsiteY5666" fmla="*/ 1255528 h 5756219"/>
              <a:gd name="connsiteX5667" fmla="*/ 1943080 w 6226010"/>
              <a:gd name="connsiteY5667" fmla="*/ 1255528 h 5756219"/>
              <a:gd name="connsiteX5668" fmla="*/ 1943080 w 6226010"/>
              <a:gd name="connsiteY5668" fmla="*/ 1241941 h 5756219"/>
              <a:gd name="connsiteX5669" fmla="*/ 1937645 w 6226010"/>
              <a:gd name="connsiteY5669" fmla="*/ 1241941 h 5756219"/>
              <a:gd name="connsiteX5670" fmla="*/ 1350644 w 6226010"/>
              <a:gd name="connsiteY5670" fmla="*/ 1239223 h 5756219"/>
              <a:gd name="connsiteX5671" fmla="*/ 1350644 w 6226010"/>
              <a:gd name="connsiteY5671" fmla="*/ 1247376 h 5756219"/>
              <a:gd name="connsiteX5672" fmla="*/ 1353362 w 6226010"/>
              <a:gd name="connsiteY5672" fmla="*/ 1239223 h 5756219"/>
              <a:gd name="connsiteX5673" fmla="*/ 1350644 w 6226010"/>
              <a:gd name="connsiteY5673" fmla="*/ 1239223 h 5756219"/>
              <a:gd name="connsiteX5674" fmla="*/ 4965513 w 6226010"/>
              <a:gd name="connsiteY5674" fmla="*/ 1238331 h 5756219"/>
              <a:gd name="connsiteX5675" fmla="*/ 4946023 w 6226010"/>
              <a:gd name="connsiteY5675" fmla="*/ 1250094 h 5756219"/>
              <a:gd name="connsiteX5676" fmla="*/ 4954176 w 6226010"/>
              <a:gd name="connsiteY5676" fmla="*/ 1299009 h 5756219"/>
              <a:gd name="connsiteX5677" fmla="*/ 4948740 w 6226010"/>
              <a:gd name="connsiteY5677" fmla="*/ 1277269 h 5756219"/>
              <a:gd name="connsiteX5678" fmla="*/ 4970481 w 6226010"/>
              <a:gd name="connsiteY5678" fmla="*/ 1279986 h 5756219"/>
              <a:gd name="connsiteX5679" fmla="*/ 4965513 w 6226010"/>
              <a:gd name="connsiteY5679" fmla="*/ 1238331 h 5756219"/>
              <a:gd name="connsiteX5680" fmla="*/ 3168715 w 6226010"/>
              <a:gd name="connsiteY5680" fmla="*/ 1228353 h 5756219"/>
              <a:gd name="connsiteX5681" fmla="*/ 3146975 w 6226010"/>
              <a:gd name="connsiteY5681" fmla="*/ 1233788 h 5756219"/>
              <a:gd name="connsiteX5682" fmla="*/ 3146975 w 6226010"/>
              <a:gd name="connsiteY5682" fmla="*/ 1239223 h 5756219"/>
              <a:gd name="connsiteX5683" fmla="*/ 3171433 w 6226010"/>
              <a:gd name="connsiteY5683" fmla="*/ 1231070 h 5756219"/>
              <a:gd name="connsiteX5684" fmla="*/ 3168715 w 6226010"/>
              <a:gd name="connsiteY5684" fmla="*/ 1228353 h 5756219"/>
              <a:gd name="connsiteX5685" fmla="*/ 1464783 w 6226010"/>
              <a:gd name="connsiteY5685" fmla="*/ 1228353 h 5756219"/>
              <a:gd name="connsiteX5686" fmla="*/ 1467501 w 6226010"/>
              <a:gd name="connsiteY5686" fmla="*/ 1236506 h 5756219"/>
              <a:gd name="connsiteX5687" fmla="*/ 1466482 w 6226010"/>
              <a:gd name="connsiteY5687" fmla="*/ 1236506 h 5756219"/>
              <a:gd name="connsiteX5688" fmla="*/ 1464783 w 6226010"/>
              <a:gd name="connsiteY5688" fmla="*/ 1236506 h 5756219"/>
              <a:gd name="connsiteX5689" fmla="*/ 1467501 w 6226010"/>
              <a:gd name="connsiteY5689" fmla="*/ 1241941 h 5756219"/>
              <a:gd name="connsiteX5690" fmla="*/ 1467501 w 6226010"/>
              <a:gd name="connsiteY5690" fmla="*/ 1236506 h 5756219"/>
              <a:gd name="connsiteX5691" fmla="*/ 1467501 w 6226010"/>
              <a:gd name="connsiteY5691" fmla="*/ 1228353 h 5756219"/>
              <a:gd name="connsiteX5692" fmla="*/ 1464783 w 6226010"/>
              <a:gd name="connsiteY5692" fmla="*/ 1228353 h 5756219"/>
              <a:gd name="connsiteX5693" fmla="*/ 1549029 w 6226010"/>
              <a:gd name="connsiteY5693" fmla="*/ 1225635 h 5756219"/>
              <a:gd name="connsiteX5694" fmla="*/ 1549029 w 6226010"/>
              <a:gd name="connsiteY5694" fmla="*/ 1228353 h 5756219"/>
              <a:gd name="connsiteX5695" fmla="*/ 1568052 w 6226010"/>
              <a:gd name="connsiteY5695" fmla="*/ 1233788 h 5756219"/>
              <a:gd name="connsiteX5696" fmla="*/ 1549029 w 6226010"/>
              <a:gd name="connsiteY5696" fmla="*/ 1225635 h 5756219"/>
              <a:gd name="connsiteX5697" fmla="*/ 1527288 w 6226010"/>
              <a:gd name="connsiteY5697" fmla="*/ 1225635 h 5756219"/>
              <a:gd name="connsiteX5698" fmla="*/ 1491959 w 6226010"/>
              <a:gd name="connsiteY5698" fmla="*/ 1236506 h 5756219"/>
              <a:gd name="connsiteX5699" fmla="*/ 1491959 w 6226010"/>
              <a:gd name="connsiteY5699" fmla="*/ 1239223 h 5756219"/>
              <a:gd name="connsiteX5700" fmla="*/ 1527288 w 6226010"/>
              <a:gd name="connsiteY5700" fmla="*/ 1225635 h 5756219"/>
              <a:gd name="connsiteX5701" fmla="*/ 1394126 w 6226010"/>
              <a:gd name="connsiteY5701" fmla="*/ 1222918 h 5756219"/>
              <a:gd name="connsiteX5702" fmla="*/ 1394126 w 6226010"/>
              <a:gd name="connsiteY5702" fmla="*/ 1225635 h 5756219"/>
              <a:gd name="connsiteX5703" fmla="*/ 1361515 w 6226010"/>
              <a:gd name="connsiteY5703" fmla="*/ 1225635 h 5756219"/>
              <a:gd name="connsiteX5704" fmla="*/ 1361515 w 6226010"/>
              <a:gd name="connsiteY5704" fmla="*/ 1224956 h 5756219"/>
              <a:gd name="connsiteX5705" fmla="*/ 4709592 w 6226010"/>
              <a:gd name="connsiteY5705" fmla="*/ 1220200 h 5756219"/>
              <a:gd name="connsiteX5706" fmla="*/ 4709592 w 6226010"/>
              <a:gd name="connsiteY5706" fmla="*/ 1236506 h 5756219"/>
              <a:gd name="connsiteX5707" fmla="*/ 4725897 w 6226010"/>
              <a:gd name="connsiteY5707" fmla="*/ 1233788 h 5756219"/>
              <a:gd name="connsiteX5708" fmla="*/ 3035553 w 6226010"/>
              <a:gd name="connsiteY5708" fmla="*/ 1220200 h 5756219"/>
              <a:gd name="connsiteX5709" fmla="*/ 2212122 w 6226010"/>
              <a:gd name="connsiteY5709" fmla="*/ 1380537 h 5756219"/>
              <a:gd name="connsiteX5710" fmla="*/ 3035553 w 6226010"/>
              <a:gd name="connsiteY5710" fmla="*/ 1225635 h 5756219"/>
              <a:gd name="connsiteX5711" fmla="*/ 3035553 w 6226010"/>
              <a:gd name="connsiteY5711" fmla="*/ 1220200 h 5756219"/>
              <a:gd name="connsiteX5712" fmla="*/ 1937645 w 6226010"/>
              <a:gd name="connsiteY5712" fmla="*/ 1209330 h 5756219"/>
              <a:gd name="connsiteX5713" fmla="*/ 1937645 w 6226010"/>
              <a:gd name="connsiteY5713" fmla="*/ 1222918 h 5756219"/>
              <a:gd name="connsiteX5714" fmla="*/ 1943080 w 6226010"/>
              <a:gd name="connsiteY5714" fmla="*/ 1222918 h 5756219"/>
              <a:gd name="connsiteX5715" fmla="*/ 1943080 w 6226010"/>
              <a:gd name="connsiteY5715" fmla="*/ 1209330 h 5756219"/>
              <a:gd name="connsiteX5716" fmla="*/ 1937645 w 6226010"/>
              <a:gd name="connsiteY5716" fmla="*/ 1209330 h 5756219"/>
              <a:gd name="connsiteX5717" fmla="*/ 1464783 w 6226010"/>
              <a:gd name="connsiteY5717" fmla="*/ 1206611 h 5756219"/>
              <a:gd name="connsiteX5718" fmla="*/ 1467501 w 6226010"/>
              <a:gd name="connsiteY5718" fmla="*/ 1212047 h 5756219"/>
              <a:gd name="connsiteX5719" fmla="*/ 1467501 w 6226010"/>
              <a:gd name="connsiteY5719" fmla="*/ 1206611 h 5756219"/>
              <a:gd name="connsiteX5720" fmla="*/ 1464783 w 6226010"/>
              <a:gd name="connsiteY5720" fmla="*/ 1206611 h 5756219"/>
              <a:gd name="connsiteX5721" fmla="*/ 1549029 w 6226010"/>
              <a:gd name="connsiteY5721" fmla="*/ 1203895 h 5756219"/>
              <a:gd name="connsiteX5722" fmla="*/ 1565334 w 6226010"/>
              <a:gd name="connsiteY5722" fmla="*/ 1209330 h 5756219"/>
              <a:gd name="connsiteX5723" fmla="*/ 1565334 w 6226010"/>
              <a:gd name="connsiteY5723" fmla="*/ 1206611 h 5756219"/>
              <a:gd name="connsiteX5724" fmla="*/ 1549029 w 6226010"/>
              <a:gd name="connsiteY5724" fmla="*/ 1203895 h 5756219"/>
              <a:gd name="connsiteX5725" fmla="*/ 1464783 w 6226010"/>
              <a:gd name="connsiteY5725" fmla="*/ 1201177 h 5756219"/>
              <a:gd name="connsiteX5726" fmla="*/ 1467501 w 6226010"/>
              <a:gd name="connsiteY5726" fmla="*/ 1203895 h 5756219"/>
              <a:gd name="connsiteX5727" fmla="*/ 1467501 w 6226010"/>
              <a:gd name="connsiteY5727" fmla="*/ 1201177 h 5756219"/>
              <a:gd name="connsiteX5728" fmla="*/ 1464783 w 6226010"/>
              <a:gd name="connsiteY5728" fmla="*/ 1201177 h 5756219"/>
              <a:gd name="connsiteX5729" fmla="*/ 1524570 w 6226010"/>
              <a:gd name="connsiteY5729" fmla="*/ 1198459 h 5756219"/>
              <a:gd name="connsiteX5730" fmla="*/ 1491959 w 6226010"/>
              <a:gd name="connsiteY5730" fmla="*/ 1212047 h 5756219"/>
              <a:gd name="connsiteX5731" fmla="*/ 1491959 w 6226010"/>
              <a:gd name="connsiteY5731" fmla="*/ 1214765 h 5756219"/>
              <a:gd name="connsiteX5732" fmla="*/ 1527288 w 6226010"/>
              <a:gd name="connsiteY5732" fmla="*/ 1201177 h 5756219"/>
              <a:gd name="connsiteX5733" fmla="*/ 1524570 w 6226010"/>
              <a:gd name="connsiteY5733" fmla="*/ 1198459 h 5756219"/>
              <a:gd name="connsiteX5734" fmla="*/ 3168715 w 6226010"/>
              <a:gd name="connsiteY5734" fmla="*/ 1195742 h 5756219"/>
              <a:gd name="connsiteX5735" fmla="*/ 3144257 w 6226010"/>
              <a:gd name="connsiteY5735" fmla="*/ 1201177 h 5756219"/>
              <a:gd name="connsiteX5736" fmla="*/ 3144257 w 6226010"/>
              <a:gd name="connsiteY5736" fmla="*/ 1206611 h 5756219"/>
              <a:gd name="connsiteX5737" fmla="*/ 3171433 w 6226010"/>
              <a:gd name="connsiteY5737" fmla="*/ 1201177 h 5756219"/>
              <a:gd name="connsiteX5738" fmla="*/ 3168715 w 6226010"/>
              <a:gd name="connsiteY5738" fmla="*/ 1195742 h 5756219"/>
              <a:gd name="connsiteX5739" fmla="*/ 1464783 w 6226010"/>
              <a:gd name="connsiteY5739" fmla="*/ 1195742 h 5756219"/>
              <a:gd name="connsiteX5740" fmla="*/ 1467501 w 6226010"/>
              <a:gd name="connsiteY5740" fmla="*/ 1198459 h 5756219"/>
              <a:gd name="connsiteX5741" fmla="*/ 1467501 w 6226010"/>
              <a:gd name="connsiteY5741" fmla="*/ 1195742 h 5756219"/>
              <a:gd name="connsiteX5742" fmla="*/ 1464783 w 6226010"/>
              <a:gd name="connsiteY5742" fmla="*/ 1195742 h 5756219"/>
              <a:gd name="connsiteX5743" fmla="*/ 5410731 w 6226010"/>
              <a:gd name="connsiteY5743" fmla="*/ 1184871 h 5756219"/>
              <a:gd name="connsiteX5744" fmla="*/ 5369968 w 6226010"/>
              <a:gd name="connsiteY5744" fmla="*/ 1193024 h 5756219"/>
              <a:gd name="connsiteX5745" fmla="*/ 5380838 w 6226010"/>
              <a:gd name="connsiteY5745" fmla="*/ 1217482 h 5756219"/>
              <a:gd name="connsiteX5746" fmla="*/ 5399861 w 6226010"/>
              <a:gd name="connsiteY5746" fmla="*/ 1206611 h 5756219"/>
              <a:gd name="connsiteX5747" fmla="*/ 5421602 w 6226010"/>
              <a:gd name="connsiteY5747" fmla="*/ 1222918 h 5756219"/>
              <a:gd name="connsiteX5748" fmla="*/ 5440625 w 6226010"/>
              <a:gd name="connsiteY5748" fmla="*/ 1203895 h 5756219"/>
              <a:gd name="connsiteX5749" fmla="*/ 5410731 w 6226010"/>
              <a:gd name="connsiteY5749" fmla="*/ 1184871 h 5756219"/>
              <a:gd name="connsiteX5750" fmla="*/ 4742203 w 6226010"/>
              <a:gd name="connsiteY5750" fmla="*/ 1179436 h 5756219"/>
              <a:gd name="connsiteX5751" fmla="*/ 4758509 w 6226010"/>
              <a:gd name="connsiteY5751" fmla="*/ 1190306 h 5756219"/>
              <a:gd name="connsiteX5752" fmla="*/ 4758509 w 6226010"/>
              <a:gd name="connsiteY5752" fmla="*/ 1212047 h 5756219"/>
              <a:gd name="connsiteX5753" fmla="*/ 4742203 w 6226010"/>
              <a:gd name="connsiteY5753" fmla="*/ 1220200 h 5756219"/>
              <a:gd name="connsiteX5754" fmla="*/ 4750356 w 6226010"/>
              <a:gd name="connsiteY5754" fmla="*/ 1236506 h 5756219"/>
              <a:gd name="connsiteX5755" fmla="*/ 4734050 w 6226010"/>
              <a:gd name="connsiteY5755" fmla="*/ 1236506 h 5756219"/>
              <a:gd name="connsiteX5756" fmla="*/ 4734050 w 6226010"/>
              <a:gd name="connsiteY5756" fmla="*/ 1258246 h 5756219"/>
              <a:gd name="connsiteX5757" fmla="*/ 4723180 w 6226010"/>
              <a:gd name="connsiteY5757" fmla="*/ 1299009 h 5756219"/>
              <a:gd name="connsiteX5758" fmla="*/ 4717745 w 6226010"/>
              <a:gd name="connsiteY5758" fmla="*/ 1282705 h 5756219"/>
              <a:gd name="connsiteX5759" fmla="*/ 4709592 w 6226010"/>
              <a:gd name="connsiteY5759" fmla="*/ 1304444 h 5756219"/>
              <a:gd name="connsiteX5760" fmla="*/ 4693286 w 6226010"/>
              <a:gd name="connsiteY5760" fmla="*/ 1337055 h 5756219"/>
              <a:gd name="connsiteX5761" fmla="*/ 4663393 w 6226010"/>
              <a:gd name="connsiteY5761" fmla="*/ 1320751 h 5756219"/>
              <a:gd name="connsiteX5762" fmla="*/ 4663393 w 6226010"/>
              <a:gd name="connsiteY5762" fmla="*/ 1350644 h 5756219"/>
              <a:gd name="connsiteX5763" fmla="*/ 4671545 w 6226010"/>
              <a:gd name="connsiteY5763" fmla="*/ 1366950 h 5756219"/>
              <a:gd name="connsiteX5764" fmla="*/ 4663393 w 6226010"/>
              <a:gd name="connsiteY5764" fmla="*/ 1366950 h 5756219"/>
              <a:gd name="connsiteX5765" fmla="*/ 4687851 w 6226010"/>
              <a:gd name="connsiteY5765" fmla="*/ 1369668 h 5756219"/>
              <a:gd name="connsiteX5766" fmla="*/ 4693286 w 6226010"/>
              <a:gd name="connsiteY5766" fmla="*/ 1396844 h 5756219"/>
              <a:gd name="connsiteX5767" fmla="*/ 4701439 w 6226010"/>
              <a:gd name="connsiteY5767" fmla="*/ 1396844 h 5756219"/>
              <a:gd name="connsiteX5768" fmla="*/ 4731333 w 6226010"/>
              <a:gd name="connsiteY5768" fmla="*/ 1391407 h 5756219"/>
              <a:gd name="connsiteX5769" fmla="*/ 4728615 w 6226010"/>
              <a:gd name="connsiteY5769" fmla="*/ 1334339 h 5756219"/>
              <a:gd name="connsiteX5770" fmla="*/ 4742203 w 6226010"/>
              <a:gd name="connsiteY5770" fmla="*/ 1342491 h 5756219"/>
              <a:gd name="connsiteX5771" fmla="*/ 4736768 w 6226010"/>
              <a:gd name="connsiteY5771" fmla="*/ 1377819 h 5756219"/>
              <a:gd name="connsiteX5772" fmla="*/ 4769379 w 6226010"/>
              <a:gd name="connsiteY5772" fmla="*/ 1309881 h 5756219"/>
              <a:gd name="connsiteX5773" fmla="*/ 4744921 w 6226010"/>
              <a:gd name="connsiteY5773" fmla="*/ 1304444 h 5756219"/>
              <a:gd name="connsiteX5774" fmla="*/ 4750356 w 6226010"/>
              <a:gd name="connsiteY5774" fmla="*/ 1293574 h 5756219"/>
              <a:gd name="connsiteX5775" fmla="*/ 4788402 w 6226010"/>
              <a:gd name="connsiteY5775" fmla="*/ 1290857 h 5756219"/>
              <a:gd name="connsiteX5776" fmla="*/ 4845472 w 6226010"/>
              <a:gd name="connsiteY5776" fmla="*/ 1247376 h 5756219"/>
              <a:gd name="connsiteX5777" fmla="*/ 4758509 w 6226010"/>
              <a:gd name="connsiteY5777" fmla="*/ 1179436 h 5756219"/>
              <a:gd name="connsiteX5778" fmla="*/ 4742203 w 6226010"/>
              <a:gd name="connsiteY5778" fmla="*/ 1179436 h 5756219"/>
              <a:gd name="connsiteX5779" fmla="*/ 4717745 w 6226010"/>
              <a:gd name="connsiteY5779" fmla="*/ 1179436 h 5756219"/>
              <a:gd name="connsiteX5780" fmla="*/ 4717745 w 6226010"/>
              <a:gd name="connsiteY5780" fmla="*/ 1206611 h 5756219"/>
              <a:gd name="connsiteX5781" fmla="*/ 4734050 w 6226010"/>
              <a:gd name="connsiteY5781" fmla="*/ 1190306 h 5756219"/>
              <a:gd name="connsiteX5782" fmla="*/ 4725897 w 6226010"/>
              <a:gd name="connsiteY5782" fmla="*/ 1179436 h 5756219"/>
              <a:gd name="connsiteX5783" fmla="*/ 4717745 w 6226010"/>
              <a:gd name="connsiteY5783" fmla="*/ 1179436 h 5756219"/>
              <a:gd name="connsiteX5784" fmla="*/ 1937645 w 6226010"/>
              <a:gd name="connsiteY5784" fmla="*/ 1179436 h 5756219"/>
              <a:gd name="connsiteX5785" fmla="*/ 1937645 w 6226010"/>
              <a:gd name="connsiteY5785" fmla="*/ 1190306 h 5756219"/>
              <a:gd name="connsiteX5786" fmla="*/ 1943080 w 6226010"/>
              <a:gd name="connsiteY5786" fmla="*/ 1190306 h 5756219"/>
              <a:gd name="connsiteX5787" fmla="*/ 1943080 w 6226010"/>
              <a:gd name="connsiteY5787" fmla="*/ 1179436 h 5756219"/>
              <a:gd name="connsiteX5788" fmla="*/ 1937645 w 6226010"/>
              <a:gd name="connsiteY5788" fmla="*/ 1179436 h 5756219"/>
              <a:gd name="connsiteX5789" fmla="*/ 1464783 w 6226010"/>
              <a:gd name="connsiteY5789" fmla="*/ 1179436 h 5756219"/>
              <a:gd name="connsiteX5790" fmla="*/ 1467501 w 6226010"/>
              <a:gd name="connsiteY5790" fmla="*/ 1187589 h 5756219"/>
              <a:gd name="connsiteX5791" fmla="*/ 1467501 w 6226010"/>
              <a:gd name="connsiteY5791" fmla="*/ 1179436 h 5756219"/>
              <a:gd name="connsiteX5792" fmla="*/ 1464783 w 6226010"/>
              <a:gd name="connsiteY5792" fmla="*/ 1179436 h 5756219"/>
              <a:gd name="connsiteX5793" fmla="*/ 2913261 w 6226010"/>
              <a:gd name="connsiteY5793" fmla="*/ 1177256 h 5756219"/>
              <a:gd name="connsiteX5794" fmla="*/ 2913261 w 6226010"/>
              <a:gd name="connsiteY5794" fmla="*/ 1187479 h 5756219"/>
              <a:gd name="connsiteX5795" fmla="*/ 2880651 w 6226010"/>
              <a:gd name="connsiteY5795" fmla="*/ 1193379 h 5756219"/>
              <a:gd name="connsiteX5796" fmla="*/ 2880651 w 6226010"/>
              <a:gd name="connsiteY5796" fmla="*/ 1183255 h 5756219"/>
              <a:gd name="connsiteX5797" fmla="*/ 1527288 w 6226010"/>
              <a:gd name="connsiteY5797" fmla="*/ 1174001 h 5756219"/>
              <a:gd name="connsiteX5798" fmla="*/ 1491959 w 6226010"/>
              <a:gd name="connsiteY5798" fmla="*/ 1184871 h 5756219"/>
              <a:gd name="connsiteX5799" fmla="*/ 1491959 w 6226010"/>
              <a:gd name="connsiteY5799" fmla="*/ 1187589 h 5756219"/>
              <a:gd name="connsiteX5800" fmla="*/ 1527288 w 6226010"/>
              <a:gd name="connsiteY5800" fmla="*/ 1174001 h 5756219"/>
              <a:gd name="connsiteX5801" fmla="*/ 1540876 w 6226010"/>
              <a:gd name="connsiteY5801" fmla="*/ 1169995 h 5756219"/>
              <a:gd name="connsiteX5802" fmla="*/ 1543593 w 6226010"/>
              <a:gd name="connsiteY5802" fmla="*/ 1170711 h 5756219"/>
              <a:gd name="connsiteX5803" fmla="*/ 1543593 w 6226010"/>
              <a:gd name="connsiteY5803" fmla="*/ 1171282 h 5756219"/>
              <a:gd name="connsiteX5804" fmla="*/ 1540876 w 6226010"/>
              <a:gd name="connsiteY5804" fmla="*/ 1171282 h 5756219"/>
              <a:gd name="connsiteX5805" fmla="*/ 5062879 w 6226010"/>
              <a:gd name="connsiteY5805" fmla="*/ 1168565 h 5756219"/>
              <a:gd name="connsiteX5806" fmla="*/ 5106361 w 6226010"/>
              <a:gd name="connsiteY5806" fmla="*/ 1244658 h 5756219"/>
              <a:gd name="connsiteX5807" fmla="*/ 5092773 w 6226010"/>
              <a:gd name="connsiteY5807" fmla="*/ 1206611 h 5756219"/>
              <a:gd name="connsiteX5808" fmla="*/ 5062879 w 6226010"/>
              <a:gd name="connsiteY5808" fmla="*/ 1168565 h 5756219"/>
              <a:gd name="connsiteX5809" fmla="*/ 3242091 w 6226010"/>
              <a:gd name="connsiteY5809" fmla="*/ 1157694 h 5756219"/>
              <a:gd name="connsiteX5810" fmla="*/ 3220349 w 6226010"/>
              <a:gd name="connsiteY5810" fmla="*/ 1160412 h 5756219"/>
              <a:gd name="connsiteX5811" fmla="*/ 3242091 w 6226010"/>
              <a:gd name="connsiteY5811" fmla="*/ 1165848 h 5756219"/>
              <a:gd name="connsiteX5812" fmla="*/ 3242091 w 6226010"/>
              <a:gd name="connsiteY5812" fmla="*/ 1157694 h 5756219"/>
              <a:gd name="connsiteX5813" fmla="*/ 1540876 w 6226010"/>
              <a:gd name="connsiteY5813" fmla="*/ 1154977 h 5756219"/>
              <a:gd name="connsiteX5814" fmla="*/ 1540876 w 6226010"/>
              <a:gd name="connsiteY5814" fmla="*/ 1169995 h 5756219"/>
              <a:gd name="connsiteX5815" fmla="*/ 1535441 w 6226010"/>
              <a:gd name="connsiteY5815" fmla="*/ 1168565 h 5756219"/>
              <a:gd name="connsiteX5816" fmla="*/ 1535441 w 6226010"/>
              <a:gd name="connsiteY5816" fmla="*/ 1171282 h 5756219"/>
              <a:gd name="connsiteX5817" fmla="*/ 1543593 w 6226010"/>
              <a:gd name="connsiteY5817" fmla="*/ 1174001 h 5756219"/>
              <a:gd name="connsiteX5818" fmla="*/ 1543593 w 6226010"/>
              <a:gd name="connsiteY5818" fmla="*/ 1182153 h 5756219"/>
              <a:gd name="connsiteX5819" fmla="*/ 1546311 w 6226010"/>
              <a:gd name="connsiteY5819" fmla="*/ 1182153 h 5756219"/>
              <a:gd name="connsiteX5820" fmla="*/ 1546311 w 6226010"/>
              <a:gd name="connsiteY5820" fmla="*/ 1176719 h 5756219"/>
              <a:gd name="connsiteX5821" fmla="*/ 1584357 w 6226010"/>
              <a:gd name="connsiteY5821" fmla="*/ 1187589 h 5756219"/>
              <a:gd name="connsiteX5822" fmla="*/ 1587075 w 6226010"/>
              <a:gd name="connsiteY5822" fmla="*/ 1182153 h 5756219"/>
              <a:gd name="connsiteX5823" fmla="*/ 1543593 w 6226010"/>
              <a:gd name="connsiteY5823" fmla="*/ 1170711 h 5756219"/>
              <a:gd name="connsiteX5824" fmla="*/ 1543593 w 6226010"/>
              <a:gd name="connsiteY5824" fmla="*/ 1154977 h 5756219"/>
              <a:gd name="connsiteX5825" fmla="*/ 1540876 w 6226010"/>
              <a:gd name="connsiteY5825" fmla="*/ 1154977 h 5756219"/>
              <a:gd name="connsiteX5826" fmla="*/ 1940362 w 6226010"/>
              <a:gd name="connsiteY5826" fmla="*/ 1152259 h 5756219"/>
              <a:gd name="connsiteX5827" fmla="*/ 1937645 w 6226010"/>
              <a:gd name="connsiteY5827" fmla="*/ 1165848 h 5756219"/>
              <a:gd name="connsiteX5828" fmla="*/ 1943080 w 6226010"/>
              <a:gd name="connsiteY5828" fmla="*/ 1165848 h 5756219"/>
              <a:gd name="connsiteX5829" fmla="*/ 1940362 w 6226010"/>
              <a:gd name="connsiteY5829" fmla="*/ 1152259 h 5756219"/>
              <a:gd name="connsiteX5830" fmla="*/ 5139142 w 6226010"/>
              <a:gd name="connsiteY5830" fmla="*/ 1145042 h 5756219"/>
              <a:gd name="connsiteX5831" fmla="*/ 5103643 w 6226010"/>
              <a:gd name="connsiteY5831" fmla="*/ 1154977 h 5756219"/>
              <a:gd name="connsiteX5832" fmla="*/ 5114513 w 6226010"/>
              <a:gd name="connsiteY5832" fmla="*/ 1168565 h 5756219"/>
              <a:gd name="connsiteX5833" fmla="*/ 5144407 w 6226010"/>
              <a:gd name="connsiteY5833" fmla="*/ 1222918 h 5756219"/>
              <a:gd name="connsiteX5834" fmla="*/ 5177018 w 6226010"/>
              <a:gd name="connsiteY5834" fmla="*/ 1165848 h 5756219"/>
              <a:gd name="connsiteX5835" fmla="*/ 5174300 w 6226010"/>
              <a:gd name="connsiteY5835" fmla="*/ 1203895 h 5756219"/>
              <a:gd name="connsiteX5836" fmla="*/ 5139142 w 6226010"/>
              <a:gd name="connsiteY5836" fmla="*/ 1145042 h 5756219"/>
              <a:gd name="connsiteX5837" fmla="*/ 5261264 w 6226010"/>
              <a:gd name="connsiteY5837" fmla="*/ 1141389 h 5756219"/>
              <a:gd name="connsiteX5838" fmla="*/ 5231370 w 6226010"/>
              <a:gd name="connsiteY5838" fmla="*/ 1163130 h 5756219"/>
              <a:gd name="connsiteX5839" fmla="*/ 5266699 w 6226010"/>
              <a:gd name="connsiteY5839" fmla="*/ 1154977 h 5756219"/>
              <a:gd name="connsiteX5840" fmla="*/ 5261264 w 6226010"/>
              <a:gd name="connsiteY5840" fmla="*/ 1141389 h 5756219"/>
              <a:gd name="connsiteX5841" fmla="*/ 4755791 w 6226010"/>
              <a:gd name="connsiteY5841" fmla="*/ 1141389 h 5756219"/>
              <a:gd name="connsiteX5842" fmla="*/ 4755791 w 6226010"/>
              <a:gd name="connsiteY5842" fmla="*/ 1152259 h 5756219"/>
              <a:gd name="connsiteX5843" fmla="*/ 4777532 w 6226010"/>
              <a:gd name="connsiteY5843" fmla="*/ 1152259 h 5756219"/>
              <a:gd name="connsiteX5844" fmla="*/ 4755791 w 6226010"/>
              <a:gd name="connsiteY5844" fmla="*/ 1160412 h 5756219"/>
              <a:gd name="connsiteX5845" fmla="*/ 4739485 w 6226010"/>
              <a:gd name="connsiteY5845" fmla="*/ 1160412 h 5756219"/>
              <a:gd name="connsiteX5846" fmla="*/ 4747638 w 6226010"/>
              <a:gd name="connsiteY5846" fmla="*/ 1144106 h 5756219"/>
              <a:gd name="connsiteX5847" fmla="*/ 4731333 w 6226010"/>
              <a:gd name="connsiteY5847" fmla="*/ 1144106 h 5756219"/>
              <a:gd name="connsiteX5848" fmla="*/ 4739485 w 6226010"/>
              <a:gd name="connsiteY5848" fmla="*/ 1160412 h 5756219"/>
              <a:gd name="connsiteX5849" fmla="*/ 4736768 w 6226010"/>
              <a:gd name="connsiteY5849" fmla="*/ 1165848 h 5756219"/>
              <a:gd name="connsiteX5850" fmla="*/ 4755791 w 6226010"/>
              <a:gd name="connsiteY5850" fmla="*/ 1174001 h 5756219"/>
              <a:gd name="connsiteX5851" fmla="*/ 4826449 w 6226010"/>
              <a:gd name="connsiteY5851" fmla="*/ 1171282 h 5756219"/>
              <a:gd name="connsiteX5852" fmla="*/ 4840037 w 6226010"/>
              <a:gd name="connsiteY5852" fmla="*/ 1184871 h 5756219"/>
              <a:gd name="connsiteX5853" fmla="*/ 4815578 w 6226010"/>
              <a:gd name="connsiteY5853" fmla="*/ 1206611 h 5756219"/>
              <a:gd name="connsiteX5854" fmla="*/ 4834601 w 6226010"/>
              <a:gd name="connsiteY5854" fmla="*/ 1209330 h 5756219"/>
              <a:gd name="connsiteX5855" fmla="*/ 4823731 w 6226010"/>
              <a:gd name="connsiteY5855" fmla="*/ 1149542 h 5756219"/>
              <a:gd name="connsiteX5856" fmla="*/ 4812861 w 6226010"/>
              <a:gd name="connsiteY5856" fmla="*/ 1163130 h 5756219"/>
              <a:gd name="connsiteX5857" fmla="*/ 4755791 w 6226010"/>
              <a:gd name="connsiteY5857" fmla="*/ 1141389 h 5756219"/>
              <a:gd name="connsiteX5858" fmla="*/ 1532723 w 6226010"/>
              <a:gd name="connsiteY5858" fmla="*/ 1141389 h 5756219"/>
              <a:gd name="connsiteX5859" fmla="*/ 1532723 w 6226010"/>
              <a:gd name="connsiteY5859" fmla="*/ 1144106 h 5756219"/>
              <a:gd name="connsiteX5860" fmla="*/ 1600663 w 6226010"/>
              <a:gd name="connsiteY5860" fmla="*/ 1160412 h 5756219"/>
              <a:gd name="connsiteX5861" fmla="*/ 1600663 w 6226010"/>
              <a:gd name="connsiteY5861" fmla="*/ 1157694 h 5756219"/>
              <a:gd name="connsiteX5862" fmla="*/ 1532723 w 6226010"/>
              <a:gd name="connsiteY5862" fmla="*/ 1141389 h 5756219"/>
              <a:gd name="connsiteX5863" fmla="*/ 1527288 w 6226010"/>
              <a:gd name="connsiteY5863" fmla="*/ 1141389 h 5756219"/>
              <a:gd name="connsiteX5864" fmla="*/ 1497394 w 6226010"/>
              <a:gd name="connsiteY5864" fmla="*/ 1149542 h 5756219"/>
              <a:gd name="connsiteX5865" fmla="*/ 1497394 w 6226010"/>
              <a:gd name="connsiteY5865" fmla="*/ 1152259 h 5756219"/>
              <a:gd name="connsiteX5866" fmla="*/ 1527288 w 6226010"/>
              <a:gd name="connsiteY5866" fmla="*/ 1141389 h 5756219"/>
              <a:gd name="connsiteX5867" fmla="*/ 5622703 w 6226010"/>
              <a:gd name="connsiteY5867" fmla="*/ 1119648 h 5756219"/>
              <a:gd name="connsiteX5868" fmla="*/ 5615909 w 6226010"/>
              <a:gd name="connsiteY5868" fmla="*/ 1129839 h 5756219"/>
              <a:gd name="connsiteX5869" fmla="*/ 5612864 w 6226010"/>
              <a:gd name="connsiteY5869" fmla="*/ 1131085 h 5756219"/>
              <a:gd name="connsiteX5870" fmla="*/ 5611833 w 6226010"/>
              <a:gd name="connsiteY5870" fmla="*/ 1130518 h 5756219"/>
              <a:gd name="connsiteX5871" fmla="*/ 5614211 w 6226010"/>
              <a:gd name="connsiteY5871" fmla="*/ 1121555 h 5756219"/>
              <a:gd name="connsiteX5872" fmla="*/ 5032986 w 6226010"/>
              <a:gd name="connsiteY5872" fmla="*/ 1108779 h 5756219"/>
              <a:gd name="connsiteX5873" fmla="*/ 4929717 w 6226010"/>
              <a:gd name="connsiteY5873" fmla="*/ 1138671 h 5756219"/>
              <a:gd name="connsiteX5874" fmla="*/ 4875365 w 6226010"/>
              <a:gd name="connsiteY5874" fmla="*/ 1233788 h 5756219"/>
              <a:gd name="connsiteX5875" fmla="*/ 4940588 w 6226010"/>
              <a:gd name="connsiteY5875" fmla="*/ 1222918 h 5756219"/>
              <a:gd name="connsiteX5876" fmla="*/ 4937870 w 6226010"/>
              <a:gd name="connsiteY5876" fmla="*/ 1165848 h 5756219"/>
              <a:gd name="connsiteX5877" fmla="*/ 4954176 w 6226010"/>
              <a:gd name="connsiteY5877" fmla="*/ 1171282 h 5756219"/>
              <a:gd name="connsiteX5878" fmla="*/ 4951458 w 6226010"/>
              <a:gd name="connsiteY5878" fmla="*/ 1160412 h 5756219"/>
              <a:gd name="connsiteX5879" fmla="*/ 4981351 w 6226010"/>
              <a:gd name="connsiteY5879" fmla="*/ 1146824 h 5756219"/>
              <a:gd name="connsiteX5880" fmla="*/ 4992222 w 6226010"/>
              <a:gd name="connsiteY5880" fmla="*/ 1154977 h 5756219"/>
              <a:gd name="connsiteX5881" fmla="*/ 4946023 w 6226010"/>
              <a:gd name="connsiteY5881" fmla="*/ 1214765 h 5756219"/>
              <a:gd name="connsiteX5882" fmla="*/ 4981351 w 6226010"/>
              <a:gd name="connsiteY5882" fmla="*/ 1214765 h 5756219"/>
              <a:gd name="connsiteX5883" fmla="*/ 4962328 w 6226010"/>
              <a:gd name="connsiteY5883" fmla="*/ 1222918 h 5756219"/>
              <a:gd name="connsiteX5884" fmla="*/ 5011245 w 6226010"/>
              <a:gd name="connsiteY5884" fmla="*/ 1190306 h 5756219"/>
              <a:gd name="connsiteX5885" fmla="*/ 5030268 w 6226010"/>
              <a:gd name="connsiteY5885" fmla="*/ 1187589 h 5756219"/>
              <a:gd name="connsiteX5886" fmla="*/ 4992222 w 6226010"/>
              <a:gd name="connsiteY5886" fmla="*/ 1233788 h 5756219"/>
              <a:gd name="connsiteX5887" fmla="*/ 5046574 w 6226010"/>
              <a:gd name="connsiteY5887" fmla="*/ 1247376 h 5756219"/>
              <a:gd name="connsiteX5888" fmla="*/ 5030268 w 6226010"/>
              <a:gd name="connsiteY5888" fmla="*/ 1203895 h 5756219"/>
              <a:gd name="connsiteX5889" fmla="*/ 5046574 w 6226010"/>
              <a:gd name="connsiteY5889" fmla="*/ 1184871 h 5756219"/>
              <a:gd name="connsiteX5890" fmla="*/ 5060162 w 6226010"/>
              <a:gd name="connsiteY5890" fmla="*/ 1209330 h 5756219"/>
              <a:gd name="connsiteX5891" fmla="*/ 5032986 w 6226010"/>
              <a:gd name="connsiteY5891" fmla="*/ 1135954 h 5756219"/>
              <a:gd name="connsiteX5892" fmla="*/ 5003092 w 6226010"/>
              <a:gd name="connsiteY5892" fmla="*/ 1163130 h 5756219"/>
              <a:gd name="connsiteX5893" fmla="*/ 5008527 w 6226010"/>
              <a:gd name="connsiteY5893" fmla="*/ 1184871 h 5756219"/>
              <a:gd name="connsiteX5894" fmla="*/ 5005810 w 6226010"/>
              <a:gd name="connsiteY5894" fmla="*/ 1133237 h 5756219"/>
              <a:gd name="connsiteX5895" fmla="*/ 4992222 w 6226010"/>
              <a:gd name="connsiteY5895" fmla="*/ 1119648 h 5756219"/>
              <a:gd name="connsiteX5896" fmla="*/ 5008527 w 6226010"/>
              <a:gd name="connsiteY5896" fmla="*/ 1135954 h 5756219"/>
              <a:gd name="connsiteX5897" fmla="*/ 5032986 w 6226010"/>
              <a:gd name="connsiteY5897" fmla="*/ 1108779 h 5756219"/>
              <a:gd name="connsiteX5898" fmla="*/ 5511282 w 6226010"/>
              <a:gd name="connsiteY5898" fmla="*/ 1106060 h 5756219"/>
              <a:gd name="connsiteX5899" fmla="*/ 5514000 w 6226010"/>
              <a:gd name="connsiteY5899" fmla="*/ 1125083 h 5756219"/>
              <a:gd name="connsiteX5900" fmla="*/ 5496336 w 6226010"/>
              <a:gd name="connsiteY5900" fmla="*/ 1121007 h 5756219"/>
              <a:gd name="connsiteX5901" fmla="*/ 5481282 w 6226010"/>
              <a:gd name="connsiteY5901" fmla="*/ 1131428 h 5756219"/>
              <a:gd name="connsiteX5902" fmla="*/ 5474807 w 6226010"/>
              <a:gd name="connsiteY5902" fmla="*/ 1121049 h 5756219"/>
              <a:gd name="connsiteX5903" fmla="*/ 5473569 w 6226010"/>
              <a:gd name="connsiteY5903" fmla="*/ 1120481 h 5756219"/>
              <a:gd name="connsiteX5904" fmla="*/ 5473236 w 6226010"/>
              <a:gd name="connsiteY5904" fmla="*/ 1119648 h 5756219"/>
              <a:gd name="connsiteX5905" fmla="*/ 5472255 w 6226010"/>
              <a:gd name="connsiteY5905" fmla="*/ 1119877 h 5756219"/>
              <a:gd name="connsiteX5906" fmla="*/ 5463943 w 6226010"/>
              <a:gd name="connsiteY5906" fmla="*/ 1116058 h 5756219"/>
              <a:gd name="connsiteX5907" fmla="*/ 5472896 w 6226010"/>
              <a:gd name="connsiteY5907" fmla="*/ 1113194 h 5756219"/>
              <a:gd name="connsiteX5908" fmla="*/ 5511282 w 6226010"/>
              <a:gd name="connsiteY5908" fmla="*/ 1106060 h 5756219"/>
              <a:gd name="connsiteX5909" fmla="*/ 5437694 w 6226010"/>
              <a:gd name="connsiteY5909" fmla="*/ 1098127 h 5756219"/>
              <a:gd name="connsiteX5910" fmla="*/ 5437228 w 6226010"/>
              <a:gd name="connsiteY5910" fmla="*/ 1110476 h 5756219"/>
              <a:gd name="connsiteX5911" fmla="*/ 5437563 w 6226010"/>
              <a:gd name="connsiteY5911" fmla="*/ 1112452 h 5756219"/>
              <a:gd name="connsiteX5912" fmla="*/ 5427037 w 6226010"/>
              <a:gd name="connsiteY5912" fmla="*/ 1111495 h 5756219"/>
              <a:gd name="connsiteX5913" fmla="*/ 5383556 w 6226010"/>
              <a:gd name="connsiteY5913" fmla="*/ 1095190 h 5756219"/>
              <a:gd name="connsiteX5914" fmla="*/ 5353662 w 6226010"/>
              <a:gd name="connsiteY5914" fmla="*/ 1111495 h 5756219"/>
              <a:gd name="connsiteX5915" fmla="*/ 5356380 w 6226010"/>
              <a:gd name="connsiteY5915" fmla="*/ 1125083 h 5756219"/>
              <a:gd name="connsiteX5916" fmla="*/ 5231370 w 6226010"/>
              <a:gd name="connsiteY5916" fmla="*/ 1187589 h 5756219"/>
              <a:gd name="connsiteX5917" fmla="*/ 5236805 w 6226010"/>
              <a:gd name="connsiteY5917" fmla="*/ 1201177 h 5756219"/>
              <a:gd name="connsiteX5918" fmla="*/ 5372685 w 6226010"/>
              <a:gd name="connsiteY5918" fmla="*/ 1152259 h 5756219"/>
              <a:gd name="connsiteX5919" fmla="*/ 5383556 w 6226010"/>
              <a:gd name="connsiteY5919" fmla="*/ 1095190 h 5756219"/>
              <a:gd name="connsiteX5920" fmla="*/ 5255828 w 6226010"/>
              <a:gd name="connsiteY5920" fmla="*/ 1095190 h 5756219"/>
              <a:gd name="connsiteX5921" fmla="*/ 5242240 w 6226010"/>
              <a:gd name="connsiteY5921" fmla="*/ 1133237 h 5756219"/>
              <a:gd name="connsiteX5922" fmla="*/ 5253111 w 6226010"/>
              <a:gd name="connsiteY5922" fmla="*/ 1127802 h 5756219"/>
              <a:gd name="connsiteX5923" fmla="*/ 5266699 w 6226010"/>
              <a:gd name="connsiteY5923" fmla="*/ 1103342 h 5756219"/>
              <a:gd name="connsiteX5924" fmla="*/ 5255828 w 6226010"/>
              <a:gd name="connsiteY5924" fmla="*/ 1095190 h 5756219"/>
              <a:gd name="connsiteX5925" fmla="*/ 1535441 w 6226010"/>
              <a:gd name="connsiteY5925" fmla="*/ 1095190 h 5756219"/>
              <a:gd name="connsiteX5926" fmla="*/ 1535441 w 6226010"/>
              <a:gd name="connsiteY5926" fmla="*/ 1100625 h 5756219"/>
              <a:gd name="connsiteX5927" fmla="*/ 1543593 w 6226010"/>
              <a:gd name="connsiteY5927" fmla="*/ 1103342 h 5756219"/>
              <a:gd name="connsiteX5928" fmla="*/ 1543593 w 6226010"/>
              <a:gd name="connsiteY5928" fmla="*/ 1108779 h 5756219"/>
              <a:gd name="connsiteX5929" fmla="*/ 1546311 w 6226010"/>
              <a:gd name="connsiteY5929" fmla="*/ 1108779 h 5756219"/>
              <a:gd name="connsiteX5930" fmla="*/ 1546311 w 6226010"/>
              <a:gd name="connsiteY5930" fmla="*/ 1106060 h 5756219"/>
              <a:gd name="connsiteX5931" fmla="*/ 1619686 w 6226010"/>
              <a:gd name="connsiteY5931" fmla="*/ 1125083 h 5756219"/>
              <a:gd name="connsiteX5932" fmla="*/ 1622404 w 6226010"/>
              <a:gd name="connsiteY5932" fmla="*/ 1116931 h 5756219"/>
              <a:gd name="connsiteX5933" fmla="*/ 1535441 w 6226010"/>
              <a:gd name="connsiteY5933" fmla="*/ 1095190 h 5756219"/>
              <a:gd name="connsiteX5934" fmla="*/ 5235491 w 6226010"/>
              <a:gd name="connsiteY5934" fmla="*/ 1079498 h 5756219"/>
              <a:gd name="connsiteX5935" fmla="*/ 5234088 w 6226010"/>
              <a:gd name="connsiteY5935" fmla="*/ 1081602 h 5756219"/>
              <a:gd name="connsiteX5936" fmla="*/ 5233828 w 6226010"/>
              <a:gd name="connsiteY5936" fmla="*/ 1080347 h 5756219"/>
              <a:gd name="connsiteX5937" fmla="*/ 5282181 w 6226010"/>
              <a:gd name="connsiteY5937" fmla="*/ 1078675 h 5756219"/>
              <a:gd name="connsiteX5938" fmla="*/ 5291072 w 6226010"/>
              <a:gd name="connsiteY5938" fmla="*/ 1082111 h 5756219"/>
              <a:gd name="connsiteX5939" fmla="*/ 5292260 w 6226010"/>
              <a:gd name="connsiteY5939" fmla="*/ 1084926 h 5756219"/>
              <a:gd name="connsiteX5940" fmla="*/ 4964927 w 6226010"/>
              <a:gd name="connsiteY5940" fmla="*/ 1076384 h 5756219"/>
              <a:gd name="connsiteX5941" fmla="*/ 4974218 w 6226010"/>
              <a:gd name="connsiteY5941" fmla="*/ 1077185 h 5756219"/>
              <a:gd name="connsiteX5942" fmla="*/ 4986999 w 6226010"/>
              <a:gd name="connsiteY5942" fmla="*/ 1079861 h 5756219"/>
              <a:gd name="connsiteX5943" fmla="*/ 4988514 w 6226010"/>
              <a:gd name="connsiteY5943" fmla="*/ 1082267 h 5756219"/>
              <a:gd name="connsiteX5944" fmla="*/ 4984748 w 6226010"/>
              <a:gd name="connsiteY5944" fmla="*/ 1082281 h 5756219"/>
              <a:gd name="connsiteX5945" fmla="*/ 1663168 w 6226010"/>
              <a:gd name="connsiteY5945" fmla="*/ 1076167 h 5756219"/>
              <a:gd name="connsiteX5946" fmla="*/ 1665885 w 6226010"/>
              <a:gd name="connsiteY5946" fmla="*/ 1081602 h 5756219"/>
              <a:gd name="connsiteX5947" fmla="*/ 1665885 w 6226010"/>
              <a:gd name="connsiteY5947" fmla="*/ 1076167 h 5756219"/>
              <a:gd name="connsiteX5948" fmla="*/ 1663168 w 6226010"/>
              <a:gd name="connsiteY5948" fmla="*/ 1076167 h 5756219"/>
              <a:gd name="connsiteX5949" fmla="*/ 4959654 w 6226010"/>
              <a:gd name="connsiteY5949" fmla="*/ 1074961 h 5756219"/>
              <a:gd name="connsiteX5950" fmla="*/ 4961054 w 6226010"/>
              <a:gd name="connsiteY5950" fmla="*/ 1075232 h 5756219"/>
              <a:gd name="connsiteX5951" fmla="*/ 4964927 w 6226010"/>
              <a:gd name="connsiteY5951" fmla="*/ 1076384 h 5756219"/>
              <a:gd name="connsiteX5952" fmla="*/ 4960927 w 6226010"/>
              <a:gd name="connsiteY5952" fmla="*/ 1076040 h 5756219"/>
              <a:gd name="connsiteX5953" fmla="*/ 5340583 w 6226010"/>
              <a:gd name="connsiteY5953" fmla="*/ 1073491 h 5756219"/>
              <a:gd name="connsiteX5954" fmla="*/ 5343431 w 6226010"/>
              <a:gd name="connsiteY5954" fmla="*/ 1075720 h 5756219"/>
              <a:gd name="connsiteX5955" fmla="*/ 5329204 w 6226010"/>
              <a:gd name="connsiteY5955" fmla="*/ 1087037 h 5756219"/>
              <a:gd name="connsiteX5956" fmla="*/ 5333559 w 6226010"/>
              <a:gd name="connsiteY5956" fmla="*/ 1089486 h 5756219"/>
              <a:gd name="connsiteX5957" fmla="*/ 5329925 w 6226010"/>
              <a:gd name="connsiteY5957" fmla="*/ 1096506 h 5756219"/>
              <a:gd name="connsiteX5958" fmla="*/ 5323768 w 6226010"/>
              <a:gd name="connsiteY5958" fmla="*/ 1100625 h 5756219"/>
              <a:gd name="connsiteX5959" fmla="*/ 5340583 w 6226010"/>
              <a:gd name="connsiteY5959" fmla="*/ 1073491 h 5756219"/>
              <a:gd name="connsiteX5960" fmla="*/ 2040913 w 6226010"/>
              <a:gd name="connsiteY5960" fmla="*/ 1070731 h 5756219"/>
              <a:gd name="connsiteX5961" fmla="*/ 2040913 w 6226010"/>
              <a:gd name="connsiteY5961" fmla="*/ 1114213 h 5756219"/>
              <a:gd name="connsiteX5962" fmla="*/ 2046348 w 6226010"/>
              <a:gd name="connsiteY5962" fmla="*/ 1111495 h 5756219"/>
              <a:gd name="connsiteX5963" fmla="*/ 2046348 w 6226010"/>
              <a:gd name="connsiteY5963" fmla="*/ 1070731 h 5756219"/>
              <a:gd name="connsiteX5964" fmla="*/ 2040913 w 6226010"/>
              <a:gd name="connsiteY5964" fmla="*/ 1070731 h 5756219"/>
              <a:gd name="connsiteX5965" fmla="*/ 5133536 w 6226010"/>
              <a:gd name="connsiteY5965" fmla="*/ 1068014 h 5756219"/>
              <a:gd name="connsiteX5966" fmla="*/ 5133536 w 6226010"/>
              <a:gd name="connsiteY5966" fmla="*/ 1092472 h 5756219"/>
              <a:gd name="connsiteX5967" fmla="*/ 5098208 w 6226010"/>
              <a:gd name="connsiteY5967" fmla="*/ 1092472 h 5756219"/>
              <a:gd name="connsiteX5968" fmla="*/ 5081902 w 6226010"/>
              <a:gd name="connsiteY5968" fmla="*/ 1111495 h 5756219"/>
              <a:gd name="connsiteX5969" fmla="*/ 5092773 w 6226010"/>
              <a:gd name="connsiteY5969" fmla="*/ 1130518 h 5756219"/>
              <a:gd name="connsiteX5970" fmla="*/ 5081902 w 6226010"/>
              <a:gd name="connsiteY5970" fmla="*/ 1144106 h 5756219"/>
              <a:gd name="connsiteX5971" fmla="*/ 5174300 w 6226010"/>
              <a:gd name="connsiteY5971" fmla="*/ 1141389 h 5756219"/>
              <a:gd name="connsiteX5972" fmla="*/ 5152560 w 6226010"/>
              <a:gd name="connsiteY5972" fmla="*/ 1114213 h 5756219"/>
              <a:gd name="connsiteX5973" fmla="*/ 5174300 w 6226010"/>
              <a:gd name="connsiteY5973" fmla="*/ 1119648 h 5756219"/>
              <a:gd name="connsiteX5974" fmla="*/ 5177018 w 6226010"/>
              <a:gd name="connsiteY5974" fmla="*/ 1092472 h 5756219"/>
              <a:gd name="connsiteX5975" fmla="*/ 5144407 w 6226010"/>
              <a:gd name="connsiteY5975" fmla="*/ 1114213 h 5756219"/>
              <a:gd name="connsiteX5976" fmla="*/ 5119949 w 6226010"/>
              <a:gd name="connsiteY5976" fmla="*/ 1097906 h 5756219"/>
              <a:gd name="connsiteX5977" fmla="*/ 5160712 w 6226010"/>
              <a:gd name="connsiteY5977" fmla="*/ 1095190 h 5756219"/>
              <a:gd name="connsiteX5978" fmla="*/ 5133536 w 6226010"/>
              <a:gd name="connsiteY5978" fmla="*/ 1068014 h 5756219"/>
              <a:gd name="connsiteX5979" fmla="*/ 4951458 w 6226010"/>
              <a:gd name="connsiteY5979" fmla="*/ 1068014 h 5756219"/>
              <a:gd name="connsiteX5980" fmla="*/ 4959654 w 6226010"/>
              <a:gd name="connsiteY5980" fmla="*/ 1074961 h 5756219"/>
              <a:gd name="connsiteX5981" fmla="*/ 4948199 w 6226010"/>
              <a:gd name="connsiteY5981" fmla="*/ 1072737 h 5756219"/>
              <a:gd name="connsiteX5982" fmla="*/ 2008302 w 6226010"/>
              <a:gd name="connsiteY5982" fmla="*/ 1065296 h 5756219"/>
              <a:gd name="connsiteX5983" fmla="*/ 2011020 w 6226010"/>
              <a:gd name="connsiteY5983" fmla="*/ 1258246 h 5756219"/>
              <a:gd name="connsiteX5984" fmla="*/ 2013737 w 6226010"/>
              <a:gd name="connsiteY5984" fmla="*/ 1176719 h 5756219"/>
              <a:gd name="connsiteX5985" fmla="*/ 2011020 w 6226010"/>
              <a:gd name="connsiteY5985" fmla="*/ 1065296 h 5756219"/>
              <a:gd name="connsiteX5986" fmla="*/ 2008302 w 6226010"/>
              <a:gd name="connsiteY5986" fmla="*/ 1065296 h 5756219"/>
              <a:gd name="connsiteX5987" fmla="*/ 1663168 w 6226010"/>
              <a:gd name="connsiteY5987" fmla="*/ 1062579 h 5756219"/>
              <a:gd name="connsiteX5988" fmla="*/ 1665885 w 6226010"/>
              <a:gd name="connsiteY5988" fmla="*/ 1073449 h 5756219"/>
              <a:gd name="connsiteX5989" fmla="*/ 1665885 w 6226010"/>
              <a:gd name="connsiteY5989" fmla="*/ 1062579 h 5756219"/>
              <a:gd name="connsiteX5990" fmla="*/ 1663168 w 6226010"/>
              <a:gd name="connsiteY5990" fmla="*/ 1062579 h 5756219"/>
              <a:gd name="connsiteX5991" fmla="*/ 1975691 w 6226010"/>
              <a:gd name="connsiteY5991" fmla="*/ 1057143 h 5756219"/>
              <a:gd name="connsiteX5992" fmla="*/ 1975691 w 6226010"/>
              <a:gd name="connsiteY5992" fmla="*/ 1372385 h 5756219"/>
              <a:gd name="connsiteX5993" fmla="*/ 1981126 w 6226010"/>
              <a:gd name="connsiteY5993" fmla="*/ 1057143 h 5756219"/>
              <a:gd name="connsiteX5994" fmla="*/ 1975691 w 6226010"/>
              <a:gd name="connsiteY5994" fmla="*/ 1057143 h 5756219"/>
              <a:gd name="connsiteX5995" fmla="*/ 5198844 w 6226010"/>
              <a:gd name="connsiteY5995" fmla="*/ 1046910 h 5756219"/>
              <a:gd name="connsiteX5996" fmla="*/ 5196041 w 6226010"/>
              <a:gd name="connsiteY5996" fmla="*/ 1048991 h 5756219"/>
              <a:gd name="connsiteX5997" fmla="*/ 5174300 w 6226010"/>
              <a:gd name="connsiteY5997" fmla="*/ 1057143 h 5756219"/>
              <a:gd name="connsiteX5998" fmla="*/ 5187888 w 6226010"/>
              <a:gd name="connsiteY5998" fmla="*/ 1087037 h 5756219"/>
              <a:gd name="connsiteX5999" fmla="*/ 5182453 w 6226010"/>
              <a:gd name="connsiteY5999" fmla="*/ 1059861 h 5756219"/>
              <a:gd name="connsiteX6000" fmla="*/ 5204194 w 6226010"/>
              <a:gd name="connsiteY6000" fmla="*/ 1062579 h 5756219"/>
              <a:gd name="connsiteX6001" fmla="*/ 5198844 w 6226010"/>
              <a:gd name="connsiteY6001" fmla="*/ 1046910 h 5756219"/>
              <a:gd name="connsiteX6002" fmla="*/ 1540876 w 6226010"/>
              <a:gd name="connsiteY6002" fmla="*/ 1043555 h 5756219"/>
              <a:gd name="connsiteX6003" fmla="*/ 1540876 w 6226010"/>
              <a:gd name="connsiteY6003" fmla="*/ 1057143 h 5756219"/>
              <a:gd name="connsiteX6004" fmla="*/ 1535441 w 6226010"/>
              <a:gd name="connsiteY6004" fmla="*/ 1057143 h 5756219"/>
              <a:gd name="connsiteX6005" fmla="*/ 1535441 w 6226010"/>
              <a:gd name="connsiteY6005" fmla="*/ 1065296 h 5756219"/>
              <a:gd name="connsiteX6006" fmla="*/ 1540876 w 6226010"/>
              <a:gd name="connsiteY6006" fmla="*/ 1065296 h 5756219"/>
              <a:gd name="connsiteX6007" fmla="*/ 1540876 w 6226010"/>
              <a:gd name="connsiteY6007" fmla="*/ 1073449 h 5756219"/>
              <a:gd name="connsiteX6008" fmla="*/ 1543593 w 6226010"/>
              <a:gd name="connsiteY6008" fmla="*/ 1073449 h 5756219"/>
              <a:gd name="connsiteX6009" fmla="*/ 1543593 w 6226010"/>
              <a:gd name="connsiteY6009" fmla="*/ 1078884 h 5756219"/>
              <a:gd name="connsiteX6010" fmla="*/ 1543593 w 6226010"/>
              <a:gd name="connsiteY6010" fmla="*/ 1095190 h 5756219"/>
              <a:gd name="connsiteX6011" fmla="*/ 1546311 w 6226010"/>
              <a:gd name="connsiteY6011" fmla="*/ 1095190 h 5756219"/>
              <a:gd name="connsiteX6012" fmla="*/ 1546311 w 6226010"/>
              <a:gd name="connsiteY6012" fmla="*/ 1078884 h 5756219"/>
              <a:gd name="connsiteX6013" fmla="*/ 1546311 w 6226010"/>
              <a:gd name="connsiteY6013" fmla="*/ 1070731 h 5756219"/>
              <a:gd name="connsiteX6014" fmla="*/ 1543593 w 6226010"/>
              <a:gd name="connsiteY6014" fmla="*/ 1070731 h 5756219"/>
              <a:gd name="connsiteX6015" fmla="*/ 1543593 w 6226010"/>
              <a:gd name="connsiteY6015" fmla="*/ 1068014 h 5756219"/>
              <a:gd name="connsiteX6016" fmla="*/ 1649580 w 6226010"/>
              <a:gd name="connsiteY6016" fmla="*/ 1095190 h 5756219"/>
              <a:gd name="connsiteX6017" fmla="*/ 1655015 w 6226010"/>
              <a:gd name="connsiteY6017" fmla="*/ 1087037 h 5756219"/>
              <a:gd name="connsiteX6018" fmla="*/ 1549029 w 6226010"/>
              <a:gd name="connsiteY6018" fmla="*/ 1059861 h 5756219"/>
              <a:gd name="connsiteX6019" fmla="*/ 1549029 w 6226010"/>
              <a:gd name="connsiteY6019" fmla="*/ 1048991 h 5756219"/>
              <a:gd name="connsiteX6020" fmla="*/ 1546311 w 6226010"/>
              <a:gd name="connsiteY6020" fmla="*/ 1048991 h 5756219"/>
              <a:gd name="connsiteX6021" fmla="*/ 1546311 w 6226010"/>
              <a:gd name="connsiteY6021" fmla="*/ 1043555 h 5756219"/>
              <a:gd name="connsiteX6022" fmla="*/ 1540876 w 6226010"/>
              <a:gd name="connsiteY6022" fmla="*/ 1043555 h 5756219"/>
              <a:gd name="connsiteX6023" fmla="*/ 1744695 w 6226010"/>
              <a:gd name="connsiteY6023" fmla="*/ 1040838 h 5756219"/>
              <a:gd name="connsiteX6024" fmla="*/ 1739260 w 6226010"/>
              <a:gd name="connsiteY6024" fmla="*/ 1043555 h 5756219"/>
              <a:gd name="connsiteX6025" fmla="*/ 1739260 w 6226010"/>
              <a:gd name="connsiteY6025" fmla="*/ 1046273 h 5756219"/>
              <a:gd name="connsiteX6026" fmla="*/ 1744695 w 6226010"/>
              <a:gd name="connsiteY6026" fmla="*/ 1046273 h 5756219"/>
              <a:gd name="connsiteX6027" fmla="*/ 1744695 w 6226010"/>
              <a:gd name="connsiteY6027" fmla="*/ 1040838 h 5756219"/>
              <a:gd name="connsiteX6028" fmla="*/ 4753073 w 6226010"/>
              <a:gd name="connsiteY6028" fmla="*/ 1038120 h 5756219"/>
              <a:gd name="connsiteX6029" fmla="*/ 4734050 w 6226010"/>
              <a:gd name="connsiteY6029" fmla="*/ 1065296 h 5756219"/>
              <a:gd name="connsiteX6030" fmla="*/ 4712309 w 6226010"/>
              <a:gd name="connsiteY6030" fmla="*/ 1076167 h 5756219"/>
              <a:gd name="connsiteX6031" fmla="*/ 4709592 w 6226010"/>
              <a:gd name="connsiteY6031" fmla="*/ 1081602 h 5756219"/>
              <a:gd name="connsiteX6032" fmla="*/ 4720462 w 6226010"/>
              <a:gd name="connsiteY6032" fmla="*/ 1095190 h 5756219"/>
              <a:gd name="connsiteX6033" fmla="*/ 4744921 w 6226010"/>
              <a:gd name="connsiteY6033" fmla="*/ 1073449 h 5756219"/>
              <a:gd name="connsiteX6034" fmla="*/ 4782967 w 6226010"/>
              <a:gd name="connsiteY6034" fmla="*/ 1103342 h 5756219"/>
              <a:gd name="connsiteX6035" fmla="*/ 4777532 w 6226010"/>
              <a:gd name="connsiteY6035" fmla="*/ 1114213 h 5756219"/>
              <a:gd name="connsiteX6036" fmla="*/ 4736768 w 6226010"/>
              <a:gd name="connsiteY6036" fmla="*/ 1095190 h 5756219"/>
              <a:gd name="connsiteX6037" fmla="*/ 4734050 w 6226010"/>
              <a:gd name="connsiteY6037" fmla="*/ 1097906 h 5756219"/>
              <a:gd name="connsiteX6038" fmla="*/ 4744921 w 6226010"/>
              <a:gd name="connsiteY6038" fmla="*/ 1097906 h 5756219"/>
              <a:gd name="connsiteX6039" fmla="*/ 4736768 w 6226010"/>
              <a:gd name="connsiteY6039" fmla="*/ 1111495 h 5756219"/>
              <a:gd name="connsiteX6040" fmla="*/ 4753073 w 6226010"/>
              <a:gd name="connsiteY6040" fmla="*/ 1125083 h 5756219"/>
              <a:gd name="connsiteX6041" fmla="*/ 4837319 w 6226010"/>
              <a:gd name="connsiteY6041" fmla="*/ 1092472 h 5756219"/>
              <a:gd name="connsiteX6042" fmla="*/ 4799273 w 6226010"/>
              <a:gd name="connsiteY6042" fmla="*/ 1089755 h 5756219"/>
              <a:gd name="connsiteX6043" fmla="*/ 4812861 w 6226010"/>
              <a:gd name="connsiteY6043" fmla="*/ 1078884 h 5756219"/>
              <a:gd name="connsiteX6044" fmla="*/ 4753073 w 6226010"/>
              <a:gd name="connsiteY6044" fmla="*/ 1038120 h 5756219"/>
              <a:gd name="connsiteX6045" fmla="*/ 1540876 w 6226010"/>
              <a:gd name="connsiteY6045" fmla="*/ 1029968 h 5756219"/>
              <a:gd name="connsiteX6046" fmla="*/ 1540876 w 6226010"/>
              <a:gd name="connsiteY6046" fmla="*/ 1038120 h 5756219"/>
              <a:gd name="connsiteX6047" fmla="*/ 1543593 w 6226010"/>
              <a:gd name="connsiteY6047" fmla="*/ 1038120 h 5756219"/>
              <a:gd name="connsiteX6048" fmla="*/ 1543593 w 6226010"/>
              <a:gd name="connsiteY6048" fmla="*/ 1029968 h 5756219"/>
              <a:gd name="connsiteX6049" fmla="*/ 1540876 w 6226010"/>
              <a:gd name="connsiteY6049" fmla="*/ 1029968 h 5756219"/>
              <a:gd name="connsiteX6050" fmla="*/ 1750131 w 6226010"/>
              <a:gd name="connsiteY6050" fmla="*/ 1024532 h 5756219"/>
              <a:gd name="connsiteX6051" fmla="*/ 1744695 w 6226010"/>
              <a:gd name="connsiteY6051" fmla="*/ 1027250 h 5756219"/>
              <a:gd name="connsiteX6052" fmla="*/ 1744695 w 6226010"/>
              <a:gd name="connsiteY6052" fmla="*/ 1032685 h 5756219"/>
              <a:gd name="connsiteX6053" fmla="*/ 1750131 w 6226010"/>
              <a:gd name="connsiteY6053" fmla="*/ 1029968 h 5756219"/>
              <a:gd name="connsiteX6054" fmla="*/ 1750131 w 6226010"/>
              <a:gd name="connsiteY6054" fmla="*/ 1035403 h 5756219"/>
              <a:gd name="connsiteX6055" fmla="*/ 1758283 w 6226010"/>
              <a:gd name="connsiteY6055" fmla="*/ 1032685 h 5756219"/>
              <a:gd name="connsiteX6056" fmla="*/ 1758283 w 6226010"/>
              <a:gd name="connsiteY6056" fmla="*/ 1027250 h 5756219"/>
              <a:gd name="connsiteX6057" fmla="*/ 1750131 w 6226010"/>
              <a:gd name="connsiteY6057" fmla="*/ 1029968 h 5756219"/>
              <a:gd name="connsiteX6058" fmla="*/ 1750131 w 6226010"/>
              <a:gd name="connsiteY6058" fmla="*/ 1024532 h 5756219"/>
              <a:gd name="connsiteX6059" fmla="*/ 4916129 w 6226010"/>
              <a:gd name="connsiteY6059" fmla="*/ 1019097 h 5756219"/>
              <a:gd name="connsiteX6060" fmla="*/ 4888953 w 6226010"/>
              <a:gd name="connsiteY6060" fmla="*/ 1051708 h 5756219"/>
              <a:gd name="connsiteX6061" fmla="*/ 4897106 w 6226010"/>
              <a:gd name="connsiteY6061" fmla="*/ 1084319 h 5756219"/>
              <a:gd name="connsiteX6062" fmla="*/ 4886236 w 6226010"/>
              <a:gd name="connsiteY6062" fmla="*/ 1057143 h 5756219"/>
              <a:gd name="connsiteX6063" fmla="*/ 4856342 w 6226010"/>
              <a:gd name="connsiteY6063" fmla="*/ 1087037 h 5756219"/>
              <a:gd name="connsiteX6064" fmla="*/ 4867213 w 6226010"/>
              <a:gd name="connsiteY6064" fmla="*/ 1103342 h 5756219"/>
              <a:gd name="connsiteX6065" fmla="*/ 4837319 w 6226010"/>
              <a:gd name="connsiteY6065" fmla="*/ 1141389 h 5756219"/>
              <a:gd name="connsiteX6066" fmla="*/ 4864495 w 6226010"/>
              <a:gd name="connsiteY6066" fmla="*/ 1168565 h 5756219"/>
              <a:gd name="connsiteX6067" fmla="*/ 4853625 w 6226010"/>
              <a:gd name="connsiteY6067" fmla="*/ 1195742 h 5756219"/>
              <a:gd name="connsiteX6068" fmla="*/ 4894389 w 6226010"/>
              <a:gd name="connsiteY6068" fmla="*/ 1163130 h 5756219"/>
              <a:gd name="connsiteX6069" fmla="*/ 4869930 w 6226010"/>
              <a:gd name="connsiteY6069" fmla="*/ 1149542 h 5756219"/>
              <a:gd name="connsiteX6070" fmla="*/ 4910694 w 6226010"/>
              <a:gd name="connsiteY6070" fmla="*/ 1130518 h 5756219"/>
              <a:gd name="connsiteX6071" fmla="*/ 4902541 w 6226010"/>
              <a:gd name="connsiteY6071" fmla="*/ 1116931 h 5756219"/>
              <a:gd name="connsiteX6072" fmla="*/ 4907976 w 6226010"/>
              <a:gd name="connsiteY6072" fmla="*/ 1092472 h 5756219"/>
              <a:gd name="connsiteX6073" fmla="*/ 4891671 w 6226010"/>
              <a:gd name="connsiteY6073" fmla="*/ 1097906 h 5756219"/>
              <a:gd name="connsiteX6074" fmla="*/ 4888953 w 6226010"/>
              <a:gd name="connsiteY6074" fmla="*/ 1078884 h 5756219"/>
              <a:gd name="connsiteX6075" fmla="*/ 4897106 w 6226010"/>
              <a:gd name="connsiteY6075" fmla="*/ 1089755 h 5756219"/>
              <a:gd name="connsiteX6076" fmla="*/ 4916129 w 6226010"/>
              <a:gd name="connsiteY6076" fmla="*/ 1084319 h 5756219"/>
              <a:gd name="connsiteX6077" fmla="*/ 4916129 w 6226010"/>
              <a:gd name="connsiteY6077" fmla="*/ 1019097 h 5756219"/>
              <a:gd name="connsiteX6078" fmla="*/ 1755566 w 6226010"/>
              <a:gd name="connsiteY6078" fmla="*/ 1013662 h 5756219"/>
              <a:gd name="connsiteX6079" fmla="*/ 1755566 w 6226010"/>
              <a:gd name="connsiteY6079" fmla="*/ 1016380 h 5756219"/>
              <a:gd name="connsiteX6080" fmla="*/ 1758283 w 6226010"/>
              <a:gd name="connsiteY6080" fmla="*/ 1016380 h 5756219"/>
              <a:gd name="connsiteX6081" fmla="*/ 1755566 w 6226010"/>
              <a:gd name="connsiteY6081" fmla="*/ 1013662 h 5756219"/>
              <a:gd name="connsiteX6082" fmla="*/ 1741978 w 6226010"/>
              <a:gd name="connsiteY6082" fmla="*/ 1013662 h 5756219"/>
              <a:gd name="connsiteX6083" fmla="*/ 1736543 w 6226010"/>
              <a:gd name="connsiteY6083" fmla="*/ 1016380 h 5756219"/>
              <a:gd name="connsiteX6084" fmla="*/ 1736543 w 6226010"/>
              <a:gd name="connsiteY6084" fmla="*/ 1021815 h 5756219"/>
              <a:gd name="connsiteX6085" fmla="*/ 1741978 w 6226010"/>
              <a:gd name="connsiteY6085" fmla="*/ 1019097 h 5756219"/>
              <a:gd name="connsiteX6086" fmla="*/ 1741978 w 6226010"/>
              <a:gd name="connsiteY6086" fmla="*/ 1013662 h 5756219"/>
              <a:gd name="connsiteX6087" fmla="*/ 1540876 w 6226010"/>
              <a:gd name="connsiteY6087" fmla="*/ 1008228 h 5756219"/>
              <a:gd name="connsiteX6088" fmla="*/ 1540876 w 6226010"/>
              <a:gd name="connsiteY6088" fmla="*/ 1024532 h 5756219"/>
              <a:gd name="connsiteX6089" fmla="*/ 1543593 w 6226010"/>
              <a:gd name="connsiteY6089" fmla="*/ 1024532 h 5756219"/>
              <a:gd name="connsiteX6090" fmla="*/ 1543593 w 6226010"/>
              <a:gd name="connsiteY6090" fmla="*/ 1008228 h 5756219"/>
              <a:gd name="connsiteX6091" fmla="*/ 1540876 w 6226010"/>
              <a:gd name="connsiteY6091" fmla="*/ 1008228 h 5756219"/>
              <a:gd name="connsiteX6092" fmla="*/ 5444393 w 6226010"/>
              <a:gd name="connsiteY6092" fmla="*/ 1003641 h 5756219"/>
              <a:gd name="connsiteX6093" fmla="*/ 5444361 w 6226010"/>
              <a:gd name="connsiteY6093" fmla="*/ 1003811 h 5756219"/>
              <a:gd name="connsiteX6094" fmla="*/ 5440625 w 6226010"/>
              <a:gd name="connsiteY6094" fmla="*/ 1010944 h 5756219"/>
              <a:gd name="connsiteX6095" fmla="*/ 5438227 w 6226010"/>
              <a:gd name="connsiteY6095" fmla="*/ 1011421 h 5756219"/>
              <a:gd name="connsiteX6096" fmla="*/ 5439776 w 6226010"/>
              <a:gd name="connsiteY6096" fmla="*/ 1007505 h 5756219"/>
              <a:gd name="connsiteX6097" fmla="*/ 1660450 w 6226010"/>
              <a:gd name="connsiteY6097" fmla="*/ 997356 h 5756219"/>
              <a:gd name="connsiteX6098" fmla="*/ 1660450 w 6226010"/>
              <a:gd name="connsiteY6098" fmla="*/ 1008228 h 5756219"/>
              <a:gd name="connsiteX6099" fmla="*/ 1663168 w 6226010"/>
              <a:gd name="connsiteY6099" fmla="*/ 1008228 h 5756219"/>
              <a:gd name="connsiteX6100" fmla="*/ 1665885 w 6226010"/>
              <a:gd name="connsiteY6100" fmla="*/ 1010944 h 5756219"/>
              <a:gd name="connsiteX6101" fmla="*/ 1660450 w 6226010"/>
              <a:gd name="connsiteY6101" fmla="*/ 1010944 h 5756219"/>
              <a:gd name="connsiteX6102" fmla="*/ 1660450 w 6226010"/>
              <a:gd name="connsiteY6102" fmla="*/ 1016380 h 5756219"/>
              <a:gd name="connsiteX6103" fmla="*/ 1663168 w 6226010"/>
              <a:gd name="connsiteY6103" fmla="*/ 1016380 h 5756219"/>
              <a:gd name="connsiteX6104" fmla="*/ 1663168 w 6226010"/>
              <a:gd name="connsiteY6104" fmla="*/ 1019097 h 5756219"/>
              <a:gd name="connsiteX6105" fmla="*/ 1663168 w 6226010"/>
              <a:gd name="connsiteY6105" fmla="*/ 1029968 h 5756219"/>
              <a:gd name="connsiteX6106" fmla="*/ 1665885 w 6226010"/>
              <a:gd name="connsiteY6106" fmla="*/ 1035403 h 5756219"/>
              <a:gd name="connsiteX6107" fmla="*/ 1665885 w 6226010"/>
              <a:gd name="connsiteY6107" fmla="*/ 1029968 h 5756219"/>
              <a:gd name="connsiteX6108" fmla="*/ 1665885 w 6226010"/>
              <a:gd name="connsiteY6108" fmla="*/ 1019097 h 5756219"/>
              <a:gd name="connsiteX6109" fmla="*/ 1665885 w 6226010"/>
              <a:gd name="connsiteY6109" fmla="*/ 1010944 h 5756219"/>
              <a:gd name="connsiteX6110" fmla="*/ 1663168 w 6226010"/>
              <a:gd name="connsiteY6110" fmla="*/ 1000074 h 5756219"/>
              <a:gd name="connsiteX6111" fmla="*/ 1663168 w 6226010"/>
              <a:gd name="connsiteY6111" fmla="*/ 997356 h 5756219"/>
              <a:gd name="connsiteX6112" fmla="*/ 1660450 w 6226010"/>
              <a:gd name="connsiteY6112" fmla="*/ 997356 h 5756219"/>
              <a:gd name="connsiteX6113" fmla="*/ 1538158 w 6226010"/>
              <a:gd name="connsiteY6113" fmla="*/ 991922 h 5756219"/>
              <a:gd name="connsiteX6114" fmla="*/ 1538158 w 6226010"/>
              <a:gd name="connsiteY6114" fmla="*/ 1000074 h 5756219"/>
              <a:gd name="connsiteX6115" fmla="*/ 1543593 w 6226010"/>
              <a:gd name="connsiteY6115" fmla="*/ 1000074 h 5756219"/>
              <a:gd name="connsiteX6116" fmla="*/ 1543593 w 6226010"/>
              <a:gd name="connsiteY6116" fmla="*/ 991922 h 5756219"/>
              <a:gd name="connsiteX6117" fmla="*/ 1538158 w 6226010"/>
              <a:gd name="connsiteY6117" fmla="*/ 991922 h 5756219"/>
              <a:gd name="connsiteX6118" fmla="*/ 2217557 w 6226010"/>
              <a:gd name="connsiteY6118" fmla="*/ 989216 h 5756219"/>
              <a:gd name="connsiteX6119" fmla="*/ 2217557 w 6226010"/>
              <a:gd name="connsiteY6119" fmla="*/ 1010956 h 5756219"/>
              <a:gd name="connsiteX6120" fmla="*/ 2214840 w 6226010"/>
              <a:gd name="connsiteY6120" fmla="*/ 1010956 h 5756219"/>
              <a:gd name="connsiteX6121" fmla="*/ 2217557 w 6226010"/>
              <a:gd name="connsiteY6121" fmla="*/ 989216 h 5756219"/>
              <a:gd name="connsiteX6122" fmla="*/ 4701439 w 6226010"/>
              <a:gd name="connsiteY6122" fmla="*/ 989204 h 5756219"/>
              <a:gd name="connsiteX6123" fmla="*/ 4693286 w 6226010"/>
              <a:gd name="connsiteY6123" fmla="*/ 991922 h 5756219"/>
              <a:gd name="connsiteX6124" fmla="*/ 4723180 w 6226010"/>
              <a:gd name="connsiteY6124" fmla="*/ 1013662 h 5756219"/>
              <a:gd name="connsiteX6125" fmla="*/ 4701439 w 6226010"/>
              <a:gd name="connsiteY6125" fmla="*/ 1013662 h 5756219"/>
              <a:gd name="connsiteX6126" fmla="*/ 4701439 w 6226010"/>
              <a:gd name="connsiteY6126" fmla="*/ 1029968 h 5756219"/>
              <a:gd name="connsiteX6127" fmla="*/ 4715027 w 6226010"/>
              <a:gd name="connsiteY6127" fmla="*/ 1029968 h 5756219"/>
              <a:gd name="connsiteX6128" fmla="*/ 4712309 w 6226010"/>
              <a:gd name="connsiteY6128" fmla="*/ 1040838 h 5756219"/>
              <a:gd name="connsiteX6129" fmla="*/ 4728615 w 6226010"/>
              <a:gd name="connsiteY6129" fmla="*/ 1027250 h 5756219"/>
              <a:gd name="connsiteX6130" fmla="*/ 4701439 w 6226010"/>
              <a:gd name="connsiteY6130" fmla="*/ 989204 h 5756219"/>
              <a:gd name="connsiteX6131" fmla="*/ 5484106 w 6226010"/>
              <a:gd name="connsiteY6131" fmla="*/ 986486 h 5756219"/>
              <a:gd name="connsiteX6132" fmla="*/ 5484141 w 6226010"/>
              <a:gd name="connsiteY6132" fmla="*/ 986555 h 5756219"/>
              <a:gd name="connsiteX6133" fmla="*/ 5481389 w 6226010"/>
              <a:gd name="connsiteY6133" fmla="*/ 994639 h 5756219"/>
              <a:gd name="connsiteX6134" fmla="*/ 5467831 w 6226010"/>
              <a:gd name="connsiteY6134" fmla="*/ 992081 h 5756219"/>
              <a:gd name="connsiteX6135" fmla="*/ 1663168 w 6226010"/>
              <a:gd name="connsiteY6135" fmla="*/ 986486 h 5756219"/>
              <a:gd name="connsiteX6136" fmla="*/ 1665885 w 6226010"/>
              <a:gd name="connsiteY6136" fmla="*/ 991922 h 5756219"/>
              <a:gd name="connsiteX6137" fmla="*/ 1665885 w 6226010"/>
              <a:gd name="connsiteY6137" fmla="*/ 986486 h 5756219"/>
              <a:gd name="connsiteX6138" fmla="*/ 1663168 w 6226010"/>
              <a:gd name="connsiteY6138" fmla="*/ 986486 h 5756219"/>
              <a:gd name="connsiteX6139" fmla="*/ 5197472 w 6226010"/>
              <a:gd name="connsiteY6139" fmla="*/ 978479 h 5756219"/>
              <a:gd name="connsiteX6140" fmla="*/ 5201476 w 6226010"/>
              <a:gd name="connsiteY6140" fmla="*/ 983768 h 5756219"/>
              <a:gd name="connsiteX6141" fmla="*/ 5200283 w 6226010"/>
              <a:gd name="connsiteY6141" fmla="*/ 984100 h 5756219"/>
              <a:gd name="connsiteX6142" fmla="*/ 3127951 w 6226010"/>
              <a:gd name="connsiteY6142" fmla="*/ 978345 h 5756219"/>
              <a:gd name="connsiteX6143" fmla="*/ 3152410 w 6226010"/>
              <a:gd name="connsiteY6143" fmla="*/ 983780 h 5756219"/>
              <a:gd name="connsiteX6144" fmla="*/ 3152410 w 6226010"/>
              <a:gd name="connsiteY6144" fmla="*/ 994650 h 5756219"/>
              <a:gd name="connsiteX6145" fmla="*/ 3127951 w 6226010"/>
              <a:gd name="connsiteY6145" fmla="*/ 989216 h 5756219"/>
              <a:gd name="connsiteX6146" fmla="*/ 3127951 w 6226010"/>
              <a:gd name="connsiteY6146" fmla="*/ 978345 h 5756219"/>
              <a:gd name="connsiteX6147" fmla="*/ 5568352 w 6226010"/>
              <a:gd name="connsiteY6147" fmla="*/ 975616 h 5756219"/>
              <a:gd name="connsiteX6148" fmla="*/ 5543893 w 6226010"/>
              <a:gd name="connsiteY6148" fmla="*/ 978333 h 5756219"/>
              <a:gd name="connsiteX6149" fmla="*/ 5543893 w 6226010"/>
              <a:gd name="connsiteY6149" fmla="*/ 997356 h 5756219"/>
              <a:gd name="connsiteX6150" fmla="*/ 5571069 w 6226010"/>
              <a:gd name="connsiteY6150" fmla="*/ 983768 h 5756219"/>
              <a:gd name="connsiteX6151" fmla="*/ 5568352 w 6226010"/>
              <a:gd name="connsiteY6151" fmla="*/ 975616 h 5756219"/>
              <a:gd name="connsiteX6152" fmla="*/ 1663168 w 6226010"/>
              <a:gd name="connsiteY6152" fmla="*/ 972898 h 5756219"/>
              <a:gd name="connsiteX6153" fmla="*/ 1665885 w 6226010"/>
              <a:gd name="connsiteY6153" fmla="*/ 983768 h 5756219"/>
              <a:gd name="connsiteX6154" fmla="*/ 1665885 w 6226010"/>
              <a:gd name="connsiteY6154" fmla="*/ 972898 h 5756219"/>
              <a:gd name="connsiteX6155" fmla="*/ 1663168 w 6226010"/>
              <a:gd name="connsiteY6155" fmla="*/ 972898 h 5756219"/>
              <a:gd name="connsiteX6156" fmla="*/ 1663168 w 6226010"/>
              <a:gd name="connsiteY6156" fmla="*/ 964745 h 5756219"/>
              <a:gd name="connsiteX6157" fmla="*/ 1663168 w 6226010"/>
              <a:gd name="connsiteY6157" fmla="*/ 970180 h 5756219"/>
              <a:gd name="connsiteX6158" fmla="*/ 1665885 w 6226010"/>
              <a:gd name="connsiteY6158" fmla="*/ 970180 h 5756219"/>
              <a:gd name="connsiteX6159" fmla="*/ 1663168 w 6226010"/>
              <a:gd name="connsiteY6159" fmla="*/ 964745 h 5756219"/>
              <a:gd name="connsiteX6160" fmla="*/ 2217557 w 6226010"/>
              <a:gd name="connsiteY6160" fmla="*/ 962040 h 5756219"/>
              <a:gd name="connsiteX6161" fmla="*/ 2220274 w 6226010"/>
              <a:gd name="connsiteY6161" fmla="*/ 962040 h 5756219"/>
              <a:gd name="connsiteX6162" fmla="*/ 2220274 w 6226010"/>
              <a:gd name="connsiteY6162" fmla="*/ 983780 h 5756219"/>
              <a:gd name="connsiteX6163" fmla="*/ 2217557 w 6226010"/>
              <a:gd name="connsiteY6163" fmla="*/ 983780 h 5756219"/>
              <a:gd name="connsiteX6164" fmla="*/ 2217557 w 6226010"/>
              <a:gd name="connsiteY6164" fmla="*/ 962040 h 5756219"/>
              <a:gd name="connsiteX6165" fmla="*/ 5530206 w 6226010"/>
              <a:gd name="connsiteY6165" fmla="*/ 959430 h 5756219"/>
              <a:gd name="connsiteX6166" fmla="*/ 5529966 w 6226010"/>
              <a:gd name="connsiteY6166" fmla="*/ 961009 h 5756219"/>
              <a:gd name="connsiteX6167" fmla="*/ 5529496 w 6226010"/>
              <a:gd name="connsiteY6167" fmla="*/ 971885 h 5756219"/>
              <a:gd name="connsiteX6168" fmla="*/ 5525507 w 6226010"/>
              <a:gd name="connsiteY6168" fmla="*/ 974597 h 5756219"/>
              <a:gd name="connsiteX6169" fmla="*/ 5524870 w 6226010"/>
              <a:gd name="connsiteY6169" fmla="*/ 981051 h 5756219"/>
              <a:gd name="connsiteX6170" fmla="*/ 5500412 w 6226010"/>
              <a:gd name="connsiteY6170" fmla="*/ 978333 h 5756219"/>
              <a:gd name="connsiteX6171" fmla="*/ 5522153 w 6226010"/>
              <a:gd name="connsiteY6171" fmla="*/ 962028 h 5756219"/>
              <a:gd name="connsiteX6172" fmla="*/ 3127951 w 6226010"/>
              <a:gd name="connsiteY6172" fmla="*/ 959323 h 5756219"/>
              <a:gd name="connsiteX6173" fmla="*/ 3152410 w 6226010"/>
              <a:gd name="connsiteY6173" fmla="*/ 964758 h 5756219"/>
              <a:gd name="connsiteX6174" fmla="*/ 3152410 w 6226010"/>
              <a:gd name="connsiteY6174" fmla="*/ 975627 h 5756219"/>
              <a:gd name="connsiteX6175" fmla="*/ 3127951 w 6226010"/>
              <a:gd name="connsiteY6175" fmla="*/ 970193 h 5756219"/>
              <a:gd name="connsiteX6176" fmla="*/ 3127951 w 6226010"/>
              <a:gd name="connsiteY6176" fmla="*/ 959323 h 5756219"/>
              <a:gd name="connsiteX6177" fmla="*/ 4867213 w 6226010"/>
              <a:gd name="connsiteY6177" fmla="*/ 948440 h 5756219"/>
              <a:gd name="connsiteX6178" fmla="*/ 4812861 w 6226010"/>
              <a:gd name="connsiteY6178" fmla="*/ 978333 h 5756219"/>
              <a:gd name="connsiteX6179" fmla="*/ 4845472 w 6226010"/>
              <a:gd name="connsiteY6179" fmla="*/ 975616 h 5756219"/>
              <a:gd name="connsiteX6180" fmla="*/ 4807425 w 6226010"/>
              <a:gd name="connsiteY6180" fmla="*/ 997356 h 5756219"/>
              <a:gd name="connsiteX6181" fmla="*/ 4804708 w 6226010"/>
              <a:gd name="connsiteY6181" fmla="*/ 1021815 h 5756219"/>
              <a:gd name="connsiteX6182" fmla="*/ 4780249 w 6226010"/>
              <a:gd name="connsiteY6182" fmla="*/ 1008228 h 5756219"/>
              <a:gd name="connsiteX6183" fmla="*/ 4791120 w 6226010"/>
              <a:gd name="connsiteY6183" fmla="*/ 994639 h 5756219"/>
              <a:gd name="connsiteX6184" fmla="*/ 4766661 w 6226010"/>
              <a:gd name="connsiteY6184" fmla="*/ 1008228 h 5756219"/>
              <a:gd name="connsiteX6185" fmla="*/ 4796555 w 6226010"/>
              <a:gd name="connsiteY6185" fmla="*/ 1024532 h 5756219"/>
              <a:gd name="connsiteX6186" fmla="*/ 4763944 w 6226010"/>
              <a:gd name="connsiteY6186" fmla="*/ 1032685 h 5756219"/>
              <a:gd name="connsiteX6187" fmla="*/ 4766661 w 6226010"/>
              <a:gd name="connsiteY6187" fmla="*/ 1051708 h 5756219"/>
              <a:gd name="connsiteX6188" fmla="*/ 4848189 w 6226010"/>
              <a:gd name="connsiteY6188" fmla="*/ 1087037 h 5756219"/>
              <a:gd name="connsiteX6189" fmla="*/ 4872648 w 6226010"/>
              <a:gd name="connsiteY6189" fmla="*/ 1046273 h 5756219"/>
              <a:gd name="connsiteX6190" fmla="*/ 4815578 w 6226010"/>
              <a:gd name="connsiteY6190" fmla="*/ 1024532 h 5756219"/>
              <a:gd name="connsiteX6191" fmla="*/ 4875365 w 6226010"/>
              <a:gd name="connsiteY6191" fmla="*/ 1035403 h 5756219"/>
              <a:gd name="connsiteX6192" fmla="*/ 4886236 w 6226010"/>
              <a:gd name="connsiteY6192" fmla="*/ 1019097 h 5756219"/>
              <a:gd name="connsiteX6193" fmla="*/ 4888953 w 6226010"/>
              <a:gd name="connsiteY6193" fmla="*/ 1032685 h 5756219"/>
              <a:gd name="connsiteX6194" fmla="*/ 4880801 w 6226010"/>
              <a:gd name="connsiteY6194" fmla="*/ 989204 h 5756219"/>
              <a:gd name="connsiteX6195" fmla="*/ 4902541 w 6226010"/>
              <a:gd name="connsiteY6195" fmla="*/ 1008228 h 5756219"/>
              <a:gd name="connsiteX6196" fmla="*/ 4869930 w 6226010"/>
              <a:gd name="connsiteY6196" fmla="*/ 986486 h 5756219"/>
              <a:gd name="connsiteX6197" fmla="*/ 4888953 w 6226010"/>
              <a:gd name="connsiteY6197" fmla="*/ 975616 h 5756219"/>
              <a:gd name="connsiteX6198" fmla="*/ 4867213 w 6226010"/>
              <a:gd name="connsiteY6198" fmla="*/ 948440 h 5756219"/>
              <a:gd name="connsiteX6199" fmla="*/ 5587375 w 6226010"/>
              <a:gd name="connsiteY6199" fmla="*/ 945722 h 5756219"/>
              <a:gd name="connsiteX6200" fmla="*/ 5584657 w 6226010"/>
              <a:gd name="connsiteY6200" fmla="*/ 970180 h 5756219"/>
              <a:gd name="connsiteX6201" fmla="*/ 5609115 w 6226010"/>
              <a:gd name="connsiteY6201" fmla="*/ 964745 h 5756219"/>
              <a:gd name="connsiteX6202" fmla="*/ 5609115 w 6226010"/>
              <a:gd name="connsiteY6202" fmla="*/ 948440 h 5756219"/>
              <a:gd name="connsiteX6203" fmla="*/ 5587375 w 6226010"/>
              <a:gd name="connsiteY6203" fmla="*/ 945722 h 5756219"/>
              <a:gd name="connsiteX6204" fmla="*/ 4997657 w 6226010"/>
              <a:gd name="connsiteY6204" fmla="*/ 945722 h 5756219"/>
              <a:gd name="connsiteX6205" fmla="*/ 4927000 w 6226010"/>
              <a:gd name="connsiteY6205" fmla="*/ 986486 h 5756219"/>
              <a:gd name="connsiteX6206" fmla="*/ 4940588 w 6226010"/>
              <a:gd name="connsiteY6206" fmla="*/ 1002792 h 5756219"/>
              <a:gd name="connsiteX6207" fmla="*/ 4937870 w 6226010"/>
              <a:gd name="connsiteY6207" fmla="*/ 1070731 h 5756219"/>
              <a:gd name="connsiteX6208" fmla="*/ 4948199 w 6226010"/>
              <a:gd name="connsiteY6208" fmla="*/ 1072737 h 5756219"/>
              <a:gd name="connsiteX6209" fmla="*/ 4934813 w 6226010"/>
              <a:gd name="connsiteY6209" fmla="*/ 1092132 h 5756219"/>
              <a:gd name="connsiteX6210" fmla="*/ 4940588 w 6226010"/>
              <a:gd name="connsiteY6210" fmla="*/ 1114213 h 5756219"/>
              <a:gd name="connsiteX6211" fmla="*/ 4954176 w 6226010"/>
              <a:gd name="connsiteY6211" fmla="*/ 1084319 h 5756219"/>
              <a:gd name="connsiteX6212" fmla="*/ 4962328 w 6226010"/>
              <a:gd name="connsiteY6212" fmla="*/ 1087037 h 5756219"/>
              <a:gd name="connsiteX6213" fmla="*/ 4959611 w 6226010"/>
              <a:gd name="connsiteY6213" fmla="*/ 1100625 h 5756219"/>
              <a:gd name="connsiteX6214" fmla="*/ 4994939 w 6226010"/>
              <a:gd name="connsiteY6214" fmla="*/ 1092472 h 5756219"/>
              <a:gd name="connsiteX6215" fmla="*/ 4988514 w 6226010"/>
              <a:gd name="connsiteY6215" fmla="*/ 1082267 h 5756219"/>
              <a:gd name="connsiteX6216" fmla="*/ 5007423 w 6226010"/>
              <a:gd name="connsiteY6216" fmla="*/ 1082196 h 5756219"/>
              <a:gd name="connsiteX6217" fmla="*/ 5027550 w 6226010"/>
              <a:gd name="connsiteY6217" fmla="*/ 1065296 h 5756219"/>
              <a:gd name="connsiteX6218" fmla="*/ 5027550 w 6226010"/>
              <a:gd name="connsiteY6218" fmla="*/ 1048991 h 5756219"/>
              <a:gd name="connsiteX6219" fmla="*/ 5057444 w 6226010"/>
              <a:gd name="connsiteY6219" fmla="*/ 1068014 h 5756219"/>
              <a:gd name="connsiteX6220" fmla="*/ 5068314 w 6226010"/>
              <a:gd name="connsiteY6220" fmla="*/ 1062579 h 5756219"/>
              <a:gd name="connsiteX6221" fmla="*/ 5057444 w 6226010"/>
              <a:gd name="connsiteY6221" fmla="*/ 1027250 h 5756219"/>
              <a:gd name="connsiteX6222" fmla="*/ 5092773 w 6226010"/>
              <a:gd name="connsiteY6222" fmla="*/ 1040838 h 5756219"/>
              <a:gd name="connsiteX6223" fmla="*/ 5060162 w 6226010"/>
              <a:gd name="connsiteY6223" fmla="*/ 1019097 h 5756219"/>
              <a:gd name="connsiteX6224" fmla="*/ 5076467 w 6226010"/>
              <a:gd name="connsiteY6224" fmla="*/ 1010944 h 5756219"/>
              <a:gd name="connsiteX6225" fmla="*/ 5111796 w 6226010"/>
              <a:gd name="connsiteY6225" fmla="*/ 1024532 h 5756219"/>
              <a:gd name="connsiteX6226" fmla="*/ 5098208 w 6226010"/>
              <a:gd name="connsiteY6226" fmla="*/ 1008228 h 5756219"/>
              <a:gd name="connsiteX6227" fmla="*/ 5098208 w 6226010"/>
              <a:gd name="connsiteY6227" fmla="*/ 1019097 h 5756219"/>
              <a:gd name="connsiteX6228" fmla="*/ 5035703 w 6226010"/>
              <a:gd name="connsiteY6228" fmla="*/ 967463 h 5756219"/>
              <a:gd name="connsiteX6229" fmla="*/ 5022115 w 6226010"/>
              <a:gd name="connsiteY6229" fmla="*/ 994639 h 5756219"/>
              <a:gd name="connsiteX6230" fmla="*/ 5060162 w 6226010"/>
              <a:gd name="connsiteY6230" fmla="*/ 1019097 h 5756219"/>
              <a:gd name="connsiteX6231" fmla="*/ 5022115 w 6226010"/>
              <a:gd name="connsiteY6231" fmla="*/ 1002792 h 5756219"/>
              <a:gd name="connsiteX6232" fmla="*/ 4997657 w 6226010"/>
              <a:gd name="connsiteY6232" fmla="*/ 1016380 h 5756219"/>
              <a:gd name="connsiteX6233" fmla="*/ 5011245 w 6226010"/>
              <a:gd name="connsiteY6233" fmla="*/ 983768 h 5756219"/>
              <a:gd name="connsiteX6234" fmla="*/ 4973199 w 6226010"/>
              <a:gd name="connsiteY6234" fmla="*/ 989204 h 5756219"/>
              <a:gd name="connsiteX6235" fmla="*/ 4967763 w 6226010"/>
              <a:gd name="connsiteY6235" fmla="*/ 967463 h 5756219"/>
              <a:gd name="connsiteX6236" fmla="*/ 4986787 w 6226010"/>
              <a:gd name="connsiteY6236" fmla="*/ 975616 h 5756219"/>
              <a:gd name="connsiteX6237" fmla="*/ 4997657 w 6226010"/>
              <a:gd name="connsiteY6237" fmla="*/ 945722 h 5756219"/>
              <a:gd name="connsiteX6238" fmla="*/ 1538158 w 6226010"/>
              <a:gd name="connsiteY6238" fmla="*/ 945722 h 5756219"/>
              <a:gd name="connsiteX6239" fmla="*/ 1538158 w 6226010"/>
              <a:gd name="connsiteY6239" fmla="*/ 962028 h 5756219"/>
              <a:gd name="connsiteX6240" fmla="*/ 1540876 w 6226010"/>
              <a:gd name="connsiteY6240" fmla="*/ 962028 h 5756219"/>
              <a:gd name="connsiteX6241" fmla="*/ 1540876 w 6226010"/>
              <a:gd name="connsiteY6241" fmla="*/ 964745 h 5756219"/>
              <a:gd name="connsiteX6242" fmla="*/ 1538158 w 6226010"/>
              <a:gd name="connsiteY6242" fmla="*/ 964745 h 5756219"/>
              <a:gd name="connsiteX6243" fmla="*/ 1538158 w 6226010"/>
              <a:gd name="connsiteY6243" fmla="*/ 972898 h 5756219"/>
              <a:gd name="connsiteX6244" fmla="*/ 1538158 w 6226010"/>
              <a:gd name="connsiteY6244" fmla="*/ 989204 h 5756219"/>
              <a:gd name="connsiteX6245" fmla="*/ 1543593 w 6226010"/>
              <a:gd name="connsiteY6245" fmla="*/ 989204 h 5756219"/>
              <a:gd name="connsiteX6246" fmla="*/ 1543593 w 6226010"/>
              <a:gd name="connsiteY6246" fmla="*/ 981051 h 5756219"/>
              <a:gd name="connsiteX6247" fmla="*/ 1546311 w 6226010"/>
              <a:gd name="connsiteY6247" fmla="*/ 981051 h 5756219"/>
              <a:gd name="connsiteX6248" fmla="*/ 1546311 w 6226010"/>
              <a:gd name="connsiteY6248" fmla="*/ 972898 h 5756219"/>
              <a:gd name="connsiteX6249" fmla="*/ 1543593 w 6226010"/>
              <a:gd name="connsiteY6249" fmla="*/ 972898 h 5756219"/>
              <a:gd name="connsiteX6250" fmla="*/ 1543593 w 6226010"/>
              <a:gd name="connsiteY6250" fmla="*/ 970180 h 5756219"/>
              <a:gd name="connsiteX6251" fmla="*/ 1546311 w 6226010"/>
              <a:gd name="connsiteY6251" fmla="*/ 970180 h 5756219"/>
              <a:gd name="connsiteX6252" fmla="*/ 1546311 w 6226010"/>
              <a:gd name="connsiteY6252" fmla="*/ 953875 h 5756219"/>
              <a:gd name="connsiteX6253" fmla="*/ 1543593 w 6226010"/>
              <a:gd name="connsiteY6253" fmla="*/ 953875 h 5756219"/>
              <a:gd name="connsiteX6254" fmla="*/ 1543593 w 6226010"/>
              <a:gd name="connsiteY6254" fmla="*/ 945722 h 5756219"/>
              <a:gd name="connsiteX6255" fmla="*/ 1538158 w 6226010"/>
              <a:gd name="connsiteY6255" fmla="*/ 945722 h 5756219"/>
              <a:gd name="connsiteX6256" fmla="*/ 3127951 w 6226010"/>
              <a:gd name="connsiteY6256" fmla="*/ 943018 h 5756219"/>
              <a:gd name="connsiteX6257" fmla="*/ 3152410 w 6226010"/>
              <a:gd name="connsiteY6257" fmla="*/ 948452 h 5756219"/>
              <a:gd name="connsiteX6258" fmla="*/ 3152410 w 6226010"/>
              <a:gd name="connsiteY6258" fmla="*/ 959323 h 5756219"/>
              <a:gd name="connsiteX6259" fmla="*/ 3127951 w 6226010"/>
              <a:gd name="connsiteY6259" fmla="*/ 953887 h 5756219"/>
              <a:gd name="connsiteX6260" fmla="*/ 3127951 w 6226010"/>
              <a:gd name="connsiteY6260" fmla="*/ 943018 h 5756219"/>
              <a:gd name="connsiteX6261" fmla="*/ 4774814 w 6226010"/>
              <a:gd name="connsiteY6261" fmla="*/ 937569 h 5756219"/>
              <a:gd name="connsiteX6262" fmla="*/ 4747638 w 6226010"/>
              <a:gd name="connsiteY6262" fmla="*/ 959310 h 5756219"/>
              <a:gd name="connsiteX6263" fmla="*/ 4753073 w 6226010"/>
              <a:gd name="connsiteY6263" fmla="*/ 991922 h 5756219"/>
              <a:gd name="connsiteX6264" fmla="*/ 4774814 w 6226010"/>
              <a:gd name="connsiteY6264" fmla="*/ 937569 h 5756219"/>
              <a:gd name="connsiteX6265" fmla="*/ 3429605 w 6226010"/>
              <a:gd name="connsiteY6265" fmla="*/ 937569 h 5756219"/>
              <a:gd name="connsiteX6266" fmla="*/ 3429605 w 6226010"/>
              <a:gd name="connsiteY6266" fmla="*/ 959310 h 5756219"/>
              <a:gd name="connsiteX6267" fmla="*/ 3451345 w 6226010"/>
              <a:gd name="connsiteY6267" fmla="*/ 959310 h 5756219"/>
              <a:gd name="connsiteX6268" fmla="*/ 3454063 w 6226010"/>
              <a:gd name="connsiteY6268" fmla="*/ 945722 h 5756219"/>
              <a:gd name="connsiteX6269" fmla="*/ 3467651 w 6226010"/>
              <a:gd name="connsiteY6269" fmla="*/ 937569 h 5756219"/>
              <a:gd name="connsiteX6270" fmla="*/ 2217557 w 6226010"/>
              <a:gd name="connsiteY6270" fmla="*/ 932147 h 5756219"/>
              <a:gd name="connsiteX6271" fmla="*/ 2220274 w 6226010"/>
              <a:gd name="connsiteY6271" fmla="*/ 932147 h 5756219"/>
              <a:gd name="connsiteX6272" fmla="*/ 2220274 w 6226010"/>
              <a:gd name="connsiteY6272" fmla="*/ 953887 h 5756219"/>
              <a:gd name="connsiteX6273" fmla="*/ 2217557 w 6226010"/>
              <a:gd name="connsiteY6273" fmla="*/ 953887 h 5756219"/>
              <a:gd name="connsiteX6274" fmla="*/ 2217557 w 6226010"/>
              <a:gd name="connsiteY6274" fmla="*/ 932147 h 5756219"/>
              <a:gd name="connsiteX6275" fmla="*/ 1896881 w 6226010"/>
              <a:gd name="connsiteY6275" fmla="*/ 932147 h 5756219"/>
              <a:gd name="connsiteX6276" fmla="*/ 1902316 w 6226010"/>
              <a:gd name="connsiteY6276" fmla="*/ 932147 h 5756219"/>
              <a:gd name="connsiteX6277" fmla="*/ 1902316 w 6226010"/>
              <a:gd name="connsiteY6277" fmla="*/ 945735 h 5756219"/>
              <a:gd name="connsiteX6278" fmla="*/ 1896881 w 6226010"/>
              <a:gd name="connsiteY6278" fmla="*/ 945735 h 5756219"/>
              <a:gd name="connsiteX6279" fmla="*/ 1896881 w 6226010"/>
              <a:gd name="connsiteY6279" fmla="*/ 932147 h 5756219"/>
              <a:gd name="connsiteX6280" fmla="*/ 1660450 w 6226010"/>
              <a:gd name="connsiteY6280" fmla="*/ 932134 h 5756219"/>
              <a:gd name="connsiteX6281" fmla="*/ 1660450 w 6226010"/>
              <a:gd name="connsiteY6281" fmla="*/ 943004 h 5756219"/>
              <a:gd name="connsiteX6282" fmla="*/ 1663168 w 6226010"/>
              <a:gd name="connsiteY6282" fmla="*/ 943004 h 5756219"/>
              <a:gd name="connsiteX6283" fmla="*/ 1665885 w 6226010"/>
              <a:gd name="connsiteY6283" fmla="*/ 948440 h 5756219"/>
              <a:gd name="connsiteX6284" fmla="*/ 1663168 w 6226010"/>
              <a:gd name="connsiteY6284" fmla="*/ 945722 h 5756219"/>
              <a:gd name="connsiteX6285" fmla="*/ 1663168 w 6226010"/>
              <a:gd name="connsiteY6285" fmla="*/ 951157 h 5756219"/>
              <a:gd name="connsiteX6286" fmla="*/ 1663168 w 6226010"/>
              <a:gd name="connsiteY6286" fmla="*/ 962028 h 5756219"/>
              <a:gd name="connsiteX6287" fmla="*/ 1665885 w 6226010"/>
              <a:gd name="connsiteY6287" fmla="*/ 962028 h 5756219"/>
              <a:gd name="connsiteX6288" fmla="*/ 1665885 w 6226010"/>
              <a:gd name="connsiteY6288" fmla="*/ 956592 h 5756219"/>
              <a:gd name="connsiteX6289" fmla="*/ 1665885 w 6226010"/>
              <a:gd name="connsiteY6289" fmla="*/ 948440 h 5756219"/>
              <a:gd name="connsiteX6290" fmla="*/ 1663168 w 6226010"/>
              <a:gd name="connsiteY6290" fmla="*/ 937569 h 5756219"/>
              <a:gd name="connsiteX6291" fmla="*/ 1663168 w 6226010"/>
              <a:gd name="connsiteY6291" fmla="*/ 932134 h 5756219"/>
              <a:gd name="connsiteX6292" fmla="*/ 1660450 w 6226010"/>
              <a:gd name="connsiteY6292" fmla="*/ 932134 h 5756219"/>
              <a:gd name="connsiteX6293" fmla="*/ 4741184 w 6226010"/>
              <a:gd name="connsiteY6293" fmla="*/ 930435 h 5756219"/>
              <a:gd name="connsiteX6294" fmla="*/ 4723180 w 6226010"/>
              <a:gd name="connsiteY6294" fmla="*/ 932134 h 5756219"/>
              <a:gd name="connsiteX6295" fmla="*/ 4734050 w 6226010"/>
              <a:gd name="connsiteY6295" fmla="*/ 951157 h 5756219"/>
              <a:gd name="connsiteX6296" fmla="*/ 4753073 w 6226010"/>
              <a:gd name="connsiteY6296" fmla="*/ 943004 h 5756219"/>
              <a:gd name="connsiteX6297" fmla="*/ 4741184 w 6226010"/>
              <a:gd name="connsiteY6297" fmla="*/ 930435 h 5756219"/>
              <a:gd name="connsiteX6298" fmla="*/ 3127951 w 6226010"/>
              <a:gd name="connsiteY6298" fmla="*/ 929430 h 5756219"/>
              <a:gd name="connsiteX6299" fmla="*/ 3152410 w 6226010"/>
              <a:gd name="connsiteY6299" fmla="*/ 934865 h 5756219"/>
              <a:gd name="connsiteX6300" fmla="*/ 3152410 w 6226010"/>
              <a:gd name="connsiteY6300" fmla="*/ 943018 h 5756219"/>
              <a:gd name="connsiteX6301" fmla="*/ 3127951 w 6226010"/>
              <a:gd name="connsiteY6301" fmla="*/ 937582 h 5756219"/>
              <a:gd name="connsiteX6302" fmla="*/ 3127951 w 6226010"/>
              <a:gd name="connsiteY6302" fmla="*/ 929430 h 5756219"/>
              <a:gd name="connsiteX6303" fmla="*/ 1888728 w 6226010"/>
              <a:gd name="connsiteY6303" fmla="*/ 929428 h 5756219"/>
              <a:gd name="connsiteX6304" fmla="*/ 1894163 w 6226010"/>
              <a:gd name="connsiteY6304" fmla="*/ 929428 h 5756219"/>
              <a:gd name="connsiteX6305" fmla="*/ 1894163 w 6226010"/>
              <a:gd name="connsiteY6305" fmla="*/ 937580 h 5756219"/>
              <a:gd name="connsiteX6306" fmla="*/ 1888728 w 6226010"/>
              <a:gd name="connsiteY6306" fmla="*/ 937580 h 5756219"/>
              <a:gd name="connsiteX6307" fmla="*/ 1888728 w 6226010"/>
              <a:gd name="connsiteY6307" fmla="*/ 929428 h 5756219"/>
              <a:gd name="connsiteX6308" fmla="*/ 5024833 w 6226010"/>
              <a:gd name="connsiteY6308" fmla="*/ 929417 h 5756219"/>
              <a:gd name="connsiteX6309" fmla="*/ 5005810 w 6226010"/>
              <a:gd name="connsiteY6309" fmla="*/ 953875 h 5756219"/>
              <a:gd name="connsiteX6310" fmla="*/ 5024833 w 6226010"/>
              <a:gd name="connsiteY6310" fmla="*/ 929417 h 5756219"/>
              <a:gd name="connsiteX6311" fmla="*/ 4701439 w 6226010"/>
              <a:gd name="connsiteY6311" fmla="*/ 926699 h 5756219"/>
              <a:gd name="connsiteX6312" fmla="*/ 4709592 w 6226010"/>
              <a:gd name="connsiteY6312" fmla="*/ 953875 h 5756219"/>
              <a:gd name="connsiteX6313" fmla="*/ 4704157 w 6226010"/>
              <a:gd name="connsiteY6313" fmla="*/ 967463 h 5756219"/>
              <a:gd name="connsiteX6314" fmla="*/ 4709592 w 6226010"/>
              <a:gd name="connsiteY6314" fmla="*/ 975616 h 5756219"/>
              <a:gd name="connsiteX6315" fmla="*/ 4709592 w 6226010"/>
              <a:gd name="connsiteY6315" fmla="*/ 978333 h 5756219"/>
              <a:gd name="connsiteX6316" fmla="*/ 4723180 w 6226010"/>
              <a:gd name="connsiteY6316" fmla="*/ 978333 h 5756219"/>
              <a:gd name="connsiteX6317" fmla="*/ 4723180 w 6226010"/>
              <a:gd name="connsiteY6317" fmla="*/ 983768 h 5756219"/>
              <a:gd name="connsiteX6318" fmla="*/ 4717745 w 6226010"/>
              <a:gd name="connsiteY6318" fmla="*/ 986486 h 5756219"/>
              <a:gd name="connsiteX6319" fmla="*/ 4731333 w 6226010"/>
              <a:gd name="connsiteY6319" fmla="*/ 989204 h 5756219"/>
              <a:gd name="connsiteX6320" fmla="*/ 4701439 w 6226010"/>
              <a:gd name="connsiteY6320" fmla="*/ 926699 h 5756219"/>
              <a:gd name="connsiteX6321" fmla="*/ 5092773 w 6226010"/>
              <a:gd name="connsiteY6321" fmla="*/ 923981 h 5756219"/>
              <a:gd name="connsiteX6322" fmla="*/ 5054726 w 6226010"/>
              <a:gd name="connsiteY6322" fmla="*/ 932134 h 5756219"/>
              <a:gd name="connsiteX6323" fmla="*/ 5068314 w 6226010"/>
              <a:gd name="connsiteY6323" fmla="*/ 934852 h 5756219"/>
              <a:gd name="connsiteX6324" fmla="*/ 5057444 w 6226010"/>
              <a:gd name="connsiteY6324" fmla="*/ 953875 h 5756219"/>
              <a:gd name="connsiteX6325" fmla="*/ 5098208 w 6226010"/>
              <a:gd name="connsiteY6325" fmla="*/ 934852 h 5756219"/>
              <a:gd name="connsiteX6326" fmla="*/ 5092773 w 6226010"/>
              <a:gd name="connsiteY6326" fmla="*/ 923981 h 5756219"/>
              <a:gd name="connsiteX6327" fmla="*/ 5454213 w 6226010"/>
              <a:gd name="connsiteY6327" fmla="*/ 918546 h 5756219"/>
              <a:gd name="connsiteX6328" fmla="*/ 5467801 w 6226010"/>
              <a:gd name="connsiteY6328" fmla="*/ 962028 h 5756219"/>
              <a:gd name="connsiteX6329" fmla="*/ 5451495 w 6226010"/>
              <a:gd name="connsiteY6329" fmla="*/ 975616 h 5756219"/>
              <a:gd name="connsiteX6330" fmla="*/ 5463385 w 6226010"/>
              <a:gd name="connsiteY6330" fmla="*/ 991242 h 5756219"/>
              <a:gd name="connsiteX6331" fmla="*/ 5467831 w 6226010"/>
              <a:gd name="connsiteY6331" fmla="*/ 992081 h 5756219"/>
              <a:gd name="connsiteX6332" fmla="*/ 5451496 w 6226010"/>
              <a:gd name="connsiteY6332" fmla="*/ 997696 h 5756219"/>
              <a:gd name="connsiteX6333" fmla="*/ 5444393 w 6226010"/>
              <a:gd name="connsiteY6333" fmla="*/ 1003641 h 5756219"/>
              <a:gd name="connsiteX6334" fmla="*/ 5446060 w 6226010"/>
              <a:gd name="connsiteY6334" fmla="*/ 994639 h 5756219"/>
              <a:gd name="connsiteX6335" fmla="*/ 5427037 w 6226010"/>
              <a:gd name="connsiteY6335" fmla="*/ 1002792 h 5756219"/>
              <a:gd name="connsiteX6336" fmla="*/ 5443342 w 6226010"/>
              <a:gd name="connsiteY6336" fmla="*/ 972898 h 5756219"/>
              <a:gd name="connsiteX6337" fmla="*/ 5454213 w 6226010"/>
              <a:gd name="connsiteY6337" fmla="*/ 918546 h 5756219"/>
              <a:gd name="connsiteX6338" fmla="*/ 1666111 w 6226010"/>
              <a:gd name="connsiteY6338" fmla="*/ 918546 h 5756219"/>
              <a:gd name="connsiteX6339" fmla="*/ 1668603 w 6226010"/>
              <a:gd name="connsiteY6339" fmla="*/ 918546 h 5756219"/>
              <a:gd name="connsiteX6340" fmla="*/ 1666267 w 6226010"/>
              <a:gd name="connsiteY6340" fmla="*/ 927889 h 5756219"/>
              <a:gd name="connsiteX6341" fmla="*/ 1540876 w 6226010"/>
              <a:gd name="connsiteY6341" fmla="*/ 918546 h 5756219"/>
              <a:gd name="connsiteX6342" fmla="*/ 1540876 w 6226010"/>
              <a:gd name="connsiteY6342" fmla="*/ 921264 h 5756219"/>
              <a:gd name="connsiteX6343" fmla="*/ 1538158 w 6226010"/>
              <a:gd name="connsiteY6343" fmla="*/ 921264 h 5756219"/>
              <a:gd name="connsiteX6344" fmla="*/ 1538158 w 6226010"/>
              <a:gd name="connsiteY6344" fmla="*/ 929417 h 5756219"/>
              <a:gd name="connsiteX6345" fmla="*/ 1540876 w 6226010"/>
              <a:gd name="connsiteY6345" fmla="*/ 929417 h 5756219"/>
              <a:gd name="connsiteX6346" fmla="*/ 1540876 w 6226010"/>
              <a:gd name="connsiteY6346" fmla="*/ 934852 h 5756219"/>
              <a:gd name="connsiteX6347" fmla="*/ 1543593 w 6226010"/>
              <a:gd name="connsiteY6347" fmla="*/ 934852 h 5756219"/>
              <a:gd name="connsiteX6348" fmla="*/ 1543593 w 6226010"/>
              <a:gd name="connsiteY6348" fmla="*/ 918546 h 5756219"/>
              <a:gd name="connsiteX6349" fmla="*/ 1540876 w 6226010"/>
              <a:gd name="connsiteY6349" fmla="*/ 918546 h 5756219"/>
              <a:gd name="connsiteX6350" fmla="*/ 4822712 w 6226010"/>
              <a:gd name="connsiteY6350" fmla="*/ 914470 h 5756219"/>
              <a:gd name="connsiteX6351" fmla="*/ 4785685 w 6226010"/>
              <a:gd name="connsiteY6351" fmla="*/ 948440 h 5756219"/>
              <a:gd name="connsiteX6352" fmla="*/ 4853625 w 6226010"/>
              <a:gd name="connsiteY6352" fmla="*/ 937569 h 5756219"/>
              <a:gd name="connsiteX6353" fmla="*/ 4822712 w 6226010"/>
              <a:gd name="connsiteY6353" fmla="*/ 914470 h 5756219"/>
              <a:gd name="connsiteX6354" fmla="*/ 3127951 w 6226010"/>
              <a:gd name="connsiteY6354" fmla="*/ 913124 h 5756219"/>
              <a:gd name="connsiteX6355" fmla="*/ 3152410 w 6226010"/>
              <a:gd name="connsiteY6355" fmla="*/ 918559 h 5756219"/>
              <a:gd name="connsiteX6356" fmla="*/ 3152410 w 6226010"/>
              <a:gd name="connsiteY6356" fmla="*/ 929429 h 5756219"/>
              <a:gd name="connsiteX6357" fmla="*/ 3127951 w 6226010"/>
              <a:gd name="connsiteY6357" fmla="*/ 923994 h 5756219"/>
              <a:gd name="connsiteX6358" fmla="*/ 3127951 w 6226010"/>
              <a:gd name="connsiteY6358" fmla="*/ 913124 h 5756219"/>
              <a:gd name="connsiteX6359" fmla="*/ 5168865 w 6226010"/>
              <a:gd name="connsiteY6359" fmla="*/ 913112 h 5756219"/>
              <a:gd name="connsiteX6360" fmla="*/ 5144407 w 6226010"/>
              <a:gd name="connsiteY6360" fmla="*/ 921264 h 5756219"/>
              <a:gd name="connsiteX6361" fmla="*/ 5174300 w 6226010"/>
              <a:gd name="connsiteY6361" fmla="*/ 923981 h 5756219"/>
              <a:gd name="connsiteX6362" fmla="*/ 5168865 w 6226010"/>
              <a:gd name="connsiteY6362" fmla="*/ 913112 h 5756219"/>
              <a:gd name="connsiteX6363" fmla="*/ 1888728 w 6226010"/>
              <a:gd name="connsiteY6363" fmla="*/ 910406 h 5756219"/>
              <a:gd name="connsiteX6364" fmla="*/ 1894163 w 6226010"/>
              <a:gd name="connsiteY6364" fmla="*/ 910406 h 5756219"/>
              <a:gd name="connsiteX6365" fmla="*/ 1894163 w 6226010"/>
              <a:gd name="connsiteY6365" fmla="*/ 923993 h 5756219"/>
              <a:gd name="connsiteX6366" fmla="*/ 1888728 w 6226010"/>
              <a:gd name="connsiteY6366" fmla="*/ 923993 h 5756219"/>
              <a:gd name="connsiteX6367" fmla="*/ 1888728 w 6226010"/>
              <a:gd name="connsiteY6367" fmla="*/ 910406 h 5756219"/>
              <a:gd name="connsiteX6368" fmla="*/ 2418660 w 6226010"/>
              <a:gd name="connsiteY6368" fmla="*/ 904973 h 5756219"/>
              <a:gd name="connsiteX6369" fmla="*/ 2413225 w 6226010"/>
              <a:gd name="connsiteY6369" fmla="*/ 907248 h 5756219"/>
              <a:gd name="connsiteX6370" fmla="*/ 2413225 w 6226010"/>
              <a:gd name="connsiteY6370" fmla="*/ 913112 h 5756219"/>
              <a:gd name="connsiteX6371" fmla="*/ 2309955 w 6226010"/>
              <a:gd name="connsiteY6371" fmla="*/ 956592 h 5756219"/>
              <a:gd name="connsiteX6372" fmla="*/ 2309955 w 6226010"/>
              <a:gd name="connsiteY6372" fmla="*/ 959310 h 5756219"/>
              <a:gd name="connsiteX6373" fmla="*/ 2413225 w 6226010"/>
              <a:gd name="connsiteY6373" fmla="*/ 915829 h 5756219"/>
              <a:gd name="connsiteX6374" fmla="*/ 2413225 w 6226010"/>
              <a:gd name="connsiteY6374" fmla="*/ 934852 h 5756219"/>
              <a:gd name="connsiteX6375" fmla="*/ 2413225 w 6226010"/>
              <a:gd name="connsiteY6375" fmla="*/ 959310 h 5756219"/>
              <a:gd name="connsiteX6376" fmla="*/ 2413225 w 6226010"/>
              <a:gd name="connsiteY6376" fmla="*/ 983768 h 5756219"/>
              <a:gd name="connsiteX6377" fmla="*/ 2413225 w 6226010"/>
              <a:gd name="connsiteY6377" fmla="*/ 1008228 h 5756219"/>
              <a:gd name="connsiteX6378" fmla="*/ 2413225 w 6226010"/>
              <a:gd name="connsiteY6378" fmla="*/ 1032685 h 5756219"/>
              <a:gd name="connsiteX6379" fmla="*/ 2413225 w 6226010"/>
              <a:gd name="connsiteY6379" fmla="*/ 1260963 h 5756219"/>
              <a:gd name="connsiteX6380" fmla="*/ 2418660 w 6226010"/>
              <a:gd name="connsiteY6380" fmla="*/ 1260963 h 5756219"/>
              <a:gd name="connsiteX6381" fmla="*/ 2217557 w 6226010"/>
              <a:gd name="connsiteY6381" fmla="*/ 902254 h 5756219"/>
              <a:gd name="connsiteX6382" fmla="*/ 2220274 w 6226010"/>
              <a:gd name="connsiteY6382" fmla="*/ 902254 h 5756219"/>
              <a:gd name="connsiteX6383" fmla="*/ 2220274 w 6226010"/>
              <a:gd name="connsiteY6383" fmla="*/ 923994 h 5756219"/>
              <a:gd name="connsiteX6384" fmla="*/ 2217557 w 6226010"/>
              <a:gd name="connsiteY6384" fmla="*/ 923994 h 5756219"/>
              <a:gd name="connsiteX6385" fmla="*/ 2217557 w 6226010"/>
              <a:gd name="connsiteY6385" fmla="*/ 902254 h 5756219"/>
              <a:gd name="connsiteX6386" fmla="*/ 4723180 w 6226010"/>
              <a:gd name="connsiteY6386" fmla="*/ 899524 h 5756219"/>
              <a:gd name="connsiteX6387" fmla="*/ 4763944 w 6226010"/>
              <a:gd name="connsiteY6387" fmla="*/ 926699 h 5756219"/>
              <a:gd name="connsiteX6388" fmla="*/ 4723180 w 6226010"/>
              <a:gd name="connsiteY6388" fmla="*/ 899524 h 5756219"/>
              <a:gd name="connsiteX6389" fmla="*/ 1538158 w 6226010"/>
              <a:gd name="connsiteY6389" fmla="*/ 899524 h 5756219"/>
              <a:gd name="connsiteX6390" fmla="*/ 1538158 w 6226010"/>
              <a:gd name="connsiteY6390" fmla="*/ 915829 h 5756219"/>
              <a:gd name="connsiteX6391" fmla="*/ 1543593 w 6226010"/>
              <a:gd name="connsiteY6391" fmla="*/ 915829 h 5756219"/>
              <a:gd name="connsiteX6392" fmla="*/ 1543593 w 6226010"/>
              <a:gd name="connsiteY6392" fmla="*/ 899524 h 5756219"/>
              <a:gd name="connsiteX6393" fmla="*/ 1538158 w 6226010"/>
              <a:gd name="connsiteY6393" fmla="*/ 899524 h 5756219"/>
              <a:gd name="connsiteX6394" fmla="*/ 4882159 w 6226010"/>
              <a:gd name="connsiteY6394" fmla="*/ 895447 h 5756219"/>
              <a:gd name="connsiteX6395" fmla="*/ 4864495 w 6226010"/>
              <a:gd name="connsiteY6395" fmla="*/ 902241 h 5756219"/>
              <a:gd name="connsiteX6396" fmla="*/ 4869930 w 6226010"/>
              <a:gd name="connsiteY6396" fmla="*/ 915829 h 5756219"/>
              <a:gd name="connsiteX6397" fmla="*/ 4891671 w 6226010"/>
              <a:gd name="connsiteY6397" fmla="*/ 904958 h 5756219"/>
              <a:gd name="connsiteX6398" fmla="*/ 4882159 w 6226010"/>
              <a:gd name="connsiteY6398" fmla="*/ 895447 h 5756219"/>
              <a:gd name="connsiteX6399" fmla="*/ 3127951 w 6226010"/>
              <a:gd name="connsiteY6399" fmla="*/ 894101 h 5756219"/>
              <a:gd name="connsiteX6400" fmla="*/ 3152410 w 6226010"/>
              <a:gd name="connsiteY6400" fmla="*/ 899536 h 5756219"/>
              <a:gd name="connsiteX6401" fmla="*/ 3152410 w 6226010"/>
              <a:gd name="connsiteY6401" fmla="*/ 910406 h 5756219"/>
              <a:gd name="connsiteX6402" fmla="*/ 3127951 w 6226010"/>
              <a:gd name="connsiteY6402" fmla="*/ 904972 h 5756219"/>
              <a:gd name="connsiteX6403" fmla="*/ 3127951 w 6226010"/>
              <a:gd name="connsiteY6403" fmla="*/ 894101 h 5756219"/>
              <a:gd name="connsiteX6404" fmla="*/ 1663167 w 6226010"/>
              <a:gd name="connsiteY6404" fmla="*/ 885946 h 5756219"/>
              <a:gd name="connsiteX6405" fmla="*/ 1665885 w 6226010"/>
              <a:gd name="connsiteY6405" fmla="*/ 891381 h 5756219"/>
              <a:gd name="connsiteX6406" fmla="*/ 1665885 w 6226010"/>
              <a:gd name="connsiteY6406" fmla="*/ 885946 h 5756219"/>
              <a:gd name="connsiteX6407" fmla="*/ 1663167 w 6226010"/>
              <a:gd name="connsiteY6407" fmla="*/ 885946 h 5756219"/>
              <a:gd name="connsiteX6408" fmla="*/ 1896881 w 6226010"/>
              <a:gd name="connsiteY6408" fmla="*/ 885945 h 5756219"/>
              <a:gd name="connsiteX6409" fmla="*/ 1902316 w 6226010"/>
              <a:gd name="connsiteY6409" fmla="*/ 885945 h 5756219"/>
              <a:gd name="connsiteX6410" fmla="*/ 1902316 w 6226010"/>
              <a:gd name="connsiteY6410" fmla="*/ 894097 h 5756219"/>
              <a:gd name="connsiteX6411" fmla="*/ 1896881 w 6226010"/>
              <a:gd name="connsiteY6411" fmla="*/ 894097 h 5756219"/>
              <a:gd name="connsiteX6412" fmla="*/ 1896881 w 6226010"/>
              <a:gd name="connsiteY6412" fmla="*/ 885945 h 5756219"/>
              <a:gd name="connsiteX6413" fmla="*/ 4948740 w 6226010"/>
              <a:gd name="connsiteY6413" fmla="*/ 883217 h 5756219"/>
              <a:gd name="connsiteX6414" fmla="*/ 4949004 w 6226010"/>
              <a:gd name="connsiteY6414" fmla="*/ 883441 h 5756219"/>
              <a:gd name="connsiteX6415" fmla="*/ 4948610 w 6226010"/>
              <a:gd name="connsiteY6415" fmla="*/ 883337 h 5756219"/>
              <a:gd name="connsiteX6416" fmla="*/ 4796555 w 6226010"/>
              <a:gd name="connsiteY6416" fmla="*/ 883217 h 5756219"/>
              <a:gd name="connsiteX6417" fmla="*/ 4793837 w 6226010"/>
              <a:gd name="connsiteY6417" fmla="*/ 902241 h 5756219"/>
              <a:gd name="connsiteX6418" fmla="*/ 4777532 w 6226010"/>
              <a:gd name="connsiteY6418" fmla="*/ 894088 h 5756219"/>
              <a:gd name="connsiteX6419" fmla="*/ 4799273 w 6226010"/>
              <a:gd name="connsiteY6419" fmla="*/ 913112 h 5756219"/>
              <a:gd name="connsiteX6420" fmla="*/ 4815578 w 6226010"/>
              <a:gd name="connsiteY6420" fmla="*/ 896805 h 5756219"/>
              <a:gd name="connsiteX6421" fmla="*/ 4796555 w 6226010"/>
              <a:gd name="connsiteY6421" fmla="*/ 883217 h 5756219"/>
              <a:gd name="connsiteX6422" fmla="*/ 3127951 w 6226010"/>
              <a:gd name="connsiteY6422" fmla="*/ 877795 h 5756219"/>
              <a:gd name="connsiteX6423" fmla="*/ 3152410 w 6226010"/>
              <a:gd name="connsiteY6423" fmla="*/ 883230 h 5756219"/>
              <a:gd name="connsiteX6424" fmla="*/ 3152410 w 6226010"/>
              <a:gd name="connsiteY6424" fmla="*/ 894101 h 5756219"/>
              <a:gd name="connsiteX6425" fmla="*/ 3127951 w 6226010"/>
              <a:gd name="connsiteY6425" fmla="*/ 888666 h 5756219"/>
              <a:gd name="connsiteX6426" fmla="*/ 3127951 w 6226010"/>
              <a:gd name="connsiteY6426" fmla="*/ 877795 h 5756219"/>
              <a:gd name="connsiteX6427" fmla="*/ 2220274 w 6226010"/>
              <a:gd name="connsiteY6427" fmla="*/ 875077 h 5756219"/>
              <a:gd name="connsiteX6428" fmla="*/ 2220274 w 6226010"/>
              <a:gd name="connsiteY6428" fmla="*/ 896819 h 5756219"/>
              <a:gd name="connsiteX6429" fmla="*/ 2217557 w 6226010"/>
              <a:gd name="connsiteY6429" fmla="*/ 896819 h 5756219"/>
              <a:gd name="connsiteX6430" fmla="*/ 2220274 w 6226010"/>
              <a:gd name="connsiteY6430" fmla="*/ 875077 h 5756219"/>
              <a:gd name="connsiteX6431" fmla="*/ 5625421 w 6226010"/>
              <a:gd name="connsiteY6431" fmla="*/ 869630 h 5756219"/>
              <a:gd name="connsiteX6432" fmla="*/ 5611154 w 6226010"/>
              <a:gd name="connsiteY6432" fmla="*/ 892730 h 5756219"/>
              <a:gd name="connsiteX6433" fmla="*/ 5611001 w 6226010"/>
              <a:gd name="connsiteY6433" fmla="*/ 892866 h 5756219"/>
              <a:gd name="connsiteX6434" fmla="*/ 5610814 w 6226010"/>
              <a:gd name="connsiteY6434" fmla="*/ 891370 h 5756219"/>
              <a:gd name="connsiteX6435" fmla="*/ 5603680 w 6226010"/>
              <a:gd name="connsiteY6435" fmla="*/ 891370 h 5756219"/>
              <a:gd name="connsiteX6436" fmla="*/ 5598245 w 6226010"/>
              <a:gd name="connsiteY6436" fmla="*/ 894088 h 5756219"/>
              <a:gd name="connsiteX6437" fmla="*/ 5598118 w 6226010"/>
              <a:gd name="connsiteY6437" fmla="*/ 900075 h 5756219"/>
              <a:gd name="connsiteX6438" fmla="*/ 5601014 w 6226010"/>
              <a:gd name="connsiteY6438" fmla="*/ 901841 h 5756219"/>
              <a:gd name="connsiteX6439" fmla="*/ 5599434 w 6226010"/>
              <a:gd name="connsiteY6439" fmla="*/ 903260 h 5756219"/>
              <a:gd name="connsiteX6440" fmla="*/ 5592810 w 6226010"/>
              <a:gd name="connsiteY6440" fmla="*/ 915829 h 5756219"/>
              <a:gd name="connsiteX6441" fmla="*/ 5625421 w 6226010"/>
              <a:gd name="connsiteY6441" fmla="*/ 869630 h 5756219"/>
              <a:gd name="connsiteX6442" fmla="*/ 4965046 w 6226010"/>
              <a:gd name="connsiteY6442" fmla="*/ 869630 h 5756219"/>
              <a:gd name="connsiteX6443" fmla="*/ 4937870 w 6226010"/>
              <a:gd name="connsiteY6443" fmla="*/ 880500 h 5756219"/>
              <a:gd name="connsiteX6444" fmla="*/ 4948610 w 6226010"/>
              <a:gd name="connsiteY6444" fmla="*/ 883337 h 5756219"/>
              <a:gd name="connsiteX6445" fmla="*/ 4935492 w 6226010"/>
              <a:gd name="connsiteY6445" fmla="*/ 895446 h 5756219"/>
              <a:gd name="connsiteX6446" fmla="*/ 4940588 w 6226010"/>
              <a:gd name="connsiteY6446" fmla="*/ 907676 h 5756219"/>
              <a:gd name="connsiteX6447" fmla="*/ 4951458 w 6226010"/>
              <a:gd name="connsiteY6447" fmla="*/ 896805 h 5756219"/>
              <a:gd name="connsiteX6448" fmla="*/ 4962328 w 6226010"/>
              <a:gd name="connsiteY6448" fmla="*/ 910393 h 5756219"/>
              <a:gd name="connsiteX6449" fmla="*/ 4951458 w 6226010"/>
              <a:gd name="connsiteY6449" fmla="*/ 918546 h 5756219"/>
              <a:gd name="connsiteX6450" fmla="*/ 4965046 w 6226010"/>
              <a:gd name="connsiteY6450" fmla="*/ 921264 h 5756219"/>
              <a:gd name="connsiteX6451" fmla="*/ 4940588 w 6226010"/>
              <a:gd name="connsiteY6451" fmla="*/ 943004 h 5756219"/>
              <a:gd name="connsiteX6452" fmla="*/ 4937870 w 6226010"/>
              <a:gd name="connsiteY6452" fmla="*/ 915829 h 5756219"/>
              <a:gd name="connsiteX6453" fmla="*/ 4916129 w 6226010"/>
              <a:gd name="connsiteY6453" fmla="*/ 926699 h 5756219"/>
              <a:gd name="connsiteX6454" fmla="*/ 4932435 w 6226010"/>
              <a:gd name="connsiteY6454" fmla="*/ 956592 h 5756219"/>
              <a:gd name="connsiteX6455" fmla="*/ 4994939 w 6226010"/>
              <a:gd name="connsiteY6455" fmla="*/ 891370 h 5756219"/>
              <a:gd name="connsiteX6456" fmla="*/ 4966744 w 6226010"/>
              <a:gd name="connsiteY6456" fmla="*/ 898504 h 5756219"/>
              <a:gd name="connsiteX6457" fmla="*/ 4949004 w 6226010"/>
              <a:gd name="connsiteY6457" fmla="*/ 883441 h 5756219"/>
              <a:gd name="connsiteX6458" fmla="*/ 4955874 w 6226010"/>
              <a:gd name="connsiteY6458" fmla="*/ 885256 h 5756219"/>
              <a:gd name="connsiteX6459" fmla="*/ 4975916 w 6226010"/>
              <a:gd name="connsiteY6459" fmla="*/ 885935 h 5756219"/>
              <a:gd name="connsiteX6460" fmla="*/ 4965046 w 6226010"/>
              <a:gd name="connsiteY6460" fmla="*/ 869630 h 5756219"/>
              <a:gd name="connsiteX6461" fmla="*/ 3127951 w 6226010"/>
              <a:gd name="connsiteY6461" fmla="*/ 864206 h 5756219"/>
              <a:gd name="connsiteX6462" fmla="*/ 3152410 w 6226010"/>
              <a:gd name="connsiteY6462" fmla="*/ 869641 h 5756219"/>
              <a:gd name="connsiteX6463" fmla="*/ 3152410 w 6226010"/>
              <a:gd name="connsiteY6463" fmla="*/ 877795 h 5756219"/>
              <a:gd name="connsiteX6464" fmla="*/ 3127951 w 6226010"/>
              <a:gd name="connsiteY6464" fmla="*/ 872359 h 5756219"/>
              <a:gd name="connsiteX6465" fmla="*/ 3127951 w 6226010"/>
              <a:gd name="connsiteY6465" fmla="*/ 864206 h 5756219"/>
              <a:gd name="connsiteX6466" fmla="*/ 1888728 w 6226010"/>
              <a:gd name="connsiteY6466" fmla="*/ 864204 h 5756219"/>
              <a:gd name="connsiteX6467" fmla="*/ 1894163 w 6226010"/>
              <a:gd name="connsiteY6467" fmla="*/ 864204 h 5756219"/>
              <a:gd name="connsiteX6468" fmla="*/ 1894163 w 6226010"/>
              <a:gd name="connsiteY6468" fmla="*/ 872357 h 5756219"/>
              <a:gd name="connsiteX6469" fmla="*/ 1888728 w 6226010"/>
              <a:gd name="connsiteY6469" fmla="*/ 872357 h 5756219"/>
              <a:gd name="connsiteX6470" fmla="*/ 1888728 w 6226010"/>
              <a:gd name="connsiteY6470" fmla="*/ 864204 h 5756219"/>
              <a:gd name="connsiteX6471" fmla="*/ 1896881 w 6226010"/>
              <a:gd name="connsiteY6471" fmla="*/ 861485 h 5756219"/>
              <a:gd name="connsiteX6472" fmla="*/ 1902316 w 6226010"/>
              <a:gd name="connsiteY6472" fmla="*/ 861485 h 5756219"/>
              <a:gd name="connsiteX6473" fmla="*/ 1902316 w 6226010"/>
              <a:gd name="connsiteY6473" fmla="*/ 869639 h 5756219"/>
              <a:gd name="connsiteX6474" fmla="*/ 1902316 w 6226010"/>
              <a:gd name="connsiteY6474" fmla="*/ 883226 h 5756219"/>
              <a:gd name="connsiteX6475" fmla="*/ 1896881 w 6226010"/>
              <a:gd name="connsiteY6475" fmla="*/ 883226 h 5756219"/>
              <a:gd name="connsiteX6476" fmla="*/ 1896881 w 6226010"/>
              <a:gd name="connsiteY6476" fmla="*/ 869639 h 5756219"/>
              <a:gd name="connsiteX6477" fmla="*/ 1896881 w 6226010"/>
              <a:gd name="connsiteY6477" fmla="*/ 861485 h 5756219"/>
              <a:gd name="connsiteX6478" fmla="*/ 1614251 w 6226010"/>
              <a:gd name="connsiteY6478" fmla="*/ 858768 h 5756219"/>
              <a:gd name="connsiteX6479" fmla="*/ 1663167 w 6226010"/>
              <a:gd name="connsiteY6479" fmla="*/ 872357 h 5756219"/>
              <a:gd name="connsiteX6480" fmla="*/ 1663167 w 6226010"/>
              <a:gd name="connsiteY6480" fmla="*/ 883228 h 5756219"/>
              <a:gd name="connsiteX6481" fmla="*/ 1665885 w 6226010"/>
              <a:gd name="connsiteY6481" fmla="*/ 872357 h 5756219"/>
              <a:gd name="connsiteX6482" fmla="*/ 1671320 w 6226010"/>
              <a:gd name="connsiteY6482" fmla="*/ 875074 h 5756219"/>
              <a:gd name="connsiteX6483" fmla="*/ 1671320 w 6226010"/>
              <a:gd name="connsiteY6483" fmla="*/ 896816 h 5756219"/>
              <a:gd name="connsiteX6484" fmla="*/ 1614251 w 6226010"/>
              <a:gd name="connsiteY6484" fmla="*/ 880509 h 5756219"/>
              <a:gd name="connsiteX6485" fmla="*/ 1614251 w 6226010"/>
              <a:gd name="connsiteY6485" fmla="*/ 858768 h 5756219"/>
              <a:gd name="connsiteX6486" fmla="*/ 1663167 w 6226010"/>
              <a:gd name="connsiteY6486" fmla="*/ 853333 h 5756219"/>
              <a:gd name="connsiteX6487" fmla="*/ 1665885 w 6226010"/>
              <a:gd name="connsiteY6487" fmla="*/ 864204 h 5756219"/>
              <a:gd name="connsiteX6488" fmla="*/ 1665885 w 6226010"/>
              <a:gd name="connsiteY6488" fmla="*/ 853333 h 5756219"/>
              <a:gd name="connsiteX6489" fmla="*/ 1663167 w 6226010"/>
              <a:gd name="connsiteY6489" fmla="*/ 853333 h 5756219"/>
              <a:gd name="connsiteX6490" fmla="*/ 4812861 w 6226010"/>
              <a:gd name="connsiteY6490" fmla="*/ 853324 h 5756219"/>
              <a:gd name="connsiteX6491" fmla="*/ 4766661 w 6226010"/>
              <a:gd name="connsiteY6491" fmla="*/ 883217 h 5756219"/>
              <a:gd name="connsiteX6492" fmla="*/ 4782967 w 6226010"/>
              <a:gd name="connsiteY6492" fmla="*/ 888653 h 5756219"/>
              <a:gd name="connsiteX6493" fmla="*/ 4826449 w 6226010"/>
              <a:gd name="connsiteY6493" fmla="*/ 880500 h 5756219"/>
              <a:gd name="connsiteX6494" fmla="*/ 4810143 w 6226010"/>
              <a:gd name="connsiteY6494" fmla="*/ 866912 h 5756219"/>
              <a:gd name="connsiteX6495" fmla="*/ 4821013 w 6226010"/>
              <a:gd name="connsiteY6495" fmla="*/ 864194 h 5756219"/>
              <a:gd name="connsiteX6496" fmla="*/ 4812861 w 6226010"/>
              <a:gd name="connsiteY6496" fmla="*/ 853324 h 5756219"/>
              <a:gd name="connsiteX6497" fmla="*/ 2220274 w 6226010"/>
              <a:gd name="connsiteY6497" fmla="*/ 845182 h 5756219"/>
              <a:gd name="connsiteX6498" fmla="*/ 2220274 w 6226010"/>
              <a:gd name="connsiteY6498" fmla="*/ 866923 h 5756219"/>
              <a:gd name="connsiteX6499" fmla="*/ 2217557 w 6226010"/>
              <a:gd name="connsiteY6499" fmla="*/ 866923 h 5756219"/>
              <a:gd name="connsiteX6500" fmla="*/ 2220274 w 6226010"/>
              <a:gd name="connsiteY6500" fmla="*/ 845182 h 5756219"/>
              <a:gd name="connsiteX6501" fmla="*/ 3127951 w 6226010"/>
              <a:gd name="connsiteY6501" fmla="*/ 845181 h 5756219"/>
              <a:gd name="connsiteX6502" fmla="*/ 3152410 w 6226010"/>
              <a:gd name="connsiteY6502" fmla="*/ 850616 h 5756219"/>
              <a:gd name="connsiteX6503" fmla="*/ 3152410 w 6226010"/>
              <a:gd name="connsiteY6503" fmla="*/ 861487 h 5756219"/>
              <a:gd name="connsiteX6504" fmla="*/ 3127951 w 6226010"/>
              <a:gd name="connsiteY6504" fmla="*/ 856051 h 5756219"/>
              <a:gd name="connsiteX6505" fmla="*/ 3127951 w 6226010"/>
              <a:gd name="connsiteY6505" fmla="*/ 845181 h 5756219"/>
              <a:gd name="connsiteX6506" fmla="*/ 1896881 w 6226010"/>
              <a:gd name="connsiteY6506" fmla="*/ 845179 h 5756219"/>
              <a:gd name="connsiteX6507" fmla="*/ 1902316 w 6226010"/>
              <a:gd name="connsiteY6507" fmla="*/ 845179 h 5756219"/>
              <a:gd name="connsiteX6508" fmla="*/ 1902316 w 6226010"/>
              <a:gd name="connsiteY6508" fmla="*/ 858768 h 5756219"/>
              <a:gd name="connsiteX6509" fmla="*/ 1896881 w 6226010"/>
              <a:gd name="connsiteY6509" fmla="*/ 858768 h 5756219"/>
              <a:gd name="connsiteX6510" fmla="*/ 1896881 w 6226010"/>
              <a:gd name="connsiteY6510" fmla="*/ 845179 h 5756219"/>
              <a:gd name="connsiteX6511" fmla="*/ 1888728 w 6226010"/>
              <a:gd name="connsiteY6511" fmla="*/ 839744 h 5756219"/>
              <a:gd name="connsiteX6512" fmla="*/ 1894163 w 6226010"/>
              <a:gd name="connsiteY6512" fmla="*/ 839744 h 5756219"/>
              <a:gd name="connsiteX6513" fmla="*/ 1894163 w 6226010"/>
              <a:gd name="connsiteY6513" fmla="*/ 847897 h 5756219"/>
              <a:gd name="connsiteX6514" fmla="*/ 1894163 w 6226010"/>
              <a:gd name="connsiteY6514" fmla="*/ 861485 h 5756219"/>
              <a:gd name="connsiteX6515" fmla="*/ 1888728 w 6226010"/>
              <a:gd name="connsiteY6515" fmla="*/ 861485 h 5756219"/>
              <a:gd name="connsiteX6516" fmla="*/ 1888728 w 6226010"/>
              <a:gd name="connsiteY6516" fmla="*/ 847897 h 5756219"/>
              <a:gd name="connsiteX6517" fmla="*/ 1888728 w 6226010"/>
              <a:gd name="connsiteY6517" fmla="*/ 839744 h 5756219"/>
              <a:gd name="connsiteX6518" fmla="*/ 3127951 w 6226010"/>
              <a:gd name="connsiteY6518" fmla="*/ 828878 h 5756219"/>
              <a:gd name="connsiteX6519" fmla="*/ 3152410 w 6226010"/>
              <a:gd name="connsiteY6519" fmla="*/ 834312 h 5756219"/>
              <a:gd name="connsiteX6520" fmla="*/ 3152410 w 6226010"/>
              <a:gd name="connsiteY6520" fmla="*/ 845182 h 5756219"/>
              <a:gd name="connsiteX6521" fmla="*/ 3127951 w 6226010"/>
              <a:gd name="connsiteY6521" fmla="*/ 839747 h 5756219"/>
              <a:gd name="connsiteX6522" fmla="*/ 3127951 w 6226010"/>
              <a:gd name="connsiteY6522" fmla="*/ 828878 h 5756219"/>
              <a:gd name="connsiteX6523" fmla="*/ 1614251 w 6226010"/>
              <a:gd name="connsiteY6523" fmla="*/ 828874 h 5756219"/>
              <a:gd name="connsiteX6524" fmla="*/ 1671320 w 6226010"/>
              <a:gd name="connsiteY6524" fmla="*/ 845180 h 5756219"/>
              <a:gd name="connsiteX6525" fmla="*/ 1671320 w 6226010"/>
              <a:gd name="connsiteY6525" fmla="*/ 866922 h 5756219"/>
              <a:gd name="connsiteX6526" fmla="*/ 1614251 w 6226010"/>
              <a:gd name="connsiteY6526" fmla="*/ 850615 h 5756219"/>
              <a:gd name="connsiteX6527" fmla="*/ 1614251 w 6226010"/>
              <a:gd name="connsiteY6527" fmla="*/ 828874 h 5756219"/>
              <a:gd name="connsiteX6528" fmla="*/ 1888728 w 6226010"/>
              <a:gd name="connsiteY6528" fmla="*/ 823441 h 5756219"/>
              <a:gd name="connsiteX6529" fmla="*/ 1894163 w 6226010"/>
              <a:gd name="connsiteY6529" fmla="*/ 823441 h 5756219"/>
              <a:gd name="connsiteX6530" fmla="*/ 1894163 w 6226010"/>
              <a:gd name="connsiteY6530" fmla="*/ 837028 h 5756219"/>
              <a:gd name="connsiteX6531" fmla="*/ 1888728 w 6226010"/>
              <a:gd name="connsiteY6531" fmla="*/ 837028 h 5756219"/>
              <a:gd name="connsiteX6532" fmla="*/ 1888728 w 6226010"/>
              <a:gd name="connsiteY6532" fmla="*/ 823441 h 5756219"/>
              <a:gd name="connsiteX6533" fmla="*/ 1896881 w 6226010"/>
              <a:gd name="connsiteY6533" fmla="*/ 823439 h 5756219"/>
              <a:gd name="connsiteX6534" fmla="*/ 1902316 w 6226010"/>
              <a:gd name="connsiteY6534" fmla="*/ 823439 h 5756219"/>
              <a:gd name="connsiteX6535" fmla="*/ 1902316 w 6226010"/>
              <a:gd name="connsiteY6535" fmla="*/ 831592 h 5756219"/>
              <a:gd name="connsiteX6536" fmla="*/ 1896881 w 6226010"/>
              <a:gd name="connsiteY6536" fmla="*/ 831592 h 5756219"/>
              <a:gd name="connsiteX6537" fmla="*/ 1896881 w 6226010"/>
              <a:gd name="connsiteY6537" fmla="*/ 823439 h 5756219"/>
              <a:gd name="connsiteX6538" fmla="*/ 4679697 w 6226010"/>
              <a:gd name="connsiteY6538" fmla="*/ 817995 h 5756219"/>
              <a:gd name="connsiteX6539" fmla="*/ 4657957 w 6226010"/>
              <a:gd name="connsiteY6539" fmla="*/ 847889 h 5756219"/>
              <a:gd name="connsiteX6540" fmla="*/ 4655239 w 6226010"/>
              <a:gd name="connsiteY6540" fmla="*/ 853324 h 5756219"/>
              <a:gd name="connsiteX6541" fmla="*/ 4657957 w 6226010"/>
              <a:gd name="connsiteY6541" fmla="*/ 853324 h 5756219"/>
              <a:gd name="connsiteX6542" fmla="*/ 4687851 w 6226010"/>
              <a:gd name="connsiteY6542" fmla="*/ 837018 h 5756219"/>
              <a:gd name="connsiteX6543" fmla="*/ 4679697 w 6226010"/>
              <a:gd name="connsiteY6543" fmla="*/ 817995 h 5756219"/>
              <a:gd name="connsiteX6544" fmla="*/ 4653880 w 6226010"/>
              <a:gd name="connsiteY6544" fmla="*/ 816295 h 5756219"/>
              <a:gd name="connsiteX6545" fmla="*/ 4647087 w 6226010"/>
              <a:gd name="connsiteY6545" fmla="*/ 820713 h 5756219"/>
              <a:gd name="connsiteX6546" fmla="*/ 4660675 w 6226010"/>
              <a:gd name="connsiteY6546" fmla="*/ 817995 h 5756219"/>
              <a:gd name="connsiteX6547" fmla="*/ 4653880 w 6226010"/>
              <a:gd name="connsiteY6547" fmla="*/ 816295 h 5756219"/>
              <a:gd name="connsiteX6548" fmla="*/ 2220274 w 6226010"/>
              <a:gd name="connsiteY6548" fmla="*/ 812570 h 5756219"/>
              <a:gd name="connsiteX6549" fmla="*/ 2220274 w 6226010"/>
              <a:gd name="connsiteY6549" fmla="*/ 837029 h 5756219"/>
              <a:gd name="connsiteX6550" fmla="*/ 2217557 w 6226010"/>
              <a:gd name="connsiteY6550" fmla="*/ 837029 h 5756219"/>
              <a:gd name="connsiteX6551" fmla="*/ 2220274 w 6226010"/>
              <a:gd name="connsiteY6551" fmla="*/ 812570 h 5756219"/>
              <a:gd name="connsiteX6552" fmla="*/ 4638933 w 6226010"/>
              <a:gd name="connsiteY6552" fmla="*/ 812560 h 5756219"/>
              <a:gd name="connsiteX6553" fmla="*/ 4638933 w 6226010"/>
              <a:gd name="connsiteY6553" fmla="*/ 820713 h 5756219"/>
              <a:gd name="connsiteX6554" fmla="*/ 4644369 w 6226010"/>
              <a:gd name="connsiteY6554" fmla="*/ 812560 h 5756219"/>
              <a:gd name="connsiteX6555" fmla="*/ 3127951 w 6226010"/>
              <a:gd name="connsiteY6555" fmla="*/ 809853 h 5756219"/>
              <a:gd name="connsiteX6556" fmla="*/ 3152410 w 6226010"/>
              <a:gd name="connsiteY6556" fmla="*/ 815289 h 5756219"/>
              <a:gd name="connsiteX6557" fmla="*/ 3152410 w 6226010"/>
              <a:gd name="connsiteY6557" fmla="*/ 826159 h 5756219"/>
              <a:gd name="connsiteX6558" fmla="*/ 3127951 w 6226010"/>
              <a:gd name="connsiteY6558" fmla="*/ 820725 h 5756219"/>
              <a:gd name="connsiteX6559" fmla="*/ 3127951 w 6226010"/>
              <a:gd name="connsiteY6559" fmla="*/ 809853 h 5756219"/>
              <a:gd name="connsiteX6560" fmla="*/ 4804708 w 6226010"/>
              <a:gd name="connsiteY6560" fmla="*/ 809841 h 5756219"/>
              <a:gd name="connsiteX6561" fmla="*/ 4791120 w 6226010"/>
              <a:gd name="connsiteY6561" fmla="*/ 847889 h 5756219"/>
              <a:gd name="connsiteX6562" fmla="*/ 4823731 w 6226010"/>
              <a:gd name="connsiteY6562" fmla="*/ 845171 h 5756219"/>
              <a:gd name="connsiteX6563" fmla="*/ 4826449 w 6226010"/>
              <a:gd name="connsiteY6563" fmla="*/ 828866 h 5756219"/>
              <a:gd name="connsiteX6564" fmla="*/ 4804708 w 6226010"/>
              <a:gd name="connsiteY6564" fmla="*/ 809841 h 5756219"/>
              <a:gd name="connsiteX6565" fmla="*/ 1538158 w 6226010"/>
              <a:gd name="connsiteY6565" fmla="*/ 809841 h 5756219"/>
              <a:gd name="connsiteX6566" fmla="*/ 1538158 w 6226010"/>
              <a:gd name="connsiteY6566" fmla="*/ 826148 h 5756219"/>
              <a:gd name="connsiteX6567" fmla="*/ 1543593 w 6226010"/>
              <a:gd name="connsiteY6567" fmla="*/ 826148 h 5756219"/>
              <a:gd name="connsiteX6568" fmla="*/ 1543593 w 6226010"/>
              <a:gd name="connsiteY6568" fmla="*/ 809841 h 5756219"/>
              <a:gd name="connsiteX6569" fmla="*/ 1538158 w 6226010"/>
              <a:gd name="connsiteY6569" fmla="*/ 809841 h 5756219"/>
              <a:gd name="connsiteX6570" fmla="*/ 1896881 w 6226010"/>
              <a:gd name="connsiteY6570" fmla="*/ 807134 h 5756219"/>
              <a:gd name="connsiteX6571" fmla="*/ 1902316 w 6226010"/>
              <a:gd name="connsiteY6571" fmla="*/ 807134 h 5756219"/>
              <a:gd name="connsiteX6572" fmla="*/ 1902316 w 6226010"/>
              <a:gd name="connsiteY6572" fmla="*/ 820722 h 5756219"/>
              <a:gd name="connsiteX6573" fmla="*/ 1896881 w 6226010"/>
              <a:gd name="connsiteY6573" fmla="*/ 820722 h 5756219"/>
              <a:gd name="connsiteX6574" fmla="*/ 1896881 w 6226010"/>
              <a:gd name="connsiteY6574" fmla="*/ 807134 h 5756219"/>
              <a:gd name="connsiteX6575" fmla="*/ 1888728 w 6226010"/>
              <a:gd name="connsiteY6575" fmla="*/ 801696 h 5756219"/>
              <a:gd name="connsiteX6576" fmla="*/ 1894163 w 6226010"/>
              <a:gd name="connsiteY6576" fmla="*/ 801696 h 5756219"/>
              <a:gd name="connsiteX6577" fmla="*/ 1894163 w 6226010"/>
              <a:gd name="connsiteY6577" fmla="*/ 809849 h 5756219"/>
              <a:gd name="connsiteX6578" fmla="*/ 1888728 w 6226010"/>
              <a:gd name="connsiteY6578" fmla="*/ 809849 h 5756219"/>
              <a:gd name="connsiteX6579" fmla="*/ 1888728 w 6226010"/>
              <a:gd name="connsiteY6579" fmla="*/ 801696 h 5756219"/>
              <a:gd name="connsiteX6580" fmla="*/ 4963347 w 6226010"/>
              <a:gd name="connsiteY6580" fmla="*/ 800671 h 5756219"/>
              <a:gd name="connsiteX6581" fmla="*/ 4954176 w 6226010"/>
              <a:gd name="connsiteY6581" fmla="*/ 801691 h 5756219"/>
              <a:gd name="connsiteX6582" fmla="*/ 4951458 w 6226010"/>
              <a:gd name="connsiteY6582" fmla="*/ 861477 h 5756219"/>
              <a:gd name="connsiteX6583" fmla="*/ 4970481 w 6226010"/>
              <a:gd name="connsiteY6583" fmla="*/ 801691 h 5756219"/>
              <a:gd name="connsiteX6584" fmla="*/ 4963347 w 6226010"/>
              <a:gd name="connsiteY6584" fmla="*/ 800671 h 5756219"/>
              <a:gd name="connsiteX6585" fmla="*/ 1614251 w 6226010"/>
              <a:gd name="connsiteY6585" fmla="*/ 796263 h 5756219"/>
              <a:gd name="connsiteX6586" fmla="*/ 1671320 w 6226010"/>
              <a:gd name="connsiteY6586" fmla="*/ 815288 h 5756219"/>
              <a:gd name="connsiteX6587" fmla="*/ 1671320 w 6226010"/>
              <a:gd name="connsiteY6587" fmla="*/ 839746 h 5756219"/>
              <a:gd name="connsiteX6588" fmla="*/ 1614251 w 6226010"/>
              <a:gd name="connsiteY6588" fmla="*/ 820722 h 5756219"/>
              <a:gd name="connsiteX6589" fmla="*/ 1614251 w 6226010"/>
              <a:gd name="connsiteY6589" fmla="*/ 796263 h 5756219"/>
              <a:gd name="connsiteX6590" fmla="*/ 3127951 w 6226010"/>
              <a:gd name="connsiteY6590" fmla="*/ 793546 h 5756219"/>
              <a:gd name="connsiteX6591" fmla="*/ 3152410 w 6226010"/>
              <a:gd name="connsiteY6591" fmla="*/ 798980 h 5756219"/>
              <a:gd name="connsiteX6592" fmla="*/ 3152410 w 6226010"/>
              <a:gd name="connsiteY6592" fmla="*/ 809853 h 5756219"/>
              <a:gd name="connsiteX6593" fmla="*/ 3127951 w 6226010"/>
              <a:gd name="connsiteY6593" fmla="*/ 804416 h 5756219"/>
              <a:gd name="connsiteX6594" fmla="*/ 3127951 w 6226010"/>
              <a:gd name="connsiteY6594" fmla="*/ 793546 h 5756219"/>
              <a:gd name="connsiteX6595" fmla="*/ 2217557 w 6226010"/>
              <a:gd name="connsiteY6595" fmla="*/ 785398 h 5756219"/>
              <a:gd name="connsiteX6596" fmla="*/ 2220274 w 6226010"/>
              <a:gd name="connsiteY6596" fmla="*/ 785398 h 5756219"/>
              <a:gd name="connsiteX6597" fmla="*/ 2220274 w 6226010"/>
              <a:gd name="connsiteY6597" fmla="*/ 807134 h 5756219"/>
              <a:gd name="connsiteX6598" fmla="*/ 2217557 w 6226010"/>
              <a:gd name="connsiteY6598" fmla="*/ 807134 h 5756219"/>
              <a:gd name="connsiteX6599" fmla="*/ 2217557 w 6226010"/>
              <a:gd name="connsiteY6599" fmla="*/ 785398 h 5756219"/>
              <a:gd name="connsiteX6600" fmla="*/ 1888728 w 6226010"/>
              <a:gd name="connsiteY6600" fmla="*/ 785394 h 5756219"/>
              <a:gd name="connsiteX6601" fmla="*/ 1894163 w 6226010"/>
              <a:gd name="connsiteY6601" fmla="*/ 785394 h 5756219"/>
              <a:gd name="connsiteX6602" fmla="*/ 1894163 w 6226010"/>
              <a:gd name="connsiteY6602" fmla="*/ 798980 h 5756219"/>
              <a:gd name="connsiteX6603" fmla="*/ 1888728 w 6226010"/>
              <a:gd name="connsiteY6603" fmla="*/ 798980 h 5756219"/>
              <a:gd name="connsiteX6604" fmla="*/ 1888728 w 6226010"/>
              <a:gd name="connsiteY6604" fmla="*/ 785394 h 5756219"/>
              <a:gd name="connsiteX6605" fmla="*/ 4766661 w 6226010"/>
              <a:gd name="connsiteY6605" fmla="*/ 779949 h 5756219"/>
              <a:gd name="connsiteX6606" fmla="*/ 4717745 w 6226010"/>
              <a:gd name="connsiteY6606" fmla="*/ 856042 h 5756219"/>
              <a:gd name="connsiteX6607" fmla="*/ 4713450 w 6226010"/>
              <a:gd name="connsiteY6607" fmla="*/ 850437 h 5756219"/>
              <a:gd name="connsiteX6608" fmla="*/ 4739443 w 6226010"/>
              <a:gd name="connsiteY6608" fmla="*/ 830989 h 5756219"/>
              <a:gd name="connsiteX6609" fmla="*/ 4756810 w 6226010"/>
              <a:gd name="connsiteY6609" fmla="*/ 805087 h 5756219"/>
              <a:gd name="connsiteX6610" fmla="*/ 4760157 w 6226010"/>
              <a:gd name="connsiteY6610" fmla="*/ 790550 h 5756219"/>
              <a:gd name="connsiteX6611" fmla="*/ 3127951 w 6226010"/>
              <a:gd name="connsiteY6611" fmla="*/ 777246 h 5756219"/>
              <a:gd name="connsiteX6612" fmla="*/ 3152410 w 6226010"/>
              <a:gd name="connsiteY6612" fmla="*/ 782679 h 5756219"/>
              <a:gd name="connsiteX6613" fmla="*/ 3152410 w 6226010"/>
              <a:gd name="connsiteY6613" fmla="*/ 793548 h 5756219"/>
              <a:gd name="connsiteX6614" fmla="*/ 3127951 w 6226010"/>
              <a:gd name="connsiteY6614" fmla="*/ 788115 h 5756219"/>
              <a:gd name="connsiteX6615" fmla="*/ 3127951 w 6226010"/>
              <a:gd name="connsiteY6615" fmla="*/ 777246 h 5756219"/>
              <a:gd name="connsiteX6616" fmla="*/ 1896881 w 6226010"/>
              <a:gd name="connsiteY6616" fmla="*/ 774521 h 5756219"/>
              <a:gd name="connsiteX6617" fmla="*/ 1902316 w 6226010"/>
              <a:gd name="connsiteY6617" fmla="*/ 774521 h 5756219"/>
              <a:gd name="connsiteX6618" fmla="*/ 1902316 w 6226010"/>
              <a:gd name="connsiteY6618" fmla="*/ 782676 h 5756219"/>
              <a:gd name="connsiteX6619" fmla="*/ 1896881 w 6226010"/>
              <a:gd name="connsiteY6619" fmla="*/ 782676 h 5756219"/>
              <a:gd name="connsiteX6620" fmla="*/ 1896881 w 6226010"/>
              <a:gd name="connsiteY6620" fmla="*/ 774521 h 5756219"/>
              <a:gd name="connsiteX6621" fmla="*/ 4647087 w 6226010"/>
              <a:gd name="connsiteY6621" fmla="*/ 771796 h 5756219"/>
              <a:gd name="connsiteX6622" fmla="*/ 4644369 w 6226010"/>
              <a:gd name="connsiteY6622" fmla="*/ 779949 h 5756219"/>
              <a:gd name="connsiteX6623" fmla="*/ 4647087 w 6226010"/>
              <a:gd name="connsiteY6623" fmla="*/ 782667 h 5756219"/>
              <a:gd name="connsiteX6624" fmla="*/ 4647087 w 6226010"/>
              <a:gd name="connsiteY6624" fmla="*/ 771796 h 5756219"/>
              <a:gd name="connsiteX6625" fmla="*/ 3127951 w 6226010"/>
              <a:gd name="connsiteY6625" fmla="*/ 760938 h 5756219"/>
              <a:gd name="connsiteX6626" fmla="*/ 3152410 w 6226010"/>
              <a:gd name="connsiteY6626" fmla="*/ 766373 h 5756219"/>
              <a:gd name="connsiteX6627" fmla="*/ 3152410 w 6226010"/>
              <a:gd name="connsiteY6627" fmla="*/ 777246 h 5756219"/>
              <a:gd name="connsiteX6628" fmla="*/ 3127951 w 6226010"/>
              <a:gd name="connsiteY6628" fmla="*/ 771808 h 5756219"/>
              <a:gd name="connsiteX6629" fmla="*/ 3127951 w 6226010"/>
              <a:gd name="connsiteY6629" fmla="*/ 760938 h 5756219"/>
              <a:gd name="connsiteX6630" fmla="*/ 4649805 w 6226010"/>
              <a:gd name="connsiteY6630" fmla="*/ 760926 h 5756219"/>
              <a:gd name="connsiteX6631" fmla="*/ 4655239 w 6226010"/>
              <a:gd name="connsiteY6631" fmla="*/ 763643 h 5756219"/>
              <a:gd name="connsiteX6632" fmla="*/ 4647087 w 6226010"/>
              <a:gd name="connsiteY6632" fmla="*/ 763643 h 5756219"/>
              <a:gd name="connsiteX6633" fmla="*/ 1896881 w 6226010"/>
              <a:gd name="connsiteY6633" fmla="*/ 758216 h 5756219"/>
              <a:gd name="connsiteX6634" fmla="*/ 1902316 w 6226010"/>
              <a:gd name="connsiteY6634" fmla="*/ 758216 h 5756219"/>
              <a:gd name="connsiteX6635" fmla="*/ 1902316 w 6226010"/>
              <a:gd name="connsiteY6635" fmla="*/ 771804 h 5756219"/>
              <a:gd name="connsiteX6636" fmla="*/ 1896881 w 6226010"/>
              <a:gd name="connsiteY6636" fmla="*/ 771804 h 5756219"/>
              <a:gd name="connsiteX6637" fmla="*/ 1896881 w 6226010"/>
              <a:gd name="connsiteY6637" fmla="*/ 758216 h 5756219"/>
              <a:gd name="connsiteX6638" fmla="*/ 2217557 w 6226010"/>
              <a:gd name="connsiteY6638" fmla="*/ 755502 h 5756219"/>
              <a:gd name="connsiteX6639" fmla="*/ 2220274 w 6226010"/>
              <a:gd name="connsiteY6639" fmla="*/ 755502 h 5756219"/>
              <a:gd name="connsiteX6640" fmla="*/ 2220274 w 6226010"/>
              <a:gd name="connsiteY6640" fmla="*/ 777246 h 5756219"/>
              <a:gd name="connsiteX6641" fmla="*/ 2217557 w 6226010"/>
              <a:gd name="connsiteY6641" fmla="*/ 777246 h 5756219"/>
              <a:gd name="connsiteX6642" fmla="*/ 2217557 w 6226010"/>
              <a:gd name="connsiteY6642" fmla="*/ 755502 h 5756219"/>
              <a:gd name="connsiteX6643" fmla="*/ 1888728 w 6226010"/>
              <a:gd name="connsiteY6643" fmla="*/ 752782 h 5756219"/>
              <a:gd name="connsiteX6644" fmla="*/ 1894163 w 6226010"/>
              <a:gd name="connsiteY6644" fmla="*/ 752782 h 5756219"/>
              <a:gd name="connsiteX6645" fmla="*/ 1894163 w 6226010"/>
              <a:gd name="connsiteY6645" fmla="*/ 760934 h 5756219"/>
              <a:gd name="connsiteX6646" fmla="*/ 1888728 w 6226010"/>
              <a:gd name="connsiteY6646" fmla="*/ 760934 h 5756219"/>
              <a:gd name="connsiteX6647" fmla="*/ 1888728 w 6226010"/>
              <a:gd name="connsiteY6647" fmla="*/ 752782 h 5756219"/>
              <a:gd name="connsiteX6648" fmla="*/ 3127951 w 6226010"/>
              <a:gd name="connsiteY6648" fmla="*/ 747351 h 5756219"/>
              <a:gd name="connsiteX6649" fmla="*/ 3152410 w 6226010"/>
              <a:gd name="connsiteY6649" fmla="*/ 750065 h 5756219"/>
              <a:gd name="connsiteX6650" fmla="*/ 3152410 w 6226010"/>
              <a:gd name="connsiteY6650" fmla="*/ 760938 h 5756219"/>
              <a:gd name="connsiteX6651" fmla="*/ 3127951 w 6226010"/>
              <a:gd name="connsiteY6651" fmla="*/ 755502 h 5756219"/>
              <a:gd name="connsiteX6652" fmla="*/ 3127951 w 6226010"/>
              <a:gd name="connsiteY6652" fmla="*/ 747351 h 5756219"/>
              <a:gd name="connsiteX6653" fmla="*/ 4861777 w 6226010"/>
              <a:gd name="connsiteY6653" fmla="*/ 747338 h 5756219"/>
              <a:gd name="connsiteX6654" fmla="*/ 4848189 w 6226010"/>
              <a:gd name="connsiteY6654" fmla="*/ 793537 h 5756219"/>
              <a:gd name="connsiteX6655" fmla="*/ 4840037 w 6226010"/>
              <a:gd name="connsiteY6655" fmla="*/ 793537 h 5756219"/>
              <a:gd name="connsiteX6656" fmla="*/ 4859060 w 6226010"/>
              <a:gd name="connsiteY6656" fmla="*/ 847889 h 5756219"/>
              <a:gd name="connsiteX6657" fmla="*/ 4867213 w 6226010"/>
              <a:gd name="connsiteY6657" fmla="*/ 872347 h 5756219"/>
              <a:gd name="connsiteX6658" fmla="*/ 4875365 w 6226010"/>
              <a:gd name="connsiteY6658" fmla="*/ 877782 h 5756219"/>
              <a:gd name="connsiteX6659" fmla="*/ 4905259 w 6226010"/>
              <a:gd name="connsiteY6659" fmla="*/ 861477 h 5756219"/>
              <a:gd name="connsiteX6660" fmla="*/ 4897106 w 6226010"/>
              <a:gd name="connsiteY6660" fmla="*/ 817995 h 5756219"/>
              <a:gd name="connsiteX6661" fmla="*/ 4872648 w 6226010"/>
              <a:gd name="connsiteY6661" fmla="*/ 820713 h 5756219"/>
              <a:gd name="connsiteX6662" fmla="*/ 4891671 w 6226010"/>
              <a:gd name="connsiteY6662" fmla="*/ 801691 h 5756219"/>
              <a:gd name="connsiteX6663" fmla="*/ 4864495 w 6226010"/>
              <a:gd name="connsiteY6663" fmla="*/ 798972 h 5756219"/>
              <a:gd name="connsiteX6664" fmla="*/ 4872648 w 6226010"/>
              <a:gd name="connsiteY6664" fmla="*/ 788102 h 5756219"/>
              <a:gd name="connsiteX6665" fmla="*/ 4856342 w 6226010"/>
              <a:gd name="connsiteY6665" fmla="*/ 782667 h 5756219"/>
              <a:gd name="connsiteX6666" fmla="*/ 4894389 w 6226010"/>
              <a:gd name="connsiteY6666" fmla="*/ 763643 h 5756219"/>
              <a:gd name="connsiteX6667" fmla="*/ 4861777 w 6226010"/>
              <a:gd name="connsiteY6667" fmla="*/ 747338 h 5756219"/>
              <a:gd name="connsiteX6668" fmla="*/ 4823731 w 6226010"/>
              <a:gd name="connsiteY6668" fmla="*/ 747338 h 5756219"/>
              <a:gd name="connsiteX6669" fmla="*/ 4823731 w 6226010"/>
              <a:gd name="connsiteY6669" fmla="*/ 785384 h 5756219"/>
              <a:gd name="connsiteX6670" fmla="*/ 4823731 w 6226010"/>
              <a:gd name="connsiteY6670" fmla="*/ 747338 h 5756219"/>
              <a:gd name="connsiteX6671" fmla="*/ 4769474 w 6226010"/>
              <a:gd name="connsiteY6671" fmla="*/ 742506 h 5756219"/>
              <a:gd name="connsiteX6672" fmla="*/ 4769379 w 6226010"/>
              <a:gd name="connsiteY6672" fmla="*/ 750055 h 5756219"/>
              <a:gd name="connsiteX6673" fmla="*/ 4793837 w 6226010"/>
              <a:gd name="connsiteY6673" fmla="*/ 752773 h 5756219"/>
              <a:gd name="connsiteX6674" fmla="*/ 4788402 w 6226010"/>
              <a:gd name="connsiteY6674" fmla="*/ 760926 h 5756219"/>
              <a:gd name="connsiteX6675" fmla="*/ 4767001 w 6226010"/>
              <a:gd name="connsiteY6675" fmla="*/ 753113 h 5756219"/>
              <a:gd name="connsiteX6676" fmla="*/ 4763388 w 6226010"/>
              <a:gd name="connsiteY6676" fmla="*/ 744066 h 5756219"/>
              <a:gd name="connsiteX6677" fmla="*/ 4932435 w 6226010"/>
              <a:gd name="connsiteY6677" fmla="*/ 739185 h 5756219"/>
              <a:gd name="connsiteX6678" fmla="*/ 4927000 w 6226010"/>
              <a:gd name="connsiteY6678" fmla="*/ 798972 h 5756219"/>
              <a:gd name="connsiteX6679" fmla="*/ 4946023 w 6226010"/>
              <a:gd name="connsiteY6679" fmla="*/ 788102 h 5756219"/>
              <a:gd name="connsiteX6680" fmla="*/ 4932435 w 6226010"/>
              <a:gd name="connsiteY6680" fmla="*/ 739185 h 5756219"/>
              <a:gd name="connsiteX6681" fmla="*/ 5032306 w 6226010"/>
              <a:gd name="connsiteY6681" fmla="*/ 737147 h 5756219"/>
              <a:gd name="connsiteX6682" fmla="*/ 5008527 w 6226010"/>
              <a:gd name="connsiteY6682" fmla="*/ 747338 h 5756219"/>
              <a:gd name="connsiteX6683" fmla="*/ 5011245 w 6226010"/>
              <a:gd name="connsiteY6683" fmla="*/ 766361 h 5756219"/>
              <a:gd name="connsiteX6684" fmla="*/ 5052009 w 6226010"/>
              <a:gd name="connsiteY6684" fmla="*/ 739185 h 5756219"/>
              <a:gd name="connsiteX6685" fmla="*/ 5032306 w 6226010"/>
              <a:gd name="connsiteY6685" fmla="*/ 737147 h 5756219"/>
              <a:gd name="connsiteX6686" fmla="*/ 1888728 w 6226010"/>
              <a:gd name="connsiteY6686" fmla="*/ 736476 h 5756219"/>
              <a:gd name="connsiteX6687" fmla="*/ 1894163 w 6226010"/>
              <a:gd name="connsiteY6687" fmla="*/ 736476 h 5756219"/>
              <a:gd name="connsiteX6688" fmla="*/ 1894163 w 6226010"/>
              <a:gd name="connsiteY6688" fmla="*/ 750065 h 5756219"/>
              <a:gd name="connsiteX6689" fmla="*/ 1888728 w 6226010"/>
              <a:gd name="connsiteY6689" fmla="*/ 750065 h 5756219"/>
              <a:gd name="connsiteX6690" fmla="*/ 1888728 w 6226010"/>
              <a:gd name="connsiteY6690" fmla="*/ 736476 h 5756219"/>
              <a:gd name="connsiteX6691" fmla="*/ 4755791 w 6226010"/>
              <a:gd name="connsiteY6691" fmla="*/ 731032 h 5756219"/>
              <a:gd name="connsiteX6692" fmla="*/ 4762033 w 6226010"/>
              <a:gd name="connsiteY6692" fmla="*/ 740671 h 5756219"/>
              <a:gd name="connsiteX6693" fmla="*/ 4763388 w 6226010"/>
              <a:gd name="connsiteY6693" fmla="*/ 744066 h 5756219"/>
              <a:gd name="connsiteX6694" fmla="*/ 4761226 w 6226010"/>
              <a:gd name="connsiteY6694" fmla="*/ 744620 h 5756219"/>
              <a:gd name="connsiteX6695" fmla="*/ 4763477 w 6226010"/>
              <a:gd name="connsiteY6695" fmla="*/ 776127 h 5756219"/>
              <a:gd name="connsiteX6696" fmla="*/ 4760157 w 6226010"/>
              <a:gd name="connsiteY6696" fmla="*/ 790550 h 5756219"/>
              <a:gd name="connsiteX6697" fmla="*/ 4757490 w 6226010"/>
              <a:gd name="connsiteY6697" fmla="*/ 794897 h 5756219"/>
              <a:gd name="connsiteX6698" fmla="*/ 4750356 w 6226010"/>
              <a:gd name="connsiteY6698" fmla="*/ 809841 h 5756219"/>
              <a:gd name="connsiteX6699" fmla="*/ 4739485 w 6226010"/>
              <a:gd name="connsiteY6699" fmla="*/ 769079 h 5756219"/>
              <a:gd name="connsiteX6700" fmla="*/ 4753073 w 6226010"/>
              <a:gd name="connsiteY6700" fmla="*/ 763643 h 5756219"/>
              <a:gd name="connsiteX6701" fmla="*/ 4734050 w 6226010"/>
              <a:gd name="connsiteY6701" fmla="*/ 755491 h 5756219"/>
              <a:gd name="connsiteX6702" fmla="*/ 4755791 w 6226010"/>
              <a:gd name="connsiteY6702" fmla="*/ 731032 h 5756219"/>
              <a:gd name="connsiteX6703" fmla="*/ 3125234 w 6226010"/>
              <a:gd name="connsiteY6703" fmla="*/ 728326 h 5756219"/>
              <a:gd name="connsiteX6704" fmla="*/ 3149693 w 6226010"/>
              <a:gd name="connsiteY6704" fmla="*/ 731044 h 5756219"/>
              <a:gd name="connsiteX6705" fmla="*/ 3149693 w 6226010"/>
              <a:gd name="connsiteY6705" fmla="*/ 744632 h 5756219"/>
              <a:gd name="connsiteX6706" fmla="*/ 3125234 w 6226010"/>
              <a:gd name="connsiteY6706" fmla="*/ 739197 h 5756219"/>
              <a:gd name="connsiteX6707" fmla="*/ 3125234 w 6226010"/>
              <a:gd name="connsiteY6707" fmla="*/ 728326 h 5756219"/>
              <a:gd name="connsiteX6708" fmla="*/ 1896881 w 6226010"/>
              <a:gd name="connsiteY6708" fmla="*/ 728324 h 5756219"/>
              <a:gd name="connsiteX6709" fmla="*/ 1902316 w 6226010"/>
              <a:gd name="connsiteY6709" fmla="*/ 728324 h 5756219"/>
              <a:gd name="connsiteX6710" fmla="*/ 1902316 w 6226010"/>
              <a:gd name="connsiteY6710" fmla="*/ 741911 h 5756219"/>
              <a:gd name="connsiteX6711" fmla="*/ 1896881 w 6226010"/>
              <a:gd name="connsiteY6711" fmla="*/ 741911 h 5756219"/>
              <a:gd name="connsiteX6712" fmla="*/ 1896881 w 6226010"/>
              <a:gd name="connsiteY6712" fmla="*/ 728324 h 5756219"/>
              <a:gd name="connsiteX6713" fmla="*/ 2217557 w 6226010"/>
              <a:gd name="connsiteY6713" fmla="*/ 725608 h 5756219"/>
              <a:gd name="connsiteX6714" fmla="*/ 2220274 w 6226010"/>
              <a:gd name="connsiteY6714" fmla="*/ 725608 h 5756219"/>
              <a:gd name="connsiteX6715" fmla="*/ 2220274 w 6226010"/>
              <a:gd name="connsiteY6715" fmla="*/ 747350 h 5756219"/>
              <a:gd name="connsiteX6716" fmla="*/ 2217557 w 6226010"/>
              <a:gd name="connsiteY6716" fmla="*/ 747350 h 5756219"/>
              <a:gd name="connsiteX6717" fmla="*/ 2217557 w 6226010"/>
              <a:gd name="connsiteY6717" fmla="*/ 725608 h 5756219"/>
              <a:gd name="connsiteX6718" fmla="*/ 4907976 w 6226010"/>
              <a:gd name="connsiteY6718" fmla="*/ 714727 h 5756219"/>
              <a:gd name="connsiteX6719" fmla="*/ 4921564 w 6226010"/>
              <a:gd name="connsiteY6719" fmla="*/ 750055 h 5756219"/>
              <a:gd name="connsiteX6720" fmla="*/ 4907976 w 6226010"/>
              <a:gd name="connsiteY6720" fmla="*/ 714727 h 5756219"/>
              <a:gd name="connsiteX6721" fmla="*/ 4786905 w 6226010"/>
              <a:gd name="connsiteY6721" fmla="*/ 714132 h 5756219"/>
              <a:gd name="connsiteX6722" fmla="*/ 4787340 w 6226010"/>
              <a:gd name="connsiteY6722" fmla="*/ 715109 h 5756219"/>
              <a:gd name="connsiteX6723" fmla="*/ 4785845 w 6226010"/>
              <a:gd name="connsiteY6723" fmla="*/ 717010 h 5756219"/>
              <a:gd name="connsiteX6724" fmla="*/ 3127951 w 6226010"/>
              <a:gd name="connsiteY6724" fmla="*/ 709304 h 5756219"/>
              <a:gd name="connsiteX6725" fmla="*/ 3152410 w 6226010"/>
              <a:gd name="connsiteY6725" fmla="*/ 714740 h 5756219"/>
              <a:gd name="connsiteX6726" fmla="*/ 3152410 w 6226010"/>
              <a:gd name="connsiteY6726" fmla="*/ 725609 h 5756219"/>
              <a:gd name="connsiteX6727" fmla="*/ 3127951 w 6226010"/>
              <a:gd name="connsiteY6727" fmla="*/ 720173 h 5756219"/>
              <a:gd name="connsiteX6728" fmla="*/ 3127951 w 6226010"/>
              <a:gd name="connsiteY6728" fmla="*/ 709304 h 5756219"/>
              <a:gd name="connsiteX6729" fmla="*/ 1888728 w 6226010"/>
              <a:gd name="connsiteY6729" fmla="*/ 709300 h 5756219"/>
              <a:gd name="connsiteX6730" fmla="*/ 1894163 w 6226010"/>
              <a:gd name="connsiteY6730" fmla="*/ 709300 h 5756219"/>
              <a:gd name="connsiteX6731" fmla="*/ 1894163 w 6226010"/>
              <a:gd name="connsiteY6731" fmla="*/ 722889 h 5756219"/>
              <a:gd name="connsiteX6732" fmla="*/ 1888728 w 6226010"/>
              <a:gd name="connsiteY6732" fmla="*/ 722889 h 5756219"/>
              <a:gd name="connsiteX6733" fmla="*/ 1888728 w 6226010"/>
              <a:gd name="connsiteY6733" fmla="*/ 709300 h 5756219"/>
              <a:gd name="connsiteX6734" fmla="*/ 5119949 w 6226010"/>
              <a:gd name="connsiteY6734" fmla="*/ 703856 h 5756219"/>
              <a:gd name="connsiteX6735" fmla="*/ 5114696 w 6226010"/>
              <a:gd name="connsiteY6735" fmla="*/ 716988 h 5756219"/>
              <a:gd name="connsiteX6736" fmla="*/ 5110437 w 6226010"/>
              <a:gd name="connsiteY6736" fmla="*/ 722116 h 5756219"/>
              <a:gd name="connsiteX6737" fmla="*/ 5107965 w 6226010"/>
              <a:gd name="connsiteY6737" fmla="*/ 728326 h 5756219"/>
              <a:gd name="connsiteX6738" fmla="*/ 5090055 w 6226010"/>
              <a:gd name="connsiteY6738" fmla="*/ 741903 h 5756219"/>
              <a:gd name="connsiteX6739" fmla="*/ 5119949 w 6226010"/>
              <a:gd name="connsiteY6739" fmla="*/ 703856 h 5756219"/>
              <a:gd name="connsiteX6740" fmla="*/ 4990010 w 6226010"/>
              <a:gd name="connsiteY6740" fmla="*/ 703688 h 5756219"/>
              <a:gd name="connsiteX6741" fmla="*/ 4989613 w 6226010"/>
              <a:gd name="connsiteY6741" fmla="*/ 704107 h 5756219"/>
              <a:gd name="connsiteX6742" fmla="*/ 4989504 w 6226010"/>
              <a:gd name="connsiteY6742" fmla="*/ 703856 h 5756219"/>
              <a:gd name="connsiteX6743" fmla="*/ 4745048 w 6226010"/>
              <a:gd name="connsiteY6743" fmla="*/ 700418 h 5756219"/>
              <a:gd name="connsiteX6744" fmla="*/ 4777532 w 6226010"/>
              <a:gd name="connsiteY6744" fmla="*/ 703856 h 5756219"/>
              <a:gd name="connsiteX6745" fmla="*/ 4774814 w 6226010"/>
              <a:gd name="connsiteY6745" fmla="*/ 731032 h 5756219"/>
              <a:gd name="connsiteX6746" fmla="*/ 4785845 w 6226010"/>
              <a:gd name="connsiteY6746" fmla="*/ 717010 h 5756219"/>
              <a:gd name="connsiteX6747" fmla="*/ 4785685 w 6226010"/>
              <a:gd name="connsiteY6747" fmla="*/ 717444 h 5756219"/>
              <a:gd name="connsiteX6748" fmla="*/ 4796555 w 6226010"/>
              <a:gd name="connsiteY6748" fmla="*/ 720162 h 5756219"/>
              <a:gd name="connsiteX6749" fmla="*/ 4785685 w 6226010"/>
              <a:gd name="connsiteY6749" fmla="*/ 741903 h 5756219"/>
              <a:gd name="connsiteX6750" fmla="*/ 4774475 w 6226010"/>
              <a:gd name="connsiteY6750" fmla="*/ 741224 h 5756219"/>
              <a:gd name="connsiteX6751" fmla="*/ 4769474 w 6226010"/>
              <a:gd name="connsiteY6751" fmla="*/ 742506 h 5756219"/>
              <a:gd name="connsiteX6752" fmla="*/ 4769591 w 6226010"/>
              <a:gd name="connsiteY6752" fmla="*/ 733240 h 5756219"/>
              <a:gd name="connsiteX6753" fmla="*/ 4734050 w 6226010"/>
              <a:gd name="connsiteY6753" fmla="*/ 701139 h 5756219"/>
              <a:gd name="connsiteX6754" fmla="*/ 4745048 w 6226010"/>
              <a:gd name="connsiteY6754" fmla="*/ 700418 h 5756219"/>
              <a:gd name="connsiteX6755" fmla="*/ 2217557 w 6226010"/>
              <a:gd name="connsiteY6755" fmla="*/ 698434 h 5756219"/>
              <a:gd name="connsiteX6756" fmla="*/ 2220274 w 6226010"/>
              <a:gd name="connsiteY6756" fmla="*/ 698434 h 5756219"/>
              <a:gd name="connsiteX6757" fmla="*/ 2220274 w 6226010"/>
              <a:gd name="connsiteY6757" fmla="*/ 720173 h 5756219"/>
              <a:gd name="connsiteX6758" fmla="*/ 2217557 w 6226010"/>
              <a:gd name="connsiteY6758" fmla="*/ 720173 h 5756219"/>
              <a:gd name="connsiteX6759" fmla="*/ 2217557 w 6226010"/>
              <a:gd name="connsiteY6759" fmla="*/ 698434 h 5756219"/>
              <a:gd name="connsiteX6760" fmla="*/ 3127951 w 6226010"/>
              <a:gd name="connsiteY6760" fmla="*/ 690281 h 5756219"/>
              <a:gd name="connsiteX6761" fmla="*/ 3149693 w 6226010"/>
              <a:gd name="connsiteY6761" fmla="*/ 695715 h 5756219"/>
              <a:gd name="connsiteX6762" fmla="*/ 3149693 w 6226010"/>
              <a:gd name="connsiteY6762" fmla="*/ 706585 h 5756219"/>
              <a:gd name="connsiteX6763" fmla="*/ 3127951 w 6226010"/>
              <a:gd name="connsiteY6763" fmla="*/ 703869 h 5756219"/>
              <a:gd name="connsiteX6764" fmla="*/ 3127951 w 6226010"/>
              <a:gd name="connsiteY6764" fmla="*/ 690281 h 5756219"/>
              <a:gd name="connsiteX6765" fmla="*/ 4865842 w 6226010"/>
              <a:gd name="connsiteY6765" fmla="*/ 690242 h 5756219"/>
              <a:gd name="connsiteX6766" fmla="*/ 4865854 w 6226010"/>
              <a:gd name="connsiteY6766" fmla="*/ 690269 h 5756219"/>
              <a:gd name="connsiteX6767" fmla="*/ 4866300 w 6226010"/>
              <a:gd name="connsiteY6767" fmla="*/ 692434 h 5756219"/>
              <a:gd name="connsiteX6768" fmla="*/ 4864495 w 6226010"/>
              <a:gd name="connsiteY6768" fmla="*/ 690268 h 5756219"/>
              <a:gd name="connsiteX6769" fmla="*/ 5149842 w 6226010"/>
              <a:gd name="connsiteY6769" fmla="*/ 684833 h 5756219"/>
              <a:gd name="connsiteX6770" fmla="*/ 5130819 w 6226010"/>
              <a:gd name="connsiteY6770" fmla="*/ 717444 h 5756219"/>
              <a:gd name="connsiteX6771" fmla="*/ 5149842 w 6226010"/>
              <a:gd name="connsiteY6771" fmla="*/ 684833 h 5756219"/>
              <a:gd name="connsiteX6772" fmla="*/ 1905034 w 6226010"/>
              <a:gd name="connsiteY6772" fmla="*/ 679411 h 5756219"/>
              <a:gd name="connsiteX6773" fmla="*/ 1910469 w 6226010"/>
              <a:gd name="connsiteY6773" fmla="*/ 679411 h 5756219"/>
              <a:gd name="connsiteX6774" fmla="*/ 1910469 w 6226010"/>
              <a:gd name="connsiteY6774" fmla="*/ 722890 h 5756219"/>
              <a:gd name="connsiteX6775" fmla="*/ 1910469 w 6226010"/>
              <a:gd name="connsiteY6775" fmla="*/ 951170 h 5756219"/>
              <a:gd name="connsiteX6776" fmla="*/ 1905034 w 6226010"/>
              <a:gd name="connsiteY6776" fmla="*/ 951170 h 5756219"/>
              <a:gd name="connsiteX6777" fmla="*/ 1905034 w 6226010"/>
              <a:gd name="connsiteY6777" fmla="*/ 948450 h 5756219"/>
              <a:gd name="connsiteX6778" fmla="*/ 1899599 w 6226010"/>
              <a:gd name="connsiteY6778" fmla="*/ 948450 h 5756219"/>
              <a:gd name="connsiteX6779" fmla="*/ 1905034 w 6226010"/>
              <a:gd name="connsiteY6779" fmla="*/ 945732 h 5756219"/>
              <a:gd name="connsiteX6780" fmla="*/ 1905034 w 6226010"/>
              <a:gd name="connsiteY6780" fmla="*/ 722890 h 5756219"/>
              <a:gd name="connsiteX6781" fmla="*/ 3127951 w 6226010"/>
              <a:gd name="connsiteY6781" fmla="*/ 676693 h 5756219"/>
              <a:gd name="connsiteX6782" fmla="*/ 3149693 w 6226010"/>
              <a:gd name="connsiteY6782" fmla="*/ 682128 h 5756219"/>
              <a:gd name="connsiteX6783" fmla="*/ 3149693 w 6226010"/>
              <a:gd name="connsiteY6783" fmla="*/ 690281 h 5756219"/>
              <a:gd name="connsiteX6784" fmla="*/ 3127951 w 6226010"/>
              <a:gd name="connsiteY6784" fmla="*/ 687563 h 5756219"/>
              <a:gd name="connsiteX6785" fmla="*/ 3127951 w 6226010"/>
              <a:gd name="connsiteY6785" fmla="*/ 676693 h 5756219"/>
              <a:gd name="connsiteX6786" fmla="*/ 2217557 w 6226010"/>
              <a:gd name="connsiteY6786" fmla="*/ 668542 h 5756219"/>
              <a:gd name="connsiteX6787" fmla="*/ 2220274 w 6226010"/>
              <a:gd name="connsiteY6787" fmla="*/ 668542 h 5756219"/>
              <a:gd name="connsiteX6788" fmla="*/ 2220274 w 6226010"/>
              <a:gd name="connsiteY6788" fmla="*/ 690281 h 5756219"/>
              <a:gd name="connsiteX6789" fmla="*/ 2217557 w 6226010"/>
              <a:gd name="connsiteY6789" fmla="*/ 690281 h 5756219"/>
              <a:gd name="connsiteX6790" fmla="*/ 2217557 w 6226010"/>
              <a:gd name="connsiteY6790" fmla="*/ 668542 h 5756219"/>
              <a:gd name="connsiteX6791" fmla="*/ 5046574 w 6226010"/>
              <a:gd name="connsiteY6791" fmla="*/ 663092 h 5756219"/>
              <a:gd name="connsiteX6792" fmla="*/ 5051330 w 6226010"/>
              <a:gd name="connsiteY6792" fmla="*/ 667849 h 5756219"/>
              <a:gd name="connsiteX6793" fmla="*/ 5051688 w 6226010"/>
              <a:gd name="connsiteY6793" fmla="*/ 672512 h 5756219"/>
              <a:gd name="connsiteX6794" fmla="*/ 5038421 w 6226010"/>
              <a:gd name="connsiteY6794" fmla="*/ 679399 h 5756219"/>
              <a:gd name="connsiteX6795" fmla="*/ 5040799 w 6226010"/>
              <a:gd name="connsiteY6795" fmla="*/ 670906 h 5756219"/>
              <a:gd name="connsiteX6796" fmla="*/ 5040939 w 6226010"/>
              <a:gd name="connsiteY6796" fmla="*/ 666550 h 5756219"/>
              <a:gd name="connsiteX6797" fmla="*/ 3127951 w 6226010"/>
              <a:gd name="connsiteY6797" fmla="*/ 657669 h 5756219"/>
              <a:gd name="connsiteX6798" fmla="*/ 3149693 w 6226010"/>
              <a:gd name="connsiteY6798" fmla="*/ 663104 h 5756219"/>
              <a:gd name="connsiteX6799" fmla="*/ 3149693 w 6226010"/>
              <a:gd name="connsiteY6799" fmla="*/ 673975 h 5756219"/>
              <a:gd name="connsiteX6800" fmla="*/ 3127951 w 6226010"/>
              <a:gd name="connsiteY6800" fmla="*/ 671257 h 5756219"/>
              <a:gd name="connsiteX6801" fmla="*/ 3127951 w 6226010"/>
              <a:gd name="connsiteY6801" fmla="*/ 657669 h 5756219"/>
              <a:gd name="connsiteX6802" fmla="*/ 2418660 w 6226010"/>
              <a:gd name="connsiteY6802" fmla="*/ 649519 h 5756219"/>
              <a:gd name="connsiteX6803" fmla="*/ 2301804 w 6226010"/>
              <a:gd name="connsiteY6803" fmla="*/ 709305 h 5756219"/>
              <a:gd name="connsiteX6804" fmla="*/ 2301804 w 6226010"/>
              <a:gd name="connsiteY6804" fmla="*/ 706586 h 5756219"/>
              <a:gd name="connsiteX6805" fmla="*/ 3127951 w 6226010"/>
              <a:gd name="connsiteY6805" fmla="*/ 644082 h 5756219"/>
              <a:gd name="connsiteX6806" fmla="*/ 3149693 w 6226010"/>
              <a:gd name="connsiteY6806" fmla="*/ 649518 h 5756219"/>
              <a:gd name="connsiteX6807" fmla="*/ 3149693 w 6226010"/>
              <a:gd name="connsiteY6807" fmla="*/ 660387 h 5756219"/>
              <a:gd name="connsiteX6808" fmla="*/ 3127951 w 6226010"/>
              <a:gd name="connsiteY6808" fmla="*/ 654953 h 5756219"/>
              <a:gd name="connsiteX6809" fmla="*/ 3127951 w 6226010"/>
              <a:gd name="connsiteY6809" fmla="*/ 644082 h 5756219"/>
              <a:gd name="connsiteX6810" fmla="*/ 1891446 w 6226010"/>
              <a:gd name="connsiteY6810" fmla="*/ 641366 h 5756219"/>
              <a:gd name="connsiteX6811" fmla="*/ 1905034 w 6226010"/>
              <a:gd name="connsiteY6811" fmla="*/ 679411 h 5756219"/>
              <a:gd name="connsiteX6812" fmla="*/ 1899599 w 6226010"/>
              <a:gd name="connsiteY6812" fmla="*/ 679411 h 5756219"/>
              <a:gd name="connsiteX6813" fmla="*/ 1891446 w 6226010"/>
              <a:gd name="connsiteY6813" fmla="*/ 641366 h 5756219"/>
              <a:gd name="connsiteX6814" fmla="*/ 3127951 w 6226010"/>
              <a:gd name="connsiteY6814" fmla="*/ 627778 h 5756219"/>
              <a:gd name="connsiteX6815" fmla="*/ 3149693 w 6226010"/>
              <a:gd name="connsiteY6815" fmla="*/ 633212 h 5756219"/>
              <a:gd name="connsiteX6816" fmla="*/ 3149693 w 6226010"/>
              <a:gd name="connsiteY6816" fmla="*/ 644083 h 5756219"/>
              <a:gd name="connsiteX6817" fmla="*/ 3127951 w 6226010"/>
              <a:gd name="connsiteY6817" fmla="*/ 638648 h 5756219"/>
              <a:gd name="connsiteX6818" fmla="*/ 3127951 w 6226010"/>
              <a:gd name="connsiteY6818" fmla="*/ 627778 h 5756219"/>
              <a:gd name="connsiteX6819" fmla="*/ 3127951 w 6226010"/>
              <a:gd name="connsiteY6819" fmla="*/ 611470 h 5756219"/>
              <a:gd name="connsiteX6820" fmla="*/ 3149693 w 6226010"/>
              <a:gd name="connsiteY6820" fmla="*/ 614188 h 5756219"/>
              <a:gd name="connsiteX6821" fmla="*/ 3149693 w 6226010"/>
              <a:gd name="connsiteY6821" fmla="*/ 625059 h 5756219"/>
              <a:gd name="connsiteX6822" fmla="*/ 3127951 w 6226010"/>
              <a:gd name="connsiteY6822" fmla="*/ 619623 h 5756219"/>
              <a:gd name="connsiteX6823" fmla="*/ 3127951 w 6226010"/>
              <a:gd name="connsiteY6823" fmla="*/ 611470 h 5756219"/>
              <a:gd name="connsiteX6824" fmla="*/ 4826449 w 6226010"/>
              <a:gd name="connsiteY6824" fmla="*/ 606024 h 5756219"/>
              <a:gd name="connsiteX6825" fmla="*/ 4853625 w 6226010"/>
              <a:gd name="connsiteY6825" fmla="*/ 622329 h 5756219"/>
              <a:gd name="connsiteX6826" fmla="*/ 4848403 w 6226010"/>
              <a:gd name="connsiteY6826" fmla="*/ 626804 h 5756219"/>
              <a:gd name="connsiteX6827" fmla="*/ 4835246 w 6226010"/>
              <a:gd name="connsiteY6827" fmla="*/ 625817 h 5756219"/>
              <a:gd name="connsiteX6828" fmla="*/ 2214840 w 6226010"/>
              <a:gd name="connsiteY6828" fmla="*/ 595166 h 5756219"/>
              <a:gd name="connsiteX6829" fmla="*/ 2220275 w 6226010"/>
              <a:gd name="connsiteY6829" fmla="*/ 595166 h 5756219"/>
              <a:gd name="connsiteX6830" fmla="*/ 2217557 w 6226010"/>
              <a:gd name="connsiteY6830" fmla="*/ 660388 h 5756219"/>
              <a:gd name="connsiteX6831" fmla="*/ 2214840 w 6226010"/>
              <a:gd name="connsiteY6831" fmla="*/ 660388 h 5756219"/>
              <a:gd name="connsiteX6832" fmla="*/ 2214840 w 6226010"/>
              <a:gd name="connsiteY6832" fmla="*/ 595166 h 5756219"/>
              <a:gd name="connsiteX6833" fmla="*/ 3114363 w 6226010"/>
              <a:gd name="connsiteY6833" fmla="*/ 592447 h 5756219"/>
              <a:gd name="connsiteX6834" fmla="*/ 3149693 w 6226010"/>
              <a:gd name="connsiteY6834" fmla="*/ 597882 h 5756219"/>
              <a:gd name="connsiteX6835" fmla="*/ 3149693 w 6226010"/>
              <a:gd name="connsiteY6835" fmla="*/ 608753 h 5756219"/>
              <a:gd name="connsiteX6836" fmla="*/ 3114363 w 6226010"/>
              <a:gd name="connsiteY6836" fmla="*/ 603318 h 5756219"/>
              <a:gd name="connsiteX6837" fmla="*/ 3114363 w 6226010"/>
              <a:gd name="connsiteY6837" fmla="*/ 592447 h 5756219"/>
              <a:gd name="connsiteX6838" fmla="*/ 4960236 w 6226010"/>
              <a:gd name="connsiteY6838" fmla="*/ 577951 h 5756219"/>
              <a:gd name="connsiteX6839" fmla="*/ 4960620 w 6226010"/>
              <a:gd name="connsiteY6839" fmla="*/ 580112 h 5756219"/>
              <a:gd name="connsiteX6840" fmla="*/ 4959611 w 6226010"/>
              <a:gd name="connsiteY6840" fmla="*/ 581566 h 5756219"/>
              <a:gd name="connsiteX6841" fmla="*/ 3114363 w 6226010"/>
              <a:gd name="connsiteY6841" fmla="*/ 576143 h 5756219"/>
              <a:gd name="connsiteX6842" fmla="*/ 3149693 w 6226010"/>
              <a:gd name="connsiteY6842" fmla="*/ 581578 h 5756219"/>
              <a:gd name="connsiteX6843" fmla="*/ 3149693 w 6226010"/>
              <a:gd name="connsiteY6843" fmla="*/ 592448 h 5756219"/>
              <a:gd name="connsiteX6844" fmla="*/ 3114363 w 6226010"/>
              <a:gd name="connsiteY6844" fmla="*/ 587013 h 5756219"/>
              <a:gd name="connsiteX6845" fmla="*/ 3114363 w 6226010"/>
              <a:gd name="connsiteY6845" fmla="*/ 576143 h 5756219"/>
              <a:gd name="connsiteX6846" fmla="*/ 4942721 w 6226010"/>
              <a:gd name="connsiteY6846" fmla="*/ 567667 h 5756219"/>
              <a:gd name="connsiteX6847" fmla="*/ 4942286 w 6226010"/>
              <a:gd name="connsiteY6847" fmla="*/ 585641 h 5756219"/>
              <a:gd name="connsiteX6848" fmla="*/ 4944155 w 6226010"/>
              <a:gd name="connsiteY6848" fmla="*/ 590185 h 5756219"/>
              <a:gd name="connsiteX6849" fmla="*/ 4935152 w 6226010"/>
              <a:gd name="connsiteY6849" fmla="*/ 592435 h 5756219"/>
              <a:gd name="connsiteX6850" fmla="*/ 4935152 w 6226010"/>
              <a:gd name="connsiteY6850" fmla="*/ 570694 h 5756219"/>
              <a:gd name="connsiteX6851" fmla="*/ 3114363 w 6226010"/>
              <a:gd name="connsiteY6851" fmla="*/ 559836 h 5756219"/>
              <a:gd name="connsiteX6852" fmla="*/ 3149693 w 6226010"/>
              <a:gd name="connsiteY6852" fmla="*/ 565271 h 5756219"/>
              <a:gd name="connsiteX6853" fmla="*/ 3149693 w 6226010"/>
              <a:gd name="connsiteY6853" fmla="*/ 578860 h 5756219"/>
              <a:gd name="connsiteX6854" fmla="*/ 3114363 w 6226010"/>
              <a:gd name="connsiteY6854" fmla="*/ 570706 h 5756219"/>
              <a:gd name="connsiteX6855" fmla="*/ 3114363 w 6226010"/>
              <a:gd name="connsiteY6855" fmla="*/ 559836 h 5756219"/>
              <a:gd name="connsiteX6856" fmla="*/ 3114363 w 6226010"/>
              <a:gd name="connsiteY6856" fmla="*/ 543530 h 5756219"/>
              <a:gd name="connsiteX6857" fmla="*/ 3149693 w 6226010"/>
              <a:gd name="connsiteY6857" fmla="*/ 548966 h 5756219"/>
              <a:gd name="connsiteX6858" fmla="*/ 3149693 w 6226010"/>
              <a:gd name="connsiteY6858" fmla="*/ 557119 h 5756219"/>
              <a:gd name="connsiteX6859" fmla="*/ 3114363 w 6226010"/>
              <a:gd name="connsiteY6859" fmla="*/ 551682 h 5756219"/>
              <a:gd name="connsiteX6860" fmla="*/ 3114363 w 6226010"/>
              <a:gd name="connsiteY6860" fmla="*/ 543530 h 5756219"/>
              <a:gd name="connsiteX6861" fmla="*/ 4943305 w 6226010"/>
              <a:gd name="connsiteY6861" fmla="*/ 543518 h 5756219"/>
              <a:gd name="connsiteX6862" fmla="*/ 4951458 w 6226010"/>
              <a:gd name="connsiteY6862" fmla="*/ 557107 h 5756219"/>
              <a:gd name="connsiteX6863" fmla="*/ 4967763 w 6226010"/>
              <a:gd name="connsiteY6863" fmla="*/ 546236 h 5756219"/>
              <a:gd name="connsiteX6864" fmla="*/ 4962668 w 6226010"/>
              <a:gd name="connsiteY6864" fmla="*/ 563901 h 5756219"/>
              <a:gd name="connsiteX6865" fmla="*/ 4960236 w 6226010"/>
              <a:gd name="connsiteY6865" fmla="*/ 577951 h 5756219"/>
              <a:gd name="connsiteX6866" fmla="*/ 4959611 w 6226010"/>
              <a:gd name="connsiteY6866" fmla="*/ 574431 h 5756219"/>
              <a:gd name="connsiteX6867" fmla="*/ 4948740 w 6226010"/>
              <a:gd name="connsiteY6867" fmla="*/ 565259 h 5756219"/>
              <a:gd name="connsiteX6868" fmla="*/ 4942721 w 6226010"/>
              <a:gd name="connsiteY6868" fmla="*/ 567667 h 5756219"/>
              <a:gd name="connsiteX6869" fmla="*/ 2095265 w 6226010"/>
              <a:gd name="connsiteY6869" fmla="*/ 535379 h 5756219"/>
              <a:gd name="connsiteX6870" fmla="*/ 2220275 w 6226010"/>
              <a:gd name="connsiteY6870" fmla="*/ 535379 h 5756219"/>
              <a:gd name="connsiteX6871" fmla="*/ 2220275 w 6226010"/>
              <a:gd name="connsiteY6871" fmla="*/ 551685 h 5756219"/>
              <a:gd name="connsiteX6872" fmla="*/ 2095265 w 6226010"/>
              <a:gd name="connsiteY6872" fmla="*/ 551685 h 5756219"/>
              <a:gd name="connsiteX6873" fmla="*/ 2095265 w 6226010"/>
              <a:gd name="connsiteY6873" fmla="*/ 535379 h 5756219"/>
              <a:gd name="connsiteX6874" fmla="*/ 3114363 w 6226010"/>
              <a:gd name="connsiteY6874" fmla="*/ 524507 h 5756219"/>
              <a:gd name="connsiteX6875" fmla="*/ 3149693 w 6226010"/>
              <a:gd name="connsiteY6875" fmla="*/ 529942 h 5756219"/>
              <a:gd name="connsiteX6876" fmla="*/ 3149693 w 6226010"/>
              <a:gd name="connsiteY6876" fmla="*/ 540811 h 5756219"/>
              <a:gd name="connsiteX6877" fmla="*/ 3114363 w 6226010"/>
              <a:gd name="connsiteY6877" fmla="*/ 535377 h 5756219"/>
              <a:gd name="connsiteX6878" fmla="*/ 3114363 w 6226010"/>
              <a:gd name="connsiteY6878" fmla="*/ 524507 h 5756219"/>
              <a:gd name="connsiteX6879" fmla="*/ 3114363 w 6226010"/>
              <a:gd name="connsiteY6879" fmla="*/ 508201 h 5756219"/>
              <a:gd name="connsiteX6880" fmla="*/ 3149693 w 6226010"/>
              <a:gd name="connsiteY6880" fmla="*/ 513637 h 5756219"/>
              <a:gd name="connsiteX6881" fmla="*/ 3149693 w 6226010"/>
              <a:gd name="connsiteY6881" fmla="*/ 524507 h 5756219"/>
              <a:gd name="connsiteX6882" fmla="*/ 3114363 w 6226010"/>
              <a:gd name="connsiteY6882" fmla="*/ 519072 h 5756219"/>
              <a:gd name="connsiteX6883" fmla="*/ 3114363 w 6226010"/>
              <a:gd name="connsiteY6883" fmla="*/ 508201 h 5756219"/>
              <a:gd name="connsiteX6884" fmla="*/ 2095265 w 6226010"/>
              <a:gd name="connsiteY6884" fmla="*/ 500050 h 5756219"/>
              <a:gd name="connsiteX6885" fmla="*/ 2220275 w 6226010"/>
              <a:gd name="connsiteY6885" fmla="*/ 500050 h 5756219"/>
              <a:gd name="connsiteX6886" fmla="*/ 2095265 w 6226010"/>
              <a:gd name="connsiteY6886" fmla="*/ 502768 h 5756219"/>
              <a:gd name="connsiteX6887" fmla="*/ 2095265 w 6226010"/>
              <a:gd name="connsiteY6887" fmla="*/ 500050 h 5756219"/>
              <a:gd name="connsiteX6888" fmla="*/ 3114363 w 6226010"/>
              <a:gd name="connsiteY6888" fmla="*/ 462001 h 5756219"/>
              <a:gd name="connsiteX6889" fmla="*/ 3136105 w 6226010"/>
              <a:gd name="connsiteY6889" fmla="*/ 470153 h 5756219"/>
              <a:gd name="connsiteX6890" fmla="*/ 3146975 w 6226010"/>
              <a:gd name="connsiteY6890" fmla="*/ 505484 h 5756219"/>
              <a:gd name="connsiteX6891" fmla="*/ 3114363 w 6226010"/>
              <a:gd name="connsiteY6891" fmla="*/ 500048 h 5756219"/>
              <a:gd name="connsiteX6892" fmla="*/ 3114363 w 6226010"/>
              <a:gd name="connsiteY6892" fmla="*/ 462001 h 5756219"/>
              <a:gd name="connsiteX6893" fmla="*/ 2415942 w 6226010"/>
              <a:gd name="connsiteY6893" fmla="*/ 211972 h 5756219"/>
              <a:gd name="connsiteX6894" fmla="*/ 2426813 w 6226010"/>
              <a:gd name="connsiteY6894" fmla="*/ 211972 h 5756219"/>
              <a:gd name="connsiteX6895" fmla="*/ 2426813 w 6226010"/>
              <a:gd name="connsiteY6895" fmla="*/ 622329 h 5756219"/>
              <a:gd name="connsiteX6896" fmla="*/ 2440401 w 6226010"/>
              <a:gd name="connsiteY6896" fmla="*/ 625046 h 5756219"/>
              <a:gd name="connsiteX6897" fmla="*/ 2440401 w 6226010"/>
              <a:gd name="connsiteY6897" fmla="*/ 1260963 h 5756219"/>
              <a:gd name="connsiteX6898" fmla="*/ 2252886 w 6226010"/>
              <a:gd name="connsiteY6898" fmla="*/ 1296292 h 5756219"/>
              <a:gd name="connsiteX6899" fmla="*/ 2492035 w 6226010"/>
              <a:gd name="connsiteY6899" fmla="*/ 1263681 h 5756219"/>
              <a:gd name="connsiteX6900" fmla="*/ 2880651 w 6226010"/>
              <a:gd name="connsiteY6900" fmla="*/ 1193379 h 5756219"/>
              <a:gd name="connsiteX6901" fmla="*/ 2880651 w 6226010"/>
              <a:gd name="connsiteY6901" fmla="*/ 1201177 h 5756219"/>
              <a:gd name="connsiteX6902" fmla="*/ 2913261 w 6226010"/>
              <a:gd name="connsiteY6902" fmla="*/ 1195742 h 5756219"/>
              <a:gd name="connsiteX6903" fmla="*/ 2913261 w 6226010"/>
              <a:gd name="connsiteY6903" fmla="*/ 1187479 h 5756219"/>
              <a:gd name="connsiteX6904" fmla="*/ 3032835 w 6226010"/>
              <a:gd name="connsiteY6904" fmla="*/ 1165848 h 5756219"/>
              <a:gd name="connsiteX6905" fmla="*/ 3032835 w 6226010"/>
              <a:gd name="connsiteY6905" fmla="*/ 1157694 h 5756219"/>
              <a:gd name="connsiteX6906" fmla="*/ 3049141 w 6226010"/>
              <a:gd name="connsiteY6906" fmla="*/ 1152259 h 5756219"/>
              <a:gd name="connsiteX6907" fmla="*/ 2913261 w 6226010"/>
              <a:gd name="connsiteY6907" fmla="*/ 1177256 h 5756219"/>
              <a:gd name="connsiteX6908" fmla="*/ 2913261 w 6226010"/>
              <a:gd name="connsiteY6908" fmla="*/ 712009 h 5756219"/>
              <a:gd name="connsiteX6909" fmla="*/ 2935003 w 6226010"/>
              <a:gd name="connsiteY6909" fmla="*/ 701139 h 5756219"/>
              <a:gd name="connsiteX6910" fmla="*/ 2932285 w 6226010"/>
              <a:gd name="connsiteY6910" fmla="*/ 461991 h 5756219"/>
              <a:gd name="connsiteX6911" fmla="*/ 2951307 w 6226010"/>
              <a:gd name="connsiteY6911" fmla="*/ 448403 h 5756219"/>
              <a:gd name="connsiteX6912" fmla="*/ 2956743 w 6226010"/>
              <a:gd name="connsiteY6912" fmla="*/ 353287 h 5756219"/>
              <a:gd name="connsiteX6913" fmla="*/ 2997507 w 6226010"/>
              <a:gd name="connsiteY6913" fmla="*/ 320676 h 5756219"/>
              <a:gd name="connsiteX6914" fmla="*/ 3057293 w 6226010"/>
              <a:gd name="connsiteY6914" fmla="*/ 301653 h 5756219"/>
              <a:gd name="connsiteX6915" fmla="*/ 3095341 w 6226010"/>
              <a:gd name="connsiteY6915" fmla="*/ 320676 h 5756219"/>
              <a:gd name="connsiteX6916" fmla="*/ 3098057 w 6226010"/>
              <a:gd name="connsiteY6916" fmla="*/ 451120 h 5756219"/>
              <a:gd name="connsiteX6917" fmla="*/ 3098057 w 6226010"/>
              <a:gd name="connsiteY6917" fmla="*/ 997356 h 5756219"/>
              <a:gd name="connsiteX6918" fmla="*/ 3106211 w 6226010"/>
              <a:gd name="connsiteY6918" fmla="*/ 997356 h 5756219"/>
              <a:gd name="connsiteX6919" fmla="*/ 3106211 w 6226010"/>
              <a:gd name="connsiteY6919" fmla="*/ 1152259 h 5756219"/>
              <a:gd name="connsiteX6920" fmla="*/ 3122517 w 6226010"/>
              <a:gd name="connsiteY6920" fmla="*/ 1152259 h 5756219"/>
              <a:gd name="connsiteX6921" fmla="*/ 3122517 w 6226010"/>
              <a:gd name="connsiteY6921" fmla="*/ 994639 h 5756219"/>
              <a:gd name="connsiteX6922" fmla="*/ 3146975 w 6226010"/>
              <a:gd name="connsiteY6922" fmla="*/ 1000074 h 5756219"/>
              <a:gd name="connsiteX6923" fmla="*/ 3146975 w 6226010"/>
              <a:gd name="connsiteY6923" fmla="*/ 1005509 h 5756219"/>
              <a:gd name="connsiteX6924" fmla="*/ 3176869 w 6226010"/>
              <a:gd name="connsiteY6924" fmla="*/ 1010944 h 5756219"/>
              <a:gd name="connsiteX6925" fmla="*/ 3176869 w 6226010"/>
              <a:gd name="connsiteY6925" fmla="*/ 1027250 h 5756219"/>
              <a:gd name="connsiteX6926" fmla="*/ 3146975 w 6226010"/>
              <a:gd name="connsiteY6926" fmla="*/ 1021815 h 5756219"/>
              <a:gd name="connsiteX6927" fmla="*/ 3146975 w 6226010"/>
              <a:gd name="connsiteY6927" fmla="*/ 1029968 h 5756219"/>
              <a:gd name="connsiteX6928" fmla="*/ 3176869 w 6226010"/>
              <a:gd name="connsiteY6928" fmla="*/ 1035403 h 5756219"/>
              <a:gd name="connsiteX6929" fmla="*/ 3176869 w 6226010"/>
              <a:gd name="connsiteY6929" fmla="*/ 1048991 h 5756219"/>
              <a:gd name="connsiteX6930" fmla="*/ 3146975 w 6226010"/>
              <a:gd name="connsiteY6930" fmla="*/ 1040838 h 5756219"/>
              <a:gd name="connsiteX6931" fmla="*/ 3146975 w 6226010"/>
              <a:gd name="connsiteY6931" fmla="*/ 1048991 h 5756219"/>
              <a:gd name="connsiteX6932" fmla="*/ 3176869 w 6226010"/>
              <a:gd name="connsiteY6932" fmla="*/ 1054426 h 5756219"/>
              <a:gd name="connsiteX6933" fmla="*/ 3176869 w 6226010"/>
              <a:gd name="connsiteY6933" fmla="*/ 1068014 h 5756219"/>
              <a:gd name="connsiteX6934" fmla="*/ 3146975 w 6226010"/>
              <a:gd name="connsiteY6934" fmla="*/ 1062579 h 5756219"/>
              <a:gd name="connsiteX6935" fmla="*/ 3146975 w 6226010"/>
              <a:gd name="connsiteY6935" fmla="*/ 1070731 h 5756219"/>
              <a:gd name="connsiteX6936" fmla="*/ 3176869 w 6226010"/>
              <a:gd name="connsiteY6936" fmla="*/ 1076167 h 5756219"/>
              <a:gd name="connsiteX6937" fmla="*/ 3176869 w 6226010"/>
              <a:gd name="connsiteY6937" fmla="*/ 1089755 h 5756219"/>
              <a:gd name="connsiteX6938" fmla="*/ 3146975 w 6226010"/>
              <a:gd name="connsiteY6938" fmla="*/ 1084319 h 5756219"/>
              <a:gd name="connsiteX6939" fmla="*/ 3146975 w 6226010"/>
              <a:gd name="connsiteY6939" fmla="*/ 1092472 h 5756219"/>
              <a:gd name="connsiteX6940" fmla="*/ 3176869 w 6226010"/>
              <a:gd name="connsiteY6940" fmla="*/ 1097906 h 5756219"/>
              <a:gd name="connsiteX6941" fmla="*/ 3176869 w 6226010"/>
              <a:gd name="connsiteY6941" fmla="*/ 1108779 h 5756219"/>
              <a:gd name="connsiteX6942" fmla="*/ 3146975 w 6226010"/>
              <a:gd name="connsiteY6942" fmla="*/ 1100625 h 5756219"/>
              <a:gd name="connsiteX6943" fmla="*/ 3146975 w 6226010"/>
              <a:gd name="connsiteY6943" fmla="*/ 1108779 h 5756219"/>
              <a:gd name="connsiteX6944" fmla="*/ 3176869 w 6226010"/>
              <a:gd name="connsiteY6944" fmla="*/ 1114213 h 5756219"/>
              <a:gd name="connsiteX6945" fmla="*/ 3176869 w 6226010"/>
              <a:gd name="connsiteY6945" fmla="*/ 1127802 h 5756219"/>
              <a:gd name="connsiteX6946" fmla="*/ 3146975 w 6226010"/>
              <a:gd name="connsiteY6946" fmla="*/ 1122366 h 5756219"/>
              <a:gd name="connsiteX6947" fmla="*/ 3146975 w 6226010"/>
              <a:gd name="connsiteY6947" fmla="*/ 1130518 h 5756219"/>
              <a:gd name="connsiteX6948" fmla="*/ 3176869 w 6226010"/>
              <a:gd name="connsiteY6948" fmla="*/ 1135954 h 5756219"/>
              <a:gd name="connsiteX6949" fmla="*/ 3176869 w 6226010"/>
              <a:gd name="connsiteY6949" fmla="*/ 1146824 h 5756219"/>
              <a:gd name="connsiteX6950" fmla="*/ 3065447 w 6226010"/>
              <a:gd name="connsiteY6950" fmla="*/ 1165848 h 5756219"/>
              <a:gd name="connsiteX6951" fmla="*/ 3095341 w 6226010"/>
              <a:gd name="connsiteY6951" fmla="*/ 1174001 h 5756219"/>
              <a:gd name="connsiteX6952" fmla="*/ 3195891 w 6226010"/>
              <a:gd name="connsiteY6952" fmla="*/ 1154977 h 5756219"/>
              <a:gd name="connsiteX6953" fmla="*/ 3209479 w 6226010"/>
              <a:gd name="connsiteY6953" fmla="*/ 1157694 h 5756219"/>
              <a:gd name="connsiteX6954" fmla="*/ 3209479 w 6226010"/>
              <a:gd name="connsiteY6954" fmla="*/ 1135954 h 5756219"/>
              <a:gd name="connsiteX6955" fmla="*/ 3233937 w 6226010"/>
              <a:gd name="connsiteY6955" fmla="*/ 1133237 h 5756219"/>
              <a:gd name="connsiteX6956" fmla="*/ 3214915 w 6226010"/>
              <a:gd name="connsiteY6956" fmla="*/ 991922 h 5756219"/>
              <a:gd name="connsiteX6957" fmla="*/ 3212197 w 6226010"/>
              <a:gd name="connsiteY6957" fmla="*/ 989204 h 5756219"/>
              <a:gd name="connsiteX6958" fmla="*/ 3399711 w 6226010"/>
              <a:gd name="connsiteY6958" fmla="*/ 1016380 h 5756219"/>
              <a:gd name="connsiteX6959" fmla="*/ 3407863 w 6226010"/>
              <a:gd name="connsiteY6959" fmla="*/ 1013662 h 5756219"/>
              <a:gd name="connsiteX6960" fmla="*/ 3247525 w 6226010"/>
              <a:gd name="connsiteY6960" fmla="*/ 989204 h 5756219"/>
              <a:gd name="connsiteX6961" fmla="*/ 3244809 w 6226010"/>
              <a:gd name="connsiteY6961" fmla="*/ 983768 h 5756219"/>
              <a:gd name="connsiteX6962" fmla="*/ 3405147 w 6226010"/>
              <a:gd name="connsiteY6962" fmla="*/ 1008228 h 5756219"/>
              <a:gd name="connsiteX6963" fmla="*/ 3405147 w 6226010"/>
              <a:gd name="connsiteY6963" fmla="*/ 1005509 h 5756219"/>
              <a:gd name="connsiteX6964" fmla="*/ 3342641 w 6226010"/>
              <a:gd name="connsiteY6964" fmla="*/ 997356 h 5756219"/>
              <a:gd name="connsiteX6965" fmla="*/ 3342641 w 6226010"/>
              <a:gd name="connsiteY6965" fmla="*/ 994639 h 5756219"/>
              <a:gd name="connsiteX6966" fmla="*/ 3405147 w 6226010"/>
              <a:gd name="connsiteY6966" fmla="*/ 1002792 h 5756219"/>
              <a:gd name="connsiteX6967" fmla="*/ 3399711 w 6226010"/>
              <a:gd name="connsiteY6967" fmla="*/ 989204 h 5756219"/>
              <a:gd name="connsiteX6968" fmla="*/ 3416017 w 6226010"/>
              <a:gd name="connsiteY6968" fmla="*/ 967463 h 5756219"/>
              <a:gd name="connsiteX6969" fmla="*/ 3410581 w 6226010"/>
              <a:gd name="connsiteY6969" fmla="*/ 959310 h 5756219"/>
              <a:gd name="connsiteX6970" fmla="*/ 3364383 w 6226010"/>
              <a:gd name="connsiteY6970" fmla="*/ 959310 h 5756219"/>
              <a:gd name="connsiteX6971" fmla="*/ 3410581 w 6226010"/>
              <a:gd name="connsiteY6971" fmla="*/ 948440 h 5756219"/>
              <a:gd name="connsiteX6972" fmla="*/ 3394275 w 6226010"/>
              <a:gd name="connsiteY6972" fmla="*/ 926699 h 5756219"/>
              <a:gd name="connsiteX6973" fmla="*/ 3443193 w 6226010"/>
              <a:gd name="connsiteY6973" fmla="*/ 918546 h 5756219"/>
              <a:gd name="connsiteX6974" fmla="*/ 3426887 w 6226010"/>
              <a:gd name="connsiteY6974" fmla="*/ 904958 h 5756219"/>
              <a:gd name="connsiteX6975" fmla="*/ 3426887 w 6226010"/>
              <a:gd name="connsiteY6975" fmla="*/ 883217 h 5756219"/>
              <a:gd name="connsiteX6976" fmla="*/ 3451345 w 6226010"/>
              <a:gd name="connsiteY6976" fmla="*/ 883217 h 5756219"/>
              <a:gd name="connsiteX6977" fmla="*/ 3443193 w 6226010"/>
              <a:gd name="connsiteY6977" fmla="*/ 853324 h 5756219"/>
              <a:gd name="connsiteX6978" fmla="*/ 3456781 w 6226010"/>
              <a:gd name="connsiteY6978" fmla="*/ 837018 h 5756219"/>
              <a:gd name="connsiteX6979" fmla="*/ 3478521 w 6226010"/>
              <a:gd name="connsiteY6979" fmla="*/ 828866 h 5756219"/>
              <a:gd name="connsiteX6980" fmla="*/ 3456781 w 6226010"/>
              <a:gd name="connsiteY6980" fmla="*/ 828866 h 5756219"/>
              <a:gd name="connsiteX6981" fmla="*/ 3464933 w 6226010"/>
              <a:gd name="connsiteY6981" fmla="*/ 782667 h 5756219"/>
              <a:gd name="connsiteX6982" fmla="*/ 3443193 w 6226010"/>
              <a:gd name="connsiteY6982" fmla="*/ 782667 h 5756219"/>
              <a:gd name="connsiteX6983" fmla="*/ 3464933 w 6226010"/>
              <a:gd name="connsiteY6983" fmla="*/ 774515 h 5756219"/>
              <a:gd name="connsiteX6984" fmla="*/ 3464933 w 6226010"/>
              <a:gd name="connsiteY6984" fmla="*/ 744620 h 5756219"/>
              <a:gd name="connsiteX6985" fmla="*/ 3478521 w 6226010"/>
              <a:gd name="connsiteY6985" fmla="*/ 744620 h 5756219"/>
              <a:gd name="connsiteX6986" fmla="*/ 3483957 w 6226010"/>
              <a:gd name="connsiteY6986" fmla="*/ 782667 h 5756219"/>
              <a:gd name="connsiteX6987" fmla="*/ 3508415 w 6226010"/>
              <a:gd name="connsiteY6987" fmla="*/ 782667 h 5756219"/>
              <a:gd name="connsiteX6988" fmla="*/ 3500261 w 6226010"/>
              <a:gd name="connsiteY6988" fmla="*/ 769079 h 5756219"/>
              <a:gd name="connsiteX6989" fmla="*/ 3522003 w 6226010"/>
              <a:gd name="connsiteY6989" fmla="*/ 769079 h 5756219"/>
              <a:gd name="connsiteX6990" fmla="*/ 3527437 w 6226010"/>
              <a:gd name="connsiteY6990" fmla="*/ 807126 h 5756219"/>
              <a:gd name="connsiteX6991" fmla="*/ 3535591 w 6226010"/>
              <a:gd name="connsiteY6991" fmla="*/ 785384 h 5756219"/>
              <a:gd name="connsiteX6992" fmla="*/ 3535591 w 6226010"/>
              <a:gd name="connsiteY6992" fmla="*/ 747338 h 5756219"/>
              <a:gd name="connsiteX6993" fmla="*/ 3513849 w 6226010"/>
              <a:gd name="connsiteY6993" fmla="*/ 747338 h 5756219"/>
              <a:gd name="connsiteX6994" fmla="*/ 3497545 w 6226010"/>
              <a:gd name="connsiteY6994" fmla="*/ 725597 h 5756219"/>
              <a:gd name="connsiteX6995" fmla="*/ 3535591 w 6226010"/>
              <a:gd name="connsiteY6995" fmla="*/ 725597 h 5756219"/>
              <a:gd name="connsiteX6996" fmla="*/ 3527437 w 6226010"/>
              <a:gd name="connsiteY6996" fmla="*/ 712009 h 5756219"/>
              <a:gd name="connsiteX6997" fmla="*/ 3549179 w 6226010"/>
              <a:gd name="connsiteY6997" fmla="*/ 712009 h 5756219"/>
              <a:gd name="connsiteX6998" fmla="*/ 3557331 w 6226010"/>
              <a:gd name="connsiteY6998" fmla="*/ 665811 h 5756219"/>
              <a:gd name="connsiteX6999" fmla="*/ 3573637 w 6226010"/>
              <a:gd name="connsiteY6999" fmla="*/ 665811 h 5756219"/>
              <a:gd name="connsiteX7000" fmla="*/ 3573637 w 6226010"/>
              <a:gd name="connsiteY7000" fmla="*/ 649505 h 5756219"/>
              <a:gd name="connsiteX7001" fmla="*/ 3595377 w 6226010"/>
              <a:gd name="connsiteY7001" fmla="*/ 649505 h 5756219"/>
              <a:gd name="connsiteX7002" fmla="*/ 3595377 w 6226010"/>
              <a:gd name="connsiteY7002" fmla="*/ 644070 h 5756219"/>
              <a:gd name="connsiteX7003" fmla="*/ 3565485 w 6226010"/>
              <a:gd name="connsiteY7003" fmla="*/ 635916 h 5756219"/>
              <a:gd name="connsiteX7004" fmla="*/ 3565485 w 6226010"/>
              <a:gd name="connsiteY7004" fmla="*/ 619611 h 5756219"/>
              <a:gd name="connsiteX7005" fmla="*/ 3565485 w 6226010"/>
              <a:gd name="connsiteY7005" fmla="*/ 611459 h 5756219"/>
              <a:gd name="connsiteX7006" fmla="*/ 3557331 w 6226010"/>
              <a:gd name="connsiteY7006" fmla="*/ 589718 h 5756219"/>
              <a:gd name="connsiteX7007" fmla="*/ 3595377 w 6226010"/>
              <a:gd name="connsiteY7007" fmla="*/ 589718 h 5756219"/>
              <a:gd name="connsiteX7008" fmla="*/ 3611683 w 6226010"/>
              <a:gd name="connsiteY7008" fmla="*/ 611459 h 5756219"/>
              <a:gd name="connsiteX7009" fmla="*/ 3633423 w 6226010"/>
              <a:gd name="connsiteY7009" fmla="*/ 611459 h 5756219"/>
              <a:gd name="connsiteX7010" fmla="*/ 3625271 w 6226010"/>
              <a:gd name="connsiteY7010" fmla="*/ 587000 h 5756219"/>
              <a:gd name="connsiteX7011" fmla="*/ 3641577 w 6226010"/>
              <a:gd name="connsiteY7011" fmla="*/ 573413 h 5756219"/>
              <a:gd name="connsiteX7012" fmla="*/ 3644295 w 6226010"/>
              <a:gd name="connsiteY7012" fmla="*/ 532648 h 5756219"/>
              <a:gd name="connsiteX7013" fmla="*/ 3674187 w 6226010"/>
              <a:gd name="connsiteY7013" fmla="*/ 565259 h 5756219"/>
              <a:gd name="connsiteX7014" fmla="*/ 3666035 w 6226010"/>
              <a:gd name="connsiteY7014" fmla="*/ 587000 h 5756219"/>
              <a:gd name="connsiteX7015" fmla="*/ 3687775 w 6226010"/>
              <a:gd name="connsiteY7015" fmla="*/ 587000 h 5756219"/>
              <a:gd name="connsiteX7016" fmla="*/ 3693211 w 6226010"/>
              <a:gd name="connsiteY7016" fmla="*/ 603305 h 5756219"/>
              <a:gd name="connsiteX7017" fmla="*/ 3701363 w 6226010"/>
              <a:gd name="connsiteY7017" fmla="*/ 587000 h 5756219"/>
              <a:gd name="connsiteX7018" fmla="*/ 3693211 w 6226010"/>
              <a:gd name="connsiteY7018" fmla="*/ 573413 h 5756219"/>
              <a:gd name="connsiteX7019" fmla="*/ 3701363 w 6226010"/>
              <a:gd name="connsiteY7019" fmla="*/ 562542 h 5756219"/>
              <a:gd name="connsiteX7020" fmla="*/ 3714951 w 6226010"/>
              <a:gd name="connsiteY7020" fmla="*/ 559824 h 5756219"/>
              <a:gd name="connsiteX7021" fmla="*/ 3709517 w 6226010"/>
              <a:gd name="connsiteY7021" fmla="*/ 546236 h 5756219"/>
              <a:gd name="connsiteX7022" fmla="*/ 3731257 w 6226010"/>
              <a:gd name="connsiteY7022" fmla="*/ 521779 h 5756219"/>
              <a:gd name="connsiteX7023" fmla="*/ 3744845 w 6226010"/>
              <a:gd name="connsiteY7023" fmla="*/ 529930 h 5756219"/>
              <a:gd name="connsiteX7024" fmla="*/ 3747563 w 6226010"/>
              <a:gd name="connsiteY7024" fmla="*/ 554389 h 5756219"/>
              <a:gd name="connsiteX7025" fmla="*/ 3761151 w 6226010"/>
              <a:gd name="connsiteY7025" fmla="*/ 538083 h 5756219"/>
              <a:gd name="connsiteX7026" fmla="*/ 3747563 w 6226010"/>
              <a:gd name="connsiteY7026" fmla="*/ 529930 h 5756219"/>
              <a:gd name="connsiteX7027" fmla="*/ 3747563 w 6226010"/>
              <a:gd name="connsiteY7027" fmla="*/ 491884 h 5756219"/>
              <a:gd name="connsiteX7028" fmla="*/ 3769303 w 6226010"/>
              <a:gd name="connsiteY7028" fmla="*/ 500037 h 5756219"/>
              <a:gd name="connsiteX7029" fmla="*/ 3791045 w 6226010"/>
              <a:gd name="connsiteY7029" fmla="*/ 500037 h 5756219"/>
              <a:gd name="connsiteX7030" fmla="*/ 3799197 w 6226010"/>
              <a:gd name="connsiteY7030" fmla="*/ 478297 h 5756219"/>
              <a:gd name="connsiteX7031" fmla="*/ 3807351 w 6226010"/>
              <a:gd name="connsiteY7031" fmla="*/ 500037 h 5756219"/>
              <a:gd name="connsiteX7032" fmla="*/ 3845397 w 6226010"/>
              <a:gd name="connsiteY7032" fmla="*/ 500037 h 5756219"/>
              <a:gd name="connsiteX7033" fmla="*/ 3837243 w 6226010"/>
              <a:gd name="connsiteY7033" fmla="*/ 470143 h 5756219"/>
              <a:gd name="connsiteX7034" fmla="*/ 3869855 w 6226010"/>
              <a:gd name="connsiteY7034" fmla="*/ 500037 h 5756219"/>
              <a:gd name="connsiteX7035" fmla="*/ 3875291 w 6226010"/>
              <a:gd name="connsiteY7035" fmla="*/ 470143 h 5756219"/>
              <a:gd name="connsiteX7036" fmla="*/ 3897031 w 6226010"/>
              <a:gd name="connsiteY7036" fmla="*/ 470143 h 5756219"/>
              <a:gd name="connsiteX7037" fmla="*/ 3897031 w 6226010"/>
              <a:gd name="connsiteY7037" fmla="*/ 486449 h 5756219"/>
              <a:gd name="connsiteX7038" fmla="*/ 3905184 w 6226010"/>
              <a:gd name="connsiteY7038" fmla="*/ 472862 h 5756219"/>
              <a:gd name="connsiteX7039" fmla="*/ 3910619 w 6226010"/>
              <a:gd name="connsiteY7039" fmla="*/ 464708 h 5756219"/>
              <a:gd name="connsiteX7040" fmla="*/ 3918772 w 6226010"/>
              <a:gd name="connsiteY7040" fmla="*/ 472862 h 5756219"/>
              <a:gd name="connsiteX7041" fmla="*/ 3940513 w 6226010"/>
              <a:gd name="connsiteY7041" fmla="*/ 472862 h 5756219"/>
              <a:gd name="connsiteX7042" fmla="*/ 3956818 w 6226010"/>
              <a:gd name="connsiteY7042" fmla="*/ 456555 h 5756219"/>
              <a:gd name="connsiteX7043" fmla="*/ 3981277 w 6226010"/>
              <a:gd name="connsiteY7043" fmla="*/ 472862 h 5756219"/>
              <a:gd name="connsiteX7044" fmla="*/ 3994865 w 6226010"/>
              <a:gd name="connsiteY7044" fmla="*/ 467426 h 5756219"/>
              <a:gd name="connsiteX7045" fmla="*/ 4011170 w 6226010"/>
              <a:gd name="connsiteY7045" fmla="*/ 481014 h 5756219"/>
              <a:gd name="connsiteX7046" fmla="*/ 4027476 w 6226010"/>
              <a:gd name="connsiteY7046" fmla="*/ 459273 h 5756219"/>
              <a:gd name="connsiteX7047" fmla="*/ 4057369 w 6226010"/>
              <a:gd name="connsiteY7047" fmla="*/ 442968 h 5756219"/>
              <a:gd name="connsiteX7048" fmla="*/ 4073675 w 6226010"/>
              <a:gd name="connsiteY7048" fmla="*/ 442968 h 5756219"/>
              <a:gd name="connsiteX7049" fmla="*/ 4111721 w 6226010"/>
              <a:gd name="connsiteY7049" fmla="*/ 459273 h 5756219"/>
              <a:gd name="connsiteX7050" fmla="*/ 4111721 w 6226010"/>
              <a:gd name="connsiteY7050" fmla="*/ 437532 h 5756219"/>
              <a:gd name="connsiteX7051" fmla="*/ 4136179 w 6226010"/>
              <a:gd name="connsiteY7051" fmla="*/ 478297 h 5756219"/>
              <a:gd name="connsiteX7052" fmla="*/ 4166073 w 6226010"/>
              <a:gd name="connsiteY7052" fmla="*/ 453839 h 5756219"/>
              <a:gd name="connsiteX7053" fmla="*/ 4166073 w 6226010"/>
              <a:gd name="connsiteY7053" fmla="*/ 475579 h 5756219"/>
              <a:gd name="connsiteX7054" fmla="*/ 4225859 w 6226010"/>
              <a:gd name="connsiteY7054" fmla="*/ 445685 h 5756219"/>
              <a:gd name="connsiteX7055" fmla="*/ 4217707 w 6226010"/>
              <a:gd name="connsiteY7055" fmla="*/ 470143 h 5756219"/>
              <a:gd name="connsiteX7056" fmla="*/ 4231295 w 6226010"/>
              <a:gd name="connsiteY7056" fmla="*/ 461991 h 5756219"/>
              <a:gd name="connsiteX7057" fmla="*/ 4239447 w 6226010"/>
              <a:gd name="connsiteY7057" fmla="*/ 475579 h 5756219"/>
              <a:gd name="connsiteX7058" fmla="*/ 4223141 w 6226010"/>
              <a:gd name="connsiteY7058" fmla="*/ 491884 h 5756219"/>
              <a:gd name="connsiteX7059" fmla="*/ 4247601 w 6226010"/>
              <a:gd name="connsiteY7059" fmla="*/ 491884 h 5756219"/>
              <a:gd name="connsiteX7060" fmla="*/ 4239447 w 6226010"/>
              <a:gd name="connsiteY7060" fmla="*/ 478297 h 5756219"/>
              <a:gd name="connsiteX7061" fmla="*/ 4255753 w 6226010"/>
              <a:gd name="connsiteY7061" fmla="*/ 478297 h 5756219"/>
              <a:gd name="connsiteX7062" fmla="*/ 4255753 w 6226010"/>
              <a:gd name="connsiteY7062" fmla="*/ 461991 h 5756219"/>
              <a:gd name="connsiteX7063" fmla="*/ 4293799 w 6226010"/>
              <a:gd name="connsiteY7063" fmla="*/ 494602 h 5756219"/>
              <a:gd name="connsiteX7064" fmla="*/ 4310105 w 6226010"/>
              <a:gd name="connsiteY7064" fmla="*/ 494602 h 5756219"/>
              <a:gd name="connsiteX7065" fmla="*/ 4301953 w 6226010"/>
              <a:gd name="connsiteY7065" fmla="*/ 510907 h 5756219"/>
              <a:gd name="connsiteX7066" fmla="*/ 4331845 w 6226010"/>
              <a:gd name="connsiteY7066" fmla="*/ 502754 h 5756219"/>
              <a:gd name="connsiteX7067" fmla="*/ 4372609 w 6226010"/>
              <a:gd name="connsiteY7067" fmla="*/ 538083 h 5756219"/>
              <a:gd name="connsiteX7068" fmla="*/ 4372609 w 6226010"/>
              <a:gd name="connsiteY7068" fmla="*/ 513626 h 5756219"/>
              <a:gd name="connsiteX7069" fmla="*/ 4394351 w 6226010"/>
              <a:gd name="connsiteY7069" fmla="*/ 529930 h 5756219"/>
              <a:gd name="connsiteX7070" fmla="*/ 4388915 w 6226010"/>
              <a:gd name="connsiteY7070" fmla="*/ 543518 h 5756219"/>
              <a:gd name="connsiteX7071" fmla="*/ 4402503 w 6226010"/>
              <a:gd name="connsiteY7071" fmla="*/ 559824 h 5756219"/>
              <a:gd name="connsiteX7072" fmla="*/ 4445985 w 6226010"/>
              <a:gd name="connsiteY7072" fmla="*/ 559824 h 5756219"/>
              <a:gd name="connsiteX7073" fmla="*/ 4470443 w 6226010"/>
              <a:gd name="connsiteY7073" fmla="*/ 592435 h 5756219"/>
              <a:gd name="connsiteX7074" fmla="*/ 4492183 w 6226010"/>
              <a:gd name="connsiteY7074" fmla="*/ 576130 h 5756219"/>
              <a:gd name="connsiteX7075" fmla="*/ 4492183 w 6226010"/>
              <a:gd name="connsiteY7075" fmla="*/ 597871 h 5756219"/>
              <a:gd name="connsiteX7076" fmla="*/ 4516643 w 6226010"/>
              <a:gd name="connsiteY7076" fmla="*/ 597871 h 5756219"/>
              <a:gd name="connsiteX7077" fmla="*/ 4511207 w 6226010"/>
              <a:gd name="connsiteY7077" fmla="*/ 611459 h 5756219"/>
              <a:gd name="connsiteX7078" fmla="*/ 4513925 w 6226010"/>
              <a:gd name="connsiteY7078" fmla="*/ 625046 h 5756219"/>
              <a:gd name="connsiteX7079" fmla="*/ 4522077 w 6226010"/>
              <a:gd name="connsiteY7079" fmla="*/ 622329 h 5756219"/>
              <a:gd name="connsiteX7080" fmla="*/ 4516643 w 6226010"/>
              <a:gd name="connsiteY7080" fmla="*/ 635916 h 5756219"/>
              <a:gd name="connsiteX7081" fmla="*/ 4522077 w 6226010"/>
              <a:gd name="connsiteY7081" fmla="*/ 635916 h 5756219"/>
              <a:gd name="connsiteX7082" fmla="*/ 4522077 w 6226010"/>
              <a:gd name="connsiteY7082" fmla="*/ 622329 h 5756219"/>
              <a:gd name="connsiteX7083" fmla="*/ 4522077 w 6226010"/>
              <a:gd name="connsiteY7083" fmla="*/ 614176 h 5756219"/>
              <a:gd name="connsiteX7084" fmla="*/ 4530231 w 6226010"/>
              <a:gd name="connsiteY7084" fmla="*/ 589718 h 5756219"/>
              <a:gd name="connsiteX7085" fmla="*/ 4551971 w 6226010"/>
              <a:gd name="connsiteY7085" fmla="*/ 606024 h 5756219"/>
              <a:gd name="connsiteX7086" fmla="*/ 4551971 w 6226010"/>
              <a:gd name="connsiteY7086" fmla="*/ 619611 h 5756219"/>
              <a:gd name="connsiteX7087" fmla="*/ 4550952 w 6226010"/>
              <a:gd name="connsiteY7087" fmla="*/ 622669 h 5756219"/>
              <a:gd name="connsiteX7088" fmla="*/ 4527513 w 6226010"/>
              <a:gd name="connsiteY7088" fmla="*/ 630482 h 5756219"/>
              <a:gd name="connsiteX7089" fmla="*/ 4543819 w 6226010"/>
              <a:gd name="connsiteY7089" fmla="*/ 644070 h 5756219"/>
              <a:gd name="connsiteX7090" fmla="*/ 4550952 w 6226010"/>
              <a:gd name="connsiteY7090" fmla="*/ 622669 h 5756219"/>
              <a:gd name="connsiteX7091" fmla="*/ 4551971 w 6226010"/>
              <a:gd name="connsiteY7091" fmla="*/ 622329 h 5756219"/>
              <a:gd name="connsiteX7092" fmla="*/ 4551971 w 6226010"/>
              <a:gd name="connsiteY7092" fmla="*/ 619611 h 5756219"/>
              <a:gd name="connsiteX7093" fmla="*/ 4565559 w 6226010"/>
              <a:gd name="connsiteY7093" fmla="*/ 619611 h 5756219"/>
              <a:gd name="connsiteX7094" fmla="*/ 4590017 w 6226010"/>
              <a:gd name="connsiteY7094" fmla="*/ 649505 h 5756219"/>
              <a:gd name="connsiteX7095" fmla="*/ 4560123 w 6226010"/>
              <a:gd name="connsiteY7095" fmla="*/ 665811 h 5756219"/>
              <a:gd name="connsiteX7096" fmla="*/ 4584583 w 6226010"/>
              <a:gd name="connsiteY7096" fmla="*/ 673964 h 5756219"/>
              <a:gd name="connsiteX7097" fmla="*/ 4606323 w 6226010"/>
              <a:gd name="connsiteY7097" fmla="*/ 720162 h 5756219"/>
              <a:gd name="connsiteX7098" fmla="*/ 4606323 w 6226010"/>
              <a:gd name="connsiteY7098" fmla="*/ 695705 h 5756219"/>
              <a:gd name="connsiteX7099" fmla="*/ 4625345 w 6226010"/>
              <a:gd name="connsiteY7099" fmla="*/ 712009 h 5756219"/>
              <a:gd name="connsiteX7100" fmla="*/ 4628063 w 6226010"/>
              <a:gd name="connsiteY7100" fmla="*/ 701139 h 5756219"/>
              <a:gd name="connsiteX7101" fmla="*/ 4633499 w 6226010"/>
              <a:gd name="connsiteY7101" fmla="*/ 720162 h 5756219"/>
              <a:gd name="connsiteX7102" fmla="*/ 4636217 w 6226010"/>
              <a:gd name="connsiteY7102" fmla="*/ 744620 h 5756219"/>
              <a:gd name="connsiteX7103" fmla="*/ 4666109 w 6226010"/>
              <a:gd name="connsiteY7103" fmla="*/ 722879 h 5756219"/>
              <a:gd name="connsiteX7104" fmla="*/ 4660675 w 6226010"/>
              <a:gd name="connsiteY7104" fmla="*/ 755491 h 5756219"/>
              <a:gd name="connsiteX7105" fmla="*/ 4655239 w 6226010"/>
              <a:gd name="connsiteY7105" fmla="*/ 741903 h 5756219"/>
              <a:gd name="connsiteX7106" fmla="*/ 4638933 w 6226010"/>
              <a:gd name="connsiteY7106" fmla="*/ 755491 h 5756219"/>
              <a:gd name="connsiteX7107" fmla="*/ 4641651 w 6226010"/>
              <a:gd name="connsiteY7107" fmla="*/ 766361 h 5756219"/>
              <a:gd name="connsiteX7108" fmla="*/ 4657957 w 6226010"/>
              <a:gd name="connsiteY7108" fmla="*/ 774515 h 5756219"/>
              <a:gd name="connsiteX7109" fmla="*/ 4682415 w 6226010"/>
              <a:gd name="connsiteY7109" fmla="*/ 769079 h 5756219"/>
              <a:gd name="connsiteX7110" fmla="*/ 4696004 w 6226010"/>
              <a:gd name="connsiteY7110" fmla="*/ 739185 h 5756219"/>
              <a:gd name="connsiteX7111" fmla="*/ 4685133 w 6226010"/>
              <a:gd name="connsiteY7111" fmla="*/ 796254 h 5756219"/>
              <a:gd name="connsiteX7112" fmla="*/ 4712309 w 6226010"/>
              <a:gd name="connsiteY7112" fmla="*/ 807126 h 5756219"/>
              <a:gd name="connsiteX7113" fmla="*/ 4709252 w 6226010"/>
              <a:gd name="connsiteY7113" fmla="*/ 844959 h 5756219"/>
              <a:gd name="connsiteX7114" fmla="*/ 4713450 w 6226010"/>
              <a:gd name="connsiteY7114" fmla="*/ 850437 h 5756219"/>
              <a:gd name="connsiteX7115" fmla="*/ 4709592 w 6226010"/>
              <a:gd name="connsiteY7115" fmla="*/ 853324 h 5756219"/>
              <a:gd name="connsiteX7116" fmla="*/ 4704157 w 6226010"/>
              <a:gd name="connsiteY7116" fmla="*/ 891370 h 5756219"/>
              <a:gd name="connsiteX7117" fmla="*/ 4769379 w 6226010"/>
              <a:gd name="connsiteY7117" fmla="*/ 853324 h 5756219"/>
              <a:gd name="connsiteX7118" fmla="*/ 4782967 w 6226010"/>
              <a:gd name="connsiteY7118" fmla="*/ 807126 h 5756219"/>
              <a:gd name="connsiteX7119" fmla="*/ 4772097 w 6226010"/>
              <a:gd name="connsiteY7119" fmla="*/ 790819 h 5756219"/>
              <a:gd name="connsiteX7120" fmla="*/ 4782967 w 6226010"/>
              <a:gd name="connsiteY7120" fmla="*/ 779949 h 5756219"/>
              <a:gd name="connsiteX7121" fmla="*/ 4788402 w 6226010"/>
              <a:gd name="connsiteY7121" fmla="*/ 793537 h 5756219"/>
              <a:gd name="connsiteX7122" fmla="*/ 4812861 w 6226010"/>
              <a:gd name="connsiteY7122" fmla="*/ 782667 h 5756219"/>
              <a:gd name="connsiteX7123" fmla="*/ 4791120 w 6226010"/>
              <a:gd name="connsiteY7123" fmla="*/ 769079 h 5756219"/>
              <a:gd name="connsiteX7124" fmla="*/ 4821013 w 6226010"/>
              <a:gd name="connsiteY7124" fmla="*/ 769079 h 5756219"/>
              <a:gd name="connsiteX7125" fmla="*/ 4799273 w 6226010"/>
              <a:gd name="connsiteY7125" fmla="*/ 750055 h 5756219"/>
              <a:gd name="connsiteX7126" fmla="*/ 4812861 w 6226010"/>
              <a:gd name="connsiteY7126" fmla="*/ 752773 h 5756219"/>
              <a:gd name="connsiteX7127" fmla="*/ 4823731 w 6226010"/>
              <a:gd name="connsiteY7127" fmla="*/ 733750 h 5756219"/>
              <a:gd name="connsiteX7128" fmla="*/ 4796555 w 6226010"/>
              <a:gd name="connsiteY7128" fmla="*/ 706574 h 5756219"/>
              <a:gd name="connsiteX7129" fmla="*/ 4788063 w 6226010"/>
              <a:gd name="connsiteY7129" fmla="*/ 710990 h 5756219"/>
              <a:gd name="connsiteX7130" fmla="*/ 4786905 w 6226010"/>
              <a:gd name="connsiteY7130" fmla="*/ 714132 h 5756219"/>
              <a:gd name="connsiteX7131" fmla="*/ 4781268 w 6226010"/>
              <a:gd name="connsiteY7131" fmla="*/ 701479 h 5756219"/>
              <a:gd name="connsiteX7132" fmla="*/ 4744921 w 6226010"/>
              <a:gd name="connsiteY7132" fmla="*/ 690268 h 5756219"/>
              <a:gd name="connsiteX7133" fmla="*/ 4753073 w 6226010"/>
              <a:gd name="connsiteY7133" fmla="*/ 660376 h 5756219"/>
              <a:gd name="connsiteX7134" fmla="*/ 4772097 w 6226010"/>
              <a:gd name="connsiteY7134" fmla="*/ 679399 h 5756219"/>
              <a:gd name="connsiteX7135" fmla="*/ 4804708 w 6226010"/>
              <a:gd name="connsiteY7135" fmla="*/ 665811 h 5756219"/>
              <a:gd name="connsiteX7136" fmla="*/ 4859060 w 6226010"/>
              <a:gd name="connsiteY7136" fmla="*/ 736467 h 5756219"/>
              <a:gd name="connsiteX7137" fmla="*/ 4875365 w 6226010"/>
              <a:gd name="connsiteY7137" fmla="*/ 736467 h 5756219"/>
              <a:gd name="connsiteX7138" fmla="*/ 4866300 w 6226010"/>
              <a:gd name="connsiteY7138" fmla="*/ 692434 h 5756219"/>
              <a:gd name="connsiteX7139" fmla="*/ 4871289 w 6226010"/>
              <a:gd name="connsiteY7139" fmla="*/ 698422 h 5756219"/>
              <a:gd name="connsiteX7140" fmla="*/ 4878083 w 6226010"/>
              <a:gd name="connsiteY7140" fmla="*/ 706574 h 5756219"/>
              <a:gd name="connsiteX7141" fmla="*/ 4886236 w 6226010"/>
              <a:gd name="connsiteY7141" fmla="*/ 671246 h 5756219"/>
              <a:gd name="connsiteX7142" fmla="*/ 4881480 w 6226010"/>
              <a:gd name="connsiteY7142" fmla="*/ 689929 h 5756219"/>
              <a:gd name="connsiteX7143" fmla="*/ 4865842 w 6226010"/>
              <a:gd name="connsiteY7143" fmla="*/ 690242 h 5756219"/>
              <a:gd name="connsiteX7144" fmla="*/ 4857022 w 6226010"/>
              <a:gd name="connsiteY7144" fmla="*/ 670736 h 5756219"/>
              <a:gd name="connsiteX7145" fmla="*/ 4840037 w 6226010"/>
              <a:gd name="connsiteY7145" fmla="*/ 660376 h 5756219"/>
              <a:gd name="connsiteX7146" fmla="*/ 4837319 w 6226010"/>
              <a:gd name="connsiteY7146" fmla="*/ 635916 h 5756219"/>
              <a:gd name="connsiteX7147" fmla="*/ 4793837 w 6226010"/>
              <a:gd name="connsiteY7147" fmla="*/ 641352 h 5756219"/>
              <a:gd name="connsiteX7148" fmla="*/ 4829506 w 6226010"/>
              <a:gd name="connsiteY7148" fmla="*/ 625387 h 5756219"/>
              <a:gd name="connsiteX7149" fmla="*/ 4835246 w 6226010"/>
              <a:gd name="connsiteY7149" fmla="*/ 625817 h 5756219"/>
              <a:gd name="connsiteX7150" fmla="*/ 4837319 w 6226010"/>
              <a:gd name="connsiteY7150" fmla="*/ 630482 h 5756219"/>
              <a:gd name="connsiteX7151" fmla="*/ 4846491 w 6226010"/>
              <a:gd name="connsiteY7151" fmla="*/ 628444 h 5756219"/>
              <a:gd name="connsiteX7152" fmla="*/ 4848403 w 6226010"/>
              <a:gd name="connsiteY7152" fmla="*/ 626804 h 5756219"/>
              <a:gd name="connsiteX7153" fmla="*/ 4853837 w 6226010"/>
              <a:gd name="connsiteY7153" fmla="*/ 627212 h 5756219"/>
              <a:gd name="connsiteX7154" fmla="*/ 4875365 w 6226010"/>
              <a:gd name="connsiteY7154" fmla="*/ 627764 h 5756219"/>
              <a:gd name="connsiteX7155" fmla="*/ 4907976 w 6226010"/>
              <a:gd name="connsiteY7155" fmla="*/ 597871 h 5756219"/>
              <a:gd name="connsiteX7156" fmla="*/ 4891671 w 6226010"/>
              <a:gd name="connsiteY7156" fmla="*/ 641352 h 5756219"/>
              <a:gd name="connsiteX7157" fmla="*/ 4899824 w 6226010"/>
              <a:gd name="connsiteY7157" fmla="*/ 616893 h 5756219"/>
              <a:gd name="connsiteX7158" fmla="*/ 4918847 w 6226010"/>
              <a:gd name="connsiteY7158" fmla="*/ 619611 h 5756219"/>
              <a:gd name="connsiteX7159" fmla="*/ 4935152 w 6226010"/>
              <a:gd name="connsiteY7159" fmla="*/ 701139 h 5756219"/>
              <a:gd name="connsiteX7160" fmla="*/ 4951458 w 6226010"/>
              <a:gd name="connsiteY7160" fmla="*/ 695705 h 5756219"/>
              <a:gd name="connsiteX7161" fmla="*/ 4951458 w 6226010"/>
              <a:gd name="connsiteY7161" fmla="*/ 630482 h 5756219"/>
              <a:gd name="connsiteX7162" fmla="*/ 4959611 w 6226010"/>
              <a:gd name="connsiteY7162" fmla="*/ 627764 h 5756219"/>
              <a:gd name="connsiteX7163" fmla="*/ 4944155 w 6226010"/>
              <a:gd name="connsiteY7163" fmla="*/ 590185 h 5756219"/>
              <a:gd name="connsiteX7164" fmla="*/ 4948740 w 6226010"/>
              <a:gd name="connsiteY7164" fmla="*/ 589038 h 5756219"/>
              <a:gd name="connsiteX7165" fmla="*/ 4962328 w 6226010"/>
              <a:gd name="connsiteY7165" fmla="*/ 589718 h 5756219"/>
              <a:gd name="connsiteX7166" fmla="*/ 4960620 w 6226010"/>
              <a:gd name="connsiteY7166" fmla="*/ 580112 h 5756219"/>
              <a:gd name="connsiteX7167" fmla="*/ 4974685 w 6226010"/>
              <a:gd name="connsiteY7167" fmla="*/ 559867 h 5756219"/>
              <a:gd name="connsiteX7168" fmla="*/ 4994939 w 6226010"/>
              <a:gd name="connsiteY7168" fmla="*/ 489166 h 5756219"/>
              <a:gd name="connsiteX7169" fmla="*/ 4992222 w 6226010"/>
              <a:gd name="connsiteY7169" fmla="*/ 502754 h 5756219"/>
              <a:gd name="connsiteX7170" fmla="*/ 5016680 w 6226010"/>
              <a:gd name="connsiteY7170" fmla="*/ 494602 h 5756219"/>
              <a:gd name="connsiteX7171" fmla="*/ 4981351 w 6226010"/>
              <a:gd name="connsiteY7171" fmla="*/ 559824 h 5756219"/>
              <a:gd name="connsiteX7172" fmla="*/ 5024833 w 6226010"/>
              <a:gd name="connsiteY7172" fmla="*/ 535366 h 5756219"/>
              <a:gd name="connsiteX7173" fmla="*/ 5005810 w 6226010"/>
              <a:gd name="connsiteY7173" fmla="*/ 597871 h 5756219"/>
              <a:gd name="connsiteX7174" fmla="*/ 4992222 w 6226010"/>
              <a:gd name="connsiteY7174" fmla="*/ 589718 h 5756219"/>
              <a:gd name="connsiteX7175" fmla="*/ 4986787 w 6226010"/>
              <a:gd name="connsiteY7175" fmla="*/ 625046 h 5756219"/>
              <a:gd name="connsiteX7176" fmla="*/ 4997657 w 6226010"/>
              <a:gd name="connsiteY7176" fmla="*/ 635916 h 5756219"/>
              <a:gd name="connsiteX7177" fmla="*/ 4962328 w 6226010"/>
              <a:gd name="connsiteY7177" fmla="*/ 714727 h 5756219"/>
              <a:gd name="connsiteX7178" fmla="*/ 4987678 w 6226010"/>
              <a:gd name="connsiteY7178" fmla="*/ 706150 h 5756219"/>
              <a:gd name="connsiteX7179" fmla="*/ 4989613 w 6226010"/>
              <a:gd name="connsiteY7179" fmla="*/ 704107 h 5756219"/>
              <a:gd name="connsiteX7180" fmla="*/ 4992901 w 6226010"/>
              <a:gd name="connsiteY7180" fmla="*/ 711670 h 5756219"/>
              <a:gd name="connsiteX7181" fmla="*/ 4992222 w 6226010"/>
              <a:gd name="connsiteY7181" fmla="*/ 717444 h 5756219"/>
              <a:gd name="connsiteX7182" fmla="*/ 4959611 w 6226010"/>
              <a:gd name="connsiteY7182" fmla="*/ 717444 h 5756219"/>
              <a:gd name="connsiteX7183" fmla="*/ 4962328 w 6226010"/>
              <a:gd name="connsiteY7183" fmla="*/ 760926 h 5756219"/>
              <a:gd name="connsiteX7184" fmla="*/ 4994939 w 6226010"/>
              <a:gd name="connsiteY7184" fmla="*/ 739185 h 5756219"/>
              <a:gd name="connsiteX7185" fmla="*/ 4986787 w 6226010"/>
              <a:gd name="connsiteY7185" fmla="*/ 720162 h 5756219"/>
              <a:gd name="connsiteX7186" fmla="*/ 5005810 w 6226010"/>
              <a:gd name="connsiteY7186" fmla="*/ 744620 h 5756219"/>
              <a:gd name="connsiteX7187" fmla="*/ 5022115 w 6226010"/>
              <a:gd name="connsiteY7187" fmla="*/ 720162 h 5756219"/>
              <a:gd name="connsiteX7188" fmla="*/ 5030268 w 6226010"/>
              <a:gd name="connsiteY7188" fmla="*/ 725597 h 5756219"/>
              <a:gd name="connsiteX7189" fmla="*/ 5030268 w 6226010"/>
              <a:gd name="connsiteY7189" fmla="*/ 714727 h 5756219"/>
              <a:gd name="connsiteX7190" fmla="*/ 4997657 w 6226010"/>
              <a:gd name="connsiteY7190" fmla="*/ 722879 h 5756219"/>
              <a:gd name="connsiteX7191" fmla="*/ 5005810 w 6226010"/>
              <a:gd name="connsiteY7191" fmla="*/ 703856 h 5756219"/>
              <a:gd name="connsiteX7192" fmla="*/ 4998676 w 6226010"/>
              <a:gd name="connsiteY7192" fmla="*/ 700799 h 5756219"/>
              <a:gd name="connsiteX7193" fmla="*/ 4990010 w 6226010"/>
              <a:gd name="connsiteY7193" fmla="*/ 703688 h 5756219"/>
              <a:gd name="connsiteX7194" fmla="*/ 5002073 w 6226010"/>
              <a:gd name="connsiteY7194" fmla="*/ 690948 h 5756219"/>
              <a:gd name="connsiteX7195" fmla="*/ 5019398 w 6226010"/>
              <a:gd name="connsiteY7195" fmla="*/ 654940 h 5756219"/>
              <a:gd name="connsiteX7196" fmla="*/ 5041138 w 6226010"/>
              <a:gd name="connsiteY7196" fmla="*/ 660376 h 5756219"/>
              <a:gd name="connsiteX7197" fmla="*/ 5040939 w 6226010"/>
              <a:gd name="connsiteY7197" fmla="*/ 666550 h 5756219"/>
              <a:gd name="connsiteX7198" fmla="*/ 5031627 w 6226010"/>
              <a:gd name="connsiteY7198" fmla="*/ 672265 h 5756219"/>
              <a:gd name="connsiteX7199" fmla="*/ 5016680 w 6226010"/>
              <a:gd name="connsiteY7199" fmla="*/ 671246 h 5756219"/>
              <a:gd name="connsiteX7200" fmla="*/ 5013963 w 6226010"/>
              <a:gd name="connsiteY7200" fmla="*/ 684833 h 5756219"/>
              <a:gd name="connsiteX7201" fmla="*/ 5035703 w 6226010"/>
              <a:gd name="connsiteY7201" fmla="*/ 692986 h 5756219"/>
              <a:gd name="connsiteX7202" fmla="*/ 5027550 w 6226010"/>
              <a:gd name="connsiteY7202" fmla="*/ 679399 h 5756219"/>
              <a:gd name="connsiteX7203" fmla="*/ 5052009 w 6226010"/>
              <a:gd name="connsiteY7203" fmla="*/ 676680 h 5756219"/>
              <a:gd name="connsiteX7204" fmla="*/ 5051688 w 6226010"/>
              <a:gd name="connsiteY7204" fmla="*/ 672512 h 5756219"/>
              <a:gd name="connsiteX7205" fmla="*/ 5052901 w 6226010"/>
              <a:gd name="connsiteY7205" fmla="*/ 671883 h 5756219"/>
              <a:gd name="connsiteX7206" fmla="*/ 5060162 w 6226010"/>
              <a:gd name="connsiteY7206" fmla="*/ 638635 h 5756219"/>
              <a:gd name="connsiteX7207" fmla="*/ 5071032 w 6226010"/>
              <a:gd name="connsiteY7207" fmla="*/ 657658 h 5756219"/>
              <a:gd name="connsiteX7208" fmla="*/ 5073750 w 6226010"/>
              <a:gd name="connsiteY7208" fmla="*/ 592435 h 5756219"/>
              <a:gd name="connsiteX7209" fmla="*/ 5065597 w 6226010"/>
              <a:gd name="connsiteY7209" fmla="*/ 619611 h 5756219"/>
              <a:gd name="connsiteX7210" fmla="*/ 5119949 w 6226010"/>
              <a:gd name="connsiteY7210" fmla="*/ 562542 h 5756219"/>
              <a:gd name="connsiteX7211" fmla="*/ 5133536 w 6226010"/>
              <a:gd name="connsiteY7211" fmla="*/ 573413 h 5756219"/>
              <a:gd name="connsiteX7212" fmla="*/ 5122666 w 6226010"/>
              <a:gd name="connsiteY7212" fmla="*/ 584282 h 5756219"/>
              <a:gd name="connsiteX7213" fmla="*/ 5147124 w 6226010"/>
              <a:gd name="connsiteY7213" fmla="*/ 600588 h 5756219"/>
              <a:gd name="connsiteX7214" fmla="*/ 5166148 w 6226010"/>
              <a:gd name="connsiteY7214" fmla="*/ 584282 h 5756219"/>
              <a:gd name="connsiteX7215" fmla="*/ 5174300 w 6226010"/>
              <a:gd name="connsiteY7215" fmla="*/ 597871 h 5756219"/>
              <a:gd name="connsiteX7216" fmla="*/ 5166148 w 6226010"/>
              <a:gd name="connsiteY7216" fmla="*/ 597871 h 5756219"/>
              <a:gd name="connsiteX7217" fmla="*/ 5171583 w 6226010"/>
              <a:gd name="connsiteY7217" fmla="*/ 616893 h 5756219"/>
              <a:gd name="connsiteX7218" fmla="*/ 5204194 w 6226010"/>
              <a:gd name="connsiteY7218" fmla="*/ 595153 h 5756219"/>
              <a:gd name="connsiteX7219" fmla="*/ 5215064 w 6226010"/>
              <a:gd name="connsiteY7219" fmla="*/ 608741 h 5756219"/>
              <a:gd name="connsiteX7220" fmla="*/ 5187888 w 6226010"/>
              <a:gd name="connsiteY7220" fmla="*/ 608741 h 5756219"/>
              <a:gd name="connsiteX7221" fmla="*/ 5179736 w 6226010"/>
              <a:gd name="connsiteY7221" fmla="*/ 635916 h 5756219"/>
              <a:gd name="connsiteX7222" fmla="*/ 5117231 w 6226010"/>
              <a:gd name="connsiteY7222" fmla="*/ 657658 h 5756219"/>
              <a:gd name="connsiteX7223" fmla="*/ 5090055 w 6226010"/>
              <a:gd name="connsiteY7223" fmla="*/ 741903 h 5756219"/>
              <a:gd name="connsiteX7224" fmla="*/ 5103643 w 6226010"/>
              <a:gd name="connsiteY7224" fmla="*/ 739185 h 5756219"/>
              <a:gd name="connsiteX7225" fmla="*/ 5107965 w 6226010"/>
              <a:gd name="connsiteY7225" fmla="*/ 728326 h 5756219"/>
              <a:gd name="connsiteX7226" fmla="*/ 5111116 w 6226010"/>
              <a:gd name="connsiteY7226" fmla="*/ 725937 h 5756219"/>
              <a:gd name="connsiteX7227" fmla="*/ 5114696 w 6226010"/>
              <a:gd name="connsiteY7227" fmla="*/ 716988 h 5756219"/>
              <a:gd name="connsiteX7228" fmla="*/ 5123346 w 6226010"/>
              <a:gd name="connsiteY7228" fmla="*/ 706574 h 5756219"/>
              <a:gd name="connsiteX7229" fmla="*/ 5147124 w 6226010"/>
              <a:gd name="connsiteY7229" fmla="*/ 673964 h 5756219"/>
              <a:gd name="connsiteX7230" fmla="*/ 5215064 w 6226010"/>
              <a:gd name="connsiteY7230" fmla="*/ 663092 h 5756219"/>
              <a:gd name="connsiteX7231" fmla="*/ 5209629 w 6226010"/>
              <a:gd name="connsiteY7231" fmla="*/ 682117 h 5756219"/>
              <a:gd name="connsiteX7232" fmla="*/ 5236805 w 6226010"/>
              <a:gd name="connsiteY7232" fmla="*/ 679399 h 5756219"/>
              <a:gd name="connsiteX7233" fmla="*/ 5225935 w 6226010"/>
              <a:gd name="connsiteY7233" fmla="*/ 698421 h 5756219"/>
              <a:gd name="connsiteX7234" fmla="*/ 5244958 w 6226010"/>
              <a:gd name="connsiteY7234" fmla="*/ 712009 h 5756219"/>
              <a:gd name="connsiteX7235" fmla="*/ 5190606 w 6226010"/>
              <a:gd name="connsiteY7235" fmla="*/ 709292 h 5756219"/>
              <a:gd name="connsiteX7236" fmla="*/ 5179736 w 6226010"/>
              <a:gd name="connsiteY7236" fmla="*/ 763643 h 5756219"/>
              <a:gd name="connsiteX7237" fmla="*/ 5190606 w 6226010"/>
              <a:gd name="connsiteY7237" fmla="*/ 752773 h 5756219"/>
              <a:gd name="connsiteX7238" fmla="*/ 5187888 w 6226010"/>
              <a:gd name="connsiteY7238" fmla="*/ 788102 h 5756219"/>
              <a:gd name="connsiteX7239" fmla="*/ 5013963 w 6226010"/>
              <a:gd name="connsiteY7239" fmla="*/ 872347 h 5756219"/>
              <a:gd name="connsiteX7240" fmla="*/ 5032986 w 6226010"/>
              <a:gd name="connsiteY7240" fmla="*/ 885935 h 5756219"/>
              <a:gd name="connsiteX7241" fmla="*/ 5190606 w 6226010"/>
              <a:gd name="connsiteY7241" fmla="*/ 828866 h 5756219"/>
              <a:gd name="connsiteX7242" fmla="*/ 5223217 w 6226010"/>
              <a:gd name="connsiteY7242" fmla="*/ 785384 h 5756219"/>
              <a:gd name="connsiteX7243" fmla="*/ 5242240 w 6226010"/>
              <a:gd name="connsiteY7243" fmla="*/ 771796 h 5756219"/>
              <a:gd name="connsiteX7244" fmla="*/ 5255828 w 6226010"/>
              <a:gd name="connsiteY7244" fmla="*/ 779949 h 5756219"/>
              <a:gd name="connsiteX7245" fmla="*/ 5231370 w 6226010"/>
              <a:gd name="connsiteY7245" fmla="*/ 801691 h 5756219"/>
              <a:gd name="connsiteX7246" fmla="*/ 5263981 w 6226010"/>
              <a:gd name="connsiteY7246" fmla="*/ 790819 h 5756219"/>
              <a:gd name="connsiteX7247" fmla="*/ 5266699 w 6226010"/>
              <a:gd name="connsiteY7247" fmla="*/ 820713 h 5756219"/>
              <a:gd name="connsiteX7248" fmla="*/ 5212347 w 6226010"/>
              <a:gd name="connsiteY7248" fmla="*/ 823430 h 5756219"/>
              <a:gd name="connsiteX7249" fmla="*/ 5225935 w 6226010"/>
              <a:gd name="connsiteY7249" fmla="*/ 837018 h 5756219"/>
              <a:gd name="connsiteX7250" fmla="*/ 5244958 w 6226010"/>
              <a:gd name="connsiteY7250" fmla="*/ 823430 h 5756219"/>
              <a:gd name="connsiteX7251" fmla="*/ 5223217 w 6226010"/>
              <a:gd name="connsiteY7251" fmla="*/ 861477 h 5756219"/>
              <a:gd name="connsiteX7252" fmla="*/ 5168865 w 6226010"/>
              <a:gd name="connsiteY7252" fmla="*/ 861477 h 5756219"/>
              <a:gd name="connsiteX7253" fmla="*/ 5065597 w 6226010"/>
              <a:gd name="connsiteY7253" fmla="*/ 910393 h 5756219"/>
              <a:gd name="connsiteX7254" fmla="*/ 5160712 w 6226010"/>
              <a:gd name="connsiteY7254" fmla="*/ 883217 h 5756219"/>
              <a:gd name="connsiteX7255" fmla="*/ 5196041 w 6226010"/>
              <a:gd name="connsiteY7255" fmla="*/ 883217 h 5756219"/>
              <a:gd name="connsiteX7256" fmla="*/ 5244958 w 6226010"/>
              <a:gd name="connsiteY7256" fmla="*/ 891370 h 5756219"/>
              <a:gd name="connsiteX7257" fmla="*/ 5209629 w 6226010"/>
              <a:gd name="connsiteY7257" fmla="*/ 913112 h 5756219"/>
              <a:gd name="connsiteX7258" fmla="*/ 5231370 w 6226010"/>
              <a:gd name="connsiteY7258" fmla="*/ 921264 h 5756219"/>
              <a:gd name="connsiteX7259" fmla="*/ 5193324 w 6226010"/>
              <a:gd name="connsiteY7259" fmla="*/ 929417 h 5756219"/>
              <a:gd name="connsiteX7260" fmla="*/ 5190606 w 6226010"/>
              <a:gd name="connsiteY7260" fmla="*/ 913112 h 5756219"/>
              <a:gd name="connsiteX7261" fmla="*/ 5174300 w 6226010"/>
              <a:gd name="connsiteY7261" fmla="*/ 937569 h 5756219"/>
              <a:gd name="connsiteX7262" fmla="*/ 5198759 w 6226010"/>
              <a:gd name="connsiteY7262" fmla="*/ 940287 h 5756219"/>
              <a:gd name="connsiteX7263" fmla="*/ 5206912 w 6226010"/>
              <a:gd name="connsiteY7263" fmla="*/ 951157 h 5756219"/>
              <a:gd name="connsiteX7264" fmla="*/ 5204194 w 6226010"/>
              <a:gd name="connsiteY7264" fmla="*/ 970180 h 5756219"/>
              <a:gd name="connsiteX7265" fmla="*/ 5231370 w 6226010"/>
              <a:gd name="connsiteY7265" fmla="*/ 951157 h 5756219"/>
              <a:gd name="connsiteX7266" fmla="*/ 5212347 w 6226010"/>
              <a:gd name="connsiteY7266" fmla="*/ 948440 h 5756219"/>
              <a:gd name="connsiteX7267" fmla="*/ 5253111 w 6226010"/>
              <a:gd name="connsiteY7267" fmla="*/ 937569 h 5756219"/>
              <a:gd name="connsiteX7268" fmla="*/ 5291157 w 6226010"/>
              <a:gd name="connsiteY7268" fmla="*/ 904958 h 5756219"/>
              <a:gd name="connsiteX7269" fmla="*/ 5296592 w 6226010"/>
              <a:gd name="connsiteY7269" fmla="*/ 918546 h 5756219"/>
              <a:gd name="connsiteX7270" fmla="*/ 5277569 w 6226010"/>
              <a:gd name="connsiteY7270" fmla="*/ 937569 h 5756219"/>
              <a:gd name="connsiteX7271" fmla="*/ 5196041 w 6226010"/>
              <a:gd name="connsiteY7271" fmla="*/ 975616 h 5756219"/>
              <a:gd name="connsiteX7272" fmla="*/ 5197472 w 6226010"/>
              <a:gd name="connsiteY7272" fmla="*/ 978479 h 5756219"/>
              <a:gd name="connsiteX7273" fmla="*/ 5195659 w 6226010"/>
              <a:gd name="connsiteY7273" fmla="*/ 976083 h 5756219"/>
              <a:gd name="connsiteX7274" fmla="*/ 5171583 w 6226010"/>
              <a:gd name="connsiteY7274" fmla="*/ 981051 h 5756219"/>
              <a:gd name="connsiteX7275" fmla="*/ 5149842 w 6226010"/>
              <a:gd name="connsiteY7275" fmla="*/ 1021815 h 5756219"/>
              <a:gd name="connsiteX7276" fmla="*/ 5184236 w 6226010"/>
              <a:gd name="connsiteY7276" fmla="*/ 988566 h 5756219"/>
              <a:gd name="connsiteX7277" fmla="*/ 5200283 w 6226010"/>
              <a:gd name="connsiteY7277" fmla="*/ 984100 h 5756219"/>
              <a:gd name="connsiteX7278" fmla="*/ 5206912 w 6226010"/>
              <a:gd name="connsiteY7278" fmla="*/ 997356 h 5756219"/>
              <a:gd name="connsiteX7279" fmla="*/ 5228652 w 6226010"/>
              <a:gd name="connsiteY7279" fmla="*/ 986486 h 5756219"/>
              <a:gd name="connsiteX7280" fmla="*/ 5217782 w 6226010"/>
              <a:gd name="connsiteY7280" fmla="*/ 1005509 h 5756219"/>
              <a:gd name="connsiteX7281" fmla="*/ 5231370 w 6226010"/>
              <a:gd name="connsiteY7281" fmla="*/ 1016380 h 5756219"/>
              <a:gd name="connsiteX7282" fmla="*/ 5242240 w 6226010"/>
              <a:gd name="connsiteY7282" fmla="*/ 986486 h 5756219"/>
              <a:gd name="connsiteX7283" fmla="*/ 5225935 w 6226010"/>
              <a:gd name="connsiteY7283" fmla="*/ 975616 h 5756219"/>
              <a:gd name="connsiteX7284" fmla="*/ 5293875 w 6226010"/>
              <a:gd name="connsiteY7284" fmla="*/ 964745 h 5756219"/>
              <a:gd name="connsiteX7285" fmla="*/ 5288440 w 6226010"/>
              <a:gd name="connsiteY7285" fmla="*/ 975616 h 5756219"/>
              <a:gd name="connsiteX7286" fmla="*/ 5255828 w 6226010"/>
              <a:gd name="connsiteY7286" fmla="*/ 989204 h 5756219"/>
              <a:gd name="connsiteX7287" fmla="*/ 5258546 w 6226010"/>
              <a:gd name="connsiteY7287" fmla="*/ 1010944 h 5756219"/>
              <a:gd name="connsiteX7288" fmla="*/ 5288440 w 6226010"/>
              <a:gd name="connsiteY7288" fmla="*/ 1013662 h 5756219"/>
              <a:gd name="connsiteX7289" fmla="*/ 5283004 w 6226010"/>
              <a:gd name="connsiteY7289" fmla="*/ 1002792 h 5756219"/>
              <a:gd name="connsiteX7290" fmla="*/ 5302028 w 6226010"/>
              <a:gd name="connsiteY7290" fmla="*/ 1032685 h 5756219"/>
              <a:gd name="connsiteX7291" fmla="*/ 5266699 w 6226010"/>
              <a:gd name="connsiteY7291" fmla="*/ 1035403 h 5756219"/>
              <a:gd name="connsiteX7292" fmla="*/ 5274852 w 6226010"/>
              <a:gd name="connsiteY7292" fmla="*/ 1074128 h 5756219"/>
              <a:gd name="connsiteX7293" fmla="*/ 5282181 w 6226010"/>
              <a:gd name="connsiteY7293" fmla="*/ 1078675 h 5756219"/>
              <a:gd name="connsiteX7294" fmla="*/ 5280966 w 6226010"/>
              <a:gd name="connsiteY7294" fmla="*/ 1078205 h 5756219"/>
              <a:gd name="connsiteX7295" fmla="*/ 5261264 w 6226010"/>
              <a:gd name="connsiteY7295" fmla="*/ 1065296 h 5756219"/>
              <a:gd name="connsiteX7296" fmla="*/ 5247336 w 6226010"/>
              <a:gd name="connsiteY7296" fmla="*/ 1073449 h 5756219"/>
              <a:gd name="connsiteX7297" fmla="*/ 5235491 w 6226010"/>
              <a:gd name="connsiteY7297" fmla="*/ 1079498 h 5756219"/>
              <a:gd name="connsiteX7298" fmla="*/ 5242920 w 6226010"/>
              <a:gd name="connsiteY7298" fmla="*/ 1068353 h 5756219"/>
              <a:gd name="connsiteX7299" fmla="*/ 5255828 w 6226010"/>
              <a:gd name="connsiteY7299" fmla="*/ 1057143 h 5756219"/>
              <a:gd name="connsiteX7300" fmla="*/ 5223217 w 6226010"/>
              <a:gd name="connsiteY7300" fmla="*/ 1021815 h 5756219"/>
              <a:gd name="connsiteX7301" fmla="*/ 5242240 w 6226010"/>
              <a:gd name="connsiteY7301" fmla="*/ 1046273 h 5756219"/>
              <a:gd name="connsiteX7302" fmla="*/ 5230011 w 6226010"/>
              <a:gd name="connsiteY7302" fmla="*/ 1061899 h 5756219"/>
              <a:gd name="connsiteX7303" fmla="*/ 5233828 w 6226010"/>
              <a:gd name="connsiteY7303" fmla="*/ 1080347 h 5756219"/>
              <a:gd name="connsiteX7304" fmla="*/ 5231370 w 6226010"/>
              <a:gd name="connsiteY7304" fmla="*/ 1081602 h 5756219"/>
              <a:gd name="connsiteX7305" fmla="*/ 5217782 w 6226010"/>
              <a:gd name="connsiteY7305" fmla="*/ 1076167 h 5756219"/>
              <a:gd name="connsiteX7306" fmla="*/ 5217782 w 6226010"/>
              <a:gd name="connsiteY7306" fmla="*/ 1062579 h 5756219"/>
              <a:gd name="connsiteX7307" fmla="*/ 5223217 w 6226010"/>
              <a:gd name="connsiteY7307" fmla="*/ 1097906 h 5756219"/>
              <a:gd name="connsiteX7308" fmla="*/ 5193324 w 6226010"/>
              <a:gd name="connsiteY7308" fmla="*/ 1108779 h 5756219"/>
              <a:gd name="connsiteX7309" fmla="*/ 5231370 w 6226010"/>
              <a:gd name="connsiteY7309" fmla="*/ 1122366 h 5756219"/>
              <a:gd name="connsiteX7310" fmla="*/ 5196041 w 6226010"/>
              <a:gd name="connsiteY7310" fmla="*/ 1138671 h 5756219"/>
              <a:gd name="connsiteX7311" fmla="*/ 5253111 w 6226010"/>
              <a:gd name="connsiteY7311" fmla="*/ 1076167 h 5756219"/>
              <a:gd name="connsiteX7312" fmla="*/ 5261264 w 6226010"/>
              <a:gd name="connsiteY7312" fmla="*/ 1087037 h 5756219"/>
              <a:gd name="connsiteX7313" fmla="*/ 5272134 w 6226010"/>
              <a:gd name="connsiteY7313" fmla="*/ 1078884 h 5756219"/>
              <a:gd name="connsiteX7314" fmla="*/ 5296592 w 6226010"/>
              <a:gd name="connsiteY7314" fmla="*/ 1095190 h 5756219"/>
              <a:gd name="connsiteX7315" fmla="*/ 5292260 w 6226010"/>
              <a:gd name="connsiteY7315" fmla="*/ 1084926 h 5756219"/>
              <a:gd name="connsiteX7316" fmla="*/ 5294979 w 6226010"/>
              <a:gd name="connsiteY7316" fmla="*/ 1086612 h 5756219"/>
              <a:gd name="connsiteX7317" fmla="*/ 5315616 w 6226010"/>
              <a:gd name="connsiteY7317" fmla="*/ 1092472 h 5756219"/>
              <a:gd name="connsiteX7318" fmla="*/ 5302028 w 6226010"/>
              <a:gd name="connsiteY7318" fmla="*/ 1097906 h 5756219"/>
              <a:gd name="connsiteX7319" fmla="*/ 5315616 w 6226010"/>
              <a:gd name="connsiteY7319" fmla="*/ 1119648 h 5756219"/>
              <a:gd name="connsiteX7320" fmla="*/ 5340074 w 6226010"/>
              <a:gd name="connsiteY7320" fmla="*/ 1095190 h 5756219"/>
              <a:gd name="connsiteX7321" fmla="*/ 5334639 w 6226010"/>
              <a:gd name="connsiteY7321" fmla="*/ 1090094 h 5756219"/>
              <a:gd name="connsiteX7322" fmla="*/ 5333559 w 6226010"/>
              <a:gd name="connsiteY7322" fmla="*/ 1089486 h 5756219"/>
              <a:gd name="connsiteX7323" fmla="*/ 5334299 w 6226010"/>
              <a:gd name="connsiteY7323" fmla="*/ 1088056 h 5756219"/>
              <a:gd name="connsiteX7324" fmla="*/ 5350944 w 6226010"/>
              <a:gd name="connsiteY7324" fmla="*/ 1081602 h 5756219"/>
              <a:gd name="connsiteX7325" fmla="*/ 5343431 w 6226010"/>
              <a:gd name="connsiteY7325" fmla="*/ 1075720 h 5756219"/>
              <a:gd name="connsiteX7326" fmla="*/ 5343938 w 6226010"/>
              <a:gd name="connsiteY7326" fmla="*/ 1075318 h 5756219"/>
              <a:gd name="connsiteX7327" fmla="*/ 5367250 w 6226010"/>
              <a:gd name="connsiteY7327" fmla="*/ 1021815 h 5756219"/>
              <a:gd name="connsiteX7328" fmla="*/ 5356380 w 6226010"/>
              <a:gd name="connsiteY7328" fmla="*/ 1084319 h 5756219"/>
              <a:gd name="connsiteX7329" fmla="*/ 5372685 w 6226010"/>
              <a:gd name="connsiteY7329" fmla="*/ 1076167 h 5756219"/>
              <a:gd name="connsiteX7330" fmla="*/ 5416252 w 6226010"/>
              <a:gd name="connsiteY7330" fmla="*/ 1015785 h 5756219"/>
              <a:gd name="connsiteX7331" fmla="*/ 5438227 w 6226010"/>
              <a:gd name="connsiteY7331" fmla="*/ 1011421 h 5756219"/>
              <a:gd name="connsiteX7332" fmla="*/ 5435190 w 6226010"/>
              <a:gd name="connsiteY7332" fmla="*/ 1019097 h 5756219"/>
              <a:gd name="connsiteX7333" fmla="*/ 5446060 w 6226010"/>
              <a:gd name="connsiteY7333" fmla="*/ 1029968 h 5756219"/>
              <a:gd name="connsiteX7334" fmla="*/ 5410731 w 6226010"/>
              <a:gd name="connsiteY7334" fmla="*/ 1054426 h 5756219"/>
              <a:gd name="connsiteX7335" fmla="*/ 5478671 w 6226010"/>
              <a:gd name="connsiteY7335" fmla="*/ 1013662 h 5756219"/>
              <a:gd name="connsiteX7336" fmla="*/ 5475954 w 6226010"/>
              <a:gd name="connsiteY7336" fmla="*/ 1027250 h 5756219"/>
              <a:gd name="connsiteX7337" fmla="*/ 5541176 w 6226010"/>
              <a:gd name="connsiteY7337" fmla="*/ 994639 h 5756219"/>
              <a:gd name="connsiteX7338" fmla="*/ 5484106 w 6226010"/>
              <a:gd name="connsiteY7338" fmla="*/ 1008228 h 5756219"/>
              <a:gd name="connsiteX7339" fmla="*/ 5486781 w 6226010"/>
              <a:gd name="connsiteY7339" fmla="*/ 991794 h 5756219"/>
              <a:gd name="connsiteX7340" fmla="*/ 5484141 w 6226010"/>
              <a:gd name="connsiteY7340" fmla="*/ 986555 h 5756219"/>
              <a:gd name="connsiteX7341" fmla="*/ 5486824 w 6226010"/>
              <a:gd name="connsiteY7341" fmla="*/ 978673 h 5756219"/>
              <a:gd name="connsiteX7342" fmla="*/ 5500412 w 6226010"/>
              <a:gd name="connsiteY7342" fmla="*/ 964745 h 5756219"/>
              <a:gd name="connsiteX7343" fmla="*/ 5492259 w 6226010"/>
              <a:gd name="connsiteY7343" fmla="*/ 991922 h 5756219"/>
              <a:gd name="connsiteX7344" fmla="*/ 5524870 w 6226010"/>
              <a:gd name="connsiteY7344" fmla="*/ 989204 h 5756219"/>
              <a:gd name="connsiteX7345" fmla="*/ 5529329 w 6226010"/>
              <a:gd name="connsiteY7345" fmla="*/ 975743 h 5756219"/>
              <a:gd name="connsiteX7346" fmla="*/ 5529496 w 6226010"/>
              <a:gd name="connsiteY7346" fmla="*/ 971885 h 5756219"/>
              <a:gd name="connsiteX7347" fmla="*/ 5532004 w 6226010"/>
              <a:gd name="connsiteY7347" fmla="*/ 970180 h 5756219"/>
              <a:gd name="connsiteX7348" fmla="*/ 5541176 w 6226010"/>
              <a:gd name="connsiteY7348" fmla="*/ 959310 h 5756219"/>
              <a:gd name="connsiteX7349" fmla="*/ 5532683 w 6226010"/>
              <a:gd name="connsiteY7349" fmla="*/ 958631 h 5756219"/>
              <a:gd name="connsiteX7350" fmla="*/ 5530206 w 6226010"/>
              <a:gd name="connsiteY7350" fmla="*/ 959430 h 5756219"/>
              <a:gd name="connsiteX7351" fmla="*/ 5532132 w 6226010"/>
              <a:gd name="connsiteY7351" fmla="*/ 946784 h 5756219"/>
              <a:gd name="connsiteX7352" fmla="*/ 5541176 w 6226010"/>
              <a:gd name="connsiteY7352" fmla="*/ 934852 h 5756219"/>
              <a:gd name="connsiteX7353" fmla="*/ 5541176 w 6226010"/>
              <a:gd name="connsiteY7353" fmla="*/ 972898 h 5756219"/>
              <a:gd name="connsiteX7354" fmla="*/ 5614551 w 6226010"/>
              <a:gd name="connsiteY7354" fmla="*/ 910393 h 5756219"/>
              <a:gd name="connsiteX7355" fmla="*/ 5603341 w 6226010"/>
              <a:gd name="connsiteY7355" fmla="*/ 903260 h 5756219"/>
              <a:gd name="connsiteX7356" fmla="*/ 5601014 w 6226010"/>
              <a:gd name="connsiteY7356" fmla="*/ 901841 h 5756219"/>
              <a:gd name="connsiteX7357" fmla="*/ 5611001 w 6226010"/>
              <a:gd name="connsiteY7357" fmla="*/ 892866 h 5756219"/>
              <a:gd name="connsiteX7358" fmla="*/ 5611833 w 6226010"/>
              <a:gd name="connsiteY7358" fmla="*/ 899524 h 5756219"/>
              <a:gd name="connsiteX7359" fmla="*/ 5639009 w 6226010"/>
              <a:gd name="connsiteY7359" fmla="*/ 866912 h 5756219"/>
              <a:gd name="connsiteX7360" fmla="*/ 5655315 w 6226010"/>
              <a:gd name="connsiteY7360" fmla="*/ 896805 h 5756219"/>
              <a:gd name="connsiteX7361" fmla="*/ 5611833 w 6226010"/>
              <a:gd name="connsiteY7361" fmla="*/ 956592 h 5756219"/>
              <a:gd name="connsiteX7362" fmla="*/ 5671620 w 6226010"/>
              <a:gd name="connsiteY7362" fmla="*/ 904958 h 5756219"/>
              <a:gd name="connsiteX7363" fmla="*/ 5693361 w 6226010"/>
              <a:gd name="connsiteY7363" fmla="*/ 943004 h 5756219"/>
              <a:gd name="connsiteX7364" fmla="*/ 5674338 w 6226010"/>
              <a:gd name="connsiteY7364" fmla="*/ 937569 h 5756219"/>
              <a:gd name="connsiteX7365" fmla="*/ 5666185 w 6226010"/>
              <a:gd name="connsiteY7365" fmla="*/ 953875 h 5756219"/>
              <a:gd name="connsiteX7366" fmla="*/ 5636291 w 6226010"/>
              <a:gd name="connsiteY7366" fmla="*/ 945722 h 5756219"/>
              <a:gd name="connsiteX7367" fmla="*/ 5644444 w 6226010"/>
              <a:gd name="connsiteY7367" fmla="*/ 989204 h 5756219"/>
              <a:gd name="connsiteX7368" fmla="*/ 5652597 w 6226010"/>
              <a:gd name="connsiteY7368" fmla="*/ 956592 h 5756219"/>
              <a:gd name="connsiteX7369" fmla="*/ 5663467 w 6226010"/>
              <a:gd name="connsiteY7369" fmla="*/ 981051 h 5756219"/>
              <a:gd name="connsiteX7370" fmla="*/ 5701514 w 6226010"/>
              <a:gd name="connsiteY7370" fmla="*/ 972898 h 5756219"/>
              <a:gd name="connsiteX7371" fmla="*/ 5628139 w 6226010"/>
              <a:gd name="connsiteY7371" fmla="*/ 1005509 h 5756219"/>
              <a:gd name="connsiteX7372" fmla="*/ 5674338 w 6226010"/>
              <a:gd name="connsiteY7372" fmla="*/ 1016380 h 5756219"/>
              <a:gd name="connsiteX7373" fmla="*/ 5587375 w 6226010"/>
              <a:gd name="connsiteY7373" fmla="*/ 1027250 h 5756219"/>
              <a:gd name="connsiteX7374" fmla="*/ 5584657 w 6226010"/>
              <a:gd name="connsiteY7374" fmla="*/ 1040838 h 5756219"/>
              <a:gd name="connsiteX7375" fmla="*/ 5571069 w 6226010"/>
              <a:gd name="connsiteY7375" fmla="*/ 1035403 h 5756219"/>
              <a:gd name="connsiteX7376" fmla="*/ 5448396 w 6226010"/>
              <a:gd name="connsiteY7376" fmla="*/ 1084701 h 5756219"/>
              <a:gd name="connsiteX7377" fmla="*/ 5437694 w 6226010"/>
              <a:gd name="connsiteY7377" fmla="*/ 1098127 h 5756219"/>
              <a:gd name="connsiteX7378" fmla="*/ 5437907 w 6226010"/>
              <a:gd name="connsiteY7378" fmla="*/ 1092472 h 5756219"/>
              <a:gd name="connsiteX7379" fmla="*/ 5405296 w 6226010"/>
              <a:gd name="connsiteY7379" fmla="*/ 1122366 h 5756219"/>
              <a:gd name="connsiteX7380" fmla="*/ 5397143 w 6226010"/>
              <a:gd name="connsiteY7380" fmla="*/ 1106060 h 5756219"/>
              <a:gd name="connsiteX7381" fmla="*/ 5394426 w 6226010"/>
              <a:gd name="connsiteY7381" fmla="*/ 1141389 h 5756219"/>
              <a:gd name="connsiteX7382" fmla="*/ 5440625 w 6226010"/>
              <a:gd name="connsiteY7382" fmla="*/ 1130518 h 5756219"/>
              <a:gd name="connsiteX7383" fmla="*/ 5437563 w 6226010"/>
              <a:gd name="connsiteY7383" fmla="*/ 1112452 h 5756219"/>
              <a:gd name="connsiteX7384" fmla="*/ 5460667 w 6226010"/>
              <a:gd name="connsiteY7384" fmla="*/ 1114552 h 5756219"/>
              <a:gd name="connsiteX7385" fmla="*/ 5463943 w 6226010"/>
              <a:gd name="connsiteY7385" fmla="*/ 1116058 h 5756219"/>
              <a:gd name="connsiteX7386" fmla="*/ 5458162 w 6226010"/>
              <a:gd name="connsiteY7386" fmla="*/ 1117907 h 5756219"/>
              <a:gd name="connsiteX7387" fmla="*/ 5456930 w 6226010"/>
              <a:gd name="connsiteY7387" fmla="*/ 1130518 h 5756219"/>
              <a:gd name="connsiteX7388" fmla="*/ 5463045 w 6226010"/>
              <a:gd name="connsiteY7388" fmla="*/ 1122026 h 5756219"/>
              <a:gd name="connsiteX7389" fmla="*/ 5472255 w 6226010"/>
              <a:gd name="connsiteY7389" fmla="*/ 1119877 h 5756219"/>
              <a:gd name="connsiteX7390" fmla="*/ 5473569 w 6226010"/>
              <a:gd name="connsiteY7390" fmla="*/ 1120481 h 5756219"/>
              <a:gd name="connsiteX7391" fmla="*/ 5478671 w 6226010"/>
              <a:gd name="connsiteY7391" fmla="*/ 1133237 h 5756219"/>
              <a:gd name="connsiteX7392" fmla="*/ 5481282 w 6226010"/>
              <a:gd name="connsiteY7392" fmla="*/ 1131428 h 5756219"/>
              <a:gd name="connsiteX7393" fmla="*/ 5484106 w 6226010"/>
              <a:gd name="connsiteY7393" fmla="*/ 1135954 h 5756219"/>
              <a:gd name="connsiteX7394" fmla="*/ 5527588 w 6226010"/>
              <a:gd name="connsiteY7394" fmla="*/ 1127802 h 5756219"/>
              <a:gd name="connsiteX7395" fmla="*/ 5530305 w 6226010"/>
              <a:gd name="connsiteY7395" fmla="*/ 1157694 h 5756219"/>
              <a:gd name="connsiteX7396" fmla="*/ 5446060 w 6226010"/>
              <a:gd name="connsiteY7396" fmla="*/ 1171282 h 5756219"/>
              <a:gd name="connsiteX7397" fmla="*/ 5527588 w 6226010"/>
              <a:gd name="connsiteY7397" fmla="*/ 1174001 h 5756219"/>
              <a:gd name="connsiteX7398" fmla="*/ 5541176 w 6226010"/>
              <a:gd name="connsiteY7398" fmla="*/ 1187589 h 5756219"/>
              <a:gd name="connsiteX7399" fmla="*/ 5568352 w 6226010"/>
              <a:gd name="connsiteY7399" fmla="*/ 1146824 h 5756219"/>
              <a:gd name="connsiteX7400" fmla="*/ 5590092 w 6226010"/>
              <a:gd name="connsiteY7400" fmla="*/ 1135954 h 5756219"/>
              <a:gd name="connsiteX7401" fmla="*/ 5576504 w 6226010"/>
              <a:gd name="connsiteY7401" fmla="*/ 1168565 h 5756219"/>
              <a:gd name="connsiteX7402" fmla="*/ 5609115 w 6226010"/>
              <a:gd name="connsiteY7402" fmla="*/ 1152259 h 5756219"/>
              <a:gd name="connsiteX7403" fmla="*/ 5600963 w 6226010"/>
              <a:gd name="connsiteY7403" fmla="*/ 1135954 h 5756219"/>
              <a:gd name="connsiteX7404" fmla="*/ 5612864 w 6226010"/>
              <a:gd name="connsiteY7404" fmla="*/ 1131085 h 5756219"/>
              <a:gd name="connsiteX7405" fmla="*/ 5618627 w 6226010"/>
              <a:gd name="connsiteY7405" fmla="*/ 1134256 h 5756219"/>
              <a:gd name="connsiteX7406" fmla="*/ 5625421 w 6226010"/>
              <a:gd name="connsiteY7406" fmla="*/ 1135954 h 5756219"/>
              <a:gd name="connsiteX7407" fmla="*/ 5630856 w 6226010"/>
              <a:gd name="connsiteY7407" fmla="*/ 1103342 h 5756219"/>
              <a:gd name="connsiteX7408" fmla="*/ 5616249 w 6226010"/>
              <a:gd name="connsiteY7408" fmla="*/ 1113874 h 5756219"/>
              <a:gd name="connsiteX7409" fmla="*/ 5614211 w 6226010"/>
              <a:gd name="connsiteY7409" fmla="*/ 1121555 h 5756219"/>
              <a:gd name="connsiteX7410" fmla="*/ 5604360 w 6226010"/>
              <a:gd name="connsiteY7410" fmla="*/ 1123767 h 5756219"/>
              <a:gd name="connsiteX7411" fmla="*/ 5549329 w 6226010"/>
              <a:gd name="connsiteY7411" fmla="*/ 1138671 h 5756219"/>
              <a:gd name="connsiteX7412" fmla="*/ 5568352 w 6226010"/>
              <a:gd name="connsiteY7412" fmla="*/ 1116931 h 5756219"/>
              <a:gd name="connsiteX7413" fmla="*/ 5595528 w 6226010"/>
              <a:gd name="connsiteY7413" fmla="*/ 1119648 h 5756219"/>
              <a:gd name="connsiteX7414" fmla="*/ 5660750 w 6226010"/>
              <a:gd name="connsiteY7414" fmla="*/ 1089755 h 5756219"/>
              <a:gd name="connsiteX7415" fmla="*/ 5614551 w 6226010"/>
              <a:gd name="connsiteY7415" fmla="*/ 1078884 h 5756219"/>
              <a:gd name="connsiteX7416" fmla="*/ 5696079 w 6226010"/>
              <a:gd name="connsiteY7416" fmla="*/ 1076167 h 5756219"/>
              <a:gd name="connsiteX7417" fmla="*/ 5687926 w 6226010"/>
              <a:gd name="connsiteY7417" fmla="*/ 1106060 h 5756219"/>
              <a:gd name="connsiteX7418" fmla="*/ 5701514 w 6226010"/>
              <a:gd name="connsiteY7418" fmla="*/ 1106060 h 5756219"/>
              <a:gd name="connsiteX7419" fmla="*/ 5685208 w 6226010"/>
              <a:gd name="connsiteY7419" fmla="*/ 1135954 h 5756219"/>
              <a:gd name="connsiteX7420" fmla="*/ 5687926 w 6226010"/>
              <a:gd name="connsiteY7420" fmla="*/ 1146824 h 5756219"/>
              <a:gd name="connsiteX7421" fmla="*/ 5663467 w 6226010"/>
              <a:gd name="connsiteY7421" fmla="*/ 1141389 h 5756219"/>
              <a:gd name="connsiteX7422" fmla="*/ 5658032 w 6226010"/>
              <a:gd name="connsiteY7422" fmla="*/ 1146824 h 5756219"/>
              <a:gd name="connsiteX7423" fmla="*/ 5690643 w 6226010"/>
              <a:gd name="connsiteY7423" fmla="*/ 1163130 h 5756219"/>
              <a:gd name="connsiteX7424" fmla="*/ 5644444 w 6226010"/>
              <a:gd name="connsiteY7424" fmla="*/ 1163130 h 5756219"/>
              <a:gd name="connsiteX7425" fmla="*/ 5636291 w 6226010"/>
              <a:gd name="connsiteY7425" fmla="*/ 1179436 h 5756219"/>
              <a:gd name="connsiteX7426" fmla="*/ 5658032 w 6226010"/>
              <a:gd name="connsiteY7426" fmla="*/ 1171282 h 5756219"/>
              <a:gd name="connsiteX7427" fmla="*/ 5611833 w 6226010"/>
              <a:gd name="connsiteY7427" fmla="*/ 1212047 h 5756219"/>
              <a:gd name="connsiteX7428" fmla="*/ 5581940 w 6226010"/>
              <a:gd name="connsiteY7428" fmla="*/ 1217482 h 5756219"/>
              <a:gd name="connsiteX7429" fmla="*/ 5663467 w 6226010"/>
              <a:gd name="connsiteY7429" fmla="*/ 1241941 h 5756219"/>
              <a:gd name="connsiteX7430" fmla="*/ 5641727 w 6226010"/>
              <a:gd name="connsiteY7430" fmla="*/ 1260963 h 5756219"/>
              <a:gd name="connsiteX7431" fmla="*/ 5658032 w 6226010"/>
              <a:gd name="connsiteY7431" fmla="*/ 1271834 h 5756219"/>
              <a:gd name="connsiteX7432" fmla="*/ 5633574 w 6226010"/>
              <a:gd name="connsiteY7432" fmla="*/ 1279986 h 5756219"/>
              <a:gd name="connsiteX7433" fmla="*/ 5633574 w 6226010"/>
              <a:gd name="connsiteY7433" fmla="*/ 1255528 h 5756219"/>
              <a:gd name="connsiteX7434" fmla="*/ 5552046 w 6226010"/>
              <a:gd name="connsiteY7434" fmla="*/ 1214765 h 5756219"/>
              <a:gd name="connsiteX7435" fmla="*/ 5533023 w 6226010"/>
              <a:gd name="connsiteY7435" fmla="*/ 1239223 h 5756219"/>
              <a:gd name="connsiteX7436" fmla="*/ 5538458 w 6226010"/>
              <a:gd name="connsiteY7436" fmla="*/ 1220200 h 5756219"/>
              <a:gd name="connsiteX7437" fmla="*/ 5511282 w 6226010"/>
              <a:gd name="connsiteY7437" fmla="*/ 1239223 h 5756219"/>
              <a:gd name="connsiteX7438" fmla="*/ 5500412 w 6226010"/>
              <a:gd name="connsiteY7438" fmla="*/ 1222918 h 5756219"/>
              <a:gd name="connsiteX7439" fmla="*/ 5527588 w 6226010"/>
              <a:gd name="connsiteY7439" fmla="*/ 1203895 h 5756219"/>
              <a:gd name="connsiteX7440" fmla="*/ 5473236 w 6226010"/>
              <a:gd name="connsiteY7440" fmla="*/ 1222918 h 5756219"/>
              <a:gd name="connsiteX7441" fmla="*/ 5500412 w 6226010"/>
              <a:gd name="connsiteY7441" fmla="*/ 1228353 h 5756219"/>
              <a:gd name="connsiteX7442" fmla="*/ 5511282 w 6226010"/>
              <a:gd name="connsiteY7442" fmla="*/ 1274552 h 5756219"/>
              <a:gd name="connsiteX7443" fmla="*/ 5440625 w 6226010"/>
              <a:gd name="connsiteY7443" fmla="*/ 1263681 h 5756219"/>
              <a:gd name="connsiteX7444" fmla="*/ 5364532 w 6226010"/>
              <a:gd name="connsiteY7444" fmla="*/ 1258246 h 5756219"/>
              <a:gd name="connsiteX7445" fmla="*/ 5283004 w 6226010"/>
              <a:gd name="connsiteY7445" fmla="*/ 1299009 h 5756219"/>
              <a:gd name="connsiteX7446" fmla="*/ 5280287 w 6226010"/>
              <a:gd name="connsiteY7446" fmla="*/ 1288140 h 5756219"/>
              <a:gd name="connsiteX7447" fmla="*/ 5285722 w 6226010"/>
              <a:gd name="connsiteY7447" fmla="*/ 1293574 h 5756219"/>
              <a:gd name="connsiteX7448" fmla="*/ 5356380 w 6226010"/>
              <a:gd name="connsiteY7448" fmla="*/ 1252811 h 5756219"/>
              <a:gd name="connsiteX7449" fmla="*/ 5345509 w 6226010"/>
              <a:gd name="connsiteY7449" fmla="*/ 1244658 h 5756219"/>
              <a:gd name="connsiteX7450" fmla="*/ 5369968 w 6226010"/>
              <a:gd name="connsiteY7450" fmla="*/ 1239223 h 5756219"/>
              <a:gd name="connsiteX7451" fmla="*/ 5288440 w 6226010"/>
              <a:gd name="connsiteY7451" fmla="*/ 1252811 h 5756219"/>
              <a:gd name="connsiteX7452" fmla="*/ 5277569 w 6226010"/>
              <a:gd name="connsiteY7452" fmla="*/ 1239223 h 5756219"/>
              <a:gd name="connsiteX7453" fmla="*/ 5223217 w 6226010"/>
              <a:gd name="connsiteY7453" fmla="*/ 1274552 h 5756219"/>
              <a:gd name="connsiteX7454" fmla="*/ 5155277 w 6226010"/>
              <a:gd name="connsiteY7454" fmla="*/ 1290857 h 5756219"/>
              <a:gd name="connsiteX7455" fmla="*/ 5109078 w 6226010"/>
              <a:gd name="connsiteY7455" fmla="*/ 1288140 h 5756219"/>
              <a:gd name="connsiteX7456" fmla="*/ 5073750 w 6226010"/>
              <a:gd name="connsiteY7456" fmla="*/ 1307163 h 5756219"/>
              <a:gd name="connsiteX7457" fmla="*/ 5062879 w 6226010"/>
              <a:gd name="connsiteY7457" fmla="*/ 1342491 h 5756219"/>
              <a:gd name="connsiteX7458" fmla="*/ 5046574 w 6226010"/>
              <a:gd name="connsiteY7458" fmla="*/ 1350644 h 5756219"/>
              <a:gd name="connsiteX7459" fmla="*/ 4967763 w 6226010"/>
              <a:gd name="connsiteY7459" fmla="*/ 1443043 h 5756219"/>
              <a:gd name="connsiteX7460" fmla="*/ 4965046 w 6226010"/>
              <a:gd name="connsiteY7460" fmla="*/ 1459347 h 5756219"/>
              <a:gd name="connsiteX7461" fmla="*/ 5106361 w 6226010"/>
              <a:gd name="connsiteY7461" fmla="*/ 1331621 h 5756219"/>
              <a:gd name="connsiteX7462" fmla="*/ 5123330 w 6226010"/>
              <a:gd name="connsiteY7462" fmla="*/ 1331727 h 5756219"/>
              <a:gd name="connsiteX7463" fmla="*/ 5138867 w 6226010"/>
              <a:gd name="connsiteY7463" fmla="*/ 1327365 h 5756219"/>
              <a:gd name="connsiteX7464" fmla="*/ 5136254 w 6226010"/>
              <a:gd name="connsiteY7464" fmla="*/ 1328904 h 5756219"/>
              <a:gd name="connsiteX7465" fmla="*/ 5138972 w 6226010"/>
              <a:gd name="connsiteY7465" fmla="*/ 1350644 h 5756219"/>
              <a:gd name="connsiteX7466" fmla="*/ 5182453 w 6226010"/>
              <a:gd name="connsiteY7466" fmla="*/ 1347927 h 5756219"/>
              <a:gd name="connsiteX7467" fmla="*/ 5182453 w 6226010"/>
              <a:gd name="connsiteY7467" fmla="*/ 1334339 h 5756219"/>
              <a:gd name="connsiteX7468" fmla="*/ 5204194 w 6226010"/>
              <a:gd name="connsiteY7468" fmla="*/ 1331621 h 5756219"/>
              <a:gd name="connsiteX7469" fmla="*/ 5173281 w 6226010"/>
              <a:gd name="connsiteY7469" fmla="*/ 1317014 h 5756219"/>
              <a:gd name="connsiteX7470" fmla="*/ 5166022 w 6226010"/>
              <a:gd name="connsiteY7470" fmla="*/ 1317205 h 5756219"/>
              <a:gd name="connsiteX7471" fmla="*/ 5189587 w 6226010"/>
              <a:gd name="connsiteY7471" fmla="*/ 1307842 h 5756219"/>
              <a:gd name="connsiteX7472" fmla="*/ 5234088 w 6226010"/>
              <a:gd name="connsiteY7472" fmla="*/ 1328904 h 5756219"/>
              <a:gd name="connsiteX7473" fmla="*/ 5253111 w 6226010"/>
              <a:gd name="connsiteY7473" fmla="*/ 1331621 h 5756219"/>
              <a:gd name="connsiteX7474" fmla="*/ 5244958 w 6226010"/>
              <a:gd name="connsiteY7474" fmla="*/ 1304444 h 5756219"/>
              <a:gd name="connsiteX7475" fmla="*/ 5272134 w 6226010"/>
              <a:gd name="connsiteY7475" fmla="*/ 1320751 h 5756219"/>
              <a:gd name="connsiteX7476" fmla="*/ 5293875 w 6226010"/>
              <a:gd name="connsiteY7476" fmla="*/ 1304444 h 5756219"/>
              <a:gd name="connsiteX7477" fmla="*/ 5307463 w 6226010"/>
              <a:gd name="connsiteY7477" fmla="*/ 1309881 h 5756219"/>
              <a:gd name="connsiteX7478" fmla="*/ 5274852 w 6226010"/>
              <a:gd name="connsiteY7478" fmla="*/ 1353362 h 5756219"/>
              <a:gd name="connsiteX7479" fmla="*/ 5261264 w 6226010"/>
              <a:gd name="connsiteY7479" fmla="*/ 1342491 h 5756219"/>
              <a:gd name="connsiteX7480" fmla="*/ 5258546 w 6226010"/>
              <a:gd name="connsiteY7480" fmla="*/ 1361515 h 5756219"/>
              <a:gd name="connsiteX7481" fmla="*/ 5223217 w 6226010"/>
              <a:gd name="connsiteY7481" fmla="*/ 1372385 h 5756219"/>
              <a:gd name="connsiteX7482" fmla="*/ 5239523 w 6226010"/>
              <a:gd name="connsiteY7482" fmla="*/ 1394126 h 5756219"/>
              <a:gd name="connsiteX7483" fmla="*/ 5250393 w 6226010"/>
              <a:gd name="connsiteY7483" fmla="*/ 1372385 h 5756219"/>
              <a:gd name="connsiteX7484" fmla="*/ 5323768 w 6226010"/>
              <a:gd name="connsiteY7484" fmla="*/ 1410431 h 5756219"/>
              <a:gd name="connsiteX7485" fmla="*/ 5418884 w 6226010"/>
              <a:gd name="connsiteY7485" fmla="*/ 1434890 h 5756219"/>
              <a:gd name="connsiteX7486" fmla="*/ 5378120 w 6226010"/>
              <a:gd name="connsiteY7486" fmla="*/ 1440324 h 5756219"/>
              <a:gd name="connsiteX7487" fmla="*/ 5467801 w 6226010"/>
              <a:gd name="connsiteY7487" fmla="*/ 1445759 h 5756219"/>
              <a:gd name="connsiteX7488" fmla="*/ 5424319 w 6226010"/>
              <a:gd name="connsiteY7488" fmla="*/ 1475653 h 5756219"/>
              <a:gd name="connsiteX7489" fmla="*/ 5440625 w 6226010"/>
              <a:gd name="connsiteY7489" fmla="*/ 1486520 h 5756219"/>
              <a:gd name="connsiteX7490" fmla="*/ 5454213 w 6226010"/>
              <a:gd name="connsiteY7490" fmla="*/ 1481085 h 5756219"/>
              <a:gd name="connsiteX7491" fmla="*/ 5560199 w 6226010"/>
              <a:gd name="connsiteY7491" fmla="*/ 1481085 h 5756219"/>
              <a:gd name="connsiteX7492" fmla="*/ 5619986 w 6226010"/>
              <a:gd name="connsiteY7492" fmla="*/ 1459347 h 5756219"/>
              <a:gd name="connsiteX7493" fmla="*/ 5630856 w 6226010"/>
              <a:gd name="connsiteY7493" fmla="*/ 1472935 h 5756219"/>
              <a:gd name="connsiteX7494" fmla="*/ 5671620 w 6226010"/>
              <a:gd name="connsiteY7494" fmla="*/ 1440324 h 5756219"/>
              <a:gd name="connsiteX7495" fmla="*/ 5649879 w 6226010"/>
              <a:gd name="connsiteY7495" fmla="*/ 1429454 h 5756219"/>
              <a:gd name="connsiteX7496" fmla="*/ 5714082 w 6226010"/>
              <a:gd name="connsiteY7496" fmla="*/ 1413785 h 5756219"/>
              <a:gd name="connsiteX7497" fmla="*/ 5720507 w 6226010"/>
              <a:gd name="connsiteY7497" fmla="*/ 1414557 h 5756219"/>
              <a:gd name="connsiteX7498" fmla="*/ 5709667 w 6226010"/>
              <a:gd name="connsiteY7498" fmla="*/ 1418583 h 5756219"/>
              <a:gd name="connsiteX7499" fmla="*/ 5736843 w 6226010"/>
              <a:gd name="connsiteY7499" fmla="*/ 1443043 h 5756219"/>
              <a:gd name="connsiteX7500" fmla="*/ 5706949 w 6226010"/>
              <a:gd name="connsiteY7500" fmla="*/ 1432171 h 5756219"/>
              <a:gd name="connsiteX7501" fmla="*/ 5701514 w 6226010"/>
              <a:gd name="connsiteY7501" fmla="*/ 1443043 h 5756219"/>
              <a:gd name="connsiteX7502" fmla="*/ 5630856 w 6226010"/>
              <a:gd name="connsiteY7502" fmla="*/ 1494674 h 5756219"/>
              <a:gd name="connsiteX7503" fmla="*/ 5663467 w 6226010"/>
              <a:gd name="connsiteY7503" fmla="*/ 1508262 h 5756219"/>
              <a:gd name="connsiteX7504" fmla="*/ 5685208 w 6226010"/>
              <a:gd name="connsiteY7504" fmla="*/ 1524567 h 5756219"/>
              <a:gd name="connsiteX7505" fmla="*/ 5663467 w 6226010"/>
              <a:gd name="connsiteY7505" fmla="*/ 1519132 h 5756219"/>
              <a:gd name="connsiteX7506" fmla="*/ 5658032 w 6226010"/>
              <a:gd name="connsiteY7506" fmla="*/ 1527284 h 5756219"/>
              <a:gd name="connsiteX7507" fmla="*/ 5690643 w 6226010"/>
              <a:gd name="connsiteY7507" fmla="*/ 1551742 h 5756219"/>
              <a:gd name="connsiteX7508" fmla="*/ 5693361 w 6226010"/>
              <a:gd name="connsiteY7508" fmla="*/ 1524567 h 5756219"/>
              <a:gd name="connsiteX7509" fmla="*/ 5720537 w 6226010"/>
              <a:gd name="connsiteY7509" fmla="*/ 1497392 h 5756219"/>
              <a:gd name="connsiteX7510" fmla="*/ 5723255 w 6226010"/>
              <a:gd name="connsiteY7510" fmla="*/ 1513697 h 5756219"/>
              <a:gd name="connsiteX7511" fmla="*/ 5696079 w 6226010"/>
              <a:gd name="connsiteY7511" fmla="*/ 1570767 h 5756219"/>
              <a:gd name="connsiteX7512" fmla="*/ 5660750 w 6226010"/>
              <a:gd name="connsiteY7512" fmla="*/ 1543590 h 5756219"/>
              <a:gd name="connsiteX7513" fmla="*/ 5603680 w 6226010"/>
              <a:gd name="connsiteY7513" fmla="*/ 1519132 h 5756219"/>
              <a:gd name="connsiteX7514" fmla="*/ 5619986 w 6226010"/>
              <a:gd name="connsiteY7514" fmla="*/ 1508262 h 5756219"/>
              <a:gd name="connsiteX7515" fmla="*/ 5600963 w 6226010"/>
              <a:gd name="connsiteY7515" fmla="*/ 1486520 h 5756219"/>
              <a:gd name="connsiteX7516" fmla="*/ 5446060 w 6226010"/>
              <a:gd name="connsiteY7516" fmla="*/ 1497392 h 5756219"/>
              <a:gd name="connsiteX7517" fmla="*/ 5443342 w 6226010"/>
              <a:gd name="connsiteY7517" fmla="*/ 1516415 h 5756219"/>
              <a:gd name="connsiteX7518" fmla="*/ 5435190 w 6226010"/>
              <a:gd name="connsiteY7518" fmla="*/ 1502826 h 5756219"/>
              <a:gd name="connsiteX7519" fmla="*/ 5375403 w 6226010"/>
              <a:gd name="connsiteY7519" fmla="*/ 1472935 h 5756219"/>
              <a:gd name="connsiteX7520" fmla="*/ 5310180 w 6226010"/>
              <a:gd name="connsiteY7520" fmla="*/ 1445759 h 5756219"/>
              <a:gd name="connsiteX7521" fmla="*/ 5163430 w 6226010"/>
              <a:gd name="connsiteY7521" fmla="*/ 1402279 h 5756219"/>
              <a:gd name="connsiteX7522" fmla="*/ 5152560 w 6226010"/>
              <a:gd name="connsiteY7522" fmla="*/ 1388691 h 5756219"/>
              <a:gd name="connsiteX7523" fmla="*/ 5147124 w 6226010"/>
              <a:gd name="connsiteY7523" fmla="*/ 1399561 h 5756219"/>
              <a:gd name="connsiteX7524" fmla="*/ 5128101 w 6226010"/>
              <a:gd name="connsiteY7524" fmla="*/ 1396844 h 5756219"/>
              <a:gd name="connsiteX7525" fmla="*/ 5062879 w 6226010"/>
              <a:gd name="connsiteY7525" fmla="*/ 1451194 h 5756219"/>
              <a:gd name="connsiteX7526" fmla="*/ 4856342 w 6226010"/>
              <a:gd name="connsiteY7526" fmla="*/ 1581636 h 5756219"/>
              <a:gd name="connsiteX7527" fmla="*/ 4823731 w 6226010"/>
              <a:gd name="connsiteY7527" fmla="*/ 1551742 h 5756219"/>
              <a:gd name="connsiteX7528" fmla="*/ 4744921 w 6226010"/>
              <a:gd name="connsiteY7528" fmla="*/ 1587071 h 5756219"/>
              <a:gd name="connsiteX7529" fmla="*/ 4766661 w 6226010"/>
              <a:gd name="connsiteY7529" fmla="*/ 1649576 h 5756219"/>
              <a:gd name="connsiteX7530" fmla="*/ 4761226 w 6226010"/>
              <a:gd name="connsiteY7530" fmla="*/ 1674034 h 5756219"/>
              <a:gd name="connsiteX7531" fmla="*/ 4755791 w 6226010"/>
              <a:gd name="connsiteY7531" fmla="*/ 1712080 h 5756219"/>
              <a:gd name="connsiteX7532" fmla="*/ 4770398 w 6226010"/>
              <a:gd name="connsiteY7532" fmla="*/ 1710850 h 5756219"/>
              <a:gd name="connsiteX7533" fmla="*/ 4779756 w 6226010"/>
              <a:gd name="connsiteY7533" fmla="*/ 1704432 h 5756219"/>
              <a:gd name="connsiteX7534" fmla="*/ 4780249 w 6226010"/>
              <a:gd name="connsiteY7534" fmla="*/ 1709363 h 5756219"/>
              <a:gd name="connsiteX7535" fmla="*/ 4791460 w 6226010"/>
              <a:gd name="connsiteY7535" fmla="*/ 1696795 h 5756219"/>
              <a:gd name="connsiteX7536" fmla="*/ 4792076 w 6226010"/>
              <a:gd name="connsiteY7536" fmla="*/ 1695511 h 5756219"/>
              <a:gd name="connsiteX7537" fmla="*/ 4810143 w 6226010"/>
              <a:gd name="connsiteY7537" fmla="*/ 1682187 h 5756219"/>
              <a:gd name="connsiteX7538" fmla="*/ 4875365 w 6226010"/>
              <a:gd name="connsiteY7538" fmla="*/ 1709363 h 5756219"/>
              <a:gd name="connsiteX7539" fmla="*/ 4823731 w 6226010"/>
              <a:gd name="connsiteY7539" fmla="*/ 1712080 h 5756219"/>
              <a:gd name="connsiteX7540" fmla="*/ 4812861 w 6226010"/>
              <a:gd name="connsiteY7540" fmla="*/ 1725668 h 5756219"/>
              <a:gd name="connsiteX7541" fmla="*/ 4826449 w 6226010"/>
              <a:gd name="connsiteY7541" fmla="*/ 1731103 h 5756219"/>
              <a:gd name="connsiteX7542" fmla="*/ 4872648 w 6226010"/>
              <a:gd name="connsiteY7542" fmla="*/ 1722951 h 5756219"/>
              <a:gd name="connsiteX7543" fmla="*/ 4894389 w 6226010"/>
              <a:gd name="connsiteY7543" fmla="*/ 1739256 h 5756219"/>
              <a:gd name="connsiteX7544" fmla="*/ 4932435 w 6226010"/>
              <a:gd name="connsiteY7544" fmla="*/ 1739256 h 5756219"/>
              <a:gd name="connsiteX7545" fmla="*/ 4924282 w 6226010"/>
              <a:gd name="connsiteY7545" fmla="*/ 1752844 h 5756219"/>
              <a:gd name="connsiteX7546" fmla="*/ 4935152 w 6226010"/>
              <a:gd name="connsiteY7546" fmla="*/ 1752844 h 5756219"/>
              <a:gd name="connsiteX7547" fmla="*/ 4932435 w 6226010"/>
              <a:gd name="connsiteY7547" fmla="*/ 1747409 h 5756219"/>
              <a:gd name="connsiteX7548" fmla="*/ 4946023 w 6226010"/>
              <a:gd name="connsiteY7548" fmla="*/ 1741975 h 5756219"/>
              <a:gd name="connsiteX7549" fmla="*/ 4937870 w 6226010"/>
              <a:gd name="connsiteY7549" fmla="*/ 1731103 h 5756219"/>
              <a:gd name="connsiteX7550" fmla="*/ 4970481 w 6226010"/>
              <a:gd name="connsiteY7550" fmla="*/ 1758280 h 5756219"/>
              <a:gd name="connsiteX7551" fmla="*/ 4954176 w 6226010"/>
              <a:gd name="connsiteY7551" fmla="*/ 1747409 h 5756219"/>
              <a:gd name="connsiteX7552" fmla="*/ 4951458 w 6226010"/>
              <a:gd name="connsiteY7552" fmla="*/ 1752844 h 5756219"/>
              <a:gd name="connsiteX7553" fmla="*/ 4954176 w 6226010"/>
              <a:gd name="connsiteY7553" fmla="*/ 1752844 h 5756219"/>
              <a:gd name="connsiteX7554" fmla="*/ 4954176 w 6226010"/>
              <a:gd name="connsiteY7554" fmla="*/ 1760997 h 5756219"/>
              <a:gd name="connsiteX7555" fmla="*/ 4975916 w 6226010"/>
              <a:gd name="connsiteY7555" fmla="*/ 1771867 h 5756219"/>
              <a:gd name="connsiteX7556" fmla="*/ 4989504 w 6226010"/>
              <a:gd name="connsiteY7556" fmla="*/ 1780020 h 5756219"/>
              <a:gd name="connsiteX7557" fmla="*/ 4995279 w 6226010"/>
              <a:gd name="connsiteY7557" fmla="*/ 1769150 h 5756219"/>
              <a:gd name="connsiteX7558" fmla="*/ 5000375 w 6226010"/>
              <a:gd name="connsiteY7558" fmla="*/ 1762060 h 5756219"/>
              <a:gd name="connsiteX7559" fmla="*/ 5000375 w 6226010"/>
              <a:gd name="connsiteY7559" fmla="*/ 1782739 h 5756219"/>
              <a:gd name="connsiteX7560" fmla="*/ 5005810 w 6226010"/>
              <a:gd name="connsiteY7560" fmla="*/ 1785455 h 5756219"/>
              <a:gd name="connsiteX7561" fmla="*/ 5005810 w 6226010"/>
              <a:gd name="connsiteY7561" fmla="*/ 1750127 h 5756219"/>
              <a:gd name="connsiteX7562" fmla="*/ 5002073 w 6226010"/>
              <a:gd name="connsiteY7562" fmla="*/ 1755562 h 5756219"/>
              <a:gd name="connsiteX7563" fmla="*/ 4998571 w 6226010"/>
              <a:gd name="connsiteY7563" fmla="*/ 1757494 h 5756219"/>
              <a:gd name="connsiteX7564" fmla="*/ 4983305 w 6226010"/>
              <a:gd name="connsiteY7564" fmla="*/ 1754841 h 5756219"/>
              <a:gd name="connsiteX7565" fmla="*/ 4984069 w 6226010"/>
              <a:gd name="connsiteY7565" fmla="*/ 1709363 h 5756219"/>
              <a:gd name="connsiteX7566" fmla="*/ 4973199 w 6226010"/>
              <a:gd name="connsiteY7566" fmla="*/ 1701211 h 5756219"/>
              <a:gd name="connsiteX7567" fmla="*/ 4997657 w 6226010"/>
              <a:gd name="connsiteY7567" fmla="*/ 1682187 h 5756219"/>
              <a:gd name="connsiteX7568" fmla="*/ 4992222 w 6226010"/>
              <a:gd name="connsiteY7568" fmla="*/ 1701211 h 5756219"/>
              <a:gd name="connsiteX7569" fmla="*/ 5008527 w 6226010"/>
              <a:gd name="connsiteY7569" fmla="*/ 1709363 h 5756219"/>
              <a:gd name="connsiteX7570" fmla="*/ 5016680 w 6226010"/>
              <a:gd name="connsiteY7570" fmla="*/ 1698493 h 5756219"/>
              <a:gd name="connsiteX7571" fmla="*/ 5003092 w 6226010"/>
              <a:gd name="connsiteY7571" fmla="*/ 1701211 h 5756219"/>
              <a:gd name="connsiteX7572" fmla="*/ 5024833 w 6226010"/>
              <a:gd name="connsiteY7572" fmla="*/ 1676752 h 5756219"/>
              <a:gd name="connsiteX7573" fmla="*/ 5054726 w 6226010"/>
              <a:gd name="connsiteY7573" fmla="*/ 1695775 h 5756219"/>
              <a:gd name="connsiteX7574" fmla="*/ 5038421 w 6226010"/>
              <a:gd name="connsiteY7574" fmla="*/ 1703928 h 5756219"/>
              <a:gd name="connsiteX7575" fmla="*/ 5068314 w 6226010"/>
              <a:gd name="connsiteY7575" fmla="*/ 1712080 h 5756219"/>
              <a:gd name="connsiteX7576" fmla="*/ 5079185 w 6226010"/>
              <a:gd name="connsiteY7576" fmla="*/ 1739256 h 5756219"/>
              <a:gd name="connsiteX7577" fmla="*/ 5065597 w 6226010"/>
              <a:gd name="connsiteY7577" fmla="*/ 1741975 h 5756219"/>
              <a:gd name="connsiteX7578" fmla="*/ 5073750 w 6226010"/>
              <a:gd name="connsiteY7578" fmla="*/ 1755562 h 5756219"/>
              <a:gd name="connsiteX7579" fmla="*/ 5049291 w 6226010"/>
              <a:gd name="connsiteY7579" fmla="*/ 1766432 h 5756219"/>
              <a:gd name="connsiteX7580" fmla="*/ 5057444 w 6226010"/>
              <a:gd name="connsiteY7580" fmla="*/ 1728386 h 5756219"/>
              <a:gd name="connsiteX7581" fmla="*/ 5013963 w 6226010"/>
              <a:gd name="connsiteY7581" fmla="*/ 1720233 h 5756219"/>
              <a:gd name="connsiteX7582" fmla="*/ 5030268 w 6226010"/>
              <a:gd name="connsiteY7582" fmla="*/ 1714798 h 5756219"/>
              <a:gd name="connsiteX7583" fmla="*/ 5027550 w 6226010"/>
              <a:gd name="connsiteY7583" fmla="*/ 1701211 h 5756219"/>
              <a:gd name="connsiteX7584" fmla="*/ 5009207 w 6226010"/>
              <a:gd name="connsiteY7584" fmla="*/ 1754883 h 5756219"/>
              <a:gd name="connsiteX7585" fmla="*/ 5023594 w 6226010"/>
              <a:gd name="connsiteY7585" fmla="*/ 1770648 h 5756219"/>
              <a:gd name="connsiteX7586" fmla="*/ 5018718 w 6226010"/>
              <a:gd name="connsiteY7586" fmla="*/ 1774246 h 5756219"/>
              <a:gd name="connsiteX7587" fmla="*/ 5008527 w 6226010"/>
              <a:gd name="connsiteY7587" fmla="*/ 1790891 h 5756219"/>
              <a:gd name="connsiteX7588" fmla="*/ 5030268 w 6226010"/>
              <a:gd name="connsiteY7588" fmla="*/ 1812632 h 5756219"/>
              <a:gd name="connsiteX7589" fmla="*/ 5035703 w 6226010"/>
              <a:gd name="connsiteY7589" fmla="*/ 1809914 h 5756219"/>
              <a:gd name="connsiteX7590" fmla="*/ 5035703 w 6226010"/>
              <a:gd name="connsiteY7590" fmla="*/ 1785455 h 5756219"/>
              <a:gd name="connsiteX7591" fmla="*/ 5042837 w 6226010"/>
              <a:gd name="connsiteY7591" fmla="*/ 1797345 h 5756219"/>
              <a:gd name="connsiteX7592" fmla="*/ 5046788 w 6226010"/>
              <a:gd name="connsiteY7592" fmla="*/ 1798077 h 5756219"/>
              <a:gd name="connsiteX7593" fmla="*/ 5052009 w 6226010"/>
              <a:gd name="connsiteY7593" fmla="*/ 1804479 h 5756219"/>
              <a:gd name="connsiteX7594" fmla="*/ 5068314 w 6226010"/>
              <a:gd name="connsiteY7594" fmla="*/ 1780020 h 5756219"/>
              <a:gd name="connsiteX7595" fmla="*/ 5060162 w 6226010"/>
              <a:gd name="connsiteY7595" fmla="*/ 1774586 h 5756219"/>
              <a:gd name="connsiteX7596" fmla="*/ 5074932 w 6226010"/>
              <a:gd name="connsiteY7596" fmla="*/ 1756037 h 5756219"/>
              <a:gd name="connsiteX7597" fmla="*/ 5076467 w 6226010"/>
              <a:gd name="connsiteY7597" fmla="*/ 1763715 h 5756219"/>
              <a:gd name="connsiteX7598" fmla="*/ 5079185 w 6226010"/>
              <a:gd name="connsiteY7598" fmla="*/ 1777303 h 5756219"/>
              <a:gd name="connsiteX7599" fmla="*/ 5103643 w 6226010"/>
              <a:gd name="connsiteY7599" fmla="*/ 1760997 h 5756219"/>
              <a:gd name="connsiteX7600" fmla="*/ 5096415 w 6226010"/>
              <a:gd name="connsiteY7600" fmla="*/ 1755532 h 5756219"/>
              <a:gd name="connsiteX7601" fmla="*/ 5104577 w 6226010"/>
              <a:gd name="connsiteY7601" fmla="*/ 1755265 h 5756219"/>
              <a:gd name="connsiteX7602" fmla="*/ 5114513 w 6226010"/>
              <a:gd name="connsiteY7602" fmla="*/ 1736540 h 5756219"/>
              <a:gd name="connsiteX7603" fmla="*/ 5155277 w 6226010"/>
              <a:gd name="connsiteY7603" fmla="*/ 1763715 h 5756219"/>
              <a:gd name="connsiteX7604" fmla="*/ 5217782 w 6226010"/>
              <a:gd name="connsiteY7604" fmla="*/ 1733822 h 5756219"/>
              <a:gd name="connsiteX7605" fmla="*/ 5225935 w 6226010"/>
              <a:gd name="connsiteY7605" fmla="*/ 1750127 h 5756219"/>
              <a:gd name="connsiteX7606" fmla="*/ 5212347 w 6226010"/>
              <a:gd name="connsiteY7606" fmla="*/ 1758280 h 5756219"/>
              <a:gd name="connsiteX7607" fmla="*/ 5231370 w 6226010"/>
              <a:gd name="connsiteY7607" fmla="*/ 1766432 h 5756219"/>
              <a:gd name="connsiteX7608" fmla="*/ 5263981 w 6226010"/>
              <a:gd name="connsiteY7608" fmla="*/ 1668599 h 5756219"/>
              <a:gd name="connsiteX7609" fmla="*/ 5253111 w 6226010"/>
              <a:gd name="connsiteY7609" fmla="*/ 1741975 h 5756219"/>
              <a:gd name="connsiteX7610" fmla="*/ 5262139 w 6226010"/>
              <a:gd name="connsiteY7610" fmla="*/ 1744664 h 5756219"/>
              <a:gd name="connsiteX7611" fmla="*/ 5259523 w 6226010"/>
              <a:gd name="connsiteY7611" fmla="*/ 1746050 h 5756219"/>
              <a:gd name="connsiteX7612" fmla="*/ 5239523 w 6226010"/>
              <a:gd name="connsiteY7612" fmla="*/ 1755562 h 5756219"/>
              <a:gd name="connsiteX7613" fmla="*/ 5291157 w 6226010"/>
              <a:gd name="connsiteY7613" fmla="*/ 1771867 h 5756219"/>
              <a:gd name="connsiteX7614" fmla="*/ 5348227 w 6226010"/>
              <a:gd name="connsiteY7614" fmla="*/ 1758280 h 5756219"/>
              <a:gd name="connsiteX7615" fmla="*/ 5326486 w 6226010"/>
              <a:gd name="connsiteY7615" fmla="*/ 1758280 h 5756219"/>
              <a:gd name="connsiteX7616" fmla="*/ 5348227 w 6226010"/>
              <a:gd name="connsiteY7616" fmla="*/ 1739256 h 5756219"/>
              <a:gd name="connsiteX7617" fmla="*/ 5347761 w 6226010"/>
              <a:gd name="connsiteY7617" fmla="*/ 1738170 h 5756219"/>
              <a:gd name="connsiteX7618" fmla="*/ 5351284 w 6226010"/>
              <a:gd name="connsiteY7618" fmla="*/ 1738916 h 5756219"/>
              <a:gd name="connsiteX7619" fmla="*/ 5364532 w 6226010"/>
              <a:gd name="connsiteY7619" fmla="*/ 1739256 h 5756219"/>
              <a:gd name="connsiteX7620" fmla="*/ 5367250 w 6226010"/>
              <a:gd name="connsiteY7620" fmla="*/ 1755562 h 5756219"/>
              <a:gd name="connsiteX7621" fmla="*/ 5384614 w 6226010"/>
              <a:gd name="connsiteY7621" fmla="*/ 1744677 h 5756219"/>
              <a:gd name="connsiteX7622" fmla="*/ 5386231 w 6226010"/>
              <a:gd name="connsiteY7622" fmla="*/ 1748811 h 5756219"/>
              <a:gd name="connsiteX7623" fmla="*/ 5383556 w 6226010"/>
              <a:gd name="connsiteY7623" fmla="*/ 1763715 h 5756219"/>
              <a:gd name="connsiteX7624" fmla="*/ 5408014 w 6226010"/>
              <a:gd name="connsiteY7624" fmla="*/ 1769150 h 5756219"/>
              <a:gd name="connsiteX7625" fmla="*/ 5359097 w 6226010"/>
              <a:gd name="connsiteY7625" fmla="*/ 1774586 h 5756219"/>
              <a:gd name="connsiteX7626" fmla="*/ 5372685 w 6226010"/>
              <a:gd name="connsiteY7626" fmla="*/ 1804479 h 5756219"/>
              <a:gd name="connsiteX7627" fmla="*/ 5427037 w 6226010"/>
              <a:gd name="connsiteY7627" fmla="*/ 1747409 h 5756219"/>
              <a:gd name="connsiteX7628" fmla="*/ 5408014 w 6226010"/>
              <a:gd name="connsiteY7628" fmla="*/ 1744691 h 5756219"/>
              <a:gd name="connsiteX7629" fmla="*/ 5429755 w 6226010"/>
              <a:gd name="connsiteY7629" fmla="*/ 1741975 h 5756219"/>
              <a:gd name="connsiteX7630" fmla="*/ 5410732 w 6226010"/>
              <a:gd name="connsiteY7630" fmla="*/ 1731783 h 5756219"/>
              <a:gd name="connsiteX7631" fmla="*/ 5390470 w 6226010"/>
              <a:gd name="connsiteY7631" fmla="*/ 1739381 h 5756219"/>
              <a:gd name="connsiteX7632" fmla="*/ 5394426 w 6226010"/>
              <a:gd name="connsiteY7632" fmla="*/ 1722951 h 5756219"/>
              <a:gd name="connsiteX7633" fmla="*/ 5348227 w 6226010"/>
              <a:gd name="connsiteY7633" fmla="*/ 1701211 h 5756219"/>
              <a:gd name="connsiteX7634" fmla="*/ 5364532 w 6226010"/>
              <a:gd name="connsiteY7634" fmla="*/ 1687622 h 5756219"/>
              <a:gd name="connsiteX7635" fmla="*/ 5388991 w 6226010"/>
              <a:gd name="connsiteY7635" fmla="*/ 1682187 h 5756219"/>
              <a:gd name="connsiteX7636" fmla="*/ 5418884 w 6226010"/>
              <a:gd name="connsiteY7636" fmla="*/ 1703928 h 5756219"/>
              <a:gd name="connsiteX7637" fmla="*/ 5419903 w 6226010"/>
              <a:gd name="connsiteY7637" fmla="*/ 1709363 h 5756219"/>
              <a:gd name="connsiteX7638" fmla="*/ 5418892 w 6226010"/>
              <a:gd name="connsiteY7638" fmla="*/ 1714756 h 5756219"/>
              <a:gd name="connsiteX7639" fmla="*/ 5413237 w 6226010"/>
              <a:gd name="connsiteY7639" fmla="*/ 1714713 h 5756219"/>
              <a:gd name="connsiteX7640" fmla="*/ 5402579 w 6226010"/>
              <a:gd name="connsiteY7640" fmla="*/ 1720233 h 5756219"/>
              <a:gd name="connsiteX7641" fmla="*/ 5448778 w 6226010"/>
              <a:gd name="connsiteY7641" fmla="*/ 1725668 h 5756219"/>
              <a:gd name="connsiteX7642" fmla="*/ 5448778 w 6226010"/>
              <a:gd name="connsiteY7642" fmla="*/ 1717517 h 5756219"/>
              <a:gd name="connsiteX7643" fmla="*/ 5541176 w 6226010"/>
              <a:gd name="connsiteY7643" fmla="*/ 1595225 h 5756219"/>
              <a:gd name="connsiteX7644" fmla="*/ 5538458 w 6226010"/>
              <a:gd name="connsiteY7644" fmla="*/ 1616965 h 5756219"/>
              <a:gd name="connsiteX7645" fmla="*/ 5565634 w 6226010"/>
              <a:gd name="connsiteY7645" fmla="*/ 1614248 h 5756219"/>
              <a:gd name="connsiteX7646" fmla="*/ 5519435 w 6226010"/>
              <a:gd name="connsiteY7646" fmla="*/ 1663164 h 5756219"/>
              <a:gd name="connsiteX7647" fmla="*/ 5571069 w 6226010"/>
              <a:gd name="connsiteY7647" fmla="*/ 1649576 h 5756219"/>
              <a:gd name="connsiteX7648" fmla="*/ 5538458 w 6226010"/>
              <a:gd name="connsiteY7648" fmla="*/ 1684904 h 5756219"/>
              <a:gd name="connsiteX7649" fmla="*/ 5603680 w 6226010"/>
              <a:gd name="connsiteY7649" fmla="*/ 1671316 h 5756219"/>
              <a:gd name="connsiteX7650" fmla="*/ 5598245 w 6226010"/>
              <a:gd name="connsiteY7650" fmla="*/ 1695775 h 5756219"/>
              <a:gd name="connsiteX7651" fmla="*/ 5668903 w 6226010"/>
              <a:gd name="connsiteY7651" fmla="*/ 1682187 h 5756219"/>
              <a:gd name="connsiteX7652" fmla="*/ 5641727 w 6226010"/>
              <a:gd name="connsiteY7652" fmla="*/ 1714798 h 5756219"/>
              <a:gd name="connsiteX7653" fmla="*/ 5590092 w 6226010"/>
              <a:gd name="connsiteY7653" fmla="*/ 1714798 h 5756219"/>
              <a:gd name="connsiteX7654" fmla="*/ 5630856 w 6226010"/>
              <a:gd name="connsiteY7654" fmla="*/ 1739256 h 5756219"/>
              <a:gd name="connsiteX7655" fmla="*/ 5614551 w 6226010"/>
              <a:gd name="connsiteY7655" fmla="*/ 1747409 h 5756219"/>
              <a:gd name="connsiteX7656" fmla="*/ 5581940 w 6226010"/>
              <a:gd name="connsiteY7656" fmla="*/ 1714798 h 5756219"/>
              <a:gd name="connsiteX7657" fmla="*/ 5584657 w 6226010"/>
              <a:gd name="connsiteY7657" fmla="*/ 1733822 h 5756219"/>
              <a:gd name="connsiteX7658" fmla="*/ 5562916 w 6226010"/>
              <a:gd name="connsiteY7658" fmla="*/ 1728386 h 5756219"/>
              <a:gd name="connsiteX7659" fmla="*/ 5557481 w 6226010"/>
              <a:gd name="connsiteY7659" fmla="*/ 1736540 h 5756219"/>
              <a:gd name="connsiteX7660" fmla="*/ 5568352 w 6226010"/>
              <a:gd name="connsiteY7660" fmla="*/ 1747409 h 5756219"/>
              <a:gd name="connsiteX7661" fmla="*/ 5543893 w 6226010"/>
              <a:gd name="connsiteY7661" fmla="*/ 1758280 h 5756219"/>
              <a:gd name="connsiteX7662" fmla="*/ 5543893 w 6226010"/>
              <a:gd name="connsiteY7662" fmla="*/ 1733822 h 5756219"/>
              <a:gd name="connsiteX7663" fmla="*/ 5524870 w 6226010"/>
              <a:gd name="connsiteY7663" fmla="*/ 1736540 h 5756219"/>
              <a:gd name="connsiteX7664" fmla="*/ 5543893 w 6226010"/>
              <a:gd name="connsiteY7664" fmla="*/ 1717517 h 5756219"/>
              <a:gd name="connsiteX7665" fmla="*/ 5494977 w 6226010"/>
              <a:gd name="connsiteY7665" fmla="*/ 1763715 h 5756219"/>
              <a:gd name="connsiteX7666" fmla="*/ 5524870 w 6226010"/>
              <a:gd name="connsiteY7666" fmla="*/ 1763715 h 5756219"/>
              <a:gd name="connsiteX7667" fmla="*/ 5522153 w 6226010"/>
              <a:gd name="connsiteY7667" fmla="*/ 1780020 h 5756219"/>
              <a:gd name="connsiteX7668" fmla="*/ 5560199 w 6226010"/>
              <a:gd name="connsiteY7668" fmla="*/ 1801761 h 5756219"/>
              <a:gd name="connsiteX7669" fmla="*/ 5584657 w 6226010"/>
              <a:gd name="connsiteY7669" fmla="*/ 1782739 h 5756219"/>
              <a:gd name="connsiteX7670" fmla="*/ 5590092 w 6226010"/>
              <a:gd name="connsiteY7670" fmla="*/ 1796326 h 5756219"/>
              <a:gd name="connsiteX7671" fmla="*/ 5571069 w 6226010"/>
              <a:gd name="connsiteY7671" fmla="*/ 1804479 h 5756219"/>
              <a:gd name="connsiteX7672" fmla="*/ 5600963 w 6226010"/>
              <a:gd name="connsiteY7672" fmla="*/ 1818067 h 5756219"/>
              <a:gd name="connsiteX7673" fmla="*/ 5600963 w 6226010"/>
              <a:gd name="connsiteY7673" fmla="*/ 1842525 h 5756219"/>
              <a:gd name="connsiteX7674" fmla="*/ 5565634 w 6226010"/>
              <a:gd name="connsiteY7674" fmla="*/ 1850678 h 5756219"/>
              <a:gd name="connsiteX7675" fmla="*/ 5576504 w 6226010"/>
              <a:gd name="connsiteY7675" fmla="*/ 1820785 h 5756219"/>
              <a:gd name="connsiteX7676" fmla="*/ 5497694 w 6226010"/>
              <a:gd name="connsiteY7676" fmla="*/ 1777303 h 5756219"/>
              <a:gd name="connsiteX7677" fmla="*/ 5497694 w 6226010"/>
              <a:gd name="connsiteY7677" fmla="*/ 1812632 h 5756219"/>
              <a:gd name="connsiteX7678" fmla="*/ 5462366 w 6226010"/>
              <a:gd name="connsiteY7678" fmla="*/ 1777303 h 5756219"/>
              <a:gd name="connsiteX7679" fmla="*/ 5456930 w 6226010"/>
              <a:gd name="connsiteY7679" fmla="*/ 1796326 h 5756219"/>
              <a:gd name="connsiteX7680" fmla="*/ 5448778 w 6226010"/>
              <a:gd name="connsiteY7680" fmla="*/ 1880571 h 5756219"/>
              <a:gd name="connsiteX7681" fmla="*/ 5459648 w 6226010"/>
              <a:gd name="connsiteY7681" fmla="*/ 1877853 h 5756219"/>
              <a:gd name="connsiteX7682" fmla="*/ 5497694 w 6226010"/>
              <a:gd name="connsiteY7682" fmla="*/ 1823502 h 5756219"/>
              <a:gd name="connsiteX7683" fmla="*/ 5497694 w 6226010"/>
              <a:gd name="connsiteY7683" fmla="*/ 1837090 h 5756219"/>
              <a:gd name="connsiteX7684" fmla="*/ 5527588 w 6226010"/>
              <a:gd name="connsiteY7684" fmla="*/ 1831654 h 5756219"/>
              <a:gd name="connsiteX7685" fmla="*/ 5486824 w 6226010"/>
              <a:gd name="connsiteY7685" fmla="*/ 1850678 h 5756219"/>
              <a:gd name="connsiteX7686" fmla="*/ 5484106 w 6226010"/>
              <a:gd name="connsiteY7686" fmla="*/ 1888724 h 5756219"/>
              <a:gd name="connsiteX7687" fmla="*/ 5516717 w 6226010"/>
              <a:gd name="connsiteY7687" fmla="*/ 1872419 h 5756219"/>
              <a:gd name="connsiteX7688" fmla="*/ 5508565 w 6226010"/>
              <a:gd name="connsiteY7688" fmla="*/ 1858830 h 5756219"/>
              <a:gd name="connsiteX7689" fmla="*/ 5524870 w 6226010"/>
              <a:gd name="connsiteY7689" fmla="*/ 1853396 h 5756219"/>
              <a:gd name="connsiteX7690" fmla="*/ 5535741 w 6226010"/>
              <a:gd name="connsiteY7690" fmla="*/ 1869701 h 5756219"/>
              <a:gd name="connsiteX7691" fmla="*/ 5519435 w 6226010"/>
              <a:gd name="connsiteY7691" fmla="*/ 1888724 h 5756219"/>
              <a:gd name="connsiteX7692" fmla="*/ 5489542 w 6226010"/>
              <a:gd name="connsiteY7692" fmla="*/ 1915900 h 5756219"/>
              <a:gd name="connsiteX7693" fmla="*/ 5494977 w 6226010"/>
              <a:gd name="connsiteY7693" fmla="*/ 1918617 h 5756219"/>
              <a:gd name="connsiteX7694" fmla="*/ 5505847 w 6226010"/>
              <a:gd name="connsiteY7694" fmla="*/ 1902312 h 5756219"/>
              <a:gd name="connsiteX7695" fmla="*/ 5503129 w 6226010"/>
              <a:gd name="connsiteY7695" fmla="*/ 1929488 h 5756219"/>
              <a:gd name="connsiteX7696" fmla="*/ 5565634 w 6226010"/>
              <a:gd name="connsiteY7696" fmla="*/ 1924053 h 5756219"/>
              <a:gd name="connsiteX7697" fmla="*/ 5570063 w 6226010"/>
              <a:gd name="connsiteY7697" fmla="*/ 1930696 h 5756219"/>
              <a:gd name="connsiteX7698" fmla="*/ 5560199 w 6226010"/>
              <a:gd name="connsiteY7698" fmla="*/ 1934923 h 5756219"/>
              <a:gd name="connsiteX7699" fmla="*/ 5598245 w 6226010"/>
              <a:gd name="connsiteY7699" fmla="*/ 1951229 h 5756219"/>
              <a:gd name="connsiteX7700" fmla="*/ 5590092 w 6226010"/>
              <a:gd name="connsiteY7700" fmla="*/ 1943076 h 5756219"/>
              <a:gd name="connsiteX7701" fmla="*/ 5609115 w 6226010"/>
              <a:gd name="connsiteY7701" fmla="*/ 1934923 h 5756219"/>
              <a:gd name="connsiteX7702" fmla="*/ 5595357 w 6226010"/>
              <a:gd name="connsiteY7702" fmla="*/ 1936452 h 5756219"/>
              <a:gd name="connsiteX7703" fmla="*/ 5592559 w 6226010"/>
              <a:gd name="connsiteY7703" fmla="*/ 1935668 h 5756219"/>
              <a:gd name="connsiteX7704" fmla="*/ 5600963 w 6226010"/>
              <a:gd name="connsiteY7704" fmla="*/ 1932205 h 5756219"/>
              <a:gd name="connsiteX7705" fmla="*/ 5587375 w 6226010"/>
              <a:gd name="connsiteY7705" fmla="*/ 1921335 h 5756219"/>
              <a:gd name="connsiteX7706" fmla="*/ 5614551 w 6226010"/>
              <a:gd name="connsiteY7706" fmla="*/ 1934923 h 5756219"/>
              <a:gd name="connsiteX7707" fmla="*/ 5628139 w 6226010"/>
              <a:gd name="connsiteY7707" fmla="*/ 1929488 h 5756219"/>
              <a:gd name="connsiteX7708" fmla="*/ 5619986 w 6226010"/>
              <a:gd name="connsiteY7708" fmla="*/ 1940358 h 5756219"/>
              <a:gd name="connsiteX7709" fmla="*/ 5630856 w 6226010"/>
              <a:gd name="connsiteY7709" fmla="*/ 1943076 h 5756219"/>
              <a:gd name="connsiteX7710" fmla="*/ 5633774 w 6226010"/>
              <a:gd name="connsiteY7710" fmla="*/ 1938271 h 5756219"/>
              <a:gd name="connsiteX7711" fmla="*/ 5636886 w 6226010"/>
              <a:gd name="connsiteY7711" fmla="*/ 1948087 h 5756219"/>
              <a:gd name="connsiteX7712" fmla="*/ 5625421 w 6226010"/>
              <a:gd name="connsiteY7712" fmla="*/ 1970252 h 5756219"/>
              <a:gd name="connsiteX7713" fmla="*/ 5663467 w 6226010"/>
              <a:gd name="connsiteY7713" fmla="*/ 1975687 h 5756219"/>
              <a:gd name="connsiteX7714" fmla="*/ 5687926 w 6226010"/>
              <a:gd name="connsiteY7714" fmla="*/ 1943076 h 5756219"/>
              <a:gd name="connsiteX7715" fmla="*/ 5639009 w 6226010"/>
              <a:gd name="connsiteY7715" fmla="*/ 1945793 h 5756219"/>
              <a:gd name="connsiteX7716" fmla="*/ 5663467 w 6226010"/>
              <a:gd name="connsiteY7716" fmla="*/ 1940358 h 5756219"/>
              <a:gd name="connsiteX7717" fmla="*/ 5651578 w 6226010"/>
              <a:gd name="connsiteY7717" fmla="*/ 1933904 h 5756219"/>
              <a:gd name="connsiteX7718" fmla="*/ 5634240 w 6226010"/>
              <a:gd name="connsiteY7718" fmla="*/ 1937503 h 5756219"/>
              <a:gd name="connsiteX7719" fmla="*/ 5636631 w 6226010"/>
              <a:gd name="connsiteY7719" fmla="*/ 1933565 h 5756219"/>
              <a:gd name="connsiteX7720" fmla="*/ 5636291 w 6226010"/>
              <a:gd name="connsiteY7720" fmla="*/ 1924053 h 5756219"/>
              <a:gd name="connsiteX7721" fmla="*/ 5645803 w 6226010"/>
              <a:gd name="connsiteY7721" fmla="*/ 1919297 h 5756219"/>
              <a:gd name="connsiteX7722" fmla="*/ 5648691 w 6226010"/>
              <a:gd name="connsiteY7722" fmla="*/ 1919090 h 5756219"/>
              <a:gd name="connsiteX7723" fmla="*/ 5654975 w 6226010"/>
              <a:gd name="connsiteY7723" fmla="*/ 1932206 h 5756219"/>
              <a:gd name="connsiteX7724" fmla="*/ 5677055 w 6226010"/>
              <a:gd name="connsiteY7724" fmla="*/ 1932205 h 5756219"/>
              <a:gd name="connsiteX7725" fmla="*/ 5671280 w 6226010"/>
              <a:gd name="connsiteY7725" fmla="*/ 1913862 h 5756219"/>
              <a:gd name="connsiteX7726" fmla="*/ 5670736 w 6226010"/>
              <a:gd name="connsiteY7726" fmla="*/ 1913753 h 5756219"/>
              <a:gd name="connsiteX7727" fmla="*/ 5674879 w 6226010"/>
              <a:gd name="connsiteY7727" fmla="*/ 1908899 h 5756219"/>
              <a:gd name="connsiteX7728" fmla="*/ 5677055 w 6226010"/>
              <a:gd name="connsiteY7728" fmla="*/ 1911484 h 5756219"/>
              <a:gd name="connsiteX7729" fmla="*/ 5682491 w 6226010"/>
              <a:gd name="connsiteY7729" fmla="*/ 1915900 h 5756219"/>
              <a:gd name="connsiteX7730" fmla="*/ 5706949 w 6226010"/>
              <a:gd name="connsiteY7730" fmla="*/ 1907747 h 5756219"/>
              <a:gd name="connsiteX7731" fmla="*/ 5701514 w 6226010"/>
              <a:gd name="connsiteY7731" fmla="*/ 1915900 h 5756219"/>
              <a:gd name="connsiteX7732" fmla="*/ 5717819 w 6226010"/>
              <a:gd name="connsiteY7732" fmla="*/ 1902312 h 5756219"/>
              <a:gd name="connsiteX7733" fmla="*/ 5685335 w 6226010"/>
              <a:gd name="connsiteY7733" fmla="*/ 1898108 h 5756219"/>
              <a:gd name="connsiteX7734" fmla="*/ 5684904 w 6226010"/>
              <a:gd name="connsiteY7734" fmla="*/ 1898326 h 5756219"/>
              <a:gd name="connsiteX7735" fmla="*/ 5698796 w 6226010"/>
              <a:gd name="connsiteY7735" fmla="*/ 1886006 h 5756219"/>
              <a:gd name="connsiteX7736" fmla="*/ 5576504 w 6226010"/>
              <a:gd name="connsiteY7736" fmla="*/ 1913182 h 5756219"/>
              <a:gd name="connsiteX7737" fmla="*/ 5538458 w 6226010"/>
              <a:gd name="connsiteY7737" fmla="*/ 1875136 h 5756219"/>
              <a:gd name="connsiteX7738" fmla="*/ 5568352 w 6226010"/>
              <a:gd name="connsiteY7738" fmla="*/ 1864265 h 5756219"/>
              <a:gd name="connsiteX7739" fmla="*/ 5573787 w 6226010"/>
              <a:gd name="connsiteY7739" fmla="*/ 1877853 h 5756219"/>
              <a:gd name="connsiteX7740" fmla="*/ 5622703 w 6226010"/>
              <a:gd name="connsiteY7740" fmla="*/ 1850678 h 5756219"/>
              <a:gd name="connsiteX7741" fmla="*/ 5603680 w 6226010"/>
              <a:gd name="connsiteY7741" fmla="*/ 1864265 h 5756219"/>
              <a:gd name="connsiteX7742" fmla="*/ 5606398 w 6226010"/>
              <a:gd name="connsiteY7742" fmla="*/ 1834372 h 5756219"/>
              <a:gd name="connsiteX7743" fmla="*/ 5644444 w 6226010"/>
              <a:gd name="connsiteY7743" fmla="*/ 1845242 h 5756219"/>
              <a:gd name="connsiteX7744" fmla="*/ 5663467 w 6226010"/>
              <a:gd name="connsiteY7744" fmla="*/ 1796326 h 5756219"/>
              <a:gd name="connsiteX7745" fmla="*/ 5677055 w 6226010"/>
              <a:gd name="connsiteY7745" fmla="*/ 1812632 h 5756219"/>
              <a:gd name="connsiteX7746" fmla="*/ 5715102 w 6226010"/>
              <a:gd name="connsiteY7746" fmla="*/ 1801761 h 5756219"/>
              <a:gd name="connsiteX7747" fmla="*/ 5712384 w 6226010"/>
              <a:gd name="connsiteY7747" fmla="*/ 1828938 h 5756219"/>
              <a:gd name="connsiteX7748" fmla="*/ 5701514 w 6226010"/>
              <a:gd name="connsiteY7748" fmla="*/ 1834372 h 5756219"/>
              <a:gd name="connsiteX7749" fmla="*/ 5708308 w 6226010"/>
              <a:gd name="connsiteY7749" fmla="*/ 1842525 h 5756219"/>
              <a:gd name="connsiteX7750" fmla="*/ 5711648 w 6226010"/>
              <a:gd name="connsiteY7750" fmla="*/ 1846534 h 5756219"/>
              <a:gd name="connsiteX7751" fmla="*/ 5706949 w 6226010"/>
              <a:gd name="connsiteY7751" fmla="*/ 1847961 h 5756219"/>
              <a:gd name="connsiteX7752" fmla="*/ 5712384 w 6226010"/>
              <a:gd name="connsiteY7752" fmla="*/ 1861548 h 5756219"/>
              <a:gd name="connsiteX7753" fmla="*/ 5693361 w 6226010"/>
              <a:gd name="connsiteY7753" fmla="*/ 1850678 h 5756219"/>
              <a:gd name="connsiteX7754" fmla="*/ 5704231 w 6226010"/>
              <a:gd name="connsiteY7754" fmla="*/ 1875136 h 5756219"/>
              <a:gd name="connsiteX7755" fmla="*/ 5736843 w 6226010"/>
              <a:gd name="connsiteY7755" fmla="*/ 1850678 h 5756219"/>
              <a:gd name="connsiteX7756" fmla="*/ 5726459 w 6226010"/>
              <a:gd name="connsiteY7756" fmla="*/ 1842566 h 5756219"/>
              <a:gd name="connsiteX7757" fmla="*/ 5734125 w 6226010"/>
              <a:gd name="connsiteY7757" fmla="*/ 1837090 h 5756219"/>
              <a:gd name="connsiteX7758" fmla="*/ 5720537 w 6226010"/>
              <a:gd name="connsiteY7758" fmla="*/ 1807196 h 5756219"/>
              <a:gd name="connsiteX7759" fmla="*/ 5728690 w 6226010"/>
              <a:gd name="connsiteY7759" fmla="*/ 1777303 h 5756219"/>
              <a:gd name="connsiteX7760" fmla="*/ 5730680 w 6226010"/>
              <a:gd name="connsiteY7760" fmla="*/ 1777111 h 5756219"/>
              <a:gd name="connsiteX7761" fmla="*/ 5731407 w 6226010"/>
              <a:gd name="connsiteY7761" fmla="*/ 1780020 h 5756219"/>
              <a:gd name="connsiteX7762" fmla="*/ 5761301 w 6226010"/>
              <a:gd name="connsiteY7762" fmla="*/ 1774586 h 5756219"/>
              <a:gd name="connsiteX7763" fmla="*/ 5780324 w 6226010"/>
              <a:gd name="connsiteY7763" fmla="*/ 1788173 h 5756219"/>
              <a:gd name="connsiteX7764" fmla="*/ 5742278 w 6226010"/>
              <a:gd name="connsiteY7764" fmla="*/ 1793609 h 5756219"/>
              <a:gd name="connsiteX7765" fmla="*/ 5753148 w 6226010"/>
              <a:gd name="connsiteY7765" fmla="*/ 1823502 h 5756219"/>
              <a:gd name="connsiteX7766" fmla="*/ 5750431 w 6226010"/>
              <a:gd name="connsiteY7766" fmla="*/ 1807196 h 5756219"/>
              <a:gd name="connsiteX7767" fmla="*/ 5796630 w 6226010"/>
              <a:gd name="connsiteY7767" fmla="*/ 1823502 h 5756219"/>
              <a:gd name="connsiteX7768" fmla="*/ 5834676 w 6226010"/>
              <a:gd name="connsiteY7768" fmla="*/ 1812632 h 5756219"/>
              <a:gd name="connsiteX7769" fmla="*/ 5788435 w 6226010"/>
              <a:gd name="connsiteY7769" fmla="*/ 1796581 h 5756219"/>
              <a:gd name="connsiteX7770" fmla="*/ 5785959 w 6226010"/>
              <a:gd name="connsiteY7770" fmla="*/ 1787730 h 5756219"/>
              <a:gd name="connsiteX7771" fmla="*/ 5786439 w 6226010"/>
              <a:gd name="connsiteY7771" fmla="*/ 1788173 h 5756219"/>
              <a:gd name="connsiteX7772" fmla="*/ 5799347 w 6226010"/>
              <a:gd name="connsiteY7772" fmla="*/ 1788173 h 5756219"/>
              <a:gd name="connsiteX7773" fmla="*/ 5872722 w 6226010"/>
              <a:gd name="connsiteY7773" fmla="*/ 1820785 h 5756219"/>
              <a:gd name="connsiteX7774" fmla="*/ 5899898 w 6226010"/>
              <a:gd name="connsiteY7774" fmla="*/ 1799043 h 5756219"/>
              <a:gd name="connsiteX7775" fmla="*/ 5935227 w 6226010"/>
              <a:gd name="connsiteY7775" fmla="*/ 1812632 h 5756219"/>
              <a:gd name="connsiteX7776" fmla="*/ 5927074 w 6226010"/>
              <a:gd name="connsiteY7776" fmla="*/ 1834372 h 5756219"/>
              <a:gd name="connsiteX7777" fmla="*/ 5946097 w 6226010"/>
              <a:gd name="connsiteY7777" fmla="*/ 1861548 h 5756219"/>
              <a:gd name="connsiteX7778" fmla="*/ 5978708 w 6226010"/>
              <a:gd name="connsiteY7778" fmla="*/ 1839807 h 5756219"/>
              <a:gd name="connsiteX7779" fmla="*/ 5956968 w 6226010"/>
              <a:gd name="connsiteY7779" fmla="*/ 1866984 h 5756219"/>
              <a:gd name="connsiteX7780" fmla="*/ 5929792 w 6226010"/>
              <a:gd name="connsiteY7780" fmla="*/ 1896878 h 5756219"/>
              <a:gd name="connsiteX7781" fmla="*/ 5921639 w 6226010"/>
              <a:gd name="connsiteY7781" fmla="*/ 1883289 h 5756219"/>
              <a:gd name="connsiteX7782" fmla="*/ 5940662 w 6226010"/>
              <a:gd name="connsiteY7782" fmla="*/ 1875136 h 5756219"/>
              <a:gd name="connsiteX7783" fmla="*/ 5927074 w 6226010"/>
              <a:gd name="connsiteY7783" fmla="*/ 1872419 h 5756219"/>
              <a:gd name="connsiteX7784" fmla="*/ 5913486 w 6226010"/>
              <a:gd name="connsiteY7784" fmla="*/ 1837090 h 5756219"/>
              <a:gd name="connsiteX7785" fmla="*/ 5908051 w 6226010"/>
              <a:gd name="connsiteY7785" fmla="*/ 1875136 h 5756219"/>
              <a:gd name="connsiteX7786" fmla="*/ 5872722 w 6226010"/>
              <a:gd name="connsiteY7786" fmla="*/ 1834372 h 5756219"/>
              <a:gd name="connsiteX7787" fmla="*/ 5856417 w 6226010"/>
              <a:gd name="connsiteY7787" fmla="*/ 1856113 h 5756219"/>
              <a:gd name="connsiteX7788" fmla="*/ 5799347 w 6226010"/>
              <a:gd name="connsiteY7788" fmla="*/ 1853396 h 5756219"/>
              <a:gd name="connsiteX7789" fmla="*/ 5807500 w 6226010"/>
              <a:gd name="connsiteY7789" fmla="*/ 1866984 h 5756219"/>
              <a:gd name="connsiteX7790" fmla="*/ 5831959 w 6226010"/>
              <a:gd name="connsiteY7790" fmla="*/ 1853396 h 5756219"/>
              <a:gd name="connsiteX7791" fmla="*/ 5842829 w 6226010"/>
              <a:gd name="connsiteY7791" fmla="*/ 1875136 h 5756219"/>
              <a:gd name="connsiteX7792" fmla="*/ 5859135 w 6226010"/>
              <a:gd name="connsiteY7792" fmla="*/ 1864265 h 5756219"/>
              <a:gd name="connsiteX7793" fmla="*/ 5867287 w 6226010"/>
              <a:gd name="connsiteY7793" fmla="*/ 1875136 h 5756219"/>
              <a:gd name="connsiteX7794" fmla="*/ 5883593 w 6226010"/>
              <a:gd name="connsiteY7794" fmla="*/ 1866984 h 5756219"/>
              <a:gd name="connsiteX7795" fmla="*/ 5880875 w 6226010"/>
              <a:gd name="connsiteY7795" fmla="*/ 1880571 h 5756219"/>
              <a:gd name="connsiteX7796" fmla="*/ 5891746 w 6226010"/>
              <a:gd name="connsiteY7796" fmla="*/ 1883289 h 5756219"/>
              <a:gd name="connsiteX7797" fmla="*/ 5864570 w 6226010"/>
              <a:gd name="connsiteY7797" fmla="*/ 1883289 h 5756219"/>
              <a:gd name="connsiteX7798" fmla="*/ 5872722 w 6226010"/>
              <a:gd name="connsiteY7798" fmla="*/ 1896878 h 5756219"/>
              <a:gd name="connsiteX7799" fmla="*/ 5908051 w 6226010"/>
              <a:gd name="connsiteY7799" fmla="*/ 1877853 h 5756219"/>
              <a:gd name="connsiteX7800" fmla="*/ 5908051 w 6226010"/>
              <a:gd name="connsiteY7800" fmla="*/ 1902312 h 5756219"/>
              <a:gd name="connsiteX7801" fmla="*/ 5927074 w 6226010"/>
              <a:gd name="connsiteY7801" fmla="*/ 1896878 h 5756219"/>
              <a:gd name="connsiteX7802" fmla="*/ 5910769 w 6226010"/>
              <a:gd name="connsiteY7802" fmla="*/ 1929488 h 5756219"/>
              <a:gd name="connsiteX7803" fmla="*/ 5883593 w 6226010"/>
              <a:gd name="connsiteY7803" fmla="*/ 1918617 h 5756219"/>
              <a:gd name="connsiteX7804" fmla="*/ 5894463 w 6226010"/>
              <a:gd name="connsiteY7804" fmla="*/ 1910465 h 5756219"/>
              <a:gd name="connsiteX7805" fmla="*/ 5807500 w 6226010"/>
              <a:gd name="connsiteY7805" fmla="*/ 1869701 h 5756219"/>
              <a:gd name="connsiteX7806" fmla="*/ 5764019 w 6226010"/>
              <a:gd name="connsiteY7806" fmla="*/ 1910465 h 5756219"/>
              <a:gd name="connsiteX7807" fmla="*/ 5821088 w 6226010"/>
              <a:gd name="connsiteY7807" fmla="*/ 1886006 h 5756219"/>
              <a:gd name="connsiteX7808" fmla="*/ 5902616 w 6226010"/>
              <a:gd name="connsiteY7808" fmla="*/ 1940358 h 5756219"/>
              <a:gd name="connsiteX7809" fmla="*/ 5937945 w 6226010"/>
              <a:gd name="connsiteY7809" fmla="*/ 1907747 h 5756219"/>
              <a:gd name="connsiteX7810" fmla="*/ 5913486 w 6226010"/>
              <a:gd name="connsiteY7810" fmla="*/ 1940358 h 5756219"/>
              <a:gd name="connsiteX7811" fmla="*/ 5965121 w 6226010"/>
              <a:gd name="connsiteY7811" fmla="*/ 1921335 h 5756219"/>
              <a:gd name="connsiteX7812" fmla="*/ 5954250 w 6226010"/>
              <a:gd name="connsiteY7812" fmla="*/ 1943076 h 5756219"/>
              <a:gd name="connsiteX7813" fmla="*/ 5937945 w 6226010"/>
              <a:gd name="connsiteY7813" fmla="*/ 1943076 h 5756219"/>
              <a:gd name="connsiteX7814" fmla="*/ 5935227 w 6226010"/>
              <a:gd name="connsiteY7814" fmla="*/ 1962099 h 5756219"/>
              <a:gd name="connsiteX7815" fmla="*/ 5940662 w 6226010"/>
              <a:gd name="connsiteY7815" fmla="*/ 1964817 h 5756219"/>
              <a:gd name="connsiteX7816" fmla="*/ 5978708 w 6226010"/>
              <a:gd name="connsiteY7816" fmla="*/ 1937641 h 5756219"/>
              <a:gd name="connsiteX7817" fmla="*/ 5962403 w 6226010"/>
              <a:gd name="connsiteY7817" fmla="*/ 1962099 h 5756219"/>
              <a:gd name="connsiteX7818" fmla="*/ 6003167 w 6226010"/>
              <a:gd name="connsiteY7818" fmla="*/ 1964817 h 5756219"/>
              <a:gd name="connsiteX7819" fmla="*/ 5992296 w 6226010"/>
              <a:gd name="connsiteY7819" fmla="*/ 2000145 h 5756219"/>
              <a:gd name="connsiteX7820" fmla="*/ 5965121 w 6226010"/>
              <a:gd name="connsiteY7820" fmla="*/ 2002863 h 5756219"/>
              <a:gd name="connsiteX7821" fmla="*/ 5986861 w 6226010"/>
              <a:gd name="connsiteY7821" fmla="*/ 1983840 h 5756219"/>
              <a:gd name="connsiteX7822" fmla="*/ 5902616 w 6226010"/>
              <a:gd name="connsiteY7822" fmla="*/ 1972969 h 5756219"/>
              <a:gd name="connsiteX7823" fmla="*/ 5840111 w 6226010"/>
              <a:gd name="connsiteY7823" fmla="*/ 1943076 h 5756219"/>
              <a:gd name="connsiteX7824" fmla="*/ 5804783 w 6226010"/>
              <a:gd name="connsiteY7824" fmla="*/ 1915900 h 5756219"/>
              <a:gd name="connsiteX7825" fmla="*/ 5834676 w 6226010"/>
              <a:gd name="connsiteY7825" fmla="*/ 1956664 h 5756219"/>
              <a:gd name="connsiteX7826" fmla="*/ 5866608 w 6226010"/>
              <a:gd name="connsiteY7826" fmla="*/ 1986557 h 5756219"/>
              <a:gd name="connsiteX7827" fmla="*/ 5884425 w 6226010"/>
              <a:gd name="connsiteY7827" fmla="*/ 1997315 h 5756219"/>
              <a:gd name="connsiteX7828" fmla="*/ 5872043 w 6226010"/>
              <a:gd name="connsiteY7828" fmla="*/ 1995050 h 5756219"/>
              <a:gd name="connsiteX7829" fmla="*/ 5840111 w 6226010"/>
              <a:gd name="connsiteY7829" fmla="*/ 2000145 h 5756219"/>
              <a:gd name="connsiteX7830" fmla="*/ 5897181 w 6226010"/>
              <a:gd name="connsiteY7830" fmla="*/ 2027321 h 5756219"/>
              <a:gd name="connsiteX7831" fmla="*/ 5918922 w 6226010"/>
              <a:gd name="connsiteY7831" fmla="*/ 2054497 h 5756219"/>
              <a:gd name="connsiteX7832" fmla="*/ 5891746 w 6226010"/>
              <a:gd name="connsiteY7832" fmla="*/ 2049062 h 5756219"/>
              <a:gd name="connsiteX7833" fmla="*/ 5930726 w 6226010"/>
              <a:gd name="connsiteY7833" fmla="*/ 2077343 h 5756219"/>
              <a:gd name="connsiteX7834" fmla="*/ 5935089 w 6226010"/>
              <a:gd name="connsiteY7834" fmla="*/ 2077077 h 5756219"/>
              <a:gd name="connsiteX7835" fmla="*/ 5938284 w 6226010"/>
              <a:gd name="connsiteY7835" fmla="*/ 2088213 h 5756219"/>
              <a:gd name="connsiteX7836" fmla="*/ 5943158 w 6226010"/>
              <a:gd name="connsiteY7836" fmla="*/ 2094167 h 5756219"/>
              <a:gd name="connsiteX7837" fmla="*/ 5938964 w 6226010"/>
              <a:gd name="connsiteY7837" fmla="*/ 2100697 h 5756219"/>
              <a:gd name="connsiteX7838" fmla="*/ 5943380 w 6226010"/>
              <a:gd name="connsiteY7838" fmla="*/ 2125155 h 5756219"/>
              <a:gd name="connsiteX7839" fmla="*/ 5925036 w 6226010"/>
              <a:gd name="connsiteY7839" fmla="*/ 2131269 h 5756219"/>
              <a:gd name="connsiteX7840" fmla="*/ 5913850 w 6226010"/>
              <a:gd name="connsiteY7840" fmla="*/ 2132287 h 5756219"/>
              <a:gd name="connsiteX7841" fmla="*/ 5913614 w 6226010"/>
              <a:gd name="connsiteY7841" fmla="*/ 2130548 h 5756219"/>
              <a:gd name="connsiteX7842" fmla="*/ 5872722 w 6226010"/>
              <a:gd name="connsiteY7842" fmla="*/ 2103415 h 5756219"/>
              <a:gd name="connsiteX7843" fmla="*/ 5871491 w 6226010"/>
              <a:gd name="connsiteY7843" fmla="*/ 2123627 h 5756219"/>
              <a:gd name="connsiteX7844" fmla="*/ 5871782 w 6226010"/>
              <a:gd name="connsiteY7844" fmla="*/ 2124201 h 5756219"/>
              <a:gd name="connsiteX7845" fmla="*/ 5870005 w 6226010"/>
              <a:gd name="connsiteY7845" fmla="*/ 2127873 h 5756219"/>
              <a:gd name="connsiteX7846" fmla="*/ 5835695 w 6226010"/>
              <a:gd name="connsiteY7846" fmla="*/ 2108510 h 5756219"/>
              <a:gd name="connsiteX7847" fmla="*/ 5832067 w 6226010"/>
              <a:gd name="connsiteY7847" fmla="*/ 2107188 h 5756219"/>
              <a:gd name="connsiteX7848" fmla="*/ 5823806 w 6226010"/>
              <a:gd name="connsiteY7848" fmla="*/ 2100697 h 5756219"/>
              <a:gd name="connsiteX7849" fmla="*/ 5824977 w 6226010"/>
              <a:gd name="connsiteY7849" fmla="*/ 2104604 h 5756219"/>
              <a:gd name="connsiteX7850" fmla="*/ 5799347 w 6226010"/>
              <a:gd name="connsiteY7850" fmla="*/ 2095262 h 5756219"/>
              <a:gd name="connsiteX7851" fmla="*/ 5826523 w 6226010"/>
              <a:gd name="connsiteY7851" fmla="*/ 2084391 h 5756219"/>
              <a:gd name="connsiteX7852" fmla="*/ 5802065 w 6226010"/>
              <a:gd name="connsiteY7852" fmla="*/ 2057216 h 5756219"/>
              <a:gd name="connsiteX7853" fmla="*/ 5815653 w 6226010"/>
              <a:gd name="connsiteY7853" fmla="*/ 2051779 h 5756219"/>
              <a:gd name="connsiteX7854" fmla="*/ 5826523 w 6226010"/>
              <a:gd name="connsiteY7854" fmla="*/ 2076238 h 5756219"/>
              <a:gd name="connsiteX7855" fmla="*/ 5845547 w 6226010"/>
              <a:gd name="connsiteY7855" fmla="*/ 2057216 h 5756219"/>
              <a:gd name="connsiteX7856" fmla="*/ 5793912 w 6226010"/>
              <a:gd name="connsiteY7856" fmla="*/ 2051779 h 5756219"/>
              <a:gd name="connsiteX7857" fmla="*/ 5791195 w 6226010"/>
              <a:gd name="connsiteY7857" fmla="*/ 2016451 h 5756219"/>
              <a:gd name="connsiteX7858" fmla="*/ 5766736 w 6226010"/>
              <a:gd name="connsiteY7858" fmla="*/ 2057216 h 5756219"/>
              <a:gd name="connsiteX7859" fmla="*/ 5848264 w 6226010"/>
              <a:gd name="connsiteY7859" fmla="*/ 2141460 h 5756219"/>
              <a:gd name="connsiteX7860" fmla="*/ 5831959 w 6226010"/>
              <a:gd name="connsiteY7860" fmla="*/ 2165919 h 5756219"/>
              <a:gd name="connsiteX7861" fmla="*/ 5842829 w 6226010"/>
              <a:gd name="connsiteY7861" fmla="*/ 2176789 h 5756219"/>
              <a:gd name="connsiteX7862" fmla="*/ 5812935 w 6226010"/>
              <a:gd name="connsiteY7862" fmla="*/ 2157767 h 5756219"/>
              <a:gd name="connsiteX7863" fmla="*/ 5804783 w 6226010"/>
              <a:gd name="connsiteY7863" fmla="*/ 2163202 h 5756219"/>
              <a:gd name="connsiteX7864" fmla="*/ 5815653 w 6226010"/>
              <a:gd name="connsiteY7864" fmla="*/ 2187659 h 5756219"/>
              <a:gd name="connsiteX7865" fmla="*/ 5840111 w 6226010"/>
              <a:gd name="connsiteY7865" fmla="*/ 2193094 h 5756219"/>
              <a:gd name="connsiteX7866" fmla="*/ 5848264 w 6226010"/>
              <a:gd name="connsiteY7866" fmla="*/ 2176789 h 5756219"/>
              <a:gd name="connsiteX7867" fmla="*/ 5859135 w 6226010"/>
              <a:gd name="connsiteY7867" fmla="*/ 2201248 h 5756219"/>
              <a:gd name="connsiteX7868" fmla="*/ 5821088 w 6226010"/>
              <a:gd name="connsiteY7868" fmla="*/ 2195813 h 5756219"/>
              <a:gd name="connsiteX7869" fmla="*/ 5810218 w 6226010"/>
              <a:gd name="connsiteY7869" fmla="*/ 2206683 h 5756219"/>
              <a:gd name="connsiteX7870" fmla="*/ 5848264 w 6226010"/>
              <a:gd name="connsiteY7870" fmla="*/ 2212119 h 5756219"/>
              <a:gd name="connsiteX7871" fmla="*/ 5872722 w 6226010"/>
              <a:gd name="connsiteY7871" fmla="*/ 2184943 h 5756219"/>
              <a:gd name="connsiteX7872" fmla="*/ 5878158 w 6226010"/>
              <a:gd name="connsiteY7872" fmla="*/ 2203965 h 5756219"/>
              <a:gd name="connsiteX7873" fmla="*/ 5962403 w 6226010"/>
              <a:gd name="connsiteY7873" fmla="*/ 2233858 h 5756219"/>
              <a:gd name="connsiteX7874" fmla="*/ 5992296 w 6226010"/>
              <a:gd name="connsiteY7874" fmla="*/ 2225705 h 5756219"/>
              <a:gd name="connsiteX7875" fmla="*/ 5956968 w 6226010"/>
              <a:gd name="connsiteY7875" fmla="*/ 2252882 h 5756219"/>
              <a:gd name="connsiteX7876" fmla="*/ 5878158 w 6226010"/>
              <a:gd name="connsiteY7876" fmla="*/ 2212119 h 5756219"/>
              <a:gd name="connsiteX7877" fmla="*/ 5872722 w 6226010"/>
              <a:gd name="connsiteY7877" fmla="*/ 2236577 h 5756219"/>
              <a:gd name="connsiteX7878" fmla="*/ 5815653 w 6226010"/>
              <a:gd name="connsiteY7878" fmla="*/ 2222988 h 5756219"/>
              <a:gd name="connsiteX7879" fmla="*/ 5848264 w 6226010"/>
              <a:gd name="connsiteY7879" fmla="*/ 2252882 h 5756219"/>
              <a:gd name="connsiteX7880" fmla="*/ 5810218 w 6226010"/>
              <a:gd name="connsiteY7880" fmla="*/ 2258317 h 5756219"/>
              <a:gd name="connsiteX7881" fmla="*/ 5804783 w 6226010"/>
              <a:gd name="connsiteY7881" fmla="*/ 2217554 h 5756219"/>
              <a:gd name="connsiteX7882" fmla="*/ 5796672 w 6226010"/>
              <a:gd name="connsiteY7882" fmla="*/ 2214878 h 5756219"/>
              <a:gd name="connsiteX7883" fmla="*/ 5789604 w 6226010"/>
              <a:gd name="connsiteY7883" fmla="*/ 2218203 h 5756219"/>
              <a:gd name="connsiteX7884" fmla="*/ 5784401 w 6226010"/>
              <a:gd name="connsiteY7884" fmla="*/ 2211438 h 5756219"/>
              <a:gd name="connsiteX7885" fmla="*/ 5777607 w 6226010"/>
              <a:gd name="connsiteY7885" fmla="*/ 2206683 h 5756219"/>
              <a:gd name="connsiteX7886" fmla="*/ 5671620 w 6226010"/>
              <a:gd name="connsiteY7886" fmla="*/ 2152332 h 5756219"/>
              <a:gd name="connsiteX7887" fmla="*/ 5705250 w 6226010"/>
              <a:gd name="connsiteY7887" fmla="*/ 2178149 h 5756219"/>
              <a:gd name="connsiteX7888" fmla="*/ 5712931 w 6226010"/>
              <a:gd name="connsiteY7888" fmla="*/ 2180444 h 5756219"/>
              <a:gd name="connsiteX7889" fmla="*/ 5711110 w 6226010"/>
              <a:gd name="connsiteY7889" fmla="*/ 2182692 h 5756219"/>
              <a:gd name="connsiteX7890" fmla="*/ 5698796 w 6226010"/>
              <a:gd name="connsiteY7890" fmla="*/ 2187659 h 5756219"/>
              <a:gd name="connsiteX7891" fmla="*/ 5731407 w 6226010"/>
              <a:gd name="connsiteY7891" fmla="*/ 2187659 h 5756219"/>
              <a:gd name="connsiteX7892" fmla="*/ 5736843 w 6226010"/>
              <a:gd name="connsiteY7892" fmla="*/ 2206683 h 5756219"/>
              <a:gd name="connsiteX7893" fmla="*/ 5712384 w 6226010"/>
              <a:gd name="connsiteY7893" fmla="*/ 2214835 h 5756219"/>
              <a:gd name="connsiteX7894" fmla="*/ 5742278 w 6226010"/>
              <a:gd name="connsiteY7894" fmla="*/ 2236577 h 5756219"/>
              <a:gd name="connsiteX7895" fmla="*/ 5717819 w 6226010"/>
              <a:gd name="connsiteY7895" fmla="*/ 2222988 h 5756219"/>
              <a:gd name="connsiteX7896" fmla="*/ 5747713 w 6226010"/>
              <a:gd name="connsiteY7896" fmla="*/ 2255600 h 5756219"/>
              <a:gd name="connsiteX7897" fmla="*/ 5785759 w 6226010"/>
              <a:gd name="connsiteY7897" fmla="*/ 2288210 h 5756219"/>
              <a:gd name="connsiteX7898" fmla="*/ 5761301 w 6226010"/>
              <a:gd name="connsiteY7898" fmla="*/ 2285492 h 5756219"/>
              <a:gd name="connsiteX7899" fmla="*/ 5769454 w 6226010"/>
              <a:gd name="connsiteY7899" fmla="*/ 2304516 h 5756219"/>
              <a:gd name="connsiteX7900" fmla="*/ 5742278 w 6226010"/>
              <a:gd name="connsiteY7900" fmla="*/ 2299081 h 5756219"/>
              <a:gd name="connsiteX7901" fmla="*/ 5753148 w 6226010"/>
              <a:gd name="connsiteY7901" fmla="*/ 2280058 h 5756219"/>
              <a:gd name="connsiteX7902" fmla="*/ 5717819 w 6226010"/>
              <a:gd name="connsiteY7902" fmla="*/ 2263752 h 5756219"/>
              <a:gd name="connsiteX7903" fmla="*/ 5736843 w 6226010"/>
              <a:gd name="connsiteY7903" fmla="*/ 2285492 h 5756219"/>
              <a:gd name="connsiteX7904" fmla="*/ 5709667 w 6226010"/>
              <a:gd name="connsiteY7904" fmla="*/ 2282776 h 5756219"/>
              <a:gd name="connsiteX7905" fmla="*/ 5701514 w 6226010"/>
              <a:gd name="connsiteY7905" fmla="*/ 2239293 h 5756219"/>
              <a:gd name="connsiteX7906" fmla="*/ 5701514 w 6226010"/>
              <a:gd name="connsiteY7906" fmla="*/ 2263752 h 5756219"/>
              <a:gd name="connsiteX7907" fmla="*/ 5681472 w 6226010"/>
              <a:gd name="connsiteY7907" fmla="*/ 2258996 h 5756219"/>
              <a:gd name="connsiteX7908" fmla="*/ 5680650 w 6226010"/>
              <a:gd name="connsiteY7908" fmla="*/ 2258215 h 5756219"/>
              <a:gd name="connsiteX7909" fmla="*/ 5682491 w 6226010"/>
              <a:gd name="connsiteY7909" fmla="*/ 2255600 h 5756219"/>
              <a:gd name="connsiteX7910" fmla="*/ 5665845 w 6226010"/>
              <a:gd name="connsiteY7910" fmla="*/ 2238955 h 5756219"/>
              <a:gd name="connsiteX7911" fmla="*/ 5658898 w 6226010"/>
              <a:gd name="connsiteY7911" fmla="*/ 2237070 h 5756219"/>
              <a:gd name="connsiteX7912" fmla="*/ 5656503 w 6226010"/>
              <a:gd name="connsiteY7912" fmla="*/ 2230208 h 5756219"/>
              <a:gd name="connsiteX7913" fmla="*/ 5650786 w 6226010"/>
              <a:gd name="connsiteY7913" fmla="*/ 2224800 h 5756219"/>
              <a:gd name="connsiteX7914" fmla="*/ 5652597 w 6226010"/>
              <a:gd name="connsiteY7914" fmla="*/ 2222988 h 5756219"/>
              <a:gd name="connsiteX7915" fmla="*/ 5674338 w 6226010"/>
              <a:gd name="connsiteY7915" fmla="*/ 2225705 h 5756219"/>
              <a:gd name="connsiteX7916" fmla="*/ 5671620 w 6226010"/>
              <a:gd name="connsiteY7916" fmla="*/ 2209400 h 5756219"/>
              <a:gd name="connsiteX7917" fmla="*/ 5651705 w 6226010"/>
              <a:gd name="connsiteY7917" fmla="*/ 2215176 h 5756219"/>
              <a:gd name="connsiteX7918" fmla="*/ 5639375 w 6226010"/>
              <a:gd name="connsiteY7918" fmla="*/ 2214956 h 5756219"/>
              <a:gd name="connsiteX7919" fmla="*/ 5620020 w 6226010"/>
              <a:gd name="connsiteY7919" fmla="*/ 2202711 h 5756219"/>
              <a:gd name="connsiteX7920" fmla="*/ 5619986 w 6226010"/>
              <a:gd name="connsiteY7920" fmla="*/ 2187659 h 5756219"/>
              <a:gd name="connsiteX7921" fmla="*/ 5630856 w 6226010"/>
              <a:gd name="connsiteY7921" fmla="*/ 2201248 h 5756219"/>
              <a:gd name="connsiteX7922" fmla="*/ 5617268 w 6226010"/>
              <a:gd name="connsiteY7922" fmla="*/ 2149613 h 5756219"/>
              <a:gd name="connsiteX7923" fmla="*/ 5595528 w 6226010"/>
              <a:gd name="connsiteY7923" fmla="*/ 2195813 h 5756219"/>
              <a:gd name="connsiteX7924" fmla="*/ 5599603 w 6226010"/>
              <a:gd name="connsiteY7924" fmla="*/ 2203018 h 5756219"/>
              <a:gd name="connsiteX7925" fmla="*/ 5597905 w 6226010"/>
              <a:gd name="connsiteY7925" fmla="*/ 2204305 h 5756219"/>
              <a:gd name="connsiteX7926" fmla="*/ 5584657 w 6226010"/>
              <a:gd name="connsiteY7926" fmla="*/ 2206683 h 5756219"/>
              <a:gd name="connsiteX7927" fmla="*/ 5589901 w 6226010"/>
              <a:gd name="connsiteY7927" fmla="*/ 2192687 h 5756219"/>
              <a:gd name="connsiteX7928" fmla="*/ 5590092 w 6226010"/>
              <a:gd name="connsiteY7928" fmla="*/ 2193094 h 5756219"/>
              <a:gd name="connsiteX7929" fmla="*/ 5600963 w 6226010"/>
              <a:gd name="connsiteY7929" fmla="*/ 2182224 h 5756219"/>
              <a:gd name="connsiteX7930" fmla="*/ 5590092 w 6226010"/>
              <a:gd name="connsiteY7930" fmla="*/ 2167618 h 5756219"/>
              <a:gd name="connsiteX7931" fmla="*/ 5589448 w 6226010"/>
              <a:gd name="connsiteY7931" fmla="*/ 2167744 h 5756219"/>
              <a:gd name="connsiteX7932" fmla="*/ 5582507 w 6226010"/>
              <a:gd name="connsiteY7932" fmla="*/ 2154466 h 5756219"/>
              <a:gd name="connsiteX7933" fmla="*/ 5584997 w 6226010"/>
              <a:gd name="connsiteY7933" fmla="*/ 2153011 h 5756219"/>
              <a:gd name="connsiteX7934" fmla="*/ 5592810 w 6226010"/>
              <a:gd name="connsiteY7934" fmla="*/ 2136025 h 5756219"/>
              <a:gd name="connsiteX7935" fmla="*/ 5570199 w 6226010"/>
              <a:gd name="connsiteY7935" fmla="*/ 2145447 h 5756219"/>
              <a:gd name="connsiteX7936" fmla="*/ 5562916 w 6226010"/>
              <a:gd name="connsiteY7936" fmla="*/ 2141460 h 5756219"/>
              <a:gd name="connsiteX7937" fmla="*/ 5563256 w 6226010"/>
              <a:gd name="connsiteY7937" fmla="*/ 2146897 h 5756219"/>
              <a:gd name="connsiteX7938" fmla="*/ 5563790 w 6226010"/>
              <a:gd name="connsiteY7938" fmla="*/ 2148117 h 5756219"/>
              <a:gd name="connsiteX7939" fmla="*/ 5560199 w 6226010"/>
              <a:gd name="connsiteY7939" fmla="*/ 2149613 h 5756219"/>
              <a:gd name="connsiteX7940" fmla="*/ 5560275 w 6226010"/>
              <a:gd name="connsiteY7940" fmla="*/ 2151438 h 5756219"/>
              <a:gd name="connsiteX7941" fmla="*/ 5549329 w 6226010"/>
              <a:gd name="connsiteY7941" fmla="*/ 2149613 h 5756219"/>
              <a:gd name="connsiteX7942" fmla="*/ 5543893 w 6226010"/>
              <a:gd name="connsiteY7942" fmla="*/ 2174071 h 5756219"/>
              <a:gd name="connsiteX7943" fmla="*/ 5560199 w 6226010"/>
              <a:gd name="connsiteY7943" fmla="*/ 2174071 h 5756219"/>
              <a:gd name="connsiteX7944" fmla="*/ 5568352 w 6226010"/>
              <a:gd name="connsiteY7944" fmla="*/ 2236577 h 5756219"/>
              <a:gd name="connsiteX7945" fmla="*/ 5535741 w 6226010"/>
              <a:gd name="connsiteY7945" fmla="*/ 2168636 h 5756219"/>
              <a:gd name="connsiteX7946" fmla="*/ 5519435 w 6226010"/>
              <a:gd name="connsiteY7946" fmla="*/ 2176789 h 5756219"/>
              <a:gd name="connsiteX7947" fmla="*/ 5511282 w 6226010"/>
              <a:gd name="connsiteY7947" fmla="*/ 2160484 h 5756219"/>
              <a:gd name="connsiteX7948" fmla="*/ 5527588 w 6226010"/>
              <a:gd name="connsiteY7948" fmla="*/ 2160484 h 5756219"/>
              <a:gd name="connsiteX7949" fmla="*/ 5508565 w 6226010"/>
              <a:gd name="connsiteY7949" fmla="*/ 2157767 h 5756219"/>
              <a:gd name="connsiteX7950" fmla="*/ 5504149 w 6226010"/>
              <a:gd name="connsiteY7950" fmla="*/ 2103415 h 5756219"/>
              <a:gd name="connsiteX7951" fmla="*/ 5498656 w 6226010"/>
              <a:gd name="connsiteY7951" fmla="*/ 2096031 h 5756219"/>
              <a:gd name="connsiteX7952" fmla="*/ 5497694 w 6226010"/>
              <a:gd name="connsiteY7952" fmla="*/ 2078956 h 5756219"/>
              <a:gd name="connsiteX7953" fmla="*/ 5483467 w 6226010"/>
              <a:gd name="connsiteY7953" fmla="*/ 2077375 h 5756219"/>
              <a:gd name="connsiteX7954" fmla="*/ 5465083 w 6226010"/>
              <a:gd name="connsiteY7954" fmla="*/ 2065368 h 5756219"/>
              <a:gd name="connsiteX7955" fmla="*/ 5475954 w 6226010"/>
              <a:gd name="connsiteY7955" fmla="*/ 2087109 h 5756219"/>
              <a:gd name="connsiteX7956" fmla="*/ 5474196 w 6226010"/>
              <a:gd name="connsiteY7956" fmla="*/ 2094432 h 5756219"/>
              <a:gd name="connsiteX7957" fmla="*/ 5473236 w 6226010"/>
              <a:gd name="connsiteY7957" fmla="*/ 2095262 h 5756219"/>
              <a:gd name="connsiteX7958" fmla="*/ 5473798 w 6226010"/>
              <a:gd name="connsiteY7958" fmla="*/ 2096090 h 5756219"/>
              <a:gd name="connsiteX7959" fmla="*/ 5471877 w 6226010"/>
              <a:gd name="connsiteY7959" fmla="*/ 2104095 h 5756219"/>
              <a:gd name="connsiteX7960" fmla="*/ 5475954 w 6226010"/>
              <a:gd name="connsiteY7960" fmla="*/ 2117003 h 5756219"/>
              <a:gd name="connsiteX7961" fmla="*/ 5440625 w 6226010"/>
              <a:gd name="connsiteY7961" fmla="*/ 2136025 h 5756219"/>
              <a:gd name="connsiteX7962" fmla="*/ 5462366 w 6226010"/>
              <a:gd name="connsiteY7962" fmla="*/ 2108850 h 5756219"/>
              <a:gd name="connsiteX7963" fmla="*/ 5448778 w 6226010"/>
              <a:gd name="connsiteY7963" fmla="*/ 2095262 h 5756219"/>
              <a:gd name="connsiteX7964" fmla="*/ 5459648 w 6226010"/>
              <a:gd name="connsiteY7964" fmla="*/ 2087109 h 5756219"/>
              <a:gd name="connsiteX7965" fmla="*/ 5421602 w 6226010"/>
              <a:gd name="connsiteY7965" fmla="*/ 2092544 h 5756219"/>
              <a:gd name="connsiteX7966" fmla="*/ 5440625 w 6226010"/>
              <a:gd name="connsiteY7966" fmla="*/ 2114285 h 5756219"/>
              <a:gd name="connsiteX7967" fmla="*/ 5391708 w 6226010"/>
              <a:gd name="connsiteY7967" fmla="*/ 2117003 h 5756219"/>
              <a:gd name="connsiteX7968" fmla="*/ 5410731 w 6226010"/>
              <a:gd name="connsiteY7968" fmla="*/ 2103415 h 5756219"/>
              <a:gd name="connsiteX7969" fmla="*/ 5405296 w 6226010"/>
              <a:gd name="connsiteY7969" fmla="*/ 2092544 h 5756219"/>
              <a:gd name="connsiteX7970" fmla="*/ 5380838 w 6226010"/>
              <a:gd name="connsiteY7970" fmla="*/ 2097980 h 5756219"/>
              <a:gd name="connsiteX7971" fmla="*/ 5402579 w 6226010"/>
              <a:gd name="connsiteY7971" fmla="*/ 2070804 h 5756219"/>
              <a:gd name="connsiteX7972" fmla="*/ 5408014 w 6226010"/>
              <a:gd name="connsiteY7972" fmla="*/ 2084391 h 5756219"/>
              <a:gd name="connsiteX7973" fmla="*/ 5451495 w 6226010"/>
              <a:gd name="connsiteY7973" fmla="*/ 2051779 h 5756219"/>
              <a:gd name="connsiteX7974" fmla="*/ 5440200 w 6226010"/>
              <a:gd name="connsiteY7974" fmla="*/ 2046302 h 5756219"/>
              <a:gd name="connsiteX7975" fmla="*/ 5429537 w 6226010"/>
              <a:gd name="connsiteY7975" fmla="*/ 2041950 h 5756219"/>
              <a:gd name="connsiteX7976" fmla="*/ 5420583 w 6226010"/>
              <a:gd name="connsiteY7976" fmla="*/ 2036833 h 5756219"/>
              <a:gd name="connsiteX7977" fmla="*/ 5410731 w 6226010"/>
              <a:gd name="connsiteY7977" fmla="*/ 2021886 h 5756219"/>
              <a:gd name="connsiteX7978" fmla="*/ 5435190 w 6226010"/>
              <a:gd name="connsiteY7978" fmla="*/ 1994710 h 5756219"/>
              <a:gd name="connsiteX7979" fmla="*/ 5440625 w 6226010"/>
              <a:gd name="connsiteY7979" fmla="*/ 1953946 h 5756219"/>
              <a:gd name="connsiteX7980" fmla="*/ 5413449 w 6226010"/>
              <a:gd name="connsiteY7980" fmla="*/ 1959381 h 5756219"/>
              <a:gd name="connsiteX7981" fmla="*/ 5410731 w 6226010"/>
              <a:gd name="connsiteY7981" fmla="*/ 1994710 h 5756219"/>
              <a:gd name="connsiteX7982" fmla="*/ 5405296 w 6226010"/>
              <a:gd name="connsiteY7982" fmla="*/ 2019168 h 5756219"/>
              <a:gd name="connsiteX7983" fmla="*/ 5394426 w 6226010"/>
              <a:gd name="connsiteY7983" fmla="*/ 1997428 h 5756219"/>
              <a:gd name="connsiteX7984" fmla="*/ 5318333 w 6226010"/>
              <a:gd name="connsiteY7984" fmla="*/ 2008298 h 5756219"/>
              <a:gd name="connsiteX7985" fmla="*/ 5274852 w 6226010"/>
              <a:gd name="connsiteY7985" fmla="*/ 2021886 h 5756219"/>
              <a:gd name="connsiteX7986" fmla="*/ 5319735 w 6226010"/>
              <a:gd name="connsiteY7986" fmla="*/ 2018022 h 5756219"/>
              <a:gd name="connsiteX7987" fmla="*/ 5323565 w 6226010"/>
              <a:gd name="connsiteY7987" fmla="*/ 2018768 h 5756219"/>
              <a:gd name="connsiteX7988" fmla="*/ 5321051 w 6226010"/>
              <a:gd name="connsiteY7988" fmla="*/ 2020528 h 5756219"/>
              <a:gd name="connsiteX7989" fmla="*/ 5307463 w 6226010"/>
              <a:gd name="connsiteY7989" fmla="*/ 2030039 h 5756219"/>
              <a:gd name="connsiteX7990" fmla="*/ 5378120 w 6226010"/>
              <a:gd name="connsiteY7990" fmla="*/ 2108850 h 5756219"/>
              <a:gd name="connsiteX7991" fmla="*/ 5372685 w 6226010"/>
              <a:gd name="connsiteY7991" fmla="*/ 2122438 h 5756219"/>
              <a:gd name="connsiteX7992" fmla="*/ 5408014 w 6226010"/>
              <a:gd name="connsiteY7992" fmla="*/ 2149613 h 5756219"/>
              <a:gd name="connsiteX7993" fmla="*/ 5394426 w 6226010"/>
              <a:gd name="connsiteY7993" fmla="*/ 2138743 h 5756219"/>
              <a:gd name="connsiteX7994" fmla="*/ 5427037 w 6226010"/>
              <a:gd name="connsiteY7994" fmla="*/ 2160484 h 5756219"/>
              <a:gd name="connsiteX7995" fmla="*/ 5429755 w 6226010"/>
              <a:gd name="connsiteY7995" fmla="*/ 2146895 h 5756219"/>
              <a:gd name="connsiteX7996" fmla="*/ 5448778 w 6226010"/>
              <a:gd name="connsiteY7996" fmla="*/ 2160484 h 5756219"/>
              <a:gd name="connsiteX7997" fmla="*/ 5410731 w 6226010"/>
              <a:gd name="connsiteY7997" fmla="*/ 2171354 h 5756219"/>
              <a:gd name="connsiteX7998" fmla="*/ 5459648 w 6226010"/>
              <a:gd name="connsiteY7998" fmla="*/ 2184943 h 5756219"/>
              <a:gd name="connsiteX7999" fmla="*/ 5435190 w 6226010"/>
              <a:gd name="connsiteY7999" fmla="*/ 2190378 h 5756219"/>
              <a:gd name="connsiteX8000" fmla="*/ 5462366 w 6226010"/>
              <a:gd name="connsiteY8000" fmla="*/ 2209400 h 5756219"/>
              <a:gd name="connsiteX8001" fmla="*/ 5432472 w 6226010"/>
              <a:gd name="connsiteY8001" fmla="*/ 2206683 h 5756219"/>
              <a:gd name="connsiteX8002" fmla="*/ 5427037 w 6226010"/>
              <a:gd name="connsiteY8002" fmla="*/ 2187659 h 5756219"/>
              <a:gd name="connsiteX8003" fmla="*/ 5410731 w 6226010"/>
              <a:gd name="connsiteY8003" fmla="*/ 2206683 h 5756219"/>
              <a:gd name="connsiteX8004" fmla="*/ 5375403 w 6226010"/>
              <a:gd name="connsiteY8004" fmla="*/ 2187659 h 5756219"/>
              <a:gd name="connsiteX8005" fmla="*/ 5388991 w 6226010"/>
              <a:gd name="connsiteY8005" fmla="*/ 2163202 h 5756219"/>
              <a:gd name="connsiteX8006" fmla="*/ 5388991 w 6226010"/>
              <a:gd name="connsiteY8006" fmla="*/ 2174071 h 5756219"/>
              <a:gd name="connsiteX8007" fmla="*/ 5337356 w 6226010"/>
              <a:gd name="connsiteY8007" fmla="*/ 2168636 h 5756219"/>
              <a:gd name="connsiteX8008" fmla="*/ 5330944 w 6226010"/>
              <a:gd name="connsiteY8008" fmla="*/ 2154496 h 5756219"/>
              <a:gd name="connsiteX8009" fmla="*/ 5330056 w 6226010"/>
              <a:gd name="connsiteY8009" fmla="*/ 2153867 h 5756219"/>
              <a:gd name="connsiteX8010" fmla="*/ 5337356 w 6226010"/>
              <a:gd name="connsiteY8010" fmla="*/ 2157767 h 5756219"/>
              <a:gd name="connsiteX8011" fmla="*/ 5364532 w 6226010"/>
              <a:gd name="connsiteY8011" fmla="*/ 2157767 h 5756219"/>
              <a:gd name="connsiteX8012" fmla="*/ 5345509 w 6226010"/>
              <a:gd name="connsiteY8012" fmla="*/ 2122438 h 5756219"/>
              <a:gd name="connsiteX8013" fmla="*/ 5307463 w 6226010"/>
              <a:gd name="connsiteY8013" fmla="*/ 2130590 h 5756219"/>
              <a:gd name="connsiteX8014" fmla="*/ 5323768 w 6226010"/>
              <a:gd name="connsiteY8014" fmla="*/ 2125155 h 5756219"/>
              <a:gd name="connsiteX8015" fmla="*/ 5310180 w 6226010"/>
              <a:gd name="connsiteY8015" fmla="*/ 2111567 h 5756219"/>
              <a:gd name="connsiteX8016" fmla="*/ 5285722 w 6226010"/>
              <a:gd name="connsiteY8016" fmla="*/ 2133307 h 5756219"/>
              <a:gd name="connsiteX8017" fmla="*/ 5312558 w 6226010"/>
              <a:gd name="connsiteY8017" fmla="*/ 2144518 h 5756219"/>
              <a:gd name="connsiteX8018" fmla="*/ 5316814 w 6226010"/>
              <a:gd name="connsiteY8018" fmla="*/ 2146792 h 5756219"/>
              <a:gd name="connsiteX8019" fmla="*/ 5293875 w 6226010"/>
              <a:gd name="connsiteY8019" fmla="*/ 2144178 h 5756219"/>
              <a:gd name="connsiteX8020" fmla="*/ 5278249 w 6226010"/>
              <a:gd name="connsiteY8020" fmla="*/ 2126174 h 5756219"/>
              <a:gd name="connsiteX8021" fmla="*/ 5275474 w 6226010"/>
              <a:gd name="connsiteY8021" fmla="*/ 2124500 h 5756219"/>
              <a:gd name="connsiteX8022" fmla="*/ 5282665 w 6226010"/>
              <a:gd name="connsiteY8022" fmla="*/ 2121418 h 5756219"/>
              <a:gd name="connsiteX8023" fmla="*/ 5293875 w 6226010"/>
              <a:gd name="connsiteY8023" fmla="*/ 2106132 h 5756219"/>
              <a:gd name="connsiteX8024" fmla="*/ 5331921 w 6226010"/>
              <a:gd name="connsiteY8024" fmla="*/ 2111567 h 5756219"/>
              <a:gd name="connsiteX8025" fmla="*/ 5296592 w 6226010"/>
              <a:gd name="connsiteY8025" fmla="*/ 2073521 h 5756219"/>
              <a:gd name="connsiteX8026" fmla="*/ 5293875 w 6226010"/>
              <a:gd name="connsiteY8026" fmla="*/ 2092544 h 5756219"/>
              <a:gd name="connsiteX8027" fmla="*/ 5285722 w 6226010"/>
              <a:gd name="connsiteY8027" fmla="*/ 2068085 h 5756219"/>
              <a:gd name="connsiteX8028" fmla="*/ 5280287 w 6226010"/>
              <a:gd name="connsiteY8028" fmla="*/ 2106132 h 5756219"/>
              <a:gd name="connsiteX8029" fmla="*/ 5266359 w 6226010"/>
              <a:gd name="connsiteY8029" fmla="*/ 2115644 h 5756219"/>
              <a:gd name="connsiteX8030" fmla="*/ 5261486 w 6226010"/>
              <a:gd name="connsiteY8030" fmla="*/ 2116059 h 5756219"/>
              <a:gd name="connsiteX8031" fmla="*/ 5258546 w 6226010"/>
              <a:gd name="connsiteY8031" fmla="*/ 2114285 h 5756219"/>
              <a:gd name="connsiteX8032" fmla="*/ 5253667 w 6226010"/>
              <a:gd name="connsiteY8032" fmla="*/ 2116725 h 5756219"/>
              <a:gd name="connsiteX8033" fmla="*/ 5250393 w 6226010"/>
              <a:gd name="connsiteY8033" fmla="*/ 2117003 h 5756219"/>
              <a:gd name="connsiteX8034" fmla="*/ 5250936 w 6226010"/>
              <a:gd name="connsiteY8034" fmla="*/ 2118089 h 5756219"/>
              <a:gd name="connsiteX8035" fmla="*/ 5242240 w 6226010"/>
              <a:gd name="connsiteY8035" fmla="*/ 2122438 h 5756219"/>
              <a:gd name="connsiteX8036" fmla="*/ 5209629 w 6226010"/>
              <a:gd name="connsiteY8036" fmla="*/ 2117003 h 5756219"/>
              <a:gd name="connsiteX8037" fmla="*/ 5272134 w 6226010"/>
              <a:gd name="connsiteY8037" fmla="*/ 2100697 h 5756219"/>
              <a:gd name="connsiteX8038" fmla="*/ 5263981 w 6226010"/>
              <a:gd name="connsiteY8038" fmla="*/ 2065368 h 5756219"/>
              <a:gd name="connsiteX8039" fmla="*/ 5274852 w 6226010"/>
              <a:gd name="connsiteY8039" fmla="*/ 2046344 h 5756219"/>
              <a:gd name="connsiteX8040" fmla="*/ 5106361 w 6226010"/>
              <a:gd name="connsiteY8040" fmla="*/ 2076238 h 5756219"/>
              <a:gd name="connsiteX8041" fmla="*/ 5079185 w 6226010"/>
              <a:gd name="connsiteY8041" fmla="*/ 2081674 h 5756219"/>
              <a:gd name="connsiteX8042" fmla="*/ 5071032 w 6226010"/>
              <a:gd name="connsiteY8042" fmla="*/ 2073521 h 5756219"/>
              <a:gd name="connsiteX8043" fmla="*/ 5022115 w 6226010"/>
              <a:gd name="connsiteY8043" fmla="*/ 2089827 h 5756219"/>
              <a:gd name="connsiteX8044" fmla="*/ 5090055 w 6226010"/>
              <a:gd name="connsiteY8044" fmla="*/ 2095262 h 5756219"/>
              <a:gd name="connsiteX8045" fmla="*/ 5179736 w 6226010"/>
              <a:gd name="connsiteY8045" fmla="*/ 2100697 h 5756219"/>
              <a:gd name="connsiteX8046" fmla="*/ 5185097 w 6226010"/>
              <a:gd name="connsiteY8046" fmla="*/ 2105012 h 5756219"/>
              <a:gd name="connsiteX8047" fmla="*/ 5179736 w 6226010"/>
              <a:gd name="connsiteY8047" fmla="*/ 2103415 h 5756219"/>
              <a:gd name="connsiteX8048" fmla="*/ 5076467 w 6226010"/>
              <a:gd name="connsiteY8048" fmla="*/ 2111567 h 5756219"/>
              <a:gd name="connsiteX8049" fmla="*/ 5060162 w 6226010"/>
              <a:gd name="connsiteY8049" fmla="*/ 2119720 h 5756219"/>
              <a:gd name="connsiteX8050" fmla="*/ 5138972 w 6226010"/>
              <a:gd name="connsiteY8050" fmla="*/ 2312669 h 5756219"/>
              <a:gd name="connsiteX8051" fmla="*/ 5152560 w 6226010"/>
              <a:gd name="connsiteY8051" fmla="*/ 2307234 h 5756219"/>
              <a:gd name="connsiteX8052" fmla="*/ 5141689 w 6226010"/>
              <a:gd name="connsiteY8052" fmla="*/ 2182224 h 5756219"/>
              <a:gd name="connsiteX8053" fmla="*/ 5160712 w 6226010"/>
              <a:gd name="connsiteY8053" fmla="*/ 2188679 h 5756219"/>
              <a:gd name="connsiteX8054" fmla="*/ 5186963 w 6226010"/>
              <a:gd name="connsiteY8054" fmla="*/ 2177194 h 5756219"/>
              <a:gd name="connsiteX8055" fmla="*/ 5187322 w 6226010"/>
              <a:gd name="connsiteY8055" fmla="*/ 2177895 h 5756219"/>
              <a:gd name="connsiteX8056" fmla="*/ 5180755 w 6226010"/>
              <a:gd name="connsiteY8056" fmla="*/ 2190717 h 5756219"/>
              <a:gd name="connsiteX8057" fmla="*/ 5179736 w 6226010"/>
              <a:gd name="connsiteY8057" fmla="*/ 2206683 h 5756219"/>
              <a:gd name="connsiteX8058" fmla="*/ 5191625 w 6226010"/>
              <a:gd name="connsiteY8058" fmla="*/ 2186301 h 5756219"/>
              <a:gd name="connsiteX8059" fmla="*/ 5187322 w 6226010"/>
              <a:gd name="connsiteY8059" fmla="*/ 2177895 h 5756219"/>
              <a:gd name="connsiteX8060" fmla="*/ 5187888 w 6226010"/>
              <a:gd name="connsiteY8060" fmla="*/ 2176789 h 5756219"/>
              <a:gd name="connsiteX8061" fmla="*/ 5186963 w 6226010"/>
              <a:gd name="connsiteY8061" fmla="*/ 2177194 h 5756219"/>
              <a:gd name="connsiteX8062" fmla="*/ 5177018 w 6226010"/>
              <a:gd name="connsiteY8062" fmla="*/ 2157767 h 5756219"/>
              <a:gd name="connsiteX8063" fmla="*/ 5163430 w 6226010"/>
              <a:gd name="connsiteY8063" fmla="*/ 2160484 h 5756219"/>
              <a:gd name="connsiteX8064" fmla="*/ 5155277 w 6226010"/>
              <a:gd name="connsiteY8064" fmla="*/ 2141460 h 5756219"/>
              <a:gd name="connsiteX8065" fmla="*/ 5190606 w 6226010"/>
              <a:gd name="connsiteY8065" fmla="*/ 2122438 h 5756219"/>
              <a:gd name="connsiteX8066" fmla="*/ 5204194 w 6226010"/>
              <a:gd name="connsiteY8066" fmla="*/ 2133307 h 5756219"/>
              <a:gd name="connsiteX8067" fmla="*/ 5296592 w 6226010"/>
              <a:gd name="connsiteY8067" fmla="*/ 2174071 h 5756219"/>
              <a:gd name="connsiteX8068" fmla="*/ 5312898 w 6226010"/>
              <a:gd name="connsiteY8068" fmla="*/ 2190378 h 5756219"/>
              <a:gd name="connsiteX8069" fmla="*/ 5304745 w 6226010"/>
              <a:gd name="connsiteY8069" fmla="*/ 2195813 h 5756219"/>
              <a:gd name="connsiteX8070" fmla="*/ 5329204 w 6226010"/>
              <a:gd name="connsiteY8070" fmla="*/ 2198531 h 5756219"/>
              <a:gd name="connsiteX8071" fmla="*/ 5299310 w 6226010"/>
              <a:gd name="connsiteY8071" fmla="*/ 2217554 h 5756219"/>
              <a:gd name="connsiteX8072" fmla="*/ 5331921 w 6226010"/>
              <a:gd name="connsiteY8072" fmla="*/ 2242012 h 5756219"/>
              <a:gd name="connsiteX8073" fmla="*/ 5353662 w 6226010"/>
              <a:gd name="connsiteY8073" fmla="*/ 2242012 h 5756219"/>
              <a:gd name="connsiteX8074" fmla="*/ 5331921 w 6226010"/>
              <a:gd name="connsiteY8074" fmla="*/ 2233858 h 5756219"/>
              <a:gd name="connsiteX8075" fmla="*/ 5348227 w 6226010"/>
              <a:gd name="connsiteY8075" fmla="*/ 2220270 h 5756219"/>
              <a:gd name="connsiteX8076" fmla="*/ 5489542 w 6226010"/>
              <a:gd name="connsiteY8076" fmla="*/ 2271904 h 5756219"/>
              <a:gd name="connsiteX8077" fmla="*/ 5418884 w 6226010"/>
              <a:gd name="connsiteY8077" fmla="*/ 2293645 h 5756219"/>
              <a:gd name="connsiteX8078" fmla="*/ 5416167 w 6226010"/>
              <a:gd name="connsiteY8078" fmla="*/ 2271904 h 5756219"/>
              <a:gd name="connsiteX8079" fmla="*/ 5386273 w 6226010"/>
              <a:gd name="connsiteY8079" fmla="*/ 2280058 h 5756219"/>
              <a:gd name="connsiteX8080" fmla="*/ 5361815 w 6226010"/>
              <a:gd name="connsiteY8080" fmla="*/ 2244730 h 5756219"/>
              <a:gd name="connsiteX8081" fmla="*/ 5369968 w 6226010"/>
              <a:gd name="connsiteY8081" fmla="*/ 2269187 h 5756219"/>
              <a:gd name="connsiteX8082" fmla="*/ 5269416 w 6226010"/>
              <a:gd name="connsiteY8082" fmla="*/ 2222988 h 5756219"/>
              <a:gd name="connsiteX8083" fmla="*/ 5291157 w 6226010"/>
              <a:gd name="connsiteY8083" fmla="*/ 2244730 h 5756219"/>
              <a:gd name="connsiteX8084" fmla="*/ 5285722 w 6226010"/>
              <a:gd name="connsiteY8084" fmla="*/ 2296363 h 5756219"/>
              <a:gd name="connsiteX8085" fmla="*/ 5296592 w 6226010"/>
              <a:gd name="connsiteY8085" fmla="*/ 2421372 h 5756219"/>
              <a:gd name="connsiteX8086" fmla="*/ 5296592 w 6226010"/>
              <a:gd name="connsiteY8086" fmla="*/ 2388762 h 5756219"/>
              <a:gd name="connsiteX8087" fmla="*/ 5321051 w 6226010"/>
              <a:gd name="connsiteY8087" fmla="*/ 2402349 h 5756219"/>
              <a:gd name="connsiteX8088" fmla="*/ 5369968 w 6226010"/>
              <a:gd name="connsiteY8088" fmla="*/ 2413220 h 5756219"/>
              <a:gd name="connsiteX8089" fmla="*/ 5399861 w 6226010"/>
              <a:gd name="connsiteY8089" fmla="*/ 2383327 h 5756219"/>
              <a:gd name="connsiteX8090" fmla="*/ 5394426 w 6226010"/>
              <a:gd name="connsiteY8090" fmla="*/ 2415937 h 5756219"/>
              <a:gd name="connsiteX8091" fmla="*/ 5427037 w 6226010"/>
              <a:gd name="connsiteY8091" fmla="*/ 2418655 h 5756219"/>
              <a:gd name="connsiteX8092" fmla="*/ 5440625 w 6226010"/>
              <a:gd name="connsiteY8092" fmla="*/ 2358868 h 5756219"/>
              <a:gd name="connsiteX8093" fmla="*/ 5432472 w 6226010"/>
              <a:gd name="connsiteY8093" fmla="*/ 2402349 h 5756219"/>
              <a:gd name="connsiteX8094" fmla="*/ 5446060 w 6226010"/>
              <a:gd name="connsiteY8094" fmla="*/ 2399632 h 5756219"/>
              <a:gd name="connsiteX8095" fmla="*/ 5443342 w 6226010"/>
              <a:gd name="connsiteY8095" fmla="*/ 2418655 h 5756219"/>
              <a:gd name="connsiteX8096" fmla="*/ 5462366 w 6226010"/>
              <a:gd name="connsiteY8096" fmla="*/ 2415937 h 5756219"/>
              <a:gd name="connsiteX8097" fmla="*/ 5437907 w 6226010"/>
              <a:gd name="connsiteY8097" fmla="*/ 2426807 h 5756219"/>
              <a:gd name="connsiteX8098" fmla="*/ 5413449 w 6226010"/>
              <a:gd name="connsiteY8098" fmla="*/ 2453983 h 5756219"/>
              <a:gd name="connsiteX8099" fmla="*/ 5424319 w 6226010"/>
              <a:gd name="connsiteY8099" fmla="*/ 2432244 h 5756219"/>
              <a:gd name="connsiteX8100" fmla="*/ 5348227 w 6226010"/>
              <a:gd name="connsiteY8100" fmla="*/ 2443113 h 5756219"/>
              <a:gd name="connsiteX8101" fmla="*/ 5372685 w 6226010"/>
              <a:gd name="connsiteY8101" fmla="*/ 2464854 h 5756219"/>
              <a:gd name="connsiteX8102" fmla="*/ 5397143 w 6226010"/>
              <a:gd name="connsiteY8102" fmla="*/ 2448549 h 5756219"/>
              <a:gd name="connsiteX8103" fmla="*/ 5421602 w 6226010"/>
              <a:gd name="connsiteY8103" fmla="*/ 2470290 h 5756219"/>
              <a:gd name="connsiteX8104" fmla="*/ 5402579 w 6226010"/>
              <a:gd name="connsiteY8104" fmla="*/ 2462136 h 5756219"/>
              <a:gd name="connsiteX8105" fmla="*/ 5413449 w 6226010"/>
              <a:gd name="connsiteY8105" fmla="*/ 2470290 h 5756219"/>
              <a:gd name="connsiteX8106" fmla="*/ 5380838 w 6226010"/>
              <a:gd name="connsiteY8106" fmla="*/ 2475725 h 5756219"/>
              <a:gd name="connsiteX8107" fmla="*/ 5375403 w 6226010"/>
              <a:gd name="connsiteY8107" fmla="*/ 2483877 h 5756219"/>
              <a:gd name="connsiteX8108" fmla="*/ 5397143 w 6226010"/>
              <a:gd name="connsiteY8108" fmla="*/ 2494747 h 5756219"/>
              <a:gd name="connsiteX8109" fmla="*/ 5424319 w 6226010"/>
              <a:gd name="connsiteY8109" fmla="*/ 2489312 h 5756219"/>
              <a:gd name="connsiteX8110" fmla="*/ 5408014 w 6226010"/>
              <a:gd name="connsiteY8110" fmla="*/ 2497465 h 5756219"/>
              <a:gd name="connsiteX8111" fmla="*/ 5443342 w 6226010"/>
              <a:gd name="connsiteY8111" fmla="*/ 2489312 h 5756219"/>
              <a:gd name="connsiteX8112" fmla="*/ 5486824 w 6226010"/>
              <a:gd name="connsiteY8112" fmla="*/ 2497465 h 5756219"/>
              <a:gd name="connsiteX8113" fmla="*/ 5467801 w 6226010"/>
              <a:gd name="connsiteY8113" fmla="*/ 2500182 h 5756219"/>
              <a:gd name="connsiteX8114" fmla="*/ 5478671 w 6226010"/>
              <a:gd name="connsiteY8114" fmla="*/ 2459418 h 5756219"/>
              <a:gd name="connsiteX8115" fmla="*/ 5554764 w 6226010"/>
              <a:gd name="connsiteY8115" fmla="*/ 2426807 h 5756219"/>
              <a:gd name="connsiteX8116" fmla="*/ 5511282 w 6226010"/>
              <a:gd name="connsiteY8116" fmla="*/ 2462136 h 5756219"/>
              <a:gd name="connsiteX8117" fmla="*/ 5524870 w 6226010"/>
              <a:gd name="connsiteY8117" fmla="*/ 2475725 h 5756219"/>
              <a:gd name="connsiteX8118" fmla="*/ 5511282 w 6226010"/>
              <a:gd name="connsiteY8118" fmla="*/ 2497465 h 5756219"/>
              <a:gd name="connsiteX8119" fmla="*/ 5492259 w 6226010"/>
              <a:gd name="connsiteY8119" fmla="*/ 2497465 h 5756219"/>
              <a:gd name="connsiteX8120" fmla="*/ 5494977 w 6226010"/>
              <a:gd name="connsiteY8120" fmla="*/ 2516488 h 5756219"/>
              <a:gd name="connsiteX8121" fmla="*/ 5424319 w 6226010"/>
              <a:gd name="connsiteY8121" fmla="*/ 2587145 h 5756219"/>
              <a:gd name="connsiteX8122" fmla="*/ 5503129 w 6226010"/>
              <a:gd name="connsiteY8122" fmla="*/ 2557252 h 5756219"/>
              <a:gd name="connsiteX8123" fmla="*/ 5494977 w 6226010"/>
              <a:gd name="connsiteY8123" fmla="*/ 2543664 h 5756219"/>
              <a:gd name="connsiteX8124" fmla="*/ 5527588 w 6226010"/>
              <a:gd name="connsiteY8124" fmla="*/ 2540946 h 5756219"/>
              <a:gd name="connsiteX8125" fmla="*/ 5505847 w 6226010"/>
              <a:gd name="connsiteY8125" fmla="*/ 2532794 h 5756219"/>
              <a:gd name="connsiteX8126" fmla="*/ 5530305 w 6226010"/>
              <a:gd name="connsiteY8126" fmla="*/ 2513770 h 5756219"/>
              <a:gd name="connsiteX8127" fmla="*/ 5538458 w 6226010"/>
              <a:gd name="connsiteY8127" fmla="*/ 2521923 h 5756219"/>
              <a:gd name="connsiteX8128" fmla="*/ 5549329 w 6226010"/>
              <a:gd name="connsiteY8128" fmla="*/ 2505618 h 5756219"/>
              <a:gd name="connsiteX8129" fmla="*/ 5573787 w 6226010"/>
              <a:gd name="connsiteY8129" fmla="*/ 2519206 h 5756219"/>
              <a:gd name="connsiteX8130" fmla="*/ 5552046 w 6226010"/>
              <a:gd name="connsiteY8130" fmla="*/ 2540946 h 5756219"/>
              <a:gd name="connsiteX8131" fmla="*/ 5606398 w 6226010"/>
              <a:gd name="connsiteY8131" fmla="*/ 2554534 h 5756219"/>
              <a:gd name="connsiteX8132" fmla="*/ 5625421 w 6226010"/>
              <a:gd name="connsiteY8132" fmla="*/ 2540946 h 5756219"/>
              <a:gd name="connsiteX8133" fmla="*/ 5587375 w 6226010"/>
              <a:gd name="connsiteY8133" fmla="*/ 2557252 h 5756219"/>
              <a:gd name="connsiteX8134" fmla="*/ 5595528 w 6226010"/>
              <a:gd name="connsiteY8134" fmla="*/ 2581710 h 5756219"/>
              <a:gd name="connsiteX8135" fmla="*/ 5658032 w 6226010"/>
              <a:gd name="connsiteY8135" fmla="*/ 2600734 h 5756219"/>
              <a:gd name="connsiteX8136" fmla="*/ 5541176 w 6226010"/>
              <a:gd name="connsiteY8136" fmla="*/ 2625192 h 5756219"/>
              <a:gd name="connsiteX8137" fmla="*/ 5500412 w 6226010"/>
              <a:gd name="connsiteY8137" fmla="*/ 2617039 h 5756219"/>
              <a:gd name="connsiteX8138" fmla="*/ 5533023 w 6226010"/>
              <a:gd name="connsiteY8138" fmla="*/ 2581710 h 5756219"/>
              <a:gd name="connsiteX8139" fmla="*/ 5557481 w 6226010"/>
              <a:gd name="connsiteY8139" fmla="*/ 2573557 h 5756219"/>
              <a:gd name="connsiteX8140" fmla="*/ 5524870 w 6226010"/>
              <a:gd name="connsiteY8140" fmla="*/ 2573557 h 5756219"/>
              <a:gd name="connsiteX8141" fmla="*/ 5459648 w 6226010"/>
              <a:gd name="connsiteY8141" fmla="*/ 2603451 h 5756219"/>
              <a:gd name="connsiteX8142" fmla="*/ 5383556 w 6226010"/>
              <a:gd name="connsiteY8142" fmla="*/ 2652368 h 5756219"/>
              <a:gd name="connsiteX8143" fmla="*/ 5459648 w 6226010"/>
              <a:gd name="connsiteY8143" fmla="*/ 2619757 h 5756219"/>
              <a:gd name="connsiteX8144" fmla="*/ 5440625 w 6226010"/>
              <a:gd name="connsiteY8144" fmla="*/ 2633345 h 5756219"/>
              <a:gd name="connsiteX8145" fmla="*/ 5473236 w 6226010"/>
              <a:gd name="connsiteY8145" fmla="*/ 2636062 h 5756219"/>
              <a:gd name="connsiteX8146" fmla="*/ 5492259 w 6226010"/>
              <a:gd name="connsiteY8146" fmla="*/ 2611604 h 5756219"/>
              <a:gd name="connsiteX8147" fmla="*/ 5484106 w 6226010"/>
              <a:gd name="connsiteY8147" fmla="*/ 2630627 h 5756219"/>
              <a:gd name="connsiteX8148" fmla="*/ 5500412 w 6226010"/>
              <a:gd name="connsiteY8148" fmla="*/ 2630627 h 5756219"/>
              <a:gd name="connsiteX8149" fmla="*/ 5451495 w 6226010"/>
              <a:gd name="connsiteY8149" fmla="*/ 2663238 h 5756219"/>
              <a:gd name="connsiteX8150" fmla="*/ 5574551 w 6226010"/>
              <a:gd name="connsiteY8150" fmla="*/ 2674703 h 5756219"/>
              <a:gd name="connsiteX8151" fmla="*/ 5618174 w 6226010"/>
              <a:gd name="connsiteY8151" fmla="*/ 2662542 h 5756219"/>
              <a:gd name="connsiteX8152" fmla="*/ 5617268 w 6226010"/>
              <a:gd name="connsiteY8152" fmla="*/ 2663238 h 5756219"/>
              <a:gd name="connsiteX8153" fmla="*/ 5698796 w 6226010"/>
              <a:gd name="connsiteY8153" fmla="*/ 2668673 h 5756219"/>
              <a:gd name="connsiteX8154" fmla="*/ 5644444 w 6226010"/>
              <a:gd name="connsiteY8154" fmla="*/ 2674108 h 5756219"/>
              <a:gd name="connsiteX8155" fmla="*/ 5658032 w 6226010"/>
              <a:gd name="connsiteY8155" fmla="*/ 2698567 h 5756219"/>
              <a:gd name="connsiteX8156" fmla="*/ 5736843 w 6226010"/>
              <a:gd name="connsiteY8156" fmla="*/ 2644216 h 5756219"/>
              <a:gd name="connsiteX8157" fmla="*/ 5734125 w 6226010"/>
              <a:gd name="connsiteY8157" fmla="*/ 2633345 h 5756219"/>
              <a:gd name="connsiteX8158" fmla="*/ 5753148 w 6226010"/>
              <a:gd name="connsiteY8158" fmla="*/ 2619757 h 5756219"/>
              <a:gd name="connsiteX8159" fmla="*/ 5693361 w 6226010"/>
              <a:gd name="connsiteY8159" fmla="*/ 2617039 h 5756219"/>
              <a:gd name="connsiteX8160" fmla="*/ 5651238 w 6226010"/>
              <a:gd name="connsiteY8160" fmla="*/ 2637082 h 5756219"/>
              <a:gd name="connsiteX8161" fmla="*/ 5623410 w 6226010"/>
              <a:gd name="connsiteY8161" fmla="*/ 2658510 h 5756219"/>
              <a:gd name="connsiteX8162" fmla="*/ 5603680 w 6226010"/>
              <a:gd name="connsiteY8162" fmla="*/ 2638780 h 5756219"/>
              <a:gd name="connsiteX8163" fmla="*/ 5584657 w 6226010"/>
              <a:gd name="connsiteY8163" fmla="*/ 2655086 h 5756219"/>
              <a:gd name="connsiteX8164" fmla="*/ 5581940 w 6226010"/>
              <a:gd name="connsiteY8164" fmla="*/ 2636062 h 5756219"/>
              <a:gd name="connsiteX8165" fmla="*/ 5560199 w 6226010"/>
              <a:gd name="connsiteY8165" fmla="*/ 2638780 h 5756219"/>
              <a:gd name="connsiteX8166" fmla="*/ 5573787 w 6226010"/>
              <a:gd name="connsiteY8166" fmla="*/ 2617039 h 5756219"/>
              <a:gd name="connsiteX8167" fmla="*/ 5554764 w 6226010"/>
              <a:gd name="connsiteY8167" fmla="*/ 2611604 h 5756219"/>
              <a:gd name="connsiteX8168" fmla="*/ 5603680 w 6226010"/>
              <a:gd name="connsiteY8168" fmla="*/ 2603451 h 5756219"/>
              <a:gd name="connsiteX8169" fmla="*/ 5584657 w 6226010"/>
              <a:gd name="connsiteY8169" fmla="*/ 2625192 h 5756219"/>
              <a:gd name="connsiteX8170" fmla="*/ 5590092 w 6226010"/>
              <a:gd name="connsiteY8170" fmla="*/ 2630627 h 5756219"/>
              <a:gd name="connsiteX8171" fmla="*/ 5606398 w 6226010"/>
              <a:gd name="connsiteY8171" fmla="*/ 2617039 h 5756219"/>
              <a:gd name="connsiteX8172" fmla="*/ 5617268 w 6226010"/>
              <a:gd name="connsiteY8172" fmla="*/ 2641497 h 5756219"/>
              <a:gd name="connsiteX8173" fmla="*/ 5704231 w 6226010"/>
              <a:gd name="connsiteY8173" fmla="*/ 2592581 h 5756219"/>
              <a:gd name="connsiteX8174" fmla="*/ 5785759 w 6226010"/>
              <a:gd name="connsiteY8174" fmla="*/ 2595299 h 5756219"/>
              <a:gd name="connsiteX8175" fmla="*/ 5769454 w 6226010"/>
              <a:gd name="connsiteY8175" fmla="*/ 2617039 h 5756219"/>
              <a:gd name="connsiteX8176" fmla="*/ 5793912 w 6226010"/>
              <a:gd name="connsiteY8176" fmla="*/ 2622475 h 5756219"/>
              <a:gd name="connsiteX8177" fmla="*/ 5747713 w 6226010"/>
              <a:gd name="connsiteY8177" fmla="*/ 2668673 h 5756219"/>
              <a:gd name="connsiteX8178" fmla="*/ 5725972 w 6226010"/>
              <a:gd name="connsiteY8178" fmla="*/ 2668673 h 5756219"/>
              <a:gd name="connsiteX8179" fmla="*/ 5766736 w 6226010"/>
              <a:gd name="connsiteY8179" fmla="*/ 2676828 h 5756219"/>
              <a:gd name="connsiteX8180" fmla="*/ 5783042 w 6226010"/>
              <a:gd name="connsiteY8180" fmla="*/ 2733896 h 5756219"/>
              <a:gd name="connsiteX8181" fmla="*/ 5755866 w 6226010"/>
              <a:gd name="connsiteY8181" fmla="*/ 2717591 h 5756219"/>
              <a:gd name="connsiteX8182" fmla="*/ 5731407 w 6226010"/>
              <a:gd name="connsiteY8182" fmla="*/ 2742048 h 5756219"/>
              <a:gd name="connsiteX8183" fmla="*/ 5712384 w 6226010"/>
              <a:gd name="connsiteY8183" fmla="*/ 2728461 h 5756219"/>
              <a:gd name="connsiteX8184" fmla="*/ 5690643 w 6226010"/>
              <a:gd name="connsiteY8184" fmla="*/ 2744766 h 5756219"/>
              <a:gd name="connsiteX8185" fmla="*/ 5701514 w 6226010"/>
              <a:gd name="connsiteY8185" fmla="*/ 2736613 h 5756219"/>
              <a:gd name="connsiteX8186" fmla="*/ 5693361 w 6226010"/>
              <a:gd name="connsiteY8186" fmla="*/ 2717591 h 5756219"/>
              <a:gd name="connsiteX8187" fmla="*/ 5671620 w 6226010"/>
              <a:gd name="connsiteY8187" fmla="*/ 2717591 h 5756219"/>
              <a:gd name="connsiteX8188" fmla="*/ 5685208 w 6226010"/>
              <a:gd name="connsiteY8188" fmla="*/ 2758354 h 5756219"/>
              <a:gd name="connsiteX8189" fmla="*/ 5712384 w 6226010"/>
              <a:gd name="connsiteY8189" fmla="*/ 2750201 h 5756219"/>
              <a:gd name="connsiteX8190" fmla="*/ 5704231 w 6226010"/>
              <a:gd name="connsiteY8190" fmla="*/ 2761071 h 5756219"/>
              <a:gd name="connsiteX8191" fmla="*/ 5750431 w 6226010"/>
              <a:gd name="connsiteY8191" fmla="*/ 2752919 h 5756219"/>
              <a:gd name="connsiteX8192" fmla="*/ 5764019 w 6226010"/>
              <a:gd name="connsiteY8192" fmla="*/ 2763789 h 5756219"/>
              <a:gd name="connsiteX8193" fmla="*/ 5755866 w 6226010"/>
              <a:gd name="connsiteY8193" fmla="*/ 2774659 h 5756219"/>
              <a:gd name="connsiteX8194" fmla="*/ 5774889 w 6226010"/>
              <a:gd name="connsiteY8194" fmla="*/ 2796400 h 5756219"/>
              <a:gd name="connsiteX8195" fmla="*/ 5744995 w 6226010"/>
              <a:gd name="connsiteY8195" fmla="*/ 2777377 h 5756219"/>
              <a:gd name="connsiteX8196" fmla="*/ 5728690 w 6226010"/>
              <a:gd name="connsiteY8196" fmla="*/ 2788247 h 5756219"/>
              <a:gd name="connsiteX8197" fmla="*/ 5780324 w 6226010"/>
              <a:gd name="connsiteY8197" fmla="*/ 2820858 h 5756219"/>
              <a:gd name="connsiteX8198" fmla="*/ 5706949 w 6226010"/>
              <a:gd name="connsiteY8198" fmla="*/ 2780094 h 5756219"/>
              <a:gd name="connsiteX8199" fmla="*/ 5693361 w 6226010"/>
              <a:gd name="connsiteY8199" fmla="*/ 2790965 h 5756219"/>
              <a:gd name="connsiteX8200" fmla="*/ 5709667 w 6226010"/>
              <a:gd name="connsiteY8200" fmla="*/ 2796400 h 5756219"/>
              <a:gd name="connsiteX8201" fmla="*/ 5679773 w 6226010"/>
              <a:gd name="connsiteY8201" fmla="*/ 2804554 h 5756219"/>
              <a:gd name="connsiteX8202" fmla="*/ 5674338 w 6226010"/>
              <a:gd name="connsiteY8202" fmla="*/ 2777377 h 5756219"/>
              <a:gd name="connsiteX8203" fmla="*/ 5639009 w 6226010"/>
              <a:gd name="connsiteY8203" fmla="*/ 2766507 h 5756219"/>
              <a:gd name="connsiteX8204" fmla="*/ 5611833 w 6226010"/>
              <a:gd name="connsiteY8204" fmla="*/ 2780094 h 5756219"/>
              <a:gd name="connsiteX8205" fmla="*/ 5590092 w 6226010"/>
              <a:gd name="connsiteY8205" fmla="*/ 2744766 h 5756219"/>
              <a:gd name="connsiteX8206" fmla="*/ 5647162 w 6226010"/>
              <a:gd name="connsiteY8206" fmla="*/ 2761071 h 5756219"/>
              <a:gd name="connsiteX8207" fmla="*/ 5671620 w 6226010"/>
              <a:gd name="connsiteY8207" fmla="*/ 2739331 h 5756219"/>
              <a:gd name="connsiteX8208" fmla="*/ 5641727 w 6226010"/>
              <a:gd name="connsiteY8208" fmla="*/ 2720307 h 5756219"/>
              <a:gd name="connsiteX8209" fmla="*/ 5617268 w 6226010"/>
              <a:gd name="connsiteY8209" fmla="*/ 2742048 h 5756219"/>
              <a:gd name="connsiteX8210" fmla="*/ 5619986 w 6226010"/>
              <a:gd name="connsiteY8210" fmla="*/ 2725743 h 5756219"/>
              <a:gd name="connsiteX8211" fmla="*/ 5584657 w 6226010"/>
              <a:gd name="connsiteY8211" fmla="*/ 2728461 h 5756219"/>
              <a:gd name="connsiteX8212" fmla="*/ 5611833 w 6226010"/>
              <a:gd name="connsiteY8212" fmla="*/ 2717591 h 5756219"/>
              <a:gd name="connsiteX8213" fmla="*/ 5568352 w 6226010"/>
              <a:gd name="connsiteY8213" fmla="*/ 2695849 h 5756219"/>
              <a:gd name="connsiteX8214" fmla="*/ 5524870 w 6226010"/>
              <a:gd name="connsiteY8214" fmla="*/ 2717591 h 5756219"/>
              <a:gd name="connsiteX8215" fmla="*/ 5554764 w 6226010"/>
              <a:gd name="connsiteY8215" fmla="*/ 2693132 h 5756219"/>
              <a:gd name="connsiteX8216" fmla="*/ 5446060 w 6226010"/>
              <a:gd name="connsiteY8216" fmla="*/ 2679543 h 5756219"/>
              <a:gd name="connsiteX8217" fmla="*/ 5435190 w 6226010"/>
              <a:gd name="connsiteY8217" fmla="*/ 2698567 h 5756219"/>
              <a:gd name="connsiteX8218" fmla="*/ 5475954 w 6226010"/>
              <a:gd name="connsiteY8218" fmla="*/ 2733896 h 5756219"/>
              <a:gd name="connsiteX8219" fmla="*/ 5467801 w 6226010"/>
              <a:gd name="connsiteY8219" fmla="*/ 2706720 h 5756219"/>
              <a:gd name="connsiteX8220" fmla="*/ 5492259 w 6226010"/>
              <a:gd name="connsiteY8220" fmla="*/ 2725743 h 5756219"/>
              <a:gd name="connsiteX8221" fmla="*/ 5494977 w 6226010"/>
              <a:gd name="connsiteY8221" fmla="*/ 2709438 h 5756219"/>
              <a:gd name="connsiteX8222" fmla="*/ 5522153 w 6226010"/>
              <a:gd name="connsiteY8222" fmla="*/ 2709438 h 5756219"/>
              <a:gd name="connsiteX8223" fmla="*/ 5516717 w 6226010"/>
              <a:gd name="connsiteY8223" fmla="*/ 2725743 h 5756219"/>
              <a:gd name="connsiteX8224" fmla="*/ 5552046 w 6226010"/>
              <a:gd name="connsiteY8224" fmla="*/ 2744766 h 5756219"/>
              <a:gd name="connsiteX8225" fmla="*/ 5497694 w 6226010"/>
              <a:gd name="connsiteY8225" fmla="*/ 2755636 h 5756219"/>
              <a:gd name="connsiteX8226" fmla="*/ 5503129 w 6226010"/>
              <a:gd name="connsiteY8226" fmla="*/ 2780094 h 5756219"/>
              <a:gd name="connsiteX8227" fmla="*/ 5516717 w 6226010"/>
              <a:gd name="connsiteY8227" fmla="*/ 2766507 h 5756219"/>
              <a:gd name="connsiteX8228" fmla="*/ 5557481 w 6226010"/>
              <a:gd name="connsiteY8228" fmla="*/ 2807271 h 5756219"/>
              <a:gd name="connsiteX8229" fmla="*/ 5533023 w 6226010"/>
              <a:gd name="connsiteY8229" fmla="*/ 2788247 h 5756219"/>
              <a:gd name="connsiteX8230" fmla="*/ 5533023 w 6226010"/>
              <a:gd name="connsiteY8230" fmla="*/ 2826293 h 5756219"/>
              <a:gd name="connsiteX8231" fmla="*/ 5579222 w 6226010"/>
              <a:gd name="connsiteY8231" fmla="*/ 2812706 h 5756219"/>
              <a:gd name="connsiteX8232" fmla="*/ 5584657 w 6226010"/>
              <a:gd name="connsiteY8232" fmla="*/ 2826293 h 5756219"/>
              <a:gd name="connsiteX8233" fmla="*/ 5600963 w 6226010"/>
              <a:gd name="connsiteY8233" fmla="*/ 2790965 h 5756219"/>
              <a:gd name="connsiteX8234" fmla="*/ 5617268 w 6226010"/>
              <a:gd name="connsiteY8234" fmla="*/ 2809988 h 5756219"/>
              <a:gd name="connsiteX8235" fmla="*/ 5598245 w 6226010"/>
              <a:gd name="connsiteY8235" fmla="*/ 2820858 h 5756219"/>
              <a:gd name="connsiteX8236" fmla="*/ 5595528 w 6226010"/>
              <a:gd name="connsiteY8236" fmla="*/ 2848035 h 5756219"/>
              <a:gd name="connsiteX8237" fmla="*/ 5619986 w 6226010"/>
              <a:gd name="connsiteY8237" fmla="*/ 2837165 h 5756219"/>
              <a:gd name="connsiteX8238" fmla="*/ 5609115 w 6226010"/>
              <a:gd name="connsiteY8238" fmla="*/ 2858905 h 5756219"/>
              <a:gd name="connsiteX8239" fmla="*/ 5630856 w 6226010"/>
              <a:gd name="connsiteY8239" fmla="*/ 2867058 h 5756219"/>
              <a:gd name="connsiteX8240" fmla="*/ 5600963 w 6226010"/>
              <a:gd name="connsiteY8240" fmla="*/ 2883363 h 5756219"/>
              <a:gd name="connsiteX8241" fmla="*/ 5581940 w 6226010"/>
              <a:gd name="connsiteY8241" fmla="*/ 2880645 h 5756219"/>
              <a:gd name="connsiteX8242" fmla="*/ 5600963 w 6226010"/>
              <a:gd name="connsiteY8242" fmla="*/ 2902386 h 5756219"/>
              <a:gd name="connsiteX8243" fmla="*/ 5598245 w 6226010"/>
              <a:gd name="connsiteY8243" fmla="*/ 2924127 h 5756219"/>
              <a:gd name="connsiteX8244" fmla="*/ 5565634 w 6226010"/>
              <a:gd name="connsiteY8244" fmla="*/ 2886081 h 5756219"/>
              <a:gd name="connsiteX8245" fmla="*/ 5576504 w 6226010"/>
              <a:gd name="connsiteY8245" fmla="*/ 2864340 h 5756219"/>
              <a:gd name="connsiteX8246" fmla="*/ 5549329 w 6226010"/>
              <a:gd name="connsiteY8246" fmla="*/ 2886081 h 5756219"/>
              <a:gd name="connsiteX8247" fmla="*/ 5497694 w 6226010"/>
              <a:gd name="connsiteY8247" fmla="*/ 2804554 h 5756219"/>
              <a:gd name="connsiteX8248" fmla="*/ 5494977 w 6226010"/>
              <a:gd name="connsiteY8248" fmla="*/ 2826293 h 5756219"/>
              <a:gd name="connsiteX8249" fmla="*/ 5473236 w 6226010"/>
              <a:gd name="connsiteY8249" fmla="*/ 2809988 h 5756219"/>
              <a:gd name="connsiteX8250" fmla="*/ 5489542 w 6226010"/>
              <a:gd name="connsiteY8250" fmla="*/ 2793682 h 5756219"/>
              <a:gd name="connsiteX8251" fmla="*/ 5467801 w 6226010"/>
              <a:gd name="connsiteY8251" fmla="*/ 2780094 h 5756219"/>
              <a:gd name="connsiteX8252" fmla="*/ 5475954 w 6226010"/>
              <a:gd name="connsiteY8252" fmla="*/ 2769224 h 5756219"/>
              <a:gd name="connsiteX8253" fmla="*/ 5459648 w 6226010"/>
              <a:gd name="connsiteY8253" fmla="*/ 2747483 h 5756219"/>
              <a:gd name="connsiteX8254" fmla="*/ 5443342 w 6226010"/>
              <a:gd name="connsiteY8254" fmla="*/ 2761071 h 5756219"/>
              <a:gd name="connsiteX8255" fmla="*/ 5440625 w 6226010"/>
              <a:gd name="connsiteY8255" fmla="*/ 2733896 h 5756219"/>
              <a:gd name="connsiteX8256" fmla="*/ 5432472 w 6226010"/>
              <a:gd name="connsiteY8256" fmla="*/ 2766507 h 5756219"/>
              <a:gd name="connsiteX8257" fmla="*/ 5462366 w 6226010"/>
              <a:gd name="connsiteY8257" fmla="*/ 2769224 h 5756219"/>
              <a:gd name="connsiteX8258" fmla="*/ 5465083 w 6226010"/>
              <a:gd name="connsiteY8258" fmla="*/ 2782812 h 5756219"/>
              <a:gd name="connsiteX8259" fmla="*/ 5440625 w 6226010"/>
              <a:gd name="connsiteY8259" fmla="*/ 2780094 h 5756219"/>
              <a:gd name="connsiteX8260" fmla="*/ 5462366 w 6226010"/>
              <a:gd name="connsiteY8260" fmla="*/ 2815423 h 5756219"/>
              <a:gd name="connsiteX8261" fmla="*/ 5448778 w 6226010"/>
              <a:gd name="connsiteY8261" fmla="*/ 2820858 h 5756219"/>
              <a:gd name="connsiteX8262" fmla="*/ 5418884 w 6226010"/>
              <a:gd name="connsiteY8262" fmla="*/ 2782812 h 5756219"/>
              <a:gd name="connsiteX8263" fmla="*/ 5410731 w 6226010"/>
              <a:gd name="connsiteY8263" fmla="*/ 2728461 h 5756219"/>
              <a:gd name="connsiteX8264" fmla="*/ 5386273 w 6226010"/>
              <a:gd name="connsiteY8264" fmla="*/ 2733896 h 5756219"/>
              <a:gd name="connsiteX8265" fmla="*/ 5386273 w 6226010"/>
              <a:gd name="connsiteY8265" fmla="*/ 2750201 h 5756219"/>
              <a:gd name="connsiteX8266" fmla="*/ 5359097 w 6226010"/>
              <a:gd name="connsiteY8266" fmla="*/ 2750201 h 5756219"/>
              <a:gd name="connsiteX8267" fmla="*/ 5410731 w 6226010"/>
              <a:gd name="connsiteY8267" fmla="*/ 2771942 h 5756219"/>
              <a:gd name="connsiteX8268" fmla="*/ 5397143 w 6226010"/>
              <a:gd name="connsiteY8268" fmla="*/ 2788247 h 5756219"/>
              <a:gd name="connsiteX8269" fmla="*/ 5342792 w 6226010"/>
              <a:gd name="connsiteY8269" fmla="*/ 2769224 h 5756219"/>
              <a:gd name="connsiteX8270" fmla="*/ 5367250 w 6226010"/>
              <a:gd name="connsiteY8270" fmla="*/ 2796400 h 5756219"/>
              <a:gd name="connsiteX8271" fmla="*/ 5383556 w 6226010"/>
              <a:gd name="connsiteY8271" fmla="*/ 2785530 h 5756219"/>
              <a:gd name="connsiteX8272" fmla="*/ 5410731 w 6226010"/>
              <a:gd name="connsiteY8272" fmla="*/ 2899669 h 5756219"/>
              <a:gd name="connsiteX8273" fmla="*/ 5424319 w 6226010"/>
              <a:gd name="connsiteY8273" fmla="*/ 2850752 h 5756219"/>
              <a:gd name="connsiteX8274" fmla="*/ 5397143 w 6226010"/>
              <a:gd name="connsiteY8274" fmla="*/ 2834447 h 5756219"/>
              <a:gd name="connsiteX8275" fmla="*/ 5418884 w 6226010"/>
              <a:gd name="connsiteY8275" fmla="*/ 2831729 h 5756219"/>
              <a:gd name="connsiteX8276" fmla="*/ 5437907 w 6226010"/>
              <a:gd name="connsiteY8276" fmla="*/ 2864340 h 5756219"/>
              <a:gd name="connsiteX8277" fmla="*/ 5421602 w 6226010"/>
              <a:gd name="connsiteY8277" fmla="*/ 2880645 h 5756219"/>
              <a:gd name="connsiteX8278" fmla="*/ 5440625 w 6226010"/>
              <a:gd name="connsiteY8278" fmla="*/ 2883363 h 5756219"/>
              <a:gd name="connsiteX8279" fmla="*/ 5446060 w 6226010"/>
              <a:gd name="connsiteY8279" fmla="*/ 2872493 h 5756219"/>
              <a:gd name="connsiteX8280" fmla="*/ 5462366 w 6226010"/>
              <a:gd name="connsiteY8280" fmla="*/ 2896951 h 5756219"/>
              <a:gd name="connsiteX8281" fmla="*/ 5448778 w 6226010"/>
              <a:gd name="connsiteY8281" fmla="*/ 2894233 h 5756219"/>
              <a:gd name="connsiteX8282" fmla="*/ 5437907 w 6226010"/>
              <a:gd name="connsiteY8282" fmla="*/ 2902386 h 5756219"/>
              <a:gd name="connsiteX8283" fmla="*/ 5481389 w 6226010"/>
              <a:gd name="connsiteY8283" fmla="*/ 2934997 h 5756219"/>
              <a:gd name="connsiteX8284" fmla="*/ 5454213 w 6226010"/>
              <a:gd name="connsiteY8284" fmla="*/ 2918692 h 5756219"/>
              <a:gd name="connsiteX8285" fmla="*/ 5446060 w 6226010"/>
              <a:gd name="connsiteY8285" fmla="*/ 2997502 h 5756219"/>
              <a:gd name="connsiteX8286" fmla="*/ 5399861 w 6226010"/>
              <a:gd name="connsiteY8286" fmla="*/ 2986632 h 5756219"/>
              <a:gd name="connsiteX8287" fmla="*/ 5418884 w 6226010"/>
              <a:gd name="connsiteY8287" fmla="*/ 2983914 h 5756219"/>
              <a:gd name="connsiteX8288" fmla="*/ 5397143 w 6226010"/>
              <a:gd name="connsiteY8288" fmla="*/ 2943150 h 5756219"/>
              <a:gd name="connsiteX8289" fmla="*/ 5391708 w 6226010"/>
              <a:gd name="connsiteY8289" fmla="*/ 2989349 h 5756219"/>
              <a:gd name="connsiteX8290" fmla="*/ 5375403 w 6226010"/>
              <a:gd name="connsiteY8290" fmla="*/ 2934997 h 5756219"/>
              <a:gd name="connsiteX8291" fmla="*/ 5364532 w 6226010"/>
              <a:gd name="connsiteY8291" fmla="*/ 2951303 h 5756219"/>
              <a:gd name="connsiteX8292" fmla="*/ 5367250 w 6226010"/>
              <a:gd name="connsiteY8292" fmla="*/ 2910539 h 5756219"/>
              <a:gd name="connsiteX8293" fmla="*/ 5383556 w 6226010"/>
              <a:gd name="connsiteY8293" fmla="*/ 2934997 h 5756219"/>
              <a:gd name="connsiteX8294" fmla="*/ 5380838 w 6226010"/>
              <a:gd name="connsiteY8294" fmla="*/ 2880645 h 5756219"/>
              <a:gd name="connsiteX8295" fmla="*/ 5369968 w 6226010"/>
              <a:gd name="connsiteY8295" fmla="*/ 2902386 h 5756219"/>
              <a:gd name="connsiteX8296" fmla="*/ 5348227 w 6226010"/>
              <a:gd name="connsiteY8296" fmla="*/ 2886081 h 5756219"/>
              <a:gd name="connsiteX8297" fmla="*/ 5367250 w 6226010"/>
              <a:gd name="connsiteY8297" fmla="*/ 2880645 h 5756219"/>
              <a:gd name="connsiteX8298" fmla="*/ 5369968 w 6226010"/>
              <a:gd name="connsiteY8298" fmla="*/ 2861623 h 5756219"/>
              <a:gd name="connsiteX8299" fmla="*/ 5356380 w 6226010"/>
              <a:gd name="connsiteY8299" fmla="*/ 2858905 h 5756219"/>
              <a:gd name="connsiteX8300" fmla="*/ 5372685 w 6226010"/>
              <a:gd name="connsiteY8300" fmla="*/ 2831729 h 5756219"/>
              <a:gd name="connsiteX8301" fmla="*/ 5348227 w 6226010"/>
              <a:gd name="connsiteY8301" fmla="*/ 2826293 h 5756219"/>
              <a:gd name="connsiteX8302" fmla="*/ 5263981 w 6226010"/>
              <a:gd name="connsiteY8302" fmla="*/ 2755636 h 5756219"/>
              <a:gd name="connsiteX8303" fmla="*/ 5250393 w 6226010"/>
              <a:gd name="connsiteY8303" fmla="*/ 2785530 h 5756219"/>
              <a:gd name="connsiteX8304" fmla="*/ 5231370 w 6226010"/>
              <a:gd name="connsiteY8304" fmla="*/ 2837165 h 5756219"/>
              <a:gd name="connsiteX8305" fmla="*/ 5239523 w 6226010"/>
              <a:gd name="connsiteY8305" fmla="*/ 2755636 h 5756219"/>
              <a:gd name="connsiteX8306" fmla="*/ 5190606 w 6226010"/>
              <a:gd name="connsiteY8306" fmla="*/ 2807271 h 5756219"/>
              <a:gd name="connsiteX8307" fmla="*/ 5228652 w 6226010"/>
              <a:gd name="connsiteY8307" fmla="*/ 2747483 h 5756219"/>
              <a:gd name="connsiteX8308" fmla="*/ 5215064 w 6226010"/>
              <a:gd name="connsiteY8308" fmla="*/ 2684979 h 5756219"/>
              <a:gd name="connsiteX8309" fmla="*/ 5193324 w 6226010"/>
              <a:gd name="connsiteY8309" fmla="*/ 2701284 h 5756219"/>
              <a:gd name="connsiteX8310" fmla="*/ 5174300 w 6226010"/>
              <a:gd name="connsiteY8310" fmla="*/ 2682262 h 5756219"/>
              <a:gd name="connsiteX8311" fmla="*/ 5196041 w 6226010"/>
              <a:gd name="connsiteY8311" fmla="*/ 2679543 h 5756219"/>
              <a:gd name="connsiteX8312" fmla="*/ 5201476 w 6226010"/>
              <a:gd name="connsiteY8312" fmla="*/ 2665955 h 5756219"/>
              <a:gd name="connsiteX8313" fmla="*/ 5149842 w 6226010"/>
              <a:gd name="connsiteY8313" fmla="*/ 2687697 h 5756219"/>
              <a:gd name="connsiteX8314" fmla="*/ 5147124 w 6226010"/>
              <a:gd name="connsiteY8314" fmla="*/ 2665955 h 5756219"/>
              <a:gd name="connsiteX8315" fmla="*/ 5196041 w 6226010"/>
              <a:gd name="connsiteY8315" fmla="*/ 2657804 h 5756219"/>
              <a:gd name="connsiteX8316" fmla="*/ 5204194 w 6226010"/>
              <a:gd name="connsiteY8316" fmla="*/ 2633345 h 5756219"/>
              <a:gd name="connsiteX8317" fmla="*/ 5182453 w 6226010"/>
              <a:gd name="connsiteY8317" fmla="*/ 2638780 h 5756219"/>
              <a:gd name="connsiteX8318" fmla="*/ 5187888 w 6226010"/>
              <a:gd name="connsiteY8318" fmla="*/ 2614322 h 5756219"/>
              <a:gd name="connsiteX8319" fmla="*/ 5160712 w 6226010"/>
              <a:gd name="connsiteY8319" fmla="*/ 2627910 h 5756219"/>
              <a:gd name="connsiteX8320" fmla="*/ 5152560 w 6226010"/>
              <a:gd name="connsiteY8320" fmla="*/ 2603451 h 5756219"/>
              <a:gd name="connsiteX8321" fmla="*/ 5168865 w 6226010"/>
              <a:gd name="connsiteY8321" fmla="*/ 2606170 h 5756219"/>
              <a:gd name="connsiteX8322" fmla="*/ 5157995 w 6226010"/>
              <a:gd name="connsiteY8322" fmla="*/ 2568122 h 5756219"/>
              <a:gd name="connsiteX8323" fmla="*/ 5144407 w 6226010"/>
              <a:gd name="connsiteY8323" fmla="*/ 2568122 h 5756219"/>
              <a:gd name="connsiteX8324" fmla="*/ 5133536 w 6226010"/>
              <a:gd name="connsiteY8324" fmla="*/ 2565405 h 5756219"/>
              <a:gd name="connsiteX8325" fmla="*/ 5125384 w 6226010"/>
              <a:gd name="connsiteY8325" fmla="*/ 2600734 h 5756219"/>
              <a:gd name="connsiteX8326" fmla="*/ 5111796 w 6226010"/>
              <a:gd name="connsiteY8326" fmla="*/ 2589863 h 5756219"/>
              <a:gd name="connsiteX8327" fmla="*/ 5122666 w 6226010"/>
              <a:gd name="connsiteY8327" fmla="*/ 2570840 h 5756219"/>
              <a:gd name="connsiteX8328" fmla="*/ 5100925 w 6226010"/>
              <a:gd name="connsiteY8328" fmla="*/ 2530076 h 5756219"/>
              <a:gd name="connsiteX8329" fmla="*/ 5084620 w 6226010"/>
              <a:gd name="connsiteY8329" fmla="*/ 2535511 h 5756219"/>
              <a:gd name="connsiteX8330" fmla="*/ 5068314 w 6226010"/>
              <a:gd name="connsiteY8330" fmla="*/ 2530076 h 5756219"/>
              <a:gd name="connsiteX8331" fmla="*/ 5062879 w 6226010"/>
              <a:gd name="connsiteY8331" fmla="*/ 2500182 h 5756219"/>
              <a:gd name="connsiteX8332" fmla="*/ 5049291 w 6226010"/>
              <a:gd name="connsiteY8332" fmla="*/ 2500182 h 5756219"/>
              <a:gd name="connsiteX8333" fmla="*/ 5019398 w 6226010"/>
              <a:gd name="connsiteY8333" fmla="*/ 2459418 h 5756219"/>
              <a:gd name="connsiteX8334" fmla="*/ 4954176 w 6226010"/>
              <a:gd name="connsiteY8334" fmla="*/ 2424090 h 5756219"/>
              <a:gd name="connsiteX8335" fmla="*/ 4921564 w 6226010"/>
              <a:gd name="connsiteY8335" fmla="*/ 2383327 h 5756219"/>
              <a:gd name="connsiteX8336" fmla="*/ 4916129 w 6226010"/>
              <a:gd name="connsiteY8336" fmla="*/ 2388762 h 5756219"/>
              <a:gd name="connsiteX8337" fmla="*/ 4916129 w 6226010"/>
              <a:gd name="connsiteY8337" fmla="*/ 2410502 h 5756219"/>
              <a:gd name="connsiteX8338" fmla="*/ 4910694 w 6226010"/>
              <a:gd name="connsiteY8338" fmla="*/ 2405067 h 5756219"/>
              <a:gd name="connsiteX8339" fmla="*/ 4891671 w 6226010"/>
              <a:gd name="connsiteY8339" fmla="*/ 2443113 h 5756219"/>
              <a:gd name="connsiteX8340" fmla="*/ 4886236 w 6226010"/>
              <a:gd name="connsiteY8340" fmla="*/ 2445830 h 5756219"/>
              <a:gd name="connsiteX8341" fmla="*/ 4878083 w 6226010"/>
              <a:gd name="connsiteY8341" fmla="*/ 2429526 h 5756219"/>
              <a:gd name="connsiteX8342" fmla="*/ 4875365 w 6226010"/>
              <a:gd name="connsiteY8342" fmla="*/ 2459418 h 5756219"/>
              <a:gd name="connsiteX8343" fmla="*/ 4853625 w 6226010"/>
              <a:gd name="connsiteY8343" fmla="*/ 2483877 h 5756219"/>
              <a:gd name="connsiteX8344" fmla="*/ 4878083 w 6226010"/>
              <a:gd name="connsiteY8344" fmla="*/ 2483877 h 5756219"/>
              <a:gd name="connsiteX8345" fmla="*/ 4869930 w 6226010"/>
              <a:gd name="connsiteY8345" fmla="*/ 2497465 h 5756219"/>
              <a:gd name="connsiteX8346" fmla="*/ 4883518 w 6226010"/>
              <a:gd name="connsiteY8346" fmla="*/ 2505618 h 5756219"/>
              <a:gd name="connsiteX8347" fmla="*/ 4891671 w 6226010"/>
              <a:gd name="connsiteY8347" fmla="*/ 2535511 h 5756219"/>
              <a:gd name="connsiteX8348" fmla="*/ 4886236 w 6226010"/>
              <a:gd name="connsiteY8348" fmla="*/ 2543664 h 5756219"/>
              <a:gd name="connsiteX8349" fmla="*/ 4864495 w 6226010"/>
              <a:gd name="connsiteY8349" fmla="*/ 2535511 h 5756219"/>
              <a:gd name="connsiteX8350" fmla="*/ 4856342 w 6226010"/>
              <a:gd name="connsiteY8350" fmla="*/ 2535511 h 5756219"/>
              <a:gd name="connsiteX8351" fmla="*/ 4840037 w 6226010"/>
              <a:gd name="connsiteY8351" fmla="*/ 2543664 h 5756219"/>
              <a:gd name="connsiteX8352" fmla="*/ 4826449 w 6226010"/>
              <a:gd name="connsiteY8352" fmla="*/ 2535511 h 5756219"/>
              <a:gd name="connsiteX8353" fmla="*/ 4818296 w 6226010"/>
              <a:gd name="connsiteY8353" fmla="*/ 2551817 h 5756219"/>
              <a:gd name="connsiteX8354" fmla="*/ 4804708 w 6226010"/>
              <a:gd name="connsiteY8354" fmla="*/ 2546382 h 5756219"/>
              <a:gd name="connsiteX8355" fmla="*/ 4788402 w 6226010"/>
              <a:gd name="connsiteY8355" fmla="*/ 2551817 h 5756219"/>
              <a:gd name="connsiteX8356" fmla="*/ 4796555 w 6226010"/>
              <a:gd name="connsiteY8356" fmla="*/ 2581710 h 5756219"/>
              <a:gd name="connsiteX8357" fmla="*/ 4780249 w 6226010"/>
              <a:gd name="connsiteY8357" fmla="*/ 2589863 h 5756219"/>
              <a:gd name="connsiteX8358" fmla="*/ 4812861 w 6226010"/>
              <a:gd name="connsiteY8358" fmla="*/ 2557252 h 5756219"/>
              <a:gd name="connsiteX8359" fmla="*/ 4848189 w 6226010"/>
              <a:gd name="connsiteY8359" fmla="*/ 2595299 h 5756219"/>
              <a:gd name="connsiteX8360" fmla="*/ 4826449 w 6226010"/>
              <a:gd name="connsiteY8360" fmla="*/ 2603451 h 5756219"/>
              <a:gd name="connsiteX8361" fmla="*/ 4785685 w 6226010"/>
              <a:gd name="connsiteY8361" fmla="*/ 2603451 h 5756219"/>
              <a:gd name="connsiteX8362" fmla="*/ 4801990 w 6226010"/>
              <a:gd name="connsiteY8362" fmla="*/ 2625192 h 5756219"/>
              <a:gd name="connsiteX8363" fmla="*/ 4826449 w 6226010"/>
              <a:gd name="connsiteY8363" fmla="*/ 2646932 h 5756219"/>
              <a:gd name="connsiteX8364" fmla="*/ 4840037 w 6226010"/>
              <a:gd name="connsiteY8364" fmla="*/ 2665955 h 5756219"/>
              <a:gd name="connsiteX8365" fmla="*/ 4810143 w 6226010"/>
              <a:gd name="connsiteY8365" fmla="*/ 2674108 h 5756219"/>
              <a:gd name="connsiteX8366" fmla="*/ 4793837 w 6226010"/>
              <a:gd name="connsiteY8366" fmla="*/ 2693132 h 5756219"/>
              <a:gd name="connsiteX8367" fmla="*/ 4799273 w 6226010"/>
              <a:gd name="connsiteY8367" fmla="*/ 2723026 h 5756219"/>
              <a:gd name="connsiteX8368" fmla="*/ 4829166 w 6226010"/>
              <a:gd name="connsiteY8368" fmla="*/ 2717591 h 5756219"/>
              <a:gd name="connsiteX8369" fmla="*/ 4845472 w 6226010"/>
              <a:gd name="connsiteY8369" fmla="*/ 2731179 h 5756219"/>
              <a:gd name="connsiteX8370" fmla="*/ 4856342 w 6226010"/>
              <a:gd name="connsiteY8370" fmla="*/ 2723026 h 5756219"/>
              <a:gd name="connsiteX8371" fmla="*/ 4840037 w 6226010"/>
              <a:gd name="connsiteY8371" fmla="*/ 2701284 h 5756219"/>
              <a:gd name="connsiteX8372" fmla="*/ 4864495 w 6226010"/>
              <a:gd name="connsiteY8372" fmla="*/ 2723026 h 5756219"/>
              <a:gd name="connsiteX8373" fmla="*/ 4878083 w 6226010"/>
              <a:gd name="connsiteY8373" fmla="*/ 2739331 h 5756219"/>
              <a:gd name="connsiteX8374" fmla="*/ 4899824 w 6226010"/>
              <a:gd name="connsiteY8374" fmla="*/ 2739331 h 5756219"/>
              <a:gd name="connsiteX8375" fmla="*/ 4916129 w 6226010"/>
              <a:gd name="connsiteY8375" fmla="*/ 2761071 h 5756219"/>
              <a:gd name="connsiteX8376" fmla="*/ 4962328 w 6226010"/>
              <a:gd name="connsiteY8376" fmla="*/ 2769224 h 5756219"/>
              <a:gd name="connsiteX8377" fmla="*/ 4986787 w 6226010"/>
              <a:gd name="connsiteY8377" fmla="*/ 2807271 h 5756219"/>
              <a:gd name="connsiteX8378" fmla="*/ 4978634 w 6226010"/>
              <a:gd name="connsiteY8378" fmla="*/ 2820858 h 5756219"/>
              <a:gd name="connsiteX8379" fmla="*/ 5008527 w 6226010"/>
              <a:gd name="connsiteY8379" fmla="*/ 2842599 h 5756219"/>
              <a:gd name="connsiteX8380" fmla="*/ 5008527 w 6226010"/>
              <a:gd name="connsiteY8380" fmla="*/ 2864340 h 5756219"/>
              <a:gd name="connsiteX8381" fmla="*/ 5024833 w 6226010"/>
              <a:gd name="connsiteY8381" fmla="*/ 2872493 h 5756219"/>
              <a:gd name="connsiteX8382" fmla="*/ 5016680 w 6226010"/>
              <a:gd name="connsiteY8382" fmla="*/ 2886081 h 5756219"/>
              <a:gd name="connsiteX8383" fmla="*/ 5027550 w 6226010"/>
              <a:gd name="connsiteY8383" fmla="*/ 2894233 h 5756219"/>
              <a:gd name="connsiteX8384" fmla="*/ 5030268 w 6226010"/>
              <a:gd name="connsiteY8384" fmla="*/ 2978479 h 5756219"/>
              <a:gd name="connsiteX8385" fmla="*/ 5008527 w 6226010"/>
              <a:gd name="connsiteY8385" fmla="*/ 2994784 h 5756219"/>
              <a:gd name="connsiteX8386" fmla="*/ 5013963 w 6226010"/>
              <a:gd name="connsiteY8386" fmla="*/ 3024678 h 5756219"/>
              <a:gd name="connsiteX8387" fmla="*/ 4992222 w 6226010"/>
              <a:gd name="connsiteY8387" fmla="*/ 3040983 h 5756219"/>
              <a:gd name="connsiteX8388" fmla="*/ 5000375 w 6226010"/>
              <a:gd name="connsiteY8388" fmla="*/ 3054571 h 5756219"/>
              <a:gd name="connsiteX8389" fmla="*/ 4984069 w 6226010"/>
              <a:gd name="connsiteY8389" fmla="*/ 3062724 h 5756219"/>
              <a:gd name="connsiteX8390" fmla="*/ 4984069 w 6226010"/>
              <a:gd name="connsiteY8390" fmla="*/ 3079030 h 5756219"/>
              <a:gd name="connsiteX8391" fmla="*/ 4978634 w 6226010"/>
              <a:gd name="connsiteY8391" fmla="*/ 3084465 h 5756219"/>
              <a:gd name="connsiteX8392" fmla="*/ 4967763 w 6226010"/>
              <a:gd name="connsiteY8392" fmla="*/ 3079030 h 5756219"/>
              <a:gd name="connsiteX8393" fmla="*/ 4967763 w 6226010"/>
              <a:gd name="connsiteY8393" fmla="*/ 3095335 h 5756219"/>
              <a:gd name="connsiteX8394" fmla="*/ 4954176 w 6226010"/>
              <a:gd name="connsiteY8394" fmla="*/ 3098053 h 5756219"/>
              <a:gd name="connsiteX8395" fmla="*/ 4929717 w 6226010"/>
              <a:gd name="connsiteY8395" fmla="*/ 3119794 h 5756219"/>
              <a:gd name="connsiteX8396" fmla="*/ 4929717 w 6226010"/>
              <a:gd name="connsiteY8396" fmla="*/ 3138817 h 5756219"/>
              <a:gd name="connsiteX8397" fmla="*/ 4899824 w 6226010"/>
              <a:gd name="connsiteY8397" fmla="*/ 3141534 h 5756219"/>
              <a:gd name="connsiteX8398" fmla="*/ 4894389 w 6226010"/>
              <a:gd name="connsiteY8398" fmla="*/ 3146970 h 5756219"/>
              <a:gd name="connsiteX8399" fmla="*/ 4899824 w 6226010"/>
              <a:gd name="connsiteY8399" fmla="*/ 3157840 h 5756219"/>
              <a:gd name="connsiteX8400" fmla="*/ 4845472 w 6226010"/>
              <a:gd name="connsiteY8400" fmla="*/ 3157840 h 5756219"/>
              <a:gd name="connsiteX8401" fmla="*/ 4829166 w 6226010"/>
              <a:gd name="connsiteY8401" fmla="*/ 3165993 h 5756219"/>
              <a:gd name="connsiteX8402" fmla="*/ 4815578 w 6226010"/>
              <a:gd name="connsiteY8402" fmla="*/ 3157840 h 5756219"/>
              <a:gd name="connsiteX8403" fmla="*/ 4774814 w 6226010"/>
              <a:gd name="connsiteY8403" fmla="*/ 3201321 h 5756219"/>
              <a:gd name="connsiteX8404" fmla="*/ 4742203 w 6226010"/>
              <a:gd name="connsiteY8404" fmla="*/ 3195886 h 5756219"/>
              <a:gd name="connsiteX8405" fmla="*/ 4747638 w 6226010"/>
              <a:gd name="connsiteY8405" fmla="*/ 3209474 h 5756219"/>
              <a:gd name="connsiteX8406" fmla="*/ 4742203 w 6226010"/>
              <a:gd name="connsiteY8406" fmla="*/ 3225780 h 5756219"/>
              <a:gd name="connsiteX8407" fmla="*/ 4750356 w 6226010"/>
              <a:gd name="connsiteY8407" fmla="*/ 3255673 h 5756219"/>
              <a:gd name="connsiteX8408" fmla="*/ 4728615 w 6226010"/>
              <a:gd name="connsiteY8408" fmla="*/ 3225780 h 5756219"/>
              <a:gd name="connsiteX8409" fmla="*/ 4728615 w 6226010"/>
              <a:gd name="connsiteY8409" fmla="*/ 3204039 h 5756219"/>
              <a:gd name="connsiteX8410" fmla="*/ 4728615 w 6226010"/>
              <a:gd name="connsiteY8410" fmla="*/ 3187733 h 5756219"/>
              <a:gd name="connsiteX8411" fmla="*/ 4690569 w 6226010"/>
              <a:gd name="connsiteY8411" fmla="*/ 3171428 h 5756219"/>
              <a:gd name="connsiteX8412" fmla="*/ 4668827 w 6226010"/>
              <a:gd name="connsiteY8412" fmla="*/ 3163275 h 5756219"/>
              <a:gd name="connsiteX8413" fmla="*/ 4676981 w 6226010"/>
              <a:gd name="connsiteY8413" fmla="*/ 3146970 h 5756219"/>
              <a:gd name="connsiteX8414" fmla="*/ 4655239 w 6226010"/>
              <a:gd name="connsiteY8414" fmla="*/ 3146970 h 5756219"/>
              <a:gd name="connsiteX8415" fmla="*/ 4647087 w 6226010"/>
              <a:gd name="connsiteY8415" fmla="*/ 3130664 h 5756219"/>
              <a:gd name="connsiteX8416" fmla="*/ 4638933 w 6226010"/>
              <a:gd name="connsiteY8416" fmla="*/ 3100770 h 5756219"/>
              <a:gd name="connsiteX8417" fmla="*/ 4647087 w 6226010"/>
              <a:gd name="connsiteY8417" fmla="*/ 3130664 h 5756219"/>
              <a:gd name="connsiteX8418" fmla="*/ 4638933 w 6226010"/>
              <a:gd name="connsiteY8418" fmla="*/ 3152405 h 5756219"/>
              <a:gd name="connsiteX8419" fmla="*/ 4614475 w 6226010"/>
              <a:gd name="connsiteY8419" fmla="*/ 3160558 h 5756219"/>
              <a:gd name="connsiteX8420" fmla="*/ 4598169 w 6226010"/>
              <a:gd name="connsiteY8420" fmla="*/ 3152405 h 5756219"/>
              <a:gd name="connsiteX8421" fmla="*/ 4576429 w 6226010"/>
              <a:gd name="connsiteY8421" fmla="*/ 3174145 h 5756219"/>
              <a:gd name="connsiteX8422" fmla="*/ 4584583 w 6226010"/>
              <a:gd name="connsiteY8422" fmla="*/ 3198604 h 5756219"/>
              <a:gd name="connsiteX8423" fmla="*/ 4614475 w 6226010"/>
              <a:gd name="connsiteY8423" fmla="*/ 3182298 h 5756219"/>
              <a:gd name="connsiteX8424" fmla="*/ 4622629 w 6226010"/>
              <a:gd name="connsiteY8424" fmla="*/ 3198604 h 5756219"/>
              <a:gd name="connsiteX8425" fmla="*/ 4606323 w 6226010"/>
              <a:gd name="connsiteY8425" fmla="*/ 3214909 h 5756219"/>
              <a:gd name="connsiteX8426" fmla="*/ 4622629 w 6226010"/>
              <a:gd name="connsiteY8426" fmla="*/ 3214909 h 5756219"/>
              <a:gd name="connsiteX8427" fmla="*/ 4630781 w 6226010"/>
              <a:gd name="connsiteY8427" fmla="*/ 3231215 h 5756219"/>
              <a:gd name="connsiteX8428" fmla="*/ 4622629 w 6226010"/>
              <a:gd name="connsiteY8428" fmla="*/ 3244803 h 5756219"/>
              <a:gd name="connsiteX8429" fmla="*/ 4622629 w 6226010"/>
              <a:gd name="connsiteY8429" fmla="*/ 3261108 h 5756219"/>
              <a:gd name="connsiteX8430" fmla="*/ 4606323 w 6226010"/>
              <a:gd name="connsiteY8430" fmla="*/ 3252956 h 5756219"/>
              <a:gd name="connsiteX8431" fmla="*/ 4606323 w 6226010"/>
              <a:gd name="connsiteY8431" fmla="*/ 3269261 h 5756219"/>
              <a:gd name="connsiteX8432" fmla="*/ 4592735 w 6226010"/>
              <a:gd name="connsiteY8432" fmla="*/ 3269261 h 5756219"/>
              <a:gd name="connsiteX8433" fmla="*/ 4584583 w 6226010"/>
              <a:gd name="connsiteY8433" fmla="*/ 3255673 h 5756219"/>
              <a:gd name="connsiteX8434" fmla="*/ 4576429 w 6226010"/>
              <a:gd name="connsiteY8434" fmla="*/ 3280132 h 5756219"/>
              <a:gd name="connsiteX8435" fmla="*/ 4562841 w 6226010"/>
              <a:gd name="connsiteY8435" fmla="*/ 3271979 h 5756219"/>
              <a:gd name="connsiteX8436" fmla="*/ 4562841 w 6226010"/>
              <a:gd name="connsiteY8436" fmla="*/ 3299155 h 5756219"/>
              <a:gd name="connsiteX8437" fmla="*/ 4562841 w 6226010"/>
              <a:gd name="connsiteY8437" fmla="*/ 3331766 h 5756219"/>
              <a:gd name="connsiteX8438" fmla="*/ 4579147 w 6226010"/>
              <a:gd name="connsiteY8438" fmla="*/ 3323613 h 5756219"/>
              <a:gd name="connsiteX8439" fmla="*/ 4562841 w 6226010"/>
              <a:gd name="connsiteY8439" fmla="*/ 3301872 h 5756219"/>
              <a:gd name="connsiteX8440" fmla="*/ 4579147 w 6226010"/>
              <a:gd name="connsiteY8440" fmla="*/ 3301872 h 5756219"/>
              <a:gd name="connsiteX8441" fmla="*/ 4600887 w 6226010"/>
              <a:gd name="connsiteY8441" fmla="*/ 3282849 h 5756219"/>
              <a:gd name="connsiteX8442" fmla="*/ 4622629 w 6226010"/>
              <a:gd name="connsiteY8442" fmla="*/ 3291002 h 5756219"/>
              <a:gd name="connsiteX8443" fmla="*/ 4633499 w 6226010"/>
              <a:gd name="connsiteY8443" fmla="*/ 3282849 h 5756219"/>
              <a:gd name="connsiteX8444" fmla="*/ 4625345 w 6226010"/>
              <a:gd name="connsiteY8444" fmla="*/ 3269261 h 5756219"/>
              <a:gd name="connsiteX8445" fmla="*/ 4641651 w 6226010"/>
              <a:gd name="connsiteY8445" fmla="*/ 3269261 h 5756219"/>
              <a:gd name="connsiteX8446" fmla="*/ 4641651 w 6226010"/>
              <a:gd name="connsiteY8446" fmla="*/ 3285567 h 5756219"/>
              <a:gd name="connsiteX8447" fmla="*/ 4657957 w 6226010"/>
              <a:gd name="connsiteY8447" fmla="*/ 3277414 h 5756219"/>
              <a:gd name="connsiteX8448" fmla="*/ 4641651 w 6226010"/>
              <a:gd name="connsiteY8448" fmla="*/ 3255673 h 5756219"/>
              <a:gd name="connsiteX8449" fmla="*/ 4663393 w 6226010"/>
              <a:gd name="connsiteY8449" fmla="*/ 3255673 h 5756219"/>
              <a:gd name="connsiteX8450" fmla="*/ 4679697 w 6226010"/>
              <a:gd name="connsiteY8450" fmla="*/ 3217627 h 5756219"/>
              <a:gd name="connsiteX8451" fmla="*/ 4657957 w 6226010"/>
              <a:gd name="connsiteY8451" fmla="*/ 3217627 h 5756219"/>
              <a:gd name="connsiteX8452" fmla="*/ 4696004 w 6226010"/>
              <a:gd name="connsiteY8452" fmla="*/ 3179581 h 5756219"/>
              <a:gd name="connsiteX8453" fmla="*/ 4687851 w 6226010"/>
              <a:gd name="connsiteY8453" fmla="*/ 3209474 h 5756219"/>
              <a:gd name="connsiteX8454" fmla="*/ 4709592 w 6226010"/>
              <a:gd name="connsiteY8454" fmla="*/ 3209474 h 5756219"/>
              <a:gd name="connsiteX8455" fmla="*/ 4709592 w 6226010"/>
              <a:gd name="connsiteY8455" fmla="*/ 3231215 h 5756219"/>
              <a:gd name="connsiteX8456" fmla="*/ 4696004 w 6226010"/>
              <a:gd name="connsiteY8456" fmla="*/ 3233932 h 5756219"/>
              <a:gd name="connsiteX8457" fmla="*/ 4685133 w 6226010"/>
              <a:gd name="connsiteY8457" fmla="*/ 3244803 h 5756219"/>
              <a:gd name="connsiteX8458" fmla="*/ 4693286 w 6226010"/>
              <a:gd name="connsiteY8458" fmla="*/ 3258391 h 5756219"/>
              <a:gd name="connsiteX8459" fmla="*/ 4655239 w 6226010"/>
              <a:gd name="connsiteY8459" fmla="*/ 3296437 h 5756219"/>
              <a:gd name="connsiteX8460" fmla="*/ 4696004 w 6226010"/>
              <a:gd name="connsiteY8460" fmla="*/ 3296437 h 5756219"/>
              <a:gd name="connsiteX8461" fmla="*/ 4679697 w 6226010"/>
              <a:gd name="connsiteY8461" fmla="*/ 3274696 h 5756219"/>
              <a:gd name="connsiteX8462" fmla="*/ 4696004 w 6226010"/>
              <a:gd name="connsiteY8462" fmla="*/ 3266544 h 5756219"/>
              <a:gd name="connsiteX8463" fmla="*/ 4712309 w 6226010"/>
              <a:gd name="connsiteY8463" fmla="*/ 3266544 h 5756219"/>
              <a:gd name="connsiteX8464" fmla="*/ 4720462 w 6226010"/>
              <a:gd name="connsiteY8464" fmla="*/ 3296437 h 5756219"/>
              <a:gd name="connsiteX8465" fmla="*/ 4734050 w 6226010"/>
              <a:gd name="connsiteY8465" fmla="*/ 3312743 h 5756219"/>
              <a:gd name="connsiteX8466" fmla="*/ 4763944 w 6226010"/>
              <a:gd name="connsiteY8466" fmla="*/ 3307308 h 5756219"/>
              <a:gd name="connsiteX8467" fmla="*/ 4763944 w 6226010"/>
              <a:gd name="connsiteY8467" fmla="*/ 3285567 h 5756219"/>
              <a:gd name="connsiteX8468" fmla="*/ 4796555 w 6226010"/>
              <a:gd name="connsiteY8468" fmla="*/ 3304590 h 5756219"/>
              <a:gd name="connsiteX8469" fmla="*/ 4780249 w 6226010"/>
              <a:gd name="connsiteY8469" fmla="*/ 3310025 h 5756219"/>
              <a:gd name="connsiteX8470" fmla="*/ 4788402 w 6226010"/>
              <a:gd name="connsiteY8470" fmla="*/ 3323613 h 5756219"/>
              <a:gd name="connsiteX8471" fmla="*/ 4782967 w 6226010"/>
              <a:gd name="connsiteY8471" fmla="*/ 3331766 h 5756219"/>
              <a:gd name="connsiteX8472" fmla="*/ 4766661 w 6226010"/>
              <a:gd name="connsiteY8472" fmla="*/ 3339919 h 5756219"/>
              <a:gd name="connsiteX8473" fmla="*/ 4766661 w 6226010"/>
              <a:gd name="connsiteY8473" fmla="*/ 3318178 h 5756219"/>
              <a:gd name="connsiteX8474" fmla="*/ 4750356 w 6226010"/>
              <a:gd name="connsiteY8474" fmla="*/ 3318178 h 5756219"/>
              <a:gd name="connsiteX8475" fmla="*/ 4758509 w 6226010"/>
              <a:gd name="connsiteY8475" fmla="*/ 3339919 h 5756219"/>
              <a:gd name="connsiteX8476" fmla="*/ 4750356 w 6226010"/>
              <a:gd name="connsiteY8476" fmla="*/ 3348071 h 5756219"/>
              <a:gd name="connsiteX8477" fmla="*/ 4758509 w 6226010"/>
              <a:gd name="connsiteY8477" fmla="*/ 3369812 h 5756219"/>
              <a:gd name="connsiteX8478" fmla="*/ 4728615 w 6226010"/>
              <a:gd name="connsiteY8478" fmla="*/ 3377965 h 5756219"/>
              <a:gd name="connsiteX8479" fmla="*/ 4758509 w 6226010"/>
              <a:gd name="connsiteY8479" fmla="*/ 3416011 h 5756219"/>
              <a:gd name="connsiteX8480" fmla="*/ 4774814 w 6226010"/>
              <a:gd name="connsiteY8480" fmla="*/ 3407858 h 5756219"/>
              <a:gd name="connsiteX8481" fmla="*/ 4791120 w 6226010"/>
              <a:gd name="connsiteY8481" fmla="*/ 3416011 h 5756219"/>
              <a:gd name="connsiteX8482" fmla="*/ 4804708 w 6226010"/>
              <a:gd name="connsiteY8482" fmla="*/ 3407858 h 5756219"/>
              <a:gd name="connsiteX8483" fmla="*/ 4826449 w 6226010"/>
              <a:gd name="connsiteY8483" fmla="*/ 3424164 h 5756219"/>
              <a:gd name="connsiteX8484" fmla="*/ 4856342 w 6226010"/>
              <a:gd name="connsiteY8484" fmla="*/ 3424164 h 5756219"/>
              <a:gd name="connsiteX8485" fmla="*/ 4842754 w 6226010"/>
              <a:gd name="connsiteY8485" fmla="*/ 3432317 h 5756219"/>
              <a:gd name="connsiteX8486" fmla="*/ 4834601 w 6226010"/>
              <a:gd name="connsiteY8486" fmla="*/ 3448622 h 5756219"/>
              <a:gd name="connsiteX8487" fmla="*/ 4821013 w 6226010"/>
              <a:gd name="connsiteY8487" fmla="*/ 3440469 h 5756219"/>
              <a:gd name="connsiteX8488" fmla="*/ 4812861 w 6226010"/>
              <a:gd name="connsiteY8488" fmla="*/ 3454057 h 5756219"/>
              <a:gd name="connsiteX8489" fmla="*/ 4796555 w 6226010"/>
              <a:gd name="connsiteY8489" fmla="*/ 3483951 h 5756219"/>
              <a:gd name="connsiteX8490" fmla="*/ 4812861 w 6226010"/>
              <a:gd name="connsiteY8490" fmla="*/ 3454057 h 5756219"/>
              <a:gd name="connsiteX8491" fmla="*/ 4837319 w 6226010"/>
              <a:gd name="connsiteY8491" fmla="*/ 3454057 h 5756219"/>
              <a:gd name="connsiteX8492" fmla="*/ 4821013 w 6226010"/>
              <a:gd name="connsiteY8492" fmla="*/ 3475798 h 5756219"/>
              <a:gd name="connsiteX8493" fmla="*/ 4837319 w 6226010"/>
              <a:gd name="connsiteY8493" fmla="*/ 3483951 h 5756219"/>
              <a:gd name="connsiteX8494" fmla="*/ 4861777 w 6226010"/>
              <a:gd name="connsiteY8494" fmla="*/ 3475798 h 5756219"/>
              <a:gd name="connsiteX8495" fmla="*/ 4845472 w 6226010"/>
              <a:gd name="connsiteY8495" fmla="*/ 3451340 h 5756219"/>
              <a:gd name="connsiteX8496" fmla="*/ 4875365 w 6226010"/>
              <a:gd name="connsiteY8496" fmla="*/ 3462210 h 5756219"/>
              <a:gd name="connsiteX8497" fmla="*/ 4891671 w 6226010"/>
              <a:gd name="connsiteY8497" fmla="*/ 3454057 h 5756219"/>
              <a:gd name="connsiteX8498" fmla="*/ 4905259 w 6226010"/>
              <a:gd name="connsiteY8498" fmla="*/ 3462210 h 5756219"/>
              <a:gd name="connsiteX8499" fmla="*/ 4921564 w 6226010"/>
              <a:gd name="connsiteY8499" fmla="*/ 3448622 h 5756219"/>
              <a:gd name="connsiteX8500" fmla="*/ 4959611 w 6226010"/>
              <a:gd name="connsiteY8500" fmla="*/ 3470363 h 5756219"/>
              <a:gd name="connsiteX8501" fmla="*/ 4951458 w 6226010"/>
              <a:gd name="connsiteY8501" fmla="*/ 3456775 h 5756219"/>
              <a:gd name="connsiteX8502" fmla="*/ 4965046 w 6226010"/>
              <a:gd name="connsiteY8502" fmla="*/ 3448622 h 5756219"/>
              <a:gd name="connsiteX8503" fmla="*/ 4978634 w 6226010"/>
              <a:gd name="connsiteY8503" fmla="*/ 3470363 h 5756219"/>
              <a:gd name="connsiteX8504" fmla="*/ 4965046 w 6226010"/>
              <a:gd name="connsiteY8504" fmla="*/ 3486669 h 5756219"/>
              <a:gd name="connsiteX8505" fmla="*/ 4948740 w 6226010"/>
              <a:gd name="connsiteY8505" fmla="*/ 3478516 h 5756219"/>
              <a:gd name="connsiteX8506" fmla="*/ 4932435 w 6226010"/>
              <a:gd name="connsiteY8506" fmla="*/ 3486669 h 5756219"/>
              <a:gd name="connsiteX8507" fmla="*/ 4916129 w 6226010"/>
              <a:gd name="connsiteY8507" fmla="*/ 3494821 h 5756219"/>
              <a:gd name="connsiteX8508" fmla="*/ 4937870 w 6226010"/>
              <a:gd name="connsiteY8508" fmla="*/ 3511127 h 5756219"/>
              <a:gd name="connsiteX8509" fmla="*/ 4975916 w 6226010"/>
              <a:gd name="connsiteY8509" fmla="*/ 3489386 h 5756219"/>
              <a:gd name="connsiteX8510" fmla="*/ 4975916 w 6226010"/>
              <a:gd name="connsiteY8510" fmla="*/ 3521997 h 5756219"/>
              <a:gd name="connsiteX8511" fmla="*/ 4997657 w 6226010"/>
              <a:gd name="connsiteY8511" fmla="*/ 3505692 h 5756219"/>
              <a:gd name="connsiteX8512" fmla="*/ 5027550 w 6226010"/>
              <a:gd name="connsiteY8512" fmla="*/ 3521997 h 5756219"/>
              <a:gd name="connsiteX8513" fmla="*/ 5027550 w 6226010"/>
              <a:gd name="connsiteY8513" fmla="*/ 3530150 h 5756219"/>
              <a:gd name="connsiteX8514" fmla="*/ 5003092 w 6226010"/>
              <a:gd name="connsiteY8514" fmla="*/ 3530150 h 5756219"/>
              <a:gd name="connsiteX8515" fmla="*/ 5011245 w 6226010"/>
              <a:gd name="connsiteY8515" fmla="*/ 3543738 h 5756219"/>
              <a:gd name="connsiteX8516" fmla="*/ 4994939 w 6226010"/>
              <a:gd name="connsiteY8516" fmla="*/ 3551891 h 5756219"/>
              <a:gd name="connsiteX8517" fmla="*/ 5003092 w 6226010"/>
              <a:gd name="connsiteY8517" fmla="*/ 3565479 h 5756219"/>
              <a:gd name="connsiteX8518" fmla="*/ 4986787 w 6226010"/>
              <a:gd name="connsiteY8518" fmla="*/ 3581784 h 5756219"/>
              <a:gd name="connsiteX8519" fmla="*/ 5003092 w 6226010"/>
              <a:gd name="connsiteY8519" fmla="*/ 3581784 h 5756219"/>
              <a:gd name="connsiteX8520" fmla="*/ 5003092 w 6226010"/>
              <a:gd name="connsiteY8520" fmla="*/ 3565479 h 5756219"/>
              <a:gd name="connsiteX8521" fmla="*/ 5041138 w 6226010"/>
              <a:gd name="connsiteY8521" fmla="*/ 3549173 h 5756219"/>
              <a:gd name="connsiteX8522" fmla="*/ 5041138 w 6226010"/>
              <a:gd name="connsiteY8522" fmla="*/ 3570914 h 5756219"/>
              <a:gd name="connsiteX8523" fmla="*/ 5027550 w 6226010"/>
              <a:gd name="connsiteY8523" fmla="*/ 3579067 h 5756219"/>
              <a:gd name="connsiteX8524" fmla="*/ 5019398 w 6226010"/>
              <a:gd name="connsiteY8524" fmla="*/ 3608960 h 5756219"/>
              <a:gd name="connsiteX8525" fmla="*/ 5003092 w 6226010"/>
              <a:gd name="connsiteY8525" fmla="*/ 3600808 h 5756219"/>
              <a:gd name="connsiteX8526" fmla="*/ 4981351 w 6226010"/>
              <a:gd name="connsiteY8526" fmla="*/ 3608960 h 5756219"/>
              <a:gd name="connsiteX8527" fmla="*/ 4973199 w 6226010"/>
              <a:gd name="connsiteY8527" fmla="*/ 3603525 h 5756219"/>
              <a:gd name="connsiteX8528" fmla="*/ 4981351 w 6226010"/>
              <a:gd name="connsiteY8528" fmla="*/ 3587220 h 5756219"/>
              <a:gd name="connsiteX8529" fmla="*/ 4935152 w 6226010"/>
              <a:gd name="connsiteY8529" fmla="*/ 3608960 h 5756219"/>
              <a:gd name="connsiteX8530" fmla="*/ 4937870 w 6226010"/>
              <a:gd name="connsiteY8530" fmla="*/ 3592655 h 5756219"/>
              <a:gd name="connsiteX8531" fmla="*/ 4905259 w 6226010"/>
              <a:gd name="connsiteY8531" fmla="*/ 3562761 h 5756219"/>
              <a:gd name="connsiteX8532" fmla="*/ 4897106 w 6226010"/>
              <a:gd name="connsiteY8532" fmla="*/ 3516562 h 5756219"/>
              <a:gd name="connsiteX8533" fmla="*/ 4880801 w 6226010"/>
              <a:gd name="connsiteY8533" fmla="*/ 3524715 h 5756219"/>
              <a:gd name="connsiteX8534" fmla="*/ 4897106 w 6226010"/>
              <a:gd name="connsiteY8534" fmla="*/ 3546456 h 5756219"/>
              <a:gd name="connsiteX8535" fmla="*/ 4867213 w 6226010"/>
              <a:gd name="connsiteY8535" fmla="*/ 3562761 h 5756219"/>
              <a:gd name="connsiteX8536" fmla="*/ 4883518 w 6226010"/>
              <a:gd name="connsiteY8536" fmla="*/ 3562761 h 5756219"/>
              <a:gd name="connsiteX8537" fmla="*/ 4883518 w 6226010"/>
              <a:gd name="connsiteY8537" fmla="*/ 3579067 h 5756219"/>
              <a:gd name="connsiteX8538" fmla="*/ 4905259 w 6226010"/>
              <a:gd name="connsiteY8538" fmla="*/ 3562761 h 5756219"/>
              <a:gd name="connsiteX8539" fmla="*/ 4905259 w 6226010"/>
              <a:gd name="connsiteY8539" fmla="*/ 3579067 h 5756219"/>
              <a:gd name="connsiteX8540" fmla="*/ 4888953 w 6226010"/>
              <a:gd name="connsiteY8540" fmla="*/ 3603525 h 5756219"/>
              <a:gd name="connsiteX8541" fmla="*/ 4935152 w 6226010"/>
              <a:gd name="connsiteY8541" fmla="*/ 3608960 h 5756219"/>
              <a:gd name="connsiteX8542" fmla="*/ 4897106 w 6226010"/>
              <a:gd name="connsiteY8542" fmla="*/ 3630701 h 5756219"/>
              <a:gd name="connsiteX8543" fmla="*/ 4880801 w 6226010"/>
              <a:gd name="connsiteY8543" fmla="*/ 3608960 h 5756219"/>
              <a:gd name="connsiteX8544" fmla="*/ 4859060 w 6226010"/>
              <a:gd name="connsiteY8544" fmla="*/ 3625266 h 5756219"/>
              <a:gd name="connsiteX8545" fmla="*/ 4837319 w 6226010"/>
              <a:gd name="connsiteY8545" fmla="*/ 3608960 h 5756219"/>
              <a:gd name="connsiteX8546" fmla="*/ 4829166 w 6226010"/>
              <a:gd name="connsiteY8546" fmla="*/ 3570914 h 5756219"/>
              <a:gd name="connsiteX8547" fmla="*/ 4837319 w 6226010"/>
              <a:gd name="connsiteY8547" fmla="*/ 3546456 h 5756219"/>
              <a:gd name="connsiteX8548" fmla="*/ 4821013 w 6226010"/>
              <a:gd name="connsiteY8548" fmla="*/ 3554608 h 5756219"/>
              <a:gd name="connsiteX8549" fmla="*/ 4829166 w 6226010"/>
              <a:gd name="connsiteY8549" fmla="*/ 3568196 h 5756219"/>
              <a:gd name="connsiteX8550" fmla="*/ 4814310 w 6226010"/>
              <a:gd name="connsiteY8550" fmla="*/ 3575625 h 5756219"/>
              <a:gd name="connsiteX8551" fmla="*/ 4812861 w 6226010"/>
              <a:gd name="connsiteY8551" fmla="*/ 3573632 h 5756219"/>
              <a:gd name="connsiteX8552" fmla="*/ 4811502 w 6226010"/>
              <a:gd name="connsiteY8552" fmla="*/ 3573632 h 5756219"/>
              <a:gd name="connsiteX8553" fmla="*/ 4804708 w 6226010"/>
              <a:gd name="connsiteY8553" fmla="*/ 3560044 h 5756219"/>
              <a:gd name="connsiteX8554" fmla="*/ 4812861 w 6226010"/>
              <a:gd name="connsiteY8554" fmla="*/ 3535585 h 5756219"/>
              <a:gd name="connsiteX8555" fmla="*/ 4796555 w 6226010"/>
              <a:gd name="connsiteY8555" fmla="*/ 3543738 h 5756219"/>
              <a:gd name="connsiteX8556" fmla="*/ 4804708 w 6226010"/>
              <a:gd name="connsiteY8556" fmla="*/ 3557326 h 5756219"/>
              <a:gd name="connsiteX8557" fmla="*/ 4796555 w 6226010"/>
              <a:gd name="connsiteY8557" fmla="*/ 3565479 h 5756219"/>
              <a:gd name="connsiteX8558" fmla="*/ 4774814 w 6226010"/>
              <a:gd name="connsiteY8558" fmla="*/ 3570914 h 5756219"/>
              <a:gd name="connsiteX8559" fmla="*/ 4782967 w 6226010"/>
              <a:gd name="connsiteY8559" fmla="*/ 3581784 h 5756219"/>
              <a:gd name="connsiteX8560" fmla="*/ 4796555 w 6226010"/>
              <a:gd name="connsiteY8560" fmla="*/ 3573632 h 5756219"/>
              <a:gd name="connsiteX8561" fmla="*/ 4811502 w 6226010"/>
              <a:gd name="connsiteY8561" fmla="*/ 3573632 h 5756219"/>
              <a:gd name="connsiteX8562" fmla="*/ 4812861 w 6226010"/>
              <a:gd name="connsiteY8562" fmla="*/ 3576349 h 5756219"/>
              <a:gd name="connsiteX8563" fmla="*/ 4814310 w 6226010"/>
              <a:gd name="connsiteY8563" fmla="*/ 3575625 h 5756219"/>
              <a:gd name="connsiteX8564" fmla="*/ 4834601 w 6226010"/>
              <a:gd name="connsiteY8564" fmla="*/ 3603525 h 5756219"/>
              <a:gd name="connsiteX8565" fmla="*/ 4818296 w 6226010"/>
              <a:gd name="connsiteY8565" fmla="*/ 3633419 h 5756219"/>
              <a:gd name="connsiteX8566" fmla="*/ 4848189 w 6226010"/>
              <a:gd name="connsiteY8566" fmla="*/ 3625266 h 5756219"/>
              <a:gd name="connsiteX8567" fmla="*/ 4856342 w 6226010"/>
              <a:gd name="connsiteY8567" fmla="*/ 3641572 h 5756219"/>
              <a:gd name="connsiteX8568" fmla="*/ 4869930 w 6226010"/>
              <a:gd name="connsiteY8568" fmla="*/ 3633419 h 5756219"/>
              <a:gd name="connsiteX8569" fmla="*/ 4869930 w 6226010"/>
              <a:gd name="connsiteY8569" fmla="*/ 3655160 h 5756219"/>
              <a:gd name="connsiteX8570" fmla="*/ 4861777 w 6226010"/>
              <a:gd name="connsiteY8570" fmla="*/ 3671465 h 5756219"/>
              <a:gd name="connsiteX8571" fmla="*/ 4869930 w 6226010"/>
              <a:gd name="connsiteY8571" fmla="*/ 3685053 h 5756219"/>
              <a:gd name="connsiteX8572" fmla="*/ 4840037 w 6226010"/>
              <a:gd name="connsiteY8572" fmla="*/ 3709511 h 5756219"/>
              <a:gd name="connsiteX8573" fmla="*/ 4831884 w 6226010"/>
              <a:gd name="connsiteY8573" fmla="*/ 3693206 h 5756219"/>
              <a:gd name="connsiteX8574" fmla="*/ 4818296 w 6226010"/>
              <a:gd name="connsiteY8574" fmla="*/ 3701359 h 5756219"/>
              <a:gd name="connsiteX8575" fmla="*/ 4801990 w 6226010"/>
              <a:gd name="connsiteY8575" fmla="*/ 3671465 h 5756219"/>
              <a:gd name="connsiteX8576" fmla="*/ 4810143 w 6226010"/>
              <a:gd name="connsiteY8576" fmla="*/ 3701359 h 5756219"/>
              <a:gd name="connsiteX8577" fmla="*/ 4796555 w 6226010"/>
              <a:gd name="connsiteY8577" fmla="*/ 3701359 h 5756219"/>
              <a:gd name="connsiteX8578" fmla="*/ 4788402 w 6226010"/>
              <a:gd name="connsiteY8578" fmla="*/ 3687771 h 5756219"/>
              <a:gd name="connsiteX8579" fmla="*/ 4796555 w 6226010"/>
              <a:gd name="connsiteY8579" fmla="*/ 3657877 h 5756219"/>
              <a:gd name="connsiteX8580" fmla="*/ 4753073 w 6226010"/>
              <a:gd name="connsiteY8580" fmla="*/ 3644289 h 5756219"/>
              <a:gd name="connsiteX8581" fmla="*/ 4744921 w 6226010"/>
              <a:gd name="connsiteY8581" fmla="*/ 3666030 h 5756219"/>
              <a:gd name="connsiteX8582" fmla="*/ 4782967 w 6226010"/>
              <a:gd name="connsiteY8582" fmla="*/ 3666030 h 5756219"/>
              <a:gd name="connsiteX8583" fmla="*/ 4782967 w 6226010"/>
              <a:gd name="connsiteY8583" fmla="*/ 3687771 h 5756219"/>
              <a:gd name="connsiteX8584" fmla="*/ 4774814 w 6226010"/>
              <a:gd name="connsiteY8584" fmla="*/ 3717664 h 5756219"/>
              <a:gd name="connsiteX8585" fmla="*/ 4744921 w 6226010"/>
              <a:gd name="connsiteY8585" fmla="*/ 3695923 h 5756219"/>
              <a:gd name="connsiteX8586" fmla="*/ 4761226 w 6226010"/>
              <a:gd name="connsiteY8586" fmla="*/ 3695923 h 5756219"/>
              <a:gd name="connsiteX8587" fmla="*/ 4761226 w 6226010"/>
              <a:gd name="connsiteY8587" fmla="*/ 3679618 h 5756219"/>
              <a:gd name="connsiteX8588" fmla="*/ 4731333 w 6226010"/>
              <a:gd name="connsiteY8588" fmla="*/ 3709511 h 5756219"/>
              <a:gd name="connsiteX8589" fmla="*/ 4715027 w 6226010"/>
              <a:gd name="connsiteY8589" fmla="*/ 3709511 h 5756219"/>
              <a:gd name="connsiteX8590" fmla="*/ 4731333 w 6226010"/>
              <a:gd name="connsiteY8590" fmla="*/ 3739405 h 5756219"/>
              <a:gd name="connsiteX8591" fmla="*/ 4715027 w 6226010"/>
              <a:gd name="connsiteY8591" fmla="*/ 3747558 h 5756219"/>
              <a:gd name="connsiteX8592" fmla="*/ 4715027 w 6226010"/>
              <a:gd name="connsiteY8592" fmla="*/ 3731252 h 5756219"/>
              <a:gd name="connsiteX8593" fmla="*/ 4698721 w 6226010"/>
              <a:gd name="connsiteY8593" fmla="*/ 3731252 h 5756219"/>
              <a:gd name="connsiteX8594" fmla="*/ 4652521 w 6226010"/>
              <a:gd name="connsiteY8594" fmla="*/ 3777451 h 5756219"/>
              <a:gd name="connsiteX8595" fmla="*/ 4622629 w 6226010"/>
              <a:gd name="connsiteY8595" fmla="*/ 3731252 h 5756219"/>
              <a:gd name="connsiteX8596" fmla="*/ 4614475 w 6226010"/>
              <a:gd name="connsiteY8596" fmla="*/ 3755710 h 5756219"/>
              <a:gd name="connsiteX8597" fmla="*/ 4592735 w 6226010"/>
              <a:gd name="connsiteY8597" fmla="*/ 3763863 h 5756219"/>
              <a:gd name="connsiteX8598" fmla="*/ 4592735 w 6226010"/>
              <a:gd name="connsiteY8598" fmla="*/ 3742122 h 5756219"/>
              <a:gd name="connsiteX8599" fmla="*/ 4584583 w 6226010"/>
              <a:gd name="connsiteY8599" fmla="*/ 3742122 h 5756219"/>
              <a:gd name="connsiteX8600" fmla="*/ 4581865 w 6226010"/>
              <a:gd name="connsiteY8600" fmla="*/ 3782886 h 5756219"/>
              <a:gd name="connsiteX8601" fmla="*/ 4538383 w 6226010"/>
              <a:gd name="connsiteY8601" fmla="*/ 3744840 h 5756219"/>
              <a:gd name="connsiteX8602" fmla="*/ 4527513 w 6226010"/>
              <a:gd name="connsiteY8602" fmla="*/ 3752993 h 5756219"/>
              <a:gd name="connsiteX8603" fmla="*/ 4551971 w 6226010"/>
              <a:gd name="connsiteY8603" fmla="*/ 3774733 h 5756219"/>
              <a:gd name="connsiteX8604" fmla="*/ 4551971 w 6226010"/>
              <a:gd name="connsiteY8604" fmla="*/ 3796474 h 5756219"/>
              <a:gd name="connsiteX8605" fmla="*/ 4532947 w 6226010"/>
              <a:gd name="connsiteY8605" fmla="*/ 3837238 h 5756219"/>
              <a:gd name="connsiteX8606" fmla="*/ 4538383 w 6226010"/>
              <a:gd name="connsiteY8606" fmla="*/ 3818215 h 5756219"/>
              <a:gd name="connsiteX8607" fmla="*/ 4560123 w 6226010"/>
              <a:gd name="connsiteY8607" fmla="*/ 3826368 h 5756219"/>
              <a:gd name="connsiteX8608" fmla="*/ 4614475 w 6226010"/>
              <a:gd name="connsiteY8608" fmla="*/ 3788321 h 5756219"/>
              <a:gd name="connsiteX8609" fmla="*/ 4606323 w 6226010"/>
              <a:gd name="connsiteY8609" fmla="*/ 3804627 h 5756219"/>
              <a:gd name="connsiteX8610" fmla="*/ 4630781 w 6226010"/>
              <a:gd name="connsiteY8610" fmla="*/ 3804627 h 5756219"/>
              <a:gd name="connsiteX8611" fmla="*/ 4622629 w 6226010"/>
              <a:gd name="connsiteY8611" fmla="*/ 3818215 h 5756219"/>
              <a:gd name="connsiteX8612" fmla="*/ 4628063 w 6226010"/>
              <a:gd name="connsiteY8612" fmla="*/ 3826368 h 5756219"/>
              <a:gd name="connsiteX8613" fmla="*/ 4625345 w 6226010"/>
              <a:gd name="connsiteY8613" fmla="*/ 3856261 h 5756219"/>
              <a:gd name="connsiteX8614" fmla="*/ 4611757 w 6226010"/>
              <a:gd name="connsiteY8614" fmla="*/ 3872567 h 5756219"/>
              <a:gd name="connsiteX8615" fmla="*/ 4590017 w 6226010"/>
              <a:gd name="connsiteY8615" fmla="*/ 3878002 h 5756219"/>
              <a:gd name="connsiteX8616" fmla="*/ 4595453 w 6226010"/>
              <a:gd name="connsiteY8616" fmla="*/ 3886155 h 5756219"/>
              <a:gd name="connsiteX8617" fmla="*/ 4619911 w 6226010"/>
              <a:gd name="connsiteY8617" fmla="*/ 3878002 h 5756219"/>
              <a:gd name="connsiteX8618" fmla="*/ 4663393 w 6226010"/>
              <a:gd name="connsiteY8618" fmla="*/ 3926919 h 5756219"/>
              <a:gd name="connsiteX8619" fmla="*/ 4679697 w 6226010"/>
              <a:gd name="connsiteY8619" fmla="*/ 3918766 h 5756219"/>
              <a:gd name="connsiteX8620" fmla="*/ 4687851 w 6226010"/>
              <a:gd name="connsiteY8620" fmla="*/ 3943224 h 5756219"/>
              <a:gd name="connsiteX8621" fmla="*/ 4717745 w 6226010"/>
              <a:gd name="connsiteY8621" fmla="*/ 3943224 h 5756219"/>
              <a:gd name="connsiteX8622" fmla="*/ 4717745 w 6226010"/>
              <a:gd name="connsiteY8622" fmla="*/ 3918766 h 5756219"/>
              <a:gd name="connsiteX8623" fmla="*/ 4731333 w 6226010"/>
              <a:gd name="connsiteY8623" fmla="*/ 3924201 h 5756219"/>
              <a:gd name="connsiteX8624" fmla="*/ 4747638 w 6226010"/>
              <a:gd name="connsiteY8624" fmla="*/ 3921483 h 5756219"/>
              <a:gd name="connsiteX8625" fmla="*/ 4780249 w 6226010"/>
              <a:gd name="connsiteY8625" fmla="*/ 3926919 h 5756219"/>
              <a:gd name="connsiteX8626" fmla="*/ 4772097 w 6226010"/>
              <a:gd name="connsiteY8626" fmla="*/ 3910613 h 5756219"/>
              <a:gd name="connsiteX8627" fmla="*/ 4796555 w 6226010"/>
              <a:gd name="connsiteY8627" fmla="*/ 3918766 h 5756219"/>
              <a:gd name="connsiteX8628" fmla="*/ 4810143 w 6226010"/>
              <a:gd name="connsiteY8628" fmla="*/ 3910613 h 5756219"/>
              <a:gd name="connsiteX8629" fmla="*/ 4818296 w 6226010"/>
              <a:gd name="connsiteY8629" fmla="*/ 3926919 h 5756219"/>
              <a:gd name="connsiteX8630" fmla="*/ 4848189 w 6226010"/>
              <a:gd name="connsiteY8630" fmla="*/ 3924201 h 5756219"/>
              <a:gd name="connsiteX8631" fmla="*/ 4872648 w 6226010"/>
              <a:gd name="connsiteY8631" fmla="*/ 3926919 h 5756219"/>
              <a:gd name="connsiteX8632" fmla="*/ 4864495 w 6226010"/>
              <a:gd name="connsiteY8632" fmla="*/ 3940507 h 5756219"/>
              <a:gd name="connsiteX8633" fmla="*/ 4886236 w 6226010"/>
              <a:gd name="connsiteY8633" fmla="*/ 3940507 h 5756219"/>
              <a:gd name="connsiteX8634" fmla="*/ 4907976 w 6226010"/>
              <a:gd name="connsiteY8634" fmla="*/ 3932354 h 5756219"/>
              <a:gd name="connsiteX8635" fmla="*/ 4916129 w 6226010"/>
              <a:gd name="connsiteY8635" fmla="*/ 3945942 h 5756219"/>
              <a:gd name="connsiteX8636" fmla="*/ 4948740 w 6226010"/>
              <a:gd name="connsiteY8636" fmla="*/ 3956812 h 5756219"/>
              <a:gd name="connsiteX8637" fmla="*/ 4932435 w 6226010"/>
              <a:gd name="connsiteY8637" fmla="*/ 3978553 h 5756219"/>
              <a:gd name="connsiteX8638" fmla="*/ 4907976 w 6226010"/>
              <a:gd name="connsiteY8638" fmla="*/ 3978553 h 5756219"/>
              <a:gd name="connsiteX8639" fmla="*/ 4932435 w 6226010"/>
              <a:gd name="connsiteY8639" fmla="*/ 4008447 h 5756219"/>
              <a:gd name="connsiteX8640" fmla="*/ 4956893 w 6226010"/>
              <a:gd name="connsiteY8640" fmla="*/ 4016599 h 5756219"/>
              <a:gd name="connsiteX8641" fmla="*/ 4924282 w 6226010"/>
              <a:gd name="connsiteY8641" fmla="*/ 4024752 h 5756219"/>
              <a:gd name="connsiteX8642" fmla="*/ 4956893 w 6226010"/>
              <a:gd name="connsiteY8642" fmla="*/ 4062799 h 5756219"/>
              <a:gd name="connsiteX8643" fmla="*/ 4948740 w 6226010"/>
              <a:gd name="connsiteY8643" fmla="*/ 4065516 h 5756219"/>
              <a:gd name="connsiteX8644" fmla="*/ 4927000 w 6226010"/>
              <a:gd name="connsiteY8644" fmla="*/ 4057363 h 5756219"/>
              <a:gd name="connsiteX8645" fmla="*/ 4932435 w 6226010"/>
              <a:gd name="connsiteY8645" fmla="*/ 4070951 h 5756219"/>
              <a:gd name="connsiteX8646" fmla="*/ 4927000 w 6226010"/>
              <a:gd name="connsiteY8646" fmla="*/ 4076386 h 5756219"/>
              <a:gd name="connsiteX8647" fmla="*/ 4929717 w 6226010"/>
              <a:gd name="connsiteY8647" fmla="*/ 4084539 h 5756219"/>
              <a:gd name="connsiteX8648" fmla="*/ 4916129 w 6226010"/>
              <a:gd name="connsiteY8648" fmla="*/ 4100845 h 5756219"/>
              <a:gd name="connsiteX8649" fmla="*/ 4929717 w 6226010"/>
              <a:gd name="connsiteY8649" fmla="*/ 4117150 h 5756219"/>
              <a:gd name="connsiteX8650" fmla="*/ 4897106 w 6226010"/>
              <a:gd name="connsiteY8650" fmla="*/ 4136173 h 5756219"/>
              <a:gd name="connsiteX8651" fmla="*/ 4921564 w 6226010"/>
              <a:gd name="connsiteY8651" fmla="*/ 4149762 h 5756219"/>
              <a:gd name="connsiteX8652" fmla="*/ 4913412 w 6226010"/>
              <a:gd name="connsiteY8652" fmla="*/ 4176937 h 5756219"/>
              <a:gd name="connsiteX8653" fmla="*/ 4910694 w 6226010"/>
              <a:gd name="connsiteY8653" fmla="*/ 4176937 h 5756219"/>
              <a:gd name="connsiteX8654" fmla="*/ 4907976 w 6226010"/>
              <a:gd name="connsiteY8654" fmla="*/ 4163349 h 5756219"/>
              <a:gd name="connsiteX8655" fmla="*/ 4856342 w 6226010"/>
              <a:gd name="connsiteY8655" fmla="*/ 4174220 h 5756219"/>
              <a:gd name="connsiteX8656" fmla="*/ 4848189 w 6226010"/>
              <a:gd name="connsiteY8656" fmla="*/ 4187808 h 5756219"/>
              <a:gd name="connsiteX8657" fmla="*/ 4818296 w 6226010"/>
              <a:gd name="connsiteY8657" fmla="*/ 4179655 h 5756219"/>
              <a:gd name="connsiteX8658" fmla="*/ 4818296 w 6226010"/>
              <a:gd name="connsiteY8658" fmla="*/ 4195961 h 5756219"/>
              <a:gd name="connsiteX8659" fmla="*/ 4801990 w 6226010"/>
              <a:gd name="connsiteY8659" fmla="*/ 4195961 h 5756219"/>
              <a:gd name="connsiteX8660" fmla="*/ 4810143 w 6226010"/>
              <a:gd name="connsiteY8660" fmla="*/ 4212266 h 5756219"/>
              <a:gd name="connsiteX8661" fmla="*/ 4772097 w 6226010"/>
              <a:gd name="connsiteY8661" fmla="*/ 4187808 h 5756219"/>
              <a:gd name="connsiteX8662" fmla="*/ 4758509 w 6226010"/>
              <a:gd name="connsiteY8662" fmla="*/ 4195961 h 5756219"/>
              <a:gd name="connsiteX8663" fmla="*/ 4750356 w 6226010"/>
              <a:gd name="connsiteY8663" fmla="*/ 4179655 h 5756219"/>
              <a:gd name="connsiteX8664" fmla="*/ 4728615 w 6226010"/>
              <a:gd name="connsiteY8664" fmla="*/ 4193243 h 5756219"/>
              <a:gd name="connsiteX8665" fmla="*/ 4712309 w 6226010"/>
              <a:gd name="connsiteY8665" fmla="*/ 4179655 h 5756219"/>
              <a:gd name="connsiteX8666" fmla="*/ 4717745 w 6226010"/>
              <a:gd name="connsiteY8666" fmla="*/ 4166067 h 5756219"/>
              <a:gd name="connsiteX8667" fmla="*/ 4696004 w 6226010"/>
              <a:gd name="connsiteY8667" fmla="*/ 4141609 h 5756219"/>
              <a:gd name="connsiteX8668" fmla="*/ 4671545 w 6226010"/>
              <a:gd name="connsiteY8668" fmla="*/ 4149762 h 5756219"/>
              <a:gd name="connsiteX8669" fmla="*/ 4671545 w 6226010"/>
              <a:gd name="connsiteY8669" fmla="*/ 4133456 h 5756219"/>
              <a:gd name="connsiteX8670" fmla="*/ 4641651 w 6226010"/>
              <a:gd name="connsiteY8670" fmla="*/ 4138891 h 5756219"/>
              <a:gd name="connsiteX8671" fmla="*/ 4617193 w 6226010"/>
              <a:gd name="connsiteY8671" fmla="*/ 4136173 h 5756219"/>
              <a:gd name="connsiteX8672" fmla="*/ 4655239 w 6226010"/>
              <a:gd name="connsiteY8672" fmla="*/ 4128021 h 5756219"/>
              <a:gd name="connsiteX8673" fmla="*/ 4655239 w 6226010"/>
              <a:gd name="connsiteY8673" fmla="*/ 4106280 h 5756219"/>
              <a:gd name="connsiteX8674" fmla="*/ 4663393 w 6226010"/>
              <a:gd name="connsiteY8674" fmla="*/ 4089974 h 5756219"/>
              <a:gd name="connsiteX8675" fmla="*/ 4647087 w 6226010"/>
              <a:gd name="connsiteY8675" fmla="*/ 4089974 h 5756219"/>
              <a:gd name="connsiteX8676" fmla="*/ 4655239 w 6226010"/>
              <a:gd name="connsiteY8676" fmla="*/ 4103562 h 5756219"/>
              <a:gd name="connsiteX8677" fmla="*/ 4641651 w 6226010"/>
              <a:gd name="connsiteY8677" fmla="*/ 4103562 h 5756219"/>
              <a:gd name="connsiteX8678" fmla="*/ 4633499 w 6226010"/>
              <a:gd name="connsiteY8678" fmla="*/ 4087257 h 5756219"/>
              <a:gd name="connsiteX8679" fmla="*/ 4641651 w 6226010"/>
              <a:gd name="connsiteY8679" fmla="*/ 4073669 h 5756219"/>
              <a:gd name="connsiteX8680" fmla="*/ 4619911 w 6226010"/>
              <a:gd name="connsiteY8680" fmla="*/ 4057363 h 5756219"/>
              <a:gd name="connsiteX8681" fmla="*/ 4619911 w 6226010"/>
              <a:gd name="connsiteY8681" fmla="*/ 4079104 h 5756219"/>
              <a:gd name="connsiteX8682" fmla="*/ 4590017 w 6226010"/>
              <a:gd name="connsiteY8682" fmla="*/ 4087257 h 5756219"/>
              <a:gd name="connsiteX8683" fmla="*/ 4573711 w 6226010"/>
              <a:gd name="connsiteY8683" fmla="*/ 4016599 h 5756219"/>
              <a:gd name="connsiteX8684" fmla="*/ 4603605 w 6226010"/>
              <a:gd name="connsiteY8684" fmla="*/ 4011164 h 5756219"/>
              <a:gd name="connsiteX8685" fmla="*/ 4603605 w 6226010"/>
              <a:gd name="connsiteY8685" fmla="*/ 3989423 h 5756219"/>
              <a:gd name="connsiteX8686" fmla="*/ 4570995 w 6226010"/>
              <a:gd name="connsiteY8686" fmla="*/ 4005729 h 5756219"/>
              <a:gd name="connsiteX8687" fmla="*/ 4557407 w 6226010"/>
              <a:gd name="connsiteY8687" fmla="*/ 3989423 h 5756219"/>
              <a:gd name="connsiteX8688" fmla="*/ 4527513 w 6226010"/>
              <a:gd name="connsiteY8688" fmla="*/ 3994859 h 5756219"/>
              <a:gd name="connsiteX8689" fmla="*/ 4527513 w 6226010"/>
              <a:gd name="connsiteY8689" fmla="*/ 4011164 h 5756219"/>
              <a:gd name="connsiteX8690" fmla="*/ 4522077 w 6226010"/>
              <a:gd name="connsiteY8690" fmla="*/ 4016599 h 5756219"/>
              <a:gd name="connsiteX8691" fmla="*/ 4513925 w 6226010"/>
              <a:gd name="connsiteY8691" fmla="*/ 4011164 h 5756219"/>
              <a:gd name="connsiteX8692" fmla="*/ 4497619 w 6226010"/>
              <a:gd name="connsiteY8692" fmla="*/ 4032905 h 5756219"/>
              <a:gd name="connsiteX8693" fmla="*/ 4519359 w 6226010"/>
              <a:gd name="connsiteY8693" fmla="*/ 4032905 h 5756219"/>
              <a:gd name="connsiteX8694" fmla="*/ 4519359 w 6226010"/>
              <a:gd name="connsiteY8694" fmla="*/ 4049211 h 5756219"/>
              <a:gd name="connsiteX8695" fmla="*/ 4541101 w 6226010"/>
              <a:gd name="connsiteY8695" fmla="*/ 4041058 h 5756219"/>
              <a:gd name="connsiteX8696" fmla="*/ 4551971 w 6226010"/>
              <a:gd name="connsiteY8696" fmla="*/ 4049211 h 5756219"/>
              <a:gd name="connsiteX8697" fmla="*/ 4527513 w 6226010"/>
              <a:gd name="connsiteY8697" fmla="*/ 4079104 h 5756219"/>
              <a:gd name="connsiteX8698" fmla="*/ 4511207 w 6226010"/>
              <a:gd name="connsiteY8698" fmla="*/ 4087257 h 5756219"/>
              <a:gd name="connsiteX8699" fmla="*/ 4527513 w 6226010"/>
              <a:gd name="connsiteY8699" fmla="*/ 4100845 h 5756219"/>
              <a:gd name="connsiteX8700" fmla="*/ 4527513 w 6226010"/>
              <a:gd name="connsiteY8700" fmla="*/ 4079104 h 5756219"/>
              <a:gd name="connsiteX8701" fmla="*/ 4535665 w 6226010"/>
              <a:gd name="connsiteY8701" fmla="*/ 4089974 h 5756219"/>
              <a:gd name="connsiteX8702" fmla="*/ 4549253 w 6226010"/>
              <a:gd name="connsiteY8702" fmla="*/ 4092692 h 5756219"/>
              <a:gd name="connsiteX8703" fmla="*/ 4527513 w 6226010"/>
              <a:gd name="connsiteY8703" fmla="*/ 4155197 h 5756219"/>
              <a:gd name="connsiteX8704" fmla="*/ 4549253 w 6226010"/>
              <a:gd name="connsiteY8704" fmla="*/ 4155197 h 5756219"/>
              <a:gd name="connsiteX8705" fmla="*/ 4549253 w 6226010"/>
              <a:gd name="connsiteY8705" fmla="*/ 4176937 h 5756219"/>
              <a:gd name="connsiteX8706" fmla="*/ 4535665 w 6226010"/>
              <a:gd name="connsiteY8706" fmla="*/ 4185090 h 5756219"/>
              <a:gd name="connsiteX8707" fmla="*/ 4532041 w 6226010"/>
              <a:gd name="connsiteY8707" fmla="*/ 4182372 h 5756219"/>
              <a:gd name="connsiteX8708" fmla="*/ 4532947 w 6226010"/>
              <a:gd name="connsiteY8708" fmla="*/ 4179655 h 5756219"/>
              <a:gd name="connsiteX8709" fmla="*/ 4529302 w 6226010"/>
              <a:gd name="connsiteY8709" fmla="*/ 4180318 h 5756219"/>
              <a:gd name="connsiteX8710" fmla="*/ 4524795 w 6226010"/>
              <a:gd name="connsiteY8710" fmla="*/ 4176937 h 5756219"/>
              <a:gd name="connsiteX8711" fmla="*/ 4522077 w 6226010"/>
              <a:gd name="connsiteY8711" fmla="*/ 4163349 h 5756219"/>
              <a:gd name="connsiteX8712" fmla="*/ 4500337 w 6226010"/>
              <a:gd name="connsiteY8712" fmla="*/ 4163349 h 5756219"/>
              <a:gd name="connsiteX8713" fmla="*/ 4508489 w 6226010"/>
              <a:gd name="connsiteY8713" fmla="*/ 4147044 h 5756219"/>
              <a:gd name="connsiteX8714" fmla="*/ 4462291 w 6226010"/>
              <a:gd name="connsiteY8714" fmla="*/ 4125303 h 5756219"/>
              <a:gd name="connsiteX8715" fmla="*/ 4462291 w 6226010"/>
              <a:gd name="connsiteY8715" fmla="*/ 4147044 h 5756219"/>
              <a:gd name="connsiteX8716" fmla="*/ 4456855 w 6226010"/>
              <a:gd name="connsiteY8716" fmla="*/ 4168785 h 5756219"/>
              <a:gd name="connsiteX8717" fmla="*/ 4456855 w 6226010"/>
              <a:gd name="connsiteY8717" fmla="*/ 4171502 h 5756219"/>
              <a:gd name="connsiteX8718" fmla="*/ 4473161 w 6226010"/>
              <a:gd name="connsiteY8718" fmla="*/ 4138891 h 5756219"/>
              <a:gd name="connsiteX8719" fmla="*/ 4494901 w 6226010"/>
              <a:gd name="connsiteY8719" fmla="*/ 4155197 h 5756219"/>
              <a:gd name="connsiteX8720" fmla="*/ 4503055 w 6226010"/>
              <a:gd name="connsiteY8720" fmla="*/ 4185090 h 5756219"/>
              <a:gd name="connsiteX8721" fmla="*/ 4529302 w 6226010"/>
              <a:gd name="connsiteY8721" fmla="*/ 4180318 h 5756219"/>
              <a:gd name="connsiteX8722" fmla="*/ 4532041 w 6226010"/>
              <a:gd name="connsiteY8722" fmla="*/ 4182372 h 5756219"/>
              <a:gd name="connsiteX8723" fmla="*/ 4524795 w 6226010"/>
              <a:gd name="connsiteY8723" fmla="*/ 4204113 h 5756219"/>
              <a:gd name="connsiteX8724" fmla="*/ 4549253 w 6226010"/>
              <a:gd name="connsiteY8724" fmla="*/ 4225854 h 5756219"/>
              <a:gd name="connsiteX8725" fmla="*/ 4549253 w 6226010"/>
              <a:gd name="connsiteY8725" fmla="*/ 4204113 h 5756219"/>
              <a:gd name="connsiteX8726" fmla="*/ 4569117 w 6226010"/>
              <a:gd name="connsiteY8726" fmla="*/ 4211694 h 5756219"/>
              <a:gd name="connsiteX8727" fmla="*/ 4562841 w 6226010"/>
              <a:gd name="connsiteY8727" fmla="*/ 4214984 h 5756219"/>
              <a:gd name="connsiteX8728" fmla="*/ 4570995 w 6226010"/>
              <a:gd name="connsiteY8728" fmla="*/ 4244877 h 5756219"/>
              <a:gd name="connsiteX8729" fmla="*/ 4592735 w 6226010"/>
              <a:gd name="connsiteY8729" fmla="*/ 4269335 h 5756219"/>
              <a:gd name="connsiteX8730" fmla="*/ 4560123 w 6226010"/>
              <a:gd name="connsiteY8730" fmla="*/ 4269335 h 5756219"/>
              <a:gd name="connsiteX8731" fmla="*/ 4560123 w 6226010"/>
              <a:gd name="connsiteY8731" fmla="*/ 4277488 h 5756219"/>
              <a:gd name="connsiteX8732" fmla="*/ 4530231 w 6226010"/>
              <a:gd name="connsiteY8732" fmla="*/ 4277488 h 5756219"/>
              <a:gd name="connsiteX8733" fmla="*/ 4513925 w 6226010"/>
              <a:gd name="connsiteY8733" fmla="*/ 4269335 h 5756219"/>
              <a:gd name="connsiteX8734" fmla="*/ 4500337 w 6226010"/>
              <a:gd name="connsiteY8734" fmla="*/ 4274771 h 5756219"/>
              <a:gd name="connsiteX8735" fmla="*/ 4488800 w 6226010"/>
              <a:gd name="connsiteY8735" fmla="*/ 4270576 h 5756219"/>
              <a:gd name="connsiteX8736" fmla="*/ 4494901 w 6226010"/>
              <a:gd name="connsiteY8736" fmla="*/ 4269335 h 5756219"/>
              <a:gd name="connsiteX8737" fmla="*/ 4511207 w 6226010"/>
              <a:gd name="connsiteY8737" fmla="*/ 4239442 h 5756219"/>
              <a:gd name="connsiteX8738" fmla="*/ 4473161 w 6226010"/>
              <a:gd name="connsiteY8738" fmla="*/ 4231289 h 5756219"/>
              <a:gd name="connsiteX8739" fmla="*/ 4473161 w 6226010"/>
              <a:gd name="connsiteY8739" fmla="*/ 4214984 h 5756219"/>
              <a:gd name="connsiteX8740" fmla="*/ 4494901 w 6226010"/>
              <a:gd name="connsiteY8740" fmla="*/ 4214984 h 5756219"/>
              <a:gd name="connsiteX8741" fmla="*/ 4494901 w 6226010"/>
              <a:gd name="connsiteY8741" fmla="*/ 4193243 h 5756219"/>
              <a:gd name="connsiteX8742" fmla="*/ 4454137 w 6226010"/>
              <a:gd name="connsiteY8742" fmla="*/ 4209548 h 5756219"/>
              <a:gd name="connsiteX8743" fmla="*/ 4443267 w 6226010"/>
              <a:gd name="connsiteY8743" fmla="*/ 4231289 h 5756219"/>
              <a:gd name="connsiteX8744" fmla="*/ 4445985 w 6226010"/>
              <a:gd name="connsiteY8744" fmla="*/ 4163349 h 5756219"/>
              <a:gd name="connsiteX8745" fmla="*/ 4424245 w 6226010"/>
              <a:gd name="connsiteY8745" fmla="*/ 4147044 h 5756219"/>
              <a:gd name="connsiteX8746" fmla="*/ 4421527 w 6226010"/>
              <a:gd name="connsiteY8746" fmla="*/ 4168785 h 5756219"/>
              <a:gd name="connsiteX8747" fmla="*/ 4407939 w 6226010"/>
              <a:gd name="connsiteY8747" fmla="*/ 4185090 h 5756219"/>
              <a:gd name="connsiteX8748" fmla="*/ 4424245 w 6226010"/>
              <a:gd name="connsiteY8748" fmla="*/ 4185090 h 5756219"/>
              <a:gd name="connsiteX8749" fmla="*/ 4416091 w 6226010"/>
              <a:gd name="connsiteY8749" fmla="*/ 4206831 h 5756219"/>
              <a:gd name="connsiteX8750" fmla="*/ 4432397 w 6226010"/>
              <a:gd name="connsiteY8750" fmla="*/ 4214984 h 5756219"/>
              <a:gd name="connsiteX8751" fmla="*/ 4424245 w 6226010"/>
              <a:gd name="connsiteY8751" fmla="*/ 4231289 h 5756219"/>
              <a:gd name="connsiteX8752" fmla="*/ 4440549 w 6226010"/>
              <a:gd name="connsiteY8752" fmla="*/ 4231289 h 5756219"/>
              <a:gd name="connsiteX8753" fmla="*/ 4424245 w 6226010"/>
              <a:gd name="connsiteY8753" fmla="*/ 4253030 h 5756219"/>
              <a:gd name="connsiteX8754" fmla="*/ 4402503 w 6226010"/>
              <a:gd name="connsiteY8754" fmla="*/ 4231289 h 5756219"/>
              <a:gd name="connsiteX8755" fmla="*/ 4402503 w 6226010"/>
              <a:gd name="connsiteY8755" fmla="*/ 4253030 h 5756219"/>
              <a:gd name="connsiteX8756" fmla="*/ 4424245 w 6226010"/>
              <a:gd name="connsiteY8756" fmla="*/ 4253030 h 5756219"/>
              <a:gd name="connsiteX8757" fmla="*/ 4426961 w 6226010"/>
              <a:gd name="connsiteY8757" fmla="*/ 4253030 h 5756219"/>
              <a:gd name="connsiteX8758" fmla="*/ 4421527 w 6226010"/>
              <a:gd name="connsiteY8758" fmla="*/ 4266618 h 5756219"/>
              <a:gd name="connsiteX8759" fmla="*/ 4435115 w 6226010"/>
              <a:gd name="connsiteY8759" fmla="*/ 4282923 h 5756219"/>
              <a:gd name="connsiteX8760" fmla="*/ 4418809 w 6226010"/>
              <a:gd name="connsiteY8760" fmla="*/ 4282923 h 5756219"/>
              <a:gd name="connsiteX8761" fmla="*/ 4435115 w 6226010"/>
              <a:gd name="connsiteY8761" fmla="*/ 4304664 h 5756219"/>
              <a:gd name="connsiteX8762" fmla="*/ 4435115 w 6226010"/>
              <a:gd name="connsiteY8762" fmla="*/ 4303305 h 5756219"/>
              <a:gd name="connsiteX8763" fmla="*/ 4448703 w 6226010"/>
              <a:gd name="connsiteY8763" fmla="*/ 4310099 h 5756219"/>
              <a:gd name="connsiteX8764" fmla="*/ 4426961 w 6226010"/>
              <a:gd name="connsiteY8764" fmla="*/ 4310099 h 5756219"/>
              <a:gd name="connsiteX8765" fmla="*/ 4380763 w 6226010"/>
              <a:gd name="connsiteY8765" fmla="*/ 4326405 h 5756219"/>
              <a:gd name="connsiteX8766" fmla="*/ 4405221 w 6226010"/>
              <a:gd name="connsiteY8766" fmla="*/ 4356298 h 5756219"/>
              <a:gd name="connsiteX8767" fmla="*/ 4418809 w 6226010"/>
              <a:gd name="connsiteY8767" fmla="*/ 4348146 h 5756219"/>
              <a:gd name="connsiteX8768" fmla="*/ 4435115 w 6226010"/>
              <a:gd name="connsiteY8768" fmla="*/ 4361734 h 5756219"/>
              <a:gd name="connsiteX8769" fmla="*/ 4435115 w 6226010"/>
              <a:gd name="connsiteY8769" fmla="*/ 4391627 h 5756219"/>
              <a:gd name="connsiteX8770" fmla="*/ 4451421 w 6226010"/>
              <a:gd name="connsiteY8770" fmla="*/ 4391627 h 5756219"/>
              <a:gd name="connsiteX8771" fmla="*/ 4435115 w 6226010"/>
              <a:gd name="connsiteY8771" fmla="*/ 4413368 h 5756219"/>
              <a:gd name="connsiteX8772" fmla="*/ 4443267 w 6226010"/>
              <a:gd name="connsiteY8772" fmla="*/ 4437826 h 5756219"/>
              <a:gd name="connsiteX8773" fmla="*/ 4465009 w 6226010"/>
              <a:gd name="connsiteY8773" fmla="*/ 4437826 h 5756219"/>
              <a:gd name="connsiteX8774" fmla="*/ 4478597 w 6226010"/>
              <a:gd name="connsiteY8774" fmla="*/ 4459567 h 5756219"/>
              <a:gd name="connsiteX8775" fmla="*/ 4448703 w 6226010"/>
              <a:gd name="connsiteY8775" fmla="*/ 4467720 h 5756219"/>
              <a:gd name="connsiteX8776" fmla="*/ 4448703 w 6226010"/>
              <a:gd name="connsiteY8776" fmla="*/ 4445979 h 5756219"/>
              <a:gd name="connsiteX8777" fmla="*/ 4410657 w 6226010"/>
              <a:gd name="connsiteY8777" fmla="*/ 4484026 h 5756219"/>
              <a:gd name="connsiteX8778" fmla="*/ 4378045 w 6226010"/>
              <a:gd name="connsiteY8778" fmla="*/ 4475873 h 5756219"/>
              <a:gd name="connsiteX8779" fmla="*/ 4402503 w 6226010"/>
              <a:gd name="connsiteY8779" fmla="*/ 4448697 h 5756219"/>
              <a:gd name="connsiteX8780" fmla="*/ 4380763 w 6226010"/>
              <a:gd name="connsiteY8780" fmla="*/ 4440544 h 5756219"/>
              <a:gd name="connsiteX8781" fmla="*/ 4402503 w 6226010"/>
              <a:gd name="connsiteY8781" fmla="*/ 4440544 h 5756219"/>
              <a:gd name="connsiteX8782" fmla="*/ 4380763 w 6226010"/>
              <a:gd name="connsiteY8782" fmla="*/ 4424238 h 5756219"/>
              <a:gd name="connsiteX8783" fmla="*/ 4364457 w 6226010"/>
              <a:gd name="connsiteY8783" fmla="*/ 4416086 h 5756219"/>
              <a:gd name="connsiteX8784" fmla="*/ 4372609 w 6226010"/>
              <a:gd name="connsiteY8784" fmla="*/ 4402498 h 5756219"/>
              <a:gd name="connsiteX8785" fmla="*/ 4348151 w 6226010"/>
              <a:gd name="connsiteY8785" fmla="*/ 4402498 h 5756219"/>
              <a:gd name="connsiteX8786" fmla="*/ 4372609 w 6226010"/>
              <a:gd name="connsiteY8786" fmla="*/ 4372604 h 5756219"/>
              <a:gd name="connsiteX8787" fmla="*/ 4348151 w 6226010"/>
              <a:gd name="connsiteY8787" fmla="*/ 4364451 h 5756219"/>
              <a:gd name="connsiteX8788" fmla="*/ 4348151 w 6226010"/>
              <a:gd name="connsiteY8788" fmla="*/ 4386192 h 5756219"/>
              <a:gd name="connsiteX8789" fmla="*/ 4326411 w 6226010"/>
              <a:gd name="connsiteY8789" fmla="*/ 4394345 h 5756219"/>
              <a:gd name="connsiteX8790" fmla="*/ 4310105 w 6226010"/>
              <a:gd name="connsiteY8790" fmla="*/ 4416086 h 5756219"/>
              <a:gd name="connsiteX8791" fmla="*/ 4318257 w 6226010"/>
              <a:gd name="connsiteY8791" fmla="*/ 4378039 h 5756219"/>
              <a:gd name="connsiteX8792" fmla="*/ 4280211 w 6226010"/>
              <a:gd name="connsiteY8792" fmla="*/ 4378039 h 5756219"/>
              <a:gd name="connsiteX8793" fmla="*/ 4301953 w 6226010"/>
              <a:gd name="connsiteY8793" fmla="*/ 4356298 h 5756219"/>
              <a:gd name="connsiteX8794" fmla="*/ 4331845 w 6226010"/>
              <a:gd name="connsiteY8794" fmla="*/ 4372604 h 5756219"/>
              <a:gd name="connsiteX8795" fmla="*/ 4331845 w 6226010"/>
              <a:gd name="connsiteY8795" fmla="*/ 4353581 h 5756219"/>
              <a:gd name="connsiteX8796" fmla="*/ 4361739 w 6226010"/>
              <a:gd name="connsiteY8796" fmla="*/ 4350863 h 5756219"/>
              <a:gd name="connsiteX8797" fmla="*/ 4369893 w 6226010"/>
              <a:gd name="connsiteY8797" fmla="*/ 4345428 h 5756219"/>
              <a:gd name="connsiteX8798" fmla="*/ 4367175 w 6226010"/>
              <a:gd name="connsiteY8798" fmla="*/ 4337275 h 5756219"/>
              <a:gd name="connsiteX8799" fmla="*/ 4369893 w 6226010"/>
              <a:gd name="connsiteY8799" fmla="*/ 4312817 h 5756219"/>
              <a:gd name="connsiteX8800" fmla="*/ 4391633 w 6226010"/>
              <a:gd name="connsiteY8800" fmla="*/ 4312817 h 5756219"/>
              <a:gd name="connsiteX8801" fmla="*/ 4391633 w 6226010"/>
              <a:gd name="connsiteY8801" fmla="*/ 4307382 h 5756219"/>
              <a:gd name="connsiteX8802" fmla="*/ 4361739 w 6226010"/>
              <a:gd name="connsiteY8802" fmla="*/ 4299229 h 5756219"/>
              <a:gd name="connsiteX8803" fmla="*/ 4345433 w 6226010"/>
              <a:gd name="connsiteY8803" fmla="*/ 4312817 h 5756219"/>
              <a:gd name="connsiteX8804" fmla="*/ 4345433 w 6226010"/>
              <a:gd name="connsiteY8804" fmla="*/ 4337275 h 5756219"/>
              <a:gd name="connsiteX8805" fmla="*/ 4323693 w 6226010"/>
              <a:gd name="connsiteY8805" fmla="*/ 4320970 h 5756219"/>
              <a:gd name="connsiteX8806" fmla="*/ 4339999 w 6226010"/>
              <a:gd name="connsiteY8806" fmla="*/ 4304664 h 5756219"/>
              <a:gd name="connsiteX8807" fmla="*/ 4331845 w 6226010"/>
              <a:gd name="connsiteY8807" fmla="*/ 4274771 h 5756219"/>
              <a:gd name="connsiteX8808" fmla="*/ 4307387 w 6226010"/>
              <a:gd name="connsiteY8808" fmla="*/ 4282923 h 5756219"/>
              <a:gd name="connsiteX8809" fmla="*/ 4285647 w 6226010"/>
              <a:gd name="connsiteY8809" fmla="*/ 4266618 h 5756219"/>
              <a:gd name="connsiteX8810" fmla="*/ 4285647 w 6226010"/>
              <a:gd name="connsiteY8810" fmla="*/ 4300135 h 5756219"/>
              <a:gd name="connsiteX8811" fmla="*/ 4269341 w 6226010"/>
              <a:gd name="connsiteY8811" fmla="*/ 4301946 h 5756219"/>
              <a:gd name="connsiteX8812" fmla="*/ 4285647 w 6226010"/>
              <a:gd name="connsiteY8812" fmla="*/ 4318252 h 5756219"/>
              <a:gd name="connsiteX8813" fmla="*/ 4285647 w 6226010"/>
              <a:gd name="connsiteY8813" fmla="*/ 4320970 h 5756219"/>
              <a:gd name="connsiteX8814" fmla="*/ 4264246 w 6226010"/>
              <a:gd name="connsiteY8814" fmla="*/ 4312945 h 5756219"/>
              <a:gd name="connsiteX8815" fmla="*/ 4257378 w 6226010"/>
              <a:gd name="connsiteY8815" fmla="*/ 4319434 h 5756219"/>
              <a:gd name="connsiteX8816" fmla="*/ 4255753 w 6226010"/>
              <a:gd name="connsiteY8816" fmla="*/ 4318252 h 5756219"/>
              <a:gd name="connsiteX8817" fmla="*/ 4255753 w 6226010"/>
              <a:gd name="connsiteY8817" fmla="*/ 4320970 h 5756219"/>
              <a:gd name="connsiteX8818" fmla="*/ 4247601 w 6226010"/>
              <a:gd name="connsiteY8818" fmla="*/ 4296511 h 5756219"/>
              <a:gd name="connsiteX8819" fmla="*/ 4234013 w 6226010"/>
              <a:gd name="connsiteY8819" fmla="*/ 4312817 h 5756219"/>
              <a:gd name="connsiteX8820" fmla="*/ 4217707 w 6226010"/>
              <a:gd name="connsiteY8820" fmla="*/ 4312817 h 5756219"/>
              <a:gd name="connsiteX8821" fmla="*/ 4209553 w 6226010"/>
              <a:gd name="connsiteY8821" fmla="*/ 4367169 h 5756219"/>
              <a:gd name="connsiteX8822" fmla="*/ 4193249 w 6226010"/>
              <a:gd name="connsiteY8822" fmla="*/ 4361734 h 5756219"/>
              <a:gd name="connsiteX8823" fmla="*/ 4185095 w 6226010"/>
              <a:gd name="connsiteY8823" fmla="*/ 4359016 h 5756219"/>
              <a:gd name="connsiteX8824" fmla="*/ 4172227 w 6226010"/>
              <a:gd name="connsiteY8824" fmla="*/ 4367059 h 5756219"/>
              <a:gd name="connsiteX8825" fmla="*/ 4171508 w 6226010"/>
              <a:gd name="connsiteY8825" fmla="*/ 4369886 h 5756219"/>
              <a:gd name="connsiteX8826" fmla="*/ 4173200 w 6226010"/>
              <a:gd name="connsiteY8826" fmla="*/ 4382911 h 5756219"/>
              <a:gd name="connsiteX8827" fmla="*/ 4179661 w 6226010"/>
              <a:gd name="connsiteY8827" fmla="*/ 4380757 h 5756219"/>
              <a:gd name="connsiteX8828" fmla="*/ 4201401 w 6226010"/>
              <a:gd name="connsiteY8828" fmla="*/ 4397062 h 5756219"/>
              <a:gd name="connsiteX8829" fmla="*/ 4212101 w 6226010"/>
              <a:gd name="connsiteY8829" fmla="*/ 4382923 h 5756219"/>
              <a:gd name="connsiteX8830" fmla="*/ 4214006 w 6226010"/>
              <a:gd name="connsiteY8830" fmla="*/ 4382549 h 5756219"/>
              <a:gd name="connsiteX8831" fmla="*/ 4217707 w 6226010"/>
              <a:gd name="connsiteY8831" fmla="*/ 4383474 h 5756219"/>
              <a:gd name="connsiteX8832" fmla="*/ 4216185 w 6226010"/>
              <a:gd name="connsiteY8832" fmla="*/ 4382122 h 5756219"/>
              <a:gd name="connsiteX8833" fmla="*/ 4223141 w 6226010"/>
              <a:gd name="connsiteY8833" fmla="*/ 4380757 h 5756219"/>
              <a:gd name="connsiteX8834" fmla="*/ 4223141 w 6226010"/>
              <a:gd name="connsiteY8834" fmla="*/ 4350863 h 5756219"/>
              <a:gd name="connsiteX8835" fmla="*/ 4249230 w 6226010"/>
              <a:gd name="connsiteY8835" fmla="*/ 4355211 h 5756219"/>
              <a:gd name="connsiteX8836" fmla="*/ 4255753 w 6226010"/>
              <a:gd name="connsiteY8836" fmla="*/ 4361734 h 5756219"/>
              <a:gd name="connsiteX8837" fmla="*/ 4263905 w 6226010"/>
              <a:gd name="connsiteY8837" fmla="*/ 4342710 h 5756219"/>
              <a:gd name="connsiteX8838" fmla="*/ 4246973 w 6226010"/>
              <a:gd name="connsiteY8838" fmla="*/ 4344592 h 5756219"/>
              <a:gd name="connsiteX8839" fmla="*/ 4239447 w 6226010"/>
              <a:gd name="connsiteY8839" fmla="*/ 4334558 h 5756219"/>
              <a:gd name="connsiteX8840" fmla="*/ 4255753 w 6226010"/>
              <a:gd name="connsiteY8840" fmla="*/ 4334558 h 5756219"/>
              <a:gd name="connsiteX8841" fmla="*/ 4255753 w 6226010"/>
              <a:gd name="connsiteY8841" fmla="*/ 4320970 h 5756219"/>
              <a:gd name="connsiteX8842" fmla="*/ 4257378 w 6226010"/>
              <a:gd name="connsiteY8842" fmla="*/ 4319434 h 5756219"/>
              <a:gd name="connsiteX8843" fmla="*/ 4285647 w 6226010"/>
              <a:gd name="connsiteY8843" fmla="*/ 4339993 h 5756219"/>
              <a:gd name="connsiteX8844" fmla="*/ 4285647 w 6226010"/>
              <a:gd name="connsiteY8844" fmla="*/ 4356298 h 5756219"/>
              <a:gd name="connsiteX8845" fmla="*/ 4223141 w 6226010"/>
              <a:gd name="connsiteY8845" fmla="*/ 4410650 h 5756219"/>
              <a:gd name="connsiteX8846" fmla="*/ 4253035 w 6226010"/>
              <a:gd name="connsiteY8846" fmla="*/ 4410650 h 5756219"/>
              <a:gd name="connsiteX8847" fmla="*/ 4258471 w 6226010"/>
              <a:gd name="connsiteY8847" fmla="*/ 4405215 h 5756219"/>
              <a:gd name="connsiteX8848" fmla="*/ 4253035 w 6226010"/>
              <a:gd name="connsiteY8848" fmla="*/ 4397062 h 5756219"/>
              <a:gd name="connsiteX8849" fmla="*/ 4282929 w 6226010"/>
              <a:gd name="connsiteY8849" fmla="*/ 4388910 h 5756219"/>
              <a:gd name="connsiteX8850" fmla="*/ 4285647 w 6226010"/>
              <a:gd name="connsiteY8850" fmla="*/ 4410650 h 5756219"/>
              <a:gd name="connsiteX8851" fmla="*/ 4299235 w 6226010"/>
              <a:gd name="connsiteY8851" fmla="*/ 4426956 h 5756219"/>
              <a:gd name="connsiteX8852" fmla="*/ 4282929 w 6226010"/>
              <a:gd name="connsiteY8852" fmla="*/ 4435109 h 5756219"/>
              <a:gd name="connsiteX8853" fmla="*/ 4282929 w 6226010"/>
              <a:gd name="connsiteY8853" fmla="*/ 4418803 h 5756219"/>
              <a:gd name="connsiteX8854" fmla="*/ 4274777 w 6226010"/>
              <a:gd name="connsiteY8854" fmla="*/ 4435109 h 5756219"/>
              <a:gd name="connsiteX8855" fmla="*/ 4253035 w 6226010"/>
              <a:gd name="connsiteY8855" fmla="*/ 4437826 h 5756219"/>
              <a:gd name="connsiteX8856" fmla="*/ 4234013 w 6226010"/>
              <a:gd name="connsiteY8856" fmla="*/ 4451414 h 5756219"/>
              <a:gd name="connsiteX8857" fmla="*/ 4250317 w 6226010"/>
              <a:gd name="connsiteY8857" fmla="*/ 4473155 h 5756219"/>
              <a:gd name="connsiteX8858" fmla="*/ 4236729 w 6226010"/>
              <a:gd name="connsiteY8858" fmla="*/ 4481308 h 5756219"/>
              <a:gd name="connsiteX8859" fmla="*/ 4250317 w 6226010"/>
              <a:gd name="connsiteY8859" fmla="*/ 4497614 h 5756219"/>
              <a:gd name="connsiteX8860" fmla="*/ 4253035 w 6226010"/>
              <a:gd name="connsiteY8860" fmla="*/ 4473155 h 5756219"/>
              <a:gd name="connsiteX8861" fmla="*/ 4282929 w 6226010"/>
              <a:gd name="connsiteY8861" fmla="*/ 4494896 h 5756219"/>
              <a:gd name="connsiteX8862" fmla="*/ 4282929 w 6226010"/>
              <a:gd name="connsiteY8862" fmla="*/ 4473155 h 5756219"/>
              <a:gd name="connsiteX8863" fmla="*/ 4296517 w 6226010"/>
              <a:gd name="connsiteY8863" fmla="*/ 4473155 h 5756219"/>
              <a:gd name="connsiteX8864" fmla="*/ 4304669 w 6226010"/>
              <a:gd name="connsiteY8864" fmla="*/ 4489461 h 5756219"/>
              <a:gd name="connsiteX8865" fmla="*/ 4301953 w 6226010"/>
              <a:gd name="connsiteY8865" fmla="*/ 4511201 h 5756219"/>
              <a:gd name="connsiteX8866" fmla="*/ 4288365 w 6226010"/>
              <a:gd name="connsiteY8866" fmla="*/ 4527507 h 5756219"/>
              <a:gd name="connsiteX8867" fmla="*/ 4274777 w 6226010"/>
              <a:gd name="connsiteY8867" fmla="*/ 4519354 h 5756219"/>
              <a:gd name="connsiteX8868" fmla="*/ 4266623 w 6226010"/>
              <a:gd name="connsiteY8868" fmla="*/ 4541095 h 5756219"/>
              <a:gd name="connsiteX8869" fmla="*/ 4266623 w 6226010"/>
              <a:gd name="connsiteY8869" fmla="*/ 4519354 h 5756219"/>
              <a:gd name="connsiteX8870" fmla="*/ 4244883 w 6226010"/>
              <a:gd name="connsiteY8870" fmla="*/ 4503049 h 5756219"/>
              <a:gd name="connsiteX8871" fmla="*/ 4236729 w 6226010"/>
              <a:gd name="connsiteY8871" fmla="*/ 4535660 h 5756219"/>
              <a:gd name="connsiteX8872" fmla="*/ 4247601 w 6226010"/>
              <a:gd name="connsiteY8872" fmla="*/ 4541095 h 5756219"/>
              <a:gd name="connsiteX8873" fmla="*/ 4244883 w 6226010"/>
              <a:gd name="connsiteY8873" fmla="*/ 4560118 h 5756219"/>
              <a:gd name="connsiteX8874" fmla="*/ 4223141 w 6226010"/>
              <a:gd name="connsiteY8874" fmla="*/ 4538377 h 5756219"/>
              <a:gd name="connsiteX8875" fmla="*/ 4223141 w 6226010"/>
              <a:gd name="connsiteY8875" fmla="*/ 4554683 h 5756219"/>
              <a:gd name="connsiteX8876" fmla="*/ 4206837 w 6226010"/>
              <a:gd name="connsiteY8876" fmla="*/ 4541095 h 5756219"/>
              <a:gd name="connsiteX8877" fmla="*/ 4214989 w 6226010"/>
              <a:gd name="connsiteY8877" fmla="*/ 4570988 h 5756219"/>
              <a:gd name="connsiteX8878" fmla="*/ 4201401 w 6226010"/>
              <a:gd name="connsiteY8878" fmla="*/ 4570988 h 5756219"/>
              <a:gd name="connsiteX8879" fmla="*/ 4244883 w 6226010"/>
              <a:gd name="connsiteY8879" fmla="*/ 4587294 h 5756219"/>
              <a:gd name="connsiteX8880" fmla="*/ 4263905 w 6226010"/>
              <a:gd name="connsiteY8880" fmla="*/ 4614470 h 5756219"/>
              <a:gd name="connsiteX8881" fmla="*/ 4250317 w 6226010"/>
              <a:gd name="connsiteY8881" fmla="*/ 4614470 h 5756219"/>
              <a:gd name="connsiteX8882" fmla="*/ 4253035 w 6226010"/>
              <a:gd name="connsiteY8882" fmla="*/ 4606317 h 5756219"/>
              <a:gd name="connsiteX8883" fmla="*/ 4239447 w 6226010"/>
              <a:gd name="connsiteY8883" fmla="*/ 4614470 h 5756219"/>
              <a:gd name="connsiteX8884" fmla="*/ 4231295 w 6226010"/>
              <a:gd name="connsiteY8884" fmla="*/ 4622623 h 5756219"/>
              <a:gd name="connsiteX8885" fmla="*/ 4242165 w 6226010"/>
              <a:gd name="connsiteY8885" fmla="*/ 4619905 h 5756219"/>
              <a:gd name="connsiteX8886" fmla="*/ 4274777 w 6226010"/>
              <a:gd name="connsiteY8886" fmla="*/ 4649798 h 5756219"/>
              <a:gd name="connsiteX8887" fmla="*/ 4277493 w 6226010"/>
              <a:gd name="connsiteY8887" fmla="*/ 4647081 h 5756219"/>
              <a:gd name="connsiteX8888" fmla="*/ 4277493 w 6226010"/>
              <a:gd name="connsiteY8888" fmla="*/ 4660669 h 5756219"/>
              <a:gd name="connsiteX8889" fmla="*/ 4310105 w 6226010"/>
              <a:gd name="connsiteY8889" fmla="*/ 4704150 h 5756219"/>
              <a:gd name="connsiteX8890" fmla="*/ 4307387 w 6226010"/>
              <a:gd name="connsiteY8890" fmla="*/ 4709585 h 5756219"/>
              <a:gd name="connsiteX8891" fmla="*/ 4291081 w 6226010"/>
              <a:gd name="connsiteY8891" fmla="*/ 4709585 h 5756219"/>
              <a:gd name="connsiteX8892" fmla="*/ 4285647 w 6226010"/>
              <a:gd name="connsiteY8892" fmla="*/ 4701433 h 5756219"/>
              <a:gd name="connsiteX8893" fmla="*/ 4277493 w 6226010"/>
              <a:gd name="connsiteY8893" fmla="*/ 4695997 h 5756219"/>
              <a:gd name="connsiteX8894" fmla="*/ 4269341 w 6226010"/>
              <a:gd name="connsiteY8894" fmla="*/ 4682410 h 5756219"/>
              <a:gd name="connsiteX8895" fmla="*/ 4253035 w 6226010"/>
              <a:gd name="connsiteY8895" fmla="*/ 4695997 h 5756219"/>
              <a:gd name="connsiteX8896" fmla="*/ 4263905 w 6226010"/>
              <a:gd name="connsiteY8896" fmla="*/ 4704150 h 5756219"/>
              <a:gd name="connsiteX8897" fmla="*/ 4277493 w 6226010"/>
              <a:gd name="connsiteY8897" fmla="*/ 4698715 h 5756219"/>
              <a:gd name="connsiteX8898" fmla="*/ 4277493 w 6226010"/>
              <a:gd name="connsiteY8898" fmla="*/ 4723173 h 5756219"/>
              <a:gd name="connsiteX8899" fmla="*/ 4293799 w 6226010"/>
              <a:gd name="connsiteY8899" fmla="*/ 4715021 h 5756219"/>
              <a:gd name="connsiteX8900" fmla="*/ 4301953 w 6226010"/>
              <a:gd name="connsiteY8900" fmla="*/ 4731326 h 5756219"/>
              <a:gd name="connsiteX8901" fmla="*/ 4277493 w 6226010"/>
              <a:gd name="connsiteY8901" fmla="*/ 4731326 h 5756219"/>
              <a:gd name="connsiteX8902" fmla="*/ 4285647 w 6226010"/>
              <a:gd name="connsiteY8902" fmla="*/ 4744914 h 5756219"/>
              <a:gd name="connsiteX8903" fmla="*/ 4261189 w 6226010"/>
              <a:gd name="connsiteY8903" fmla="*/ 4744914 h 5756219"/>
              <a:gd name="connsiteX8904" fmla="*/ 4269341 w 6226010"/>
              <a:gd name="connsiteY8904" fmla="*/ 4731326 h 5756219"/>
              <a:gd name="connsiteX8905" fmla="*/ 4236729 w 6226010"/>
              <a:gd name="connsiteY8905" fmla="*/ 4723173 h 5756219"/>
              <a:gd name="connsiteX8906" fmla="*/ 4244883 w 6226010"/>
              <a:gd name="connsiteY8906" fmla="*/ 4744914 h 5756219"/>
              <a:gd name="connsiteX8907" fmla="*/ 4239447 w 6226010"/>
              <a:gd name="connsiteY8907" fmla="*/ 4774808 h 5756219"/>
              <a:gd name="connsiteX8908" fmla="*/ 4277493 w 6226010"/>
              <a:gd name="connsiteY8908" fmla="*/ 4758502 h 5756219"/>
              <a:gd name="connsiteX8909" fmla="*/ 4282929 w 6226010"/>
              <a:gd name="connsiteY8909" fmla="*/ 4772090 h 5756219"/>
              <a:gd name="connsiteX8910" fmla="*/ 4242165 w 6226010"/>
              <a:gd name="connsiteY8910" fmla="*/ 4777525 h 5756219"/>
              <a:gd name="connsiteX8911" fmla="*/ 4234013 w 6226010"/>
              <a:gd name="connsiteY8911" fmla="*/ 4791113 h 5756219"/>
              <a:gd name="connsiteX8912" fmla="*/ 4176943 w 6226010"/>
              <a:gd name="connsiteY8912" fmla="*/ 4791113 h 5756219"/>
              <a:gd name="connsiteX8913" fmla="*/ 4176943 w 6226010"/>
              <a:gd name="connsiteY8913" fmla="*/ 4807419 h 5756219"/>
              <a:gd name="connsiteX8914" fmla="*/ 4155203 w 6226010"/>
              <a:gd name="connsiteY8914" fmla="*/ 4823725 h 5756219"/>
              <a:gd name="connsiteX8915" fmla="*/ 4174225 w 6226010"/>
              <a:gd name="connsiteY8915" fmla="*/ 4826442 h 5756219"/>
              <a:gd name="connsiteX8916" fmla="*/ 4146370 w 6226010"/>
              <a:gd name="connsiteY8916" fmla="*/ 4846485 h 5756219"/>
              <a:gd name="connsiteX8917" fmla="*/ 4121048 w 6226010"/>
              <a:gd name="connsiteY8917" fmla="*/ 4854297 h 5756219"/>
              <a:gd name="connsiteX8918" fmla="*/ 4128027 w 6226010"/>
              <a:gd name="connsiteY8918" fmla="*/ 4859052 h 5756219"/>
              <a:gd name="connsiteX8919" fmla="*/ 4157921 w 6226010"/>
              <a:gd name="connsiteY8919" fmla="*/ 4891664 h 5756219"/>
              <a:gd name="connsiteX8920" fmla="*/ 4144333 w 6226010"/>
              <a:gd name="connsiteY8920" fmla="*/ 4891664 h 5756219"/>
              <a:gd name="connsiteX8921" fmla="*/ 4138897 w 6226010"/>
              <a:gd name="connsiteY8921" fmla="*/ 4897099 h 5756219"/>
              <a:gd name="connsiteX8922" fmla="*/ 4144333 w 6226010"/>
              <a:gd name="connsiteY8922" fmla="*/ 4905252 h 5756219"/>
              <a:gd name="connsiteX8923" fmla="*/ 4138897 w 6226010"/>
              <a:gd name="connsiteY8923" fmla="*/ 4913404 h 5756219"/>
              <a:gd name="connsiteX8924" fmla="*/ 4122592 w 6226010"/>
              <a:gd name="connsiteY8924" fmla="*/ 4897099 h 5756219"/>
              <a:gd name="connsiteX8925" fmla="*/ 4109004 w 6226010"/>
              <a:gd name="connsiteY8925" fmla="*/ 4905252 h 5756219"/>
              <a:gd name="connsiteX8926" fmla="*/ 4109004 w 6226010"/>
              <a:gd name="connsiteY8926" fmla="*/ 4883511 h 5756219"/>
              <a:gd name="connsiteX8927" fmla="*/ 4087263 w 6226010"/>
              <a:gd name="connsiteY8927" fmla="*/ 4886228 h 5756219"/>
              <a:gd name="connsiteX8928" fmla="*/ 4054652 w 6226010"/>
              <a:gd name="connsiteY8928" fmla="*/ 4916122 h 5756219"/>
              <a:gd name="connsiteX8929" fmla="*/ 4054652 w 6226010"/>
              <a:gd name="connsiteY8929" fmla="*/ 4937863 h 5756219"/>
              <a:gd name="connsiteX8930" fmla="*/ 4030194 w 6226010"/>
              <a:gd name="connsiteY8930" fmla="*/ 4954168 h 5756219"/>
              <a:gd name="connsiteX8931" fmla="*/ 4046499 w 6226010"/>
              <a:gd name="connsiteY8931" fmla="*/ 4975909 h 5756219"/>
              <a:gd name="connsiteX8932" fmla="*/ 4030194 w 6226010"/>
              <a:gd name="connsiteY8932" fmla="*/ 4984062 h 5756219"/>
              <a:gd name="connsiteX8933" fmla="*/ 4038347 w 6226010"/>
              <a:gd name="connsiteY8933" fmla="*/ 4997650 h 5756219"/>
              <a:gd name="connsiteX8934" fmla="*/ 4024759 w 6226010"/>
              <a:gd name="connsiteY8934" fmla="*/ 5003085 h 5756219"/>
              <a:gd name="connsiteX8935" fmla="*/ 4016606 w 6226010"/>
              <a:gd name="connsiteY8935" fmla="*/ 4997650 h 5756219"/>
              <a:gd name="connsiteX8936" fmla="*/ 4022041 w 6226010"/>
              <a:gd name="connsiteY8936" fmla="*/ 4967756 h 5756219"/>
              <a:gd name="connsiteX8937" fmla="*/ 4000300 w 6226010"/>
              <a:gd name="connsiteY8937" fmla="*/ 4967756 h 5756219"/>
              <a:gd name="connsiteX8938" fmla="*/ 3992147 w 6226010"/>
              <a:gd name="connsiteY8938" fmla="*/ 4989497 h 5756219"/>
              <a:gd name="connsiteX8939" fmla="*/ 3992147 w 6226010"/>
              <a:gd name="connsiteY8939" fmla="*/ 4967756 h 5756219"/>
              <a:gd name="connsiteX8940" fmla="*/ 3983995 w 6226010"/>
              <a:gd name="connsiteY8940" fmla="*/ 4965039 h 5756219"/>
              <a:gd name="connsiteX8941" fmla="*/ 3992147 w 6226010"/>
              <a:gd name="connsiteY8941" fmla="*/ 4943298 h 5756219"/>
              <a:gd name="connsiteX8942" fmla="*/ 3981277 w 6226010"/>
              <a:gd name="connsiteY8942" fmla="*/ 4932428 h 5756219"/>
              <a:gd name="connsiteX8943" fmla="*/ 4003018 w 6226010"/>
              <a:gd name="connsiteY8943" fmla="*/ 4913404 h 5756219"/>
              <a:gd name="connsiteX8944" fmla="*/ 3992147 w 6226010"/>
              <a:gd name="connsiteY8944" fmla="*/ 4905252 h 5756219"/>
              <a:gd name="connsiteX8945" fmla="*/ 3975842 w 6226010"/>
              <a:gd name="connsiteY8945" fmla="*/ 4916122 h 5756219"/>
              <a:gd name="connsiteX8946" fmla="*/ 3978559 w 6226010"/>
              <a:gd name="connsiteY8946" fmla="*/ 4880793 h 5756219"/>
              <a:gd name="connsiteX8947" fmla="*/ 3978559 w 6226010"/>
              <a:gd name="connsiteY8947" fmla="*/ 4878076 h 5756219"/>
              <a:gd name="connsiteX8948" fmla="*/ 3983995 w 6226010"/>
              <a:gd name="connsiteY8948" fmla="*/ 4815571 h 5756219"/>
              <a:gd name="connsiteX8949" fmla="*/ 3967689 w 6226010"/>
              <a:gd name="connsiteY8949" fmla="*/ 4818288 h 5756219"/>
              <a:gd name="connsiteX8950" fmla="*/ 3967689 w 6226010"/>
              <a:gd name="connsiteY8950" fmla="*/ 4861770 h 5756219"/>
              <a:gd name="connsiteX8951" fmla="*/ 3944972 w 6226010"/>
              <a:gd name="connsiteY8951" fmla="*/ 4819605 h 5756219"/>
              <a:gd name="connsiteX8952" fmla="*/ 3942341 w 6226010"/>
              <a:gd name="connsiteY8952" fmla="*/ 4796251 h 5756219"/>
              <a:gd name="connsiteX8953" fmla="*/ 3926924 w 6226010"/>
              <a:gd name="connsiteY8953" fmla="*/ 4771751 h 5756219"/>
              <a:gd name="connsiteX8954" fmla="*/ 3916054 w 6226010"/>
              <a:gd name="connsiteY8954" fmla="*/ 4739480 h 5756219"/>
              <a:gd name="connsiteX8955" fmla="*/ 3933719 w 6226010"/>
              <a:gd name="connsiteY8955" fmla="*/ 4740456 h 5756219"/>
              <a:gd name="connsiteX8956" fmla="*/ 3938687 w 6226010"/>
              <a:gd name="connsiteY8956" fmla="*/ 4751777 h 5756219"/>
              <a:gd name="connsiteX8957" fmla="*/ 3938263 w 6226010"/>
              <a:gd name="connsiteY8957" fmla="*/ 4707759 h 5756219"/>
              <a:gd name="connsiteX8958" fmla="*/ 3932360 w 6226010"/>
              <a:gd name="connsiteY8958" fmla="*/ 4657951 h 5756219"/>
              <a:gd name="connsiteX8959" fmla="*/ 3926925 w 6226010"/>
              <a:gd name="connsiteY8959" fmla="*/ 4734043 h 5756219"/>
              <a:gd name="connsiteX8960" fmla="*/ 3913337 w 6226010"/>
              <a:gd name="connsiteY8960" fmla="*/ 4682409 h 5756219"/>
              <a:gd name="connsiteX8961" fmla="*/ 3905184 w 6226010"/>
              <a:gd name="connsiteY8961" fmla="*/ 4704150 h 5756219"/>
              <a:gd name="connsiteX8962" fmla="*/ 3886161 w 6226010"/>
              <a:gd name="connsiteY8962" fmla="*/ 4674256 h 5756219"/>
              <a:gd name="connsiteX8963" fmla="*/ 3888879 w 6226010"/>
              <a:gd name="connsiteY8963" fmla="*/ 4695997 h 5756219"/>
              <a:gd name="connsiteX8964" fmla="*/ 3869854 w 6226010"/>
              <a:gd name="connsiteY8964" fmla="*/ 4695997 h 5756219"/>
              <a:gd name="connsiteX8965" fmla="*/ 3913337 w 6226010"/>
              <a:gd name="connsiteY8965" fmla="*/ 4728608 h 5756219"/>
              <a:gd name="connsiteX8966" fmla="*/ 3899749 w 6226010"/>
              <a:gd name="connsiteY8966" fmla="*/ 4731326 h 5756219"/>
              <a:gd name="connsiteX8967" fmla="*/ 3951383 w 6226010"/>
              <a:gd name="connsiteY8967" fmla="*/ 4872640 h 5756219"/>
              <a:gd name="connsiteX8968" fmla="*/ 3951383 w 6226010"/>
              <a:gd name="connsiteY8968" fmla="*/ 4878076 h 5756219"/>
              <a:gd name="connsiteX8969" fmla="*/ 3951383 w 6226010"/>
              <a:gd name="connsiteY8969" fmla="*/ 4883511 h 5756219"/>
              <a:gd name="connsiteX8970" fmla="*/ 3926925 w 6226010"/>
              <a:gd name="connsiteY8970" fmla="*/ 4869923 h 5756219"/>
              <a:gd name="connsiteX8971" fmla="*/ 3935078 w 6226010"/>
              <a:gd name="connsiteY8971" fmla="*/ 4907969 h 5756219"/>
              <a:gd name="connsiteX8972" fmla="*/ 3951383 w 6226010"/>
              <a:gd name="connsiteY8972" fmla="*/ 4902534 h 5756219"/>
              <a:gd name="connsiteX8973" fmla="*/ 3945948 w 6226010"/>
              <a:gd name="connsiteY8973" fmla="*/ 4935145 h 5756219"/>
              <a:gd name="connsiteX8974" fmla="*/ 3924207 w 6226010"/>
              <a:gd name="connsiteY8974" fmla="*/ 4921557 h 5756219"/>
              <a:gd name="connsiteX8975" fmla="*/ 3902467 w 6226010"/>
              <a:gd name="connsiteY8975" fmla="*/ 4907969 h 5756219"/>
              <a:gd name="connsiteX8976" fmla="*/ 3916055 w 6226010"/>
              <a:gd name="connsiteY8976" fmla="*/ 4951451 h 5756219"/>
              <a:gd name="connsiteX8977" fmla="*/ 3886161 w 6226010"/>
              <a:gd name="connsiteY8977" fmla="*/ 4959604 h 5756219"/>
              <a:gd name="connsiteX8978" fmla="*/ 3899749 w 6226010"/>
              <a:gd name="connsiteY8978" fmla="*/ 4940580 h 5756219"/>
              <a:gd name="connsiteX8979" fmla="*/ 3902467 w 6226010"/>
              <a:gd name="connsiteY8979" fmla="*/ 4918840 h 5756219"/>
              <a:gd name="connsiteX8980" fmla="*/ 3886161 w 6226010"/>
              <a:gd name="connsiteY8980" fmla="*/ 4897099 h 5756219"/>
              <a:gd name="connsiteX8981" fmla="*/ 3856266 w 6226010"/>
              <a:gd name="connsiteY8981" fmla="*/ 4913404 h 5756219"/>
              <a:gd name="connsiteX8982" fmla="*/ 3864419 w 6226010"/>
              <a:gd name="connsiteY8982" fmla="*/ 4929710 h 5756219"/>
              <a:gd name="connsiteX8983" fmla="*/ 3864419 w 6226010"/>
              <a:gd name="connsiteY8983" fmla="*/ 4959604 h 5756219"/>
              <a:gd name="connsiteX8984" fmla="*/ 3856266 w 6226010"/>
              <a:gd name="connsiteY8984" fmla="*/ 4984062 h 5756219"/>
              <a:gd name="connsiteX8985" fmla="*/ 3869854 w 6226010"/>
              <a:gd name="connsiteY8985" fmla="*/ 4984062 h 5756219"/>
              <a:gd name="connsiteX8986" fmla="*/ 3869854 w 6226010"/>
              <a:gd name="connsiteY8986" fmla="*/ 5003085 h 5756219"/>
              <a:gd name="connsiteX8987" fmla="*/ 3848114 w 6226010"/>
              <a:gd name="connsiteY8987" fmla="*/ 4994932 h 5756219"/>
              <a:gd name="connsiteX8988" fmla="*/ 3823655 w 6226010"/>
              <a:gd name="connsiteY8988" fmla="*/ 5016673 h 5756219"/>
              <a:gd name="connsiteX8989" fmla="*/ 3834526 w 6226010"/>
              <a:gd name="connsiteY8989" fmla="*/ 5024826 h 5756219"/>
              <a:gd name="connsiteX8990" fmla="*/ 3850831 w 6226010"/>
              <a:gd name="connsiteY8990" fmla="*/ 5011238 h 5756219"/>
              <a:gd name="connsiteX8991" fmla="*/ 3864419 w 6226010"/>
              <a:gd name="connsiteY8991" fmla="*/ 5019391 h 5756219"/>
              <a:gd name="connsiteX8992" fmla="*/ 3872572 w 6226010"/>
              <a:gd name="connsiteY8992" fmla="*/ 5003085 h 5756219"/>
              <a:gd name="connsiteX8993" fmla="*/ 3880725 w 6226010"/>
              <a:gd name="connsiteY8993" fmla="*/ 4997650 h 5756219"/>
              <a:gd name="connsiteX8994" fmla="*/ 3886161 w 6226010"/>
              <a:gd name="connsiteY8994" fmla="*/ 4989497 h 5756219"/>
              <a:gd name="connsiteX8995" fmla="*/ 3899749 w 6226010"/>
              <a:gd name="connsiteY8995" fmla="*/ 4989497 h 5756219"/>
              <a:gd name="connsiteX8996" fmla="*/ 3905184 w 6226010"/>
              <a:gd name="connsiteY8996" fmla="*/ 4989497 h 5756219"/>
              <a:gd name="connsiteX8997" fmla="*/ 3929643 w 6226010"/>
              <a:gd name="connsiteY8997" fmla="*/ 5005803 h 5756219"/>
              <a:gd name="connsiteX8998" fmla="*/ 3913337 w 6226010"/>
              <a:gd name="connsiteY8998" fmla="*/ 5013955 h 5756219"/>
              <a:gd name="connsiteX8999" fmla="*/ 3916055 w 6226010"/>
              <a:gd name="connsiteY8999" fmla="*/ 5016673 h 5756219"/>
              <a:gd name="connsiteX9000" fmla="*/ 3913337 w 6226010"/>
              <a:gd name="connsiteY9000" fmla="*/ 5019391 h 5756219"/>
              <a:gd name="connsiteX9001" fmla="*/ 3932360 w 6226010"/>
              <a:gd name="connsiteY9001" fmla="*/ 5032979 h 5756219"/>
              <a:gd name="connsiteX9002" fmla="*/ 3935078 w 6226010"/>
              <a:gd name="connsiteY9002" fmla="*/ 5035696 h 5756219"/>
              <a:gd name="connsiteX9003" fmla="*/ 3935078 w 6226010"/>
              <a:gd name="connsiteY9003" fmla="*/ 5032979 h 5756219"/>
              <a:gd name="connsiteX9004" fmla="*/ 3943231 w 6226010"/>
              <a:gd name="connsiteY9004" fmla="*/ 5035696 h 5756219"/>
              <a:gd name="connsiteX9005" fmla="*/ 3945948 w 6226010"/>
              <a:gd name="connsiteY9005" fmla="*/ 5054719 h 5756219"/>
              <a:gd name="connsiteX9006" fmla="*/ 3940513 w 6226010"/>
              <a:gd name="connsiteY9006" fmla="*/ 5052002 h 5756219"/>
              <a:gd name="connsiteX9007" fmla="*/ 3899749 w 6226010"/>
              <a:gd name="connsiteY9007" fmla="*/ 5087330 h 5756219"/>
              <a:gd name="connsiteX9008" fmla="*/ 3899749 w 6226010"/>
              <a:gd name="connsiteY9008" fmla="*/ 5065590 h 5756219"/>
              <a:gd name="connsiteX9009" fmla="*/ 3905184 w 6226010"/>
              <a:gd name="connsiteY9009" fmla="*/ 5065590 h 5756219"/>
              <a:gd name="connsiteX9010" fmla="*/ 3916055 w 6226010"/>
              <a:gd name="connsiteY9010" fmla="*/ 5065590 h 5756219"/>
              <a:gd name="connsiteX9011" fmla="*/ 3924207 w 6226010"/>
              <a:gd name="connsiteY9011" fmla="*/ 5041131 h 5756219"/>
              <a:gd name="connsiteX9012" fmla="*/ 3894313 w 6226010"/>
              <a:gd name="connsiteY9012" fmla="*/ 5041131 h 5756219"/>
              <a:gd name="connsiteX9013" fmla="*/ 3888879 w 6226010"/>
              <a:gd name="connsiteY9013" fmla="*/ 5024826 h 5756219"/>
              <a:gd name="connsiteX9014" fmla="*/ 3886161 w 6226010"/>
              <a:gd name="connsiteY9014" fmla="*/ 5049284 h 5756219"/>
              <a:gd name="connsiteX9015" fmla="*/ 3913337 w 6226010"/>
              <a:gd name="connsiteY9015" fmla="*/ 5049284 h 5756219"/>
              <a:gd name="connsiteX9016" fmla="*/ 3905184 w 6226010"/>
              <a:gd name="connsiteY9016" fmla="*/ 5065590 h 5756219"/>
              <a:gd name="connsiteX9017" fmla="*/ 3888879 w 6226010"/>
              <a:gd name="connsiteY9017" fmla="*/ 5057437 h 5756219"/>
              <a:gd name="connsiteX9018" fmla="*/ 3888879 w 6226010"/>
              <a:gd name="connsiteY9018" fmla="*/ 5073742 h 5756219"/>
              <a:gd name="connsiteX9019" fmla="*/ 3880725 w 6226010"/>
              <a:gd name="connsiteY9019" fmla="*/ 5057437 h 5756219"/>
              <a:gd name="connsiteX9020" fmla="*/ 3834526 w 6226010"/>
              <a:gd name="connsiteY9020" fmla="*/ 5057437 h 5756219"/>
              <a:gd name="connsiteX9021" fmla="*/ 3834526 w 6226010"/>
              <a:gd name="connsiteY9021" fmla="*/ 5073742 h 5756219"/>
              <a:gd name="connsiteX9022" fmla="*/ 3810067 w 6226010"/>
              <a:gd name="connsiteY9022" fmla="*/ 5073742 h 5756219"/>
              <a:gd name="connsiteX9023" fmla="*/ 3823655 w 6226010"/>
              <a:gd name="connsiteY9023" fmla="*/ 5052002 h 5756219"/>
              <a:gd name="connsiteX9024" fmla="*/ 3810067 w 6226010"/>
              <a:gd name="connsiteY9024" fmla="*/ 5035696 h 5756219"/>
              <a:gd name="connsiteX9025" fmla="*/ 3793762 w 6226010"/>
              <a:gd name="connsiteY9025" fmla="*/ 5043849 h 5756219"/>
              <a:gd name="connsiteX9026" fmla="*/ 3777456 w 6226010"/>
              <a:gd name="connsiteY9026" fmla="*/ 5027543 h 5756219"/>
              <a:gd name="connsiteX9027" fmla="*/ 3747563 w 6226010"/>
              <a:gd name="connsiteY9027" fmla="*/ 5043849 h 5756219"/>
              <a:gd name="connsiteX9028" fmla="*/ 3723104 w 6226010"/>
              <a:gd name="connsiteY9028" fmla="*/ 5019391 h 5756219"/>
              <a:gd name="connsiteX9029" fmla="*/ 3739410 w 6226010"/>
              <a:gd name="connsiteY9029" fmla="*/ 5005803 h 5756219"/>
              <a:gd name="connsiteX9030" fmla="*/ 3731257 w 6226010"/>
              <a:gd name="connsiteY9030" fmla="*/ 4992215 h 5756219"/>
              <a:gd name="connsiteX9031" fmla="*/ 3747563 w 6226010"/>
              <a:gd name="connsiteY9031" fmla="*/ 4970474 h 5756219"/>
              <a:gd name="connsiteX9032" fmla="*/ 3714952 w 6226010"/>
              <a:gd name="connsiteY9032" fmla="*/ 4954168 h 5756219"/>
              <a:gd name="connsiteX9033" fmla="*/ 3723104 w 6226010"/>
              <a:gd name="connsiteY9033" fmla="*/ 4937863 h 5756219"/>
              <a:gd name="connsiteX9034" fmla="*/ 3698646 w 6226010"/>
              <a:gd name="connsiteY9034" fmla="*/ 4937863 h 5756219"/>
              <a:gd name="connsiteX9035" fmla="*/ 3706799 w 6226010"/>
              <a:gd name="connsiteY9035" fmla="*/ 4962321 h 5756219"/>
              <a:gd name="connsiteX9036" fmla="*/ 3701364 w 6226010"/>
              <a:gd name="connsiteY9036" fmla="*/ 4975909 h 5756219"/>
              <a:gd name="connsiteX9037" fmla="*/ 3723104 w 6226010"/>
              <a:gd name="connsiteY9037" fmla="*/ 5000368 h 5756219"/>
              <a:gd name="connsiteX9038" fmla="*/ 3701364 w 6226010"/>
              <a:gd name="connsiteY9038" fmla="*/ 5000368 h 5756219"/>
              <a:gd name="connsiteX9039" fmla="*/ 3704081 w 6226010"/>
              <a:gd name="connsiteY9039" fmla="*/ 5022108 h 5756219"/>
              <a:gd name="connsiteX9040" fmla="*/ 3717669 w 6226010"/>
              <a:gd name="connsiteY9040" fmla="*/ 5038414 h 5756219"/>
              <a:gd name="connsiteX9041" fmla="*/ 3739410 w 6226010"/>
              <a:gd name="connsiteY9041" fmla="*/ 5038414 h 5756219"/>
              <a:gd name="connsiteX9042" fmla="*/ 3739410 w 6226010"/>
              <a:gd name="connsiteY9042" fmla="*/ 5046567 h 5756219"/>
              <a:gd name="connsiteX9043" fmla="*/ 3714952 w 6226010"/>
              <a:gd name="connsiteY9043" fmla="*/ 5046567 h 5756219"/>
              <a:gd name="connsiteX9044" fmla="*/ 3723104 w 6226010"/>
              <a:gd name="connsiteY9044" fmla="*/ 5062872 h 5756219"/>
              <a:gd name="connsiteX9045" fmla="*/ 3693211 w 6226010"/>
              <a:gd name="connsiteY9045" fmla="*/ 5057437 h 5756219"/>
              <a:gd name="connsiteX9046" fmla="*/ 3668753 w 6226010"/>
              <a:gd name="connsiteY9046" fmla="*/ 5060154 h 5756219"/>
              <a:gd name="connsiteX9047" fmla="*/ 3676905 w 6226010"/>
              <a:gd name="connsiteY9047" fmla="*/ 5046567 h 5756219"/>
              <a:gd name="connsiteX9048" fmla="*/ 3647012 w 6226010"/>
              <a:gd name="connsiteY9048" fmla="*/ 5038414 h 5756219"/>
              <a:gd name="connsiteX9049" fmla="*/ 3647012 w 6226010"/>
              <a:gd name="connsiteY9049" fmla="*/ 5060154 h 5756219"/>
              <a:gd name="connsiteX9050" fmla="*/ 3633424 w 6226010"/>
              <a:gd name="connsiteY9050" fmla="*/ 5060154 h 5756219"/>
              <a:gd name="connsiteX9051" fmla="*/ 3641577 w 6226010"/>
              <a:gd name="connsiteY9051" fmla="*/ 5000368 h 5756219"/>
              <a:gd name="connsiteX9052" fmla="*/ 3657882 w 6226010"/>
              <a:gd name="connsiteY9052" fmla="*/ 4978627 h 5756219"/>
              <a:gd name="connsiteX9053" fmla="*/ 3647012 w 6226010"/>
              <a:gd name="connsiteY9053" fmla="*/ 4973192 h 5756219"/>
              <a:gd name="connsiteX9054" fmla="*/ 3649729 w 6226010"/>
              <a:gd name="connsiteY9054" fmla="*/ 4943298 h 5756219"/>
              <a:gd name="connsiteX9055" fmla="*/ 3666035 w 6226010"/>
              <a:gd name="connsiteY9055" fmla="*/ 4943298 h 5756219"/>
              <a:gd name="connsiteX9056" fmla="*/ 3652447 w 6226010"/>
              <a:gd name="connsiteY9056" fmla="*/ 4913404 h 5756219"/>
              <a:gd name="connsiteX9057" fmla="*/ 3652447 w 6226010"/>
              <a:gd name="connsiteY9057" fmla="*/ 4910687 h 5756219"/>
              <a:gd name="connsiteX9058" fmla="*/ 3668753 w 6226010"/>
              <a:gd name="connsiteY9058" fmla="*/ 4897099 h 5756219"/>
              <a:gd name="connsiteX9059" fmla="*/ 3657882 w 6226010"/>
              <a:gd name="connsiteY9059" fmla="*/ 4888946 h 5756219"/>
              <a:gd name="connsiteX9060" fmla="*/ 3660600 w 6226010"/>
              <a:gd name="connsiteY9060" fmla="*/ 4872640 h 5756219"/>
              <a:gd name="connsiteX9061" fmla="*/ 3690493 w 6226010"/>
              <a:gd name="connsiteY9061" fmla="*/ 4869923 h 5756219"/>
              <a:gd name="connsiteX9062" fmla="*/ 3693211 w 6226010"/>
              <a:gd name="connsiteY9062" fmla="*/ 4872640 h 5756219"/>
              <a:gd name="connsiteX9063" fmla="*/ 3685058 w 6226010"/>
              <a:gd name="connsiteY9063" fmla="*/ 4894381 h 5756219"/>
              <a:gd name="connsiteX9064" fmla="*/ 3701364 w 6226010"/>
              <a:gd name="connsiteY9064" fmla="*/ 4886228 h 5756219"/>
              <a:gd name="connsiteX9065" fmla="*/ 3709516 w 6226010"/>
              <a:gd name="connsiteY9065" fmla="*/ 4902534 h 5756219"/>
              <a:gd name="connsiteX9066" fmla="*/ 3685058 w 6226010"/>
              <a:gd name="connsiteY9066" fmla="*/ 4924275 h 5756219"/>
              <a:gd name="connsiteX9067" fmla="*/ 3717669 w 6226010"/>
              <a:gd name="connsiteY9067" fmla="*/ 4918840 h 5756219"/>
              <a:gd name="connsiteX9068" fmla="*/ 3747563 w 6226010"/>
              <a:gd name="connsiteY9068" fmla="*/ 4910687 h 5756219"/>
              <a:gd name="connsiteX9069" fmla="*/ 3717669 w 6226010"/>
              <a:gd name="connsiteY9069" fmla="*/ 4918840 h 5756219"/>
              <a:gd name="connsiteX9070" fmla="*/ 3709516 w 6226010"/>
              <a:gd name="connsiteY9070" fmla="*/ 4902534 h 5756219"/>
              <a:gd name="connsiteX9071" fmla="*/ 3742128 w 6226010"/>
              <a:gd name="connsiteY9071" fmla="*/ 4872640 h 5756219"/>
              <a:gd name="connsiteX9072" fmla="*/ 3723104 w 6226010"/>
              <a:gd name="connsiteY9072" fmla="*/ 4856335 h 5756219"/>
              <a:gd name="connsiteX9073" fmla="*/ 3717669 w 6226010"/>
              <a:gd name="connsiteY9073" fmla="*/ 4853617 h 5756219"/>
              <a:gd name="connsiteX9074" fmla="*/ 3687776 w 6226010"/>
              <a:gd name="connsiteY9074" fmla="*/ 4826441 h 5756219"/>
              <a:gd name="connsiteX9075" fmla="*/ 3687776 w 6226010"/>
              <a:gd name="connsiteY9075" fmla="*/ 4807418 h 5756219"/>
              <a:gd name="connsiteX9076" fmla="*/ 3668753 w 6226010"/>
              <a:gd name="connsiteY9076" fmla="*/ 4807418 h 5756219"/>
              <a:gd name="connsiteX9077" fmla="*/ 3679623 w 6226010"/>
              <a:gd name="connsiteY9077" fmla="*/ 4600881 h 5756219"/>
              <a:gd name="connsiteX9078" fmla="*/ 3774739 w 6226010"/>
              <a:gd name="connsiteY9078" fmla="*/ 4600881 h 5756219"/>
              <a:gd name="connsiteX9079" fmla="*/ 3878007 w 6226010"/>
              <a:gd name="connsiteY9079" fmla="*/ 4600881 h 5756219"/>
              <a:gd name="connsiteX9080" fmla="*/ 3899536 w 6226010"/>
              <a:gd name="connsiteY9080" fmla="*/ 4597697 h 5756219"/>
              <a:gd name="connsiteX9081" fmla="*/ 3935078 w 6226010"/>
              <a:gd name="connsiteY9081" fmla="*/ 4617187 h 5756219"/>
              <a:gd name="connsiteX9082" fmla="*/ 4003018 w 6226010"/>
              <a:gd name="connsiteY9082" fmla="*/ 4668821 h 5756219"/>
              <a:gd name="connsiteX9083" fmla="*/ 4003018 w 6226010"/>
              <a:gd name="connsiteY9083" fmla="*/ 4676974 h 5756219"/>
              <a:gd name="connsiteX9084" fmla="*/ 4036648 w 6226010"/>
              <a:gd name="connsiteY9084" fmla="*/ 4706528 h 5756219"/>
              <a:gd name="connsiteX9085" fmla="*/ 4050621 w 6226010"/>
              <a:gd name="connsiteY9085" fmla="*/ 4721457 h 5756219"/>
              <a:gd name="connsiteX9086" fmla="*/ 4057225 w 6226010"/>
              <a:gd name="connsiteY9086" fmla="*/ 4700613 h 5756219"/>
              <a:gd name="connsiteX9087" fmla="*/ 4054313 w 6226010"/>
              <a:gd name="connsiteY9087" fmla="*/ 4697357 h 5756219"/>
              <a:gd name="connsiteX9088" fmla="*/ 4005735 w 6226010"/>
              <a:gd name="connsiteY9088" fmla="*/ 4628058 h 5756219"/>
              <a:gd name="connsiteX9089" fmla="*/ 4016606 w 6226010"/>
              <a:gd name="connsiteY9089" fmla="*/ 4611752 h 5756219"/>
              <a:gd name="connsiteX9090" fmla="*/ 3994865 w 6226010"/>
              <a:gd name="connsiteY9090" fmla="*/ 4617188 h 5756219"/>
              <a:gd name="connsiteX9091" fmla="*/ 3929642 w 6226010"/>
              <a:gd name="connsiteY9091" fmla="*/ 4492178 h 5756219"/>
              <a:gd name="connsiteX9092" fmla="*/ 3948665 w 6226010"/>
              <a:gd name="connsiteY9092" fmla="*/ 4497614 h 5756219"/>
              <a:gd name="connsiteX9093" fmla="*/ 3935077 w 6226010"/>
              <a:gd name="connsiteY9093" fmla="*/ 4484026 h 5756219"/>
              <a:gd name="connsiteX9094" fmla="*/ 3989429 w 6226010"/>
              <a:gd name="connsiteY9094" fmla="*/ 4473155 h 5756219"/>
              <a:gd name="connsiteX9095" fmla="*/ 3929642 w 6226010"/>
              <a:gd name="connsiteY9095" fmla="*/ 4473155 h 5756219"/>
              <a:gd name="connsiteX9096" fmla="*/ 3937794 w 6226010"/>
              <a:gd name="connsiteY9096" fmla="*/ 4432391 h 5756219"/>
              <a:gd name="connsiteX9097" fmla="*/ 3975841 w 6226010"/>
              <a:gd name="connsiteY9097" fmla="*/ 4416086 h 5756219"/>
              <a:gd name="connsiteX9098" fmla="*/ 3943230 w 6226010"/>
              <a:gd name="connsiteY9098" fmla="*/ 4416086 h 5756219"/>
              <a:gd name="connsiteX9099" fmla="*/ 3951382 w 6226010"/>
              <a:gd name="connsiteY9099" fmla="*/ 4369886 h 5756219"/>
              <a:gd name="connsiteX9100" fmla="*/ 3916054 w 6226010"/>
              <a:gd name="connsiteY9100" fmla="*/ 4416086 h 5756219"/>
              <a:gd name="connsiteX9101" fmla="*/ 3886160 w 6226010"/>
              <a:gd name="connsiteY9101" fmla="*/ 4391627 h 5756219"/>
              <a:gd name="connsiteX9102" fmla="*/ 3894313 w 6226010"/>
              <a:gd name="connsiteY9102" fmla="*/ 4416086 h 5756219"/>
              <a:gd name="connsiteX9103" fmla="*/ 3861702 w 6226010"/>
              <a:gd name="connsiteY9103" fmla="*/ 4402498 h 5756219"/>
              <a:gd name="connsiteX9104" fmla="*/ 3853549 w 6226010"/>
              <a:gd name="connsiteY9104" fmla="*/ 4369886 h 5756219"/>
              <a:gd name="connsiteX9105" fmla="*/ 3872572 w 6226010"/>
              <a:gd name="connsiteY9105" fmla="*/ 4345428 h 5756219"/>
              <a:gd name="connsiteX9106" fmla="*/ 3858984 w 6226010"/>
              <a:gd name="connsiteY9106" fmla="*/ 4359016 h 5756219"/>
              <a:gd name="connsiteX9107" fmla="*/ 3829090 w 6226010"/>
              <a:gd name="connsiteY9107" fmla="*/ 4244877 h 5756219"/>
              <a:gd name="connsiteX9108" fmla="*/ 3812785 w 6226010"/>
              <a:gd name="connsiteY9108" fmla="*/ 4253030 h 5756219"/>
              <a:gd name="connsiteX9109" fmla="*/ 3801914 w 6226010"/>
              <a:gd name="connsiteY9109" fmla="*/ 4209549 h 5756219"/>
              <a:gd name="connsiteX9110" fmla="*/ 3850831 w 6226010"/>
              <a:gd name="connsiteY9110" fmla="*/ 4171502 h 5756219"/>
              <a:gd name="connsiteX9111" fmla="*/ 3801914 w 6226010"/>
              <a:gd name="connsiteY9111" fmla="*/ 4204113 h 5756219"/>
              <a:gd name="connsiteX9112" fmla="*/ 3793762 w 6226010"/>
              <a:gd name="connsiteY9112" fmla="*/ 4119868 h 5756219"/>
              <a:gd name="connsiteX9113" fmla="*/ 3831808 w 6226010"/>
              <a:gd name="connsiteY9113" fmla="*/ 4106280 h 5756219"/>
              <a:gd name="connsiteX9114" fmla="*/ 3867137 w 6226010"/>
              <a:gd name="connsiteY9114" fmla="*/ 4193243 h 5756219"/>
              <a:gd name="connsiteX9115" fmla="*/ 3861702 w 6226010"/>
              <a:gd name="connsiteY9115" fmla="*/ 4079104 h 5756219"/>
              <a:gd name="connsiteX9116" fmla="*/ 3864419 w 6226010"/>
              <a:gd name="connsiteY9116" fmla="*/ 4032905 h 5756219"/>
              <a:gd name="connsiteX9117" fmla="*/ 3875290 w 6226010"/>
              <a:gd name="connsiteY9117" fmla="*/ 4016599 h 5756219"/>
              <a:gd name="connsiteX9118" fmla="*/ 3888878 w 6226010"/>
              <a:gd name="connsiteY9118" fmla="*/ 4027470 h 5756219"/>
              <a:gd name="connsiteX9119" fmla="*/ 3902466 w 6226010"/>
              <a:gd name="connsiteY9119" fmla="*/ 4008447 h 5756219"/>
              <a:gd name="connsiteX9120" fmla="*/ 3905183 w 6226010"/>
              <a:gd name="connsiteY9120" fmla="*/ 4027470 h 5756219"/>
              <a:gd name="connsiteX9121" fmla="*/ 3918771 w 6226010"/>
              <a:gd name="connsiteY9121" fmla="*/ 4024752 h 5756219"/>
              <a:gd name="connsiteX9122" fmla="*/ 3902466 w 6226010"/>
              <a:gd name="connsiteY9122" fmla="*/ 4098127 h 5756219"/>
              <a:gd name="connsiteX9123" fmla="*/ 3932359 w 6226010"/>
              <a:gd name="connsiteY9123" fmla="*/ 4073669 h 5756219"/>
              <a:gd name="connsiteX9124" fmla="*/ 4005735 w 6226010"/>
              <a:gd name="connsiteY9124" fmla="*/ 4176938 h 5756219"/>
              <a:gd name="connsiteX9125" fmla="*/ 3962253 w 6226010"/>
              <a:gd name="connsiteY9125" fmla="*/ 4060081 h 5756219"/>
              <a:gd name="connsiteX9126" fmla="*/ 3929642 w 6226010"/>
              <a:gd name="connsiteY9126" fmla="*/ 4027470 h 5756219"/>
              <a:gd name="connsiteX9127" fmla="*/ 3951382 w 6226010"/>
              <a:gd name="connsiteY9127" fmla="*/ 4027470 h 5756219"/>
              <a:gd name="connsiteX9128" fmla="*/ 4008453 w 6226010"/>
              <a:gd name="connsiteY9128" fmla="*/ 4081822 h 5756219"/>
              <a:gd name="connsiteX9129" fmla="*/ 3975841 w 6226010"/>
              <a:gd name="connsiteY9129" fmla="*/ 4032905 h 5756219"/>
              <a:gd name="connsiteX9130" fmla="*/ 4103569 w 6226010"/>
              <a:gd name="connsiteY9130" fmla="*/ 4013882 h 5756219"/>
              <a:gd name="connsiteX9131" fmla="*/ 4057370 w 6226010"/>
              <a:gd name="connsiteY9131" fmla="*/ 3989423 h 5756219"/>
              <a:gd name="connsiteX9132" fmla="*/ 4065522 w 6226010"/>
              <a:gd name="connsiteY9132" fmla="*/ 3975835 h 5756219"/>
              <a:gd name="connsiteX9133" fmla="*/ 3959535 w 6226010"/>
              <a:gd name="connsiteY9133" fmla="*/ 3989423 h 5756219"/>
              <a:gd name="connsiteX9134" fmla="*/ 3997583 w 6226010"/>
              <a:gd name="connsiteY9134" fmla="*/ 3848109 h 5756219"/>
              <a:gd name="connsiteX9135" fmla="*/ 3921489 w 6226010"/>
              <a:gd name="connsiteY9135" fmla="*/ 3924201 h 5756219"/>
              <a:gd name="connsiteX9136" fmla="*/ 3910618 w 6226010"/>
              <a:gd name="connsiteY9136" fmla="*/ 3973118 h 5756219"/>
              <a:gd name="connsiteX9137" fmla="*/ 3853549 w 6226010"/>
              <a:gd name="connsiteY9137" fmla="*/ 3932354 h 5756219"/>
              <a:gd name="connsiteX9138" fmla="*/ 3834526 w 6226010"/>
              <a:gd name="connsiteY9138" fmla="*/ 3956812 h 5756219"/>
              <a:gd name="connsiteX9139" fmla="*/ 3826373 w 6226010"/>
              <a:gd name="connsiteY9139" fmla="*/ 3829086 h 5756219"/>
              <a:gd name="connsiteX9140" fmla="*/ 3842678 w 6226010"/>
              <a:gd name="connsiteY9140" fmla="*/ 3834521 h 5756219"/>
              <a:gd name="connsiteX9141" fmla="*/ 3848114 w 6226010"/>
              <a:gd name="connsiteY9141" fmla="*/ 3723100 h 5756219"/>
              <a:gd name="connsiteX9142" fmla="*/ 3926924 w 6226010"/>
              <a:gd name="connsiteY9142" fmla="*/ 3769299 h 5756219"/>
              <a:gd name="connsiteX9143" fmla="*/ 3858984 w 6226010"/>
              <a:gd name="connsiteY9143" fmla="*/ 3682336 h 5756219"/>
              <a:gd name="connsiteX9144" fmla="*/ 3905183 w 6226010"/>
              <a:gd name="connsiteY9144" fmla="*/ 3568196 h 5756219"/>
              <a:gd name="connsiteX9145" fmla="*/ 3888878 w 6226010"/>
              <a:gd name="connsiteY9145" fmla="*/ 3557326 h 5756219"/>
              <a:gd name="connsiteX9146" fmla="*/ 3926924 w 6226010"/>
              <a:gd name="connsiteY9146" fmla="*/ 3456775 h 5756219"/>
              <a:gd name="connsiteX9147" fmla="*/ 3978558 w 6226010"/>
              <a:gd name="connsiteY9147" fmla="*/ 3451340 h 5756219"/>
              <a:gd name="connsiteX9148" fmla="*/ 4095416 w 6226010"/>
              <a:gd name="connsiteY9148" fmla="*/ 3483951 h 5756219"/>
              <a:gd name="connsiteX9149" fmla="*/ 4038346 w 6226010"/>
              <a:gd name="connsiteY9149" fmla="*/ 3421447 h 5756219"/>
              <a:gd name="connsiteX9150" fmla="*/ 4082847 w 6226010"/>
              <a:gd name="connsiteY9150" fmla="*/ 3427222 h 5756219"/>
              <a:gd name="connsiteX9151" fmla="*/ 4087296 w 6226010"/>
              <a:gd name="connsiteY9151" fmla="*/ 3427192 h 5756219"/>
              <a:gd name="connsiteX9152" fmla="*/ 4081827 w 6226010"/>
              <a:gd name="connsiteY9152" fmla="*/ 3402423 h 5756219"/>
              <a:gd name="connsiteX9153" fmla="*/ 4087263 w 6226010"/>
              <a:gd name="connsiteY9153" fmla="*/ 3391553 h 5756219"/>
              <a:gd name="connsiteX9154" fmla="*/ 4073675 w 6226010"/>
              <a:gd name="connsiteY9154" fmla="*/ 3304590 h 5756219"/>
              <a:gd name="connsiteX9155" fmla="*/ 4062804 w 6226010"/>
              <a:gd name="connsiteY9155" fmla="*/ 3310025 h 5756219"/>
              <a:gd name="connsiteX9156" fmla="*/ 4073675 w 6226010"/>
              <a:gd name="connsiteY9156" fmla="*/ 3214909 h 5756219"/>
              <a:gd name="connsiteX9157" fmla="*/ 4051934 w 6226010"/>
              <a:gd name="connsiteY9157" fmla="*/ 3209474 h 5756219"/>
              <a:gd name="connsiteX9158" fmla="*/ 4041064 w 6226010"/>
              <a:gd name="connsiteY9158" fmla="*/ 3060006 h 5756219"/>
              <a:gd name="connsiteX9159" fmla="*/ 4016605 w 6226010"/>
              <a:gd name="connsiteY9159" fmla="*/ 3062724 h 5756219"/>
              <a:gd name="connsiteX9160" fmla="*/ 4027476 w 6226010"/>
              <a:gd name="connsiteY9160" fmla="*/ 3073594 h 5756219"/>
              <a:gd name="connsiteX9161" fmla="*/ 4038346 w 6226010"/>
              <a:gd name="connsiteY9161" fmla="*/ 3282849 h 5756219"/>
              <a:gd name="connsiteX9162" fmla="*/ 4070957 w 6226010"/>
              <a:gd name="connsiteY9162" fmla="*/ 3369812 h 5756219"/>
              <a:gd name="connsiteX9163" fmla="*/ 4038346 w 6226010"/>
              <a:gd name="connsiteY9163" fmla="*/ 3369812 h 5756219"/>
              <a:gd name="connsiteX9164" fmla="*/ 4041064 w 6226010"/>
              <a:gd name="connsiteY9164" fmla="*/ 3358942 h 5756219"/>
              <a:gd name="connsiteX9165" fmla="*/ 3986712 w 6226010"/>
              <a:gd name="connsiteY9165" fmla="*/ 3377965 h 5756219"/>
              <a:gd name="connsiteX9166" fmla="*/ 4005735 w 6226010"/>
              <a:gd name="connsiteY9166" fmla="*/ 3301872 h 5756219"/>
              <a:gd name="connsiteX9167" fmla="*/ 3962253 w 6226010"/>
              <a:gd name="connsiteY9167" fmla="*/ 3377965 h 5756219"/>
              <a:gd name="connsiteX9168" fmla="*/ 3934738 w 6226010"/>
              <a:gd name="connsiteY9168" fmla="*/ 3375927 h 5756219"/>
              <a:gd name="connsiteX9169" fmla="*/ 3931320 w 6226010"/>
              <a:gd name="connsiteY9169" fmla="*/ 3378023 h 5756219"/>
              <a:gd name="connsiteX9170" fmla="*/ 3935417 w 6226010"/>
              <a:gd name="connsiteY9170" fmla="*/ 3384845 h 5756219"/>
              <a:gd name="connsiteX9171" fmla="*/ 3907901 w 6226010"/>
              <a:gd name="connsiteY9171" fmla="*/ 3451341 h 5756219"/>
              <a:gd name="connsiteX9172" fmla="*/ 3911638 w 6226010"/>
              <a:gd name="connsiteY9172" fmla="*/ 3406501 h 5756219"/>
              <a:gd name="connsiteX9173" fmla="*/ 3914814 w 6226010"/>
              <a:gd name="connsiteY9173" fmla="*/ 3392045 h 5756219"/>
              <a:gd name="connsiteX9174" fmla="*/ 3913337 w 6226010"/>
              <a:gd name="connsiteY9174" fmla="*/ 3391553 h 5756219"/>
              <a:gd name="connsiteX9175" fmla="*/ 3899749 w 6226010"/>
              <a:gd name="connsiteY9175" fmla="*/ 3421446 h 5756219"/>
              <a:gd name="connsiteX9176" fmla="*/ 3886161 w 6226010"/>
              <a:gd name="connsiteY9176" fmla="*/ 3410576 h 5756219"/>
              <a:gd name="connsiteX9177" fmla="*/ 3864419 w 6226010"/>
              <a:gd name="connsiteY9177" fmla="*/ 3334484 h 5756219"/>
              <a:gd name="connsiteX9178" fmla="*/ 3937795 w 6226010"/>
              <a:gd name="connsiteY9178" fmla="*/ 3133382 h 5756219"/>
              <a:gd name="connsiteX9179" fmla="*/ 3967689 w 6226010"/>
              <a:gd name="connsiteY9179" fmla="*/ 3152405 h 5756219"/>
              <a:gd name="connsiteX9180" fmla="*/ 3937795 w 6226010"/>
              <a:gd name="connsiteY9180" fmla="*/ 3114358 h 5756219"/>
              <a:gd name="connsiteX9181" fmla="*/ 3962253 w 6226010"/>
              <a:gd name="connsiteY9181" fmla="*/ 3043701 h 5756219"/>
              <a:gd name="connsiteX9182" fmla="*/ 3973124 w 6226010"/>
              <a:gd name="connsiteY9182" fmla="*/ 3046418 h 5756219"/>
              <a:gd name="connsiteX9183" fmla="*/ 3992147 w 6226010"/>
              <a:gd name="connsiteY9183" fmla="*/ 2986632 h 5756219"/>
              <a:gd name="connsiteX9184" fmla="*/ 4000300 w 6226010"/>
              <a:gd name="connsiteY9184" fmla="*/ 2994784 h 5756219"/>
              <a:gd name="connsiteX9185" fmla="*/ 4016605 w 6226010"/>
              <a:gd name="connsiteY9185" fmla="*/ 2937715 h 5756219"/>
              <a:gd name="connsiteX9186" fmla="*/ 4034227 w 6226010"/>
              <a:gd name="connsiteY9186" fmla="*/ 2908033 h 5756219"/>
              <a:gd name="connsiteX9187" fmla="*/ 4047504 w 6226010"/>
              <a:gd name="connsiteY9187" fmla="*/ 2891707 h 5756219"/>
              <a:gd name="connsiteX9188" fmla="*/ 4040044 w 6226010"/>
              <a:gd name="connsiteY9188" fmla="*/ 2892535 h 5756219"/>
              <a:gd name="connsiteX9189" fmla="*/ 4032910 w 6226010"/>
              <a:gd name="connsiteY9189" fmla="*/ 2891516 h 5756219"/>
              <a:gd name="connsiteX9190" fmla="*/ 4035628 w 6226010"/>
              <a:gd name="connsiteY9190" fmla="*/ 2872495 h 5756219"/>
              <a:gd name="connsiteX9191" fmla="*/ 4045479 w 6226010"/>
              <a:gd name="connsiteY9191" fmla="*/ 2877930 h 5756219"/>
              <a:gd name="connsiteX9192" fmla="*/ 4048822 w 6226010"/>
              <a:gd name="connsiteY9192" fmla="*/ 2890085 h 5756219"/>
              <a:gd name="connsiteX9193" fmla="*/ 4055670 w 6226010"/>
              <a:gd name="connsiteY9193" fmla="*/ 2881664 h 5756219"/>
              <a:gd name="connsiteX9194" fmla="*/ 4092698 w 6226010"/>
              <a:gd name="connsiteY9194" fmla="*/ 2823576 h 5756219"/>
              <a:gd name="connsiteX9195" fmla="*/ 4114438 w 6226010"/>
              <a:gd name="connsiteY9195" fmla="*/ 2809988 h 5756219"/>
              <a:gd name="connsiteX9196" fmla="*/ 4103568 w 6226010"/>
              <a:gd name="connsiteY9196" fmla="*/ 2801835 h 5756219"/>
              <a:gd name="connsiteX9197" fmla="*/ 4174225 w 6226010"/>
              <a:gd name="connsiteY9197" fmla="*/ 2704002 h 5756219"/>
              <a:gd name="connsiteX9198" fmla="*/ 4212271 w 6226010"/>
              <a:gd name="connsiteY9198" fmla="*/ 2600734 h 5756219"/>
              <a:gd name="connsiteX9199" fmla="*/ 4234013 w 6226010"/>
              <a:gd name="connsiteY9199" fmla="*/ 2497465 h 5756219"/>
              <a:gd name="connsiteX9200" fmla="*/ 4258471 w 6226010"/>
              <a:gd name="connsiteY9200" fmla="*/ 2489312 h 5756219"/>
              <a:gd name="connsiteX9201" fmla="*/ 4253035 w 6226010"/>
              <a:gd name="connsiteY9201" fmla="*/ 2559970 h 5756219"/>
              <a:gd name="connsiteX9202" fmla="*/ 4301953 w 6226010"/>
              <a:gd name="connsiteY9202" fmla="*/ 2456701 h 5756219"/>
              <a:gd name="connsiteX9203" fmla="*/ 4312823 w 6226010"/>
              <a:gd name="connsiteY9203" fmla="*/ 2464854 h 5756219"/>
              <a:gd name="connsiteX9204" fmla="*/ 4312823 w 6226010"/>
              <a:gd name="connsiteY9204" fmla="*/ 2448549 h 5756219"/>
              <a:gd name="connsiteX9205" fmla="*/ 4329129 w 6226010"/>
              <a:gd name="connsiteY9205" fmla="*/ 2445830 h 5756219"/>
              <a:gd name="connsiteX9206" fmla="*/ 4331845 w 6226010"/>
              <a:gd name="connsiteY9206" fmla="*/ 2462136 h 5756219"/>
              <a:gd name="connsiteX9207" fmla="*/ 4350869 w 6226010"/>
              <a:gd name="connsiteY9207" fmla="*/ 2459418 h 5756219"/>
              <a:gd name="connsiteX9208" fmla="*/ 4353451 w 6226010"/>
              <a:gd name="connsiteY9208" fmla="*/ 2466886 h 5756219"/>
              <a:gd name="connsiteX9209" fmla="*/ 4364457 w 6226010"/>
              <a:gd name="connsiteY9209" fmla="*/ 2467574 h 5756219"/>
              <a:gd name="connsiteX9210" fmla="*/ 4358767 w 6226010"/>
              <a:gd name="connsiteY9210" fmla="*/ 2476151 h 5756219"/>
              <a:gd name="connsiteX9211" fmla="*/ 4356705 w 6226010"/>
              <a:gd name="connsiteY9211" fmla="*/ 2476296 h 5756219"/>
              <a:gd name="connsiteX9212" fmla="*/ 4357153 w 6226010"/>
              <a:gd name="connsiteY9212" fmla="*/ 2477593 h 5756219"/>
              <a:gd name="connsiteX9213" fmla="*/ 4386197 w 6226010"/>
              <a:gd name="connsiteY9213" fmla="*/ 2521923 h 5756219"/>
              <a:gd name="connsiteX9214" fmla="*/ 4448703 w 6226010"/>
              <a:gd name="connsiteY9214" fmla="*/ 2578993 h 5756219"/>
              <a:gd name="connsiteX9215" fmla="*/ 4462291 w 6226010"/>
              <a:gd name="connsiteY9215" fmla="*/ 2568122 h 5756219"/>
              <a:gd name="connsiteX9216" fmla="*/ 4378045 w 6226010"/>
              <a:gd name="connsiteY9216" fmla="*/ 2459418 h 5756219"/>
              <a:gd name="connsiteX9217" fmla="*/ 4397069 w 6226010"/>
              <a:gd name="connsiteY9217" fmla="*/ 2451266 h 5756219"/>
              <a:gd name="connsiteX9218" fmla="*/ 4470443 w 6226010"/>
              <a:gd name="connsiteY9218" fmla="*/ 2500182 h 5756219"/>
              <a:gd name="connsiteX9219" fmla="*/ 4451420 w 6226010"/>
              <a:gd name="connsiteY9219" fmla="*/ 2467572 h 5756219"/>
              <a:gd name="connsiteX9220" fmla="*/ 4445899 w 6226010"/>
              <a:gd name="connsiteY9220" fmla="*/ 2465023 h 5756219"/>
              <a:gd name="connsiteX9221" fmla="*/ 4441569 w 6226010"/>
              <a:gd name="connsiteY9221" fmla="*/ 2473350 h 5756219"/>
              <a:gd name="connsiteX9222" fmla="*/ 4435114 w 6226010"/>
              <a:gd name="connsiteY9222" fmla="*/ 2475727 h 5756219"/>
              <a:gd name="connsiteX9223" fmla="*/ 4437493 w 6226010"/>
              <a:gd name="connsiteY9223" fmla="*/ 2463158 h 5756219"/>
              <a:gd name="connsiteX9224" fmla="*/ 4445197 w 6226010"/>
              <a:gd name="connsiteY9224" fmla="*/ 2464700 h 5756219"/>
              <a:gd name="connsiteX9225" fmla="*/ 4416091 w 6226010"/>
              <a:gd name="connsiteY9225" fmla="*/ 2451266 h 5756219"/>
              <a:gd name="connsiteX9226" fmla="*/ 4448703 w 6226010"/>
              <a:gd name="connsiteY9226" fmla="*/ 2429526 h 5756219"/>
              <a:gd name="connsiteX9227" fmla="*/ 4522077 w 6226010"/>
              <a:gd name="connsiteY9227" fmla="*/ 2391479 h 5756219"/>
              <a:gd name="connsiteX9228" fmla="*/ 4391633 w 6226010"/>
              <a:gd name="connsiteY9228" fmla="*/ 2424090 h 5756219"/>
              <a:gd name="connsiteX9229" fmla="*/ 4413373 w 6226010"/>
              <a:gd name="connsiteY9229" fmla="*/ 2347997 h 5756219"/>
              <a:gd name="connsiteX9230" fmla="*/ 4383481 w 6226010"/>
              <a:gd name="connsiteY9230" fmla="*/ 2421372 h 5756219"/>
              <a:gd name="connsiteX9231" fmla="*/ 4380763 w 6226010"/>
              <a:gd name="connsiteY9231" fmla="*/ 2410502 h 5756219"/>
              <a:gd name="connsiteX9232" fmla="*/ 4320975 w 6226010"/>
              <a:gd name="connsiteY9232" fmla="*/ 2415937 h 5756219"/>
              <a:gd name="connsiteX9233" fmla="*/ 4345433 w 6226010"/>
              <a:gd name="connsiteY9233" fmla="*/ 2345280 h 5756219"/>
              <a:gd name="connsiteX9234" fmla="*/ 4312823 w 6226010"/>
              <a:gd name="connsiteY9234" fmla="*/ 2405067 h 5756219"/>
              <a:gd name="connsiteX9235" fmla="*/ 4263905 w 6226010"/>
              <a:gd name="connsiteY9235" fmla="*/ 2437679 h 5756219"/>
              <a:gd name="connsiteX9236" fmla="*/ 4239447 w 6226010"/>
              <a:gd name="connsiteY9236" fmla="*/ 2437679 h 5756219"/>
              <a:gd name="connsiteX9237" fmla="*/ 4282929 w 6226010"/>
              <a:gd name="connsiteY9237" fmla="*/ 2271904 h 5756219"/>
              <a:gd name="connsiteX9238" fmla="*/ 4272059 w 6226010"/>
              <a:gd name="connsiteY9238" fmla="*/ 2269187 h 5756219"/>
              <a:gd name="connsiteX9239" fmla="*/ 4280211 w 6226010"/>
              <a:gd name="connsiteY9239" fmla="*/ 2228423 h 5756219"/>
              <a:gd name="connsiteX9240" fmla="*/ 4266623 w 6226010"/>
              <a:gd name="connsiteY9240" fmla="*/ 2225705 h 5756219"/>
              <a:gd name="connsiteX9241" fmla="*/ 4255753 w 6226010"/>
              <a:gd name="connsiteY9241" fmla="*/ 2228423 h 5756219"/>
              <a:gd name="connsiteX9242" fmla="*/ 4239447 w 6226010"/>
              <a:gd name="connsiteY9242" fmla="*/ 2375173 h 5756219"/>
              <a:gd name="connsiteX9243" fmla="*/ 4225859 w 6226010"/>
              <a:gd name="connsiteY9243" fmla="*/ 2377891 h 5756219"/>
              <a:gd name="connsiteX9244" fmla="*/ 4187813 w 6226010"/>
              <a:gd name="connsiteY9244" fmla="*/ 2502900 h 5756219"/>
              <a:gd name="connsiteX9245" fmla="*/ 4168791 w 6226010"/>
              <a:gd name="connsiteY9245" fmla="*/ 2492030 h 5756219"/>
              <a:gd name="connsiteX9246" fmla="*/ 4182293 w 6226010"/>
              <a:gd name="connsiteY9246" fmla="*/ 2481627 h 5756219"/>
              <a:gd name="connsiteX9247" fmla="*/ 4189041 w 6226010"/>
              <a:gd name="connsiteY9247" fmla="*/ 2476385 h 5756219"/>
              <a:gd name="connsiteX9248" fmla="*/ 4187814 w 6226010"/>
              <a:gd name="connsiteY9248" fmla="*/ 2473009 h 5756219"/>
              <a:gd name="connsiteX9249" fmla="*/ 4191040 w 6226010"/>
              <a:gd name="connsiteY9249" fmla="*/ 2474832 h 5756219"/>
              <a:gd name="connsiteX9250" fmla="*/ 4197325 w 6226010"/>
              <a:gd name="connsiteY9250" fmla="*/ 2469950 h 5756219"/>
              <a:gd name="connsiteX9251" fmla="*/ 4201401 w 6226010"/>
              <a:gd name="connsiteY9251" fmla="*/ 2437679 h 5756219"/>
              <a:gd name="connsiteX9252" fmla="*/ 4176943 w 6226010"/>
              <a:gd name="connsiteY9252" fmla="*/ 2443113 h 5756219"/>
              <a:gd name="connsiteX9253" fmla="*/ 4171507 w 6226010"/>
              <a:gd name="connsiteY9253" fmla="*/ 2328975 h 5756219"/>
              <a:gd name="connsiteX9254" fmla="*/ 4155203 w 6226010"/>
              <a:gd name="connsiteY9254" fmla="*/ 2483877 h 5756219"/>
              <a:gd name="connsiteX9255" fmla="*/ 4136179 w 6226010"/>
              <a:gd name="connsiteY9255" fmla="*/ 2473007 h 5756219"/>
              <a:gd name="connsiteX9256" fmla="*/ 4119874 w 6226010"/>
              <a:gd name="connsiteY9256" fmla="*/ 2402349 h 5756219"/>
              <a:gd name="connsiteX9257" fmla="*/ 4111721 w 6226010"/>
              <a:gd name="connsiteY9257" fmla="*/ 2453983 h 5756219"/>
              <a:gd name="connsiteX9258" fmla="*/ 4011170 w 6226010"/>
              <a:gd name="connsiteY9258" fmla="*/ 2432244 h 5756219"/>
              <a:gd name="connsiteX9259" fmla="*/ 4081827 w 6226010"/>
              <a:gd name="connsiteY9259" fmla="*/ 2489312 h 5756219"/>
              <a:gd name="connsiteX9260" fmla="*/ 4087263 w 6226010"/>
              <a:gd name="connsiteY9260" fmla="*/ 2500182 h 5756219"/>
              <a:gd name="connsiteX9261" fmla="*/ 4046499 w 6226010"/>
              <a:gd name="connsiteY9261" fmla="*/ 2540946 h 5756219"/>
              <a:gd name="connsiteX9262" fmla="*/ 4125309 w 6226010"/>
              <a:gd name="connsiteY9262" fmla="*/ 2508335 h 5756219"/>
              <a:gd name="connsiteX9263" fmla="*/ 4141615 w 6226010"/>
              <a:gd name="connsiteY9263" fmla="*/ 2527358 h 5756219"/>
              <a:gd name="connsiteX9264" fmla="*/ 4092698 w 6226010"/>
              <a:gd name="connsiteY9264" fmla="*/ 2627910 h 5756219"/>
              <a:gd name="connsiteX9265" fmla="*/ 4138897 w 6226010"/>
              <a:gd name="connsiteY9265" fmla="*/ 2532794 h 5756219"/>
              <a:gd name="connsiteX9266" fmla="*/ 4147049 w 6226010"/>
              <a:gd name="connsiteY9266" fmla="*/ 2592581 h 5756219"/>
              <a:gd name="connsiteX9267" fmla="*/ 4185095 w 6226010"/>
              <a:gd name="connsiteY9267" fmla="*/ 2535511 h 5756219"/>
              <a:gd name="connsiteX9268" fmla="*/ 4119874 w 6226010"/>
              <a:gd name="connsiteY9268" fmla="*/ 2731179 h 5756219"/>
              <a:gd name="connsiteX9269" fmla="*/ 4109003 w 6226010"/>
              <a:gd name="connsiteY9269" fmla="*/ 2723026 h 5756219"/>
              <a:gd name="connsiteX9270" fmla="*/ 4100851 w 6226010"/>
              <a:gd name="connsiteY9270" fmla="*/ 2728461 h 5756219"/>
              <a:gd name="connsiteX9271" fmla="*/ 4008452 w 6226010"/>
              <a:gd name="connsiteY9271" fmla="*/ 2896951 h 5756219"/>
              <a:gd name="connsiteX9272" fmla="*/ 4019323 w 6226010"/>
              <a:gd name="connsiteY9272" fmla="*/ 2853469 h 5756219"/>
              <a:gd name="connsiteX9273" fmla="*/ 4013888 w 6226010"/>
              <a:gd name="connsiteY9273" fmla="*/ 2845317 h 5756219"/>
              <a:gd name="connsiteX9274" fmla="*/ 3978559 w 6226010"/>
              <a:gd name="connsiteY9274" fmla="*/ 2864340 h 5756219"/>
              <a:gd name="connsiteX9275" fmla="*/ 3945948 w 6226010"/>
              <a:gd name="connsiteY9275" fmla="*/ 2763789 h 5756219"/>
              <a:gd name="connsiteX9276" fmla="*/ 3935078 w 6226010"/>
              <a:gd name="connsiteY9276" fmla="*/ 2869775 h 5756219"/>
              <a:gd name="connsiteX9277" fmla="*/ 3823655 w 6226010"/>
              <a:gd name="connsiteY9277" fmla="*/ 2861623 h 5756219"/>
              <a:gd name="connsiteX9278" fmla="*/ 3937795 w 6226010"/>
              <a:gd name="connsiteY9278" fmla="*/ 2902386 h 5756219"/>
              <a:gd name="connsiteX9279" fmla="*/ 3943230 w 6226010"/>
              <a:gd name="connsiteY9279" fmla="*/ 2913257 h 5756219"/>
              <a:gd name="connsiteX9280" fmla="*/ 3888877 w 6226010"/>
              <a:gd name="connsiteY9280" fmla="*/ 2956738 h 5756219"/>
              <a:gd name="connsiteX9281" fmla="*/ 3951383 w 6226010"/>
              <a:gd name="connsiteY9281" fmla="*/ 2915974 h 5756219"/>
              <a:gd name="connsiteX9282" fmla="*/ 3962253 w 6226010"/>
              <a:gd name="connsiteY9282" fmla="*/ 2926845 h 5756219"/>
              <a:gd name="connsiteX9283" fmla="*/ 3937795 w 6226010"/>
              <a:gd name="connsiteY9283" fmla="*/ 3024678 h 5756219"/>
              <a:gd name="connsiteX9284" fmla="*/ 3842679 w 6226010"/>
              <a:gd name="connsiteY9284" fmla="*/ 3271979 h 5756219"/>
              <a:gd name="connsiteX9285" fmla="*/ 3818221 w 6226010"/>
              <a:gd name="connsiteY9285" fmla="*/ 3266544 h 5756219"/>
              <a:gd name="connsiteX9286" fmla="*/ 3819597 w 6226010"/>
              <a:gd name="connsiteY9286" fmla="*/ 3261384 h 5756219"/>
              <a:gd name="connsiteX9287" fmla="*/ 3818221 w 6226010"/>
              <a:gd name="connsiteY9287" fmla="*/ 3261108 h 5756219"/>
              <a:gd name="connsiteX9288" fmla="*/ 3820197 w 6226010"/>
              <a:gd name="connsiteY9288" fmla="*/ 3259132 h 5756219"/>
              <a:gd name="connsiteX9289" fmla="*/ 3823656 w 6226010"/>
              <a:gd name="connsiteY9289" fmla="*/ 3246161 h 5756219"/>
              <a:gd name="connsiteX9290" fmla="*/ 3829091 w 6226010"/>
              <a:gd name="connsiteY9290" fmla="*/ 3225780 h 5756219"/>
              <a:gd name="connsiteX9291" fmla="*/ 3807351 w 6226010"/>
              <a:gd name="connsiteY9291" fmla="*/ 3250238 h 5756219"/>
              <a:gd name="connsiteX9292" fmla="*/ 3769303 w 6226010"/>
              <a:gd name="connsiteY9292" fmla="*/ 3228497 h 5756219"/>
              <a:gd name="connsiteX9293" fmla="*/ 3739411 w 6226010"/>
              <a:gd name="connsiteY9293" fmla="*/ 3108923 h 5756219"/>
              <a:gd name="connsiteX9294" fmla="*/ 3714951 w 6226010"/>
              <a:gd name="connsiteY9294" fmla="*/ 3239368 h 5756219"/>
              <a:gd name="connsiteX9295" fmla="*/ 3712235 w 6226010"/>
              <a:gd name="connsiteY9295" fmla="*/ 3195886 h 5756219"/>
              <a:gd name="connsiteX9296" fmla="*/ 3687775 w 6226010"/>
              <a:gd name="connsiteY9296" fmla="*/ 3125229 h 5756219"/>
              <a:gd name="connsiteX9297" fmla="*/ 3695929 w 6226010"/>
              <a:gd name="connsiteY9297" fmla="*/ 3220344 h 5756219"/>
              <a:gd name="connsiteX9298" fmla="*/ 3568201 w 6226010"/>
              <a:gd name="connsiteY9298" fmla="*/ 3187733 h 5756219"/>
              <a:gd name="connsiteX9299" fmla="*/ 3690493 w 6226010"/>
              <a:gd name="connsiteY9299" fmla="*/ 3252956 h 5756219"/>
              <a:gd name="connsiteX9300" fmla="*/ 3674187 w 6226010"/>
              <a:gd name="connsiteY9300" fmla="*/ 3252956 h 5756219"/>
              <a:gd name="connsiteX9301" fmla="*/ 3589943 w 6226010"/>
              <a:gd name="connsiteY9301" fmla="*/ 3288284 h 5756219"/>
              <a:gd name="connsiteX9302" fmla="*/ 3682341 w 6226010"/>
              <a:gd name="connsiteY9302" fmla="*/ 3271979 h 5756219"/>
              <a:gd name="connsiteX9303" fmla="*/ 3690493 w 6226010"/>
              <a:gd name="connsiteY9303" fmla="*/ 3304590 h 5756219"/>
              <a:gd name="connsiteX9304" fmla="*/ 3712235 w 6226010"/>
              <a:gd name="connsiteY9304" fmla="*/ 3266544 h 5756219"/>
              <a:gd name="connsiteX9305" fmla="*/ 3736693 w 6226010"/>
              <a:gd name="connsiteY9305" fmla="*/ 3261108 h 5756219"/>
              <a:gd name="connsiteX9306" fmla="*/ 3728539 w 6226010"/>
              <a:gd name="connsiteY9306" fmla="*/ 3277414 h 5756219"/>
              <a:gd name="connsiteX9307" fmla="*/ 3739411 w 6226010"/>
              <a:gd name="connsiteY9307" fmla="*/ 3285567 h 5756219"/>
              <a:gd name="connsiteX9308" fmla="*/ 3685059 w 6226010"/>
              <a:gd name="connsiteY9308" fmla="*/ 3391553 h 5756219"/>
              <a:gd name="connsiteX9309" fmla="*/ 3725823 w 6226010"/>
              <a:gd name="connsiteY9309" fmla="*/ 3345354 h 5756219"/>
              <a:gd name="connsiteX9310" fmla="*/ 3750281 w 6226010"/>
              <a:gd name="connsiteY9310" fmla="*/ 3364377 h 5756219"/>
              <a:gd name="connsiteX9311" fmla="*/ 3755715 w 6226010"/>
              <a:gd name="connsiteY9311" fmla="*/ 3291002 h 5756219"/>
              <a:gd name="connsiteX9312" fmla="*/ 3791045 w 6226010"/>
              <a:gd name="connsiteY9312" fmla="*/ 3274696 h 5756219"/>
              <a:gd name="connsiteX9313" fmla="*/ 3812106 w 6226010"/>
              <a:gd name="connsiteY9313" fmla="*/ 3282170 h 5756219"/>
              <a:gd name="connsiteX9314" fmla="*/ 3828036 w 6226010"/>
              <a:gd name="connsiteY9314" fmla="*/ 3293002 h 5756219"/>
              <a:gd name="connsiteX9315" fmla="*/ 3831469 w 6226010"/>
              <a:gd name="connsiteY9315" fmla="*/ 3285907 h 5756219"/>
              <a:gd name="connsiteX9316" fmla="*/ 3842679 w 6226010"/>
              <a:gd name="connsiteY9316" fmla="*/ 3285567 h 5756219"/>
              <a:gd name="connsiteX9317" fmla="*/ 3834526 w 6226010"/>
              <a:gd name="connsiteY9317" fmla="*/ 3294059 h 5756219"/>
              <a:gd name="connsiteX9318" fmla="*/ 3828727 w 6226010"/>
              <a:gd name="connsiteY9318" fmla="*/ 3295751 h 5756219"/>
              <a:gd name="connsiteX9319" fmla="*/ 3804632 w 6226010"/>
              <a:gd name="connsiteY9319" fmla="*/ 3430279 h 5756219"/>
              <a:gd name="connsiteX9320" fmla="*/ 3780175 w 6226010"/>
              <a:gd name="connsiteY9320" fmla="*/ 3562761 h 5756219"/>
              <a:gd name="connsiteX9321" fmla="*/ 3709517 w 6226010"/>
              <a:gd name="connsiteY9321" fmla="*/ 3603525 h 5756219"/>
              <a:gd name="connsiteX9322" fmla="*/ 3742127 w 6226010"/>
              <a:gd name="connsiteY9322" fmla="*/ 3470363 h 5756219"/>
              <a:gd name="connsiteX9323" fmla="*/ 3690493 w 6226010"/>
              <a:gd name="connsiteY9323" fmla="*/ 3541020 h 5756219"/>
              <a:gd name="connsiteX9324" fmla="*/ 3674187 w 6226010"/>
              <a:gd name="connsiteY9324" fmla="*/ 3527432 h 5756219"/>
              <a:gd name="connsiteX9325" fmla="*/ 3676905 w 6226010"/>
              <a:gd name="connsiteY9325" fmla="*/ 3494821 h 5756219"/>
              <a:gd name="connsiteX9326" fmla="*/ 3660599 w 6226010"/>
              <a:gd name="connsiteY9326" fmla="*/ 3516562 h 5756219"/>
              <a:gd name="connsiteX9327" fmla="*/ 3630707 w 6226010"/>
              <a:gd name="connsiteY9327" fmla="*/ 3508409 h 5756219"/>
              <a:gd name="connsiteX9328" fmla="*/ 3625271 w 6226010"/>
              <a:gd name="connsiteY9328" fmla="*/ 3521997 h 5756219"/>
              <a:gd name="connsiteX9329" fmla="*/ 3581789 w 6226010"/>
              <a:gd name="connsiteY9329" fmla="*/ 3486669 h 5756219"/>
              <a:gd name="connsiteX9330" fmla="*/ 3595377 w 6226010"/>
              <a:gd name="connsiteY9330" fmla="*/ 3475798 h 5756219"/>
              <a:gd name="connsiteX9331" fmla="*/ 3570919 w 6226010"/>
              <a:gd name="connsiteY9331" fmla="*/ 3454057 h 5756219"/>
              <a:gd name="connsiteX9332" fmla="*/ 3583828 w 6226010"/>
              <a:gd name="connsiteY9332" fmla="*/ 3444886 h 5756219"/>
              <a:gd name="connsiteX9333" fmla="*/ 3594674 w 6226010"/>
              <a:gd name="connsiteY9333" fmla="*/ 3445537 h 5756219"/>
              <a:gd name="connsiteX9334" fmla="*/ 3596057 w 6226010"/>
              <a:gd name="connsiteY9334" fmla="*/ 3446584 h 5756219"/>
              <a:gd name="connsiteX9335" fmla="*/ 3622553 w 6226010"/>
              <a:gd name="connsiteY9335" fmla="*/ 3443187 h 5756219"/>
              <a:gd name="connsiteX9336" fmla="*/ 3598095 w 6226010"/>
              <a:gd name="connsiteY9336" fmla="*/ 3435374 h 5756219"/>
              <a:gd name="connsiteX9337" fmla="*/ 3591828 w 6226010"/>
              <a:gd name="connsiteY9337" fmla="*/ 3433894 h 5756219"/>
              <a:gd name="connsiteX9338" fmla="*/ 3592659 w 6226010"/>
              <a:gd name="connsiteY9338" fmla="*/ 3432317 h 5756219"/>
              <a:gd name="connsiteX9339" fmla="*/ 3589485 w 6226010"/>
              <a:gd name="connsiteY9339" fmla="*/ 3433341 h 5756219"/>
              <a:gd name="connsiteX9340" fmla="*/ 3580789 w 6226010"/>
              <a:gd name="connsiteY9340" fmla="*/ 3431288 h 5756219"/>
              <a:gd name="connsiteX9341" fmla="*/ 3595037 w 6226010"/>
              <a:gd name="connsiteY9341" fmla="*/ 3423824 h 5756219"/>
              <a:gd name="connsiteX9342" fmla="*/ 3614401 w 6226010"/>
              <a:gd name="connsiteY9342" fmla="*/ 3410576 h 5756219"/>
              <a:gd name="connsiteX9343" fmla="*/ 3565485 w 6226010"/>
              <a:gd name="connsiteY9343" fmla="*/ 3432317 h 5756219"/>
              <a:gd name="connsiteX9344" fmla="*/ 3543743 w 6226010"/>
              <a:gd name="connsiteY9344" fmla="*/ 3372530 h 5756219"/>
              <a:gd name="connsiteX9345" fmla="*/ 3554613 w 6226010"/>
              <a:gd name="connsiteY9345" fmla="*/ 3445905 h 5756219"/>
              <a:gd name="connsiteX9346" fmla="*/ 3541025 w 6226010"/>
              <a:gd name="connsiteY9346" fmla="*/ 3448622 h 5756219"/>
              <a:gd name="connsiteX9347" fmla="*/ 3541025 w 6226010"/>
              <a:gd name="connsiteY9347" fmla="*/ 3478516 h 5756219"/>
              <a:gd name="connsiteX9348" fmla="*/ 3546461 w 6226010"/>
              <a:gd name="connsiteY9348" fmla="*/ 3486669 h 5756219"/>
              <a:gd name="connsiteX9349" fmla="*/ 3560049 w 6226010"/>
              <a:gd name="connsiteY9349" fmla="*/ 3464928 h 5756219"/>
              <a:gd name="connsiteX9350" fmla="*/ 3614401 w 6226010"/>
              <a:gd name="connsiteY9350" fmla="*/ 3570914 h 5756219"/>
              <a:gd name="connsiteX9351" fmla="*/ 3562767 w 6226010"/>
              <a:gd name="connsiteY9351" fmla="*/ 3568196 h 5756219"/>
              <a:gd name="connsiteX9352" fmla="*/ 3641577 w 6226010"/>
              <a:gd name="connsiteY9352" fmla="*/ 3611678 h 5756219"/>
              <a:gd name="connsiteX9353" fmla="*/ 3630707 w 6226010"/>
              <a:gd name="connsiteY9353" fmla="*/ 3633419 h 5756219"/>
              <a:gd name="connsiteX9354" fmla="*/ 3497545 w 6226010"/>
              <a:gd name="connsiteY9354" fmla="*/ 3636136 h 5756219"/>
              <a:gd name="connsiteX9355" fmla="*/ 3511133 w 6226010"/>
              <a:gd name="connsiteY9355" fmla="*/ 3652442 h 5756219"/>
              <a:gd name="connsiteX9356" fmla="*/ 3502979 w 6226010"/>
              <a:gd name="connsiteY9356" fmla="*/ 3660595 h 5756219"/>
              <a:gd name="connsiteX9357" fmla="*/ 3655165 w 6226010"/>
              <a:gd name="connsiteY9357" fmla="*/ 3676900 h 5756219"/>
              <a:gd name="connsiteX9358" fmla="*/ 3649729 w 6226010"/>
              <a:gd name="connsiteY9358" fmla="*/ 3785604 h 5756219"/>
              <a:gd name="connsiteX9359" fmla="*/ 3671471 w 6226010"/>
              <a:gd name="connsiteY9359" fmla="*/ 3772016 h 5756219"/>
              <a:gd name="connsiteX9360" fmla="*/ 3693211 w 6226010"/>
              <a:gd name="connsiteY9360" fmla="*/ 3910613 h 5756219"/>
              <a:gd name="connsiteX9361" fmla="*/ 3676905 w 6226010"/>
              <a:gd name="connsiteY9361" fmla="*/ 3907895 h 5756219"/>
              <a:gd name="connsiteX9362" fmla="*/ 3660599 w 6226010"/>
              <a:gd name="connsiteY9362" fmla="*/ 3940507 h 5756219"/>
              <a:gd name="connsiteX9363" fmla="*/ 3690493 w 6226010"/>
              <a:gd name="connsiteY9363" fmla="*/ 3959530 h 5756219"/>
              <a:gd name="connsiteX9364" fmla="*/ 3641577 w 6226010"/>
              <a:gd name="connsiteY9364" fmla="*/ 4060081 h 5756219"/>
              <a:gd name="connsiteX9365" fmla="*/ 3611683 w 6226010"/>
              <a:gd name="connsiteY9365" fmla="*/ 4049211 h 5756219"/>
              <a:gd name="connsiteX9366" fmla="*/ 3372535 w 6226010"/>
              <a:gd name="connsiteY9366" fmla="*/ 3755710 h 5756219"/>
              <a:gd name="connsiteX9367" fmla="*/ 3369817 w 6226010"/>
              <a:gd name="connsiteY9367" fmla="*/ 3736687 h 5756219"/>
              <a:gd name="connsiteX9368" fmla="*/ 3358947 w 6226010"/>
              <a:gd name="connsiteY9368" fmla="*/ 3742122 h 5756219"/>
              <a:gd name="connsiteX9369" fmla="*/ 3263831 w 6226010"/>
              <a:gd name="connsiteY9369" fmla="*/ 3627984 h 5756219"/>
              <a:gd name="connsiteX9370" fmla="*/ 3209479 w 6226010"/>
              <a:gd name="connsiteY9370" fmla="*/ 3568196 h 5756219"/>
              <a:gd name="connsiteX9371" fmla="*/ 3106211 w 6226010"/>
              <a:gd name="connsiteY9371" fmla="*/ 3454057 h 5756219"/>
              <a:gd name="connsiteX9372" fmla="*/ 3103493 w 6226010"/>
              <a:gd name="connsiteY9372" fmla="*/ 3429599 h 5756219"/>
              <a:gd name="connsiteX9373" fmla="*/ 3087187 w 6226010"/>
              <a:gd name="connsiteY9373" fmla="*/ 3435034 h 5756219"/>
              <a:gd name="connsiteX9374" fmla="*/ 3070881 w 6226010"/>
              <a:gd name="connsiteY9374" fmla="*/ 3416011 h 5756219"/>
              <a:gd name="connsiteX9375" fmla="*/ 3051859 w 6226010"/>
              <a:gd name="connsiteY9375" fmla="*/ 3391553 h 5756219"/>
              <a:gd name="connsiteX9376" fmla="*/ 3046423 w 6226010"/>
              <a:gd name="connsiteY9376" fmla="*/ 3375247 h 5756219"/>
              <a:gd name="connsiteX9377" fmla="*/ 3038202 w 6226010"/>
              <a:gd name="connsiteY9377" fmla="*/ 3377826 h 5756219"/>
              <a:gd name="connsiteX9378" fmla="*/ 3038272 w 6226010"/>
              <a:gd name="connsiteY9378" fmla="*/ 3377966 h 5756219"/>
              <a:gd name="connsiteX9379" fmla="*/ 3029780 w 6226010"/>
              <a:gd name="connsiteY9379" fmla="*/ 3381023 h 5756219"/>
              <a:gd name="connsiteX9380" fmla="*/ 3028861 w 6226010"/>
              <a:gd name="connsiteY9380" fmla="*/ 3380756 h 5756219"/>
              <a:gd name="connsiteX9381" fmla="*/ 3028419 w 6226010"/>
              <a:gd name="connsiteY9381" fmla="*/ 3380895 h 5756219"/>
              <a:gd name="connsiteX9382" fmla="*/ 3025480 w 6226010"/>
              <a:gd name="connsiteY9382" fmla="*/ 3379775 h 5756219"/>
              <a:gd name="connsiteX9383" fmla="*/ 3019249 w 6226010"/>
              <a:gd name="connsiteY9383" fmla="*/ 3377966 h 5756219"/>
              <a:gd name="connsiteX9384" fmla="*/ 3019874 w 6226010"/>
              <a:gd name="connsiteY9384" fmla="*/ 3377638 h 5756219"/>
              <a:gd name="connsiteX9385" fmla="*/ 3014491 w 6226010"/>
              <a:gd name="connsiteY9385" fmla="*/ 3375587 h 5756219"/>
              <a:gd name="connsiteX9386" fmla="*/ 2994789 w 6226010"/>
              <a:gd name="connsiteY9386" fmla="*/ 3345354 h 5756219"/>
              <a:gd name="connsiteX9387" fmla="*/ 2997507 w 6226010"/>
              <a:gd name="connsiteY9387" fmla="*/ 3356224 h 5756219"/>
              <a:gd name="connsiteX9388" fmla="*/ 2975767 w 6226010"/>
              <a:gd name="connsiteY9388" fmla="*/ 3331766 h 5756219"/>
              <a:gd name="connsiteX9389" fmla="*/ 2956743 w 6226010"/>
              <a:gd name="connsiteY9389" fmla="*/ 3364377 h 5756219"/>
              <a:gd name="connsiteX9390" fmla="*/ 2880651 w 6226010"/>
              <a:gd name="connsiteY9390" fmla="*/ 3326331 h 5756219"/>
              <a:gd name="connsiteX9391" fmla="*/ 2877933 w 6226010"/>
              <a:gd name="connsiteY9391" fmla="*/ 3320896 h 5756219"/>
              <a:gd name="connsiteX9392" fmla="*/ 2913261 w 6226010"/>
              <a:gd name="connsiteY9392" fmla="*/ 3358942 h 5756219"/>
              <a:gd name="connsiteX9393" fmla="*/ 2891521 w 6226010"/>
              <a:gd name="connsiteY9393" fmla="*/ 3364377 h 5756219"/>
              <a:gd name="connsiteX9394" fmla="*/ 2921415 w 6226010"/>
              <a:gd name="connsiteY9394" fmla="*/ 3375247 h 5756219"/>
              <a:gd name="connsiteX9395" fmla="*/ 2905109 w 6226010"/>
              <a:gd name="connsiteY9395" fmla="*/ 3391553 h 5756219"/>
              <a:gd name="connsiteX9396" fmla="*/ 2994789 w 6226010"/>
              <a:gd name="connsiteY9396" fmla="*/ 3386118 h 5756219"/>
              <a:gd name="connsiteX9397" fmla="*/ 3000225 w 6226010"/>
              <a:gd name="connsiteY9397" fmla="*/ 3399706 h 5756219"/>
              <a:gd name="connsiteX9398" fmla="*/ 3016531 w 6226010"/>
              <a:gd name="connsiteY9398" fmla="*/ 3388835 h 5756219"/>
              <a:gd name="connsiteX9399" fmla="*/ 3133387 w 6226010"/>
              <a:gd name="connsiteY9399" fmla="*/ 3505692 h 5756219"/>
              <a:gd name="connsiteX9400" fmla="*/ 3130669 w 6226010"/>
              <a:gd name="connsiteY9400" fmla="*/ 3519280 h 5756219"/>
              <a:gd name="connsiteX9401" fmla="*/ 3301877 w 6226010"/>
              <a:gd name="connsiteY9401" fmla="*/ 3695923 h 5756219"/>
              <a:gd name="connsiteX9402" fmla="*/ 3293725 w 6226010"/>
              <a:gd name="connsiteY9402" fmla="*/ 3706794 h 5756219"/>
              <a:gd name="connsiteX9403" fmla="*/ 3405147 w 6226010"/>
              <a:gd name="connsiteY9403" fmla="*/ 3820932 h 5756219"/>
              <a:gd name="connsiteX9404" fmla="*/ 3619835 w 6226010"/>
              <a:gd name="connsiteY9404" fmla="*/ 4073669 h 5756219"/>
              <a:gd name="connsiteX9405" fmla="*/ 3584507 w 6226010"/>
              <a:gd name="connsiteY9405" fmla="*/ 4214984 h 5756219"/>
              <a:gd name="connsiteX9406" fmla="*/ 3402429 w 6226010"/>
              <a:gd name="connsiteY9406" fmla="*/ 4019317 h 5756219"/>
              <a:gd name="connsiteX9407" fmla="*/ 3407863 w 6226010"/>
              <a:gd name="connsiteY9407" fmla="*/ 4008447 h 5756219"/>
              <a:gd name="connsiteX9408" fmla="*/ 3394275 w 6226010"/>
              <a:gd name="connsiteY9408" fmla="*/ 4005729 h 5756219"/>
              <a:gd name="connsiteX9409" fmla="*/ 3388841 w 6226010"/>
              <a:gd name="connsiteY9409" fmla="*/ 3954095 h 5756219"/>
              <a:gd name="connsiteX9410" fmla="*/ 3372535 w 6226010"/>
              <a:gd name="connsiteY9410" fmla="*/ 3951377 h 5756219"/>
              <a:gd name="connsiteX9411" fmla="*/ 3372535 w 6226010"/>
              <a:gd name="connsiteY9411" fmla="*/ 3970400 h 5756219"/>
              <a:gd name="connsiteX9412" fmla="*/ 3288289 w 6226010"/>
              <a:gd name="connsiteY9412" fmla="*/ 3880719 h 5756219"/>
              <a:gd name="connsiteX9413" fmla="*/ 3228503 w 6226010"/>
              <a:gd name="connsiteY9413" fmla="*/ 3818215 h 5756219"/>
              <a:gd name="connsiteX9414" fmla="*/ 3239373 w 6226010"/>
              <a:gd name="connsiteY9414" fmla="*/ 3799192 h 5756219"/>
              <a:gd name="connsiteX9415" fmla="*/ 3225785 w 6226010"/>
              <a:gd name="connsiteY9415" fmla="*/ 3793757 h 5756219"/>
              <a:gd name="connsiteX9416" fmla="*/ 3212197 w 6226010"/>
              <a:gd name="connsiteY9416" fmla="*/ 3796474 h 5756219"/>
              <a:gd name="connsiteX9417" fmla="*/ 3209479 w 6226010"/>
              <a:gd name="connsiteY9417" fmla="*/ 3810062 h 5756219"/>
              <a:gd name="connsiteX9418" fmla="*/ 3369817 w 6226010"/>
              <a:gd name="connsiteY9418" fmla="*/ 3986706 h 5756219"/>
              <a:gd name="connsiteX9419" fmla="*/ 3364383 w 6226010"/>
              <a:gd name="connsiteY9419" fmla="*/ 4000294 h 5756219"/>
              <a:gd name="connsiteX9420" fmla="*/ 3383405 w 6226010"/>
              <a:gd name="connsiteY9420" fmla="*/ 4011164 h 5756219"/>
              <a:gd name="connsiteX9421" fmla="*/ 3380687 w 6226010"/>
              <a:gd name="connsiteY9421" fmla="*/ 4022035 h 5756219"/>
              <a:gd name="connsiteX9422" fmla="*/ 3399711 w 6226010"/>
              <a:gd name="connsiteY9422" fmla="*/ 4019317 h 5756219"/>
              <a:gd name="connsiteX9423" fmla="*/ 3581789 w 6226010"/>
              <a:gd name="connsiteY9423" fmla="*/ 4220419 h 5756219"/>
              <a:gd name="connsiteX9424" fmla="*/ 3478521 w 6226010"/>
              <a:gd name="connsiteY9424" fmla="*/ 4432391 h 5756219"/>
              <a:gd name="connsiteX9425" fmla="*/ 3399711 w 6226010"/>
              <a:gd name="connsiteY9425" fmla="*/ 4530225 h 5756219"/>
              <a:gd name="connsiteX9426" fmla="*/ 3391559 w 6226010"/>
              <a:gd name="connsiteY9426" fmla="*/ 4513919 h 5756219"/>
              <a:gd name="connsiteX9427" fmla="*/ 3388841 w 6226010"/>
              <a:gd name="connsiteY9427" fmla="*/ 4530225 h 5756219"/>
              <a:gd name="connsiteX9428" fmla="*/ 3388841 w 6226010"/>
              <a:gd name="connsiteY9428" fmla="*/ 4465002 h 5756219"/>
              <a:gd name="connsiteX9429" fmla="*/ 3383405 w 6226010"/>
              <a:gd name="connsiteY9429" fmla="*/ 4451414 h 5756219"/>
              <a:gd name="connsiteX9430" fmla="*/ 3445911 w 6226010"/>
              <a:gd name="connsiteY9430" fmla="*/ 4318252 h 5756219"/>
              <a:gd name="connsiteX9431" fmla="*/ 3435039 w 6226010"/>
              <a:gd name="connsiteY9431" fmla="*/ 4312817 h 5756219"/>
              <a:gd name="connsiteX9432" fmla="*/ 3440475 w 6226010"/>
              <a:gd name="connsiteY9432" fmla="*/ 4296511 h 5756219"/>
              <a:gd name="connsiteX9433" fmla="*/ 3367099 w 6226010"/>
              <a:gd name="connsiteY9433" fmla="*/ 4372604 h 5756219"/>
              <a:gd name="connsiteX9434" fmla="*/ 3358947 w 6226010"/>
              <a:gd name="connsiteY9434" fmla="*/ 4405215 h 5756219"/>
              <a:gd name="connsiteX9435" fmla="*/ 3353511 w 6226010"/>
              <a:gd name="connsiteY9435" fmla="*/ 4375322 h 5756219"/>
              <a:gd name="connsiteX9436" fmla="*/ 3375253 w 6226010"/>
              <a:gd name="connsiteY9436" fmla="*/ 4356298 h 5756219"/>
              <a:gd name="connsiteX9437" fmla="*/ 3345359 w 6226010"/>
              <a:gd name="connsiteY9437" fmla="*/ 4367169 h 5756219"/>
              <a:gd name="connsiteX9438" fmla="*/ 3337207 w 6226010"/>
              <a:gd name="connsiteY9438" fmla="*/ 4293794 h 5756219"/>
              <a:gd name="connsiteX9439" fmla="*/ 3318183 w 6226010"/>
              <a:gd name="connsiteY9439" fmla="*/ 4301946 h 5756219"/>
              <a:gd name="connsiteX9440" fmla="*/ 3315465 w 6226010"/>
              <a:gd name="connsiteY9440" fmla="*/ 4356298 h 5756219"/>
              <a:gd name="connsiteX9441" fmla="*/ 3266549 w 6226010"/>
              <a:gd name="connsiteY9441" fmla="*/ 4320970 h 5756219"/>
              <a:gd name="connsiteX9442" fmla="*/ 3326335 w 6226010"/>
              <a:gd name="connsiteY9442" fmla="*/ 4397062 h 5756219"/>
              <a:gd name="connsiteX9443" fmla="*/ 3228503 w 6226010"/>
              <a:gd name="connsiteY9443" fmla="*/ 4334558 h 5756219"/>
              <a:gd name="connsiteX9444" fmla="*/ 3315465 w 6226010"/>
              <a:gd name="connsiteY9444" fmla="*/ 4413368 h 5756219"/>
              <a:gd name="connsiteX9445" fmla="*/ 3331771 w 6226010"/>
              <a:gd name="connsiteY9445" fmla="*/ 4437826 h 5756219"/>
              <a:gd name="connsiteX9446" fmla="*/ 3307313 w 6226010"/>
              <a:gd name="connsiteY9446" fmla="*/ 4435109 h 5756219"/>
              <a:gd name="connsiteX9447" fmla="*/ 3339923 w 6226010"/>
              <a:gd name="connsiteY9447" fmla="*/ 4459567 h 5756219"/>
              <a:gd name="connsiteX9448" fmla="*/ 3348077 w 6226010"/>
              <a:gd name="connsiteY9448" fmla="*/ 4500331 h 5756219"/>
              <a:gd name="connsiteX9449" fmla="*/ 3261113 w 6226010"/>
              <a:gd name="connsiteY9449" fmla="*/ 4503049 h 5756219"/>
              <a:gd name="connsiteX9450" fmla="*/ 3348077 w 6226010"/>
              <a:gd name="connsiteY9450" fmla="*/ 4505766 h 5756219"/>
              <a:gd name="connsiteX9451" fmla="*/ 3345359 w 6226010"/>
              <a:gd name="connsiteY9451" fmla="*/ 4557400 h 5756219"/>
              <a:gd name="connsiteX9452" fmla="*/ 3309690 w 6226010"/>
              <a:gd name="connsiteY9452" fmla="*/ 4561477 h 5756219"/>
              <a:gd name="connsiteX9453" fmla="*/ 3302129 w 6226010"/>
              <a:gd name="connsiteY9453" fmla="*/ 4564606 h 5756219"/>
              <a:gd name="connsiteX9454" fmla="*/ 3280137 w 6226010"/>
              <a:gd name="connsiteY9454" fmla="*/ 4568271 h 5756219"/>
              <a:gd name="connsiteX9455" fmla="*/ 3282388 w 6226010"/>
              <a:gd name="connsiteY9455" fmla="*/ 4572775 h 5756219"/>
              <a:gd name="connsiteX9456" fmla="*/ 3280137 w 6226010"/>
              <a:gd name="connsiteY9456" fmla="*/ 4573706 h 5756219"/>
              <a:gd name="connsiteX9457" fmla="*/ 3283574 w 6226010"/>
              <a:gd name="connsiteY9457" fmla="*/ 4575146 h 5756219"/>
              <a:gd name="connsiteX9458" fmla="*/ 3285571 w 6226010"/>
              <a:gd name="connsiteY9458" fmla="*/ 4579141 h 5756219"/>
              <a:gd name="connsiteX9459" fmla="*/ 3293725 w 6226010"/>
              <a:gd name="connsiteY9459" fmla="*/ 4581859 h 5756219"/>
              <a:gd name="connsiteX9460" fmla="*/ 3296086 w 6226010"/>
              <a:gd name="connsiteY9460" fmla="*/ 4579498 h 5756219"/>
              <a:gd name="connsiteX9461" fmla="*/ 3311729 w 6226010"/>
              <a:gd name="connsiteY9461" fmla="*/ 4577104 h 5756219"/>
              <a:gd name="connsiteX9462" fmla="*/ 3345359 w 6226010"/>
              <a:gd name="connsiteY9462" fmla="*/ 4568271 h 5756219"/>
              <a:gd name="connsiteX9463" fmla="*/ 3356229 w 6226010"/>
              <a:gd name="connsiteY9463" fmla="*/ 4611752 h 5756219"/>
              <a:gd name="connsiteX9464" fmla="*/ 3342641 w 6226010"/>
              <a:gd name="connsiteY9464" fmla="*/ 4611752 h 5756219"/>
              <a:gd name="connsiteX9465" fmla="*/ 3345359 w 6226010"/>
              <a:gd name="connsiteY9465" fmla="*/ 4625340 h 5756219"/>
              <a:gd name="connsiteX9466" fmla="*/ 3329053 w 6226010"/>
              <a:gd name="connsiteY9466" fmla="*/ 4644363 h 5756219"/>
              <a:gd name="connsiteX9467" fmla="*/ 3323619 w 6226010"/>
              <a:gd name="connsiteY9467" fmla="*/ 4644363 h 5756219"/>
              <a:gd name="connsiteX9468" fmla="*/ 3337207 w 6226010"/>
              <a:gd name="connsiteY9468" fmla="*/ 4657951 h 5756219"/>
              <a:gd name="connsiteX9469" fmla="*/ 3342641 w 6226010"/>
              <a:gd name="connsiteY9469" fmla="*/ 4660669 h 5756219"/>
              <a:gd name="connsiteX9470" fmla="*/ 3342641 w 6226010"/>
              <a:gd name="connsiteY9470" fmla="*/ 4663386 h 5756219"/>
              <a:gd name="connsiteX9471" fmla="*/ 3350795 w 6226010"/>
              <a:gd name="connsiteY9471" fmla="*/ 4668822 h 5756219"/>
              <a:gd name="connsiteX9472" fmla="*/ 3358947 w 6226010"/>
              <a:gd name="connsiteY9472" fmla="*/ 4666104 h 5756219"/>
              <a:gd name="connsiteX9473" fmla="*/ 3367099 w 6226010"/>
              <a:gd name="connsiteY9473" fmla="*/ 4674257 h 5756219"/>
              <a:gd name="connsiteX9474" fmla="*/ 3364383 w 6226010"/>
              <a:gd name="connsiteY9474" fmla="*/ 4682410 h 5756219"/>
              <a:gd name="connsiteX9475" fmla="*/ 3386123 w 6226010"/>
              <a:gd name="connsiteY9475" fmla="*/ 4701433 h 5756219"/>
              <a:gd name="connsiteX9476" fmla="*/ 3348077 w 6226010"/>
              <a:gd name="connsiteY9476" fmla="*/ 4723173 h 5756219"/>
              <a:gd name="connsiteX9477" fmla="*/ 3315078 w 6226010"/>
              <a:gd name="connsiteY9477" fmla="*/ 4786399 h 5756219"/>
              <a:gd name="connsiteX9478" fmla="*/ 3296443 w 6226010"/>
              <a:gd name="connsiteY9478" fmla="*/ 4799266 h 5756219"/>
              <a:gd name="connsiteX9479" fmla="*/ 3307995 w 6226010"/>
              <a:gd name="connsiteY9479" fmla="*/ 4799970 h 5756219"/>
              <a:gd name="connsiteX9480" fmla="*/ 3307653 w 6226010"/>
              <a:gd name="connsiteY9480" fmla="*/ 4800625 h 5756219"/>
              <a:gd name="connsiteX9481" fmla="*/ 3273827 w 6226010"/>
              <a:gd name="connsiteY9481" fmla="*/ 4850992 h 5756219"/>
              <a:gd name="connsiteX9482" fmla="*/ 3277420 w 6226010"/>
              <a:gd name="connsiteY9482" fmla="*/ 4861771 h 5756219"/>
              <a:gd name="connsiteX9483" fmla="*/ 3274702 w 6226010"/>
              <a:gd name="connsiteY9483" fmla="*/ 4878077 h 5756219"/>
              <a:gd name="connsiteX9484" fmla="*/ 3272324 w 6226010"/>
              <a:gd name="connsiteY9484" fmla="*/ 4865847 h 5756219"/>
              <a:gd name="connsiteX9485" fmla="*/ 3272119 w 6226010"/>
              <a:gd name="connsiteY9485" fmla="*/ 4853535 h 5756219"/>
              <a:gd name="connsiteX9486" fmla="*/ 3261113 w 6226010"/>
              <a:gd name="connsiteY9486" fmla="*/ 4869924 h 5756219"/>
              <a:gd name="connsiteX9487" fmla="*/ 3239373 w 6226010"/>
              <a:gd name="connsiteY9487" fmla="*/ 4801984 h 5756219"/>
              <a:gd name="connsiteX9488" fmla="*/ 3217633 w 6226010"/>
              <a:gd name="connsiteY9488" fmla="*/ 4823725 h 5756219"/>
              <a:gd name="connsiteX9489" fmla="*/ 3220349 w 6226010"/>
              <a:gd name="connsiteY9489" fmla="*/ 4804701 h 5756219"/>
              <a:gd name="connsiteX9490" fmla="*/ 3206761 w 6226010"/>
              <a:gd name="connsiteY9490" fmla="*/ 4818289 h 5756219"/>
              <a:gd name="connsiteX9491" fmla="*/ 3206761 w 6226010"/>
              <a:gd name="connsiteY9491" fmla="*/ 4834595 h 5756219"/>
              <a:gd name="connsiteX9492" fmla="*/ 3193173 w 6226010"/>
              <a:gd name="connsiteY9492" fmla="*/ 4837313 h 5756219"/>
              <a:gd name="connsiteX9493" fmla="*/ 3190457 w 6226010"/>
              <a:gd name="connsiteY9493" fmla="*/ 4831877 h 5756219"/>
              <a:gd name="connsiteX9494" fmla="*/ 3182303 w 6226010"/>
              <a:gd name="connsiteY9494" fmla="*/ 4840030 h 5756219"/>
              <a:gd name="connsiteX9495" fmla="*/ 3179586 w 6226010"/>
              <a:gd name="connsiteY9495" fmla="*/ 4847164 h 5756219"/>
              <a:gd name="connsiteX9496" fmla="*/ 3172148 w 6226010"/>
              <a:gd name="connsiteY9496" fmla="*/ 4853439 h 5756219"/>
              <a:gd name="connsiteX9497" fmla="*/ 3171433 w 6226010"/>
              <a:gd name="connsiteY9497" fmla="*/ 4853618 h 5756219"/>
              <a:gd name="connsiteX9498" fmla="*/ 3168715 w 6226010"/>
              <a:gd name="connsiteY9498" fmla="*/ 4856336 h 5756219"/>
              <a:gd name="connsiteX9499" fmla="*/ 3172148 w 6226010"/>
              <a:gd name="connsiteY9499" fmla="*/ 4853439 h 5756219"/>
              <a:gd name="connsiteX9500" fmla="*/ 3175510 w 6226010"/>
              <a:gd name="connsiteY9500" fmla="*/ 4852599 h 5756219"/>
              <a:gd name="connsiteX9501" fmla="*/ 3179585 w 6226010"/>
              <a:gd name="connsiteY9501" fmla="*/ 4853618 h 5756219"/>
              <a:gd name="connsiteX9502" fmla="*/ 3179585 w 6226010"/>
              <a:gd name="connsiteY9502" fmla="*/ 4878077 h 5756219"/>
              <a:gd name="connsiteX9503" fmla="*/ 3157845 w 6226010"/>
              <a:gd name="connsiteY9503" fmla="*/ 4886229 h 5756219"/>
              <a:gd name="connsiteX9504" fmla="*/ 3157845 w 6226010"/>
              <a:gd name="connsiteY9504" fmla="*/ 4883512 h 5756219"/>
              <a:gd name="connsiteX9505" fmla="*/ 3155127 w 6226010"/>
              <a:gd name="connsiteY9505" fmla="*/ 4886229 h 5756219"/>
              <a:gd name="connsiteX9506" fmla="*/ 3157845 w 6226010"/>
              <a:gd name="connsiteY9506" fmla="*/ 4886229 h 5756219"/>
              <a:gd name="connsiteX9507" fmla="*/ 3136105 w 6226010"/>
              <a:gd name="connsiteY9507" fmla="*/ 4894382 h 5756219"/>
              <a:gd name="connsiteX9508" fmla="*/ 2834451 w 6226010"/>
              <a:gd name="connsiteY9508" fmla="*/ 5030261 h 5756219"/>
              <a:gd name="connsiteX9509" fmla="*/ 2701290 w 6226010"/>
              <a:gd name="connsiteY9509" fmla="*/ 5114507 h 5756219"/>
              <a:gd name="connsiteX9510" fmla="*/ 2391484 w 6226010"/>
              <a:gd name="connsiteY9510" fmla="*/ 5201470 h 5756219"/>
              <a:gd name="connsiteX9511" fmla="*/ 2062654 w 6226010"/>
              <a:gd name="connsiteY9511" fmla="*/ 5242234 h 5756219"/>
              <a:gd name="connsiteX9512" fmla="*/ 1369667 w 6226010"/>
              <a:gd name="connsiteY9512" fmla="*/ 5138965 h 5756219"/>
              <a:gd name="connsiteX9513" fmla="*/ 1282704 w 6226010"/>
              <a:gd name="connsiteY9513" fmla="*/ 5100919 h 5756219"/>
              <a:gd name="connsiteX9514" fmla="*/ 1198459 w 6226010"/>
              <a:gd name="connsiteY9514" fmla="*/ 5057437 h 5756219"/>
              <a:gd name="connsiteX9515" fmla="*/ 1116931 w 6226010"/>
              <a:gd name="connsiteY9515" fmla="*/ 5008521 h 5756219"/>
              <a:gd name="connsiteX9516" fmla="*/ 1043556 w 6226010"/>
              <a:gd name="connsiteY9516" fmla="*/ 4959604 h 5756219"/>
              <a:gd name="connsiteX9517" fmla="*/ 1540876 w 6226010"/>
              <a:gd name="connsiteY9517" fmla="*/ 5147118 h 5756219"/>
              <a:gd name="connsiteX9518" fmla="*/ 2030043 w 6226010"/>
              <a:gd name="connsiteY9518" fmla="*/ 5204188 h 5756219"/>
              <a:gd name="connsiteX9519" fmla="*/ 2125159 w 6226010"/>
              <a:gd name="connsiteY9519" fmla="*/ 5185164 h 5756219"/>
              <a:gd name="connsiteX9520" fmla="*/ 1540876 w 6226010"/>
              <a:gd name="connsiteY9520" fmla="*/ 5147118 h 5756219"/>
              <a:gd name="connsiteX9521" fmla="*/ 1390049 w 6226010"/>
              <a:gd name="connsiteY9521" fmla="*/ 5084614 h 5756219"/>
              <a:gd name="connsiteX9522" fmla="*/ 1252983 w 6226010"/>
              <a:gd name="connsiteY9522" fmla="*/ 5016733 h 5756219"/>
              <a:gd name="connsiteX9523" fmla="*/ 1368988 w 6226010"/>
              <a:gd name="connsiteY9523" fmla="*/ 5056418 h 5756219"/>
              <a:gd name="connsiteX9524" fmla="*/ 1481498 w 6226010"/>
              <a:gd name="connsiteY9524" fmla="*/ 5087883 h 5756219"/>
              <a:gd name="connsiteX9525" fmla="*/ 1486524 w 6226010"/>
              <a:gd name="connsiteY9525" fmla="*/ 5090048 h 5756219"/>
              <a:gd name="connsiteX9526" fmla="*/ 1493904 w 6226010"/>
              <a:gd name="connsiteY9526" fmla="*/ 5091709 h 5756219"/>
              <a:gd name="connsiteX9527" fmla="*/ 1599898 w 6226010"/>
              <a:gd name="connsiteY9527" fmla="*/ 5129454 h 5756219"/>
              <a:gd name="connsiteX9528" fmla="*/ 1918621 w 6226010"/>
              <a:gd name="connsiteY9528" fmla="*/ 5166141 h 5756219"/>
              <a:gd name="connsiteX9529" fmla="*/ 1964821 w 6226010"/>
              <a:gd name="connsiteY9529" fmla="*/ 5157988 h 5756219"/>
              <a:gd name="connsiteX9530" fmla="*/ 2059936 w 6226010"/>
              <a:gd name="connsiteY9530" fmla="*/ 5141683 h 5756219"/>
              <a:gd name="connsiteX9531" fmla="*/ 1703931 w 6226010"/>
              <a:gd name="connsiteY9531" fmla="*/ 5130812 h 5756219"/>
              <a:gd name="connsiteX9532" fmla="*/ 1649580 w 6226010"/>
              <a:gd name="connsiteY9532" fmla="*/ 5122660 h 5756219"/>
              <a:gd name="connsiteX9533" fmla="*/ 1595228 w 6226010"/>
              <a:gd name="connsiteY9533" fmla="*/ 5114507 h 5756219"/>
              <a:gd name="connsiteX9534" fmla="*/ 1493904 w 6226010"/>
              <a:gd name="connsiteY9534" fmla="*/ 5091709 h 5756219"/>
              <a:gd name="connsiteX9535" fmla="*/ 1489241 w 6226010"/>
              <a:gd name="connsiteY9535" fmla="*/ 5090048 h 5756219"/>
              <a:gd name="connsiteX9536" fmla="*/ 1481498 w 6226010"/>
              <a:gd name="connsiteY9536" fmla="*/ 5087883 h 5756219"/>
              <a:gd name="connsiteX9537" fmla="*/ 1422660 w 6226010"/>
              <a:gd name="connsiteY9537" fmla="*/ 5062533 h 5756219"/>
              <a:gd name="connsiteX9538" fmla="*/ 1358797 w 6226010"/>
              <a:gd name="connsiteY9538" fmla="*/ 5032979 h 5756219"/>
              <a:gd name="connsiteX9539" fmla="*/ 1372385 w 6226010"/>
              <a:gd name="connsiteY9539" fmla="*/ 5032979 h 5756219"/>
              <a:gd name="connsiteX9540" fmla="*/ 1462066 w 6226010"/>
              <a:gd name="connsiteY9540" fmla="*/ 5013956 h 5756219"/>
              <a:gd name="connsiteX9541" fmla="*/ 1483806 w 6226010"/>
              <a:gd name="connsiteY9541" fmla="*/ 4954169 h 5756219"/>
              <a:gd name="connsiteX9542" fmla="*/ 1375102 w 6226010"/>
              <a:gd name="connsiteY9542" fmla="*/ 4916123 h 5756219"/>
              <a:gd name="connsiteX9543" fmla="*/ 1266399 w 6226010"/>
              <a:gd name="connsiteY9543" fmla="*/ 4872641 h 5756219"/>
              <a:gd name="connsiteX9544" fmla="*/ 1070732 w 6226010"/>
              <a:gd name="connsiteY9544" fmla="*/ 4774808 h 5756219"/>
              <a:gd name="connsiteX9545" fmla="*/ 991922 w 6226010"/>
              <a:gd name="connsiteY9545" fmla="*/ 4728609 h 5756219"/>
              <a:gd name="connsiteX9546" fmla="*/ 932135 w 6226010"/>
              <a:gd name="connsiteY9546" fmla="*/ 4690562 h 5756219"/>
              <a:gd name="connsiteX9547" fmla="*/ 894088 w 6226010"/>
              <a:gd name="connsiteY9547" fmla="*/ 4666104 h 5756219"/>
              <a:gd name="connsiteX9548" fmla="*/ 880500 w 6226010"/>
              <a:gd name="connsiteY9548" fmla="*/ 4655234 h 5756219"/>
              <a:gd name="connsiteX9549" fmla="*/ 1073450 w 6226010"/>
              <a:gd name="connsiteY9549" fmla="*/ 4742197 h 5756219"/>
              <a:gd name="connsiteX9550" fmla="*/ 1214764 w 6226010"/>
              <a:gd name="connsiteY9550" fmla="*/ 4801984 h 5756219"/>
              <a:gd name="connsiteX9551" fmla="*/ 1277269 w 6226010"/>
              <a:gd name="connsiteY9551" fmla="*/ 4821007 h 5756219"/>
              <a:gd name="connsiteX9552" fmla="*/ 1206612 w 6226010"/>
              <a:gd name="connsiteY9552" fmla="*/ 4780243 h 5756219"/>
              <a:gd name="connsiteX9553" fmla="*/ 1277269 w 6226010"/>
              <a:gd name="connsiteY9553" fmla="*/ 4796549 h 5756219"/>
              <a:gd name="connsiteX9554" fmla="*/ 1358797 w 6226010"/>
              <a:gd name="connsiteY9554" fmla="*/ 4826442 h 5756219"/>
              <a:gd name="connsiteX9555" fmla="*/ 1432172 w 6226010"/>
              <a:gd name="connsiteY9555" fmla="*/ 4842748 h 5756219"/>
              <a:gd name="connsiteX9556" fmla="*/ 1532723 w 6226010"/>
              <a:gd name="connsiteY9556" fmla="*/ 4848183 h 5756219"/>
              <a:gd name="connsiteX9557" fmla="*/ 1633274 w 6226010"/>
              <a:gd name="connsiteY9557" fmla="*/ 4861771 h 5756219"/>
              <a:gd name="connsiteX9558" fmla="*/ 1684908 w 6226010"/>
              <a:gd name="connsiteY9558" fmla="*/ 4867206 h 5756219"/>
              <a:gd name="connsiteX9559" fmla="*/ 1736543 w 6226010"/>
              <a:gd name="connsiteY9559" fmla="*/ 4869924 h 5756219"/>
              <a:gd name="connsiteX9560" fmla="*/ 1842529 w 6226010"/>
              <a:gd name="connsiteY9560" fmla="*/ 4864489 h 5756219"/>
              <a:gd name="connsiteX9561" fmla="*/ 2133311 w 6226010"/>
              <a:gd name="connsiteY9561" fmla="*/ 4769373 h 5756219"/>
              <a:gd name="connsiteX9562" fmla="*/ 2163205 w 6226010"/>
              <a:gd name="connsiteY9562" fmla="*/ 4739479 h 5756219"/>
              <a:gd name="connsiteX9563" fmla="*/ 2301802 w 6226010"/>
              <a:gd name="connsiteY9563" fmla="*/ 4712303 h 5756219"/>
              <a:gd name="connsiteX9564" fmla="*/ 2357854 w 6226010"/>
              <a:gd name="connsiteY9564" fmla="*/ 4684448 h 5756219"/>
              <a:gd name="connsiteX9565" fmla="*/ 2386398 w 6226010"/>
              <a:gd name="connsiteY9565" fmla="*/ 4650425 h 5756219"/>
              <a:gd name="connsiteX9566" fmla="*/ 2394201 w 6226010"/>
              <a:gd name="connsiteY9566" fmla="*/ 4647081 h 5756219"/>
              <a:gd name="connsiteX9567" fmla="*/ 2395107 w 6226010"/>
              <a:gd name="connsiteY9567" fmla="*/ 4642552 h 5756219"/>
              <a:gd name="connsiteX9568" fmla="*/ 2396919 w 6226010"/>
              <a:gd name="connsiteY9568" fmla="*/ 4641646 h 5756219"/>
              <a:gd name="connsiteX9569" fmla="*/ 2417161 w 6226010"/>
              <a:gd name="connsiteY9569" fmla="*/ 4628995 h 5756219"/>
              <a:gd name="connsiteX9570" fmla="*/ 2421377 w 6226010"/>
              <a:gd name="connsiteY9570" fmla="*/ 4628058 h 5756219"/>
              <a:gd name="connsiteX9571" fmla="*/ 2422692 w 6226010"/>
              <a:gd name="connsiteY9571" fmla="*/ 4626852 h 5756219"/>
              <a:gd name="connsiteX9572" fmla="*/ 2524306 w 6226010"/>
              <a:gd name="connsiteY9572" fmla="*/ 4596466 h 5756219"/>
              <a:gd name="connsiteX9573" fmla="*/ 2611609 w 6226010"/>
              <a:gd name="connsiteY9573" fmla="*/ 4546530 h 5756219"/>
              <a:gd name="connsiteX9574" fmla="*/ 2608891 w 6226010"/>
              <a:gd name="connsiteY9574" fmla="*/ 4546530 h 5756219"/>
              <a:gd name="connsiteX9575" fmla="*/ 2617044 w 6226010"/>
              <a:gd name="connsiteY9575" fmla="*/ 4522072 h 5756219"/>
              <a:gd name="connsiteX9576" fmla="*/ 2611609 w 6226010"/>
              <a:gd name="connsiteY9576" fmla="*/ 4513919 h 5756219"/>
              <a:gd name="connsiteX9577" fmla="*/ 2570845 w 6226010"/>
              <a:gd name="connsiteY9577" fmla="*/ 4538377 h 5756219"/>
              <a:gd name="connsiteX9578" fmla="*/ 2568127 w 6226010"/>
              <a:gd name="connsiteY9578" fmla="*/ 4546530 h 5756219"/>
              <a:gd name="connsiteX9579" fmla="*/ 2565410 w 6226010"/>
              <a:gd name="connsiteY9579" fmla="*/ 4538377 h 5756219"/>
              <a:gd name="connsiteX9580" fmla="*/ 2453989 w 6226010"/>
              <a:gd name="connsiteY9580" fmla="*/ 4598164 h 5756219"/>
              <a:gd name="connsiteX9581" fmla="*/ 2422692 w 6226010"/>
              <a:gd name="connsiteY9581" fmla="*/ 4626852 h 5756219"/>
              <a:gd name="connsiteX9582" fmla="*/ 2418660 w 6226010"/>
              <a:gd name="connsiteY9582" fmla="*/ 4628058 h 5756219"/>
              <a:gd name="connsiteX9583" fmla="*/ 2417161 w 6226010"/>
              <a:gd name="connsiteY9583" fmla="*/ 4628995 h 5756219"/>
              <a:gd name="connsiteX9584" fmla="*/ 2396919 w 6226010"/>
              <a:gd name="connsiteY9584" fmla="*/ 4633493 h 5756219"/>
              <a:gd name="connsiteX9585" fmla="*/ 2395107 w 6226010"/>
              <a:gd name="connsiteY9585" fmla="*/ 4642552 h 5756219"/>
              <a:gd name="connsiteX9586" fmla="*/ 2391484 w 6226010"/>
              <a:gd name="connsiteY9586" fmla="*/ 4644363 h 5756219"/>
              <a:gd name="connsiteX9587" fmla="*/ 2386398 w 6226010"/>
              <a:gd name="connsiteY9587" fmla="*/ 4650425 h 5756219"/>
              <a:gd name="connsiteX9588" fmla="*/ 2313437 w 6226010"/>
              <a:gd name="connsiteY9588" fmla="*/ 4681688 h 5756219"/>
              <a:gd name="connsiteX9589" fmla="*/ 2068089 w 6226010"/>
              <a:gd name="connsiteY9589" fmla="*/ 4758502 h 5756219"/>
              <a:gd name="connsiteX9590" fmla="*/ 1782742 w 6226010"/>
              <a:gd name="connsiteY9590" fmla="*/ 4772090 h 5756219"/>
              <a:gd name="connsiteX9591" fmla="*/ 1497394 w 6226010"/>
              <a:gd name="connsiteY9591" fmla="*/ 4715021 h 5756219"/>
              <a:gd name="connsiteX9592" fmla="*/ 1777307 w 6226010"/>
              <a:gd name="connsiteY9592" fmla="*/ 4720456 h 5756219"/>
              <a:gd name="connsiteX9593" fmla="*/ 1451195 w 6226010"/>
              <a:gd name="connsiteY9593" fmla="*/ 4701433 h 5756219"/>
              <a:gd name="connsiteX9594" fmla="*/ 1404996 w 6226010"/>
              <a:gd name="connsiteY9594" fmla="*/ 4687845 h 5756219"/>
              <a:gd name="connsiteX9595" fmla="*/ 1309880 w 6226010"/>
              <a:gd name="connsiteY9595" fmla="*/ 4655234 h 5756219"/>
              <a:gd name="connsiteX9596" fmla="*/ 1396843 w 6226010"/>
              <a:gd name="connsiteY9596" fmla="*/ 4693280 h 5756219"/>
              <a:gd name="connsiteX9597" fmla="*/ 1350644 w 6226010"/>
              <a:gd name="connsiteY9597" fmla="*/ 4685127 h 5756219"/>
              <a:gd name="connsiteX9598" fmla="*/ 1304445 w 6226010"/>
              <a:gd name="connsiteY9598" fmla="*/ 4674257 h 5756219"/>
              <a:gd name="connsiteX9599" fmla="*/ 1214764 w 6226010"/>
              <a:gd name="connsiteY9599" fmla="*/ 4649798 h 5756219"/>
              <a:gd name="connsiteX9600" fmla="*/ 750056 w 6226010"/>
              <a:gd name="connsiteY9600" fmla="*/ 4432391 h 5756219"/>
              <a:gd name="connsiteX9601" fmla="*/ 298935 w 6226010"/>
              <a:gd name="connsiteY9601" fmla="*/ 4193243 h 5756219"/>
              <a:gd name="connsiteX9602" fmla="*/ 320676 w 6226010"/>
              <a:gd name="connsiteY9602" fmla="*/ 4198678 h 5756219"/>
              <a:gd name="connsiteX9603" fmla="*/ 739185 w 6226010"/>
              <a:gd name="connsiteY9603" fmla="*/ 4386192 h 5756219"/>
              <a:gd name="connsiteX9604" fmla="*/ 513625 w 6226010"/>
              <a:gd name="connsiteY9604" fmla="*/ 4277488 h 5756219"/>
              <a:gd name="connsiteX9605" fmla="*/ 521778 w 6226010"/>
              <a:gd name="connsiteY9605" fmla="*/ 4277488 h 5756219"/>
              <a:gd name="connsiteX9606" fmla="*/ 345134 w 6226010"/>
              <a:gd name="connsiteY9606" fmla="*/ 4204113 h 5756219"/>
              <a:gd name="connsiteX9607" fmla="*/ 413074 w 6226010"/>
              <a:gd name="connsiteY9607" fmla="*/ 4217701 h 5756219"/>
              <a:gd name="connsiteX9608" fmla="*/ 540801 w 6226010"/>
              <a:gd name="connsiteY9608" fmla="*/ 4261183 h 5756219"/>
              <a:gd name="connsiteX9609" fmla="*/ 834301 w 6226010"/>
              <a:gd name="connsiteY9609" fmla="*/ 4388910 h 5756219"/>
              <a:gd name="connsiteX9610" fmla="*/ 1125084 w 6226010"/>
              <a:gd name="connsiteY9610" fmla="*/ 4508484 h 5756219"/>
              <a:gd name="connsiteX9611" fmla="*/ 1385973 w 6226010"/>
              <a:gd name="connsiteY9611" fmla="*/ 4606317 h 5756219"/>
              <a:gd name="connsiteX9612" fmla="*/ 1652297 w 6226010"/>
              <a:gd name="connsiteY9612" fmla="*/ 4663386 h 5756219"/>
              <a:gd name="connsiteX9613" fmla="*/ 1144107 w 6226010"/>
              <a:gd name="connsiteY9613" fmla="*/ 4576424 h 5756219"/>
              <a:gd name="connsiteX9614" fmla="*/ 1404996 w 6226010"/>
              <a:gd name="connsiteY9614" fmla="*/ 4647081 h 5756219"/>
              <a:gd name="connsiteX9615" fmla="*/ 1535441 w 6226010"/>
              <a:gd name="connsiteY9615" fmla="*/ 4663386 h 5756219"/>
              <a:gd name="connsiteX9616" fmla="*/ 1663168 w 6226010"/>
              <a:gd name="connsiteY9616" fmla="*/ 4666104 h 5756219"/>
              <a:gd name="connsiteX9617" fmla="*/ 2225710 w 6226010"/>
              <a:gd name="connsiteY9617" fmla="*/ 4622623 h 5756219"/>
              <a:gd name="connsiteX9618" fmla="*/ 2242015 w 6226010"/>
              <a:gd name="connsiteY9618" fmla="*/ 4611752 h 5756219"/>
              <a:gd name="connsiteX9619" fmla="*/ 2245848 w 6226010"/>
              <a:gd name="connsiteY9619" fmla="*/ 4605044 h 5756219"/>
              <a:gd name="connsiteX9620" fmla="*/ 2244139 w 6226010"/>
              <a:gd name="connsiteY9620" fmla="*/ 4601434 h 5756219"/>
              <a:gd name="connsiteX9621" fmla="*/ 2231145 w 6226010"/>
              <a:gd name="connsiteY9621" fmla="*/ 4538378 h 5756219"/>
              <a:gd name="connsiteX9622" fmla="*/ 2220275 w 6226010"/>
              <a:gd name="connsiteY9622" fmla="*/ 4543813 h 5756219"/>
              <a:gd name="connsiteX9623" fmla="*/ 2225710 w 6226010"/>
              <a:gd name="connsiteY9623" fmla="*/ 4524790 h 5756219"/>
              <a:gd name="connsiteX9624" fmla="*/ 2242016 w 6226010"/>
              <a:gd name="connsiteY9624" fmla="*/ 4524790 h 5756219"/>
              <a:gd name="connsiteX9625" fmla="*/ 2247451 w 6226010"/>
              <a:gd name="connsiteY9625" fmla="*/ 4530225 h 5756219"/>
              <a:gd name="connsiteX9626" fmla="*/ 2266474 w 6226010"/>
              <a:gd name="connsiteY9626" fmla="*/ 4530225 h 5756219"/>
              <a:gd name="connsiteX9627" fmla="*/ 2293650 w 6226010"/>
              <a:gd name="connsiteY9627" fmla="*/ 4530225 h 5756219"/>
              <a:gd name="connsiteX9628" fmla="*/ 2328980 w 6226010"/>
              <a:gd name="connsiteY9628" fmla="*/ 4524790 h 5756219"/>
              <a:gd name="connsiteX9629" fmla="*/ 2323884 w 6226010"/>
              <a:gd name="connsiteY9629" fmla="*/ 4552305 h 5756219"/>
              <a:gd name="connsiteX9630" fmla="*/ 2321561 w 6226010"/>
              <a:gd name="connsiteY9630" fmla="*/ 4556740 h 5756219"/>
              <a:gd name="connsiteX9631" fmla="*/ 2350720 w 6226010"/>
              <a:gd name="connsiteY9631" fmla="*/ 4524789 h 5756219"/>
              <a:gd name="connsiteX9632" fmla="*/ 2352312 w 6226010"/>
              <a:gd name="connsiteY9632" fmla="*/ 4524513 h 5756219"/>
              <a:gd name="connsiteX9633" fmla="*/ 2353436 w 6226010"/>
              <a:gd name="connsiteY9633" fmla="*/ 4516637 h 5756219"/>
              <a:gd name="connsiteX9634" fmla="*/ 2383330 w 6226010"/>
              <a:gd name="connsiteY9634" fmla="*/ 4492178 h 5756219"/>
              <a:gd name="connsiteX9635" fmla="*/ 2396918 w 6226010"/>
              <a:gd name="connsiteY9635" fmla="*/ 4478590 h 5756219"/>
              <a:gd name="connsiteX9636" fmla="*/ 2402353 w 6226010"/>
              <a:gd name="connsiteY9636" fmla="*/ 4478590 h 5756219"/>
              <a:gd name="connsiteX9637" fmla="*/ 2413223 w 6226010"/>
              <a:gd name="connsiteY9637" fmla="*/ 4462285 h 5756219"/>
              <a:gd name="connsiteX9638" fmla="*/ 2421376 w 6226010"/>
              <a:gd name="connsiteY9638" fmla="*/ 4459567 h 5756219"/>
              <a:gd name="connsiteX9639" fmla="*/ 2426811 w 6226010"/>
              <a:gd name="connsiteY9639" fmla="*/ 4454132 h 5756219"/>
              <a:gd name="connsiteX9640" fmla="*/ 2434964 w 6226010"/>
              <a:gd name="connsiteY9640" fmla="*/ 4451414 h 5756219"/>
              <a:gd name="connsiteX9641" fmla="*/ 2434964 w 6226010"/>
              <a:gd name="connsiteY9641" fmla="*/ 4445979 h 5756219"/>
              <a:gd name="connsiteX9642" fmla="*/ 2445834 w 6226010"/>
              <a:gd name="connsiteY9642" fmla="*/ 4443262 h 5756219"/>
              <a:gd name="connsiteX9643" fmla="*/ 2451270 w 6226010"/>
              <a:gd name="connsiteY9643" fmla="*/ 4437826 h 5756219"/>
              <a:gd name="connsiteX9644" fmla="*/ 2459422 w 6226010"/>
              <a:gd name="connsiteY9644" fmla="*/ 4435109 h 5756219"/>
              <a:gd name="connsiteX9645" fmla="*/ 2459422 w 6226010"/>
              <a:gd name="connsiteY9645" fmla="*/ 4432391 h 5756219"/>
              <a:gd name="connsiteX9646" fmla="*/ 2492033 w 6226010"/>
              <a:gd name="connsiteY9646" fmla="*/ 4432391 h 5756219"/>
              <a:gd name="connsiteX9647" fmla="*/ 2494751 w 6226010"/>
              <a:gd name="connsiteY9647" fmla="*/ 4426956 h 5756219"/>
              <a:gd name="connsiteX9648" fmla="*/ 2497469 w 6226010"/>
              <a:gd name="connsiteY9648" fmla="*/ 4429674 h 5756219"/>
              <a:gd name="connsiteX9649" fmla="*/ 2513435 w 6226010"/>
              <a:gd name="connsiteY9649" fmla="*/ 4424918 h 5756219"/>
              <a:gd name="connsiteX9650" fmla="*/ 2525556 w 6226010"/>
              <a:gd name="connsiteY9650" fmla="*/ 4424326 h 5756219"/>
              <a:gd name="connsiteX9651" fmla="*/ 2519211 w 6226010"/>
              <a:gd name="connsiteY9651" fmla="*/ 4416086 h 5756219"/>
              <a:gd name="connsiteX9652" fmla="*/ 2521928 w 6226010"/>
              <a:gd name="connsiteY9652" fmla="*/ 4410650 h 5756219"/>
              <a:gd name="connsiteX9653" fmla="*/ 2524646 w 6226010"/>
              <a:gd name="connsiteY9653" fmla="*/ 4410650 h 5756219"/>
              <a:gd name="connsiteX9654" fmla="*/ 2538234 w 6226010"/>
              <a:gd name="connsiteY9654" fmla="*/ 4418803 h 5756219"/>
              <a:gd name="connsiteX9655" fmla="*/ 2542252 w 6226010"/>
              <a:gd name="connsiteY9655" fmla="*/ 4422821 h 5756219"/>
              <a:gd name="connsiteX9656" fmla="*/ 2549103 w 6226010"/>
              <a:gd name="connsiteY9656" fmla="*/ 4424238 h 5756219"/>
              <a:gd name="connsiteX9657" fmla="*/ 2557256 w 6226010"/>
              <a:gd name="connsiteY9657" fmla="*/ 4416086 h 5756219"/>
              <a:gd name="connsiteX9658" fmla="*/ 2557257 w 6226010"/>
              <a:gd name="connsiteY9658" fmla="*/ 4416086 h 5756219"/>
              <a:gd name="connsiteX9659" fmla="*/ 2578997 w 6226010"/>
              <a:gd name="connsiteY9659" fmla="*/ 4416086 h 5756219"/>
              <a:gd name="connsiteX9660" fmla="*/ 2581714 w 6226010"/>
              <a:gd name="connsiteY9660" fmla="*/ 4421521 h 5756219"/>
              <a:gd name="connsiteX9661" fmla="*/ 2584432 w 6226010"/>
              <a:gd name="connsiteY9661" fmla="*/ 4437826 h 5756219"/>
              <a:gd name="connsiteX9662" fmla="*/ 2582035 w 6226010"/>
              <a:gd name="connsiteY9662" fmla="*/ 4439425 h 5756219"/>
              <a:gd name="connsiteX9663" fmla="*/ 2584433 w 6226010"/>
              <a:gd name="connsiteY9663" fmla="*/ 4451414 h 5756219"/>
              <a:gd name="connsiteX9664" fmla="*/ 2611609 w 6226010"/>
              <a:gd name="connsiteY9664" fmla="*/ 4432391 h 5756219"/>
              <a:gd name="connsiteX9665" fmla="*/ 2608891 w 6226010"/>
              <a:gd name="connsiteY9665" fmla="*/ 4418803 h 5756219"/>
              <a:gd name="connsiteX9666" fmla="*/ 2617044 w 6226010"/>
              <a:gd name="connsiteY9666" fmla="*/ 4402498 h 5756219"/>
              <a:gd name="connsiteX9667" fmla="*/ 2633350 w 6226010"/>
              <a:gd name="connsiteY9667" fmla="*/ 4405215 h 5756219"/>
              <a:gd name="connsiteX9668" fmla="*/ 2635406 w 6226010"/>
              <a:gd name="connsiteY9668" fmla="*/ 4407566 h 5756219"/>
              <a:gd name="connsiteX9669" fmla="*/ 2638785 w 6226010"/>
              <a:gd name="connsiteY9669" fmla="*/ 4402499 h 5756219"/>
              <a:gd name="connsiteX9670" fmla="*/ 2649655 w 6226010"/>
              <a:gd name="connsiteY9670" fmla="*/ 4405216 h 5756219"/>
              <a:gd name="connsiteX9671" fmla="*/ 2654844 w 6226010"/>
              <a:gd name="connsiteY9671" fmla="*/ 4404475 h 5756219"/>
              <a:gd name="connsiteX9672" fmla="*/ 2646938 w 6226010"/>
              <a:gd name="connsiteY9672" fmla="*/ 4402498 h 5756219"/>
              <a:gd name="connsiteX9673" fmla="*/ 2644220 w 6226010"/>
              <a:gd name="connsiteY9673" fmla="*/ 4397062 h 5756219"/>
              <a:gd name="connsiteX9674" fmla="*/ 2630632 w 6226010"/>
              <a:gd name="connsiteY9674" fmla="*/ 4394345 h 5756219"/>
              <a:gd name="connsiteX9675" fmla="*/ 2627914 w 6226010"/>
              <a:gd name="connsiteY9675" fmla="*/ 4388910 h 5756219"/>
              <a:gd name="connsiteX9676" fmla="*/ 2636067 w 6226010"/>
              <a:gd name="connsiteY9676" fmla="*/ 4378039 h 5756219"/>
              <a:gd name="connsiteX9677" fmla="*/ 2636067 w 6226010"/>
              <a:gd name="connsiteY9677" fmla="*/ 4372604 h 5756219"/>
              <a:gd name="connsiteX9678" fmla="*/ 2641502 w 6226010"/>
              <a:gd name="connsiteY9678" fmla="*/ 4369886 h 5756219"/>
              <a:gd name="connsiteX9679" fmla="*/ 2660526 w 6226010"/>
              <a:gd name="connsiteY9679" fmla="*/ 4345428 h 5756219"/>
              <a:gd name="connsiteX9680" fmla="*/ 2644220 w 6226010"/>
              <a:gd name="connsiteY9680" fmla="*/ 4353581 h 5756219"/>
              <a:gd name="connsiteX9681" fmla="*/ 2636067 w 6226010"/>
              <a:gd name="connsiteY9681" fmla="*/ 4364451 h 5756219"/>
              <a:gd name="connsiteX9682" fmla="*/ 2611609 w 6226010"/>
              <a:gd name="connsiteY9682" fmla="*/ 4388910 h 5756219"/>
              <a:gd name="connsiteX9683" fmla="*/ 2592586 w 6226010"/>
              <a:gd name="connsiteY9683" fmla="*/ 4383474 h 5756219"/>
              <a:gd name="connsiteX9684" fmla="*/ 2611609 w 6226010"/>
              <a:gd name="connsiteY9684" fmla="*/ 4359016 h 5756219"/>
              <a:gd name="connsiteX9685" fmla="*/ 2611609 w 6226010"/>
              <a:gd name="connsiteY9685" fmla="*/ 4351883 h 5756219"/>
              <a:gd name="connsiteX9686" fmla="*/ 2611609 w 6226010"/>
              <a:gd name="connsiteY9686" fmla="*/ 4350863 h 5756219"/>
              <a:gd name="connsiteX9687" fmla="*/ 2603456 w 6226010"/>
              <a:gd name="connsiteY9687" fmla="*/ 4350863 h 5756219"/>
              <a:gd name="connsiteX9688" fmla="*/ 2595303 w 6226010"/>
              <a:gd name="connsiteY9688" fmla="*/ 4364451 h 5756219"/>
              <a:gd name="connsiteX9689" fmla="*/ 2578998 w 6226010"/>
              <a:gd name="connsiteY9689" fmla="*/ 4378039 h 5756219"/>
              <a:gd name="connsiteX9690" fmla="*/ 2578998 w 6226010"/>
              <a:gd name="connsiteY9690" fmla="*/ 4380757 h 5756219"/>
              <a:gd name="connsiteX9691" fmla="*/ 2570845 w 6226010"/>
              <a:gd name="connsiteY9691" fmla="*/ 4380757 h 5756219"/>
              <a:gd name="connsiteX9692" fmla="*/ 2568127 w 6226010"/>
              <a:gd name="connsiteY9692" fmla="*/ 4388910 h 5756219"/>
              <a:gd name="connsiteX9693" fmla="*/ 2562692 w 6226010"/>
              <a:gd name="connsiteY9693" fmla="*/ 4388910 h 5756219"/>
              <a:gd name="connsiteX9694" fmla="*/ 2562692 w 6226010"/>
              <a:gd name="connsiteY9694" fmla="*/ 4397062 h 5756219"/>
              <a:gd name="connsiteX9695" fmla="*/ 2565410 w 6226010"/>
              <a:gd name="connsiteY9695" fmla="*/ 4397062 h 5756219"/>
              <a:gd name="connsiteX9696" fmla="*/ 2549104 w 6226010"/>
              <a:gd name="connsiteY9696" fmla="*/ 4413368 h 5756219"/>
              <a:gd name="connsiteX9697" fmla="*/ 2532799 w 6226010"/>
              <a:gd name="connsiteY9697" fmla="*/ 4413368 h 5756219"/>
              <a:gd name="connsiteX9698" fmla="*/ 2532799 w 6226010"/>
              <a:gd name="connsiteY9698" fmla="*/ 4410650 h 5756219"/>
              <a:gd name="connsiteX9699" fmla="*/ 2527364 w 6226010"/>
              <a:gd name="connsiteY9699" fmla="*/ 4407933 h 5756219"/>
              <a:gd name="connsiteX9700" fmla="*/ 2519211 w 6226010"/>
              <a:gd name="connsiteY9700" fmla="*/ 4407933 h 5756219"/>
              <a:gd name="connsiteX9701" fmla="*/ 2511058 w 6226010"/>
              <a:gd name="connsiteY9701" fmla="*/ 4402498 h 5756219"/>
              <a:gd name="connsiteX9702" fmla="*/ 2508341 w 6226010"/>
              <a:gd name="connsiteY9702" fmla="*/ 4402498 h 5756219"/>
              <a:gd name="connsiteX9703" fmla="*/ 2519211 w 6226010"/>
              <a:gd name="connsiteY9703" fmla="*/ 4394345 h 5756219"/>
              <a:gd name="connsiteX9704" fmla="*/ 2543669 w 6226010"/>
              <a:gd name="connsiteY9704" fmla="*/ 4402498 h 5756219"/>
              <a:gd name="connsiteX9705" fmla="*/ 2535516 w 6226010"/>
              <a:gd name="connsiteY9705" fmla="*/ 4378039 h 5756219"/>
              <a:gd name="connsiteX9706" fmla="*/ 2540952 w 6226010"/>
              <a:gd name="connsiteY9706" fmla="*/ 4378039 h 5756219"/>
              <a:gd name="connsiteX9707" fmla="*/ 2549104 w 6226010"/>
              <a:gd name="connsiteY9707" fmla="*/ 4369886 h 5756219"/>
              <a:gd name="connsiteX9708" fmla="*/ 2549104 w 6226010"/>
              <a:gd name="connsiteY9708" fmla="*/ 4367169 h 5756219"/>
              <a:gd name="connsiteX9709" fmla="*/ 2546387 w 6226010"/>
              <a:gd name="connsiteY9709" fmla="*/ 4361734 h 5756219"/>
              <a:gd name="connsiteX9710" fmla="*/ 2530081 w 6226010"/>
              <a:gd name="connsiteY9710" fmla="*/ 4367169 h 5756219"/>
              <a:gd name="connsiteX9711" fmla="*/ 2527364 w 6226010"/>
              <a:gd name="connsiteY9711" fmla="*/ 4364451 h 5756219"/>
              <a:gd name="connsiteX9712" fmla="*/ 2519211 w 6226010"/>
              <a:gd name="connsiteY9712" fmla="*/ 4373623 h 5756219"/>
              <a:gd name="connsiteX9713" fmla="*/ 2519211 w 6226010"/>
              <a:gd name="connsiteY9713" fmla="*/ 4372604 h 5756219"/>
              <a:gd name="connsiteX9714" fmla="*/ 2513776 w 6226010"/>
              <a:gd name="connsiteY9714" fmla="*/ 4378039 h 5756219"/>
              <a:gd name="connsiteX9715" fmla="*/ 2515588 w 6226010"/>
              <a:gd name="connsiteY9715" fmla="*/ 4380757 h 5756219"/>
              <a:gd name="connsiteX9716" fmla="*/ 2513776 w 6226010"/>
              <a:gd name="connsiteY9716" fmla="*/ 4388910 h 5756219"/>
              <a:gd name="connsiteX9717" fmla="*/ 2508341 w 6226010"/>
              <a:gd name="connsiteY9717" fmla="*/ 4394345 h 5756219"/>
              <a:gd name="connsiteX9718" fmla="*/ 2492035 w 6226010"/>
              <a:gd name="connsiteY9718" fmla="*/ 4405215 h 5756219"/>
              <a:gd name="connsiteX9719" fmla="*/ 2489317 w 6226010"/>
              <a:gd name="connsiteY9719" fmla="*/ 4413368 h 5756219"/>
              <a:gd name="connsiteX9720" fmla="*/ 2475729 w 6226010"/>
              <a:gd name="connsiteY9720" fmla="*/ 4416086 h 5756219"/>
              <a:gd name="connsiteX9721" fmla="*/ 2473012 w 6226010"/>
              <a:gd name="connsiteY9721" fmla="*/ 4421521 h 5756219"/>
              <a:gd name="connsiteX9722" fmla="*/ 2451271 w 6226010"/>
              <a:gd name="connsiteY9722" fmla="*/ 4424238 h 5756219"/>
              <a:gd name="connsiteX9723" fmla="*/ 2437683 w 6226010"/>
              <a:gd name="connsiteY9723" fmla="*/ 4424238 h 5756219"/>
              <a:gd name="connsiteX9724" fmla="*/ 2432248 w 6226010"/>
              <a:gd name="connsiteY9724" fmla="*/ 4429674 h 5756219"/>
              <a:gd name="connsiteX9725" fmla="*/ 2413225 w 6226010"/>
              <a:gd name="connsiteY9725" fmla="*/ 4429674 h 5756219"/>
              <a:gd name="connsiteX9726" fmla="*/ 2410507 w 6226010"/>
              <a:gd name="connsiteY9726" fmla="*/ 4429674 h 5756219"/>
              <a:gd name="connsiteX9727" fmla="*/ 2421377 w 6226010"/>
              <a:gd name="connsiteY9727" fmla="*/ 4413368 h 5756219"/>
              <a:gd name="connsiteX9728" fmla="*/ 2421377 w 6226010"/>
              <a:gd name="connsiteY9728" fmla="*/ 4407933 h 5756219"/>
              <a:gd name="connsiteX9729" fmla="*/ 2437683 w 6226010"/>
              <a:gd name="connsiteY9729" fmla="*/ 4388910 h 5756219"/>
              <a:gd name="connsiteX9730" fmla="*/ 2443118 w 6226010"/>
              <a:gd name="connsiteY9730" fmla="*/ 4375322 h 5756219"/>
              <a:gd name="connsiteX9731" fmla="*/ 2451271 w 6226010"/>
              <a:gd name="connsiteY9731" fmla="*/ 4367169 h 5756219"/>
              <a:gd name="connsiteX9732" fmla="*/ 2451271 w 6226010"/>
              <a:gd name="connsiteY9732" fmla="*/ 4361734 h 5756219"/>
              <a:gd name="connsiteX9733" fmla="*/ 2440401 w 6226010"/>
              <a:gd name="connsiteY9733" fmla="*/ 4359016 h 5756219"/>
              <a:gd name="connsiteX9734" fmla="*/ 2429530 w 6226010"/>
              <a:gd name="connsiteY9734" fmla="*/ 4386192 h 5756219"/>
              <a:gd name="connsiteX9735" fmla="*/ 2424095 w 6226010"/>
              <a:gd name="connsiteY9735" fmla="*/ 4388910 h 5756219"/>
              <a:gd name="connsiteX9736" fmla="*/ 2424095 w 6226010"/>
              <a:gd name="connsiteY9736" fmla="*/ 4397062 h 5756219"/>
              <a:gd name="connsiteX9737" fmla="*/ 2407789 w 6226010"/>
              <a:gd name="connsiteY9737" fmla="*/ 4416086 h 5756219"/>
              <a:gd name="connsiteX9738" fmla="*/ 2407789 w 6226010"/>
              <a:gd name="connsiteY9738" fmla="*/ 4418803 h 5756219"/>
              <a:gd name="connsiteX9739" fmla="*/ 2399637 w 6226010"/>
              <a:gd name="connsiteY9739" fmla="*/ 4421521 h 5756219"/>
              <a:gd name="connsiteX9740" fmla="*/ 2377896 w 6226010"/>
              <a:gd name="connsiteY9740" fmla="*/ 4440544 h 5756219"/>
              <a:gd name="connsiteX9741" fmla="*/ 2364308 w 6226010"/>
              <a:gd name="connsiteY9741" fmla="*/ 4448697 h 5756219"/>
              <a:gd name="connsiteX9742" fmla="*/ 2353437 w 6226010"/>
              <a:gd name="connsiteY9742" fmla="*/ 4451414 h 5756219"/>
              <a:gd name="connsiteX9743" fmla="*/ 2353437 w 6226010"/>
              <a:gd name="connsiteY9743" fmla="*/ 4456850 h 5756219"/>
              <a:gd name="connsiteX9744" fmla="*/ 2345285 w 6226010"/>
              <a:gd name="connsiteY9744" fmla="*/ 4459567 h 5756219"/>
              <a:gd name="connsiteX9745" fmla="*/ 2345285 w 6226010"/>
              <a:gd name="connsiteY9745" fmla="*/ 4465002 h 5756219"/>
              <a:gd name="connsiteX9746" fmla="*/ 2337132 w 6226010"/>
              <a:gd name="connsiteY9746" fmla="*/ 4467720 h 5756219"/>
              <a:gd name="connsiteX9747" fmla="*/ 2334414 w 6226010"/>
              <a:gd name="connsiteY9747" fmla="*/ 4473155 h 5756219"/>
              <a:gd name="connsiteX9748" fmla="*/ 2309955 w 6226010"/>
              <a:gd name="connsiteY9748" fmla="*/ 4489461 h 5756219"/>
              <a:gd name="connsiteX9749" fmla="*/ 2304520 w 6226010"/>
              <a:gd name="connsiteY9749" fmla="*/ 4489461 h 5756219"/>
              <a:gd name="connsiteX9750" fmla="*/ 2328979 w 6226010"/>
              <a:gd name="connsiteY9750" fmla="*/ 4456850 h 5756219"/>
              <a:gd name="connsiteX9751" fmla="*/ 2326262 w 6226010"/>
              <a:gd name="connsiteY9751" fmla="*/ 4448697 h 5756219"/>
              <a:gd name="connsiteX9752" fmla="*/ 2309955 w 6226010"/>
              <a:gd name="connsiteY9752" fmla="*/ 4465002 h 5756219"/>
              <a:gd name="connsiteX9753" fmla="*/ 2288214 w 6226010"/>
              <a:gd name="connsiteY9753" fmla="*/ 4489461 h 5756219"/>
              <a:gd name="connsiteX9754" fmla="*/ 2288214 w 6226010"/>
              <a:gd name="connsiteY9754" fmla="*/ 4500331 h 5756219"/>
              <a:gd name="connsiteX9755" fmla="*/ 2282779 w 6226010"/>
              <a:gd name="connsiteY9755" fmla="*/ 4511201 h 5756219"/>
              <a:gd name="connsiteX9756" fmla="*/ 2255603 w 6226010"/>
              <a:gd name="connsiteY9756" fmla="*/ 4513919 h 5756219"/>
              <a:gd name="connsiteX9757" fmla="*/ 2244733 w 6226010"/>
              <a:gd name="connsiteY9757" fmla="*/ 4519354 h 5756219"/>
              <a:gd name="connsiteX9758" fmla="*/ 2231145 w 6226010"/>
              <a:gd name="connsiteY9758" fmla="*/ 4519354 h 5756219"/>
              <a:gd name="connsiteX9759" fmla="*/ 2203969 w 6226010"/>
              <a:gd name="connsiteY9759" fmla="*/ 4519354 h 5756219"/>
              <a:gd name="connsiteX9760" fmla="*/ 2201251 w 6226010"/>
              <a:gd name="connsiteY9760" fmla="*/ 4516637 h 5756219"/>
              <a:gd name="connsiteX9761" fmla="*/ 2187663 w 6226010"/>
              <a:gd name="connsiteY9761" fmla="*/ 4513919 h 5756219"/>
              <a:gd name="connsiteX9762" fmla="*/ 2201251 w 6226010"/>
              <a:gd name="connsiteY9762" fmla="*/ 4481308 h 5756219"/>
              <a:gd name="connsiteX9763" fmla="*/ 2206686 w 6226010"/>
              <a:gd name="connsiteY9763" fmla="*/ 4456850 h 5756219"/>
              <a:gd name="connsiteX9764" fmla="*/ 2201251 w 6226010"/>
              <a:gd name="connsiteY9764" fmla="*/ 4437826 h 5756219"/>
              <a:gd name="connsiteX9765" fmla="*/ 2193098 w 6226010"/>
              <a:gd name="connsiteY9765" fmla="*/ 4443262 h 5756219"/>
              <a:gd name="connsiteX9766" fmla="*/ 2176793 w 6226010"/>
              <a:gd name="connsiteY9766" fmla="*/ 4508484 h 5756219"/>
              <a:gd name="connsiteX9767" fmla="*/ 2176793 w 6226010"/>
              <a:gd name="connsiteY9767" fmla="*/ 4513919 h 5756219"/>
              <a:gd name="connsiteX9768" fmla="*/ 2165922 w 6226010"/>
              <a:gd name="connsiteY9768" fmla="*/ 4522072 h 5756219"/>
              <a:gd name="connsiteX9769" fmla="*/ 2163205 w 6226010"/>
              <a:gd name="connsiteY9769" fmla="*/ 4541095 h 5756219"/>
              <a:gd name="connsiteX9770" fmla="*/ 2157770 w 6226010"/>
              <a:gd name="connsiteY9770" fmla="*/ 4549248 h 5756219"/>
              <a:gd name="connsiteX9771" fmla="*/ 2157770 w 6226010"/>
              <a:gd name="connsiteY9771" fmla="*/ 4557400 h 5756219"/>
              <a:gd name="connsiteX9772" fmla="*/ 2155052 w 6226010"/>
              <a:gd name="connsiteY9772" fmla="*/ 4557400 h 5756219"/>
              <a:gd name="connsiteX9773" fmla="*/ 2155052 w 6226010"/>
              <a:gd name="connsiteY9773" fmla="*/ 4573706 h 5756219"/>
              <a:gd name="connsiteX9774" fmla="*/ 2152334 w 6226010"/>
              <a:gd name="connsiteY9774" fmla="*/ 4576424 h 5756219"/>
              <a:gd name="connsiteX9775" fmla="*/ 2152334 w 6226010"/>
              <a:gd name="connsiteY9775" fmla="*/ 4584576 h 5756219"/>
              <a:gd name="connsiteX9776" fmla="*/ 2138747 w 6226010"/>
              <a:gd name="connsiteY9776" fmla="*/ 4606317 h 5756219"/>
              <a:gd name="connsiteX9777" fmla="*/ 2108853 w 6226010"/>
              <a:gd name="connsiteY9777" fmla="*/ 4570988 h 5756219"/>
              <a:gd name="connsiteX9778" fmla="*/ 2081677 w 6226010"/>
              <a:gd name="connsiteY9778" fmla="*/ 4590012 h 5756219"/>
              <a:gd name="connsiteX9779" fmla="*/ 2024608 w 6226010"/>
              <a:gd name="connsiteY9779" fmla="*/ 4617187 h 5756219"/>
              <a:gd name="connsiteX9780" fmla="*/ 1951233 w 6226010"/>
              <a:gd name="connsiteY9780" fmla="*/ 4663386 h 5756219"/>
              <a:gd name="connsiteX9781" fmla="*/ 1934927 w 6226010"/>
              <a:gd name="connsiteY9781" fmla="*/ 4660669 h 5756219"/>
              <a:gd name="connsiteX9782" fmla="*/ 1921339 w 6226010"/>
              <a:gd name="connsiteY9782" fmla="*/ 4600882 h 5756219"/>
              <a:gd name="connsiteX9783" fmla="*/ 1924057 w 6226010"/>
              <a:gd name="connsiteY9783" fmla="*/ 4576424 h 5756219"/>
              <a:gd name="connsiteX9784" fmla="*/ 1897901 w 6226010"/>
              <a:gd name="connsiteY9784" fmla="*/ 4583897 h 5756219"/>
              <a:gd name="connsiteX9785" fmla="*/ 1869705 w 6226010"/>
              <a:gd name="connsiteY9785" fmla="*/ 4587295 h 5756219"/>
              <a:gd name="connsiteX9786" fmla="*/ 1869705 w 6226010"/>
              <a:gd name="connsiteY9786" fmla="*/ 4579142 h 5756219"/>
              <a:gd name="connsiteX9787" fmla="*/ 1869705 w 6226010"/>
              <a:gd name="connsiteY9787" fmla="*/ 4546531 h 5756219"/>
              <a:gd name="connsiteX9788" fmla="*/ 1913187 w 6226010"/>
              <a:gd name="connsiteY9788" fmla="*/ 4527508 h 5756219"/>
              <a:gd name="connsiteX9789" fmla="*/ 1916190 w 6226010"/>
              <a:gd name="connsiteY9789" fmla="*/ 4527508 h 5756219"/>
              <a:gd name="connsiteX9790" fmla="*/ 1915904 w 6226010"/>
              <a:gd name="connsiteY9790" fmla="*/ 4522072 h 5756219"/>
              <a:gd name="connsiteX9791" fmla="*/ 1932209 w 6226010"/>
              <a:gd name="connsiteY9791" fmla="*/ 4513919 h 5756219"/>
              <a:gd name="connsiteX9792" fmla="*/ 1953950 w 6226010"/>
              <a:gd name="connsiteY9792" fmla="*/ 4511201 h 5756219"/>
              <a:gd name="connsiteX9793" fmla="*/ 1956668 w 6226010"/>
              <a:gd name="connsiteY9793" fmla="*/ 4505766 h 5756219"/>
              <a:gd name="connsiteX9794" fmla="*/ 1970256 w 6226010"/>
              <a:gd name="connsiteY9794" fmla="*/ 4503049 h 5756219"/>
              <a:gd name="connsiteX9795" fmla="*/ 1972973 w 6226010"/>
              <a:gd name="connsiteY9795" fmla="*/ 4497614 h 5756219"/>
              <a:gd name="connsiteX9796" fmla="*/ 1983844 w 6226010"/>
              <a:gd name="connsiteY9796" fmla="*/ 4494896 h 5756219"/>
              <a:gd name="connsiteX9797" fmla="*/ 1989279 w 6226010"/>
              <a:gd name="connsiteY9797" fmla="*/ 4489461 h 5756219"/>
              <a:gd name="connsiteX9798" fmla="*/ 1997432 w 6226010"/>
              <a:gd name="connsiteY9798" fmla="*/ 4489461 h 5756219"/>
              <a:gd name="connsiteX9799" fmla="*/ 1997432 w 6226010"/>
              <a:gd name="connsiteY9799" fmla="*/ 4484026 h 5756219"/>
              <a:gd name="connsiteX9800" fmla="*/ 2002867 w 6226010"/>
              <a:gd name="connsiteY9800" fmla="*/ 4484026 h 5756219"/>
              <a:gd name="connsiteX9801" fmla="*/ 2005584 w 6226010"/>
              <a:gd name="connsiteY9801" fmla="*/ 4475873 h 5756219"/>
              <a:gd name="connsiteX9802" fmla="*/ 2008303 w 6226010"/>
              <a:gd name="connsiteY9802" fmla="*/ 4475873 h 5756219"/>
              <a:gd name="connsiteX9803" fmla="*/ 2013738 w 6226010"/>
              <a:gd name="connsiteY9803" fmla="*/ 4470438 h 5756219"/>
              <a:gd name="connsiteX9804" fmla="*/ 2016455 w 6226010"/>
              <a:gd name="connsiteY9804" fmla="*/ 4465002 h 5756219"/>
              <a:gd name="connsiteX9805" fmla="*/ 2016455 w 6226010"/>
              <a:gd name="connsiteY9805" fmla="*/ 4462285 h 5756219"/>
              <a:gd name="connsiteX9806" fmla="*/ 2011020 w 6226010"/>
              <a:gd name="connsiteY9806" fmla="*/ 4454132 h 5756219"/>
              <a:gd name="connsiteX9807" fmla="*/ 2019173 w 6226010"/>
              <a:gd name="connsiteY9807" fmla="*/ 4440544 h 5756219"/>
              <a:gd name="connsiteX9808" fmla="*/ 2024608 w 6226010"/>
              <a:gd name="connsiteY9808" fmla="*/ 4440544 h 5756219"/>
              <a:gd name="connsiteX9809" fmla="*/ 2043631 w 6226010"/>
              <a:gd name="connsiteY9809" fmla="*/ 4416086 h 5756219"/>
              <a:gd name="connsiteX9810" fmla="*/ 2049066 w 6226010"/>
              <a:gd name="connsiteY9810" fmla="*/ 4388910 h 5756219"/>
              <a:gd name="connsiteX9811" fmla="*/ 2046349 w 6226010"/>
              <a:gd name="connsiteY9811" fmla="*/ 4378039 h 5756219"/>
              <a:gd name="connsiteX9812" fmla="*/ 2035478 w 6226010"/>
              <a:gd name="connsiteY9812" fmla="*/ 4383474 h 5756219"/>
              <a:gd name="connsiteX9813" fmla="*/ 2032761 w 6226010"/>
              <a:gd name="connsiteY9813" fmla="*/ 4405215 h 5756219"/>
              <a:gd name="connsiteX9814" fmla="*/ 2000150 w 6226010"/>
              <a:gd name="connsiteY9814" fmla="*/ 4435109 h 5756219"/>
              <a:gd name="connsiteX9815" fmla="*/ 1994715 w 6226010"/>
              <a:gd name="connsiteY9815" fmla="*/ 4429674 h 5756219"/>
              <a:gd name="connsiteX9816" fmla="*/ 2000150 w 6226010"/>
              <a:gd name="connsiteY9816" fmla="*/ 4367169 h 5756219"/>
              <a:gd name="connsiteX9817" fmla="*/ 2011020 w 6226010"/>
              <a:gd name="connsiteY9817" fmla="*/ 4367169 h 5756219"/>
              <a:gd name="connsiteX9818" fmla="*/ 2040914 w 6226010"/>
              <a:gd name="connsiteY9818" fmla="*/ 4350863 h 5756219"/>
              <a:gd name="connsiteX9819" fmla="*/ 2046349 w 6226010"/>
              <a:gd name="connsiteY9819" fmla="*/ 4342711 h 5756219"/>
              <a:gd name="connsiteX9820" fmla="*/ 2046349 w 6226010"/>
              <a:gd name="connsiteY9820" fmla="*/ 4334558 h 5756219"/>
              <a:gd name="connsiteX9821" fmla="*/ 2016455 w 6226010"/>
              <a:gd name="connsiteY9821" fmla="*/ 4345428 h 5756219"/>
              <a:gd name="connsiteX9822" fmla="*/ 2005585 w 6226010"/>
              <a:gd name="connsiteY9822" fmla="*/ 4342711 h 5756219"/>
              <a:gd name="connsiteX9823" fmla="*/ 2008303 w 6226010"/>
              <a:gd name="connsiteY9823" fmla="*/ 4334558 h 5756219"/>
              <a:gd name="connsiteX9824" fmla="*/ 2008303 w 6226010"/>
              <a:gd name="connsiteY9824" fmla="*/ 4320970 h 5756219"/>
              <a:gd name="connsiteX9825" fmla="*/ 1989279 w 6226010"/>
              <a:gd name="connsiteY9825" fmla="*/ 4364451 h 5756219"/>
              <a:gd name="connsiteX9826" fmla="*/ 1978409 w 6226010"/>
              <a:gd name="connsiteY9826" fmla="*/ 4405215 h 5756219"/>
              <a:gd name="connsiteX9827" fmla="*/ 1981127 w 6226010"/>
              <a:gd name="connsiteY9827" fmla="*/ 4426956 h 5756219"/>
              <a:gd name="connsiteX9828" fmla="*/ 1981127 w 6226010"/>
              <a:gd name="connsiteY9828" fmla="*/ 4432391 h 5756219"/>
              <a:gd name="connsiteX9829" fmla="*/ 1997432 w 6226010"/>
              <a:gd name="connsiteY9829" fmla="*/ 4465002 h 5756219"/>
              <a:gd name="connsiteX9830" fmla="*/ 1981127 w 6226010"/>
              <a:gd name="connsiteY9830" fmla="*/ 4486743 h 5756219"/>
              <a:gd name="connsiteX9831" fmla="*/ 1962103 w 6226010"/>
              <a:gd name="connsiteY9831" fmla="*/ 4486743 h 5756219"/>
              <a:gd name="connsiteX9832" fmla="*/ 1962103 w 6226010"/>
              <a:gd name="connsiteY9832" fmla="*/ 4432391 h 5756219"/>
              <a:gd name="connsiteX9833" fmla="*/ 1959386 w 6226010"/>
              <a:gd name="connsiteY9833" fmla="*/ 4418803 h 5756219"/>
              <a:gd name="connsiteX9834" fmla="*/ 1967539 w 6226010"/>
              <a:gd name="connsiteY9834" fmla="*/ 4312817 h 5756219"/>
              <a:gd name="connsiteX9835" fmla="*/ 2002867 w 6226010"/>
              <a:gd name="connsiteY9835" fmla="*/ 4285641 h 5756219"/>
              <a:gd name="connsiteX9836" fmla="*/ 2011020 w 6226010"/>
              <a:gd name="connsiteY9836" fmla="*/ 4274771 h 5756219"/>
              <a:gd name="connsiteX9837" fmla="*/ 2011020 w 6226010"/>
              <a:gd name="connsiteY9837" fmla="*/ 4277488 h 5756219"/>
              <a:gd name="connsiteX9838" fmla="*/ 2027326 w 6226010"/>
              <a:gd name="connsiteY9838" fmla="*/ 4277488 h 5756219"/>
              <a:gd name="connsiteX9839" fmla="*/ 2078960 w 6226010"/>
              <a:gd name="connsiteY9839" fmla="*/ 4280206 h 5756219"/>
              <a:gd name="connsiteX9840" fmla="*/ 2084395 w 6226010"/>
              <a:gd name="connsiteY9840" fmla="*/ 4282924 h 5756219"/>
              <a:gd name="connsiteX9841" fmla="*/ 2076242 w 6226010"/>
              <a:gd name="connsiteY9841" fmla="*/ 4310099 h 5756219"/>
              <a:gd name="connsiteX9842" fmla="*/ 2076242 w 6226010"/>
              <a:gd name="connsiteY9842" fmla="*/ 4342711 h 5756219"/>
              <a:gd name="connsiteX9843" fmla="*/ 2073525 w 6226010"/>
              <a:gd name="connsiteY9843" fmla="*/ 4364451 h 5756219"/>
              <a:gd name="connsiteX9844" fmla="*/ 2084395 w 6226010"/>
              <a:gd name="connsiteY9844" fmla="*/ 4380757 h 5756219"/>
              <a:gd name="connsiteX9845" fmla="*/ 2089830 w 6226010"/>
              <a:gd name="connsiteY9845" fmla="*/ 4397062 h 5756219"/>
              <a:gd name="connsiteX9846" fmla="*/ 2062654 w 6226010"/>
              <a:gd name="connsiteY9846" fmla="*/ 4429674 h 5756219"/>
              <a:gd name="connsiteX9847" fmla="*/ 2050765 w 6226010"/>
              <a:gd name="connsiteY9847" fmla="*/ 4443602 h 5756219"/>
              <a:gd name="connsiteX9848" fmla="*/ 2048348 w 6226010"/>
              <a:gd name="connsiteY9848" fmla="*/ 4447518 h 5756219"/>
              <a:gd name="connsiteX9849" fmla="*/ 2049066 w 6226010"/>
              <a:gd name="connsiteY9849" fmla="*/ 4447338 h 5756219"/>
              <a:gd name="connsiteX9850" fmla="*/ 2054501 w 6226010"/>
              <a:gd name="connsiteY9850" fmla="*/ 4445979 h 5756219"/>
              <a:gd name="connsiteX9851" fmla="*/ 2065372 w 6226010"/>
              <a:gd name="connsiteY9851" fmla="*/ 4432391 h 5756219"/>
              <a:gd name="connsiteX9852" fmla="*/ 2081677 w 6226010"/>
              <a:gd name="connsiteY9852" fmla="*/ 4421521 h 5756219"/>
              <a:gd name="connsiteX9853" fmla="*/ 2114288 w 6226010"/>
              <a:gd name="connsiteY9853" fmla="*/ 4380757 h 5756219"/>
              <a:gd name="connsiteX9854" fmla="*/ 2121422 w 6226010"/>
              <a:gd name="connsiteY9854" fmla="*/ 4364791 h 5756219"/>
              <a:gd name="connsiteX9855" fmla="*/ 2130422 w 6226010"/>
              <a:gd name="connsiteY9855" fmla="*/ 4351125 h 5756219"/>
              <a:gd name="connsiteX9856" fmla="*/ 2136029 w 6226010"/>
              <a:gd name="connsiteY9856" fmla="*/ 4341012 h 5756219"/>
              <a:gd name="connsiteX9857" fmla="*/ 2163205 w 6226010"/>
              <a:gd name="connsiteY9857" fmla="*/ 4304664 h 5756219"/>
              <a:gd name="connsiteX9858" fmla="*/ 2163205 w 6226010"/>
              <a:gd name="connsiteY9858" fmla="*/ 4296511 h 5756219"/>
              <a:gd name="connsiteX9859" fmla="*/ 2155052 w 6226010"/>
              <a:gd name="connsiteY9859" fmla="*/ 4296511 h 5756219"/>
              <a:gd name="connsiteX9860" fmla="*/ 2106135 w 6226010"/>
              <a:gd name="connsiteY9860" fmla="*/ 4364451 h 5756219"/>
              <a:gd name="connsiteX9861" fmla="*/ 2095265 w 6226010"/>
              <a:gd name="connsiteY9861" fmla="*/ 4361733 h 5756219"/>
              <a:gd name="connsiteX9862" fmla="*/ 2100700 w 6226010"/>
              <a:gd name="connsiteY9862" fmla="*/ 4304664 h 5756219"/>
              <a:gd name="connsiteX9863" fmla="*/ 2106135 w 6226010"/>
              <a:gd name="connsiteY9863" fmla="*/ 4299229 h 5756219"/>
              <a:gd name="connsiteX9864" fmla="*/ 2111570 w 6226010"/>
              <a:gd name="connsiteY9864" fmla="*/ 4277488 h 5756219"/>
              <a:gd name="connsiteX9865" fmla="*/ 2138746 w 6226010"/>
              <a:gd name="connsiteY9865" fmla="*/ 4277488 h 5756219"/>
              <a:gd name="connsiteX9866" fmla="*/ 2144182 w 6226010"/>
              <a:gd name="connsiteY9866" fmla="*/ 4272053 h 5756219"/>
              <a:gd name="connsiteX9867" fmla="*/ 2168640 w 6226010"/>
              <a:gd name="connsiteY9867" fmla="*/ 4269335 h 5756219"/>
              <a:gd name="connsiteX9868" fmla="*/ 2174075 w 6226010"/>
              <a:gd name="connsiteY9868" fmla="*/ 4263900 h 5756219"/>
              <a:gd name="connsiteX9869" fmla="*/ 2203969 w 6226010"/>
              <a:gd name="connsiteY9869" fmla="*/ 4263900 h 5756219"/>
              <a:gd name="connsiteX9870" fmla="*/ 2233862 w 6226010"/>
              <a:gd name="connsiteY9870" fmla="*/ 4253030 h 5756219"/>
              <a:gd name="connsiteX9871" fmla="*/ 2239297 w 6226010"/>
              <a:gd name="connsiteY9871" fmla="*/ 4253030 h 5756219"/>
              <a:gd name="connsiteX9872" fmla="*/ 2234176 w 6226010"/>
              <a:gd name="connsiteY9872" fmla="*/ 4266349 h 5756219"/>
              <a:gd name="connsiteX9873" fmla="*/ 2246431 w 6226010"/>
              <a:gd name="connsiteY9873" fmla="*/ 4265259 h 5756219"/>
              <a:gd name="connsiteX9874" fmla="*/ 2255603 w 6226010"/>
              <a:gd name="connsiteY9874" fmla="*/ 4272053 h 5756219"/>
              <a:gd name="connsiteX9875" fmla="*/ 2299085 w 6226010"/>
              <a:gd name="connsiteY9875" fmla="*/ 4272053 h 5756219"/>
              <a:gd name="connsiteX9876" fmla="*/ 2320826 w 6226010"/>
              <a:gd name="connsiteY9876" fmla="*/ 4280206 h 5756219"/>
              <a:gd name="connsiteX9877" fmla="*/ 2334414 w 6226010"/>
              <a:gd name="connsiteY9877" fmla="*/ 4272053 h 5756219"/>
              <a:gd name="connsiteX9878" fmla="*/ 2348002 w 6226010"/>
              <a:gd name="connsiteY9878" fmla="*/ 4272053 h 5756219"/>
              <a:gd name="connsiteX9879" fmla="*/ 2358873 w 6226010"/>
              <a:gd name="connsiteY9879" fmla="*/ 4263900 h 5756219"/>
              <a:gd name="connsiteX9880" fmla="*/ 2388766 w 6226010"/>
              <a:gd name="connsiteY9880" fmla="*/ 4263900 h 5756219"/>
              <a:gd name="connsiteX9881" fmla="*/ 2402354 w 6226010"/>
              <a:gd name="connsiteY9881" fmla="*/ 4266618 h 5756219"/>
              <a:gd name="connsiteX9882" fmla="*/ 2407789 w 6226010"/>
              <a:gd name="connsiteY9882" fmla="*/ 4274771 h 5756219"/>
              <a:gd name="connsiteX9883" fmla="*/ 2415942 w 6226010"/>
              <a:gd name="connsiteY9883" fmla="*/ 4274771 h 5756219"/>
              <a:gd name="connsiteX9884" fmla="*/ 2418660 w 6226010"/>
              <a:gd name="connsiteY9884" fmla="*/ 4280206 h 5756219"/>
              <a:gd name="connsiteX9885" fmla="*/ 2462141 w 6226010"/>
              <a:gd name="connsiteY9885" fmla="*/ 4280206 h 5756219"/>
              <a:gd name="connsiteX9886" fmla="*/ 2494753 w 6226010"/>
              <a:gd name="connsiteY9886" fmla="*/ 4280206 h 5756219"/>
              <a:gd name="connsiteX9887" fmla="*/ 2500188 w 6226010"/>
              <a:gd name="connsiteY9887" fmla="*/ 4266618 h 5756219"/>
              <a:gd name="connsiteX9888" fmla="*/ 2516493 w 6226010"/>
              <a:gd name="connsiteY9888" fmla="*/ 4247595 h 5756219"/>
              <a:gd name="connsiteX9889" fmla="*/ 2551822 w 6226010"/>
              <a:gd name="connsiteY9889" fmla="*/ 4250312 h 5756219"/>
              <a:gd name="connsiteX9890" fmla="*/ 2557257 w 6226010"/>
              <a:gd name="connsiteY9890" fmla="*/ 4255747 h 5756219"/>
              <a:gd name="connsiteX9891" fmla="*/ 2565037 w 6226010"/>
              <a:gd name="connsiteY9891" fmla="*/ 4257807 h 5756219"/>
              <a:gd name="connsiteX9892" fmla="*/ 2551822 w 6226010"/>
              <a:gd name="connsiteY9892" fmla="*/ 4266618 h 5756219"/>
              <a:gd name="connsiteX9893" fmla="*/ 2551822 w 6226010"/>
              <a:gd name="connsiteY9893" fmla="*/ 4280206 h 5756219"/>
              <a:gd name="connsiteX9894" fmla="*/ 2559975 w 6226010"/>
              <a:gd name="connsiteY9894" fmla="*/ 4320970 h 5756219"/>
              <a:gd name="connsiteX9895" fmla="*/ 2573563 w 6226010"/>
              <a:gd name="connsiteY9895" fmla="*/ 4320970 h 5756219"/>
              <a:gd name="connsiteX9896" fmla="*/ 2565410 w 6226010"/>
              <a:gd name="connsiteY9896" fmla="*/ 4337275 h 5756219"/>
              <a:gd name="connsiteX9897" fmla="*/ 2557257 w 6226010"/>
              <a:gd name="connsiteY9897" fmla="*/ 4339993 h 5756219"/>
              <a:gd name="connsiteX9898" fmla="*/ 2557257 w 6226010"/>
              <a:gd name="connsiteY9898" fmla="*/ 4345428 h 5756219"/>
              <a:gd name="connsiteX9899" fmla="*/ 2554540 w 6226010"/>
              <a:gd name="connsiteY9899" fmla="*/ 4348146 h 5756219"/>
              <a:gd name="connsiteX9900" fmla="*/ 2565410 w 6226010"/>
              <a:gd name="connsiteY9900" fmla="*/ 4359016 h 5756219"/>
              <a:gd name="connsiteX9901" fmla="*/ 2565410 w 6226010"/>
              <a:gd name="connsiteY9901" fmla="*/ 4337275 h 5756219"/>
              <a:gd name="connsiteX9902" fmla="*/ 2581715 w 6226010"/>
              <a:gd name="connsiteY9902" fmla="*/ 4345428 h 5756219"/>
              <a:gd name="connsiteX9903" fmla="*/ 2573563 w 6226010"/>
              <a:gd name="connsiteY9903" fmla="*/ 4323687 h 5756219"/>
              <a:gd name="connsiteX9904" fmla="*/ 2581715 w 6226010"/>
              <a:gd name="connsiteY9904" fmla="*/ 4307382 h 5756219"/>
              <a:gd name="connsiteX9905" fmla="*/ 2606174 w 6226010"/>
              <a:gd name="connsiteY9905" fmla="*/ 4304664 h 5756219"/>
              <a:gd name="connsiteX9906" fmla="*/ 2589868 w 6226010"/>
              <a:gd name="connsiteY9906" fmla="*/ 4291076 h 5756219"/>
              <a:gd name="connsiteX9907" fmla="*/ 2581715 w 6226010"/>
              <a:gd name="connsiteY9907" fmla="*/ 4307382 h 5756219"/>
              <a:gd name="connsiteX9908" fmla="*/ 2557257 w 6226010"/>
              <a:gd name="connsiteY9908" fmla="*/ 4291076 h 5756219"/>
              <a:gd name="connsiteX9909" fmla="*/ 2573563 w 6226010"/>
              <a:gd name="connsiteY9909" fmla="*/ 4269335 h 5756219"/>
              <a:gd name="connsiteX9910" fmla="*/ 2611609 w 6226010"/>
              <a:gd name="connsiteY9910" fmla="*/ 4282923 h 5756219"/>
              <a:gd name="connsiteX9911" fmla="*/ 2625197 w 6226010"/>
              <a:gd name="connsiteY9911" fmla="*/ 4272053 h 5756219"/>
              <a:gd name="connsiteX9912" fmla="*/ 2608891 w 6226010"/>
              <a:gd name="connsiteY9912" fmla="*/ 4253030 h 5756219"/>
              <a:gd name="connsiteX9913" fmla="*/ 2587490 w 6226010"/>
              <a:gd name="connsiteY9913" fmla="*/ 4253370 h 5756219"/>
              <a:gd name="connsiteX9914" fmla="*/ 2584433 w 6226010"/>
              <a:gd name="connsiteY9914" fmla="*/ 4253745 h 5756219"/>
              <a:gd name="connsiteX9915" fmla="*/ 2584433 w 6226010"/>
              <a:gd name="connsiteY9915" fmla="*/ 4250312 h 5756219"/>
              <a:gd name="connsiteX9916" fmla="*/ 2532799 w 6226010"/>
              <a:gd name="connsiteY9916" fmla="*/ 4234007 h 5756219"/>
              <a:gd name="connsiteX9917" fmla="*/ 2530081 w 6226010"/>
              <a:gd name="connsiteY9917" fmla="*/ 4234007 h 5756219"/>
              <a:gd name="connsiteX9918" fmla="*/ 2573563 w 6226010"/>
              <a:gd name="connsiteY9918" fmla="*/ 4209548 h 5756219"/>
              <a:gd name="connsiteX9919" fmla="*/ 2576280 w 6226010"/>
              <a:gd name="connsiteY9919" fmla="*/ 4204113 h 5756219"/>
              <a:gd name="connsiteX9920" fmla="*/ 2576280 w 6226010"/>
              <a:gd name="connsiteY9920" fmla="*/ 4195961 h 5756219"/>
              <a:gd name="connsiteX9921" fmla="*/ 2565410 w 6226010"/>
              <a:gd name="connsiteY9921" fmla="*/ 4199018 h 5756219"/>
              <a:gd name="connsiteX9922" fmla="*/ 2563413 w 6226010"/>
              <a:gd name="connsiteY9922" fmla="*/ 4199955 h 5756219"/>
              <a:gd name="connsiteX9923" fmla="*/ 2562691 w 6226010"/>
              <a:gd name="connsiteY9923" fmla="*/ 4201397 h 5756219"/>
              <a:gd name="connsiteX9924" fmla="*/ 2561155 w 6226010"/>
              <a:gd name="connsiteY9924" fmla="*/ 4201013 h 5756219"/>
              <a:gd name="connsiteX9925" fmla="*/ 2554540 w 6226010"/>
              <a:gd name="connsiteY9925" fmla="*/ 4204113 h 5756219"/>
              <a:gd name="connsiteX9926" fmla="*/ 2554540 w 6226010"/>
              <a:gd name="connsiteY9926" fmla="*/ 4209548 h 5756219"/>
              <a:gd name="connsiteX9927" fmla="*/ 2543669 w 6226010"/>
              <a:gd name="connsiteY9927" fmla="*/ 4212266 h 5756219"/>
              <a:gd name="connsiteX9928" fmla="*/ 2538234 w 6226010"/>
              <a:gd name="connsiteY9928" fmla="*/ 4220419 h 5756219"/>
              <a:gd name="connsiteX9929" fmla="*/ 2532799 w 6226010"/>
              <a:gd name="connsiteY9929" fmla="*/ 4220419 h 5756219"/>
              <a:gd name="connsiteX9930" fmla="*/ 2532799 w 6226010"/>
              <a:gd name="connsiteY9930" fmla="*/ 4225854 h 5756219"/>
              <a:gd name="connsiteX9931" fmla="*/ 2524646 w 6226010"/>
              <a:gd name="connsiteY9931" fmla="*/ 4228572 h 5756219"/>
              <a:gd name="connsiteX9932" fmla="*/ 2521928 w 6226010"/>
              <a:gd name="connsiteY9932" fmla="*/ 4234007 h 5756219"/>
              <a:gd name="connsiteX9933" fmla="*/ 2511058 w 6226010"/>
              <a:gd name="connsiteY9933" fmla="*/ 4236724 h 5756219"/>
              <a:gd name="connsiteX9934" fmla="*/ 2511058 w 6226010"/>
              <a:gd name="connsiteY9934" fmla="*/ 4242160 h 5756219"/>
              <a:gd name="connsiteX9935" fmla="*/ 2489317 w 6226010"/>
              <a:gd name="connsiteY9935" fmla="*/ 4266618 h 5756219"/>
              <a:gd name="connsiteX9936" fmla="*/ 2473012 w 6226010"/>
              <a:gd name="connsiteY9936" fmla="*/ 4272053 h 5756219"/>
              <a:gd name="connsiteX9937" fmla="*/ 2467577 w 6226010"/>
              <a:gd name="connsiteY9937" fmla="*/ 4269335 h 5756219"/>
              <a:gd name="connsiteX9938" fmla="*/ 2459424 w 6226010"/>
              <a:gd name="connsiteY9938" fmla="*/ 4269335 h 5756219"/>
              <a:gd name="connsiteX9939" fmla="*/ 2432248 w 6226010"/>
              <a:gd name="connsiteY9939" fmla="*/ 4261183 h 5756219"/>
              <a:gd name="connsiteX9940" fmla="*/ 2432248 w 6226010"/>
              <a:gd name="connsiteY9940" fmla="*/ 4255747 h 5756219"/>
              <a:gd name="connsiteX9941" fmla="*/ 2458745 w 6226010"/>
              <a:gd name="connsiteY9941" fmla="*/ 4248274 h 5756219"/>
              <a:gd name="connsiteX9942" fmla="*/ 2477263 w 6226010"/>
              <a:gd name="connsiteY9942" fmla="*/ 4238734 h 5756219"/>
              <a:gd name="connsiteX9943" fmla="*/ 2473012 w 6226010"/>
              <a:gd name="connsiteY9943" fmla="*/ 4239443 h 5756219"/>
              <a:gd name="connsiteX9944" fmla="*/ 2464859 w 6226010"/>
              <a:gd name="connsiteY9944" fmla="*/ 4244878 h 5756219"/>
              <a:gd name="connsiteX9945" fmla="*/ 2445836 w 6226010"/>
              <a:gd name="connsiteY9945" fmla="*/ 4239443 h 5756219"/>
              <a:gd name="connsiteX9946" fmla="*/ 2415943 w 6226010"/>
              <a:gd name="connsiteY9946" fmla="*/ 4239443 h 5756219"/>
              <a:gd name="connsiteX9947" fmla="*/ 2443119 w 6226010"/>
              <a:gd name="connsiteY9947" fmla="*/ 4214984 h 5756219"/>
              <a:gd name="connsiteX9948" fmla="*/ 2445836 w 6226010"/>
              <a:gd name="connsiteY9948" fmla="*/ 4209549 h 5756219"/>
              <a:gd name="connsiteX9949" fmla="*/ 2453989 w 6226010"/>
              <a:gd name="connsiteY9949" fmla="*/ 4206831 h 5756219"/>
              <a:gd name="connsiteX9950" fmla="*/ 2470295 w 6226010"/>
              <a:gd name="connsiteY9950" fmla="*/ 4198679 h 5756219"/>
              <a:gd name="connsiteX9951" fmla="*/ 2475730 w 6226010"/>
              <a:gd name="connsiteY9951" fmla="*/ 4206831 h 5756219"/>
              <a:gd name="connsiteX9952" fmla="*/ 2492035 w 6226010"/>
              <a:gd name="connsiteY9952" fmla="*/ 4212267 h 5756219"/>
              <a:gd name="connsiteX9953" fmla="*/ 2492035 w 6226010"/>
              <a:gd name="connsiteY9953" fmla="*/ 4214984 h 5756219"/>
              <a:gd name="connsiteX9954" fmla="*/ 2502906 w 6226010"/>
              <a:gd name="connsiteY9954" fmla="*/ 4217702 h 5756219"/>
              <a:gd name="connsiteX9955" fmla="*/ 2502906 w 6226010"/>
              <a:gd name="connsiteY9955" fmla="*/ 4223136 h 5756219"/>
              <a:gd name="connsiteX9956" fmla="*/ 2505623 w 6226010"/>
              <a:gd name="connsiteY9956" fmla="*/ 4223136 h 5756219"/>
              <a:gd name="connsiteX9957" fmla="*/ 2508341 w 6226010"/>
              <a:gd name="connsiteY9957" fmla="*/ 4217701 h 5756219"/>
              <a:gd name="connsiteX9958" fmla="*/ 2516493 w 6226010"/>
              <a:gd name="connsiteY9958" fmla="*/ 4214984 h 5756219"/>
              <a:gd name="connsiteX9959" fmla="*/ 2516493 w 6226010"/>
              <a:gd name="connsiteY9959" fmla="*/ 4213044 h 5756219"/>
              <a:gd name="connsiteX9960" fmla="*/ 2505622 w 6226010"/>
              <a:gd name="connsiteY9960" fmla="*/ 4206832 h 5756219"/>
              <a:gd name="connsiteX9961" fmla="*/ 2505622 w 6226010"/>
              <a:gd name="connsiteY9961" fmla="*/ 4204114 h 5756219"/>
              <a:gd name="connsiteX9962" fmla="*/ 2492034 w 6226010"/>
              <a:gd name="connsiteY9962" fmla="*/ 4201397 h 5756219"/>
              <a:gd name="connsiteX9963" fmla="*/ 2492034 w 6226010"/>
              <a:gd name="connsiteY9963" fmla="*/ 4195962 h 5756219"/>
              <a:gd name="connsiteX9964" fmla="*/ 2483881 w 6226010"/>
              <a:gd name="connsiteY9964" fmla="*/ 4193244 h 5756219"/>
              <a:gd name="connsiteX9965" fmla="*/ 2481163 w 6226010"/>
              <a:gd name="connsiteY9965" fmla="*/ 4187809 h 5756219"/>
              <a:gd name="connsiteX9966" fmla="*/ 2497469 w 6226010"/>
              <a:gd name="connsiteY9966" fmla="*/ 4185091 h 5756219"/>
              <a:gd name="connsiteX9967" fmla="*/ 2500186 w 6226010"/>
              <a:gd name="connsiteY9967" fmla="*/ 4182374 h 5756219"/>
              <a:gd name="connsiteX9968" fmla="*/ 2532797 w 6226010"/>
              <a:gd name="connsiteY9968" fmla="*/ 4182374 h 5756219"/>
              <a:gd name="connsiteX9969" fmla="*/ 2535515 w 6226010"/>
              <a:gd name="connsiteY9969" fmla="*/ 4182374 h 5756219"/>
              <a:gd name="connsiteX9970" fmla="*/ 2530590 w 6226010"/>
              <a:gd name="connsiteY9970" fmla="*/ 4175806 h 5756219"/>
              <a:gd name="connsiteX9971" fmla="*/ 2538233 w 6226010"/>
              <a:gd name="connsiteY9971" fmla="*/ 4176939 h 5756219"/>
              <a:gd name="connsiteX9972" fmla="*/ 2540950 w 6226010"/>
              <a:gd name="connsiteY9972" fmla="*/ 4182374 h 5756219"/>
              <a:gd name="connsiteX9973" fmla="*/ 2546385 w 6226010"/>
              <a:gd name="connsiteY9973" fmla="*/ 4182374 h 5756219"/>
              <a:gd name="connsiteX9974" fmla="*/ 2554106 w 6226010"/>
              <a:gd name="connsiteY9974" fmla="*/ 4182856 h 5756219"/>
              <a:gd name="connsiteX9975" fmla="*/ 2554540 w 6226010"/>
              <a:gd name="connsiteY9975" fmla="*/ 4182373 h 5756219"/>
              <a:gd name="connsiteX9976" fmla="*/ 2554540 w 6226010"/>
              <a:gd name="connsiteY9976" fmla="*/ 4176937 h 5756219"/>
              <a:gd name="connsiteX9977" fmla="*/ 2565410 w 6226010"/>
              <a:gd name="connsiteY9977" fmla="*/ 4176937 h 5756219"/>
              <a:gd name="connsiteX9978" fmla="*/ 2570845 w 6226010"/>
              <a:gd name="connsiteY9978" fmla="*/ 4171502 h 5756219"/>
              <a:gd name="connsiteX9979" fmla="*/ 2587151 w 6226010"/>
              <a:gd name="connsiteY9979" fmla="*/ 4168785 h 5756219"/>
              <a:gd name="connsiteX9980" fmla="*/ 2589868 w 6226010"/>
              <a:gd name="connsiteY9980" fmla="*/ 4163349 h 5756219"/>
              <a:gd name="connsiteX9981" fmla="*/ 2598021 w 6226010"/>
              <a:gd name="connsiteY9981" fmla="*/ 4163349 h 5756219"/>
              <a:gd name="connsiteX9982" fmla="*/ 2617044 w 6226010"/>
              <a:gd name="connsiteY9982" fmla="*/ 4157914 h 5756219"/>
              <a:gd name="connsiteX9983" fmla="*/ 2603456 w 6226010"/>
              <a:gd name="connsiteY9983" fmla="*/ 4149762 h 5756219"/>
              <a:gd name="connsiteX9984" fmla="*/ 2595303 w 6226010"/>
              <a:gd name="connsiteY9984" fmla="*/ 4144326 h 5756219"/>
              <a:gd name="connsiteX9985" fmla="*/ 2587151 w 6226010"/>
              <a:gd name="connsiteY9985" fmla="*/ 4144326 h 5756219"/>
              <a:gd name="connsiteX9986" fmla="*/ 2578998 w 6226010"/>
              <a:gd name="connsiteY9986" fmla="*/ 4149762 h 5756219"/>
              <a:gd name="connsiteX9987" fmla="*/ 2584433 w 6226010"/>
              <a:gd name="connsiteY9987" fmla="*/ 4138891 h 5756219"/>
              <a:gd name="connsiteX9988" fmla="*/ 2576280 w 6226010"/>
              <a:gd name="connsiteY9988" fmla="*/ 4133456 h 5756219"/>
              <a:gd name="connsiteX9989" fmla="*/ 2543669 w 6226010"/>
              <a:gd name="connsiteY9989" fmla="*/ 4168785 h 5756219"/>
              <a:gd name="connsiteX9990" fmla="*/ 2531652 w 6226010"/>
              <a:gd name="connsiteY9990" fmla="*/ 4170696 h 5756219"/>
              <a:gd name="connsiteX9991" fmla="*/ 2525473 w 6226010"/>
              <a:gd name="connsiteY9991" fmla="*/ 4171116 h 5756219"/>
              <a:gd name="connsiteX9992" fmla="*/ 2527362 w 6226010"/>
              <a:gd name="connsiteY9992" fmla="*/ 4171503 h 5756219"/>
              <a:gd name="connsiteX9993" fmla="*/ 2530590 w 6226010"/>
              <a:gd name="connsiteY9993" fmla="*/ 4175806 h 5756219"/>
              <a:gd name="connsiteX9994" fmla="*/ 2529061 w 6226010"/>
              <a:gd name="connsiteY9994" fmla="*/ 4175580 h 5756219"/>
              <a:gd name="connsiteX9995" fmla="*/ 2521927 w 6226010"/>
              <a:gd name="connsiteY9995" fmla="*/ 4174221 h 5756219"/>
              <a:gd name="connsiteX9996" fmla="*/ 2520542 w 6226010"/>
              <a:gd name="connsiteY9996" fmla="*/ 4171451 h 5756219"/>
              <a:gd name="connsiteX9997" fmla="*/ 2516266 w 6226010"/>
              <a:gd name="connsiteY9997" fmla="*/ 4171742 h 5756219"/>
              <a:gd name="connsiteX9998" fmla="*/ 2515473 w 6226010"/>
              <a:gd name="connsiteY9998" fmla="*/ 4171843 h 5756219"/>
              <a:gd name="connsiteX9999" fmla="*/ 2497469 w 6226010"/>
              <a:gd name="connsiteY9999" fmla="*/ 4174221 h 5756219"/>
              <a:gd name="connsiteX10000" fmla="*/ 2488297 w 6226010"/>
              <a:gd name="connsiteY10000" fmla="*/ 4173201 h 5756219"/>
              <a:gd name="connsiteX10001" fmla="*/ 2484969 w 6226010"/>
              <a:gd name="connsiteY10001" fmla="*/ 4173677 h 5756219"/>
              <a:gd name="connsiteX10002" fmla="*/ 2491675 w 6226010"/>
              <a:gd name="connsiteY10002" fmla="*/ 4170324 h 5756219"/>
              <a:gd name="connsiteX10003" fmla="*/ 2483882 w 6226010"/>
              <a:gd name="connsiteY10003" fmla="*/ 4168785 h 5756219"/>
              <a:gd name="connsiteX10004" fmla="*/ 2481165 w 6226010"/>
              <a:gd name="connsiteY10004" fmla="*/ 4163349 h 5756219"/>
              <a:gd name="connsiteX10005" fmla="*/ 2451271 w 6226010"/>
              <a:gd name="connsiteY10005" fmla="*/ 4155197 h 5756219"/>
              <a:gd name="connsiteX10006" fmla="*/ 2429530 w 6226010"/>
              <a:gd name="connsiteY10006" fmla="*/ 4160632 h 5756219"/>
              <a:gd name="connsiteX10007" fmla="*/ 2407789 w 6226010"/>
              <a:gd name="connsiteY10007" fmla="*/ 4160632 h 5756219"/>
              <a:gd name="connsiteX10008" fmla="*/ 2402354 w 6226010"/>
              <a:gd name="connsiteY10008" fmla="*/ 4166067 h 5756219"/>
              <a:gd name="connsiteX10009" fmla="*/ 2388766 w 6226010"/>
              <a:gd name="connsiteY10009" fmla="*/ 4166067 h 5756219"/>
              <a:gd name="connsiteX10010" fmla="*/ 2383331 w 6226010"/>
              <a:gd name="connsiteY10010" fmla="*/ 4174220 h 5756219"/>
              <a:gd name="connsiteX10011" fmla="*/ 2356155 w 6226010"/>
              <a:gd name="connsiteY10011" fmla="*/ 4174220 h 5756219"/>
              <a:gd name="connsiteX10012" fmla="*/ 2391484 w 6226010"/>
              <a:gd name="connsiteY10012" fmla="*/ 4108998 h 5756219"/>
              <a:gd name="connsiteX10013" fmla="*/ 2410507 w 6226010"/>
              <a:gd name="connsiteY10013" fmla="*/ 4106280 h 5756219"/>
              <a:gd name="connsiteX10014" fmla="*/ 2413225 w 6226010"/>
              <a:gd name="connsiteY10014" fmla="*/ 4100845 h 5756219"/>
              <a:gd name="connsiteX10015" fmla="*/ 2434965 w 6226010"/>
              <a:gd name="connsiteY10015" fmla="*/ 4098127 h 5756219"/>
              <a:gd name="connsiteX10016" fmla="*/ 2440401 w 6226010"/>
              <a:gd name="connsiteY10016" fmla="*/ 4095410 h 5756219"/>
              <a:gd name="connsiteX10017" fmla="*/ 2445836 w 6226010"/>
              <a:gd name="connsiteY10017" fmla="*/ 4098127 h 5756219"/>
              <a:gd name="connsiteX10018" fmla="*/ 2464859 w 6226010"/>
              <a:gd name="connsiteY10018" fmla="*/ 4092692 h 5756219"/>
              <a:gd name="connsiteX10019" fmla="*/ 2481165 w 6226010"/>
              <a:gd name="connsiteY10019" fmla="*/ 4073669 h 5756219"/>
              <a:gd name="connsiteX10020" fmla="*/ 2489317 w 6226010"/>
              <a:gd name="connsiteY10020" fmla="*/ 4065516 h 5756219"/>
              <a:gd name="connsiteX10021" fmla="*/ 2470294 w 6226010"/>
              <a:gd name="connsiteY10021" fmla="*/ 4051928 h 5756219"/>
              <a:gd name="connsiteX10022" fmla="*/ 2443118 w 6226010"/>
              <a:gd name="connsiteY10022" fmla="*/ 4076386 h 5756219"/>
              <a:gd name="connsiteX10023" fmla="*/ 2383331 w 6226010"/>
              <a:gd name="connsiteY10023" fmla="*/ 4081822 h 5756219"/>
              <a:gd name="connsiteX10024" fmla="*/ 2375178 w 6226010"/>
              <a:gd name="connsiteY10024" fmla="*/ 4079104 h 5756219"/>
              <a:gd name="connsiteX10025" fmla="*/ 2388766 w 6226010"/>
              <a:gd name="connsiteY10025" fmla="*/ 4008447 h 5756219"/>
              <a:gd name="connsiteX10026" fmla="*/ 2388766 w 6226010"/>
              <a:gd name="connsiteY10026" fmla="*/ 3989423 h 5756219"/>
              <a:gd name="connsiteX10027" fmla="*/ 2372461 w 6226010"/>
              <a:gd name="connsiteY10027" fmla="*/ 3975835 h 5756219"/>
              <a:gd name="connsiteX10028" fmla="*/ 2372461 w 6226010"/>
              <a:gd name="connsiteY10028" fmla="*/ 3983988 h 5756219"/>
              <a:gd name="connsiteX10029" fmla="*/ 2356155 w 6226010"/>
              <a:gd name="connsiteY10029" fmla="*/ 4057363 h 5756219"/>
              <a:gd name="connsiteX10030" fmla="*/ 2356155 w 6226010"/>
              <a:gd name="connsiteY10030" fmla="*/ 4095410 h 5756219"/>
              <a:gd name="connsiteX10031" fmla="*/ 2331697 w 6226010"/>
              <a:gd name="connsiteY10031" fmla="*/ 4133456 h 5756219"/>
              <a:gd name="connsiteX10032" fmla="*/ 2320826 w 6226010"/>
              <a:gd name="connsiteY10032" fmla="*/ 4160632 h 5756219"/>
              <a:gd name="connsiteX10033" fmla="*/ 2309955 w 6226010"/>
              <a:gd name="connsiteY10033" fmla="*/ 4176937 h 5756219"/>
              <a:gd name="connsiteX10034" fmla="*/ 2290932 w 6226010"/>
              <a:gd name="connsiteY10034" fmla="*/ 4179655 h 5756219"/>
              <a:gd name="connsiteX10035" fmla="*/ 2282779 w 6226010"/>
              <a:gd name="connsiteY10035" fmla="*/ 4185090 h 5756219"/>
              <a:gd name="connsiteX10036" fmla="*/ 2250168 w 6226010"/>
              <a:gd name="connsiteY10036" fmla="*/ 4185090 h 5756219"/>
              <a:gd name="connsiteX10037" fmla="*/ 2266474 w 6226010"/>
              <a:gd name="connsiteY10037" fmla="*/ 4147044 h 5756219"/>
              <a:gd name="connsiteX10038" fmla="*/ 2266474 w 6226010"/>
              <a:gd name="connsiteY10038" fmla="*/ 4136173 h 5756219"/>
              <a:gd name="connsiteX10039" fmla="*/ 2274626 w 6226010"/>
              <a:gd name="connsiteY10039" fmla="*/ 4125303 h 5756219"/>
              <a:gd name="connsiteX10040" fmla="*/ 2290932 w 6226010"/>
              <a:gd name="connsiteY10040" fmla="*/ 4092692 h 5756219"/>
              <a:gd name="connsiteX10041" fmla="*/ 2307237 w 6226010"/>
              <a:gd name="connsiteY10041" fmla="*/ 4062799 h 5756219"/>
              <a:gd name="connsiteX10042" fmla="*/ 2290932 w 6226010"/>
              <a:gd name="connsiteY10042" fmla="*/ 4062799 h 5756219"/>
              <a:gd name="connsiteX10043" fmla="*/ 2285497 w 6226010"/>
              <a:gd name="connsiteY10043" fmla="*/ 4081822 h 5756219"/>
              <a:gd name="connsiteX10044" fmla="*/ 2266474 w 6226010"/>
              <a:gd name="connsiteY10044" fmla="*/ 4111715 h 5756219"/>
              <a:gd name="connsiteX10045" fmla="*/ 2263756 w 6226010"/>
              <a:gd name="connsiteY10045" fmla="*/ 4111715 h 5756219"/>
              <a:gd name="connsiteX10046" fmla="*/ 2261038 w 6226010"/>
              <a:gd name="connsiteY10046" fmla="*/ 4111715 h 5756219"/>
              <a:gd name="connsiteX10047" fmla="*/ 2261038 w 6226010"/>
              <a:gd name="connsiteY10047" fmla="*/ 4087257 h 5756219"/>
              <a:gd name="connsiteX10048" fmla="*/ 2266474 w 6226010"/>
              <a:gd name="connsiteY10048" fmla="*/ 4070951 h 5756219"/>
              <a:gd name="connsiteX10049" fmla="*/ 2266474 w 6226010"/>
              <a:gd name="connsiteY10049" fmla="*/ 4057363 h 5756219"/>
              <a:gd name="connsiteX10050" fmla="*/ 2255603 w 6226010"/>
              <a:gd name="connsiteY10050" fmla="*/ 4057363 h 5756219"/>
              <a:gd name="connsiteX10051" fmla="*/ 2247450 w 6226010"/>
              <a:gd name="connsiteY10051" fmla="*/ 4122585 h 5756219"/>
              <a:gd name="connsiteX10052" fmla="*/ 2250168 w 6226010"/>
              <a:gd name="connsiteY10052" fmla="*/ 4141609 h 5756219"/>
              <a:gd name="connsiteX10053" fmla="*/ 2236580 w 6226010"/>
              <a:gd name="connsiteY10053" fmla="*/ 4174220 h 5756219"/>
              <a:gd name="connsiteX10054" fmla="*/ 2195816 w 6226010"/>
              <a:gd name="connsiteY10054" fmla="*/ 4163349 h 5756219"/>
              <a:gd name="connsiteX10055" fmla="*/ 2195816 w 6226010"/>
              <a:gd name="connsiteY10055" fmla="*/ 4160632 h 5756219"/>
              <a:gd name="connsiteX10056" fmla="*/ 2168640 w 6226010"/>
              <a:gd name="connsiteY10056" fmla="*/ 4157914 h 5756219"/>
              <a:gd name="connsiteX10057" fmla="*/ 2136029 w 6226010"/>
              <a:gd name="connsiteY10057" fmla="*/ 4157914 h 5756219"/>
              <a:gd name="connsiteX10058" fmla="*/ 2111571 w 6226010"/>
              <a:gd name="connsiteY10058" fmla="*/ 4149762 h 5756219"/>
              <a:gd name="connsiteX10059" fmla="*/ 2111571 w 6226010"/>
              <a:gd name="connsiteY10059" fmla="*/ 4147044 h 5756219"/>
              <a:gd name="connsiteX10060" fmla="*/ 2040913 w 6226010"/>
              <a:gd name="connsiteY10060" fmla="*/ 4144326 h 5756219"/>
              <a:gd name="connsiteX10061" fmla="*/ 2030043 w 6226010"/>
              <a:gd name="connsiteY10061" fmla="*/ 4147044 h 5756219"/>
              <a:gd name="connsiteX10062" fmla="*/ 2027325 w 6226010"/>
              <a:gd name="connsiteY10062" fmla="*/ 4149762 h 5756219"/>
              <a:gd name="connsiteX10063" fmla="*/ 2008302 w 6226010"/>
              <a:gd name="connsiteY10063" fmla="*/ 4149762 h 5756219"/>
              <a:gd name="connsiteX10064" fmla="*/ 2000149 w 6226010"/>
              <a:gd name="connsiteY10064" fmla="*/ 4157914 h 5756219"/>
              <a:gd name="connsiteX10065" fmla="*/ 1989279 w 6226010"/>
              <a:gd name="connsiteY10065" fmla="*/ 4157914 h 5756219"/>
              <a:gd name="connsiteX10066" fmla="*/ 1972973 w 6226010"/>
              <a:gd name="connsiteY10066" fmla="*/ 4166067 h 5756219"/>
              <a:gd name="connsiteX10067" fmla="*/ 1940362 w 6226010"/>
              <a:gd name="connsiteY10067" fmla="*/ 4195961 h 5756219"/>
              <a:gd name="connsiteX10068" fmla="*/ 1929492 w 6226010"/>
              <a:gd name="connsiteY10068" fmla="*/ 4195961 h 5756219"/>
              <a:gd name="connsiteX10069" fmla="*/ 1924057 w 6226010"/>
              <a:gd name="connsiteY10069" fmla="*/ 4201396 h 5756219"/>
              <a:gd name="connsiteX10070" fmla="*/ 1913186 w 6226010"/>
              <a:gd name="connsiteY10070" fmla="*/ 4204113 h 5756219"/>
              <a:gd name="connsiteX10071" fmla="*/ 1896881 w 6226010"/>
              <a:gd name="connsiteY10071" fmla="*/ 4220419 h 5756219"/>
              <a:gd name="connsiteX10072" fmla="*/ 1896881 w 6226010"/>
              <a:gd name="connsiteY10072" fmla="*/ 4209548 h 5756219"/>
              <a:gd name="connsiteX10073" fmla="*/ 1926774 w 6226010"/>
              <a:gd name="connsiteY10073" fmla="*/ 4179655 h 5756219"/>
              <a:gd name="connsiteX10074" fmla="*/ 1934927 w 6226010"/>
              <a:gd name="connsiteY10074" fmla="*/ 4166067 h 5756219"/>
              <a:gd name="connsiteX10075" fmla="*/ 1945797 w 6226010"/>
              <a:gd name="connsiteY10075" fmla="*/ 4160632 h 5756219"/>
              <a:gd name="connsiteX10076" fmla="*/ 1953617 w 6226010"/>
              <a:gd name="connsiteY10076" fmla="*/ 4150206 h 5756219"/>
              <a:gd name="connsiteX10077" fmla="*/ 1950214 w 6226010"/>
              <a:gd name="connsiteY10077" fmla="*/ 4127002 h 5756219"/>
              <a:gd name="connsiteX10078" fmla="*/ 1948515 w 6226010"/>
              <a:gd name="connsiteY10078" fmla="*/ 4095410 h 5756219"/>
              <a:gd name="connsiteX10079" fmla="*/ 1948515 w 6226010"/>
              <a:gd name="connsiteY10079" fmla="*/ 4073669 h 5756219"/>
              <a:gd name="connsiteX10080" fmla="*/ 1943547 w 6226010"/>
              <a:gd name="connsiteY10080" fmla="*/ 4026281 h 5756219"/>
              <a:gd name="connsiteX10081" fmla="*/ 1944207 w 6226010"/>
              <a:gd name="connsiteY10081" fmla="*/ 4022643 h 5756219"/>
              <a:gd name="connsiteX10082" fmla="*/ 1937645 w 6226010"/>
              <a:gd name="connsiteY10082" fmla="*/ 4016599 h 5756219"/>
              <a:gd name="connsiteX10083" fmla="*/ 1891445 w 6226010"/>
              <a:gd name="connsiteY10083" fmla="*/ 4005729 h 5756219"/>
              <a:gd name="connsiteX10084" fmla="*/ 1891445 w 6226010"/>
              <a:gd name="connsiteY10084" fmla="*/ 4000294 h 5756219"/>
              <a:gd name="connsiteX10085" fmla="*/ 1940362 w 6226010"/>
              <a:gd name="connsiteY10085" fmla="*/ 3970400 h 5756219"/>
              <a:gd name="connsiteX10086" fmla="*/ 1943080 w 6226010"/>
              <a:gd name="connsiteY10086" fmla="*/ 3948659 h 5756219"/>
              <a:gd name="connsiteX10087" fmla="*/ 1934927 w 6226010"/>
              <a:gd name="connsiteY10087" fmla="*/ 3880719 h 5756219"/>
              <a:gd name="connsiteX10088" fmla="*/ 1924057 w 6226010"/>
              <a:gd name="connsiteY10088" fmla="*/ 3883437 h 5756219"/>
              <a:gd name="connsiteX10089" fmla="*/ 1929492 w 6226010"/>
              <a:gd name="connsiteY10089" fmla="*/ 3907895 h 5756219"/>
              <a:gd name="connsiteX10090" fmla="*/ 1921339 w 6226010"/>
              <a:gd name="connsiteY10090" fmla="*/ 3964965 h 5756219"/>
              <a:gd name="connsiteX10091" fmla="*/ 1913186 w 6226010"/>
              <a:gd name="connsiteY10091" fmla="*/ 3967683 h 5756219"/>
              <a:gd name="connsiteX10092" fmla="*/ 1907400 w 6226010"/>
              <a:gd name="connsiteY10092" fmla="*/ 3972504 h 5756219"/>
              <a:gd name="connsiteX10093" fmla="*/ 1905034 w 6226010"/>
              <a:gd name="connsiteY10093" fmla="*/ 3986705 h 5756219"/>
              <a:gd name="connsiteX10094" fmla="*/ 1896541 w 6226010"/>
              <a:gd name="connsiteY10094" fmla="*/ 3987639 h 5756219"/>
              <a:gd name="connsiteX10095" fmla="*/ 1880890 w 6226010"/>
              <a:gd name="connsiteY10095" fmla="*/ 3989955 h 5756219"/>
              <a:gd name="connsiteX10096" fmla="*/ 1872422 w 6226010"/>
              <a:gd name="connsiteY10096" fmla="*/ 3997576 h 5756219"/>
              <a:gd name="connsiteX10097" fmla="*/ 1866987 w 6226010"/>
              <a:gd name="connsiteY10097" fmla="*/ 3997576 h 5756219"/>
              <a:gd name="connsiteX10098" fmla="*/ 1865607 w 6226010"/>
              <a:gd name="connsiteY10098" fmla="*/ 3992919 h 5756219"/>
              <a:gd name="connsiteX10099" fmla="*/ 1862232 w 6226010"/>
              <a:gd name="connsiteY10099" fmla="*/ 3993584 h 5756219"/>
              <a:gd name="connsiteX10100" fmla="*/ 1850682 w 6226010"/>
              <a:gd name="connsiteY10100" fmla="*/ 3997576 h 5756219"/>
              <a:gd name="connsiteX10101" fmla="*/ 1831659 w 6226010"/>
              <a:gd name="connsiteY10101" fmla="*/ 3997576 h 5756219"/>
              <a:gd name="connsiteX10102" fmla="*/ 1845247 w 6226010"/>
              <a:gd name="connsiteY10102" fmla="*/ 3973117 h 5756219"/>
              <a:gd name="connsiteX10103" fmla="*/ 1837094 w 6226010"/>
              <a:gd name="connsiteY10103" fmla="*/ 3921483 h 5756219"/>
              <a:gd name="connsiteX10104" fmla="*/ 1834376 w 6226010"/>
              <a:gd name="connsiteY10104" fmla="*/ 3918765 h 5756219"/>
              <a:gd name="connsiteX10105" fmla="*/ 1826223 w 6226010"/>
              <a:gd name="connsiteY10105" fmla="*/ 3921483 h 5756219"/>
              <a:gd name="connsiteX10106" fmla="*/ 1831659 w 6226010"/>
              <a:gd name="connsiteY10106" fmla="*/ 3935071 h 5756219"/>
              <a:gd name="connsiteX10107" fmla="*/ 1831659 w 6226010"/>
              <a:gd name="connsiteY10107" fmla="*/ 3967682 h 5756219"/>
              <a:gd name="connsiteX10108" fmla="*/ 1828941 w 6226010"/>
              <a:gd name="connsiteY10108" fmla="*/ 3973117 h 5756219"/>
              <a:gd name="connsiteX10109" fmla="*/ 1818071 w 6226010"/>
              <a:gd name="connsiteY10109" fmla="*/ 3981270 h 5756219"/>
              <a:gd name="connsiteX10110" fmla="*/ 1807200 w 6226010"/>
              <a:gd name="connsiteY10110" fmla="*/ 4013881 h 5756219"/>
              <a:gd name="connsiteX10111" fmla="*/ 1785459 w 6226010"/>
              <a:gd name="connsiteY10111" fmla="*/ 4022034 h 5756219"/>
              <a:gd name="connsiteX10112" fmla="*/ 1753867 w 6226010"/>
              <a:gd name="connsiteY10112" fmla="*/ 4040718 h 5756219"/>
              <a:gd name="connsiteX10113" fmla="*/ 1745141 w 6226010"/>
              <a:gd name="connsiteY10113" fmla="*/ 4049211 h 5756219"/>
              <a:gd name="connsiteX10114" fmla="*/ 1752849 w 6226010"/>
              <a:gd name="connsiteY10114" fmla="*/ 4049211 h 5756219"/>
              <a:gd name="connsiteX10115" fmla="*/ 1761001 w 6226010"/>
              <a:gd name="connsiteY10115" fmla="*/ 4041058 h 5756219"/>
              <a:gd name="connsiteX10116" fmla="*/ 1771872 w 6226010"/>
              <a:gd name="connsiteY10116" fmla="*/ 4041058 h 5756219"/>
              <a:gd name="connsiteX10117" fmla="*/ 1777307 w 6226010"/>
              <a:gd name="connsiteY10117" fmla="*/ 4035623 h 5756219"/>
              <a:gd name="connsiteX10118" fmla="*/ 1788177 w 6226010"/>
              <a:gd name="connsiteY10118" fmla="*/ 4035623 h 5756219"/>
              <a:gd name="connsiteX10119" fmla="*/ 1790895 w 6226010"/>
              <a:gd name="connsiteY10119" fmla="*/ 4030187 h 5756219"/>
              <a:gd name="connsiteX10120" fmla="*/ 1809918 w 6226010"/>
              <a:gd name="connsiteY10120" fmla="*/ 4030187 h 5756219"/>
              <a:gd name="connsiteX10121" fmla="*/ 1823506 w 6226010"/>
              <a:gd name="connsiteY10121" fmla="*/ 4016599 h 5756219"/>
              <a:gd name="connsiteX10122" fmla="*/ 1845247 w 6226010"/>
              <a:gd name="connsiteY10122" fmla="*/ 4013882 h 5756219"/>
              <a:gd name="connsiteX10123" fmla="*/ 1856117 w 6226010"/>
              <a:gd name="connsiteY10123" fmla="*/ 4008447 h 5756219"/>
              <a:gd name="connsiteX10124" fmla="*/ 1880575 w 6226010"/>
              <a:gd name="connsiteY10124" fmla="*/ 4008447 h 5756219"/>
              <a:gd name="connsiteX10125" fmla="*/ 1891446 w 6226010"/>
              <a:gd name="connsiteY10125" fmla="*/ 4011164 h 5756219"/>
              <a:gd name="connsiteX10126" fmla="*/ 1899599 w 6226010"/>
              <a:gd name="connsiteY10126" fmla="*/ 4051928 h 5756219"/>
              <a:gd name="connsiteX10127" fmla="*/ 1913187 w 6226010"/>
              <a:gd name="connsiteY10127" fmla="*/ 4152480 h 5756219"/>
              <a:gd name="connsiteX10128" fmla="*/ 1913187 w 6226010"/>
              <a:gd name="connsiteY10128" fmla="*/ 4176938 h 5756219"/>
              <a:gd name="connsiteX10129" fmla="*/ 1913187 w 6226010"/>
              <a:gd name="connsiteY10129" fmla="*/ 4187809 h 5756219"/>
              <a:gd name="connsiteX10130" fmla="*/ 1910469 w 6226010"/>
              <a:gd name="connsiteY10130" fmla="*/ 4187809 h 5756219"/>
              <a:gd name="connsiteX10131" fmla="*/ 1902316 w 6226010"/>
              <a:gd name="connsiteY10131" fmla="*/ 4195961 h 5756219"/>
              <a:gd name="connsiteX10132" fmla="*/ 1896881 w 6226010"/>
              <a:gd name="connsiteY10132" fmla="*/ 4195961 h 5756219"/>
              <a:gd name="connsiteX10133" fmla="*/ 1894163 w 6226010"/>
              <a:gd name="connsiteY10133" fmla="*/ 4201397 h 5756219"/>
              <a:gd name="connsiteX10134" fmla="*/ 1886011 w 6226010"/>
              <a:gd name="connsiteY10134" fmla="*/ 4204114 h 5756219"/>
              <a:gd name="connsiteX10135" fmla="*/ 1883293 w 6226010"/>
              <a:gd name="connsiteY10135" fmla="*/ 4209549 h 5756219"/>
              <a:gd name="connsiteX10136" fmla="*/ 1872423 w 6226010"/>
              <a:gd name="connsiteY10136" fmla="*/ 4212267 h 5756219"/>
              <a:gd name="connsiteX10137" fmla="*/ 1869705 w 6226010"/>
              <a:gd name="connsiteY10137" fmla="*/ 4217702 h 5756219"/>
              <a:gd name="connsiteX10138" fmla="*/ 1856117 w 6226010"/>
              <a:gd name="connsiteY10138" fmla="*/ 4220420 h 5756219"/>
              <a:gd name="connsiteX10139" fmla="*/ 1842529 w 6226010"/>
              <a:gd name="connsiteY10139" fmla="*/ 4239443 h 5756219"/>
              <a:gd name="connsiteX10140" fmla="*/ 1818071 w 6226010"/>
              <a:gd name="connsiteY10140" fmla="*/ 4280207 h 5756219"/>
              <a:gd name="connsiteX10141" fmla="*/ 1812636 w 6226010"/>
              <a:gd name="connsiteY10141" fmla="*/ 4318253 h 5756219"/>
              <a:gd name="connsiteX10142" fmla="*/ 1807200 w 6226010"/>
              <a:gd name="connsiteY10142" fmla="*/ 4334559 h 5756219"/>
              <a:gd name="connsiteX10143" fmla="*/ 1766437 w 6226010"/>
              <a:gd name="connsiteY10143" fmla="*/ 4318253 h 5756219"/>
              <a:gd name="connsiteX10144" fmla="*/ 1763719 w 6226010"/>
              <a:gd name="connsiteY10144" fmla="*/ 4312818 h 5756219"/>
              <a:gd name="connsiteX10145" fmla="*/ 1736543 w 6226010"/>
              <a:gd name="connsiteY10145" fmla="*/ 4280207 h 5756219"/>
              <a:gd name="connsiteX10146" fmla="*/ 1733825 w 6226010"/>
              <a:gd name="connsiteY10146" fmla="*/ 4263901 h 5756219"/>
              <a:gd name="connsiteX10147" fmla="*/ 1725673 w 6226010"/>
              <a:gd name="connsiteY10147" fmla="*/ 4253031 h 5756219"/>
              <a:gd name="connsiteX10148" fmla="*/ 1725673 w 6226010"/>
              <a:gd name="connsiteY10148" fmla="*/ 4247596 h 5756219"/>
              <a:gd name="connsiteX10149" fmla="*/ 1720237 w 6226010"/>
              <a:gd name="connsiteY10149" fmla="*/ 4244878 h 5756219"/>
              <a:gd name="connsiteX10150" fmla="*/ 1720237 w 6226010"/>
              <a:gd name="connsiteY10150" fmla="*/ 4239443 h 5756219"/>
              <a:gd name="connsiteX10151" fmla="*/ 1714802 w 6226010"/>
              <a:gd name="connsiteY10151" fmla="*/ 4236725 h 5756219"/>
              <a:gd name="connsiteX10152" fmla="*/ 1709367 w 6226010"/>
              <a:gd name="connsiteY10152" fmla="*/ 4225855 h 5756219"/>
              <a:gd name="connsiteX10153" fmla="*/ 1698497 w 6226010"/>
              <a:gd name="connsiteY10153" fmla="*/ 4214985 h 5756219"/>
              <a:gd name="connsiteX10154" fmla="*/ 1698497 w 6226010"/>
              <a:gd name="connsiteY10154" fmla="*/ 4198679 h 5756219"/>
              <a:gd name="connsiteX10155" fmla="*/ 1693061 w 6226010"/>
              <a:gd name="connsiteY10155" fmla="*/ 4190526 h 5756219"/>
              <a:gd name="connsiteX10156" fmla="*/ 1690344 w 6226010"/>
              <a:gd name="connsiteY10156" fmla="*/ 4168786 h 5756219"/>
              <a:gd name="connsiteX10157" fmla="*/ 1676756 w 6226010"/>
              <a:gd name="connsiteY10157" fmla="*/ 4128022 h 5756219"/>
              <a:gd name="connsiteX10158" fmla="*/ 1671321 w 6226010"/>
              <a:gd name="connsiteY10158" fmla="*/ 4106281 h 5756219"/>
              <a:gd name="connsiteX10159" fmla="*/ 1679473 w 6226010"/>
              <a:gd name="connsiteY10159" fmla="*/ 4084540 h 5756219"/>
              <a:gd name="connsiteX10160" fmla="*/ 1687626 w 6226010"/>
              <a:gd name="connsiteY10160" fmla="*/ 4081823 h 5756219"/>
              <a:gd name="connsiteX10161" fmla="*/ 1687626 w 6226010"/>
              <a:gd name="connsiteY10161" fmla="*/ 4079105 h 5756219"/>
              <a:gd name="connsiteX10162" fmla="*/ 1722955 w 6226010"/>
              <a:gd name="connsiteY10162" fmla="*/ 4076388 h 5756219"/>
              <a:gd name="connsiteX10163" fmla="*/ 1733825 w 6226010"/>
              <a:gd name="connsiteY10163" fmla="*/ 4062799 h 5756219"/>
              <a:gd name="connsiteX10164" fmla="*/ 1743131 w 6226010"/>
              <a:gd name="connsiteY10164" fmla="*/ 4051167 h 5756219"/>
              <a:gd name="connsiteX10165" fmla="*/ 1728390 w 6226010"/>
              <a:gd name="connsiteY10165" fmla="*/ 4065515 h 5756219"/>
              <a:gd name="connsiteX10166" fmla="*/ 1714802 w 6226010"/>
              <a:gd name="connsiteY10166" fmla="*/ 4065515 h 5756219"/>
              <a:gd name="connsiteX10167" fmla="*/ 1731108 w 6226010"/>
              <a:gd name="connsiteY10167" fmla="*/ 4038339 h 5756219"/>
              <a:gd name="connsiteX10168" fmla="*/ 1747413 w 6226010"/>
              <a:gd name="connsiteY10168" fmla="*/ 4035622 h 5756219"/>
              <a:gd name="connsiteX10169" fmla="*/ 1766436 w 6226010"/>
              <a:gd name="connsiteY10169" fmla="*/ 3997576 h 5756219"/>
              <a:gd name="connsiteX10170" fmla="*/ 1761001 w 6226010"/>
              <a:gd name="connsiteY10170" fmla="*/ 3973117 h 5756219"/>
              <a:gd name="connsiteX10171" fmla="*/ 1750131 w 6226010"/>
              <a:gd name="connsiteY10171" fmla="*/ 3943224 h 5756219"/>
              <a:gd name="connsiteX10172" fmla="*/ 1747413 w 6226010"/>
              <a:gd name="connsiteY10172" fmla="*/ 3929636 h 5756219"/>
              <a:gd name="connsiteX10173" fmla="*/ 1741978 w 6226010"/>
              <a:gd name="connsiteY10173" fmla="*/ 3929636 h 5756219"/>
              <a:gd name="connsiteX10174" fmla="*/ 1741978 w 6226010"/>
              <a:gd name="connsiteY10174" fmla="*/ 3924201 h 5756219"/>
              <a:gd name="connsiteX10175" fmla="*/ 1736543 w 6226010"/>
              <a:gd name="connsiteY10175" fmla="*/ 3921483 h 5756219"/>
              <a:gd name="connsiteX10176" fmla="*/ 1736543 w 6226010"/>
              <a:gd name="connsiteY10176" fmla="*/ 3918765 h 5756219"/>
              <a:gd name="connsiteX10177" fmla="*/ 1728390 w 6226010"/>
              <a:gd name="connsiteY10177" fmla="*/ 3913330 h 5756219"/>
              <a:gd name="connsiteX10178" fmla="*/ 1720237 w 6226010"/>
              <a:gd name="connsiteY10178" fmla="*/ 3897025 h 5756219"/>
              <a:gd name="connsiteX10179" fmla="*/ 1712084 w 6226010"/>
              <a:gd name="connsiteY10179" fmla="*/ 3886154 h 5756219"/>
              <a:gd name="connsiteX10180" fmla="*/ 1709367 w 6226010"/>
              <a:gd name="connsiteY10180" fmla="*/ 3886154 h 5756219"/>
              <a:gd name="connsiteX10181" fmla="*/ 1709367 w 6226010"/>
              <a:gd name="connsiteY10181" fmla="*/ 3880719 h 5756219"/>
              <a:gd name="connsiteX10182" fmla="*/ 1703932 w 6226010"/>
              <a:gd name="connsiteY10182" fmla="*/ 3878002 h 5756219"/>
              <a:gd name="connsiteX10183" fmla="*/ 1703932 w 6226010"/>
              <a:gd name="connsiteY10183" fmla="*/ 3872566 h 5756219"/>
              <a:gd name="connsiteX10184" fmla="*/ 1693061 w 6226010"/>
              <a:gd name="connsiteY10184" fmla="*/ 3856261 h 5756219"/>
              <a:gd name="connsiteX10185" fmla="*/ 1693061 w 6226010"/>
              <a:gd name="connsiteY10185" fmla="*/ 3842673 h 5756219"/>
              <a:gd name="connsiteX10186" fmla="*/ 1679473 w 6226010"/>
              <a:gd name="connsiteY10186" fmla="*/ 3826367 h 5756219"/>
              <a:gd name="connsiteX10187" fmla="*/ 1674038 w 6226010"/>
              <a:gd name="connsiteY10187" fmla="*/ 3826367 h 5756219"/>
              <a:gd name="connsiteX10188" fmla="*/ 1674038 w 6226010"/>
              <a:gd name="connsiteY10188" fmla="*/ 3820932 h 5756219"/>
              <a:gd name="connsiteX10189" fmla="*/ 1668603 w 6226010"/>
              <a:gd name="connsiteY10189" fmla="*/ 3820932 h 5756219"/>
              <a:gd name="connsiteX10190" fmla="*/ 1668603 w 6226010"/>
              <a:gd name="connsiteY10190" fmla="*/ 3815497 h 5756219"/>
              <a:gd name="connsiteX10191" fmla="*/ 1649580 w 6226010"/>
              <a:gd name="connsiteY10191" fmla="*/ 3804627 h 5756219"/>
              <a:gd name="connsiteX10192" fmla="*/ 1649580 w 6226010"/>
              <a:gd name="connsiteY10192" fmla="*/ 3799191 h 5756219"/>
              <a:gd name="connsiteX10193" fmla="*/ 1663168 w 6226010"/>
              <a:gd name="connsiteY10193" fmla="*/ 3791039 h 5756219"/>
              <a:gd name="connsiteX10194" fmla="*/ 1682191 w 6226010"/>
              <a:gd name="connsiteY10194" fmla="*/ 3788321 h 5756219"/>
              <a:gd name="connsiteX10195" fmla="*/ 1698496 w 6226010"/>
              <a:gd name="connsiteY10195" fmla="*/ 3780168 h 5756219"/>
              <a:gd name="connsiteX10196" fmla="*/ 1736543 w 6226010"/>
              <a:gd name="connsiteY10196" fmla="*/ 3777451 h 5756219"/>
              <a:gd name="connsiteX10197" fmla="*/ 1755566 w 6226010"/>
              <a:gd name="connsiteY10197" fmla="*/ 3793756 h 5756219"/>
              <a:gd name="connsiteX10198" fmla="*/ 1774589 w 6226010"/>
              <a:gd name="connsiteY10198" fmla="*/ 3793756 h 5756219"/>
              <a:gd name="connsiteX10199" fmla="*/ 1826223 w 6226010"/>
              <a:gd name="connsiteY10199" fmla="*/ 3799191 h 5756219"/>
              <a:gd name="connsiteX10200" fmla="*/ 1826223 w 6226010"/>
              <a:gd name="connsiteY10200" fmla="*/ 3801909 h 5756219"/>
              <a:gd name="connsiteX10201" fmla="*/ 1842529 w 6226010"/>
              <a:gd name="connsiteY10201" fmla="*/ 3804627 h 5756219"/>
              <a:gd name="connsiteX10202" fmla="*/ 1850682 w 6226010"/>
              <a:gd name="connsiteY10202" fmla="*/ 3820932 h 5756219"/>
              <a:gd name="connsiteX10203" fmla="*/ 1851832 w 6226010"/>
              <a:gd name="connsiteY10203" fmla="*/ 3821286 h 5756219"/>
              <a:gd name="connsiteX10204" fmla="*/ 1851658 w 6226010"/>
              <a:gd name="connsiteY10204" fmla="*/ 3817111 h 5756219"/>
              <a:gd name="connsiteX10205" fmla="*/ 1855421 w 6226010"/>
              <a:gd name="connsiteY10205" fmla="*/ 3795780 h 5756219"/>
              <a:gd name="connsiteX10206" fmla="*/ 1853399 w 6226010"/>
              <a:gd name="connsiteY10206" fmla="*/ 3793758 h 5756219"/>
              <a:gd name="connsiteX10207" fmla="*/ 1847965 w 6226010"/>
              <a:gd name="connsiteY10207" fmla="*/ 3788323 h 5756219"/>
              <a:gd name="connsiteX10208" fmla="*/ 1826224 w 6226010"/>
              <a:gd name="connsiteY10208" fmla="*/ 3739406 h 5756219"/>
              <a:gd name="connsiteX10209" fmla="*/ 1818071 w 6226010"/>
              <a:gd name="connsiteY10209" fmla="*/ 3736689 h 5756219"/>
              <a:gd name="connsiteX10210" fmla="*/ 1801766 w 6226010"/>
              <a:gd name="connsiteY10210" fmla="*/ 3720383 h 5756219"/>
              <a:gd name="connsiteX10211" fmla="*/ 1796330 w 6226010"/>
              <a:gd name="connsiteY10211" fmla="*/ 3701360 h 5756219"/>
              <a:gd name="connsiteX10212" fmla="*/ 1780025 w 6226010"/>
              <a:gd name="connsiteY10212" fmla="*/ 3657878 h 5756219"/>
              <a:gd name="connsiteX10213" fmla="*/ 1782742 w 6226010"/>
              <a:gd name="connsiteY10213" fmla="*/ 3641573 h 5756219"/>
              <a:gd name="connsiteX10214" fmla="*/ 1782742 w 6226010"/>
              <a:gd name="connsiteY10214" fmla="*/ 3600809 h 5756219"/>
              <a:gd name="connsiteX10215" fmla="*/ 1788178 w 6226010"/>
              <a:gd name="connsiteY10215" fmla="*/ 3570914 h 5756219"/>
              <a:gd name="connsiteX10216" fmla="*/ 1782742 w 6226010"/>
              <a:gd name="connsiteY10216" fmla="*/ 3562761 h 5756219"/>
              <a:gd name="connsiteX10217" fmla="*/ 1780025 w 6226010"/>
              <a:gd name="connsiteY10217" fmla="*/ 3543738 h 5756219"/>
              <a:gd name="connsiteX10218" fmla="*/ 1766437 w 6226010"/>
              <a:gd name="connsiteY10218" fmla="*/ 3508410 h 5756219"/>
              <a:gd name="connsiteX10219" fmla="*/ 1763719 w 6226010"/>
              <a:gd name="connsiteY10219" fmla="*/ 3508410 h 5756219"/>
              <a:gd name="connsiteX10220" fmla="*/ 1758284 w 6226010"/>
              <a:gd name="connsiteY10220" fmla="*/ 3508410 h 5756219"/>
              <a:gd name="connsiteX10221" fmla="*/ 1769154 w 6226010"/>
              <a:gd name="connsiteY10221" fmla="*/ 3543738 h 5756219"/>
              <a:gd name="connsiteX10222" fmla="*/ 1774590 w 6226010"/>
              <a:gd name="connsiteY10222" fmla="*/ 3570914 h 5756219"/>
              <a:gd name="connsiteX10223" fmla="*/ 1780025 w 6226010"/>
              <a:gd name="connsiteY10223" fmla="*/ 3579068 h 5756219"/>
              <a:gd name="connsiteX10224" fmla="*/ 1777307 w 6226010"/>
              <a:gd name="connsiteY10224" fmla="*/ 3598091 h 5756219"/>
              <a:gd name="connsiteX10225" fmla="*/ 1774590 w 6226010"/>
              <a:gd name="connsiteY10225" fmla="*/ 3644290 h 5756219"/>
              <a:gd name="connsiteX10226" fmla="*/ 1771872 w 6226010"/>
              <a:gd name="connsiteY10226" fmla="*/ 3644290 h 5756219"/>
              <a:gd name="connsiteX10227" fmla="*/ 1750131 w 6226010"/>
              <a:gd name="connsiteY10227" fmla="*/ 3619832 h 5756219"/>
              <a:gd name="connsiteX10228" fmla="*/ 1741978 w 6226010"/>
              <a:gd name="connsiteY10228" fmla="*/ 3617114 h 5756219"/>
              <a:gd name="connsiteX10229" fmla="*/ 1725673 w 6226010"/>
              <a:gd name="connsiteY10229" fmla="*/ 3608961 h 5756219"/>
              <a:gd name="connsiteX10230" fmla="*/ 1717520 w 6226010"/>
              <a:gd name="connsiteY10230" fmla="*/ 3592656 h 5756219"/>
              <a:gd name="connsiteX10231" fmla="*/ 1717520 w 6226010"/>
              <a:gd name="connsiteY10231" fmla="*/ 3587221 h 5756219"/>
              <a:gd name="connsiteX10232" fmla="*/ 1712085 w 6226010"/>
              <a:gd name="connsiteY10232" fmla="*/ 3581785 h 5756219"/>
              <a:gd name="connsiteX10233" fmla="*/ 1712085 w 6226010"/>
              <a:gd name="connsiteY10233" fmla="*/ 3546456 h 5756219"/>
              <a:gd name="connsiteX10234" fmla="*/ 1712085 w 6226010"/>
              <a:gd name="connsiteY10234" fmla="*/ 3541021 h 5756219"/>
              <a:gd name="connsiteX10235" fmla="*/ 1709367 w 6226010"/>
              <a:gd name="connsiteY10235" fmla="*/ 3541021 h 5756219"/>
              <a:gd name="connsiteX10236" fmla="*/ 1701214 w 6226010"/>
              <a:gd name="connsiteY10236" fmla="*/ 3541021 h 5756219"/>
              <a:gd name="connsiteX10237" fmla="*/ 1701214 w 6226010"/>
              <a:gd name="connsiteY10237" fmla="*/ 3592656 h 5756219"/>
              <a:gd name="connsiteX10238" fmla="*/ 1709367 w 6226010"/>
              <a:gd name="connsiteY10238" fmla="*/ 3595373 h 5756219"/>
              <a:gd name="connsiteX10239" fmla="*/ 1712085 w 6226010"/>
              <a:gd name="connsiteY10239" fmla="*/ 3608961 h 5756219"/>
              <a:gd name="connsiteX10240" fmla="*/ 1717520 w 6226010"/>
              <a:gd name="connsiteY10240" fmla="*/ 3611679 h 5756219"/>
              <a:gd name="connsiteX10241" fmla="*/ 1717520 w 6226010"/>
              <a:gd name="connsiteY10241" fmla="*/ 3617114 h 5756219"/>
              <a:gd name="connsiteX10242" fmla="*/ 1720238 w 6226010"/>
              <a:gd name="connsiteY10242" fmla="*/ 3617114 h 5756219"/>
              <a:gd name="connsiteX10243" fmla="*/ 1725673 w 6226010"/>
              <a:gd name="connsiteY10243" fmla="*/ 3625267 h 5756219"/>
              <a:gd name="connsiteX10244" fmla="*/ 1739261 w 6226010"/>
              <a:gd name="connsiteY10244" fmla="*/ 3625267 h 5756219"/>
              <a:gd name="connsiteX10245" fmla="*/ 1769154 w 6226010"/>
              <a:gd name="connsiteY10245" fmla="*/ 3660596 h 5756219"/>
              <a:gd name="connsiteX10246" fmla="*/ 1769154 w 6226010"/>
              <a:gd name="connsiteY10246" fmla="*/ 3668749 h 5756219"/>
              <a:gd name="connsiteX10247" fmla="*/ 1777307 w 6226010"/>
              <a:gd name="connsiteY10247" fmla="*/ 3676901 h 5756219"/>
              <a:gd name="connsiteX10248" fmla="*/ 1780025 w 6226010"/>
              <a:gd name="connsiteY10248" fmla="*/ 3690489 h 5756219"/>
              <a:gd name="connsiteX10249" fmla="*/ 1790895 w 6226010"/>
              <a:gd name="connsiteY10249" fmla="*/ 3706795 h 5756219"/>
              <a:gd name="connsiteX10250" fmla="*/ 1790895 w 6226010"/>
              <a:gd name="connsiteY10250" fmla="*/ 3720383 h 5756219"/>
              <a:gd name="connsiteX10251" fmla="*/ 1807201 w 6226010"/>
              <a:gd name="connsiteY10251" fmla="*/ 3736689 h 5756219"/>
              <a:gd name="connsiteX10252" fmla="*/ 1807201 w 6226010"/>
              <a:gd name="connsiteY10252" fmla="*/ 3739406 h 5756219"/>
              <a:gd name="connsiteX10253" fmla="*/ 1812636 w 6226010"/>
              <a:gd name="connsiteY10253" fmla="*/ 3742124 h 5756219"/>
              <a:gd name="connsiteX10254" fmla="*/ 1823506 w 6226010"/>
              <a:gd name="connsiteY10254" fmla="*/ 3758429 h 5756219"/>
              <a:gd name="connsiteX10255" fmla="*/ 1823506 w 6226010"/>
              <a:gd name="connsiteY10255" fmla="*/ 3763865 h 5756219"/>
              <a:gd name="connsiteX10256" fmla="*/ 1823506 w 6226010"/>
              <a:gd name="connsiteY10256" fmla="*/ 3769300 h 5756219"/>
              <a:gd name="connsiteX10257" fmla="*/ 1752849 w 6226010"/>
              <a:gd name="connsiteY10257" fmla="*/ 3752994 h 5756219"/>
              <a:gd name="connsiteX10258" fmla="*/ 1706650 w 6226010"/>
              <a:gd name="connsiteY10258" fmla="*/ 3752994 h 5756219"/>
              <a:gd name="connsiteX10259" fmla="*/ 1703932 w 6226010"/>
              <a:gd name="connsiteY10259" fmla="*/ 3747559 h 5756219"/>
              <a:gd name="connsiteX10260" fmla="*/ 1690344 w 6226010"/>
              <a:gd name="connsiteY10260" fmla="*/ 3742124 h 5756219"/>
              <a:gd name="connsiteX10261" fmla="*/ 1676756 w 6226010"/>
              <a:gd name="connsiteY10261" fmla="*/ 3723101 h 5756219"/>
              <a:gd name="connsiteX10262" fmla="*/ 1684909 w 6226010"/>
              <a:gd name="connsiteY10262" fmla="*/ 3701360 h 5756219"/>
              <a:gd name="connsiteX10263" fmla="*/ 1684909 w 6226010"/>
              <a:gd name="connsiteY10263" fmla="*/ 3655161 h 5756219"/>
              <a:gd name="connsiteX10264" fmla="*/ 1684909 w 6226010"/>
              <a:gd name="connsiteY10264" fmla="*/ 3636137 h 5756219"/>
              <a:gd name="connsiteX10265" fmla="*/ 1684909 w 6226010"/>
              <a:gd name="connsiteY10265" fmla="*/ 3627985 h 5756219"/>
              <a:gd name="connsiteX10266" fmla="*/ 1679474 w 6226010"/>
              <a:gd name="connsiteY10266" fmla="*/ 3627985 h 5756219"/>
              <a:gd name="connsiteX10267" fmla="*/ 1674039 w 6226010"/>
              <a:gd name="connsiteY10267" fmla="*/ 3698642 h 5756219"/>
              <a:gd name="connsiteX10268" fmla="*/ 1665886 w 6226010"/>
              <a:gd name="connsiteY10268" fmla="*/ 3698642 h 5756219"/>
              <a:gd name="connsiteX10269" fmla="*/ 1655015 w 6226010"/>
              <a:gd name="connsiteY10269" fmla="*/ 3676901 h 5756219"/>
              <a:gd name="connsiteX10270" fmla="*/ 1655015 w 6226010"/>
              <a:gd name="connsiteY10270" fmla="*/ 3636137 h 5756219"/>
              <a:gd name="connsiteX10271" fmla="*/ 1655015 w 6226010"/>
              <a:gd name="connsiteY10271" fmla="*/ 3617114 h 5756219"/>
              <a:gd name="connsiteX10272" fmla="*/ 1652298 w 6226010"/>
              <a:gd name="connsiteY10272" fmla="*/ 3608961 h 5756219"/>
              <a:gd name="connsiteX10273" fmla="*/ 1649580 w 6226010"/>
              <a:gd name="connsiteY10273" fmla="*/ 3608961 h 5756219"/>
              <a:gd name="connsiteX10274" fmla="*/ 1646863 w 6226010"/>
              <a:gd name="connsiteY10274" fmla="*/ 3608961 h 5756219"/>
              <a:gd name="connsiteX10275" fmla="*/ 1646863 w 6226010"/>
              <a:gd name="connsiteY10275" fmla="*/ 3663313 h 5756219"/>
              <a:gd name="connsiteX10276" fmla="*/ 1646863 w 6226010"/>
              <a:gd name="connsiteY10276" fmla="*/ 3682337 h 5756219"/>
              <a:gd name="connsiteX10277" fmla="*/ 1655015 w 6226010"/>
              <a:gd name="connsiteY10277" fmla="*/ 3693207 h 5756219"/>
              <a:gd name="connsiteX10278" fmla="*/ 1660451 w 6226010"/>
              <a:gd name="connsiteY10278" fmla="*/ 3706795 h 5756219"/>
              <a:gd name="connsiteX10279" fmla="*/ 1641427 w 6226010"/>
              <a:gd name="connsiteY10279" fmla="*/ 3668749 h 5756219"/>
              <a:gd name="connsiteX10280" fmla="*/ 1630557 w 6226010"/>
              <a:gd name="connsiteY10280" fmla="*/ 3687772 h 5756219"/>
              <a:gd name="connsiteX10281" fmla="*/ 1606099 w 6226010"/>
              <a:gd name="connsiteY10281" fmla="*/ 3679619 h 5756219"/>
              <a:gd name="connsiteX10282" fmla="*/ 1597946 w 6226010"/>
              <a:gd name="connsiteY10282" fmla="*/ 3663313 h 5756219"/>
              <a:gd name="connsiteX10283" fmla="*/ 1587076 w 6226010"/>
              <a:gd name="connsiteY10283" fmla="*/ 3655161 h 5756219"/>
              <a:gd name="connsiteX10284" fmla="*/ 1587076 w 6226010"/>
              <a:gd name="connsiteY10284" fmla="*/ 3625267 h 5756219"/>
              <a:gd name="connsiteX10285" fmla="*/ 1587076 w 6226010"/>
              <a:gd name="connsiteY10285" fmla="*/ 3608961 h 5756219"/>
              <a:gd name="connsiteX10286" fmla="*/ 1619687 w 6226010"/>
              <a:gd name="connsiteY10286" fmla="*/ 3587221 h 5756219"/>
              <a:gd name="connsiteX10287" fmla="*/ 1630557 w 6226010"/>
              <a:gd name="connsiteY10287" fmla="*/ 3568196 h 5756219"/>
              <a:gd name="connsiteX10288" fmla="*/ 1635992 w 6226010"/>
              <a:gd name="connsiteY10288" fmla="*/ 3562761 h 5756219"/>
              <a:gd name="connsiteX10289" fmla="*/ 1638710 w 6226010"/>
              <a:gd name="connsiteY10289" fmla="*/ 3549173 h 5756219"/>
              <a:gd name="connsiteX10290" fmla="*/ 1644145 w 6226010"/>
              <a:gd name="connsiteY10290" fmla="*/ 3543738 h 5756219"/>
              <a:gd name="connsiteX10291" fmla="*/ 1652298 w 6226010"/>
              <a:gd name="connsiteY10291" fmla="*/ 3494822 h 5756219"/>
              <a:gd name="connsiteX10292" fmla="*/ 1674039 w 6226010"/>
              <a:gd name="connsiteY10292" fmla="*/ 3486669 h 5756219"/>
              <a:gd name="connsiteX10293" fmla="*/ 1690344 w 6226010"/>
              <a:gd name="connsiteY10293" fmla="*/ 3492104 h 5756219"/>
              <a:gd name="connsiteX10294" fmla="*/ 1706650 w 6226010"/>
              <a:gd name="connsiteY10294" fmla="*/ 3486669 h 5756219"/>
              <a:gd name="connsiteX10295" fmla="*/ 1741978 w 6226010"/>
              <a:gd name="connsiteY10295" fmla="*/ 3483951 h 5756219"/>
              <a:gd name="connsiteX10296" fmla="*/ 1766437 w 6226010"/>
              <a:gd name="connsiteY10296" fmla="*/ 3481234 h 5756219"/>
              <a:gd name="connsiteX10297" fmla="*/ 1780025 w 6226010"/>
              <a:gd name="connsiteY10297" fmla="*/ 3486669 h 5756219"/>
              <a:gd name="connsiteX10298" fmla="*/ 1804483 w 6226010"/>
              <a:gd name="connsiteY10298" fmla="*/ 3486669 h 5756219"/>
              <a:gd name="connsiteX10299" fmla="*/ 1820789 w 6226010"/>
              <a:gd name="connsiteY10299" fmla="*/ 3505692 h 5756219"/>
              <a:gd name="connsiteX10300" fmla="*/ 1828942 w 6226010"/>
              <a:gd name="connsiteY10300" fmla="*/ 3516562 h 5756219"/>
              <a:gd name="connsiteX10301" fmla="*/ 1828942 w 6226010"/>
              <a:gd name="connsiteY10301" fmla="*/ 3530150 h 5756219"/>
              <a:gd name="connsiteX10302" fmla="*/ 1839812 w 6226010"/>
              <a:gd name="connsiteY10302" fmla="*/ 3546456 h 5756219"/>
              <a:gd name="connsiteX10303" fmla="*/ 1839812 w 6226010"/>
              <a:gd name="connsiteY10303" fmla="*/ 3560044 h 5756219"/>
              <a:gd name="connsiteX10304" fmla="*/ 1847965 w 6226010"/>
              <a:gd name="connsiteY10304" fmla="*/ 3589938 h 5756219"/>
              <a:gd name="connsiteX10305" fmla="*/ 1872423 w 6226010"/>
              <a:gd name="connsiteY10305" fmla="*/ 3598091 h 5756219"/>
              <a:gd name="connsiteX10306" fmla="*/ 1886011 w 6226010"/>
              <a:gd name="connsiteY10306" fmla="*/ 3619832 h 5756219"/>
              <a:gd name="connsiteX10307" fmla="*/ 1894164 w 6226010"/>
              <a:gd name="connsiteY10307" fmla="*/ 3622549 h 5756219"/>
              <a:gd name="connsiteX10308" fmla="*/ 1894164 w 6226010"/>
              <a:gd name="connsiteY10308" fmla="*/ 3627985 h 5756219"/>
              <a:gd name="connsiteX10309" fmla="*/ 1902316 w 6226010"/>
              <a:gd name="connsiteY10309" fmla="*/ 3630702 h 5756219"/>
              <a:gd name="connsiteX10310" fmla="*/ 1905034 w 6226010"/>
              <a:gd name="connsiteY10310" fmla="*/ 3636137 h 5756219"/>
              <a:gd name="connsiteX10311" fmla="*/ 1913187 w 6226010"/>
              <a:gd name="connsiteY10311" fmla="*/ 3636137 h 5756219"/>
              <a:gd name="connsiteX10312" fmla="*/ 1913187 w 6226010"/>
              <a:gd name="connsiteY10312" fmla="*/ 3641573 h 5756219"/>
              <a:gd name="connsiteX10313" fmla="*/ 1921340 w 6226010"/>
              <a:gd name="connsiteY10313" fmla="*/ 3644290 h 5756219"/>
              <a:gd name="connsiteX10314" fmla="*/ 1921340 w 6226010"/>
              <a:gd name="connsiteY10314" fmla="*/ 3649725 h 5756219"/>
              <a:gd name="connsiteX10315" fmla="*/ 1937645 w 6226010"/>
              <a:gd name="connsiteY10315" fmla="*/ 3649725 h 5756219"/>
              <a:gd name="connsiteX10316" fmla="*/ 1940363 w 6226010"/>
              <a:gd name="connsiteY10316" fmla="*/ 3655161 h 5756219"/>
              <a:gd name="connsiteX10317" fmla="*/ 1945798 w 6226010"/>
              <a:gd name="connsiteY10317" fmla="*/ 3657878 h 5756219"/>
              <a:gd name="connsiteX10318" fmla="*/ 1947368 w 6226010"/>
              <a:gd name="connsiteY10318" fmla="*/ 3661804 h 5756219"/>
              <a:gd name="connsiteX10319" fmla="*/ 1956668 w 6226010"/>
              <a:gd name="connsiteY10319" fmla="*/ 3657877 h 5756219"/>
              <a:gd name="connsiteX10320" fmla="*/ 1943080 w 6226010"/>
              <a:gd name="connsiteY10320" fmla="*/ 3636136 h 5756219"/>
              <a:gd name="connsiteX10321" fmla="*/ 1926774 w 6226010"/>
              <a:gd name="connsiteY10321" fmla="*/ 3627984 h 5756219"/>
              <a:gd name="connsiteX10322" fmla="*/ 1915904 w 6226010"/>
              <a:gd name="connsiteY10322" fmla="*/ 3627984 h 5756219"/>
              <a:gd name="connsiteX10323" fmla="*/ 1910468 w 6226010"/>
              <a:gd name="connsiteY10323" fmla="*/ 3622548 h 5756219"/>
              <a:gd name="connsiteX10324" fmla="*/ 1905033 w 6226010"/>
              <a:gd name="connsiteY10324" fmla="*/ 3622548 h 5756219"/>
              <a:gd name="connsiteX10325" fmla="*/ 1905033 w 6226010"/>
              <a:gd name="connsiteY10325" fmla="*/ 3617113 h 5756219"/>
              <a:gd name="connsiteX10326" fmla="*/ 1896881 w 6226010"/>
              <a:gd name="connsiteY10326" fmla="*/ 3614396 h 5756219"/>
              <a:gd name="connsiteX10327" fmla="*/ 1896881 w 6226010"/>
              <a:gd name="connsiteY10327" fmla="*/ 3608960 h 5756219"/>
              <a:gd name="connsiteX10328" fmla="*/ 1888728 w 6226010"/>
              <a:gd name="connsiteY10328" fmla="*/ 3606243 h 5756219"/>
              <a:gd name="connsiteX10329" fmla="*/ 1872422 w 6226010"/>
              <a:gd name="connsiteY10329" fmla="*/ 3581784 h 5756219"/>
              <a:gd name="connsiteX10330" fmla="*/ 1853399 w 6226010"/>
              <a:gd name="connsiteY10330" fmla="*/ 3570914 h 5756219"/>
              <a:gd name="connsiteX10331" fmla="*/ 1847964 w 6226010"/>
              <a:gd name="connsiteY10331" fmla="*/ 3543738 h 5756219"/>
              <a:gd name="connsiteX10332" fmla="*/ 1837093 w 6226010"/>
              <a:gd name="connsiteY10332" fmla="*/ 3527432 h 5756219"/>
              <a:gd name="connsiteX10333" fmla="*/ 1828941 w 6226010"/>
              <a:gd name="connsiteY10333" fmla="*/ 3500256 h 5756219"/>
              <a:gd name="connsiteX10334" fmla="*/ 1820788 w 6226010"/>
              <a:gd name="connsiteY10334" fmla="*/ 3489386 h 5756219"/>
              <a:gd name="connsiteX10335" fmla="*/ 1818070 w 6226010"/>
              <a:gd name="connsiteY10335" fmla="*/ 3475798 h 5756219"/>
              <a:gd name="connsiteX10336" fmla="*/ 1796329 w 6226010"/>
              <a:gd name="connsiteY10336" fmla="*/ 3459493 h 5756219"/>
              <a:gd name="connsiteX10337" fmla="*/ 1780024 w 6226010"/>
              <a:gd name="connsiteY10337" fmla="*/ 3459493 h 5756219"/>
              <a:gd name="connsiteX10338" fmla="*/ 1777306 w 6226010"/>
              <a:gd name="connsiteY10338" fmla="*/ 3454057 h 5756219"/>
              <a:gd name="connsiteX10339" fmla="*/ 1761001 w 6226010"/>
              <a:gd name="connsiteY10339" fmla="*/ 3445905 h 5756219"/>
              <a:gd name="connsiteX10340" fmla="*/ 1761001 w 6226010"/>
              <a:gd name="connsiteY10340" fmla="*/ 3443187 h 5756219"/>
              <a:gd name="connsiteX10341" fmla="*/ 1752848 w 6226010"/>
              <a:gd name="connsiteY10341" fmla="*/ 3440469 h 5756219"/>
              <a:gd name="connsiteX10342" fmla="*/ 1747413 w 6226010"/>
              <a:gd name="connsiteY10342" fmla="*/ 3432317 h 5756219"/>
              <a:gd name="connsiteX10343" fmla="*/ 1733825 w 6226010"/>
              <a:gd name="connsiteY10343" fmla="*/ 3380683 h 5756219"/>
              <a:gd name="connsiteX10344" fmla="*/ 1744695 w 6226010"/>
              <a:gd name="connsiteY10344" fmla="*/ 3356224 h 5756219"/>
              <a:gd name="connsiteX10345" fmla="*/ 1755565 w 6226010"/>
              <a:gd name="connsiteY10345" fmla="*/ 3331766 h 5756219"/>
              <a:gd name="connsiteX10346" fmla="*/ 1771871 w 6226010"/>
              <a:gd name="connsiteY10346" fmla="*/ 3304590 h 5756219"/>
              <a:gd name="connsiteX10347" fmla="*/ 1771871 w 6226010"/>
              <a:gd name="connsiteY10347" fmla="*/ 3282849 h 5756219"/>
              <a:gd name="connsiteX10348" fmla="*/ 1809917 w 6226010"/>
              <a:gd name="connsiteY10348" fmla="*/ 3201321 h 5756219"/>
              <a:gd name="connsiteX10349" fmla="*/ 1856117 w 6226010"/>
              <a:gd name="connsiteY10349" fmla="*/ 3176863 h 5756219"/>
              <a:gd name="connsiteX10350" fmla="*/ 1861552 w 6226010"/>
              <a:gd name="connsiteY10350" fmla="*/ 3168710 h 5756219"/>
              <a:gd name="connsiteX10351" fmla="*/ 1869705 w 6226010"/>
              <a:gd name="connsiteY10351" fmla="*/ 3168710 h 5756219"/>
              <a:gd name="connsiteX10352" fmla="*/ 1872422 w 6226010"/>
              <a:gd name="connsiteY10352" fmla="*/ 3163275 h 5756219"/>
              <a:gd name="connsiteX10353" fmla="*/ 1886010 w 6226010"/>
              <a:gd name="connsiteY10353" fmla="*/ 3160558 h 5756219"/>
              <a:gd name="connsiteX10354" fmla="*/ 1899598 w 6226010"/>
              <a:gd name="connsiteY10354" fmla="*/ 3138817 h 5756219"/>
              <a:gd name="connsiteX10355" fmla="*/ 1905033 w 6226010"/>
              <a:gd name="connsiteY10355" fmla="*/ 3193169 h 5756219"/>
              <a:gd name="connsiteX10356" fmla="*/ 1924056 w 6226010"/>
              <a:gd name="connsiteY10356" fmla="*/ 3206757 h 5756219"/>
              <a:gd name="connsiteX10357" fmla="*/ 1929492 w 6226010"/>
              <a:gd name="connsiteY10357" fmla="*/ 3220345 h 5756219"/>
              <a:gd name="connsiteX10358" fmla="*/ 1937644 w 6226010"/>
              <a:gd name="connsiteY10358" fmla="*/ 3220345 h 5756219"/>
              <a:gd name="connsiteX10359" fmla="*/ 1943080 w 6226010"/>
              <a:gd name="connsiteY10359" fmla="*/ 3225780 h 5756219"/>
              <a:gd name="connsiteX10360" fmla="*/ 1951232 w 6226010"/>
              <a:gd name="connsiteY10360" fmla="*/ 3228497 h 5756219"/>
              <a:gd name="connsiteX10361" fmla="*/ 1951232 w 6226010"/>
              <a:gd name="connsiteY10361" fmla="*/ 3233932 h 5756219"/>
              <a:gd name="connsiteX10362" fmla="*/ 1953950 w 6226010"/>
              <a:gd name="connsiteY10362" fmla="*/ 3233932 h 5756219"/>
              <a:gd name="connsiteX10363" fmla="*/ 1956668 w 6226010"/>
              <a:gd name="connsiteY10363" fmla="*/ 3258391 h 5756219"/>
              <a:gd name="connsiteX10364" fmla="*/ 1962103 w 6226010"/>
              <a:gd name="connsiteY10364" fmla="*/ 3266544 h 5756219"/>
              <a:gd name="connsiteX10365" fmla="*/ 1962103 w 6226010"/>
              <a:gd name="connsiteY10365" fmla="*/ 3271979 h 5756219"/>
              <a:gd name="connsiteX10366" fmla="*/ 1967538 w 6226010"/>
              <a:gd name="connsiteY10366" fmla="*/ 3274696 h 5756219"/>
              <a:gd name="connsiteX10367" fmla="*/ 1967538 w 6226010"/>
              <a:gd name="connsiteY10367" fmla="*/ 3280132 h 5756219"/>
              <a:gd name="connsiteX10368" fmla="*/ 1970255 w 6226010"/>
              <a:gd name="connsiteY10368" fmla="*/ 3291002 h 5756219"/>
              <a:gd name="connsiteX10369" fmla="*/ 1978408 w 6226010"/>
              <a:gd name="connsiteY10369" fmla="*/ 3299155 h 5756219"/>
              <a:gd name="connsiteX10370" fmla="*/ 1978408 w 6226010"/>
              <a:gd name="connsiteY10370" fmla="*/ 3304590 h 5756219"/>
              <a:gd name="connsiteX10371" fmla="*/ 1981126 w 6226010"/>
              <a:gd name="connsiteY10371" fmla="*/ 3304590 h 5756219"/>
              <a:gd name="connsiteX10372" fmla="*/ 1983843 w 6226010"/>
              <a:gd name="connsiteY10372" fmla="*/ 3318178 h 5756219"/>
              <a:gd name="connsiteX10373" fmla="*/ 2016454 w 6226010"/>
              <a:gd name="connsiteY10373" fmla="*/ 3329048 h 5756219"/>
              <a:gd name="connsiteX10374" fmla="*/ 2030042 w 6226010"/>
              <a:gd name="connsiteY10374" fmla="*/ 3329048 h 5756219"/>
              <a:gd name="connsiteX10375" fmla="*/ 2073524 w 6226010"/>
              <a:gd name="connsiteY10375" fmla="*/ 3350789 h 5756219"/>
              <a:gd name="connsiteX10376" fmla="*/ 2078959 w 6226010"/>
              <a:gd name="connsiteY10376" fmla="*/ 3358942 h 5756219"/>
              <a:gd name="connsiteX10377" fmla="*/ 2078027 w 6226010"/>
              <a:gd name="connsiteY10377" fmla="*/ 3367328 h 5756219"/>
              <a:gd name="connsiteX10378" fmla="*/ 2078960 w 6226010"/>
              <a:gd name="connsiteY10378" fmla="*/ 3367095 h 5756219"/>
              <a:gd name="connsiteX10379" fmla="*/ 2081677 w 6226010"/>
              <a:gd name="connsiteY10379" fmla="*/ 3361659 h 5756219"/>
              <a:gd name="connsiteX10380" fmla="*/ 2089830 w 6226010"/>
              <a:gd name="connsiteY10380" fmla="*/ 3357583 h 5756219"/>
              <a:gd name="connsiteX10381" fmla="*/ 2096064 w 6226010"/>
              <a:gd name="connsiteY10381" fmla="*/ 3354466 h 5756219"/>
              <a:gd name="connsiteX10382" fmla="*/ 2096284 w 6226010"/>
              <a:gd name="connsiteY10382" fmla="*/ 3352487 h 5756219"/>
              <a:gd name="connsiteX10383" fmla="*/ 2095265 w 6226010"/>
              <a:gd name="connsiteY10383" fmla="*/ 3345353 h 5756219"/>
              <a:gd name="connsiteX10384" fmla="*/ 2097982 w 6226010"/>
              <a:gd name="connsiteY10384" fmla="*/ 3320895 h 5756219"/>
              <a:gd name="connsiteX10385" fmla="*/ 2103418 w 6226010"/>
              <a:gd name="connsiteY10385" fmla="*/ 3274696 h 5756219"/>
              <a:gd name="connsiteX10386" fmla="*/ 2095265 w 6226010"/>
              <a:gd name="connsiteY10386" fmla="*/ 3244802 h 5756219"/>
              <a:gd name="connsiteX10387" fmla="*/ 2097982 w 6226010"/>
              <a:gd name="connsiteY10387" fmla="*/ 3179580 h 5756219"/>
              <a:gd name="connsiteX10388" fmla="*/ 2097982 w 6226010"/>
              <a:gd name="connsiteY10388" fmla="*/ 3163275 h 5756219"/>
              <a:gd name="connsiteX10389" fmla="*/ 2100700 w 6226010"/>
              <a:gd name="connsiteY10389" fmla="*/ 3146969 h 5756219"/>
              <a:gd name="connsiteX10390" fmla="*/ 2097982 w 6226010"/>
              <a:gd name="connsiteY10390" fmla="*/ 3141534 h 5756219"/>
              <a:gd name="connsiteX10391" fmla="*/ 2100700 w 6226010"/>
              <a:gd name="connsiteY10391" fmla="*/ 3122511 h 5756219"/>
              <a:gd name="connsiteX10392" fmla="*/ 2103418 w 6226010"/>
              <a:gd name="connsiteY10392" fmla="*/ 3122511 h 5756219"/>
              <a:gd name="connsiteX10393" fmla="*/ 2119723 w 6226010"/>
              <a:gd name="connsiteY10393" fmla="*/ 3149687 h 5756219"/>
              <a:gd name="connsiteX10394" fmla="*/ 2119723 w 6226010"/>
              <a:gd name="connsiteY10394" fmla="*/ 3152404 h 5756219"/>
              <a:gd name="connsiteX10395" fmla="*/ 2136029 w 6226010"/>
              <a:gd name="connsiteY10395" fmla="*/ 3155122 h 5756219"/>
              <a:gd name="connsiteX10396" fmla="*/ 2146899 w 6226010"/>
              <a:gd name="connsiteY10396" fmla="*/ 3163275 h 5756219"/>
              <a:gd name="connsiteX10397" fmla="*/ 2141464 w 6226010"/>
              <a:gd name="connsiteY10397" fmla="*/ 3204039 h 5756219"/>
              <a:gd name="connsiteX10398" fmla="*/ 2146899 w 6226010"/>
              <a:gd name="connsiteY10398" fmla="*/ 3242085 h 5756219"/>
              <a:gd name="connsiteX10399" fmla="*/ 2130594 w 6226010"/>
              <a:gd name="connsiteY10399" fmla="*/ 3285566 h 5756219"/>
              <a:gd name="connsiteX10400" fmla="*/ 2135689 w 6226010"/>
              <a:gd name="connsiteY10400" fmla="*/ 3291001 h 5756219"/>
              <a:gd name="connsiteX10401" fmla="*/ 2137409 w 6226010"/>
              <a:gd name="connsiteY10401" fmla="*/ 3294059 h 5756219"/>
              <a:gd name="connsiteX10402" fmla="*/ 2137727 w 6226010"/>
              <a:gd name="connsiteY10402" fmla="*/ 3291002 h 5756219"/>
              <a:gd name="connsiteX10403" fmla="*/ 2141464 w 6226010"/>
              <a:gd name="connsiteY10403" fmla="*/ 3274696 h 5756219"/>
              <a:gd name="connsiteX10404" fmla="*/ 2159808 w 6226010"/>
              <a:gd name="connsiteY10404" fmla="*/ 3235631 h 5756219"/>
              <a:gd name="connsiteX10405" fmla="*/ 2165745 w 6226010"/>
              <a:gd name="connsiteY10405" fmla="*/ 3216828 h 5756219"/>
              <a:gd name="connsiteX10406" fmla="*/ 2162823 w 6226010"/>
              <a:gd name="connsiteY10406" fmla="*/ 3210535 h 5756219"/>
              <a:gd name="connsiteX10407" fmla="*/ 2163205 w 6226010"/>
              <a:gd name="connsiteY10407" fmla="*/ 3179581 h 5756219"/>
              <a:gd name="connsiteX10408" fmla="*/ 2168640 w 6226010"/>
              <a:gd name="connsiteY10408" fmla="*/ 3179581 h 5756219"/>
              <a:gd name="connsiteX10409" fmla="*/ 2168640 w 6226010"/>
              <a:gd name="connsiteY10409" fmla="*/ 3160557 h 5756219"/>
              <a:gd name="connsiteX10410" fmla="*/ 2179510 w 6226010"/>
              <a:gd name="connsiteY10410" fmla="*/ 3125229 h 5756219"/>
              <a:gd name="connsiteX10411" fmla="*/ 2190381 w 6226010"/>
              <a:gd name="connsiteY10411" fmla="*/ 3127946 h 5756219"/>
              <a:gd name="connsiteX10412" fmla="*/ 2198534 w 6226010"/>
              <a:gd name="connsiteY10412" fmla="*/ 3141534 h 5756219"/>
              <a:gd name="connsiteX10413" fmla="*/ 2206686 w 6226010"/>
              <a:gd name="connsiteY10413" fmla="*/ 3141534 h 5756219"/>
              <a:gd name="connsiteX10414" fmla="*/ 2209404 w 6226010"/>
              <a:gd name="connsiteY10414" fmla="*/ 3146970 h 5756219"/>
              <a:gd name="connsiteX10415" fmla="*/ 2217557 w 6226010"/>
              <a:gd name="connsiteY10415" fmla="*/ 3149687 h 5756219"/>
              <a:gd name="connsiteX10416" fmla="*/ 2217557 w 6226010"/>
              <a:gd name="connsiteY10416" fmla="*/ 3152405 h 5756219"/>
              <a:gd name="connsiteX10417" fmla="*/ 2225710 w 6226010"/>
              <a:gd name="connsiteY10417" fmla="*/ 3155122 h 5756219"/>
              <a:gd name="connsiteX10418" fmla="*/ 2226758 w 6226010"/>
              <a:gd name="connsiteY10418" fmla="*/ 3158267 h 5756219"/>
              <a:gd name="connsiteX10419" fmla="*/ 2228427 w 6226010"/>
              <a:gd name="connsiteY10419" fmla="*/ 3150027 h 5756219"/>
              <a:gd name="connsiteX10420" fmla="*/ 2231222 w 6226010"/>
              <a:gd name="connsiteY10420" fmla="*/ 3137272 h 5756219"/>
              <a:gd name="connsiteX10421" fmla="*/ 2221166 w 6226010"/>
              <a:gd name="connsiteY10421" fmla="*/ 3128031 h 5756219"/>
              <a:gd name="connsiteX10422" fmla="*/ 2209404 w 6226010"/>
              <a:gd name="connsiteY10422" fmla="*/ 3122511 h 5756219"/>
              <a:gd name="connsiteX10423" fmla="*/ 2187663 w 6226010"/>
              <a:gd name="connsiteY10423" fmla="*/ 3106206 h 5756219"/>
              <a:gd name="connsiteX10424" fmla="*/ 2198534 w 6226010"/>
              <a:gd name="connsiteY10424" fmla="*/ 3068159 h 5756219"/>
              <a:gd name="connsiteX10425" fmla="*/ 2206686 w 6226010"/>
              <a:gd name="connsiteY10425" fmla="*/ 3065442 h 5756219"/>
              <a:gd name="connsiteX10426" fmla="*/ 2222992 w 6226010"/>
              <a:gd name="connsiteY10426" fmla="*/ 3049136 h 5756219"/>
              <a:gd name="connsiteX10427" fmla="*/ 2222992 w 6226010"/>
              <a:gd name="connsiteY10427" fmla="*/ 3043701 h 5756219"/>
              <a:gd name="connsiteX10428" fmla="*/ 2220274 w 6226010"/>
              <a:gd name="connsiteY10428" fmla="*/ 3038266 h 5756219"/>
              <a:gd name="connsiteX10429" fmla="*/ 2193098 w 6226010"/>
              <a:gd name="connsiteY10429" fmla="*/ 3065442 h 5756219"/>
              <a:gd name="connsiteX10430" fmla="*/ 2184946 w 6226010"/>
              <a:gd name="connsiteY10430" fmla="*/ 3013808 h 5756219"/>
              <a:gd name="connsiteX10431" fmla="*/ 2179510 w 6226010"/>
              <a:gd name="connsiteY10431" fmla="*/ 3005655 h 5756219"/>
              <a:gd name="connsiteX10432" fmla="*/ 2174075 w 6226010"/>
              <a:gd name="connsiteY10432" fmla="*/ 3011090 h 5756219"/>
              <a:gd name="connsiteX10433" fmla="*/ 2176793 w 6226010"/>
              <a:gd name="connsiteY10433" fmla="*/ 3100770 h 5756219"/>
              <a:gd name="connsiteX10434" fmla="*/ 2168640 w 6226010"/>
              <a:gd name="connsiteY10434" fmla="*/ 3095335 h 5756219"/>
              <a:gd name="connsiteX10435" fmla="*/ 2155052 w 6226010"/>
              <a:gd name="connsiteY10435" fmla="*/ 3092618 h 5756219"/>
              <a:gd name="connsiteX10436" fmla="*/ 2149617 w 6226010"/>
              <a:gd name="connsiteY10436" fmla="*/ 3087182 h 5756219"/>
              <a:gd name="connsiteX10437" fmla="*/ 2141464 w 6226010"/>
              <a:gd name="connsiteY10437" fmla="*/ 3084465 h 5756219"/>
              <a:gd name="connsiteX10438" fmla="*/ 2138746 w 6226010"/>
              <a:gd name="connsiteY10438" fmla="*/ 3079030 h 5756219"/>
              <a:gd name="connsiteX10439" fmla="*/ 2130594 w 6226010"/>
              <a:gd name="connsiteY10439" fmla="*/ 3076312 h 5756219"/>
              <a:gd name="connsiteX10440" fmla="*/ 2130594 w 6226010"/>
              <a:gd name="connsiteY10440" fmla="*/ 3073595 h 5756219"/>
              <a:gd name="connsiteX10441" fmla="*/ 2122441 w 6226010"/>
              <a:gd name="connsiteY10441" fmla="*/ 3070877 h 5756219"/>
              <a:gd name="connsiteX10442" fmla="*/ 2122441 w 6226010"/>
              <a:gd name="connsiteY10442" fmla="*/ 3065442 h 5756219"/>
              <a:gd name="connsiteX10443" fmla="*/ 2117006 w 6226010"/>
              <a:gd name="connsiteY10443" fmla="*/ 3062724 h 5756219"/>
              <a:gd name="connsiteX10444" fmla="*/ 2117006 w 6226010"/>
              <a:gd name="connsiteY10444" fmla="*/ 3057289 h 5756219"/>
              <a:gd name="connsiteX10445" fmla="*/ 2111571 w 6226010"/>
              <a:gd name="connsiteY10445" fmla="*/ 3054571 h 5756219"/>
              <a:gd name="connsiteX10446" fmla="*/ 2111571 w 6226010"/>
              <a:gd name="connsiteY10446" fmla="*/ 3040983 h 5756219"/>
              <a:gd name="connsiteX10447" fmla="*/ 2130594 w 6226010"/>
              <a:gd name="connsiteY10447" fmla="*/ 3032831 h 5756219"/>
              <a:gd name="connsiteX10448" fmla="*/ 2149617 w 6226010"/>
              <a:gd name="connsiteY10448" fmla="*/ 3011090 h 5756219"/>
              <a:gd name="connsiteX10449" fmla="*/ 2152334 w 6226010"/>
              <a:gd name="connsiteY10449" fmla="*/ 2973044 h 5756219"/>
              <a:gd name="connsiteX10450" fmla="*/ 2149617 w 6226010"/>
              <a:gd name="connsiteY10450" fmla="*/ 2964891 h 5756219"/>
              <a:gd name="connsiteX10451" fmla="*/ 2146899 w 6226010"/>
              <a:gd name="connsiteY10451" fmla="*/ 2964891 h 5756219"/>
              <a:gd name="connsiteX10452" fmla="*/ 2141464 w 6226010"/>
              <a:gd name="connsiteY10452" fmla="*/ 2948585 h 5756219"/>
              <a:gd name="connsiteX10453" fmla="*/ 2141464 w 6226010"/>
              <a:gd name="connsiteY10453" fmla="*/ 2924127 h 5756219"/>
              <a:gd name="connsiteX10454" fmla="*/ 2141464 w 6226010"/>
              <a:gd name="connsiteY10454" fmla="*/ 2915974 h 5756219"/>
              <a:gd name="connsiteX10455" fmla="*/ 2141464 w 6226010"/>
              <a:gd name="connsiteY10455" fmla="*/ 2913257 h 5756219"/>
              <a:gd name="connsiteX10456" fmla="*/ 2160827 w 6226010"/>
              <a:gd name="connsiteY10456" fmla="*/ 2913257 h 5756219"/>
              <a:gd name="connsiteX10457" fmla="*/ 2164416 w 6226010"/>
              <a:gd name="connsiteY10457" fmla="*/ 2913257 h 5756219"/>
              <a:gd name="connsiteX10458" fmla="*/ 2162525 w 6226010"/>
              <a:gd name="connsiteY10458" fmla="*/ 2912917 h 5756219"/>
              <a:gd name="connsiteX10459" fmla="*/ 2149617 w 6226010"/>
              <a:gd name="connsiteY10459" fmla="*/ 2907821 h 5756219"/>
              <a:gd name="connsiteX10460" fmla="*/ 2152334 w 6226010"/>
              <a:gd name="connsiteY10460" fmla="*/ 2894233 h 5756219"/>
              <a:gd name="connsiteX10461" fmla="*/ 2149617 w 6226010"/>
              <a:gd name="connsiteY10461" fmla="*/ 2894233 h 5756219"/>
              <a:gd name="connsiteX10462" fmla="*/ 2155052 w 6226010"/>
              <a:gd name="connsiteY10462" fmla="*/ 2867058 h 5756219"/>
              <a:gd name="connsiteX10463" fmla="*/ 2155052 w 6226010"/>
              <a:gd name="connsiteY10463" fmla="*/ 2861623 h 5756219"/>
              <a:gd name="connsiteX10464" fmla="*/ 2152334 w 6226010"/>
              <a:gd name="connsiteY10464" fmla="*/ 2861623 h 5756219"/>
              <a:gd name="connsiteX10465" fmla="*/ 2136029 w 6226010"/>
              <a:gd name="connsiteY10465" fmla="*/ 2894233 h 5756219"/>
              <a:gd name="connsiteX10466" fmla="*/ 2133311 w 6226010"/>
              <a:gd name="connsiteY10466" fmla="*/ 2894233 h 5756219"/>
              <a:gd name="connsiteX10467" fmla="*/ 2117006 w 6226010"/>
              <a:gd name="connsiteY10467" fmla="*/ 2894233 h 5756219"/>
              <a:gd name="connsiteX10468" fmla="*/ 2127876 w 6226010"/>
              <a:gd name="connsiteY10468" fmla="*/ 2848035 h 5756219"/>
              <a:gd name="connsiteX10469" fmla="*/ 2133311 w 6226010"/>
              <a:gd name="connsiteY10469" fmla="*/ 2848035 h 5756219"/>
              <a:gd name="connsiteX10470" fmla="*/ 2149617 w 6226010"/>
              <a:gd name="connsiteY10470" fmla="*/ 2839881 h 5756219"/>
              <a:gd name="connsiteX10471" fmla="*/ 2165922 w 6226010"/>
              <a:gd name="connsiteY10471" fmla="*/ 2823576 h 5756219"/>
              <a:gd name="connsiteX10472" fmla="*/ 2168640 w 6226010"/>
              <a:gd name="connsiteY10472" fmla="*/ 2812706 h 5756219"/>
              <a:gd name="connsiteX10473" fmla="*/ 2165922 w 6226010"/>
              <a:gd name="connsiteY10473" fmla="*/ 2809988 h 5756219"/>
              <a:gd name="connsiteX10474" fmla="*/ 2160487 w 6226010"/>
              <a:gd name="connsiteY10474" fmla="*/ 2809988 h 5756219"/>
              <a:gd name="connsiteX10475" fmla="*/ 2152334 w 6226010"/>
              <a:gd name="connsiteY10475" fmla="*/ 2823576 h 5756219"/>
              <a:gd name="connsiteX10476" fmla="*/ 2144182 w 6226010"/>
              <a:gd name="connsiteY10476" fmla="*/ 2826293 h 5756219"/>
              <a:gd name="connsiteX10477" fmla="*/ 2144182 w 6226010"/>
              <a:gd name="connsiteY10477" fmla="*/ 2831729 h 5756219"/>
              <a:gd name="connsiteX10478" fmla="*/ 2133311 w 6226010"/>
              <a:gd name="connsiteY10478" fmla="*/ 2837165 h 5756219"/>
              <a:gd name="connsiteX10479" fmla="*/ 2130594 w 6226010"/>
              <a:gd name="connsiteY10479" fmla="*/ 2785530 h 5756219"/>
              <a:gd name="connsiteX10480" fmla="*/ 2127876 w 6226010"/>
              <a:gd name="connsiteY10480" fmla="*/ 2782812 h 5756219"/>
              <a:gd name="connsiteX10481" fmla="*/ 2125159 w 6226010"/>
              <a:gd name="connsiteY10481" fmla="*/ 2782812 h 5756219"/>
              <a:gd name="connsiteX10482" fmla="*/ 2125159 w 6226010"/>
              <a:gd name="connsiteY10482" fmla="*/ 2820858 h 5756219"/>
              <a:gd name="connsiteX10483" fmla="*/ 2127876 w 6226010"/>
              <a:gd name="connsiteY10483" fmla="*/ 2829011 h 5756219"/>
              <a:gd name="connsiteX10484" fmla="*/ 2108853 w 6226010"/>
              <a:gd name="connsiteY10484" fmla="*/ 2880645 h 5756219"/>
              <a:gd name="connsiteX10485" fmla="*/ 2092547 w 6226010"/>
              <a:gd name="connsiteY10485" fmla="*/ 2845317 h 5756219"/>
              <a:gd name="connsiteX10486" fmla="*/ 2078960 w 6226010"/>
              <a:gd name="connsiteY10486" fmla="*/ 2820858 h 5756219"/>
              <a:gd name="connsiteX10487" fmla="*/ 2070807 w 6226010"/>
              <a:gd name="connsiteY10487" fmla="*/ 2820858 h 5756219"/>
              <a:gd name="connsiteX10488" fmla="*/ 2068089 w 6226010"/>
              <a:gd name="connsiteY10488" fmla="*/ 2823576 h 5756219"/>
              <a:gd name="connsiteX10489" fmla="*/ 2073524 w 6226010"/>
              <a:gd name="connsiteY10489" fmla="*/ 2834447 h 5756219"/>
              <a:gd name="connsiteX10490" fmla="*/ 2078960 w 6226010"/>
              <a:gd name="connsiteY10490" fmla="*/ 2837165 h 5756219"/>
              <a:gd name="connsiteX10491" fmla="*/ 2084395 w 6226010"/>
              <a:gd name="connsiteY10491" fmla="*/ 2856187 h 5756219"/>
              <a:gd name="connsiteX10492" fmla="*/ 2087112 w 6226010"/>
              <a:gd name="connsiteY10492" fmla="*/ 2858905 h 5756219"/>
              <a:gd name="connsiteX10493" fmla="*/ 2087112 w 6226010"/>
              <a:gd name="connsiteY10493" fmla="*/ 2875211 h 5756219"/>
              <a:gd name="connsiteX10494" fmla="*/ 2097983 w 6226010"/>
              <a:gd name="connsiteY10494" fmla="*/ 2894233 h 5756219"/>
              <a:gd name="connsiteX10495" fmla="*/ 2095265 w 6226010"/>
              <a:gd name="connsiteY10495" fmla="*/ 2896951 h 5756219"/>
              <a:gd name="connsiteX10496" fmla="*/ 2081677 w 6226010"/>
              <a:gd name="connsiteY10496" fmla="*/ 2899669 h 5756219"/>
              <a:gd name="connsiteX10497" fmla="*/ 2076242 w 6226010"/>
              <a:gd name="connsiteY10497" fmla="*/ 2905104 h 5756219"/>
              <a:gd name="connsiteX10498" fmla="*/ 2057219 w 6226010"/>
              <a:gd name="connsiteY10498" fmla="*/ 2907821 h 5756219"/>
              <a:gd name="connsiteX10499" fmla="*/ 2059936 w 6226010"/>
              <a:gd name="connsiteY10499" fmla="*/ 2872493 h 5756219"/>
              <a:gd name="connsiteX10500" fmla="*/ 2059936 w 6226010"/>
              <a:gd name="connsiteY10500" fmla="*/ 2864340 h 5756219"/>
              <a:gd name="connsiteX10501" fmla="*/ 2051784 w 6226010"/>
              <a:gd name="connsiteY10501" fmla="*/ 2864340 h 5756219"/>
              <a:gd name="connsiteX10502" fmla="*/ 2049066 w 6226010"/>
              <a:gd name="connsiteY10502" fmla="*/ 2875211 h 5756219"/>
              <a:gd name="connsiteX10503" fmla="*/ 2046348 w 6226010"/>
              <a:gd name="connsiteY10503" fmla="*/ 2902386 h 5756219"/>
              <a:gd name="connsiteX10504" fmla="*/ 2011020 w 6226010"/>
              <a:gd name="connsiteY10504" fmla="*/ 2945868 h 5756219"/>
              <a:gd name="connsiteX10505" fmla="*/ 2002867 w 6226010"/>
              <a:gd name="connsiteY10505" fmla="*/ 2913257 h 5756219"/>
              <a:gd name="connsiteX10506" fmla="*/ 1997432 w 6226010"/>
              <a:gd name="connsiteY10506" fmla="*/ 2913257 h 5756219"/>
              <a:gd name="connsiteX10507" fmla="*/ 1994714 w 6226010"/>
              <a:gd name="connsiteY10507" fmla="*/ 2913257 h 5756219"/>
              <a:gd name="connsiteX10508" fmla="*/ 2000149 w 6226010"/>
              <a:gd name="connsiteY10508" fmla="*/ 2945868 h 5756219"/>
              <a:gd name="connsiteX10509" fmla="*/ 1989279 w 6226010"/>
              <a:gd name="connsiteY10509" fmla="*/ 2954020 h 5756219"/>
              <a:gd name="connsiteX10510" fmla="*/ 1989279 w 6226010"/>
              <a:gd name="connsiteY10510" fmla="*/ 2956738 h 5756219"/>
              <a:gd name="connsiteX10511" fmla="*/ 1983844 w 6226010"/>
              <a:gd name="connsiteY10511" fmla="*/ 2959456 h 5756219"/>
              <a:gd name="connsiteX10512" fmla="*/ 1981126 w 6226010"/>
              <a:gd name="connsiteY10512" fmla="*/ 2926845 h 5756219"/>
              <a:gd name="connsiteX10513" fmla="*/ 2016455 w 6226010"/>
              <a:gd name="connsiteY10513" fmla="*/ 2894233 h 5756219"/>
              <a:gd name="connsiteX10514" fmla="*/ 2016455 w 6226010"/>
              <a:gd name="connsiteY10514" fmla="*/ 2872493 h 5756219"/>
              <a:gd name="connsiteX10515" fmla="*/ 2043631 w 6226010"/>
              <a:gd name="connsiteY10515" fmla="*/ 2801835 h 5756219"/>
              <a:gd name="connsiteX10516" fmla="*/ 2038196 w 6226010"/>
              <a:gd name="connsiteY10516" fmla="*/ 2801835 h 5756219"/>
              <a:gd name="connsiteX10517" fmla="*/ 2032760 w 6226010"/>
              <a:gd name="connsiteY10517" fmla="*/ 2823576 h 5756219"/>
              <a:gd name="connsiteX10518" fmla="*/ 2016455 w 6226010"/>
              <a:gd name="connsiteY10518" fmla="*/ 2856187 h 5756219"/>
              <a:gd name="connsiteX10519" fmla="*/ 2008302 w 6226010"/>
              <a:gd name="connsiteY10519" fmla="*/ 2883363 h 5756219"/>
              <a:gd name="connsiteX10520" fmla="*/ 2008302 w 6226010"/>
              <a:gd name="connsiteY10520" fmla="*/ 2891516 h 5756219"/>
              <a:gd name="connsiteX10521" fmla="*/ 1981126 w 6226010"/>
              <a:gd name="connsiteY10521" fmla="*/ 2910539 h 5756219"/>
              <a:gd name="connsiteX10522" fmla="*/ 1978409 w 6226010"/>
              <a:gd name="connsiteY10522" fmla="*/ 2910539 h 5756219"/>
              <a:gd name="connsiteX10523" fmla="*/ 1978409 w 6226010"/>
              <a:gd name="connsiteY10523" fmla="*/ 2807271 h 5756219"/>
              <a:gd name="connsiteX10524" fmla="*/ 1997432 w 6226010"/>
              <a:gd name="connsiteY10524" fmla="*/ 2790965 h 5756219"/>
              <a:gd name="connsiteX10525" fmla="*/ 1997432 w 6226010"/>
              <a:gd name="connsiteY10525" fmla="*/ 2785530 h 5756219"/>
              <a:gd name="connsiteX10526" fmla="*/ 1981126 w 6226010"/>
              <a:gd name="connsiteY10526" fmla="*/ 2796400 h 5756219"/>
              <a:gd name="connsiteX10527" fmla="*/ 1972973 w 6226010"/>
              <a:gd name="connsiteY10527" fmla="*/ 2774659 h 5756219"/>
              <a:gd name="connsiteX10528" fmla="*/ 1972973 w 6226010"/>
              <a:gd name="connsiteY10528" fmla="*/ 2763789 h 5756219"/>
              <a:gd name="connsiteX10529" fmla="*/ 1967538 w 6226010"/>
              <a:gd name="connsiteY10529" fmla="*/ 2752919 h 5756219"/>
              <a:gd name="connsiteX10530" fmla="*/ 1959385 w 6226010"/>
              <a:gd name="connsiteY10530" fmla="*/ 2755636 h 5756219"/>
              <a:gd name="connsiteX10531" fmla="*/ 1959385 w 6226010"/>
              <a:gd name="connsiteY10531" fmla="*/ 2766507 h 5756219"/>
              <a:gd name="connsiteX10532" fmla="*/ 1964821 w 6226010"/>
              <a:gd name="connsiteY10532" fmla="*/ 2769224 h 5756219"/>
              <a:gd name="connsiteX10533" fmla="*/ 1964821 w 6226010"/>
              <a:gd name="connsiteY10533" fmla="*/ 2782812 h 5756219"/>
              <a:gd name="connsiteX10534" fmla="*/ 1970256 w 6226010"/>
              <a:gd name="connsiteY10534" fmla="*/ 2796400 h 5756219"/>
              <a:gd name="connsiteX10535" fmla="*/ 1967538 w 6226010"/>
              <a:gd name="connsiteY10535" fmla="*/ 2804554 h 5756219"/>
              <a:gd name="connsiteX10536" fmla="*/ 1970256 w 6226010"/>
              <a:gd name="connsiteY10536" fmla="*/ 2818141 h 5756219"/>
              <a:gd name="connsiteX10537" fmla="*/ 1967538 w 6226010"/>
              <a:gd name="connsiteY10537" fmla="*/ 2848035 h 5756219"/>
              <a:gd name="connsiteX10538" fmla="*/ 1956668 w 6226010"/>
              <a:gd name="connsiteY10538" fmla="*/ 2831729 h 5756219"/>
              <a:gd name="connsiteX10539" fmla="*/ 1948515 w 6226010"/>
              <a:gd name="connsiteY10539" fmla="*/ 2829011 h 5756219"/>
              <a:gd name="connsiteX10540" fmla="*/ 1945797 w 6226010"/>
              <a:gd name="connsiteY10540" fmla="*/ 2815423 h 5756219"/>
              <a:gd name="connsiteX10541" fmla="*/ 1943080 w 6226010"/>
              <a:gd name="connsiteY10541" fmla="*/ 2815423 h 5756219"/>
              <a:gd name="connsiteX10542" fmla="*/ 1940362 w 6226010"/>
              <a:gd name="connsiteY10542" fmla="*/ 2801835 h 5756219"/>
              <a:gd name="connsiteX10543" fmla="*/ 1932209 w 6226010"/>
              <a:gd name="connsiteY10543" fmla="*/ 2780094 h 5756219"/>
              <a:gd name="connsiteX10544" fmla="*/ 1929492 w 6226010"/>
              <a:gd name="connsiteY10544" fmla="*/ 2780094 h 5756219"/>
              <a:gd name="connsiteX10545" fmla="*/ 1924057 w 6226010"/>
              <a:gd name="connsiteY10545" fmla="*/ 2780094 h 5756219"/>
              <a:gd name="connsiteX10546" fmla="*/ 1926774 w 6226010"/>
              <a:gd name="connsiteY10546" fmla="*/ 2796400 h 5756219"/>
              <a:gd name="connsiteX10547" fmla="*/ 1926774 w 6226010"/>
              <a:gd name="connsiteY10547" fmla="*/ 2807271 h 5756219"/>
              <a:gd name="connsiteX10548" fmla="*/ 1934927 w 6226010"/>
              <a:gd name="connsiteY10548" fmla="*/ 2820858 h 5756219"/>
              <a:gd name="connsiteX10549" fmla="*/ 1934927 w 6226010"/>
              <a:gd name="connsiteY10549" fmla="*/ 2834447 h 5756219"/>
              <a:gd name="connsiteX10550" fmla="*/ 1940362 w 6226010"/>
              <a:gd name="connsiteY10550" fmla="*/ 2842599 h 5756219"/>
              <a:gd name="connsiteX10551" fmla="*/ 1951233 w 6226010"/>
              <a:gd name="connsiteY10551" fmla="*/ 2845317 h 5756219"/>
              <a:gd name="connsiteX10552" fmla="*/ 1964821 w 6226010"/>
              <a:gd name="connsiteY10552" fmla="*/ 2867058 h 5756219"/>
              <a:gd name="connsiteX10553" fmla="*/ 1964821 w 6226010"/>
              <a:gd name="connsiteY10553" fmla="*/ 2880645 h 5756219"/>
              <a:gd name="connsiteX10554" fmla="*/ 1970256 w 6226010"/>
              <a:gd name="connsiteY10554" fmla="*/ 2913257 h 5756219"/>
              <a:gd name="connsiteX10555" fmla="*/ 1970256 w 6226010"/>
              <a:gd name="connsiteY10555" fmla="*/ 2924127 h 5756219"/>
              <a:gd name="connsiteX10556" fmla="*/ 1975691 w 6226010"/>
              <a:gd name="connsiteY10556" fmla="*/ 2932280 h 5756219"/>
              <a:gd name="connsiteX10557" fmla="*/ 1975691 w 6226010"/>
              <a:gd name="connsiteY10557" fmla="*/ 2940433 h 5756219"/>
              <a:gd name="connsiteX10558" fmla="*/ 1953950 w 6226010"/>
              <a:gd name="connsiteY10558" fmla="*/ 2924127 h 5756219"/>
              <a:gd name="connsiteX10559" fmla="*/ 1953950 w 6226010"/>
              <a:gd name="connsiteY10559" fmla="*/ 2918692 h 5756219"/>
              <a:gd name="connsiteX10560" fmla="*/ 1948515 w 6226010"/>
              <a:gd name="connsiteY10560" fmla="*/ 2915974 h 5756219"/>
              <a:gd name="connsiteX10561" fmla="*/ 1948515 w 6226010"/>
              <a:gd name="connsiteY10561" fmla="*/ 2910539 h 5756219"/>
              <a:gd name="connsiteX10562" fmla="*/ 1932209 w 6226010"/>
              <a:gd name="connsiteY10562" fmla="*/ 2886081 h 5756219"/>
              <a:gd name="connsiteX10563" fmla="*/ 1924057 w 6226010"/>
              <a:gd name="connsiteY10563" fmla="*/ 2886081 h 5756219"/>
              <a:gd name="connsiteX10564" fmla="*/ 1924057 w 6226010"/>
              <a:gd name="connsiteY10564" fmla="*/ 2899669 h 5756219"/>
              <a:gd name="connsiteX10565" fmla="*/ 1937645 w 6226010"/>
              <a:gd name="connsiteY10565" fmla="*/ 2910539 h 5756219"/>
              <a:gd name="connsiteX10566" fmla="*/ 1937645 w 6226010"/>
              <a:gd name="connsiteY10566" fmla="*/ 2915974 h 5756219"/>
              <a:gd name="connsiteX10567" fmla="*/ 1943080 w 6226010"/>
              <a:gd name="connsiteY10567" fmla="*/ 2918692 h 5756219"/>
              <a:gd name="connsiteX10568" fmla="*/ 1943080 w 6226010"/>
              <a:gd name="connsiteY10568" fmla="*/ 2924127 h 5756219"/>
              <a:gd name="connsiteX10569" fmla="*/ 1951233 w 6226010"/>
              <a:gd name="connsiteY10569" fmla="*/ 2926845 h 5756219"/>
              <a:gd name="connsiteX10570" fmla="*/ 1951233 w 6226010"/>
              <a:gd name="connsiteY10570" fmla="*/ 2932280 h 5756219"/>
              <a:gd name="connsiteX10571" fmla="*/ 1956668 w 6226010"/>
              <a:gd name="connsiteY10571" fmla="*/ 2934997 h 5756219"/>
              <a:gd name="connsiteX10572" fmla="*/ 1956668 w 6226010"/>
              <a:gd name="connsiteY10572" fmla="*/ 2940433 h 5756219"/>
              <a:gd name="connsiteX10573" fmla="*/ 1964821 w 6226010"/>
              <a:gd name="connsiteY10573" fmla="*/ 2943150 h 5756219"/>
              <a:gd name="connsiteX10574" fmla="*/ 1978409 w 6226010"/>
              <a:gd name="connsiteY10574" fmla="*/ 2959456 h 5756219"/>
              <a:gd name="connsiteX10575" fmla="*/ 1978409 w 6226010"/>
              <a:gd name="connsiteY10575" fmla="*/ 2981196 h 5756219"/>
              <a:gd name="connsiteX10576" fmla="*/ 1967538 w 6226010"/>
              <a:gd name="connsiteY10576" fmla="*/ 2994784 h 5756219"/>
              <a:gd name="connsiteX10577" fmla="*/ 1959385 w 6226010"/>
              <a:gd name="connsiteY10577" fmla="*/ 2997502 h 5756219"/>
              <a:gd name="connsiteX10578" fmla="*/ 1959385 w 6226010"/>
              <a:gd name="connsiteY10578" fmla="*/ 3002937 h 5756219"/>
              <a:gd name="connsiteX10579" fmla="*/ 1953950 w 6226010"/>
              <a:gd name="connsiteY10579" fmla="*/ 3002937 h 5756219"/>
              <a:gd name="connsiteX10580" fmla="*/ 1953950 w 6226010"/>
              <a:gd name="connsiteY10580" fmla="*/ 3008372 h 5756219"/>
              <a:gd name="connsiteX10581" fmla="*/ 1945797 w 6226010"/>
              <a:gd name="connsiteY10581" fmla="*/ 3013807 h 5756219"/>
              <a:gd name="connsiteX10582" fmla="*/ 1945797 w 6226010"/>
              <a:gd name="connsiteY10582" fmla="*/ 3016525 h 5756219"/>
              <a:gd name="connsiteX10583" fmla="*/ 1934927 w 6226010"/>
              <a:gd name="connsiteY10583" fmla="*/ 3027395 h 5756219"/>
              <a:gd name="connsiteX10584" fmla="*/ 1934927 w 6226010"/>
              <a:gd name="connsiteY10584" fmla="*/ 3032831 h 5756219"/>
              <a:gd name="connsiteX10585" fmla="*/ 1924057 w 6226010"/>
              <a:gd name="connsiteY10585" fmla="*/ 3040983 h 5756219"/>
              <a:gd name="connsiteX10586" fmla="*/ 1913186 w 6226010"/>
              <a:gd name="connsiteY10586" fmla="*/ 3065442 h 5756219"/>
              <a:gd name="connsiteX10587" fmla="*/ 1913186 w 6226010"/>
              <a:gd name="connsiteY10587" fmla="*/ 3070877 h 5756219"/>
              <a:gd name="connsiteX10588" fmla="*/ 1886010 w 6226010"/>
              <a:gd name="connsiteY10588" fmla="*/ 3103488 h 5756219"/>
              <a:gd name="connsiteX10589" fmla="*/ 1883293 w 6226010"/>
              <a:gd name="connsiteY10589" fmla="*/ 3103488 h 5756219"/>
              <a:gd name="connsiteX10590" fmla="*/ 1872422 w 6226010"/>
              <a:gd name="connsiteY10590" fmla="*/ 3095335 h 5756219"/>
              <a:gd name="connsiteX10591" fmla="*/ 1877857 w 6226010"/>
              <a:gd name="connsiteY10591" fmla="*/ 3021960 h 5756219"/>
              <a:gd name="connsiteX10592" fmla="*/ 1880575 w 6226010"/>
              <a:gd name="connsiteY10592" fmla="*/ 2989349 h 5756219"/>
              <a:gd name="connsiteX10593" fmla="*/ 1872422 w 6226010"/>
              <a:gd name="connsiteY10593" fmla="*/ 2934997 h 5756219"/>
              <a:gd name="connsiteX10594" fmla="*/ 1864269 w 6226010"/>
              <a:gd name="connsiteY10594" fmla="*/ 2934997 h 5756219"/>
              <a:gd name="connsiteX10595" fmla="*/ 1872422 w 6226010"/>
              <a:gd name="connsiteY10595" fmla="*/ 3011090 h 5756219"/>
              <a:gd name="connsiteX10596" fmla="*/ 1872422 w 6226010"/>
              <a:gd name="connsiteY10596" fmla="*/ 3111641 h 5756219"/>
              <a:gd name="connsiteX10597" fmla="*/ 1837094 w 6226010"/>
              <a:gd name="connsiteY10597" fmla="*/ 3157840 h 5756219"/>
              <a:gd name="connsiteX10598" fmla="*/ 1826223 w 6226010"/>
              <a:gd name="connsiteY10598" fmla="*/ 3160558 h 5756219"/>
              <a:gd name="connsiteX10599" fmla="*/ 1820788 w 6226010"/>
              <a:gd name="connsiteY10599" fmla="*/ 3165993 h 5756219"/>
              <a:gd name="connsiteX10600" fmla="*/ 1808898 w 6226010"/>
              <a:gd name="connsiteY10600" fmla="*/ 3169050 h 5756219"/>
              <a:gd name="connsiteX10601" fmla="*/ 1804890 w 6226010"/>
              <a:gd name="connsiteY10601" fmla="*/ 3171123 h 5756219"/>
              <a:gd name="connsiteX10602" fmla="*/ 1805163 w 6226010"/>
              <a:gd name="connsiteY10602" fmla="*/ 3178222 h 5756219"/>
              <a:gd name="connsiteX10603" fmla="*/ 1801765 w 6226010"/>
              <a:gd name="connsiteY10603" fmla="*/ 3195886 h 5756219"/>
              <a:gd name="connsiteX10604" fmla="*/ 1771871 w 6226010"/>
              <a:gd name="connsiteY10604" fmla="*/ 3242086 h 5756219"/>
              <a:gd name="connsiteX10605" fmla="*/ 1752848 w 6226010"/>
              <a:gd name="connsiteY10605" fmla="*/ 3315460 h 5756219"/>
              <a:gd name="connsiteX10606" fmla="*/ 1725672 w 6226010"/>
              <a:gd name="connsiteY10606" fmla="*/ 3361660 h 5756219"/>
              <a:gd name="connsiteX10607" fmla="*/ 1722955 w 6226010"/>
              <a:gd name="connsiteY10607" fmla="*/ 3361660 h 5756219"/>
              <a:gd name="connsiteX10608" fmla="*/ 1703932 w 6226010"/>
              <a:gd name="connsiteY10608" fmla="*/ 3339919 h 5756219"/>
              <a:gd name="connsiteX10609" fmla="*/ 1720237 w 6226010"/>
              <a:gd name="connsiteY10609" fmla="*/ 3310025 h 5756219"/>
              <a:gd name="connsiteX10610" fmla="*/ 1728390 w 6226010"/>
              <a:gd name="connsiteY10610" fmla="*/ 3288284 h 5756219"/>
              <a:gd name="connsiteX10611" fmla="*/ 1739260 w 6226010"/>
              <a:gd name="connsiteY10611" fmla="*/ 3280132 h 5756219"/>
              <a:gd name="connsiteX10612" fmla="*/ 1741978 w 6226010"/>
              <a:gd name="connsiteY10612" fmla="*/ 3271979 h 5756219"/>
              <a:gd name="connsiteX10613" fmla="*/ 1747413 w 6226010"/>
              <a:gd name="connsiteY10613" fmla="*/ 3271979 h 5756219"/>
              <a:gd name="connsiteX10614" fmla="*/ 1761001 w 6226010"/>
              <a:gd name="connsiteY10614" fmla="*/ 3255673 h 5756219"/>
              <a:gd name="connsiteX10615" fmla="*/ 1761001 w 6226010"/>
              <a:gd name="connsiteY10615" fmla="*/ 3247521 h 5756219"/>
              <a:gd name="connsiteX10616" fmla="*/ 1763719 w 6226010"/>
              <a:gd name="connsiteY10616" fmla="*/ 3247521 h 5756219"/>
              <a:gd name="connsiteX10617" fmla="*/ 1763719 w 6226010"/>
              <a:gd name="connsiteY10617" fmla="*/ 3242086 h 5756219"/>
              <a:gd name="connsiteX10618" fmla="*/ 1771871 w 6226010"/>
              <a:gd name="connsiteY10618" fmla="*/ 3239368 h 5756219"/>
              <a:gd name="connsiteX10619" fmla="*/ 1777307 w 6226010"/>
              <a:gd name="connsiteY10619" fmla="*/ 3193169 h 5756219"/>
              <a:gd name="connsiteX10620" fmla="*/ 1788517 w 6226010"/>
              <a:gd name="connsiteY10620" fmla="*/ 3175844 h 5756219"/>
              <a:gd name="connsiteX10621" fmla="*/ 1790978 w 6226010"/>
              <a:gd name="connsiteY10621" fmla="*/ 3173005 h 5756219"/>
              <a:gd name="connsiteX10622" fmla="*/ 1793272 w 6226010"/>
              <a:gd name="connsiteY10622" fmla="*/ 3141874 h 5756219"/>
              <a:gd name="connsiteX10623" fmla="*/ 1795854 w 6226010"/>
              <a:gd name="connsiteY10623" fmla="*/ 3132681 h 5756219"/>
              <a:gd name="connsiteX10624" fmla="*/ 1790895 w 6226010"/>
              <a:gd name="connsiteY10624" fmla="*/ 3144252 h 5756219"/>
              <a:gd name="connsiteX10625" fmla="*/ 1777307 w 6226010"/>
              <a:gd name="connsiteY10625" fmla="*/ 3163275 h 5756219"/>
              <a:gd name="connsiteX10626" fmla="*/ 1766437 w 6226010"/>
              <a:gd name="connsiteY10626" fmla="*/ 3163275 h 5756219"/>
              <a:gd name="connsiteX10627" fmla="*/ 1766437 w 6226010"/>
              <a:gd name="connsiteY10627" fmla="*/ 3149687 h 5756219"/>
              <a:gd name="connsiteX10628" fmla="*/ 1769154 w 6226010"/>
              <a:gd name="connsiteY10628" fmla="*/ 3092618 h 5756219"/>
              <a:gd name="connsiteX10629" fmla="*/ 1766437 w 6226010"/>
              <a:gd name="connsiteY10629" fmla="*/ 3089900 h 5756219"/>
              <a:gd name="connsiteX10630" fmla="*/ 1761002 w 6226010"/>
              <a:gd name="connsiteY10630" fmla="*/ 3089900 h 5756219"/>
              <a:gd name="connsiteX10631" fmla="*/ 1755566 w 6226010"/>
              <a:gd name="connsiteY10631" fmla="*/ 3114358 h 5756219"/>
              <a:gd name="connsiteX10632" fmla="*/ 1766437 w 6226010"/>
              <a:gd name="connsiteY10632" fmla="*/ 3179581 h 5756219"/>
              <a:gd name="connsiteX10633" fmla="*/ 1750131 w 6226010"/>
              <a:gd name="connsiteY10633" fmla="*/ 3195886 h 5756219"/>
              <a:gd name="connsiteX10634" fmla="*/ 1741978 w 6226010"/>
              <a:gd name="connsiteY10634" fmla="*/ 3195886 h 5756219"/>
              <a:gd name="connsiteX10635" fmla="*/ 1722955 w 6226010"/>
              <a:gd name="connsiteY10635" fmla="*/ 3204039 h 5756219"/>
              <a:gd name="connsiteX10636" fmla="*/ 1725673 w 6226010"/>
              <a:gd name="connsiteY10636" fmla="*/ 3127946 h 5756219"/>
              <a:gd name="connsiteX10637" fmla="*/ 1725673 w 6226010"/>
              <a:gd name="connsiteY10637" fmla="*/ 3103488 h 5756219"/>
              <a:gd name="connsiteX10638" fmla="*/ 1741978 w 6226010"/>
              <a:gd name="connsiteY10638" fmla="*/ 3089900 h 5756219"/>
              <a:gd name="connsiteX10639" fmla="*/ 1741978 w 6226010"/>
              <a:gd name="connsiteY10639" fmla="*/ 3084465 h 5756219"/>
              <a:gd name="connsiteX10640" fmla="*/ 1747414 w 6226010"/>
              <a:gd name="connsiteY10640" fmla="*/ 3081747 h 5756219"/>
              <a:gd name="connsiteX10641" fmla="*/ 1750131 w 6226010"/>
              <a:gd name="connsiteY10641" fmla="*/ 3076312 h 5756219"/>
              <a:gd name="connsiteX10642" fmla="*/ 1763719 w 6226010"/>
              <a:gd name="connsiteY10642" fmla="*/ 3065442 h 5756219"/>
              <a:gd name="connsiteX10643" fmla="*/ 1774589 w 6226010"/>
              <a:gd name="connsiteY10643" fmla="*/ 3049136 h 5756219"/>
              <a:gd name="connsiteX10644" fmla="*/ 1780025 w 6226010"/>
              <a:gd name="connsiteY10644" fmla="*/ 3049136 h 5756219"/>
              <a:gd name="connsiteX10645" fmla="*/ 1785460 w 6226010"/>
              <a:gd name="connsiteY10645" fmla="*/ 3032831 h 5756219"/>
              <a:gd name="connsiteX10646" fmla="*/ 1793613 w 6226010"/>
              <a:gd name="connsiteY10646" fmla="*/ 3024678 h 5756219"/>
              <a:gd name="connsiteX10647" fmla="*/ 1800870 w 6226010"/>
              <a:gd name="connsiteY10647" fmla="*/ 3012237 h 5756219"/>
              <a:gd name="connsiteX10648" fmla="*/ 1799727 w 6226010"/>
              <a:gd name="connsiteY10648" fmla="*/ 3003276 h 5756219"/>
              <a:gd name="connsiteX10649" fmla="*/ 1801765 w 6226010"/>
              <a:gd name="connsiteY10649" fmla="*/ 2981196 h 5756219"/>
              <a:gd name="connsiteX10650" fmla="*/ 1815353 w 6226010"/>
              <a:gd name="connsiteY10650" fmla="*/ 2948585 h 5756219"/>
              <a:gd name="connsiteX10651" fmla="*/ 1828941 w 6226010"/>
              <a:gd name="connsiteY10651" fmla="*/ 2910539 h 5756219"/>
              <a:gd name="connsiteX10652" fmla="*/ 1826223 w 6226010"/>
              <a:gd name="connsiteY10652" fmla="*/ 2902386 h 5756219"/>
              <a:gd name="connsiteX10653" fmla="*/ 1823506 w 6226010"/>
              <a:gd name="connsiteY10653" fmla="*/ 2902386 h 5756219"/>
              <a:gd name="connsiteX10654" fmla="*/ 1820788 w 6226010"/>
              <a:gd name="connsiteY10654" fmla="*/ 2905104 h 5756219"/>
              <a:gd name="connsiteX10655" fmla="*/ 1801765 w 6226010"/>
              <a:gd name="connsiteY10655" fmla="*/ 2959456 h 5756219"/>
              <a:gd name="connsiteX10656" fmla="*/ 1801765 w 6226010"/>
              <a:gd name="connsiteY10656" fmla="*/ 2937715 h 5756219"/>
              <a:gd name="connsiteX10657" fmla="*/ 1815353 w 6226010"/>
              <a:gd name="connsiteY10657" fmla="*/ 2888798 h 5756219"/>
              <a:gd name="connsiteX10658" fmla="*/ 1812635 w 6226010"/>
              <a:gd name="connsiteY10658" fmla="*/ 2880645 h 5756219"/>
              <a:gd name="connsiteX10659" fmla="*/ 1799047 w 6226010"/>
              <a:gd name="connsiteY10659" fmla="*/ 2905104 h 5756219"/>
              <a:gd name="connsiteX10660" fmla="*/ 1790894 w 6226010"/>
              <a:gd name="connsiteY10660" fmla="*/ 2967608 h 5756219"/>
              <a:gd name="connsiteX10661" fmla="*/ 1774589 w 6226010"/>
              <a:gd name="connsiteY10661" fmla="*/ 2994784 h 5756219"/>
              <a:gd name="connsiteX10662" fmla="*/ 1771871 w 6226010"/>
              <a:gd name="connsiteY10662" fmla="*/ 3002937 h 5756219"/>
              <a:gd name="connsiteX10663" fmla="*/ 1752848 w 6226010"/>
              <a:gd name="connsiteY10663" fmla="*/ 3027395 h 5756219"/>
              <a:gd name="connsiteX10664" fmla="*/ 1752848 w 6226010"/>
              <a:gd name="connsiteY10664" fmla="*/ 3032831 h 5756219"/>
              <a:gd name="connsiteX10665" fmla="*/ 1744695 w 6226010"/>
              <a:gd name="connsiteY10665" fmla="*/ 3038266 h 5756219"/>
              <a:gd name="connsiteX10666" fmla="*/ 1736543 w 6226010"/>
              <a:gd name="connsiteY10666" fmla="*/ 3049136 h 5756219"/>
              <a:gd name="connsiteX10667" fmla="*/ 1731107 w 6226010"/>
              <a:gd name="connsiteY10667" fmla="*/ 3051854 h 5756219"/>
              <a:gd name="connsiteX10668" fmla="*/ 1728390 w 6226010"/>
              <a:gd name="connsiteY10668" fmla="*/ 3057289 h 5756219"/>
              <a:gd name="connsiteX10669" fmla="*/ 1712084 w 6226010"/>
              <a:gd name="connsiteY10669" fmla="*/ 3068159 h 5756219"/>
              <a:gd name="connsiteX10670" fmla="*/ 1709367 w 6226010"/>
              <a:gd name="connsiteY10670" fmla="*/ 3057289 h 5756219"/>
              <a:gd name="connsiteX10671" fmla="*/ 1714802 w 6226010"/>
              <a:gd name="connsiteY10671" fmla="*/ 3051854 h 5756219"/>
              <a:gd name="connsiteX10672" fmla="*/ 1731107 w 6226010"/>
              <a:gd name="connsiteY10672" fmla="*/ 3011090 h 5756219"/>
              <a:gd name="connsiteX10673" fmla="*/ 1731107 w 6226010"/>
              <a:gd name="connsiteY10673" fmla="*/ 3000219 h 5756219"/>
              <a:gd name="connsiteX10674" fmla="*/ 1736543 w 6226010"/>
              <a:gd name="connsiteY10674" fmla="*/ 2981196 h 5756219"/>
              <a:gd name="connsiteX10675" fmla="*/ 1731107 w 6226010"/>
              <a:gd name="connsiteY10675" fmla="*/ 2948585 h 5756219"/>
              <a:gd name="connsiteX10676" fmla="*/ 1731107 w 6226010"/>
              <a:gd name="connsiteY10676" fmla="*/ 2943150 h 5756219"/>
              <a:gd name="connsiteX10677" fmla="*/ 1728390 w 6226010"/>
              <a:gd name="connsiteY10677" fmla="*/ 2921409 h 5756219"/>
              <a:gd name="connsiteX10678" fmla="*/ 1741978 w 6226010"/>
              <a:gd name="connsiteY10678" fmla="*/ 2891516 h 5756219"/>
              <a:gd name="connsiteX10679" fmla="*/ 1736543 w 6226010"/>
              <a:gd name="connsiteY10679" fmla="*/ 2823576 h 5756219"/>
              <a:gd name="connsiteX10680" fmla="*/ 1736543 w 6226010"/>
              <a:gd name="connsiteY10680" fmla="*/ 2820858 h 5756219"/>
              <a:gd name="connsiteX10681" fmla="*/ 1728390 w 6226010"/>
              <a:gd name="connsiteY10681" fmla="*/ 2826293 h 5756219"/>
              <a:gd name="connsiteX10682" fmla="*/ 1733825 w 6226010"/>
              <a:gd name="connsiteY10682" fmla="*/ 2853469 h 5756219"/>
              <a:gd name="connsiteX10683" fmla="*/ 1733825 w 6226010"/>
              <a:gd name="connsiteY10683" fmla="*/ 2864340 h 5756219"/>
              <a:gd name="connsiteX10684" fmla="*/ 1733825 w 6226010"/>
              <a:gd name="connsiteY10684" fmla="*/ 2880645 h 5756219"/>
              <a:gd name="connsiteX10685" fmla="*/ 1725672 w 6226010"/>
              <a:gd name="connsiteY10685" fmla="*/ 2902386 h 5756219"/>
              <a:gd name="connsiteX10686" fmla="*/ 1722955 w 6226010"/>
              <a:gd name="connsiteY10686" fmla="*/ 2899669 h 5756219"/>
              <a:gd name="connsiteX10687" fmla="*/ 1722955 w 6226010"/>
              <a:gd name="connsiteY10687" fmla="*/ 2875211 h 5756219"/>
              <a:gd name="connsiteX10688" fmla="*/ 1720237 w 6226010"/>
              <a:gd name="connsiteY10688" fmla="*/ 2872493 h 5756219"/>
              <a:gd name="connsiteX10689" fmla="*/ 1712084 w 6226010"/>
              <a:gd name="connsiteY10689" fmla="*/ 2872493 h 5756219"/>
              <a:gd name="connsiteX10690" fmla="*/ 1722955 w 6226010"/>
              <a:gd name="connsiteY10690" fmla="*/ 2924127 h 5756219"/>
              <a:gd name="connsiteX10691" fmla="*/ 1722955 w 6226010"/>
              <a:gd name="connsiteY10691" fmla="*/ 2951303 h 5756219"/>
              <a:gd name="connsiteX10692" fmla="*/ 1728390 w 6226010"/>
              <a:gd name="connsiteY10692" fmla="*/ 2978479 h 5756219"/>
              <a:gd name="connsiteX10693" fmla="*/ 1722955 w 6226010"/>
              <a:gd name="connsiteY10693" fmla="*/ 2992067 h 5756219"/>
              <a:gd name="connsiteX10694" fmla="*/ 1717519 w 6226010"/>
              <a:gd name="connsiteY10694" fmla="*/ 3024678 h 5756219"/>
              <a:gd name="connsiteX10695" fmla="*/ 1703931 w 6226010"/>
              <a:gd name="connsiteY10695" fmla="*/ 3049136 h 5756219"/>
              <a:gd name="connsiteX10696" fmla="*/ 1701214 w 6226010"/>
              <a:gd name="connsiteY10696" fmla="*/ 3049136 h 5756219"/>
              <a:gd name="connsiteX10697" fmla="*/ 1693061 w 6226010"/>
              <a:gd name="connsiteY10697" fmla="*/ 3049136 h 5756219"/>
              <a:gd name="connsiteX10698" fmla="*/ 1698496 w 6226010"/>
              <a:gd name="connsiteY10698" fmla="*/ 2973044 h 5756219"/>
              <a:gd name="connsiteX10699" fmla="*/ 1695779 w 6226010"/>
              <a:gd name="connsiteY10699" fmla="*/ 2962173 h 5756219"/>
              <a:gd name="connsiteX10700" fmla="*/ 1693061 w 6226010"/>
              <a:gd name="connsiteY10700" fmla="*/ 2962173 h 5756219"/>
              <a:gd name="connsiteX10701" fmla="*/ 1684908 w 6226010"/>
              <a:gd name="connsiteY10701" fmla="*/ 3051854 h 5756219"/>
              <a:gd name="connsiteX10702" fmla="*/ 1698496 w 6226010"/>
              <a:gd name="connsiteY10702" fmla="*/ 3079030 h 5756219"/>
              <a:gd name="connsiteX10703" fmla="*/ 1698496 w 6226010"/>
              <a:gd name="connsiteY10703" fmla="*/ 3111641 h 5756219"/>
              <a:gd name="connsiteX10704" fmla="*/ 1695779 w 6226010"/>
              <a:gd name="connsiteY10704" fmla="*/ 3130664 h 5756219"/>
              <a:gd name="connsiteX10705" fmla="*/ 1695779 w 6226010"/>
              <a:gd name="connsiteY10705" fmla="*/ 3136099 h 5756219"/>
              <a:gd name="connsiteX10706" fmla="*/ 1695779 w 6226010"/>
              <a:gd name="connsiteY10706" fmla="*/ 3152405 h 5756219"/>
              <a:gd name="connsiteX10707" fmla="*/ 1695779 w 6226010"/>
              <a:gd name="connsiteY10707" fmla="*/ 3204039 h 5756219"/>
              <a:gd name="connsiteX10708" fmla="*/ 1682191 w 6226010"/>
              <a:gd name="connsiteY10708" fmla="*/ 3236650 h 5756219"/>
              <a:gd name="connsiteX10709" fmla="*/ 1676756 w 6226010"/>
              <a:gd name="connsiteY10709" fmla="*/ 3239368 h 5756219"/>
              <a:gd name="connsiteX10710" fmla="*/ 1668603 w 6226010"/>
              <a:gd name="connsiteY10710" fmla="*/ 3271979 h 5756219"/>
              <a:gd name="connsiteX10711" fmla="*/ 1649580 w 6226010"/>
              <a:gd name="connsiteY10711" fmla="*/ 3312743 h 5756219"/>
              <a:gd name="connsiteX10712" fmla="*/ 1646862 w 6226010"/>
              <a:gd name="connsiteY10712" fmla="*/ 3345354 h 5756219"/>
              <a:gd name="connsiteX10713" fmla="*/ 1638709 w 6226010"/>
              <a:gd name="connsiteY10713" fmla="*/ 3353507 h 5756219"/>
              <a:gd name="connsiteX10714" fmla="*/ 1630556 w 6226010"/>
              <a:gd name="connsiteY10714" fmla="*/ 3353507 h 5756219"/>
              <a:gd name="connsiteX10715" fmla="*/ 1635992 w 6226010"/>
              <a:gd name="connsiteY10715" fmla="*/ 3323613 h 5756219"/>
              <a:gd name="connsiteX10716" fmla="*/ 1635992 w 6226010"/>
              <a:gd name="connsiteY10716" fmla="*/ 3307308 h 5756219"/>
              <a:gd name="connsiteX10717" fmla="*/ 1638709 w 6226010"/>
              <a:gd name="connsiteY10717" fmla="*/ 3282849 h 5756219"/>
              <a:gd name="connsiteX10718" fmla="*/ 1638709 w 6226010"/>
              <a:gd name="connsiteY10718" fmla="*/ 3233932 h 5756219"/>
              <a:gd name="connsiteX10719" fmla="*/ 1644144 w 6226010"/>
              <a:gd name="connsiteY10719" fmla="*/ 3217627 h 5756219"/>
              <a:gd name="connsiteX10720" fmla="*/ 1641427 w 6226010"/>
              <a:gd name="connsiteY10720" fmla="*/ 3168710 h 5756219"/>
              <a:gd name="connsiteX10721" fmla="*/ 1649580 w 6226010"/>
              <a:gd name="connsiteY10721" fmla="*/ 3122511 h 5756219"/>
              <a:gd name="connsiteX10722" fmla="*/ 1649580 w 6226010"/>
              <a:gd name="connsiteY10722" fmla="*/ 3111641 h 5756219"/>
              <a:gd name="connsiteX10723" fmla="*/ 1652297 w 6226010"/>
              <a:gd name="connsiteY10723" fmla="*/ 3095335 h 5756219"/>
              <a:gd name="connsiteX10724" fmla="*/ 1652297 w 6226010"/>
              <a:gd name="connsiteY10724" fmla="*/ 3079030 h 5756219"/>
              <a:gd name="connsiteX10725" fmla="*/ 1660450 w 6226010"/>
              <a:gd name="connsiteY10725" fmla="*/ 3057289 h 5756219"/>
              <a:gd name="connsiteX10726" fmla="*/ 1665885 w 6226010"/>
              <a:gd name="connsiteY10726" fmla="*/ 3032831 h 5756219"/>
              <a:gd name="connsiteX10727" fmla="*/ 1674038 w 6226010"/>
              <a:gd name="connsiteY10727" fmla="*/ 3021960 h 5756219"/>
              <a:gd name="connsiteX10728" fmla="*/ 1674038 w 6226010"/>
              <a:gd name="connsiteY10728" fmla="*/ 2945868 h 5756219"/>
              <a:gd name="connsiteX10729" fmla="*/ 1671320 w 6226010"/>
              <a:gd name="connsiteY10729" fmla="*/ 2924127 h 5756219"/>
              <a:gd name="connsiteX10730" fmla="*/ 1665885 w 6226010"/>
              <a:gd name="connsiteY10730" fmla="*/ 2913257 h 5756219"/>
              <a:gd name="connsiteX10731" fmla="*/ 1663168 w 6226010"/>
              <a:gd name="connsiteY10731" fmla="*/ 2915974 h 5756219"/>
              <a:gd name="connsiteX10732" fmla="*/ 1668603 w 6226010"/>
              <a:gd name="connsiteY10732" fmla="*/ 2983914 h 5756219"/>
              <a:gd name="connsiteX10733" fmla="*/ 1668603 w 6226010"/>
              <a:gd name="connsiteY10733" fmla="*/ 3011090 h 5756219"/>
              <a:gd name="connsiteX10734" fmla="*/ 1668603 w 6226010"/>
              <a:gd name="connsiteY10734" fmla="*/ 3013807 h 5756219"/>
              <a:gd name="connsiteX10735" fmla="*/ 1657732 w 6226010"/>
              <a:gd name="connsiteY10735" fmla="*/ 3011090 h 5756219"/>
              <a:gd name="connsiteX10736" fmla="*/ 1625121 w 6226010"/>
              <a:gd name="connsiteY10736" fmla="*/ 2951303 h 5756219"/>
              <a:gd name="connsiteX10737" fmla="*/ 1619686 w 6226010"/>
              <a:gd name="connsiteY10737" fmla="*/ 2954020 h 5756219"/>
              <a:gd name="connsiteX10738" fmla="*/ 1660450 w 6226010"/>
              <a:gd name="connsiteY10738" fmla="*/ 3027395 h 5756219"/>
              <a:gd name="connsiteX10739" fmla="*/ 1646862 w 6226010"/>
              <a:gd name="connsiteY10739" fmla="*/ 3079030 h 5756219"/>
              <a:gd name="connsiteX10740" fmla="*/ 1646862 w 6226010"/>
              <a:gd name="connsiteY10740" fmla="*/ 3108923 h 5756219"/>
              <a:gd name="connsiteX10741" fmla="*/ 1638709 w 6226010"/>
              <a:gd name="connsiteY10741" fmla="*/ 3157840 h 5756219"/>
              <a:gd name="connsiteX10742" fmla="*/ 1638709 w 6226010"/>
              <a:gd name="connsiteY10742" fmla="*/ 3198604 h 5756219"/>
              <a:gd name="connsiteX10743" fmla="*/ 1633274 w 6226010"/>
              <a:gd name="connsiteY10743" fmla="*/ 3231215 h 5756219"/>
              <a:gd name="connsiteX10744" fmla="*/ 1633274 w 6226010"/>
              <a:gd name="connsiteY10744" fmla="*/ 3296437 h 5756219"/>
              <a:gd name="connsiteX10745" fmla="*/ 1633274 w 6226010"/>
              <a:gd name="connsiteY10745" fmla="*/ 3326331 h 5756219"/>
              <a:gd name="connsiteX10746" fmla="*/ 1627839 w 6226010"/>
              <a:gd name="connsiteY10746" fmla="*/ 3342636 h 5756219"/>
              <a:gd name="connsiteX10747" fmla="*/ 1627839 w 6226010"/>
              <a:gd name="connsiteY10747" fmla="*/ 3358942 h 5756219"/>
              <a:gd name="connsiteX10748" fmla="*/ 1611533 w 6226010"/>
              <a:gd name="connsiteY10748" fmla="*/ 3375247 h 5756219"/>
              <a:gd name="connsiteX10749" fmla="*/ 1584357 w 6226010"/>
              <a:gd name="connsiteY10749" fmla="*/ 3377965 h 5756219"/>
              <a:gd name="connsiteX10750" fmla="*/ 1578922 w 6226010"/>
              <a:gd name="connsiteY10750" fmla="*/ 3383400 h 5756219"/>
              <a:gd name="connsiteX10751" fmla="*/ 1554464 w 6226010"/>
              <a:gd name="connsiteY10751" fmla="*/ 3386118 h 5756219"/>
              <a:gd name="connsiteX10752" fmla="*/ 1532723 w 6226010"/>
              <a:gd name="connsiteY10752" fmla="*/ 3391553 h 5756219"/>
              <a:gd name="connsiteX10753" fmla="*/ 1524570 w 6226010"/>
              <a:gd name="connsiteY10753" fmla="*/ 3380683 h 5756219"/>
              <a:gd name="connsiteX10754" fmla="*/ 1524570 w 6226010"/>
              <a:gd name="connsiteY10754" fmla="*/ 3377965 h 5756219"/>
              <a:gd name="connsiteX10755" fmla="*/ 1519135 w 6226010"/>
              <a:gd name="connsiteY10755" fmla="*/ 3375247 h 5756219"/>
              <a:gd name="connsiteX10756" fmla="*/ 1519135 w 6226010"/>
              <a:gd name="connsiteY10756" fmla="*/ 3369812 h 5756219"/>
              <a:gd name="connsiteX10757" fmla="*/ 1500112 w 6226010"/>
              <a:gd name="connsiteY10757" fmla="*/ 3329048 h 5756219"/>
              <a:gd name="connsiteX10758" fmla="*/ 1510982 w 6226010"/>
              <a:gd name="connsiteY10758" fmla="*/ 3315460 h 5756219"/>
              <a:gd name="connsiteX10759" fmla="*/ 1532723 w 6226010"/>
              <a:gd name="connsiteY10759" fmla="*/ 3296437 h 5756219"/>
              <a:gd name="connsiteX10760" fmla="*/ 1543593 w 6226010"/>
              <a:gd name="connsiteY10760" fmla="*/ 3277414 h 5756219"/>
              <a:gd name="connsiteX10761" fmla="*/ 1549029 w 6226010"/>
              <a:gd name="connsiteY10761" fmla="*/ 3274696 h 5756219"/>
              <a:gd name="connsiteX10762" fmla="*/ 1549029 w 6226010"/>
              <a:gd name="connsiteY10762" fmla="*/ 3269261 h 5756219"/>
              <a:gd name="connsiteX10763" fmla="*/ 1562617 w 6226010"/>
              <a:gd name="connsiteY10763" fmla="*/ 3252956 h 5756219"/>
              <a:gd name="connsiteX10764" fmla="*/ 1587075 w 6226010"/>
              <a:gd name="connsiteY10764" fmla="*/ 3204039 h 5756219"/>
              <a:gd name="connsiteX10765" fmla="*/ 1589792 w 6226010"/>
              <a:gd name="connsiteY10765" fmla="*/ 3190451 h 5756219"/>
              <a:gd name="connsiteX10766" fmla="*/ 1606098 w 6226010"/>
              <a:gd name="connsiteY10766" fmla="*/ 3171428 h 5756219"/>
              <a:gd name="connsiteX10767" fmla="*/ 1614251 w 6226010"/>
              <a:gd name="connsiteY10767" fmla="*/ 3141534 h 5756219"/>
              <a:gd name="connsiteX10768" fmla="*/ 1625121 w 6226010"/>
              <a:gd name="connsiteY10768" fmla="*/ 3111641 h 5756219"/>
              <a:gd name="connsiteX10769" fmla="*/ 1616968 w 6226010"/>
              <a:gd name="connsiteY10769" fmla="*/ 3027395 h 5756219"/>
              <a:gd name="connsiteX10770" fmla="*/ 1611533 w 6226010"/>
              <a:gd name="connsiteY10770" fmla="*/ 3024678 h 5756219"/>
              <a:gd name="connsiteX10771" fmla="*/ 1608816 w 6226010"/>
              <a:gd name="connsiteY10771" fmla="*/ 2986632 h 5756219"/>
              <a:gd name="connsiteX10772" fmla="*/ 1603380 w 6226010"/>
              <a:gd name="connsiteY10772" fmla="*/ 2956738 h 5756219"/>
              <a:gd name="connsiteX10773" fmla="*/ 1608816 w 6226010"/>
              <a:gd name="connsiteY10773" fmla="*/ 2905104 h 5756219"/>
              <a:gd name="connsiteX10774" fmla="*/ 1611533 w 6226010"/>
              <a:gd name="connsiteY10774" fmla="*/ 2891516 h 5756219"/>
              <a:gd name="connsiteX10775" fmla="*/ 1638709 w 6226010"/>
              <a:gd name="connsiteY10775" fmla="*/ 2888798 h 5756219"/>
              <a:gd name="connsiteX10776" fmla="*/ 1671320 w 6226010"/>
              <a:gd name="connsiteY10776" fmla="*/ 2858905 h 5756219"/>
              <a:gd name="connsiteX10777" fmla="*/ 1671320 w 6226010"/>
              <a:gd name="connsiteY10777" fmla="*/ 2850752 h 5756219"/>
              <a:gd name="connsiteX10778" fmla="*/ 1668603 w 6226010"/>
              <a:gd name="connsiteY10778" fmla="*/ 2850752 h 5756219"/>
              <a:gd name="connsiteX10779" fmla="*/ 1644144 w 6226010"/>
              <a:gd name="connsiteY10779" fmla="*/ 2875211 h 5756219"/>
              <a:gd name="connsiteX10780" fmla="*/ 1627839 w 6226010"/>
              <a:gd name="connsiteY10780" fmla="*/ 2883363 h 5756219"/>
              <a:gd name="connsiteX10781" fmla="*/ 1614251 w 6226010"/>
              <a:gd name="connsiteY10781" fmla="*/ 2883363 h 5756219"/>
              <a:gd name="connsiteX10782" fmla="*/ 1611533 w 6226010"/>
              <a:gd name="connsiteY10782" fmla="*/ 2864340 h 5756219"/>
              <a:gd name="connsiteX10783" fmla="*/ 1603380 w 6226010"/>
              <a:gd name="connsiteY10783" fmla="*/ 2869775 h 5756219"/>
              <a:gd name="connsiteX10784" fmla="*/ 1600663 w 6226010"/>
              <a:gd name="connsiteY10784" fmla="*/ 2899669 h 5756219"/>
              <a:gd name="connsiteX10785" fmla="*/ 1592510 w 6226010"/>
              <a:gd name="connsiteY10785" fmla="*/ 2915974 h 5756219"/>
              <a:gd name="connsiteX10786" fmla="*/ 1578922 w 6226010"/>
              <a:gd name="connsiteY10786" fmla="*/ 2872493 h 5756219"/>
              <a:gd name="connsiteX10787" fmla="*/ 1576205 w 6226010"/>
              <a:gd name="connsiteY10787" fmla="*/ 2872493 h 5756219"/>
              <a:gd name="connsiteX10788" fmla="*/ 1570769 w 6226010"/>
              <a:gd name="connsiteY10788" fmla="*/ 2872493 h 5756219"/>
              <a:gd name="connsiteX10789" fmla="*/ 1578922 w 6226010"/>
              <a:gd name="connsiteY10789" fmla="*/ 2913257 h 5756219"/>
              <a:gd name="connsiteX10790" fmla="*/ 1578922 w 6226010"/>
              <a:gd name="connsiteY10790" fmla="*/ 2929562 h 5756219"/>
              <a:gd name="connsiteX10791" fmla="*/ 1581640 w 6226010"/>
              <a:gd name="connsiteY10791" fmla="*/ 2929562 h 5756219"/>
              <a:gd name="connsiteX10792" fmla="*/ 1587075 w 6226010"/>
              <a:gd name="connsiteY10792" fmla="*/ 2940433 h 5756219"/>
              <a:gd name="connsiteX10793" fmla="*/ 1587075 w 6226010"/>
              <a:gd name="connsiteY10793" fmla="*/ 2954020 h 5756219"/>
              <a:gd name="connsiteX10794" fmla="*/ 1595228 w 6226010"/>
              <a:gd name="connsiteY10794" fmla="*/ 2986632 h 5756219"/>
              <a:gd name="connsiteX10795" fmla="*/ 1597945 w 6226010"/>
              <a:gd name="connsiteY10795" fmla="*/ 3032831 h 5756219"/>
              <a:gd name="connsiteX10796" fmla="*/ 1614251 w 6226010"/>
              <a:gd name="connsiteY10796" fmla="*/ 3070877 h 5756219"/>
              <a:gd name="connsiteX10797" fmla="*/ 1606098 w 6226010"/>
              <a:gd name="connsiteY10797" fmla="*/ 3133382 h 5756219"/>
              <a:gd name="connsiteX10798" fmla="*/ 1600663 w 6226010"/>
              <a:gd name="connsiteY10798" fmla="*/ 3133382 h 5756219"/>
              <a:gd name="connsiteX10799" fmla="*/ 1584357 w 6226010"/>
              <a:gd name="connsiteY10799" fmla="*/ 3073594 h 5756219"/>
              <a:gd name="connsiteX10800" fmla="*/ 1584357 w 6226010"/>
              <a:gd name="connsiteY10800" fmla="*/ 3051854 h 5756219"/>
              <a:gd name="connsiteX10801" fmla="*/ 1578922 w 6226010"/>
              <a:gd name="connsiteY10801" fmla="*/ 3035548 h 5756219"/>
              <a:gd name="connsiteX10802" fmla="*/ 1581640 w 6226010"/>
              <a:gd name="connsiteY10802" fmla="*/ 3021960 h 5756219"/>
              <a:gd name="connsiteX10803" fmla="*/ 1568052 w 6226010"/>
              <a:gd name="connsiteY10803" fmla="*/ 3002937 h 5756219"/>
              <a:gd name="connsiteX10804" fmla="*/ 1554464 w 6226010"/>
              <a:gd name="connsiteY10804" fmla="*/ 2967608 h 5756219"/>
              <a:gd name="connsiteX10805" fmla="*/ 1535441 w 6226010"/>
              <a:gd name="connsiteY10805" fmla="*/ 2934997 h 5756219"/>
              <a:gd name="connsiteX10806" fmla="*/ 1530005 w 6226010"/>
              <a:gd name="connsiteY10806" fmla="*/ 2934997 h 5756219"/>
              <a:gd name="connsiteX10807" fmla="*/ 1546311 w 6226010"/>
              <a:gd name="connsiteY10807" fmla="*/ 2975761 h 5756219"/>
              <a:gd name="connsiteX10808" fmla="*/ 1549029 w 6226010"/>
              <a:gd name="connsiteY10808" fmla="*/ 2989349 h 5756219"/>
              <a:gd name="connsiteX10809" fmla="*/ 1557181 w 6226010"/>
              <a:gd name="connsiteY10809" fmla="*/ 3000219 h 5756219"/>
              <a:gd name="connsiteX10810" fmla="*/ 1559899 w 6226010"/>
              <a:gd name="connsiteY10810" fmla="*/ 3013807 h 5756219"/>
              <a:gd name="connsiteX10811" fmla="*/ 1565334 w 6226010"/>
              <a:gd name="connsiteY10811" fmla="*/ 3016525 h 5756219"/>
              <a:gd name="connsiteX10812" fmla="*/ 1565334 w 6226010"/>
              <a:gd name="connsiteY10812" fmla="*/ 3038266 h 5756219"/>
              <a:gd name="connsiteX10813" fmla="*/ 1568052 w 6226010"/>
              <a:gd name="connsiteY10813" fmla="*/ 3040983 h 5756219"/>
              <a:gd name="connsiteX10814" fmla="*/ 1573487 w 6226010"/>
              <a:gd name="connsiteY10814" fmla="*/ 3065442 h 5756219"/>
              <a:gd name="connsiteX10815" fmla="*/ 1573487 w 6226010"/>
              <a:gd name="connsiteY10815" fmla="*/ 3079030 h 5756219"/>
              <a:gd name="connsiteX10816" fmla="*/ 1589792 w 6226010"/>
              <a:gd name="connsiteY10816" fmla="*/ 3122511 h 5756219"/>
              <a:gd name="connsiteX10817" fmla="*/ 1589792 w 6226010"/>
              <a:gd name="connsiteY10817" fmla="*/ 3136099 h 5756219"/>
              <a:gd name="connsiteX10818" fmla="*/ 1600663 w 6226010"/>
              <a:gd name="connsiteY10818" fmla="*/ 3160558 h 5756219"/>
              <a:gd name="connsiteX10819" fmla="*/ 1592510 w 6226010"/>
              <a:gd name="connsiteY10819" fmla="*/ 3171428 h 5756219"/>
              <a:gd name="connsiteX10820" fmla="*/ 1573487 w 6226010"/>
              <a:gd name="connsiteY10820" fmla="*/ 3209474 h 5756219"/>
              <a:gd name="connsiteX10821" fmla="*/ 1570769 w 6226010"/>
              <a:gd name="connsiteY10821" fmla="*/ 3209474 h 5756219"/>
              <a:gd name="connsiteX10822" fmla="*/ 1570769 w 6226010"/>
              <a:gd name="connsiteY10822" fmla="*/ 3168710 h 5756219"/>
              <a:gd name="connsiteX10823" fmla="*/ 1570769 w 6226010"/>
              <a:gd name="connsiteY10823" fmla="*/ 3152405 h 5756219"/>
              <a:gd name="connsiteX10824" fmla="*/ 1576205 w 6226010"/>
              <a:gd name="connsiteY10824" fmla="*/ 3130664 h 5756219"/>
              <a:gd name="connsiteX10825" fmla="*/ 1559899 w 6226010"/>
              <a:gd name="connsiteY10825" fmla="*/ 3114358 h 5756219"/>
              <a:gd name="connsiteX10826" fmla="*/ 1559899 w 6226010"/>
              <a:gd name="connsiteY10826" fmla="*/ 3108923 h 5756219"/>
              <a:gd name="connsiteX10827" fmla="*/ 1554464 w 6226010"/>
              <a:gd name="connsiteY10827" fmla="*/ 3106206 h 5756219"/>
              <a:gd name="connsiteX10828" fmla="*/ 1554464 w 6226010"/>
              <a:gd name="connsiteY10828" fmla="*/ 3100770 h 5756219"/>
              <a:gd name="connsiteX10829" fmla="*/ 1549029 w 6226010"/>
              <a:gd name="connsiteY10829" fmla="*/ 3098053 h 5756219"/>
              <a:gd name="connsiteX10830" fmla="*/ 1546311 w 6226010"/>
              <a:gd name="connsiteY10830" fmla="*/ 3089900 h 5756219"/>
              <a:gd name="connsiteX10831" fmla="*/ 1554464 w 6226010"/>
              <a:gd name="connsiteY10831" fmla="*/ 3062724 h 5756219"/>
              <a:gd name="connsiteX10832" fmla="*/ 1559899 w 6226010"/>
              <a:gd name="connsiteY10832" fmla="*/ 3027395 h 5756219"/>
              <a:gd name="connsiteX10833" fmla="*/ 1557181 w 6226010"/>
              <a:gd name="connsiteY10833" fmla="*/ 3024678 h 5756219"/>
              <a:gd name="connsiteX10834" fmla="*/ 1551746 w 6226010"/>
              <a:gd name="connsiteY10834" fmla="*/ 3024678 h 5756219"/>
              <a:gd name="connsiteX10835" fmla="*/ 1538158 w 6226010"/>
              <a:gd name="connsiteY10835" fmla="*/ 3070877 h 5756219"/>
              <a:gd name="connsiteX10836" fmla="*/ 1524570 w 6226010"/>
              <a:gd name="connsiteY10836" fmla="*/ 3049136 h 5756219"/>
              <a:gd name="connsiteX10837" fmla="*/ 1519135 w 6226010"/>
              <a:gd name="connsiteY10837" fmla="*/ 3024678 h 5756219"/>
              <a:gd name="connsiteX10838" fmla="*/ 1516417 w 6226010"/>
              <a:gd name="connsiteY10838" fmla="*/ 3024678 h 5756219"/>
              <a:gd name="connsiteX10839" fmla="*/ 1513700 w 6226010"/>
              <a:gd name="connsiteY10839" fmla="*/ 3024678 h 5756219"/>
              <a:gd name="connsiteX10840" fmla="*/ 1524570 w 6226010"/>
              <a:gd name="connsiteY10840" fmla="*/ 3073594 h 5756219"/>
              <a:gd name="connsiteX10841" fmla="*/ 1530005 w 6226010"/>
              <a:gd name="connsiteY10841" fmla="*/ 3076312 h 5756219"/>
              <a:gd name="connsiteX10842" fmla="*/ 1530005 w 6226010"/>
              <a:gd name="connsiteY10842" fmla="*/ 3081747 h 5756219"/>
              <a:gd name="connsiteX10843" fmla="*/ 1532723 w 6226010"/>
              <a:gd name="connsiteY10843" fmla="*/ 3081747 h 5756219"/>
              <a:gd name="connsiteX10844" fmla="*/ 1532723 w 6226010"/>
              <a:gd name="connsiteY10844" fmla="*/ 3087182 h 5756219"/>
              <a:gd name="connsiteX10845" fmla="*/ 1540876 w 6226010"/>
              <a:gd name="connsiteY10845" fmla="*/ 3098053 h 5756219"/>
              <a:gd name="connsiteX10846" fmla="*/ 1540876 w 6226010"/>
              <a:gd name="connsiteY10846" fmla="*/ 3103488 h 5756219"/>
              <a:gd name="connsiteX10847" fmla="*/ 1549029 w 6226010"/>
              <a:gd name="connsiteY10847" fmla="*/ 3106206 h 5756219"/>
              <a:gd name="connsiteX10848" fmla="*/ 1565334 w 6226010"/>
              <a:gd name="connsiteY10848" fmla="*/ 3130664 h 5756219"/>
              <a:gd name="connsiteX10849" fmla="*/ 1562617 w 6226010"/>
              <a:gd name="connsiteY10849" fmla="*/ 3141534 h 5756219"/>
              <a:gd name="connsiteX10850" fmla="*/ 1559899 w 6226010"/>
              <a:gd name="connsiteY10850" fmla="*/ 3187733 h 5756219"/>
              <a:gd name="connsiteX10851" fmla="*/ 1559899 w 6226010"/>
              <a:gd name="connsiteY10851" fmla="*/ 3217627 h 5756219"/>
              <a:gd name="connsiteX10852" fmla="*/ 1559899 w 6226010"/>
              <a:gd name="connsiteY10852" fmla="*/ 3236650 h 5756219"/>
              <a:gd name="connsiteX10853" fmla="*/ 1549029 w 6226010"/>
              <a:gd name="connsiteY10853" fmla="*/ 3250238 h 5756219"/>
              <a:gd name="connsiteX10854" fmla="*/ 1549029 w 6226010"/>
              <a:gd name="connsiteY10854" fmla="*/ 3255673 h 5756219"/>
              <a:gd name="connsiteX10855" fmla="*/ 1527288 w 6226010"/>
              <a:gd name="connsiteY10855" fmla="*/ 3282849 h 5756219"/>
              <a:gd name="connsiteX10856" fmla="*/ 1513700 w 6226010"/>
              <a:gd name="connsiteY10856" fmla="*/ 3301872 h 5756219"/>
              <a:gd name="connsiteX10857" fmla="*/ 1505547 w 6226010"/>
              <a:gd name="connsiteY10857" fmla="*/ 3304590 h 5756219"/>
              <a:gd name="connsiteX10858" fmla="*/ 1483806 w 6226010"/>
              <a:gd name="connsiteY10858" fmla="*/ 3326331 h 5756219"/>
              <a:gd name="connsiteX10859" fmla="*/ 1472936 w 6226010"/>
              <a:gd name="connsiteY10859" fmla="*/ 3310025 h 5756219"/>
              <a:gd name="connsiteX10860" fmla="*/ 1467501 w 6226010"/>
              <a:gd name="connsiteY10860" fmla="*/ 3310025 h 5756219"/>
              <a:gd name="connsiteX10861" fmla="*/ 1465076 w 6226010"/>
              <a:gd name="connsiteY10861" fmla="*/ 3307773 h 5756219"/>
              <a:gd name="connsiteX10862" fmla="*/ 1464783 w 6226010"/>
              <a:gd name="connsiteY10862" fmla="*/ 3307308 h 5756219"/>
              <a:gd name="connsiteX10863" fmla="*/ 1464518 w 6226010"/>
              <a:gd name="connsiteY10863" fmla="*/ 3307255 h 5756219"/>
              <a:gd name="connsiteX10864" fmla="*/ 1453233 w 6226010"/>
              <a:gd name="connsiteY10864" fmla="*/ 3296777 h 5756219"/>
              <a:gd name="connsiteX10865" fmla="*/ 1434890 w 6226010"/>
              <a:gd name="connsiteY10865" fmla="*/ 3285567 h 5756219"/>
              <a:gd name="connsiteX10866" fmla="*/ 1434890 w 6226010"/>
              <a:gd name="connsiteY10866" fmla="*/ 3271979 h 5756219"/>
              <a:gd name="connsiteX10867" fmla="*/ 1426737 w 6226010"/>
              <a:gd name="connsiteY10867" fmla="*/ 3239368 h 5756219"/>
              <a:gd name="connsiteX10868" fmla="*/ 1445760 w 6226010"/>
              <a:gd name="connsiteY10868" fmla="*/ 3193169 h 5756219"/>
              <a:gd name="connsiteX10869" fmla="*/ 1437607 w 6226010"/>
              <a:gd name="connsiteY10869" fmla="*/ 3195886 h 5756219"/>
              <a:gd name="connsiteX10870" fmla="*/ 1432172 w 6226010"/>
              <a:gd name="connsiteY10870" fmla="*/ 3212192 h 5756219"/>
              <a:gd name="connsiteX10871" fmla="*/ 1429454 w 6226010"/>
              <a:gd name="connsiteY10871" fmla="*/ 3212192 h 5756219"/>
              <a:gd name="connsiteX10872" fmla="*/ 1415866 w 6226010"/>
              <a:gd name="connsiteY10872" fmla="*/ 3195886 h 5756219"/>
              <a:gd name="connsiteX10873" fmla="*/ 1413149 w 6226010"/>
              <a:gd name="connsiteY10873" fmla="*/ 3195886 h 5756219"/>
              <a:gd name="connsiteX10874" fmla="*/ 1407714 w 6226010"/>
              <a:gd name="connsiteY10874" fmla="*/ 3198604 h 5756219"/>
              <a:gd name="connsiteX10875" fmla="*/ 1415866 w 6226010"/>
              <a:gd name="connsiteY10875" fmla="*/ 3214909 h 5756219"/>
              <a:gd name="connsiteX10876" fmla="*/ 1421302 w 6226010"/>
              <a:gd name="connsiteY10876" fmla="*/ 3247520 h 5756219"/>
              <a:gd name="connsiteX10877" fmla="*/ 1421302 w 6226010"/>
              <a:gd name="connsiteY10877" fmla="*/ 3250238 h 5756219"/>
              <a:gd name="connsiteX10878" fmla="*/ 1415866 w 6226010"/>
              <a:gd name="connsiteY10878" fmla="*/ 3250238 h 5756219"/>
              <a:gd name="connsiteX10879" fmla="*/ 1426737 w 6226010"/>
              <a:gd name="connsiteY10879" fmla="*/ 3100770 h 5756219"/>
              <a:gd name="connsiteX10880" fmla="*/ 1424019 w 6226010"/>
              <a:gd name="connsiteY10880" fmla="*/ 3073594 h 5756219"/>
              <a:gd name="connsiteX10881" fmla="*/ 1421302 w 6226010"/>
              <a:gd name="connsiteY10881" fmla="*/ 3070877 h 5756219"/>
              <a:gd name="connsiteX10882" fmla="*/ 1413149 w 6226010"/>
              <a:gd name="connsiteY10882" fmla="*/ 3070877 h 5756219"/>
              <a:gd name="connsiteX10883" fmla="*/ 1415866 w 6226010"/>
              <a:gd name="connsiteY10883" fmla="*/ 3103488 h 5756219"/>
              <a:gd name="connsiteX10884" fmla="*/ 1407714 w 6226010"/>
              <a:gd name="connsiteY10884" fmla="*/ 3127946 h 5756219"/>
              <a:gd name="connsiteX10885" fmla="*/ 1388690 w 6226010"/>
              <a:gd name="connsiteY10885" fmla="*/ 3106206 h 5756219"/>
              <a:gd name="connsiteX10886" fmla="*/ 1380538 w 6226010"/>
              <a:gd name="connsiteY10886" fmla="*/ 3103488 h 5756219"/>
              <a:gd name="connsiteX10887" fmla="*/ 1380538 w 6226010"/>
              <a:gd name="connsiteY10887" fmla="*/ 3098053 h 5756219"/>
              <a:gd name="connsiteX10888" fmla="*/ 1375102 w 6226010"/>
              <a:gd name="connsiteY10888" fmla="*/ 3095335 h 5756219"/>
              <a:gd name="connsiteX10889" fmla="*/ 1372385 w 6226010"/>
              <a:gd name="connsiteY10889" fmla="*/ 3087182 h 5756219"/>
              <a:gd name="connsiteX10890" fmla="*/ 1369667 w 6226010"/>
              <a:gd name="connsiteY10890" fmla="*/ 3087182 h 5756219"/>
              <a:gd name="connsiteX10891" fmla="*/ 1366950 w 6226010"/>
              <a:gd name="connsiteY10891" fmla="*/ 3089900 h 5756219"/>
              <a:gd name="connsiteX10892" fmla="*/ 1366950 w 6226010"/>
              <a:gd name="connsiteY10892" fmla="*/ 3098053 h 5756219"/>
              <a:gd name="connsiteX10893" fmla="*/ 1372385 w 6226010"/>
              <a:gd name="connsiteY10893" fmla="*/ 3106206 h 5756219"/>
              <a:gd name="connsiteX10894" fmla="*/ 1380538 w 6226010"/>
              <a:gd name="connsiteY10894" fmla="*/ 3108923 h 5756219"/>
              <a:gd name="connsiteX10895" fmla="*/ 1399561 w 6226010"/>
              <a:gd name="connsiteY10895" fmla="*/ 3138817 h 5756219"/>
              <a:gd name="connsiteX10896" fmla="*/ 1396843 w 6226010"/>
              <a:gd name="connsiteY10896" fmla="*/ 3182298 h 5756219"/>
              <a:gd name="connsiteX10897" fmla="*/ 1396843 w 6226010"/>
              <a:gd name="connsiteY10897" fmla="*/ 3209474 h 5756219"/>
              <a:gd name="connsiteX10898" fmla="*/ 1396843 w 6226010"/>
              <a:gd name="connsiteY10898" fmla="*/ 3223062 h 5756219"/>
              <a:gd name="connsiteX10899" fmla="*/ 1413149 w 6226010"/>
              <a:gd name="connsiteY10899" fmla="*/ 3258391 h 5756219"/>
              <a:gd name="connsiteX10900" fmla="*/ 1418584 w 6226010"/>
              <a:gd name="connsiteY10900" fmla="*/ 3261108 h 5756219"/>
              <a:gd name="connsiteX10901" fmla="*/ 1432172 w 6226010"/>
              <a:gd name="connsiteY10901" fmla="*/ 3291002 h 5756219"/>
              <a:gd name="connsiteX10902" fmla="*/ 1451195 w 6226010"/>
              <a:gd name="connsiteY10902" fmla="*/ 3301872 h 5756219"/>
              <a:gd name="connsiteX10903" fmla="*/ 1451195 w 6226010"/>
              <a:gd name="connsiteY10903" fmla="*/ 3304590 h 5756219"/>
              <a:gd name="connsiteX10904" fmla="*/ 1464518 w 6226010"/>
              <a:gd name="connsiteY10904" fmla="*/ 3307255 h 5756219"/>
              <a:gd name="connsiteX10905" fmla="*/ 1465076 w 6226010"/>
              <a:gd name="connsiteY10905" fmla="*/ 3307773 h 5756219"/>
              <a:gd name="connsiteX10906" fmla="*/ 1470558 w 6226010"/>
              <a:gd name="connsiteY10906" fmla="*/ 3316479 h 5756219"/>
              <a:gd name="connsiteX10907" fmla="*/ 1478371 w 6226010"/>
              <a:gd name="connsiteY10907" fmla="*/ 3323613 h 5756219"/>
              <a:gd name="connsiteX10908" fmla="*/ 1478371 w 6226010"/>
              <a:gd name="connsiteY10908" fmla="*/ 3334484 h 5756219"/>
              <a:gd name="connsiteX10909" fmla="*/ 1453913 w 6226010"/>
              <a:gd name="connsiteY10909" fmla="*/ 3353507 h 5756219"/>
              <a:gd name="connsiteX10910" fmla="*/ 1443042 w 6226010"/>
              <a:gd name="connsiteY10910" fmla="*/ 3353507 h 5756219"/>
              <a:gd name="connsiteX10911" fmla="*/ 1424019 w 6226010"/>
              <a:gd name="connsiteY10911" fmla="*/ 3331766 h 5756219"/>
              <a:gd name="connsiteX10912" fmla="*/ 1424019 w 6226010"/>
              <a:gd name="connsiteY10912" fmla="*/ 3326331 h 5756219"/>
              <a:gd name="connsiteX10913" fmla="*/ 1418584 w 6226010"/>
              <a:gd name="connsiteY10913" fmla="*/ 3323613 h 5756219"/>
              <a:gd name="connsiteX10914" fmla="*/ 1418584 w 6226010"/>
              <a:gd name="connsiteY10914" fmla="*/ 3318178 h 5756219"/>
              <a:gd name="connsiteX10915" fmla="*/ 1413149 w 6226010"/>
              <a:gd name="connsiteY10915" fmla="*/ 3315460 h 5756219"/>
              <a:gd name="connsiteX10916" fmla="*/ 1413149 w 6226010"/>
              <a:gd name="connsiteY10916" fmla="*/ 3312743 h 5756219"/>
              <a:gd name="connsiteX10917" fmla="*/ 1399561 w 6226010"/>
              <a:gd name="connsiteY10917" fmla="*/ 3293720 h 5756219"/>
              <a:gd name="connsiteX10918" fmla="*/ 1394126 w 6226010"/>
              <a:gd name="connsiteY10918" fmla="*/ 3293720 h 5756219"/>
              <a:gd name="connsiteX10919" fmla="*/ 1394126 w 6226010"/>
              <a:gd name="connsiteY10919" fmla="*/ 3291002 h 5756219"/>
              <a:gd name="connsiteX10920" fmla="*/ 1388690 w 6226010"/>
              <a:gd name="connsiteY10920" fmla="*/ 3288284 h 5756219"/>
              <a:gd name="connsiteX10921" fmla="*/ 1388690 w 6226010"/>
              <a:gd name="connsiteY10921" fmla="*/ 3285567 h 5756219"/>
              <a:gd name="connsiteX10922" fmla="*/ 1370686 w 6226010"/>
              <a:gd name="connsiteY10922" fmla="*/ 3272319 h 5756219"/>
              <a:gd name="connsiteX10923" fmla="*/ 1366721 w 6226010"/>
              <a:gd name="connsiteY10923" fmla="*/ 3270101 h 5756219"/>
              <a:gd name="connsiteX10924" fmla="*/ 1365931 w 6226010"/>
              <a:gd name="connsiteY10924" fmla="*/ 3272998 h 5756219"/>
              <a:gd name="connsiteX10925" fmla="*/ 1366950 w 6226010"/>
              <a:gd name="connsiteY10925" fmla="*/ 3274696 h 5756219"/>
              <a:gd name="connsiteX10926" fmla="*/ 1372385 w 6226010"/>
              <a:gd name="connsiteY10926" fmla="*/ 3274696 h 5756219"/>
              <a:gd name="connsiteX10927" fmla="*/ 1369667 w 6226010"/>
              <a:gd name="connsiteY10927" fmla="*/ 3277414 h 5756219"/>
              <a:gd name="connsiteX10928" fmla="*/ 1385973 w 6226010"/>
              <a:gd name="connsiteY10928" fmla="*/ 3291002 h 5756219"/>
              <a:gd name="connsiteX10929" fmla="*/ 1385973 w 6226010"/>
              <a:gd name="connsiteY10929" fmla="*/ 3293719 h 5756219"/>
              <a:gd name="connsiteX10930" fmla="*/ 1394126 w 6226010"/>
              <a:gd name="connsiteY10930" fmla="*/ 3296437 h 5756219"/>
              <a:gd name="connsiteX10931" fmla="*/ 1394126 w 6226010"/>
              <a:gd name="connsiteY10931" fmla="*/ 3301872 h 5756219"/>
              <a:gd name="connsiteX10932" fmla="*/ 1399561 w 6226010"/>
              <a:gd name="connsiteY10932" fmla="*/ 3304590 h 5756219"/>
              <a:gd name="connsiteX10933" fmla="*/ 1404996 w 6226010"/>
              <a:gd name="connsiteY10933" fmla="*/ 3318178 h 5756219"/>
              <a:gd name="connsiteX10934" fmla="*/ 1410431 w 6226010"/>
              <a:gd name="connsiteY10934" fmla="*/ 3320895 h 5756219"/>
              <a:gd name="connsiteX10935" fmla="*/ 1424020 w 6226010"/>
              <a:gd name="connsiteY10935" fmla="*/ 3342636 h 5756219"/>
              <a:gd name="connsiteX10936" fmla="*/ 1388690 w 6226010"/>
              <a:gd name="connsiteY10936" fmla="*/ 3358942 h 5756219"/>
              <a:gd name="connsiteX10937" fmla="*/ 1375102 w 6226010"/>
              <a:gd name="connsiteY10937" fmla="*/ 3350789 h 5756219"/>
              <a:gd name="connsiteX10938" fmla="*/ 1372385 w 6226010"/>
              <a:gd name="connsiteY10938" fmla="*/ 3345354 h 5756219"/>
              <a:gd name="connsiteX10939" fmla="*/ 1364232 w 6226010"/>
              <a:gd name="connsiteY10939" fmla="*/ 3345354 h 5756219"/>
              <a:gd name="connsiteX10940" fmla="*/ 1364232 w 6226010"/>
              <a:gd name="connsiteY10940" fmla="*/ 3342636 h 5756219"/>
              <a:gd name="connsiteX10941" fmla="*/ 1358797 w 6226010"/>
              <a:gd name="connsiteY10941" fmla="*/ 3342636 h 5756219"/>
              <a:gd name="connsiteX10942" fmla="*/ 1350644 w 6226010"/>
              <a:gd name="connsiteY10942" fmla="*/ 3334483 h 5756219"/>
              <a:gd name="connsiteX10943" fmla="*/ 1345209 w 6226010"/>
              <a:gd name="connsiteY10943" fmla="*/ 3334483 h 5756219"/>
              <a:gd name="connsiteX10944" fmla="*/ 1340192 w 6226010"/>
              <a:gd name="connsiteY10944" fmla="*/ 3326957 h 5756219"/>
              <a:gd name="connsiteX10945" fmla="*/ 1339773 w 6226010"/>
              <a:gd name="connsiteY10945" fmla="*/ 3329048 h 5756219"/>
              <a:gd name="connsiteX10946" fmla="*/ 1337056 w 6226010"/>
              <a:gd name="connsiteY10946" fmla="*/ 3342636 h 5756219"/>
              <a:gd name="connsiteX10947" fmla="*/ 1326186 w 6226010"/>
              <a:gd name="connsiteY10947" fmla="*/ 3339919 h 5756219"/>
              <a:gd name="connsiteX10948" fmla="*/ 1334339 w 6226010"/>
              <a:gd name="connsiteY10948" fmla="*/ 3342636 h 5756219"/>
              <a:gd name="connsiteX10949" fmla="*/ 1334339 w 6226010"/>
              <a:gd name="connsiteY10949" fmla="*/ 3345354 h 5756219"/>
              <a:gd name="connsiteX10950" fmla="*/ 1345209 w 6226010"/>
              <a:gd name="connsiteY10950" fmla="*/ 3348071 h 5756219"/>
              <a:gd name="connsiteX10951" fmla="*/ 1347927 w 6226010"/>
              <a:gd name="connsiteY10951" fmla="*/ 3353507 h 5756219"/>
              <a:gd name="connsiteX10952" fmla="*/ 1358797 w 6226010"/>
              <a:gd name="connsiteY10952" fmla="*/ 3353507 h 5756219"/>
              <a:gd name="connsiteX10953" fmla="*/ 1361515 w 6226010"/>
              <a:gd name="connsiteY10953" fmla="*/ 3358942 h 5756219"/>
              <a:gd name="connsiteX10954" fmla="*/ 1369667 w 6226010"/>
              <a:gd name="connsiteY10954" fmla="*/ 3361659 h 5756219"/>
              <a:gd name="connsiteX10955" fmla="*/ 1380538 w 6226010"/>
              <a:gd name="connsiteY10955" fmla="*/ 3375247 h 5756219"/>
              <a:gd name="connsiteX10956" fmla="*/ 1388690 w 6226010"/>
              <a:gd name="connsiteY10956" fmla="*/ 3377965 h 5756219"/>
              <a:gd name="connsiteX10957" fmla="*/ 1388690 w 6226010"/>
              <a:gd name="connsiteY10957" fmla="*/ 3383400 h 5756219"/>
              <a:gd name="connsiteX10958" fmla="*/ 1404996 w 6226010"/>
              <a:gd name="connsiteY10958" fmla="*/ 3388835 h 5756219"/>
              <a:gd name="connsiteX10959" fmla="*/ 1434890 w 6226010"/>
              <a:gd name="connsiteY10959" fmla="*/ 3402423 h 5756219"/>
              <a:gd name="connsiteX10960" fmla="*/ 1437607 w 6226010"/>
              <a:gd name="connsiteY10960" fmla="*/ 3437752 h 5756219"/>
              <a:gd name="connsiteX10961" fmla="*/ 1372385 w 6226010"/>
              <a:gd name="connsiteY10961" fmla="*/ 3437752 h 5756219"/>
              <a:gd name="connsiteX10962" fmla="*/ 1350644 w 6226010"/>
              <a:gd name="connsiteY10962" fmla="*/ 3432317 h 5756219"/>
              <a:gd name="connsiteX10963" fmla="*/ 1339774 w 6226010"/>
              <a:gd name="connsiteY10963" fmla="*/ 3432317 h 5756219"/>
              <a:gd name="connsiteX10964" fmla="*/ 1339774 w 6226010"/>
              <a:gd name="connsiteY10964" fmla="*/ 3435034 h 5756219"/>
              <a:gd name="connsiteX10965" fmla="*/ 1345209 w 6226010"/>
              <a:gd name="connsiteY10965" fmla="*/ 3445905 h 5756219"/>
              <a:gd name="connsiteX10966" fmla="*/ 1440325 w 6226010"/>
              <a:gd name="connsiteY10966" fmla="*/ 3462210 h 5756219"/>
              <a:gd name="connsiteX10967" fmla="*/ 1443042 w 6226010"/>
              <a:gd name="connsiteY10967" fmla="*/ 3489386 h 5756219"/>
              <a:gd name="connsiteX10968" fmla="*/ 1448478 w 6226010"/>
              <a:gd name="connsiteY10968" fmla="*/ 3497539 h 5756219"/>
              <a:gd name="connsiteX10969" fmla="*/ 1448478 w 6226010"/>
              <a:gd name="connsiteY10969" fmla="*/ 3511127 h 5756219"/>
              <a:gd name="connsiteX10970" fmla="*/ 1456630 w 6226010"/>
              <a:gd name="connsiteY10970" fmla="*/ 3521997 h 5756219"/>
              <a:gd name="connsiteX10971" fmla="*/ 1459348 w 6226010"/>
              <a:gd name="connsiteY10971" fmla="*/ 3535585 h 5756219"/>
              <a:gd name="connsiteX10972" fmla="*/ 1462066 w 6226010"/>
              <a:gd name="connsiteY10972" fmla="*/ 3535585 h 5756219"/>
              <a:gd name="connsiteX10973" fmla="*/ 1464783 w 6226010"/>
              <a:gd name="connsiteY10973" fmla="*/ 3549173 h 5756219"/>
              <a:gd name="connsiteX10974" fmla="*/ 1478371 w 6226010"/>
              <a:gd name="connsiteY10974" fmla="*/ 3570914 h 5756219"/>
              <a:gd name="connsiteX10975" fmla="*/ 1489241 w 6226010"/>
              <a:gd name="connsiteY10975" fmla="*/ 3600808 h 5756219"/>
              <a:gd name="connsiteX10976" fmla="*/ 1489241 w 6226010"/>
              <a:gd name="connsiteY10976" fmla="*/ 3606243 h 5756219"/>
              <a:gd name="connsiteX10977" fmla="*/ 1483806 w 6226010"/>
              <a:gd name="connsiteY10977" fmla="*/ 3611678 h 5756219"/>
              <a:gd name="connsiteX10978" fmla="*/ 1459348 w 6226010"/>
              <a:gd name="connsiteY10978" fmla="*/ 3614396 h 5756219"/>
              <a:gd name="connsiteX10979" fmla="*/ 1457650 w 6226010"/>
              <a:gd name="connsiteY10979" fmla="*/ 3617113 h 5756219"/>
              <a:gd name="connsiteX10980" fmla="*/ 1464784 w 6226010"/>
              <a:gd name="connsiteY10980" fmla="*/ 3617113 h 5756219"/>
              <a:gd name="connsiteX10981" fmla="*/ 1464784 w 6226010"/>
              <a:gd name="connsiteY10981" fmla="*/ 3638854 h 5756219"/>
              <a:gd name="connsiteX10982" fmla="*/ 1467502 w 6226010"/>
              <a:gd name="connsiteY10982" fmla="*/ 3663312 h 5756219"/>
              <a:gd name="connsiteX10983" fmla="*/ 1464784 w 6226010"/>
              <a:gd name="connsiteY10983" fmla="*/ 3666030 h 5756219"/>
              <a:gd name="connsiteX10984" fmla="*/ 1456631 w 6226010"/>
              <a:gd name="connsiteY10984" fmla="*/ 3685053 h 5756219"/>
              <a:gd name="connsiteX10985" fmla="*/ 1434890 w 6226010"/>
              <a:gd name="connsiteY10985" fmla="*/ 3674183 h 5756219"/>
              <a:gd name="connsiteX10986" fmla="*/ 1424020 w 6226010"/>
              <a:gd name="connsiteY10986" fmla="*/ 3679618 h 5756219"/>
              <a:gd name="connsiteX10987" fmla="*/ 1448478 w 6226010"/>
              <a:gd name="connsiteY10987" fmla="*/ 3690488 h 5756219"/>
              <a:gd name="connsiteX10988" fmla="*/ 1459348 w 6226010"/>
              <a:gd name="connsiteY10988" fmla="*/ 3720382 h 5756219"/>
              <a:gd name="connsiteX10989" fmla="*/ 1467502 w 6226010"/>
              <a:gd name="connsiteY10989" fmla="*/ 3720382 h 5756219"/>
              <a:gd name="connsiteX10990" fmla="*/ 1464784 w 6226010"/>
              <a:gd name="connsiteY10990" fmla="*/ 3733970 h 5756219"/>
              <a:gd name="connsiteX10991" fmla="*/ 1464784 w 6226010"/>
              <a:gd name="connsiteY10991" fmla="*/ 3736687 h 5756219"/>
              <a:gd name="connsiteX10992" fmla="*/ 1445760 w 6226010"/>
              <a:gd name="connsiteY10992" fmla="*/ 3720382 h 5756219"/>
              <a:gd name="connsiteX10993" fmla="*/ 1432172 w 6226010"/>
              <a:gd name="connsiteY10993" fmla="*/ 3717664 h 5756219"/>
              <a:gd name="connsiteX10994" fmla="*/ 1432172 w 6226010"/>
              <a:gd name="connsiteY10994" fmla="*/ 3714947 h 5756219"/>
              <a:gd name="connsiteX10995" fmla="*/ 1415867 w 6226010"/>
              <a:gd name="connsiteY10995" fmla="*/ 3712229 h 5756219"/>
              <a:gd name="connsiteX10996" fmla="*/ 1404996 w 6226010"/>
              <a:gd name="connsiteY10996" fmla="*/ 3704076 h 5756219"/>
              <a:gd name="connsiteX10997" fmla="*/ 1399561 w 6226010"/>
              <a:gd name="connsiteY10997" fmla="*/ 3690488 h 5756219"/>
              <a:gd name="connsiteX10998" fmla="*/ 1391408 w 6226010"/>
              <a:gd name="connsiteY10998" fmla="*/ 3682336 h 5756219"/>
              <a:gd name="connsiteX10999" fmla="*/ 1391408 w 6226010"/>
              <a:gd name="connsiteY10999" fmla="*/ 3668748 h 5756219"/>
              <a:gd name="connsiteX11000" fmla="*/ 1383256 w 6226010"/>
              <a:gd name="connsiteY11000" fmla="*/ 3660595 h 5756219"/>
              <a:gd name="connsiteX11001" fmla="*/ 1383256 w 6226010"/>
              <a:gd name="connsiteY11001" fmla="*/ 3641572 h 5756219"/>
              <a:gd name="connsiteX11002" fmla="*/ 1402279 w 6226010"/>
              <a:gd name="connsiteY11002" fmla="*/ 3625266 h 5756219"/>
              <a:gd name="connsiteX11003" fmla="*/ 1413149 w 6226010"/>
              <a:gd name="connsiteY11003" fmla="*/ 3625266 h 5756219"/>
              <a:gd name="connsiteX11004" fmla="*/ 1399561 w 6226010"/>
              <a:gd name="connsiteY11004" fmla="*/ 3614396 h 5756219"/>
              <a:gd name="connsiteX11005" fmla="*/ 1381896 w 6226010"/>
              <a:gd name="connsiteY11005" fmla="*/ 3615415 h 5756219"/>
              <a:gd name="connsiteX11006" fmla="*/ 1379590 w 6226010"/>
              <a:gd name="connsiteY11006" fmla="*/ 3619122 h 5756219"/>
              <a:gd name="connsiteX11007" fmla="*/ 1385973 w 6226010"/>
              <a:gd name="connsiteY11007" fmla="*/ 3619831 h 5756219"/>
              <a:gd name="connsiteX11008" fmla="*/ 1380538 w 6226010"/>
              <a:gd name="connsiteY11008" fmla="*/ 3625267 h 5756219"/>
              <a:gd name="connsiteX11009" fmla="*/ 1375874 w 6226010"/>
              <a:gd name="connsiteY11009" fmla="*/ 3625094 h 5756219"/>
              <a:gd name="connsiteX11010" fmla="*/ 1372385 w 6226010"/>
              <a:gd name="connsiteY11010" fmla="*/ 3630701 h 5756219"/>
              <a:gd name="connsiteX11011" fmla="*/ 1366950 w 6226010"/>
              <a:gd name="connsiteY11011" fmla="*/ 3630701 h 5756219"/>
              <a:gd name="connsiteX11012" fmla="*/ 1366950 w 6226010"/>
              <a:gd name="connsiteY11012" fmla="*/ 3627984 h 5756219"/>
              <a:gd name="connsiteX11013" fmla="*/ 1356079 w 6226010"/>
              <a:gd name="connsiteY11013" fmla="*/ 3625266 h 5756219"/>
              <a:gd name="connsiteX11014" fmla="*/ 1339774 w 6226010"/>
              <a:gd name="connsiteY11014" fmla="*/ 3617113 h 5756219"/>
              <a:gd name="connsiteX11015" fmla="*/ 1318033 w 6226010"/>
              <a:gd name="connsiteY11015" fmla="*/ 3587220 h 5756219"/>
              <a:gd name="connsiteX11016" fmla="*/ 1312598 w 6226010"/>
              <a:gd name="connsiteY11016" fmla="*/ 3573632 h 5756219"/>
              <a:gd name="connsiteX11017" fmla="*/ 1279987 w 6226010"/>
              <a:gd name="connsiteY11017" fmla="*/ 3557326 h 5756219"/>
              <a:gd name="connsiteX11018" fmla="*/ 1267078 w 6226010"/>
              <a:gd name="connsiteY11018" fmla="*/ 3558005 h 5756219"/>
              <a:gd name="connsiteX11019" fmla="*/ 1265787 w 6226010"/>
              <a:gd name="connsiteY11019" fmla="*/ 3558700 h 5756219"/>
              <a:gd name="connsiteX11020" fmla="*/ 1271834 w 6226010"/>
              <a:gd name="connsiteY11020" fmla="*/ 3560044 h 5756219"/>
              <a:gd name="connsiteX11021" fmla="*/ 1274552 w 6226010"/>
              <a:gd name="connsiteY11021" fmla="*/ 3565480 h 5756219"/>
              <a:gd name="connsiteX11022" fmla="*/ 1279987 w 6226010"/>
              <a:gd name="connsiteY11022" fmla="*/ 3565480 h 5756219"/>
              <a:gd name="connsiteX11023" fmla="*/ 1279987 w 6226010"/>
              <a:gd name="connsiteY11023" fmla="*/ 3570915 h 5756219"/>
              <a:gd name="connsiteX11024" fmla="*/ 1285422 w 6226010"/>
              <a:gd name="connsiteY11024" fmla="*/ 3573633 h 5756219"/>
              <a:gd name="connsiteX11025" fmla="*/ 1285422 w 6226010"/>
              <a:gd name="connsiteY11025" fmla="*/ 3579068 h 5756219"/>
              <a:gd name="connsiteX11026" fmla="*/ 1290857 w 6226010"/>
              <a:gd name="connsiteY11026" fmla="*/ 3581785 h 5756219"/>
              <a:gd name="connsiteX11027" fmla="*/ 1290857 w 6226010"/>
              <a:gd name="connsiteY11027" fmla="*/ 3587220 h 5756219"/>
              <a:gd name="connsiteX11028" fmla="*/ 1296293 w 6226010"/>
              <a:gd name="connsiteY11028" fmla="*/ 3587220 h 5756219"/>
              <a:gd name="connsiteX11029" fmla="*/ 1301728 w 6226010"/>
              <a:gd name="connsiteY11029" fmla="*/ 3595373 h 5756219"/>
              <a:gd name="connsiteX11030" fmla="*/ 1307163 w 6226010"/>
              <a:gd name="connsiteY11030" fmla="*/ 3606244 h 5756219"/>
              <a:gd name="connsiteX11031" fmla="*/ 1318033 w 6226010"/>
              <a:gd name="connsiteY11031" fmla="*/ 3608961 h 5756219"/>
              <a:gd name="connsiteX11032" fmla="*/ 1320751 w 6226010"/>
              <a:gd name="connsiteY11032" fmla="*/ 3614396 h 5756219"/>
              <a:gd name="connsiteX11033" fmla="*/ 1328904 w 6226010"/>
              <a:gd name="connsiteY11033" fmla="*/ 3614396 h 5756219"/>
              <a:gd name="connsiteX11034" fmla="*/ 1334340 w 6226010"/>
              <a:gd name="connsiteY11034" fmla="*/ 3622549 h 5756219"/>
              <a:gd name="connsiteX11035" fmla="*/ 1347928 w 6226010"/>
              <a:gd name="connsiteY11035" fmla="*/ 3625267 h 5756219"/>
              <a:gd name="connsiteX11036" fmla="*/ 1347928 w 6226010"/>
              <a:gd name="connsiteY11036" fmla="*/ 3630702 h 5756219"/>
              <a:gd name="connsiteX11037" fmla="*/ 1326186 w 6226010"/>
              <a:gd name="connsiteY11037" fmla="*/ 3641572 h 5756219"/>
              <a:gd name="connsiteX11038" fmla="*/ 1261983 w 6226010"/>
              <a:gd name="connsiteY11038" fmla="*/ 3630872 h 5756219"/>
              <a:gd name="connsiteX11039" fmla="*/ 1249024 w 6226010"/>
              <a:gd name="connsiteY11039" fmla="*/ 3623488 h 5756219"/>
              <a:gd name="connsiteX11040" fmla="*/ 1250093 w 6226010"/>
              <a:gd name="connsiteY11040" fmla="*/ 3630701 h 5756219"/>
              <a:gd name="connsiteX11041" fmla="*/ 1252811 w 6226010"/>
              <a:gd name="connsiteY11041" fmla="*/ 3630701 h 5756219"/>
              <a:gd name="connsiteX11042" fmla="*/ 1255528 w 6226010"/>
              <a:gd name="connsiteY11042" fmla="*/ 3638854 h 5756219"/>
              <a:gd name="connsiteX11043" fmla="*/ 1250772 w 6226010"/>
              <a:gd name="connsiteY11043" fmla="*/ 3648026 h 5756219"/>
              <a:gd name="connsiteX11044" fmla="*/ 1249983 w 6226010"/>
              <a:gd name="connsiteY11044" fmla="*/ 3648664 h 5756219"/>
              <a:gd name="connsiteX11045" fmla="*/ 1249754 w 6226010"/>
              <a:gd name="connsiteY11045" fmla="*/ 3652103 h 5756219"/>
              <a:gd name="connsiteX11046" fmla="*/ 1247376 w 6226010"/>
              <a:gd name="connsiteY11046" fmla="*/ 3655160 h 5756219"/>
              <a:gd name="connsiteX11047" fmla="*/ 1241941 w 6226010"/>
              <a:gd name="connsiteY11047" fmla="*/ 3655160 h 5756219"/>
              <a:gd name="connsiteX11048" fmla="*/ 1241940 w 6226010"/>
              <a:gd name="connsiteY11048" fmla="*/ 3655160 h 5756219"/>
              <a:gd name="connsiteX11049" fmla="*/ 1241939 w 6226010"/>
              <a:gd name="connsiteY11049" fmla="*/ 3655160 h 5756219"/>
              <a:gd name="connsiteX11050" fmla="*/ 1233788 w 6226010"/>
              <a:gd name="connsiteY11050" fmla="*/ 3655160 h 5756219"/>
              <a:gd name="connsiteX11051" fmla="*/ 1237120 w 6226010"/>
              <a:gd name="connsiteY11051" fmla="*/ 3648829 h 5756219"/>
              <a:gd name="connsiteX11052" fmla="*/ 1224616 w 6226010"/>
              <a:gd name="connsiteY11052" fmla="*/ 3632400 h 5756219"/>
              <a:gd name="connsiteX11053" fmla="*/ 1201177 w 6226010"/>
              <a:gd name="connsiteY11053" fmla="*/ 3619831 h 5756219"/>
              <a:gd name="connsiteX11054" fmla="*/ 1201177 w 6226010"/>
              <a:gd name="connsiteY11054" fmla="*/ 3614396 h 5756219"/>
              <a:gd name="connsiteX11055" fmla="*/ 1193024 w 6226010"/>
              <a:gd name="connsiteY11055" fmla="*/ 3614396 h 5756219"/>
              <a:gd name="connsiteX11056" fmla="*/ 1187589 w 6226010"/>
              <a:gd name="connsiteY11056" fmla="*/ 3587220 h 5756219"/>
              <a:gd name="connsiteX11057" fmla="*/ 1184871 w 6226010"/>
              <a:gd name="connsiteY11057" fmla="*/ 3589937 h 5756219"/>
              <a:gd name="connsiteX11058" fmla="*/ 1176718 w 6226010"/>
              <a:gd name="connsiteY11058" fmla="*/ 3573632 h 5756219"/>
              <a:gd name="connsiteX11059" fmla="*/ 1179436 w 6226010"/>
              <a:gd name="connsiteY11059" fmla="*/ 3570914 h 5756219"/>
              <a:gd name="connsiteX11060" fmla="*/ 1176718 w 6226010"/>
              <a:gd name="connsiteY11060" fmla="*/ 3551891 h 5756219"/>
              <a:gd name="connsiteX11061" fmla="*/ 1149542 w 6226010"/>
              <a:gd name="connsiteY11061" fmla="*/ 3551891 h 5756219"/>
              <a:gd name="connsiteX11062" fmla="*/ 1146825 w 6226010"/>
              <a:gd name="connsiteY11062" fmla="*/ 3551891 h 5756219"/>
              <a:gd name="connsiteX11063" fmla="*/ 1160413 w 6226010"/>
              <a:gd name="connsiteY11063" fmla="*/ 3549173 h 5756219"/>
              <a:gd name="connsiteX11064" fmla="*/ 1127801 w 6226010"/>
              <a:gd name="connsiteY11064" fmla="*/ 3549173 h 5756219"/>
              <a:gd name="connsiteX11065" fmla="*/ 1125084 w 6226010"/>
              <a:gd name="connsiteY11065" fmla="*/ 3551891 h 5756219"/>
              <a:gd name="connsiteX11066" fmla="*/ 1125084 w 6226010"/>
              <a:gd name="connsiteY11066" fmla="*/ 3554608 h 5756219"/>
              <a:gd name="connsiteX11067" fmla="*/ 1135954 w 6226010"/>
              <a:gd name="connsiteY11067" fmla="*/ 3557326 h 5756219"/>
              <a:gd name="connsiteX11068" fmla="*/ 1119649 w 6226010"/>
              <a:gd name="connsiteY11068" fmla="*/ 3565479 h 5756219"/>
              <a:gd name="connsiteX11069" fmla="*/ 1120445 w 6226010"/>
              <a:gd name="connsiteY11069" fmla="*/ 3568197 h 5756219"/>
              <a:gd name="connsiteX11070" fmla="*/ 1141390 w 6226010"/>
              <a:gd name="connsiteY11070" fmla="*/ 3568197 h 5756219"/>
              <a:gd name="connsiteX11071" fmla="*/ 1149260 w 6226010"/>
              <a:gd name="connsiteY11071" fmla="*/ 3581970 h 5756219"/>
              <a:gd name="connsiteX11072" fmla="*/ 1139691 w 6226010"/>
              <a:gd name="connsiteY11072" fmla="*/ 3588239 h 5756219"/>
              <a:gd name="connsiteX11073" fmla="*/ 1135954 w 6226010"/>
              <a:gd name="connsiteY11073" fmla="*/ 3600808 h 5756219"/>
              <a:gd name="connsiteX11074" fmla="*/ 1133237 w 6226010"/>
              <a:gd name="connsiteY11074" fmla="*/ 3600808 h 5756219"/>
              <a:gd name="connsiteX11075" fmla="*/ 1130519 w 6226010"/>
              <a:gd name="connsiteY11075" fmla="*/ 3600808 h 5756219"/>
              <a:gd name="connsiteX11076" fmla="*/ 1130518 w 6226010"/>
              <a:gd name="connsiteY11076" fmla="*/ 3600808 h 5756219"/>
              <a:gd name="connsiteX11077" fmla="*/ 1122366 w 6226010"/>
              <a:gd name="connsiteY11077" fmla="*/ 3600808 h 5756219"/>
              <a:gd name="connsiteX11078" fmla="*/ 1114214 w 6226010"/>
              <a:gd name="connsiteY11078" fmla="*/ 3595373 h 5756219"/>
              <a:gd name="connsiteX11079" fmla="*/ 1119649 w 6226010"/>
              <a:gd name="connsiteY11079" fmla="*/ 3595373 h 5756219"/>
              <a:gd name="connsiteX11080" fmla="*/ 1118300 w 6226010"/>
              <a:gd name="connsiteY11080" fmla="*/ 3585027 h 5756219"/>
              <a:gd name="connsiteX11081" fmla="*/ 1114213 w 6226010"/>
              <a:gd name="connsiteY11081" fmla="*/ 3579067 h 5756219"/>
              <a:gd name="connsiteX11082" fmla="*/ 1111496 w 6226010"/>
              <a:gd name="connsiteY11082" fmla="*/ 3565479 h 5756219"/>
              <a:gd name="connsiteX11083" fmla="*/ 1111496 w 6226010"/>
              <a:gd name="connsiteY11083" fmla="*/ 3557326 h 5756219"/>
              <a:gd name="connsiteX11084" fmla="*/ 1108778 w 6226010"/>
              <a:gd name="connsiteY11084" fmla="*/ 3557326 h 5756219"/>
              <a:gd name="connsiteX11085" fmla="*/ 1111496 w 6226010"/>
              <a:gd name="connsiteY11085" fmla="*/ 3535585 h 5756219"/>
              <a:gd name="connsiteX11086" fmla="*/ 1103343 w 6226010"/>
              <a:gd name="connsiteY11086" fmla="*/ 3486669 h 5756219"/>
              <a:gd name="connsiteX11087" fmla="*/ 1103343 w 6226010"/>
              <a:gd name="connsiteY11087" fmla="*/ 3467645 h 5756219"/>
              <a:gd name="connsiteX11088" fmla="*/ 1095190 w 6226010"/>
              <a:gd name="connsiteY11088" fmla="*/ 3421446 h 5756219"/>
              <a:gd name="connsiteX11089" fmla="*/ 1087038 w 6226010"/>
              <a:gd name="connsiteY11089" fmla="*/ 3421446 h 5756219"/>
              <a:gd name="connsiteX11090" fmla="*/ 1087038 w 6226010"/>
              <a:gd name="connsiteY11090" fmla="*/ 3448622 h 5756219"/>
              <a:gd name="connsiteX11091" fmla="*/ 1092473 w 6226010"/>
              <a:gd name="connsiteY11091" fmla="*/ 3473081 h 5756219"/>
              <a:gd name="connsiteX11092" fmla="*/ 1092473 w 6226010"/>
              <a:gd name="connsiteY11092" fmla="*/ 3511127 h 5756219"/>
              <a:gd name="connsiteX11093" fmla="*/ 1095190 w 6226010"/>
              <a:gd name="connsiteY11093" fmla="*/ 3551891 h 5756219"/>
              <a:gd name="connsiteX11094" fmla="*/ 1057144 w 6226010"/>
              <a:gd name="connsiteY11094" fmla="*/ 3500256 h 5756219"/>
              <a:gd name="connsiteX11095" fmla="*/ 1048991 w 6226010"/>
              <a:gd name="connsiteY11095" fmla="*/ 3470363 h 5756219"/>
              <a:gd name="connsiteX11096" fmla="*/ 1040838 w 6226010"/>
              <a:gd name="connsiteY11096" fmla="*/ 3475798 h 5756219"/>
              <a:gd name="connsiteX11097" fmla="*/ 1051709 w 6226010"/>
              <a:gd name="connsiteY11097" fmla="*/ 3524715 h 5756219"/>
              <a:gd name="connsiteX11098" fmla="*/ 1035403 w 6226010"/>
              <a:gd name="connsiteY11098" fmla="*/ 3521997 h 5756219"/>
              <a:gd name="connsiteX11099" fmla="*/ 1016380 w 6226010"/>
              <a:gd name="connsiteY11099" fmla="*/ 3505692 h 5756219"/>
              <a:gd name="connsiteX11100" fmla="*/ 1008227 w 6226010"/>
              <a:gd name="connsiteY11100" fmla="*/ 3502974 h 5756219"/>
              <a:gd name="connsiteX11101" fmla="*/ 1005510 w 6226010"/>
              <a:gd name="connsiteY11101" fmla="*/ 3489386 h 5756219"/>
              <a:gd name="connsiteX11102" fmla="*/ 991922 w 6226010"/>
              <a:gd name="connsiteY11102" fmla="*/ 3454057 h 5756219"/>
              <a:gd name="connsiteX11103" fmla="*/ 986486 w 6226010"/>
              <a:gd name="connsiteY11103" fmla="*/ 3454057 h 5756219"/>
              <a:gd name="connsiteX11104" fmla="*/ 983769 w 6226010"/>
              <a:gd name="connsiteY11104" fmla="*/ 3454057 h 5756219"/>
              <a:gd name="connsiteX11105" fmla="*/ 994639 w 6226010"/>
              <a:gd name="connsiteY11105" fmla="*/ 3489386 h 5756219"/>
              <a:gd name="connsiteX11106" fmla="*/ 994639 w 6226010"/>
              <a:gd name="connsiteY11106" fmla="*/ 3494821 h 5756219"/>
              <a:gd name="connsiteX11107" fmla="*/ 964746 w 6226010"/>
              <a:gd name="connsiteY11107" fmla="*/ 3473081 h 5756219"/>
              <a:gd name="connsiteX11108" fmla="*/ 956593 w 6226010"/>
              <a:gd name="connsiteY11108" fmla="*/ 3473081 h 5756219"/>
              <a:gd name="connsiteX11109" fmla="*/ 972899 w 6226010"/>
              <a:gd name="connsiteY11109" fmla="*/ 3489386 h 5756219"/>
              <a:gd name="connsiteX11110" fmla="*/ 986486 w 6226010"/>
              <a:gd name="connsiteY11110" fmla="*/ 3502974 h 5756219"/>
              <a:gd name="connsiteX11111" fmla="*/ 997357 w 6226010"/>
              <a:gd name="connsiteY11111" fmla="*/ 3505692 h 5756219"/>
              <a:gd name="connsiteX11112" fmla="*/ 997357 w 6226010"/>
              <a:gd name="connsiteY11112" fmla="*/ 3508409 h 5756219"/>
              <a:gd name="connsiteX11113" fmla="*/ 1008227 w 6226010"/>
              <a:gd name="connsiteY11113" fmla="*/ 3508409 h 5756219"/>
              <a:gd name="connsiteX11114" fmla="*/ 1021815 w 6226010"/>
              <a:gd name="connsiteY11114" fmla="*/ 3530150 h 5756219"/>
              <a:gd name="connsiteX11115" fmla="*/ 1043556 w 6226010"/>
              <a:gd name="connsiteY11115" fmla="*/ 3532868 h 5756219"/>
              <a:gd name="connsiteX11116" fmla="*/ 1059862 w 6226010"/>
              <a:gd name="connsiteY11116" fmla="*/ 3549173 h 5756219"/>
              <a:gd name="connsiteX11117" fmla="*/ 1059862 w 6226010"/>
              <a:gd name="connsiteY11117" fmla="*/ 3551891 h 5756219"/>
              <a:gd name="connsiteX11118" fmla="*/ 1068014 w 6226010"/>
              <a:gd name="connsiteY11118" fmla="*/ 3551891 h 5756219"/>
              <a:gd name="connsiteX11119" fmla="*/ 1070732 w 6226010"/>
              <a:gd name="connsiteY11119" fmla="*/ 3546456 h 5756219"/>
              <a:gd name="connsiteX11120" fmla="*/ 1084320 w 6226010"/>
              <a:gd name="connsiteY11120" fmla="*/ 3560044 h 5756219"/>
              <a:gd name="connsiteX11121" fmla="*/ 1097908 w 6226010"/>
              <a:gd name="connsiteY11121" fmla="*/ 3568196 h 5756219"/>
              <a:gd name="connsiteX11122" fmla="*/ 1100625 w 6226010"/>
              <a:gd name="connsiteY11122" fmla="*/ 3581784 h 5756219"/>
              <a:gd name="connsiteX11123" fmla="*/ 1125084 w 6226010"/>
              <a:gd name="connsiteY11123" fmla="*/ 3614396 h 5756219"/>
              <a:gd name="connsiteX11124" fmla="*/ 1095190 w 6226010"/>
              <a:gd name="connsiteY11124" fmla="*/ 3614396 h 5756219"/>
              <a:gd name="connsiteX11125" fmla="*/ 1059862 w 6226010"/>
              <a:gd name="connsiteY11125" fmla="*/ 3573632 h 5756219"/>
              <a:gd name="connsiteX11126" fmla="*/ 1051709 w 6226010"/>
              <a:gd name="connsiteY11126" fmla="*/ 3573632 h 5756219"/>
              <a:gd name="connsiteX11127" fmla="*/ 1051709 w 6226010"/>
              <a:gd name="connsiteY11127" fmla="*/ 3576349 h 5756219"/>
              <a:gd name="connsiteX11128" fmla="*/ 1059862 w 6226010"/>
              <a:gd name="connsiteY11128" fmla="*/ 3589937 h 5756219"/>
              <a:gd name="connsiteX11129" fmla="*/ 1059862 w 6226010"/>
              <a:gd name="connsiteY11129" fmla="*/ 3595372 h 5756219"/>
              <a:gd name="connsiteX11130" fmla="*/ 1070732 w 6226010"/>
              <a:gd name="connsiteY11130" fmla="*/ 3606243 h 5756219"/>
              <a:gd name="connsiteX11131" fmla="*/ 1070732 w 6226010"/>
              <a:gd name="connsiteY11131" fmla="*/ 3608960 h 5756219"/>
              <a:gd name="connsiteX11132" fmla="*/ 1087038 w 6226010"/>
              <a:gd name="connsiteY11132" fmla="*/ 3625266 h 5756219"/>
              <a:gd name="connsiteX11133" fmla="*/ 1095190 w 6226010"/>
              <a:gd name="connsiteY11133" fmla="*/ 3627984 h 5756219"/>
              <a:gd name="connsiteX11134" fmla="*/ 1106061 w 6226010"/>
              <a:gd name="connsiteY11134" fmla="*/ 3622548 h 5756219"/>
              <a:gd name="connsiteX11135" fmla="*/ 1108778 w 6226010"/>
              <a:gd name="connsiteY11135" fmla="*/ 3625266 h 5756219"/>
              <a:gd name="connsiteX11136" fmla="*/ 1135954 w 6226010"/>
              <a:gd name="connsiteY11136" fmla="*/ 3627984 h 5756219"/>
              <a:gd name="connsiteX11137" fmla="*/ 1152260 w 6226010"/>
              <a:gd name="connsiteY11137" fmla="*/ 3636136 h 5756219"/>
              <a:gd name="connsiteX11138" fmla="*/ 1152260 w 6226010"/>
              <a:gd name="connsiteY11138" fmla="*/ 3633419 h 5756219"/>
              <a:gd name="connsiteX11139" fmla="*/ 1179436 w 6226010"/>
              <a:gd name="connsiteY11139" fmla="*/ 3633419 h 5756219"/>
              <a:gd name="connsiteX11140" fmla="*/ 1201177 w 6226010"/>
              <a:gd name="connsiteY11140" fmla="*/ 3647007 h 5756219"/>
              <a:gd name="connsiteX11141" fmla="*/ 1203894 w 6226010"/>
              <a:gd name="connsiteY11141" fmla="*/ 3655160 h 5756219"/>
              <a:gd name="connsiteX11142" fmla="*/ 1209329 w 6226010"/>
              <a:gd name="connsiteY11142" fmla="*/ 3655160 h 5756219"/>
              <a:gd name="connsiteX11143" fmla="*/ 1212047 w 6226010"/>
              <a:gd name="connsiteY11143" fmla="*/ 3660595 h 5756219"/>
              <a:gd name="connsiteX11144" fmla="*/ 1217482 w 6226010"/>
              <a:gd name="connsiteY11144" fmla="*/ 3663312 h 5756219"/>
              <a:gd name="connsiteX11145" fmla="*/ 1220200 w 6226010"/>
              <a:gd name="connsiteY11145" fmla="*/ 3676900 h 5756219"/>
              <a:gd name="connsiteX11146" fmla="*/ 1225635 w 6226010"/>
              <a:gd name="connsiteY11146" fmla="*/ 3679618 h 5756219"/>
              <a:gd name="connsiteX11147" fmla="*/ 1225635 w 6226010"/>
              <a:gd name="connsiteY11147" fmla="*/ 3682335 h 5756219"/>
              <a:gd name="connsiteX11148" fmla="*/ 1231070 w 6226010"/>
              <a:gd name="connsiteY11148" fmla="*/ 3682335 h 5756219"/>
              <a:gd name="connsiteX11149" fmla="*/ 1231070 w 6226010"/>
              <a:gd name="connsiteY11149" fmla="*/ 3687771 h 5756219"/>
              <a:gd name="connsiteX11150" fmla="*/ 1236505 w 6226010"/>
              <a:gd name="connsiteY11150" fmla="*/ 3693206 h 5756219"/>
              <a:gd name="connsiteX11151" fmla="*/ 1244658 w 6226010"/>
              <a:gd name="connsiteY11151" fmla="*/ 3721061 h 5756219"/>
              <a:gd name="connsiteX11152" fmla="*/ 1246726 w 6226010"/>
              <a:gd name="connsiteY11152" fmla="*/ 3727092 h 5756219"/>
              <a:gd name="connsiteX11153" fmla="*/ 1246017 w 6226010"/>
              <a:gd name="connsiteY11153" fmla="*/ 3716646 h 5756219"/>
              <a:gd name="connsiteX11154" fmla="*/ 1260964 w 6226010"/>
              <a:gd name="connsiteY11154" fmla="*/ 3698642 h 5756219"/>
              <a:gd name="connsiteX11155" fmla="*/ 1279987 w 6226010"/>
              <a:gd name="connsiteY11155" fmla="*/ 3709513 h 5756219"/>
              <a:gd name="connsiteX11156" fmla="*/ 1282704 w 6226010"/>
              <a:gd name="connsiteY11156" fmla="*/ 3709513 h 5756219"/>
              <a:gd name="connsiteX11157" fmla="*/ 1290857 w 6226010"/>
              <a:gd name="connsiteY11157" fmla="*/ 3717665 h 5756219"/>
              <a:gd name="connsiteX11158" fmla="*/ 1288140 w 6226010"/>
              <a:gd name="connsiteY11158" fmla="*/ 3709513 h 5756219"/>
              <a:gd name="connsiteX11159" fmla="*/ 1307163 w 6226010"/>
              <a:gd name="connsiteY11159" fmla="*/ 3701360 h 5756219"/>
              <a:gd name="connsiteX11160" fmla="*/ 1309880 w 6226010"/>
              <a:gd name="connsiteY11160" fmla="*/ 3695925 h 5756219"/>
              <a:gd name="connsiteX11161" fmla="*/ 1309880 w 6226010"/>
              <a:gd name="connsiteY11161" fmla="*/ 3712230 h 5756219"/>
              <a:gd name="connsiteX11162" fmla="*/ 1307163 w 6226010"/>
              <a:gd name="connsiteY11162" fmla="*/ 3712230 h 5756219"/>
              <a:gd name="connsiteX11163" fmla="*/ 1299010 w 6226010"/>
              <a:gd name="connsiteY11163" fmla="*/ 3714948 h 5756219"/>
              <a:gd name="connsiteX11164" fmla="*/ 1326186 w 6226010"/>
              <a:gd name="connsiteY11164" fmla="*/ 3736689 h 5756219"/>
              <a:gd name="connsiteX11165" fmla="*/ 1318033 w 6226010"/>
              <a:gd name="connsiteY11165" fmla="*/ 3742124 h 5756219"/>
              <a:gd name="connsiteX11166" fmla="*/ 1285422 w 6226010"/>
              <a:gd name="connsiteY11166" fmla="*/ 3742124 h 5756219"/>
              <a:gd name="connsiteX11167" fmla="*/ 1274552 w 6226010"/>
              <a:gd name="connsiteY11167" fmla="*/ 3736689 h 5756219"/>
              <a:gd name="connsiteX11168" fmla="*/ 1256888 w 6226010"/>
              <a:gd name="connsiteY11168" fmla="*/ 3736688 h 5756219"/>
              <a:gd name="connsiteX11169" fmla="*/ 1250016 w 6226010"/>
              <a:gd name="connsiteY11169" fmla="*/ 3736689 h 5756219"/>
              <a:gd name="connsiteX11170" fmla="*/ 1252811 w 6226010"/>
              <a:gd name="connsiteY11170" fmla="*/ 3744840 h 5756219"/>
              <a:gd name="connsiteX11171" fmla="*/ 1244658 w 6226010"/>
              <a:gd name="connsiteY11171" fmla="*/ 3739405 h 5756219"/>
              <a:gd name="connsiteX11172" fmla="*/ 1228352 w 6226010"/>
              <a:gd name="connsiteY11172" fmla="*/ 3739405 h 5756219"/>
              <a:gd name="connsiteX11173" fmla="*/ 1193024 w 6226010"/>
              <a:gd name="connsiteY11173" fmla="*/ 3704076 h 5756219"/>
              <a:gd name="connsiteX11174" fmla="*/ 1179436 w 6226010"/>
              <a:gd name="connsiteY11174" fmla="*/ 3704076 h 5756219"/>
              <a:gd name="connsiteX11175" fmla="*/ 1184871 w 6226010"/>
              <a:gd name="connsiteY11175" fmla="*/ 3712229 h 5756219"/>
              <a:gd name="connsiteX11176" fmla="*/ 1184871 w 6226010"/>
              <a:gd name="connsiteY11176" fmla="*/ 3717664 h 5756219"/>
              <a:gd name="connsiteX11177" fmla="*/ 1193024 w 6226010"/>
              <a:gd name="connsiteY11177" fmla="*/ 3717664 h 5756219"/>
              <a:gd name="connsiteX11178" fmla="*/ 1193024 w 6226010"/>
              <a:gd name="connsiteY11178" fmla="*/ 3723099 h 5756219"/>
              <a:gd name="connsiteX11179" fmla="*/ 1214764 w 6226010"/>
              <a:gd name="connsiteY11179" fmla="*/ 3739405 h 5756219"/>
              <a:gd name="connsiteX11180" fmla="*/ 1217482 w 6226010"/>
              <a:gd name="connsiteY11180" fmla="*/ 3744840 h 5756219"/>
              <a:gd name="connsiteX11181" fmla="*/ 1233788 w 6226010"/>
              <a:gd name="connsiteY11181" fmla="*/ 3747558 h 5756219"/>
              <a:gd name="connsiteX11182" fmla="*/ 1250093 w 6226010"/>
              <a:gd name="connsiteY11182" fmla="*/ 3752993 h 5756219"/>
              <a:gd name="connsiteX11183" fmla="*/ 1250093 w 6226010"/>
              <a:gd name="connsiteY11183" fmla="*/ 3758428 h 5756219"/>
              <a:gd name="connsiteX11184" fmla="*/ 1220200 w 6226010"/>
              <a:gd name="connsiteY11184" fmla="*/ 3750275 h 5756219"/>
              <a:gd name="connsiteX11185" fmla="*/ 1206612 w 6226010"/>
              <a:gd name="connsiteY11185" fmla="*/ 3807345 h 5756219"/>
              <a:gd name="connsiteX11186" fmla="*/ 1176718 w 6226010"/>
              <a:gd name="connsiteY11186" fmla="*/ 3796474 h 5756219"/>
              <a:gd name="connsiteX11187" fmla="*/ 1176718 w 6226010"/>
              <a:gd name="connsiteY11187" fmla="*/ 3788321 h 5756219"/>
              <a:gd name="connsiteX11188" fmla="*/ 1171283 w 6226010"/>
              <a:gd name="connsiteY11188" fmla="*/ 3788321 h 5756219"/>
              <a:gd name="connsiteX11189" fmla="*/ 1165848 w 6226010"/>
              <a:gd name="connsiteY11189" fmla="*/ 3780169 h 5756219"/>
              <a:gd name="connsiteX11190" fmla="*/ 1157695 w 6226010"/>
              <a:gd name="connsiteY11190" fmla="*/ 3777451 h 5756219"/>
              <a:gd name="connsiteX11191" fmla="*/ 1157695 w 6226010"/>
              <a:gd name="connsiteY11191" fmla="*/ 3766581 h 5756219"/>
              <a:gd name="connsiteX11192" fmla="*/ 1154977 w 6226010"/>
              <a:gd name="connsiteY11192" fmla="*/ 3763863 h 5756219"/>
              <a:gd name="connsiteX11193" fmla="*/ 1152260 w 6226010"/>
              <a:gd name="connsiteY11193" fmla="*/ 3752993 h 5756219"/>
              <a:gd name="connsiteX11194" fmla="*/ 1111496 w 6226010"/>
              <a:gd name="connsiteY11194" fmla="*/ 3693206 h 5756219"/>
              <a:gd name="connsiteX11195" fmla="*/ 1100625 w 6226010"/>
              <a:gd name="connsiteY11195" fmla="*/ 3704076 h 5756219"/>
              <a:gd name="connsiteX11196" fmla="*/ 1108778 w 6226010"/>
              <a:gd name="connsiteY11196" fmla="*/ 3706794 h 5756219"/>
              <a:gd name="connsiteX11197" fmla="*/ 1111496 w 6226010"/>
              <a:gd name="connsiteY11197" fmla="*/ 3712229 h 5756219"/>
              <a:gd name="connsiteX11198" fmla="*/ 1116931 w 6226010"/>
              <a:gd name="connsiteY11198" fmla="*/ 3712229 h 5756219"/>
              <a:gd name="connsiteX11199" fmla="*/ 1116931 w 6226010"/>
              <a:gd name="connsiteY11199" fmla="*/ 3717664 h 5756219"/>
              <a:gd name="connsiteX11200" fmla="*/ 1127801 w 6226010"/>
              <a:gd name="connsiteY11200" fmla="*/ 3728534 h 5756219"/>
              <a:gd name="connsiteX11201" fmla="*/ 1127801 w 6226010"/>
              <a:gd name="connsiteY11201" fmla="*/ 3731252 h 5756219"/>
              <a:gd name="connsiteX11202" fmla="*/ 1133237 w 6226010"/>
              <a:gd name="connsiteY11202" fmla="*/ 3733970 h 5756219"/>
              <a:gd name="connsiteX11203" fmla="*/ 1135954 w 6226010"/>
              <a:gd name="connsiteY11203" fmla="*/ 3747558 h 5756219"/>
              <a:gd name="connsiteX11204" fmla="*/ 1146825 w 6226010"/>
              <a:gd name="connsiteY11204" fmla="*/ 3758428 h 5756219"/>
              <a:gd name="connsiteX11205" fmla="*/ 1149542 w 6226010"/>
              <a:gd name="connsiteY11205" fmla="*/ 3780169 h 5756219"/>
              <a:gd name="connsiteX11206" fmla="*/ 1157695 w 6226010"/>
              <a:gd name="connsiteY11206" fmla="*/ 3793757 h 5756219"/>
              <a:gd name="connsiteX11207" fmla="*/ 1138672 w 6226010"/>
              <a:gd name="connsiteY11207" fmla="*/ 3793757 h 5756219"/>
              <a:gd name="connsiteX11208" fmla="*/ 1087038 w 6226010"/>
              <a:gd name="connsiteY11208" fmla="*/ 3755710 h 5756219"/>
              <a:gd name="connsiteX11209" fmla="*/ 1076167 w 6226010"/>
              <a:gd name="connsiteY11209" fmla="*/ 3723099 h 5756219"/>
              <a:gd name="connsiteX11210" fmla="*/ 1059862 w 6226010"/>
              <a:gd name="connsiteY11210" fmla="*/ 3706794 h 5756219"/>
              <a:gd name="connsiteX11211" fmla="*/ 1057144 w 6226010"/>
              <a:gd name="connsiteY11211" fmla="*/ 3706794 h 5756219"/>
              <a:gd name="connsiteX11212" fmla="*/ 1054426 w 6226010"/>
              <a:gd name="connsiteY11212" fmla="*/ 3709511 h 5756219"/>
              <a:gd name="connsiteX11213" fmla="*/ 1070732 w 6226010"/>
              <a:gd name="connsiteY11213" fmla="*/ 3742122 h 5756219"/>
              <a:gd name="connsiteX11214" fmla="*/ 1016380 w 6226010"/>
              <a:gd name="connsiteY11214" fmla="*/ 3709511 h 5756219"/>
              <a:gd name="connsiteX11215" fmla="*/ 1010945 w 6226010"/>
              <a:gd name="connsiteY11215" fmla="*/ 3712229 h 5756219"/>
              <a:gd name="connsiteX11216" fmla="*/ 1021815 w 6226010"/>
              <a:gd name="connsiteY11216" fmla="*/ 3720382 h 5756219"/>
              <a:gd name="connsiteX11217" fmla="*/ 1021815 w 6226010"/>
              <a:gd name="connsiteY11217" fmla="*/ 3723099 h 5756219"/>
              <a:gd name="connsiteX11218" fmla="*/ 1029968 w 6226010"/>
              <a:gd name="connsiteY11218" fmla="*/ 3725817 h 5756219"/>
              <a:gd name="connsiteX11219" fmla="*/ 1032686 w 6226010"/>
              <a:gd name="connsiteY11219" fmla="*/ 3731252 h 5756219"/>
              <a:gd name="connsiteX11220" fmla="*/ 1054426 w 6226010"/>
              <a:gd name="connsiteY11220" fmla="*/ 3739405 h 5756219"/>
              <a:gd name="connsiteX11221" fmla="*/ 1068014 w 6226010"/>
              <a:gd name="connsiteY11221" fmla="*/ 3747558 h 5756219"/>
              <a:gd name="connsiteX11222" fmla="*/ 1068014 w 6226010"/>
              <a:gd name="connsiteY11222" fmla="*/ 3758428 h 5756219"/>
              <a:gd name="connsiteX11223" fmla="*/ 1084320 w 6226010"/>
              <a:gd name="connsiteY11223" fmla="*/ 3761146 h 5756219"/>
              <a:gd name="connsiteX11224" fmla="*/ 1084320 w 6226010"/>
              <a:gd name="connsiteY11224" fmla="*/ 3763863 h 5756219"/>
              <a:gd name="connsiteX11225" fmla="*/ 1092473 w 6226010"/>
              <a:gd name="connsiteY11225" fmla="*/ 3766581 h 5756219"/>
              <a:gd name="connsiteX11226" fmla="*/ 1095190 w 6226010"/>
              <a:gd name="connsiteY11226" fmla="*/ 3772016 h 5756219"/>
              <a:gd name="connsiteX11227" fmla="*/ 1111496 w 6226010"/>
              <a:gd name="connsiteY11227" fmla="*/ 3780169 h 5756219"/>
              <a:gd name="connsiteX11228" fmla="*/ 1114213 w 6226010"/>
              <a:gd name="connsiteY11228" fmla="*/ 3788321 h 5756219"/>
              <a:gd name="connsiteX11229" fmla="*/ 1119649 w 6226010"/>
              <a:gd name="connsiteY11229" fmla="*/ 3788321 h 5756219"/>
              <a:gd name="connsiteX11230" fmla="*/ 1125084 w 6226010"/>
              <a:gd name="connsiteY11230" fmla="*/ 3793757 h 5756219"/>
              <a:gd name="connsiteX11231" fmla="*/ 1130519 w 6226010"/>
              <a:gd name="connsiteY11231" fmla="*/ 3793757 h 5756219"/>
              <a:gd name="connsiteX11232" fmla="*/ 1133237 w 6226010"/>
              <a:gd name="connsiteY11232" fmla="*/ 3796474 h 5756219"/>
              <a:gd name="connsiteX11233" fmla="*/ 1119649 w 6226010"/>
              <a:gd name="connsiteY11233" fmla="*/ 3801909 h 5756219"/>
              <a:gd name="connsiteX11234" fmla="*/ 1046274 w 6226010"/>
              <a:gd name="connsiteY11234" fmla="*/ 3750275 h 5756219"/>
              <a:gd name="connsiteX11235" fmla="*/ 1059862 w 6226010"/>
              <a:gd name="connsiteY11235" fmla="*/ 3799192 h 5756219"/>
              <a:gd name="connsiteX11236" fmla="*/ 1013662 w 6226010"/>
              <a:gd name="connsiteY11236" fmla="*/ 3766581 h 5756219"/>
              <a:gd name="connsiteX11237" fmla="*/ 1008227 w 6226010"/>
              <a:gd name="connsiteY11237" fmla="*/ 3774733 h 5756219"/>
              <a:gd name="connsiteX11238" fmla="*/ 1005510 w 6226010"/>
              <a:gd name="connsiteY11238" fmla="*/ 3774733 h 5756219"/>
              <a:gd name="connsiteX11239" fmla="*/ 1002792 w 6226010"/>
              <a:gd name="connsiteY11239" fmla="*/ 3774733 h 5756219"/>
              <a:gd name="connsiteX11240" fmla="*/ 1008227 w 6226010"/>
              <a:gd name="connsiteY11240" fmla="*/ 3796474 h 5756219"/>
              <a:gd name="connsiteX11241" fmla="*/ 1008227 w 6226010"/>
              <a:gd name="connsiteY11241" fmla="*/ 3799192 h 5756219"/>
              <a:gd name="connsiteX11242" fmla="*/ 1003699 w 6226010"/>
              <a:gd name="connsiteY11242" fmla="*/ 3796173 h 5756219"/>
              <a:gd name="connsiteX11243" fmla="*/ 1002793 w 6226010"/>
              <a:gd name="connsiteY11243" fmla="*/ 3801910 h 5756219"/>
              <a:gd name="connsiteX11244" fmla="*/ 1002793 w 6226010"/>
              <a:gd name="connsiteY11244" fmla="*/ 3795570 h 5756219"/>
              <a:gd name="connsiteX11245" fmla="*/ 983769 w 6226010"/>
              <a:gd name="connsiteY11245" fmla="*/ 3782886 h 5756219"/>
              <a:gd name="connsiteX11246" fmla="*/ 981051 w 6226010"/>
              <a:gd name="connsiteY11246" fmla="*/ 3782886 h 5756219"/>
              <a:gd name="connsiteX11247" fmla="*/ 978334 w 6226010"/>
              <a:gd name="connsiteY11247" fmla="*/ 3782886 h 5756219"/>
              <a:gd name="connsiteX11248" fmla="*/ 972899 w 6226010"/>
              <a:gd name="connsiteY11248" fmla="*/ 3774733 h 5756219"/>
              <a:gd name="connsiteX11249" fmla="*/ 967463 w 6226010"/>
              <a:gd name="connsiteY11249" fmla="*/ 3774733 h 5756219"/>
              <a:gd name="connsiteX11250" fmla="*/ 964746 w 6226010"/>
              <a:gd name="connsiteY11250" fmla="*/ 3769298 h 5756219"/>
              <a:gd name="connsiteX11251" fmla="*/ 962028 w 6226010"/>
              <a:gd name="connsiteY11251" fmla="*/ 3769298 h 5756219"/>
              <a:gd name="connsiteX11252" fmla="*/ 951158 w 6226010"/>
              <a:gd name="connsiteY11252" fmla="*/ 3704076 h 5756219"/>
              <a:gd name="connsiteX11253" fmla="*/ 899523 w 6226010"/>
              <a:gd name="connsiteY11253" fmla="*/ 3698641 h 5756219"/>
              <a:gd name="connsiteX11254" fmla="*/ 894088 w 6226010"/>
              <a:gd name="connsiteY11254" fmla="*/ 3728534 h 5756219"/>
              <a:gd name="connsiteX11255" fmla="*/ 894088 w 6226010"/>
              <a:gd name="connsiteY11255" fmla="*/ 3731252 h 5756219"/>
              <a:gd name="connsiteX11256" fmla="*/ 888653 w 6226010"/>
              <a:gd name="connsiteY11256" fmla="*/ 3739405 h 5756219"/>
              <a:gd name="connsiteX11257" fmla="*/ 913111 w 6226010"/>
              <a:gd name="connsiteY11257" fmla="*/ 3747558 h 5756219"/>
              <a:gd name="connsiteX11258" fmla="*/ 932135 w 6226010"/>
              <a:gd name="connsiteY11258" fmla="*/ 3769298 h 5756219"/>
              <a:gd name="connsiteX11259" fmla="*/ 932135 w 6226010"/>
              <a:gd name="connsiteY11259" fmla="*/ 3772016 h 5756219"/>
              <a:gd name="connsiteX11260" fmla="*/ 888653 w 6226010"/>
              <a:gd name="connsiteY11260" fmla="*/ 3774733 h 5756219"/>
              <a:gd name="connsiteX11261" fmla="*/ 885935 w 6226010"/>
              <a:gd name="connsiteY11261" fmla="*/ 3769298 h 5756219"/>
              <a:gd name="connsiteX11262" fmla="*/ 869630 w 6226010"/>
              <a:gd name="connsiteY11262" fmla="*/ 3774733 h 5756219"/>
              <a:gd name="connsiteX11263" fmla="*/ 845172 w 6226010"/>
              <a:gd name="connsiteY11263" fmla="*/ 3761146 h 5756219"/>
              <a:gd name="connsiteX11264" fmla="*/ 858760 w 6226010"/>
              <a:gd name="connsiteY11264" fmla="*/ 3758428 h 5756219"/>
              <a:gd name="connsiteX11265" fmla="*/ 804408 w 6226010"/>
              <a:gd name="connsiteY11265" fmla="*/ 3739405 h 5756219"/>
              <a:gd name="connsiteX11266" fmla="*/ 804408 w 6226010"/>
              <a:gd name="connsiteY11266" fmla="*/ 3755710 h 5756219"/>
              <a:gd name="connsiteX11267" fmla="*/ 788102 w 6226010"/>
              <a:gd name="connsiteY11267" fmla="*/ 3752993 h 5756219"/>
              <a:gd name="connsiteX11268" fmla="*/ 782667 w 6226010"/>
              <a:gd name="connsiteY11268" fmla="*/ 3755710 h 5756219"/>
              <a:gd name="connsiteX11269" fmla="*/ 782667 w 6226010"/>
              <a:gd name="connsiteY11269" fmla="*/ 3761146 h 5756219"/>
              <a:gd name="connsiteX11270" fmla="*/ 798972 w 6226010"/>
              <a:gd name="connsiteY11270" fmla="*/ 3763863 h 5756219"/>
              <a:gd name="connsiteX11271" fmla="*/ 798972 w 6226010"/>
              <a:gd name="connsiteY11271" fmla="*/ 3777451 h 5756219"/>
              <a:gd name="connsiteX11272" fmla="*/ 817996 w 6226010"/>
              <a:gd name="connsiteY11272" fmla="*/ 3766581 h 5756219"/>
              <a:gd name="connsiteX11273" fmla="*/ 820713 w 6226010"/>
              <a:gd name="connsiteY11273" fmla="*/ 3785604 h 5756219"/>
              <a:gd name="connsiteX11274" fmla="*/ 834301 w 6226010"/>
              <a:gd name="connsiteY11274" fmla="*/ 3772016 h 5756219"/>
              <a:gd name="connsiteX11275" fmla="*/ 864195 w 6226010"/>
              <a:gd name="connsiteY11275" fmla="*/ 3788321 h 5756219"/>
              <a:gd name="connsiteX11276" fmla="*/ 837019 w 6226010"/>
              <a:gd name="connsiteY11276" fmla="*/ 3815497 h 5756219"/>
              <a:gd name="connsiteX11277" fmla="*/ 793537 w 6226010"/>
              <a:gd name="connsiteY11277" fmla="*/ 3823650 h 5756219"/>
              <a:gd name="connsiteX11278" fmla="*/ 774514 w 6226010"/>
              <a:gd name="connsiteY11278" fmla="*/ 3777451 h 5756219"/>
              <a:gd name="connsiteX11279" fmla="*/ 731033 w 6226010"/>
              <a:gd name="connsiteY11279" fmla="*/ 3826368 h 5756219"/>
              <a:gd name="connsiteX11280" fmla="*/ 722880 w 6226010"/>
              <a:gd name="connsiteY11280" fmla="*/ 3826368 h 5756219"/>
              <a:gd name="connsiteX11281" fmla="*/ 717445 w 6226010"/>
              <a:gd name="connsiteY11281" fmla="*/ 3834520 h 5756219"/>
              <a:gd name="connsiteX11282" fmla="*/ 717445 w 6226010"/>
              <a:gd name="connsiteY11282" fmla="*/ 3837238 h 5756219"/>
              <a:gd name="connsiteX11283" fmla="*/ 733750 w 6226010"/>
              <a:gd name="connsiteY11283" fmla="*/ 3837238 h 5756219"/>
              <a:gd name="connsiteX11284" fmla="*/ 747338 w 6226010"/>
              <a:gd name="connsiteY11284" fmla="*/ 3867131 h 5756219"/>
              <a:gd name="connsiteX11285" fmla="*/ 739185 w 6226010"/>
              <a:gd name="connsiteY11285" fmla="*/ 3872567 h 5756219"/>
              <a:gd name="connsiteX11286" fmla="*/ 731033 w 6226010"/>
              <a:gd name="connsiteY11286" fmla="*/ 3872567 h 5756219"/>
              <a:gd name="connsiteX11287" fmla="*/ 725597 w 6226010"/>
              <a:gd name="connsiteY11287" fmla="*/ 3878002 h 5756219"/>
              <a:gd name="connsiteX11288" fmla="*/ 701139 w 6226010"/>
              <a:gd name="connsiteY11288" fmla="*/ 3878002 h 5756219"/>
              <a:gd name="connsiteX11289" fmla="*/ 687551 w 6226010"/>
              <a:gd name="connsiteY11289" fmla="*/ 3886155 h 5756219"/>
              <a:gd name="connsiteX11290" fmla="*/ 687551 w 6226010"/>
              <a:gd name="connsiteY11290" fmla="*/ 3894307 h 5756219"/>
              <a:gd name="connsiteX11291" fmla="*/ 706574 w 6226010"/>
              <a:gd name="connsiteY11291" fmla="*/ 3888872 h 5756219"/>
              <a:gd name="connsiteX11292" fmla="*/ 728315 w 6226010"/>
              <a:gd name="connsiteY11292" fmla="*/ 3886155 h 5756219"/>
              <a:gd name="connsiteX11293" fmla="*/ 731033 w 6226010"/>
              <a:gd name="connsiteY11293" fmla="*/ 3880719 h 5756219"/>
              <a:gd name="connsiteX11294" fmla="*/ 750056 w 6226010"/>
              <a:gd name="connsiteY11294" fmla="*/ 3869849 h 5756219"/>
              <a:gd name="connsiteX11295" fmla="*/ 790820 w 6226010"/>
              <a:gd name="connsiteY11295" fmla="*/ 3886155 h 5756219"/>
              <a:gd name="connsiteX11296" fmla="*/ 788102 w 6226010"/>
              <a:gd name="connsiteY11296" fmla="*/ 3842673 h 5756219"/>
              <a:gd name="connsiteX11297" fmla="*/ 801690 w 6226010"/>
              <a:gd name="connsiteY11297" fmla="*/ 3829085 h 5756219"/>
              <a:gd name="connsiteX11298" fmla="*/ 826148 w 6226010"/>
              <a:gd name="connsiteY11298" fmla="*/ 3829085 h 5756219"/>
              <a:gd name="connsiteX11299" fmla="*/ 850607 w 6226010"/>
              <a:gd name="connsiteY11299" fmla="*/ 3818215 h 5756219"/>
              <a:gd name="connsiteX11300" fmla="*/ 869630 w 6226010"/>
              <a:gd name="connsiteY11300" fmla="*/ 3788321 h 5756219"/>
              <a:gd name="connsiteX11301" fmla="*/ 880500 w 6226010"/>
              <a:gd name="connsiteY11301" fmla="*/ 3788321 h 5756219"/>
              <a:gd name="connsiteX11302" fmla="*/ 926699 w 6226010"/>
              <a:gd name="connsiteY11302" fmla="*/ 3785604 h 5756219"/>
              <a:gd name="connsiteX11303" fmla="*/ 943005 w 6226010"/>
              <a:gd name="connsiteY11303" fmla="*/ 3782886 h 5756219"/>
              <a:gd name="connsiteX11304" fmla="*/ 978334 w 6226010"/>
              <a:gd name="connsiteY11304" fmla="*/ 3818215 h 5756219"/>
              <a:gd name="connsiteX11305" fmla="*/ 945723 w 6226010"/>
              <a:gd name="connsiteY11305" fmla="*/ 3823650 h 5756219"/>
              <a:gd name="connsiteX11306" fmla="*/ 934852 w 6226010"/>
              <a:gd name="connsiteY11306" fmla="*/ 3829085 h 5756219"/>
              <a:gd name="connsiteX11307" fmla="*/ 934852 w 6226010"/>
              <a:gd name="connsiteY11307" fmla="*/ 3831803 h 5756219"/>
              <a:gd name="connsiteX11308" fmla="*/ 896806 w 6226010"/>
              <a:gd name="connsiteY11308" fmla="*/ 3853544 h 5756219"/>
              <a:gd name="connsiteX11309" fmla="*/ 913111 w 6226010"/>
              <a:gd name="connsiteY11309" fmla="*/ 3937789 h 5756219"/>
              <a:gd name="connsiteX11310" fmla="*/ 910394 w 6226010"/>
              <a:gd name="connsiteY11310" fmla="*/ 3935071 h 5756219"/>
              <a:gd name="connsiteX11311" fmla="*/ 904959 w 6226010"/>
              <a:gd name="connsiteY11311" fmla="*/ 3935071 h 5756219"/>
              <a:gd name="connsiteX11312" fmla="*/ 902241 w 6226010"/>
              <a:gd name="connsiteY11312" fmla="*/ 3937789 h 5756219"/>
              <a:gd name="connsiteX11313" fmla="*/ 904959 w 6226010"/>
              <a:gd name="connsiteY11313" fmla="*/ 3940507 h 5756219"/>
              <a:gd name="connsiteX11314" fmla="*/ 899523 w 6226010"/>
              <a:gd name="connsiteY11314" fmla="*/ 3943224 h 5756219"/>
              <a:gd name="connsiteX11315" fmla="*/ 910394 w 6226010"/>
              <a:gd name="connsiteY11315" fmla="*/ 3945942 h 5756219"/>
              <a:gd name="connsiteX11316" fmla="*/ 923982 w 6226010"/>
              <a:gd name="connsiteY11316" fmla="*/ 3954095 h 5756219"/>
              <a:gd name="connsiteX11317" fmla="*/ 923982 w 6226010"/>
              <a:gd name="connsiteY11317" fmla="*/ 3959530 h 5756219"/>
              <a:gd name="connsiteX11318" fmla="*/ 937570 w 6226010"/>
              <a:gd name="connsiteY11318" fmla="*/ 3970400 h 5756219"/>
              <a:gd name="connsiteX11319" fmla="*/ 937570 w 6226010"/>
              <a:gd name="connsiteY11319" fmla="*/ 3975835 h 5756219"/>
              <a:gd name="connsiteX11320" fmla="*/ 943005 w 6226010"/>
              <a:gd name="connsiteY11320" fmla="*/ 3978553 h 5756219"/>
              <a:gd name="connsiteX11321" fmla="*/ 943005 w 6226010"/>
              <a:gd name="connsiteY11321" fmla="*/ 3981271 h 5756219"/>
              <a:gd name="connsiteX11322" fmla="*/ 951158 w 6226010"/>
              <a:gd name="connsiteY11322" fmla="*/ 3992141 h 5756219"/>
              <a:gd name="connsiteX11323" fmla="*/ 953875 w 6226010"/>
              <a:gd name="connsiteY11323" fmla="*/ 4008447 h 5756219"/>
              <a:gd name="connsiteX11324" fmla="*/ 959311 w 6226010"/>
              <a:gd name="connsiteY11324" fmla="*/ 4024752 h 5756219"/>
              <a:gd name="connsiteX11325" fmla="*/ 972899 w 6226010"/>
              <a:gd name="connsiteY11325" fmla="*/ 4024752 h 5756219"/>
              <a:gd name="connsiteX11326" fmla="*/ 989204 w 6226010"/>
              <a:gd name="connsiteY11326" fmla="*/ 4041058 h 5756219"/>
              <a:gd name="connsiteX11327" fmla="*/ 1016380 w 6226010"/>
              <a:gd name="connsiteY11327" fmla="*/ 4038340 h 5756219"/>
              <a:gd name="connsiteX11328" fmla="*/ 1019098 w 6226010"/>
              <a:gd name="connsiteY11328" fmla="*/ 4041058 h 5756219"/>
              <a:gd name="connsiteX11329" fmla="*/ 1032686 w 6226010"/>
              <a:gd name="connsiteY11329" fmla="*/ 4046493 h 5756219"/>
              <a:gd name="connsiteX11330" fmla="*/ 923982 w 6226010"/>
              <a:gd name="connsiteY11330" fmla="*/ 4062799 h 5756219"/>
              <a:gd name="connsiteX11331" fmla="*/ 845172 w 6226010"/>
              <a:gd name="connsiteY11331" fmla="*/ 3967683 h 5756219"/>
              <a:gd name="connsiteX11332" fmla="*/ 823431 w 6226010"/>
              <a:gd name="connsiteY11332" fmla="*/ 3983988 h 5756219"/>
              <a:gd name="connsiteX11333" fmla="*/ 817996 w 6226010"/>
              <a:gd name="connsiteY11333" fmla="*/ 3981271 h 5756219"/>
              <a:gd name="connsiteX11334" fmla="*/ 817996 w 6226010"/>
              <a:gd name="connsiteY11334" fmla="*/ 3978553 h 5756219"/>
              <a:gd name="connsiteX11335" fmla="*/ 815278 w 6226010"/>
              <a:gd name="connsiteY11335" fmla="*/ 3978553 h 5756219"/>
              <a:gd name="connsiteX11336" fmla="*/ 763644 w 6226010"/>
              <a:gd name="connsiteY11336" fmla="*/ 3935071 h 5756219"/>
              <a:gd name="connsiteX11337" fmla="*/ 774514 w 6226010"/>
              <a:gd name="connsiteY11337" fmla="*/ 3973118 h 5756219"/>
              <a:gd name="connsiteX11338" fmla="*/ 777232 w 6226010"/>
              <a:gd name="connsiteY11338" fmla="*/ 3992141 h 5756219"/>
              <a:gd name="connsiteX11339" fmla="*/ 766361 w 6226010"/>
              <a:gd name="connsiteY11339" fmla="*/ 3978553 h 5756219"/>
              <a:gd name="connsiteX11340" fmla="*/ 755491 w 6226010"/>
              <a:gd name="connsiteY11340" fmla="*/ 4009466 h 5756219"/>
              <a:gd name="connsiteX11341" fmla="*/ 764649 w 6226010"/>
              <a:gd name="connsiteY11341" fmla="*/ 4039917 h 5756219"/>
              <a:gd name="connsiteX11342" fmla="*/ 758209 w 6226010"/>
              <a:gd name="connsiteY11342" fmla="*/ 4035623 h 5756219"/>
              <a:gd name="connsiteX11343" fmla="*/ 750056 w 6226010"/>
              <a:gd name="connsiteY11343" fmla="*/ 4022035 h 5756219"/>
              <a:gd name="connsiteX11344" fmla="*/ 750056 w 6226010"/>
              <a:gd name="connsiteY11344" fmla="*/ 4016599 h 5756219"/>
              <a:gd name="connsiteX11345" fmla="*/ 747338 w 6226010"/>
              <a:gd name="connsiteY11345" fmla="*/ 4016599 h 5756219"/>
              <a:gd name="connsiteX11346" fmla="*/ 744621 w 6226010"/>
              <a:gd name="connsiteY11346" fmla="*/ 4013882 h 5756219"/>
              <a:gd name="connsiteX11347" fmla="*/ 739185 w 6226010"/>
              <a:gd name="connsiteY11347" fmla="*/ 4016599 h 5756219"/>
              <a:gd name="connsiteX11348" fmla="*/ 701139 w 6226010"/>
              <a:gd name="connsiteY11348" fmla="*/ 4022035 h 5756219"/>
              <a:gd name="connsiteX11349" fmla="*/ 690269 w 6226010"/>
              <a:gd name="connsiteY11349" fmla="*/ 4005729 h 5756219"/>
              <a:gd name="connsiteX11350" fmla="*/ 687551 w 6226010"/>
              <a:gd name="connsiteY11350" fmla="*/ 4005729 h 5756219"/>
              <a:gd name="connsiteX11351" fmla="*/ 703857 w 6226010"/>
              <a:gd name="connsiteY11351" fmla="*/ 3975835 h 5756219"/>
              <a:gd name="connsiteX11352" fmla="*/ 635917 w 6226010"/>
              <a:gd name="connsiteY11352" fmla="*/ 4084539 h 5756219"/>
              <a:gd name="connsiteX11353" fmla="*/ 611458 w 6226010"/>
              <a:gd name="connsiteY11353" fmla="*/ 4092692 h 5756219"/>
              <a:gd name="connsiteX11354" fmla="*/ 611458 w 6226010"/>
              <a:gd name="connsiteY11354" fmla="*/ 4100845 h 5756219"/>
              <a:gd name="connsiteX11355" fmla="*/ 603306 w 6226010"/>
              <a:gd name="connsiteY11355" fmla="*/ 4103562 h 5756219"/>
              <a:gd name="connsiteX11356" fmla="*/ 625046 w 6226010"/>
              <a:gd name="connsiteY11356" fmla="*/ 4138891 h 5756219"/>
              <a:gd name="connsiteX11357" fmla="*/ 638634 w 6226010"/>
              <a:gd name="connsiteY11357" fmla="*/ 4190525 h 5756219"/>
              <a:gd name="connsiteX11358" fmla="*/ 627764 w 6226010"/>
              <a:gd name="connsiteY11358" fmla="*/ 4171502 h 5756219"/>
              <a:gd name="connsiteX11359" fmla="*/ 622329 w 6226010"/>
              <a:gd name="connsiteY11359" fmla="*/ 4168785 h 5756219"/>
              <a:gd name="connsiteX11360" fmla="*/ 619611 w 6226010"/>
              <a:gd name="connsiteY11360" fmla="*/ 4155197 h 5756219"/>
              <a:gd name="connsiteX11361" fmla="*/ 608741 w 6226010"/>
              <a:gd name="connsiteY11361" fmla="*/ 4149762 h 5756219"/>
              <a:gd name="connsiteX11362" fmla="*/ 606023 w 6226010"/>
              <a:gd name="connsiteY11362" fmla="*/ 4152479 h 5756219"/>
              <a:gd name="connsiteX11363" fmla="*/ 603306 w 6226010"/>
              <a:gd name="connsiteY11363" fmla="*/ 4157914 h 5756219"/>
              <a:gd name="connsiteX11364" fmla="*/ 603306 w 6226010"/>
              <a:gd name="connsiteY11364" fmla="*/ 4160632 h 5756219"/>
              <a:gd name="connsiteX11365" fmla="*/ 611458 w 6226010"/>
              <a:gd name="connsiteY11365" fmla="*/ 4163349 h 5756219"/>
              <a:gd name="connsiteX11366" fmla="*/ 614176 w 6226010"/>
              <a:gd name="connsiteY11366" fmla="*/ 4176937 h 5756219"/>
              <a:gd name="connsiteX11367" fmla="*/ 592435 w 6226010"/>
              <a:gd name="connsiteY11367" fmla="*/ 4174220 h 5756219"/>
              <a:gd name="connsiteX11368" fmla="*/ 478296 w 6226010"/>
              <a:gd name="connsiteY11368" fmla="*/ 3986706 h 5756219"/>
              <a:gd name="connsiteX11369" fmla="*/ 459273 w 6226010"/>
              <a:gd name="connsiteY11369" fmla="*/ 3989423 h 5756219"/>
              <a:gd name="connsiteX11370" fmla="*/ 481014 w 6226010"/>
              <a:gd name="connsiteY11370" fmla="*/ 3872567 h 5756219"/>
              <a:gd name="connsiteX11371" fmla="*/ 421227 w 6226010"/>
              <a:gd name="connsiteY11371" fmla="*/ 3861696 h 5756219"/>
              <a:gd name="connsiteX11372" fmla="*/ 402204 w 6226010"/>
              <a:gd name="connsiteY11372" fmla="*/ 3839956 h 5756219"/>
              <a:gd name="connsiteX11373" fmla="*/ 364157 w 6226010"/>
              <a:gd name="connsiteY11373" fmla="*/ 3834520 h 5756219"/>
              <a:gd name="connsiteX11374" fmla="*/ 282630 w 6226010"/>
              <a:gd name="connsiteY11374" fmla="*/ 3625266 h 5756219"/>
              <a:gd name="connsiteX11375" fmla="*/ 258171 w 6226010"/>
              <a:gd name="connsiteY11375" fmla="*/ 3551891 h 5756219"/>
              <a:gd name="connsiteX11376" fmla="*/ 290782 w 6226010"/>
              <a:gd name="connsiteY11376" fmla="*/ 3570914 h 5756219"/>
              <a:gd name="connsiteX11377" fmla="*/ 290782 w 6226010"/>
              <a:gd name="connsiteY11377" fmla="*/ 3608960 h 5756219"/>
              <a:gd name="connsiteX11378" fmla="*/ 309805 w 6226010"/>
              <a:gd name="connsiteY11378" fmla="*/ 3589937 h 5756219"/>
              <a:gd name="connsiteX11379" fmla="*/ 301653 w 6226010"/>
              <a:gd name="connsiteY11379" fmla="*/ 3437752 h 5756219"/>
              <a:gd name="connsiteX11380" fmla="*/ 279912 w 6226010"/>
              <a:gd name="connsiteY11380" fmla="*/ 3473081 h 5756219"/>
              <a:gd name="connsiteX11381" fmla="*/ 274477 w 6226010"/>
              <a:gd name="connsiteY11381" fmla="*/ 3437752 h 5756219"/>
              <a:gd name="connsiteX11382" fmla="*/ 263606 w 6226010"/>
              <a:gd name="connsiteY11382" fmla="*/ 3519280 h 5756219"/>
              <a:gd name="connsiteX11383" fmla="*/ 195667 w 6226010"/>
              <a:gd name="connsiteY11383" fmla="*/ 3405141 h 5756219"/>
              <a:gd name="connsiteX11384" fmla="*/ 195667 w 6226010"/>
              <a:gd name="connsiteY11384" fmla="*/ 3361659 h 5756219"/>
              <a:gd name="connsiteX11385" fmla="*/ 165773 w 6226010"/>
              <a:gd name="connsiteY11385" fmla="*/ 3405141 h 5756219"/>
              <a:gd name="connsiteX11386" fmla="*/ 133162 w 6226010"/>
              <a:gd name="connsiteY11386" fmla="*/ 3386118 h 5756219"/>
              <a:gd name="connsiteX11387" fmla="*/ 157620 w 6226010"/>
              <a:gd name="connsiteY11387" fmla="*/ 3375247 h 5756219"/>
              <a:gd name="connsiteX11388" fmla="*/ 111421 w 6226010"/>
              <a:gd name="connsiteY11388" fmla="*/ 3326331 h 5756219"/>
              <a:gd name="connsiteX11389" fmla="*/ 133162 w 6226010"/>
              <a:gd name="connsiteY11389" fmla="*/ 3323613 h 5756219"/>
              <a:gd name="connsiteX11390" fmla="*/ 144032 w 6226010"/>
              <a:gd name="connsiteY11390" fmla="*/ 3280132 h 5756219"/>
              <a:gd name="connsiteX11391" fmla="*/ 198384 w 6226010"/>
              <a:gd name="connsiteY11391" fmla="*/ 3345354 h 5756219"/>
              <a:gd name="connsiteX11392" fmla="*/ 225560 w 6226010"/>
              <a:gd name="connsiteY11392" fmla="*/ 3225780 h 5756219"/>
              <a:gd name="connsiteX11393" fmla="*/ 258171 w 6226010"/>
              <a:gd name="connsiteY11393" fmla="*/ 3204039 h 5756219"/>
              <a:gd name="connsiteX11394" fmla="*/ 239148 w 6226010"/>
              <a:gd name="connsiteY11394" fmla="*/ 3185016 h 5756219"/>
              <a:gd name="connsiteX11395" fmla="*/ 182079 w 6226010"/>
              <a:gd name="connsiteY11395" fmla="*/ 3187733 h 5756219"/>
              <a:gd name="connsiteX11396" fmla="*/ 203819 w 6226010"/>
              <a:gd name="connsiteY11396" fmla="*/ 3171428 h 5756219"/>
              <a:gd name="connsiteX11397" fmla="*/ 209255 w 6226010"/>
              <a:gd name="connsiteY11397" fmla="*/ 3225780 h 5756219"/>
              <a:gd name="connsiteX11398" fmla="*/ 190231 w 6226010"/>
              <a:gd name="connsiteY11398" fmla="*/ 3204039 h 5756219"/>
              <a:gd name="connsiteX11399" fmla="*/ 154903 w 6226010"/>
              <a:gd name="connsiteY11399" fmla="*/ 3247520 h 5756219"/>
              <a:gd name="connsiteX11400" fmla="*/ 149467 w 6226010"/>
              <a:gd name="connsiteY11400" fmla="*/ 3236650 h 5756219"/>
              <a:gd name="connsiteX11401" fmla="*/ 119574 w 6226010"/>
              <a:gd name="connsiteY11401" fmla="*/ 3299155 h 5756219"/>
              <a:gd name="connsiteX11402" fmla="*/ 95116 w 6226010"/>
              <a:gd name="connsiteY11402" fmla="*/ 3304590 h 5756219"/>
              <a:gd name="connsiteX11403" fmla="*/ 76092 w 6226010"/>
              <a:gd name="connsiteY11403" fmla="*/ 3225780 h 5756219"/>
              <a:gd name="connsiteX11404" fmla="*/ 97833 w 6226010"/>
              <a:gd name="connsiteY11404" fmla="*/ 3250238 h 5756219"/>
              <a:gd name="connsiteX11405" fmla="*/ 138597 w 6226010"/>
              <a:gd name="connsiteY11405" fmla="*/ 3193169 h 5756219"/>
              <a:gd name="connsiteX11406" fmla="*/ 54352 w 6226010"/>
              <a:gd name="connsiteY11406" fmla="*/ 3225780 h 5756219"/>
              <a:gd name="connsiteX11407" fmla="*/ 76092 w 6226010"/>
              <a:gd name="connsiteY11407" fmla="*/ 3163275 h 5756219"/>
              <a:gd name="connsiteX11408" fmla="*/ 51634 w 6226010"/>
              <a:gd name="connsiteY11408" fmla="*/ 2992067 h 5756219"/>
              <a:gd name="connsiteX11409" fmla="*/ 62504 w 6226010"/>
              <a:gd name="connsiteY11409" fmla="*/ 3068159 h 5756219"/>
              <a:gd name="connsiteX11410" fmla="*/ 38046 w 6226010"/>
              <a:gd name="connsiteY11410" fmla="*/ 3060006 h 5756219"/>
              <a:gd name="connsiteX11411" fmla="*/ 0 w 6226010"/>
              <a:gd name="connsiteY11411" fmla="*/ 2943150 h 5756219"/>
              <a:gd name="connsiteX11412" fmla="*/ 40764 w 6226010"/>
              <a:gd name="connsiteY11412" fmla="*/ 2921409 h 5756219"/>
              <a:gd name="connsiteX11413" fmla="*/ 67940 w 6226010"/>
              <a:gd name="connsiteY11413" fmla="*/ 2973044 h 5756219"/>
              <a:gd name="connsiteX11414" fmla="*/ 73375 w 6226010"/>
              <a:gd name="connsiteY11414" fmla="*/ 2924127 h 5756219"/>
              <a:gd name="connsiteX11415" fmla="*/ 163055 w 6226010"/>
              <a:gd name="connsiteY11415" fmla="*/ 2940433 h 5756219"/>
              <a:gd name="connsiteX11416" fmla="*/ 144032 w 6226010"/>
              <a:gd name="connsiteY11416" fmla="*/ 2918692 h 5756219"/>
              <a:gd name="connsiteX11417" fmla="*/ 149467 w 6226010"/>
              <a:gd name="connsiteY11417" fmla="*/ 2883363 h 5756219"/>
              <a:gd name="connsiteX11418" fmla="*/ 119574 w 6226010"/>
              <a:gd name="connsiteY11418" fmla="*/ 2907821 h 5756219"/>
              <a:gd name="connsiteX11419" fmla="*/ 97833 w 6226010"/>
              <a:gd name="connsiteY11419" fmla="*/ 2883363 h 5756219"/>
              <a:gd name="connsiteX11420" fmla="*/ 116856 w 6226010"/>
              <a:gd name="connsiteY11420" fmla="*/ 2891516 h 5756219"/>
              <a:gd name="connsiteX11421" fmla="*/ 100551 w 6226010"/>
              <a:gd name="connsiteY11421" fmla="*/ 2861623 h 5756219"/>
              <a:gd name="connsiteX11422" fmla="*/ 114139 w 6226010"/>
              <a:gd name="connsiteY11422" fmla="*/ 2839881 h 5756219"/>
              <a:gd name="connsiteX11423" fmla="*/ 95116 w 6226010"/>
              <a:gd name="connsiteY11423" fmla="*/ 2790965 h 5756219"/>
              <a:gd name="connsiteX11424" fmla="*/ 138597 w 6226010"/>
              <a:gd name="connsiteY11424" fmla="*/ 2823576 h 5756219"/>
              <a:gd name="connsiteX11425" fmla="*/ 141315 w 6226010"/>
              <a:gd name="connsiteY11425" fmla="*/ 2801835 h 5756219"/>
              <a:gd name="connsiteX11426" fmla="*/ 160338 w 6226010"/>
              <a:gd name="connsiteY11426" fmla="*/ 2872493 h 5756219"/>
              <a:gd name="connsiteX11427" fmla="*/ 176643 w 6226010"/>
              <a:gd name="connsiteY11427" fmla="*/ 2782812 h 5756219"/>
              <a:gd name="connsiteX11428" fmla="*/ 92398 w 6226010"/>
              <a:gd name="connsiteY11428" fmla="*/ 2755636 h 5756219"/>
              <a:gd name="connsiteX11429" fmla="*/ 127727 w 6226010"/>
              <a:gd name="connsiteY11429" fmla="*/ 2725743 h 5756219"/>
              <a:gd name="connsiteX11430" fmla="*/ 192949 w 6226010"/>
              <a:gd name="connsiteY11430" fmla="*/ 2758354 h 5756219"/>
              <a:gd name="connsiteX11431" fmla="*/ 192949 w 6226010"/>
              <a:gd name="connsiteY11431" fmla="*/ 2837165 h 5756219"/>
              <a:gd name="connsiteX11432" fmla="*/ 274477 w 6226010"/>
              <a:gd name="connsiteY11432" fmla="*/ 2864340 h 5756219"/>
              <a:gd name="connsiteX11433" fmla="*/ 201102 w 6226010"/>
              <a:gd name="connsiteY11433" fmla="*/ 2780094 h 5756219"/>
              <a:gd name="connsiteX11434" fmla="*/ 228278 w 6226010"/>
              <a:gd name="connsiteY11434" fmla="*/ 2763789 h 5756219"/>
              <a:gd name="connsiteX11435" fmla="*/ 187514 w 6226010"/>
              <a:gd name="connsiteY11435" fmla="*/ 2717591 h 5756219"/>
              <a:gd name="connsiteX11436" fmla="*/ 217407 w 6226010"/>
              <a:gd name="connsiteY11436" fmla="*/ 2739331 h 5756219"/>
              <a:gd name="connsiteX11437" fmla="*/ 220125 w 6226010"/>
              <a:gd name="connsiteY11437" fmla="*/ 2712155 h 5756219"/>
              <a:gd name="connsiteX11438" fmla="*/ 244583 w 6226010"/>
              <a:gd name="connsiteY11438" fmla="*/ 2750201 h 5756219"/>
              <a:gd name="connsiteX11439" fmla="*/ 236430 w 6226010"/>
              <a:gd name="connsiteY11439" fmla="*/ 2687697 h 5756219"/>
              <a:gd name="connsiteX11440" fmla="*/ 255454 w 6226010"/>
              <a:gd name="connsiteY11440" fmla="*/ 2649650 h 5756219"/>
              <a:gd name="connsiteX11441" fmla="*/ 209255 w 6226010"/>
              <a:gd name="connsiteY11441" fmla="*/ 2649650 h 5756219"/>
              <a:gd name="connsiteX11442" fmla="*/ 217407 w 6226010"/>
              <a:gd name="connsiteY11442" fmla="*/ 2630627 h 5756219"/>
              <a:gd name="connsiteX11443" fmla="*/ 195667 w 6226010"/>
              <a:gd name="connsiteY11443" fmla="*/ 2608887 h 5756219"/>
              <a:gd name="connsiteX11444" fmla="*/ 190231 w 6226010"/>
              <a:gd name="connsiteY11444" fmla="*/ 2538229 h 5756219"/>
              <a:gd name="connsiteX11445" fmla="*/ 225560 w 6226010"/>
              <a:gd name="connsiteY11445" fmla="*/ 2581710 h 5756219"/>
              <a:gd name="connsiteX11446" fmla="*/ 203819 w 6226010"/>
              <a:gd name="connsiteY11446" fmla="*/ 2386044 h 5756219"/>
              <a:gd name="connsiteX11447" fmla="*/ 220125 w 6226010"/>
              <a:gd name="connsiteY11447" fmla="*/ 2410502 h 5756219"/>
              <a:gd name="connsiteX11448" fmla="*/ 260889 w 6226010"/>
              <a:gd name="connsiteY11448" fmla="*/ 2418655 h 5756219"/>
              <a:gd name="connsiteX11449" fmla="*/ 225560 w 6226010"/>
              <a:gd name="connsiteY11449" fmla="*/ 2429526 h 5756219"/>
              <a:gd name="connsiteX11450" fmla="*/ 277194 w 6226010"/>
              <a:gd name="connsiteY11450" fmla="*/ 2475725 h 5756219"/>
              <a:gd name="connsiteX11451" fmla="*/ 247301 w 6226010"/>
              <a:gd name="connsiteY11451" fmla="*/ 2508335 h 5756219"/>
              <a:gd name="connsiteX11452" fmla="*/ 263606 w 6226010"/>
              <a:gd name="connsiteY11452" fmla="*/ 2524641 h 5756219"/>
              <a:gd name="connsiteX11453" fmla="*/ 312523 w 6226010"/>
              <a:gd name="connsiteY11453" fmla="*/ 2470290 h 5756219"/>
              <a:gd name="connsiteX11454" fmla="*/ 356005 w 6226010"/>
              <a:gd name="connsiteY11454" fmla="*/ 2508335 h 5756219"/>
              <a:gd name="connsiteX11455" fmla="*/ 375028 w 6226010"/>
              <a:gd name="connsiteY11455" fmla="*/ 2478443 h 5756219"/>
              <a:gd name="connsiteX11456" fmla="*/ 402204 w 6226010"/>
              <a:gd name="connsiteY11456" fmla="*/ 2508335 h 5756219"/>
              <a:gd name="connsiteX11457" fmla="*/ 404921 w 6226010"/>
              <a:gd name="connsiteY11457" fmla="*/ 2443113 h 5756219"/>
              <a:gd name="connsiteX11458" fmla="*/ 429380 w 6226010"/>
              <a:gd name="connsiteY11458" fmla="*/ 2432244 h 5756219"/>
              <a:gd name="connsiteX11459" fmla="*/ 347852 w 6226010"/>
              <a:gd name="connsiteY11459" fmla="*/ 2462136 h 5756219"/>
              <a:gd name="connsiteX11460" fmla="*/ 336981 w 6226010"/>
              <a:gd name="connsiteY11460" fmla="*/ 2424090 h 5756219"/>
              <a:gd name="connsiteX11461" fmla="*/ 323393 w 6226010"/>
              <a:gd name="connsiteY11461" fmla="*/ 2453983 h 5756219"/>
              <a:gd name="connsiteX11462" fmla="*/ 301653 w 6226010"/>
              <a:gd name="connsiteY11462" fmla="*/ 2432244 h 5756219"/>
              <a:gd name="connsiteX11463" fmla="*/ 304370 w 6226010"/>
              <a:gd name="connsiteY11463" fmla="*/ 2339844 h 5756219"/>
              <a:gd name="connsiteX11464" fmla="*/ 328829 w 6226010"/>
              <a:gd name="connsiteY11464" fmla="*/ 2252882 h 5756219"/>
              <a:gd name="connsiteX11465" fmla="*/ 356005 w 6226010"/>
              <a:gd name="connsiteY11465" fmla="*/ 2236577 h 5756219"/>
              <a:gd name="connsiteX11466" fmla="*/ 320676 w 6226010"/>
              <a:gd name="connsiteY11466" fmla="*/ 2198531 h 5756219"/>
              <a:gd name="connsiteX11467" fmla="*/ 394051 w 6226010"/>
              <a:gd name="connsiteY11467" fmla="*/ 2214835 h 5756219"/>
              <a:gd name="connsiteX11468" fmla="*/ 375028 w 6226010"/>
              <a:gd name="connsiteY11468" fmla="*/ 2274623 h 5756219"/>
              <a:gd name="connsiteX11469" fmla="*/ 407639 w 6226010"/>
              <a:gd name="connsiteY11469" fmla="*/ 2290928 h 5756219"/>
              <a:gd name="connsiteX11470" fmla="*/ 421227 w 6226010"/>
              <a:gd name="connsiteY11470" fmla="*/ 2209400 h 5756219"/>
              <a:gd name="connsiteX11471" fmla="*/ 502755 w 6226010"/>
              <a:gd name="connsiteY11471" fmla="*/ 2261035 h 5756219"/>
              <a:gd name="connsiteX11472" fmla="*/ 472861 w 6226010"/>
              <a:gd name="connsiteY11472" fmla="*/ 2097980 h 5756219"/>
              <a:gd name="connsiteX11473" fmla="*/ 497320 w 6226010"/>
              <a:gd name="connsiteY11473" fmla="*/ 2149613 h 5756219"/>
              <a:gd name="connsiteX11474" fmla="*/ 516343 w 6226010"/>
              <a:gd name="connsiteY11474" fmla="*/ 2152332 h 5756219"/>
              <a:gd name="connsiteX11475" fmla="*/ 587000 w 6226010"/>
              <a:gd name="connsiteY11475" fmla="*/ 2255600 h 5756219"/>
              <a:gd name="connsiteX11476" fmla="*/ 529931 w 6226010"/>
              <a:gd name="connsiteY11476" fmla="*/ 2182224 h 5756219"/>
              <a:gd name="connsiteX11477" fmla="*/ 589718 w 6226010"/>
              <a:gd name="connsiteY11477" fmla="*/ 2114285 h 5756219"/>
              <a:gd name="connsiteX11478" fmla="*/ 611458 w 6226010"/>
              <a:gd name="connsiteY11478" fmla="*/ 2133307 h 5756219"/>
              <a:gd name="connsiteX11479" fmla="*/ 595153 w 6226010"/>
              <a:gd name="connsiteY11479" fmla="*/ 2222988 h 5756219"/>
              <a:gd name="connsiteX11480" fmla="*/ 622329 w 6226010"/>
              <a:gd name="connsiteY11480" fmla="*/ 2209400 h 5756219"/>
              <a:gd name="connsiteX11481" fmla="*/ 627764 w 6226010"/>
              <a:gd name="connsiteY11481" fmla="*/ 2160484 h 5756219"/>
              <a:gd name="connsiteX11482" fmla="*/ 660375 w 6226010"/>
              <a:gd name="connsiteY11482" fmla="*/ 2203965 h 5756219"/>
              <a:gd name="connsiteX11483" fmla="*/ 638634 w 6226010"/>
              <a:gd name="connsiteY11483" fmla="*/ 2165919 h 5756219"/>
              <a:gd name="connsiteX11484" fmla="*/ 654940 w 6226010"/>
              <a:gd name="connsiteY11484" fmla="*/ 2152332 h 5756219"/>
              <a:gd name="connsiteX11485" fmla="*/ 703857 w 6226010"/>
              <a:gd name="connsiteY11485" fmla="*/ 2198531 h 5756219"/>
              <a:gd name="connsiteX11486" fmla="*/ 712009 w 6226010"/>
              <a:gd name="connsiteY11486" fmla="*/ 2141460 h 5756219"/>
              <a:gd name="connsiteX11487" fmla="*/ 739185 w 6226010"/>
              <a:gd name="connsiteY11487" fmla="*/ 2146895 h 5756219"/>
              <a:gd name="connsiteX11488" fmla="*/ 731033 w 6226010"/>
              <a:gd name="connsiteY11488" fmla="*/ 2201248 h 5756219"/>
              <a:gd name="connsiteX11489" fmla="*/ 695704 w 6226010"/>
              <a:gd name="connsiteY11489" fmla="*/ 2206683 h 5756219"/>
              <a:gd name="connsiteX11490" fmla="*/ 692986 w 6226010"/>
              <a:gd name="connsiteY11490" fmla="*/ 2312669 h 5756219"/>
              <a:gd name="connsiteX11491" fmla="*/ 722880 w 6226010"/>
              <a:gd name="connsiteY11491" fmla="*/ 2299081 h 5756219"/>
              <a:gd name="connsiteX11492" fmla="*/ 731033 w 6226010"/>
              <a:gd name="connsiteY11492" fmla="*/ 2225705 h 5756219"/>
              <a:gd name="connsiteX11493" fmla="*/ 731033 w 6226010"/>
              <a:gd name="connsiteY11493" fmla="*/ 2252882 h 5756219"/>
              <a:gd name="connsiteX11494" fmla="*/ 750056 w 6226010"/>
              <a:gd name="connsiteY11494" fmla="*/ 2250165 h 5756219"/>
              <a:gd name="connsiteX11495" fmla="*/ 760926 w 6226010"/>
              <a:gd name="connsiteY11495" fmla="*/ 2144178 h 5756219"/>
              <a:gd name="connsiteX11496" fmla="*/ 714727 w 6226010"/>
              <a:gd name="connsiteY11496" fmla="*/ 2108850 h 5756219"/>
              <a:gd name="connsiteX11497" fmla="*/ 763644 w 6226010"/>
              <a:gd name="connsiteY11497" fmla="*/ 2111567 h 5756219"/>
              <a:gd name="connsiteX11498" fmla="*/ 731033 w 6226010"/>
              <a:gd name="connsiteY11498" fmla="*/ 2092544 h 5756219"/>
              <a:gd name="connsiteX11499" fmla="*/ 722880 w 6226010"/>
              <a:gd name="connsiteY11499" fmla="*/ 2051779 h 5756219"/>
              <a:gd name="connsiteX11500" fmla="*/ 779949 w 6226010"/>
              <a:gd name="connsiteY11500" fmla="*/ 2078956 h 5756219"/>
              <a:gd name="connsiteX11501" fmla="*/ 788102 w 6226010"/>
              <a:gd name="connsiteY11501" fmla="*/ 2141460 h 5756219"/>
              <a:gd name="connsiteX11502" fmla="*/ 755491 w 6226010"/>
              <a:gd name="connsiteY11502" fmla="*/ 1997428 h 5756219"/>
              <a:gd name="connsiteX11503" fmla="*/ 823431 w 6226010"/>
              <a:gd name="connsiteY11503" fmla="*/ 1932205 h 5756219"/>
              <a:gd name="connsiteX11504" fmla="*/ 798972 w 6226010"/>
              <a:gd name="connsiteY11504" fmla="*/ 1959381 h 5756219"/>
              <a:gd name="connsiteX11505" fmla="*/ 790820 w 6226010"/>
              <a:gd name="connsiteY11505" fmla="*/ 1907747 h 5756219"/>
              <a:gd name="connsiteX11506" fmla="*/ 812560 w 6226010"/>
              <a:gd name="connsiteY11506" fmla="*/ 1872419 h 5756219"/>
              <a:gd name="connsiteX11507" fmla="*/ 828866 w 6226010"/>
              <a:gd name="connsiteY11507" fmla="*/ 1880571 h 5756219"/>
              <a:gd name="connsiteX11508" fmla="*/ 820713 w 6226010"/>
              <a:gd name="connsiteY11508" fmla="*/ 1847961 h 5756219"/>
              <a:gd name="connsiteX11509" fmla="*/ 869630 w 6226010"/>
              <a:gd name="connsiteY11509" fmla="*/ 1850678 h 5756219"/>
              <a:gd name="connsiteX11510" fmla="*/ 861477 w 6226010"/>
              <a:gd name="connsiteY11510" fmla="*/ 1823502 h 5756219"/>
              <a:gd name="connsiteX11511" fmla="*/ 779949 w 6226010"/>
              <a:gd name="connsiteY11511" fmla="*/ 1782739 h 5756219"/>
              <a:gd name="connsiteX11512" fmla="*/ 779949 w 6226010"/>
              <a:gd name="connsiteY11512" fmla="*/ 1750127 h 5756219"/>
              <a:gd name="connsiteX11513" fmla="*/ 823431 w 6226010"/>
              <a:gd name="connsiteY11513" fmla="*/ 1750127 h 5756219"/>
              <a:gd name="connsiteX11514" fmla="*/ 826148 w 6226010"/>
              <a:gd name="connsiteY11514" fmla="*/ 1695775 h 5756219"/>
              <a:gd name="connsiteX11515" fmla="*/ 883218 w 6226010"/>
              <a:gd name="connsiteY11515" fmla="*/ 1695775 h 5756219"/>
              <a:gd name="connsiteX11516" fmla="*/ 883218 w 6226010"/>
              <a:gd name="connsiteY11516" fmla="*/ 1736540 h 5756219"/>
              <a:gd name="connsiteX11517" fmla="*/ 907676 w 6226010"/>
              <a:gd name="connsiteY11517" fmla="*/ 1736540 h 5756219"/>
              <a:gd name="connsiteX11518" fmla="*/ 910394 w 6226010"/>
              <a:gd name="connsiteY11518" fmla="*/ 1736540 h 5756219"/>
              <a:gd name="connsiteX11519" fmla="*/ 913111 w 6226010"/>
              <a:gd name="connsiteY11519" fmla="*/ 1736540 h 5756219"/>
              <a:gd name="connsiteX11520" fmla="*/ 913111 w 6226010"/>
              <a:gd name="connsiteY11520" fmla="*/ 1671316 h 5756219"/>
              <a:gd name="connsiteX11521" fmla="*/ 986486 w 6226010"/>
              <a:gd name="connsiteY11521" fmla="*/ 1668599 h 5756219"/>
              <a:gd name="connsiteX11522" fmla="*/ 986486 w 6226010"/>
              <a:gd name="connsiteY11522" fmla="*/ 1638705 h 5756219"/>
              <a:gd name="connsiteX11523" fmla="*/ 986486 w 6226010"/>
              <a:gd name="connsiteY11523" fmla="*/ 1635988 h 5756219"/>
              <a:gd name="connsiteX11524" fmla="*/ 989204 w 6226010"/>
              <a:gd name="connsiteY11524" fmla="*/ 1635988 h 5756219"/>
              <a:gd name="connsiteX11525" fmla="*/ 989204 w 6226010"/>
              <a:gd name="connsiteY11525" fmla="*/ 1638705 h 5756219"/>
              <a:gd name="connsiteX11526" fmla="*/ 991922 w 6226010"/>
              <a:gd name="connsiteY11526" fmla="*/ 1635988 h 5756219"/>
              <a:gd name="connsiteX11527" fmla="*/ 991922 w 6226010"/>
              <a:gd name="connsiteY11527" fmla="*/ 1630553 h 5756219"/>
              <a:gd name="connsiteX11528" fmla="*/ 989204 w 6226010"/>
              <a:gd name="connsiteY11528" fmla="*/ 1630553 h 5756219"/>
              <a:gd name="connsiteX11529" fmla="*/ 989204 w 6226010"/>
              <a:gd name="connsiteY11529" fmla="*/ 1627835 h 5756219"/>
              <a:gd name="connsiteX11530" fmla="*/ 989204 w 6226010"/>
              <a:gd name="connsiteY11530" fmla="*/ 1625117 h 5756219"/>
              <a:gd name="connsiteX11531" fmla="*/ 991922 w 6226010"/>
              <a:gd name="connsiteY11531" fmla="*/ 1625117 h 5756219"/>
              <a:gd name="connsiteX11532" fmla="*/ 991922 w 6226010"/>
              <a:gd name="connsiteY11532" fmla="*/ 1622401 h 5756219"/>
              <a:gd name="connsiteX11533" fmla="*/ 989204 w 6226010"/>
              <a:gd name="connsiteY11533" fmla="*/ 1622401 h 5756219"/>
              <a:gd name="connsiteX11534" fmla="*/ 986486 w 6226010"/>
              <a:gd name="connsiteY11534" fmla="*/ 1625118 h 5756219"/>
              <a:gd name="connsiteX11535" fmla="*/ 983769 w 6226010"/>
              <a:gd name="connsiteY11535" fmla="*/ 1622401 h 5756219"/>
              <a:gd name="connsiteX11536" fmla="*/ 986486 w 6226010"/>
              <a:gd name="connsiteY11536" fmla="*/ 1619684 h 5756219"/>
              <a:gd name="connsiteX11537" fmla="*/ 986486 w 6226010"/>
              <a:gd name="connsiteY11537" fmla="*/ 1619682 h 5756219"/>
              <a:gd name="connsiteX11538" fmla="*/ 986486 w 6226010"/>
              <a:gd name="connsiteY11538" fmla="*/ 1616965 h 5756219"/>
              <a:gd name="connsiteX11539" fmla="*/ 986486 w 6226010"/>
              <a:gd name="connsiteY11539" fmla="*/ 1614248 h 5756219"/>
              <a:gd name="connsiteX11540" fmla="*/ 986486 w 6226010"/>
              <a:gd name="connsiteY11540" fmla="*/ 1611529 h 5756219"/>
              <a:gd name="connsiteX11541" fmla="*/ 986486 w 6226010"/>
              <a:gd name="connsiteY11541" fmla="*/ 1608812 h 5756219"/>
              <a:gd name="connsiteX11542" fmla="*/ 989204 w 6226010"/>
              <a:gd name="connsiteY11542" fmla="*/ 1608812 h 5756219"/>
              <a:gd name="connsiteX11543" fmla="*/ 991922 w 6226010"/>
              <a:gd name="connsiteY11543" fmla="*/ 1608812 h 5756219"/>
              <a:gd name="connsiteX11544" fmla="*/ 991922 w 6226010"/>
              <a:gd name="connsiteY11544" fmla="*/ 1603378 h 5756219"/>
              <a:gd name="connsiteX11545" fmla="*/ 994639 w 6226010"/>
              <a:gd name="connsiteY11545" fmla="*/ 1603378 h 5756219"/>
              <a:gd name="connsiteX11546" fmla="*/ 994639 w 6226010"/>
              <a:gd name="connsiteY11546" fmla="*/ 1597941 h 5756219"/>
              <a:gd name="connsiteX11547" fmla="*/ 991922 w 6226010"/>
              <a:gd name="connsiteY11547" fmla="*/ 1597941 h 5756219"/>
              <a:gd name="connsiteX11548" fmla="*/ 991922 w 6226010"/>
              <a:gd name="connsiteY11548" fmla="*/ 1592506 h 5756219"/>
              <a:gd name="connsiteX11549" fmla="*/ 994639 w 6226010"/>
              <a:gd name="connsiteY11549" fmla="*/ 1592506 h 5756219"/>
              <a:gd name="connsiteX11550" fmla="*/ 994639 w 6226010"/>
              <a:gd name="connsiteY11550" fmla="*/ 1587071 h 5756219"/>
              <a:gd name="connsiteX11551" fmla="*/ 991922 w 6226010"/>
              <a:gd name="connsiteY11551" fmla="*/ 1587071 h 5756219"/>
              <a:gd name="connsiteX11552" fmla="*/ 989204 w 6226010"/>
              <a:gd name="connsiteY11552" fmla="*/ 1587071 h 5756219"/>
              <a:gd name="connsiteX11553" fmla="*/ 989204 w 6226010"/>
              <a:gd name="connsiteY11553" fmla="*/ 1584354 h 5756219"/>
              <a:gd name="connsiteX11554" fmla="*/ 989204 w 6226010"/>
              <a:gd name="connsiteY11554" fmla="*/ 1581636 h 5756219"/>
              <a:gd name="connsiteX11555" fmla="*/ 991922 w 6226010"/>
              <a:gd name="connsiteY11555" fmla="*/ 1581636 h 5756219"/>
              <a:gd name="connsiteX11556" fmla="*/ 991922 w 6226010"/>
              <a:gd name="connsiteY11556" fmla="*/ 1584354 h 5756219"/>
              <a:gd name="connsiteX11557" fmla="*/ 994639 w 6226010"/>
              <a:gd name="connsiteY11557" fmla="*/ 1584354 h 5756219"/>
              <a:gd name="connsiteX11558" fmla="*/ 994639 w 6226010"/>
              <a:gd name="connsiteY11558" fmla="*/ 1578918 h 5756219"/>
              <a:gd name="connsiteX11559" fmla="*/ 994639 w 6226010"/>
              <a:gd name="connsiteY11559" fmla="*/ 1568049 h 5756219"/>
              <a:gd name="connsiteX11560" fmla="*/ 1016380 w 6226010"/>
              <a:gd name="connsiteY11560" fmla="*/ 1551742 h 5756219"/>
              <a:gd name="connsiteX11561" fmla="*/ 1048991 w 6226010"/>
              <a:gd name="connsiteY11561" fmla="*/ 1549025 h 5756219"/>
              <a:gd name="connsiteX11562" fmla="*/ 1048991 w 6226010"/>
              <a:gd name="connsiteY11562" fmla="*/ 1557179 h 5756219"/>
              <a:gd name="connsiteX11563" fmla="*/ 1024533 w 6226010"/>
              <a:gd name="connsiteY11563" fmla="*/ 1557179 h 5756219"/>
              <a:gd name="connsiteX11564" fmla="*/ 1024533 w 6226010"/>
              <a:gd name="connsiteY11564" fmla="*/ 1559896 h 5756219"/>
              <a:gd name="connsiteX11565" fmla="*/ 1016380 w 6226010"/>
              <a:gd name="connsiteY11565" fmla="*/ 1559896 h 5756219"/>
              <a:gd name="connsiteX11566" fmla="*/ 1016380 w 6226010"/>
              <a:gd name="connsiteY11566" fmla="*/ 1562614 h 5756219"/>
              <a:gd name="connsiteX11567" fmla="*/ 1043556 w 6226010"/>
              <a:gd name="connsiteY11567" fmla="*/ 1562614 h 5756219"/>
              <a:gd name="connsiteX11568" fmla="*/ 1048991 w 6226010"/>
              <a:gd name="connsiteY11568" fmla="*/ 1562614 h 5756219"/>
              <a:gd name="connsiteX11569" fmla="*/ 1051709 w 6226010"/>
              <a:gd name="connsiteY11569" fmla="*/ 1562614 h 5756219"/>
              <a:gd name="connsiteX11570" fmla="*/ 1051709 w 6226010"/>
              <a:gd name="connsiteY11570" fmla="*/ 1543590 h 5756219"/>
              <a:gd name="connsiteX11571" fmla="*/ 1051709 w 6226010"/>
              <a:gd name="connsiteY11571" fmla="*/ 1538155 h 5756219"/>
              <a:gd name="connsiteX11572" fmla="*/ 1070732 w 6226010"/>
              <a:gd name="connsiteY11572" fmla="*/ 1524567 h 5756219"/>
              <a:gd name="connsiteX11573" fmla="*/ 1070732 w 6226010"/>
              <a:gd name="connsiteY11573" fmla="*/ 1546307 h 5756219"/>
              <a:gd name="connsiteX11574" fmla="*/ 1089755 w 6226010"/>
              <a:gd name="connsiteY11574" fmla="*/ 1524567 h 5756219"/>
              <a:gd name="connsiteX11575" fmla="*/ 1089755 w 6226010"/>
              <a:gd name="connsiteY11575" fmla="*/ 1535437 h 5756219"/>
              <a:gd name="connsiteX11576" fmla="*/ 1092473 w 6226010"/>
              <a:gd name="connsiteY11576" fmla="*/ 1334339 h 5756219"/>
              <a:gd name="connsiteX11577" fmla="*/ 1135954 w 6226010"/>
              <a:gd name="connsiteY11577" fmla="*/ 1312597 h 5756219"/>
              <a:gd name="connsiteX11578" fmla="*/ 1135954 w 6226010"/>
              <a:gd name="connsiteY11578" fmla="*/ 1315315 h 5756219"/>
              <a:gd name="connsiteX11579" fmla="*/ 1179436 w 6226010"/>
              <a:gd name="connsiteY11579" fmla="*/ 1326186 h 5756219"/>
              <a:gd name="connsiteX11580" fmla="*/ 1179436 w 6226010"/>
              <a:gd name="connsiteY11580" fmla="*/ 1328904 h 5756219"/>
              <a:gd name="connsiteX11581" fmla="*/ 1135954 w 6226010"/>
              <a:gd name="connsiteY11581" fmla="*/ 1318033 h 5756219"/>
              <a:gd name="connsiteX11582" fmla="*/ 1135954 w 6226010"/>
              <a:gd name="connsiteY11582" fmla="*/ 1320751 h 5756219"/>
              <a:gd name="connsiteX11583" fmla="*/ 1179436 w 6226010"/>
              <a:gd name="connsiteY11583" fmla="*/ 1331621 h 5756219"/>
              <a:gd name="connsiteX11584" fmla="*/ 1179436 w 6226010"/>
              <a:gd name="connsiteY11584" fmla="*/ 1334339 h 5756219"/>
              <a:gd name="connsiteX11585" fmla="*/ 1135954 w 6226010"/>
              <a:gd name="connsiteY11585" fmla="*/ 1323468 h 5756219"/>
              <a:gd name="connsiteX11586" fmla="*/ 1135954 w 6226010"/>
              <a:gd name="connsiteY11586" fmla="*/ 1331621 h 5756219"/>
              <a:gd name="connsiteX11587" fmla="*/ 1176718 w 6226010"/>
              <a:gd name="connsiteY11587" fmla="*/ 1342491 h 5756219"/>
              <a:gd name="connsiteX11588" fmla="*/ 1176718 w 6226010"/>
              <a:gd name="connsiteY11588" fmla="*/ 1345209 h 5756219"/>
              <a:gd name="connsiteX11589" fmla="*/ 1214764 w 6226010"/>
              <a:gd name="connsiteY11589" fmla="*/ 1356079 h 5756219"/>
              <a:gd name="connsiteX11590" fmla="*/ 1214764 w 6226010"/>
              <a:gd name="connsiteY11590" fmla="*/ 1358797 h 5756219"/>
              <a:gd name="connsiteX11591" fmla="*/ 1212047 w 6226010"/>
              <a:gd name="connsiteY11591" fmla="*/ 1358020 h 5756219"/>
              <a:gd name="connsiteX11592" fmla="*/ 1212047 w 6226010"/>
              <a:gd name="connsiteY11592" fmla="*/ 1369048 h 5756219"/>
              <a:gd name="connsiteX11593" fmla="*/ 1214765 w 6226010"/>
              <a:gd name="connsiteY11593" fmla="*/ 1369675 h 5756219"/>
              <a:gd name="connsiteX11594" fmla="*/ 1214765 w 6226010"/>
              <a:gd name="connsiteY11594" fmla="*/ 1380546 h 5756219"/>
              <a:gd name="connsiteX11595" fmla="*/ 1208678 w 6226010"/>
              <a:gd name="connsiteY11595" fmla="*/ 1379242 h 5756219"/>
              <a:gd name="connsiteX11596" fmla="*/ 1206612 w 6226010"/>
              <a:gd name="connsiteY11596" fmla="*/ 1375111 h 5756219"/>
              <a:gd name="connsiteX11597" fmla="*/ 1206612 w 6226010"/>
              <a:gd name="connsiteY11597" fmla="*/ 1378800 h 5756219"/>
              <a:gd name="connsiteX11598" fmla="*/ 1176719 w 6226010"/>
              <a:gd name="connsiteY11598" fmla="*/ 1372393 h 5756219"/>
              <a:gd name="connsiteX11599" fmla="*/ 1179288 w 6226010"/>
              <a:gd name="connsiteY11599" fmla="*/ 1362117 h 5756219"/>
              <a:gd name="connsiteX11600" fmla="*/ 1176719 w 6226010"/>
              <a:gd name="connsiteY11600" fmla="*/ 1361523 h 5756219"/>
              <a:gd name="connsiteX11601" fmla="*/ 1176719 w 6226010"/>
              <a:gd name="connsiteY11601" fmla="*/ 1347936 h 5756219"/>
              <a:gd name="connsiteX11602" fmla="*/ 1176872 w 6226010"/>
              <a:gd name="connsiteY11602" fmla="*/ 1347971 h 5756219"/>
              <a:gd name="connsiteX11603" fmla="*/ 1176718 w 6226010"/>
              <a:gd name="connsiteY11603" fmla="*/ 1347927 h 5756219"/>
              <a:gd name="connsiteX11604" fmla="*/ 1176718 w 6226010"/>
              <a:gd name="connsiteY11604" fmla="*/ 1350644 h 5756219"/>
              <a:gd name="connsiteX11605" fmla="*/ 1176718 w 6226010"/>
              <a:gd name="connsiteY11605" fmla="*/ 1364231 h 5756219"/>
              <a:gd name="connsiteX11606" fmla="*/ 1127801 w 6226010"/>
              <a:gd name="connsiteY11606" fmla="*/ 1353362 h 5756219"/>
              <a:gd name="connsiteX11607" fmla="*/ 1128779 w 6226010"/>
              <a:gd name="connsiteY11607" fmla="*/ 1356296 h 5756219"/>
              <a:gd name="connsiteX11608" fmla="*/ 1127801 w 6226010"/>
              <a:gd name="connsiteY11608" fmla="*/ 1356079 h 5756219"/>
              <a:gd name="connsiteX11609" fmla="*/ 1127801 w 6226010"/>
              <a:gd name="connsiteY11609" fmla="*/ 1361515 h 5756219"/>
              <a:gd name="connsiteX11610" fmla="*/ 1130519 w 6226010"/>
              <a:gd name="connsiteY11610" fmla="*/ 1361515 h 5756219"/>
              <a:gd name="connsiteX11611" fmla="*/ 1128779 w 6226010"/>
              <a:gd name="connsiteY11611" fmla="*/ 1356296 h 5756219"/>
              <a:gd name="connsiteX11612" fmla="*/ 1176718 w 6226010"/>
              <a:gd name="connsiteY11612" fmla="*/ 1366950 h 5756219"/>
              <a:gd name="connsiteX11613" fmla="*/ 1176718 w 6226010"/>
              <a:gd name="connsiteY11613" fmla="*/ 1377819 h 5756219"/>
              <a:gd name="connsiteX11614" fmla="*/ 1130519 w 6226010"/>
              <a:gd name="connsiteY11614" fmla="*/ 1367553 h 5756219"/>
              <a:gd name="connsiteX11615" fmla="*/ 1130519 w 6226010"/>
              <a:gd name="connsiteY11615" fmla="*/ 1366950 h 5756219"/>
              <a:gd name="connsiteX11616" fmla="*/ 1127801 w 6226010"/>
              <a:gd name="connsiteY11616" fmla="*/ 1366950 h 5756219"/>
              <a:gd name="connsiteX11617" fmla="*/ 1130519 w 6226010"/>
              <a:gd name="connsiteY11617" fmla="*/ 1367553 h 5756219"/>
              <a:gd name="connsiteX11618" fmla="*/ 1130519 w 6226010"/>
              <a:gd name="connsiteY11618" fmla="*/ 1370271 h 5756219"/>
              <a:gd name="connsiteX11619" fmla="*/ 1127801 w 6226010"/>
              <a:gd name="connsiteY11619" fmla="*/ 1369668 h 5756219"/>
              <a:gd name="connsiteX11620" fmla="*/ 1127801 w 6226010"/>
              <a:gd name="connsiteY11620" fmla="*/ 1375102 h 5756219"/>
              <a:gd name="connsiteX11621" fmla="*/ 1127801 w 6226010"/>
              <a:gd name="connsiteY11621" fmla="*/ 1377819 h 5756219"/>
              <a:gd name="connsiteX11622" fmla="*/ 1135954 w 6226010"/>
              <a:gd name="connsiteY11622" fmla="*/ 1377819 h 5756219"/>
              <a:gd name="connsiteX11623" fmla="*/ 1127801 w 6226010"/>
              <a:gd name="connsiteY11623" fmla="*/ 1375102 h 5756219"/>
              <a:gd name="connsiteX11624" fmla="*/ 1130519 w 6226010"/>
              <a:gd name="connsiteY11624" fmla="*/ 1375102 h 5756219"/>
              <a:gd name="connsiteX11625" fmla="*/ 1130519 w 6226010"/>
              <a:gd name="connsiteY11625" fmla="*/ 1370271 h 5756219"/>
              <a:gd name="connsiteX11626" fmla="*/ 1176718 w 6226010"/>
              <a:gd name="connsiteY11626" fmla="*/ 1380537 h 5756219"/>
              <a:gd name="connsiteX11627" fmla="*/ 1187589 w 6226010"/>
              <a:gd name="connsiteY11627" fmla="*/ 1383256 h 5756219"/>
              <a:gd name="connsiteX11628" fmla="*/ 1187589 w 6226010"/>
              <a:gd name="connsiteY11628" fmla="*/ 1380537 h 5756219"/>
              <a:gd name="connsiteX11629" fmla="*/ 1236505 w 6226010"/>
              <a:gd name="connsiteY11629" fmla="*/ 1404996 h 5756219"/>
              <a:gd name="connsiteX11630" fmla="*/ 1247376 w 6226010"/>
              <a:gd name="connsiteY11630" fmla="*/ 1369668 h 5756219"/>
              <a:gd name="connsiteX11631" fmla="*/ 1263681 w 6226010"/>
              <a:gd name="connsiteY11631" fmla="*/ 1380537 h 5756219"/>
              <a:gd name="connsiteX11632" fmla="*/ 1263681 w 6226010"/>
              <a:gd name="connsiteY11632" fmla="*/ 1293574 h 5756219"/>
              <a:gd name="connsiteX11633" fmla="*/ 1282704 w 6226010"/>
              <a:gd name="connsiteY11633" fmla="*/ 1263681 h 5756219"/>
              <a:gd name="connsiteX11634" fmla="*/ 1304445 w 6226010"/>
              <a:gd name="connsiteY11634" fmla="*/ 1263681 h 5756219"/>
              <a:gd name="connsiteX11635" fmla="*/ 1304445 w 6226010"/>
              <a:gd name="connsiteY11635" fmla="*/ 1260963 h 5756219"/>
              <a:gd name="connsiteX11636" fmla="*/ 1307163 w 6226010"/>
              <a:gd name="connsiteY11636" fmla="*/ 1260963 h 5756219"/>
              <a:gd name="connsiteX11637" fmla="*/ 1307163 w 6226010"/>
              <a:gd name="connsiteY11637" fmla="*/ 1263681 h 5756219"/>
              <a:gd name="connsiteX11638" fmla="*/ 1312598 w 6226010"/>
              <a:gd name="connsiteY11638" fmla="*/ 1263681 h 5756219"/>
              <a:gd name="connsiteX11639" fmla="*/ 1312598 w 6226010"/>
              <a:gd name="connsiteY11639" fmla="*/ 1255528 h 5756219"/>
              <a:gd name="connsiteX11640" fmla="*/ 1312598 w 6226010"/>
              <a:gd name="connsiteY11640" fmla="*/ 1236506 h 5756219"/>
              <a:gd name="connsiteX11641" fmla="*/ 1347927 w 6226010"/>
              <a:gd name="connsiteY11641" fmla="*/ 1206611 h 5756219"/>
              <a:gd name="connsiteX11642" fmla="*/ 1399561 w 6226010"/>
              <a:gd name="connsiteY11642" fmla="*/ 1203895 h 5756219"/>
              <a:gd name="connsiteX11643" fmla="*/ 1399561 w 6226010"/>
              <a:gd name="connsiteY11643" fmla="*/ 1217482 h 5756219"/>
              <a:gd name="connsiteX11644" fmla="*/ 1361515 w 6226010"/>
              <a:gd name="connsiteY11644" fmla="*/ 1220200 h 5756219"/>
              <a:gd name="connsiteX11645" fmla="*/ 1361515 w 6226010"/>
              <a:gd name="connsiteY11645" fmla="*/ 1224956 h 5756219"/>
              <a:gd name="connsiteX11646" fmla="*/ 1350644 w 6226010"/>
              <a:gd name="connsiteY11646" fmla="*/ 1225635 h 5756219"/>
              <a:gd name="connsiteX11647" fmla="*/ 1350644 w 6226010"/>
              <a:gd name="connsiteY11647" fmla="*/ 1231070 h 5756219"/>
              <a:gd name="connsiteX11648" fmla="*/ 1399561 w 6226010"/>
              <a:gd name="connsiteY11648" fmla="*/ 1228353 h 5756219"/>
              <a:gd name="connsiteX11649" fmla="*/ 1399561 w 6226010"/>
              <a:gd name="connsiteY11649" fmla="*/ 1244658 h 5756219"/>
              <a:gd name="connsiteX11650" fmla="*/ 1402278 w 6226010"/>
              <a:gd name="connsiteY11650" fmla="*/ 1244658 h 5756219"/>
              <a:gd name="connsiteX11651" fmla="*/ 1404996 w 6226010"/>
              <a:gd name="connsiteY11651" fmla="*/ 1222918 h 5756219"/>
              <a:gd name="connsiteX11652" fmla="*/ 1394126 w 6226010"/>
              <a:gd name="connsiteY11652" fmla="*/ 1222918 h 5756219"/>
              <a:gd name="connsiteX11653" fmla="*/ 1394126 w 6226010"/>
              <a:gd name="connsiteY11653" fmla="*/ 1220200 h 5756219"/>
              <a:gd name="connsiteX11654" fmla="*/ 1404996 w 6226010"/>
              <a:gd name="connsiteY11654" fmla="*/ 1220200 h 5756219"/>
              <a:gd name="connsiteX11655" fmla="*/ 1404996 w 6226010"/>
              <a:gd name="connsiteY11655" fmla="*/ 1203895 h 5756219"/>
              <a:gd name="connsiteX11656" fmla="*/ 1402278 w 6226010"/>
              <a:gd name="connsiteY11656" fmla="*/ 1203895 h 5756219"/>
              <a:gd name="connsiteX11657" fmla="*/ 1399561 w 6226010"/>
              <a:gd name="connsiteY11657" fmla="*/ 1203895 h 5756219"/>
              <a:gd name="connsiteX11658" fmla="*/ 1396843 w 6226010"/>
              <a:gd name="connsiteY11658" fmla="*/ 1203895 h 5756219"/>
              <a:gd name="connsiteX11659" fmla="*/ 1396843 w 6226010"/>
              <a:gd name="connsiteY11659" fmla="*/ 1201177 h 5756219"/>
              <a:gd name="connsiteX11660" fmla="*/ 1407714 w 6226010"/>
              <a:gd name="connsiteY11660" fmla="*/ 1201177 h 5756219"/>
              <a:gd name="connsiteX11661" fmla="*/ 1407714 w 6226010"/>
              <a:gd name="connsiteY11661" fmla="*/ 1193024 h 5756219"/>
              <a:gd name="connsiteX11662" fmla="*/ 1407714 w 6226010"/>
              <a:gd name="connsiteY11662" fmla="*/ 1182153 h 5756219"/>
              <a:gd name="connsiteX11663" fmla="*/ 1437607 w 6226010"/>
              <a:gd name="connsiteY11663" fmla="*/ 1152259 h 5756219"/>
              <a:gd name="connsiteX11664" fmla="*/ 1467420 w 6226010"/>
              <a:gd name="connsiteY11664" fmla="*/ 1152259 h 5756219"/>
              <a:gd name="connsiteX11665" fmla="*/ 1467420 w 6226010"/>
              <a:gd name="connsiteY11665" fmla="*/ 1152266 h 5756219"/>
              <a:gd name="connsiteX11666" fmla="*/ 1437607 w 6226010"/>
              <a:gd name="connsiteY11666" fmla="*/ 1154977 h 5756219"/>
              <a:gd name="connsiteX11667" fmla="*/ 1437607 w 6226010"/>
              <a:gd name="connsiteY11667" fmla="*/ 1198459 h 5756219"/>
              <a:gd name="connsiteX11668" fmla="*/ 1467429 w 6226010"/>
              <a:gd name="connsiteY11668" fmla="*/ 1155081 h 5756219"/>
              <a:gd name="connsiteX11669" fmla="*/ 1467501 w 6226010"/>
              <a:gd name="connsiteY11669" fmla="*/ 1176719 h 5756219"/>
              <a:gd name="connsiteX11670" fmla="*/ 1467501 w 6226010"/>
              <a:gd name="connsiteY11670" fmla="*/ 1154977 h 5756219"/>
              <a:gd name="connsiteX11671" fmla="*/ 1467429 w 6226010"/>
              <a:gd name="connsiteY11671" fmla="*/ 1155081 h 5756219"/>
              <a:gd name="connsiteX11672" fmla="*/ 1467420 w 6226010"/>
              <a:gd name="connsiteY11672" fmla="*/ 1152266 h 5756219"/>
              <a:gd name="connsiteX11673" fmla="*/ 1467501 w 6226010"/>
              <a:gd name="connsiteY11673" fmla="*/ 1152259 h 5756219"/>
              <a:gd name="connsiteX11674" fmla="*/ 1467420 w 6226010"/>
              <a:gd name="connsiteY11674" fmla="*/ 1152259 h 5756219"/>
              <a:gd name="connsiteX11675" fmla="*/ 1466821 w 6226010"/>
              <a:gd name="connsiteY11675" fmla="*/ 971540 h 5756219"/>
              <a:gd name="connsiteX11676" fmla="*/ 1462066 w 6226010"/>
              <a:gd name="connsiteY11676" fmla="*/ 766361 h 5756219"/>
              <a:gd name="connsiteX11677" fmla="*/ 1532723 w 6226010"/>
              <a:gd name="connsiteY11677" fmla="*/ 725597 h 5756219"/>
              <a:gd name="connsiteX11678" fmla="*/ 1532723 w 6226010"/>
              <a:gd name="connsiteY11678" fmla="*/ 728315 h 5756219"/>
              <a:gd name="connsiteX11679" fmla="*/ 1603380 w 6226010"/>
              <a:gd name="connsiteY11679" fmla="*/ 752773 h 5756219"/>
              <a:gd name="connsiteX11680" fmla="*/ 1603380 w 6226010"/>
              <a:gd name="connsiteY11680" fmla="*/ 755491 h 5756219"/>
              <a:gd name="connsiteX11681" fmla="*/ 1535441 w 6226010"/>
              <a:gd name="connsiteY11681" fmla="*/ 731032 h 5756219"/>
              <a:gd name="connsiteX11682" fmla="*/ 1535441 w 6226010"/>
              <a:gd name="connsiteY11682" fmla="*/ 733750 h 5756219"/>
              <a:gd name="connsiteX11683" fmla="*/ 1603380 w 6226010"/>
              <a:gd name="connsiteY11683" fmla="*/ 758208 h 5756219"/>
              <a:gd name="connsiteX11684" fmla="*/ 1603380 w 6226010"/>
              <a:gd name="connsiteY11684" fmla="*/ 760926 h 5756219"/>
              <a:gd name="connsiteX11685" fmla="*/ 1535441 w 6226010"/>
              <a:gd name="connsiteY11685" fmla="*/ 736467 h 5756219"/>
              <a:gd name="connsiteX11686" fmla="*/ 1538158 w 6226010"/>
              <a:gd name="connsiteY11686" fmla="*/ 750055 h 5756219"/>
              <a:gd name="connsiteX11687" fmla="*/ 1603380 w 6226010"/>
              <a:gd name="connsiteY11687" fmla="*/ 771796 h 5756219"/>
              <a:gd name="connsiteX11688" fmla="*/ 1603380 w 6226010"/>
              <a:gd name="connsiteY11688" fmla="*/ 774515 h 5756219"/>
              <a:gd name="connsiteX11689" fmla="*/ 1665885 w 6226010"/>
              <a:gd name="connsiteY11689" fmla="*/ 796254 h 5756219"/>
              <a:gd name="connsiteX11690" fmla="*/ 1665885 w 6226010"/>
              <a:gd name="connsiteY11690" fmla="*/ 804407 h 5756219"/>
              <a:gd name="connsiteX11691" fmla="*/ 1603380 w 6226010"/>
              <a:gd name="connsiteY11691" fmla="*/ 782667 h 5756219"/>
              <a:gd name="connsiteX11692" fmla="*/ 1603380 w 6226010"/>
              <a:gd name="connsiteY11692" fmla="*/ 790819 h 5756219"/>
              <a:gd name="connsiteX11693" fmla="*/ 1603380 w 6226010"/>
              <a:gd name="connsiteY11693" fmla="*/ 817995 h 5756219"/>
              <a:gd name="connsiteX11694" fmla="*/ 1527288 w 6226010"/>
              <a:gd name="connsiteY11694" fmla="*/ 793537 h 5756219"/>
              <a:gd name="connsiteX11695" fmla="*/ 1527288 w 6226010"/>
              <a:gd name="connsiteY11695" fmla="*/ 801691 h 5756219"/>
              <a:gd name="connsiteX11696" fmla="*/ 1603380 w 6226010"/>
              <a:gd name="connsiteY11696" fmla="*/ 826148 h 5756219"/>
              <a:gd name="connsiteX11697" fmla="*/ 1603380 w 6226010"/>
              <a:gd name="connsiteY11697" fmla="*/ 847889 h 5756219"/>
              <a:gd name="connsiteX11698" fmla="*/ 1527288 w 6226010"/>
              <a:gd name="connsiteY11698" fmla="*/ 823430 h 5756219"/>
              <a:gd name="connsiteX11699" fmla="*/ 1527288 w 6226010"/>
              <a:gd name="connsiteY11699" fmla="*/ 831583 h 5756219"/>
              <a:gd name="connsiteX11700" fmla="*/ 1603380 w 6226010"/>
              <a:gd name="connsiteY11700" fmla="*/ 856042 h 5756219"/>
              <a:gd name="connsiteX11701" fmla="*/ 1603380 w 6226010"/>
              <a:gd name="connsiteY11701" fmla="*/ 877782 h 5756219"/>
              <a:gd name="connsiteX11702" fmla="*/ 1535441 w 6226010"/>
              <a:gd name="connsiteY11702" fmla="*/ 858759 h 5756219"/>
              <a:gd name="connsiteX11703" fmla="*/ 1538158 w 6226010"/>
              <a:gd name="connsiteY11703" fmla="*/ 858759 h 5756219"/>
              <a:gd name="connsiteX11704" fmla="*/ 1538158 w 6226010"/>
              <a:gd name="connsiteY11704" fmla="*/ 842454 h 5756219"/>
              <a:gd name="connsiteX11705" fmla="*/ 1532723 w 6226010"/>
              <a:gd name="connsiteY11705" fmla="*/ 842454 h 5756219"/>
              <a:gd name="connsiteX11706" fmla="*/ 1532723 w 6226010"/>
              <a:gd name="connsiteY11706" fmla="*/ 858759 h 5756219"/>
              <a:gd name="connsiteX11707" fmla="*/ 1527288 w 6226010"/>
              <a:gd name="connsiteY11707" fmla="*/ 856042 h 5756219"/>
              <a:gd name="connsiteX11708" fmla="*/ 1527288 w 6226010"/>
              <a:gd name="connsiteY11708" fmla="*/ 864194 h 5756219"/>
              <a:gd name="connsiteX11709" fmla="*/ 1532723 w 6226010"/>
              <a:gd name="connsiteY11709" fmla="*/ 866912 h 5756219"/>
              <a:gd name="connsiteX11710" fmla="*/ 1532723 w 6226010"/>
              <a:gd name="connsiteY11710" fmla="*/ 872347 h 5756219"/>
              <a:gd name="connsiteX11711" fmla="*/ 1538158 w 6226010"/>
              <a:gd name="connsiteY11711" fmla="*/ 872347 h 5756219"/>
              <a:gd name="connsiteX11712" fmla="*/ 1538158 w 6226010"/>
              <a:gd name="connsiteY11712" fmla="*/ 866912 h 5756219"/>
              <a:gd name="connsiteX11713" fmla="*/ 1538159 w 6226010"/>
              <a:gd name="connsiteY11713" fmla="*/ 866913 h 5756219"/>
              <a:gd name="connsiteX11714" fmla="*/ 1538159 w 6226010"/>
              <a:gd name="connsiteY11714" fmla="*/ 864203 h 5756219"/>
              <a:gd name="connsiteX11715" fmla="*/ 1543594 w 6226010"/>
              <a:gd name="connsiteY11715" fmla="*/ 864203 h 5756219"/>
              <a:gd name="connsiteX11716" fmla="*/ 1543594 w 6226010"/>
              <a:gd name="connsiteY11716" fmla="*/ 868531 h 5756219"/>
              <a:gd name="connsiteX11717" fmla="*/ 1665885 w 6226010"/>
              <a:gd name="connsiteY11717" fmla="*/ 904958 h 5756219"/>
              <a:gd name="connsiteX11718" fmla="*/ 1666111 w 6226010"/>
              <a:gd name="connsiteY11718" fmla="*/ 918546 h 5756219"/>
              <a:gd name="connsiteX11719" fmla="*/ 1665885 w 6226010"/>
              <a:gd name="connsiteY11719" fmla="*/ 918546 h 5756219"/>
              <a:gd name="connsiteX11720" fmla="*/ 1663168 w 6226010"/>
              <a:gd name="connsiteY11720" fmla="*/ 907676 h 5756219"/>
              <a:gd name="connsiteX11721" fmla="*/ 1663168 w 6226010"/>
              <a:gd name="connsiteY11721" fmla="*/ 918546 h 5756219"/>
              <a:gd name="connsiteX11722" fmla="*/ 1665885 w 6226010"/>
              <a:gd name="connsiteY11722" fmla="*/ 918546 h 5756219"/>
              <a:gd name="connsiteX11723" fmla="*/ 1665885 w 6226010"/>
              <a:gd name="connsiteY11723" fmla="*/ 921264 h 5756219"/>
              <a:gd name="connsiteX11724" fmla="*/ 1663168 w 6226010"/>
              <a:gd name="connsiteY11724" fmla="*/ 921264 h 5756219"/>
              <a:gd name="connsiteX11725" fmla="*/ 1663168 w 6226010"/>
              <a:gd name="connsiteY11725" fmla="*/ 926699 h 5756219"/>
              <a:gd name="connsiteX11726" fmla="*/ 1665885 w 6226010"/>
              <a:gd name="connsiteY11726" fmla="*/ 929417 h 5756219"/>
              <a:gd name="connsiteX11727" fmla="*/ 1666267 w 6226010"/>
              <a:gd name="connsiteY11727" fmla="*/ 927889 h 5756219"/>
              <a:gd name="connsiteX11728" fmla="*/ 1668603 w 6226010"/>
              <a:gd name="connsiteY11728" fmla="*/ 1068014 h 5756219"/>
              <a:gd name="connsiteX11729" fmla="*/ 1679473 w 6226010"/>
              <a:gd name="connsiteY11729" fmla="*/ 1065296 h 5756219"/>
              <a:gd name="connsiteX11730" fmla="*/ 1679473 w 6226010"/>
              <a:gd name="connsiteY11730" fmla="*/ 1062579 h 5756219"/>
              <a:gd name="connsiteX11731" fmla="*/ 1687626 w 6226010"/>
              <a:gd name="connsiteY11731" fmla="*/ 1062579 h 5756219"/>
              <a:gd name="connsiteX11732" fmla="*/ 1717519 w 6226010"/>
              <a:gd name="connsiteY11732" fmla="*/ 1057143 h 5756219"/>
              <a:gd name="connsiteX11733" fmla="*/ 1717519 w 6226010"/>
              <a:gd name="connsiteY11733" fmla="*/ 989204 h 5756219"/>
              <a:gd name="connsiteX11734" fmla="*/ 1752848 w 6226010"/>
              <a:gd name="connsiteY11734" fmla="*/ 972898 h 5756219"/>
              <a:gd name="connsiteX11735" fmla="*/ 1752848 w 6226010"/>
              <a:gd name="connsiteY11735" fmla="*/ 684833 h 5756219"/>
              <a:gd name="connsiteX11736" fmla="*/ 1780024 w 6226010"/>
              <a:gd name="connsiteY11736" fmla="*/ 625046 h 5756219"/>
              <a:gd name="connsiteX11737" fmla="*/ 1858834 w 6226010"/>
              <a:gd name="connsiteY11737" fmla="*/ 622329 h 5756219"/>
              <a:gd name="connsiteX11738" fmla="*/ 1880575 w 6226010"/>
              <a:gd name="connsiteY11738" fmla="*/ 679399 h 5756219"/>
              <a:gd name="connsiteX11739" fmla="*/ 1880575 w 6226010"/>
              <a:gd name="connsiteY11739" fmla="*/ 940287 h 5756219"/>
              <a:gd name="connsiteX11740" fmla="*/ 1828941 w 6226010"/>
              <a:gd name="connsiteY11740" fmla="*/ 929417 h 5756219"/>
              <a:gd name="connsiteX11741" fmla="*/ 1828941 w 6226010"/>
              <a:gd name="connsiteY11741" fmla="*/ 964745 h 5756219"/>
              <a:gd name="connsiteX11742" fmla="*/ 1866987 w 6226010"/>
              <a:gd name="connsiteY11742" fmla="*/ 959310 h 5756219"/>
              <a:gd name="connsiteX11743" fmla="*/ 1866987 w 6226010"/>
              <a:gd name="connsiteY11743" fmla="*/ 962028 h 5756219"/>
              <a:gd name="connsiteX11744" fmla="*/ 1828941 w 6226010"/>
              <a:gd name="connsiteY11744" fmla="*/ 967463 h 5756219"/>
              <a:gd name="connsiteX11745" fmla="*/ 1828941 w 6226010"/>
              <a:gd name="connsiteY11745" fmla="*/ 970180 h 5756219"/>
              <a:gd name="connsiteX11746" fmla="*/ 1943080 w 6226010"/>
              <a:gd name="connsiteY11746" fmla="*/ 953875 h 5756219"/>
              <a:gd name="connsiteX11747" fmla="*/ 1940362 w 6226010"/>
              <a:gd name="connsiteY11747" fmla="*/ 956592 h 5756219"/>
              <a:gd name="connsiteX11748" fmla="*/ 1828941 w 6226010"/>
              <a:gd name="connsiteY11748" fmla="*/ 972898 h 5756219"/>
              <a:gd name="connsiteX11749" fmla="*/ 1828941 w 6226010"/>
              <a:gd name="connsiteY11749" fmla="*/ 975616 h 5756219"/>
              <a:gd name="connsiteX11750" fmla="*/ 1959385 w 6226010"/>
              <a:gd name="connsiteY11750" fmla="*/ 956592 h 5756219"/>
              <a:gd name="connsiteX11751" fmla="*/ 2073524 w 6226010"/>
              <a:gd name="connsiteY11751" fmla="*/ 956592 h 5756219"/>
              <a:gd name="connsiteX11752" fmla="*/ 2073524 w 6226010"/>
              <a:gd name="connsiteY11752" fmla="*/ 948440 h 5756219"/>
              <a:gd name="connsiteX11753" fmla="*/ 1953950 w 6226010"/>
              <a:gd name="connsiteY11753" fmla="*/ 948440 h 5756219"/>
              <a:gd name="connsiteX11754" fmla="*/ 1953950 w 6226010"/>
              <a:gd name="connsiteY11754" fmla="*/ 926699 h 5756219"/>
              <a:gd name="connsiteX11755" fmla="*/ 2073524 w 6226010"/>
              <a:gd name="connsiteY11755" fmla="*/ 926699 h 5756219"/>
              <a:gd name="connsiteX11756" fmla="*/ 2073524 w 6226010"/>
              <a:gd name="connsiteY11756" fmla="*/ 918546 h 5756219"/>
              <a:gd name="connsiteX11757" fmla="*/ 1953950 w 6226010"/>
              <a:gd name="connsiteY11757" fmla="*/ 918546 h 5756219"/>
              <a:gd name="connsiteX11758" fmla="*/ 1953950 w 6226010"/>
              <a:gd name="connsiteY11758" fmla="*/ 896805 h 5756219"/>
              <a:gd name="connsiteX11759" fmla="*/ 2073524 w 6226010"/>
              <a:gd name="connsiteY11759" fmla="*/ 896805 h 5756219"/>
              <a:gd name="connsiteX11760" fmla="*/ 2073524 w 6226010"/>
              <a:gd name="connsiteY11760" fmla="*/ 888653 h 5756219"/>
              <a:gd name="connsiteX11761" fmla="*/ 1953950 w 6226010"/>
              <a:gd name="connsiteY11761" fmla="*/ 888653 h 5756219"/>
              <a:gd name="connsiteX11762" fmla="*/ 1953950 w 6226010"/>
              <a:gd name="connsiteY11762" fmla="*/ 866912 h 5756219"/>
              <a:gd name="connsiteX11763" fmla="*/ 2073524 w 6226010"/>
              <a:gd name="connsiteY11763" fmla="*/ 866912 h 5756219"/>
              <a:gd name="connsiteX11764" fmla="*/ 2073524 w 6226010"/>
              <a:gd name="connsiteY11764" fmla="*/ 858759 h 5756219"/>
              <a:gd name="connsiteX11765" fmla="*/ 1953950 w 6226010"/>
              <a:gd name="connsiteY11765" fmla="*/ 858759 h 5756219"/>
              <a:gd name="connsiteX11766" fmla="*/ 1953950 w 6226010"/>
              <a:gd name="connsiteY11766" fmla="*/ 837018 h 5756219"/>
              <a:gd name="connsiteX11767" fmla="*/ 2073524 w 6226010"/>
              <a:gd name="connsiteY11767" fmla="*/ 837018 h 5756219"/>
              <a:gd name="connsiteX11768" fmla="*/ 2073524 w 6226010"/>
              <a:gd name="connsiteY11768" fmla="*/ 828866 h 5756219"/>
              <a:gd name="connsiteX11769" fmla="*/ 1953950 w 6226010"/>
              <a:gd name="connsiteY11769" fmla="*/ 828866 h 5756219"/>
              <a:gd name="connsiteX11770" fmla="*/ 1953950 w 6226010"/>
              <a:gd name="connsiteY11770" fmla="*/ 804407 h 5756219"/>
              <a:gd name="connsiteX11771" fmla="*/ 2073524 w 6226010"/>
              <a:gd name="connsiteY11771" fmla="*/ 804407 h 5756219"/>
              <a:gd name="connsiteX11772" fmla="*/ 2073524 w 6226010"/>
              <a:gd name="connsiteY11772" fmla="*/ 796254 h 5756219"/>
              <a:gd name="connsiteX11773" fmla="*/ 1953950 w 6226010"/>
              <a:gd name="connsiteY11773" fmla="*/ 796254 h 5756219"/>
              <a:gd name="connsiteX11774" fmla="*/ 1953950 w 6226010"/>
              <a:gd name="connsiteY11774" fmla="*/ 774515 h 5756219"/>
              <a:gd name="connsiteX11775" fmla="*/ 2073524 w 6226010"/>
              <a:gd name="connsiteY11775" fmla="*/ 774515 h 5756219"/>
              <a:gd name="connsiteX11776" fmla="*/ 2073524 w 6226010"/>
              <a:gd name="connsiteY11776" fmla="*/ 766361 h 5756219"/>
              <a:gd name="connsiteX11777" fmla="*/ 1953950 w 6226010"/>
              <a:gd name="connsiteY11777" fmla="*/ 766361 h 5756219"/>
              <a:gd name="connsiteX11778" fmla="*/ 1953950 w 6226010"/>
              <a:gd name="connsiteY11778" fmla="*/ 744620 h 5756219"/>
              <a:gd name="connsiteX11779" fmla="*/ 2073524 w 6226010"/>
              <a:gd name="connsiteY11779" fmla="*/ 744620 h 5756219"/>
              <a:gd name="connsiteX11780" fmla="*/ 2073524 w 6226010"/>
              <a:gd name="connsiteY11780" fmla="*/ 736467 h 5756219"/>
              <a:gd name="connsiteX11781" fmla="*/ 1953950 w 6226010"/>
              <a:gd name="connsiteY11781" fmla="*/ 736467 h 5756219"/>
              <a:gd name="connsiteX11782" fmla="*/ 1953950 w 6226010"/>
              <a:gd name="connsiteY11782" fmla="*/ 714727 h 5756219"/>
              <a:gd name="connsiteX11783" fmla="*/ 2070807 w 6226010"/>
              <a:gd name="connsiteY11783" fmla="*/ 714727 h 5756219"/>
              <a:gd name="connsiteX11784" fmla="*/ 2070807 w 6226010"/>
              <a:gd name="connsiteY11784" fmla="*/ 706574 h 5756219"/>
              <a:gd name="connsiteX11785" fmla="*/ 1953950 w 6226010"/>
              <a:gd name="connsiteY11785" fmla="*/ 706574 h 5756219"/>
              <a:gd name="connsiteX11786" fmla="*/ 1953950 w 6226010"/>
              <a:gd name="connsiteY11786" fmla="*/ 684833 h 5756219"/>
              <a:gd name="connsiteX11787" fmla="*/ 2070807 w 6226010"/>
              <a:gd name="connsiteY11787" fmla="*/ 684833 h 5756219"/>
              <a:gd name="connsiteX11788" fmla="*/ 2070807 w 6226010"/>
              <a:gd name="connsiteY11788" fmla="*/ 676680 h 5756219"/>
              <a:gd name="connsiteX11789" fmla="*/ 1953950 w 6226010"/>
              <a:gd name="connsiteY11789" fmla="*/ 676680 h 5756219"/>
              <a:gd name="connsiteX11790" fmla="*/ 1953950 w 6226010"/>
              <a:gd name="connsiteY11790" fmla="*/ 654940 h 5756219"/>
              <a:gd name="connsiteX11791" fmla="*/ 2070807 w 6226010"/>
              <a:gd name="connsiteY11791" fmla="*/ 654940 h 5756219"/>
              <a:gd name="connsiteX11792" fmla="*/ 2070807 w 6226010"/>
              <a:gd name="connsiteY11792" fmla="*/ 646787 h 5756219"/>
              <a:gd name="connsiteX11793" fmla="*/ 1953950 w 6226010"/>
              <a:gd name="connsiteY11793" fmla="*/ 646787 h 5756219"/>
              <a:gd name="connsiteX11794" fmla="*/ 1953950 w 6226010"/>
              <a:gd name="connsiteY11794" fmla="*/ 581566 h 5756219"/>
              <a:gd name="connsiteX11795" fmla="*/ 2070807 w 6226010"/>
              <a:gd name="connsiteY11795" fmla="*/ 581566 h 5756219"/>
              <a:gd name="connsiteX11796" fmla="*/ 2070807 w 6226010"/>
              <a:gd name="connsiteY11796" fmla="*/ 538083 h 5756219"/>
              <a:gd name="connsiteX11797" fmla="*/ 1953950 w 6226010"/>
              <a:gd name="connsiteY11797" fmla="*/ 538083 h 5756219"/>
              <a:gd name="connsiteX11798" fmla="*/ 1953950 w 6226010"/>
              <a:gd name="connsiteY11798" fmla="*/ 521779 h 5756219"/>
              <a:gd name="connsiteX11799" fmla="*/ 2070807 w 6226010"/>
              <a:gd name="connsiteY11799" fmla="*/ 521779 h 5756219"/>
              <a:gd name="connsiteX11800" fmla="*/ 2070807 w 6226010"/>
              <a:gd name="connsiteY11800" fmla="*/ 489166 h 5756219"/>
              <a:gd name="connsiteX11801" fmla="*/ 1953950 w 6226010"/>
              <a:gd name="connsiteY11801" fmla="*/ 489166 h 5756219"/>
              <a:gd name="connsiteX11802" fmla="*/ 1953950 w 6226010"/>
              <a:gd name="connsiteY11802" fmla="*/ 486449 h 5756219"/>
              <a:gd name="connsiteX11803" fmla="*/ 2081677 w 6226010"/>
              <a:gd name="connsiteY11803" fmla="*/ 486449 h 5756219"/>
              <a:gd name="connsiteX11804" fmla="*/ 2081677 w 6226010"/>
              <a:gd name="connsiteY11804" fmla="*/ 489166 h 5756219"/>
              <a:gd name="connsiteX11805" fmla="*/ 2081677 w 6226010"/>
              <a:gd name="connsiteY11805" fmla="*/ 521779 h 5756219"/>
              <a:gd name="connsiteX11806" fmla="*/ 2081677 w 6226010"/>
              <a:gd name="connsiteY11806" fmla="*/ 538083 h 5756219"/>
              <a:gd name="connsiteX11807" fmla="*/ 2081677 w 6226010"/>
              <a:gd name="connsiteY11807" fmla="*/ 581566 h 5756219"/>
              <a:gd name="connsiteX11808" fmla="*/ 2081677 w 6226010"/>
              <a:gd name="connsiteY11808" fmla="*/ 646787 h 5756219"/>
              <a:gd name="connsiteX11809" fmla="*/ 2081677 w 6226010"/>
              <a:gd name="connsiteY11809" fmla="*/ 654940 h 5756219"/>
              <a:gd name="connsiteX11810" fmla="*/ 2081677 w 6226010"/>
              <a:gd name="connsiteY11810" fmla="*/ 676680 h 5756219"/>
              <a:gd name="connsiteX11811" fmla="*/ 2081677 w 6226010"/>
              <a:gd name="connsiteY11811" fmla="*/ 684833 h 5756219"/>
              <a:gd name="connsiteX11812" fmla="*/ 2081677 w 6226010"/>
              <a:gd name="connsiteY11812" fmla="*/ 706574 h 5756219"/>
              <a:gd name="connsiteX11813" fmla="*/ 2081677 w 6226010"/>
              <a:gd name="connsiteY11813" fmla="*/ 714727 h 5756219"/>
              <a:gd name="connsiteX11814" fmla="*/ 2081677 w 6226010"/>
              <a:gd name="connsiteY11814" fmla="*/ 736467 h 5756219"/>
              <a:gd name="connsiteX11815" fmla="*/ 2081677 w 6226010"/>
              <a:gd name="connsiteY11815" fmla="*/ 744620 h 5756219"/>
              <a:gd name="connsiteX11816" fmla="*/ 2081677 w 6226010"/>
              <a:gd name="connsiteY11816" fmla="*/ 766361 h 5756219"/>
              <a:gd name="connsiteX11817" fmla="*/ 2081677 w 6226010"/>
              <a:gd name="connsiteY11817" fmla="*/ 774515 h 5756219"/>
              <a:gd name="connsiteX11818" fmla="*/ 2081677 w 6226010"/>
              <a:gd name="connsiteY11818" fmla="*/ 796254 h 5756219"/>
              <a:gd name="connsiteX11819" fmla="*/ 2081677 w 6226010"/>
              <a:gd name="connsiteY11819" fmla="*/ 804407 h 5756219"/>
              <a:gd name="connsiteX11820" fmla="*/ 2081677 w 6226010"/>
              <a:gd name="connsiteY11820" fmla="*/ 828866 h 5756219"/>
              <a:gd name="connsiteX11821" fmla="*/ 2081677 w 6226010"/>
              <a:gd name="connsiteY11821" fmla="*/ 837018 h 5756219"/>
              <a:gd name="connsiteX11822" fmla="*/ 2081677 w 6226010"/>
              <a:gd name="connsiteY11822" fmla="*/ 858759 h 5756219"/>
              <a:gd name="connsiteX11823" fmla="*/ 2081677 w 6226010"/>
              <a:gd name="connsiteY11823" fmla="*/ 866912 h 5756219"/>
              <a:gd name="connsiteX11824" fmla="*/ 2081677 w 6226010"/>
              <a:gd name="connsiteY11824" fmla="*/ 888653 h 5756219"/>
              <a:gd name="connsiteX11825" fmla="*/ 2081677 w 6226010"/>
              <a:gd name="connsiteY11825" fmla="*/ 896805 h 5756219"/>
              <a:gd name="connsiteX11826" fmla="*/ 2081677 w 6226010"/>
              <a:gd name="connsiteY11826" fmla="*/ 918546 h 5756219"/>
              <a:gd name="connsiteX11827" fmla="*/ 2081677 w 6226010"/>
              <a:gd name="connsiteY11827" fmla="*/ 926699 h 5756219"/>
              <a:gd name="connsiteX11828" fmla="*/ 2081677 w 6226010"/>
              <a:gd name="connsiteY11828" fmla="*/ 948440 h 5756219"/>
              <a:gd name="connsiteX11829" fmla="*/ 2081677 w 6226010"/>
              <a:gd name="connsiteY11829" fmla="*/ 956592 h 5756219"/>
              <a:gd name="connsiteX11830" fmla="*/ 2081677 w 6226010"/>
              <a:gd name="connsiteY11830" fmla="*/ 978333 h 5756219"/>
              <a:gd name="connsiteX11831" fmla="*/ 2081677 w 6226010"/>
              <a:gd name="connsiteY11831" fmla="*/ 983768 h 5756219"/>
              <a:gd name="connsiteX11832" fmla="*/ 2070807 w 6226010"/>
              <a:gd name="connsiteY11832" fmla="*/ 981051 h 5756219"/>
              <a:gd name="connsiteX11833" fmla="*/ 2070807 w 6226010"/>
              <a:gd name="connsiteY11833" fmla="*/ 978333 h 5756219"/>
              <a:gd name="connsiteX11834" fmla="*/ 2049066 w 6226010"/>
              <a:gd name="connsiteY11834" fmla="*/ 978333 h 5756219"/>
              <a:gd name="connsiteX11835" fmla="*/ 1959385 w 6226010"/>
              <a:gd name="connsiteY11835" fmla="*/ 959310 h 5756219"/>
              <a:gd name="connsiteX11836" fmla="*/ 1948515 w 6226010"/>
              <a:gd name="connsiteY11836" fmla="*/ 1029968 h 5756219"/>
              <a:gd name="connsiteX11837" fmla="*/ 2078960 w 6226010"/>
              <a:gd name="connsiteY11837" fmla="*/ 1057143 h 5756219"/>
              <a:gd name="connsiteX11838" fmla="*/ 2136029 w 6226010"/>
              <a:gd name="connsiteY11838" fmla="*/ 997356 h 5756219"/>
              <a:gd name="connsiteX11839" fmla="*/ 2089830 w 6226010"/>
              <a:gd name="connsiteY11839" fmla="*/ 986486 h 5756219"/>
              <a:gd name="connsiteX11840" fmla="*/ 2198534 w 6226010"/>
              <a:gd name="connsiteY11840" fmla="*/ 986486 h 5756219"/>
              <a:gd name="connsiteX11841" fmla="*/ 2198534 w 6226010"/>
              <a:gd name="connsiteY11841" fmla="*/ 978333 h 5756219"/>
              <a:gd name="connsiteX11842" fmla="*/ 2089830 w 6226010"/>
              <a:gd name="connsiteY11842" fmla="*/ 978333 h 5756219"/>
              <a:gd name="connsiteX11843" fmla="*/ 2089830 w 6226010"/>
              <a:gd name="connsiteY11843" fmla="*/ 956592 h 5756219"/>
              <a:gd name="connsiteX11844" fmla="*/ 2198534 w 6226010"/>
              <a:gd name="connsiteY11844" fmla="*/ 956592 h 5756219"/>
              <a:gd name="connsiteX11845" fmla="*/ 2198534 w 6226010"/>
              <a:gd name="connsiteY11845" fmla="*/ 948440 h 5756219"/>
              <a:gd name="connsiteX11846" fmla="*/ 2089830 w 6226010"/>
              <a:gd name="connsiteY11846" fmla="*/ 948440 h 5756219"/>
              <a:gd name="connsiteX11847" fmla="*/ 2089830 w 6226010"/>
              <a:gd name="connsiteY11847" fmla="*/ 926699 h 5756219"/>
              <a:gd name="connsiteX11848" fmla="*/ 2198534 w 6226010"/>
              <a:gd name="connsiteY11848" fmla="*/ 926699 h 5756219"/>
              <a:gd name="connsiteX11849" fmla="*/ 2198534 w 6226010"/>
              <a:gd name="connsiteY11849" fmla="*/ 918546 h 5756219"/>
              <a:gd name="connsiteX11850" fmla="*/ 2089830 w 6226010"/>
              <a:gd name="connsiteY11850" fmla="*/ 918546 h 5756219"/>
              <a:gd name="connsiteX11851" fmla="*/ 2089830 w 6226010"/>
              <a:gd name="connsiteY11851" fmla="*/ 896805 h 5756219"/>
              <a:gd name="connsiteX11852" fmla="*/ 2198534 w 6226010"/>
              <a:gd name="connsiteY11852" fmla="*/ 896805 h 5756219"/>
              <a:gd name="connsiteX11853" fmla="*/ 2198534 w 6226010"/>
              <a:gd name="connsiteY11853" fmla="*/ 888653 h 5756219"/>
              <a:gd name="connsiteX11854" fmla="*/ 2089830 w 6226010"/>
              <a:gd name="connsiteY11854" fmla="*/ 888653 h 5756219"/>
              <a:gd name="connsiteX11855" fmla="*/ 2089830 w 6226010"/>
              <a:gd name="connsiteY11855" fmla="*/ 866912 h 5756219"/>
              <a:gd name="connsiteX11856" fmla="*/ 2198534 w 6226010"/>
              <a:gd name="connsiteY11856" fmla="*/ 866912 h 5756219"/>
              <a:gd name="connsiteX11857" fmla="*/ 2198534 w 6226010"/>
              <a:gd name="connsiteY11857" fmla="*/ 858759 h 5756219"/>
              <a:gd name="connsiteX11858" fmla="*/ 2089830 w 6226010"/>
              <a:gd name="connsiteY11858" fmla="*/ 858759 h 5756219"/>
              <a:gd name="connsiteX11859" fmla="*/ 2089830 w 6226010"/>
              <a:gd name="connsiteY11859" fmla="*/ 837018 h 5756219"/>
              <a:gd name="connsiteX11860" fmla="*/ 2198534 w 6226010"/>
              <a:gd name="connsiteY11860" fmla="*/ 837018 h 5756219"/>
              <a:gd name="connsiteX11861" fmla="*/ 2198534 w 6226010"/>
              <a:gd name="connsiteY11861" fmla="*/ 828866 h 5756219"/>
              <a:gd name="connsiteX11862" fmla="*/ 2089830 w 6226010"/>
              <a:gd name="connsiteY11862" fmla="*/ 828866 h 5756219"/>
              <a:gd name="connsiteX11863" fmla="*/ 2089830 w 6226010"/>
              <a:gd name="connsiteY11863" fmla="*/ 804407 h 5756219"/>
              <a:gd name="connsiteX11864" fmla="*/ 2198534 w 6226010"/>
              <a:gd name="connsiteY11864" fmla="*/ 804407 h 5756219"/>
              <a:gd name="connsiteX11865" fmla="*/ 2198534 w 6226010"/>
              <a:gd name="connsiteY11865" fmla="*/ 796254 h 5756219"/>
              <a:gd name="connsiteX11866" fmla="*/ 2089830 w 6226010"/>
              <a:gd name="connsiteY11866" fmla="*/ 796254 h 5756219"/>
              <a:gd name="connsiteX11867" fmla="*/ 2089830 w 6226010"/>
              <a:gd name="connsiteY11867" fmla="*/ 774515 h 5756219"/>
              <a:gd name="connsiteX11868" fmla="*/ 2198534 w 6226010"/>
              <a:gd name="connsiteY11868" fmla="*/ 774515 h 5756219"/>
              <a:gd name="connsiteX11869" fmla="*/ 2198534 w 6226010"/>
              <a:gd name="connsiteY11869" fmla="*/ 766361 h 5756219"/>
              <a:gd name="connsiteX11870" fmla="*/ 2089830 w 6226010"/>
              <a:gd name="connsiteY11870" fmla="*/ 766361 h 5756219"/>
              <a:gd name="connsiteX11871" fmla="*/ 2089830 w 6226010"/>
              <a:gd name="connsiteY11871" fmla="*/ 744620 h 5756219"/>
              <a:gd name="connsiteX11872" fmla="*/ 2198534 w 6226010"/>
              <a:gd name="connsiteY11872" fmla="*/ 744620 h 5756219"/>
              <a:gd name="connsiteX11873" fmla="*/ 2198534 w 6226010"/>
              <a:gd name="connsiteY11873" fmla="*/ 736467 h 5756219"/>
              <a:gd name="connsiteX11874" fmla="*/ 2089830 w 6226010"/>
              <a:gd name="connsiteY11874" fmla="*/ 736467 h 5756219"/>
              <a:gd name="connsiteX11875" fmla="*/ 2089830 w 6226010"/>
              <a:gd name="connsiteY11875" fmla="*/ 714727 h 5756219"/>
              <a:gd name="connsiteX11876" fmla="*/ 2198534 w 6226010"/>
              <a:gd name="connsiteY11876" fmla="*/ 714727 h 5756219"/>
              <a:gd name="connsiteX11877" fmla="*/ 2198534 w 6226010"/>
              <a:gd name="connsiteY11877" fmla="*/ 706574 h 5756219"/>
              <a:gd name="connsiteX11878" fmla="*/ 2089830 w 6226010"/>
              <a:gd name="connsiteY11878" fmla="*/ 706574 h 5756219"/>
              <a:gd name="connsiteX11879" fmla="*/ 2089830 w 6226010"/>
              <a:gd name="connsiteY11879" fmla="*/ 684833 h 5756219"/>
              <a:gd name="connsiteX11880" fmla="*/ 2198534 w 6226010"/>
              <a:gd name="connsiteY11880" fmla="*/ 684833 h 5756219"/>
              <a:gd name="connsiteX11881" fmla="*/ 2198534 w 6226010"/>
              <a:gd name="connsiteY11881" fmla="*/ 676680 h 5756219"/>
              <a:gd name="connsiteX11882" fmla="*/ 2089830 w 6226010"/>
              <a:gd name="connsiteY11882" fmla="*/ 676680 h 5756219"/>
              <a:gd name="connsiteX11883" fmla="*/ 2089830 w 6226010"/>
              <a:gd name="connsiteY11883" fmla="*/ 654940 h 5756219"/>
              <a:gd name="connsiteX11884" fmla="*/ 2198534 w 6226010"/>
              <a:gd name="connsiteY11884" fmla="*/ 654940 h 5756219"/>
              <a:gd name="connsiteX11885" fmla="*/ 2198534 w 6226010"/>
              <a:gd name="connsiteY11885" fmla="*/ 646787 h 5756219"/>
              <a:gd name="connsiteX11886" fmla="*/ 2089830 w 6226010"/>
              <a:gd name="connsiteY11886" fmla="*/ 646787 h 5756219"/>
              <a:gd name="connsiteX11887" fmla="*/ 2089830 w 6226010"/>
              <a:gd name="connsiteY11887" fmla="*/ 581566 h 5756219"/>
              <a:gd name="connsiteX11888" fmla="*/ 2198534 w 6226010"/>
              <a:gd name="connsiteY11888" fmla="*/ 581566 h 5756219"/>
              <a:gd name="connsiteX11889" fmla="*/ 2198534 w 6226010"/>
              <a:gd name="connsiteY11889" fmla="*/ 570694 h 5756219"/>
              <a:gd name="connsiteX11890" fmla="*/ 2203969 w 6226010"/>
              <a:gd name="connsiteY11890" fmla="*/ 570694 h 5756219"/>
              <a:gd name="connsiteX11891" fmla="*/ 2203969 w 6226010"/>
              <a:gd name="connsiteY11891" fmla="*/ 1010944 h 5756219"/>
              <a:gd name="connsiteX11892" fmla="*/ 2141464 w 6226010"/>
              <a:gd name="connsiteY11892" fmla="*/ 1010944 h 5756219"/>
              <a:gd name="connsiteX11893" fmla="*/ 2141464 w 6226010"/>
              <a:gd name="connsiteY11893" fmla="*/ 1013662 h 5756219"/>
              <a:gd name="connsiteX11894" fmla="*/ 2203969 w 6226010"/>
              <a:gd name="connsiteY11894" fmla="*/ 1013662 h 5756219"/>
              <a:gd name="connsiteX11895" fmla="*/ 2203969 w 6226010"/>
              <a:gd name="connsiteY11895" fmla="*/ 1040838 h 5756219"/>
              <a:gd name="connsiteX11896" fmla="*/ 2141464 w 6226010"/>
              <a:gd name="connsiteY11896" fmla="*/ 1040838 h 5756219"/>
              <a:gd name="connsiteX11897" fmla="*/ 2203969 w 6226010"/>
              <a:gd name="connsiteY11897" fmla="*/ 1043555 h 5756219"/>
              <a:gd name="connsiteX11898" fmla="*/ 2203969 w 6226010"/>
              <a:gd name="connsiteY11898" fmla="*/ 1062579 h 5756219"/>
              <a:gd name="connsiteX11899" fmla="*/ 2209404 w 6226010"/>
              <a:gd name="connsiteY11899" fmla="*/ 1065296 h 5756219"/>
              <a:gd name="connsiteX11900" fmla="*/ 2209404 w 6226010"/>
              <a:gd name="connsiteY11900" fmla="*/ 1059861 h 5756219"/>
              <a:gd name="connsiteX11901" fmla="*/ 2212122 w 6226010"/>
              <a:gd name="connsiteY11901" fmla="*/ 1059861 h 5756219"/>
              <a:gd name="connsiteX11902" fmla="*/ 2212122 w 6226010"/>
              <a:gd name="connsiteY11902" fmla="*/ 1065296 h 5756219"/>
              <a:gd name="connsiteX11903" fmla="*/ 2214839 w 6226010"/>
              <a:gd name="connsiteY11903" fmla="*/ 1065296 h 5756219"/>
              <a:gd name="connsiteX11904" fmla="*/ 2214840 w 6226010"/>
              <a:gd name="connsiteY11904" fmla="*/ 1065300 h 5756219"/>
              <a:gd name="connsiteX11905" fmla="*/ 2214840 w 6226010"/>
              <a:gd name="connsiteY11905" fmla="*/ 1043568 h 5756219"/>
              <a:gd name="connsiteX11906" fmla="*/ 2217557 w 6226010"/>
              <a:gd name="connsiteY11906" fmla="*/ 1016392 h 5756219"/>
              <a:gd name="connsiteX11907" fmla="*/ 2217557 w 6226010"/>
              <a:gd name="connsiteY11907" fmla="*/ 1043568 h 5756219"/>
              <a:gd name="connsiteX11908" fmla="*/ 2215273 w 6226010"/>
              <a:gd name="connsiteY11908" fmla="*/ 1066413 h 5756219"/>
              <a:gd name="connsiteX11909" fmla="*/ 2218618 w 6226010"/>
              <a:gd name="connsiteY11909" fmla="*/ 1075020 h 5756219"/>
              <a:gd name="connsiteX11910" fmla="*/ 2236580 w 6226010"/>
              <a:gd name="connsiteY11910" fmla="*/ 1100625 h 5756219"/>
              <a:gd name="connsiteX11911" fmla="*/ 2242015 w 6226010"/>
              <a:gd name="connsiteY11911" fmla="*/ 1095190 h 5756219"/>
              <a:gd name="connsiteX11912" fmla="*/ 2220274 w 6226010"/>
              <a:gd name="connsiteY11912" fmla="*/ 1160412 h 5756219"/>
              <a:gd name="connsiteX11913" fmla="*/ 2228427 w 6226010"/>
              <a:gd name="connsiteY11913" fmla="*/ 1163130 h 5756219"/>
              <a:gd name="connsiteX11914" fmla="*/ 2296367 w 6226010"/>
              <a:gd name="connsiteY11914" fmla="*/ 1266399 h 5756219"/>
              <a:gd name="connsiteX11915" fmla="*/ 2296367 w 6226010"/>
              <a:gd name="connsiteY11915" fmla="*/ 940287 h 5756219"/>
              <a:gd name="connsiteX11916" fmla="*/ 2301804 w 6226010"/>
              <a:gd name="connsiteY11916" fmla="*/ 938012 h 5756219"/>
              <a:gd name="connsiteX11917" fmla="*/ 2301804 w 6226010"/>
              <a:gd name="connsiteY11917" fmla="*/ 932147 h 5756219"/>
              <a:gd name="connsiteX11918" fmla="*/ 2418660 w 6226010"/>
              <a:gd name="connsiteY11918" fmla="*/ 883232 h 5756219"/>
              <a:gd name="connsiteX11919" fmla="*/ 2418660 w 6226010"/>
              <a:gd name="connsiteY11919" fmla="*/ 880514 h 5756219"/>
              <a:gd name="connsiteX11920" fmla="*/ 2301804 w 6226010"/>
              <a:gd name="connsiteY11920" fmla="*/ 929429 h 5756219"/>
              <a:gd name="connsiteX11921" fmla="*/ 2301804 w 6226010"/>
              <a:gd name="connsiteY11921" fmla="*/ 910407 h 5756219"/>
              <a:gd name="connsiteX11922" fmla="*/ 2418660 w 6226010"/>
              <a:gd name="connsiteY11922" fmla="*/ 858771 h 5756219"/>
              <a:gd name="connsiteX11923" fmla="*/ 2418660 w 6226010"/>
              <a:gd name="connsiteY11923" fmla="*/ 856053 h 5756219"/>
              <a:gd name="connsiteX11924" fmla="*/ 2301804 w 6226010"/>
              <a:gd name="connsiteY11924" fmla="*/ 907689 h 5756219"/>
              <a:gd name="connsiteX11925" fmla="*/ 2301804 w 6226010"/>
              <a:gd name="connsiteY11925" fmla="*/ 885948 h 5756219"/>
              <a:gd name="connsiteX11926" fmla="*/ 2418660 w 6226010"/>
              <a:gd name="connsiteY11926" fmla="*/ 834312 h 5756219"/>
              <a:gd name="connsiteX11927" fmla="*/ 2418660 w 6226010"/>
              <a:gd name="connsiteY11927" fmla="*/ 831595 h 5756219"/>
              <a:gd name="connsiteX11928" fmla="*/ 2301804 w 6226010"/>
              <a:gd name="connsiteY11928" fmla="*/ 883233 h 5756219"/>
              <a:gd name="connsiteX11929" fmla="*/ 2301804 w 6226010"/>
              <a:gd name="connsiteY11929" fmla="*/ 864207 h 5756219"/>
              <a:gd name="connsiteX11930" fmla="*/ 2301804 w 6226010"/>
              <a:gd name="connsiteY11930" fmla="*/ 845184 h 5756219"/>
              <a:gd name="connsiteX11931" fmla="*/ 2418660 w 6226010"/>
              <a:gd name="connsiteY11931" fmla="*/ 790832 h 5756219"/>
              <a:gd name="connsiteX11932" fmla="*/ 2418660 w 6226010"/>
              <a:gd name="connsiteY11932" fmla="*/ 788113 h 5756219"/>
              <a:gd name="connsiteX11933" fmla="*/ 2301804 w 6226010"/>
              <a:gd name="connsiteY11933" fmla="*/ 842465 h 5756219"/>
              <a:gd name="connsiteX11934" fmla="*/ 2301804 w 6226010"/>
              <a:gd name="connsiteY11934" fmla="*/ 820725 h 5756219"/>
              <a:gd name="connsiteX11935" fmla="*/ 2418660 w 6226010"/>
              <a:gd name="connsiteY11935" fmla="*/ 766373 h 5756219"/>
              <a:gd name="connsiteX11936" fmla="*/ 2418660 w 6226010"/>
              <a:gd name="connsiteY11936" fmla="*/ 760937 h 5756219"/>
              <a:gd name="connsiteX11937" fmla="*/ 2301804 w 6226010"/>
              <a:gd name="connsiteY11937" fmla="*/ 815288 h 5756219"/>
              <a:gd name="connsiteX11938" fmla="*/ 2301804 w 6226010"/>
              <a:gd name="connsiteY11938" fmla="*/ 798980 h 5756219"/>
              <a:gd name="connsiteX11939" fmla="*/ 2418660 w 6226010"/>
              <a:gd name="connsiteY11939" fmla="*/ 744633 h 5756219"/>
              <a:gd name="connsiteX11940" fmla="*/ 2418660 w 6226010"/>
              <a:gd name="connsiteY11940" fmla="*/ 739197 h 5756219"/>
              <a:gd name="connsiteX11941" fmla="*/ 2301804 w 6226010"/>
              <a:gd name="connsiteY11941" fmla="*/ 793548 h 5756219"/>
              <a:gd name="connsiteX11942" fmla="*/ 2301804 w 6226010"/>
              <a:gd name="connsiteY11942" fmla="*/ 777246 h 5756219"/>
              <a:gd name="connsiteX11943" fmla="*/ 2418660 w 6226010"/>
              <a:gd name="connsiteY11943" fmla="*/ 722892 h 5756219"/>
              <a:gd name="connsiteX11944" fmla="*/ 2418660 w 6226010"/>
              <a:gd name="connsiteY11944" fmla="*/ 717457 h 5756219"/>
              <a:gd name="connsiteX11945" fmla="*/ 2301804 w 6226010"/>
              <a:gd name="connsiteY11945" fmla="*/ 774527 h 5756219"/>
              <a:gd name="connsiteX11946" fmla="*/ 2301804 w 6226010"/>
              <a:gd name="connsiteY11946" fmla="*/ 760938 h 5756219"/>
              <a:gd name="connsiteX11947" fmla="*/ 2418660 w 6226010"/>
              <a:gd name="connsiteY11947" fmla="*/ 703871 h 5756219"/>
              <a:gd name="connsiteX11948" fmla="*/ 2418660 w 6226010"/>
              <a:gd name="connsiteY11948" fmla="*/ 698434 h 5756219"/>
              <a:gd name="connsiteX11949" fmla="*/ 2301804 w 6226010"/>
              <a:gd name="connsiteY11949" fmla="*/ 755503 h 5756219"/>
              <a:gd name="connsiteX11950" fmla="*/ 2301804 w 6226010"/>
              <a:gd name="connsiteY11950" fmla="*/ 731045 h 5756219"/>
              <a:gd name="connsiteX11951" fmla="*/ 2418660 w 6226010"/>
              <a:gd name="connsiteY11951" fmla="*/ 673977 h 5756219"/>
              <a:gd name="connsiteX11952" fmla="*/ 2418660 w 6226010"/>
              <a:gd name="connsiteY11952" fmla="*/ 663105 h 5756219"/>
              <a:gd name="connsiteX11953" fmla="*/ 2301804 w 6226010"/>
              <a:gd name="connsiteY11953" fmla="*/ 720173 h 5756219"/>
              <a:gd name="connsiteX11954" fmla="*/ 2301804 w 6226010"/>
              <a:gd name="connsiteY11954" fmla="*/ 714738 h 5756219"/>
              <a:gd name="connsiteX11955" fmla="*/ 2418660 w 6226010"/>
              <a:gd name="connsiteY11955" fmla="*/ 657671 h 5756219"/>
              <a:gd name="connsiteX11956" fmla="*/ 2418660 w 6226010"/>
              <a:gd name="connsiteY11956" fmla="*/ 649519 h 5756219"/>
              <a:gd name="connsiteX11957" fmla="*/ 2418660 w 6226010"/>
              <a:gd name="connsiteY11957" fmla="*/ 641352 h 5756219"/>
              <a:gd name="connsiteX11958" fmla="*/ 2413225 w 6226010"/>
              <a:gd name="connsiteY11958" fmla="*/ 641352 h 5756219"/>
              <a:gd name="connsiteX11959" fmla="*/ 2413225 w 6226010"/>
              <a:gd name="connsiteY11959" fmla="*/ 625046 h 5756219"/>
              <a:gd name="connsiteX11960" fmla="*/ 2296367 w 6226010"/>
              <a:gd name="connsiteY11960" fmla="*/ 682117 h 5756219"/>
              <a:gd name="connsiteX11961" fmla="*/ 2296367 w 6226010"/>
              <a:gd name="connsiteY11961" fmla="*/ 676680 h 5756219"/>
              <a:gd name="connsiteX11962" fmla="*/ 2413225 w 6226010"/>
              <a:gd name="connsiteY11962" fmla="*/ 622329 h 5756219"/>
              <a:gd name="connsiteX11963" fmla="*/ 2415942 w 6226010"/>
              <a:gd name="connsiteY11963" fmla="*/ 622329 h 5756219"/>
              <a:gd name="connsiteX11964" fmla="*/ 2415942 w 6226010"/>
              <a:gd name="connsiteY11964" fmla="*/ 211972 h 5756219"/>
              <a:gd name="connsiteX11965" fmla="*/ 2867063 w 6226010"/>
              <a:gd name="connsiteY11965" fmla="*/ 0 h 5756219"/>
              <a:gd name="connsiteX11966" fmla="*/ 2864345 w 6226010"/>
              <a:gd name="connsiteY11966" fmla="*/ 2717 h 5756219"/>
              <a:gd name="connsiteX11967" fmla="*/ 2839887 w 6226010"/>
              <a:gd name="connsiteY11967" fmla="*/ 228278 h 5756219"/>
              <a:gd name="connsiteX11968" fmla="*/ 2869779 w 6226010"/>
              <a:gd name="connsiteY11968" fmla="*/ 233713 h 5756219"/>
              <a:gd name="connsiteX11969" fmla="*/ 2869779 w 6226010"/>
              <a:gd name="connsiteY11969" fmla="*/ 271759 h 5756219"/>
              <a:gd name="connsiteX11970" fmla="*/ 2834451 w 6226010"/>
              <a:gd name="connsiteY11970" fmla="*/ 266324 h 5756219"/>
              <a:gd name="connsiteX11971" fmla="*/ 2831733 w 6226010"/>
              <a:gd name="connsiteY11971" fmla="*/ 290782 h 5756219"/>
              <a:gd name="connsiteX11972" fmla="*/ 2869779 w 6226010"/>
              <a:gd name="connsiteY11972" fmla="*/ 298935 h 5756219"/>
              <a:gd name="connsiteX11973" fmla="*/ 2869779 w 6226010"/>
              <a:gd name="connsiteY11973" fmla="*/ 334264 h 5756219"/>
              <a:gd name="connsiteX11974" fmla="*/ 2829017 w 6226010"/>
              <a:gd name="connsiteY11974" fmla="*/ 326111 h 5756219"/>
              <a:gd name="connsiteX11975" fmla="*/ 2826299 w 6226010"/>
              <a:gd name="connsiteY11975" fmla="*/ 350569 h 5756219"/>
              <a:gd name="connsiteX11976" fmla="*/ 2869779 w 6226010"/>
              <a:gd name="connsiteY11976" fmla="*/ 358722 h 5756219"/>
              <a:gd name="connsiteX11977" fmla="*/ 2869779 w 6226010"/>
              <a:gd name="connsiteY11977" fmla="*/ 396768 h 5756219"/>
              <a:gd name="connsiteX11978" fmla="*/ 2823581 w 6226010"/>
              <a:gd name="connsiteY11978" fmla="*/ 388616 h 5756219"/>
              <a:gd name="connsiteX11979" fmla="*/ 2820863 w 6226010"/>
              <a:gd name="connsiteY11979" fmla="*/ 413074 h 5756219"/>
              <a:gd name="connsiteX11980" fmla="*/ 2869779 w 6226010"/>
              <a:gd name="connsiteY11980" fmla="*/ 423944 h 5756219"/>
              <a:gd name="connsiteX11981" fmla="*/ 2869779 w 6226010"/>
              <a:gd name="connsiteY11981" fmla="*/ 459273 h 5756219"/>
              <a:gd name="connsiteX11982" fmla="*/ 2818145 w 6226010"/>
              <a:gd name="connsiteY11982" fmla="*/ 448403 h 5756219"/>
              <a:gd name="connsiteX11983" fmla="*/ 2815429 w 6226010"/>
              <a:gd name="connsiteY11983" fmla="*/ 472862 h 5756219"/>
              <a:gd name="connsiteX11984" fmla="*/ 2869779 w 6226010"/>
              <a:gd name="connsiteY11984" fmla="*/ 483731 h 5756219"/>
              <a:gd name="connsiteX11985" fmla="*/ 2869779 w 6226010"/>
              <a:gd name="connsiteY11985" fmla="*/ 521779 h 5756219"/>
              <a:gd name="connsiteX11986" fmla="*/ 2809993 w 6226010"/>
              <a:gd name="connsiteY11986" fmla="*/ 510907 h 5756219"/>
              <a:gd name="connsiteX11987" fmla="*/ 2807275 w 6226010"/>
              <a:gd name="connsiteY11987" fmla="*/ 535366 h 5756219"/>
              <a:gd name="connsiteX11988" fmla="*/ 2869779 w 6226010"/>
              <a:gd name="connsiteY11988" fmla="*/ 548953 h 5756219"/>
              <a:gd name="connsiteX11989" fmla="*/ 2869779 w 6226010"/>
              <a:gd name="connsiteY11989" fmla="*/ 587000 h 5756219"/>
              <a:gd name="connsiteX11990" fmla="*/ 2804558 w 6226010"/>
              <a:gd name="connsiteY11990" fmla="*/ 573413 h 5756219"/>
              <a:gd name="connsiteX11991" fmla="*/ 2801841 w 6226010"/>
              <a:gd name="connsiteY11991" fmla="*/ 597871 h 5756219"/>
              <a:gd name="connsiteX11992" fmla="*/ 2869779 w 6226010"/>
              <a:gd name="connsiteY11992" fmla="*/ 611459 h 5756219"/>
              <a:gd name="connsiteX11993" fmla="*/ 2869779 w 6226010"/>
              <a:gd name="connsiteY11993" fmla="*/ 649505 h 5756219"/>
              <a:gd name="connsiteX11994" fmla="*/ 2796405 w 6226010"/>
              <a:gd name="connsiteY11994" fmla="*/ 635916 h 5756219"/>
              <a:gd name="connsiteX11995" fmla="*/ 2793688 w 6226010"/>
              <a:gd name="connsiteY11995" fmla="*/ 660376 h 5756219"/>
              <a:gd name="connsiteX11996" fmla="*/ 2869779 w 6226010"/>
              <a:gd name="connsiteY11996" fmla="*/ 673964 h 5756219"/>
              <a:gd name="connsiteX11997" fmla="*/ 2869779 w 6226010"/>
              <a:gd name="connsiteY11997" fmla="*/ 709292 h 5756219"/>
              <a:gd name="connsiteX11998" fmla="*/ 2790970 w 6226010"/>
              <a:gd name="connsiteY11998" fmla="*/ 692986 h 5756219"/>
              <a:gd name="connsiteX11999" fmla="*/ 2788253 w 6226010"/>
              <a:gd name="connsiteY11999" fmla="*/ 717444 h 5756219"/>
              <a:gd name="connsiteX12000" fmla="*/ 2869779 w 6226010"/>
              <a:gd name="connsiteY12000" fmla="*/ 733750 h 5756219"/>
              <a:gd name="connsiteX12001" fmla="*/ 2869779 w 6226010"/>
              <a:gd name="connsiteY12001" fmla="*/ 771796 h 5756219"/>
              <a:gd name="connsiteX12002" fmla="*/ 2785535 w 6226010"/>
              <a:gd name="connsiteY12002" fmla="*/ 755491 h 5756219"/>
              <a:gd name="connsiteX12003" fmla="*/ 2782817 w 6226010"/>
              <a:gd name="connsiteY12003" fmla="*/ 779949 h 5756219"/>
              <a:gd name="connsiteX12004" fmla="*/ 2869779 w 6226010"/>
              <a:gd name="connsiteY12004" fmla="*/ 796254 h 5756219"/>
              <a:gd name="connsiteX12005" fmla="*/ 2869779 w 6226010"/>
              <a:gd name="connsiteY12005" fmla="*/ 834301 h 5756219"/>
              <a:gd name="connsiteX12006" fmla="*/ 2780100 w 6226010"/>
              <a:gd name="connsiteY12006" fmla="*/ 815277 h 5756219"/>
              <a:gd name="connsiteX12007" fmla="*/ 2777382 w 6226010"/>
              <a:gd name="connsiteY12007" fmla="*/ 839736 h 5756219"/>
              <a:gd name="connsiteX12008" fmla="*/ 2869779 w 6226010"/>
              <a:gd name="connsiteY12008" fmla="*/ 858759 h 5756219"/>
              <a:gd name="connsiteX12009" fmla="*/ 2869779 w 6226010"/>
              <a:gd name="connsiteY12009" fmla="*/ 896805 h 5756219"/>
              <a:gd name="connsiteX12010" fmla="*/ 2771947 w 6226010"/>
              <a:gd name="connsiteY12010" fmla="*/ 877782 h 5756219"/>
              <a:gd name="connsiteX12011" fmla="*/ 2769230 w 6226010"/>
              <a:gd name="connsiteY12011" fmla="*/ 902241 h 5756219"/>
              <a:gd name="connsiteX12012" fmla="*/ 2869779 w 6226010"/>
              <a:gd name="connsiteY12012" fmla="*/ 921264 h 5756219"/>
              <a:gd name="connsiteX12013" fmla="*/ 2869779 w 6226010"/>
              <a:gd name="connsiteY12013" fmla="*/ 948440 h 5756219"/>
              <a:gd name="connsiteX12014" fmla="*/ 2766512 w 6226010"/>
              <a:gd name="connsiteY12014" fmla="*/ 929417 h 5756219"/>
              <a:gd name="connsiteX12015" fmla="*/ 2763794 w 6226010"/>
              <a:gd name="connsiteY12015" fmla="*/ 953875 h 5756219"/>
              <a:gd name="connsiteX12016" fmla="*/ 2880651 w 6226010"/>
              <a:gd name="connsiteY12016" fmla="*/ 975616 h 5756219"/>
              <a:gd name="connsiteX12017" fmla="*/ 2880651 w 6226010"/>
              <a:gd name="connsiteY12017" fmla="*/ 1013662 h 5756219"/>
              <a:gd name="connsiteX12018" fmla="*/ 2758359 w 6226010"/>
              <a:gd name="connsiteY12018" fmla="*/ 989204 h 5756219"/>
              <a:gd name="connsiteX12019" fmla="*/ 2755642 w 6226010"/>
              <a:gd name="connsiteY12019" fmla="*/ 1013662 h 5756219"/>
              <a:gd name="connsiteX12020" fmla="*/ 2880651 w 6226010"/>
              <a:gd name="connsiteY12020" fmla="*/ 1038120 h 5756219"/>
              <a:gd name="connsiteX12021" fmla="*/ 2880651 w 6226010"/>
              <a:gd name="connsiteY12021" fmla="*/ 1073449 h 5756219"/>
              <a:gd name="connsiteX12022" fmla="*/ 2752924 w 6226010"/>
              <a:gd name="connsiteY12022" fmla="*/ 1048991 h 5756219"/>
              <a:gd name="connsiteX12023" fmla="*/ 2750206 w 6226010"/>
              <a:gd name="connsiteY12023" fmla="*/ 1073449 h 5756219"/>
              <a:gd name="connsiteX12024" fmla="*/ 2880651 w 6226010"/>
              <a:gd name="connsiteY12024" fmla="*/ 1100625 h 5756219"/>
              <a:gd name="connsiteX12025" fmla="*/ 2880651 w 6226010"/>
              <a:gd name="connsiteY12025" fmla="*/ 1138671 h 5756219"/>
              <a:gd name="connsiteX12026" fmla="*/ 2747489 w 6226010"/>
              <a:gd name="connsiteY12026" fmla="*/ 1111495 h 5756219"/>
              <a:gd name="connsiteX12027" fmla="*/ 2744771 w 6226010"/>
              <a:gd name="connsiteY12027" fmla="*/ 1135954 h 5756219"/>
              <a:gd name="connsiteX12028" fmla="*/ 2880651 w 6226010"/>
              <a:gd name="connsiteY12028" fmla="*/ 1163130 h 5756219"/>
              <a:gd name="connsiteX12029" fmla="*/ 2880651 w 6226010"/>
              <a:gd name="connsiteY12029" fmla="*/ 1183255 h 5756219"/>
              <a:gd name="connsiteX12030" fmla="*/ 2473012 w 6226010"/>
              <a:gd name="connsiteY12030" fmla="*/ 1258246 h 5756219"/>
              <a:gd name="connsiteX12031" fmla="*/ 2478447 w 6226010"/>
              <a:gd name="connsiteY12031" fmla="*/ 548953 h 5756219"/>
              <a:gd name="connsiteX12032" fmla="*/ 2478447 w 6226010"/>
              <a:gd name="connsiteY12032" fmla="*/ 543518 h 5756219"/>
              <a:gd name="connsiteX12033" fmla="*/ 2538234 w 6226010"/>
              <a:gd name="connsiteY12033" fmla="*/ 516342 h 5756219"/>
              <a:gd name="connsiteX12034" fmla="*/ 2538234 w 6226010"/>
              <a:gd name="connsiteY12034" fmla="*/ 451120 h 5756219"/>
              <a:gd name="connsiteX12035" fmla="*/ 2538234 w 6226010"/>
              <a:gd name="connsiteY12035" fmla="*/ 429379 h 5756219"/>
              <a:gd name="connsiteX12036" fmla="*/ 2437683 w 6226010"/>
              <a:gd name="connsiteY12036" fmla="*/ 388616 h 5756219"/>
              <a:gd name="connsiteX12037" fmla="*/ 2437683 w 6226010"/>
              <a:gd name="connsiteY12037" fmla="*/ 385898 h 5756219"/>
              <a:gd name="connsiteX12038" fmla="*/ 2538234 w 6226010"/>
              <a:gd name="connsiteY12038" fmla="*/ 426662 h 5756219"/>
              <a:gd name="connsiteX12039" fmla="*/ 2538234 w 6226010"/>
              <a:gd name="connsiteY12039" fmla="*/ 404921 h 5756219"/>
              <a:gd name="connsiteX12040" fmla="*/ 2437683 w 6226010"/>
              <a:gd name="connsiteY12040" fmla="*/ 364157 h 5756219"/>
              <a:gd name="connsiteX12041" fmla="*/ 2437683 w 6226010"/>
              <a:gd name="connsiteY12041" fmla="*/ 361440 h 5756219"/>
              <a:gd name="connsiteX12042" fmla="*/ 2538234 w 6226010"/>
              <a:gd name="connsiteY12042" fmla="*/ 402203 h 5756219"/>
              <a:gd name="connsiteX12043" fmla="*/ 2538234 w 6226010"/>
              <a:gd name="connsiteY12043" fmla="*/ 383180 h 5756219"/>
              <a:gd name="connsiteX12044" fmla="*/ 2437683 w 6226010"/>
              <a:gd name="connsiteY12044" fmla="*/ 339699 h 5756219"/>
              <a:gd name="connsiteX12045" fmla="*/ 2437683 w 6226010"/>
              <a:gd name="connsiteY12045" fmla="*/ 336981 h 5756219"/>
              <a:gd name="connsiteX12046" fmla="*/ 2538234 w 6226010"/>
              <a:gd name="connsiteY12046" fmla="*/ 380463 h 5756219"/>
              <a:gd name="connsiteX12047" fmla="*/ 2538234 w 6226010"/>
              <a:gd name="connsiteY12047" fmla="*/ 358722 h 5756219"/>
              <a:gd name="connsiteX12048" fmla="*/ 2437683 w 6226010"/>
              <a:gd name="connsiteY12048" fmla="*/ 315241 h 5756219"/>
              <a:gd name="connsiteX12049" fmla="*/ 2437683 w 6226010"/>
              <a:gd name="connsiteY12049" fmla="*/ 312523 h 5756219"/>
              <a:gd name="connsiteX12050" fmla="*/ 2538234 w 6226010"/>
              <a:gd name="connsiteY12050" fmla="*/ 356004 h 5756219"/>
              <a:gd name="connsiteX12051" fmla="*/ 2538234 w 6226010"/>
              <a:gd name="connsiteY12051" fmla="*/ 336981 h 5756219"/>
              <a:gd name="connsiteX12052" fmla="*/ 2437683 w 6226010"/>
              <a:gd name="connsiteY12052" fmla="*/ 290782 h 5756219"/>
              <a:gd name="connsiteX12053" fmla="*/ 2437683 w 6226010"/>
              <a:gd name="connsiteY12053" fmla="*/ 288065 h 5756219"/>
              <a:gd name="connsiteX12054" fmla="*/ 2538234 w 6226010"/>
              <a:gd name="connsiteY12054" fmla="*/ 334264 h 5756219"/>
              <a:gd name="connsiteX12055" fmla="*/ 2538234 w 6226010"/>
              <a:gd name="connsiteY12055" fmla="*/ 315241 h 5756219"/>
              <a:gd name="connsiteX12056" fmla="*/ 2437683 w 6226010"/>
              <a:gd name="connsiteY12056" fmla="*/ 269041 h 5756219"/>
              <a:gd name="connsiteX12057" fmla="*/ 2437683 w 6226010"/>
              <a:gd name="connsiteY12057" fmla="*/ 266324 h 5756219"/>
              <a:gd name="connsiteX12058" fmla="*/ 2538234 w 6226010"/>
              <a:gd name="connsiteY12058" fmla="*/ 312523 h 5756219"/>
              <a:gd name="connsiteX12059" fmla="*/ 2538234 w 6226010"/>
              <a:gd name="connsiteY12059" fmla="*/ 290782 h 5756219"/>
              <a:gd name="connsiteX12060" fmla="*/ 2437683 w 6226010"/>
              <a:gd name="connsiteY12060" fmla="*/ 244583 h 5756219"/>
              <a:gd name="connsiteX12061" fmla="*/ 2437683 w 6226010"/>
              <a:gd name="connsiteY12061" fmla="*/ 239148 h 5756219"/>
              <a:gd name="connsiteX12062" fmla="*/ 2538234 w 6226010"/>
              <a:gd name="connsiteY12062" fmla="*/ 285347 h 5756219"/>
              <a:gd name="connsiteX12063" fmla="*/ 2538234 w 6226010"/>
              <a:gd name="connsiteY12063" fmla="*/ 269041 h 5756219"/>
              <a:gd name="connsiteX12064" fmla="*/ 2437683 w 6226010"/>
              <a:gd name="connsiteY12064" fmla="*/ 222842 h 5756219"/>
              <a:gd name="connsiteX12065" fmla="*/ 2437683 w 6226010"/>
              <a:gd name="connsiteY12065" fmla="*/ 220125 h 5756219"/>
              <a:gd name="connsiteX12066" fmla="*/ 2538234 w 6226010"/>
              <a:gd name="connsiteY12066" fmla="*/ 266324 h 5756219"/>
              <a:gd name="connsiteX12067" fmla="*/ 2538234 w 6226010"/>
              <a:gd name="connsiteY12067" fmla="*/ 59787 h 5756219"/>
              <a:gd name="connsiteX12068" fmla="*/ 2571432 w 6226010"/>
              <a:gd name="connsiteY12068" fmla="*/ 53751 h 5756219"/>
              <a:gd name="connsiteX12069" fmla="*/ 2714877 w 6226010"/>
              <a:gd name="connsiteY12069" fmla="*/ 27186 h 5756219"/>
              <a:gd name="connsiteX12070" fmla="*/ 2714877 w 6226010"/>
              <a:gd name="connsiteY12070" fmla="*/ 27670 h 5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Lst>
            <a:rect l="l" t="t" r="r" b="b"/>
            <a:pathLst>
              <a:path w="6226010" h="5756219">
                <a:moveTo>
                  <a:pt x="3489392" y="5744990"/>
                </a:moveTo>
                <a:cubicBezTo>
                  <a:pt x="3497545" y="5744990"/>
                  <a:pt x="3492110" y="5758578"/>
                  <a:pt x="3483957" y="5755860"/>
                </a:cubicBezTo>
                <a:cubicBezTo>
                  <a:pt x="3481239" y="5753143"/>
                  <a:pt x="3481239" y="5747707"/>
                  <a:pt x="3478522" y="5747707"/>
                </a:cubicBezTo>
                <a:cubicBezTo>
                  <a:pt x="3478522" y="5742272"/>
                  <a:pt x="3486675" y="5747707"/>
                  <a:pt x="3486675" y="5750425"/>
                </a:cubicBezTo>
                <a:cubicBezTo>
                  <a:pt x="3489392" y="5747707"/>
                  <a:pt x="3489392" y="5744990"/>
                  <a:pt x="3489392" y="5744990"/>
                </a:cubicBezTo>
                <a:close/>
                <a:moveTo>
                  <a:pt x="3755716" y="5573781"/>
                </a:moveTo>
                <a:lnTo>
                  <a:pt x="3704081" y="5628133"/>
                </a:lnTo>
                <a:lnTo>
                  <a:pt x="3687776" y="5622697"/>
                </a:lnTo>
                <a:cubicBezTo>
                  <a:pt x="3685058" y="5609109"/>
                  <a:pt x="3682340" y="5598239"/>
                  <a:pt x="3679623" y="5587369"/>
                </a:cubicBezTo>
                <a:cubicBezTo>
                  <a:pt x="3706799" y="5581934"/>
                  <a:pt x="3731258" y="5579216"/>
                  <a:pt x="3755716" y="5573781"/>
                </a:cubicBezTo>
                <a:close/>
                <a:moveTo>
                  <a:pt x="3530156" y="5560192"/>
                </a:moveTo>
                <a:cubicBezTo>
                  <a:pt x="3535591" y="5576498"/>
                  <a:pt x="3530156" y="5603674"/>
                  <a:pt x="3524721" y="5617262"/>
                </a:cubicBezTo>
                <a:cubicBezTo>
                  <a:pt x="3508414" y="5611827"/>
                  <a:pt x="3511132" y="5587368"/>
                  <a:pt x="3502979" y="5571063"/>
                </a:cubicBezTo>
                <a:cubicBezTo>
                  <a:pt x="3505696" y="5560192"/>
                  <a:pt x="3511132" y="5576498"/>
                  <a:pt x="3513850" y="5576498"/>
                </a:cubicBezTo>
                <a:cubicBezTo>
                  <a:pt x="3522003" y="5573780"/>
                  <a:pt x="3511132" y="5568345"/>
                  <a:pt x="3513850" y="5562910"/>
                </a:cubicBezTo>
                <a:cubicBezTo>
                  <a:pt x="3522003" y="5565628"/>
                  <a:pt x="3522003" y="5557475"/>
                  <a:pt x="3530156" y="5560192"/>
                </a:cubicBezTo>
                <a:close/>
                <a:moveTo>
                  <a:pt x="3682977" y="5487030"/>
                </a:moveTo>
                <a:cubicBezTo>
                  <a:pt x="3690833" y="5484779"/>
                  <a:pt x="3700685" y="5487497"/>
                  <a:pt x="3712235" y="5497688"/>
                </a:cubicBezTo>
                <a:cubicBezTo>
                  <a:pt x="3728540" y="5489536"/>
                  <a:pt x="3750281" y="5489536"/>
                  <a:pt x="3772022" y="5494971"/>
                </a:cubicBezTo>
                <a:lnTo>
                  <a:pt x="3769304" y="5494971"/>
                </a:lnTo>
                <a:lnTo>
                  <a:pt x="3769304" y="5508559"/>
                </a:lnTo>
                <a:cubicBezTo>
                  <a:pt x="3769304" y="5541170"/>
                  <a:pt x="3772022" y="5511276"/>
                  <a:pt x="3761151" y="5524864"/>
                </a:cubicBezTo>
                <a:lnTo>
                  <a:pt x="3769304" y="5538452"/>
                </a:lnTo>
                <a:lnTo>
                  <a:pt x="3747563" y="5554758"/>
                </a:lnTo>
                <a:lnTo>
                  <a:pt x="3750281" y="5562911"/>
                </a:lnTo>
                <a:cubicBezTo>
                  <a:pt x="3725823" y="5568346"/>
                  <a:pt x="3701363" y="5571064"/>
                  <a:pt x="3674187" y="5573781"/>
                </a:cubicBezTo>
                <a:cubicBezTo>
                  <a:pt x="3653805" y="5545246"/>
                  <a:pt x="3659410" y="5493782"/>
                  <a:pt x="3682977" y="5487030"/>
                </a:cubicBezTo>
                <a:close/>
                <a:moveTo>
                  <a:pt x="3638774" y="5466563"/>
                </a:moveTo>
                <a:cubicBezTo>
                  <a:pt x="3646672" y="5466436"/>
                  <a:pt x="3659922" y="5476627"/>
                  <a:pt x="3657883" y="5486818"/>
                </a:cubicBezTo>
                <a:cubicBezTo>
                  <a:pt x="3652448" y="5489535"/>
                  <a:pt x="3649730" y="5478665"/>
                  <a:pt x="3647013" y="5486818"/>
                </a:cubicBezTo>
                <a:cubicBezTo>
                  <a:pt x="3638859" y="5484100"/>
                  <a:pt x="3641577" y="5470512"/>
                  <a:pt x="3633424" y="5470512"/>
                </a:cubicBezTo>
                <a:cubicBezTo>
                  <a:pt x="3634103" y="5467794"/>
                  <a:pt x="3636141" y="5466605"/>
                  <a:pt x="3638774" y="5466563"/>
                </a:cubicBezTo>
                <a:close/>
                <a:moveTo>
                  <a:pt x="3568201" y="5437900"/>
                </a:moveTo>
                <a:cubicBezTo>
                  <a:pt x="3633425" y="5448770"/>
                  <a:pt x="3638860" y="5524863"/>
                  <a:pt x="3657883" y="5584650"/>
                </a:cubicBezTo>
                <a:cubicBezTo>
                  <a:pt x="3617119" y="5590085"/>
                  <a:pt x="3576354" y="5598238"/>
                  <a:pt x="3538308" y="5609108"/>
                </a:cubicBezTo>
                <a:cubicBezTo>
                  <a:pt x="3543743" y="5546603"/>
                  <a:pt x="3554613" y="5492252"/>
                  <a:pt x="3568201" y="5437900"/>
                </a:cubicBezTo>
                <a:close/>
                <a:moveTo>
                  <a:pt x="3420772" y="5399514"/>
                </a:moveTo>
                <a:cubicBezTo>
                  <a:pt x="3424848" y="5401213"/>
                  <a:pt x="3428245" y="5405289"/>
                  <a:pt x="3426886" y="5410724"/>
                </a:cubicBezTo>
                <a:cubicBezTo>
                  <a:pt x="3464933" y="5402571"/>
                  <a:pt x="3492109" y="5424312"/>
                  <a:pt x="3524720" y="5429747"/>
                </a:cubicBezTo>
                <a:cubicBezTo>
                  <a:pt x="3527437" y="5437900"/>
                  <a:pt x="3530155" y="5448770"/>
                  <a:pt x="3538308" y="5451488"/>
                </a:cubicBezTo>
                <a:cubicBezTo>
                  <a:pt x="3546460" y="5451488"/>
                  <a:pt x="3543743" y="5440617"/>
                  <a:pt x="3549178" y="5435182"/>
                </a:cubicBezTo>
                <a:cubicBezTo>
                  <a:pt x="3562766" y="5465076"/>
                  <a:pt x="3538308" y="5511275"/>
                  <a:pt x="3535590" y="5552039"/>
                </a:cubicBezTo>
                <a:cubicBezTo>
                  <a:pt x="3532872" y="5557474"/>
                  <a:pt x="3519285" y="5552039"/>
                  <a:pt x="3519285" y="5560191"/>
                </a:cubicBezTo>
                <a:cubicBezTo>
                  <a:pt x="3511132" y="5554756"/>
                  <a:pt x="3527437" y="5549321"/>
                  <a:pt x="3524720" y="5541168"/>
                </a:cubicBezTo>
                <a:cubicBezTo>
                  <a:pt x="3519285" y="5541168"/>
                  <a:pt x="3505697" y="5541168"/>
                  <a:pt x="3505697" y="5554756"/>
                </a:cubicBezTo>
                <a:cubicBezTo>
                  <a:pt x="3500261" y="5541168"/>
                  <a:pt x="3492109" y="5524863"/>
                  <a:pt x="3492109" y="5503122"/>
                </a:cubicBezTo>
                <a:cubicBezTo>
                  <a:pt x="3475803" y="5497687"/>
                  <a:pt x="3456780" y="5470511"/>
                  <a:pt x="3462215" y="5443335"/>
                </a:cubicBezTo>
                <a:cubicBezTo>
                  <a:pt x="3454062" y="5440617"/>
                  <a:pt x="3456780" y="5451488"/>
                  <a:pt x="3448627" y="5448770"/>
                </a:cubicBezTo>
                <a:cubicBezTo>
                  <a:pt x="3437757" y="5429747"/>
                  <a:pt x="3421451" y="5418877"/>
                  <a:pt x="3410581" y="5402571"/>
                </a:cubicBezTo>
                <a:cubicBezTo>
                  <a:pt x="3411939" y="5398495"/>
                  <a:pt x="3416695" y="5397816"/>
                  <a:pt x="3420772" y="5399514"/>
                </a:cubicBezTo>
                <a:close/>
                <a:moveTo>
                  <a:pt x="3576355" y="5383550"/>
                </a:moveTo>
                <a:cubicBezTo>
                  <a:pt x="3584508" y="5394420"/>
                  <a:pt x="3595379" y="5402573"/>
                  <a:pt x="3598096" y="5418878"/>
                </a:cubicBezTo>
                <a:cubicBezTo>
                  <a:pt x="3587226" y="5427031"/>
                  <a:pt x="3581791" y="5418878"/>
                  <a:pt x="3568202" y="5418878"/>
                </a:cubicBezTo>
                <a:cubicBezTo>
                  <a:pt x="3568202" y="5408008"/>
                  <a:pt x="3570919" y="5397138"/>
                  <a:pt x="3576355" y="5383550"/>
                </a:cubicBezTo>
                <a:close/>
                <a:moveTo>
                  <a:pt x="3364382" y="5378114"/>
                </a:moveTo>
                <a:cubicBezTo>
                  <a:pt x="3383406" y="5383549"/>
                  <a:pt x="3402429" y="5391702"/>
                  <a:pt x="3407864" y="5410725"/>
                </a:cubicBezTo>
                <a:cubicBezTo>
                  <a:pt x="3391559" y="5402572"/>
                  <a:pt x="3364382" y="5405290"/>
                  <a:pt x="3364382" y="5378114"/>
                </a:cubicBezTo>
                <a:close/>
                <a:moveTo>
                  <a:pt x="3329054" y="5369962"/>
                </a:moveTo>
                <a:cubicBezTo>
                  <a:pt x="3337207" y="5369962"/>
                  <a:pt x="3339925" y="5378115"/>
                  <a:pt x="3342642" y="5383550"/>
                </a:cubicBezTo>
                <a:cubicBezTo>
                  <a:pt x="3331772" y="5383550"/>
                  <a:pt x="3326337" y="5378115"/>
                  <a:pt x="3329054" y="5369962"/>
                </a:cubicBezTo>
                <a:close/>
                <a:moveTo>
                  <a:pt x="3546462" y="5353656"/>
                </a:moveTo>
                <a:cubicBezTo>
                  <a:pt x="3554614" y="5359091"/>
                  <a:pt x="3562767" y="5367244"/>
                  <a:pt x="3568202" y="5375396"/>
                </a:cubicBezTo>
                <a:cubicBezTo>
                  <a:pt x="3562767" y="5386267"/>
                  <a:pt x="3562767" y="5402572"/>
                  <a:pt x="3560050" y="5416160"/>
                </a:cubicBezTo>
                <a:cubicBezTo>
                  <a:pt x="3522003" y="5416160"/>
                  <a:pt x="3494826" y="5394420"/>
                  <a:pt x="3464933" y="5391702"/>
                </a:cubicBezTo>
                <a:cubicBezTo>
                  <a:pt x="3478521" y="5359091"/>
                  <a:pt x="3516568" y="5356373"/>
                  <a:pt x="3546462" y="5353656"/>
                </a:cubicBezTo>
                <a:close/>
                <a:moveTo>
                  <a:pt x="3261113" y="5353655"/>
                </a:moveTo>
                <a:cubicBezTo>
                  <a:pt x="3263830" y="5356372"/>
                  <a:pt x="3269266" y="5361807"/>
                  <a:pt x="3271983" y="5367243"/>
                </a:cubicBezTo>
                <a:cubicBezTo>
                  <a:pt x="3291006" y="5364525"/>
                  <a:pt x="3293724" y="5378113"/>
                  <a:pt x="3310030" y="5378113"/>
                </a:cubicBezTo>
                <a:cubicBezTo>
                  <a:pt x="3312747" y="5386266"/>
                  <a:pt x="3304594" y="5386266"/>
                  <a:pt x="3307312" y="5397136"/>
                </a:cubicBezTo>
                <a:cubicBezTo>
                  <a:pt x="3307312" y="5402571"/>
                  <a:pt x="3320900" y="5397136"/>
                  <a:pt x="3315465" y="5408007"/>
                </a:cubicBezTo>
                <a:cubicBezTo>
                  <a:pt x="3326335" y="5408007"/>
                  <a:pt x="3318182" y="5391701"/>
                  <a:pt x="3323618" y="5386266"/>
                </a:cubicBezTo>
                <a:cubicBezTo>
                  <a:pt x="3337206" y="5391701"/>
                  <a:pt x="3353511" y="5397136"/>
                  <a:pt x="3358946" y="5410724"/>
                </a:cubicBezTo>
                <a:cubicBezTo>
                  <a:pt x="3367099" y="5413442"/>
                  <a:pt x="3367099" y="5399854"/>
                  <a:pt x="3372534" y="5408007"/>
                </a:cubicBezTo>
                <a:cubicBezTo>
                  <a:pt x="3413298" y="5424313"/>
                  <a:pt x="3462215" y="5456924"/>
                  <a:pt x="3456780" y="5500406"/>
                </a:cubicBezTo>
                <a:cubicBezTo>
                  <a:pt x="3448627" y="5500406"/>
                  <a:pt x="3454062" y="5484100"/>
                  <a:pt x="3448627" y="5481382"/>
                </a:cubicBezTo>
                <a:cubicBezTo>
                  <a:pt x="3437756" y="5478665"/>
                  <a:pt x="3440474" y="5489535"/>
                  <a:pt x="3432321" y="5486818"/>
                </a:cubicBezTo>
                <a:cubicBezTo>
                  <a:pt x="3435039" y="5492253"/>
                  <a:pt x="3429604" y="5505841"/>
                  <a:pt x="3435039" y="5505841"/>
                </a:cubicBezTo>
                <a:cubicBezTo>
                  <a:pt x="3432321" y="5519429"/>
                  <a:pt x="3426886" y="5500406"/>
                  <a:pt x="3413298" y="5505841"/>
                </a:cubicBezTo>
                <a:cubicBezTo>
                  <a:pt x="3418733" y="5519429"/>
                  <a:pt x="3424168" y="5516711"/>
                  <a:pt x="3410581" y="5527581"/>
                </a:cubicBezTo>
                <a:cubicBezTo>
                  <a:pt x="3413298" y="5535734"/>
                  <a:pt x="3424168" y="5527581"/>
                  <a:pt x="3429604" y="5527581"/>
                </a:cubicBezTo>
                <a:cubicBezTo>
                  <a:pt x="3424168" y="5530299"/>
                  <a:pt x="3424168" y="5543887"/>
                  <a:pt x="3429604" y="5549322"/>
                </a:cubicBezTo>
                <a:cubicBezTo>
                  <a:pt x="3443192" y="5549322"/>
                  <a:pt x="3443192" y="5535734"/>
                  <a:pt x="3448627" y="5524864"/>
                </a:cubicBezTo>
                <a:cubicBezTo>
                  <a:pt x="3459497" y="5524864"/>
                  <a:pt x="3454062" y="5541169"/>
                  <a:pt x="3470368" y="5538452"/>
                </a:cubicBezTo>
                <a:cubicBezTo>
                  <a:pt x="3475803" y="5538452"/>
                  <a:pt x="3470368" y="5524864"/>
                  <a:pt x="3475803" y="5522146"/>
                </a:cubicBezTo>
                <a:cubicBezTo>
                  <a:pt x="3473085" y="5511276"/>
                  <a:pt x="3467650" y="5519429"/>
                  <a:pt x="3459497" y="5519429"/>
                </a:cubicBezTo>
                <a:cubicBezTo>
                  <a:pt x="3456780" y="5508558"/>
                  <a:pt x="3470368" y="5516711"/>
                  <a:pt x="3467650" y="5505841"/>
                </a:cubicBezTo>
                <a:cubicBezTo>
                  <a:pt x="3486673" y="5519429"/>
                  <a:pt x="3486673" y="5554757"/>
                  <a:pt x="3492108" y="5573781"/>
                </a:cubicBezTo>
                <a:cubicBezTo>
                  <a:pt x="3492108" y="5579216"/>
                  <a:pt x="3481238" y="5573781"/>
                  <a:pt x="3478520" y="5579216"/>
                </a:cubicBezTo>
                <a:cubicBezTo>
                  <a:pt x="3497543" y="5600956"/>
                  <a:pt x="3513849" y="5625415"/>
                  <a:pt x="3511131" y="5666179"/>
                </a:cubicBezTo>
                <a:cubicBezTo>
                  <a:pt x="3467650" y="5693355"/>
                  <a:pt x="3416016" y="5715095"/>
                  <a:pt x="3367099" y="5736836"/>
                </a:cubicBezTo>
                <a:lnTo>
                  <a:pt x="3367099" y="5723248"/>
                </a:lnTo>
                <a:lnTo>
                  <a:pt x="3367099" y="5668896"/>
                </a:lnTo>
                <a:lnTo>
                  <a:pt x="3358946" y="5652591"/>
                </a:lnTo>
                <a:lnTo>
                  <a:pt x="3358946" y="5636285"/>
                </a:lnTo>
                <a:lnTo>
                  <a:pt x="3358946" y="5611827"/>
                </a:lnTo>
                <a:lnTo>
                  <a:pt x="3345358" y="5598239"/>
                </a:lnTo>
                <a:lnTo>
                  <a:pt x="3353511" y="5576498"/>
                </a:lnTo>
                <a:lnTo>
                  <a:pt x="3337206" y="5568345"/>
                </a:lnTo>
                <a:lnTo>
                  <a:pt x="3342641" y="5554757"/>
                </a:lnTo>
                <a:lnTo>
                  <a:pt x="3331770" y="5530299"/>
                </a:lnTo>
                <a:cubicBezTo>
                  <a:pt x="3345358" y="5500406"/>
                  <a:pt x="3326335" y="5470512"/>
                  <a:pt x="3339923" y="5437901"/>
                </a:cubicBezTo>
                <a:lnTo>
                  <a:pt x="3318182" y="5446054"/>
                </a:lnTo>
                <a:cubicBezTo>
                  <a:pt x="3299159" y="5437901"/>
                  <a:pt x="3315465" y="5437901"/>
                  <a:pt x="3296442" y="5446054"/>
                </a:cubicBezTo>
                <a:cubicBezTo>
                  <a:pt x="3277418" y="5432466"/>
                  <a:pt x="3269266" y="5440619"/>
                  <a:pt x="3266548" y="5408007"/>
                </a:cubicBezTo>
                <a:cubicBezTo>
                  <a:pt x="3258395" y="5408007"/>
                  <a:pt x="3255678" y="5405289"/>
                  <a:pt x="3252960" y="5405289"/>
                </a:cubicBezTo>
                <a:lnTo>
                  <a:pt x="3251602" y="5403931"/>
                </a:lnTo>
                <a:lnTo>
                  <a:pt x="3242090" y="5394419"/>
                </a:lnTo>
                <a:cubicBezTo>
                  <a:pt x="3250242" y="5375395"/>
                  <a:pt x="3250242" y="5391701"/>
                  <a:pt x="3242090" y="5372678"/>
                </a:cubicBezTo>
                <a:cubicBezTo>
                  <a:pt x="3247525" y="5367243"/>
                  <a:pt x="3255678" y="5359090"/>
                  <a:pt x="3261113" y="5353655"/>
                </a:cubicBezTo>
                <a:close/>
                <a:moveTo>
                  <a:pt x="3269266" y="5340068"/>
                </a:moveTo>
                <a:cubicBezTo>
                  <a:pt x="3277420" y="5342785"/>
                  <a:pt x="3285573" y="5348220"/>
                  <a:pt x="3288290" y="5353656"/>
                </a:cubicBezTo>
                <a:cubicBezTo>
                  <a:pt x="3277420" y="5356373"/>
                  <a:pt x="3271984" y="5350938"/>
                  <a:pt x="3263831" y="5345503"/>
                </a:cubicBezTo>
                <a:cubicBezTo>
                  <a:pt x="3266548" y="5342785"/>
                  <a:pt x="3269266" y="5340068"/>
                  <a:pt x="3269266" y="5340068"/>
                </a:cubicBezTo>
                <a:close/>
                <a:moveTo>
                  <a:pt x="3356229" y="5337351"/>
                </a:moveTo>
                <a:cubicBezTo>
                  <a:pt x="3364383" y="5340068"/>
                  <a:pt x="3367101" y="5353656"/>
                  <a:pt x="3377971" y="5359092"/>
                </a:cubicBezTo>
                <a:cubicBezTo>
                  <a:pt x="3372536" y="5369962"/>
                  <a:pt x="3364383" y="5353656"/>
                  <a:pt x="3353512" y="5356374"/>
                </a:cubicBezTo>
                <a:cubicBezTo>
                  <a:pt x="3364383" y="5350939"/>
                  <a:pt x="3350794" y="5342786"/>
                  <a:pt x="3356229" y="5337351"/>
                </a:cubicBezTo>
                <a:close/>
                <a:moveTo>
                  <a:pt x="3551897" y="5329198"/>
                </a:moveTo>
                <a:cubicBezTo>
                  <a:pt x="3560049" y="5331915"/>
                  <a:pt x="3562767" y="5342786"/>
                  <a:pt x="3562767" y="5353656"/>
                </a:cubicBezTo>
                <a:cubicBezTo>
                  <a:pt x="3554614" y="5348221"/>
                  <a:pt x="3546461" y="5340068"/>
                  <a:pt x="3551897" y="5329198"/>
                </a:cubicBezTo>
                <a:close/>
                <a:moveTo>
                  <a:pt x="3573638" y="5304740"/>
                </a:moveTo>
                <a:cubicBezTo>
                  <a:pt x="3579073" y="5312893"/>
                  <a:pt x="3573638" y="5331916"/>
                  <a:pt x="3576355" y="5340068"/>
                </a:cubicBezTo>
                <a:cubicBezTo>
                  <a:pt x="3565485" y="5340068"/>
                  <a:pt x="3573638" y="5323763"/>
                  <a:pt x="3560050" y="5326481"/>
                </a:cubicBezTo>
                <a:cubicBezTo>
                  <a:pt x="3560050" y="5315610"/>
                  <a:pt x="3570920" y="5315610"/>
                  <a:pt x="3573638" y="5304740"/>
                </a:cubicBezTo>
                <a:close/>
                <a:moveTo>
                  <a:pt x="3326336" y="5304740"/>
                </a:moveTo>
                <a:cubicBezTo>
                  <a:pt x="3339924" y="5307457"/>
                  <a:pt x="3350795" y="5312893"/>
                  <a:pt x="3348077" y="5331916"/>
                </a:cubicBezTo>
                <a:cubicBezTo>
                  <a:pt x="3337207" y="5340068"/>
                  <a:pt x="3320901" y="5337351"/>
                  <a:pt x="3310030" y="5334633"/>
                </a:cubicBezTo>
                <a:lnTo>
                  <a:pt x="3326336" y="5321045"/>
                </a:lnTo>
                <a:lnTo>
                  <a:pt x="3318182" y="5307457"/>
                </a:lnTo>
                <a:cubicBezTo>
                  <a:pt x="3326336" y="5307457"/>
                  <a:pt x="3326336" y="5307457"/>
                  <a:pt x="3326336" y="5304740"/>
                </a:cubicBezTo>
                <a:close/>
                <a:moveTo>
                  <a:pt x="3508415" y="5288434"/>
                </a:moveTo>
                <a:cubicBezTo>
                  <a:pt x="3513850" y="5291151"/>
                  <a:pt x="3524720" y="5299304"/>
                  <a:pt x="3519285" y="5304739"/>
                </a:cubicBezTo>
                <a:cubicBezTo>
                  <a:pt x="3508415" y="5304739"/>
                  <a:pt x="3505697" y="5299304"/>
                  <a:pt x="3508415" y="5288434"/>
                </a:cubicBezTo>
                <a:close/>
                <a:moveTo>
                  <a:pt x="3380009" y="5274505"/>
                </a:moveTo>
                <a:cubicBezTo>
                  <a:pt x="3384086" y="5274166"/>
                  <a:pt x="3388842" y="5274845"/>
                  <a:pt x="3391559" y="5274845"/>
                </a:cubicBezTo>
                <a:cubicBezTo>
                  <a:pt x="3391559" y="5282998"/>
                  <a:pt x="3375253" y="5282998"/>
                  <a:pt x="3372536" y="5280281"/>
                </a:cubicBezTo>
                <a:cubicBezTo>
                  <a:pt x="3372536" y="5276204"/>
                  <a:pt x="3375933" y="5274845"/>
                  <a:pt x="3380009" y="5274505"/>
                </a:cubicBezTo>
                <a:close/>
                <a:moveTo>
                  <a:pt x="3437756" y="5269410"/>
                </a:moveTo>
                <a:cubicBezTo>
                  <a:pt x="3448627" y="5269410"/>
                  <a:pt x="3456780" y="5272127"/>
                  <a:pt x="3459497" y="5280280"/>
                </a:cubicBezTo>
                <a:cubicBezTo>
                  <a:pt x="3470368" y="5282998"/>
                  <a:pt x="3467650" y="5269410"/>
                  <a:pt x="3475803" y="5277563"/>
                </a:cubicBezTo>
                <a:cubicBezTo>
                  <a:pt x="3478520" y="5296586"/>
                  <a:pt x="3494826" y="5302021"/>
                  <a:pt x="3508414" y="5312891"/>
                </a:cubicBezTo>
                <a:cubicBezTo>
                  <a:pt x="3508414" y="5318326"/>
                  <a:pt x="3500261" y="5318326"/>
                  <a:pt x="3497543" y="5323762"/>
                </a:cubicBezTo>
                <a:cubicBezTo>
                  <a:pt x="3500261" y="5337350"/>
                  <a:pt x="3508414" y="5342785"/>
                  <a:pt x="3522002" y="5345502"/>
                </a:cubicBezTo>
                <a:cubicBezTo>
                  <a:pt x="3494826" y="5359090"/>
                  <a:pt x="3462215" y="5364525"/>
                  <a:pt x="3445909" y="5383549"/>
                </a:cubicBezTo>
                <a:cubicBezTo>
                  <a:pt x="3413298" y="5375396"/>
                  <a:pt x="3375252" y="5369961"/>
                  <a:pt x="3383405" y="5318326"/>
                </a:cubicBezTo>
                <a:cubicBezTo>
                  <a:pt x="3396993" y="5321044"/>
                  <a:pt x="3399710" y="5331914"/>
                  <a:pt x="3416016" y="5331914"/>
                </a:cubicBezTo>
                <a:cubicBezTo>
                  <a:pt x="3413298" y="5315609"/>
                  <a:pt x="3399710" y="5312891"/>
                  <a:pt x="3377969" y="5312891"/>
                </a:cubicBezTo>
                <a:cubicBezTo>
                  <a:pt x="3369817" y="5310174"/>
                  <a:pt x="3388840" y="5302021"/>
                  <a:pt x="3377969" y="5293868"/>
                </a:cubicBezTo>
                <a:cubicBezTo>
                  <a:pt x="3375252" y="5293868"/>
                  <a:pt x="3375252" y="5291151"/>
                  <a:pt x="3375252" y="5288433"/>
                </a:cubicBezTo>
                <a:cubicBezTo>
                  <a:pt x="3396993" y="5310174"/>
                  <a:pt x="3421451" y="5280280"/>
                  <a:pt x="3437756" y="5269410"/>
                </a:cubicBezTo>
                <a:close/>
                <a:moveTo>
                  <a:pt x="3402429" y="5263976"/>
                </a:moveTo>
                <a:cubicBezTo>
                  <a:pt x="3413299" y="5266693"/>
                  <a:pt x="3399711" y="5280281"/>
                  <a:pt x="3394276" y="5272129"/>
                </a:cubicBezTo>
                <a:cubicBezTo>
                  <a:pt x="3391558" y="5263976"/>
                  <a:pt x="3402429" y="5269411"/>
                  <a:pt x="3402429" y="5263976"/>
                </a:cubicBezTo>
                <a:close/>
                <a:moveTo>
                  <a:pt x="3356230" y="5261258"/>
                </a:moveTo>
                <a:cubicBezTo>
                  <a:pt x="3364383" y="5258540"/>
                  <a:pt x="3364383" y="5266693"/>
                  <a:pt x="3364383" y="5274846"/>
                </a:cubicBezTo>
                <a:cubicBezTo>
                  <a:pt x="3356230" y="5274846"/>
                  <a:pt x="3356230" y="5269411"/>
                  <a:pt x="3356230" y="5261258"/>
                </a:cubicBezTo>
                <a:close/>
                <a:moveTo>
                  <a:pt x="3326335" y="5258541"/>
                </a:moveTo>
                <a:cubicBezTo>
                  <a:pt x="3337207" y="5263976"/>
                  <a:pt x="3348077" y="5266693"/>
                  <a:pt x="3356230" y="5274846"/>
                </a:cubicBezTo>
                <a:cubicBezTo>
                  <a:pt x="3356230" y="5277564"/>
                  <a:pt x="3350795" y="5277564"/>
                  <a:pt x="3350795" y="5282999"/>
                </a:cubicBezTo>
                <a:cubicBezTo>
                  <a:pt x="3353512" y="5291152"/>
                  <a:pt x="3361665" y="5277564"/>
                  <a:pt x="3364383" y="5285717"/>
                </a:cubicBezTo>
                <a:cubicBezTo>
                  <a:pt x="3350795" y="5302022"/>
                  <a:pt x="3372535" y="5321045"/>
                  <a:pt x="3369818" y="5334633"/>
                </a:cubicBezTo>
                <a:cubicBezTo>
                  <a:pt x="3367100" y="5331916"/>
                  <a:pt x="3348077" y="5312893"/>
                  <a:pt x="3356230" y="5299305"/>
                </a:cubicBezTo>
                <a:cubicBezTo>
                  <a:pt x="3345359" y="5296587"/>
                  <a:pt x="3337207" y="5291152"/>
                  <a:pt x="3329053" y="5285717"/>
                </a:cubicBezTo>
                <a:cubicBezTo>
                  <a:pt x="3326335" y="5282999"/>
                  <a:pt x="3326335" y="5282999"/>
                  <a:pt x="3323618" y="5280281"/>
                </a:cubicBezTo>
                <a:cubicBezTo>
                  <a:pt x="3331770" y="5258541"/>
                  <a:pt x="3318183" y="5280281"/>
                  <a:pt x="3326335" y="5258541"/>
                </a:cubicBezTo>
                <a:close/>
                <a:moveTo>
                  <a:pt x="3606248" y="5253104"/>
                </a:moveTo>
                <a:lnTo>
                  <a:pt x="3619836" y="5266692"/>
                </a:lnTo>
                <a:lnTo>
                  <a:pt x="3619836" y="5288432"/>
                </a:lnTo>
                <a:lnTo>
                  <a:pt x="3636142" y="5296585"/>
                </a:lnTo>
                <a:cubicBezTo>
                  <a:pt x="3622554" y="5326479"/>
                  <a:pt x="3641577" y="5293868"/>
                  <a:pt x="3627989" y="5326479"/>
                </a:cubicBezTo>
                <a:cubicBezTo>
                  <a:pt x="3647012" y="5337349"/>
                  <a:pt x="3638859" y="5326479"/>
                  <a:pt x="3644295" y="5348219"/>
                </a:cubicBezTo>
                <a:lnTo>
                  <a:pt x="3627989" y="5348219"/>
                </a:lnTo>
                <a:cubicBezTo>
                  <a:pt x="3636142" y="5367243"/>
                  <a:pt x="3636142" y="5350937"/>
                  <a:pt x="3627989" y="5369960"/>
                </a:cubicBezTo>
                <a:lnTo>
                  <a:pt x="3666035" y="5369960"/>
                </a:lnTo>
                <a:cubicBezTo>
                  <a:pt x="3682341" y="5369960"/>
                  <a:pt x="3679623" y="5372678"/>
                  <a:pt x="3685058" y="5380831"/>
                </a:cubicBezTo>
                <a:cubicBezTo>
                  <a:pt x="3679623" y="5383548"/>
                  <a:pt x="3676906" y="5386266"/>
                  <a:pt x="3674188" y="5391701"/>
                </a:cubicBezTo>
                <a:cubicBezTo>
                  <a:pt x="3687776" y="5394419"/>
                  <a:pt x="3701364" y="5391701"/>
                  <a:pt x="3714952" y="5391701"/>
                </a:cubicBezTo>
                <a:lnTo>
                  <a:pt x="3720387" y="5397136"/>
                </a:lnTo>
                <a:cubicBezTo>
                  <a:pt x="3704082" y="5397136"/>
                  <a:pt x="3690494" y="5397136"/>
                  <a:pt x="3674188" y="5405289"/>
                </a:cubicBezTo>
                <a:cubicBezTo>
                  <a:pt x="3690494" y="5418877"/>
                  <a:pt x="3720387" y="5421595"/>
                  <a:pt x="3750281" y="5424312"/>
                </a:cubicBezTo>
                <a:lnTo>
                  <a:pt x="3766586" y="5437900"/>
                </a:lnTo>
                <a:lnTo>
                  <a:pt x="3758433" y="5451488"/>
                </a:lnTo>
                <a:lnTo>
                  <a:pt x="3769304" y="5465076"/>
                </a:lnTo>
                <a:lnTo>
                  <a:pt x="3761151" y="5478664"/>
                </a:lnTo>
                <a:cubicBezTo>
                  <a:pt x="3769304" y="5484099"/>
                  <a:pt x="3769304" y="5473229"/>
                  <a:pt x="3769304" y="5484099"/>
                </a:cubicBezTo>
                <a:cubicBezTo>
                  <a:pt x="3736693" y="5481382"/>
                  <a:pt x="3706799" y="5475947"/>
                  <a:pt x="3676906" y="5467794"/>
                </a:cubicBezTo>
                <a:cubicBezTo>
                  <a:pt x="3676906" y="5448771"/>
                  <a:pt x="3695929" y="5446053"/>
                  <a:pt x="3687776" y="5429747"/>
                </a:cubicBezTo>
                <a:cubicBezTo>
                  <a:pt x="3676906" y="5427030"/>
                  <a:pt x="3676906" y="5435183"/>
                  <a:pt x="3671470" y="5440618"/>
                </a:cubicBezTo>
                <a:cubicBezTo>
                  <a:pt x="3663318" y="5435183"/>
                  <a:pt x="3660600" y="5424312"/>
                  <a:pt x="3649730" y="5418877"/>
                </a:cubicBezTo>
                <a:cubicBezTo>
                  <a:pt x="3641577" y="5418877"/>
                  <a:pt x="3644295" y="5429747"/>
                  <a:pt x="3644295" y="5437900"/>
                </a:cubicBezTo>
                <a:cubicBezTo>
                  <a:pt x="3633424" y="5435183"/>
                  <a:pt x="3630707" y="5443335"/>
                  <a:pt x="3622554" y="5443335"/>
                </a:cubicBezTo>
                <a:cubicBezTo>
                  <a:pt x="3611683" y="5408007"/>
                  <a:pt x="3595378" y="5364525"/>
                  <a:pt x="3598095" y="5323761"/>
                </a:cubicBezTo>
                <a:cubicBezTo>
                  <a:pt x="3603531" y="5323761"/>
                  <a:pt x="3600813" y="5331914"/>
                  <a:pt x="3606248" y="5331914"/>
                </a:cubicBezTo>
                <a:cubicBezTo>
                  <a:pt x="3611683" y="5329196"/>
                  <a:pt x="3600813" y="5318326"/>
                  <a:pt x="3611683" y="5315608"/>
                </a:cubicBezTo>
                <a:cubicBezTo>
                  <a:pt x="3608966" y="5312891"/>
                  <a:pt x="3603531" y="5310173"/>
                  <a:pt x="3595378" y="5310173"/>
                </a:cubicBezTo>
                <a:cubicBezTo>
                  <a:pt x="3598095" y="5304738"/>
                  <a:pt x="3606248" y="5304738"/>
                  <a:pt x="3606248" y="5299303"/>
                </a:cubicBezTo>
                <a:cubicBezTo>
                  <a:pt x="3606248" y="5291150"/>
                  <a:pt x="3598095" y="5291150"/>
                  <a:pt x="3598095" y="5280280"/>
                </a:cubicBezTo>
                <a:cubicBezTo>
                  <a:pt x="3600813" y="5272127"/>
                  <a:pt x="3603531" y="5263974"/>
                  <a:pt x="3606248" y="5253104"/>
                </a:cubicBezTo>
                <a:close/>
                <a:moveTo>
                  <a:pt x="3475804" y="5247670"/>
                </a:moveTo>
                <a:cubicBezTo>
                  <a:pt x="3486674" y="5250387"/>
                  <a:pt x="3481239" y="5266693"/>
                  <a:pt x="3489392" y="5269411"/>
                </a:cubicBezTo>
                <a:cubicBezTo>
                  <a:pt x="3481239" y="5277563"/>
                  <a:pt x="3475804" y="5258540"/>
                  <a:pt x="3475804" y="5247670"/>
                </a:cubicBezTo>
                <a:close/>
                <a:moveTo>
                  <a:pt x="3432322" y="5231365"/>
                </a:moveTo>
                <a:cubicBezTo>
                  <a:pt x="3426887" y="5244953"/>
                  <a:pt x="3443193" y="5247670"/>
                  <a:pt x="3437758" y="5255823"/>
                </a:cubicBezTo>
                <a:cubicBezTo>
                  <a:pt x="3416017" y="5253105"/>
                  <a:pt x="3413299" y="5242235"/>
                  <a:pt x="3388840" y="5239517"/>
                </a:cubicBezTo>
                <a:cubicBezTo>
                  <a:pt x="3399710" y="5231365"/>
                  <a:pt x="3418734" y="5234082"/>
                  <a:pt x="3432322" y="5231365"/>
                </a:cubicBezTo>
                <a:close/>
                <a:moveTo>
                  <a:pt x="3584508" y="5225929"/>
                </a:moveTo>
                <a:lnTo>
                  <a:pt x="3595378" y="5236799"/>
                </a:lnTo>
                <a:cubicBezTo>
                  <a:pt x="3595378" y="5244952"/>
                  <a:pt x="3592661" y="5253105"/>
                  <a:pt x="3589943" y="5261257"/>
                </a:cubicBezTo>
                <a:cubicBezTo>
                  <a:pt x="3587225" y="5250387"/>
                  <a:pt x="3584508" y="5236799"/>
                  <a:pt x="3584508" y="5225929"/>
                </a:cubicBezTo>
                <a:close/>
                <a:moveTo>
                  <a:pt x="3462216" y="5225929"/>
                </a:moveTo>
                <a:cubicBezTo>
                  <a:pt x="3464934" y="5225929"/>
                  <a:pt x="3464934" y="5228646"/>
                  <a:pt x="3467651" y="5228646"/>
                </a:cubicBezTo>
                <a:lnTo>
                  <a:pt x="3467651" y="5234082"/>
                </a:lnTo>
                <a:cubicBezTo>
                  <a:pt x="3456781" y="5231364"/>
                  <a:pt x="3464934" y="5242234"/>
                  <a:pt x="3456781" y="5239517"/>
                </a:cubicBezTo>
                <a:cubicBezTo>
                  <a:pt x="3456781" y="5234082"/>
                  <a:pt x="3462216" y="5231364"/>
                  <a:pt x="3462216" y="5225929"/>
                </a:cubicBezTo>
                <a:close/>
                <a:moveTo>
                  <a:pt x="3448629" y="5206906"/>
                </a:moveTo>
                <a:cubicBezTo>
                  <a:pt x="3456781" y="5204188"/>
                  <a:pt x="3456781" y="5212341"/>
                  <a:pt x="3456781" y="5220494"/>
                </a:cubicBezTo>
                <a:cubicBezTo>
                  <a:pt x="3448629" y="5220494"/>
                  <a:pt x="3448629" y="5215059"/>
                  <a:pt x="3448629" y="5206906"/>
                </a:cubicBezTo>
                <a:close/>
                <a:moveTo>
                  <a:pt x="3432323" y="5171577"/>
                </a:moveTo>
                <a:cubicBezTo>
                  <a:pt x="3440475" y="5179730"/>
                  <a:pt x="3445911" y="5190600"/>
                  <a:pt x="3443193" y="5206905"/>
                </a:cubicBezTo>
                <a:cubicBezTo>
                  <a:pt x="3435040" y="5198753"/>
                  <a:pt x="3432323" y="5187882"/>
                  <a:pt x="3432323" y="5171577"/>
                </a:cubicBezTo>
                <a:close/>
                <a:moveTo>
                  <a:pt x="3543744" y="5171576"/>
                </a:moveTo>
                <a:lnTo>
                  <a:pt x="3546461" y="5174293"/>
                </a:lnTo>
                <a:cubicBezTo>
                  <a:pt x="3543744" y="5196034"/>
                  <a:pt x="3527438" y="5228645"/>
                  <a:pt x="3538308" y="5258539"/>
                </a:cubicBezTo>
                <a:cubicBezTo>
                  <a:pt x="3519285" y="5258539"/>
                  <a:pt x="3516568" y="5274844"/>
                  <a:pt x="3502979" y="5277562"/>
                </a:cubicBezTo>
                <a:cubicBezTo>
                  <a:pt x="3492108" y="5261256"/>
                  <a:pt x="3483956" y="5250386"/>
                  <a:pt x="3489391" y="5228645"/>
                </a:cubicBezTo>
                <a:cubicBezTo>
                  <a:pt x="3497544" y="5228645"/>
                  <a:pt x="3505696" y="5228645"/>
                  <a:pt x="3508414" y="5223210"/>
                </a:cubicBezTo>
                <a:cubicBezTo>
                  <a:pt x="3511133" y="5209622"/>
                  <a:pt x="3497544" y="5215057"/>
                  <a:pt x="3497544" y="5204187"/>
                </a:cubicBezTo>
                <a:cubicBezTo>
                  <a:pt x="3513850" y="5193317"/>
                  <a:pt x="3532873" y="5185164"/>
                  <a:pt x="3543744" y="5171576"/>
                </a:cubicBezTo>
                <a:close/>
                <a:moveTo>
                  <a:pt x="3535591" y="5062874"/>
                </a:moveTo>
                <a:cubicBezTo>
                  <a:pt x="3543743" y="5065591"/>
                  <a:pt x="3546462" y="5065591"/>
                  <a:pt x="3549180" y="5065591"/>
                </a:cubicBezTo>
                <a:cubicBezTo>
                  <a:pt x="3549180" y="5068309"/>
                  <a:pt x="3551897" y="5071027"/>
                  <a:pt x="3557332" y="5076462"/>
                </a:cubicBezTo>
                <a:lnTo>
                  <a:pt x="3549180" y="5092767"/>
                </a:lnTo>
                <a:lnTo>
                  <a:pt x="3543743" y="5090050"/>
                </a:lnTo>
                <a:cubicBezTo>
                  <a:pt x="3541026" y="5079179"/>
                  <a:pt x="3538308" y="5071027"/>
                  <a:pt x="3535591" y="5062874"/>
                </a:cubicBezTo>
                <a:close/>
                <a:moveTo>
                  <a:pt x="3956819" y="5032979"/>
                </a:moveTo>
                <a:lnTo>
                  <a:pt x="3964971" y="5032979"/>
                </a:lnTo>
                <a:cubicBezTo>
                  <a:pt x="3964971" y="5035697"/>
                  <a:pt x="3964971" y="5038415"/>
                  <a:pt x="3964971" y="5041132"/>
                </a:cubicBezTo>
                <a:lnTo>
                  <a:pt x="3956819" y="5052003"/>
                </a:lnTo>
                <a:close/>
                <a:moveTo>
                  <a:pt x="4000300" y="5030811"/>
                </a:moveTo>
                <a:lnTo>
                  <a:pt x="4003018" y="5038416"/>
                </a:lnTo>
                <a:lnTo>
                  <a:pt x="3997583" y="5035698"/>
                </a:lnTo>
                <a:cubicBezTo>
                  <a:pt x="3997583" y="5035698"/>
                  <a:pt x="4000300" y="5032980"/>
                  <a:pt x="4000300" y="5032980"/>
                </a:cubicBezTo>
                <a:close/>
                <a:moveTo>
                  <a:pt x="3869854" y="5030261"/>
                </a:moveTo>
                <a:lnTo>
                  <a:pt x="3839961" y="5038414"/>
                </a:lnTo>
                <a:lnTo>
                  <a:pt x="3839961" y="5046567"/>
                </a:lnTo>
                <a:lnTo>
                  <a:pt x="3869854" y="5046567"/>
                </a:lnTo>
                <a:close/>
                <a:moveTo>
                  <a:pt x="4000300" y="5021994"/>
                </a:moveTo>
                <a:lnTo>
                  <a:pt x="4000300" y="5030811"/>
                </a:lnTo>
                <a:lnTo>
                  <a:pt x="3998389" y="5025465"/>
                </a:lnTo>
                <a:cubicBezTo>
                  <a:pt x="3997837" y="5023214"/>
                  <a:pt x="3998092" y="5022620"/>
                  <a:pt x="3998601" y="5022450"/>
                </a:cubicBezTo>
                <a:close/>
                <a:moveTo>
                  <a:pt x="4000300" y="5016675"/>
                </a:moveTo>
                <a:cubicBezTo>
                  <a:pt x="4000979" y="5020072"/>
                  <a:pt x="4000810" y="5021431"/>
                  <a:pt x="4000342" y="5021983"/>
                </a:cubicBezTo>
                <a:lnTo>
                  <a:pt x="4000300" y="5021994"/>
                </a:lnTo>
                <a:close/>
                <a:moveTo>
                  <a:pt x="1247376" y="5013956"/>
                </a:moveTo>
                <a:lnTo>
                  <a:pt x="1252983" y="5016733"/>
                </a:lnTo>
                <a:lnTo>
                  <a:pt x="1252811" y="5016674"/>
                </a:lnTo>
                <a:cubicBezTo>
                  <a:pt x="1250093" y="5016674"/>
                  <a:pt x="1250093" y="5016674"/>
                  <a:pt x="1247376" y="5013956"/>
                </a:cubicBezTo>
                <a:close/>
                <a:moveTo>
                  <a:pt x="3935077" y="5000369"/>
                </a:moveTo>
                <a:cubicBezTo>
                  <a:pt x="3943230" y="5003086"/>
                  <a:pt x="3948666" y="5005804"/>
                  <a:pt x="3956819" y="5008521"/>
                </a:cubicBezTo>
                <a:cubicBezTo>
                  <a:pt x="3951383" y="5011239"/>
                  <a:pt x="3943230" y="5011239"/>
                  <a:pt x="3935077" y="5008521"/>
                </a:cubicBezTo>
                <a:close/>
                <a:moveTo>
                  <a:pt x="3780174" y="4975909"/>
                </a:moveTo>
                <a:lnTo>
                  <a:pt x="3788327" y="5005803"/>
                </a:lnTo>
                <a:cubicBezTo>
                  <a:pt x="3818220" y="4984062"/>
                  <a:pt x="3791044" y="5005803"/>
                  <a:pt x="3801915" y="4975909"/>
                </a:cubicBezTo>
                <a:close/>
                <a:moveTo>
                  <a:pt x="3918771" y="4954170"/>
                </a:moveTo>
                <a:cubicBezTo>
                  <a:pt x="3929642" y="4965040"/>
                  <a:pt x="3940513" y="4975911"/>
                  <a:pt x="3948665" y="4989498"/>
                </a:cubicBezTo>
                <a:cubicBezTo>
                  <a:pt x="3945948" y="4989498"/>
                  <a:pt x="3940513" y="4986781"/>
                  <a:pt x="3937795" y="4984063"/>
                </a:cubicBezTo>
                <a:close/>
                <a:moveTo>
                  <a:pt x="3318183" y="4954170"/>
                </a:moveTo>
                <a:cubicBezTo>
                  <a:pt x="3329054" y="4962323"/>
                  <a:pt x="3348077" y="4959605"/>
                  <a:pt x="3367100" y="4959605"/>
                </a:cubicBezTo>
                <a:cubicBezTo>
                  <a:pt x="3348077" y="4973193"/>
                  <a:pt x="3331772" y="4992216"/>
                  <a:pt x="3301877" y="4997651"/>
                </a:cubicBezTo>
                <a:cubicBezTo>
                  <a:pt x="3307312" y="4986781"/>
                  <a:pt x="3301877" y="4984063"/>
                  <a:pt x="3291007" y="4989498"/>
                </a:cubicBezTo>
                <a:cubicBezTo>
                  <a:pt x="3299160" y="4978628"/>
                  <a:pt x="3312748" y="4970475"/>
                  <a:pt x="3318183" y="4954170"/>
                </a:cubicBezTo>
                <a:close/>
                <a:moveTo>
                  <a:pt x="3201326" y="4937864"/>
                </a:moveTo>
                <a:cubicBezTo>
                  <a:pt x="3214915" y="4954169"/>
                  <a:pt x="3233938" y="4967757"/>
                  <a:pt x="3239373" y="4992216"/>
                </a:cubicBezTo>
                <a:cubicBezTo>
                  <a:pt x="3236656" y="4997651"/>
                  <a:pt x="3236656" y="5000368"/>
                  <a:pt x="3233938" y="5008521"/>
                </a:cubicBezTo>
                <a:cubicBezTo>
                  <a:pt x="3209479" y="5005804"/>
                  <a:pt x="3206761" y="5005804"/>
                  <a:pt x="3204044" y="4978628"/>
                </a:cubicBezTo>
                <a:lnTo>
                  <a:pt x="3190456" y="4962322"/>
                </a:lnTo>
                <a:lnTo>
                  <a:pt x="3206761" y="4954169"/>
                </a:lnTo>
                <a:lnTo>
                  <a:pt x="3201326" y="4940581"/>
                </a:lnTo>
                <a:close/>
                <a:moveTo>
                  <a:pt x="3489391" y="4932428"/>
                </a:moveTo>
                <a:cubicBezTo>
                  <a:pt x="3502979" y="4962321"/>
                  <a:pt x="3502979" y="5005804"/>
                  <a:pt x="3511131" y="5043850"/>
                </a:cubicBezTo>
                <a:cubicBezTo>
                  <a:pt x="3500261" y="5038415"/>
                  <a:pt x="3502979" y="5049285"/>
                  <a:pt x="3497543" y="5052003"/>
                </a:cubicBezTo>
                <a:cubicBezTo>
                  <a:pt x="3519284" y="5065591"/>
                  <a:pt x="3527437" y="5092767"/>
                  <a:pt x="3535590" y="5117225"/>
                </a:cubicBezTo>
                <a:cubicBezTo>
                  <a:pt x="3532872" y="5128095"/>
                  <a:pt x="3535590" y="5136248"/>
                  <a:pt x="3535590" y="5144401"/>
                </a:cubicBezTo>
                <a:cubicBezTo>
                  <a:pt x="3511131" y="5155271"/>
                  <a:pt x="3489391" y="5166141"/>
                  <a:pt x="3481238" y="5193317"/>
                </a:cubicBezTo>
                <a:cubicBezTo>
                  <a:pt x="3470367" y="5193317"/>
                  <a:pt x="3475803" y="5177012"/>
                  <a:pt x="3464932" y="5177012"/>
                </a:cubicBezTo>
                <a:cubicBezTo>
                  <a:pt x="3467650" y="5163424"/>
                  <a:pt x="3478520" y="5157989"/>
                  <a:pt x="3481238" y="5141683"/>
                </a:cubicBezTo>
                <a:cubicBezTo>
                  <a:pt x="3473085" y="5136248"/>
                  <a:pt x="3462215" y="5149836"/>
                  <a:pt x="3456780" y="5157989"/>
                </a:cubicBezTo>
                <a:cubicBezTo>
                  <a:pt x="3443192" y="5147118"/>
                  <a:pt x="3437756" y="5133530"/>
                  <a:pt x="3424168" y="5125378"/>
                </a:cubicBezTo>
                <a:cubicBezTo>
                  <a:pt x="3418733" y="5122660"/>
                  <a:pt x="3416016" y="5138966"/>
                  <a:pt x="3421451" y="5141683"/>
                </a:cubicBezTo>
                <a:cubicBezTo>
                  <a:pt x="3416016" y="5147118"/>
                  <a:pt x="3410580" y="5125378"/>
                  <a:pt x="3402428" y="5125378"/>
                </a:cubicBezTo>
                <a:cubicBezTo>
                  <a:pt x="3388840" y="5136248"/>
                  <a:pt x="3402428" y="5163424"/>
                  <a:pt x="3407863" y="5174294"/>
                </a:cubicBezTo>
                <a:cubicBezTo>
                  <a:pt x="3402428" y="5187882"/>
                  <a:pt x="3396993" y="5166141"/>
                  <a:pt x="3383405" y="5168859"/>
                </a:cubicBezTo>
                <a:cubicBezTo>
                  <a:pt x="3391557" y="5193317"/>
                  <a:pt x="3424168" y="5196035"/>
                  <a:pt x="3429604" y="5223211"/>
                </a:cubicBezTo>
                <a:cubicBezTo>
                  <a:pt x="3413298" y="5217776"/>
                  <a:pt x="3391557" y="5220493"/>
                  <a:pt x="3377969" y="5225928"/>
                </a:cubicBezTo>
                <a:cubicBezTo>
                  <a:pt x="3372534" y="5223211"/>
                  <a:pt x="3377969" y="5209623"/>
                  <a:pt x="3372534" y="5206905"/>
                </a:cubicBezTo>
                <a:cubicBezTo>
                  <a:pt x="3364381" y="5212340"/>
                  <a:pt x="3361664" y="5225928"/>
                  <a:pt x="3358946" y="5236799"/>
                </a:cubicBezTo>
                <a:cubicBezTo>
                  <a:pt x="3342641" y="5236799"/>
                  <a:pt x="3326335" y="5239516"/>
                  <a:pt x="3312747" y="5242234"/>
                </a:cubicBezTo>
                <a:lnTo>
                  <a:pt x="3326335" y="5215058"/>
                </a:lnTo>
                <a:lnTo>
                  <a:pt x="3304594" y="5160706"/>
                </a:lnTo>
                <a:cubicBezTo>
                  <a:pt x="3312747" y="5133530"/>
                  <a:pt x="3299159" y="5138966"/>
                  <a:pt x="3310030" y="5114507"/>
                </a:cubicBezTo>
                <a:lnTo>
                  <a:pt x="3288289" y="5098202"/>
                </a:lnTo>
                <a:lnTo>
                  <a:pt x="3293724" y="5084614"/>
                </a:lnTo>
                <a:lnTo>
                  <a:pt x="3288289" y="5068308"/>
                </a:lnTo>
                <a:cubicBezTo>
                  <a:pt x="3263830" y="5076461"/>
                  <a:pt x="3263830" y="5079179"/>
                  <a:pt x="3250242" y="5100919"/>
                </a:cubicBezTo>
                <a:lnTo>
                  <a:pt x="3228502" y="5081896"/>
                </a:lnTo>
                <a:cubicBezTo>
                  <a:pt x="3233937" y="5071026"/>
                  <a:pt x="3233937" y="5068308"/>
                  <a:pt x="3233937" y="5068308"/>
                </a:cubicBezTo>
                <a:cubicBezTo>
                  <a:pt x="3244807" y="5052003"/>
                  <a:pt x="3263830" y="5046568"/>
                  <a:pt x="3291006" y="5038415"/>
                </a:cubicBezTo>
                <a:cubicBezTo>
                  <a:pt x="3329053" y="5060155"/>
                  <a:pt x="3358946" y="5092767"/>
                  <a:pt x="3418733" y="5092767"/>
                </a:cubicBezTo>
                <a:cubicBezTo>
                  <a:pt x="3418733" y="5013957"/>
                  <a:pt x="3326335" y="5019392"/>
                  <a:pt x="3269266" y="5035697"/>
                </a:cubicBezTo>
                <a:cubicBezTo>
                  <a:pt x="3274701" y="5027544"/>
                  <a:pt x="3271983" y="5022109"/>
                  <a:pt x="3274701" y="5013957"/>
                </a:cubicBezTo>
                <a:cubicBezTo>
                  <a:pt x="3318182" y="4992216"/>
                  <a:pt x="3405145" y="5024827"/>
                  <a:pt x="3448627" y="4989498"/>
                </a:cubicBezTo>
                <a:cubicBezTo>
                  <a:pt x="3459497" y="4997651"/>
                  <a:pt x="3459497" y="5013957"/>
                  <a:pt x="3473085" y="5019392"/>
                </a:cubicBezTo>
                <a:cubicBezTo>
                  <a:pt x="3492108" y="5003086"/>
                  <a:pt x="3486673" y="4959604"/>
                  <a:pt x="3489391" y="4932428"/>
                </a:cubicBezTo>
                <a:close/>
                <a:moveTo>
                  <a:pt x="3826373" y="4929710"/>
                </a:moveTo>
                <a:cubicBezTo>
                  <a:pt x="3834526" y="4948733"/>
                  <a:pt x="3834526" y="4932428"/>
                  <a:pt x="3826373" y="4951451"/>
                </a:cubicBezTo>
                <a:lnTo>
                  <a:pt x="3848114" y="4951451"/>
                </a:lnTo>
                <a:cubicBezTo>
                  <a:pt x="3839961" y="4932428"/>
                  <a:pt x="3839961" y="4948733"/>
                  <a:pt x="3848114" y="4929710"/>
                </a:cubicBezTo>
                <a:close/>
                <a:moveTo>
                  <a:pt x="3739410" y="4929710"/>
                </a:moveTo>
                <a:lnTo>
                  <a:pt x="3742128" y="4946016"/>
                </a:lnTo>
                <a:lnTo>
                  <a:pt x="3755715" y="4932428"/>
                </a:lnTo>
                <a:close/>
                <a:moveTo>
                  <a:pt x="3445910" y="4916124"/>
                </a:moveTo>
                <a:cubicBezTo>
                  <a:pt x="3448628" y="4935147"/>
                  <a:pt x="3440475" y="4943300"/>
                  <a:pt x="3443193" y="4962323"/>
                </a:cubicBezTo>
                <a:cubicBezTo>
                  <a:pt x="3426887" y="4948735"/>
                  <a:pt x="3391557" y="4951452"/>
                  <a:pt x="3372534" y="4962323"/>
                </a:cubicBezTo>
                <a:cubicBezTo>
                  <a:pt x="3367099" y="4954170"/>
                  <a:pt x="3364381" y="4943300"/>
                  <a:pt x="3361664" y="4932429"/>
                </a:cubicBezTo>
                <a:cubicBezTo>
                  <a:pt x="3388840" y="4924277"/>
                  <a:pt x="3416017" y="4916124"/>
                  <a:pt x="3445910" y="4916124"/>
                </a:cubicBezTo>
                <a:close/>
                <a:moveTo>
                  <a:pt x="4030194" y="4907969"/>
                </a:moveTo>
                <a:lnTo>
                  <a:pt x="4046499" y="4924275"/>
                </a:lnTo>
                <a:lnTo>
                  <a:pt x="4054652" y="4907969"/>
                </a:lnTo>
                <a:close/>
                <a:moveTo>
                  <a:pt x="3763868" y="4899816"/>
                </a:moveTo>
                <a:cubicBezTo>
                  <a:pt x="3780174" y="4924275"/>
                  <a:pt x="3777456" y="4905252"/>
                  <a:pt x="3780174" y="4937863"/>
                </a:cubicBezTo>
                <a:lnTo>
                  <a:pt x="3801915" y="4929710"/>
                </a:lnTo>
                <a:lnTo>
                  <a:pt x="3801915" y="4946016"/>
                </a:lnTo>
                <a:cubicBezTo>
                  <a:pt x="3834526" y="4921557"/>
                  <a:pt x="3804632" y="4946016"/>
                  <a:pt x="3818220" y="4916122"/>
                </a:cubicBezTo>
                <a:cubicBezTo>
                  <a:pt x="3774739" y="4910687"/>
                  <a:pt x="3807350" y="4902534"/>
                  <a:pt x="3763868" y="4899816"/>
                </a:cubicBezTo>
                <a:close/>
                <a:moveTo>
                  <a:pt x="3244809" y="4894383"/>
                </a:moveTo>
                <a:cubicBezTo>
                  <a:pt x="3255679" y="4907970"/>
                  <a:pt x="3258397" y="4929711"/>
                  <a:pt x="3274702" y="4935146"/>
                </a:cubicBezTo>
                <a:cubicBezTo>
                  <a:pt x="3266549" y="4954169"/>
                  <a:pt x="3252961" y="4967757"/>
                  <a:pt x="3244809" y="4986781"/>
                </a:cubicBezTo>
                <a:cubicBezTo>
                  <a:pt x="3231221" y="4965040"/>
                  <a:pt x="3223067" y="4937864"/>
                  <a:pt x="3204044" y="4924276"/>
                </a:cubicBezTo>
                <a:lnTo>
                  <a:pt x="3212196" y="4905253"/>
                </a:lnTo>
                <a:lnTo>
                  <a:pt x="3209479" y="4905253"/>
                </a:lnTo>
                <a:cubicBezTo>
                  <a:pt x="3217632" y="4897100"/>
                  <a:pt x="3228503" y="4891665"/>
                  <a:pt x="3244809" y="4894383"/>
                </a:cubicBezTo>
                <a:close/>
                <a:moveTo>
                  <a:pt x="3630706" y="4869925"/>
                </a:moveTo>
                <a:cubicBezTo>
                  <a:pt x="3638860" y="4869925"/>
                  <a:pt x="3649731" y="4869925"/>
                  <a:pt x="3655166" y="4872642"/>
                </a:cubicBezTo>
                <a:cubicBezTo>
                  <a:pt x="3655166" y="4875360"/>
                  <a:pt x="3655166" y="4880795"/>
                  <a:pt x="3655166" y="4883513"/>
                </a:cubicBezTo>
                <a:cubicBezTo>
                  <a:pt x="3652448" y="4883513"/>
                  <a:pt x="3652448" y="4883513"/>
                  <a:pt x="3649731" y="4883513"/>
                </a:cubicBezTo>
                <a:cubicBezTo>
                  <a:pt x="3647013" y="4883513"/>
                  <a:pt x="3641578" y="4888948"/>
                  <a:pt x="3638860" y="4891666"/>
                </a:cubicBezTo>
                <a:cubicBezTo>
                  <a:pt x="3636142" y="4888948"/>
                  <a:pt x="3630706" y="4886230"/>
                  <a:pt x="3627989" y="4883513"/>
                </a:cubicBezTo>
                <a:lnTo>
                  <a:pt x="3633424" y="4875360"/>
                </a:lnTo>
                <a:close/>
                <a:moveTo>
                  <a:pt x="4032911" y="4867205"/>
                </a:moveTo>
                <a:lnTo>
                  <a:pt x="4008453" y="4888946"/>
                </a:lnTo>
                <a:lnTo>
                  <a:pt x="4049217" y="4891664"/>
                </a:lnTo>
                <a:cubicBezTo>
                  <a:pt x="4062805" y="4891664"/>
                  <a:pt x="4062805" y="4888946"/>
                  <a:pt x="4070958" y="4883511"/>
                </a:cubicBezTo>
                <a:cubicBezTo>
                  <a:pt x="4054652" y="4859052"/>
                  <a:pt x="4076393" y="4869923"/>
                  <a:pt x="4041064" y="4867205"/>
                </a:cubicBezTo>
                <a:lnTo>
                  <a:pt x="4041064" y="4883511"/>
                </a:lnTo>
                <a:close/>
                <a:moveTo>
                  <a:pt x="3772021" y="4853617"/>
                </a:moveTo>
                <a:cubicBezTo>
                  <a:pt x="3758433" y="4869923"/>
                  <a:pt x="3747563" y="4875358"/>
                  <a:pt x="3772021" y="4891664"/>
                </a:cubicBezTo>
                <a:lnTo>
                  <a:pt x="3777456" y="4883511"/>
                </a:lnTo>
                <a:close/>
                <a:moveTo>
                  <a:pt x="4106453" y="4848351"/>
                </a:moveTo>
                <a:lnTo>
                  <a:pt x="4104248" y="4849201"/>
                </a:lnTo>
                <a:cubicBezTo>
                  <a:pt x="4096096" y="4852258"/>
                  <a:pt x="4087263" y="4854976"/>
                  <a:pt x="4076393" y="4856335"/>
                </a:cubicBezTo>
                <a:cubicBezTo>
                  <a:pt x="4087263" y="4859053"/>
                  <a:pt x="4097454" y="4855656"/>
                  <a:pt x="4106287" y="4853618"/>
                </a:cubicBezTo>
                <a:lnTo>
                  <a:pt x="4111267" y="4853165"/>
                </a:lnTo>
                <a:close/>
                <a:moveTo>
                  <a:pt x="4253036" y="4848184"/>
                </a:moveTo>
                <a:cubicBezTo>
                  <a:pt x="4255754" y="4848184"/>
                  <a:pt x="4255754" y="4850901"/>
                  <a:pt x="4255754" y="4853619"/>
                </a:cubicBezTo>
                <a:cubicBezTo>
                  <a:pt x="4255754" y="4869925"/>
                  <a:pt x="4239448" y="4867207"/>
                  <a:pt x="4225860" y="4869925"/>
                </a:cubicBezTo>
                <a:lnTo>
                  <a:pt x="4217707" y="4883512"/>
                </a:lnTo>
                <a:cubicBezTo>
                  <a:pt x="4214989" y="4880795"/>
                  <a:pt x="4212271" y="4878077"/>
                  <a:pt x="4209554" y="4878077"/>
                </a:cubicBezTo>
                <a:cubicBezTo>
                  <a:pt x="4223143" y="4867207"/>
                  <a:pt x="4239448" y="4856337"/>
                  <a:pt x="4253036" y="4848184"/>
                </a:cubicBezTo>
                <a:close/>
                <a:moveTo>
                  <a:pt x="4113217" y="4845742"/>
                </a:moveTo>
                <a:lnTo>
                  <a:pt x="4106887" y="4848183"/>
                </a:lnTo>
                <a:lnTo>
                  <a:pt x="4114438" y="4848183"/>
                </a:lnTo>
                <a:close/>
                <a:moveTo>
                  <a:pt x="3532873" y="4842748"/>
                </a:moveTo>
                <a:cubicBezTo>
                  <a:pt x="3535590" y="4842748"/>
                  <a:pt x="3538308" y="4842748"/>
                  <a:pt x="3538308" y="4845465"/>
                </a:cubicBezTo>
                <a:cubicBezTo>
                  <a:pt x="3549178" y="4842748"/>
                  <a:pt x="3541025" y="4850901"/>
                  <a:pt x="3541025" y="4856336"/>
                </a:cubicBezTo>
                <a:cubicBezTo>
                  <a:pt x="3551896" y="4859053"/>
                  <a:pt x="3557331" y="4856336"/>
                  <a:pt x="3565484" y="4867206"/>
                </a:cubicBezTo>
                <a:cubicBezTo>
                  <a:pt x="3562766" y="4886229"/>
                  <a:pt x="3562766" y="4897100"/>
                  <a:pt x="3565484" y="4916123"/>
                </a:cubicBezTo>
                <a:cubicBezTo>
                  <a:pt x="3579072" y="4916123"/>
                  <a:pt x="3579072" y="4899817"/>
                  <a:pt x="3581789" y="4886229"/>
                </a:cubicBezTo>
                <a:cubicBezTo>
                  <a:pt x="3600812" y="4902535"/>
                  <a:pt x="3619836" y="4921558"/>
                  <a:pt x="3644294" y="4935146"/>
                </a:cubicBezTo>
                <a:cubicBezTo>
                  <a:pt x="3647011" y="4946016"/>
                  <a:pt x="3641576" y="4951451"/>
                  <a:pt x="3638859" y="4956887"/>
                </a:cubicBezTo>
                <a:lnTo>
                  <a:pt x="3637953" y="4955830"/>
                </a:lnTo>
                <a:lnTo>
                  <a:pt x="3638859" y="4954169"/>
                </a:lnTo>
                <a:cubicBezTo>
                  <a:pt x="3637500" y="4952810"/>
                  <a:pt x="3636821" y="4953490"/>
                  <a:pt x="3636821" y="4954509"/>
                </a:cubicBezTo>
                <a:lnTo>
                  <a:pt x="3637953" y="4955830"/>
                </a:lnTo>
                <a:lnTo>
                  <a:pt x="3630706" y="4969116"/>
                </a:lnTo>
                <a:cubicBezTo>
                  <a:pt x="3628668" y="4974551"/>
                  <a:pt x="3626630" y="4979986"/>
                  <a:pt x="3622553" y="4984062"/>
                </a:cubicBezTo>
                <a:cubicBezTo>
                  <a:pt x="3625271" y="4989498"/>
                  <a:pt x="3633424" y="4989498"/>
                  <a:pt x="3638859" y="4994933"/>
                </a:cubicBezTo>
                <a:cubicBezTo>
                  <a:pt x="3636141" y="5008521"/>
                  <a:pt x="3636141" y="5022109"/>
                  <a:pt x="3633424" y="5038414"/>
                </a:cubicBezTo>
                <a:lnTo>
                  <a:pt x="3627988" y="5030261"/>
                </a:lnTo>
                <a:lnTo>
                  <a:pt x="3611683" y="5046567"/>
                </a:lnTo>
                <a:lnTo>
                  <a:pt x="3630706" y="5046567"/>
                </a:lnTo>
                <a:cubicBezTo>
                  <a:pt x="3630706" y="5049285"/>
                  <a:pt x="3630706" y="5052002"/>
                  <a:pt x="3630706" y="5054720"/>
                </a:cubicBezTo>
                <a:lnTo>
                  <a:pt x="3627988" y="5054720"/>
                </a:lnTo>
                <a:lnTo>
                  <a:pt x="3627988" y="5057437"/>
                </a:lnTo>
                <a:cubicBezTo>
                  <a:pt x="3627988" y="5062873"/>
                  <a:pt x="3625271" y="5071025"/>
                  <a:pt x="3625271" y="5076460"/>
                </a:cubicBezTo>
                <a:lnTo>
                  <a:pt x="3611683" y="5062873"/>
                </a:lnTo>
                <a:lnTo>
                  <a:pt x="3598095" y="5071025"/>
                </a:lnTo>
                <a:lnTo>
                  <a:pt x="3598095" y="5054720"/>
                </a:lnTo>
                <a:lnTo>
                  <a:pt x="3581789" y="5054720"/>
                </a:lnTo>
                <a:lnTo>
                  <a:pt x="3587224" y="5041132"/>
                </a:lnTo>
                <a:lnTo>
                  <a:pt x="3584507" y="5016673"/>
                </a:lnTo>
                <a:lnTo>
                  <a:pt x="3560049" y="5024826"/>
                </a:lnTo>
                <a:lnTo>
                  <a:pt x="3560049" y="5041132"/>
                </a:lnTo>
                <a:lnTo>
                  <a:pt x="3546461" y="5032979"/>
                </a:lnTo>
                <a:cubicBezTo>
                  <a:pt x="3532873" y="5065590"/>
                  <a:pt x="3551896" y="5032979"/>
                  <a:pt x="3538308" y="5062873"/>
                </a:cubicBezTo>
                <a:cubicBezTo>
                  <a:pt x="3530155" y="5032979"/>
                  <a:pt x="3524720" y="5000368"/>
                  <a:pt x="3527437" y="4967757"/>
                </a:cubicBezTo>
                <a:cubicBezTo>
                  <a:pt x="3483956" y="4935146"/>
                  <a:pt x="3562766" y="4891664"/>
                  <a:pt x="3519285" y="4861771"/>
                </a:cubicBezTo>
                <a:cubicBezTo>
                  <a:pt x="3522002" y="4848183"/>
                  <a:pt x="3527437" y="4867206"/>
                  <a:pt x="3532873" y="4859053"/>
                </a:cubicBezTo>
                <a:cubicBezTo>
                  <a:pt x="3535590" y="4850901"/>
                  <a:pt x="3527437" y="4848183"/>
                  <a:pt x="3532873" y="4842748"/>
                </a:cubicBezTo>
                <a:close/>
                <a:moveTo>
                  <a:pt x="3473086" y="4834596"/>
                </a:moveTo>
                <a:cubicBezTo>
                  <a:pt x="3486674" y="4842749"/>
                  <a:pt x="3481239" y="4867207"/>
                  <a:pt x="3478521" y="4883512"/>
                </a:cubicBezTo>
                <a:cubicBezTo>
                  <a:pt x="3467650" y="4875360"/>
                  <a:pt x="3470367" y="4853619"/>
                  <a:pt x="3462215" y="4842749"/>
                </a:cubicBezTo>
                <a:cubicBezTo>
                  <a:pt x="3464932" y="4831878"/>
                  <a:pt x="3470367" y="4845466"/>
                  <a:pt x="3473086" y="4834596"/>
                </a:cubicBezTo>
                <a:close/>
                <a:moveTo>
                  <a:pt x="3489391" y="4829161"/>
                </a:moveTo>
                <a:cubicBezTo>
                  <a:pt x="3502980" y="4829161"/>
                  <a:pt x="3511133" y="4845466"/>
                  <a:pt x="3508416" y="4853619"/>
                </a:cubicBezTo>
                <a:cubicBezTo>
                  <a:pt x="3502980" y="4853619"/>
                  <a:pt x="3500263" y="4848184"/>
                  <a:pt x="3492109" y="4850902"/>
                </a:cubicBezTo>
                <a:cubicBezTo>
                  <a:pt x="3494827" y="4840031"/>
                  <a:pt x="3483956" y="4834596"/>
                  <a:pt x="3489391" y="4829161"/>
                </a:cubicBezTo>
                <a:close/>
                <a:moveTo>
                  <a:pt x="3918772" y="4826441"/>
                </a:moveTo>
                <a:lnTo>
                  <a:pt x="3902467" y="4842747"/>
                </a:lnTo>
                <a:lnTo>
                  <a:pt x="3926925" y="4845464"/>
                </a:lnTo>
                <a:close/>
                <a:moveTo>
                  <a:pt x="3425895" y="4810810"/>
                </a:moveTo>
                <a:cubicBezTo>
                  <a:pt x="3462641" y="4814934"/>
                  <a:pt x="3463235" y="4877056"/>
                  <a:pt x="3451346" y="4907969"/>
                </a:cubicBezTo>
                <a:cubicBezTo>
                  <a:pt x="3416017" y="4907969"/>
                  <a:pt x="3377970" y="4921557"/>
                  <a:pt x="3353512" y="4921557"/>
                </a:cubicBezTo>
                <a:cubicBezTo>
                  <a:pt x="3350794" y="4902534"/>
                  <a:pt x="3394275" y="4905252"/>
                  <a:pt x="3410582" y="4888946"/>
                </a:cubicBezTo>
                <a:cubicBezTo>
                  <a:pt x="3402428" y="4875358"/>
                  <a:pt x="3375252" y="4880793"/>
                  <a:pt x="3361664" y="4883511"/>
                </a:cubicBezTo>
                <a:cubicBezTo>
                  <a:pt x="3367100" y="4856335"/>
                  <a:pt x="3391558" y="4837312"/>
                  <a:pt x="3407864" y="4812853"/>
                </a:cubicBezTo>
                <a:cubicBezTo>
                  <a:pt x="3414658" y="4810815"/>
                  <a:pt x="3420645" y="4810221"/>
                  <a:pt x="3425895" y="4810810"/>
                </a:cubicBezTo>
                <a:close/>
                <a:moveTo>
                  <a:pt x="3883443" y="4807418"/>
                </a:moveTo>
                <a:lnTo>
                  <a:pt x="3899749" y="4823724"/>
                </a:lnTo>
                <a:lnTo>
                  <a:pt x="3910619" y="4807418"/>
                </a:lnTo>
                <a:close/>
                <a:moveTo>
                  <a:pt x="4350870" y="4799267"/>
                </a:moveTo>
                <a:lnTo>
                  <a:pt x="4386198" y="4837313"/>
                </a:lnTo>
                <a:lnTo>
                  <a:pt x="4369893" y="4837313"/>
                </a:lnTo>
                <a:lnTo>
                  <a:pt x="4369893" y="4867207"/>
                </a:lnTo>
                <a:cubicBezTo>
                  <a:pt x="4337281" y="4864489"/>
                  <a:pt x="4356305" y="4867207"/>
                  <a:pt x="4331845" y="4850901"/>
                </a:cubicBezTo>
                <a:cubicBezTo>
                  <a:pt x="4337281" y="4834595"/>
                  <a:pt x="4337281" y="4829160"/>
                  <a:pt x="4331845" y="4812855"/>
                </a:cubicBezTo>
                <a:cubicBezTo>
                  <a:pt x="4288364" y="4845466"/>
                  <a:pt x="4353587" y="4812855"/>
                  <a:pt x="4310105" y="4842748"/>
                </a:cubicBezTo>
                <a:lnTo>
                  <a:pt x="4301952" y="4837313"/>
                </a:lnTo>
                <a:lnTo>
                  <a:pt x="4312822" y="4812855"/>
                </a:lnTo>
                <a:cubicBezTo>
                  <a:pt x="4326410" y="4807420"/>
                  <a:pt x="4337281" y="4804702"/>
                  <a:pt x="4350870" y="4799267"/>
                </a:cubicBezTo>
                <a:close/>
                <a:moveTo>
                  <a:pt x="3464934" y="4782962"/>
                </a:moveTo>
                <a:cubicBezTo>
                  <a:pt x="3473087" y="4782962"/>
                  <a:pt x="3473087" y="4801985"/>
                  <a:pt x="3470369" y="4807420"/>
                </a:cubicBezTo>
                <a:cubicBezTo>
                  <a:pt x="3462217" y="4807420"/>
                  <a:pt x="3459499" y="4799267"/>
                  <a:pt x="3448628" y="4801985"/>
                </a:cubicBezTo>
                <a:cubicBezTo>
                  <a:pt x="3448628" y="4791114"/>
                  <a:pt x="3467652" y="4796550"/>
                  <a:pt x="3464934" y="4782962"/>
                </a:cubicBezTo>
                <a:close/>
                <a:moveTo>
                  <a:pt x="3649730" y="4777526"/>
                </a:moveTo>
                <a:lnTo>
                  <a:pt x="3633424" y="4785679"/>
                </a:lnTo>
                <a:lnTo>
                  <a:pt x="3641577" y="4799267"/>
                </a:lnTo>
                <a:lnTo>
                  <a:pt x="3657883" y="4791114"/>
                </a:lnTo>
                <a:close/>
                <a:moveTo>
                  <a:pt x="3695928" y="4769372"/>
                </a:moveTo>
                <a:lnTo>
                  <a:pt x="3687776" y="4777525"/>
                </a:lnTo>
                <a:lnTo>
                  <a:pt x="3695928" y="4791113"/>
                </a:lnTo>
                <a:lnTo>
                  <a:pt x="3717669" y="4782960"/>
                </a:lnTo>
                <a:close/>
                <a:moveTo>
                  <a:pt x="3386123" y="4742197"/>
                </a:moveTo>
                <a:cubicBezTo>
                  <a:pt x="3388841" y="4744914"/>
                  <a:pt x="3394275" y="4747632"/>
                  <a:pt x="3396993" y="4750349"/>
                </a:cubicBezTo>
                <a:cubicBezTo>
                  <a:pt x="3382727" y="4770731"/>
                  <a:pt x="3357758" y="4795699"/>
                  <a:pt x="3327822" y="4801177"/>
                </a:cubicBezTo>
                <a:lnTo>
                  <a:pt x="3307995" y="4799970"/>
                </a:lnTo>
                <a:lnTo>
                  <a:pt x="3315078" y="4786399"/>
                </a:lnTo>
                <a:lnTo>
                  <a:pt x="3339245" y="4769712"/>
                </a:lnTo>
                <a:cubicBezTo>
                  <a:pt x="3354191" y="4760541"/>
                  <a:pt x="3369817" y="4751709"/>
                  <a:pt x="3386123" y="4742197"/>
                </a:cubicBezTo>
                <a:close/>
                <a:moveTo>
                  <a:pt x="3660600" y="4731327"/>
                </a:moveTo>
                <a:cubicBezTo>
                  <a:pt x="3666035" y="4761220"/>
                  <a:pt x="3663318" y="4780243"/>
                  <a:pt x="3660600" y="4807419"/>
                </a:cubicBezTo>
                <a:lnTo>
                  <a:pt x="3657883" y="4807419"/>
                </a:lnTo>
                <a:lnTo>
                  <a:pt x="3657883" y="4810137"/>
                </a:lnTo>
                <a:cubicBezTo>
                  <a:pt x="3633424" y="4807419"/>
                  <a:pt x="3584506" y="4818290"/>
                  <a:pt x="3565483" y="4821007"/>
                </a:cubicBezTo>
                <a:cubicBezTo>
                  <a:pt x="3562766" y="4801984"/>
                  <a:pt x="3587224" y="4807419"/>
                  <a:pt x="3595377" y="4804702"/>
                </a:cubicBezTo>
                <a:cubicBezTo>
                  <a:pt x="3625271" y="4793831"/>
                  <a:pt x="3644295" y="4763938"/>
                  <a:pt x="3660600" y="4731327"/>
                </a:cubicBezTo>
                <a:close/>
                <a:moveTo>
                  <a:pt x="3443193" y="4723174"/>
                </a:moveTo>
                <a:cubicBezTo>
                  <a:pt x="3459499" y="4723174"/>
                  <a:pt x="3454064" y="4747632"/>
                  <a:pt x="3464934" y="4753067"/>
                </a:cubicBezTo>
                <a:cubicBezTo>
                  <a:pt x="3459499" y="4763938"/>
                  <a:pt x="3454064" y="4774808"/>
                  <a:pt x="3451346" y="4788396"/>
                </a:cubicBezTo>
                <a:cubicBezTo>
                  <a:pt x="3440476" y="4793831"/>
                  <a:pt x="3429604" y="4793831"/>
                  <a:pt x="3421452" y="4788396"/>
                </a:cubicBezTo>
                <a:cubicBezTo>
                  <a:pt x="3424169" y="4763938"/>
                  <a:pt x="3440476" y="4750350"/>
                  <a:pt x="3443193" y="4723174"/>
                </a:cubicBezTo>
                <a:close/>
                <a:moveTo>
                  <a:pt x="3420773" y="4654894"/>
                </a:moveTo>
                <a:cubicBezTo>
                  <a:pt x="3424849" y="4654554"/>
                  <a:pt x="3428246" y="4656593"/>
                  <a:pt x="3426887" y="4663387"/>
                </a:cubicBezTo>
                <a:cubicBezTo>
                  <a:pt x="3424170" y="4668822"/>
                  <a:pt x="3416017" y="4663387"/>
                  <a:pt x="3410582" y="4660669"/>
                </a:cubicBezTo>
                <a:cubicBezTo>
                  <a:pt x="3411941" y="4657951"/>
                  <a:pt x="3416696" y="4655234"/>
                  <a:pt x="3420773" y="4654894"/>
                </a:cubicBezTo>
                <a:close/>
                <a:moveTo>
                  <a:pt x="4361739" y="4652517"/>
                </a:moveTo>
                <a:cubicBezTo>
                  <a:pt x="4372610" y="4676975"/>
                  <a:pt x="4359021" y="4671540"/>
                  <a:pt x="4369893" y="4690563"/>
                </a:cubicBezTo>
                <a:cubicBezTo>
                  <a:pt x="4388916" y="4701433"/>
                  <a:pt x="4372610" y="4690563"/>
                  <a:pt x="4394351" y="4698716"/>
                </a:cubicBezTo>
                <a:cubicBezTo>
                  <a:pt x="4386198" y="4709586"/>
                  <a:pt x="4386198" y="4709586"/>
                  <a:pt x="4383481" y="4715021"/>
                </a:cubicBezTo>
                <a:cubicBezTo>
                  <a:pt x="4372610" y="4698716"/>
                  <a:pt x="4361739" y="4682410"/>
                  <a:pt x="4356304" y="4657952"/>
                </a:cubicBezTo>
                <a:close/>
                <a:moveTo>
                  <a:pt x="4356304" y="4603600"/>
                </a:moveTo>
                <a:lnTo>
                  <a:pt x="4364457" y="4614470"/>
                </a:lnTo>
                <a:lnTo>
                  <a:pt x="4356304" y="4625341"/>
                </a:lnTo>
                <a:lnTo>
                  <a:pt x="4339998" y="4611753"/>
                </a:lnTo>
                <a:cubicBezTo>
                  <a:pt x="4345433" y="4609035"/>
                  <a:pt x="4350869" y="4606317"/>
                  <a:pt x="4356304" y="4603600"/>
                </a:cubicBezTo>
                <a:close/>
                <a:moveTo>
                  <a:pt x="4331846" y="4590012"/>
                </a:moveTo>
                <a:cubicBezTo>
                  <a:pt x="4337282" y="4595447"/>
                  <a:pt x="4331846" y="4600882"/>
                  <a:pt x="4323694" y="4600882"/>
                </a:cubicBezTo>
                <a:cubicBezTo>
                  <a:pt x="4320976" y="4595447"/>
                  <a:pt x="4323694" y="4590012"/>
                  <a:pt x="4331846" y="4590012"/>
                </a:cubicBezTo>
                <a:close/>
                <a:moveTo>
                  <a:pt x="3926924" y="4587295"/>
                </a:moveTo>
                <a:lnTo>
                  <a:pt x="3948665" y="4587295"/>
                </a:lnTo>
                <a:cubicBezTo>
                  <a:pt x="3964971" y="4609036"/>
                  <a:pt x="3989429" y="4628059"/>
                  <a:pt x="4000300" y="4655235"/>
                </a:cubicBezTo>
                <a:cubicBezTo>
                  <a:pt x="3970406" y="4638929"/>
                  <a:pt x="3943229" y="4617188"/>
                  <a:pt x="3926924" y="4587295"/>
                </a:cubicBezTo>
                <a:close/>
                <a:moveTo>
                  <a:pt x="3038271" y="4587294"/>
                </a:moveTo>
                <a:lnTo>
                  <a:pt x="3021965" y="4595447"/>
                </a:lnTo>
                <a:lnTo>
                  <a:pt x="3019247" y="4592729"/>
                </a:lnTo>
                <a:cubicBezTo>
                  <a:pt x="2845321" y="4742197"/>
                  <a:pt x="2617044" y="4823725"/>
                  <a:pt x="2396919" y="4891665"/>
                </a:cubicBezTo>
                <a:cubicBezTo>
                  <a:pt x="2309955" y="4916123"/>
                  <a:pt x="2214839" y="4918840"/>
                  <a:pt x="2122441" y="4921558"/>
                </a:cubicBezTo>
                <a:cubicBezTo>
                  <a:pt x="2030043" y="4924276"/>
                  <a:pt x="1940362" y="4921558"/>
                  <a:pt x="1856117" y="4940581"/>
                </a:cubicBezTo>
                <a:lnTo>
                  <a:pt x="1853399" y="4965039"/>
                </a:lnTo>
                <a:lnTo>
                  <a:pt x="1872422" y="4959604"/>
                </a:lnTo>
                <a:cubicBezTo>
                  <a:pt x="1934927" y="4973192"/>
                  <a:pt x="1989279" y="4989498"/>
                  <a:pt x="2043631" y="5000368"/>
                </a:cubicBezTo>
                <a:cubicBezTo>
                  <a:pt x="2038196" y="5003086"/>
                  <a:pt x="2035478" y="5003086"/>
                  <a:pt x="2032760" y="5003086"/>
                </a:cubicBezTo>
                <a:cubicBezTo>
                  <a:pt x="2038196" y="5003086"/>
                  <a:pt x="2043631" y="5003086"/>
                  <a:pt x="2049066" y="5003086"/>
                </a:cubicBezTo>
                <a:cubicBezTo>
                  <a:pt x="2087112" y="5008521"/>
                  <a:pt x="2125159" y="5011238"/>
                  <a:pt x="2168640" y="5003086"/>
                </a:cubicBezTo>
                <a:cubicBezTo>
                  <a:pt x="2187663" y="4997650"/>
                  <a:pt x="2209404" y="4994933"/>
                  <a:pt x="2228427" y="4989498"/>
                </a:cubicBezTo>
                <a:cubicBezTo>
                  <a:pt x="2459424" y="4962322"/>
                  <a:pt x="2690419" y="4897100"/>
                  <a:pt x="2858909" y="4772090"/>
                </a:cubicBezTo>
                <a:cubicBezTo>
                  <a:pt x="2880651" y="4758502"/>
                  <a:pt x="2902391" y="4744914"/>
                  <a:pt x="2926849" y="4720456"/>
                </a:cubicBezTo>
                <a:cubicBezTo>
                  <a:pt x="2924131" y="4717738"/>
                  <a:pt x="2921415" y="4717738"/>
                  <a:pt x="2907827" y="4715021"/>
                </a:cubicBezTo>
                <a:lnTo>
                  <a:pt x="2910543" y="4682410"/>
                </a:lnTo>
                <a:lnTo>
                  <a:pt x="2932285" y="4706868"/>
                </a:lnTo>
                <a:lnTo>
                  <a:pt x="2951307" y="4704150"/>
                </a:lnTo>
                <a:cubicBezTo>
                  <a:pt x="2956743" y="4701433"/>
                  <a:pt x="2959461" y="4698715"/>
                  <a:pt x="2962179" y="4695997"/>
                </a:cubicBezTo>
                <a:lnTo>
                  <a:pt x="2956743" y="4687845"/>
                </a:lnTo>
                <a:lnTo>
                  <a:pt x="2973049" y="4679692"/>
                </a:lnTo>
                <a:lnTo>
                  <a:pt x="2956743" y="4655234"/>
                </a:lnTo>
                <a:lnTo>
                  <a:pt x="2986637" y="4663386"/>
                </a:lnTo>
                <a:cubicBezTo>
                  <a:pt x="2994789" y="4644363"/>
                  <a:pt x="2994789" y="4660669"/>
                  <a:pt x="2986637" y="4641646"/>
                </a:cubicBezTo>
                <a:lnTo>
                  <a:pt x="3008377" y="4641646"/>
                </a:lnTo>
                <a:cubicBezTo>
                  <a:pt x="3030119" y="4641646"/>
                  <a:pt x="3021965" y="4636211"/>
                  <a:pt x="3035553" y="4630775"/>
                </a:cubicBezTo>
                <a:cubicBezTo>
                  <a:pt x="3040989" y="4622623"/>
                  <a:pt x="3049141" y="4617187"/>
                  <a:pt x="3057293" y="4609035"/>
                </a:cubicBezTo>
                <a:close/>
                <a:moveTo>
                  <a:pt x="4364456" y="4570989"/>
                </a:moveTo>
                <a:cubicBezTo>
                  <a:pt x="4383480" y="4579142"/>
                  <a:pt x="4367174" y="4579142"/>
                  <a:pt x="4386198" y="4570989"/>
                </a:cubicBezTo>
                <a:lnTo>
                  <a:pt x="4402504" y="4592730"/>
                </a:lnTo>
                <a:cubicBezTo>
                  <a:pt x="4424244" y="4581859"/>
                  <a:pt x="4410656" y="4579142"/>
                  <a:pt x="4426962" y="4600882"/>
                </a:cubicBezTo>
                <a:cubicBezTo>
                  <a:pt x="4426962" y="4600882"/>
                  <a:pt x="4410656" y="4609035"/>
                  <a:pt x="4410656" y="4609035"/>
                </a:cubicBezTo>
                <a:cubicBezTo>
                  <a:pt x="4383480" y="4609035"/>
                  <a:pt x="4399786" y="4592730"/>
                  <a:pt x="4372609" y="4592730"/>
                </a:cubicBezTo>
                <a:lnTo>
                  <a:pt x="4348151" y="4592730"/>
                </a:lnTo>
                <a:lnTo>
                  <a:pt x="4350868" y="4598165"/>
                </a:lnTo>
                <a:cubicBezTo>
                  <a:pt x="4348151" y="4600882"/>
                  <a:pt x="4342716" y="4603600"/>
                  <a:pt x="4342716" y="4606317"/>
                </a:cubicBezTo>
                <a:cubicBezTo>
                  <a:pt x="4337280" y="4600882"/>
                  <a:pt x="4348151" y="4592730"/>
                  <a:pt x="4348151" y="4584577"/>
                </a:cubicBezTo>
                <a:lnTo>
                  <a:pt x="4350868" y="4587294"/>
                </a:lnTo>
                <a:close/>
                <a:moveTo>
                  <a:pt x="3437147" y="4570538"/>
                </a:moveTo>
                <a:cubicBezTo>
                  <a:pt x="3464382" y="4566191"/>
                  <a:pt x="3470030" y="4622963"/>
                  <a:pt x="3448628" y="4644364"/>
                </a:cubicBezTo>
                <a:cubicBezTo>
                  <a:pt x="3413298" y="4636211"/>
                  <a:pt x="3445911" y="4587295"/>
                  <a:pt x="3424169" y="4576424"/>
                </a:cubicBezTo>
                <a:cubicBezTo>
                  <a:pt x="3428925" y="4573027"/>
                  <a:pt x="3433256" y="4571159"/>
                  <a:pt x="3437147" y="4570538"/>
                </a:cubicBezTo>
                <a:close/>
                <a:moveTo>
                  <a:pt x="3312747" y="4562836"/>
                </a:moveTo>
                <a:lnTo>
                  <a:pt x="3296086" y="4579498"/>
                </a:lnTo>
                <a:lnTo>
                  <a:pt x="3294532" y="4579736"/>
                </a:lnTo>
                <a:lnTo>
                  <a:pt x="3283574" y="4575146"/>
                </a:lnTo>
                <a:lnTo>
                  <a:pt x="3282388" y="4572775"/>
                </a:lnTo>
                <a:lnTo>
                  <a:pt x="3302129" y="4564606"/>
                </a:lnTo>
                <a:close/>
                <a:moveTo>
                  <a:pt x="3201327" y="4562836"/>
                </a:moveTo>
                <a:cubicBezTo>
                  <a:pt x="3201327" y="4562836"/>
                  <a:pt x="3201327" y="4565553"/>
                  <a:pt x="3204045" y="4565553"/>
                </a:cubicBezTo>
                <a:lnTo>
                  <a:pt x="3206761" y="4562836"/>
                </a:lnTo>
                <a:close/>
                <a:moveTo>
                  <a:pt x="4329128" y="4554684"/>
                </a:moveTo>
                <a:lnTo>
                  <a:pt x="4334564" y="4560119"/>
                </a:lnTo>
                <a:lnTo>
                  <a:pt x="4345434" y="4576425"/>
                </a:lnTo>
                <a:cubicBezTo>
                  <a:pt x="4339999" y="4579142"/>
                  <a:pt x="4331845" y="4579142"/>
                  <a:pt x="4323693" y="4579142"/>
                </a:cubicBezTo>
                <a:cubicBezTo>
                  <a:pt x="4326410" y="4573707"/>
                  <a:pt x="4329128" y="4565554"/>
                  <a:pt x="4329128" y="4554684"/>
                </a:cubicBezTo>
                <a:close/>
                <a:moveTo>
                  <a:pt x="3108929" y="4549248"/>
                </a:moveTo>
                <a:cubicBezTo>
                  <a:pt x="3103493" y="4549248"/>
                  <a:pt x="3100775" y="4551965"/>
                  <a:pt x="3098057" y="4551965"/>
                </a:cubicBezTo>
                <a:lnTo>
                  <a:pt x="3111645" y="4554683"/>
                </a:lnTo>
                <a:lnTo>
                  <a:pt x="3106211" y="4565553"/>
                </a:lnTo>
                <a:cubicBezTo>
                  <a:pt x="3108929" y="4562836"/>
                  <a:pt x="3111645" y="4560118"/>
                  <a:pt x="3114363" y="4557400"/>
                </a:cubicBezTo>
                <a:lnTo>
                  <a:pt x="3111645" y="4554683"/>
                </a:lnTo>
                <a:close/>
                <a:moveTo>
                  <a:pt x="3424170" y="4546531"/>
                </a:moveTo>
                <a:cubicBezTo>
                  <a:pt x="3432323" y="4546531"/>
                  <a:pt x="3426887" y="4560119"/>
                  <a:pt x="3435040" y="4560119"/>
                </a:cubicBezTo>
                <a:cubicBezTo>
                  <a:pt x="3435040" y="4562836"/>
                  <a:pt x="3429605" y="4565554"/>
                  <a:pt x="3424170" y="4565554"/>
                </a:cubicBezTo>
                <a:close/>
                <a:moveTo>
                  <a:pt x="3136105" y="4538377"/>
                </a:moveTo>
                <a:cubicBezTo>
                  <a:pt x="3133387" y="4538377"/>
                  <a:pt x="3130669" y="4541095"/>
                  <a:pt x="3127951" y="4543813"/>
                </a:cubicBezTo>
                <a:lnTo>
                  <a:pt x="3130669" y="4543813"/>
                </a:lnTo>
                <a:cubicBezTo>
                  <a:pt x="3133387" y="4541095"/>
                  <a:pt x="3133387" y="4541095"/>
                  <a:pt x="3136105" y="4538377"/>
                </a:cubicBezTo>
                <a:close/>
                <a:moveTo>
                  <a:pt x="3432322" y="4527508"/>
                </a:moveTo>
                <a:cubicBezTo>
                  <a:pt x="3435040" y="4530225"/>
                  <a:pt x="3440475" y="4530225"/>
                  <a:pt x="3440475" y="4538378"/>
                </a:cubicBezTo>
                <a:cubicBezTo>
                  <a:pt x="3435040" y="4538378"/>
                  <a:pt x="3432322" y="4535661"/>
                  <a:pt x="3429605" y="4535661"/>
                </a:cubicBezTo>
                <a:cubicBezTo>
                  <a:pt x="3432322" y="4532943"/>
                  <a:pt x="3432322" y="4532943"/>
                  <a:pt x="3432322" y="4527508"/>
                </a:cubicBezTo>
                <a:close/>
                <a:moveTo>
                  <a:pt x="3263831" y="4522072"/>
                </a:moveTo>
                <a:lnTo>
                  <a:pt x="3263831" y="4524790"/>
                </a:lnTo>
                <a:lnTo>
                  <a:pt x="3255679" y="4532942"/>
                </a:lnTo>
                <a:cubicBezTo>
                  <a:pt x="3255679" y="4527507"/>
                  <a:pt x="3261113" y="4524789"/>
                  <a:pt x="3263831" y="4522072"/>
                </a:cubicBezTo>
                <a:close/>
                <a:moveTo>
                  <a:pt x="3236655" y="4511201"/>
                </a:moveTo>
                <a:cubicBezTo>
                  <a:pt x="3236655" y="4519354"/>
                  <a:pt x="3225785" y="4522072"/>
                  <a:pt x="3236655" y="4549248"/>
                </a:cubicBezTo>
                <a:lnTo>
                  <a:pt x="3242091" y="4543813"/>
                </a:lnTo>
                <a:cubicBezTo>
                  <a:pt x="3233937" y="4551965"/>
                  <a:pt x="3225785" y="4562836"/>
                  <a:pt x="3220349" y="4573706"/>
                </a:cubicBezTo>
                <a:cubicBezTo>
                  <a:pt x="3217633" y="4570988"/>
                  <a:pt x="3214915" y="4570988"/>
                  <a:pt x="3212197" y="4570988"/>
                </a:cubicBezTo>
                <a:cubicBezTo>
                  <a:pt x="3212197" y="4573706"/>
                  <a:pt x="3212197" y="4573706"/>
                  <a:pt x="3212197" y="4576424"/>
                </a:cubicBezTo>
                <a:cubicBezTo>
                  <a:pt x="3231221" y="4570988"/>
                  <a:pt x="3247525" y="4570988"/>
                  <a:pt x="3263831" y="4573706"/>
                </a:cubicBezTo>
                <a:lnTo>
                  <a:pt x="3263831" y="4524790"/>
                </a:lnTo>
                <a:lnTo>
                  <a:pt x="3269267" y="4519354"/>
                </a:lnTo>
                <a:close/>
                <a:moveTo>
                  <a:pt x="3187739" y="4508484"/>
                </a:moveTo>
                <a:lnTo>
                  <a:pt x="3209479" y="4530225"/>
                </a:lnTo>
                <a:cubicBezTo>
                  <a:pt x="3206761" y="4505766"/>
                  <a:pt x="3212197" y="4513919"/>
                  <a:pt x="3187739" y="4508484"/>
                </a:cubicBezTo>
                <a:close/>
                <a:moveTo>
                  <a:pt x="3516567" y="4505767"/>
                </a:moveTo>
                <a:cubicBezTo>
                  <a:pt x="3500262" y="4530225"/>
                  <a:pt x="3494827" y="4562836"/>
                  <a:pt x="3473085" y="4581859"/>
                </a:cubicBezTo>
                <a:cubicBezTo>
                  <a:pt x="3451344" y="4546531"/>
                  <a:pt x="3483955" y="4513920"/>
                  <a:pt x="3516567" y="4505767"/>
                </a:cubicBezTo>
                <a:close/>
                <a:moveTo>
                  <a:pt x="3426887" y="4492179"/>
                </a:moveTo>
                <a:cubicBezTo>
                  <a:pt x="3432323" y="4494896"/>
                  <a:pt x="3432323" y="4500332"/>
                  <a:pt x="3432323" y="4508484"/>
                </a:cubicBezTo>
                <a:cubicBezTo>
                  <a:pt x="3424170" y="4508484"/>
                  <a:pt x="3421452" y="4494896"/>
                  <a:pt x="3426887" y="4492179"/>
                </a:cubicBezTo>
                <a:close/>
                <a:moveTo>
                  <a:pt x="3905184" y="4486744"/>
                </a:moveTo>
                <a:cubicBezTo>
                  <a:pt x="3913337" y="4486744"/>
                  <a:pt x="3910619" y="4494897"/>
                  <a:pt x="3910619" y="4503049"/>
                </a:cubicBezTo>
                <a:cubicBezTo>
                  <a:pt x="3905184" y="4500332"/>
                  <a:pt x="3899749" y="4489461"/>
                  <a:pt x="3905184" y="4486744"/>
                </a:cubicBezTo>
                <a:close/>
                <a:moveTo>
                  <a:pt x="3880724" y="4486744"/>
                </a:moveTo>
                <a:cubicBezTo>
                  <a:pt x="3905184" y="4513920"/>
                  <a:pt x="3929642" y="4541096"/>
                  <a:pt x="3940512" y="4579142"/>
                </a:cubicBezTo>
                <a:cubicBezTo>
                  <a:pt x="3899749" y="4598165"/>
                  <a:pt x="3875289" y="4524790"/>
                  <a:pt x="3850831" y="4500332"/>
                </a:cubicBezTo>
                <a:cubicBezTo>
                  <a:pt x="3864419" y="4500332"/>
                  <a:pt x="3872572" y="4492179"/>
                  <a:pt x="3880724" y="4486744"/>
                </a:cubicBezTo>
                <a:close/>
                <a:moveTo>
                  <a:pt x="2421376" y="4470438"/>
                </a:moveTo>
                <a:cubicBezTo>
                  <a:pt x="2421376" y="4475873"/>
                  <a:pt x="2421376" y="4481308"/>
                  <a:pt x="2421376" y="4484026"/>
                </a:cubicBezTo>
                <a:cubicBezTo>
                  <a:pt x="2421376" y="4486743"/>
                  <a:pt x="2424094" y="4486743"/>
                  <a:pt x="2424094" y="4489461"/>
                </a:cubicBezTo>
                <a:cubicBezTo>
                  <a:pt x="2424094" y="4489461"/>
                  <a:pt x="2421376" y="4492178"/>
                  <a:pt x="2421376" y="4492178"/>
                </a:cubicBezTo>
                <a:cubicBezTo>
                  <a:pt x="2421376" y="4494896"/>
                  <a:pt x="2421376" y="4494896"/>
                  <a:pt x="2421376" y="4497614"/>
                </a:cubicBezTo>
                <a:cubicBezTo>
                  <a:pt x="2421376" y="4500331"/>
                  <a:pt x="2415941" y="4500331"/>
                  <a:pt x="2415941" y="4503049"/>
                </a:cubicBezTo>
                <a:lnTo>
                  <a:pt x="2411658" y="4520184"/>
                </a:lnTo>
                <a:lnTo>
                  <a:pt x="2424095" y="4519354"/>
                </a:lnTo>
                <a:lnTo>
                  <a:pt x="2425328" y="4516889"/>
                </a:lnTo>
                <a:lnTo>
                  <a:pt x="2424094" y="4516637"/>
                </a:lnTo>
                <a:cubicBezTo>
                  <a:pt x="2424094" y="4516637"/>
                  <a:pt x="2421376" y="4516637"/>
                  <a:pt x="2421376" y="4516637"/>
                </a:cubicBezTo>
                <a:cubicBezTo>
                  <a:pt x="2426811" y="4505766"/>
                  <a:pt x="2426811" y="4492178"/>
                  <a:pt x="2432246" y="4481308"/>
                </a:cubicBezTo>
                <a:cubicBezTo>
                  <a:pt x="2432246" y="4473155"/>
                  <a:pt x="2429529" y="4467720"/>
                  <a:pt x="2424094" y="4470438"/>
                </a:cubicBezTo>
                <a:cubicBezTo>
                  <a:pt x="2424094" y="4470438"/>
                  <a:pt x="2421376" y="4470438"/>
                  <a:pt x="2421376" y="4470438"/>
                </a:cubicBezTo>
                <a:close/>
                <a:moveTo>
                  <a:pt x="2627235" y="4469079"/>
                </a:moveTo>
                <a:cubicBezTo>
                  <a:pt x="2626555" y="4469758"/>
                  <a:pt x="2626555" y="4471797"/>
                  <a:pt x="2625197" y="4475873"/>
                </a:cubicBezTo>
                <a:cubicBezTo>
                  <a:pt x="2627914" y="4473155"/>
                  <a:pt x="2630632" y="4473155"/>
                  <a:pt x="2633350" y="4470438"/>
                </a:cubicBezTo>
                <a:cubicBezTo>
                  <a:pt x="2629273" y="4469079"/>
                  <a:pt x="2627914" y="4468400"/>
                  <a:pt x="2627235" y="4469079"/>
                </a:cubicBezTo>
                <a:close/>
                <a:moveTo>
                  <a:pt x="3195891" y="4459567"/>
                </a:moveTo>
                <a:cubicBezTo>
                  <a:pt x="3176869" y="4467720"/>
                  <a:pt x="3190457" y="4467720"/>
                  <a:pt x="3176869" y="4462285"/>
                </a:cubicBezTo>
                <a:cubicBezTo>
                  <a:pt x="3179585" y="4473155"/>
                  <a:pt x="3179585" y="4484026"/>
                  <a:pt x="3182303" y="4494896"/>
                </a:cubicBezTo>
                <a:lnTo>
                  <a:pt x="3187739" y="4492178"/>
                </a:lnTo>
                <a:lnTo>
                  <a:pt x="3212197" y="4497614"/>
                </a:lnTo>
                <a:close/>
                <a:moveTo>
                  <a:pt x="3902466" y="4456851"/>
                </a:moveTo>
                <a:cubicBezTo>
                  <a:pt x="3907902" y="4456851"/>
                  <a:pt x="3907902" y="4462286"/>
                  <a:pt x="3907902" y="4467721"/>
                </a:cubicBezTo>
                <a:lnTo>
                  <a:pt x="3899749" y="4467721"/>
                </a:lnTo>
                <a:cubicBezTo>
                  <a:pt x="3899749" y="4462286"/>
                  <a:pt x="3902466" y="4459568"/>
                  <a:pt x="3902466" y="4456851"/>
                </a:cubicBezTo>
                <a:close/>
                <a:moveTo>
                  <a:pt x="2497469" y="4451414"/>
                </a:moveTo>
                <a:cubicBezTo>
                  <a:pt x="2486598" y="4454132"/>
                  <a:pt x="2475728" y="4459567"/>
                  <a:pt x="2470293" y="4470438"/>
                </a:cubicBezTo>
                <a:lnTo>
                  <a:pt x="2473852" y="4485302"/>
                </a:lnTo>
                <a:lnTo>
                  <a:pt x="2478447" y="4486743"/>
                </a:lnTo>
                <a:cubicBezTo>
                  <a:pt x="2478447" y="4497614"/>
                  <a:pt x="2481165" y="4505766"/>
                  <a:pt x="2483882" y="4516637"/>
                </a:cubicBezTo>
                <a:cubicBezTo>
                  <a:pt x="2508341" y="4503049"/>
                  <a:pt x="2530081" y="4486743"/>
                  <a:pt x="2551822" y="4473155"/>
                </a:cubicBezTo>
                <a:lnTo>
                  <a:pt x="2551547" y="4469993"/>
                </a:lnTo>
                <a:lnTo>
                  <a:pt x="2540611" y="4470098"/>
                </a:lnTo>
                <a:cubicBezTo>
                  <a:pt x="2524645" y="4467041"/>
                  <a:pt x="2506980" y="4459567"/>
                  <a:pt x="2492033" y="4459567"/>
                </a:cubicBezTo>
                <a:cubicBezTo>
                  <a:pt x="2494751" y="4454132"/>
                  <a:pt x="2494751" y="4454132"/>
                  <a:pt x="2497469" y="4451414"/>
                </a:cubicBezTo>
                <a:close/>
                <a:moveTo>
                  <a:pt x="3891596" y="4443262"/>
                </a:moveTo>
                <a:cubicBezTo>
                  <a:pt x="3902467" y="4440544"/>
                  <a:pt x="3902467" y="4462285"/>
                  <a:pt x="3888879" y="4456850"/>
                </a:cubicBezTo>
                <a:cubicBezTo>
                  <a:pt x="3888879" y="4451414"/>
                  <a:pt x="3894314" y="4451414"/>
                  <a:pt x="3891596" y="4443262"/>
                </a:cubicBezTo>
                <a:close/>
                <a:moveTo>
                  <a:pt x="4277493" y="4437826"/>
                </a:moveTo>
                <a:lnTo>
                  <a:pt x="4277493" y="4462285"/>
                </a:lnTo>
                <a:lnTo>
                  <a:pt x="4261189" y="4451414"/>
                </a:lnTo>
                <a:close/>
                <a:moveTo>
                  <a:pt x="3176869" y="4437826"/>
                </a:moveTo>
                <a:cubicBezTo>
                  <a:pt x="3176869" y="4440544"/>
                  <a:pt x="3176869" y="4443262"/>
                  <a:pt x="3176869" y="4445979"/>
                </a:cubicBezTo>
                <a:lnTo>
                  <a:pt x="3198609" y="4454132"/>
                </a:lnTo>
                <a:cubicBezTo>
                  <a:pt x="3190457" y="4440544"/>
                  <a:pt x="3195891" y="4437826"/>
                  <a:pt x="3176869" y="4437826"/>
                </a:cubicBezTo>
                <a:close/>
                <a:moveTo>
                  <a:pt x="3902127" y="4417445"/>
                </a:moveTo>
                <a:cubicBezTo>
                  <a:pt x="3905184" y="4419483"/>
                  <a:pt x="3907902" y="4422880"/>
                  <a:pt x="3907902" y="4424239"/>
                </a:cubicBezTo>
                <a:cubicBezTo>
                  <a:pt x="3907902" y="4432392"/>
                  <a:pt x="3899749" y="4429675"/>
                  <a:pt x="3905184" y="4440545"/>
                </a:cubicBezTo>
                <a:cubicBezTo>
                  <a:pt x="3894314" y="4437827"/>
                  <a:pt x="3905184" y="4424239"/>
                  <a:pt x="3894314" y="4418804"/>
                </a:cubicBezTo>
                <a:cubicBezTo>
                  <a:pt x="3895673" y="4414727"/>
                  <a:pt x="3899070" y="4415407"/>
                  <a:pt x="3902127" y="4417445"/>
                </a:cubicBezTo>
                <a:close/>
                <a:moveTo>
                  <a:pt x="3258395" y="4394345"/>
                </a:moveTo>
                <a:lnTo>
                  <a:pt x="3258395" y="4416086"/>
                </a:lnTo>
                <a:lnTo>
                  <a:pt x="3280137" y="4416086"/>
                </a:lnTo>
                <a:close/>
                <a:moveTo>
                  <a:pt x="2918697" y="4383474"/>
                </a:moveTo>
                <a:cubicBezTo>
                  <a:pt x="2913261" y="4386192"/>
                  <a:pt x="2910543" y="4386192"/>
                  <a:pt x="2905109" y="4388910"/>
                </a:cubicBezTo>
                <a:lnTo>
                  <a:pt x="2902391" y="4388910"/>
                </a:lnTo>
                <a:lnTo>
                  <a:pt x="2902391" y="4397062"/>
                </a:lnTo>
                <a:cubicBezTo>
                  <a:pt x="2905109" y="4397062"/>
                  <a:pt x="2905109" y="4394345"/>
                  <a:pt x="2907827" y="4394345"/>
                </a:cubicBezTo>
                <a:close/>
                <a:moveTo>
                  <a:pt x="3171433" y="4378039"/>
                </a:moveTo>
                <a:cubicBezTo>
                  <a:pt x="3171433" y="4394345"/>
                  <a:pt x="3171433" y="4407933"/>
                  <a:pt x="3171433" y="4424238"/>
                </a:cubicBezTo>
                <a:lnTo>
                  <a:pt x="3179585" y="4424238"/>
                </a:lnTo>
                <a:lnTo>
                  <a:pt x="3182303" y="4399780"/>
                </a:lnTo>
                <a:cubicBezTo>
                  <a:pt x="3179585" y="4380757"/>
                  <a:pt x="3179585" y="4397062"/>
                  <a:pt x="3187739" y="4378039"/>
                </a:cubicBezTo>
                <a:close/>
                <a:moveTo>
                  <a:pt x="2519211" y="4373623"/>
                </a:moveTo>
                <a:lnTo>
                  <a:pt x="2519211" y="4386192"/>
                </a:lnTo>
                <a:lnTo>
                  <a:pt x="2515588" y="4380757"/>
                </a:lnTo>
                <a:lnTo>
                  <a:pt x="2516493" y="4376681"/>
                </a:lnTo>
                <a:close/>
                <a:moveTo>
                  <a:pt x="3837245" y="4367170"/>
                </a:moveTo>
                <a:cubicBezTo>
                  <a:pt x="3845397" y="4372605"/>
                  <a:pt x="3842680" y="4383475"/>
                  <a:pt x="3845397" y="4391628"/>
                </a:cubicBezTo>
                <a:cubicBezTo>
                  <a:pt x="3842680" y="4386193"/>
                  <a:pt x="3829091" y="4375323"/>
                  <a:pt x="3837245" y="4367170"/>
                </a:cubicBezTo>
                <a:close/>
                <a:moveTo>
                  <a:pt x="3793761" y="4367169"/>
                </a:moveTo>
                <a:cubicBezTo>
                  <a:pt x="3801914" y="4367169"/>
                  <a:pt x="3804632" y="4372604"/>
                  <a:pt x="3807349" y="4375322"/>
                </a:cubicBezTo>
                <a:lnTo>
                  <a:pt x="3803167" y="4375868"/>
                </a:lnTo>
                <a:lnTo>
                  <a:pt x="3796450" y="4371439"/>
                </a:lnTo>
                <a:close/>
                <a:moveTo>
                  <a:pt x="2720313" y="4367169"/>
                </a:moveTo>
                <a:lnTo>
                  <a:pt x="2704007" y="4383474"/>
                </a:lnTo>
                <a:lnTo>
                  <a:pt x="2723030" y="4383474"/>
                </a:lnTo>
                <a:close/>
                <a:moveTo>
                  <a:pt x="4193249" y="4361734"/>
                </a:moveTo>
                <a:lnTo>
                  <a:pt x="4216185" y="4382122"/>
                </a:lnTo>
                <a:lnTo>
                  <a:pt x="4214006" y="4382549"/>
                </a:lnTo>
                <a:lnTo>
                  <a:pt x="4185095" y="4375322"/>
                </a:lnTo>
                <a:close/>
                <a:moveTo>
                  <a:pt x="4246973" y="4344592"/>
                </a:moveTo>
                <a:lnTo>
                  <a:pt x="4255753" y="4356298"/>
                </a:lnTo>
                <a:lnTo>
                  <a:pt x="4249230" y="4355211"/>
                </a:lnTo>
                <a:lnTo>
                  <a:pt x="4239447" y="4345428"/>
                </a:lnTo>
                <a:close/>
                <a:moveTo>
                  <a:pt x="3815504" y="4342711"/>
                </a:moveTo>
                <a:cubicBezTo>
                  <a:pt x="3826374" y="4339993"/>
                  <a:pt x="3818221" y="4359017"/>
                  <a:pt x="3826374" y="4364452"/>
                </a:cubicBezTo>
                <a:cubicBezTo>
                  <a:pt x="3818221" y="4372604"/>
                  <a:pt x="3815504" y="4353581"/>
                  <a:pt x="3815504" y="4342711"/>
                </a:cubicBezTo>
                <a:close/>
                <a:moveTo>
                  <a:pt x="2820863" y="4337275"/>
                </a:moveTo>
                <a:lnTo>
                  <a:pt x="2820863" y="4342710"/>
                </a:lnTo>
                <a:cubicBezTo>
                  <a:pt x="2823581" y="4342710"/>
                  <a:pt x="2823581" y="4339993"/>
                  <a:pt x="2826299" y="4339993"/>
                </a:cubicBezTo>
                <a:close/>
                <a:moveTo>
                  <a:pt x="1918621" y="4329122"/>
                </a:moveTo>
                <a:cubicBezTo>
                  <a:pt x="1921339" y="4329122"/>
                  <a:pt x="1918621" y="4329122"/>
                  <a:pt x="1921339" y="4331839"/>
                </a:cubicBezTo>
                <a:cubicBezTo>
                  <a:pt x="1924057" y="4334557"/>
                  <a:pt x="1918621" y="4345427"/>
                  <a:pt x="1921339" y="4353580"/>
                </a:cubicBezTo>
                <a:cubicBezTo>
                  <a:pt x="1929493" y="4380756"/>
                  <a:pt x="1921339" y="4413367"/>
                  <a:pt x="1921339" y="4443261"/>
                </a:cubicBezTo>
                <a:cubicBezTo>
                  <a:pt x="1921339" y="4456849"/>
                  <a:pt x="1924057" y="4492177"/>
                  <a:pt x="1918621" y="4500330"/>
                </a:cubicBezTo>
                <a:cubicBezTo>
                  <a:pt x="1905033" y="4508483"/>
                  <a:pt x="1886010" y="4503048"/>
                  <a:pt x="1875140" y="4511201"/>
                </a:cubicBezTo>
                <a:cubicBezTo>
                  <a:pt x="1872422" y="4511201"/>
                  <a:pt x="1872422" y="4511201"/>
                  <a:pt x="1869705" y="4511201"/>
                </a:cubicBezTo>
                <a:cubicBezTo>
                  <a:pt x="1866987" y="4508483"/>
                  <a:pt x="1861552" y="4486742"/>
                  <a:pt x="1864269" y="4478589"/>
                </a:cubicBezTo>
                <a:cubicBezTo>
                  <a:pt x="1864269" y="4475872"/>
                  <a:pt x="1866987" y="4467719"/>
                  <a:pt x="1866987" y="4465001"/>
                </a:cubicBezTo>
                <a:cubicBezTo>
                  <a:pt x="1861552" y="4424237"/>
                  <a:pt x="1899598" y="4356298"/>
                  <a:pt x="1918621" y="4329122"/>
                </a:cubicBezTo>
                <a:close/>
                <a:moveTo>
                  <a:pt x="2641842" y="4323348"/>
                </a:moveTo>
                <a:cubicBezTo>
                  <a:pt x="2640823" y="4323008"/>
                  <a:pt x="2637426" y="4325046"/>
                  <a:pt x="2619762" y="4323687"/>
                </a:cubicBezTo>
                <a:cubicBezTo>
                  <a:pt x="2636067" y="4345428"/>
                  <a:pt x="2614327" y="4334558"/>
                  <a:pt x="2649655" y="4337275"/>
                </a:cubicBezTo>
                <a:cubicBezTo>
                  <a:pt x="2641502" y="4326405"/>
                  <a:pt x="2642861" y="4323687"/>
                  <a:pt x="2641842" y="4323348"/>
                </a:cubicBezTo>
                <a:close/>
                <a:moveTo>
                  <a:pt x="4293799" y="4299229"/>
                </a:moveTo>
                <a:lnTo>
                  <a:pt x="4285647" y="4318252"/>
                </a:lnTo>
                <a:lnTo>
                  <a:pt x="4285647" y="4300135"/>
                </a:lnTo>
                <a:close/>
                <a:moveTo>
                  <a:pt x="4435115" y="4292216"/>
                </a:moveTo>
                <a:lnTo>
                  <a:pt x="4435115" y="4303305"/>
                </a:lnTo>
                <a:lnTo>
                  <a:pt x="4432397" y="4301946"/>
                </a:lnTo>
                <a:close/>
                <a:moveTo>
                  <a:pt x="4436877" y="4282443"/>
                </a:moveTo>
                <a:lnTo>
                  <a:pt x="4437493" y="4284962"/>
                </a:lnTo>
                <a:cubicBezTo>
                  <a:pt x="4437323" y="4285981"/>
                  <a:pt x="4436728" y="4287170"/>
                  <a:pt x="4435837" y="4289632"/>
                </a:cubicBezTo>
                <a:lnTo>
                  <a:pt x="4435115" y="4292216"/>
                </a:lnTo>
                <a:lnTo>
                  <a:pt x="4435115" y="4282923"/>
                </a:lnTo>
                <a:close/>
                <a:moveTo>
                  <a:pt x="4463708" y="4275126"/>
                </a:moveTo>
                <a:lnTo>
                  <a:pt x="4462291" y="4277488"/>
                </a:lnTo>
                <a:lnTo>
                  <a:pt x="4457944" y="4276698"/>
                </a:lnTo>
                <a:close/>
                <a:moveTo>
                  <a:pt x="4432397" y="4272053"/>
                </a:moveTo>
                <a:lnTo>
                  <a:pt x="4457944" y="4276698"/>
                </a:lnTo>
                <a:lnTo>
                  <a:pt x="4436877" y="4282443"/>
                </a:lnTo>
                <a:lnTo>
                  <a:pt x="4436601" y="4281310"/>
                </a:lnTo>
                <a:cubicBezTo>
                  <a:pt x="4435794" y="4279527"/>
                  <a:pt x="4434435" y="4276809"/>
                  <a:pt x="4432397" y="4272053"/>
                </a:cubicBezTo>
                <a:close/>
                <a:moveTo>
                  <a:pt x="3668753" y="4266618"/>
                </a:moveTo>
                <a:cubicBezTo>
                  <a:pt x="3690495" y="4277488"/>
                  <a:pt x="3712235" y="4304664"/>
                  <a:pt x="3712235" y="4326405"/>
                </a:cubicBezTo>
                <a:cubicBezTo>
                  <a:pt x="3733976" y="4361733"/>
                  <a:pt x="3758434" y="4391627"/>
                  <a:pt x="3774740" y="4429673"/>
                </a:cubicBezTo>
                <a:cubicBezTo>
                  <a:pt x="3820939" y="4475872"/>
                  <a:pt x="3856268" y="4535659"/>
                  <a:pt x="3899749" y="4584576"/>
                </a:cubicBezTo>
                <a:cubicBezTo>
                  <a:pt x="3831809" y="4590011"/>
                  <a:pt x="3739411" y="4600881"/>
                  <a:pt x="3676907" y="4584576"/>
                </a:cubicBezTo>
                <a:cubicBezTo>
                  <a:pt x="3693212" y="4524789"/>
                  <a:pt x="3720388" y="4481307"/>
                  <a:pt x="3714953" y="4424238"/>
                </a:cubicBezTo>
                <a:cubicBezTo>
                  <a:pt x="3706800" y="4421520"/>
                  <a:pt x="3709518" y="4432391"/>
                  <a:pt x="3701365" y="4429673"/>
                </a:cubicBezTo>
                <a:cubicBezTo>
                  <a:pt x="3698647" y="4437826"/>
                  <a:pt x="3712235" y="4432391"/>
                  <a:pt x="3709518" y="4445979"/>
                </a:cubicBezTo>
                <a:cubicBezTo>
                  <a:pt x="3704083" y="4445979"/>
                  <a:pt x="3709518" y="4459567"/>
                  <a:pt x="3698647" y="4454131"/>
                </a:cubicBezTo>
                <a:cubicBezTo>
                  <a:pt x="3698647" y="4465002"/>
                  <a:pt x="3709518" y="4478590"/>
                  <a:pt x="3704083" y="4484025"/>
                </a:cubicBezTo>
                <a:cubicBezTo>
                  <a:pt x="3704083" y="4497613"/>
                  <a:pt x="3701365" y="4481307"/>
                  <a:pt x="3693212" y="4484025"/>
                </a:cubicBezTo>
                <a:cubicBezTo>
                  <a:pt x="3706800" y="4516636"/>
                  <a:pt x="3679624" y="4551965"/>
                  <a:pt x="3671471" y="4581858"/>
                </a:cubicBezTo>
                <a:cubicBezTo>
                  <a:pt x="3652447" y="4568270"/>
                  <a:pt x="3679624" y="4554682"/>
                  <a:pt x="3679624" y="4535659"/>
                </a:cubicBezTo>
                <a:cubicBezTo>
                  <a:pt x="3676907" y="4527506"/>
                  <a:pt x="3671471" y="4541094"/>
                  <a:pt x="3668753" y="4546529"/>
                </a:cubicBezTo>
                <a:cubicBezTo>
                  <a:pt x="3660601" y="4543812"/>
                  <a:pt x="3668753" y="4532942"/>
                  <a:pt x="3657883" y="4524789"/>
                </a:cubicBezTo>
                <a:cubicBezTo>
                  <a:pt x="3652447" y="4527506"/>
                  <a:pt x="3649730" y="4532942"/>
                  <a:pt x="3649730" y="4543812"/>
                </a:cubicBezTo>
                <a:cubicBezTo>
                  <a:pt x="3641577" y="4543812"/>
                  <a:pt x="3641577" y="4535659"/>
                  <a:pt x="3633424" y="4535659"/>
                </a:cubicBezTo>
                <a:cubicBezTo>
                  <a:pt x="3633424" y="4565553"/>
                  <a:pt x="3657883" y="4565553"/>
                  <a:pt x="3663319" y="4584576"/>
                </a:cubicBezTo>
                <a:cubicBezTo>
                  <a:pt x="3655165" y="4584576"/>
                  <a:pt x="3652447" y="4573705"/>
                  <a:pt x="3644295" y="4570988"/>
                </a:cubicBezTo>
                <a:cubicBezTo>
                  <a:pt x="3633424" y="4579141"/>
                  <a:pt x="3625271" y="4573705"/>
                  <a:pt x="3614401" y="4570988"/>
                </a:cubicBezTo>
                <a:cubicBezTo>
                  <a:pt x="3625271" y="4590011"/>
                  <a:pt x="3655165" y="4584576"/>
                  <a:pt x="3666035" y="4600881"/>
                </a:cubicBezTo>
                <a:cubicBezTo>
                  <a:pt x="3671471" y="4633493"/>
                  <a:pt x="3663319" y="4690562"/>
                  <a:pt x="3663319" y="4717738"/>
                </a:cubicBezTo>
                <a:cubicBezTo>
                  <a:pt x="3614401" y="4723173"/>
                  <a:pt x="3584507" y="4750349"/>
                  <a:pt x="3568202" y="4791113"/>
                </a:cubicBezTo>
                <a:cubicBezTo>
                  <a:pt x="3560049" y="4793831"/>
                  <a:pt x="3565484" y="4782960"/>
                  <a:pt x="3557331" y="4782960"/>
                </a:cubicBezTo>
                <a:cubicBezTo>
                  <a:pt x="3543743" y="4793831"/>
                  <a:pt x="3543743" y="4829159"/>
                  <a:pt x="3524720" y="4821007"/>
                </a:cubicBezTo>
                <a:cubicBezTo>
                  <a:pt x="3511132" y="4821007"/>
                  <a:pt x="3530155" y="4815571"/>
                  <a:pt x="3527438" y="4807419"/>
                </a:cubicBezTo>
                <a:cubicBezTo>
                  <a:pt x="3511132" y="4796548"/>
                  <a:pt x="3508415" y="4829159"/>
                  <a:pt x="3489391" y="4815571"/>
                </a:cubicBezTo>
                <a:cubicBezTo>
                  <a:pt x="3492109" y="4810136"/>
                  <a:pt x="3489391" y="4801983"/>
                  <a:pt x="3494827" y="4799266"/>
                </a:cubicBezTo>
                <a:cubicBezTo>
                  <a:pt x="3470368" y="4788396"/>
                  <a:pt x="3492109" y="4744914"/>
                  <a:pt x="3478521" y="4725891"/>
                </a:cubicBezTo>
                <a:cubicBezTo>
                  <a:pt x="3473086" y="4717738"/>
                  <a:pt x="3467651" y="4728609"/>
                  <a:pt x="3456780" y="4717738"/>
                </a:cubicBezTo>
                <a:cubicBezTo>
                  <a:pt x="3443192" y="4690562"/>
                  <a:pt x="3478521" y="4638928"/>
                  <a:pt x="3500262" y="4595446"/>
                </a:cubicBezTo>
                <a:cubicBezTo>
                  <a:pt x="3519285" y="4557400"/>
                  <a:pt x="3535591" y="4500330"/>
                  <a:pt x="3560049" y="4478590"/>
                </a:cubicBezTo>
                <a:cubicBezTo>
                  <a:pt x="3581790" y="4459567"/>
                  <a:pt x="3614401" y="4451414"/>
                  <a:pt x="3627989" y="4429673"/>
                </a:cubicBezTo>
                <a:cubicBezTo>
                  <a:pt x="3619836" y="4418803"/>
                  <a:pt x="3603531" y="4418803"/>
                  <a:pt x="3584507" y="4418803"/>
                </a:cubicBezTo>
                <a:cubicBezTo>
                  <a:pt x="3614401" y="4369886"/>
                  <a:pt x="3636142" y="4312817"/>
                  <a:pt x="3668753" y="4266618"/>
                </a:cubicBezTo>
                <a:close/>
                <a:moveTo>
                  <a:pt x="4470443" y="4263900"/>
                </a:moveTo>
                <a:lnTo>
                  <a:pt x="4488800" y="4270576"/>
                </a:lnTo>
                <a:lnTo>
                  <a:pt x="4481950" y="4271968"/>
                </a:lnTo>
                <a:cubicBezTo>
                  <a:pt x="4473671" y="4273752"/>
                  <a:pt x="4477238" y="4274770"/>
                  <a:pt x="4473161" y="4291076"/>
                </a:cubicBezTo>
                <a:lnTo>
                  <a:pt x="4465009" y="4274771"/>
                </a:lnTo>
                <a:lnTo>
                  <a:pt x="4463708" y="4275126"/>
                </a:lnTo>
                <a:close/>
                <a:moveTo>
                  <a:pt x="2641502" y="4261183"/>
                </a:moveTo>
                <a:lnTo>
                  <a:pt x="2627914" y="4274771"/>
                </a:lnTo>
                <a:lnTo>
                  <a:pt x="2644220" y="4277488"/>
                </a:lnTo>
                <a:close/>
                <a:moveTo>
                  <a:pt x="2649655" y="4255747"/>
                </a:moveTo>
                <a:lnTo>
                  <a:pt x="2649655" y="4261183"/>
                </a:lnTo>
                <a:lnTo>
                  <a:pt x="2655090" y="4261183"/>
                </a:lnTo>
                <a:cubicBezTo>
                  <a:pt x="2655090" y="4258465"/>
                  <a:pt x="2652373" y="4258465"/>
                  <a:pt x="2649655" y="4255747"/>
                </a:cubicBezTo>
                <a:close/>
                <a:moveTo>
                  <a:pt x="2584433" y="4253745"/>
                </a:moveTo>
                <a:lnTo>
                  <a:pt x="2584433" y="4258465"/>
                </a:lnTo>
                <a:cubicBezTo>
                  <a:pt x="2581715" y="4261183"/>
                  <a:pt x="2578998" y="4263900"/>
                  <a:pt x="2576280" y="4263900"/>
                </a:cubicBezTo>
                <a:cubicBezTo>
                  <a:pt x="2573562" y="4259824"/>
                  <a:pt x="2571524" y="4259144"/>
                  <a:pt x="2568806" y="4258805"/>
                </a:cubicBezTo>
                <a:lnTo>
                  <a:pt x="2565037" y="4257807"/>
                </a:lnTo>
                <a:lnTo>
                  <a:pt x="2568127" y="4255747"/>
                </a:lnTo>
                <a:close/>
                <a:moveTo>
                  <a:pt x="4554689" y="4239442"/>
                </a:moveTo>
                <a:cubicBezTo>
                  <a:pt x="4532947" y="4247595"/>
                  <a:pt x="4524795" y="4228572"/>
                  <a:pt x="4524795" y="4269335"/>
                </a:cubicBezTo>
                <a:lnTo>
                  <a:pt x="4554689" y="4261183"/>
                </a:lnTo>
                <a:close/>
                <a:moveTo>
                  <a:pt x="1913187" y="4228573"/>
                </a:moveTo>
                <a:cubicBezTo>
                  <a:pt x="1913187" y="4244878"/>
                  <a:pt x="1915904" y="4247596"/>
                  <a:pt x="1913187" y="4261184"/>
                </a:cubicBezTo>
                <a:cubicBezTo>
                  <a:pt x="1899599" y="4269337"/>
                  <a:pt x="1866988" y="4304665"/>
                  <a:pt x="1858835" y="4318253"/>
                </a:cubicBezTo>
                <a:cubicBezTo>
                  <a:pt x="1858835" y="4318253"/>
                  <a:pt x="1856117" y="4318253"/>
                  <a:pt x="1853400" y="4318253"/>
                </a:cubicBezTo>
                <a:cubicBezTo>
                  <a:pt x="1853400" y="4291077"/>
                  <a:pt x="1872423" y="4250314"/>
                  <a:pt x="1888729" y="4239443"/>
                </a:cubicBezTo>
                <a:cubicBezTo>
                  <a:pt x="1894164" y="4234008"/>
                  <a:pt x="1905034" y="4234008"/>
                  <a:pt x="1913187" y="4228573"/>
                </a:cubicBezTo>
                <a:close/>
                <a:moveTo>
                  <a:pt x="3791044" y="4214984"/>
                </a:moveTo>
                <a:cubicBezTo>
                  <a:pt x="3788326" y="4250312"/>
                  <a:pt x="3826372" y="4285641"/>
                  <a:pt x="3801914" y="4315535"/>
                </a:cubicBezTo>
                <a:cubicBezTo>
                  <a:pt x="3810067" y="4320970"/>
                  <a:pt x="3815502" y="4326405"/>
                  <a:pt x="3818220" y="4337275"/>
                </a:cubicBezTo>
                <a:cubicBezTo>
                  <a:pt x="3818220" y="4350863"/>
                  <a:pt x="3812784" y="4334558"/>
                  <a:pt x="3807349" y="4334558"/>
                </a:cubicBezTo>
                <a:cubicBezTo>
                  <a:pt x="3801914" y="4345428"/>
                  <a:pt x="3785609" y="4345428"/>
                  <a:pt x="3777456" y="4356298"/>
                </a:cubicBezTo>
                <a:cubicBezTo>
                  <a:pt x="3781532" y="4361054"/>
                  <a:pt x="3786967" y="4365131"/>
                  <a:pt x="3792742" y="4368995"/>
                </a:cubicBezTo>
                <a:lnTo>
                  <a:pt x="3796450" y="4371439"/>
                </a:lnTo>
                <a:lnTo>
                  <a:pt x="3799536" y="4376341"/>
                </a:lnTo>
                <a:lnTo>
                  <a:pt x="3803167" y="4375868"/>
                </a:lnTo>
                <a:lnTo>
                  <a:pt x="3810067" y="4380417"/>
                </a:lnTo>
                <a:cubicBezTo>
                  <a:pt x="3820937" y="4388230"/>
                  <a:pt x="3829090" y="4397062"/>
                  <a:pt x="3826372" y="4410650"/>
                </a:cubicBezTo>
                <a:cubicBezTo>
                  <a:pt x="3853548" y="4397062"/>
                  <a:pt x="3829090" y="4456850"/>
                  <a:pt x="3864419" y="4451414"/>
                </a:cubicBezTo>
                <a:cubicBezTo>
                  <a:pt x="3858984" y="4459567"/>
                  <a:pt x="3848113" y="4465002"/>
                  <a:pt x="3839960" y="4473155"/>
                </a:cubicBezTo>
                <a:cubicBezTo>
                  <a:pt x="3845396" y="4486743"/>
                  <a:pt x="3875289" y="4473155"/>
                  <a:pt x="3878007" y="4475873"/>
                </a:cubicBezTo>
                <a:cubicBezTo>
                  <a:pt x="3875289" y="4497614"/>
                  <a:pt x="3850831" y="4481308"/>
                  <a:pt x="3839960" y="4497614"/>
                </a:cubicBezTo>
                <a:cubicBezTo>
                  <a:pt x="3796479" y="4432391"/>
                  <a:pt x="3739410" y="4378039"/>
                  <a:pt x="3714951" y="4293794"/>
                </a:cubicBezTo>
                <a:cubicBezTo>
                  <a:pt x="3704081" y="4285641"/>
                  <a:pt x="3693210" y="4277488"/>
                  <a:pt x="3690493" y="4263900"/>
                </a:cubicBezTo>
                <a:cubicBezTo>
                  <a:pt x="3714951" y="4239442"/>
                  <a:pt x="3758433" y="4231289"/>
                  <a:pt x="3791044" y="4214984"/>
                </a:cubicBezTo>
                <a:close/>
                <a:moveTo>
                  <a:pt x="4573712" y="4208870"/>
                </a:moveTo>
                <a:cubicBezTo>
                  <a:pt x="4574052" y="4208870"/>
                  <a:pt x="4574392" y="4209379"/>
                  <a:pt x="4575835" y="4210398"/>
                </a:cubicBezTo>
                <a:lnTo>
                  <a:pt x="4577249" y="4211139"/>
                </a:lnTo>
                <a:lnTo>
                  <a:pt x="4572395" y="4212946"/>
                </a:lnTo>
                <a:lnTo>
                  <a:pt x="4569117" y="4211694"/>
                </a:lnTo>
                <a:lnTo>
                  <a:pt x="4571589" y="4210398"/>
                </a:lnTo>
                <a:cubicBezTo>
                  <a:pt x="4573032" y="4209379"/>
                  <a:pt x="4573372" y="4208870"/>
                  <a:pt x="4573712" y="4208870"/>
                </a:cubicBezTo>
                <a:close/>
                <a:moveTo>
                  <a:pt x="1543593" y="4195962"/>
                </a:moveTo>
                <a:cubicBezTo>
                  <a:pt x="1546311" y="4198679"/>
                  <a:pt x="1543593" y="4201397"/>
                  <a:pt x="1546311" y="4204115"/>
                </a:cubicBezTo>
                <a:cubicBezTo>
                  <a:pt x="1546311" y="4204115"/>
                  <a:pt x="1549029" y="4204115"/>
                  <a:pt x="1551746" y="4204115"/>
                </a:cubicBezTo>
                <a:cubicBezTo>
                  <a:pt x="1551746" y="4206832"/>
                  <a:pt x="1551746" y="4206832"/>
                  <a:pt x="1551746" y="4209550"/>
                </a:cubicBezTo>
                <a:cubicBezTo>
                  <a:pt x="1551746" y="4209550"/>
                  <a:pt x="1554464" y="4209550"/>
                  <a:pt x="1554464" y="4209550"/>
                </a:cubicBezTo>
                <a:cubicBezTo>
                  <a:pt x="1554464" y="4212267"/>
                  <a:pt x="1554464" y="4214985"/>
                  <a:pt x="1554464" y="4217703"/>
                </a:cubicBezTo>
                <a:cubicBezTo>
                  <a:pt x="1554464" y="4217703"/>
                  <a:pt x="1559900" y="4217703"/>
                  <a:pt x="1559900" y="4220420"/>
                </a:cubicBezTo>
                <a:cubicBezTo>
                  <a:pt x="1562618" y="4225855"/>
                  <a:pt x="1559900" y="4228573"/>
                  <a:pt x="1562618" y="4234008"/>
                </a:cubicBezTo>
                <a:cubicBezTo>
                  <a:pt x="1562618" y="4234008"/>
                  <a:pt x="1565335" y="4236726"/>
                  <a:pt x="1565335" y="4236726"/>
                </a:cubicBezTo>
                <a:cubicBezTo>
                  <a:pt x="1535441" y="4234008"/>
                  <a:pt x="1505547" y="4225855"/>
                  <a:pt x="1494677" y="4209550"/>
                </a:cubicBezTo>
                <a:cubicBezTo>
                  <a:pt x="1508265" y="4201397"/>
                  <a:pt x="1524570" y="4198679"/>
                  <a:pt x="1543593" y="4195962"/>
                </a:cubicBezTo>
                <a:close/>
                <a:moveTo>
                  <a:pt x="600589" y="4195962"/>
                </a:moveTo>
                <a:cubicBezTo>
                  <a:pt x="611459" y="4195962"/>
                  <a:pt x="622329" y="4201397"/>
                  <a:pt x="627765" y="4209550"/>
                </a:cubicBezTo>
                <a:cubicBezTo>
                  <a:pt x="627765" y="4209550"/>
                  <a:pt x="627765" y="4212267"/>
                  <a:pt x="625047" y="4214985"/>
                </a:cubicBezTo>
                <a:cubicBezTo>
                  <a:pt x="616894" y="4209550"/>
                  <a:pt x="608741" y="4204115"/>
                  <a:pt x="600589" y="4195962"/>
                </a:cubicBezTo>
                <a:close/>
                <a:moveTo>
                  <a:pt x="4350869" y="4190525"/>
                </a:moveTo>
                <a:lnTo>
                  <a:pt x="4339999" y="4198678"/>
                </a:lnTo>
                <a:lnTo>
                  <a:pt x="4364457" y="4228572"/>
                </a:lnTo>
                <a:lnTo>
                  <a:pt x="4348151" y="4244877"/>
                </a:lnTo>
                <a:lnTo>
                  <a:pt x="4372609" y="4244877"/>
                </a:lnTo>
                <a:lnTo>
                  <a:pt x="4364457" y="4225854"/>
                </a:lnTo>
                <a:lnTo>
                  <a:pt x="4380763" y="4217701"/>
                </a:lnTo>
                <a:close/>
                <a:moveTo>
                  <a:pt x="2141464" y="4179656"/>
                </a:moveTo>
                <a:cubicBezTo>
                  <a:pt x="2163205" y="4179656"/>
                  <a:pt x="2182228" y="4182373"/>
                  <a:pt x="2203969" y="4182373"/>
                </a:cubicBezTo>
                <a:cubicBezTo>
                  <a:pt x="2203969" y="4185091"/>
                  <a:pt x="2206687" y="4185091"/>
                  <a:pt x="2206687" y="4187809"/>
                </a:cubicBezTo>
                <a:cubicBezTo>
                  <a:pt x="2209404" y="4187809"/>
                  <a:pt x="2217557" y="4187809"/>
                  <a:pt x="2217557" y="4187809"/>
                </a:cubicBezTo>
                <a:cubicBezTo>
                  <a:pt x="2236580" y="4193244"/>
                  <a:pt x="2252886" y="4182373"/>
                  <a:pt x="2266474" y="4190526"/>
                </a:cubicBezTo>
                <a:cubicBezTo>
                  <a:pt x="2266474" y="4190526"/>
                  <a:pt x="2266474" y="4190526"/>
                  <a:pt x="2266474" y="4193244"/>
                </a:cubicBezTo>
                <a:cubicBezTo>
                  <a:pt x="2271909" y="4193244"/>
                  <a:pt x="2277344" y="4195961"/>
                  <a:pt x="2282779" y="4195961"/>
                </a:cubicBezTo>
                <a:cubicBezTo>
                  <a:pt x="2277344" y="4212267"/>
                  <a:pt x="2266474" y="4220420"/>
                  <a:pt x="2261038" y="4234008"/>
                </a:cubicBezTo>
                <a:cubicBezTo>
                  <a:pt x="2252886" y="4234008"/>
                  <a:pt x="2242015" y="4231290"/>
                  <a:pt x="2233863" y="4234008"/>
                </a:cubicBezTo>
                <a:cubicBezTo>
                  <a:pt x="2231145" y="4234008"/>
                  <a:pt x="2231145" y="4236725"/>
                  <a:pt x="2228427" y="4239443"/>
                </a:cubicBezTo>
                <a:cubicBezTo>
                  <a:pt x="2222992" y="4242160"/>
                  <a:pt x="2212122" y="4244878"/>
                  <a:pt x="2203969" y="4244878"/>
                </a:cubicBezTo>
                <a:cubicBezTo>
                  <a:pt x="2203969" y="4236725"/>
                  <a:pt x="2201251" y="4225855"/>
                  <a:pt x="2201251" y="4217702"/>
                </a:cubicBezTo>
                <a:cubicBezTo>
                  <a:pt x="2201251" y="4212267"/>
                  <a:pt x="2195816" y="4206832"/>
                  <a:pt x="2195816" y="4201397"/>
                </a:cubicBezTo>
                <a:cubicBezTo>
                  <a:pt x="2193099" y="4201397"/>
                  <a:pt x="2193099" y="4201397"/>
                  <a:pt x="2190381" y="4201397"/>
                </a:cubicBezTo>
                <a:cubicBezTo>
                  <a:pt x="2187663" y="4201397"/>
                  <a:pt x="2187663" y="4201397"/>
                  <a:pt x="2184946" y="4204114"/>
                </a:cubicBezTo>
                <a:cubicBezTo>
                  <a:pt x="2184946" y="4212267"/>
                  <a:pt x="2184946" y="4212267"/>
                  <a:pt x="2190381" y="4214984"/>
                </a:cubicBezTo>
                <a:cubicBezTo>
                  <a:pt x="2190381" y="4228572"/>
                  <a:pt x="2190381" y="4236725"/>
                  <a:pt x="2184946" y="4244878"/>
                </a:cubicBezTo>
                <a:cubicBezTo>
                  <a:pt x="2176793" y="4247596"/>
                  <a:pt x="2174076" y="4250313"/>
                  <a:pt x="2168640" y="4253031"/>
                </a:cubicBezTo>
                <a:cubicBezTo>
                  <a:pt x="2160488" y="4255748"/>
                  <a:pt x="2155052" y="4253031"/>
                  <a:pt x="2146900" y="4255748"/>
                </a:cubicBezTo>
                <a:cubicBezTo>
                  <a:pt x="2144182" y="4255748"/>
                  <a:pt x="2144182" y="4261184"/>
                  <a:pt x="2141464" y="4261184"/>
                </a:cubicBezTo>
                <a:cubicBezTo>
                  <a:pt x="2136029" y="4263901"/>
                  <a:pt x="2130594" y="4261184"/>
                  <a:pt x="2125159" y="4266619"/>
                </a:cubicBezTo>
                <a:cubicBezTo>
                  <a:pt x="2127876" y="4250313"/>
                  <a:pt x="2136029" y="4244878"/>
                  <a:pt x="2138747" y="4234008"/>
                </a:cubicBezTo>
                <a:cubicBezTo>
                  <a:pt x="2138747" y="4231290"/>
                  <a:pt x="2136029" y="4225855"/>
                  <a:pt x="2136029" y="4223137"/>
                </a:cubicBezTo>
                <a:cubicBezTo>
                  <a:pt x="2136029" y="4217702"/>
                  <a:pt x="2138747" y="4185091"/>
                  <a:pt x="2141464" y="4182373"/>
                </a:cubicBezTo>
                <a:cubicBezTo>
                  <a:pt x="2141464" y="4182373"/>
                  <a:pt x="2141464" y="4179656"/>
                  <a:pt x="2141464" y="4179656"/>
                </a:cubicBezTo>
                <a:close/>
                <a:moveTo>
                  <a:pt x="4269341" y="4176937"/>
                </a:moveTo>
                <a:lnTo>
                  <a:pt x="4280211" y="4214984"/>
                </a:lnTo>
                <a:cubicBezTo>
                  <a:pt x="4299235" y="4220419"/>
                  <a:pt x="4293799" y="4223136"/>
                  <a:pt x="4310105" y="4223136"/>
                </a:cubicBezTo>
                <a:cubicBezTo>
                  <a:pt x="4320975" y="4223136"/>
                  <a:pt x="4320975" y="4214984"/>
                  <a:pt x="4323693" y="4206831"/>
                </a:cubicBezTo>
                <a:lnTo>
                  <a:pt x="4285647" y="4206831"/>
                </a:lnTo>
                <a:lnTo>
                  <a:pt x="4293799" y="4193243"/>
                </a:lnTo>
                <a:close/>
                <a:moveTo>
                  <a:pt x="2467575" y="4174221"/>
                </a:moveTo>
                <a:lnTo>
                  <a:pt x="2481163" y="4174221"/>
                </a:lnTo>
                <a:cubicBezTo>
                  <a:pt x="2481163" y="4176939"/>
                  <a:pt x="2481163" y="4176939"/>
                  <a:pt x="2481163" y="4179656"/>
                </a:cubicBezTo>
                <a:cubicBezTo>
                  <a:pt x="2475728" y="4185091"/>
                  <a:pt x="2464858" y="4187809"/>
                  <a:pt x="2459422" y="4190527"/>
                </a:cubicBezTo>
                <a:cubicBezTo>
                  <a:pt x="2456705" y="4190527"/>
                  <a:pt x="2456705" y="4195962"/>
                  <a:pt x="2456705" y="4195962"/>
                </a:cubicBezTo>
                <a:cubicBezTo>
                  <a:pt x="2453987" y="4195962"/>
                  <a:pt x="2448552" y="4198679"/>
                  <a:pt x="2445835" y="4198679"/>
                </a:cubicBezTo>
                <a:cubicBezTo>
                  <a:pt x="2445835" y="4201397"/>
                  <a:pt x="2445835" y="4201397"/>
                  <a:pt x="2445835" y="4204114"/>
                </a:cubicBezTo>
                <a:cubicBezTo>
                  <a:pt x="2443117" y="4209550"/>
                  <a:pt x="2432247" y="4212267"/>
                  <a:pt x="2426811" y="4214985"/>
                </a:cubicBezTo>
                <a:cubicBezTo>
                  <a:pt x="2424094" y="4217702"/>
                  <a:pt x="2421376" y="4225855"/>
                  <a:pt x="2415941" y="4228573"/>
                </a:cubicBezTo>
                <a:cubicBezTo>
                  <a:pt x="2415941" y="4231290"/>
                  <a:pt x="2413223" y="4228573"/>
                  <a:pt x="2410506" y="4231290"/>
                </a:cubicBezTo>
                <a:cubicBezTo>
                  <a:pt x="2407788" y="4236726"/>
                  <a:pt x="2405071" y="4242161"/>
                  <a:pt x="2402353" y="4244878"/>
                </a:cubicBezTo>
                <a:cubicBezTo>
                  <a:pt x="2399635" y="4244878"/>
                  <a:pt x="2394200" y="4244878"/>
                  <a:pt x="2391483" y="4244878"/>
                </a:cubicBezTo>
                <a:cubicBezTo>
                  <a:pt x="2388765" y="4244878"/>
                  <a:pt x="2388765" y="4247596"/>
                  <a:pt x="2386048" y="4250313"/>
                </a:cubicBezTo>
                <a:cubicBezTo>
                  <a:pt x="2380612" y="4253031"/>
                  <a:pt x="2367024" y="4250313"/>
                  <a:pt x="2361589" y="4250313"/>
                </a:cubicBezTo>
                <a:cubicBezTo>
                  <a:pt x="2361589" y="4250313"/>
                  <a:pt x="2361589" y="4247596"/>
                  <a:pt x="2361589" y="4247596"/>
                </a:cubicBezTo>
                <a:cubicBezTo>
                  <a:pt x="2350719" y="4247596"/>
                  <a:pt x="2318108" y="4247596"/>
                  <a:pt x="2309955" y="4244878"/>
                </a:cubicBezTo>
                <a:cubicBezTo>
                  <a:pt x="2309955" y="4244878"/>
                  <a:pt x="2307237" y="4242161"/>
                  <a:pt x="2307237" y="4242161"/>
                </a:cubicBezTo>
                <a:cubicBezTo>
                  <a:pt x="2299084" y="4239443"/>
                  <a:pt x="2285496" y="4244878"/>
                  <a:pt x="2280061" y="4239443"/>
                </a:cubicBezTo>
                <a:cubicBezTo>
                  <a:pt x="2277344" y="4236726"/>
                  <a:pt x="2277344" y="4236726"/>
                  <a:pt x="2277344" y="4234008"/>
                </a:cubicBezTo>
                <a:cubicBezTo>
                  <a:pt x="2280061" y="4228573"/>
                  <a:pt x="2293649" y="4206832"/>
                  <a:pt x="2296367" y="4201397"/>
                </a:cubicBezTo>
                <a:cubicBezTo>
                  <a:pt x="2301802" y="4201397"/>
                  <a:pt x="2312672" y="4204114"/>
                  <a:pt x="2320825" y="4201397"/>
                </a:cubicBezTo>
                <a:cubicBezTo>
                  <a:pt x="2323543" y="4201397"/>
                  <a:pt x="2326260" y="4198679"/>
                  <a:pt x="2328978" y="4198679"/>
                </a:cubicBezTo>
                <a:cubicBezTo>
                  <a:pt x="2331696" y="4198679"/>
                  <a:pt x="2334413" y="4201397"/>
                  <a:pt x="2337131" y="4201397"/>
                </a:cubicBezTo>
                <a:cubicBezTo>
                  <a:pt x="2342566" y="4201397"/>
                  <a:pt x="2345284" y="4198679"/>
                  <a:pt x="2350719" y="4195962"/>
                </a:cubicBezTo>
                <a:cubicBezTo>
                  <a:pt x="2356154" y="4195962"/>
                  <a:pt x="2364307" y="4195962"/>
                  <a:pt x="2369742" y="4195962"/>
                </a:cubicBezTo>
                <a:cubicBezTo>
                  <a:pt x="2375177" y="4195962"/>
                  <a:pt x="2380612" y="4190527"/>
                  <a:pt x="2383330" y="4190527"/>
                </a:cubicBezTo>
                <a:cubicBezTo>
                  <a:pt x="2399635" y="4190527"/>
                  <a:pt x="2418659" y="4190527"/>
                  <a:pt x="2434964" y="4190527"/>
                </a:cubicBezTo>
                <a:cubicBezTo>
                  <a:pt x="2437682" y="4190527"/>
                  <a:pt x="2445835" y="4193244"/>
                  <a:pt x="2451270" y="4190527"/>
                </a:cubicBezTo>
                <a:cubicBezTo>
                  <a:pt x="2456705" y="4187809"/>
                  <a:pt x="2462140" y="4176939"/>
                  <a:pt x="2467575" y="4174221"/>
                </a:cubicBezTo>
                <a:close/>
                <a:moveTo>
                  <a:pt x="2484969" y="4173677"/>
                </a:moveTo>
                <a:lnTo>
                  <a:pt x="2483881" y="4174221"/>
                </a:lnTo>
                <a:lnTo>
                  <a:pt x="2481163" y="4174221"/>
                </a:lnTo>
                <a:close/>
                <a:moveTo>
                  <a:pt x="2119723" y="4166067"/>
                </a:moveTo>
                <a:cubicBezTo>
                  <a:pt x="2119723" y="4166067"/>
                  <a:pt x="2122441" y="4166067"/>
                  <a:pt x="2122441" y="4166067"/>
                </a:cubicBezTo>
                <a:cubicBezTo>
                  <a:pt x="2117006" y="4176938"/>
                  <a:pt x="2119723" y="4193243"/>
                  <a:pt x="2117006" y="4206831"/>
                </a:cubicBezTo>
                <a:cubicBezTo>
                  <a:pt x="2117006" y="4212266"/>
                  <a:pt x="2117006" y="4220419"/>
                  <a:pt x="2117006" y="4225854"/>
                </a:cubicBezTo>
                <a:cubicBezTo>
                  <a:pt x="2114288" y="4236725"/>
                  <a:pt x="2103418" y="4247595"/>
                  <a:pt x="2100700" y="4258465"/>
                </a:cubicBezTo>
                <a:cubicBezTo>
                  <a:pt x="2089830" y="4258465"/>
                  <a:pt x="2078959" y="4261183"/>
                  <a:pt x="2070807" y="4263901"/>
                </a:cubicBezTo>
                <a:cubicBezTo>
                  <a:pt x="2065372" y="4266618"/>
                  <a:pt x="2057219" y="4261183"/>
                  <a:pt x="2054501" y="4261183"/>
                </a:cubicBezTo>
                <a:cubicBezTo>
                  <a:pt x="2046348" y="4261183"/>
                  <a:pt x="2040913" y="4261183"/>
                  <a:pt x="2032760" y="4261183"/>
                </a:cubicBezTo>
                <a:cubicBezTo>
                  <a:pt x="2024608" y="4261183"/>
                  <a:pt x="2016455" y="4258465"/>
                  <a:pt x="2008302" y="4258465"/>
                </a:cubicBezTo>
                <a:cubicBezTo>
                  <a:pt x="2008302" y="4258465"/>
                  <a:pt x="2008302" y="4255748"/>
                  <a:pt x="2008302" y="4255748"/>
                </a:cubicBezTo>
                <a:cubicBezTo>
                  <a:pt x="2002867" y="4255748"/>
                  <a:pt x="1997432" y="4255748"/>
                  <a:pt x="1991997" y="4255748"/>
                </a:cubicBezTo>
                <a:cubicBezTo>
                  <a:pt x="1986561" y="4263901"/>
                  <a:pt x="1975691" y="4266618"/>
                  <a:pt x="1970256" y="4272053"/>
                </a:cubicBezTo>
                <a:cubicBezTo>
                  <a:pt x="1970256" y="4272053"/>
                  <a:pt x="1970256" y="4277488"/>
                  <a:pt x="1967538" y="4277488"/>
                </a:cubicBezTo>
                <a:cubicBezTo>
                  <a:pt x="1962103" y="4280206"/>
                  <a:pt x="1959385" y="4277488"/>
                  <a:pt x="1956668" y="4282924"/>
                </a:cubicBezTo>
                <a:cubicBezTo>
                  <a:pt x="1956668" y="4274771"/>
                  <a:pt x="1956668" y="4263901"/>
                  <a:pt x="1956668" y="4255748"/>
                </a:cubicBezTo>
                <a:cubicBezTo>
                  <a:pt x="1970256" y="4250313"/>
                  <a:pt x="1978409" y="4239442"/>
                  <a:pt x="1989279" y="4231289"/>
                </a:cubicBezTo>
                <a:cubicBezTo>
                  <a:pt x="1991997" y="4228572"/>
                  <a:pt x="1991997" y="4225854"/>
                  <a:pt x="1994714" y="4223137"/>
                </a:cubicBezTo>
                <a:cubicBezTo>
                  <a:pt x="1997432" y="4223137"/>
                  <a:pt x="2000149" y="4223137"/>
                  <a:pt x="2002867" y="4223137"/>
                </a:cubicBezTo>
                <a:cubicBezTo>
                  <a:pt x="2005585" y="4223137"/>
                  <a:pt x="2005585" y="4217701"/>
                  <a:pt x="2005585" y="4217701"/>
                </a:cubicBezTo>
                <a:cubicBezTo>
                  <a:pt x="2011020" y="4217701"/>
                  <a:pt x="2013737" y="4214984"/>
                  <a:pt x="2016455" y="4214984"/>
                </a:cubicBezTo>
                <a:cubicBezTo>
                  <a:pt x="2019172" y="4212266"/>
                  <a:pt x="2016455" y="4209549"/>
                  <a:pt x="2019172" y="4209549"/>
                </a:cubicBezTo>
                <a:cubicBezTo>
                  <a:pt x="2021890" y="4209549"/>
                  <a:pt x="2024608" y="4209549"/>
                  <a:pt x="2027325" y="4206831"/>
                </a:cubicBezTo>
                <a:cubicBezTo>
                  <a:pt x="2027325" y="4206831"/>
                  <a:pt x="2027325" y="4204114"/>
                  <a:pt x="2027325" y="4204114"/>
                </a:cubicBezTo>
                <a:cubicBezTo>
                  <a:pt x="2032760" y="4201396"/>
                  <a:pt x="2038196" y="4204114"/>
                  <a:pt x="2040913" y="4201396"/>
                </a:cubicBezTo>
                <a:cubicBezTo>
                  <a:pt x="2043631" y="4198678"/>
                  <a:pt x="2043631" y="4195961"/>
                  <a:pt x="2046348" y="4193243"/>
                </a:cubicBezTo>
                <a:cubicBezTo>
                  <a:pt x="2054501" y="4187808"/>
                  <a:pt x="2062654" y="4185090"/>
                  <a:pt x="2070807" y="4179655"/>
                </a:cubicBezTo>
                <a:cubicBezTo>
                  <a:pt x="2078959" y="4176938"/>
                  <a:pt x="2111571" y="4163350"/>
                  <a:pt x="2119723" y="4166067"/>
                </a:cubicBezTo>
                <a:close/>
                <a:moveTo>
                  <a:pt x="1646862" y="4152479"/>
                </a:moveTo>
                <a:cubicBezTo>
                  <a:pt x="1649580" y="4152479"/>
                  <a:pt x="1649580" y="4152479"/>
                  <a:pt x="1652297" y="4152479"/>
                </a:cubicBezTo>
                <a:cubicBezTo>
                  <a:pt x="1652297" y="4157914"/>
                  <a:pt x="1657732" y="4163349"/>
                  <a:pt x="1660450" y="4168784"/>
                </a:cubicBezTo>
                <a:cubicBezTo>
                  <a:pt x="1657732" y="4179655"/>
                  <a:pt x="1665885" y="4195960"/>
                  <a:pt x="1668603" y="4201395"/>
                </a:cubicBezTo>
                <a:cubicBezTo>
                  <a:pt x="1671320" y="4206831"/>
                  <a:pt x="1668603" y="4209548"/>
                  <a:pt x="1671320" y="4214984"/>
                </a:cubicBezTo>
                <a:cubicBezTo>
                  <a:pt x="1671320" y="4217702"/>
                  <a:pt x="1676756" y="4223137"/>
                  <a:pt x="1676756" y="4225855"/>
                </a:cubicBezTo>
                <a:cubicBezTo>
                  <a:pt x="1676756" y="4225855"/>
                  <a:pt x="1676756" y="4228572"/>
                  <a:pt x="1676756" y="4231290"/>
                </a:cubicBezTo>
                <a:cubicBezTo>
                  <a:pt x="1679473" y="4234008"/>
                  <a:pt x="1684908" y="4236725"/>
                  <a:pt x="1684908" y="4239443"/>
                </a:cubicBezTo>
                <a:cubicBezTo>
                  <a:pt x="1687626" y="4247595"/>
                  <a:pt x="1684908" y="4250313"/>
                  <a:pt x="1687626" y="4255748"/>
                </a:cubicBezTo>
                <a:cubicBezTo>
                  <a:pt x="1687626" y="4258466"/>
                  <a:pt x="1693061" y="4261183"/>
                  <a:pt x="1693061" y="4263901"/>
                </a:cubicBezTo>
                <a:cubicBezTo>
                  <a:pt x="1693061" y="4266619"/>
                  <a:pt x="1693061" y="4266619"/>
                  <a:pt x="1693061" y="4269336"/>
                </a:cubicBezTo>
                <a:cubicBezTo>
                  <a:pt x="1693061" y="4272054"/>
                  <a:pt x="1698496" y="4277489"/>
                  <a:pt x="1701214" y="4280207"/>
                </a:cubicBezTo>
                <a:cubicBezTo>
                  <a:pt x="1701214" y="4285642"/>
                  <a:pt x="1701214" y="4291077"/>
                  <a:pt x="1701214" y="4293795"/>
                </a:cubicBezTo>
                <a:cubicBezTo>
                  <a:pt x="1701214" y="4296512"/>
                  <a:pt x="1706649" y="4301947"/>
                  <a:pt x="1706649" y="4304665"/>
                </a:cubicBezTo>
                <a:cubicBezTo>
                  <a:pt x="1709367" y="4310100"/>
                  <a:pt x="1706649" y="4315535"/>
                  <a:pt x="1709367" y="4320971"/>
                </a:cubicBezTo>
                <a:cubicBezTo>
                  <a:pt x="1709367" y="4320971"/>
                  <a:pt x="1712084" y="4320971"/>
                  <a:pt x="1712084" y="4320971"/>
                </a:cubicBezTo>
                <a:cubicBezTo>
                  <a:pt x="1712084" y="4320971"/>
                  <a:pt x="1712084" y="4323688"/>
                  <a:pt x="1712084" y="4326406"/>
                </a:cubicBezTo>
                <a:cubicBezTo>
                  <a:pt x="1714802" y="4329123"/>
                  <a:pt x="1725672" y="4331841"/>
                  <a:pt x="1728390" y="4337276"/>
                </a:cubicBezTo>
                <a:cubicBezTo>
                  <a:pt x="1731107" y="4339994"/>
                  <a:pt x="1728390" y="4339994"/>
                  <a:pt x="1731107" y="4342711"/>
                </a:cubicBezTo>
                <a:cubicBezTo>
                  <a:pt x="1731107" y="4342711"/>
                  <a:pt x="1733825" y="4342711"/>
                  <a:pt x="1736543" y="4342711"/>
                </a:cubicBezTo>
                <a:cubicBezTo>
                  <a:pt x="1736543" y="4342711"/>
                  <a:pt x="1736543" y="4345429"/>
                  <a:pt x="1736543" y="4348147"/>
                </a:cubicBezTo>
                <a:cubicBezTo>
                  <a:pt x="1739260" y="4348147"/>
                  <a:pt x="1739260" y="4348147"/>
                  <a:pt x="1741978" y="4348147"/>
                </a:cubicBezTo>
                <a:cubicBezTo>
                  <a:pt x="1744695" y="4348147"/>
                  <a:pt x="1741978" y="4350864"/>
                  <a:pt x="1744695" y="4353582"/>
                </a:cubicBezTo>
                <a:cubicBezTo>
                  <a:pt x="1744695" y="4356299"/>
                  <a:pt x="1750131" y="4353582"/>
                  <a:pt x="1750131" y="4356299"/>
                </a:cubicBezTo>
                <a:cubicBezTo>
                  <a:pt x="1750131" y="4356299"/>
                  <a:pt x="1747413" y="4359017"/>
                  <a:pt x="1750131" y="4361735"/>
                </a:cubicBezTo>
                <a:cubicBezTo>
                  <a:pt x="1750131" y="4361735"/>
                  <a:pt x="1752848" y="4361735"/>
                  <a:pt x="1752848" y="4361735"/>
                </a:cubicBezTo>
                <a:cubicBezTo>
                  <a:pt x="1755566" y="4361735"/>
                  <a:pt x="1755566" y="4364452"/>
                  <a:pt x="1758283" y="4367170"/>
                </a:cubicBezTo>
                <a:cubicBezTo>
                  <a:pt x="1761001" y="4367170"/>
                  <a:pt x="1763719" y="4369887"/>
                  <a:pt x="1766436" y="4369887"/>
                </a:cubicBezTo>
                <a:cubicBezTo>
                  <a:pt x="1766436" y="4369887"/>
                  <a:pt x="1769154" y="4372605"/>
                  <a:pt x="1769154" y="4375323"/>
                </a:cubicBezTo>
                <a:cubicBezTo>
                  <a:pt x="1771871" y="4375323"/>
                  <a:pt x="1774589" y="4375323"/>
                  <a:pt x="1777307" y="4378040"/>
                </a:cubicBezTo>
                <a:cubicBezTo>
                  <a:pt x="1782742" y="4388911"/>
                  <a:pt x="1788177" y="4402499"/>
                  <a:pt x="1790895" y="4416087"/>
                </a:cubicBezTo>
                <a:cubicBezTo>
                  <a:pt x="1790895" y="4421522"/>
                  <a:pt x="1788177" y="4426957"/>
                  <a:pt x="1790895" y="4432392"/>
                </a:cubicBezTo>
                <a:cubicBezTo>
                  <a:pt x="1793612" y="4440545"/>
                  <a:pt x="1801765" y="4451415"/>
                  <a:pt x="1796330" y="4459568"/>
                </a:cubicBezTo>
                <a:cubicBezTo>
                  <a:pt x="1793612" y="4470438"/>
                  <a:pt x="1771871" y="4489461"/>
                  <a:pt x="1761001" y="4500332"/>
                </a:cubicBezTo>
                <a:cubicBezTo>
                  <a:pt x="1736543" y="4494897"/>
                  <a:pt x="1712084" y="4462286"/>
                  <a:pt x="1695779" y="4445980"/>
                </a:cubicBezTo>
                <a:cubicBezTo>
                  <a:pt x="1665885" y="4440545"/>
                  <a:pt x="1652297" y="4454133"/>
                  <a:pt x="1622404" y="4456850"/>
                </a:cubicBezTo>
                <a:cubicBezTo>
                  <a:pt x="1614251" y="4402499"/>
                  <a:pt x="1657732" y="4369887"/>
                  <a:pt x="1655015" y="4326406"/>
                </a:cubicBezTo>
                <a:cubicBezTo>
                  <a:pt x="1652297" y="4334559"/>
                  <a:pt x="1646862" y="4323688"/>
                  <a:pt x="1641427" y="4323688"/>
                </a:cubicBezTo>
                <a:cubicBezTo>
                  <a:pt x="1630556" y="4293795"/>
                  <a:pt x="1641427" y="4247595"/>
                  <a:pt x="1638709" y="4214984"/>
                </a:cubicBezTo>
                <a:cubicBezTo>
                  <a:pt x="1641427" y="4228572"/>
                  <a:pt x="1633274" y="4234008"/>
                  <a:pt x="1625121" y="4236725"/>
                </a:cubicBezTo>
                <a:cubicBezTo>
                  <a:pt x="1622404" y="4236725"/>
                  <a:pt x="1622404" y="4236725"/>
                  <a:pt x="1622404" y="4236725"/>
                </a:cubicBezTo>
                <a:cubicBezTo>
                  <a:pt x="1625121" y="4223137"/>
                  <a:pt x="1627839" y="4212267"/>
                  <a:pt x="1630556" y="4201395"/>
                </a:cubicBezTo>
                <a:cubicBezTo>
                  <a:pt x="1630556" y="4195960"/>
                  <a:pt x="1630556" y="4190525"/>
                  <a:pt x="1630556" y="4185090"/>
                </a:cubicBezTo>
                <a:cubicBezTo>
                  <a:pt x="1635992" y="4174220"/>
                  <a:pt x="1644144" y="4166067"/>
                  <a:pt x="1646862" y="4152479"/>
                </a:cubicBezTo>
                <a:close/>
                <a:moveTo>
                  <a:pt x="4364457" y="4147044"/>
                </a:moveTo>
                <a:lnTo>
                  <a:pt x="4364457" y="4168785"/>
                </a:lnTo>
                <a:lnTo>
                  <a:pt x="4380763" y="4160632"/>
                </a:lnTo>
                <a:close/>
                <a:moveTo>
                  <a:pt x="3271983" y="4147044"/>
                </a:moveTo>
                <a:lnTo>
                  <a:pt x="3288289" y="4163349"/>
                </a:lnTo>
                <a:lnTo>
                  <a:pt x="3296443" y="4147044"/>
                </a:lnTo>
                <a:close/>
                <a:moveTo>
                  <a:pt x="1337057" y="4136175"/>
                </a:moveTo>
                <a:cubicBezTo>
                  <a:pt x="1345210" y="4136175"/>
                  <a:pt x="1353362" y="4136175"/>
                  <a:pt x="1361516" y="4138892"/>
                </a:cubicBezTo>
                <a:cubicBezTo>
                  <a:pt x="1347927" y="4149763"/>
                  <a:pt x="1328904" y="4152480"/>
                  <a:pt x="1318034" y="4141610"/>
                </a:cubicBezTo>
                <a:cubicBezTo>
                  <a:pt x="1323469" y="4141610"/>
                  <a:pt x="1331622" y="4138892"/>
                  <a:pt x="1337057" y="4136175"/>
                </a:cubicBezTo>
                <a:close/>
                <a:moveTo>
                  <a:pt x="2663243" y="4136173"/>
                </a:moveTo>
                <a:cubicBezTo>
                  <a:pt x="2660526" y="4136173"/>
                  <a:pt x="2655090" y="4136173"/>
                  <a:pt x="2655090" y="4138891"/>
                </a:cubicBezTo>
                <a:cubicBezTo>
                  <a:pt x="2660526" y="4141609"/>
                  <a:pt x="2665961" y="4144326"/>
                  <a:pt x="2668678" y="4147044"/>
                </a:cubicBezTo>
                <a:cubicBezTo>
                  <a:pt x="2671396" y="4147044"/>
                  <a:pt x="2674114" y="4147044"/>
                  <a:pt x="2676831" y="4144326"/>
                </a:cubicBezTo>
                <a:cubicBezTo>
                  <a:pt x="2671396" y="4141609"/>
                  <a:pt x="2668678" y="4138891"/>
                  <a:pt x="2663243" y="4136173"/>
                </a:cubicBezTo>
                <a:close/>
                <a:moveTo>
                  <a:pt x="4342717" y="4133456"/>
                </a:moveTo>
                <a:cubicBezTo>
                  <a:pt x="4329129" y="4141609"/>
                  <a:pt x="4318257" y="4141609"/>
                  <a:pt x="4318257" y="4163349"/>
                </a:cubicBezTo>
                <a:lnTo>
                  <a:pt x="4318257" y="4185090"/>
                </a:lnTo>
                <a:lnTo>
                  <a:pt x="4342717" y="4187808"/>
                </a:lnTo>
                <a:lnTo>
                  <a:pt x="4329129" y="4166067"/>
                </a:lnTo>
                <a:lnTo>
                  <a:pt x="4348151" y="4141609"/>
                </a:lnTo>
                <a:close/>
                <a:moveTo>
                  <a:pt x="2674114" y="4130738"/>
                </a:moveTo>
                <a:lnTo>
                  <a:pt x="2695854" y="4144326"/>
                </a:lnTo>
                <a:lnTo>
                  <a:pt x="2701290" y="4147044"/>
                </a:lnTo>
                <a:cubicBezTo>
                  <a:pt x="2693137" y="4141609"/>
                  <a:pt x="2682266" y="4136173"/>
                  <a:pt x="2674114" y="4130738"/>
                </a:cubicBezTo>
                <a:close/>
                <a:moveTo>
                  <a:pt x="4595453" y="4122585"/>
                </a:moveTo>
                <a:lnTo>
                  <a:pt x="4606323" y="4130738"/>
                </a:lnTo>
                <a:lnTo>
                  <a:pt x="4590017" y="4152479"/>
                </a:lnTo>
                <a:lnTo>
                  <a:pt x="4614475" y="4171502"/>
                </a:lnTo>
                <a:lnTo>
                  <a:pt x="4600887" y="4185090"/>
                </a:lnTo>
                <a:lnTo>
                  <a:pt x="4606323" y="4223136"/>
                </a:lnTo>
                <a:lnTo>
                  <a:pt x="4584583" y="4223136"/>
                </a:lnTo>
                <a:lnTo>
                  <a:pt x="4584583" y="4214984"/>
                </a:lnTo>
                <a:lnTo>
                  <a:pt x="4577249" y="4211139"/>
                </a:lnTo>
                <a:lnTo>
                  <a:pt x="4581525" y="4209549"/>
                </a:lnTo>
                <a:cubicBezTo>
                  <a:pt x="4584582" y="4204114"/>
                  <a:pt x="4583223" y="4193243"/>
                  <a:pt x="4587299" y="4182373"/>
                </a:cubicBezTo>
                <a:cubicBezTo>
                  <a:pt x="4579147" y="4176937"/>
                  <a:pt x="4557407" y="4166067"/>
                  <a:pt x="4557407" y="4152479"/>
                </a:cubicBezTo>
                <a:cubicBezTo>
                  <a:pt x="4557407" y="4128021"/>
                  <a:pt x="4568277" y="4133456"/>
                  <a:pt x="4579147" y="4136173"/>
                </a:cubicBezTo>
                <a:close/>
                <a:moveTo>
                  <a:pt x="2638785" y="4119868"/>
                </a:moveTo>
                <a:cubicBezTo>
                  <a:pt x="2636067" y="4119868"/>
                  <a:pt x="2636067" y="4122585"/>
                  <a:pt x="2636067" y="4122585"/>
                </a:cubicBezTo>
                <a:cubicBezTo>
                  <a:pt x="2636067" y="4125303"/>
                  <a:pt x="2633350" y="4125303"/>
                  <a:pt x="2633350" y="4125303"/>
                </a:cubicBezTo>
                <a:cubicBezTo>
                  <a:pt x="2636067" y="4125303"/>
                  <a:pt x="2638785" y="4128021"/>
                  <a:pt x="2644220" y="4130738"/>
                </a:cubicBezTo>
                <a:cubicBezTo>
                  <a:pt x="2644220" y="4128021"/>
                  <a:pt x="2644220" y="4128021"/>
                  <a:pt x="2646938" y="4125303"/>
                </a:cubicBezTo>
                <a:cubicBezTo>
                  <a:pt x="2644220" y="4122585"/>
                  <a:pt x="2641502" y="4122585"/>
                  <a:pt x="2638785" y="4119868"/>
                </a:cubicBezTo>
                <a:close/>
                <a:moveTo>
                  <a:pt x="4402503" y="4108998"/>
                </a:moveTo>
                <a:lnTo>
                  <a:pt x="4402503" y="4125303"/>
                </a:lnTo>
                <a:lnTo>
                  <a:pt x="4418809" y="4122585"/>
                </a:lnTo>
                <a:close/>
                <a:moveTo>
                  <a:pt x="4339999" y="4108998"/>
                </a:moveTo>
                <a:lnTo>
                  <a:pt x="4339999" y="4125303"/>
                </a:lnTo>
                <a:lnTo>
                  <a:pt x="4356305" y="4122585"/>
                </a:lnTo>
                <a:close/>
                <a:moveTo>
                  <a:pt x="4503055" y="4103562"/>
                </a:moveTo>
                <a:lnTo>
                  <a:pt x="4503055" y="4125303"/>
                </a:lnTo>
                <a:lnTo>
                  <a:pt x="4527513" y="4122585"/>
                </a:lnTo>
                <a:close/>
                <a:moveTo>
                  <a:pt x="2766512" y="4092692"/>
                </a:moveTo>
                <a:cubicBezTo>
                  <a:pt x="2755642" y="4092692"/>
                  <a:pt x="2755642" y="4098127"/>
                  <a:pt x="2750206" y="4100845"/>
                </a:cubicBezTo>
                <a:cubicBezTo>
                  <a:pt x="2747489" y="4100845"/>
                  <a:pt x="2744771" y="4100845"/>
                  <a:pt x="2742054" y="4100845"/>
                </a:cubicBezTo>
                <a:cubicBezTo>
                  <a:pt x="2742054" y="4103562"/>
                  <a:pt x="2739336" y="4103562"/>
                  <a:pt x="2739336" y="4106280"/>
                </a:cubicBezTo>
                <a:cubicBezTo>
                  <a:pt x="2736618" y="4108998"/>
                  <a:pt x="2731183" y="4106280"/>
                  <a:pt x="2728466" y="4108998"/>
                </a:cubicBezTo>
                <a:cubicBezTo>
                  <a:pt x="2728466" y="4111715"/>
                  <a:pt x="2725748" y="4111715"/>
                  <a:pt x="2725748" y="4114433"/>
                </a:cubicBezTo>
                <a:cubicBezTo>
                  <a:pt x="2720313" y="4114433"/>
                  <a:pt x="2717595" y="4114433"/>
                  <a:pt x="2714878" y="4114433"/>
                </a:cubicBezTo>
                <a:cubicBezTo>
                  <a:pt x="2714878" y="4117150"/>
                  <a:pt x="2712160" y="4117150"/>
                  <a:pt x="2712160" y="4119868"/>
                </a:cubicBezTo>
                <a:cubicBezTo>
                  <a:pt x="2706725" y="4122585"/>
                  <a:pt x="2704007" y="4122585"/>
                  <a:pt x="2698572" y="4125303"/>
                </a:cubicBezTo>
                <a:cubicBezTo>
                  <a:pt x="2698572" y="4125303"/>
                  <a:pt x="2695854" y="4128021"/>
                  <a:pt x="2695854" y="4128021"/>
                </a:cubicBezTo>
                <a:cubicBezTo>
                  <a:pt x="2701290" y="4130738"/>
                  <a:pt x="2706725" y="4133456"/>
                  <a:pt x="2712160" y="4136173"/>
                </a:cubicBezTo>
                <a:cubicBezTo>
                  <a:pt x="2712160" y="4136173"/>
                  <a:pt x="2714878" y="4136173"/>
                  <a:pt x="2714878" y="4136173"/>
                </a:cubicBezTo>
                <a:cubicBezTo>
                  <a:pt x="2714878" y="4133456"/>
                  <a:pt x="2717595" y="4133456"/>
                  <a:pt x="2717595" y="4130738"/>
                </a:cubicBezTo>
                <a:cubicBezTo>
                  <a:pt x="2720313" y="4128021"/>
                  <a:pt x="2725748" y="4130738"/>
                  <a:pt x="2728466" y="4128021"/>
                </a:cubicBezTo>
                <a:cubicBezTo>
                  <a:pt x="2731183" y="4125303"/>
                  <a:pt x="2728466" y="4122585"/>
                  <a:pt x="2731183" y="4122585"/>
                </a:cubicBezTo>
                <a:cubicBezTo>
                  <a:pt x="2733901" y="4122585"/>
                  <a:pt x="2736618" y="4122585"/>
                  <a:pt x="2739336" y="4122585"/>
                </a:cubicBezTo>
                <a:cubicBezTo>
                  <a:pt x="2742054" y="4122585"/>
                  <a:pt x="2742054" y="4119868"/>
                  <a:pt x="2744771" y="4117150"/>
                </a:cubicBezTo>
                <a:cubicBezTo>
                  <a:pt x="2750206" y="4114433"/>
                  <a:pt x="2755642" y="4111715"/>
                  <a:pt x="2761077" y="4108998"/>
                </a:cubicBezTo>
                <a:cubicBezTo>
                  <a:pt x="2763794" y="4106280"/>
                  <a:pt x="2763794" y="4103562"/>
                  <a:pt x="2766512" y="4100845"/>
                </a:cubicBezTo>
                <a:cubicBezTo>
                  <a:pt x="2766512" y="4098127"/>
                  <a:pt x="2766512" y="4095410"/>
                  <a:pt x="2766512" y="4092692"/>
                </a:cubicBezTo>
                <a:close/>
                <a:moveTo>
                  <a:pt x="2026403" y="4083252"/>
                </a:moveTo>
                <a:lnTo>
                  <a:pt x="2016455" y="4095410"/>
                </a:lnTo>
                <a:lnTo>
                  <a:pt x="2014417" y="4099995"/>
                </a:lnTo>
                <a:lnTo>
                  <a:pt x="2020531" y="4092353"/>
                </a:lnTo>
                <a:close/>
                <a:moveTo>
                  <a:pt x="4454137" y="4073669"/>
                </a:moveTo>
                <a:lnTo>
                  <a:pt x="4440549" y="4089974"/>
                </a:lnTo>
                <a:lnTo>
                  <a:pt x="4456855" y="4098127"/>
                </a:lnTo>
                <a:lnTo>
                  <a:pt x="4448703" y="4114433"/>
                </a:lnTo>
                <a:lnTo>
                  <a:pt x="4473161" y="4111715"/>
                </a:lnTo>
                <a:lnTo>
                  <a:pt x="4456855" y="4098127"/>
                </a:lnTo>
                <a:lnTo>
                  <a:pt x="4462291" y="4084539"/>
                </a:lnTo>
                <a:close/>
                <a:moveTo>
                  <a:pt x="3742128" y="4073668"/>
                </a:moveTo>
                <a:cubicBezTo>
                  <a:pt x="3758434" y="4070950"/>
                  <a:pt x="3761152" y="4084538"/>
                  <a:pt x="3774740" y="4084538"/>
                </a:cubicBezTo>
                <a:cubicBezTo>
                  <a:pt x="3785610" y="4130738"/>
                  <a:pt x="3772022" y="4171502"/>
                  <a:pt x="3788328" y="4206830"/>
                </a:cubicBezTo>
                <a:cubicBezTo>
                  <a:pt x="3755716" y="4223136"/>
                  <a:pt x="3720387" y="4236724"/>
                  <a:pt x="3679623" y="4244877"/>
                </a:cubicBezTo>
                <a:cubicBezTo>
                  <a:pt x="3690493" y="4176937"/>
                  <a:pt x="3714952" y="4125302"/>
                  <a:pt x="3742128" y="4073668"/>
                </a:cubicBezTo>
                <a:close/>
                <a:moveTo>
                  <a:pt x="1432172" y="4065517"/>
                </a:moveTo>
                <a:cubicBezTo>
                  <a:pt x="1432172" y="4065517"/>
                  <a:pt x="1434890" y="4065517"/>
                  <a:pt x="1434890" y="4065517"/>
                </a:cubicBezTo>
                <a:cubicBezTo>
                  <a:pt x="1434890" y="4068234"/>
                  <a:pt x="1437608" y="4070952"/>
                  <a:pt x="1437608" y="4073670"/>
                </a:cubicBezTo>
                <a:cubicBezTo>
                  <a:pt x="1437608" y="4076387"/>
                  <a:pt x="1418584" y="4095410"/>
                  <a:pt x="1415867" y="4098128"/>
                </a:cubicBezTo>
                <a:cubicBezTo>
                  <a:pt x="1418584" y="4092693"/>
                  <a:pt x="1415867" y="4084540"/>
                  <a:pt x="1418584" y="4079105"/>
                </a:cubicBezTo>
                <a:cubicBezTo>
                  <a:pt x="1424020" y="4073670"/>
                  <a:pt x="1429455" y="4073670"/>
                  <a:pt x="1432172" y="4065517"/>
                </a:cubicBezTo>
                <a:close/>
                <a:moveTo>
                  <a:pt x="758209" y="4057364"/>
                </a:moveTo>
                <a:cubicBezTo>
                  <a:pt x="760926" y="4065517"/>
                  <a:pt x="769079" y="4070952"/>
                  <a:pt x="777232" y="4073669"/>
                </a:cubicBezTo>
                <a:cubicBezTo>
                  <a:pt x="779950" y="4089975"/>
                  <a:pt x="774514" y="4100845"/>
                  <a:pt x="760926" y="4106280"/>
                </a:cubicBezTo>
                <a:cubicBezTo>
                  <a:pt x="763644" y="4092692"/>
                  <a:pt x="760926" y="4076387"/>
                  <a:pt x="758209" y="4057364"/>
                </a:cubicBezTo>
                <a:close/>
                <a:moveTo>
                  <a:pt x="4494901" y="4054646"/>
                </a:moveTo>
                <a:lnTo>
                  <a:pt x="4494901" y="4070951"/>
                </a:lnTo>
                <a:cubicBezTo>
                  <a:pt x="4530231" y="4068234"/>
                  <a:pt x="4508489" y="4079104"/>
                  <a:pt x="4524795" y="4054646"/>
                </a:cubicBezTo>
                <a:close/>
                <a:moveTo>
                  <a:pt x="766361" y="4045609"/>
                </a:moveTo>
                <a:lnTo>
                  <a:pt x="769079" y="4054646"/>
                </a:lnTo>
                <a:cubicBezTo>
                  <a:pt x="769079" y="4051928"/>
                  <a:pt x="766361" y="4051928"/>
                  <a:pt x="766361" y="4051928"/>
                </a:cubicBezTo>
                <a:close/>
                <a:moveTo>
                  <a:pt x="764649" y="4039917"/>
                </a:moveTo>
                <a:lnTo>
                  <a:pt x="766361" y="4041058"/>
                </a:lnTo>
                <a:cubicBezTo>
                  <a:pt x="766361" y="4041058"/>
                  <a:pt x="766361" y="4043097"/>
                  <a:pt x="766361" y="4045474"/>
                </a:cubicBezTo>
                <a:lnTo>
                  <a:pt x="766361" y="4045609"/>
                </a:lnTo>
                <a:close/>
                <a:moveTo>
                  <a:pt x="2532799" y="4038340"/>
                </a:moveTo>
                <a:cubicBezTo>
                  <a:pt x="2538234" y="4043775"/>
                  <a:pt x="2546387" y="4049211"/>
                  <a:pt x="2551822" y="4051928"/>
                </a:cubicBezTo>
                <a:cubicBezTo>
                  <a:pt x="2554540" y="4051928"/>
                  <a:pt x="2554540" y="4051928"/>
                  <a:pt x="2554540" y="4051928"/>
                </a:cubicBezTo>
                <a:cubicBezTo>
                  <a:pt x="2549104" y="4046493"/>
                  <a:pt x="2540952" y="4041058"/>
                  <a:pt x="2532799" y="4038340"/>
                </a:cubicBezTo>
                <a:close/>
                <a:moveTo>
                  <a:pt x="2255603" y="4030187"/>
                </a:moveTo>
                <a:cubicBezTo>
                  <a:pt x="2231145" y="4032905"/>
                  <a:pt x="2225710" y="4051928"/>
                  <a:pt x="2209404" y="4060081"/>
                </a:cubicBezTo>
                <a:cubicBezTo>
                  <a:pt x="2201251" y="4065516"/>
                  <a:pt x="2187663" y="4062799"/>
                  <a:pt x="2184946" y="4057363"/>
                </a:cubicBezTo>
                <a:cubicBezTo>
                  <a:pt x="2174075" y="4060081"/>
                  <a:pt x="2174075" y="4065516"/>
                  <a:pt x="2168640" y="4070951"/>
                </a:cubicBezTo>
                <a:cubicBezTo>
                  <a:pt x="2163205" y="4073669"/>
                  <a:pt x="2155052" y="4073669"/>
                  <a:pt x="2146899" y="4079104"/>
                </a:cubicBezTo>
                <a:cubicBezTo>
                  <a:pt x="2146899" y="4079104"/>
                  <a:pt x="2146899" y="4084539"/>
                  <a:pt x="2144182" y="4084539"/>
                </a:cubicBezTo>
                <a:cubicBezTo>
                  <a:pt x="2136029" y="4087257"/>
                  <a:pt x="2125159" y="4081822"/>
                  <a:pt x="2119723" y="4089974"/>
                </a:cubicBezTo>
                <a:cubicBezTo>
                  <a:pt x="2114288" y="4087257"/>
                  <a:pt x="2111571" y="4081822"/>
                  <a:pt x="2108853" y="4079104"/>
                </a:cubicBezTo>
                <a:cubicBezTo>
                  <a:pt x="2103418" y="4079104"/>
                  <a:pt x="2095265" y="4076386"/>
                  <a:pt x="2089830" y="4076386"/>
                </a:cubicBezTo>
                <a:cubicBezTo>
                  <a:pt x="2087112" y="4076386"/>
                  <a:pt x="2087112" y="4070951"/>
                  <a:pt x="2084395" y="4070951"/>
                </a:cubicBezTo>
                <a:cubicBezTo>
                  <a:pt x="2070807" y="4068234"/>
                  <a:pt x="2054501" y="4076386"/>
                  <a:pt x="2046348" y="4070951"/>
                </a:cubicBezTo>
                <a:cubicBezTo>
                  <a:pt x="2042272" y="4070951"/>
                  <a:pt x="2040234" y="4070951"/>
                  <a:pt x="2038536" y="4070612"/>
                </a:cubicBezTo>
                <a:lnTo>
                  <a:pt x="2037196" y="4070060"/>
                </a:lnTo>
                <a:lnTo>
                  <a:pt x="2027573" y="4081822"/>
                </a:lnTo>
                <a:lnTo>
                  <a:pt x="2030043" y="4081822"/>
                </a:lnTo>
                <a:cubicBezTo>
                  <a:pt x="2030043" y="4081822"/>
                  <a:pt x="2030043" y="4084539"/>
                  <a:pt x="2030043" y="4084539"/>
                </a:cubicBezTo>
                <a:cubicBezTo>
                  <a:pt x="2032760" y="4084539"/>
                  <a:pt x="2038196" y="4089974"/>
                  <a:pt x="2040913" y="4089974"/>
                </a:cubicBezTo>
                <a:cubicBezTo>
                  <a:pt x="2043631" y="4089974"/>
                  <a:pt x="2043631" y="4084539"/>
                  <a:pt x="2049066" y="4087257"/>
                </a:cubicBezTo>
                <a:cubicBezTo>
                  <a:pt x="2051784" y="4087257"/>
                  <a:pt x="2054501" y="4092692"/>
                  <a:pt x="2059936" y="4089974"/>
                </a:cubicBezTo>
                <a:cubicBezTo>
                  <a:pt x="2062654" y="4087257"/>
                  <a:pt x="2070807" y="4079104"/>
                  <a:pt x="2078960" y="4084539"/>
                </a:cubicBezTo>
                <a:cubicBezTo>
                  <a:pt x="2078960" y="4087257"/>
                  <a:pt x="2081677" y="4087257"/>
                  <a:pt x="2081677" y="4089974"/>
                </a:cubicBezTo>
                <a:cubicBezTo>
                  <a:pt x="2089830" y="4092692"/>
                  <a:pt x="2097983" y="4092692"/>
                  <a:pt x="2106135" y="4092692"/>
                </a:cubicBezTo>
                <a:cubicBezTo>
                  <a:pt x="2106135" y="4098127"/>
                  <a:pt x="2108853" y="4098127"/>
                  <a:pt x="2111571" y="4103562"/>
                </a:cubicBezTo>
                <a:cubicBezTo>
                  <a:pt x="2119723" y="4103562"/>
                  <a:pt x="2125159" y="4103562"/>
                  <a:pt x="2133311" y="4103562"/>
                </a:cubicBezTo>
                <a:cubicBezTo>
                  <a:pt x="2133311" y="4100845"/>
                  <a:pt x="2136029" y="4098127"/>
                  <a:pt x="2136029" y="4098127"/>
                </a:cubicBezTo>
                <a:cubicBezTo>
                  <a:pt x="2144182" y="4092692"/>
                  <a:pt x="2157770" y="4092692"/>
                  <a:pt x="2165922" y="4087257"/>
                </a:cubicBezTo>
                <a:cubicBezTo>
                  <a:pt x="2171358" y="4084539"/>
                  <a:pt x="2176793" y="4076386"/>
                  <a:pt x="2182228" y="4073669"/>
                </a:cubicBezTo>
                <a:cubicBezTo>
                  <a:pt x="2184946" y="4070951"/>
                  <a:pt x="2203969" y="4073669"/>
                  <a:pt x="2206686" y="4076386"/>
                </a:cubicBezTo>
                <a:cubicBezTo>
                  <a:pt x="2220274" y="4076386"/>
                  <a:pt x="2217557" y="4068234"/>
                  <a:pt x="2225710" y="4060081"/>
                </a:cubicBezTo>
                <a:cubicBezTo>
                  <a:pt x="2231145" y="4057363"/>
                  <a:pt x="2236580" y="4054646"/>
                  <a:pt x="2239298" y="4051928"/>
                </a:cubicBezTo>
                <a:cubicBezTo>
                  <a:pt x="2242015" y="4049211"/>
                  <a:pt x="2242015" y="4046493"/>
                  <a:pt x="2244733" y="4043775"/>
                </a:cubicBezTo>
                <a:cubicBezTo>
                  <a:pt x="2244733" y="4043775"/>
                  <a:pt x="2247450" y="4043775"/>
                  <a:pt x="2250168" y="4043775"/>
                </a:cubicBezTo>
                <a:cubicBezTo>
                  <a:pt x="2252886" y="4041058"/>
                  <a:pt x="2255603" y="4038340"/>
                  <a:pt x="2258321" y="4035623"/>
                </a:cubicBezTo>
                <a:cubicBezTo>
                  <a:pt x="2258321" y="4032905"/>
                  <a:pt x="2258321" y="4032905"/>
                  <a:pt x="2255603" y="4030187"/>
                </a:cubicBezTo>
                <a:close/>
                <a:moveTo>
                  <a:pt x="1475654" y="4027470"/>
                </a:moveTo>
                <a:cubicBezTo>
                  <a:pt x="1478371" y="4030187"/>
                  <a:pt x="1478371" y="4027470"/>
                  <a:pt x="1478371" y="4032905"/>
                </a:cubicBezTo>
                <a:cubicBezTo>
                  <a:pt x="1481089" y="4032905"/>
                  <a:pt x="1483807" y="4035623"/>
                  <a:pt x="1486524" y="4032905"/>
                </a:cubicBezTo>
                <a:cubicBezTo>
                  <a:pt x="1486524" y="4032905"/>
                  <a:pt x="1489242" y="4032905"/>
                  <a:pt x="1491959" y="4032905"/>
                </a:cubicBezTo>
                <a:cubicBezTo>
                  <a:pt x="1494677" y="4046493"/>
                  <a:pt x="1497395" y="4068234"/>
                  <a:pt x="1500112" y="4084539"/>
                </a:cubicBezTo>
                <a:cubicBezTo>
                  <a:pt x="1502830" y="4103562"/>
                  <a:pt x="1491959" y="4122585"/>
                  <a:pt x="1500112" y="4141609"/>
                </a:cubicBezTo>
                <a:cubicBezTo>
                  <a:pt x="1500112" y="4141609"/>
                  <a:pt x="1502830" y="4144326"/>
                  <a:pt x="1502830" y="4144326"/>
                </a:cubicBezTo>
                <a:cubicBezTo>
                  <a:pt x="1502830" y="4147044"/>
                  <a:pt x="1502830" y="4147044"/>
                  <a:pt x="1502830" y="4149761"/>
                </a:cubicBezTo>
                <a:cubicBezTo>
                  <a:pt x="1505547" y="4149761"/>
                  <a:pt x="1508265" y="4152479"/>
                  <a:pt x="1510982" y="4152479"/>
                </a:cubicBezTo>
                <a:cubicBezTo>
                  <a:pt x="1510982" y="4155196"/>
                  <a:pt x="1510982" y="4155196"/>
                  <a:pt x="1510982" y="4157914"/>
                </a:cubicBezTo>
                <a:cubicBezTo>
                  <a:pt x="1510982" y="4157914"/>
                  <a:pt x="1516418" y="4157914"/>
                  <a:pt x="1516418" y="4160632"/>
                </a:cubicBezTo>
                <a:cubicBezTo>
                  <a:pt x="1516418" y="4160632"/>
                  <a:pt x="1516418" y="4163349"/>
                  <a:pt x="1516418" y="4166067"/>
                </a:cubicBezTo>
                <a:cubicBezTo>
                  <a:pt x="1519135" y="4166067"/>
                  <a:pt x="1521853" y="4168784"/>
                  <a:pt x="1524570" y="4168784"/>
                </a:cubicBezTo>
                <a:cubicBezTo>
                  <a:pt x="1524570" y="4171502"/>
                  <a:pt x="1524570" y="4171502"/>
                  <a:pt x="1524570" y="4174220"/>
                </a:cubicBezTo>
                <a:cubicBezTo>
                  <a:pt x="1527288" y="4179655"/>
                  <a:pt x="1532723" y="4182372"/>
                  <a:pt x="1535441" y="4185090"/>
                </a:cubicBezTo>
                <a:cubicBezTo>
                  <a:pt x="1535441" y="4187808"/>
                  <a:pt x="1535441" y="4187808"/>
                  <a:pt x="1535441" y="4190525"/>
                </a:cubicBezTo>
                <a:cubicBezTo>
                  <a:pt x="1538158" y="4193243"/>
                  <a:pt x="1538158" y="4193243"/>
                  <a:pt x="1540876" y="4193243"/>
                </a:cubicBezTo>
                <a:cubicBezTo>
                  <a:pt x="1508265" y="4190525"/>
                  <a:pt x="1456631" y="4198678"/>
                  <a:pt x="1459348" y="4155196"/>
                </a:cubicBezTo>
                <a:cubicBezTo>
                  <a:pt x="1443043" y="4157914"/>
                  <a:pt x="1434890" y="4174220"/>
                  <a:pt x="1410432" y="4166067"/>
                </a:cubicBezTo>
                <a:cubicBezTo>
                  <a:pt x="1407714" y="4160632"/>
                  <a:pt x="1410432" y="4147044"/>
                  <a:pt x="1413149" y="4136173"/>
                </a:cubicBezTo>
                <a:cubicBezTo>
                  <a:pt x="1404996" y="4136173"/>
                  <a:pt x="1396844" y="4133456"/>
                  <a:pt x="1391408" y="4130738"/>
                </a:cubicBezTo>
                <a:lnTo>
                  <a:pt x="1407714" y="4130738"/>
                </a:lnTo>
                <a:cubicBezTo>
                  <a:pt x="1415867" y="4122585"/>
                  <a:pt x="1429455" y="4119868"/>
                  <a:pt x="1434890" y="4111715"/>
                </a:cubicBezTo>
                <a:cubicBezTo>
                  <a:pt x="1443043" y="4100845"/>
                  <a:pt x="1445760" y="4087257"/>
                  <a:pt x="1456631" y="4079104"/>
                </a:cubicBezTo>
                <a:cubicBezTo>
                  <a:pt x="1456631" y="4068234"/>
                  <a:pt x="1453913" y="4060081"/>
                  <a:pt x="1453913" y="4043775"/>
                </a:cubicBezTo>
                <a:cubicBezTo>
                  <a:pt x="1459348" y="4038340"/>
                  <a:pt x="1470219" y="4035623"/>
                  <a:pt x="1475654" y="4027470"/>
                </a:cubicBezTo>
                <a:close/>
                <a:moveTo>
                  <a:pt x="842455" y="4024753"/>
                </a:moveTo>
                <a:cubicBezTo>
                  <a:pt x="847890" y="4032906"/>
                  <a:pt x="856043" y="4038341"/>
                  <a:pt x="858760" y="4046494"/>
                </a:cubicBezTo>
                <a:cubicBezTo>
                  <a:pt x="856043" y="4049211"/>
                  <a:pt x="856043" y="4049211"/>
                  <a:pt x="853325" y="4049211"/>
                </a:cubicBezTo>
                <a:cubicBezTo>
                  <a:pt x="853325" y="4046494"/>
                  <a:pt x="847890" y="4043776"/>
                  <a:pt x="845172" y="4038341"/>
                </a:cubicBezTo>
                <a:cubicBezTo>
                  <a:pt x="845172" y="4038341"/>
                  <a:pt x="845172" y="4035623"/>
                  <a:pt x="845172" y="4032906"/>
                </a:cubicBezTo>
                <a:cubicBezTo>
                  <a:pt x="845172" y="4032906"/>
                  <a:pt x="842455" y="4030188"/>
                  <a:pt x="842455" y="4030188"/>
                </a:cubicBezTo>
                <a:cubicBezTo>
                  <a:pt x="842455" y="4027470"/>
                  <a:pt x="842455" y="4027470"/>
                  <a:pt x="842455" y="4024753"/>
                </a:cubicBezTo>
                <a:close/>
                <a:moveTo>
                  <a:pt x="4454137" y="4024752"/>
                </a:moveTo>
                <a:lnTo>
                  <a:pt x="4462291" y="4038340"/>
                </a:lnTo>
                <a:lnTo>
                  <a:pt x="4454137" y="4046493"/>
                </a:lnTo>
                <a:lnTo>
                  <a:pt x="4440549" y="4038340"/>
                </a:lnTo>
                <a:lnTo>
                  <a:pt x="4440549" y="4060081"/>
                </a:lnTo>
                <a:lnTo>
                  <a:pt x="4470443" y="4068234"/>
                </a:lnTo>
                <a:lnTo>
                  <a:pt x="4462291" y="4038340"/>
                </a:lnTo>
                <a:lnTo>
                  <a:pt x="4478597" y="4024752"/>
                </a:lnTo>
                <a:close/>
                <a:moveTo>
                  <a:pt x="1559305" y="4023648"/>
                </a:moveTo>
                <a:cubicBezTo>
                  <a:pt x="1563466" y="4023733"/>
                  <a:pt x="1566694" y="4024073"/>
                  <a:pt x="1568052" y="4024752"/>
                </a:cubicBezTo>
                <a:cubicBezTo>
                  <a:pt x="1570769" y="4024752"/>
                  <a:pt x="1570769" y="4027470"/>
                  <a:pt x="1573487" y="4030187"/>
                </a:cubicBezTo>
                <a:cubicBezTo>
                  <a:pt x="1584357" y="4030187"/>
                  <a:pt x="1592510" y="4032905"/>
                  <a:pt x="1600663" y="4032905"/>
                </a:cubicBezTo>
                <a:cubicBezTo>
                  <a:pt x="1600663" y="4038340"/>
                  <a:pt x="1603381" y="4038340"/>
                  <a:pt x="1606098" y="4041058"/>
                </a:cubicBezTo>
                <a:cubicBezTo>
                  <a:pt x="1608816" y="4043775"/>
                  <a:pt x="1606098" y="4049211"/>
                  <a:pt x="1608816" y="4051928"/>
                </a:cubicBezTo>
                <a:cubicBezTo>
                  <a:pt x="1611533" y="4051928"/>
                  <a:pt x="1611533" y="4051928"/>
                  <a:pt x="1614251" y="4051928"/>
                </a:cubicBezTo>
                <a:cubicBezTo>
                  <a:pt x="1614251" y="4051928"/>
                  <a:pt x="1614251" y="4054646"/>
                  <a:pt x="1614251" y="4057363"/>
                </a:cubicBezTo>
                <a:cubicBezTo>
                  <a:pt x="1622404" y="4068234"/>
                  <a:pt x="1627840" y="4079104"/>
                  <a:pt x="1630558" y="4095410"/>
                </a:cubicBezTo>
                <a:cubicBezTo>
                  <a:pt x="1625122" y="4098127"/>
                  <a:pt x="1627840" y="4103563"/>
                  <a:pt x="1622404" y="4111715"/>
                </a:cubicBezTo>
                <a:cubicBezTo>
                  <a:pt x="1619686" y="4117151"/>
                  <a:pt x="1608816" y="4125303"/>
                  <a:pt x="1606098" y="4130739"/>
                </a:cubicBezTo>
                <a:cubicBezTo>
                  <a:pt x="1595228" y="4149762"/>
                  <a:pt x="1592510" y="4174220"/>
                  <a:pt x="1581640" y="4193243"/>
                </a:cubicBezTo>
                <a:cubicBezTo>
                  <a:pt x="1578922" y="4193243"/>
                  <a:pt x="1576205" y="4193243"/>
                  <a:pt x="1576205" y="4190526"/>
                </a:cubicBezTo>
                <a:cubicBezTo>
                  <a:pt x="1573487" y="4185090"/>
                  <a:pt x="1568052" y="4179655"/>
                  <a:pt x="1565334" y="4174220"/>
                </a:cubicBezTo>
                <a:cubicBezTo>
                  <a:pt x="1565334" y="4174220"/>
                  <a:pt x="1565334" y="4171503"/>
                  <a:pt x="1565334" y="4171503"/>
                </a:cubicBezTo>
                <a:cubicBezTo>
                  <a:pt x="1565334" y="4168785"/>
                  <a:pt x="1559899" y="4166067"/>
                  <a:pt x="1559899" y="4163350"/>
                </a:cubicBezTo>
                <a:cubicBezTo>
                  <a:pt x="1557181" y="4160632"/>
                  <a:pt x="1554464" y="4160632"/>
                  <a:pt x="1551746" y="4157915"/>
                </a:cubicBezTo>
                <a:cubicBezTo>
                  <a:pt x="1551746" y="4157915"/>
                  <a:pt x="1551746" y="4155197"/>
                  <a:pt x="1551746" y="4155197"/>
                </a:cubicBezTo>
                <a:cubicBezTo>
                  <a:pt x="1549029" y="4152479"/>
                  <a:pt x="1546311" y="4155197"/>
                  <a:pt x="1543593" y="4152479"/>
                </a:cubicBezTo>
                <a:cubicBezTo>
                  <a:pt x="1540876" y="4152479"/>
                  <a:pt x="1543593" y="4149762"/>
                  <a:pt x="1540876" y="4147044"/>
                </a:cubicBezTo>
                <a:cubicBezTo>
                  <a:pt x="1538158" y="4147044"/>
                  <a:pt x="1535441" y="4144327"/>
                  <a:pt x="1532723" y="4144327"/>
                </a:cubicBezTo>
                <a:cubicBezTo>
                  <a:pt x="1530005" y="4141609"/>
                  <a:pt x="1530005" y="4138891"/>
                  <a:pt x="1527288" y="4136174"/>
                </a:cubicBezTo>
                <a:cubicBezTo>
                  <a:pt x="1527288" y="4122586"/>
                  <a:pt x="1527288" y="4111715"/>
                  <a:pt x="1524570" y="4100845"/>
                </a:cubicBezTo>
                <a:cubicBezTo>
                  <a:pt x="1521853" y="4095410"/>
                  <a:pt x="1524570" y="4076387"/>
                  <a:pt x="1524570" y="4068234"/>
                </a:cubicBezTo>
                <a:cubicBezTo>
                  <a:pt x="1521853" y="4054646"/>
                  <a:pt x="1527288" y="4041058"/>
                  <a:pt x="1521853" y="4032905"/>
                </a:cubicBezTo>
                <a:cubicBezTo>
                  <a:pt x="1521853" y="4030187"/>
                  <a:pt x="1521853" y="4030187"/>
                  <a:pt x="1521853" y="4027470"/>
                </a:cubicBezTo>
                <a:cubicBezTo>
                  <a:pt x="1525930" y="4025432"/>
                  <a:pt x="1546821" y="4023394"/>
                  <a:pt x="1559305" y="4023648"/>
                </a:cubicBezTo>
                <a:close/>
                <a:moveTo>
                  <a:pt x="1220200" y="4022036"/>
                </a:moveTo>
                <a:cubicBezTo>
                  <a:pt x="1220200" y="4022036"/>
                  <a:pt x="1222917" y="4024753"/>
                  <a:pt x="1222917" y="4024753"/>
                </a:cubicBezTo>
                <a:cubicBezTo>
                  <a:pt x="1220200" y="4024753"/>
                  <a:pt x="1220200" y="4024753"/>
                  <a:pt x="1220200" y="4024753"/>
                </a:cubicBezTo>
                <a:cubicBezTo>
                  <a:pt x="1220200" y="4024753"/>
                  <a:pt x="1220200" y="4022036"/>
                  <a:pt x="1220200" y="4022036"/>
                </a:cubicBezTo>
                <a:close/>
                <a:moveTo>
                  <a:pt x="4641651" y="4022035"/>
                </a:moveTo>
                <a:lnTo>
                  <a:pt x="4625345" y="4024752"/>
                </a:lnTo>
                <a:lnTo>
                  <a:pt x="4641651" y="4038340"/>
                </a:lnTo>
                <a:lnTo>
                  <a:pt x="4663393" y="4046493"/>
                </a:lnTo>
                <a:lnTo>
                  <a:pt x="4663393" y="4022035"/>
                </a:lnTo>
                <a:lnTo>
                  <a:pt x="4641651" y="4038340"/>
                </a:lnTo>
                <a:close/>
                <a:moveTo>
                  <a:pt x="682116" y="4013883"/>
                </a:moveTo>
                <a:cubicBezTo>
                  <a:pt x="684834" y="4019318"/>
                  <a:pt x="687551" y="4022036"/>
                  <a:pt x="690269" y="4027471"/>
                </a:cubicBezTo>
                <a:cubicBezTo>
                  <a:pt x="687551" y="4030188"/>
                  <a:pt x="682116" y="4030188"/>
                  <a:pt x="679399" y="4030188"/>
                </a:cubicBezTo>
                <a:cubicBezTo>
                  <a:pt x="679399" y="4024753"/>
                  <a:pt x="682116" y="4022036"/>
                  <a:pt x="682116" y="4013883"/>
                </a:cubicBezTo>
                <a:close/>
                <a:moveTo>
                  <a:pt x="3774740" y="4011165"/>
                </a:moveTo>
                <a:cubicBezTo>
                  <a:pt x="3780175" y="4032906"/>
                  <a:pt x="3777458" y="4049211"/>
                  <a:pt x="3777458" y="4073669"/>
                </a:cubicBezTo>
                <a:cubicBezTo>
                  <a:pt x="3761151" y="4073669"/>
                  <a:pt x="3761151" y="4060081"/>
                  <a:pt x="3755716" y="4054646"/>
                </a:cubicBezTo>
                <a:cubicBezTo>
                  <a:pt x="3758433" y="4038341"/>
                  <a:pt x="3769305" y="4027470"/>
                  <a:pt x="3774740" y="4011165"/>
                </a:cubicBezTo>
                <a:close/>
                <a:moveTo>
                  <a:pt x="4315541" y="4008447"/>
                </a:moveTo>
                <a:lnTo>
                  <a:pt x="4331845" y="4024752"/>
                </a:lnTo>
                <a:lnTo>
                  <a:pt x="4339999" y="4008447"/>
                </a:lnTo>
                <a:close/>
                <a:moveTo>
                  <a:pt x="3861702" y="3992142"/>
                </a:moveTo>
                <a:cubicBezTo>
                  <a:pt x="3864420" y="3992142"/>
                  <a:pt x="3867137" y="3994859"/>
                  <a:pt x="3872572" y="3997577"/>
                </a:cubicBezTo>
                <a:cubicBezTo>
                  <a:pt x="3864420" y="4011165"/>
                  <a:pt x="3858984" y="4024753"/>
                  <a:pt x="3842678" y="4027470"/>
                </a:cubicBezTo>
                <a:lnTo>
                  <a:pt x="3842678" y="4011165"/>
                </a:lnTo>
                <a:cubicBezTo>
                  <a:pt x="3850831" y="4005730"/>
                  <a:pt x="3867137" y="4005730"/>
                  <a:pt x="3861702" y="3992142"/>
                </a:cubicBezTo>
                <a:close/>
                <a:moveTo>
                  <a:pt x="4630781" y="3992141"/>
                </a:moveTo>
                <a:lnTo>
                  <a:pt x="4617193" y="4008447"/>
                </a:lnTo>
                <a:lnTo>
                  <a:pt x="4633499" y="4016599"/>
                </a:lnTo>
                <a:close/>
                <a:moveTo>
                  <a:pt x="4432397" y="3992141"/>
                </a:moveTo>
                <a:lnTo>
                  <a:pt x="4407939" y="3994859"/>
                </a:lnTo>
                <a:lnTo>
                  <a:pt x="4424245" y="4008447"/>
                </a:lnTo>
                <a:close/>
                <a:moveTo>
                  <a:pt x="623306" y="3988829"/>
                </a:moveTo>
                <a:cubicBezTo>
                  <a:pt x="618083" y="3986196"/>
                  <a:pt x="611459" y="3986706"/>
                  <a:pt x="603306" y="3992141"/>
                </a:cubicBezTo>
                <a:cubicBezTo>
                  <a:pt x="608741" y="4019317"/>
                  <a:pt x="614176" y="4046493"/>
                  <a:pt x="635917" y="4049211"/>
                </a:cubicBezTo>
                <a:cubicBezTo>
                  <a:pt x="642032" y="4032905"/>
                  <a:pt x="638974" y="3996727"/>
                  <a:pt x="623306" y="3988829"/>
                </a:cubicBezTo>
                <a:close/>
                <a:moveTo>
                  <a:pt x="1478371" y="3986707"/>
                </a:moveTo>
                <a:cubicBezTo>
                  <a:pt x="1481089" y="3992142"/>
                  <a:pt x="1483806" y="3997577"/>
                  <a:pt x="1483806" y="4008448"/>
                </a:cubicBezTo>
                <a:cubicBezTo>
                  <a:pt x="1475654" y="4011165"/>
                  <a:pt x="1464783" y="4016600"/>
                  <a:pt x="1456631" y="4019318"/>
                </a:cubicBezTo>
                <a:cubicBezTo>
                  <a:pt x="1456631" y="4013883"/>
                  <a:pt x="1453913" y="4005730"/>
                  <a:pt x="1456631" y="4003012"/>
                </a:cubicBezTo>
                <a:cubicBezTo>
                  <a:pt x="1459348" y="3997577"/>
                  <a:pt x="1459348" y="4003012"/>
                  <a:pt x="1464783" y="4000295"/>
                </a:cubicBezTo>
                <a:cubicBezTo>
                  <a:pt x="1470219" y="3997577"/>
                  <a:pt x="1472936" y="3989424"/>
                  <a:pt x="1478371" y="3986707"/>
                </a:cubicBezTo>
                <a:close/>
                <a:moveTo>
                  <a:pt x="788103" y="3986707"/>
                </a:moveTo>
                <a:cubicBezTo>
                  <a:pt x="798973" y="3997577"/>
                  <a:pt x="809843" y="4003012"/>
                  <a:pt x="820714" y="4008448"/>
                </a:cubicBezTo>
                <a:cubicBezTo>
                  <a:pt x="826149" y="4022035"/>
                  <a:pt x="837019" y="4035623"/>
                  <a:pt x="842455" y="4049211"/>
                </a:cubicBezTo>
                <a:cubicBezTo>
                  <a:pt x="817996" y="4051929"/>
                  <a:pt x="801691" y="4027471"/>
                  <a:pt x="788103" y="4005730"/>
                </a:cubicBezTo>
                <a:cubicBezTo>
                  <a:pt x="788103" y="4003012"/>
                  <a:pt x="788103" y="3997577"/>
                  <a:pt x="788103" y="3994860"/>
                </a:cubicBezTo>
                <a:cubicBezTo>
                  <a:pt x="788103" y="3994860"/>
                  <a:pt x="788103" y="3989424"/>
                  <a:pt x="788103" y="3986707"/>
                </a:cubicBezTo>
                <a:close/>
                <a:moveTo>
                  <a:pt x="4503055" y="3978553"/>
                </a:moveTo>
                <a:lnTo>
                  <a:pt x="4503055" y="4000294"/>
                </a:lnTo>
                <a:lnTo>
                  <a:pt x="4519359" y="3992141"/>
                </a:lnTo>
                <a:close/>
                <a:moveTo>
                  <a:pt x="4478597" y="3978553"/>
                </a:moveTo>
                <a:lnTo>
                  <a:pt x="4478597" y="3992141"/>
                </a:lnTo>
                <a:lnTo>
                  <a:pt x="4494901" y="3978553"/>
                </a:lnTo>
                <a:close/>
                <a:moveTo>
                  <a:pt x="3791044" y="3978553"/>
                </a:moveTo>
                <a:cubicBezTo>
                  <a:pt x="3804632" y="3981270"/>
                  <a:pt x="3812786" y="3983988"/>
                  <a:pt x="3826374" y="3981270"/>
                </a:cubicBezTo>
                <a:cubicBezTo>
                  <a:pt x="3829091" y="3983988"/>
                  <a:pt x="3818221" y="4005729"/>
                  <a:pt x="3831809" y="3997576"/>
                </a:cubicBezTo>
                <a:cubicBezTo>
                  <a:pt x="3837244" y="4003011"/>
                  <a:pt x="3831809" y="4019317"/>
                  <a:pt x="3834527" y="4027469"/>
                </a:cubicBezTo>
                <a:cubicBezTo>
                  <a:pt x="3807351" y="4035622"/>
                  <a:pt x="3796479" y="4060081"/>
                  <a:pt x="3788326" y="4084539"/>
                </a:cubicBezTo>
                <a:cubicBezTo>
                  <a:pt x="3774738" y="4062798"/>
                  <a:pt x="3799197" y="4041057"/>
                  <a:pt x="3793762" y="4024752"/>
                </a:cubicBezTo>
                <a:cubicBezTo>
                  <a:pt x="3791044" y="4027469"/>
                  <a:pt x="3791044" y="4030187"/>
                  <a:pt x="3788326" y="4032905"/>
                </a:cubicBezTo>
                <a:cubicBezTo>
                  <a:pt x="3782891" y="4013881"/>
                  <a:pt x="3780174" y="3992141"/>
                  <a:pt x="3791044" y="3978553"/>
                </a:cubicBezTo>
                <a:close/>
                <a:moveTo>
                  <a:pt x="4524795" y="3962247"/>
                </a:moveTo>
                <a:lnTo>
                  <a:pt x="4524795" y="3978553"/>
                </a:lnTo>
                <a:lnTo>
                  <a:pt x="4541101" y="3962247"/>
                </a:lnTo>
                <a:close/>
                <a:moveTo>
                  <a:pt x="2432248" y="3956812"/>
                </a:moveTo>
                <a:cubicBezTo>
                  <a:pt x="2432248" y="3959530"/>
                  <a:pt x="2432248" y="3959530"/>
                  <a:pt x="2434965" y="3962247"/>
                </a:cubicBezTo>
                <a:cubicBezTo>
                  <a:pt x="2440401" y="3964965"/>
                  <a:pt x="2443118" y="3970400"/>
                  <a:pt x="2451271" y="3973118"/>
                </a:cubicBezTo>
                <a:cubicBezTo>
                  <a:pt x="2451271" y="3973118"/>
                  <a:pt x="2451271" y="3970400"/>
                  <a:pt x="2451271" y="3970400"/>
                </a:cubicBezTo>
                <a:cubicBezTo>
                  <a:pt x="2443118" y="3967683"/>
                  <a:pt x="2437683" y="3962247"/>
                  <a:pt x="2432248" y="3956812"/>
                </a:cubicBezTo>
                <a:close/>
                <a:moveTo>
                  <a:pt x="3948665" y="3954096"/>
                </a:moveTo>
                <a:cubicBezTo>
                  <a:pt x="3948665" y="3964966"/>
                  <a:pt x="3937795" y="3978554"/>
                  <a:pt x="3943230" y="3986707"/>
                </a:cubicBezTo>
                <a:cubicBezTo>
                  <a:pt x="3940512" y="3992142"/>
                  <a:pt x="3935077" y="3994860"/>
                  <a:pt x="3926924" y="3994860"/>
                </a:cubicBezTo>
                <a:cubicBezTo>
                  <a:pt x="3929642" y="3978554"/>
                  <a:pt x="3916053" y="3992142"/>
                  <a:pt x="3910618" y="3986707"/>
                </a:cubicBezTo>
                <a:cubicBezTo>
                  <a:pt x="3918771" y="3970401"/>
                  <a:pt x="3929642" y="3959531"/>
                  <a:pt x="3948665" y="3954096"/>
                </a:cubicBezTo>
                <a:close/>
                <a:moveTo>
                  <a:pt x="1019098" y="3954096"/>
                </a:moveTo>
                <a:cubicBezTo>
                  <a:pt x="1032686" y="3962248"/>
                  <a:pt x="1048992" y="3973119"/>
                  <a:pt x="1057145" y="3989424"/>
                </a:cubicBezTo>
                <a:cubicBezTo>
                  <a:pt x="1046274" y="3989424"/>
                  <a:pt x="1043557" y="3997577"/>
                  <a:pt x="1029969" y="3997577"/>
                </a:cubicBezTo>
                <a:cubicBezTo>
                  <a:pt x="1038121" y="4022036"/>
                  <a:pt x="1065297" y="4013883"/>
                  <a:pt x="1068015" y="4043776"/>
                </a:cubicBezTo>
                <a:cubicBezTo>
                  <a:pt x="1062580" y="4046494"/>
                  <a:pt x="1059862" y="4046494"/>
                  <a:pt x="1054427" y="4049211"/>
                </a:cubicBezTo>
                <a:cubicBezTo>
                  <a:pt x="1054427" y="4046494"/>
                  <a:pt x="1054427" y="4046494"/>
                  <a:pt x="1054427" y="4043776"/>
                </a:cubicBezTo>
                <a:cubicBezTo>
                  <a:pt x="1051709" y="4041059"/>
                  <a:pt x="1048992" y="4038341"/>
                  <a:pt x="1046274" y="4035624"/>
                </a:cubicBezTo>
                <a:cubicBezTo>
                  <a:pt x="1043557" y="4027471"/>
                  <a:pt x="1040839" y="4022036"/>
                  <a:pt x="1038121" y="4016600"/>
                </a:cubicBezTo>
                <a:cubicBezTo>
                  <a:pt x="1038121" y="4013883"/>
                  <a:pt x="1035404" y="4013883"/>
                  <a:pt x="1032686" y="4011165"/>
                </a:cubicBezTo>
                <a:cubicBezTo>
                  <a:pt x="1027251" y="4003012"/>
                  <a:pt x="1016381" y="3975836"/>
                  <a:pt x="1016381" y="3962248"/>
                </a:cubicBezTo>
                <a:cubicBezTo>
                  <a:pt x="1016381" y="3959531"/>
                  <a:pt x="1016381" y="3956813"/>
                  <a:pt x="1019098" y="3954096"/>
                </a:cubicBezTo>
                <a:close/>
                <a:moveTo>
                  <a:pt x="4194267" y="3951038"/>
                </a:moveTo>
                <a:lnTo>
                  <a:pt x="4194236" y="3951048"/>
                </a:lnTo>
                <a:lnTo>
                  <a:pt x="4195984" y="3960089"/>
                </a:lnTo>
                <a:lnTo>
                  <a:pt x="4201401" y="3954095"/>
                </a:lnTo>
                <a:cubicBezTo>
                  <a:pt x="4200042" y="3950019"/>
                  <a:pt x="4197324" y="3950019"/>
                  <a:pt x="4194267" y="3951038"/>
                </a:cubicBezTo>
                <a:close/>
                <a:moveTo>
                  <a:pt x="4418809" y="3940507"/>
                </a:moveTo>
                <a:cubicBezTo>
                  <a:pt x="4405221" y="3956812"/>
                  <a:pt x="4407939" y="3948659"/>
                  <a:pt x="4402503" y="3970400"/>
                </a:cubicBezTo>
                <a:cubicBezTo>
                  <a:pt x="4424245" y="3964965"/>
                  <a:pt x="4413373" y="3967683"/>
                  <a:pt x="4432397" y="3956812"/>
                </a:cubicBezTo>
                <a:lnTo>
                  <a:pt x="4432397" y="3978553"/>
                </a:lnTo>
                <a:cubicBezTo>
                  <a:pt x="4440549" y="3973118"/>
                  <a:pt x="4440549" y="3970400"/>
                  <a:pt x="4454137" y="3970400"/>
                </a:cubicBezTo>
                <a:lnTo>
                  <a:pt x="4478597" y="3970400"/>
                </a:lnTo>
                <a:lnTo>
                  <a:pt x="4462291" y="3948659"/>
                </a:lnTo>
                <a:lnTo>
                  <a:pt x="4448703" y="3956812"/>
                </a:lnTo>
                <a:lnTo>
                  <a:pt x="4440549" y="3940507"/>
                </a:lnTo>
                <a:cubicBezTo>
                  <a:pt x="4421527" y="3948659"/>
                  <a:pt x="4437833" y="3948659"/>
                  <a:pt x="4418809" y="3940507"/>
                </a:cubicBezTo>
                <a:close/>
                <a:moveTo>
                  <a:pt x="720162" y="3935071"/>
                </a:moveTo>
                <a:cubicBezTo>
                  <a:pt x="720162" y="3935071"/>
                  <a:pt x="720162" y="3937789"/>
                  <a:pt x="720162" y="3937789"/>
                </a:cubicBezTo>
                <a:cubicBezTo>
                  <a:pt x="720162" y="3935071"/>
                  <a:pt x="722880" y="3937789"/>
                  <a:pt x="720162" y="3935071"/>
                </a:cubicBezTo>
                <a:close/>
                <a:moveTo>
                  <a:pt x="2333731" y="3934525"/>
                </a:moveTo>
                <a:lnTo>
                  <a:pt x="2328299" y="3939488"/>
                </a:lnTo>
                <a:lnTo>
                  <a:pt x="2326361" y="3941974"/>
                </a:lnTo>
                <a:lnTo>
                  <a:pt x="2334414" y="3935071"/>
                </a:lnTo>
                <a:close/>
                <a:moveTo>
                  <a:pt x="478296" y="3924201"/>
                </a:moveTo>
                <a:cubicBezTo>
                  <a:pt x="456556" y="3926919"/>
                  <a:pt x="440250" y="3935071"/>
                  <a:pt x="442968" y="3954095"/>
                </a:cubicBezTo>
                <a:cubicBezTo>
                  <a:pt x="453838" y="3962247"/>
                  <a:pt x="464708" y="3967683"/>
                  <a:pt x="483732" y="3959530"/>
                </a:cubicBezTo>
                <a:cubicBezTo>
                  <a:pt x="483732" y="3948659"/>
                  <a:pt x="481014" y="3935071"/>
                  <a:pt x="478296" y="3924201"/>
                </a:cubicBezTo>
                <a:close/>
                <a:moveTo>
                  <a:pt x="2388766" y="3918766"/>
                </a:moveTo>
                <a:cubicBezTo>
                  <a:pt x="2386049" y="3921483"/>
                  <a:pt x="2386049" y="3921483"/>
                  <a:pt x="2386049" y="3921483"/>
                </a:cubicBezTo>
                <a:cubicBezTo>
                  <a:pt x="2391484" y="3924201"/>
                  <a:pt x="2394201" y="3926919"/>
                  <a:pt x="2396919" y="3929636"/>
                </a:cubicBezTo>
                <a:cubicBezTo>
                  <a:pt x="2399637" y="3929636"/>
                  <a:pt x="2399637" y="3932354"/>
                  <a:pt x="2402354" y="3932354"/>
                </a:cubicBezTo>
                <a:cubicBezTo>
                  <a:pt x="2402354" y="3929636"/>
                  <a:pt x="2402354" y="3929636"/>
                  <a:pt x="2402354" y="3929636"/>
                </a:cubicBezTo>
                <a:cubicBezTo>
                  <a:pt x="2396919" y="3926919"/>
                  <a:pt x="2394201" y="3921483"/>
                  <a:pt x="2388766" y="3918766"/>
                </a:cubicBezTo>
                <a:close/>
                <a:moveTo>
                  <a:pt x="4617193" y="3913331"/>
                </a:moveTo>
                <a:cubicBezTo>
                  <a:pt x="4600887" y="3926919"/>
                  <a:pt x="4609041" y="3924201"/>
                  <a:pt x="4587299" y="3929636"/>
                </a:cubicBezTo>
                <a:lnTo>
                  <a:pt x="4587299" y="3945942"/>
                </a:lnTo>
                <a:cubicBezTo>
                  <a:pt x="4562841" y="3962247"/>
                  <a:pt x="4573711" y="3940507"/>
                  <a:pt x="4570995" y="3975835"/>
                </a:cubicBezTo>
                <a:lnTo>
                  <a:pt x="4595453" y="3967683"/>
                </a:lnTo>
                <a:lnTo>
                  <a:pt x="4587299" y="3945942"/>
                </a:lnTo>
                <a:lnTo>
                  <a:pt x="4600887" y="3940507"/>
                </a:lnTo>
                <a:lnTo>
                  <a:pt x="4614475" y="3951377"/>
                </a:lnTo>
                <a:lnTo>
                  <a:pt x="4622629" y="3921483"/>
                </a:lnTo>
                <a:close/>
                <a:moveTo>
                  <a:pt x="1285422" y="3910613"/>
                </a:moveTo>
                <a:cubicBezTo>
                  <a:pt x="1288139" y="3913330"/>
                  <a:pt x="1304445" y="3937789"/>
                  <a:pt x="1304445" y="3940506"/>
                </a:cubicBezTo>
                <a:cubicBezTo>
                  <a:pt x="1304445" y="3943224"/>
                  <a:pt x="1301727" y="3945941"/>
                  <a:pt x="1304445" y="3951377"/>
                </a:cubicBezTo>
                <a:cubicBezTo>
                  <a:pt x="1304445" y="3951377"/>
                  <a:pt x="1307163" y="3951377"/>
                  <a:pt x="1307163" y="3951377"/>
                </a:cubicBezTo>
                <a:cubicBezTo>
                  <a:pt x="1307163" y="3956812"/>
                  <a:pt x="1307163" y="3959529"/>
                  <a:pt x="1307163" y="3964965"/>
                </a:cubicBezTo>
                <a:cubicBezTo>
                  <a:pt x="1309880" y="3967682"/>
                  <a:pt x="1312598" y="3967682"/>
                  <a:pt x="1312598" y="3973117"/>
                </a:cubicBezTo>
                <a:cubicBezTo>
                  <a:pt x="1342491" y="3978553"/>
                  <a:pt x="1353362" y="3973117"/>
                  <a:pt x="1369667" y="3992141"/>
                </a:cubicBezTo>
                <a:cubicBezTo>
                  <a:pt x="1375102" y="3994858"/>
                  <a:pt x="1388690" y="3992141"/>
                  <a:pt x="1394126" y="3994858"/>
                </a:cubicBezTo>
                <a:cubicBezTo>
                  <a:pt x="1396843" y="3997576"/>
                  <a:pt x="1404996" y="4005728"/>
                  <a:pt x="1407714" y="4008446"/>
                </a:cubicBezTo>
                <a:cubicBezTo>
                  <a:pt x="1410431" y="4008446"/>
                  <a:pt x="1410431" y="4008446"/>
                  <a:pt x="1413149" y="4008446"/>
                </a:cubicBezTo>
                <a:cubicBezTo>
                  <a:pt x="1415866" y="4011164"/>
                  <a:pt x="1418584" y="4013881"/>
                  <a:pt x="1421302" y="4016599"/>
                </a:cubicBezTo>
                <a:cubicBezTo>
                  <a:pt x="1426737" y="4024752"/>
                  <a:pt x="1424019" y="4030187"/>
                  <a:pt x="1434890" y="4032904"/>
                </a:cubicBezTo>
                <a:cubicBezTo>
                  <a:pt x="1434890" y="4046492"/>
                  <a:pt x="1426737" y="4043775"/>
                  <a:pt x="1421302" y="4051927"/>
                </a:cubicBezTo>
                <a:cubicBezTo>
                  <a:pt x="1418584" y="4057363"/>
                  <a:pt x="1418584" y="4062798"/>
                  <a:pt x="1415866" y="4065515"/>
                </a:cubicBezTo>
                <a:cubicBezTo>
                  <a:pt x="1413149" y="4068233"/>
                  <a:pt x="1407714" y="4070951"/>
                  <a:pt x="1404996" y="4073668"/>
                </a:cubicBezTo>
                <a:cubicBezTo>
                  <a:pt x="1402278" y="4079103"/>
                  <a:pt x="1404996" y="4084538"/>
                  <a:pt x="1402278" y="4089974"/>
                </a:cubicBezTo>
                <a:cubicBezTo>
                  <a:pt x="1396843" y="4100844"/>
                  <a:pt x="1383255" y="4108997"/>
                  <a:pt x="1377820" y="4117150"/>
                </a:cubicBezTo>
                <a:cubicBezTo>
                  <a:pt x="1364232" y="4117150"/>
                  <a:pt x="1328903" y="4128020"/>
                  <a:pt x="1320751" y="4122585"/>
                </a:cubicBezTo>
                <a:cubicBezTo>
                  <a:pt x="1320751" y="4122585"/>
                  <a:pt x="1320751" y="4119867"/>
                  <a:pt x="1320751" y="4119867"/>
                </a:cubicBezTo>
                <a:cubicBezTo>
                  <a:pt x="1318033" y="4117150"/>
                  <a:pt x="1318033" y="4117150"/>
                  <a:pt x="1315315" y="4117150"/>
                </a:cubicBezTo>
                <a:cubicBezTo>
                  <a:pt x="1318033" y="4100844"/>
                  <a:pt x="1326186" y="4081821"/>
                  <a:pt x="1334338" y="4068233"/>
                </a:cubicBezTo>
                <a:cubicBezTo>
                  <a:pt x="1328903" y="4057363"/>
                  <a:pt x="1326186" y="4049210"/>
                  <a:pt x="1320751" y="4041057"/>
                </a:cubicBezTo>
                <a:cubicBezTo>
                  <a:pt x="1309880" y="4032904"/>
                  <a:pt x="1301727" y="4024752"/>
                  <a:pt x="1290857" y="4019316"/>
                </a:cubicBezTo>
                <a:cubicBezTo>
                  <a:pt x="1290857" y="4005728"/>
                  <a:pt x="1296292" y="4005728"/>
                  <a:pt x="1301727" y="4003011"/>
                </a:cubicBezTo>
                <a:cubicBezTo>
                  <a:pt x="1290857" y="3986705"/>
                  <a:pt x="1299010" y="3967682"/>
                  <a:pt x="1290857" y="3948659"/>
                </a:cubicBezTo>
                <a:cubicBezTo>
                  <a:pt x="1285422" y="3948659"/>
                  <a:pt x="1279987" y="3948659"/>
                  <a:pt x="1271834" y="3948659"/>
                </a:cubicBezTo>
                <a:cubicBezTo>
                  <a:pt x="1277269" y="3956812"/>
                  <a:pt x="1282704" y="3967682"/>
                  <a:pt x="1282704" y="3986705"/>
                </a:cubicBezTo>
                <a:cubicBezTo>
                  <a:pt x="1269116" y="3989423"/>
                  <a:pt x="1263681" y="3983988"/>
                  <a:pt x="1247376" y="3989423"/>
                </a:cubicBezTo>
                <a:cubicBezTo>
                  <a:pt x="1236505" y="3994858"/>
                  <a:pt x="1244658" y="4011164"/>
                  <a:pt x="1239223" y="4022034"/>
                </a:cubicBezTo>
                <a:cubicBezTo>
                  <a:pt x="1239223" y="4022034"/>
                  <a:pt x="1236505" y="4022034"/>
                  <a:pt x="1236505" y="4022034"/>
                </a:cubicBezTo>
                <a:cubicBezTo>
                  <a:pt x="1233788" y="4019316"/>
                  <a:pt x="1233788" y="4019316"/>
                  <a:pt x="1231070" y="4019316"/>
                </a:cubicBezTo>
                <a:cubicBezTo>
                  <a:pt x="1231070" y="4016599"/>
                  <a:pt x="1231070" y="4016599"/>
                  <a:pt x="1231070" y="4013881"/>
                </a:cubicBezTo>
                <a:cubicBezTo>
                  <a:pt x="1225635" y="4011164"/>
                  <a:pt x="1220200" y="4011164"/>
                  <a:pt x="1217482" y="4008446"/>
                </a:cubicBezTo>
                <a:cubicBezTo>
                  <a:pt x="1217482" y="4008446"/>
                  <a:pt x="1214764" y="4008446"/>
                  <a:pt x="1214764" y="4008446"/>
                </a:cubicBezTo>
                <a:cubicBezTo>
                  <a:pt x="1214764" y="4005728"/>
                  <a:pt x="1212047" y="4005728"/>
                  <a:pt x="1212047" y="4005728"/>
                </a:cubicBezTo>
                <a:cubicBezTo>
                  <a:pt x="1222917" y="3986705"/>
                  <a:pt x="1228352" y="3959529"/>
                  <a:pt x="1228352" y="3935071"/>
                </a:cubicBezTo>
                <a:cubicBezTo>
                  <a:pt x="1241940" y="3935071"/>
                  <a:pt x="1239223" y="3924201"/>
                  <a:pt x="1255528" y="3924201"/>
                </a:cubicBezTo>
                <a:cubicBezTo>
                  <a:pt x="1269116" y="3921483"/>
                  <a:pt x="1274551" y="3924201"/>
                  <a:pt x="1285422" y="3910613"/>
                </a:cubicBezTo>
                <a:close/>
                <a:moveTo>
                  <a:pt x="2641502" y="3907896"/>
                </a:moveTo>
                <a:cubicBezTo>
                  <a:pt x="2636067" y="3913331"/>
                  <a:pt x="2627914" y="3910613"/>
                  <a:pt x="2625197" y="3916049"/>
                </a:cubicBezTo>
                <a:cubicBezTo>
                  <a:pt x="2622479" y="3916049"/>
                  <a:pt x="2622479" y="3916049"/>
                  <a:pt x="2619762" y="3916049"/>
                </a:cubicBezTo>
                <a:cubicBezTo>
                  <a:pt x="2619762" y="3913331"/>
                  <a:pt x="2619762" y="3913331"/>
                  <a:pt x="2619762" y="3910613"/>
                </a:cubicBezTo>
                <a:cubicBezTo>
                  <a:pt x="2625197" y="3910613"/>
                  <a:pt x="2633350" y="3910613"/>
                  <a:pt x="2641502" y="3907896"/>
                </a:cubicBezTo>
                <a:close/>
                <a:moveTo>
                  <a:pt x="597871" y="3907895"/>
                </a:moveTo>
                <a:cubicBezTo>
                  <a:pt x="565259" y="3907895"/>
                  <a:pt x="578847" y="3943224"/>
                  <a:pt x="554389" y="3948659"/>
                </a:cubicBezTo>
                <a:cubicBezTo>
                  <a:pt x="540801" y="3945942"/>
                  <a:pt x="532648" y="3937789"/>
                  <a:pt x="516343" y="3943224"/>
                </a:cubicBezTo>
                <a:cubicBezTo>
                  <a:pt x="508190" y="3973118"/>
                  <a:pt x="557107" y="3981271"/>
                  <a:pt x="546236" y="4013882"/>
                </a:cubicBezTo>
                <a:cubicBezTo>
                  <a:pt x="567977" y="4005729"/>
                  <a:pt x="570695" y="4022035"/>
                  <a:pt x="589718" y="4016599"/>
                </a:cubicBezTo>
                <a:cubicBezTo>
                  <a:pt x="589718" y="3978553"/>
                  <a:pt x="627764" y="3964965"/>
                  <a:pt x="608741" y="3913331"/>
                </a:cubicBezTo>
                <a:cubicBezTo>
                  <a:pt x="606023" y="3913331"/>
                  <a:pt x="600588" y="3910613"/>
                  <a:pt x="597871" y="3907895"/>
                </a:cubicBezTo>
                <a:close/>
                <a:moveTo>
                  <a:pt x="2295235" y="3898610"/>
                </a:moveTo>
                <a:lnTo>
                  <a:pt x="2292970" y="3907217"/>
                </a:lnTo>
                <a:cubicBezTo>
                  <a:pt x="2293649" y="3912652"/>
                  <a:pt x="2295008" y="3918767"/>
                  <a:pt x="2293649" y="3924202"/>
                </a:cubicBezTo>
                <a:cubicBezTo>
                  <a:pt x="2292290" y="3930996"/>
                  <a:pt x="2292290" y="3936431"/>
                  <a:pt x="2292290" y="3941526"/>
                </a:cubicBezTo>
                <a:lnTo>
                  <a:pt x="2291176" y="3954068"/>
                </a:lnTo>
                <a:lnTo>
                  <a:pt x="2300318" y="3953052"/>
                </a:lnTo>
                <a:lnTo>
                  <a:pt x="2303501" y="3929297"/>
                </a:lnTo>
                <a:cubicBezTo>
                  <a:pt x="2304010" y="3923353"/>
                  <a:pt x="2304265" y="3917662"/>
                  <a:pt x="2304053" y="3912949"/>
                </a:cubicBezTo>
                <a:lnTo>
                  <a:pt x="2302544" y="3905919"/>
                </a:lnTo>
                <a:close/>
                <a:moveTo>
                  <a:pt x="2551822" y="3897026"/>
                </a:moveTo>
                <a:cubicBezTo>
                  <a:pt x="2557257" y="3897026"/>
                  <a:pt x="2559974" y="3897026"/>
                  <a:pt x="2559974" y="3897026"/>
                </a:cubicBezTo>
                <a:cubicBezTo>
                  <a:pt x="2559974" y="3897026"/>
                  <a:pt x="2562692" y="3897026"/>
                  <a:pt x="2562692" y="3897026"/>
                </a:cubicBezTo>
                <a:cubicBezTo>
                  <a:pt x="2562692" y="3899743"/>
                  <a:pt x="2562692" y="3899743"/>
                  <a:pt x="2559974" y="3902461"/>
                </a:cubicBezTo>
                <a:cubicBezTo>
                  <a:pt x="2557257" y="3899743"/>
                  <a:pt x="2554539" y="3899743"/>
                  <a:pt x="2551822" y="3897026"/>
                </a:cubicBezTo>
                <a:close/>
                <a:moveTo>
                  <a:pt x="4603605" y="3892949"/>
                </a:moveTo>
                <a:cubicBezTo>
                  <a:pt x="4602925" y="3892949"/>
                  <a:pt x="4604963" y="3895666"/>
                  <a:pt x="4598169" y="3907895"/>
                </a:cubicBezTo>
                <a:lnTo>
                  <a:pt x="4576429" y="3899743"/>
                </a:lnTo>
                <a:lnTo>
                  <a:pt x="4576429" y="3916048"/>
                </a:lnTo>
                <a:lnTo>
                  <a:pt x="4551971" y="3916048"/>
                </a:lnTo>
                <a:lnTo>
                  <a:pt x="4560123" y="3902460"/>
                </a:lnTo>
                <a:lnTo>
                  <a:pt x="4535665" y="3902460"/>
                </a:lnTo>
                <a:lnTo>
                  <a:pt x="4543819" y="3918766"/>
                </a:lnTo>
                <a:lnTo>
                  <a:pt x="4522077" y="3918766"/>
                </a:lnTo>
                <a:lnTo>
                  <a:pt x="4522077" y="3924201"/>
                </a:lnTo>
                <a:lnTo>
                  <a:pt x="4543819" y="3932354"/>
                </a:lnTo>
                <a:cubicBezTo>
                  <a:pt x="4519359" y="3937789"/>
                  <a:pt x="4527513" y="3932354"/>
                  <a:pt x="4522077" y="3956812"/>
                </a:cubicBezTo>
                <a:lnTo>
                  <a:pt x="4543819" y="3932354"/>
                </a:lnTo>
                <a:cubicBezTo>
                  <a:pt x="4551971" y="3926919"/>
                  <a:pt x="4551971" y="3924201"/>
                  <a:pt x="4565559" y="3924201"/>
                </a:cubicBezTo>
                <a:lnTo>
                  <a:pt x="4573711" y="3924201"/>
                </a:lnTo>
                <a:lnTo>
                  <a:pt x="4587299" y="3924201"/>
                </a:lnTo>
                <a:lnTo>
                  <a:pt x="4595453" y="3910613"/>
                </a:lnTo>
                <a:cubicBezTo>
                  <a:pt x="4630781" y="3907895"/>
                  <a:pt x="4609041" y="3918766"/>
                  <a:pt x="4625345" y="3894307"/>
                </a:cubicBezTo>
                <a:cubicBezTo>
                  <a:pt x="4607681" y="3895666"/>
                  <a:pt x="4604284" y="3892949"/>
                  <a:pt x="4603605" y="3892949"/>
                </a:cubicBezTo>
                <a:close/>
                <a:moveTo>
                  <a:pt x="1174001" y="3888873"/>
                </a:moveTo>
                <a:cubicBezTo>
                  <a:pt x="1182154" y="3897026"/>
                  <a:pt x="1193024" y="3905178"/>
                  <a:pt x="1203895" y="3910614"/>
                </a:cubicBezTo>
                <a:cubicBezTo>
                  <a:pt x="1209330" y="3918766"/>
                  <a:pt x="1214765" y="3926919"/>
                  <a:pt x="1217483" y="3929637"/>
                </a:cubicBezTo>
                <a:cubicBezTo>
                  <a:pt x="1220200" y="3940507"/>
                  <a:pt x="1214765" y="3948660"/>
                  <a:pt x="1214765" y="3956813"/>
                </a:cubicBezTo>
                <a:cubicBezTo>
                  <a:pt x="1214765" y="3962248"/>
                  <a:pt x="1214765" y="3967683"/>
                  <a:pt x="1212047" y="3973118"/>
                </a:cubicBezTo>
                <a:cubicBezTo>
                  <a:pt x="1206612" y="3967683"/>
                  <a:pt x="1201177" y="3959530"/>
                  <a:pt x="1201177" y="3945942"/>
                </a:cubicBezTo>
                <a:cubicBezTo>
                  <a:pt x="1193024" y="3945942"/>
                  <a:pt x="1206612" y="3962248"/>
                  <a:pt x="1193024" y="3959530"/>
                </a:cubicBezTo>
                <a:cubicBezTo>
                  <a:pt x="1184871" y="3948660"/>
                  <a:pt x="1174001" y="3937789"/>
                  <a:pt x="1163131" y="3924201"/>
                </a:cubicBezTo>
                <a:cubicBezTo>
                  <a:pt x="1163131" y="3924201"/>
                  <a:pt x="1163131" y="3921484"/>
                  <a:pt x="1163131" y="3921484"/>
                </a:cubicBezTo>
                <a:cubicBezTo>
                  <a:pt x="1163131" y="3918766"/>
                  <a:pt x="1168566" y="3910614"/>
                  <a:pt x="1171283" y="3902461"/>
                </a:cubicBezTo>
                <a:cubicBezTo>
                  <a:pt x="1171283" y="3899743"/>
                  <a:pt x="1174001" y="3894308"/>
                  <a:pt x="1174001" y="3888873"/>
                </a:cubicBezTo>
                <a:close/>
                <a:moveTo>
                  <a:pt x="1046274" y="3888873"/>
                </a:moveTo>
                <a:cubicBezTo>
                  <a:pt x="1046274" y="3888873"/>
                  <a:pt x="1048991" y="3888873"/>
                  <a:pt x="1048991" y="3888873"/>
                </a:cubicBezTo>
                <a:cubicBezTo>
                  <a:pt x="1051709" y="3894308"/>
                  <a:pt x="1054426" y="3899743"/>
                  <a:pt x="1057144" y="3905178"/>
                </a:cubicBezTo>
                <a:cubicBezTo>
                  <a:pt x="1051709" y="3910614"/>
                  <a:pt x="1043556" y="3913331"/>
                  <a:pt x="1032686" y="3916049"/>
                </a:cubicBezTo>
                <a:cubicBezTo>
                  <a:pt x="1038121" y="3905178"/>
                  <a:pt x="1043556" y="3897026"/>
                  <a:pt x="1046274" y="3888873"/>
                </a:cubicBezTo>
                <a:close/>
                <a:moveTo>
                  <a:pt x="1040839" y="3888873"/>
                </a:moveTo>
                <a:cubicBezTo>
                  <a:pt x="1035403" y="3897026"/>
                  <a:pt x="1032686" y="3910614"/>
                  <a:pt x="1027251" y="3918766"/>
                </a:cubicBezTo>
                <a:cubicBezTo>
                  <a:pt x="1019098" y="3918766"/>
                  <a:pt x="1010945" y="3921484"/>
                  <a:pt x="1002792" y="3921484"/>
                </a:cubicBezTo>
                <a:cubicBezTo>
                  <a:pt x="1002792" y="3921484"/>
                  <a:pt x="1000075" y="3918766"/>
                  <a:pt x="1000075" y="3918766"/>
                </a:cubicBezTo>
                <a:cubicBezTo>
                  <a:pt x="1000075" y="3916049"/>
                  <a:pt x="1000075" y="3913331"/>
                  <a:pt x="1002792" y="3913331"/>
                </a:cubicBezTo>
                <a:cubicBezTo>
                  <a:pt x="1013663" y="3910614"/>
                  <a:pt x="1024533" y="3897026"/>
                  <a:pt x="1040839" y="3888873"/>
                </a:cubicBezTo>
                <a:close/>
                <a:moveTo>
                  <a:pt x="2350720" y="3883437"/>
                </a:moveTo>
                <a:lnTo>
                  <a:pt x="2376455" y="3907028"/>
                </a:lnTo>
                <a:lnTo>
                  <a:pt x="2374491" y="3907209"/>
                </a:lnTo>
                <a:lnTo>
                  <a:pt x="2364308" y="3897025"/>
                </a:lnTo>
                <a:cubicBezTo>
                  <a:pt x="2358873" y="3891590"/>
                  <a:pt x="2353437" y="3888872"/>
                  <a:pt x="2350720" y="3883437"/>
                </a:cubicBezTo>
                <a:close/>
                <a:moveTo>
                  <a:pt x="622329" y="3875284"/>
                </a:moveTo>
                <a:cubicBezTo>
                  <a:pt x="627764" y="3897025"/>
                  <a:pt x="644070" y="3905178"/>
                  <a:pt x="644070" y="3932354"/>
                </a:cubicBezTo>
                <a:cubicBezTo>
                  <a:pt x="663093" y="3926919"/>
                  <a:pt x="671246" y="3932354"/>
                  <a:pt x="684834" y="3932354"/>
                </a:cubicBezTo>
                <a:cubicBezTo>
                  <a:pt x="684834" y="3929636"/>
                  <a:pt x="687551" y="3926919"/>
                  <a:pt x="690269" y="3924201"/>
                </a:cubicBezTo>
                <a:cubicBezTo>
                  <a:pt x="676681" y="3894307"/>
                  <a:pt x="635917" y="3905178"/>
                  <a:pt x="622329" y="3875284"/>
                </a:cubicBezTo>
                <a:close/>
                <a:moveTo>
                  <a:pt x="1290858" y="3872568"/>
                </a:moveTo>
                <a:cubicBezTo>
                  <a:pt x="1293575" y="3875285"/>
                  <a:pt x="1296293" y="3878003"/>
                  <a:pt x="1299010" y="3880720"/>
                </a:cubicBezTo>
                <a:cubicBezTo>
                  <a:pt x="1296293" y="3880720"/>
                  <a:pt x="1296293" y="3880720"/>
                  <a:pt x="1293575" y="3880720"/>
                </a:cubicBezTo>
                <a:cubicBezTo>
                  <a:pt x="1290858" y="3878003"/>
                  <a:pt x="1290858" y="3875285"/>
                  <a:pt x="1290858" y="3872568"/>
                </a:cubicBezTo>
                <a:close/>
                <a:moveTo>
                  <a:pt x="1271834" y="3872568"/>
                </a:moveTo>
                <a:cubicBezTo>
                  <a:pt x="1277269" y="3878003"/>
                  <a:pt x="1279986" y="3883438"/>
                  <a:pt x="1279986" y="3888873"/>
                </a:cubicBezTo>
                <a:cubicBezTo>
                  <a:pt x="1277269" y="3897026"/>
                  <a:pt x="1274551" y="3897026"/>
                  <a:pt x="1271834" y="3902461"/>
                </a:cubicBezTo>
                <a:cubicBezTo>
                  <a:pt x="1269116" y="3902461"/>
                  <a:pt x="1263681" y="3902461"/>
                  <a:pt x="1258246" y="3905179"/>
                </a:cubicBezTo>
                <a:cubicBezTo>
                  <a:pt x="1260963" y="3894308"/>
                  <a:pt x="1263681" y="3883438"/>
                  <a:pt x="1271834" y="3872568"/>
                </a:cubicBezTo>
                <a:close/>
                <a:moveTo>
                  <a:pt x="4432397" y="3869849"/>
                </a:moveTo>
                <a:lnTo>
                  <a:pt x="4432397" y="3886155"/>
                </a:lnTo>
                <a:lnTo>
                  <a:pt x="4448703" y="3869849"/>
                </a:lnTo>
                <a:close/>
                <a:moveTo>
                  <a:pt x="1002792" y="3853545"/>
                </a:moveTo>
                <a:cubicBezTo>
                  <a:pt x="1008227" y="3869850"/>
                  <a:pt x="1008227" y="3886156"/>
                  <a:pt x="1000075" y="3897026"/>
                </a:cubicBezTo>
                <a:cubicBezTo>
                  <a:pt x="1000075" y="3897026"/>
                  <a:pt x="997357" y="3897026"/>
                  <a:pt x="994639" y="3897026"/>
                </a:cubicBezTo>
                <a:cubicBezTo>
                  <a:pt x="994639" y="3888873"/>
                  <a:pt x="991922" y="3883438"/>
                  <a:pt x="986487" y="3883438"/>
                </a:cubicBezTo>
                <a:cubicBezTo>
                  <a:pt x="989204" y="3872568"/>
                  <a:pt x="997357" y="3864415"/>
                  <a:pt x="1002792" y="3853545"/>
                </a:cubicBezTo>
                <a:close/>
                <a:moveTo>
                  <a:pt x="959310" y="3848109"/>
                </a:moveTo>
                <a:cubicBezTo>
                  <a:pt x="967463" y="3853544"/>
                  <a:pt x="975616" y="3861697"/>
                  <a:pt x="978334" y="3869850"/>
                </a:cubicBezTo>
                <a:cubicBezTo>
                  <a:pt x="981051" y="3878002"/>
                  <a:pt x="983769" y="3886155"/>
                  <a:pt x="986486" y="3894308"/>
                </a:cubicBezTo>
                <a:cubicBezTo>
                  <a:pt x="983769" y="3897025"/>
                  <a:pt x="981051" y="3897025"/>
                  <a:pt x="978334" y="3897025"/>
                </a:cubicBezTo>
                <a:cubicBezTo>
                  <a:pt x="983769" y="3905178"/>
                  <a:pt x="986486" y="3907896"/>
                  <a:pt x="991922" y="3910613"/>
                </a:cubicBezTo>
                <a:cubicBezTo>
                  <a:pt x="991922" y="3913331"/>
                  <a:pt x="991922" y="3916049"/>
                  <a:pt x="991922" y="3921484"/>
                </a:cubicBezTo>
                <a:cubicBezTo>
                  <a:pt x="989204" y="3924201"/>
                  <a:pt x="986486" y="3924201"/>
                  <a:pt x="983769" y="3924201"/>
                </a:cubicBezTo>
                <a:cubicBezTo>
                  <a:pt x="989204" y="3929637"/>
                  <a:pt x="994639" y="3935072"/>
                  <a:pt x="1002792" y="3940507"/>
                </a:cubicBezTo>
                <a:cubicBezTo>
                  <a:pt x="1002792" y="3940507"/>
                  <a:pt x="1002792" y="3943224"/>
                  <a:pt x="1002792" y="3943224"/>
                </a:cubicBezTo>
                <a:cubicBezTo>
                  <a:pt x="1002792" y="3943224"/>
                  <a:pt x="1008227" y="3945942"/>
                  <a:pt x="1008227" y="3945942"/>
                </a:cubicBezTo>
                <a:cubicBezTo>
                  <a:pt x="1008227" y="3948660"/>
                  <a:pt x="1005510" y="3964965"/>
                  <a:pt x="1008227" y="3973118"/>
                </a:cubicBezTo>
                <a:cubicBezTo>
                  <a:pt x="1010945" y="3983988"/>
                  <a:pt x="1013662" y="3997576"/>
                  <a:pt x="1019098" y="4008447"/>
                </a:cubicBezTo>
                <a:cubicBezTo>
                  <a:pt x="1019098" y="4011164"/>
                  <a:pt x="1024533" y="4011164"/>
                  <a:pt x="1024533" y="4011164"/>
                </a:cubicBezTo>
                <a:cubicBezTo>
                  <a:pt x="1024533" y="4013882"/>
                  <a:pt x="1024533" y="4013882"/>
                  <a:pt x="1024533" y="4016599"/>
                </a:cubicBezTo>
                <a:cubicBezTo>
                  <a:pt x="1027251" y="4016599"/>
                  <a:pt x="1027251" y="4019317"/>
                  <a:pt x="1029969" y="4019317"/>
                </a:cubicBezTo>
                <a:cubicBezTo>
                  <a:pt x="1032687" y="4024752"/>
                  <a:pt x="1027251" y="4024752"/>
                  <a:pt x="1032687" y="4027470"/>
                </a:cubicBezTo>
                <a:cubicBezTo>
                  <a:pt x="1032687" y="4030187"/>
                  <a:pt x="1032687" y="4030187"/>
                  <a:pt x="1032687" y="4032905"/>
                </a:cubicBezTo>
                <a:cubicBezTo>
                  <a:pt x="1029969" y="4032905"/>
                  <a:pt x="1027251" y="4032905"/>
                  <a:pt x="1024533" y="4032905"/>
                </a:cubicBezTo>
                <a:cubicBezTo>
                  <a:pt x="1016380" y="4032905"/>
                  <a:pt x="1005510" y="4032905"/>
                  <a:pt x="997357" y="4032905"/>
                </a:cubicBezTo>
                <a:cubicBezTo>
                  <a:pt x="994639" y="4032905"/>
                  <a:pt x="986486" y="4019317"/>
                  <a:pt x="983769" y="4019317"/>
                </a:cubicBezTo>
                <a:cubicBezTo>
                  <a:pt x="981051" y="4016599"/>
                  <a:pt x="975616" y="4019317"/>
                  <a:pt x="972898" y="4016599"/>
                </a:cubicBezTo>
                <a:cubicBezTo>
                  <a:pt x="964746" y="4011164"/>
                  <a:pt x="962028" y="3986706"/>
                  <a:pt x="956593" y="3978553"/>
                </a:cubicBezTo>
                <a:cubicBezTo>
                  <a:pt x="956593" y="3978553"/>
                  <a:pt x="953875" y="3975835"/>
                  <a:pt x="951158" y="3973118"/>
                </a:cubicBezTo>
                <a:cubicBezTo>
                  <a:pt x="951158" y="3970400"/>
                  <a:pt x="951158" y="3970400"/>
                  <a:pt x="951158" y="3967683"/>
                </a:cubicBezTo>
                <a:cubicBezTo>
                  <a:pt x="951158" y="3964965"/>
                  <a:pt x="945722" y="3964965"/>
                  <a:pt x="945722" y="3964965"/>
                </a:cubicBezTo>
                <a:cubicBezTo>
                  <a:pt x="945722" y="3964965"/>
                  <a:pt x="945722" y="3962248"/>
                  <a:pt x="945722" y="3962248"/>
                </a:cubicBezTo>
                <a:cubicBezTo>
                  <a:pt x="943005" y="3962248"/>
                  <a:pt x="940287" y="3962248"/>
                  <a:pt x="937570" y="3959530"/>
                </a:cubicBezTo>
                <a:cubicBezTo>
                  <a:pt x="937570" y="3956812"/>
                  <a:pt x="937570" y="3956812"/>
                  <a:pt x="937570" y="3954095"/>
                </a:cubicBezTo>
                <a:cubicBezTo>
                  <a:pt x="934852" y="3948660"/>
                  <a:pt x="929417" y="3945942"/>
                  <a:pt x="923982" y="3940507"/>
                </a:cubicBezTo>
                <a:cubicBezTo>
                  <a:pt x="937570" y="3932354"/>
                  <a:pt x="951158" y="3916049"/>
                  <a:pt x="970181" y="3924201"/>
                </a:cubicBezTo>
                <a:cubicBezTo>
                  <a:pt x="959310" y="3902461"/>
                  <a:pt x="937570" y="3880720"/>
                  <a:pt x="940287" y="3853544"/>
                </a:cubicBezTo>
                <a:cubicBezTo>
                  <a:pt x="945722" y="3850826"/>
                  <a:pt x="953875" y="3850826"/>
                  <a:pt x="959310" y="3848109"/>
                </a:cubicBezTo>
                <a:close/>
                <a:moveTo>
                  <a:pt x="4361739" y="3845391"/>
                </a:moveTo>
                <a:lnTo>
                  <a:pt x="4345433" y="3861696"/>
                </a:lnTo>
                <a:lnTo>
                  <a:pt x="4361739" y="3869849"/>
                </a:lnTo>
                <a:lnTo>
                  <a:pt x="4372609" y="3861696"/>
                </a:lnTo>
                <a:close/>
                <a:moveTo>
                  <a:pt x="2312673" y="3845391"/>
                </a:moveTo>
                <a:cubicBezTo>
                  <a:pt x="2318109" y="3848108"/>
                  <a:pt x="2323544" y="3853544"/>
                  <a:pt x="2326262" y="3856261"/>
                </a:cubicBezTo>
                <a:cubicBezTo>
                  <a:pt x="2326262" y="3856261"/>
                  <a:pt x="2326262" y="3856261"/>
                  <a:pt x="2323544" y="3856261"/>
                </a:cubicBezTo>
                <a:cubicBezTo>
                  <a:pt x="2320826" y="3853544"/>
                  <a:pt x="2315390" y="3848108"/>
                  <a:pt x="2312673" y="3845391"/>
                </a:cubicBezTo>
                <a:close/>
                <a:moveTo>
                  <a:pt x="1165848" y="3839957"/>
                </a:moveTo>
                <a:cubicBezTo>
                  <a:pt x="1165848" y="3850827"/>
                  <a:pt x="1171283" y="3861698"/>
                  <a:pt x="1168565" y="3872568"/>
                </a:cubicBezTo>
                <a:cubicBezTo>
                  <a:pt x="1168565" y="3875285"/>
                  <a:pt x="1163130" y="3883438"/>
                  <a:pt x="1163130" y="3888873"/>
                </a:cubicBezTo>
                <a:cubicBezTo>
                  <a:pt x="1160412" y="3894309"/>
                  <a:pt x="1163130" y="3897026"/>
                  <a:pt x="1160412" y="3899744"/>
                </a:cubicBezTo>
                <a:cubicBezTo>
                  <a:pt x="1154977" y="3897026"/>
                  <a:pt x="1149542" y="3894309"/>
                  <a:pt x="1146824" y="3888873"/>
                </a:cubicBezTo>
                <a:cubicBezTo>
                  <a:pt x="1144107" y="3883438"/>
                  <a:pt x="1144107" y="3880721"/>
                  <a:pt x="1144107" y="3875285"/>
                </a:cubicBezTo>
                <a:cubicBezTo>
                  <a:pt x="1157695" y="3864415"/>
                  <a:pt x="1160412" y="3850827"/>
                  <a:pt x="1165848" y="3839957"/>
                </a:cubicBezTo>
                <a:close/>
                <a:moveTo>
                  <a:pt x="4407939" y="3837238"/>
                </a:moveTo>
                <a:lnTo>
                  <a:pt x="4391633" y="3839956"/>
                </a:lnTo>
                <a:lnTo>
                  <a:pt x="4405221" y="3853544"/>
                </a:lnTo>
                <a:close/>
                <a:moveTo>
                  <a:pt x="986487" y="3834522"/>
                </a:moveTo>
                <a:cubicBezTo>
                  <a:pt x="989205" y="3837239"/>
                  <a:pt x="991922" y="3839957"/>
                  <a:pt x="994640" y="3839957"/>
                </a:cubicBezTo>
                <a:cubicBezTo>
                  <a:pt x="991922" y="3850827"/>
                  <a:pt x="991922" y="3856263"/>
                  <a:pt x="983769" y="3864415"/>
                </a:cubicBezTo>
                <a:cubicBezTo>
                  <a:pt x="983769" y="3864415"/>
                  <a:pt x="983769" y="3864415"/>
                  <a:pt x="981052" y="3864415"/>
                </a:cubicBezTo>
                <a:cubicBezTo>
                  <a:pt x="981052" y="3858980"/>
                  <a:pt x="972899" y="3853545"/>
                  <a:pt x="967464" y="3848110"/>
                </a:cubicBezTo>
                <a:cubicBezTo>
                  <a:pt x="975617" y="3845392"/>
                  <a:pt x="983769" y="3842675"/>
                  <a:pt x="986487" y="3834522"/>
                </a:cubicBezTo>
                <a:close/>
                <a:moveTo>
                  <a:pt x="1513700" y="3831803"/>
                </a:moveTo>
                <a:cubicBezTo>
                  <a:pt x="1513700" y="3842673"/>
                  <a:pt x="1516418" y="3848108"/>
                  <a:pt x="1519136" y="3856261"/>
                </a:cubicBezTo>
                <a:cubicBezTo>
                  <a:pt x="1521853" y="3864414"/>
                  <a:pt x="1521853" y="3869849"/>
                  <a:pt x="1521853" y="3875284"/>
                </a:cubicBezTo>
                <a:cubicBezTo>
                  <a:pt x="1524571" y="3888872"/>
                  <a:pt x="1530006" y="3902460"/>
                  <a:pt x="1535441" y="3913331"/>
                </a:cubicBezTo>
                <a:cubicBezTo>
                  <a:pt x="1540876" y="3924201"/>
                  <a:pt x="1538159" y="3935071"/>
                  <a:pt x="1543594" y="3948659"/>
                </a:cubicBezTo>
                <a:cubicBezTo>
                  <a:pt x="1546311" y="3954094"/>
                  <a:pt x="1559900" y="3994858"/>
                  <a:pt x="1559900" y="3994858"/>
                </a:cubicBezTo>
                <a:cubicBezTo>
                  <a:pt x="1557183" y="3997576"/>
                  <a:pt x="1524571" y="4000293"/>
                  <a:pt x="1513700" y="4000293"/>
                </a:cubicBezTo>
                <a:cubicBezTo>
                  <a:pt x="1513700" y="3989423"/>
                  <a:pt x="1500112" y="3964965"/>
                  <a:pt x="1502830" y="3954094"/>
                </a:cubicBezTo>
                <a:cubicBezTo>
                  <a:pt x="1505548" y="3948659"/>
                  <a:pt x="1508265" y="3943224"/>
                  <a:pt x="1510983" y="3940506"/>
                </a:cubicBezTo>
                <a:cubicBezTo>
                  <a:pt x="1513700" y="3935071"/>
                  <a:pt x="1513700" y="3929636"/>
                  <a:pt x="1516418" y="3921483"/>
                </a:cubicBezTo>
                <a:cubicBezTo>
                  <a:pt x="1516418" y="3921483"/>
                  <a:pt x="1519136" y="3918766"/>
                  <a:pt x="1519136" y="3918766"/>
                </a:cubicBezTo>
                <a:cubicBezTo>
                  <a:pt x="1519136" y="3913331"/>
                  <a:pt x="1519136" y="3907895"/>
                  <a:pt x="1519136" y="3902460"/>
                </a:cubicBezTo>
                <a:cubicBezTo>
                  <a:pt x="1519136" y="3883437"/>
                  <a:pt x="1510983" y="3864414"/>
                  <a:pt x="1505548" y="3848108"/>
                </a:cubicBezTo>
                <a:cubicBezTo>
                  <a:pt x="1502830" y="3848108"/>
                  <a:pt x="1502830" y="3848108"/>
                  <a:pt x="1502830" y="3848108"/>
                </a:cubicBezTo>
                <a:cubicBezTo>
                  <a:pt x="1500112" y="3848108"/>
                  <a:pt x="1497395" y="3848108"/>
                  <a:pt x="1494677" y="3848108"/>
                </a:cubicBezTo>
                <a:cubicBezTo>
                  <a:pt x="1491960" y="3850826"/>
                  <a:pt x="1500112" y="3864414"/>
                  <a:pt x="1502830" y="3869849"/>
                </a:cubicBezTo>
                <a:cubicBezTo>
                  <a:pt x="1508265" y="3886155"/>
                  <a:pt x="1502830" y="3921483"/>
                  <a:pt x="1494677" y="3929636"/>
                </a:cubicBezTo>
                <a:cubicBezTo>
                  <a:pt x="1494677" y="3932354"/>
                  <a:pt x="1494677" y="3932354"/>
                  <a:pt x="1494677" y="3932354"/>
                </a:cubicBezTo>
                <a:cubicBezTo>
                  <a:pt x="1491960" y="3926918"/>
                  <a:pt x="1475654" y="3899743"/>
                  <a:pt x="1470219" y="3897025"/>
                </a:cubicBezTo>
                <a:cubicBezTo>
                  <a:pt x="1470219" y="3886155"/>
                  <a:pt x="1472936" y="3858979"/>
                  <a:pt x="1478372" y="3850826"/>
                </a:cubicBezTo>
                <a:cubicBezTo>
                  <a:pt x="1478372" y="3848108"/>
                  <a:pt x="1478372" y="3845391"/>
                  <a:pt x="1475654" y="3845391"/>
                </a:cubicBezTo>
                <a:cubicBezTo>
                  <a:pt x="1478372" y="3842673"/>
                  <a:pt x="1508265" y="3831803"/>
                  <a:pt x="1513700" y="3831803"/>
                </a:cubicBezTo>
                <a:close/>
                <a:moveTo>
                  <a:pt x="4299235" y="3829085"/>
                </a:moveTo>
                <a:lnTo>
                  <a:pt x="4285647" y="3842673"/>
                </a:lnTo>
                <a:lnTo>
                  <a:pt x="4301953" y="3845391"/>
                </a:lnTo>
                <a:close/>
                <a:moveTo>
                  <a:pt x="4508489" y="3823650"/>
                </a:moveTo>
                <a:lnTo>
                  <a:pt x="4508489" y="3839956"/>
                </a:lnTo>
                <a:lnTo>
                  <a:pt x="4470443" y="3839956"/>
                </a:lnTo>
                <a:lnTo>
                  <a:pt x="4478597" y="3853544"/>
                </a:lnTo>
                <a:lnTo>
                  <a:pt x="4456855" y="3853544"/>
                </a:lnTo>
                <a:cubicBezTo>
                  <a:pt x="4475879" y="3880719"/>
                  <a:pt x="4467725" y="3861696"/>
                  <a:pt x="4497619" y="3878002"/>
                </a:cubicBezTo>
                <a:lnTo>
                  <a:pt x="4481313" y="3899743"/>
                </a:lnTo>
                <a:lnTo>
                  <a:pt x="4494901" y="3907895"/>
                </a:lnTo>
                <a:cubicBezTo>
                  <a:pt x="4500337" y="3899743"/>
                  <a:pt x="4503055" y="3899743"/>
                  <a:pt x="4503055" y="3886155"/>
                </a:cubicBezTo>
                <a:lnTo>
                  <a:pt x="4503055" y="3878002"/>
                </a:lnTo>
                <a:cubicBezTo>
                  <a:pt x="4503055" y="3850826"/>
                  <a:pt x="4500337" y="3875284"/>
                  <a:pt x="4511207" y="3856261"/>
                </a:cubicBezTo>
                <a:cubicBezTo>
                  <a:pt x="4535665" y="3875284"/>
                  <a:pt x="4524795" y="3853544"/>
                  <a:pt x="4527513" y="3888872"/>
                </a:cubicBezTo>
                <a:lnTo>
                  <a:pt x="4541101" y="3880719"/>
                </a:lnTo>
                <a:lnTo>
                  <a:pt x="4557407" y="3894307"/>
                </a:lnTo>
                <a:cubicBezTo>
                  <a:pt x="4557407" y="3886155"/>
                  <a:pt x="4560123" y="3883437"/>
                  <a:pt x="4560123" y="3880719"/>
                </a:cubicBezTo>
                <a:cubicBezTo>
                  <a:pt x="4562841" y="3878002"/>
                  <a:pt x="4565559" y="3875284"/>
                  <a:pt x="4570995" y="3869849"/>
                </a:cubicBezTo>
                <a:lnTo>
                  <a:pt x="4538383" y="3869849"/>
                </a:lnTo>
                <a:lnTo>
                  <a:pt x="4549253" y="3848108"/>
                </a:lnTo>
                <a:cubicBezTo>
                  <a:pt x="4524795" y="3848108"/>
                  <a:pt x="4519359" y="3853544"/>
                  <a:pt x="4508489" y="3839956"/>
                </a:cubicBezTo>
                <a:lnTo>
                  <a:pt x="4524795" y="3823650"/>
                </a:lnTo>
                <a:close/>
                <a:moveTo>
                  <a:pt x="1201177" y="3815498"/>
                </a:moveTo>
                <a:cubicBezTo>
                  <a:pt x="1201177" y="3820933"/>
                  <a:pt x="1203894" y="3823651"/>
                  <a:pt x="1206612" y="3829086"/>
                </a:cubicBezTo>
                <a:cubicBezTo>
                  <a:pt x="1193024" y="3826368"/>
                  <a:pt x="1198459" y="3839956"/>
                  <a:pt x="1187589" y="3839956"/>
                </a:cubicBezTo>
                <a:cubicBezTo>
                  <a:pt x="1198459" y="3869850"/>
                  <a:pt x="1187589" y="3864414"/>
                  <a:pt x="1179436" y="3869850"/>
                </a:cubicBezTo>
                <a:cubicBezTo>
                  <a:pt x="1182153" y="3856262"/>
                  <a:pt x="1182153" y="3845391"/>
                  <a:pt x="1176718" y="3839956"/>
                </a:cubicBezTo>
                <a:cubicBezTo>
                  <a:pt x="1176718" y="3834521"/>
                  <a:pt x="1176718" y="3834521"/>
                  <a:pt x="1174001" y="3831803"/>
                </a:cubicBezTo>
                <a:cubicBezTo>
                  <a:pt x="1174001" y="3829086"/>
                  <a:pt x="1174001" y="3826368"/>
                  <a:pt x="1176718" y="3826368"/>
                </a:cubicBezTo>
                <a:cubicBezTo>
                  <a:pt x="1182153" y="3826368"/>
                  <a:pt x="1190306" y="3826368"/>
                  <a:pt x="1193024" y="3823651"/>
                </a:cubicBezTo>
                <a:cubicBezTo>
                  <a:pt x="1195741" y="3823651"/>
                  <a:pt x="1195741" y="3818215"/>
                  <a:pt x="1201177" y="3815498"/>
                </a:cubicBezTo>
                <a:close/>
                <a:moveTo>
                  <a:pt x="4609041" y="3815497"/>
                </a:moveTo>
                <a:cubicBezTo>
                  <a:pt x="4581865" y="3818215"/>
                  <a:pt x="4581865" y="3818215"/>
                  <a:pt x="4570995" y="3837238"/>
                </a:cubicBezTo>
                <a:lnTo>
                  <a:pt x="4587299" y="3845391"/>
                </a:lnTo>
                <a:cubicBezTo>
                  <a:pt x="4598169" y="3815497"/>
                  <a:pt x="4587299" y="3845391"/>
                  <a:pt x="4609041" y="3815497"/>
                </a:cubicBezTo>
                <a:close/>
                <a:moveTo>
                  <a:pt x="1309880" y="3815497"/>
                </a:moveTo>
                <a:cubicBezTo>
                  <a:pt x="1309880" y="3820932"/>
                  <a:pt x="1309880" y="3823650"/>
                  <a:pt x="1312598" y="3829085"/>
                </a:cubicBezTo>
                <a:cubicBezTo>
                  <a:pt x="1312598" y="3826367"/>
                  <a:pt x="1315316" y="3823650"/>
                  <a:pt x="1318033" y="3823650"/>
                </a:cubicBezTo>
                <a:cubicBezTo>
                  <a:pt x="1315316" y="3820932"/>
                  <a:pt x="1312598" y="3818214"/>
                  <a:pt x="1309880" y="3815497"/>
                </a:cubicBezTo>
                <a:close/>
                <a:moveTo>
                  <a:pt x="1619686" y="3807345"/>
                </a:moveTo>
                <a:cubicBezTo>
                  <a:pt x="1622403" y="3807345"/>
                  <a:pt x="1619686" y="3807345"/>
                  <a:pt x="1622403" y="3810062"/>
                </a:cubicBezTo>
                <a:cubicBezTo>
                  <a:pt x="1627839" y="3810062"/>
                  <a:pt x="1630556" y="3812780"/>
                  <a:pt x="1635991" y="3812780"/>
                </a:cubicBezTo>
                <a:cubicBezTo>
                  <a:pt x="1644144" y="3818215"/>
                  <a:pt x="1652297" y="3823650"/>
                  <a:pt x="1657732" y="3831803"/>
                </a:cubicBezTo>
                <a:cubicBezTo>
                  <a:pt x="1660450" y="3834521"/>
                  <a:pt x="1663167" y="3834521"/>
                  <a:pt x="1665885" y="3834521"/>
                </a:cubicBezTo>
                <a:cubicBezTo>
                  <a:pt x="1665885" y="3842673"/>
                  <a:pt x="1674038" y="3850826"/>
                  <a:pt x="1676755" y="3856261"/>
                </a:cubicBezTo>
                <a:cubicBezTo>
                  <a:pt x="1676755" y="3858979"/>
                  <a:pt x="1676755" y="3858979"/>
                  <a:pt x="1676755" y="3861697"/>
                </a:cubicBezTo>
                <a:cubicBezTo>
                  <a:pt x="1676755" y="3861697"/>
                  <a:pt x="1682190" y="3861697"/>
                  <a:pt x="1682190" y="3864414"/>
                </a:cubicBezTo>
                <a:cubicBezTo>
                  <a:pt x="1687626" y="3872567"/>
                  <a:pt x="1682190" y="3875285"/>
                  <a:pt x="1687626" y="3883437"/>
                </a:cubicBezTo>
                <a:cubicBezTo>
                  <a:pt x="1687626" y="3883437"/>
                  <a:pt x="1693061" y="3891590"/>
                  <a:pt x="1693061" y="3891590"/>
                </a:cubicBezTo>
                <a:cubicBezTo>
                  <a:pt x="1693061" y="3894308"/>
                  <a:pt x="1698496" y="3891590"/>
                  <a:pt x="1698496" y="3894308"/>
                </a:cubicBezTo>
                <a:cubicBezTo>
                  <a:pt x="1701214" y="3897025"/>
                  <a:pt x="1698496" y="3899743"/>
                  <a:pt x="1701214" y="3905178"/>
                </a:cubicBezTo>
                <a:cubicBezTo>
                  <a:pt x="1703931" y="3905178"/>
                  <a:pt x="1703931" y="3907896"/>
                  <a:pt x="1706649" y="3907896"/>
                </a:cubicBezTo>
                <a:cubicBezTo>
                  <a:pt x="1706649" y="3910613"/>
                  <a:pt x="1706649" y="3910613"/>
                  <a:pt x="1706649" y="3913331"/>
                </a:cubicBezTo>
                <a:cubicBezTo>
                  <a:pt x="1709366" y="3916048"/>
                  <a:pt x="1717519" y="3921484"/>
                  <a:pt x="1717519" y="3924201"/>
                </a:cubicBezTo>
                <a:cubicBezTo>
                  <a:pt x="1717519" y="3926919"/>
                  <a:pt x="1717519" y="3926919"/>
                  <a:pt x="1717519" y="3929636"/>
                </a:cubicBezTo>
                <a:cubicBezTo>
                  <a:pt x="1720237" y="3932354"/>
                  <a:pt x="1725672" y="3935071"/>
                  <a:pt x="1728390" y="3937789"/>
                </a:cubicBezTo>
                <a:cubicBezTo>
                  <a:pt x="1733825" y="3951377"/>
                  <a:pt x="1733825" y="3970400"/>
                  <a:pt x="1741977" y="3981271"/>
                </a:cubicBezTo>
                <a:cubicBezTo>
                  <a:pt x="1741977" y="4016599"/>
                  <a:pt x="1701214" y="4005729"/>
                  <a:pt x="1687626" y="4027470"/>
                </a:cubicBezTo>
                <a:cubicBezTo>
                  <a:pt x="1687626" y="4032905"/>
                  <a:pt x="1687626" y="4035623"/>
                  <a:pt x="1687626" y="4038340"/>
                </a:cubicBezTo>
                <a:cubicBezTo>
                  <a:pt x="1684908" y="4046493"/>
                  <a:pt x="1676755" y="4060081"/>
                  <a:pt x="1668603" y="4062799"/>
                </a:cubicBezTo>
                <a:cubicBezTo>
                  <a:pt x="1665885" y="4062799"/>
                  <a:pt x="1663167" y="4062799"/>
                  <a:pt x="1660450" y="4062799"/>
                </a:cubicBezTo>
                <a:cubicBezTo>
                  <a:pt x="1657732" y="4062799"/>
                  <a:pt x="1657732" y="4062799"/>
                  <a:pt x="1655015" y="4062799"/>
                </a:cubicBezTo>
                <a:cubicBezTo>
                  <a:pt x="1655015" y="4060081"/>
                  <a:pt x="1649579" y="4049211"/>
                  <a:pt x="1649579" y="4046493"/>
                </a:cubicBezTo>
                <a:cubicBezTo>
                  <a:pt x="1646862" y="4043775"/>
                  <a:pt x="1644144" y="4041058"/>
                  <a:pt x="1641427" y="4038340"/>
                </a:cubicBezTo>
                <a:cubicBezTo>
                  <a:pt x="1638709" y="4032905"/>
                  <a:pt x="1635991" y="4027470"/>
                  <a:pt x="1633274" y="4022035"/>
                </a:cubicBezTo>
                <a:cubicBezTo>
                  <a:pt x="1630556" y="4019317"/>
                  <a:pt x="1630556" y="4019317"/>
                  <a:pt x="1627839" y="4019317"/>
                </a:cubicBezTo>
                <a:cubicBezTo>
                  <a:pt x="1622403" y="4016599"/>
                  <a:pt x="1622403" y="4008447"/>
                  <a:pt x="1619686" y="4005729"/>
                </a:cubicBezTo>
                <a:cubicBezTo>
                  <a:pt x="1619686" y="4005729"/>
                  <a:pt x="1616968" y="4003011"/>
                  <a:pt x="1614251" y="4003011"/>
                </a:cubicBezTo>
                <a:cubicBezTo>
                  <a:pt x="1611533" y="3997576"/>
                  <a:pt x="1608815" y="3994859"/>
                  <a:pt x="1606098" y="3989423"/>
                </a:cubicBezTo>
                <a:cubicBezTo>
                  <a:pt x="1603380" y="3989423"/>
                  <a:pt x="1603380" y="3986706"/>
                  <a:pt x="1600663" y="3986706"/>
                </a:cubicBezTo>
                <a:cubicBezTo>
                  <a:pt x="1600663" y="3983988"/>
                  <a:pt x="1600663" y="3983988"/>
                  <a:pt x="1600663" y="3981271"/>
                </a:cubicBezTo>
                <a:cubicBezTo>
                  <a:pt x="1600663" y="3981271"/>
                  <a:pt x="1587075" y="3973118"/>
                  <a:pt x="1587075" y="3973118"/>
                </a:cubicBezTo>
                <a:cubicBezTo>
                  <a:pt x="1584357" y="3967683"/>
                  <a:pt x="1587075" y="3964965"/>
                  <a:pt x="1584357" y="3959530"/>
                </a:cubicBezTo>
                <a:cubicBezTo>
                  <a:pt x="1584357" y="3959530"/>
                  <a:pt x="1581639" y="3959530"/>
                  <a:pt x="1581639" y="3959530"/>
                </a:cubicBezTo>
                <a:cubicBezTo>
                  <a:pt x="1576204" y="3948659"/>
                  <a:pt x="1578922" y="3932354"/>
                  <a:pt x="1573487" y="3918766"/>
                </a:cubicBezTo>
                <a:cubicBezTo>
                  <a:pt x="1568051" y="3902460"/>
                  <a:pt x="1565334" y="3891590"/>
                  <a:pt x="1559899" y="3872567"/>
                </a:cubicBezTo>
                <a:cubicBezTo>
                  <a:pt x="1568051" y="3867132"/>
                  <a:pt x="1576204" y="3858979"/>
                  <a:pt x="1592510" y="3858979"/>
                </a:cubicBezTo>
                <a:cubicBezTo>
                  <a:pt x="1600663" y="3842673"/>
                  <a:pt x="1611533" y="3823650"/>
                  <a:pt x="1619686" y="3807345"/>
                </a:cubicBezTo>
                <a:close/>
                <a:moveTo>
                  <a:pt x="4452863" y="3806198"/>
                </a:moveTo>
                <a:cubicBezTo>
                  <a:pt x="4449381" y="3807175"/>
                  <a:pt x="4445305" y="3810062"/>
                  <a:pt x="4440549" y="3815497"/>
                </a:cubicBezTo>
                <a:lnTo>
                  <a:pt x="4410657" y="3807345"/>
                </a:lnTo>
                <a:lnTo>
                  <a:pt x="4426961" y="3820932"/>
                </a:lnTo>
                <a:lnTo>
                  <a:pt x="4418809" y="3845391"/>
                </a:lnTo>
                <a:lnTo>
                  <a:pt x="4432397" y="3845391"/>
                </a:lnTo>
                <a:lnTo>
                  <a:pt x="4440549" y="3815497"/>
                </a:lnTo>
                <a:cubicBezTo>
                  <a:pt x="4459573" y="3829085"/>
                  <a:pt x="4448703" y="3826368"/>
                  <a:pt x="4470443" y="3831803"/>
                </a:cubicBezTo>
                <a:cubicBezTo>
                  <a:pt x="4468405" y="3817536"/>
                  <a:pt x="4463309" y="3803269"/>
                  <a:pt x="4452863" y="3806198"/>
                </a:cubicBezTo>
                <a:close/>
                <a:moveTo>
                  <a:pt x="2723710" y="3801229"/>
                </a:moveTo>
                <a:lnTo>
                  <a:pt x="2720312" y="3804627"/>
                </a:lnTo>
                <a:cubicBezTo>
                  <a:pt x="2709441" y="3812779"/>
                  <a:pt x="2695853" y="3815497"/>
                  <a:pt x="2690418" y="3826367"/>
                </a:cubicBezTo>
                <a:lnTo>
                  <a:pt x="2687922" y="3820125"/>
                </a:lnTo>
                <a:lnTo>
                  <a:pt x="2684984" y="3823650"/>
                </a:lnTo>
                <a:cubicBezTo>
                  <a:pt x="2684984" y="3823650"/>
                  <a:pt x="2682266" y="3826368"/>
                  <a:pt x="2679549" y="3826368"/>
                </a:cubicBezTo>
                <a:cubicBezTo>
                  <a:pt x="2679549" y="3826368"/>
                  <a:pt x="2679549" y="3829085"/>
                  <a:pt x="2679549" y="3829085"/>
                </a:cubicBezTo>
                <a:cubicBezTo>
                  <a:pt x="2674114" y="3834520"/>
                  <a:pt x="2668678" y="3837238"/>
                  <a:pt x="2665961" y="3845391"/>
                </a:cubicBezTo>
                <a:cubicBezTo>
                  <a:pt x="2660526" y="3845391"/>
                  <a:pt x="2652373" y="3845391"/>
                  <a:pt x="2646938" y="3845391"/>
                </a:cubicBezTo>
                <a:cubicBezTo>
                  <a:pt x="2646938" y="3845391"/>
                  <a:pt x="2646938" y="3842673"/>
                  <a:pt x="2646938" y="3842673"/>
                </a:cubicBezTo>
                <a:cubicBezTo>
                  <a:pt x="2641502" y="3842673"/>
                  <a:pt x="2633350" y="3839956"/>
                  <a:pt x="2630632" y="3842673"/>
                </a:cubicBezTo>
                <a:cubicBezTo>
                  <a:pt x="2627914" y="3842673"/>
                  <a:pt x="2630632" y="3842673"/>
                  <a:pt x="2627914" y="3845391"/>
                </a:cubicBezTo>
                <a:cubicBezTo>
                  <a:pt x="2627914" y="3848109"/>
                  <a:pt x="2629612" y="3851676"/>
                  <a:pt x="2632033" y="3855709"/>
                </a:cubicBezTo>
                <a:lnTo>
                  <a:pt x="2636401" y="3862492"/>
                </a:lnTo>
                <a:lnTo>
                  <a:pt x="2638785" y="3861697"/>
                </a:lnTo>
                <a:cubicBezTo>
                  <a:pt x="2638785" y="3861697"/>
                  <a:pt x="2638785" y="3858980"/>
                  <a:pt x="2638785" y="3858980"/>
                </a:cubicBezTo>
                <a:cubicBezTo>
                  <a:pt x="2641503" y="3858980"/>
                  <a:pt x="2646938" y="3856262"/>
                  <a:pt x="2649656" y="3856262"/>
                </a:cubicBezTo>
                <a:cubicBezTo>
                  <a:pt x="2649656" y="3856262"/>
                  <a:pt x="2649656" y="3853544"/>
                  <a:pt x="2649656" y="3853544"/>
                </a:cubicBezTo>
                <a:cubicBezTo>
                  <a:pt x="2652373" y="3853544"/>
                  <a:pt x="2655091" y="3853544"/>
                  <a:pt x="2657809" y="3853544"/>
                </a:cubicBezTo>
                <a:cubicBezTo>
                  <a:pt x="2660526" y="3853544"/>
                  <a:pt x="2660526" y="3850827"/>
                  <a:pt x="2663244" y="3848109"/>
                </a:cubicBezTo>
                <a:cubicBezTo>
                  <a:pt x="2665961" y="3845392"/>
                  <a:pt x="2668679" y="3848109"/>
                  <a:pt x="2671397" y="3845392"/>
                </a:cubicBezTo>
                <a:lnTo>
                  <a:pt x="2679026" y="3845392"/>
                </a:lnTo>
                <a:lnTo>
                  <a:pt x="2696873" y="3823310"/>
                </a:lnTo>
                <a:cubicBezTo>
                  <a:pt x="2703328" y="3814818"/>
                  <a:pt x="2710801" y="3807345"/>
                  <a:pt x="2723030" y="3804627"/>
                </a:cubicBezTo>
                <a:close/>
                <a:moveTo>
                  <a:pt x="1570770" y="3799193"/>
                </a:moveTo>
                <a:cubicBezTo>
                  <a:pt x="1576205" y="3812781"/>
                  <a:pt x="1573487" y="3829086"/>
                  <a:pt x="1578922" y="3839957"/>
                </a:cubicBezTo>
                <a:cubicBezTo>
                  <a:pt x="1578922" y="3853545"/>
                  <a:pt x="1576205" y="3848109"/>
                  <a:pt x="1565334" y="3853545"/>
                </a:cubicBezTo>
                <a:cubicBezTo>
                  <a:pt x="1559899" y="3856262"/>
                  <a:pt x="1559899" y="3858980"/>
                  <a:pt x="1554464" y="3858980"/>
                </a:cubicBezTo>
                <a:cubicBezTo>
                  <a:pt x="1554464" y="3848109"/>
                  <a:pt x="1549029" y="3829086"/>
                  <a:pt x="1543594" y="3823651"/>
                </a:cubicBezTo>
                <a:cubicBezTo>
                  <a:pt x="1543594" y="3818216"/>
                  <a:pt x="1543594" y="3815498"/>
                  <a:pt x="1543594" y="3810063"/>
                </a:cubicBezTo>
                <a:cubicBezTo>
                  <a:pt x="1546311" y="3810063"/>
                  <a:pt x="1568052" y="3799193"/>
                  <a:pt x="1570770" y="3799193"/>
                </a:cubicBezTo>
                <a:close/>
                <a:moveTo>
                  <a:pt x="1168566" y="3799193"/>
                </a:moveTo>
                <a:cubicBezTo>
                  <a:pt x="1171283" y="3799193"/>
                  <a:pt x="1171283" y="3801910"/>
                  <a:pt x="1174001" y="3801910"/>
                </a:cubicBezTo>
                <a:cubicBezTo>
                  <a:pt x="1176718" y="3804628"/>
                  <a:pt x="1182154" y="3801910"/>
                  <a:pt x="1184871" y="3804628"/>
                </a:cubicBezTo>
                <a:cubicBezTo>
                  <a:pt x="1184871" y="3804628"/>
                  <a:pt x="1187589" y="3804628"/>
                  <a:pt x="1187589" y="3804628"/>
                </a:cubicBezTo>
                <a:cubicBezTo>
                  <a:pt x="1187589" y="3810063"/>
                  <a:pt x="1184871" y="3812781"/>
                  <a:pt x="1182154" y="3815498"/>
                </a:cubicBezTo>
                <a:cubicBezTo>
                  <a:pt x="1182154" y="3815498"/>
                  <a:pt x="1179436" y="3815498"/>
                  <a:pt x="1179436" y="3815498"/>
                </a:cubicBezTo>
                <a:cubicBezTo>
                  <a:pt x="1176718" y="3810063"/>
                  <a:pt x="1171283" y="3804628"/>
                  <a:pt x="1168566" y="3799193"/>
                </a:cubicBezTo>
                <a:close/>
                <a:moveTo>
                  <a:pt x="4478597" y="3799192"/>
                </a:moveTo>
                <a:lnTo>
                  <a:pt x="4478597" y="3815497"/>
                </a:lnTo>
                <a:lnTo>
                  <a:pt x="4494901" y="3812780"/>
                </a:lnTo>
                <a:close/>
                <a:moveTo>
                  <a:pt x="1597267" y="3794776"/>
                </a:moveTo>
                <a:cubicBezTo>
                  <a:pt x="1600664" y="3794437"/>
                  <a:pt x="1603381" y="3795116"/>
                  <a:pt x="1603381" y="3799193"/>
                </a:cubicBezTo>
                <a:cubicBezTo>
                  <a:pt x="1608816" y="3799193"/>
                  <a:pt x="1608816" y="3799193"/>
                  <a:pt x="1611534" y="3799193"/>
                </a:cubicBezTo>
                <a:cubicBezTo>
                  <a:pt x="1611534" y="3815499"/>
                  <a:pt x="1597946" y="3818216"/>
                  <a:pt x="1592511" y="3831804"/>
                </a:cubicBezTo>
                <a:cubicBezTo>
                  <a:pt x="1592511" y="3831804"/>
                  <a:pt x="1589793" y="3831804"/>
                  <a:pt x="1587076" y="3831804"/>
                </a:cubicBezTo>
                <a:cubicBezTo>
                  <a:pt x="1587076" y="3818216"/>
                  <a:pt x="1584358" y="3810063"/>
                  <a:pt x="1587076" y="3796475"/>
                </a:cubicBezTo>
                <a:cubicBezTo>
                  <a:pt x="1589794" y="3796475"/>
                  <a:pt x="1593870" y="3795116"/>
                  <a:pt x="1597267" y="3794776"/>
                </a:cubicBezTo>
                <a:close/>
                <a:moveTo>
                  <a:pt x="2761077" y="3793757"/>
                </a:moveTo>
                <a:cubicBezTo>
                  <a:pt x="2744771" y="3796474"/>
                  <a:pt x="2720313" y="3829085"/>
                  <a:pt x="2709442" y="3839956"/>
                </a:cubicBezTo>
                <a:cubicBezTo>
                  <a:pt x="2706725" y="3845391"/>
                  <a:pt x="2695854" y="3848108"/>
                  <a:pt x="2693137" y="3853544"/>
                </a:cubicBezTo>
                <a:cubicBezTo>
                  <a:pt x="2687702" y="3853544"/>
                  <a:pt x="2682266" y="3853544"/>
                  <a:pt x="2682266" y="3853544"/>
                </a:cubicBezTo>
                <a:lnTo>
                  <a:pt x="2677497" y="3848774"/>
                </a:lnTo>
                <a:lnTo>
                  <a:pt x="2671036" y="3859422"/>
                </a:lnTo>
                <a:lnTo>
                  <a:pt x="2679549" y="3859658"/>
                </a:lnTo>
                <a:cubicBezTo>
                  <a:pt x="2689060" y="3859658"/>
                  <a:pt x="2698572" y="3858979"/>
                  <a:pt x="2704007" y="3856261"/>
                </a:cubicBezTo>
                <a:cubicBezTo>
                  <a:pt x="2714878" y="3853544"/>
                  <a:pt x="2720313" y="3839956"/>
                  <a:pt x="2725748" y="3831803"/>
                </a:cubicBezTo>
                <a:cubicBezTo>
                  <a:pt x="2725748" y="3831803"/>
                  <a:pt x="2728466" y="3829085"/>
                  <a:pt x="2731183" y="3829085"/>
                </a:cubicBezTo>
                <a:cubicBezTo>
                  <a:pt x="2731183" y="3826368"/>
                  <a:pt x="2728466" y="3823650"/>
                  <a:pt x="2731183" y="3823650"/>
                </a:cubicBezTo>
                <a:cubicBezTo>
                  <a:pt x="2733901" y="3823650"/>
                  <a:pt x="2736618" y="3826368"/>
                  <a:pt x="2736618" y="3823650"/>
                </a:cubicBezTo>
                <a:cubicBezTo>
                  <a:pt x="2742054" y="3818215"/>
                  <a:pt x="2742054" y="3812780"/>
                  <a:pt x="2747489" y="3810062"/>
                </a:cubicBezTo>
                <a:cubicBezTo>
                  <a:pt x="2750206" y="3807345"/>
                  <a:pt x="2752924" y="3810062"/>
                  <a:pt x="2755642" y="3807345"/>
                </a:cubicBezTo>
                <a:cubicBezTo>
                  <a:pt x="2758359" y="3804627"/>
                  <a:pt x="2758359" y="3801909"/>
                  <a:pt x="2761077" y="3799192"/>
                </a:cubicBezTo>
                <a:cubicBezTo>
                  <a:pt x="2761077" y="3796474"/>
                  <a:pt x="2761077" y="3796474"/>
                  <a:pt x="2761077" y="3793757"/>
                </a:cubicBezTo>
                <a:close/>
                <a:moveTo>
                  <a:pt x="1361515" y="3777452"/>
                </a:moveTo>
                <a:cubicBezTo>
                  <a:pt x="1361515" y="3780169"/>
                  <a:pt x="1364232" y="3782887"/>
                  <a:pt x="1366950" y="3785605"/>
                </a:cubicBezTo>
                <a:cubicBezTo>
                  <a:pt x="1366950" y="3782887"/>
                  <a:pt x="1366950" y="3780169"/>
                  <a:pt x="1369667" y="3777452"/>
                </a:cubicBezTo>
                <a:cubicBezTo>
                  <a:pt x="1366950" y="3777452"/>
                  <a:pt x="1364232" y="3777452"/>
                  <a:pt x="1361515" y="3777452"/>
                </a:cubicBezTo>
                <a:close/>
                <a:moveTo>
                  <a:pt x="3788328" y="3769298"/>
                </a:moveTo>
                <a:cubicBezTo>
                  <a:pt x="3818221" y="3810062"/>
                  <a:pt x="3788328" y="3858978"/>
                  <a:pt x="3782893" y="3910613"/>
                </a:cubicBezTo>
                <a:cubicBezTo>
                  <a:pt x="3763869" y="3902460"/>
                  <a:pt x="3769305" y="3858978"/>
                  <a:pt x="3772022" y="3837238"/>
                </a:cubicBezTo>
                <a:cubicBezTo>
                  <a:pt x="3761151" y="3823650"/>
                  <a:pt x="3758433" y="3804627"/>
                  <a:pt x="3755716" y="3782886"/>
                </a:cubicBezTo>
                <a:cubicBezTo>
                  <a:pt x="3763869" y="3774733"/>
                  <a:pt x="3769305" y="3766580"/>
                  <a:pt x="3788328" y="3769298"/>
                </a:cubicBezTo>
                <a:close/>
                <a:moveTo>
                  <a:pt x="1293575" y="3769298"/>
                </a:moveTo>
                <a:cubicBezTo>
                  <a:pt x="1293575" y="3769298"/>
                  <a:pt x="1293575" y="3769298"/>
                  <a:pt x="1293575" y="3772015"/>
                </a:cubicBezTo>
                <a:cubicBezTo>
                  <a:pt x="1296292" y="3772015"/>
                  <a:pt x="1299010" y="3772015"/>
                  <a:pt x="1301728" y="3772015"/>
                </a:cubicBezTo>
                <a:cubicBezTo>
                  <a:pt x="1301728" y="3774733"/>
                  <a:pt x="1304445" y="3777451"/>
                  <a:pt x="1304445" y="3777451"/>
                </a:cubicBezTo>
                <a:cubicBezTo>
                  <a:pt x="1307163" y="3777451"/>
                  <a:pt x="1312598" y="3780168"/>
                  <a:pt x="1318033" y="3780168"/>
                </a:cubicBezTo>
                <a:cubicBezTo>
                  <a:pt x="1318033" y="3780168"/>
                  <a:pt x="1318033" y="3782886"/>
                  <a:pt x="1318033" y="3782886"/>
                </a:cubicBezTo>
                <a:cubicBezTo>
                  <a:pt x="1331621" y="3788321"/>
                  <a:pt x="1331621" y="3801909"/>
                  <a:pt x="1342491" y="3807344"/>
                </a:cubicBezTo>
                <a:cubicBezTo>
                  <a:pt x="1342491" y="3810062"/>
                  <a:pt x="1342491" y="3810062"/>
                  <a:pt x="1342491" y="3812779"/>
                </a:cubicBezTo>
                <a:cubicBezTo>
                  <a:pt x="1347927" y="3812779"/>
                  <a:pt x="1347927" y="3815497"/>
                  <a:pt x="1350644" y="3818214"/>
                </a:cubicBezTo>
                <a:cubicBezTo>
                  <a:pt x="1356079" y="3818214"/>
                  <a:pt x="1361515" y="3818214"/>
                  <a:pt x="1366950" y="3818214"/>
                </a:cubicBezTo>
                <a:cubicBezTo>
                  <a:pt x="1375103" y="3820932"/>
                  <a:pt x="1377820" y="3823650"/>
                  <a:pt x="1385973" y="3826367"/>
                </a:cubicBezTo>
                <a:cubicBezTo>
                  <a:pt x="1399561" y="3829085"/>
                  <a:pt x="1418584" y="3820932"/>
                  <a:pt x="1426737" y="3826367"/>
                </a:cubicBezTo>
                <a:cubicBezTo>
                  <a:pt x="1434890" y="3826367"/>
                  <a:pt x="1440325" y="3826367"/>
                  <a:pt x="1448478" y="3826367"/>
                </a:cubicBezTo>
                <a:cubicBezTo>
                  <a:pt x="1448478" y="3826367"/>
                  <a:pt x="1448478" y="3831802"/>
                  <a:pt x="1451195" y="3831802"/>
                </a:cubicBezTo>
                <a:cubicBezTo>
                  <a:pt x="1451195" y="3842673"/>
                  <a:pt x="1445760" y="3850826"/>
                  <a:pt x="1443042" y="3858978"/>
                </a:cubicBezTo>
                <a:cubicBezTo>
                  <a:pt x="1443042" y="3864413"/>
                  <a:pt x="1443042" y="3872566"/>
                  <a:pt x="1443042" y="3880719"/>
                </a:cubicBezTo>
                <a:cubicBezTo>
                  <a:pt x="1443042" y="3883437"/>
                  <a:pt x="1440325" y="3888872"/>
                  <a:pt x="1443042" y="3891589"/>
                </a:cubicBezTo>
                <a:cubicBezTo>
                  <a:pt x="1445760" y="3899742"/>
                  <a:pt x="1451195" y="3902460"/>
                  <a:pt x="1456630" y="3907895"/>
                </a:cubicBezTo>
                <a:cubicBezTo>
                  <a:pt x="1456630" y="3907895"/>
                  <a:pt x="1470218" y="3948659"/>
                  <a:pt x="1472936" y="3951376"/>
                </a:cubicBezTo>
                <a:cubicBezTo>
                  <a:pt x="1472936" y="3973117"/>
                  <a:pt x="1453913" y="3975835"/>
                  <a:pt x="1443042" y="3986705"/>
                </a:cubicBezTo>
                <a:cubicBezTo>
                  <a:pt x="1440325" y="3989423"/>
                  <a:pt x="1440325" y="3997575"/>
                  <a:pt x="1437607" y="4000293"/>
                </a:cubicBezTo>
                <a:cubicBezTo>
                  <a:pt x="1429454" y="3997575"/>
                  <a:pt x="1429454" y="3994858"/>
                  <a:pt x="1424019" y="3992140"/>
                </a:cubicBezTo>
                <a:cubicBezTo>
                  <a:pt x="1421302" y="3992140"/>
                  <a:pt x="1421302" y="3992140"/>
                  <a:pt x="1418584" y="3992140"/>
                </a:cubicBezTo>
                <a:cubicBezTo>
                  <a:pt x="1415866" y="3992140"/>
                  <a:pt x="1418584" y="3986705"/>
                  <a:pt x="1415866" y="3986705"/>
                </a:cubicBezTo>
                <a:cubicBezTo>
                  <a:pt x="1413149" y="3986705"/>
                  <a:pt x="1410431" y="3986705"/>
                  <a:pt x="1407714" y="3986705"/>
                </a:cubicBezTo>
                <a:cubicBezTo>
                  <a:pt x="1404996" y="3986705"/>
                  <a:pt x="1404996" y="3983987"/>
                  <a:pt x="1402278" y="3981270"/>
                </a:cubicBezTo>
                <a:cubicBezTo>
                  <a:pt x="1399561" y="3978552"/>
                  <a:pt x="1394126" y="3981270"/>
                  <a:pt x="1391408" y="3978552"/>
                </a:cubicBezTo>
                <a:cubicBezTo>
                  <a:pt x="1391408" y="3978552"/>
                  <a:pt x="1391408" y="3975835"/>
                  <a:pt x="1391408" y="3975835"/>
                </a:cubicBezTo>
                <a:cubicBezTo>
                  <a:pt x="1388691" y="3975835"/>
                  <a:pt x="1383255" y="3975835"/>
                  <a:pt x="1380538" y="3975835"/>
                </a:cubicBezTo>
                <a:cubicBezTo>
                  <a:pt x="1375103" y="3973117"/>
                  <a:pt x="1372385" y="3970399"/>
                  <a:pt x="1369667" y="3967682"/>
                </a:cubicBezTo>
                <a:cubicBezTo>
                  <a:pt x="1366950" y="3967682"/>
                  <a:pt x="1364232" y="3967682"/>
                  <a:pt x="1361515" y="3967682"/>
                </a:cubicBezTo>
                <a:cubicBezTo>
                  <a:pt x="1361515" y="3964964"/>
                  <a:pt x="1358797" y="3964964"/>
                  <a:pt x="1358797" y="3962247"/>
                </a:cubicBezTo>
                <a:cubicBezTo>
                  <a:pt x="1347927" y="3962247"/>
                  <a:pt x="1339774" y="3959529"/>
                  <a:pt x="1328904" y="3959529"/>
                </a:cubicBezTo>
                <a:cubicBezTo>
                  <a:pt x="1326186" y="3956811"/>
                  <a:pt x="1323468" y="3956811"/>
                  <a:pt x="1318033" y="3959529"/>
                </a:cubicBezTo>
                <a:cubicBezTo>
                  <a:pt x="1318033" y="3956811"/>
                  <a:pt x="1320751" y="3951376"/>
                  <a:pt x="1318033" y="3945941"/>
                </a:cubicBezTo>
                <a:cubicBezTo>
                  <a:pt x="1315316" y="3945941"/>
                  <a:pt x="1315316" y="3943223"/>
                  <a:pt x="1312598" y="3943223"/>
                </a:cubicBezTo>
                <a:cubicBezTo>
                  <a:pt x="1312598" y="3937788"/>
                  <a:pt x="1312598" y="3935071"/>
                  <a:pt x="1312598" y="3929636"/>
                </a:cubicBezTo>
                <a:cubicBezTo>
                  <a:pt x="1309880" y="3929636"/>
                  <a:pt x="1309880" y="3926918"/>
                  <a:pt x="1307163" y="3926918"/>
                </a:cubicBezTo>
                <a:cubicBezTo>
                  <a:pt x="1301728" y="3921483"/>
                  <a:pt x="1299010" y="3913330"/>
                  <a:pt x="1296292" y="3905177"/>
                </a:cubicBezTo>
                <a:cubicBezTo>
                  <a:pt x="1307163" y="3894307"/>
                  <a:pt x="1318033" y="3878001"/>
                  <a:pt x="1323468" y="3861696"/>
                </a:cubicBezTo>
                <a:cubicBezTo>
                  <a:pt x="1326186" y="3856261"/>
                  <a:pt x="1326186" y="3850826"/>
                  <a:pt x="1328904" y="3845390"/>
                </a:cubicBezTo>
                <a:cubicBezTo>
                  <a:pt x="1328904" y="3842673"/>
                  <a:pt x="1328904" y="3839955"/>
                  <a:pt x="1328904" y="3837238"/>
                </a:cubicBezTo>
                <a:cubicBezTo>
                  <a:pt x="1326186" y="3837238"/>
                  <a:pt x="1326186" y="3834520"/>
                  <a:pt x="1323468" y="3837238"/>
                </a:cubicBezTo>
                <a:cubicBezTo>
                  <a:pt x="1323468" y="3837238"/>
                  <a:pt x="1307163" y="3864413"/>
                  <a:pt x="1301728" y="3875284"/>
                </a:cubicBezTo>
                <a:cubicBezTo>
                  <a:pt x="1301728" y="3872566"/>
                  <a:pt x="1301728" y="3869849"/>
                  <a:pt x="1301728" y="3867131"/>
                </a:cubicBezTo>
                <a:cubicBezTo>
                  <a:pt x="1296292" y="3864413"/>
                  <a:pt x="1293575" y="3861696"/>
                  <a:pt x="1290857" y="3858978"/>
                </a:cubicBezTo>
                <a:cubicBezTo>
                  <a:pt x="1290857" y="3853543"/>
                  <a:pt x="1290857" y="3848108"/>
                  <a:pt x="1290857" y="3842673"/>
                </a:cubicBezTo>
                <a:cubicBezTo>
                  <a:pt x="1290857" y="3829085"/>
                  <a:pt x="1288140" y="3820932"/>
                  <a:pt x="1288140" y="3810062"/>
                </a:cubicBezTo>
                <a:cubicBezTo>
                  <a:pt x="1290857" y="3804626"/>
                  <a:pt x="1290857" y="3801909"/>
                  <a:pt x="1293575" y="3799191"/>
                </a:cubicBezTo>
                <a:cubicBezTo>
                  <a:pt x="1288140" y="3793756"/>
                  <a:pt x="1285422" y="3791039"/>
                  <a:pt x="1279987" y="3785603"/>
                </a:cubicBezTo>
                <a:cubicBezTo>
                  <a:pt x="1285422" y="3782886"/>
                  <a:pt x="1288140" y="3774733"/>
                  <a:pt x="1293575" y="3769298"/>
                </a:cubicBezTo>
                <a:close/>
                <a:moveTo>
                  <a:pt x="516343" y="3769298"/>
                </a:moveTo>
                <a:cubicBezTo>
                  <a:pt x="516343" y="3777451"/>
                  <a:pt x="519060" y="3782886"/>
                  <a:pt x="519060" y="3788321"/>
                </a:cubicBezTo>
                <a:cubicBezTo>
                  <a:pt x="535366" y="3780169"/>
                  <a:pt x="540801" y="3810062"/>
                  <a:pt x="562542" y="3810062"/>
                </a:cubicBezTo>
                <a:cubicBezTo>
                  <a:pt x="570695" y="3777451"/>
                  <a:pt x="540801" y="3766581"/>
                  <a:pt x="516343" y="3769298"/>
                </a:cubicBezTo>
                <a:close/>
                <a:moveTo>
                  <a:pt x="2521929" y="3766581"/>
                </a:moveTo>
                <a:cubicBezTo>
                  <a:pt x="2532799" y="3769298"/>
                  <a:pt x="2530081" y="3774734"/>
                  <a:pt x="2535517" y="3780169"/>
                </a:cubicBezTo>
                <a:cubicBezTo>
                  <a:pt x="2535517" y="3780169"/>
                  <a:pt x="2540952" y="3785604"/>
                  <a:pt x="2543669" y="3788322"/>
                </a:cubicBezTo>
                <a:cubicBezTo>
                  <a:pt x="2554540" y="3812780"/>
                  <a:pt x="2524646" y="3848109"/>
                  <a:pt x="2519211" y="3864414"/>
                </a:cubicBezTo>
                <a:cubicBezTo>
                  <a:pt x="2505623" y="3867132"/>
                  <a:pt x="2497470" y="3872567"/>
                  <a:pt x="2481165" y="3872567"/>
                </a:cubicBezTo>
                <a:cubicBezTo>
                  <a:pt x="2481165" y="3861696"/>
                  <a:pt x="2486600" y="3856261"/>
                  <a:pt x="2489317" y="3848109"/>
                </a:cubicBezTo>
                <a:cubicBezTo>
                  <a:pt x="2492035" y="3839956"/>
                  <a:pt x="2492035" y="3831803"/>
                  <a:pt x="2494753" y="3823650"/>
                </a:cubicBezTo>
                <a:cubicBezTo>
                  <a:pt x="2497470" y="3820933"/>
                  <a:pt x="2502905" y="3812780"/>
                  <a:pt x="2505623" y="3807345"/>
                </a:cubicBezTo>
                <a:cubicBezTo>
                  <a:pt x="2508341" y="3799192"/>
                  <a:pt x="2505623" y="3788322"/>
                  <a:pt x="2511058" y="3780169"/>
                </a:cubicBezTo>
                <a:cubicBezTo>
                  <a:pt x="2513776" y="3774734"/>
                  <a:pt x="2519211" y="3772016"/>
                  <a:pt x="2521929" y="3766581"/>
                </a:cubicBezTo>
                <a:close/>
                <a:moveTo>
                  <a:pt x="4438172" y="3762844"/>
                </a:moveTo>
                <a:cubicBezTo>
                  <a:pt x="4435794" y="3762505"/>
                  <a:pt x="4433756" y="3765222"/>
                  <a:pt x="4424245" y="3772016"/>
                </a:cubicBezTo>
                <a:lnTo>
                  <a:pt x="4410657" y="3763863"/>
                </a:lnTo>
                <a:cubicBezTo>
                  <a:pt x="4410657" y="3793757"/>
                  <a:pt x="4413373" y="3788321"/>
                  <a:pt x="4432397" y="3801909"/>
                </a:cubicBezTo>
                <a:cubicBezTo>
                  <a:pt x="4443267" y="3772016"/>
                  <a:pt x="4432397" y="3801909"/>
                  <a:pt x="4454137" y="3772016"/>
                </a:cubicBezTo>
                <a:cubicBezTo>
                  <a:pt x="4443267" y="3766581"/>
                  <a:pt x="4440550" y="3763184"/>
                  <a:pt x="4438172" y="3762844"/>
                </a:cubicBezTo>
                <a:close/>
                <a:moveTo>
                  <a:pt x="3791045" y="3752993"/>
                </a:moveTo>
                <a:lnTo>
                  <a:pt x="3791045" y="3761146"/>
                </a:lnTo>
                <a:cubicBezTo>
                  <a:pt x="3785610" y="3766581"/>
                  <a:pt x="3785610" y="3758429"/>
                  <a:pt x="3777457" y="3761146"/>
                </a:cubicBezTo>
                <a:cubicBezTo>
                  <a:pt x="3780174" y="3755711"/>
                  <a:pt x="3782892" y="3750276"/>
                  <a:pt x="3791045" y="3752993"/>
                </a:cubicBezTo>
                <a:close/>
                <a:moveTo>
                  <a:pt x="1244658" y="3744841"/>
                </a:moveTo>
                <a:cubicBezTo>
                  <a:pt x="1255528" y="3747558"/>
                  <a:pt x="1266398" y="3750276"/>
                  <a:pt x="1277269" y="3750276"/>
                </a:cubicBezTo>
                <a:cubicBezTo>
                  <a:pt x="1279986" y="3755711"/>
                  <a:pt x="1279986" y="3755711"/>
                  <a:pt x="1282704" y="3755711"/>
                </a:cubicBezTo>
                <a:cubicBezTo>
                  <a:pt x="1282704" y="3769299"/>
                  <a:pt x="1277269" y="3772017"/>
                  <a:pt x="1269116" y="3774734"/>
                </a:cubicBezTo>
                <a:cubicBezTo>
                  <a:pt x="1258246" y="3763864"/>
                  <a:pt x="1250093" y="3755711"/>
                  <a:pt x="1244658" y="3744841"/>
                </a:cubicBezTo>
                <a:close/>
                <a:moveTo>
                  <a:pt x="1622404" y="3733971"/>
                </a:moveTo>
                <a:cubicBezTo>
                  <a:pt x="1627839" y="3742124"/>
                  <a:pt x="1630556" y="3747559"/>
                  <a:pt x="1633274" y="3755712"/>
                </a:cubicBezTo>
                <a:cubicBezTo>
                  <a:pt x="1641427" y="3747559"/>
                  <a:pt x="1655015" y="3739406"/>
                  <a:pt x="1665885" y="3739406"/>
                </a:cubicBezTo>
                <a:cubicBezTo>
                  <a:pt x="1665885" y="3739406"/>
                  <a:pt x="1665885" y="3742124"/>
                  <a:pt x="1665885" y="3742124"/>
                </a:cubicBezTo>
                <a:cubicBezTo>
                  <a:pt x="1668603" y="3742124"/>
                  <a:pt x="1674038" y="3742124"/>
                  <a:pt x="1676756" y="3744841"/>
                </a:cubicBezTo>
                <a:cubicBezTo>
                  <a:pt x="1682191" y="3750276"/>
                  <a:pt x="1682191" y="3755712"/>
                  <a:pt x="1690345" y="3758429"/>
                </a:cubicBezTo>
                <a:cubicBezTo>
                  <a:pt x="1690345" y="3774735"/>
                  <a:pt x="1646862" y="3772017"/>
                  <a:pt x="1635992" y="3782887"/>
                </a:cubicBezTo>
                <a:cubicBezTo>
                  <a:pt x="1633274" y="3780170"/>
                  <a:pt x="1630556" y="3780170"/>
                  <a:pt x="1627839" y="3777452"/>
                </a:cubicBezTo>
                <a:cubicBezTo>
                  <a:pt x="1627839" y="3761147"/>
                  <a:pt x="1625121" y="3747559"/>
                  <a:pt x="1622404" y="3733971"/>
                </a:cubicBezTo>
                <a:close/>
                <a:moveTo>
                  <a:pt x="4465009" y="3733970"/>
                </a:moveTo>
                <a:cubicBezTo>
                  <a:pt x="4470443" y="3755710"/>
                  <a:pt x="4459573" y="3750275"/>
                  <a:pt x="4478597" y="3742122"/>
                </a:cubicBezTo>
                <a:lnTo>
                  <a:pt x="4486749" y="3763863"/>
                </a:lnTo>
                <a:lnTo>
                  <a:pt x="4470443" y="3788321"/>
                </a:lnTo>
                <a:lnTo>
                  <a:pt x="4500337" y="3793757"/>
                </a:lnTo>
                <a:lnTo>
                  <a:pt x="4503055" y="3818215"/>
                </a:lnTo>
                <a:lnTo>
                  <a:pt x="4538383" y="3780169"/>
                </a:lnTo>
                <a:lnTo>
                  <a:pt x="4530231" y="3769298"/>
                </a:lnTo>
                <a:lnTo>
                  <a:pt x="4505771" y="3796474"/>
                </a:lnTo>
                <a:lnTo>
                  <a:pt x="4489467" y="3766581"/>
                </a:lnTo>
                <a:lnTo>
                  <a:pt x="4511207" y="3758428"/>
                </a:lnTo>
                <a:cubicBezTo>
                  <a:pt x="4503055" y="3736687"/>
                  <a:pt x="4503055" y="3752993"/>
                  <a:pt x="4511207" y="3733970"/>
                </a:cubicBezTo>
                <a:close/>
                <a:moveTo>
                  <a:pt x="1375103" y="3731253"/>
                </a:moveTo>
                <a:cubicBezTo>
                  <a:pt x="1385973" y="3729894"/>
                  <a:pt x="1398202" y="3729894"/>
                  <a:pt x="1409412" y="3731253"/>
                </a:cubicBezTo>
                <a:cubicBezTo>
                  <a:pt x="1420622" y="3732611"/>
                  <a:pt x="1430813" y="3735329"/>
                  <a:pt x="1437607" y="3739406"/>
                </a:cubicBezTo>
                <a:cubicBezTo>
                  <a:pt x="1443042" y="3742123"/>
                  <a:pt x="1448478" y="3747558"/>
                  <a:pt x="1451195" y="3752994"/>
                </a:cubicBezTo>
                <a:cubicBezTo>
                  <a:pt x="1456630" y="3763864"/>
                  <a:pt x="1462066" y="3799193"/>
                  <a:pt x="1456630" y="3807345"/>
                </a:cubicBezTo>
                <a:cubicBezTo>
                  <a:pt x="1456630" y="3812780"/>
                  <a:pt x="1456630" y="3812780"/>
                  <a:pt x="1453913" y="3818216"/>
                </a:cubicBezTo>
                <a:cubicBezTo>
                  <a:pt x="1451195" y="3818216"/>
                  <a:pt x="1448478" y="3818216"/>
                  <a:pt x="1445760" y="3815498"/>
                </a:cubicBezTo>
                <a:cubicBezTo>
                  <a:pt x="1432172" y="3815498"/>
                  <a:pt x="1413149" y="3780169"/>
                  <a:pt x="1407714" y="3766581"/>
                </a:cubicBezTo>
                <a:cubicBezTo>
                  <a:pt x="1404996" y="3766581"/>
                  <a:pt x="1404996" y="3766581"/>
                  <a:pt x="1402279" y="3766581"/>
                </a:cubicBezTo>
                <a:cubicBezTo>
                  <a:pt x="1402279" y="3772017"/>
                  <a:pt x="1402279" y="3774734"/>
                  <a:pt x="1388691" y="3777452"/>
                </a:cubicBezTo>
                <a:cubicBezTo>
                  <a:pt x="1388691" y="3780169"/>
                  <a:pt x="1394126" y="3780169"/>
                  <a:pt x="1394126" y="3780169"/>
                </a:cubicBezTo>
                <a:cubicBezTo>
                  <a:pt x="1402279" y="3791040"/>
                  <a:pt x="1404996" y="3801910"/>
                  <a:pt x="1410431" y="3810063"/>
                </a:cubicBezTo>
                <a:cubicBezTo>
                  <a:pt x="1410431" y="3812780"/>
                  <a:pt x="1410431" y="3812780"/>
                  <a:pt x="1407714" y="3815498"/>
                </a:cubicBezTo>
                <a:cubicBezTo>
                  <a:pt x="1396843" y="3815498"/>
                  <a:pt x="1375103" y="3820933"/>
                  <a:pt x="1364232" y="3815498"/>
                </a:cubicBezTo>
                <a:cubicBezTo>
                  <a:pt x="1364232" y="3812780"/>
                  <a:pt x="1361515" y="3812780"/>
                  <a:pt x="1361515" y="3810063"/>
                </a:cubicBezTo>
                <a:cubicBezTo>
                  <a:pt x="1356080" y="3810063"/>
                  <a:pt x="1347927" y="3807345"/>
                  <a:pt x="1342492" y="3807345"/>
                </a:cubicBezTo>
                <a:cubicBezTo>
                  <a:pt x="1334339" y="3791040"/>
                  <a:pt x="1320751" y="3780169"/>
                  <a:pt x="1309880" y="3769299"/>
                </a:cubicBezTo>
                <a:cubicBezTo>
                  <a:pt x="1309880" y="3769299"/>
                  <a:pt x="1309880" y="3769299"/>
                  <a:pt x="1309880" y="3766581"/>
                </a:cubicBezTo>
                <a:cubicBezTo>
                  <a:pt x="1309880" y="3766581"/>
                  <a:pt x="1307163" y="3766581"/>
                  <a:pt x="1307163" y="3766581"/>
                </a:cubicBezTo>
                <a:cubicBezTo>
                  <a:pt x="1307163" y="3763864"/>
                  <a:pt x="1307163" y="3763864"/>
                  <a:pt x="1307163" y="3761146"/>
                </a:cubicBezTo>
                <a:cubicBezTo>
                  <a:pt x="1326186" y="3755711"/>
                  <a:pt x="1339774" y="3750276"/>
                  <a:pt x="1364232" y="3750276"/>
                </a:cubicBezTo>
                <a:cubicBezTo>
                  <a:pt x="1366950" y="3744841"/>
                  <a:pt x="1372385" y="3736688"/>
                  <a:pt x="1375103" y="3731253"/>
                </a:cubicBezTo>
                <a:close/>
                <a:moveTo>
                  <a:pt x="1491959" y="3720383"/>
                </a:moveTo>
                <a:cubicBezTo>
                  <a:pt x="1500112" y="3720383"/>
                  <a:pt x="1510982" y="3720383"/>
                  <a:pt x="1527289" y="3720383"/>
                </a:cubicBezTo>
                <a:cubicBezTo>
                  <a:pt x="1521852" y="3739406"/>
                  <a:pt x="1516417" y="3755711"/>
                  <a:pt x="1510982" y="3772017"/>
                </a:cubicBezTo>
                <a:cubicBezTo>
                  <a:pt x="1508265" y="3782887"/>
                  <a:pt x="1521852" y="3793758"/>
                  <a:pt x="1513700" y="3804628"/>
                </a:cubicBezTo>
                <a:cubicBezTo>
                  <a:pt x="1510982" y="3807346"/>
                  <a:pt x="1508265" y="3812781"/>
                  <a:pt x="1502829" y="3812781"/>
                </a:cubicBezTo>
                <a:cubicBezTo>
                  <a:pt x="1497394" y="3815498"/>
                  <a:pt x="1489241" y="3815498"/>
                  <a:pt x="1486524" y="3812781"/>
                </a:cubicBezTo>
                <a:cubicBezTo>
                  <a:pt x="1481089" y="3804628"/>
                  <a:pt x="1483806" y="3788323"/>
                  <a:pt x="1486524" y="3777452"/>
                </a:cubicBezTo>
                <a:cubicBezTo>
                  <a:pt x="1486524" y="3769299"/>
                  <a:pt x="1486524" y="3763864"/>
                  <a:pt x="1486524" y="3755711"/>
                </a:cubicBezTo>
                <a:cubicBezTo>
                  <a:pt x="1486524" y="3750276"/>
                  <a:pt x="1491959" y="3744841"/>
                  <a:pt x="1491959" y="3742124"/>
                </a:cubicBezTo>
                <a:cubicBezTo>
                  <a:pt x="1491959" y="3736688"/>
                  <a:pt x="1491959" y="3728536"/>
                  <a:pt x="1491959" y="3720383"/>
                </a:cubicBezTo>
                <a:close/>
                <a:moveTo>
                  <a:pt x="2576281" y="3709513"/>
                </a:moveTo>
                <a:cubicBezTo>
                  <a:pt x="2578998" y="3709513"/>
                  <a:pt x="2578998" y="3709513"/>
                  <a:pt x="2581716" y="3712230"/>
                </a:cubicBezTo>
                <a:cubicBezTo>
                  <a:pt x="2587151" y="3709513"/>
                  <a:pt x="2592586" y="3709513"/>
                  <a:pt x="2595304" y="3712230"/>
                </a:cubicBezTo>
                <a:cubicBezTo>
                  <a:pt x="2600739" y="3714948"/>
                  <a:pt x="2600739" y="3725818"/>
                  <a:pt x="2598022" y="3731253"/>
                </a:cubicBezTo>
                <a:cubicBezTo>
                  <a:pt x="2595304" y="3733971"/>
                  <a:pt x="2587151" y="3736689"/>
                  <a:pt x="2584434" y="3742124"/>
                </a:cubicBezTo>
                <a:cubicBezTo>
                  <a:pt x="2581716" y="3744841"/>
                  <a:pt x="2581716" y="3752994"/>
                  <a:pt x="2578998" y="3758429"/>
                </a:cubicBezTo>
                <a:cubicBezTo>
                  <a:pt x="2573563" y="3769300"/>
                  <a:pt x="2565410" y="3774735"/>
                  <a:pt x="2562693" y="3788323"/>
                </a:cubicBezTo>
                <a:cubicBezTo>
                  <a:pt x="2559975" y="3788323"/>
                  <a:pt x="2559975" y="3788323"/>
                  <a:pt x="2559975" y="3788323"/>
                </a:cubicBezTo>
                <a:cubicBezTo>
                  <a:pt x="2549105" y="3788323"/>
                  <a:pt x="2551823" y="3780170"/>
                  <a:pt x="2546387" y="3774735"/>
                </a:cubicBezTo>
                <a:cubicBezTo>
                  <a:pt x="2543670" y="3769300"/>
                  <a:pt x="2535517" y="3763865"/>
                  <a:pt x="2532799" y="3758429"/>
                </a:cubicBezTo>
                <a:cubicBezTo>
                  <a:pt x="2530082" y="3750277"/>
                  <a:pt x="2540952" y="3742124"/>
                  <a:pt x="2543670" y="3739406"/>
                </a:cubicBezTo>
                <a:cubicBezTo>
                  <a:pt x="2546387" y="3733971"/>
                  <a:pt x="2549105" y="3725818"/>
                  <a:pt x="2554540" y="3723101"/>
                </a:cubicBezTo>
                <a:cubicBezTo>
                  <a:pt x="2557258" y="3723101"/>
                  <a:pt x="2559975" y="3723101"/>
                  <a:pt x="2562693" y="3723101"/>
                </a:cubicBezTo>
                <a:cubicBezTo>
                  <a:pt x="2565410" y="3720383"/>
                  <a:pt x="2573563" y="3712230"/>
                  <a:pt x="2576281" y="3709513"/>
                </a:cubicBezTo>
                <a:close/>
                <a:moveTo>
                  <a:pt x="3772022" y="3706795"/>
                </a:moveTo>
                <a:cubicBezTo>
                  <a:pt x="3780175" y="3706795"/>
                  <a:pt x="3782892" y="3714948"/>
                  <a:pt x="3782892" y="3723100"/>
                </a:cubicBezTo>
                <a:cubicBezTo>
                  <a:pt x="3766587" y="3720383"/>
                  <a:pt x="3780175" y="3744841"/>
                  <a:pt x="3769304" y="3747559"/>
                </a:cubicBezTo>
                <a:cubicBezTo>
                  <a:pt x="3755715" y="3739406"/>
                  <a:pt x="3777457" y="3725818"/>
                  <a:pt x="3772022" y="3706795"/>
                </a:cubicBezTo>
                <a:close/>
                <a:moveTo>
                  <a:pt x="1600664" y="3706795"/>
                </a:moveTo>
                <a:cubicBezTo>
                  <a:pt x="1606099" y="3717665"/>
                  <a:pt x="1608817" y="3728536"/>
                  <a:pt x="1606099" y="3739406"/>
                </a:cubicBezTo>
                <a:cubicBezTo>
                  <a:pt x="1603382" y="3744841"/>
                  <a:pt x="1608817" y="3752994"/>
                  <a:pt x="1606099" y="3758429"/>
                </a:cubicBezTo>
                <a:cubicBezTo>
                  <a:pt x="1606099" y="3763864"/>
                  <a:pt x="1608817" y="3772017"/>
                  <a:pt x="1606099" y="3774735"/>
                </a:cubicBezTo>
                <a:cubicBezTo>
                  <a:pt x="1600664" y="3777452"/>
                  <a:pt x="1589793" y="3777452"/>
                  <a:pt x="1581640" y="3777452"/>
                </a:cubicBezTo>
                <a:cubicBezTo>
                  <a:pt x="1581640" y="3772017"/>
                  <a:pt x="1581640" y="3763864"/>
                  <a:pt x="1581640" y="3763864"/>
                </a:cubicBezTo>
                <a:cubicBezTo>
                  <a:pt x="1581640" y="3758429"/>
                  <a:pt x="1581640" y="3758429"/>
                  <a:pt x="1578922" y="3755711"/>
                </a:cubicBezTo>
                <a:cubicBezTo>
                  <a:pt x="1576205" y="3755711"/>
                  <a:pt x="1573487" y="3755711"/>
                  <a:pt x="1570769" y="3755711"/>
                </a:cubicBezTo>
                <a:cubicBezTo>
                  <a:pt x="1570769" y="3763864"/>
                  <a:pt x="1570769" y="3777452"/>
                  <a:pt x="1568052" y="3782887"/>
                </a:cubicBezTo>
                <a:cubicBezTo>
                  <a:pt x="1562617" y="3785605"/>
                  <a:pt x="1551746" y="3785605"/>
                  <a:pt x="1546311" y="3791040"/>
                </a:cubicBezTo>
                <a:cubicBezTo>
                  <a:pt x="1543593" y="3791040"/>
                  <a:pt x="1543593" y="3791040"/>
                  <a:pt x="1540876" y="3791040"/>
                </a:cubicBezTo>
                <a:cubicBezTo>
                  <a:pt x="1530006" y="3777452"/>
                  <a:pt x="1540876" y="3755711"/>
                  <a:pt x="1546311" y="3739406"/>
                </a:cubicBezTo>
                <a:cubicBezTo>
                  <a:pt x="1546311" y="3731253"/>
                  <a:pt x="1546311" y="3725818"/>
                  <a:pt x="1546311" y="3714948"/>
                </a:cubicBezTo>
                <a:cubicBezTo>
                  <a:pt x="1562617" y="3712230"/>
                  <a:pt x="1581640" y="3706795"/>
                  <a:pt x="1600664" y="3706795"/>
                </a:cubicBezTo>
                <a:close/>
                <a:moveTo>
                  <a:pt x="4693286" y="3706794"/>
                </a:moveTo>
                <a:lnTo>
                  <a:pt x="4693286" y="3723099"/>
                </a:lnTo>
                <a:lnTo>
                  <a:pt x="4709592" y="3720382"/>
                </a:lnTo>
                <a:close/>
                <a:moveTo>
                  <a:pt x="3810068" y="3695925"/>
                </a:moveTo>
                <a:cubicBezTo>
                  <a:pt x="3812785" y="3695925"/>
                  <a:pt x="3815503" y="3698642"/>
                  <a:pt x="3820938" y="3701360"/>
                </a:cubicBezTo>
                <a:cubicBezTo>
                  <a:pt x="3815503" y="3704077"/>
                  <a:pt x="3818221" y="3714948"/>
                  <a:pt x="3810068" y="3714948"/>
                </a:cubicBezTo>
                <a:close/>
                <a:moveTo>
                  <a:pt x="3739411" y="3690489"/>
                </a:moveTo>
                <a:cubicBezTo>
                  <a:pt x="3744846" y="3690489"/>
                  <a:pt x="3744846" y="3693206"/>
                  <a:pt x="3747563" y="3693206"/>
                </a:cubicBezTo>
                <a:cubicBezTo>
                  <a:pt x="3747563" y="3698642"/>
                  <a:pt x="3747563" y="3704077"/>
                  <a:pt x="3739411" y="3704077"/>
                </a:cubicBezTo>
                <a:cubicBezTo>
                  <a:pt x="3744846" y="3698642"/>
                  <a:pt x="3739411" y="3698642"/>
                  <a:pt x="3739411" y="3690489"/>
                </a:cubicBezTo>
                <a:close/>
                <a:moveTo>
                  <a:pt x="679398" y="3690488"/>
                </a:moveTo>
                <a:cubicBezTo>
                  <a:pt x="684834" y="3704076"/>
                  <a:pt x="679398" y="3709511"/>
                  <a:pt x="682116" y="3720382"/>
                </a:cubicBezTo>
                <a:cubicBezTo>
                  <a:pt x="671246" y="3723099"/>
                  <a:pt x="671246" y="3733970"/>
                  <a:pt x="654940" y="3733970"/>
                </a:cubicBezTo>
                <a:cubicBezTo>
                  <a:pt x="644070" y="3761146"/>
                  <a:pt x="671246" y="3763863"/>
                  <a:pt x="660375" y="3782886"/>
                </a:cubicBezTo>
                <a:cubicBezTo>
                  <a:pt x="682116" y="3782886"/>
                  <a:pt x="695704" y="3752993"/>
                  <a:pt x="712009" y="3763863"/>
                </a:cubicBezTo>
                <a:cubicBezTo>
                  <a:pt x="712009" y="3739405"/>
                  <a:pt x="706574" y="3687771"/>
                  <a:pt x="679398" y="3690488"/>
                </a:cubicBezTo>
                <a:close/>
                <a:moveTo>
                  <a:pt x="4494901" y="3685053"/>
                </a:moveTo>
                <a:lnTo>
                  <a:pt x="4478597" y="3701359"/>
                </a:lnTo>
                <a:lnTo>
                  <a:pt x="4503055" y="3701359"/>
                </a:lnTo>
                <a:close/>
                <a:moveTo>
                  <a:pt x="2117006" y="3685053"/>
                </a:moveTo>
                <a:cubicBezTo>
                  <a:pt x="2111571" y="3690488"/>
                  <a:pt x="2106135" y="3695923"/>
                  <a:pt x="2103418" y="3698641"/>
                </a:cubicBezTo>
                <a:cubicBezTo>
                  <a:pt x="2103418" y="3698641"/>
                  <a:pt x="2100700" y="3698641"/>
                  <a:pt x="2100700" y="3698641"/>
                </a:cubicBezTo>
                <a:cubicBezTo>
                  <a:pt x="2100700" y="3701359"/>
                  <a:pt x="2100700" y="3701359"/>
                  <a:pt x="2100700" y="3704076"/>
                </a:cubicBezTo>
                <a:cubicBezTo>
                  <a:pt x="2097983" y="3712229"/>
                  <a:pt x="2089830" y="3717664"/>
                  <a:pt x="2084395" y="3723099"/>
                </a:cubicBezTo>
                <a:cubicBezTo>
                  <a:pt x="2084395" y="3723099"/>
                  <a:pt x="2084395" y="3725817"/>
                  <a:pt x="2084395" y="3725817"/>
                </a:cubicBezTo>
                <a:cubicBezTo>
                  <a:pt x="2081677" y="3725817"/>
                  <a:pt x="2081677" y="3725817"/>
                  <a:pt x="2078960" y="3725817"/>
                </a:cubicBezTo>
                <a:cubicBezTo>
                  <a:pt x="2076242" y="3731252"/>
                  <a:pt x="2076242" y="3733970"/>
                  <a:pt x="2073524" y="3739405"/>
                </a:cubicBezTo>
                <a:cubicBezTo>
                  <a:pt x="2065372" y="3750275"/>
                  <a:pt x="2057219" y="3763863"/>
                  <a:pt x="2049066" y="3774733"/>
                </a:cubicBezTo>
                <a:cubicBezTo>
                  <a:pt x="2046348" y="3780169"/>
                  <a:pt x="2040913" y="3782886"/>
                  <a:pt x="2038196" y="3788321"/>
                </a:cubicBezTo>
                <a:cubicBezTo>
                  <a:pt x="2035478" y="3796474"/>
                  <a:pt x="2040913" y="3801909"/>
                  <a:pt x="2043631" y="3807345"/>
                </a:cubicBezTo>
                <a:cubicBezTo>
                  <a:pt x="2043631" y="3810062"/>
                  <a:pt x="2043631" y="3820932"/>
                  <a:pt x="2043631" y="3826368"/>
                </a:cubicBezTo>
                <a:cubicBezTo>
                  <a:pt x="2043631" y="3834520"/>
                  <a:pt x="2046348" y="3853544"/>
                  <a:pt x="2043631" y="3867131"/>
                </a:cubicBezTo>
                <a:cubicBezTo>
                  <a:pt x="2038196" y="3883437"/>
                  <a:pt x="2024608" y="3894307"/>
                  <a:pt x="2016455" y="3907895"/>
                </a:cubicBezTo>
                <a:cubicBezTo>
                  <a:pt x="2013737" y="3913331"/>
                  <a:pt x="2016455" y="3916048"/>
                  <a:pt x="2013737" y="3921483"/>
                </a:cubicBezTo>
                <a:cubicBezTo>
                  <a:pt x="2011020" y="3926919"/>
                  <a:pt x="2000149" y="3932354"/>
                  <a:pt x="1997432" y="3940507"/>
                </a:cubicBezTo>
                <a:cubicBezTo>
                  <a:pt x="1994714" y="3945942"/>
                  <a:pt x="2000149" y="3967683"/>
                  <a:pt x="2000149" y="3973118"/>
                </a:cubicBezTo>
                <a:cubicBezTo>
                  <a:pt x="2001508" y="3982630"/>
                  <a:pt x="2000829" y="3995538"/>
                  <a:pt x="1998451" y="4008107"/>
                </a:cubicBezTo>
                <a:lnTo>
                  <a:pt x="1990158" y="4031089"/>
                </a:lnTo>
                <a:lnTo>
                  <a:pt x="2002867" y="4032905"/>
                </a:lnTo>
                <a:cubicBezTo>
                  <a:pt x="2002867" y="4035623"/>
                  <a:pt x="2005584" y="4035623"/>
                  <a:pt x="2005584" y="4038340"/>
                </a:cubicBezTo>
                <a:cubicBezTo>
                  <a:pt x="2008302" y="4041058"/>
                  <a:pt x="2011020" y="4038340"/>
                  <a:pt x="2013737" y="4041058"/>
                </a:cubicBezTo>
                <a:cubicBezTo>
                  <a:pt x="2013737" y="4041058"/>
                  <a:pt x="2013737" y="4043775"/>
                  <a:pt x="2013737" y="4043775"/>
                </a:cubicBezTo>
                <a:cubicBezTo>
                  <a:pt x="2016455" y="4043775"/>
                  <a:pt x="2021890" y="4046493"/>
                  <a:pt x="2024608" y="4046493"/>
                </a:cubicBezTo>
                <a:cubicBezTo>
                  <a:pt x="2024608" y="4049210"/>
                  <a:pt x="2024608" y="4049210"/>
                  <a:pt x="2024608" y="4051928"/>
                </a:cubicBezTo>
                <a:cubicBezTo>
                  <a:pt x="2027326" y="4054646"/>
                  <a:pt x="2029364" y="4056684"/>
                  <a:pt x="2031742" y="4058382"/>
                </a:cubicBezTo>
                <a:lnTo>
                  <a:pt x="2034696" y="4059805"/>
                </a:lnTo>
                <a:lnTo>
                  <a:pt x="2042272" y="4058722"/>
                </a:lnTo>
                <a:cubicBezTo>
                  <a:pt x="2045669" y="4058722"/>
                  <a:pt x="2049066" y="4058722"/>
                  <a:pt x="2051784" y="4057363"/>
                </a:cubicBezTo>
                <a:cubicBezTo>
                  <a:pt x="2068089" y="4051928"/>
                  <a:pt x="2106135" y="4016599"/>
                  <a:pt x="2111571" y="4003011"/>
                </a:cubicBezTo>
                <a:cubicBezTo>
                  <a:pt x="2111571" y="4003011"/>
                  <a:pt x="2111571" y="4003011"/>
                  <a:pt x="2111571" y="4000294"/>
                </a:cubicBezTo>
                <a:cubicBezTo>
                  <a:pt x="2117006" y="4000294"/>
                  <a:pt x="2125159" y="4000294"/>
                  <a:pt x="2130594" y="4000294"/>
                </a:cubicBezTo>
                <a:cubicBezTo>
                  <a:pt x="2133311" y="4000294"/>
                  <a:pt x="2136029" y="4005729"/>
                  <a:pt x="2138747" y="4005729"/>
                </a:cubicBezTo>
                <a:cubicBezTo>
                  <a:pt x="2146899" y="4008447"/>
                  <a:pt x="2182228" y="4003011"/>
                  <a:pt x="2184946" y="4000294"/>
                </a:cubicBezTo>
                <a:cubicBezTo>
                  <a:pt x="2190381" y="4000294"/>
                  <a:pt x="2190381" y="4003011"/>
                  <a:pt x="2193098" y="4005729"/>
                </a:cubicBezTo>
                <a:cubicBezTo>
                  <a:pt x="2201251" y="4003011"/>
                  <a:pt x="2198534" y="4000294"/>
                  <a:pt x="2201251" y="4000294"/>
                </a:cubicBezTo>
                <a:cubicBezTo>
                  <a:pt x="2206686" y="3997576"/>
                  <a:pt x="2214839" y="4005729"/>
                  <a:pt x="2217557" y="4005729"/>
                </a:cubicBezTo>
                <a:cubicBezTo>
                  <a:pt x="2222992" y="4005729"/>
                  <a:pt x="2231145" y="4005729"/>
                  <a:pt x="2236580" y="4005729"/>
                </a:cubicBezTo>
                <a:cubicBezTo>
                  <a:pt x="2242015" y="4005729"/>
                  <a:pt x="2250168" y="4008447"/>
                  <a:pt x="2255603" y="4011164"/>
                </a:cubicBezTo>
                <a:cubicBezTo>
                  <a:pt x="2262397" y="4003012"/>
                  <a:pt x="2267832" y="3992821"/>
                  <a:pt x="2273267" y="3982630"/>
                </a:cubicBezTo>
                <a:lnTo>
                  <a:pt x="2278696" y="3973861"/>
                </a:lnTo>
                <a:lnTo>
                  <a:pt x="2252885" y="3978554"/>
                </a:lnTo>
                <a:cubicBezTo>
                  <a:pt x="2252885" y="3978554"/>
                  <a:pt x="2250168" y="3981271"/>
                  <a:pt x="2250168" y="3981271"/>
                </a:cubicBezTo>
                <a:cubicBezTo>
                  <a:pt x="2239298" y="3983989"/>
                  <a:pt x="2220274" y="3975836"/>
                  <a:pt x="2212122" y="3981271"/>
                </a:cubicBezTo>
                <a:cubicBezTo>
                  <a:pt x="2201251" y="3981271"/>
                  <a:pt x="2195816" y="3981271"/>
                  <a:pt x="2190381" y="3973119"/>
                </a:cubicBezTo>
                <a:cubicBezTo>
                  <a:pt x="2190381" y="3973119"/>
                  <a:pt x="2195816" y="3937790"/>
                  <a:pt x="2198534" y="3935072"/>
                </a:cubicBezTo>
                <a:cubicBezTo>
                  <a:pt x="2201251" y="3929637"/>
                  <a:pt x="2206686" y="3935072"/>
                  <a:pt x="2214839" y="3932355"/>
                </a:cubicBezTo>
                <a:cubicBezTo>
                  <a:pt x="2217557" y="3929637"/>
                  <a:pt x="2220274" y="3926919"/>
                  <a:pt x="2222992" y="3926919"/>
                </a:cubicBezTo>
                <a:cubicBezTo>
                  <a:pt x="2228427" y="3926919"/>
                  <a:pt x="2231145" y="3926919"/>
                  <a:pt x="2233862" y="3926919"/>
                </a:cubicBezTo>
                <a:cubicBezTo>
                  <a:pt x="2239298" y="3921484"/>
                  <a:pt x="2255603" y="3902461"/>
                  <a:pt x="2258321" y="3897026"/>
                </a:cubicBezTo>
                <a:cubicBezTo>
                  <a:pt x="2266473" y="3897026"/>
                  <a:pt x="2282779" y="3902461"/>
                  <a:pt x="2288214" y="3897026"/>
                </a:cubicBezTo>
                <a:lnTo>
                  <a:pt x="2292291" y="3895667"/>
                </a:lnTo>
                <a:lnTo>
                  <a:pt x="2285497" y="3888872"/>
                </a:lnTo>
                <a:cubicBezTo>
                  <a:pt x="2269191" y="3888872"/>
                  <a:pt x="2252886" y="3880719"/>
                  <a:pt x="2242015" y="3872567"/>
                </a:cubicBezTo>
                <a:cubicBezTo>
                  <a:pt x="2236580" y="3872567"/>
                  <a:pt x="2231145" y="3872567"/>
                  <a:pt x="2225710" y="3872567"/>
                </a:cubicBezTo>
                <a:cubicBezTo>
                  <a:pt x="2220274" y="3875284"/>
                  <a:pt x="2220274" y="3880719"/>
                  <a:pt x="2214839" y="3878002"/>
                </a:cubicBezTo>
                <a:cubicBezTo>
                  <a:pt x="2212122" y="3878002"/>
                  <a:pt x="2212122" y="3878002"/>
                  <a:pt x="2209404" y="3878002"/>
                </a:cubicBezTo>
                <a:cubicBezTo>
                  <a:pt x="2214839" y="3867131"/>
                  <a:pt x="2222992" y="3864414"/>
                  <a:pt x="2228427" y="3856261"/>
                </a:cubicBezTo>
                <a:cubicBezTo>
                  <a:pt x="2233862" y="3856261"/>
                  <a:pt x="2247450" y="3858979"/>
                  <a:pt x="2255603" y="3856261"/>
                </a:cubicBezTo>
                <a:cubicBezTo>
                  <a:pt x="2250168" y="3853544"/>
                  <a:pt x="2247450" y="3848108"/>
                  <a:pt x="2242015" y="3842673"/>
                </a:cubicBezTo>
                <a:cubicBezTo>
                  <a:pt x="2236580" y="3842673"/>
                  <a:pt x="2233862" y="3839956"/>
                  <a:pt x="2231145" y="3837238"/>
                </a:cubicBezTo>
                <a:cubicBezTo>
                  <a:pt x="2220274" y="3837238"/>
                  <a:pt x="2217557" y="3839956"/>
                  <a:pt x="2209404" y="3842673"/>
                </a:cubicBezTo>
                <a:cubicBezTo>
                  <a:pt x="2209404" y="3845391"/>
                  <a:pt x="2206686" y="3848108"/>
                  <a:pt x="2206686" y="3848108"/>
                </a:cubicBezTo>
                <a:cubicBezTo>
                  <a:pt x="2206686" y="3850826"/>
                  <a:pt x="2206686" y="3853544"/>
                  <a:pt x="2206686" y="3856261"/>
                </a:cubicBezTo>
                <a:cubicBezTo>
                  <a:pt x="2203969" y="3858979"/>
                  <a:pt x="2198534" y="3861696"/>
                  <a:pt x="2195816" y="3864414"/>
                </a:cubicBezTo>
                <a:cubicBezTo>
                  <a:pt x="2193098" y="3869849"/>
                  <a:pt x="2193098" y="3872567"/>
                  <a:pt x="2190381" y="3878002"/>
                </a:cubicBezTo>
                <a:cubicBezTo>
                  <a:pt x="2190381" y="3878002"/>
                  <a:pt x="2187663" y="3880719"/>
                  <a:pt x="2184946" y="3880719"/>
                </a:cubicBezTo>
                <a:cubicBezTo>
                  <a:pt x="2182228" y="3886155"/>
                  <a:pt x="2179510" y="3891590"/>
                  <a:pt x="2176793" y="3894307"/>
                </a:cubicBezTo>
                <a:cubicBezTo>
                  <a:pt x="2174075" y="3894307"/>
                  <a:pt x="2174075" y="3894307"/>
                  <a:pt x="2171358" y="3894307"/>
                </a:cubicBezTo>
                <a:cubicBezTo>
                  <a:pt x="2168640" y="3897025"/>
                  <a:pt x="2165922" y="3905178"/>
                  <a:pt x="2163205" y="3907895"/>
                </a:cubicBezTo>
                <a:lnTo>
                  <a:pt x="2146899" y="3916048"/>
                </a:lnTo>
                <a:cubicBezTo>
                  <a:pt x="2141464" y="3916048"/>
                  <a:pt x="2136029" y="3913331"/>
                  <a:pt x="2133311" y="3916048"/>
                </a:cubicBezTo>
                <a:cubicBezTo>
                  <a:pt x="2127876" y="3916048"/>
                  <a:pt x="2117006" y="3918766"/>
                  <a:pt x="2111571" y="3916048"/>
                </a:cubicBezTo>
                <a:cubicBezTo>
                  <a:pt x="2111571" y="3910613"/>
                  <a:pt x="2103418" y="3888872"/>
                  <a:pt x="2103418" y="3886155"/>
                </a:cubicBezTo>
                <a:cubicBezTo>
                  <a:pt x="2106135" y="3878002"/>
                  <a:pt x="2117006" y="3864414"/>
                  <a:pt x="2119723" y="3853544"/>
                </a:cubicBezTo>
                <a:cubicBezTo>
                  <a:pt x="2125159" y="3839956"/>
                  <a:pt x="2119723" y="3818215"/>
                  <a:pt x="2127876" y="3807345"/>
                </a:cubicBezTo>
                <a:cubicBezTo>
                  <a:pt x="2127876" y="3801909"/>
                  <a:pt x="2127876" y="3796474"/>
                  <a:pt x="2127876" y="3791039"/>
                </a:cubicBezTo>
                <a:cubicBezTo>
                  <a:pt x="2127876" y="3791039"/>
                  <a:pt x="2141464" y="3785604"/>
                  <a:pt x="2141464" y="3785604"/>
                </a:cubicBezTo>
                <a:cubicBezTo>
                  <a:pt x="2141464" y="3785604"/>
                  <a:pt x="2141464" y="3788321"/>
                  <a:pt x="2141464" y="3788321"/>
                </a:cubicBezTo>
                <a:cubicBezTo>
                  <a:pt x="2157770" y="3785604"/>
                  <a:pt x="2157770" y="3772016"/>
                  <a:pt x="2163205" y="3758428"/>
                </a:cubicBezTo>
                <a:cubicBezTo>
                  <a:pt x="2163205" y="3758428"/>
                  <a:pt x="2165922" y="3755710"/>
                  <a:pt x="2168640" y="3752993"/>
                </a:cubicBezTo>
                <a:cubicBezTo>
                  <a:pt x="2165922" y="3750275"/>
                  <a:pt x="2163205" y="3744840"/>
                  <a:pt x="2160487" y="3742122"/>
                </a:cubicBezTo>
                <a:cubicBezTo>
                  <a:pt x="2152334" y="3750275"/>
                  <a:pt x="2146899" y="3758428"/>
                  <a:pt x="2141464" y="3769298"/>
                </a:cubicBezTo>
                <a:cubicBezTo>
                  <a:pt x="2136029" y="3769298"/>
                  <a:pt x="2111571" y="3774733"/>
                  <a:pt x="2106135" y="3777451"/>
                </a:cubicBezTo>
                <a:cubicBezTo>
                  <a:pt x="2106135" y="3777451"/>
                  <a:pt x="2106135" y="3777451"/>
                  <a:pt x="2103418" y="3780169"/>
                </a:cubicBezTo>
                <a:cubicBezTo>
                  <a:pt x="2103418" y="3785604"/>
                  <a:pt x="2106135" y="3788321"/>
                  <a:pt x="2108853" y="3791039"/>
                </a:cubicBezTo>
                <a:cubicBezTo>
                  <a:pt x="2111571" y="3801909"/>
                  <a:pt x="2103418" y="3834520"/>
                  <a:pt x="2100700" y="3842673"/>
                </a:cubicBezTo>
                <a:cubicBezTo>
                  <a:pt x="2097983" y="3850826"/>
                  <a:pt x="2076242" y="3878002"/>
                  <a:pt x="2078960" y="3886155"/>
                </a:cubicBezTo>
                <a:cubicBezTo>
                  <a:pt x="2078960" y="3886155"/>
                  <a:pt x="2081677" y="3886155"/>
                  <a:pt x="2081677" y="3891590"/>
                </a:cubicBezTo>
                <a:cubicBezTo>
                  <a:pt x="2084395" y="3891590"/>
                  <a:pt x="2087112" y="3891590"/>
                  <a:pt x="2089830" y="3894307"/>
                </a:cubicBezTo>
                <a:cubicBezTo>
                  <a:pt x="2097983" y="3899743"/>
                  <a:pt x="2097983" y="3918766"/>
                  <a:pt x="2100700" y="3929636"/>
                </a:cubicBezTo>
                <a:cubicBezTo>
                  <a:pt x="2108853" y="3970400"/>
                  <a:pt x="2070807" y="4030187"/>
                  <a:pt x="2030043" y="4030187"/>
                </a:cubicBezTo>
                <a:cubicBezTo>
                  <a:pt x="2030043" y="4019317"/>
                  <a:pt x="2030043" y="4008447"/>
                  <a:pt x="2030043" y="4000294"/>
                </a:cubicBezTo>
                <a:cubicBezTo>
                  <a:pt x="2027325" y="3983988"/>
                  <a:pt x="2019172" y="3962247"/>
                  <a:pt x="2024608" y="3948659"/>
                </a:cubicBezTo>
                <a:cubicBezTo>
                  <a:pt x="2027325" y="3943224"/>
                  <a:pt x="2032760" y="3937789"/>
                  <a:pt x="2035478" y="3932354"/>
                </a:cubicBezTo>
                <a:cubicBezTo>
                  <a:pt x="2040913" y="3918766"/>
                  <a:pt x="2043631" y="3907895"/>
                  <a:pt x="2051784" y="3894307"/>
                </a:cubicBezTo>
                <a:cubicBezTo>
                  <a:pt x="2054501" y="3886155"/>
                  <a:pt x="2065372" y="3880719"/>
                  <a:pt x="2068089" y="3869849"/>
                </a:cubicBezTo>
                <a:cubicBezTo>
                  <a:pt x="2070807" y="3864414"/>
                  <a:pt x="2068089" y="3845391"/>
                  <a:pt x="2065372" y="3837238"/>
                </a:cubicBezTo>
                <a:cubicBezTo>
                  <a:pt x="2065372" y="3831803"/>
                  <a:pt x="2065372" y="3823650"/>
                  <a:pt x="2065372" y="3815497"/>
                </a:cubicBezTo>
                <a:cubicBezTo>
                  <a:pt x="2065372" y="3812780"/>
                  <a:pt x="2059936" y="3804627"/>
                  <a:pt x="2062654" y="3796474"/>
                </a:cubicBezTo>
                <a:cubicBezTo>
                  <a:pt x="2070807" y="3772016"/>
                  <a:pt x="2089830" y="3755710"/>
                  <a:pt x="2103418" y="3736687"/>
                </a:cubicBezTo>
                <a:cubicBezTo>
                  <a:pt x="2108853" y="3728534"/>
                  <a:pt x="2117006" y="3725817"/>
                  <a:pt x="2122441" y="3717664"/>
                </a:cubicBezTo>
                <a:cubicBezTo>
                  <a:pt x="2125159" y="3712229"/>
                  <a:pt x="2127876" y="3709511"/>
                  <a:pt x="2130594" y="3704076"/>
                </a:cubicBezTo>
                <a:cubicBezTo>
                  <a:pt x="2125159" y="3698641"/>
                  <a:pt x="2122441" y="3690488"/>
                  <a:pt x="2117006" y="3685053"/>
                </a:cubicBezTo>
                <a:close/>
                <a:moveTo>
                  <a:pt x="4432397" y="3679618"/>
                </a:moveTo>
                <a:lnTo>
                  <a:pt x="4432397" y="3701359"/>
                </a:lnTo>
                <a:cubicBezTo>
                  <a:pt x="4465009" y="3687771"/>
                  <a:pt x="4440549" y="3717664"/>
                  <a:pt x="4462291" y="3687771"/>
                </a:cubicBezTo>
                <a:close/>
                <a:moveTo>
                  <a:pt x="1589560" y="3678977"/>
                </a:moveTo>
                <a:lnTo>
                  <a:pt x="1592511" y="3679619"/>
                </a:lnTo>
                <a:cubicBezTo>
                  <a:pt x="1592511" y="3679619"/>
                  <a:pt x="1589793" y="3679619"/>
                  <a:pt x="1589793" y="3679619"/>
                </a:cubicBezTo>
                <a:close/>
                <a:moveTo>
                  <a:pt x="3736693" y="3676901"/>
                </a:moveTo>
                <a:cubicBezTo>
                  <a:pt x="3744846" y="3674184"/>
                  <a:pt x="3744846" y="3682337"/>
                  <a:pt x="3750281" y="3682337"/>
                </a:cubicBezTo>
                <a:cubicBezTo>
                  <a:pt x="3750281" y="3687772"/>
                  <a:pt x="3731257" y="3687772"/>
                  <a:pt x="3736693" y="3676901"/>
                </a:cubicBezTo>
                <a:close/>
                <a:moveTo>
                  <a:pt x="1288140" y="3666031"/>
                </a:moveTo>
                <a:cubicBezTo>
                  <a:pt x="1296293" y="3663313"/>
                  <a:pt x="1304446" y="3668748"/>
                  <a:pt x="1309882" y="3668748"/>
                </a:cubicBezTo>
                <a:cubicBezTo>
                  <a:pt x="1304446" y="3668748"/>
                  <a:pt x="1296293" y="3679619"/>
                  <a:pt x="1293575" y="3685054"/>
                </a:cubicBezTo>
                <a:cubicBezTo>
                  <a:pt x="1290858" y="3685054"/>
                  <a:pt x="1282705" y="3687772"/>
                  <a:pt x="1277270" y="3685054"/>
                </a:cubicBezTo>
                <a:cubicBezTo>
                  <a:pt x="1277270" y="3685054"/>
                  <a:pt x="1274552" y="3682336"/>
                  <a:pt x="1274552" y="3682336"/>
                </a:cubicBezTo>
                <a:cubicBezTo>
                  <a:pt x="1271834" y="3676901"/>
                  <a:pt x="1266399" y="3674184"/>
                  <a:pt x="1263682" y="3671466"/>
                </a:cubicBezTo>
                <a:cubicBezTo>
                  <a:pt x="1266399" y="3671466"/>
                  <a:pt x="1269117" y="3671466"/>
                  <a:pt x="1269117" y="3671466"/>
                </a:cubicBezTo>
                <a:cubicBezTo>
                  <a:pt x="1274552" y="3671466"/>
                  <a:pt x="1279987" y="3663313"/>
                  <a:pt x="1288140" y="3666031"/>
                </a:cubicBezTo>
                <a:close/>
                <a:moveTo>
                  <a:pt x="3837244" y="3660596"/>
                </a:moveTo>
                <a:lnTo>
                  <a:pt x="3837244" y="3671466"/>
                </a:lnTo>
                <a:cubicBezTo>
                  <a:pt x="3829091" y="3674184"/>
                  <a:pt x="3831809" y="3666031"/>
                  <a:pt x="3826374" y="3666031"/>
                </a:cubicBezTo>
                <a:cubicBezTo>
                  <a:pt x="3826374" y="3660596"/>
                  <a:pt x="3831809" y="3660596"/>
                  <a:pt x="3837244" y="3660596"/>
                </a:cubicBezTo>
                <a:close/>
                <a:moveTo>
                  <a:pt x="4856342" y="3655160"/>
                </a:moveTo>
                <a:lnTo>
                  <a:pt x="4826449" y="3657877"/>
                </a:lnTo>
                <a:lnTo>
                  <a:pt x="4848189" y="3679618"/>
                </a:lnTo>
                <a:close/>
                <a:moveTo>
                  <a:pt x="1361175" y="3654141"/>
                </a:moveTo>
                <a:cubicBezTo>
                  <a:pt x="1363553" y="3653802"/>
                  <a:pt x="1365591" y="3653802"/>
                  <a:pt x="1366950" y="3655161"/>
                </a:cubicBezTo>
                <a:cubicBezTo>
                  <a:pt x="1377820" y="3660596"/>
                  <a:pt x="1383255" y="3693207"/>
                  <a:pt x="1391408" y="3704077"/>
                </a:cubicBezTo>
                <a:cubicBezTo>
                  <a:pt x="1388690" y="3712230"/>
                  <a:pt x="1380538" y="3706795"/>
                  <a:pt x="1372385" y="3712230"/>
                </a:cubicBezTo>
                <a:cubicBezTo>
                  <a:pt x="1372385" y="3712230"/>
                  <a:pt x="1372385" y="3714948"/>
                  <a:pt x="1369667" y="3717665"/>
                </a:cubicBezTo>
                <a:cubicBezTo>
                  <a:pt x="1364232" y="3723100"/>
                  <a:pt x="1358797" y="3720383"/>
                  <a:pt x="1356079" y="3725818"/>
                </a:cubicBezTo>
                <a:cubicBezTo>
                  <a:pt x="1345209" y="3725818"/>
                  <a:pt x="1339774" y="3717665"/>
                  <a:pt x="1323468" y="3717665"/>
                </a:cubicBezTo>
                <a:cubicBezTo>
                  <a:pt x="1323468" y="3717665"/>
                  <a:pt x="1323468" y="3714948"/>
                  <a:pt x="1323468" y="3714948"/>
                </a:cubicBezTo>
                <a:cubicBezTo>
                  <a:pt x="1318033" y="3714948"/>
                  <a:pt x="1315315" y="3714948"/>
                  <a:pt x="1312598" y="3714948"/>
                </a:cubicBezTo>
                <a:cubicBezTo>
                  <a:pt x="1323468" y="3706795"/>
                  <a:pt x="1328903" y="3695924"/>
                  <a:pt x="1334338" y="3685054"/>
                </a:cubicBezTo>
                <a:cubicBezTo>
                  <a:pt x="1339774" y="3679619"/>
                  <a:pt x="1353362" y="3660596"/>
                  <a:pt x="1353362" y="3655161"/>
                </a:cubicBezTo>
                <a:cubicBezTo>
                  <a:pt x="1356080" y="3655161"/>
                  <a:pt x="1358797" y="3654481"/>
                  <a:pt x="1361175" y="3654141"/>
                </a:cubicBezTo>
                <a:close/>
                <a:moveTo>
                  <a:pt x="1201177" y="3638855"/>
                </a:moveTo>
                <a:cubicBezTo>
                  <a:pt x="1206612" y="3638855"/>
                  <a:pt x="1209329" y="3641572"/>
                  <a:pt x="1214765" y="3641572"/>
                </a:cubicBezTo>
                <a:cubicBezTo>
                  <a:pt x="1214765" y="3644290"/>
                  <a:pt x="1214765" y="3644290"/>
                  <a:pt x="1214765" y="3647008"/>
                </a:cubicBezTo>
                <a:cubicBezTo>
                  <a:pt x="1212047" y="3647008"/>
                  <a:pt x="1209329" y="3647008"/>
                  <a:pt x="1206612" y="3647008"/>
                </a:cubicBezTo>
                <a:cubicBezTo>
                  <a:pt x="1203894" y="3644290"/>
                  <a:pt x="1201177" y="3644290"/>
                  <a:pt x="1201177" y="3638855"/>
                </a:cubicBezTo>
                <a:close/>
                <a:moveTo>
                  <a:pt x="1573488" y="3627985"/>
                </a:moveTo>
                <a:cubicBezTo>
                  <a:pt x="1578923" y="3633420"/>
                  <a:pt x="1568052" y="3649725"/>
                  <a:pt x="1573488" y="3663313"/>
                </a:cubicBezTo>
                <a:cubicBezTo>
                  <a:pt x="1573488" y="3663313"/>
                  <a:pt x="1573488" y="3666031"/>
                  <a:pt x="1573488" y="3668748"/>
                </a:cubicBezTo>
                <a:cubicBezTo>
                  <a:pt x="1576205" y="3668748"/>
                  <a:pt x="1578923" y="3671466"/>
                  <a:pt x="1581640" y="3671466"/>
                </a:cubicBezTo>
                <a:cubicBezTo>
                  <a:pt x="1581640" y="3671466"/>
                  <a:pt x="1581640" y="3674184"/>
                  <a:pt x="1581640" y="3674184"/>
                </a:cubicBezTo>
                <a:cubicBezTo>
                  <a:pt x="1584358" y="3674184"/>
                  <a:pt x="1584358" y="3674184"/>
                  <a:pt x="1587076" y="3674184"/>
                </a:cubicBezTo>
                <a:cubicBezTo>
                  <a:pt x="1588435" y="3674184"/>
                  <a:pt x="1588435" y="3674863"/>
                  <a:pt x="1588435" y="3675882"/>
                </a:cubicBezTo>
                <a:lnTo>
                  <a:pt x="1589560" y="3678977"/>
                </a:lnTo>
                <a:lnTo>
                  <a:pt x="1569072" y="3674523"/>
                </a:lnTo>
                <a:cubicBezTo>
                  <a:pt x="1561938" y="3672145"/>
                  <a:pt x="1555824" y="3668748"/>
                  <a:pt x="1551747" y="3663313"/>
                </a:cubicBezTo>
                <a:cubicBezTo>
                  <a:pt x="1557182" y="3649725"/>
                  <a:pt x="1568052" y="3641573"/>
                  <a:pt x="1573488" y="3627985"/>
                </a:cubicBezTo>
                <a:close/>
                <a:moveTo>
                  <a:pt x="3812786" y="3627984"/>
                </a:moveTo>
                <a:cubicBezTo>
                  <a:pt x="3812786" y="3633419"/>
                  <a:pt x="3812786" y="3638854"/>
                  <a:pt x="3810068" y="3641572"/>
                </a:cubicBezTo>
                <a:cubicBezTo>
                  <a:pt x="3801915" y="3641572"/>
                  <a:pt x="3801915" y="3625267"/>
                  <a:pt x="3812786" y="3627984"/>
                </a:cubicBezTo>
                <a:close/>
                <a:moveTo>
                  <a:pt x="1500112" y="3617114"/>
                </a:moveTo>
                <a:cubicBezTo>
                  <a:pt x="1502830" y="3617114"/>
                  <a:pt x="1505548" y="3617114"/>
                  <a:pt x="1508265" y="3619831"/>
                </a:cubicBezTo>
                <a:cubicBezTo>
                  <a:pt x="1508265" y="3619831"/>
                  <a:pt x="1513700" y="3625267"/>
                  <a:pt x="1513700" y="3627984"/>
                </a:cubicBezTo>
                <a:cubicBezTo>
                  <a:pt x="1513700" y="3627984"/>
                  <a:pt x="1513700" y="3630702"/>
                  <a:pt x="1513700" y="3630702"/>
                </a:cubicBezTo>
                <a:cubicBezTo>
                  <a:pt x="1513700" y="3633419"/>
                  <a:pt x="1516418" y="3630702"/>
                  <a:pt x="1519136" y="3633419"/>
                </a:cubicBezTo>
                <a:cubicBezTo>
                  <a:pt x="1519136" y="3633419"/>
                  <a:pt x="1516418" y="3636137"/>
                  <a:pt x="1519136" y="3638855"/>
                </a:cubicBezTo>
                <a:cubicBezTo>
                  <a:pt x="1521853" y="3641572"/>
                  <a:pt x="1527288" y="3644290"/>
                  <a:pt x="1527288" y="3647007"/>
                </a:cubicBezTo>
                <a:cubicBezTo>
                  <a:pt x="1532724" y="3657878"/>
                  <a:pt x="1524571" y="3671466"/>
                  <a:pt x="1524571" y="3679618"/>
                </a:cubicBezTo>
                <a:cubicBezTo>
                  <a:pt x="1524571" y="3685054"/>
                  <a:pt x="1527288" y="3687771"/>
                  <a:pt x="1527288" y="3693206"/>
                </a:cubicBezTo>
                <a:cubicBezTo>
                  <a:pt x="1516418" y="3687771"/>
                  <a:pt x="1508265" y="3679618"/>
                  <a:pt x="1497395" y="3671466"/>
                </a:cubicBezTo>
                <a:cubicBezTo>
                  <a:pt x="1497395" y="3660595"/>
                  <a:pt x="1497395" y="3649725"/>
                  <a:pt x="1497395" y="3644290"/>
                </a:cubicBezTo>
                <a:cubicBezTo>
                  <a:pt x="1500112" y="3638855"/>
                  <a:pt x="1497395" y="3630702"/>
                  <a:pt x="1497395" y="3625267"/>
                </a:cubicBezTo>
                <a:cubicBezTo>
                  <a:pt x="1497395" y="3622549"/>
                  <a:pt x="1500112" y="3622549"/>
                  <a:pt x="1500112" y="3617114"/>
                </a:cubicBezTo>
                <a:close/>
                <a:moveTo>
                  <a:pt x="1457649" y="3617113"/>
                </a:moveTo>
                <a:lnTo>
                  <a:pt x="1457649" y="3617114"/>
                </a:lnTo>
                <a:lnTo>
                  <a:pt x="1458330" y="3617114"/>
                </a:lnTo>
                <a:close/>
                <a:moveTo>
                  <a:pt x="3758434" y="3603526"/>
                </a:moveTo>
                <a:cubicBezTo>
                  <a:pt x="3772022" y="3603526"/>
                  <a:pt x="3777457" y="3622549"/>
                  <a:pt x="3769304" y="3633419"/>
                </a:cubicBezTo>
                <a:cubicBezTo>
                  <a:pt x="3761151" y="3627984"/>
                  <a:pt x="3761151" y="3611679"/>
                  <a:pt x="3758434" y="3603526"/>
                </a:cubicBezTo>
                <a:close/>
                <a:moveTo>
                  <a:pt x="4791120" y="3584502"/>
                </a:moveTo>
                <a:lnTo>
                  <a:pt x="4777532" y="3598090"/>
                </a:lnTo>
                <a:lnTo>
                  <a:pt x="4793837" y="3600808"/>
                </a:lnTo>
                <a:close/>
                <a:moveTo>
                  <a:pt x="1149542" y="3581785"/>
                </a:moveTo>
                <a:cubicBezTo>
                  <a:pt x="1149542" y="3584502"/>
                  <a:pt x="1152260" y="3584502"/>
                  <a:pt x="1152260" y="3587220"/>
                </a:cubicBezTo>
                <a:lnTo>
                  <a:pt x="1149260" y="3581970"/>
                </a:lnTo>
                <a:close/>
                <a:moveTo>
                  <a:pt x="3019247" y="3581784"/>
                </a:moveTo>
                <a:cubicBezTo>
                  <a:pt x="3019247" y="3584502"/>
                  <a:pt x="3013813" y="3587220"/>
                  <a:pt x="3013813" y="3589937"/>
                </a:cubicBezTo>
                <a:cubicBezTo>
                  <a:pt x="3008377" y="3598090"/>
                  <a:pt x="3011095" y="3611678"/>
                  <a:pt x="3008377" y="3619831"/>
                </a:cubicBezTo>
                <a:cubicBezTo>
                  <a:pt x="3008377" y="3619831"/>
                  <a:pt x="3005659" y="3622548"/>
                  <a:pt x="3005659" y="3622548"/>
                </a:cubicBezTo>
                <a:cubicBezTo>
                  <a:pt x="2997507" y="3636136"/>
                  <a:pt x="2989355" y="3652442"/>
                  <a:pt x="2983919" y="3666030"/>
                </a:cubicBezTo>
                <a:cubicBezTo>
                  <a:pt x="2981201" y="3674183"/>
                  <a:pt x="2983919" y="3685053"/>
                  <a:pt x="2981201" y="3693206"/>
                </a:cubicBezTo>
                <a:cubicBezTo>
                  <a:pt x="2978483" y="3701359"/>
                  <a:pt x="2973049" y="3709511"/>
                  <a:pt x="2970331" y="3717664"/>
                </a:cubicBezTo>
                <a:cubicBezTo>
                  <a:pt x="2964895" y="3717664"/>
                  <a:pt x="2959461" y="3717664"/>
                  <a:pt x="2954025" y="3717664"/>
                </a:cubicBezTo>
                <a:cubicBezTo>
                  <a:pt x="2954025" y="3709511"/>
                  <a:pt x="2948591" y="3709511"/>
                  <a:pt x="2945873" y="3704076"/>
                </a:cubicBezTo>
                <a:cubicBezTo>
                  <a:pt x="2943155" y="3704076"/>
                  <a:pt x="2940437" y="3704076"/>
                  <a:pt x="2937719" y="3704076"/>
                </a:cubicBezTo>
                <a:cubicBezTo>
                  <a:pt x="2937719" y="3706794"/>
                  <a:pt x="2937719" y="3706794"/>
                  <a:pt x="2937719" y="3706794"/>
                </a:cubicBezTo>
                <a:cubicBezTo>
                  <a:pt x="2937719" y="3723099"/>
                  <a:pt x="2943155" y="3712229"/>
                  <a:pt x="2948591" y="3717664"/>
                </a:cubicBezTo>
                <a:cubicBezTo>
                  <a:pt x="2948591" y="3717664"/>
                  <a:pt x="2945873" y="3723099"/>
                  <a:pt x="2948591" y="3723099"/>
                </a:cubicBezTo>
                <a:cubicBezTo>
                  <a:pt x="2951307" y="3723099"/>
                  <a:pt x="2954025" y="3723099"/>
                  <a:pt x="2956743" y="3723099"/>
                </a:cubicBezTo>
                <a:cubicBezTo>
                  <a:pt x="2956743" y="3725817"/>
                  <a:pt x="2959461" y="3725817"/>
                  <a:pt x="2959461" y="3728534"/>
                </a:cubicBezTo>
                <a:cubicBezTo>
                  <a:pt x="2959461" y="3731252"/>
                  <a:pt x="2962179" y="3731252"/>
                  <a:pt x="2964895" y="3731252"/>
                </a:cubicBezTo>
                <a:cubicBezTo>
                  <a:pt x="2964895" y="3731252"/>
                  <a:pt x="2964895" y="3731252"/>
                  <a:pt x="2964895" y="3733970"/>
                </a:cubicBezTo>
                <a:cubicBezTo>
                  <a:pt x="2970331" y="3733970"/>
                  <a:pt x="2973049" y="3736687"/>
                  <a:pt x="2978483" y="3736687"/>
                </a:cubicBezTo>
                <a:cubicBezTo>
                  <a:pt x="2981201" y="3739405"/>
                  <a:pt x="2978483" y="3739405"/>
                  <a:pt x="2983919" y="3742122"/>
                </a:cubicBezTo>
                <a:cubicBezTo>
                  <a:pt x="2983919" y="3769298"/>
                  <a:pt x="3002943" y="3801909"/>
                  <a:pt x="2986637" y="3826368"/>
                </a:cubicBezTo>
                <a:cubicBezTo>
                  <a:pt x="2983919" y="3829085"/>
                  <a:pt x="2975767" y="3834520"/>
                  <a:pt x="2973049" y="3837238"/>
                </a:cubicBezTo>
                <a:cubicBezTo>
                  <a:pt x="2970331" y="3837238"/>
                  <a:pt x="2970331" y="3837238"/>
                  <a:pt x="2967613" y="3837238"/>
                </a:cubicBezTo>
                <a:cubicBezTo>
                  <a:pt x="2967613" y="3823650"/>
                  <a:pt x="2973049" y="3801909"/>
                  <a:pt x="2967613" y="3791039"/>
                </a:cubicBezTo>
                <a:cubicBezTo>
                  <a:pt x="2962179" y="3785604"/>
                  <a:pt x="2959461" y="3777451"/>
                  <a:pt x="2956743" y="3763863"/>
                </a:cubicBezTo>
                <a:cubicBezTo>
                  <a:pt x="2951307" y="3766581"/>
                  <a:pt x="2951307" y="3766581"/>
                  <a:pt x="2948591" y="3769298"/>
                </a:cubicBezTo>
                <a:cubicBezTo>
                  <a:pt x="2951307" y="3791039"/>
                  <a:pt x="2967613" y="3799192"/>
                  <a:pt x="2962179" y="3820932"/>
                </a:cubicBezTo>
                <a:cubicBezTo>
                  <a:pt x="2959461" y="3829085"/>
                  <a:pt x="2956743" y="3837238"/>
                  <a:pt x="2954025" y="3842673"/>
                </a:cubicBezTo>
                <a:cubicBezTo>
                  <a:pt x="2951307" y="3848108"/>
                  <a:pt x="2945873" y="3850826"/>
                  <a:pt x="2943155" y="3858979"/>
                </a:cubicBezTo>
                <a:cubicBezTo>
                  <a:pt x="2940437" y="3861696"/>
                  <a:pt x="2940437" y="3858979"/>
                  <a:pt x="2943155" y="3861696"/>
                </a:cubicBezTo>
                <a:cubicBezTo>
                  <a:pt x="2943155" y="3867131"/>
                  <a:pt x="2940437" y="3867131"/>
                  <a:pt x="2937719" y="3869849"/>
                </a:cubicBezTo>
                <a:cubicBezTo>
                  <a:pt x="2937719" y="3869849"/>
                  <a:pt x="2937719" y="3869849"/>
                  <a:pt x="2937719" y="3872567"/>
                </a:cubicBezTo>
                <a:cubicBezTo>
                  <a:pt x="2932285" y="3872567"/>
                  <a:pt x="2929567" y="3872567"/>
                  <a:pt x="2926849" y="3872567"/>
                </a:cubicBezTo>
                <a:cubicBezTo>
                  <a:pt x="2926849" y="3853544"/>
                  <a:pt x="2932285" y="3839956"/>
                  <a:pt x="2935003" y="3823650"/>
                </a:cubicBezTo>
                <a:cubicBezTo>
                  <a:pt x="2937719" y="3810062"/>
                  <a:pt x="2935003" y="3799192"/>
                  <a:pt x="2940437" y="3791039"/>
                </a:cubicBezTo>
                <a:cubicBezTo>
                  <a:pt x="2940437" y="3785604"/>
                  <a:pt x="2940437" y="3785604"/>
                  <a:pt x="2940437" y="3782886"/>
                </a:cubicBezTo>
                <a:cubicBezTo>
                  <a:pt x="2921415" y="3782886"/>
                  <a:pt x="2929567" y="3804627"/>
                  <a:pt x="2926849" y="3818215"/>
                </a:cubicBezTo>
                <a:cubicBezTo>
                  <a:pt x="2924131" y="3834520"/>
                  <a:pt x="2918697" y="3853544"/>
                  <a:pt x="2913261" y="3869849"/>
                </a:cubicBezTo>
                <a:cubicBezTo>
                  <a:pt x="2910543" y="3875284"/>
                  <a:pt x="2913261" y="3878002"/>
                  <a:pt x="2910543" y="3883437"/>
                </a:cubicBezTo>
                <a:cubicBezTo>
                  <a:pt x="2910543" y="3886155"/>
                  <a:pt x="2905109" y="3888872"/>
                  <a:pt x="2902391" y="3891590"/>
                </a:cubicBezTo>
                <a:cubicBezTo>
                  <a:pt x="2891521" y="3888872"/>
                  <a:pt x="2902391" y="3850826"/>
                  <a:pt x="2896955" y="3842673"/>
                </a:cubicBezTo>
                <a:cubicBezTo>
                  <a:pt x="2896955" y="3837238"/>
                  <a:pt x="2896955" y="3839956"/>
                  <a:pt x="2894239" y="3837238"/>
                </a:cubicBezTo>
                <a:cubicBezTo>
                  <a:pt x="2891521" y="3837238"/>
                  <a:pt x="2894239" y="3837238"/>
                  <a:pt x="2891521" y="3837238"/>
                </a:cubicBezTo>
                <a:cubicBezTo>
                  <a:pt x="2891521" y="3842673"/>
                  <a:pt x="2886085" y="3845391"/>
                  <a:pt x="2886085" y="3848108"/>
                </a:cubicBezTo>
                <a:cubicBezTo>
                  <a:pt x="2883367" y="3856261"/>
                  <a:pt x="2888803" y="3861696"/>
                  <a:pt x="2888803" y="3867131"/>
                </a:cubicBezTo>
                <a:cubicBezTo>
                  <a:pt x="2891521" y="3875284"/>
                  <a:pt x="2888803" y="3894307"/>
                  <a:pt x="2883367" y="3902460"/>
                </a:cubicBezTo>
                <a:cubicBezTo>
                  <a:pt x="2880651" y="3907895"/>
                  <a:pt x="2880651" y="3916048"/>
                  <a:pt x="2883367" y="3918766"/>
                </a:cubicBezTo>
                <a:lnTo>
                  <a:pt x="2883367" y="3922390"/>
                </a:lnTo>
                <a:lnTo>
                  <a:pt x="2880651" y="3924201"/>
                </a:lnTo>
                <a:cubicBezTo>
                  <a:pt x="2875215" y="3924201"/>
                  <a:pt x="2869779" y="3918766"/>
                  <a:pt x="2867063" y="3921483"/>
                </a:cubicBezTo>
                <a:lnTo>
                  <a:pt x="2861658" y="3923285"/>
                </a:lnTo>
                <a:lnTo>
                  <a:pt x="2862307" y="3903819"/>
                </a:lnTo>
                <a:cubicBezTo>
                  <a:pt x="2863666" y="3897705"/>
                  <a:pt x="2865704" y="3891590"/>
                  <a:pt x="2867063" y="3883437"/>
                </a:cubicBezTo>
                <a:cubicBezTo>
                  <a:pt x="2869779" y="3869849"/>
                  <a:pt x="2872497" y="3856261"/>
                  <a:pt x="2877933" y="3842673"/>
                </a:cubicBezTo>
                <a:cubicBezTo>
                  <a:pt x="2880651" y="3831803"/>
                  <a:pt x="2877933" y="3820932"/>
                  <a:pt x="2883367" y="3810062"/>
                </a:cubicBezTo>
                <a:cubicBezTo>
                  <a:pt x="2888803" y="3801909"/>
                  <a:pt x="2896955" y="3793757"/>
                  <a:pt x="2902391" y="3785604"/>
                </a:cubicBezTo>
                <a:cubicBezTo>
                  <a:pt x="2905109" y="3780169"/>
                  <a:pt x="2905109" y="3774733"/>
                  <a:pt x="2910543" y="3772016"/>
                </a:cubicBezTo>
                <a:cubicBezTo>
                  <a:pt x="2910543" y="3769298"/>
                  <a:pt x="2910543" y="3769298"/>
                  <a:pt x="2910543" y="3766581"/>
                </a:cubicBezTo>
                <a:cubicBezTo>
                  <a:pt x="2907827" y="3766581"/>
                  <a:pt x="2905109" y="3766581"/>
                  <a:pt x="2905109" y="3766581"/>
                </a:cubicBezTo>
                <a:cubicBezTo>
                  <a:pt x="2899673" y="3769298"/>
                  <a:pt x="2891521" y="3788321"/>
                  <a:pt x="2886085" y="3793757"/>
                </a:cubicBezTo>
                <a:cubicBezTo>
                  <a:pt x="2886085" y="3793757"/>
                  <a:pt x="2883367" y="3796474"/>
                  <a:pt x="2883367" y="3796474"/>
                </a:cubicBezTo>
                <a:cubicBezTo>
                  <a:pt x="2880651" y="3796474"/>
                  <a:pt x="2880651" y="3796474"/>
                  <a:pt x="2877933" y="3796474"/>
                </a:cubicBezTo>
                <a:cubicBezTo>
                  <a:pt x="2877933" y="3793757"/>
                  <a:pt x="2869779" y="3772016"/>
                  <a:pt x="2869779" y="3766581"/>
                </a:cubicBezTo>
                <a:cubicBezTo>
                  <a:pt x="2867063" y="3766581"/>
                  <a:pt x="2864345" y="3763863"/>
                  <a:pt x="2861627" y="3766581"/>
                </a:cubicBezTo>
                <a:cubicBezTo>
                  <a:pt x="2861627" y="3766581"/>
                  <a:pt x="2858909" y="3766581"/>
                  <a:pt x="2858909" y="3766581"/>
                </a:cubicBezTo>
                <a:cubicBezTo>
                  <a:pt x="2858909" y="3777451"/>
                  <a:pt x="2864345" y="3782886"/>
                  <a:pt x="2867063" y="3791039"/>
                </a:cubicBezTo>
                <a:cubicBezTo>
                  <a:pt x="2872497" y="3801909"/>
                  <a:pt x="2867063" y="3810062"/>
                  <a:pt x="2872497" y="3820932"/>
                </a:cubicBezTo>
                <a:cubicBezTo>
                  <a:pt x="2875215" y="3826368"/>
                  <a:pt x="2869779" y="3834520"/>
                  <a:pt x="2869779" y="3837238"/>
                </a:cubicBezTo>
                <a:cubicBezTo>
                  <a:pt x="2864345" y="3856261"/>
                  <a:pt x="2858909" y="3875284"/>
                  <a:pt x="2853475" y="3888872"/>
                </a:cubicBezTo>
                <a:cubicBezTo>
                  <a:pt x="2850757" y="3899743"/>
                  <a:pt x="2848039" y="3910613"/>
                  <a:pt x="2845321" y="3921483"/>
                </a:cubicBezTo>
                <a:lnTo>
                  <a:pt x="2836582" y="3926399"/>
                </a:lnTo>
                <a:lnTo>
                  <a:pt x="2831733" y="3926919"/>
                </a:lnTo>
                <a:lnTo>
                  <a:pt x="2831733" y="3929127"/>
                </a:lnTo>
                <a:lnTo>
                  <a:pt x="2829510" y="3930377"/>
                </a:lnTo>
                <a:lnTo>
                  <a:pt x="2827658" y="3930995"/>
                </a:lnTo>
                <a:cubicBezTo>
                  <a:pt x="2826299" y="3930995"/>
                  <a:pt x="2824940" y="3930995"/>
                  <a:pt x="2823581" y="3932354"/>
                </a:cubicBezTo>
                <a:lnTo>
                  <a:pt x="2822745" y="3933399"/>
                </a:lnTo>
                <a:lnTo>
                  <a:pt x="2812711" y="3937789"/>
                </a:lnTo>
                <a:lnTo>
                  <a:pt x="2812711" y="3939828"/>
                </a:lnTo>
                <a:lnTo>
                  <a:pt x="2809993" y="3940507"/>
                </a:lnTo>
                <a:lnTo>
                  <a:pt x="2809178" y="3941323"/>
                </a:lnTo>
                <a:lnTo>
                  <a:pt x="2799463" y="3943564"/>
                </a:lnTo>
                <a:lnTo>
                  <a:pt x="2794231" y="3945942"/>
                </a:lnTo>
                <a:lnTo>
                  <a:pt x="2789611" y="3945942"/>
                </a:lnTo>
                <a:cubicBezTo>
                  <a:pt x="2784856" y="3945262"/>
                  <a:pt x="2780100" y="3944583"/>
                  <a:pt x="2774665" y="3945942"/>
                </a:cubicBezTo>
                <a:lnTo>
                  <a:pt x="2770246" y="3948309"/>
                </a:lnTo>
                <a:lnTo>
                  <a:pt x="2766512" y="3948659"/>
                </a:lnTo>
                <a:cubicBezTo>
                  <a:pt x="2763794" y="3948659"/>
                  <a:pt x="2758359" y="3948659"/>
                  <a:pt x="2755642" y="3948659"/>
                </a:cubicBezTo>
                <a:cubicBezTo>
                  <a:pt x="2758359" y="3940507"/>
                  <a:pt x="2761077" y="3937789"/>
                  <a:pt x="2763794" y="3932354"/>
                </a:cubicBezTo>
                <a:cubicBezTo>
                  <a:pt x="2769230" y="3918766"/>
                  <a:pt x="2771947" y="3902460"/>
                  <a:pt x="2774665" y="3891590"/>
                </a:cubicBezTo>
                <a:cubicBezTo>
                  <a:pt x="2771947" y="3888872"/>
                  <a:pt x="2769230" y="3886155"/>
                  <a:pt x="2769230" y="3883437"/>
                </a:cubicBezTo>
                <a:cubicBezTo>
                  <a:pt x="2766512" y="3886155"/>
                  <a:pt x="2763794" y="3886155"/>
                  <a:pt x="2761077" y="3888872"/>
                </a:cubicBezTo>
                <a:cubicBezTo>
                  <a:pt x="2758359" y="3891590"/>
                  <a:pt x="2761077" y="3907895"/>
                  <a:pt x="2758359" y="3913331"/>
                </a:cubicBezTo>
                <a:cubicBezTo>
                  <a:pt x="2752924" y="3924201"/>
                  <a:pt x="2750206" y="3937789"/>
                  <a:pt x="2744771" y="3945942"/>
                </a:cubicBezTo>
                <a:cubicBezTo>
                  <a:pt x="2744771" y="3947301"/>
                  <a:pt x="2744092" y="3947980"/>
                  <a:pt x="2743073" y="3948999"/>
                </a:cubicBezTo>
                <a:lnTo>
                  <a:pt x="2740275" y="3952814"/>
                </a:lnTo>
                <a:lnTo>
                  <a:pt x="2737086" y="3952548"/>
                </a:lnTo>
                <a:lnTo>
                  <a:pt x="2733901" y="3950358"/>
                </a:lnTo>
                <a:cubicBezTo>
                  <a:pt x="2732542" y="3949339"/>
                  <a:pt x="2731183" y="3948659"/>
                  <a:pt x="2728466" y="3948659"/>
                </a:cubicBezTo>
                <a:lnTo>
                  <a:pt x="2723978" y="3948949"/>
                </a:lnTo>
                <a:lnTo>
                  <a:pt x="2723030" y="3948659"/>
                </a:lnTo>
                <a:lnTo>
                  <a:pt x="2721587" y="3949103"/>
                </a:lnTo>
                <a:lnTo>
                  <a:pt x="2717935" y="3949339"/>
                </a:lnTo>
                <a:lnTo>
                  <a:pt x="2715582" y="3950657"/>
                </a:lnTo>
                <a:lnTo>
                  <a:pt x="2712160" y="3951377"/>
                </a:lnTo>
                <a:lnTo>
                  <a:pt x="2711333" y="3951377"/>
                </a:lnTo>
                <a:lnTo>
                  <a:pt x="2709961" y="3953805"/>
                </a:lnTo>
                <a:lnTo>
                  <a:pt x="2715582" y="3950657"/>
                </a:lnTo>
                <a:lnTo>
                  <a:pt x="2718614" y="3950018"/>
                </a:lnTo>
                <a:lnTo>
                  <a:pt x="2721587" y="3949103"/>
                </a:lnTo>
                <a:lnTo>
                  <a:pt x="2723978" y="3948949"/>
                </a:lnTo>
                <a:lnTo>
                  <a:pt x="2735260" y="3952396"/>
                </a:lnTo>
                <a:lnTo>
                  <a:pt x="2737086" y="3952548"/>
                </a:lnTo>
                <a:lnTo>
                  <a:pt x="2739336" y="3954095"/>
                </a:lnTo>
                <a:lnTo>
                  <a:pt x="2740275" y="3952814"/>
                </a:lnTo>
                <a:lnTo>
                  <a:pt x="2755642" y="3954095"/>
                </a:lnTo>
                <a:cubicBezTo>
                  <a:pt x="2759718" y="3954095"/>
                  <a:pt x="2762435" y="3952736"/>
                  <a:pt x="2765153" y="3951038"/>
                </a:cubicBezTo>
                <a:lnTo>
                  <a:pt x="2770246" y="3948309"/>
                </a:lnTo>
                <a:lnTo>
                  <a:pt x="2777382" y="3947640"/>
                </a:lnTo>
                <a:cubicBezTo>
                  <a:pt x="2781458" y="3947980"/>
                  <a:pt x="2785535" y="3948659"/>
                  <a:pt x="2788253" y="3948659"/>
                </a:cubicBezTo>
                <a:lnTo>
                  <a:pt x="2794231" y="3945942"/>
                </a:lnTo>
                <a:lnTo>
                  <a:pt x="2804558" y="3945942"/>
                </a:lnTo>
                <a:cubicBezTo>
                  <a:pt x="2805917" y="3945942"/>
                  <a:pt x="2806596" y="3944584"/>
                  <a:pt x="2807275" y="3943225"/>
                </a:cubicBezTo>
                <a:lnTo>
                  <a:pt x="2809178" y="3941323"/>
                </a:lnTo>
                <a:lnTo>
                  <a:pt x="2812711" y="3940507"/>
                </a:lnTo>
                <a:lnTo>
                  <a:pt x="2812711" y="3939828"/>
                </a:lnTo>
                <a:lnTo>
                  <a:pt x="2815428" y="3939148"/>
                </a:lnTo>
                <a:cubicBezTo>
                  <a:pt x="2817466" y="3939148"/>
                  <a:pt x="2819504" y="3939148"/>
                  <a:pt x="2820863" y="3937789"/>
                </a:cubicBezTo>
                <a:cubicBezTo>
                  <a:pt x="2822222" y="3936430"/>
                  <a:pt x="2822222" y="3935071"/>
                  <a:pt x="2822222" y="3934052"/>
                </a:cubicBezTo>
                <a:lnTo>
                  <a:pt x="2822745" y="3933399"/>
                </a:lnTo>
                <a:lnTo>
                  <a:pt x="2829016" y="3930656"/>
                </a:lnTo>
                <a:lnTo>
                  <a:pt x="2829510" y="3930377"/>
                </a:lnTo>
                <a:lnTo>
                  <a:pt x="2831733" y="3929636"/>
                </a:lnTo>
                <a:lnTo>
                  <a:pt x="2831733" y="3929127"/>
                </a:lnTo>
                <a:lnTo>
                  <a:pt x="2836582" y="3926399"/>
                </a:lnTo>
                <a:lnTo>
                  <a:pt x="2841245" y="3925900"/>
                </a:lnTo>
                <a:cubicBezTo>
                  <a:pt x="2844642" y="3926919"/>
                  <a:pt x="2848039" y="3928278"/>
                  <a:pt x="2850757" y="3926919"/>
                </a:cubicBezTo>
                <a:cubicBezTo>
                  <a:pt x="2853474" y="3926919"/>
                  <a:pt x="2856192" y="3925560"/>
                  <a:pt x="2858909" y="3924201"/>
                </a:cubicBezTo>
                <a:lnTo>
                  <a:pt x="2861658" y="3923285"/>
                </a:lnTo>
                <a:lnTo>
                  <a:pt x="2861627" y="3924201"/>
                </a:lnTo>
                <a:lnTo>
                  <a:pt x="2880651" y="3924201"/>
                </a:lnTo>
                <a:lnTo>
                  <a:pt x="2883367" y="3924201"/>
                </a:lnTo>
                <a:lnTo>
                  <a:pt x="2883367" y="3922390"/>
                </a:lnTo>
                <a:lnTo>
                  <a:pt x="2884726" y="3921484"/>
                </a:lnTo>
                <a:cubicBezTo>
                  <a:pt x="2886085" y="3920125"/>
                  <a:pt x="2887444" y="3918766"/>
                  <a:pt x="2888803" y="3918766"/>
                </a:cubicBezTo>
                <a:cubicBezTo>
                  <a:pt x="2894239" y="3918766"/>
                  <a:pt x="2896955" y="3921483"/>
                  <a:pt x="2899673" y="3918766"/>
                </a:cubicBezTo>
                <a:cubicBezTo>
                  <a:pt x="2902391" y="3916048"/>
                  <a:pt x="2899673" y="3905178"/>
                  <a:pt x="2902391" y="3902460"/>
                </a:cubicBezTo>
                <a:cubicBezTo>
                  <a:pt x="2905109" y="3897025"/>
                  <a:pt x="2902391" y="3902460"/>
                  <a:pt x="2907827" y="3899743"/>
                </a:cubicBezTo>
                <a:cubicBezTo>
                  <a:pt x="2907827" y="3899743"/>
                  <a:pt x="2910543" y="3897025"/>
                  <a:pt x="2910543" y="3894307"/>
                </a:cubicBezTo>
                <a:cubicBezTo>
                  <a:pt x="2915979" y="3891590"/>
                  <a:pt x="2921415" y="3894307"/>
                  <a:pt x="2924131" y="3891590"/>
                </a:cubicBezTo>
                <a:cubicBezTo>
                  <a:pt x="2926849" y="3888872"/>
                  <a:pt x="2926849" y="3883437"/>
                  <a:pt x="2929567" y="3880719"/>
                </a:cubicBezTo>
                <a:cubicBezTo>
                  <a:pt x="2932285" y="3880719"/>
                  <a:pt x="2935003" y="3883437"/>
                  <a:pt x="2937719" y="3880719"/>
                </a:cubicBezTo>
                <a:cubicBezTo>
                  <a:pt x="2937719" y="3878002"/>
                  <a:pt x="2937719" y="3875284"/>
                  <a:pt x="2940437" y="3875284"/>
                </a:cubicBezTo>
                <a:cubicBezTo>
                  <a:pt x="2943155" y="3872567"/>
                  <a:pt x="2948591" y="3875284"/>
                  <a:pt x="2951307" y="3872567"/>
                </a:cubicBezTo>
                <a:cubicBezTo>
                  <a:pt x="2954025" y="3869849"/>
                  <a:pt x="2951307" y="3867131"/>
                  <a:pt x="2954025" y="3867131"/>
                </a:cubicBezTo>
                <a:cubicBezTo>
                  <a:pt x="2954025" y="3867131"/>
                  <a:pt x="2956743" y="3867131"/>
                  <a:pt x="2959461" y="3867131"/>
                </a:cubicBezTo>
                <a:cubicBezTo>
                  <a:pt x="2962179" y="3867131"/>
                  <a:pt x="2964895" y="3856261"/>
                  <a:pt x="2967613" y="3853544"/>
                </a:cubicBezTo>
                <a:cubicBezTo>
                  <a:pt x="2967613" y="3850826"/>
                  <a:pt x="2973049" y="3853544"/>
                  <a:pt x="2973049" y="3850826"/>
                </a:cubicBezTo>
                <a:cubicBezTo>
                  <a:pt x="2973049" y="3848108"/>
                  <a:pt x="2973049" y="3848108"/>
                  <a:pt x="2973049" y="3845391"/>
                </a:cubicBezTo>
                <a:cubicBezTo>
                  <a:pt x="2975767" y="3842673"/>
                  <a:pt x="2981201" y="3839956"/>
                  <a:pt x="2983919" y="3837238"/>
                </a:cubicBezTo>
                <a:cubicBezTo>
                  <a:pt x="2986637" y="3837238"/>
                  <a:pt x="2983919" y="3831803"/>
                  <a:pt x="2986637" y="3831803"/>
                </a:cubicBezTo>
                <a:cubicBezTo>
                  <a:pt x="2989355" y="3831803"/>
                  <a:pt x="2992071" y="3834520"/>
                  <a:pt x="2994789" y="3831803"/>
                </a:cubicBezTo>
                <a:cubicBezTo>
                  <a:pt x="3000225" y="3829085"/>
                  <a:pt x="3008377" y="3815497"/>
                  <a:pt x="3013813" y="3812780"/>
                </a:cubicBezTo>
                <a:cubicBezTo>
                  <a:pt x="3016531" y="3812780"/>
                  <a:pt x="3019247" y="3812780"/>
                  <a:pt x="3021965" y="3810062"/>
                </a:cubicBezTo>
                <a:cubicBezTo>
                  <a:pt x="3032835" y="3796474"/>
                  <a:pt x="3038271" y="3761146"/>
                  <a:pt x="3049141" y="3752993"/>
                </a:cubicBezTo>
                <a:cubicBezTo>
                  <a:pt x="3054577" y="3747558"/>
                  <a:pt x="3079035" y="3758428"/>
                  <a:pt x="3089905" y="3752993"/>
                </a:cubicBezTo>
                <a:cubicBezTo>
                  <a:pt x="3095341" y="3752993"/>
                  <a:pt x="3095341" y="3752993"/>
                  <a:pt x="3098057" y="3752993"/>
                </a:cubicBezTo>
                <a:cubicBezTo>
                  <a:pt x="3098057" y="3750275"/>
                  <a:pt x="3098057" y="3750275"/>
                  <a:pt x="3098057" y="3750275"/>
                </a:cubicBezTo>
                <a:cubicBezTo>
                  <a:pt x="3098057" y="3747558"/>
                  <a:pt x="3098057" y="3747558"/>
                  <a:pt x="3098057" y="3747558"/>
                </a:cubicBezTo>
                <a:cubicBezTo>
                  <a:pt x="3089905" y="3742122"/>
                  <a:pt x="3081753" y="3752993"/>
                  <a:pt x="3073599" y="3747558"/>
                </a:cubicBezTo>
                <a:cubicBezTo>
                  <a:pt x="3062729" y="3747558"/>
                  <a:pt x="3062729" y="3744840"/>
                  <a:pt x="3057293" y="3742122"/>
                </a:cubicBezTo>
                <a:cubicBezTo>
                  <a:pt x="3057293" y="3723099"/>
                  <a:pt x="3070881" y="3714947"/>
                  <a:pt x="3073599" y="3695923"/>
                </a:cubicBezTo>
                <a:cubicBezTo>
                  <a:pt x="3070881" y="3695923"/>
                  <a:pt x="3070881" y="3695923"/>
                  <a:pt x="3068165" y="3695923"/>
                </a:cubicBezTo>
                <a:cubicBezTo>
                  <a:pt x="3060011" y="3698641"/>
                  <a:pt x="3057293" y="3723099"/>
                  <a:pt x="3051859" y="3731252"/>
                </a:cubicBezTo>
                <a:cubicBezTo>
                  <a:pt x="3049141" y="3733970"/>
                  <a:pt x="3046423" y="3736687"/>
                  <a:pt x="3043705" y="3739405"/>
                </a:cubicBezTo>
                <a:cubicBezTo>
                  <a:pt x="3043705" y="3744840"/>
                  <a:pt x="3040989" y="3747558"/>
                  <a:pt x="3040989" y="3752993"/>
                </a:cubicBezTo>
                <a:cubicBezTo>
                  <a:pt x="3038271" y="3758428"/>
                  <a:pt x="3030119" y="3761146"/>
                  <a:pt x="3027401" y="3766581"/>
                </a:cubicBezTo>
                <a:cubicBezTo>
                  <a:pt x="3021965" y="3777451"/>
                  <a:pt x="3021965" y="3788321"/>
                  <a:pt x="3016531" y="3796474"/>
                </a:cubicBezTo>
                <a:cubicBezTo>
                  <a:pt x="3013813" y="3801909"/>
                  <a:pt x="3011095" y="3799192"/>
                  <a:pt x="3008377" y="3804627"/>
                </a:cubicBezTo>
                <a:cubicBezTo>
                  <a:pt x="3005659" y="3804627"/>
                  <a:pt x="3005659" y="3804627"/>
                  <a:pt x="3002943" y="3804627"/>
                </a:cubicBezTo>
                <a:cubicBezTo>
                  <a:pt x="3002943" y="3804627"/>
                  <a:pt x="3002943" y="3801909"/>
                  <a:pt x="3002943" y="3801909"/>
                </a:cubicBezTo>
                <a:cubicBezTo>
                  <a:pt x="3002943" y="3796474"/>
                  <a:pt x="2997507" y="3777451"/>
                  <a:pt x="3000225" y="3772016"/>
                </a:cubicBezTo>
                <a:cubicBezTo>
                  <a:pt x="2997507" y="3772016"/>
                  <a:pt x="2997507" y="3769298"/>
                  <a:pt x="2994789" y="3769298"/>
                </a:cubicBezTo>
                <a:cubicBezTo>
                  <a:pt x="2992071" y="3766581"/>
                  <a:pt x="2989355" y="3758428"/>
                  <a:pt x="2989355" y="3755710"/>
                </a:cubicBezTo>
                <a:cubicBezTo>
                  <a:pt x="2986637" y="3752993"/>
                  <a:pt x="2989355" y="3747558"/>
                  <a:pt x="2989355" y="3744840"/>
                </a:cubicBezTo>
                <a:cubicBezTo>
                  <a:pt x="2986637" y="3739405"/>
                  <a:pt x="2981201" y="3731252"/>
                  <a:pt x="2973049" y="3728534"/>
                </a:cubicBezTo>
                <a:cubicBezTo>
                  <a:pt x="2975767" y="3712229"/>
                  <a:pt x="2983919" y="3695923"/>
                  <a:pt x="2986637" y="3682335"/>
                </a:cubicBezTo>
                <a:cubicBezTo>
                  <a:pt x="2989355" y="3674183"/>
                  <a:pt x="2986637" y="3671465"/>
                  <a:pt x="2989355" y="3663312"/>
                </a:cubicBezTo>
                <a:cubicBezTo>
                  <a:pt x="2992071" y="3657877"/>
                  <a:pt x="2994789" y="3655160"/>
                  <a:pt x="2997507" y="3649724"/>
                </a:cubicBezTo>
                <a:cubicBezTo>
                  <a:pt x="3021965" y="3652442"/>
                  <a:pt x="3032835" y="3649724"/>
                  <a:pt x="3051859" y="3641572"/>
                </a:cubicBezTo>
                <a:cubicBezTo>
                  <a:pt x="3051859" y="3638854"/>
                  <a:pt x="3051859" y="3638854"/>
                  <a:pt x="3051859" y="3638854"/>
                </a:cubicBezTo>
                <a:cubicBezTo>
                  <a:pt x="3051859" y="3636136"/>
                  <a:pt x="3051859" y="3636136"/>
                  <a:pt x="3051859" y="3633419"/>
                </a:cubicBezTo>
                <a:cubicBezTo>
                  <a:pt x="3040989" y="3633419"/>
                  <a:pt x="3021965" y="3647007"/>
                  <a:pt x="3008377" y="3638854"/>
                </a:cubicBezTo>
                <a:cubicBezTo>
                  <a:pt x="3008377" y="3638854"/>
                  <a:pt x="3005659" y="3638854"/>
                  <a:pt x="3005659" y="3638854"/>
                </a:cubicBezTo>
                <a:cubicBezTo>
                  <a:pt x="3005659" y="3633419"/>
                  <a:pt x="3019247" y="3592655"/>
                  <a:pt x="3021965" y="3589937"/>
                </a:cubicBezTo>
                <a:cubicBezTo>
                  <a:pt x="3021965" y="3587220"/>
                  <a:pt x="3021965" y="3584502"/>
                  <a:pt x="3019247" y="3581784"/>
                </a:cubicBezTo>
                <a:close/>
                <a:moveTo>
                  <a:pt x="1410431" y="3573632"/>
                </a:moveTo>
                <a:cubicBezTo>
                  <a:pt x="1404996" y="3576349"/>
                  <a:pt x="1404996" y="3579067"/>
                  <a:pt x="1402278" y="3581784"/>
                </a:cubicBezTo>
                <a:cubicBezTo>
                  <a:pt x="1404996" y="3587220"/>
                  <a:pt x="1407714" y="3587220"/>
                  <a:pt x="1410431" y="3592655"/>
                </a:cubicBezTo>
                <a:cubicBezTo>
                  <a:pt x="1415866" y="3603525"/>
                  <a:pt x="1415866" y="3614396"/>
                  <a:pt x="1415866" y="3625266"/>
                </a:cubicBezTo>
                <a:lnTo>
                  <a:pt x="1434890" y="3625266"/>
                </a:lnTo>
                <a:lnTo>
                  <a:pt x="1438790" y="3620767"/>
                </a:lnTo>
                <a:lnTo>
                  <a:pt x="1434890" y="3619831"/>
                </a:lnTo>
                <a:cubicBezTo>
                  <a:pt x="1426737" y="3617113"/>
                  <a:pt x="1429454" y="3608960"/>
                  <a:pt x="1426737" y="3600808"/>
                </a:cubicBezTo>
                <a:cubicBezTo>
                  <a:pt x="1426737" y="3598090"/>
                  <a:pt x="1415866" y="3579067"/>
                  <a:pt x="1415866" y="3579067"/>
                </a:cubicBezTo>
                <a:cubicBezTo>
                  <a:pt x="1413149" y="3576349"/>
                  <a:pt x="1413149" y="3579067"/>
                  <a:pt x="1410431" y="3573632"/>
                </a:cubicBezTo>
                <a:close/>
                <a:moveTo>
                  <a:pt x="4856342" y="3562761"/>
                </a:moveTo>
                <a:lnTo>
                  <a:pt x="4856342" y="3584502"/>
                </a:lnTo>
                <a:lnTo>
                  <a:pt x="4872648" y="3584502"/>
                </a:lnTo>
                <a:cubicBezTo>
                  <a:pt x="4867213" y="3562761"/>
                  <a:pt x="4872648" y="3573632"/>
                  <a:pt x="4856342" y="3562761"/>
                </a:cubicBezTo>
                <a:close/>
                <a:moveTo>
                  <a:pt x="2622479" y="3560044"/>
                </a:moveTo>
                <a:cubicBezTo>
                  <a:pt x="2622479" y="3560044"/>
                  <a:pt x="2625197" y="3560044"/>
                  <a:pt x="2625197" y="3560044"/>
                </a:cubicBezTo>
                <a:cubicBezTo>
                  <a:pt x="2630632" y="3560044"/>
                  <a:pt x="2636067" y="3560044"/>
                  <a:pt x="2641502" y="3560044"/>
                </a:cubicBezTo>
                <a:cubicBezTo>
                  <a:pt x="2638785" y="3570914"/>
                  <a:pt x="2630632" y="3576349"/>
                  <a:pt x="2625197" y="3584502"/>
                </a:cubicBezTo>
                <a:cubicBezTo>
                  <a:pt x="2625197" y="3589937"/>
                  <a:pt x="2622479" y="3598090"/>
                  <a:pt x="2622479" y="3603525"/>
                </a:cubicBezTo>
                <a:cubicBezTo>
                  <a:pt x="2619762" y="3611678"/>
                  <a:pt x="2617044" y="3622548"/>
                  <a:pt x="2614326" y="3630701"/>
                </a:cubicBezTo>
                <a:cubicBezTo>
                  <a:pt x="2614326" y="3636136"/>
                  <a:pt x="2614326" y="3644289"/>
                  <a:pt x="2614326" y="3649724"/>
                </a:cubicBezTo>
                <a:cubicBezTo>
                  <a:pt x="2611609" y="3660595"/>
                  <a:pt x="2608891" y="3668747"/>
                  <a:pt x="2606174" y="3679618"/>
                </a:cubicBezTo>
                <a:cubicBezTo>
                  <a:pt x="2603456" y="3682335"/>
                  <a:pt x="2600738" y="3682335"/>
                  <a:pt x="2598021" y="3685053"/>
                </a:cubicBezTo>
                <a:cubicBezTo>
                  <a:pt x="2589868" y="3685053"/>
                  <a:pt x="2589868" y="3685053"/>
                  <a:pt x="2584433" y="3682335"/>
                </a:cubicBezTo>
                <a:cubicBezTo>
                  <a:pt x="2584433" y="3674183"/>
                  <a:pt x="2589868" y="3674183"/>
                  <a:pt x="2592586" y="3663312"/>
                </a:cubicBezTo>
                <a:cubicBezTo>
                  <a:pt x="2595303" y="3655159"/>
                  <a:pt x="2595303" y="3614396"/>
                  <a:pt x="2592586" y="3606243"/>
                </a:cubicBezTo>
                <a:cubicBezTo>
                  <a:pt x="2595303" y="3598090"/>
                  <a:pt x="2598021" y="3581784"/>
                  <a:pt x="2592586" y="3576349"/>
                </a:cubicBezTo>
                <a:cubicBezTo>
                  <a:pt x="2595303" y="3565479"/>
                  <a:pt x="2598021" y="3570914"/>
                  <a:pt x="2603456" y="3568196"/>
                </a:cubicBezTo>
                <a:cubicBezTo>
                  <a:pt x="2603456" y="3565479"/>
                  <a:pt x="2606174" y="3565479"/>
                  <a:pt x="2606174" y="3562761"/>
                </a:cubicBezTo>
                <a:cubicBezTo>
                  <a:pt x="2608891" y="3560044"/>
                  <a:pt x="2617044" y="3562761"/>
                  <a:pt x="2622479" y="3560044"/>
                </a:cubicBezTo>
                <a:close/>
                <a:moveTo>
                  <a:pt x="540801" y="3543738"/>
                </a:moveTo>
                <a:cubicBezTo>
                  <a:pt x="529931" y="3543738"/>
                  <a:pt x="516343" y="3546456"/>
                  <a:pt x="505472" y="3549173"/>
                </a:cubicBezTo>
                <a:cubicBezTo>
                  <a:pt x="502755" y="3565479"/>
                  <a:pt x="508190" y="3595372"/>
                  <a:pt x="521778" y="3598090"/>
                </a:cubicBezTo>
                <a:cubicBezTo>
                  <a:pt x="519060" y="3573632"/>
                  <a:pt x="562542" y="3570914"/>
                  <a:pt x="540801" y="3543738"/>
                </a:cubicBezTo>
                <a:close/>
                <a:moveTo>
                  <a:pt x="2521929" y="3535586"/>
                </a:moveTo>
                <a:cubicBezTo>
                  <a:pt x="2521929" y="3551891"/>
                  <a:pt x="2513776" y="3551891"/>
                  <a:pt x="2511058" y="3562762"/>
                </a:cubicBezTo>
                <a:cubicBezTo>
                  <a:pt x="2502905" y="3562762"/>
                  <a:pt x="2483882" y="3560044"/>
                  <a:pt x="2481165" y="3557327"/>
                </a:cubicBezTo>
                <a:cubicBezTo>
                  <a:pt x="2481165" y="3554609"/>
                  <a:pt x="2481165" y="3557327"/>
                  <a:pt x="2481165" y="3554609"/>
                </a:cubicBezTo>
                <a:cubicBezTo>
                  <a:pt x="2486600" y="3549174"/>
                  <a:pt x="2494753" y="3546456"/>
                  <a:pt x="2497470" y="3538303"/>
                </a:cubicBezTo>
                <a:cubicBezTo>
                  <a:pt x="2505623" y="3535586"/>
                  <a:pt x="2511058" y="3535586"/>
                  <a:pt x="2521929" y="3535586"/>
                </a:cubicBezTo>
                <a:close/>
                <a:moveTo>
                  <a:pt x="2598020" y="3511127"/>
                </a:moveTo>
                <a:cubicBezTo>
                  <a:pt x="2608891" y="3511127"/>
                  <a:pt x="2611608" y="3524716"/>
                  <a:pt x="2619761" y="3530151"/>
                </a:cubicBezTo>
                <a:cubicBezTo>
                  <a:pt x="2625196" y="3530151"/>
                  <a:pt x="2627914" y="3530151"/>
                  <a:pt x="2633349" y="3530151"/>
                </a:cubicBezTo>
                <a:cubicBezTo>
                  <a:pt x="2636067" y="3530151"/>
                  <a:pt x="2646937" y="3532869"/>
                  <a:pt x="2649654" y="3535586"/>
                </a:cubicBezTo>
                <a:cubicBezTo>
                  <a:pt x="2655090" y="3535586"/>
                  <a:pt x="2657807" y="3535586"/>
                  <a:pt x="2660525" y="3535586"/>
                </a:cubicBezTo>
                <a:cubicBezTo>
                  <a:pt x="2657807" y="3538304"/>
                  <a:pt x="2649654" y="3543739"/>
                  <a:pt x="2646937" y="3549174"/>
                </a:cubicBezTo>
                <a:cubicBezTo>
                  <a:pt x="2638784" y="3549174"/>
                  <a:pt x="2619761" y="3546456"/>
                  <a:pt x="2614326" y="3551892"/>
                </a:cubicBezTo>
                <a:cubicBezTo>
                  <a:pt x="2603455" y="3551892"/>
                  <a:pt x="2606173" y="3549174"/>
                  <a:pt x="2600738" y="3543739"/>
                </a:cubicBezTo>
                <a:cubicBezTo>
                  <a:pt x="2600738" y="3543739"/>
                  <a:pt x="2595303" y="3546456"/>
                  <a:pt x="2592585" y="3549174"/>
                </a:cubicBezTo>
                <a:cubicBezTo>
                  <a:pt x="2589867" y="3551892"/>
                  <a:pt x="2592585" y="3554609"/>
                  <a:pt x="2589867" y="3557327"/>
                </a:cubicBezTo>
                <a:cubicBezTo>
                  <a:pt x="2584432" y="3562762"/>
                  <a:pt x="2570844" y="3570915"/>
                  <a:pt x="2565409" y="3573632"/>
                </a:cubicBezTo>
                <a:cubicBezTo>
                  <a:pt x="2554539" y="3576350"/>
                  <a:pt x="2535516" y="3568197"/>
                  <a:pt x="2527363" y="3565480"/>
                </a:cubicBezTo>
                <a:cubicBezTo>
                  <a:pt x="2527363" y="3551892"/>
                  <a:pt x="2535516" y="3535586"/>
                  <a:pt x="2540951" y="3530151"/>
                </a:cubicBezTo>
                <a:cubicBezTo>
                  <a:pt x="2543668" y="3530151"/>
                  <a:pt x="2546386" y="3527433"/>
                  <a:pt x="2549104" y="3527433"/>
                </a:cubicBezTo>
                <a:cubicBezTo>
                  <a:pt x="2551821" y="3527433"/>
                  <a:pt x="2554539" y="3527433"/>
                  <a:pt x="2557256" y="3527433"/>
                </a:cubicBezTo>
                <a:cubicBezTo>
                  <a:pt x="2562692" y="3524716"/>
                  <a:pt x="2565409" y="3521998"/>
                  <a:pt x="2570844" y="3519281"/>
                </a:cubicBezTo>
                <a:cubicBezTo>
                  <a:pt x="2584432" y="3513845"/>
                  <a:pt x="2587150" y="3521998"/>
                  <a:pt x="2598020" y="3511127"/>
                </a:cubicBezTo>
                <a:close/>
                <a:moveTo>
                  <a:pt x="1520155" y="3505352"/>
                </a:moveTo>
                <a:cubicBezTo>
                  <a:pt x="1521854" y="3506371"/>
                  <a:pt x="1523212" y="3508410"/>
                  <a:pt x="1521853" y="3511127"/>
                </a:cubicBezTo>
                <a:cubicBezTo>
                  <a:pt x="1524571" y="3513844"/>
                  <a:pt x="1538159" y="3530150"/>
                  <a:pt x="1538159" y="3532868"/>
                </a:cubicBezTo>
                <a:cubicBezTo>
                  <a:pt x="1538159" y="3538303"/>
                  <a:pt x="1535441" y="3541020"/>
                  <a:pt x="1538159" y="3546456"/>
                </a:cubicBezTo>
                <a:cubicBezTo>
                  <a:pt x="1540876" y="3551891"/>
                  <a:pt x="1549029" y="3557326"/>
                  <a:pt x="1551747" y="3562761"/>
                </a:cubicBezTo>
                <a:cubicBezTo>
                  <a:pt x="1557182" y="3568196"/>
                  <a:pt x="1551747" y="3573632"/>
                  <a:pt x="1554464" y="3581784"/>
                </a:cubicBezTo>
                <a:cubicBezTo>
                  <a:pt x="1554464" y="3581784"/>
                  <a:pt x="1557182" y="3584502"/>
                  <a:pt x="1557182" y="3584502"/>
                </a:cubicBezTo>
                <a:cubicBezTo>
                  <a:pt x="1557182" y="3584502"/>
                  <a:pt x="1559899" y="3600808"/>
                  <a:pt x="1559899" y="3606243"/>
                </a:cubicBezTo>
                <a:cubicBezTo>
                  <a:pt x="1551747" y="3614396"/>
                  <a:pt x="1546311" y="3630701"/>
                  <a:pt x="1535441" y="3636136"/>
                </a:cubicBezTo>
                <a:cubicBezTo>
                  <a:pt x="1532724" y="3636136"/>
                  <a:pt x="1532724" y="3636136"/>
                  <a:pt x="1530006" y="3636136"/>
                </a:cubicBezTo>
                <a:cubicBezTo>
                  <a:pt x="1530006" y="3633419"/>
                  <a:pt x="1530006" y="3633419"/>
                  <a:pt x="1530006" y="3630701"/>
                </a:cubicBezTo>
                <a:cubicBezTo>
                  <a:pt x="1521853" y="3625266"/>
                  <a:pt x="1519136" y="3614396"/>
                  <a:pt x="1513700" y="3606243"/>
                </a:cubicBezTo>
                <a:cubicBezTo>
                  <a:pt x="1508265" y="3600808"/>
                  <a:pt x="1497395" y="3598090"/>
                  <a:pt x="1491960" y="3595372"/>
                </a:cubicBezTo>
                <a:cubicBezTo>
                  <a:pt x="1486524" y="3592655"/>
                  <a:pt x="1489242" y="3587220"/>
                  <a:pt x="1486524" y="3581784"/>
                </a:cubicBezTo>
                <a:cubicBezTo>
                  <a:pt x="1486524" y="3581784"/>
                  <a:pt x="1483807" y="3579067"/>
                  <a:pt x="1483807" y="3579067"/>
                </a:cubicBezTo>
                <a:cubicBezTo>
                  <a:pt x="1486524" y="3573632"/>
                  <a:pt x="1483807" y="3570914"/>
                  <a:pt x="1483807" y="3565479"/>
                </a:cubicBezTo>
                <a:cubicBezTo>
                  <a:pt x="1483807" y="3560044"/>
                  <a:pt x="1486524" y="3549173"/>
                  <a:pt x="1489242" y="3543738"/>
                </a:cubicBezTo>
                <a:cubicBezTo>
                  <a:pt x="1491960" y="3535585"/>
                  <a:pt x="1500112" y="3527432"/>
                  <a:pt x="1505548" y="3519280"/>
                </a:cubicBezTo>
                <a:cubicBezTo>
                  <a:pt x="1510983" y="3513844"/>
                  <a:pt x="1510983" y="3508409"/>
                  <a:pt x="1516418" y="3505692"/>
                </a:cubicBezTo>
                <a:cubicBezTo>
                  <a:pt x="1516418" y="3504333"/>
                  <a:pt x="1518457" y="3504333"/>
                  <a:pt x="1520155" y="3505352"/>
                </a:cubicBezTo>
                <a:close/>
                <a:moveTo>
                  <a:pt x="4774093" y="3493505"/>
                </a:moveTo>
                <a:cubicBezTo>
                  <a:pt x="4770738" y="3494142"/>
                  <a:pt x="4767341" y="3496180"/>
                  <a:pt x="4763944" y="3500256"/>
                </a:cubicBezTo>
                <a:lnTo>
                  <a:pt x="4772097" y="3513844"/>
                </a:lnTo>
                <a:lnTo>
                  <a:pt x="4801990" y="3508409"/>
                </a:lnTo>
                <a:cubicBezTo>
                  <a:pt x="4793837" y="3502294"/>
                  <a:pt x="4784156" y="3491594"/>
                  <a:pt x="4774093" y="3493505"/>
                </a:cubicBezTo>
                <a:close/>
                <a:moveTo>
                  <a:pt x="2568128" y="3478517"/>
                </a:moveTo>
                <a:cubicBezTo>
                  <a:pt x="2568128" y="3478517"/>
                  <a:pt x="2570845" y="3478517"/>
                  <a:pt x="2570845" y="3478517"/>
                </a:cubicBezTo>
                <a:cubicBezTo>
                  <a:pt x="2573563" y="3486670"/>
                  <a:pt x="2576281" y="3492105"/>
                  <a:pt x="2576281" y="3500257"/>
                </a:cubicBezTo>
                <a:cubicBezTo>
                  <a:pt x="2570845" y="3500257"/>
                  <a:pt x="2565410" y="3502975"/>
                  <a:pt x="2559975" y="3505693"/>
                </a:cubicBezTo>
                <a:cubicBezTo>
                  <a:pt x="2549105" y="3505693"/>
                  <a:pt x="2551822" y="3502975"/>
                  <a:pt x="2549105" y="3502975"/>
                </a:cubicBezTo>
                <a:cubicBezTo>
                  <a:pt x="2554540" y="3492105"/>
                  <a:pt x="2565410" y="3489387"/>
                  <a:pt x="2568128" y="3478517"/>
                </a:cubicBezTo>
                <a:close/>
                <a:moveTo>
                  <a:pt x="4731333" y="3470363"/>
                </a:moveTo>
                <a:lnTo>
                  <a:pt x="4731333" y="3486669"/>
                </a:lnTo>
                <a:lnTo>
                  <a:pt x="4747638" y="3483951"/>
                </a:lnTo>
                <a:close/>
                <a:moveTo>
                  <a:pt x="1451196" y="3467645"/>
                </a:moveTo>
                <a:cubicBezTo>
                  <a:pt x="1453913" y="3467645"/>
                  <a:pt x="1456631" y="3467645"/>
                  <a:pt x="1459348" y="3470363"/>
                </a:cubicBezTo>
                <a:cubicBezTo>
                  <a:pt x="1462066" y="3473081"/>
                  <a:pt x="1459348" y="3473081"/>
                  <a:pt x="1462066" y="3475799"/>
                </a:cubicBezTo>
                <a:cubicBezTo>
                  <a:pt x="1464784" y="3478516"/>
                  <a:pt x="1486524" y="3486669"/>
                  <a:pt x="1489242" y="3486669"/>
                </a:cubicBezTo>
                <a:cubicBezTo>
                  <a:pt x="1489242" y="3486669"/>
                  <a:pt x="1491960" y="3486669"/>
                  <a:pt x="1494677" y="3486669"/>
                </a:cubicBezTo>
                <a:cubicBezTo>
                  <a:pt x="1494677" y="3489387"/>
                  <a:pt x="1497395" y="3492104"/>
                  <a:pt x="1502830" y="3494822"/>
                </a:cubicBezTo>
                <a:cubicBezTo>
                  <a:pt x="1500112" y="3511127"/>
                  <a:pt x="1481089" y="3519280"/>
                  <a:pt x="1475654" y="3535586"/>
                </a:cubicBezTo>
                <a:cubicBezTo>
                  <a:pt x="1472936" y="3535586"/>
                  <a:pt x="1472936" y="3535586"/>
                  <a:pt x="1470219" y="3535586"/>
                </a:cubicBezTo>
                <a:cubicBezTo>
                  <a:pt x="1470219" y="3527433"/>
                  <a:pt x="1464784" y="3524715"/>
                  <a:pt x="1467501" y="3516562"/>
                </a:cubicBezTo>
                <a:cubicBezTo>
                  <a:pt x="1467501" y="3516562"/>
                  <a:pt x="1467501" y="3513845"/>
                  <a:pt x="1467501" y="3513845"/>
                </a:cubicBezTo>
                <a:cubicBezTo>
                  <a:pt x="1467501" y="3513845"/>
                  <a:pt x="1464784" y="3511127"/>
                  <a:pt x="1464784" y="3511127"/>
                </a:cubicBezTo>
                <a:cubicBezTo>
                  <a:pt x="1462066" y="3505692"/>
                  <a:pt x="1459348" y="3494822"/>
                  <a:pt x="1456631" y="3489387"/>
                </a:cubicBezTo>
                <a:cubicBezTo>
                  <a:pt x="1456631" y="3489387"/>
                  <a:pt x="1456631" y="3486669"/>
                  <a:pt x="1456631" y="3483951"/>
                </a:cubicBezTo>
                <a:cubicBezTo>
                  <a:pt x="1456631" y="3483951"/>
                  <a:pt x="1453913" y="3481234"/>
                  <a:pt x="1453913" y="3481234"/>
                </a:cubicBezTo>
                <a:cubicBezTo>
                  <a:pt x="1453913" y="3475799"/>
                  <a:pt x="1451196" y="3473081"/>
                  <a:pt x="1451196" y="3467645"/>
                </a:cubicBezTo>
                <a:close/>
                <a:moveTo>
                  <a:pt x="1530006" y="3462210"/>
                </a:moveTo>
                <a:cubicBezTo>
                  <a:pt x="1535441" y="3462210"/>
                  <a:pt x="1535441" y="3464927"/>
                  <a:pt x="1538158" y="3467645"/>
                </a:cubicBezTo>
                <a:cubicBezTo>
                  <a:pt x="1543594" y="3467645"/>
                  <a:pt x="1546311" y="3467645"/>
                  <a:pt x="1549029" y="3467645"/>
                </a:cubicBezTo>
                <a:cubicBezTo>
                  <a:pt x="1551746" y="3470363"/>
                  <a:pt x="1557181" y="3478515"/>
                  <a:pt x="1559899" y="3481233"/>
                </a:cubicBezTo>
                <a:cubicBezTo>
                  <a:pt x="1565334" y="3478515"/>
                  <a:pt x="1568052" y="3473080"/>
                  <a:pt x="1576205" y="3470363"/>
                </a:cubicBezTo>
                <a:cubicBezTo>
                  <a:pt x="1581640" y="3470363"/>
                  <a:pt x="1584357" y="3473080"/>
                  <a:pt x="1587075" y="3473080"/>
                </a:cubicBezTo>
                <a:cubicBezTo>
                  <a:pt x="1592510" y="3475798"/>
                  <a:pt x="1606098" y="3473080"/>
                  <a:pt x="1616969" y="3475798"/>
                </a:cubicBezTo>
                <a:cubicBezTo>
                  <a:pt x="1622404" y="3478515"/>
                  <a:pt x="1627840" y="3481233"/>
                  <a:pt x="1633275" y="3483951"/>
                </a:cubicBezTo>
                <a:cubicBezTo>
                  <a:pt x="1633275" y="3489386"/>
                  <a:pt x="1627840" y="3494821"/>
                  <a:pt x="1627840" y="3500256"/>
                </a:cubicBezTo>
                <a:cubicBezTo>
                  <a:pt x="1625121" y="3508409"/>
                  <a:pt x="1630558" y="3513844"/>
                  <a:pt x="1627840" y="3524714"/>
                </a:cubicBezTo>
                <a:cubicBezTo>
                  <a:pt x="1622404" y="3546455"/>
                  <a:pt x="1597945" y="3584501"/>
                  <a:pt x="1573487" y="3584501"/>
                </a:cubicBezTo>
                <a:cubicBezTo>
                  <a:pt x="1573487" y="3576349"/>
                  <a:pt x="1565334" y="3549173"/>
                  <a:pt x="1562617" y="3543738"/>
                </a:cubicBezTo>
                <a:cubicBezTo>
                  <a:pt x="1559899" y="3543738"/>
                  <a:pt x="1559899" y="3541020"/>
                  <a:pt x="1557181" y="3541020"/>
                </a:cubicBezTo>
                <a:cubicBezTo>
                  <a:pt x="1554464" y="3535585"/>
                  <a:pt x="1554464" y="3527432"/>
                  <a:pt x="1551746" y="3521997"/>
                </a:cubicBezTo>
                <a:cubicBezTo>
                  <a:pt x="1551746" y="3516562"/>
                  <a:pt x="1546311" y="3513844"/>
                  <a:pt x="1543594" y="3511126"/>
                </a:cubicBezTo>
                <a:cubicBezTo>
                  <a:pt x="1540876" y="3508409"/>
                  <a:pt x="1543594" y="3505691"/>
                  <a:pt x="1540876" y="3500256"/>
                </a:cubicBezTo>
                <a:cubicBezTo>
                  <a:pt x="1535441" y="3492103"/>
                  <a:pt x="1527288" y="3492103"/>
                  <a:pt x="1524570" y="3483951"/>
                </a:cubicBezTo>
                <a:cubicBezTo>
                  <a:pt x="1521853" y="3481233"/>
                  <a:pt x="1530006" y="3467645"/>
                  <a:pt x="1530006" y="3462210"/>
                </a:cubicBezTo>
                <a:close/>
                <a:moveTo>
                  <a:pt x="2646938" y="3443188"/>
                </a:moveTo>
                <a:cubicBezTo>
                  <a:pt x="2652373" y="3445905"/>
                  <a:pt x="2657808" y="3448623"/>
                  <a:pt x="2668678" y="3448623"/>
                </a:cubicBezTo>
                <a:cubicBezTo>
                  <a:pt x="2668678" y="3451340"/>
                  <a:pt x="2668678" y="3451340"/>
                  <a:pt x="2668678" y="3454058"/>
                </a:cubicBezTo>
                <a:cubicBezTo>
                  <a:pt x="2660526" y="3459493"/>
                  <a:pt x="2652373" y="3464928"/>
                  <a:pt x="2644220" y="3470364"/>
                </a:cubicBezTo>
                <a:cubicBezTo>
                  <a:pt x="2638785" y="3470364"/>
                  <a:pt x="2636067" y="3473081"/>
                  <a:pt x="2630632" y="3473081"/>
                </a:cubicBezTo>
                <a:cubicBezTo>
                  <a:pt x="2630632" y="3473081"/>
                  <a:pt x="2630632" y="3475799"/>
                  <a:pt x="2630632" y="3475799"/>
                </a:cubicBezTo>
                <a:cubicBezTo>
                  <a:pt x="2630632" y="3475799"/>
                  <a:pt x="2627914" y="3475799"/>
                  <a:pt x="2625197" y="3475799"/>
                </a:cubicBezTo>
                <a:cubicBezTo>
                  <a:pt x="2622479" y="3475799"/>
                  <a:pt x="2622479" y="3478516"/>
                  <a:pt x="2619762" y="3481234"/>
                </a:cubicBezTo>
                <a:cubicBezTo>
                  <a:pt x="2611609" y="3486669"/>
                  <a:pt x="2608891" y="3481234"/>
                  <a:pt x="2600738" y="3483952"/>
                </a:cubicBezTo>
                <a:cubicBezTo>
                  <a:pt x="2598021" y="3483952"/>
                  <a:pt x="2595303" y="3486669"/>
                  <a:pt x="2592586" y="3489387"/>
                </a:cubicBezTo>
                <a:cubicBezTo>
                  <a:pt x="2589868" y="3486669"/>
                  <a:pt x="2581715" y="3470364"/>
                  <a:pt x="2578998" y="3467646"/>
                </a:cubicBezTo>
                <a:cubicBezTo>
                  <a:pt x="2581715" y="3459493"/>
                  <a:pt x="2589868" y="3462211"/>
                  <a:pt x="2598021" y="3459493"/>
                </a:cubicBezTo>
                <a:cubicBezTo>
                  <a:pt x="2611609" y="3454058"/>
                  <a:pt x="2630632" y="3445905"/>
                  <a:pt x="2646938" y="3445905"/>
                </a:cubicBezTo>
                <a:cubicBezTo>
                  <a:pt x="2649655" y="3445905"/>
                  <a:pt x="2649655" y="3443188"/>
                  <a:pt x="2646938" y="3443188"/>
                </a:cubicBezTo>
                <a:close/>
                <a:moveTo>
                  <a:pt x="1176718" y="3437752"/>
                </a:moveTo>
                <a:cubicBezTo>
                  <a:pt x="1174001" y="3443187"/>
                  <a:pt x="1176718" y="3459493"/>
                  <a:pt x="1182153" y="3464928"/>
                </a:cubicBezTo>
                <a:cubicBezTo>
                  <a:pt x="1184871" y="3464928"/>
                  <a:pt x="1187589" y="3467645"/>
                  <a:pt x="1190306" y="3467645"/>
                </a:cubicBezTo>
                <a:cubicBezTo>
                  <a:pt x="1198459" y="3475798"/>
                  <a:pt x="1212047" y="3505692"/>
                  <a:pt x="1203894" y="3519280"/>
                </a:cubicBezTo>
                <a:cubicBezTo>
                  <a:pt x="1203894" y="3519280"/>
                  <a:pt x="1203894" y="3521997"/>
                  <a:pt x="1203894" y="3521997"/>
                </a:cubicBezTo>
                <a:cubicBezTo>
                  <a:pt x="1198459" y="3524715"/>
                  <a:pt x="1184871" y="3524715"/>
                  <a:pt x="1179436" y="3521997"/>
                </a:cubicBezTo>
                <a:cubicBezTo>
                  <a:pt x="1179436" y="3519280"/>
                  <a:pt x="1176718" y="3519280"/>
                  <a:pt x="1176718" y="3516562"/>
                </a:cubicBezTo>
                <a:cubicBezTo>
                  <a:pt x="1171283" y="3513844"/>
                  <a:pt x="1163130" y="3516562"/>
                  <a:pt x="1157695" y="3513844"/>
                </a:cubicBezTo>
                <a:cubicBezTo>
                  <a:pt x="1141389" y="3513844"/>
                  <a:pt x="1144107" y="3500256"/>
                  <a:pt x="1133237" y="3494821"/>
                </a:cubicBezTo>
                <a:cubicBezTo>
                  <a:pt x="1133237" y="3492104"/>
                  <a:pt x="1133237" y="3492104"/>
                  <a:pt x="1133237" y="3492104"/>
                </a:cubicBezTo>
                <a:cubicBezTo>
                  <a:pt x="1133237" y="3489386"/>
                  <a:pt x="1133237" y="3486669"/>
                  <a:pt x="1133237" y="3483951"/>
                </a:cubicBezTo>
                <a:cubicBezTo>
                  <a:pt x="1127801" y="3483951"/>
                  <a:pt x="1125084" y="3481233"/>
                  <a:pt x="1119649" y="3481233"/>
                </a:cubicBezTo>
                <a:cubicBezTo>
                  <a:pt x="1116931" y="3481233"/>
                  <a:pt x="1119649" y="3481233"/>
                  <a:pt x="1116931" y="3481233"/>
                </a:cubicBezTo>
                <a:cubicBezTo>
                  <a:pt x="1116931" y="3483951"/>
                  <a:pt x="1116931" y="3483951"/>
                  <a:pt x="1116931" y="3486669"/>
                </a:cubicBezTo>
                <a:cubicBezTo>
                  <a:pt x="1122366" y="3500256"/>
                  <a:pt x="1138672" y="3505692"/>
                  <a:pt x="1141389" y="3524715"/>
                </a:cubicBezTo>
                <a:cubicBezTo>
                  <a:pt x="1149542" y="3527432"/>
                  <a:pt x="1160413" y="3521997"/>
                  <a:pt x="1168565" y="3527432"/>
                </a:cubicBezTo>
                <a:cubicBezTo>
                  <a:pt x="1168565" y="3530150"/>
                  <a:pt x="1171283" y="3530150"/>
                  <a:pt x="1171283" y="3532868"/>
                </a:cubicBezTo>
                <a:cubicBezTo>
                  <a:pt x="1176718" y="3532868"/>
                  <a:pt x="1182153" y="3535585"/>
                  <a:pt x="1187589" y="3535585"/>
                </a:cubicBezTo>
                <a:cubicBezTo>
                  <a:pt x="1190306" y="3535585"/>
                  <a:pt x="1193024" y="3538303"/>
                  <a:pt x="1193024" y="3538303"/>
                </a:cubicBezTo>
                <a:cubicBezTo>
                  <a:pt x="1198459" y="3538303"/>
                  <a:pt x="1201177" y="3535585"/>
                  <a:pt x="1209329" y="3538303"/>
                </a:cubicBezTo>
                <a:cubicBezTo>
                  <a:pt x="1212047" y="3538303"/>
                  <a:pt x="1220200" y="3543738"/>
                  <a:pt x="1220200" y="3546456"/>
                </a:cubicBezTo>
                <a:cubicBezTo>
                  <a:pt x="1220200" y="3546456"/>
                  <a:pt x="1220200" y="3549173"/>
                  <a:pt x="1220200" y="3549173"/>
                </a:cubicBezTo>
                <a:cubicBezTo>
                  <a:pt x="1220200" y="3551891"/>
                  <a:pt x="1225635" y="3549173"/>
                  <a:pt x="1225635" y="3551891"/>
                </a:cubicBezTo>
                <a:cubicBezTo>
                  <a:pt x="1229711" y="3557326"/>
                  <a:pt x="1232429" y="3564799"/>
                  <a:pt x="1234807" y="3572273"/>
                </a:cubicBezTo>
                <a:lnTo>
                  <a:pt x="1239855" y="3586698"/>
                </a:lnTo>
                <a:lnTo>
                  <a:pt x="1241474" y="3588537"/>
                </a:lnTo>
                <a:lnTo>
                  <a:pt x="1246313" y="3597320"/>
                </a:lnTo>
                <a:lnTo>
                  <a:pt x="1247036" y="3598090"/>
                </a:lnTo>
                <a:cubicBezTo>
                  <a:pt x="1248734" y="3600128"/>
                  <a:pt x="1250093" y="3602167"/>
                  <a:pt x="1250093" y="3603525"/>
                </a:cubicBezTo>
                <a:lnTo>
                  <a:pt x="1249980" y="3603975"/>
                </a:lnTo>
                <a:lnTo>
                  <a:pt x="1251792" y="3607263"/>
                </a:lnTo>
                <a:cubicBezTo>
                  <a:pt x="1258926" y="3619152"/>
                  <a:pt x="1267758" y="3627984"/>
                  <a:pt x="1285422" y="3622549"/>
                </a:cubicBezTo>
                <a:cubicBezTo>
                  <a:pt x="1288140" y="3607602"/>
                  <a:pt x="1282705" y="3591297"/>
                  <a:pt x="1273533" y="3578388"/>
                </a:cubicBezTo>
                <a:lnTo>
                  <a:pt x="1258301" y="3562954"/>
                </a:lnTo>
                <a:lnTo>
                  <a:pt x="1259605" y="3567517"/>
                </a:lnTo>
                <a:cubicBezTo>
                  <a:pt x="1259605" y="3568196"/>
                  <a:pt x="1259605" y="3568196"/>
                  <a:pt x="1260964" y="3568196"/>
                </a:cubicBezTo>
                <a:cubicBezTo>
                  <a:pt x="1255528" y="3570914"/>
                  <a:pt x="1250093" y="3573632"/>
                  <a:pt x="1247376" y="3579067"/>
                </a:cubicBezTo>
                <a:cubicBezTo>
                  <a:pt x="1244658" y="3579067"/>
                  <a:pt x="1244658" y="3576349"/>
                  <a:pt x="1244658" y="3576349"/>
                </a:cubicBezTo>
                <a:cubicBezTo>
                  <a:pt x="1247376" y="3576349"/>
                  <a:pt x="1247376" y="3568196"/>
                  <a:pt x="1244658" y="3565479"/>
                </a:cubicBezTo>
                <a:cubicBezTo>
                  <a:pt x="1236505" y="3549173"/>
                  <a:pt x="1214764" y="3538303"/>
                  <a:pt x="1217482" y="3513844"/>
                </a:cubicBezTo>
                <a:cubicBezTo>
                  <a:pt x="1233788" y="3513844"/>
                  <a:pt x="1236505" y="3502974"/>
                  <a:pt x="1244658" y="3494821"/>
                </a:cubicBezTo>
                <a:cubicBezTo>
                  <a:pt x="1244658" y="3489386"/>
                  <a:pt x="1244658" y="3486669"/>
                  <a:pt x="1241940" y="3483951"/>
                </a:cubicBezTo>
                <a:cubicBezTo>
                  <a:pt x="1233788" y="3483951"/>
                  <a:pt x="1233788" y="3492104"/>
                  <a:pt x="1231070" y="3497539"/>
                </a:cubicBezTo>
                <a:cubicBezTo>
                  <a:pt x="1225635" y="3500256"/>
                  <a:pt x="1222917" y="3500256"/>
                  <a:pt x="1214764" y="3500256"/>
                </a:cubicBezTo>
                <a:cubicBezTo>
                  <a:pt x="1214764" y="3489386"/>
                  <a:pt x="1214764" y="3481233"/>
                  <a:pt x="1206612" y="3475798"/>
                </a:cubicBezTo>
                <a:cubicBezTo>
                  <a:pt x="1209329" y="3464928"/>
                  <a:pt x="1220200" y="3456775"/>
                  <a:pt x="1212047" y="3443187"/>
                </a:cubicBezTo>
                <a:cubicBezTo>
                  <a:pt x="1206612" y="3443187"/>
                  <a:pt x="1206612" y="3443187"/>
                  <a:pt x="1203894" y="3445905"/>
                </a:cubicBezTo>
                <a:cubicBezTo>
                  <a:pt x="1203894" y="3448622"/>
                  <a:pt x="1201177" y="3448622"/>
                  <a:pt x="1203894" y="3451340"/>
                </a:cubicBezTo>
                <a:cubicBezTo>
                  <a:pt x="1203894" y="3459493"/>
                  <a:pt x="1203894" y="3459493"/>
                  <a:pt x="1201177" y="3464928"/>
                </a:cubicBezTo>
                <a:cubicBezTo>
                  <a:pt x="1195741" y="3464928"/>
                  <a:pt x="1190306" y="3459493"/>
                  <a:pt x="1187589" y="3456775"/>
                </a:cubicBezTo>
                <a:cubicBezTo>
                  <a:pt x="1184871" y="3454057"/>
                  <a:pt x="1182153" y="3445905"/>
                  <a:pt x="1182153" y="3437752"/>
                </a:cubicBezTo>
                <a:cubicBezTo>
                  <a:pt x="1179436" y="3437752"/>
                  <a:pt x="1179436" y="3437752"/>
                  <a:pt x="1176718" y="3437752"/>
                </a:cubicBezTo>
                <a:close/>
                <a:moveTo>
                  <a:pt x="3589485" y="3433341"/>
                </a:moveTo>
                <a:lnTo>
                  <a:pt x="3591828" y="3433894"/>
                </a:lnTo>
                <a:lnTo>
                  <a:pt x="3589729" y="3437879"/>
                </a:lnTo>
                <a:cubicBezTo>
                  <a:pt x="3591131" y="3441319"/>
                  <a:pt x="3602852" y="3439790"/>
                  <a:pt x="3600813" y="3445905"/>
                </a:cubicBezTo>
                <a:lnTo>
                  <a:pt x="3594674" y="3445537"/>
                </a:lnTo>
                <a:lnTo>
                  <a:pt x="3581883" y="3435846"/>
                </a:lnTo>
                <a:lnTo>
                  <a:pt x="3582129" y="3435714"/>
                </a:lnTo>
                <a:close/>
                <a:moveTo>
                  <a:pt x="3577878" y="3432812"/>
                </a:moveTo>
                <a:lnTo>
                  <a:pt x="3581883" y="3435846"/>
                </a:lnTo>
                <a:lnTo>
                  <a:pt x="3578520" y="3437667"/>
                </a:lnTo>
                <a:cubicBezTo>
                  <a:pt x="3577204" y="3437752"/>
                  <a:pt x="3575675" y="3437072"/>
                  <a:pt x="3573637" y="3435034"/>
                </a:cubicBezTo>
                <a:close/>
                <a:moveTo>
                  <a:pt x="4022041" y="3432318"/>
                </a:moveTo>
                <a:cubicBezTo>
                  <a:pt x="4030194" y="3437753"/>
                  <a:pt x="4030194" y="3448623"/>
                  <a:pt x="4041064" y="3451341"/>
                </a:cubicBezTo>
                <a:cubicBezTo>
                  <a:pt x="4030194" y="3459494"/>
                  <a:pt x="4003017" y="3459494"/>
                  <a:pt x="3986711" y="3454058"/>
                </a:cubicBezTo>
                <a:cubicBezTo>
                  <a:pt x="3986711" y="3448623"/>
                  <a:pt x="3994864" y="3440470"/>
                  <a:pt x="3981276" y="3443188"/>
                </a:cubicBezTo>
                <a:cubicBezTo>
                  <a:pt x="3986711" y="3421446"/>
                  <a:pt x="4019323" y="3454058"/>
                  <a:pt x="4022041" y="3432318"/>
                </a:cubicBezTo>
                <a:close/>
                <a:moveTo>
                  <a:pt x="3573637" y="3429599"/>
                </a:moveTo>
                <a:lnTo>
                  <a:pt x="3580789" y="3431288"/>
                </a:lnTo>
                <a:lnTo>
                  <a:pt x="3577878" y="3432812"/>
                </a:lnTo>
                <a:close/>
                <a:moveTo>
                  <a:pt x="4706874" y="3402423"/>
                </a:moveTo>
                <a:lnTo>
                  <a:pt x="4698721" y="3432317"/>
                </a:lnTo>
                <a:lnTo>
                  <a:pt x="4728615" y="3426882"/>
                </a:lnTo>
                <a:lnTo>
                  <a:pt x="4744921" y="3440469"/>
                </a:lnTo>
                <a:lnTo>
                  <a:pt x="4755791" y="3432317"/>
                </a:lnTo>
                <a:lnTo>
                  <a:pt x="4739485" y="3410576"/>
                </a:lnTo>
                <a:close/>
                <a:moveTo>
                  <a:pt x="4541101" y="3402423"/>
                </a:moveTo>
                <a:lnTo>
                  <a:pt x="4541101" y="3424164"/>
                </a:lnTo>
                <a:lnTo>
                  <a:pt x="4557407" y="3416011"/>
                </a:lnTo>
                <a:close/>
                <a:moveTo>
                  <a:pt x="1443043" y="3396988"/>
                </a:moveTo>
                <a:cubicBezTo>
                  <a:pt x="1453913" y="3402423"/>
                  <a:pt x="1459348" y="3410577"/>
                  <a:pt x="1467501" y="3413294"/>
                </a:cubicBezTo>
                <a:cubicBezTo>
                  <a:pt x="1464784" y="3424165"/>
                  <a:pt x="1467501" y="3432317"/>
                  <a:pt x="1467501" y="3440470"/>
                </a:cubicBezTo>
                <a:cubicBezTo>
                  <a:pt x="1472936" y="3440470"/>
                  <a:pt x="1481089" y="3437753"/>
                  <a:pt x="1486524" y="3440470"/>
                </a:cubicBezTo>
                <a:cubicBezTo>
                  <a:pt x="1491959" y="3443188"/>
                  <a:pt x="1508265" y="3448623"/>
                  <a:pt x="1513700" y="3451341"/>
                </a:cubicBezTo>
                <a:cubicBezTo>
                  <a:pt x="1519135" y="3456776"/>
                  <a:pt x="1510983" y="3473081"/>
                  <a:pt x="1508265" y="3478517"/>
                </a:cubicBezTo>
                <a:cubicBezTo>
                  <a:pt x="1502830" y="3475799"/>
                  <a:pt x="1472936" y="3464929"/>
                  <a:pt x="1470219" y="3462211"/>
                </a:cubicBezTo>
                <a:cubicBezTo>
                  <a:pt x="1470219" y="3459493"/>
                  <a:pt x="1464784" y="3451341"/>
                  <a:pt x="1462066" y="3448623"/>
                </a:cubicBezTo>
                <a:cubicBezTo>
                  <a:pt x="1456631" y="3445905"/>
                  <a:pt x="1451196" y="3448623"/>
                  <a:pt x="1448478" y="3445905"/>
                </a:cubicBezTo>
                <a:cubicBezTo>
                  <a:pt x="1445760" y="3445905"/>
                  <a:pt x="1443043" y="3443188"/>
                  <a:pt x="1440325" y="3440470"/>
                </a:cubicBezTo>
                <a:cubicBezTo>
                  <a:pt x="1440325" y="3424165"/>
                  <a:pt x="1437608" y="3410577"/>
                  <a:pt x="1443043" y="3396988"/>
                </a:cubicBezTo>
                <a:close/>
                <a:moveTo>
                  <a:pt x="1720237" y="3391553"/>
                </a:moveTo>
                <a:cubicBezTo>
                  <a:pt x="1736543" y="3399705"/>
                  <a:pt x="1725672" y="3413294"/>
                  <a:pt x="1733825" y="3426882"/>
                </a:cubicBezTo>
                <a:cubicBezTo>
                  <a:pt x="1733825" y="3432318"/>
                  <a:pt x="1733825" y="3435035"/>
                  <a:pt x="1733825" y="3440470"/>
                </a:cubicBezTo>
                <a:cubicBezTo>
                  <a:pt x="1736543" y="3440470"/>
                  <a:pt x="1744695" y="3445906"/>
                  <a:pt x="1747413" y="3448623"/>
                </a:cubicBezTo>
                <a:cubicBezTo>
                  <a:pt x="1752849" y="3454058"/>
                  <a:pt x="1752849" y="3459494"/>
                  <a:pt x="1758284" y="3462211"/>
                </a:cubicBezTo>
                <a:cubicBezTo>
                  <a:pt x="1744695" y="3473082"/>
                  <a:pt x="1725672" y="3464929"/>
                  <a:pt x="1706649" y="3470364"/>
                </a:cubicBezTo>
                <a:cubicBezTo>
                  <a:pt x="1701214" y="3473082"/>
                  <a:pt x="1693061" y="3475799"/>
                  <a:pt x="1690343" y="3475799"/>
                </a:cubicBezTo>
                <a:cubicBezTo>
                  <a:pt x="1682191" y="3475799"/>
                  <a:pt x="1676755" y="3470364"/>
                  <a:pt x="1668603" y="3467646"/>
                </a:cubicBezTo>
                <a:cubicBezTo>
                  <a:pt x="1668603" y="3440470"/>
                  <a:pt x="1690343" y="3429600"/>
                  <a:pt x="1703931" y="3413294"/>
                </a:cubicBezTo>
                <a:cubicBezTo>
                  <a:pt x="1709367" y="3407859"/>
                  <a:pt x="1712084" y="3396988"/>
                  <a:pt x="1720237" y="3391553"/>
                </a:cubicBezTo>
                <a:close/>
                <a:moveTo>
                  <a:pt x="426662" y="3388835"/>
                </a:moveTo>
                <a:cubicBezTo>
                  <a:pt x="434815" y="3410576"/>
                  <a:pt x="429380" y="3424164"/>
                  <a:pt x="404921" y="3426882"/>
                </a:cubicBezTo>
                <a:cubicBezTo>
                  <a:pt x="404921" y="3451340"/>
                  <a:pt x="421227" y="3454057"/>
                  <a:pt x="423944" y="3473081"/>
                </a:cubicBezTo>
                <a:cubicBezTo>
                  <a:pt x="413074" y="3481233"/>
                  <a:pt x="413074" y="3497539"/>
                  <a:pt x="394051" y="3497539"/>
                </a:cubicBezTo>
                <a:cubicBezTo>
                  <a:pt x="377745" y="3467645"/>
                  <a:pt x="388616" y="3421446"/>
                  <a:pt x="358722" y="3410576"/>
                </a:cubicBezTo>
                <a:cubicBezTo>
                  <a:pt x="358722" y="3416011"/>
                  <a:pt x="366875" y="3429599"/>
                  <a:pt x="358722" y="3432317"/>
                </a:cubicBezTo>
                <a:cubicBezTo>
                  <a:pt x="347852" y="3432317"/>
                  <a:pt x="331546" y="3426882"/>
                  <a:pt x="323393" y="3437752"/>
                </a:cubicBezTo>
                <a:cubicBezTo>
                  <a:pt x="323393" y="3440469"/>
                  <a:pt x="326111" y="3445905"/>
                  <a:pt x="326111" y="3451340"/>
                </a:cubicBezTo>
                <a:cubicBezTo>
                  <a:pt x="356005" y="3462210"/>
                  <a:pt x="372310" y="3494821"/>
                  <a:pt x="380463" y="3535585"/>
                </a:cubicBezTo>
                <a:cubicBezTo>
                  <a:pt x="361440" y="3530150"/>
                  <a:pt x="345134" y="3494821"/>
                  <a:pt x="320676" y="3513844"/>
                </a:cubicBezTo>
                <a:cubicBezTo>
                  <a:pt x="317958" y="3538303"/>
                  <a:pt x="342417" y="3527432"/>
                  <a:pt x="356005" y="3532868"/>
                </a:cubicBezTo>
                <a:cubicBezTo>
                  <a:pt x="358722" y="3549173"/>
                  <a:pt x="345134" y="3551891"/>
                  <a:pt x="350569" y="3568196"/>
                </a:cubicBezTo>
                <a:cubicBezTo>
                  <a:pt x="385898" y="3581784"/>
                  <a:pt x="377745" y="3524715"/>
                  <a:pt x="407639" y="3535585"/>
                </a:cubicBezTo>
                <a:cubicBezTo>
                  <a:pt x="413074" y="3576349"/>
                  <a:pt x="358722" y="3576349"/>
                  <a:pt x="364157" y="3617113"/>
                </a:cubicBezTo>
                <a:cubicBezTo>
                  <a:pt x="377745" y="3617113"/>
                  <a:pt x="377745" y="3608960"/>
                  <a:pt x="391333" y="3608960"/>
                </a:cubicBezTo>
                <a:cubicBezTo>
                  <a:pt x="391333" y="3617113"/>
                  <a:pt x="402204" y="3633419"/>
                  <a:pt x="394051" y="3638854"/>
                </a:cubicBezTo>
                <a:cubicBezTo>
                  <a:pt x="380463" y="3636136"/>
                  <a:pt x="375028" y="3622548"/>
                  <a:pt x="353287" y="3630701"/>
                </a:cubicBezTo>
                <a:cubicBezTo>
                  <a:pt x="353287" y="3641572"/>
                  <a:pt x="342417" y="3644289"/>
                  <a:pt x="350569" y="3657877"/>
                </a:cubicBezTo>
                <a:cubicBezTo>
                  <a:pt x="366875" y="3652442"/>
                  <a:pt x="396769" y="3636136"/>
                  <a:pt x="410357" y="3649724"/>
                </a:cubicBezTo>
                <a:cubicBezTo>
                  <a:pt x="429380" y="3698641"/>
                  <a:pt x="383181" y="3709511"/>
                  <a:pt x="402204" y="3742122"/>
                </a:cubicBezTo>
                <a:cubicBezTo>
                  <a:pt x="399486" y="3747558"/>
                  <a:pt x="385898" y="3747558"/>
                  <a:pt x="377745" y="3750275"/>
                </a:cubicBezTo>
                <a:cubicBezTo>
                  <a:pt x="383181" y="3774733"/>
                  <a:pt x="396769" y="3791039"/>
                  <a:pt x="410357" y="3804627"/>
                </a:cubicBezTo>
                <a:cubicBezTo>
                  <a:pt x="426662" y="3791039"/>
                  <a:pt x="451120" y="3791039"/>
                  <a:pt x="467426" y="3801909"/>
                </a:cubicBezTo>
                <a:cubicBezTo>
                  <a:pt x="467426" y="3812780"/>
                  <a:pt x="472861" y="3818215"/>
                  <a:pt x="475579" y="3826368"/>
                </a:cubicBezTo>
                <a:cubicBezTo>
                  <a:pt x="486449" y="3826368"/>
                  <a:pt x="494602" y="3829085"/>
                  <a:pt x="502755" y="3831803"/>
                </a:cubicBezTo>
                <a:cubicBezTo>
                  <a:pt x="510907" y="3848108"/>
                  <a:pt x="494602" y="3864414"/>
                  <a:pt x="505472" y="3872567"/>
                </a:cubicBezTo>
                <a:cubicBezTo>
                  <a:pt x="510907" y="3848108"/>
                  <a:pt x="543519" y="3845391"/>
                  <a:pt x="557107" y="3829085"/>
                </a:cubicBezTo>
                <a:cubicBezTo>
                  <a:pt x="540801" y="3826368"/>
                  <a:pt x="529931" y="3818215"/>
                  <a:pt x="510907" y="3818215"/>
                </a:cubicBezTo>
                <a:cubicBezTo>
                  <a:pt x="489167" y="3804627"/>
                  <a:pt x="491884" y="3747558"/>
                  <a:pt x="467426" y="3733970"/>
                </a:cubicBezTo>
                <a:cubicBezTo>
                  <a:pt x="486449" y="3728534"/>
                  <a:pt x="513625" y="3731252"/>
                  <a:pt x="524495" y="3720382"/>
                </a:cubicBezTo>
                <a:cubicBezTo>
                  <a:pt x="519060" y="3666030"/>
                  <a:pt x="475579" y="3668748"/>
                  <a:pt x="464708" y="3625266"/>
                </a:cubicBezTo>
                <a:cubicBezTo>
                  <a:pt x="456556" y="3627984"/>
                  <a:pt x="445685" y="3627984"/>
                  <a:pt x="437532" y="3630701"/>
                </a:cubicBezTo>
                <a:cubicBezTo>
                  <a:pt x="440250" y="3592655"/>
                  <a:pt x="396769" y="3619831"/>
                  <a:pt x="399486" y="3584502"/>
                </a:cubicBezTo>
                <a:cubicBezTo>
                  <a:pt x="423944" y="3589937"/>
                  <a:pt x="413074" y="3546456"/>
                  <a:pt x="445685" y="3549173"/>
                </a:cubicBezTo>
                <a:cubicBezTo>
                  <a:pt x="442968" y="3565479"/>
                  <a:pt x="437532" y="3576349"/>
                  <a:pt x="432097" y="3589937"/>
                </a:cubicBezTo>
                <a:cubicBezTo>
                  <a:pt x="475579" y="3579067"/>
                  <a:pt x="429380" y="3502974"/>
                  <a:pt x="464708" y="3486669"/>
                </a:cubicBezTo>
                <a:cubicBezTo>
                  <a:pt x="459273" y="3464928"/>
                  <a:pt x="464708" y="3448622"/>
                  <a:pt x="461991" y="3429599"/>
                </a:cubicBezTo>
                <a:cubicBezTo>
                  <a:pt x="418509" y="3437752"/>
                  <a:pt x="448403" y="3394270"/>
                  <a:pt x="426662" y="3388835"/>
                </a:cubicBezTo>
                <a:close/>
                <a:moveTo>
                  <a:pt x="622329" y="3377965"/>
                </a:moveTo>
                <a:cubicBezTo>
                  <a:pt x="608741" y="3380683"/>
                  <a:pt x="592435" y="3383400"/>
                  <a:pt x="581565" y="3388835"/>
                </a:cubicBezTo>
                <a:cubicBezTo>
                  <a:pt x="581565" y="3394270"/>
                  <a:pt x="578847" y="3402423"/>
                  <a:pt x="578847" y="3410576"/>
                </a:cubicBezTo>
                <a:cubicBezTo>
                  <a:pt x="616894" y="3399706"/>
                  <a:pt x="608741" y="3459493"/>
                  <a:pt x="614176" y="3486669"/>
                </a:cubicBezTo>
                <a:cubicBezTo>
                  <a:pt x="627764" y="3483951"/>
                  <a:pt x="614176" y="3462210"/>
                  <a:pt x="619611" y="3456775"/>
                </a:cubicBezTo>
                <a:cubicBezTo>
                  <a:pt x="633199" y="3454057"/>
                  <a:pt x="633199" y="3443187"/>
                  <a:pt x="644070" y="3437752"/>
                </a:cubicBezTo>
                <a:cubicBezTo>
                  <a:pt x="644070" y="3405141"/>
                  <a:pt x="622329" y="3407858"/>
                  <a:pt x="622329" y="3377965"/>
                </a:cubicBezTo>
                <a:close/>
                <a:moveTo>
                  <a:pt x="1641428" y="3375248"/>
                </a:moveTo>
                <a:cubicBezTo>
                  <a:pt x="1644145" y="3375248"/>
                  <a:pt x="1649581" y="3375248"/>
                  <a:pt x="1655016" y="3375248"/>
                </a:cubicBezTo>
                <a:cubicBezTo>
                  <a:pt x="1663168" y="3386118"/>
                  <a:pt x="1655016" y="3399707"/>
                  <a:pt x="1652298" y="3413295"/>
                </a:cubicBezTo>
                <a:cubicBezTo>
                  <a:pt x="1657733" y="3429601"/>
                  <a:pt x="1655016" y="3454059"/>
                  <a:pt x="1641428" y="3467647"/>
                </a:cubicBezTo>
                <a:cubicBezTo>
                  <a:pt x="1633274" y="3473082"/>
                  <a:pt x="1622404" y="3464929"/>
                  <a:pt x="1614251" y="3462212"/>
                </a:cubicBezTo>
                <a:cubicBezTo>
                  <a:pt x="1608816" y="3462212"/>
                  <a:pt x="1600663" y="3462212"/>
                  <a:pt x="1595228" y="3462212"/>
                </a:cubicBezTo>
                <a:cubicBezTo>
                  <a:pt x="1589792" y="3459494"/>
                  <a:pt x="1584357" y="3456777"/>
                  <a:pt x="1581640" y="3456777"/>
                </a:cubicBezTo>
                <a:cubicBezTo>
                  <a:pt x="1573487" y="3454059"/>
                  <a:pt x="1565334" y="3459494"/>
                  <a:pt x="1559899" y="3459494"/>
                </a:cubicBezTo>
                <a:cubicBezTo>
                  <a:pt x="1559899" y="3459494"/>
                  <a:pt x="1557181" y="3456777"/>
                  <a:pt x="1557181" y="3456777"/>
                </a:cubicBezTo>
                <a:cubicBezTo>
                  <a:pt x="1551746" y="3456777"/>
                  <a:pt x="1546311" y="3454059"/>
                  <a:pt x="1540876" y="3454059"/>
                </a:cubicBezTo>
                <a:cubicBezTo>
                  <a:pt x="1538158" y="3451341"/>
                  <a:pt x="1535441" y="3448624"/>
                  <a:pt x="1532723" y="3445906"/>
                </a:cubicBezTo>
                <a:cubicBezTo>
                  <a:pt x="1530005" y="3440471"/>
                  <a:pt x="1530005" y="3426883"/>
                  <a:pt x="1532723" y="3424165"/>
                </a:cubicBezTo>
                <a:cubicBezTo>
                  <a:pt x="1535441" y="3413295"/>
                  <a:pt x="1549029" y="3399707"/>
                  <a:pt x="1559899" y="3396989"/>
                </a:cubicBezTo>
                <a:cubicBezTo>
                  <a:pt x="1565334" y="3396989"/>
                  <a:pt x="1578922" y="3396989"/>
                  <a:pt x="1587075" y="3394272"/>
                </a:cubicBezTo>
                <a:cubicBezTo>
                  <a:pt x="1587075" y="3394272"/>
                  <a:pt x="1587075" y="3391554"/>
                  <a:pt x="1587075" y="3391554"/>
                </a:cubicBezTo>
                <a:cubicBezTo>
                  <a:pt x="1587075" y="3391554"/>
                  <a:pt x="1597945" y="3388837"/>
                  <a:pt x="1597945" y="3388837"/>
                </a:cubicBezTo>
                <a:cubicBezTo>
                  <a:pt x="1608816" y="3388837"/>
                  <a:pt x="1616968" y="3388837"/>
                  <a:pt x="1625121" y="3388837"/>
                </a:cubicBezTo>
                <a:cubicBezTo>
                  <a:pt x="1630556" y="3386118"/>
                  <a:pt x="1635993" y="3377965"/>
                  <a:pt x="1641428" y="3375248"/>
                </a:cubicBezTo>
                <a:close/>
                <a:moveTo>
                  <a:pt x="4622629" y="3372530"/>
                </a:moveTo>
                <a:cubicBezTo>
                  <a:pt x="4579147" y="3375247"/>
                  <a:pt x="4603605" y="3377965"/>
                  <a:pt x="4592735" y="3402423"/>
                </a:cubicBezTo>
                <a:lnTo>
                  <a:pt x="4625345" y="3402423"/>
                </a:lnTo>
                <a:cubicBezTo>
                  <a:pt x="4625345" y="3402423"/>
                  <a:pt x="4617193" y="3386118"/>
                  <a:pt x="4617193" y="3386118"/>
                </a:cubicBezTo>
                <a:cubicBezTo>
                  <a:pt x="4617193" y="3369812"/>
                  <a:pt x="4614475" y="3388835"/>
                  <a:pt x="4622629" y="3372530"/>
                </a:cubicBezTo>
                <a:close/>
                <a:moveTo>
                  <a:pt x="4576429" y="3369812"/>
                </a:moveTo>
                <a:lnTo>
                  <a:pt x="4562841" y="3386118"/>
                </a:lnTo>
                <a:lnTo>
                  <a:pt x="4587299" y="3386118"/>
                </a:lnTo>
                <a:close/>
                <a:moveTo>
                  <a:pt x="866912" y="3358942"/>
                </a:moveTo>
                <a:cubicBezTo>
                  <a:pt x="875065" y="3388835"/>
                  <a:pt x="834301" y="3380683"/>
                  <a:pt x="834301" y="3402423"/>
                </a:cubicBezTo>
                <a:cubicBezTo>
                  <a:pt x="858760" y="3386118"/>
                  <a:pt x="866912" y="3418729"/>
                  <a:pt x="888653" y="3418729"/>
                </a:cubicBezTo>
                <a:cubicBezTo>
                  <a:pt x="896806" y="3402423"/>
                  <a:pt x="891371" y="3353507"/>
                  <a:pt x="866912" y="3358942"/>
                </a:cubicBezTo>
                <a:close/>
                <a:moveTo>
                  <a:pt x="1690344" y="3353507"/>
                </a:moveTo>
                <a:cubicBezTo>
                  <a:pt x="1693061" y="3353507"/>
                  <a:pt x="1693061" y="3353507"/>
                  <a:pt x="1693061" y="3353507"/>
                </a:cubicBezTo>
                <a:cubicBezTo>
                  <a:pt x="1701214" y="3356224"/>
                  <a:pt x="1709367" y="3375249"/>
                  <a:pt x="1714802" y="3380684"/>
                </a:cubicBezTo>
                <a:cubicBezTo>
                  <a:pt x="1709367" y="3399707"/>
                  <a:pt x="1690344" y="3410577"/>
                  <a:pt x="1676756" y="3424165"/>
                </a:cubicBezTo>
                <a:cubicBezTo>
                  <a:pt x="1665885" y="3410577"/>
                  <a:pt x="1676756" y="3377966"/>
                  <a:pt x="1674038" y="3369812"/>
                </a:cubicBezTo>
                <a:cubicBezTo>
                  <a:pt x="1679473" y="3364377"/>
                  <a:pt x="1684908" y="3358942"/>
                  <a:pt x="1690344" y="3353507"/>
                </a:cubicBezTo>
                <a:close/>
                <a:moveTo>
                  <a:pt x="4617193" y="3348071"/>
                </a:moveTo>
                <a:lnTo>
                  <a:pt x="4617193" y="3364377"/>
                </a:lnTo>
                <a:lnTo>
                  <a:pt x="4633499" y="3364377"/>
                </a:lnTo>
                <a:lnTo>
                  <a:pt x="4633499" y="3348071"/>
                </a:lnTo>
                <a:close/>
                <a:moveTo>
                  <a:pt x="1486524" y="3337201"/>
                </a:moveTo>
                <a:cubicBezTo>
                  <a:pt x="1500112" y="3345353"/>
                  <a:pt x="1505547" y="3383401"/>
                  <a:pt x="1516419" y="3388836"/>
                </a:cubicBezTo>
                <a:cubicBezTo>
                  <a:pt x="1516419" y="3402424"/>
                  <a:pt x="1516419" y="3413294"/>
                  <a:pt x="1513701" y="3429600"/>
                </a:cubicBezTo>
                <a:cubicBezTo>
                  <a:pt x="1500112" y="3429600"/>
                  <a:pt x="1494677" y="3424165"/>
                  <a:pt x="1481089" y="3421447"/>
                </a:cubicBezTo>
                <a:cubicBezTo>
                  <a:pt x="1478372" y="3413294"/>
                  <a:pt x="1475654" y="3410577"/>
                  <a:pt x="1475654" y="3402424"/>
                </a:cubicBezTo>
                <a:cubicBezTo>
                  <a:pt x="1467501" y="3399706"/>
                  <a:pt x="1470219" y="3396989"/>
                  <a:pt x="1464784" y="3394271"/>
                </a:cubicBezTo>
                <a:cubicBezTo>
                  <a:pt x="1464784" y="3394271"/>
                  <a:pt x="1462066" y="3394271"/>
                  <a:pt x="1459348" y="3394271"/>
                </a:cubicBezTo>
                <a:cubicBezTo>
                  <a:pt x="1459348" y="3394271"/>
                  <a:pt x="1456631" y="3391554"/>
                  <a:pt x="1456631" y="3388836"/>
                </a:cubicBezTo>
                <a:cubicBezTo>
                  <a:pt x="1453913" y="3388836"/>
                  <a:pt x="1451196" y="3388836"/>
                  <a:pt x="1448478" y="3388836"/>
                </a:cubicBezTo>
                <a:cubicBezTo>
                  <a:pt x="1445760" y="3386118"/>
                  <a:pt x="1445760" y="3383401"/>
                  <a:pt x="1443043" y="3380683"/>
                </a:cubicBezTo>
                <a:cubicBezTo>
                  <a:pt x="1443043" y="3375248"/>
                  <a:pt x="1443043" y="3369812"/>
                  <a:pt x="1445760" y="3367094"/>
                </a:cubicBezTo>
                <a:cubicBezTo>
                  <a:pt x="1448478" y="3364377"/>
                  <a:pt x="1453913" y="3364377"/>
                  <a:pt x="1456631" y="3361659"/>
                </a:cubicBezTo>
                <a:cubicBezTo>
                  <a:pt x="1462066" y="3358941"/>
                  <a:pt x="1464784" y="3348071"/>
                  <a:pt x="1470219" y="3345353"/>
                </a:cubicBezTo>
                <a:cubicBezTo>
                  <a:pt x="1478372" y="3339918"/>
                  <a:pt x="1481089" y="3342636"/>
                  <a:pt x="1486524" y="3337201"/>
                </a:cubicBezTo>
                <a:close/>
                <a:moveTo>
                  <a:pt x="4530231" y="3329048"/>
                </a:moveTo>
                <a:lnTo>
                  <a:pt x="4513925" y="3331766"/>
                </a:lnTo>
                <a:lnTo>
                  <a:pt x="4530231" y="3348071"/>
                </a:lnTo>
                <a:close/>
                <a:moveTo>
                  <a:pt x="4609041" y="3323613"/>
                </a:moveTo>
                <a:lnTo>
                  <a:pt x="4592735" y="3339919"/>
                </a:lnTo>
                <a:lnTo>
                  <a:pt x="4609041" y="3348071"/>
                </a:lnTo>
                <a:lnTo>
                  <a:pt x="4617193" y="3334484"/>
                </a:lnTo>
                <a:close/>
                <a:moveTo>
                  <a:pt x="2386049" y="3320896"/>
                </a:moveTo>
                <a:cubicBezTo>
                  <a:pt x="2391484" y="3320896"/>
                  <a:pt x="2399637" y="3320896"/>
                  <a:pt x="2402354" y="3323613"/>
                </a:cubicBezTo>
                <a:cubicBezTo>
                  <a:pt x="2402354" y="3323613"/>
                  <a:pt x="2402354" y="3326331"/>
                  <a:pt x="2402354" y="3326331"/>
                </a:cubicBezTo>
                <a:cubicBezTo>
                  <a:pt x="2426813" y="3331766"/>
                  <a:pt x="2429530" y="3353507"/>
                  <a:pt x="2426813" y="3372531"/>
                </a:cubicBezTo>
                <a:cubicBezTo>
                  <a:pt x="2426813" y="3377966"/>
                  <a:pt x="2426813" y="3380684"/>
                  <a:pt x="2424095" y="3386119"/>
                </a:cubicBezTo>
                <a:cubicBezTo>
                  <a:pt x="2424095" y="3386119"/>
                  <a:pt x="2424095" y="3388837"/>
                  <a:pt x="2424095" y="3388837"/>
                </a:cubicBezTo>
                <a:cubicBezTo>
                  <a:pt x="2415942" y="3383401"/>
                  <a:pt x="2415942" y="3369813"/>
                  <a:pt x="2410507" y="3358942"/>
                </a:cubicBezTo>
                <a:cubicBezTo>
                  <a:pt x="2405072" y="3348072"/>
                  <a:pt x="2399637" y="3342636"/>
                  <a:pt x="2388766" y="3334484"/>
                </a:cubicBezTo>
                <a:cubicBezTo>
                  <a:pt x="2386049" y="3331766"/>
                  <a:pt x="2388766" y="3326331"/>
                  <a:pt x="2386049" y="3320896"/>
                </a:cubicBezTo>
                <a:close/>
                <a:moveTo>
                  <a:pt x="4693286" y="3310025"/>
                </a:moveTo>
                <a:cubicBezTo>
                  <a:pt x="4679697" y="3342636"/>
                  <a:pt x="4698721" y="3307308"/>
                  <a:pt x="4682415" y="3339919"/>
                </a:cubicBezTo>
                <a:lnTo>
                  <a:pt x="4698721" y="3339919"/>
                </a:lnTo>
                <a:cubicBezTo>
                  <a:pt x="4690569" y="3369812"/>
                  <a:pt x="4696004" y="3361659"/>
                  <a:pt x="4666109" y="3364377"/>
                </a:cubicBezTo>
                <a:lnTo>
                  <a:pt x="4674263" y="3377965"/>
                </a:lnTo>
                <a:lnTo>
                  <a:pt x="4660675" y="3394270"/>
                </a:lnTo>
                <a:cubicBezTo>
                  <a:pt x="4641651" y="3386118"/>
                  <a:pt x="4652521" y="3383400"/>
                  <a:pt x="4638933" y="3402423"/>
                </a:cubicBezTo>
                <a:cubicBezTo>
                  <a:pt x="4674263" y="3405141"/>
                  <a:pt x="4655239" y="3402423"/>
                  <a:pt x="4676981" y="3416011"/>
                </a:cubicBezTo>
                <a:lnTo>
                  <a:pt x="4693286" y="3402423"/>
                </a:lnTo>
                <a:lnTo>
                  <a:pt x="4690569" y="3369812"/>
                </a:lnTo>
                <a:lnTo>
                  <a:pt x="4696004" y="3386118"/>
                </a:lnTo>
                <a:cubicBezTo>
                  <a:pt x="4723180" y="3380683"/>
                  <a:pt x="4715027" y="3386118"/>
                  <a:pt x="4717745" y="3356224"/>
                </a:cubicBezTo>
                <a:lnTo>
                  <a:pt x="4742203" y="3353507"/>
                </a:lnTo>
                <a:close/>
                <a:moveTo>
                  <a:pt x="4628063" y="3310025"/>
                </a:moveTo>
                <a:lnTo>
                  <a:pt x="4652521" y="3331766"/>
                </a:lnTo>
                <a:lnTo>
                  <a:pt x="4655239" y="3356224"/>
                </a:lnTo>
                <a:lnTo>
                  <a:pt x="4676981" y="3331766"/>
                </a:lnTo>
                <a:lnTo>
                  <a:pt x="4655239" y="3331766"/>
                </a:lnTo>
                <a:lnTo>
                  <a:pt x="4663393" y="3315460"/>
                </a:lnTo>
                <a:close/>
                <a:moveTo>
                  <a:pt x="4383481" y="3310025"/>
                </a:moveTo>
                <a:lnTo>
                  <a:pt x="4399785" y="3326331"/>
                </a:lnTo>
                <a:lnTo>
                  <a:pt x="4402503" y="3310025"/>
                </a:lnTo>
                <a:close/>
                <a:moveTo>
                  <a:pt x="4462291" y="3299155"/>
                </a:moveTo>
                <a:lnTo>
                  <a:pt x="4440549" y="3320896"/>
                </a:lnTo>
                <a:lnTo>
                  <a:pt x="4465009" y="3323613"/>
                </a:lnTo>
                <a:close/>
                <a:moveTo>
                  <a:pt x="3024683" y="3293720"/>
                </a:moveTo>
                <a:cubicBezTo>
                  <a:pt x="3021965" y="3299155"/>
                  <a:pt x="3021965" y="3304590"/>
                  <a:pt x="3021965" y="3312743"/>
                </a:cubicBezTo>
                <a:cubicBezTo>
                  <a:pt x="3030119" y="3312743"/>
                  <a:pt x="3035553" y="3315460"/>
                  <a:pt x="3040989" y="3312743"/>
                </a:cubicBezTo>
                <a:cubicBezTo>
                  <a:pt x="3038271" y="3310025"/>
                  <a:pt x="3038271" y="3304590"/>
                  <a:pt x="3035553" y="3301872"/>
                </a:cubicBezTo>
                <a:cubicBezTo>
                  <a:pt x="3032835" y="3299155"/>
                  <a:pt x="3027401" y="3296437"/>
                  <a:pt x="3024683" y="3293720"/>
                </a:cubicBezTo>
                <a:close/>
                <a:moveTo>
                  <a:pt x="4508489" y="3285567"/>
                </a:moveTo>
                <a:lnTo>
                  <a:pt x="4508489" y="3301872"/>
                </a:lnTo>
                <a:lnTo>
                  <a:pt x="4524795" y="3285567"/>
                </a:lnTo>
                <a:close/>
                <a:moveTo>
                  <a:pt x="595153" y="3274696"/>
                </a:moveTo>
                <a:cubicBezTo>
                  <a:pt x="578847" y="3277414"/>
                  <a:pt x="562542" y="3280132"/>
                  <a:pt x="546236" y="3282849"/>
                </a:cubicBezTo>
                <a:cubicBezTo>
                  <a:pt x="557107" y="3312743"/>
                  <a:pt x="540801" y="3326331"/>
                  <a:pt x="540801" y="3348071"/>
                </a:cubicBezTo>
                <a:cubicBezTo>
                  <a:pt x="562542" y="3345354"/>
                  <a:pt x="567977" y="3329048"/>
                  <a:pt x="584283" y="3323613"/>
                </a:cubicBezTo>
                <a:cubicBezTo>
                  <a:pt x="592435" y="3320896"/>
                  <a:pt x="606023" y="3345354"/>
                  <a:pt x="603306" y="3326331"/>
                </a:cubicBezTo>
                <a:cubicBezTo>
                  <a:pt x="600588" y="3307308"/>
                  <a:pt x="597871" y="3291002"/>
                  <a:pt x="595153" y="3274696"/>
                </a:cubicBezTo>
                <a:close/>
                <a:moveTo>
                  <a:pt x="4532947" y="3271979"/>
                </a:moveTo>
                <a:lnTo>
                  <a:pt x="4532947" y="3293720"/>
                </a:lnTo>
                <a:lnTo>
                  <a:pt x="4549253" y="3285567"/>
                </a:lnTo>
                <a:close/>
                <a:moveTo>
                  <a:pt x="4407939" y="3261108"/>
                </a:moveTo>
                <a:lnTo>
                  <a:pt x="4394351" y="3277414"/>
                </a:lnTo>
                <a:lnTo>
                  <a:pt x="4418809" y="3277414"/>
                </a:lnTo>
                <a:close/>
                <a:moveTo>
                  <a:pt x="946062" y="3256692"/>
                </a:moveTo>
                <a:cubicBezTo>
                  <a:pt x="934173" y="3254994"/>
                  <a:pt x="919905" y="3261108"/>
                  <a:pt x="910394" y="3266544"/>
                </a:cubicBezTo>
                <a:cubicBezTo>
                  <a:pt x="926699" y="3280132"/>
                  <a:pt x="940287" y="3299155"/>
                  <a:pt x="967463" y="3293720"/>
                </a:cubicBezTo>
                <a:cubicBezTo>
                  <a:pt x="967463" y="3267902"/>
                  <a:pt x="957951" y="3258391"/>
                  <a:pt x="946062" y="3256692"/>
                </a:cubicBezTo>
                <a:close/>
                <a:moveTo>
                  <a:pt x="4448703" y="3252956"/>
                </a:moveTo>
                <a:lnTo>
                  <a:pt x="4432397" y="3269261"/>
                </a:lnTo>
                <a:lnTo>
                  <a:pt x="4459573" y="3269261"/>
                </a:lnTo>
                <a:close/>
                <a:moveTo>
                  <a:pt x="755491" y="3247520"/>
                </a:moveTo>
                <a:cubicBezTo>
                  <a:pt x="758209" y="3280132"/>
                  <a:pt x="779949" y="3280132"/>
                  <a:pt x="785385" y="3307308"/>
                </a:cubicBezTo>
                <a:cubicBezTo>
                  <a:pt x="760926" y="3296437"/>
                  <a:pt x="777232" y="3339919"/>
                  <a:pt x="758209" y="3342636"/>
                </a:cubicBezTo>
                <a:cubicBezTo>
                  <a:pt x="758209" y="3337201"/>
                  <a:pt x="752773" y="3339919"/>
                  <a:pt x="750056" y="3337201"/>
                </a:cubicBezTo>
                <a:cubicBezTo>
                  <a:pt x="755491" y="3329048"/>
                  <a:pt x="758209" y="3307308"/>
                  <a:pt x="744621" y="3301872"/>
                </a:cubicBezTo>
                <a:cubicBezTo>
                  <a:pt x="755491" y="3326331"/>
                  <a:pt x="725597" y="3323613"/>
                  <a:pt x="722880" y="3339919"/>
                </a:cubicBezTo>
                <a:cubicBezTo>
                  <a:pt x="731033" y="3350789"/>
                  <a:pt x="744621" y="3353507"/>
                  <a:pt x="747338" y="3369812"/>
                </a:cubicBezTo>
                <a:cubicBezTo>
                  <a:pt x="769079" y="3369812"/>
                  <a:pt x="769079" y="3350789"/>
                  <a:pt x="785385" y="3345354"/>
                </a:cubicBezTo>
                <a:cubicBezTo>
                  <a:pt x="788102" y="3350789"/>
                  <a:pt x="793537" y="3353507"/>
                  <a:pt x="796255" y="3358942"/>
                </a:cubicBezTo>
                <a:cubicBezTo>
                  <a:pt x="777232" y="3380683"/>
                  <a:pt x="771797" y="3399706"/>
                  <a:pt x="790820" y="3426882"/>
                </a:cubicBezTo>
                <a:cubicBezTo>
                  <a:pt x="779949" y="3429599"/>
                  <a:pt x="769079" y="3429599"/>
                  <a:pt x="758209" y="3432317"/>
                </a:cubicBezTo>
                <a:cubicBezTo>
                  <a:pt x="752773" y="3410576"/>
                  <a:pt x="744621" y="3394270"/>
                  <a:pt x="731033" y="3388835"/>
                </a:cubicBezTo>
                <a:cubicBezTo>
                  <a:pt x="720162" y="3399706"/>
                  <a:pt x="741903" y="3421446"/>
                  <a:pt x="728315" y="3429599"/>
                </a:cubicBezTo>
                <a:cubicBezTo>
                  <a:pt x="706574" y="3435034"/>
                  <a:pt x="701139" y="3413294"/>
                  <a:pt x="684834" y="3407858"/>
                </a:cubicBezTo>
                <a:cubicBezTo>
                  <a:pt x="684834" y="3418729"/>
                  <a:pt x="692986" y="3432317"/>
                  <a:pt x="682116" y="3435034"/>
                </a:cubicBezTo>
                <a:cubicBezTo>
                  <a:pt x="663093" y="3443187"/>
                  <a:pt x="665810" y="3421446"/>
                  <a:pt x="646787" y="3426882"/>
                </a:cubicBezTo>
                <a:cubicBezTo>
                  <a:pt x="652222" y="3464928"/>
                  <a:pt x="646787" y="3500256"/>
                  <a:pt x="603306" y="3502974"/>
                </a:cubicBezTo>
                <a:cubicBezTo>
                  <a:pt x="595153" y="3502974"/>
                  <a:pt x="608741" y="3519280"/>
                  <a:pt x="595153" y="3516562"/>
                </a:cubicBezTo>
                <a:cubicBezTo>
                  <a:pt x="584283" y="3511127"/>
                  <a:pt x="573412" y="3483951"/>
                  <a:pt x="559824" y="3500256"/>
                </a:cubicBezTo>
                <a:cubicBezTo>
                  <a:pt x="603306" y="3543738"/>
                  <a:pt x="524495" y="3576349"/>
                  <a:pt x="559824" y="3617113"/>
                </a:cubicBezTo>
                <a:cubicBezTo>
                  <a:pt x="543519" y="3633419"/>
                  <a:pt x="524495" y="3622548"/>
                  <a:pt x="502755" y="3622548"/>
                </a:cubicBezTo>
                <a:cubicBezTo>
                  <a:pt x="508190" y="3655160"/>
                  <a:pt x="521778" y="3674183"/>
                  <a:pt x="543519" y="3682335"/>
                </a:cubicBezTo>
                <a:cubicBezTo>
                  <a:pt x="554389" y="3682335"/>
                  <a:pt x="548954" y="3668748"/>
                  <a:pt x="562542" y="3668748"/>
                </a:cubicBezTo>
                <a:cubicBezTo>
                  <a:pt x="567977" y="3695923"/>
                  <a:pt x="551671" y="3728534"/>
                  <a:pt x="576130" y="3742122"/>
                </a:cubicBezTo>
                <a:cubicBezTo>
                  <a:pt x="581565" y="3731252"/>
                  <a:pt x="584283" y="3714947"/>
                  <a:pt x="603306" y="3712229"/>
                </a:cubicBezTo>
                <a:cubicBezTo>
                  <a:pt x="616894" y="3714947"/>
                  <a:pt x="619611" y="3731252"/>
                  <a:pt x="633199" y="3733970"/>
                </a:cubicBezTo>
                <a:cubicBezTo>
                  <a:pt x="641352" y="3693206"/>
                  <a:pt x="603306" y="3687771"/>
                  <a:pt x="600588" y="3649724"/>
                </a:cubicBezTo>
                <a:cubicBezTo>
                  <a:pt x="630482" y="3644289"/>
                  <a:pt x="616894" y="3600808"/>
                  <a:pt x="611458" y="3587220"/>
                </a:cubicBezTo>
                <a:cubicBezTo>
                  <a:pt x="616894" y="3589937"/>
                  <a:pt x="622329" y="3595372"/>
                  <a:pt x="633199" y="3589937"/>
                </a:cubicBezTo>
                <a:cubicBezTo>
                  <a:pt x="646787" y="3570914"/>
                  <a:pt x="646787" y="3541020"/>
                  <a:pt x="671246" y="3530150"/>
                </a:cubicBezTo>
                <a:cubicBezTo>
                  <a:pt x="682116" y="3532868"/>
                  <a:pt x="695704" y="3557326"/>
                  <a:pt x="692986" y="3562761"/>
                </a:cubicBezTo>
                <a:cubicBezTo>
                  <a:pt x="665810" y="3568196"/>
                  <a:pt x="646787" y="3581784"/>
                  <a:pt x="654940" y="3611678"/>
                </a:cubicBezTo>
                <a:cubicBezTo>
                  <a:pt x="684834" y="3608960"/>
                  <a:pt x="717445" y="3589937"/>
                  <a:pt x="722880" y="3581784"/>
                </a:cubicBezTo>
                <a:cubicBezTo>
                  <a:pt x="712009" y="3606243"/>
                  <a:pt x="741903" y="3622548"/>
                  <a:pt x="736468" y="3636136"/>
                </a:cubicBezTo>
                <a:cubicBezTo>
                  <a:pt x="722880" y="3630701"/>
                  <a:pt x="706574" y="3630701"/>
                  <a:pt x="687551" y="3630701"/>
                </a:cubicBezTo>
                <a:cubicBezTo>
                  <a:pt x="692986" y="3652442"/>
                  <a:pt x="714727" y="3649724"/>
                  <a:pt x="717445" y="3671465"/>
                </a:cubicBezTo>
                <a:cubicBezTo>
                  <a:pt x="709292" y="3671465"/>
                  <a:pt x="703857" y="3674183"/>
                  <a:pt x="701139" y="3676900"/>
                </a:cubicBezTo>
                <a:cubicBezTo>
                  <a:pt x="703857" y="3682335"/>
                  <a:pt x="701139" y="3698641"/>
                  <a:pt x="709292" y="3698641"/>
                </a:cubicBezTo>
                <a:cubicBezTo>
                  <a:pt x="752773" y="3685053"/>
                  <a:pt x="788102" y="3641572"/>
                  <a:pt x="755491" y="3592655"/>
                </a:cubicBezTo>
                <a:cubicBezTo>
                  <a:pt x="758209" y="3568196"/>
                  <a:pt x="782667" y="3557326"/>
                  <a:pt x="779949" y="3527432"/>
                </a:cubicBezTo>
                <a:cubicBezTo>
                  <a:pt x="774514" y="3516562"/>
                  <a:pt x="755491" y="3521997"/>
                  <a:pt x="750056" y="3511127"/>
                </a:cubicBezTo>
                <a:cubicBezTo>
                  <a:pt x="747338" y="3500256"/>
                  <a:pt x="747338" y="3492104"/>
                  <a:pt x="744621" y="3481233"/>
                </a:cubicBezTo>
                <a:cubicBezTo>
                  <a:pt x="752773" y="3481233"/>
                  <a:pt x="758209" y="3478516"/>
                  <a:pt x="763644" y="3478516"/>
                </a:cubicBezTo>
                <a:cubicBezTo>
                  <a:pt x="766361" y="3459493"/>
                  <a:pt x="744621" y="3454057"/>
                  <a:pt x="752773" y="3440469"/>
                </a:cubicBezTo>
                <a:cubicBezTo>
                  <a:pt x="771797" y="3467645"/>
                  <a:pt x="826148" y="3502974"/>
                  <a:pt x="842454" y="3451340"/>
                </a:cubicBezTo>
                <a:cubicBezTo>
                  <a:pt x="866912" y="3481233"/>
                  <a:pt x="872347" y="3535585"/>
                  <a:pt x="885935" y="3543738"/>
                </a:cubicBezTo>
                <a:cubicBezTo>
                  <a:pt x="869630" y="3489386"/>
                  <a:pt x="842454" y="3394270"/>
                  <a:pt x="793537" y="3432317"/>
                </a:cubicBezTo>
                <a:cubicBezTo>
                  <a:pt x="774514" y="3383400"/>
                  <a:pt x="820713" y="3372530"/>
                  <a:pt x="801690" y="3334484"/>
                </a:cubicBezTo>
                <a:cubicBezTo>
                  <a:pt x="820713" y="3339919"/>
                  <a:pt x="845172" y="3315460"/>
                  <a:pt x="828866" y="3299155"/>
                </a:cubicBezTo>
                <a:cubicBezTo>
                  <a:pt x="817996" y="3291002"/>
                  <a:pt x="826148" y="3304590"/>
                  <a:pt x="815278" y="3304590"/>
                </a:cubicBezTo>
                <a:cubicBezTo>
                  <a:pt x="809843" y="3293720"/>
                  <a:pt x="807125" y="3282849"/>
                  <a:pt x="798972" y="3274696"/>
                </a:cubicBezTo>
                <a:cubicBezTo>
                  <a:pt x="788102" y="3271979"/>
                  <a:pt x="788102" y="3291002"/>
                  <a:pt x="782667" y="3282849"/>
                </a:cubicBezTo>
                <a:cubicBezTo>
                  <a:pt x="774514" y="3271979"/>
                  <a:pt x="777232" y="3239368"/>
                  <a:pt x="755491" y="3247520"/>
                </a:cubicBezTo>
                <a:close/>
                <a:moveTo>
                  <a:pt x="4532947" y="3242085"/>
                </a:moveTo>
                <a:lnTo>
                  <a:pt x="4524795" y="3255673"/>
                </a:lnTo>
                <a:lnTo>
                  <a:pt x="4538383" y="3263826"/>
                </a:lnTo>
                <a:lnTo>
                  <a:pt x="4549253" y="3255673"/>
                </a:lnTo>
                <a:close/>
                <a:moveTo>
                  <a:pt x="4492183" y="3239368"/>
                </a:moveTo>
                <a:lnTo>
                  <a:pt x="4470443" y="3261108"/>
                </a:lnTo>
                <a:lnTo>
                  <a:pt x="4494901" y="3263826"/>
                </a:lnTo>
                <a:close/>
                <a:moveTo>
                  <a:pt x="4416091" y="3225780"/>
                </a:moveTo>
                <a:cubicBezTo>
                  <a:pt x="4424245" y="3247520"/>
                  <a:pt x="4416091" y="3242085"/>
                  <a:pt x="4437833" y="3247520"/>
                </a:cubicBezTo>
                <a:cubicBezTo>
                  <a:pt x="4421527" y="3214909"/>
                  <a:pt x="4440549" y="3233932"/>
                  <a:pt x="4416091" y="3225780"/>
                </a:cubicBezTo>
                <a:close/>
                <a:moveTo>
                  <a:pt x="1758284" y="3206757"/>
                </a:moveTo>
                <a:cubicBezTo>
                  <a:pt x="1758284" y="3206757"/>
                  <a:pt x="1761002" y="3206757"/>
                  <a:pt x="1761002" y="3206757"/>
                </a:cubicBezTo>
                <a:cubicBezTo>
                  <a:pt x="1761002" y="3217627"/>
                  <a:pt x="1763719" y="3223062"/>
                  <a:pt x="1761002" y="3231215"/>
                </a:cubicBezTo>
                <a:cubicBezTo>
                  <a:pt x="1758284" y="3242085"/>
                  <a:pt x="1733825" y="3266544"/>
                  <a:pt x="1725672" y="3274697"/>
                </a:cubicBezTo>
                <a:cubicBezTo>
                  <a:pt x="1720237" y="3277414"/>
                  <a:pt x="1714802" y="3280132"/>
                  <a:pt x="1712084" y="3282849"/>
                </a:cubicBezTo>
                <a:cubicBezTo>
                  <a:pt x="1706649" y="3288285"/>
                  <a:pt x="1709367" y="3299155"/>
                  <a:pt x="1706649" y="3304590"/>
                </a:cubicBezTo>
                <a:cubicBezTo>
                  <a:pt x="1698496" y="3318178"/>
                  <a:pt x="1684908" y="3329048"/>
                  <a:pt x="1676755" y="3342636"/>
                </a:cubicBezTo>
                <a:cubicBezTo>
                  <a:pt x="1676755" y="3342636"/>
                  <a:pt x="1674038" y="3342636"/>
                  <a:pt x="1674038" y="3342636"/>
                </a:cubicBezTo>
                <a:cubicBezTo>
                  <a:pt x="1679473" y="3301872"/>
                  <a:pt x="1701214" y="3255673"/>
                  <a:pt x="1717519" y="3223062"/>
                </a:cubicBezTo>
                <a:cubicBezTo>
                  <a:pt x="1728390" y="3220345"/>
                  <a:pt x="1750130" y="3214910"/>
                  <a:pt x="1758284" y="3206757"/>
                </a:cubicBezTo>
                <a:close/>
                <a:moveTo>
                  <a:pt x="4432397" y="3201321"/>
                </a:moveTo>
                <a:lnTo>
                  <a:pt x="4432397" y="3217627"/>
                </a:lnTo>
                <a:lnTo>
                  <a:pt x="4448703" y="3214909"/>
                </a:lnTo>
                <a:close/>
                <a:moveTo>
                  <a:pt x="2206686" y="3201321"/>
                </a:moveTo>
                <a:lnTo>
                  <a:pt x="2198534" y="3210078"/>
                </a:lnTo>
                <a:lnTo>
                  <a:pt x="2198534" y="3212192"/>
                </a:lnTo>
                <a:cubicBezTo>
                  <a:pt x="2199892" y="3213550"/>
                  <a:pt x="2201251" y="3213550"/>
                  <a:pt x="2202610" y="3213550"/>
                </a:cubicBezTo>
                <a:lnTo>
                  <a:pt x="2204687" y="3214243"/>
                </a:lnTo>
                <a:lnTo>
                  <a:pt x="2209404" y="3209474"/>
                </a:lnTo>
                <a:cubicBezTo>
                  <a:pt x="2209404" y="3206757"/>
                  <a:pt x="2209404" y="3209474"/>
                  <a:pt x="2209404" y="3206757"/>
                </a:cubicBezTo>
                <a:cubicBezTo>
                  <a:pt x="2209404" y="3201321"/>
                  <a:pt x="2209404" y="3204039"/>
                  <a:pt x="2206686" y="3201321"/>
                </a:cubicBezTo>
                <a:close/>
                <a:moveTo>
                  <a:pt x="4554689" y="3193169"/>
                </a:moveTo>
                <a:cubicBezTo>
                  <a:pt x="4549253" y="3217627"/>
                  <a:pt x="4554689" y="3212192"/>
                  <a:pt x="4532947" y="3217627"/>
                </a:cubicBezTo>
                <a:lnTo>
                  <a:pt x="4532947" y="3233932"/>
                </a:lnTo>
                <a:lnTo>
                  <a:pt x="4554689" y="3233932"/>
                </a:lnTo>
                <a:lnTo>
                  <a:pt x="4554689" y="3255673"/>
                </a:lnTo>
                <a:cubicBezTo>
                  <a:pt x="4573711" y="3242085"/>
                  <a:pt x="4570995" y="3255673"/>
                  <a:pt x="4562841" y="3233932"/>
                </a:cubicBezTo>
                <a:lnTo>
                  <a:pt x="4579147" y="3223062"/>
                </a:lnTo>
                <a:lnTo>
                  <a:pt x="4562841" y="3209474"/>
                </a:lnTo>
                <a:cubicBezTo>
                  <a:pt x="4570995" y="3187733"/>
                  <a:pt x="4576429" y="3201321"/>
                  <a:pt x="4554689" y="3193169"/>
                </a:cubicBezTo>
                <a:close/>
                <a:moveTo>
                  <a:pt x="543519" y="3190451"/>
                </a:moveTo>
                <a:cubicBezTo>
                  <a:pt x="532648" y="3201321"/>
                  <a:pt x="500037" y="3195886"/>
                  <a:pt x="497320" y="3214909"/>
                </a:cubicBezTo>
                <a:cubicBezTo>
                  <a:pt x="508190" y="3214909"/>
                  <a:pt x="513625" y="3223062"/>
                  <a:pt x="513625" y="3231215"/>
                </a:cubicBezTo>
                <a:cubicBezTo>
                  <a:pt x="513625" y="3247520"/>
                  <a:pt x="502755" y="3258391"/>
                  <a:pt x="502755" y="3274696"/>
                </a:cubicBezTo>
                <a:cubicBezTo>
                  <a:pt x="535366" y="3247520"/>
                  <a:pt x="576130" y="3269261"/>
                  <a:pt x="619611" y="3258391"/>
                </a:cubicBezTo>
                <a:cubicBezTo>
                  <a:pt x="625046" y="3250238"/>
                  <a:pt x="619611" y="3231215"/>
                  <a:pt x="616894" y="3217627"/>
                </a:cubicBezTo>
                <a:cubicBezTo>
                  <a:pt x="587000" y="3236650"/>
                  <a:pt x="521778" y="3236650"/>
                  <a:pt x="543519" y="3190451"/>
                </a:cubicBezTo>
                <a:close/>
                <a:moveTo>
                  <a:pt x="1103343" y="3187733"/>
                </a:moveTo>
                <a:cubicBezTo>
                  <a:pt x="1092473" y="3209474"/>
                  <a:pt x="1108778" y="3252956"/>
                  <a:pt x="1130519" y="3250238"/>
                </a:cubicBezTo>
                <a:cubicBezTo>
                  <a:pt x="1144107" y="3242085"/>
                  <a:pt x="1138672" y="3206757"/>
                  <a:pt x="1127801" y="3187733"/>
                </a:cubicBezTo>
                <a:cubicBezTo>
                  <a:pt x="1119649" y="3190451"/>
                  <a:pt x="1114213" y="3190451"/>
                  <a:pt x="1103343" y="3187733"/>
                </a:cubicBezTo>
                <a:close/>
                <a:moveTo>
                  <a:pt x="1231070" y="3179581"/>
                </a:moveTo>
                <a:cubicBezTo>
                  <a:pt x="1228352" y="3190451"/>
                  <a:pt x="1228352" y="3204039"/>
                  <a:pt x="1231070" y="3212192"/>
                </a:cubicBezTo>
                <a:cubicBezTo>
                  <a:pt x="1231070" y="3217627"/>
                  <a:pt x="1228352" y="3223062"/>
                  <a:pt x="1228352" y="3228497"/>
                </a:cubicBezTo>
                <a:cubicBezTo>
                  <a:pt x="1231070" y="3239368"/>
                  <a:pt x="1236505" y="3250238"/>
                  <a:pt x="1241940" y="3261108"/>
                </a:cubicBezTo>
                <a:cubicBezTo>
                  <a:pt x="1244658" y="3263826"/>
                  <a:pt x="1244658" y="3271979"/>
                  <a:pt x="1244658" y="3274696"/>
                </a:cubicBezTo>
                <a:cubicBezTo>
                  <a:pt x="1250093" y="3280132"/>
                  <a:pt x="1258246" y="3285567"/>
                  <a:pt x="1260964" y="3291002"/>
                </a:cubicBezTo>
                <a:cubicBezTo>
                  <a:pt x="1263681" y="3296437"/>
                  <a:pt x="1260964" y="3299155"/>
                  <a:pt x="1263681" y="3304590"/>
                </a:cubicBezTo>
                <a:cubicBezTo>
                  <a:pt x="1263681" y="3307308"/>
                  <a:pt x="1269116" y="3307308"/>
                  <a:pt x="1271834" y="3310025"/>
                </a:cubicBezTo>
                <a:cubicBezTo>
                  <a:pt x="1271834" y="3310025"/>
                  <a:pt x="1269116" y="3312743"/>
                  <a:pt x="1271834" y="3315460"/>
                </a:cubicBezTo>
                <a:cubicBezTo>
                  <a:pt x="1274552" y="3315460"/>
                  <a:pt x="1277269" y="3315460"/>
                  <a:pt x="1279987" y="3315460"/>
                </a:cubicBezTo>
                <a:cubicBezTo>
                  <a:pt x="1279987" y="3315460"/>
                  <a:pt x="1282704" y="3318178"/>
                  <a:pt x="1282704" y="3320896"/>
                </a:cubicBezTo>
                <a:lnTo>
                  <a:pt x="1287868" y="3320896"/>
                </a:lnTo>
                <a:lnTo>
                  <a:pt x="1295982" y="3325166"/>
                </a:lnTo>
                <a:lnTo>
                  <a:pt x="1299010" y="3327690"/>
                </a:lnTo>
                <a:cubicBezTo>
                  <a:pt x="1301728" y="3330407"/>
                  <a:pt x="1304445" y="3333125"/>
                  <a:pt x="1307163" y="3334484"/>
                </a:cubicBezTo>
                <a:cubicBezTo>
                  <a:pt x="1312598" y="3334484"/>
                  <a:pt x="1318033" y="3334484"/>
                  <a:pt x="1323468" y="3334484"/>
                </a:cubicBezTo>
                <a:cubicBezTo>
                  <a:pt x="1316674" y="3333125"/>
                  <a:pt x="1309201" y="3331087"/>
                  <a:pt x="1302067" y="3328369"/>
                </a:cubicBezTo>
                <a:lnTo>
                  <a:pt x="1295982" y="3325166"/>
                </a:lnTo>
                <a:lnTo>
                  <a:pt x="1290857" y="3320896"/>
                </a:lnTo>
                <a:lnTo>
                  <a:pt x="1287868" y="3320896"/>
                </a:lnTo>
                <a:lnTo>
                  <a:pt x="1282704" y="3318178"/>
                </a:lnTo>
                <a:cubicBezTo>
                  <a:pt x="1274552" y="3315460"/>
                  <a:pt x="1260964" y="3274696"/>
                  <a:pt x="1266399" y="3261108"/>
                </a:cubicBezTo>
                <a:cubicBezTo>
                  <a:pt x="1266399" y="3252956"/>
                  <a:pt x="1263681" y="3242085"/>
                  <a:pt x="1266399" y="3236650"/>
                </a:cubicBezTo>
                <a:cubicBezTo>
                  <a:pt x="1269116" y="3233932"/>
                  <a:pt x="1277269" y="3233932"/>
                  <a:pt x="1282704" y="3231215"/>
                </a:cubicBezTo>
                <a:cubicBezTo>
                  <a:pt x="1282704" y="3231215"/>
                  <a:pt x="1285422" y="3225780"/>
                  <a:pt x="1288140" y="3225780"/>
                </a:cubicBezTo>
                <a:cubicBezTo>
                  <a:pt x="1290857" y="3225780"/>
                  <a:pt x="1293575" y="3225780"/>
                  <a:pt x="1296292" y="3225780"/>
                </a:cubicBezTo>
                <a:cubicBezTo>
                  <a:pt x="1301728" y="3220344"/>
                  <a:pt x="1309880" y="3212192"/>
                  <a:pt x="1315315" y="3209474"/>
                </a:cubicBezTo>
                <a:cubicBezTo>
                  <a:pt x="1315315" y="3206757"/>
                  <a:pt x="1315315" y="3206757"/>
                  <a:pt x="1315315" y="3206757"/>
                </a:cubicBezTo>
                <a:cubicBezTo>
                  <a:pt x="1315315" y="3204039"/>
                  <a:pt x="1312598" y="3204039"/>
                  <a:pt x="1312598" y="3201321"/>
                </a:cubicBezTo>
                <a:cubicBezTo>
                  <a:pt x="1307163" y="3201321"/>
                  <a:pt x="1296292" y="3209474"/>
                  <a:pt x="1293575" y="3212192"/>
                </a:cubicBezTo>
                <a:cubicBezTo>
                  <a:pt x="1293575" y="3212192"/>
                  <a:pt x="1293575" y="3214909"/>
                  <a:pt x="1293575" y="3214909"/>
                </a:cubicBezTo>
                <a:cubicBezTo>
                  <a:pt x="1290857" y="3214909"/>
                  <a:pt x="1288140" y="3214909"/>
                  <a:pt x="1285422" y="3214909"/>
                </a:cubicBezTo>
                <a:cubicBezTo>
                  <a:pt x="1277269" y="3217627"/>
                  <a:pt x="1277269" y="3223062"/>
                  <a:pt x="1266399" y="3223062"/>
                </a:cubicBezTo>
                <a:cubicBezTo>
                  <a:pt x="1269116" y="3206757"/>
                  <a:pt x="1266399" y="3195886"/>
                  <a:pt x="1260964" y="3182298"/>
                </a:cubicBezTo>
                <a:cubicBezTo>
                  <a:pt x="1258246" y="3182298"/>
                  <a:pt x="1258246" y="3182298"/>
                  <a:pt x="1255528" y="3185016"/>
                </a:cubicBezTo>
                <a:cubicBezTo>
                  <a:pt x="1255528" y="3193169"/>
                  <a:pt x="1260964" y="3198604"/>
                  <a:pt x="1260964" y="3206757"/>
                </a:cubicBezTo>
                <a:cubicBezTo>
                  <a:pt x="1263681" y="3220344"/>
                  <a:pt x="1258246" y="3239368"/>
                  <a:pt x="1260964" y="3255673"/>
                </a:cubicBezTo>
                <a:cubicBezTo>
                  <a:pt x="1263681" y="3263826"/>
                  <a:pt x="1266399" y="3280132"/>
                  <a:pt x="1263681" y="3282849"/>
                </a:cubicBezTo>
                <a:cubicBezTo>
                  <a:pt x="1260964" y="3285567"/>
                  <a:pt x="1263681" y="3285567"/>
                  <a:pt x="1258246" y="3285567"/>
                </a:cubicBezTo>
                <a:cubicBezTo>
                  <a:pt x="1258246" y="3280132"/>
                  <a:pt x="1255528" y="3280132"/>
                  <a:pt x="1252811" y="3277414"/>
                </a:cubicBezTo>
                <a:cubicBezTo>
                  <a:pt x="1255528" y="3271979"/>
                  <a:pt x="1250093" y="3266544"/>
                  <a:pt x="1247376" y="3261108"/>
                </a:cubicBezTo>
                <a:cubicBezTo>
                  <a:pt x="1247376" y="3252956"/>
                  <a:pt x="1239223" y="3244803"/>
                  <a:pt x="1236505" y="3236650"/>
                </a:cubicBezTo>
                <a:cubicBezTo>
                  <a:pt x="1236505" y="3233932"/>
                  <a:pt x="1236505" y="3223062"/>
                  <a:pt x="1236505" y="3217627"/>
                </a:cubicBezTo>
                <a:cubicBezTo>
                  <a:pt x="1236505" y="3209474"/>
                  <a:pt x="1233788" y="3198604"/>
                  <a:pt x="1236505" y="3193169"/>
                </a:cubicBezTo>
                <a:cubicBezTo>
                  <a:pt x="1236505" y="3187733"/>
                  <a:pt x="1236505" y="3182298"/>
                  <a:pt x="1236505" y="3179581"/>
                </a:cubicBezTo>
                <a:cubicBezTo>
                  <a:pt x="1236505" y="3179581"/>
                  <a:pt x="1233788" y="3179581"/>
                  <a:pt x="1231070" y="3179581"/>
                </a:cubicBezTo>
                <a:close/>
                <a:moveTo>
                  <a:pt x="2383776" y="3176363"/>
                </a:moveTo>
                <a:lnTo>
                  <a:pt x="2384053" y="3186204"/>
                </a:lnTo>
                <a:lnTo>
                  <a:pt x="2385203" y="3197154"/>
                </a:lnTo>
                <a:close/>
                <a:moveTo>
                  <a:pt x="2421377" y="3171428"/>
                </a:moveTo>
                <a:lnTo>
                  <a:pt x="2417671" y="3175133"/>
                </a:lnTo>
                <a:lnTo>
                  <a:pt x="2420836" y="3175985"/>
                </a:lnTo>
                <a:close/>
                <a:moveTo>
                  <a:pt x="4348151" y="3155122"/>
                </a:moveTo>
                <a:lnTo>
                  <a:pt x="4348151" y="3171428"/>
                </a:lnTo>
                <a:lnTo>
                  <a:pt x="4364457" y="3155122"/>
                </a:lnTo>
                <a:close/>
                <a:moveTo>
                  <a:pt x="4503055" y="3149687"/>
                </a:moveTo>
                <a:lnTo>
                  <a:pt x="4486749" y="3171428"/>
                </a:lnTo>
                <a:lnTo>
                  <a:pt x="4494901" y="3179581"/>
                </a:lnTo>
                <a:cubicBezTo>
                  <a:pt x="4503055" y="3174145"/>
                  <a:pt x="4503055" y="3171428"/>
                  <a:pt x="4516643" y="3171428"/>
                </a:cubicBezTo>
                <a:lnTo>
                  <a:pt x="4541101" y="3171428"/>
                </a:lnTo>
                <a:lnTo>
                  <a:pt x="4541101" y="3163275"/>
                </a:lnTo>
                <a:cubicBezTo>
                  <a:pt x="4511207" y="3163275"/>
                  <a:pt x="4522077" y="3163275"/>
                  <a:pt x="4503055" y="3149687"/>
                </a:cubicBezTo>
                <a:close/>
                <a:moveTo>
                  <a:pt x="932135" y="3149687"/>
                </a:moveTo>
                <a:cubicBezTo>
                  <a:pt x="923982" y="3160558"/>
                  <a:pt x="894088" y="3155122"/>
                  <a:pt x="894088" y="3168710"/>
                </a:cubicBezTo>
                <a:cubicBezTo>
                  <a:pt x="910394" y="3168710"/>
                  <a:pt x="910394" y="3190451"/>
                  <a:pt x="929417" y="3185016"/>
                </a:cubicBezTo>
                <a:cubicBezTo>
                  <a:pt x="929417" y="3174145"/>
                  <a:pt x="923982" y="3163275"/>
                  <a:pt x="934852" y="3160558"/>
                </a:cubicBezTo>
                <a:cubicBezTo>
                  <a:pt x="937570" y="3182298"/>
                  <a:pt x="945723" y="3190451"/>
                  <a:pt x="962028" y="3193169"/>
                </a:cubicBezTo>
                <a:cubicBezTo>
                  <a:pt x="959311" y="3168710"/>
                  <a:pt x="940287" y="3168710"/>
                  <a:pt x="932135" y="3149687"/>
                </a:cubicBezTo>
                <a:close/>
                <a:moveTo>
                  <a:pt x="1065297" y="3144252"/>
                </a:moveTo>
                <a:cubicBezTo>
                  <a:pt x="1065297" y="3146970"/>
                  <a:pt x="1062579" y="3152405"/>
                  <a:pt x="1059862" y="3155122"/>
                </a:cubicBezTo>
                <a:cubicBezTo>
                  <a:pt x="1065297" y="3157840"/>
                  <a:pt x="1073450" y="3157840"/>
                  <a:pt x="1081602" y="3157840"/>
                </a:cubicBezTo>
                <a:cubicBezTo>
                  <a:pt x="1076167" y="3155122"/>
                  <a:pt x="1070732" y="3149687"/>
                  <a:pt x="1065297" y="3144252"/>
                </a:cubicBezTo>
                <a:close/>
                <a:moveTo>
                  <a:pt x="4584583" y="3136099"/>
                </a:moveTo>
                <a:cubicBezTo>
                  <a:pt x="4557407" y="3152405"/>
                  <a:pt x="4573711" y="3155122"/>
                  <a:pt x="4546535" y="3165993"/>
                </a:cubicBezTo>
                <a:lnTo>
                  <a:pt x="4554689" y="3179581"/>
                </a:lnTo>
                <a:lnTo>
                  <a:pt x="4549253" y="3187733"/>
                </a:lnTo>
                <a:lnTo>
                  <a:pt x="4532947" y="3204039"/>
                </a:lnTo>
                <a:lnTo>
                  <a:pt x="4549253" y="3204039"/>
                </a:lnTo>
                <a:lnTo>
                  <a:pt x="4549253" y="3187733"/>
                </a:lnTo>
                <a:lnTo>
                  <a:pt x="4570995" y="3187733"/>
                </a:lnTo>
                <a:cubicBezTo>
                  <a:pt x="4573711" y="3141534"/>
                  <a:pt x="4581865" y="3176863"/>
                  <a:pt x="4584583" y="3136099"/>
                </a:cubicBezTo>
                <a:close/>
                <a:moveTo>
                  <a:pt x="410357" y="3111641"/>
                </a:moveTo>
                <a:cubicBezTo>
                  <a:pt x="399486" y="3119794"/>
                  <a:pt x="380463" y="3133382"/>
                  <a:pt x="369593" y="3119794"/>
                </a:cubicBezTo>
                <a:cubicBezTo>
                  <a:pt x="372310" y="3130664"/>
                  <a:pt x="372310" y="3141534"/>
                  <a:pt x="375028" y="3152405"/>
                </a:cubicBezTo>
                <a:cubicBezTo>
                  <a:pt x="388616" y="3152405"/>
                  <a:pt x="391333" y="3144252"/>
                  <a:pt x="402204" y="3141534"/>
                </a:cubicBezTo>
                <a:cubicBezTo>
                  <a:pt x="413074" y="3149687"/>
                  <a:pt x="423944" y="3179581"/>
                  <a:pt x="418509" y="3195886"/>
                </a:cubicBezTo>
                <a:cubicBezTo>
                  <a:pt x="404921" y="3201321"/>
                  <a:pt x="404921" y="3185016"/>
                  <a:pt x="391333" y="3190451"/>
                </a:cubicBezTo>
                <a:cubicBezTo>
                  <a:pt x="410357" y="3209474"/>
                  <a:pt x="413074" y="3255673"/>
                  <a:pt x="445685" y="3255673"/>
                </a:cubicBezTo>
                <a:cubicBezTo>
                  <a:pt x="426662" y="3209474"/>
                  <a:pt x="453838" y="3141534"/>
                  <a:pt x="410357" y="3111641"/>
                </a:cubicBezTo>
                <a:close/>
                <a:moveTo>
                  <a:pt x="4486749" y="3108923"/>
                </a:moveTo>
                <a:lnTo>
                  <a:pt x="4473161" y="3119794"/>
                </a:lnTo>
                <a:lnTo>
                  <a:pt x="4486749" y="3133382"/>
                </a:lnTo>
                <a:lnTo>
                  <a:pt x="4494901" y="3119794"/>
                </a:lnTo>
                <a:close/>
                <a:moveTo>
                  <a:pt x="2111571" y="3073595"/>
                </a:moveTo>
                <a:cubicBezTo>
                  <a:pt x="2111571" y="3073595"/>
                  <a:pt x="2114289" y="3073595"/>
                  <a:pt x="2114289" y="3073595"/>
                </a:cubicBezTo>
                <a:cubicBezTo>
                  <a:pt x="2119724" y="3084465"/>
                  <a:pt x="2130594" y="3087183"/>
                  <a:pt x="2136029" y="3098053"/>
                </a:cubicBezTo>
                <a:cubicBezTo>
                  <a:pt x="2138747" y="3098053"/>
                  <a:pt x="2141465" y="3098053"/>
                  <a:pt x="2144182" y="3100771"/>
                </a:cubicBezTo>
                <a:cubicBezTo>
                  <a:pt x="2144182" y="3100771"/>
                  <a:pt x="2144182" y="3103488"/>
                  <a:pt x="2144182" y="3103488"/>
                </a:cubicBezTo>
                <a:cubicBezTo>
                  <a:pt x="2149617" y="3106206"/>
                  <a:pt x="2155053" y="3106206"/>
                  <a:pt x="2160488" y="3108923"/>
                </a:cubicBezTo>
                <a:cubicBezTo>
                  <a:pt x="2165923" y="3111641"/>
                  <a:pt x="2163205" y="3114359"/>
                  <a:pt x="2171358" y="3114359"/>
                </a:cubicBezTo>
                <a:cubicBezTo>
                  <a:pt x="2165923" y="3127947"/>
                  <a:pt x="2160488" y="3138818"/>
                  <a:pt x="2155053" y="3152406"/>
                </a:cubicBezTo>
                <a:cubicBezTo>
                  <a:pt x="2149617" y="3152406"/>
                  <a:pt x="2130594" y="3138818"/>
                  <a:pt x="2125159" y="3136100"/>
                </a:cubicBezTo>
                <a:cubicBezTo>
                  <a:pt x="2119724" y="3127947"/>
                  <a:pt x="2103418" y="3087183"/>
                  <a:pt x="2111571" y="3076312"/>
                </a:cubicBezTo>
                <a:cubicBezTo>
                  <a:pt x="2111571" y="3076312"/>
                  <a:pt x="2111571" y="3073595"/>
                  <a:pt x="2111571" y="3073595"/>
                </a:cubicBezTo>
                <a:close/>
                <a:moveTo>
                  <a:pt x="4633499" y="3073594"/>
                </a:moveTo>
                <a:lnTo>
                  <a:pt x="4625345" y="3095335"/>
                </a:lnTo>
                <a:lnTo>
                  <a:pt x="4647087" y="3095335"/>
                </a:lnTo>
                <a:close/>
                <a:moveTo>
                  <a:pt x="4492183" y="3070877"/>
                </a:moveTo>
                <a:lnTo>
                  <a:pt x="4475879" y="3087182"/>
                </a:lnTo>
                <a:lnTo>
                  <a:pt x="4500337" y="3095335"/>
                </a:lnTo>
                <a:close/>
                <a:moveTo>
                  <a:pt x="2264250" y="3068159"/>
                </a:moveTo>
                <a:lnTo>
                  <a:pt x="2263756" y="3073595"/>
                </a:lnTo>
                <a:cubicBezTo>
                  <a:pt x="2262397" y="3084465"/>
                  <a:pt x="2262397" y="3092618"/>
                  <a:pt x="2262057" y="3100091"/>
                </a:cubicBezTo>
                <a:lnTo>
                  <a:pt x="2261853" y="3101314"/>
                </a:lnTo>
                <a:lnTo>
                  <a:pt x="2263416" y="3098053"/>
                </a:lnTo>
                <a:cubicBezTo>
                  <a:pt x="2265115" y="3091938"/>
                  <a:pt x="2266473" y="3085823"/>
                  <a:pt x="2269191" y="3081747"/>
                </a:cubicBezTo>
                <a:cubicBezTo>
                  <a:pt x="2269191" y="3076312"/>
                  <a:pt x="2269191" y="3070877"/>
                  <a:pt x="2266474" y="3068159"/>
                </a:cubicBezTo>
                <a:close/>
                <a:moveTo>
                  <a:pt x="4576429" y="3065442"/>
                </a:moveTo>
                <a:cubicBezTo>
                  <a:pt x="4568277" y="3070877"/>
                  <a:pt x="4568277" y="3073594"/>
                  <a:pt x="4554689" y="3073594"/>
                </a:cubicBezTo>
                <a:lnTo>
                  <a:pt x="4546535" y="3073594"/>
                </a:lnTo>
                <a:cubicBezTo>
                  <a:pt x="4530231" y="3073594"/>
                  <a:pt x="4530231" y="3081747"/>
                  <a:pt x="4516643" y="3089900"/>
                </a:cubicBezTo>
                <a:lnTo>
                  <a:pt x="4516643" y="3073594"/>
                </a:lnTo>
                <a:lnTo>
                  <a:pt x="4500337" y="3076312"/>
                </a:lnTo>
                <a:lnTo>
                  <a:pt x="4516643" y="3089900"/>
                </a:lnTo>
                <a:lnTo>
                  <a:pt x="4524795" y="3111641"/>
                </a:lnTo>
                <a:cubicBezTo>
                  <a:pt x="4551971" y="3117076"/>
                  <a:pt x="4541101" y="3119794"/>
                  <a:pt x="4562841" y="3133382"/>
                </a:cubicBezTo>
                <a:cubicBezTo>
                  <a:pt x="4560123" y="3098053"/>
                  <a:pt x="4562841" y="3117076"/>
                  <a:pt x="4546535" y="3092618"/>
                </a:cubicBezTo>
                <a:lnTo>
                  <a:pt x="4592735" y="3100770"/>
                </a:lnTo>
                <a:cubicBezTo>
                  <a:pt x="4598169" y="3141534"/>
                  <a:pt x="4619911" y="3136099"/>
                  <a:pt x="4628063" y="3122511"/>
                </a:cubicBezTo>
                <a:lnTo>
                  <a:pt x="4606323" y="3122511"/>
                </a:lnTo>
                <a:cubicBezTo>
                  <a:pt x="4619911" y="3089900"/>
                  <a:pt x="4600887" y="3122511"/>
                  <a:pt x="4609041" y="3092618"/>
                </a:cubicBezTo>
                <a:lnTo>
                  <a:pt x="4606323" y="3068159"/>
                </a:lnTo>
                <a:cubicBezTo>
                  <a:pt x="4573711" y="3089900"/>
                  <a:pt x="4603605" y="3068159"/>
                  <a:pt x="4590017" y="3098053"/>
                </a:cubicBezTo>
                <a:lnTo>
                  <a:pt x="4568277" y="3089900"/>
                </a:lnTo>
                <a:close/>
                <a:moveTo>
                  <a:pt x="2671396" y="3060006"/>
                </a:moveTo>
                <a:cubicBezTo>
                  <a:pt x="2660526" y="3070877"/>
                  <a:pt x="2636067" y="3095335"/>
                  <a:pt x="2633350" y="3114358"/>
                </a:cubicBezTo>
                <a:cubicBezTo>
                  <a:pt x="2627914" y="3117076"/>
                  <a:pt x="2622479" y="3117076"/>
                  <a:pt x="2619762" y="3119794"/>
                </a:cubicBezTo>
                <a:cubicBezTo>
                  <a:pt x="2619762" y="3119794"/>
                  <a:pt x="2619762" y="3122511"/>
                  <a:pt x="2619762" y="3122511"/>
                </a:cubicBezTo>
                <a:cubicBezTo>
                  <a:pt x="2617044" y="3122511"/>
                  <a:pt x="2611609" y="3125229"/>
                  <a:pt x="2608891" y="3125229"/>
                </a:cubicBezTo>
                <a:cubicBezTo>
                  <a:pt x="2608891" y="3127946"/>
                  <a:pt x="2608891" y="3127946"/>
                  <a:pt x="2608891" y="3130664"/>
                </a:cubicBezTo>
                <a:cubicBezTo>
                  <a:pt x="2598021" y="3136099"/>
                  <a:pt x="2584433" y="3130664"/>
                  <a:pt x="2576280" y="3138817"/>
                </a:cubicBezTo>
                <a:cubicBezTo>
                  <a:pt x="2576280" y="3138817"/>
                  <a:pt x="2573563" y="3138817"/>
                  <a:pt x="2570845" y="3138817"/>
                </a:cubicBezTo>
                <a:cubicBezTo>
                  <a:pt x="2573563" y="3133382"/>
                  <a:pt x="2573563" y="3108923"/>
                  <a:pt x="2578998" y="3103488"/>
                </a:cubicBezTo>
                <a:cubicBezTo>
                  <a:pt x="2578998" y="3100770"/>
                  <a:pt x="2578998" y="3095335"/>
                  <a:pt x="2578998" y="3092618"/>
                </a:cubicBezTo>
                <a:cubicBezTo>
                  <a:pt x="2573563" y="3092618"/>
                  <a:pt x="2573563" y="3092618"/>
                  <a:pt x="2570845" y="3092618"/>
                </a:cubicBezTo>
                <a:cubicBezTo>
                  <a:pt x="2565410" y="3114358"/>
                  <a:pt x="2562692" y="3138817"/>
                  <a:pt x="2557257" y="3160558"/>
                </a:cubicBezTo>
                <a:cubicBezTo>
                  <a:pt x="2557257" y="3171428"/>
                  <a:pt x="2554540" y="3185016"/>
                  <a:pt x="2554540" y="3195886"/>
                </a:cubicBezTo>
                <a:lnTo>
                  <a:pt x="2544712" y="3208086"/>
                </a:lnTo>
                <a:lnTo>
                  <a:pt x="2542990" y="3208795"/>
                </a:lnTo>
                <a:lnTo>
                  <a:pt x="2536022" y="3217029"/>
                </a:lnTo>
                <a:lnTo>
                  <a:pt x="2532799" y="3220344"/>
                </a:lnTo>
                <a:cubicBezTo>
                  <a:pt x="2532799" y="3223062"/>
                  <a:pt x="2530081" y="3220344"/>
                  <a:pt x="2527364" y="3223062"/>
                </a:cubicBezTo>
                <a:cubicBezTo>
                  <a:pt x="2527364" y="3225780"/>
                  <a:pt x="2524646" y="3228497"/>
                  <a:pt x="2524646" y="3228497"/>
                </a:cubicBezTo>
                <a:lnTo>
                  <a:pt x="2520433" y="3230808"/>
                </a:lnTo>
                <a:lnTo>
                  <a:pt x="2519211" y="3231215"/>
                </a:lnTo>
                <a:lnTo>
                  <a:pt x="2519030" y="3231577"/>
                </a:lnTo>
                <a:lnTo>
                  <a:pt x="2514115" y="3234272"/>
                </a:lnTo>
                <a:lnTo>
                  <a:pt x="2511531" y="3236650"/>
                </a:lnTo>
                <a:lnTo>
                  <a:pt x="2511058" y="3236650"/>
                </a:lnTo>
                <a:lnTo>
                  <a:pt x="2509505" y="3238514"/>
                </a:lnTo>
                <a:lnTo>
                  <a:pt x="2505623" y="3242085"/>
                </a:lnTo>
                <a:lnTo>
                  <a:pt x="2505138" y="3243754"/>
                </a:lnTo>
                <a:lnTo>
                  <a:pt x="2502566" y="3246841"/>
                </a:lnTo>
                <a:lnTo>
                  <a:pt x="2502514" y="3246871"/>
                </a:lnTo>
                <a:lnTo>
                  <a:pt x="2503245" y="3247521"/>
                </a:lnTo>
                <a:lnTo>
                  <a:pt x="2503937" y="3247890"/>
                </a:lnTo>
                <a:lnTo>
                  <a:pt x="2505138" y="3243754"/>
                </a:lnTo>
                <a:lnTo>
                  <a:pt x="2509505" y="3238514"/>
                </a:lnTo>
                <a:lnTo>
                  <a:pt x="2511531" y="3236650"/>
                </a:lnTo>
                <a:lnTo>
                  <a:pt x="2516493" y="3236650"/>
                </a:lnTo>
                <a:lnTo>
                  <a:pt x="2519030" y="3231577"/>
                </a:lnTo>
                <a:lnTo>
                  <a:pt x="2520433" y="3230808"/>
                </a:lnTo>
                <a:lnTo>
                  <a:pt x="2527364" y="3228497"/>
                </a:lnTo>
                <a:cubicBezTo>
                  <a:pt x="2527364" y="3225780"/>
                  <a:pt x="2527364" y="3225780"/>
                  <a:pt x="2527364" y="3223062"/>
                </a:cubicBezTo>
                <a:cubicBezTo>
                  <a:pt x="2530081" y="3223062"/>
                  <a:pt x="2530081" y="3223062"/>
                  <a:pt x="2532799" y="3223062"/>
                </a:cubicBezTo>
                <a:cubicBezTo>
                  <a:pt x="2535516" y="3220344"/>
                  <a:pt x="2535516" y="3220344"/>
                  <a:pt x="2535516" y="3217627"/>
                </a:cubicBezTo>
                <a:lnTo>
                  <a:pt x="2536022" y="3217029"/>
                </a:lnTo>
                <a:lnTo>
                  <a:pt x="2544688" y="3208115"/>
                </a:lnTo>
                <a:lnTo>
                  <a:pt x="2544712" y="3208086"/>
                </a:lnTo>
                <a:lnTo>
                  <a:pt x="2546998" y="3207144"/>
                </a:lnTo>
                <a:lnTo>
                  <a:pt x="2549105" y="3204039"/>
                </a:lnTo>
                <a:cubicBezTo>
                  <a:pt x="2549105" y="3204039"/>
                  <a:pt x="2551822" y="3204039"/>
                  <a:pt x="2551822" y="3204039"/>
                </a:cubicBezTo>
                <a:lnTo>
                  <a:pt x="2551478" y="3205300"/>
                </a:lnTo>
                <a:lnTo>
                  <a:pt x="2554540" y="3204039"/>
                </a:lnTo>
                <a:cubicBezTo>
                  <a:pt x="2559975" y="3190451"/>
                  <a:pt x="2557257" y="3157840"/>
                  <a:pt x="2568127" y="3144252"/>
                </a:cubicBezTo>
                <a:cubicBezTo>
                  <a:pt x="2570845" y="3141534"/>
                  <a:pt x="2576280" y="3144252"/>
                  <a:pt x="2581715" y="3141534"/>
                </a:cubicBezTo>
                <a:cubicBezTo>
                  <a:pt x="2584433" y="3141534"/>
                  <a:pt x="2587151" y="3136099"/>
                  <a:pt x="2589868" y="3136099"/>
                </a:cubicBezTo>
                <a:cubicBezTo>
                  <a:pt x="2595303" y="3136099"/>
                  <a:pt x="2600739" y="3136099"/>
                  <a:pt x="2606174" y="3136099"/>
                </a:cubicBezTo>
                <a:cubicBezTo>
                  <a:pt x="2608891" y="3136099"/>
                  <a:pt x="2608891" y="3130664"/>
                  <a:pt x="2611609" y="3130664"/>
                </a:cubicBezTo>
                <a:cubicBezTo>
                  <a:pt x="2617044" y="3130664"/>
                  <a:pt x="2619762" y="3130664"/>
                  <a:pt x="2622479" y="3130664"/>
                </a:cubicBezTo>
                <a:cubicBezTo>
                  <a:pt x="2622479" y="3130664"/>
                  <a:pt x="2622479" y="3125229"/>
                  <a:pt x="2625197" y="3125229"/>
                </a:cubicBezTo>
                <a:cubicBezTo>
                  <a:pt x="2630632" y="3122511"/>
                  <a:pt x="2638785" y="3125229"/>
                  <a:pt x="2644220" y="3125229"/>
                </a:cubicBezTo>
                <a:cubicBezTo>
                  <a:pt x="2649655" y="3133382"/>
                  <a:pt x="2649655" y="3127946"/>
                  <a:pt x="2655090" y="3133382"/>
                </a:cubicBezTo>
                <a:cubicBezTo>
                  <a:pt x="2655090" y="3133382"/>
                  <a:pt x="2655090" y="3133382"/>
                  <a:pt x="2655090" y="3136099"/>
                </a:cubicBezTo>
                <a:cubicBezTo>
                  <a:pt x="2660526" y="3136099"/>
                  <a:pt x="2660526" y="3133382"/>
                  <a:pt x="2663243" y="3130664"/>
                </a:cubicBezTo>
                <a:cubicBezTo>
                  <a:pt x="2663243" y="3127946"/>
                  <a:pt x="2663243" y="3125229"/>
                  <a:pt x="2663243" y="3122511"/>
                </a:cubicBezTo>
                <a:cubicBezTo>
                  <a:pt x="2657808" y="3122511"/>
                  <a:pt x="2655090" y="3122511"/>
                  <a:pt x="2652373" y="3122511"/>
                </a:cubicBezTo>
                <a:cubicBezTo>
                  <a:pt x="2652373" y="3117076"/>
                  <a:pt x="2649655" y="3117076"/>
                  <a:pt x="2644220" y="3114358"/>
                </a:cubicBezTo>
                <a:cubicBezTo>
                  <a:pt x="2638785" y="3103488"/>
                  <a:pt x="2668678" y="3073594"/>
                  <a:pt x="2674114" y="3068159"/>
                </a:cubicBezTo>
                <a:cubicBezTo>
                  <a:pt x="2674114" y="3065442"/>
                  <a:pt x="2674114" y="3062724"/>
                  <a:pt x="2674114" y="3060006"/>
                </a:cubicBezTo>
                <a:cubicBezTo>
                  <a:pt x="2674114" y="3060006"/>
                  <a:pt x="2671396" y="3060006"/>
                  <a:pt x="2671396" y="3060006"/>
                </a:cubicBezTo>
                <a:close/>
                <a:moveTo>
                  <a:pt x="2704007" y="3057289"/>
                </a:moveTo>
                <a:cubicBezTo>
                  <a:pt x="2701290" y="3057289"/>
                  <a:pt x="2701290" y="3060006"/>
                  <a:pt x="2698572" y="3060006"/>
                </a:cubicBezTo>
                <a:cubicBezTo>
                  <a:pt x="2701290" y="3068159"/>
                  <a:pt x="2709442" y="3098053"/>
                  <a:pt x="2709442" y="3111641"/>
                </a:cubicBezTo>
                <a:cubicBezTo>
                  <a:pt x="2709442" y="3114358"/>
                  <a:pt x="2714878" y="3122511"/>
                  <a:pt x="2712160" y="3127946"/>
                </a:cubicBezTo>
                <a:cubicBezTo>
                  <a:pt x="2709442" y="3130664"/>
                  <a:pt x="2704007" y="3138817"/>
                  <a:pt x="2704007" y="3144252"/>
                </a:cubicBezTo>
                <a:cubicBezTo>
                  <a:pt x="2704007" y="3152405"/>
                  <a:pt x="2704007" y="3165993"/>
                  <a:pt x="2704007" y="3174145"/>
                </a:cubicBezTo>
                <a:cubicBezTo>
                  <a:pt x="2704007" y="3179581"/>
                  <a:pt x="2704007" y="3185016"/>
                  <a:pt x="2704007" y="3190451"/>
                </a:cubicBezTo>
                <a:cubicBezTo>
                  <a:pt x="2701290" y="3198604"/>
                  <a:pt x="2701290" y="3209474"/>
                  <a:pt x="2701290" y="3217627"/>
                </a:cubicBezTo>
                <a:cubicBezTo>
                  <a:pt x="2701290" y="3220344"/>
                  <a:pt x="2701290" y="3225780"/>
                  <a:pt x="2701290" y="3231215"/>
                </a:cubicBezTo>
                <a:cubicBezTo>
                  <a:pt x="2695854" y="3247520"/>
                  <a:pt x="2684984" y="3263826"/>
                  <a:pt x="2679549" y="3277414"/>
                </a:cubicBezTo>
                <a:cubicBezTo>
                  <a:pt x="2674114" y="3291002"/>
                  <a:pt x="2674114" y="3307308"/>
                  <a:pt x="2668678" y="3318178"/>
                </a:cubicBezTo>
                <a:cubicBezTo>
                  <a:pt x="2665961" y="3320896"/>
                  <a:pt x="2660526" y="3323613"/>
                  <a:pt x="2657808" y="3329048"/>
                </a:cubicBezTo>
                <a:cubicBezTo>
                  <a:pt x="2644220" y="3358942"/>
                  <a:pt x="2636067" y="3391553"/>
                  <a:pt x="2617044" y="3416011"/>
                </a:cubicBezTo>
                <a:cubicBezTo>
                  <a:pt x="2608891" y="3421446"/>
                  <a:pt x="2595303" y="3413294"/>
                  <a:pt x="2581715" y="3416011"/>
                </a:cubicBezTo>
                <a:cubicBezTo>
                  <a:pt x="2557257" y="3421446"/>
                  <a:pt x="2543669" y="3432317"/>
                  <a:pt x="2513776" y="3432317"/>
                </a:cubicBezTo>
                <a:cubicBezTo>
                  <a:pt x="2519211" y="3396988"/>
                  <a:pt x="2524646" y="3339919"/>
                  <a:pt x="2546387" y="3320896"/>
                </a:cubicBezTo>
                <a:cubicBezTo>
                  <a:pt x="2546387" y="3315460"/>
                  <a:pt x="2546387" y="3312743"/>
                  <a:pt x="2543669" y="3310025"/>
                </a:cubicBezTo>
                <a:lnTo>
                  <a:pt x="2537431" y="3313102"/>
                </a:lnTo>
                <a:lnTo>
                  <a:pt x="2537894" y="3316480"/>
                </a:lnTo>
                <a:cubicBezTo>
                  <a:pt x="2538914" y="3322934"/>
                  <a:pt x="2539593" y="3329049"/>
                  <a:pt x="2538234" y="3331766"/>
                </a:cubicBezTo>
                <a:cubicBezTo>
                  <a:pt x="2535516" y="3337201"/>
                  <a:pt x="2527364" y="3345354"/>
                  <a:pt x="2524646" y="3350789"/>
                </a:cubicBezTo>
                <a:cubicBezTo>
                  <a:pt x="2519211" y="3364378"/>
                  <a:pt x="2516493" y="3375248"/>
                  <a:pt x="2513776" y="3386119"/>
                </a:cubicBezTo>
                <a:lnTo>
                  <a:pt x="2512266" y="3385364"/>
                </a:lnTo>
                <a:lnTo>
                  <a:pt x="2504933" y="3417063"/>
                </a:lnTo>
                <a:lnTo>
                  <a:pt x="2504465" y="3418253"/>
                </a:lnTo>
                <a:lnTo>
                  <a:pt x="2507322" y="3432317"/>
                </a:lnTo>
                <a:cubicBezTo>
                  <a:pt x="2507662" y="3440470"/>
                  <a:pt x="2506982" y="3449981"/>
                  <a:pt x="2505623" y="3462210"/>
                </a:cubicBezTo>
                <a:cubicBezTo>
                  <a:pt x="2502905" y="3475798"/>
                  <a:pt x="2508341" y="3483951"/>
                  <a:pt x="2500188" y="3492104"/>
                </a:cubicBezTo>
                <a:cubicBezTo>
                  <a:pt x="2500188" y="3492104"/>
                  <a:pt x="2500188" y="3492104"/>
                  <a:pt x="2497470" y="3492104"/>
                </a:cubicBezTo>
                <a:cubicBezTo>
                  <a:pt x="2497470" y="3483951"/>
                  <a:pt x="2494753" y="3481233"/>
                  <a:pt x="2492035" y="3475798"/>
                </a:cubicBezTo>
                <a:cubicBezTo>
                  <a:pt x="2489317" y="3475798"/>
                  <a:pt x="2489317" y="3473080"/>
                  <a:pt x="2483882" y="3473080"/>
                </a:cubicBezTo>
                <a:lnTo>
                  <a:pt x="2480339" y="3466879"/>
                </a:lnTo>
                <a:lnTo>
                  <a:pt x="2472793" y="3473876"/>
                </a:lnTo>
                <a:lnTo>
                  <a:pt x="2471992" y="3476817"/>
                </a:lnTo>
                <a:cubicBezTo>
                  <a:pt x="2471652" y="3477836"/>
                  <a:pt x="2471652" y="3478515"/>
                  <a:pt x="2473010" y="3478515"/>
                </a:cubicBezTo>
                <a:cubicBezTo>
                  <a:pt x="2475728" y="3481233"/>
                  <a:pt x="2478445" y="3478515"/>
                  <a:pt x="2481163" y="3481233"/>
                </a:cubicBezTo>
                <a:cubicBezTo>
                  <a:pt x="2486598" y="3489386"/>
                  <a:pt x="2483881" y="3500256"/>
                  <a:pt x="2489316" y="3508409"/>
                </a:cubicBezTo>
                <a:cubicBezTo>
                  <a:pt x="2488637" y="3520638"/>
                  <a:pt x="2482692" y="3532358"/>
                  <a:pt x="2473478" y="3542464"/>
                </a:cubicBezTo>
                <a:lnTo>
                  <a:pt x="2447376" y="3560407"/>
                </a:lnTo>
                <a:lnTo>
                  <a:pt x="2448553" y="3562761"/>
                </a:lnTo>
                <a:cubicBezTo>
                  <a:pt x="2459424" y="3568196"/>
                  <a:pt x="2464859" y="3557326"/>
                  <a:pt x="2473012" y="3570914"/>
                </a:cubicBezTo>
                <a:cubicBezTo>
                  <a:pt x="2475729" y="3570914"/>
                  <a:pt x="2475729" y="3570914"/>
                  <a:pt x="2478447" y="3570914"/>
                </a:cubicBezTo>
                <a:cubicBezTo>
                  <a:pt x="2483882" y="3568196"/>
                  <a:pt x="2483882" y="3562761"/>
                  <a:pt x="2486600" y="3560044"/>
                </a:cubicBezTo>
                <a:cubicBezTo>
                  <a:pt x="2494753" y="3579067"/>
                  <a:pt x="2489317" y="3627984"/>
                  <a:pt x="2483882" y="3644289"/>
                </a:cubicBezTo>
                <a:cubicBezTo>
                  <a:pt x="2481165" y="3655160"/>
                  <a:pt x="2483882" y="3663312"/>
                  <a:pt x="2478447" y="3668748"/>
                </a:cubicBezTo>
                <a:cubicBezTo>
                  <a:pt x="2475729" y="3668748"/>
                  <a:pt x="2475729" y="3671465"/>
                  <a:pt x="2473012" y="3671465"/>
                </a:cubicBezTo>
                <a:cubicBezTo>
                  <a:pt x="2473012" y="3674183"/>
                  <a:pt x="2475729" y="3676900"/>
                  <a:pt x="2473012" y="3676900"/>
                </a:cubicBezTo>
                <a:cubicBezTo>
                  <a:pt x="2473012" y="3676900"/>
                  <a:pt x="2470294" y="3676900"/>
                  <a:pt x="2467577" y="3676900"/>
                </a:cubicBezTo>
                <a:cubicBezTo>
                  <a:pt x="2467577" y="3676900"/>
                  <a:pt x="2464859" y="3679618"/>
                  <a:pt x="2464859" y="3682335"/>
                </a:cubicBezTo>
                <a:cubicBezTo>
                  <a:pt x="2462141" y="3685053"/>
                  <a:pt x="2456706" y="3682335"/>
                  <a:pt x="2453989" y="3685053"/>
                </a:cubicBezTo>
                <a:cubicBezTo>
                  <a:pt x="2453989" y="3685053"/>
                  <a:pt x="2453989" y="3687771"/>
                  <a:pt x="2453989" y="3687771"/>
                </a:cubicBezTo>
                <a:cubicBezTo>
                  <a:pt x="2451271" y="3687771"/>
                  <a:pt x="2448553" y="3690488"/>
                  <a:pt x="2445836" y="3690488"/>
                </a:cubicBezTo>
                <a:cubicBezTo>
                  <a:pt x="2440401" y="3695923"/>
                  <a:pt x="2437683" y="3704076"/>
                  <a:pt x="2426813" y="3706794"/>
                </a:cubicBezTo>
                <a:cubicBezTo>
                  <a:pt x="2426813" y="3706794"/>
                  <a:pt x="2426813" y="3709511"/>
                  <a:pt x="2426813" y="3709511"/>
                </a:cubicBezTo>
                <a:cubicBezTo>
                  <a:pt x="2421377" y="3709511"/>
                  <a:pt x="2418660" y="3709511"/>
                  <a:pt x="2413225" y="3709511"/>
                </a:cubicBezTo>
                <a:cubicBezTo>
                  <a:pt x="2413225" y="3701359"/>
                  <a:pt x="2405072" y="3698641"/>
                  <a:pt x="2402354" y="3693206"/>
                </a:cubicBezTo>
                <a:cubicBezTo>
                  <a:pt x="2399637" y="3687771"/>
                  <a:pt x="2402354" y="3679618"/>
                  <a:pt x="2396919" y="3676900"/>
                </a:cubicBezTo>
                <a:cubicBezTo>
                  <a:pt x="2394201" y="3674183"/>
                  <a:pt x="2391484" y="3674183"/>
                  <a:pt x="2388766" y="3674183"/>
                </a:cubicBezTo>
                <a:cubicBezTo>
                  <a:pt x="2388766" y="3676900"/>
                  <a:pt x="2386049" y="3676900"/>
                  <a:pt x="2383331" y="3679618"/>
                </a:cubicBezTo>
                <a:cubicBezTo>
                  <a:pt x="2383331" y="3682335"/>
                  <a:pt x="2383331" y="3682335"/>
                  <a:pt x="2383331" y="3685053"/>
                </a:cubicBezTo>
                <a:cubicBezTo>
                  <a:pt x="2383331" y="3685053"/>
                  <a:pt x="2386049" y="3685053"/>
                  <a:pt x="2388766" y="3685053"/>
                </a:cubicBezTo>
                <a:cubicBezTo>
                  <a:pt x="2388766" y="3693206"/>
                  <a:pt x="2402354" y="3712229"/>
                  <a:pt x="2407789" y="3714947"/>
                </a:cubicBezTo>
                <a:cubicBezTo>
                  <a:pt x="2407789" y="3736687"/>
                  <a:pt x="2396919" y="3750275"/>
                  <a:pt x="2388766" y="3766581"/>
                </a:cubicBezTo>
                <a:cubicBezTo>
                  <a:pt x="2383331" y="3774733"/>
                  <a:pt x="2383331" y="3782886"/>
                  <a:pt x="2380613" y="3793757"/>
                </a:cubicBezTo>
                <a:cubicBezTo>
                  <a:pt x="2377896" y="3799192"/>
                  <a:pt x="2372461" y="3804627"/>
                  <a:pt x="2369743" y="3810062"/>
                </a:cubicBezTo>
                <a:cubicBezTo>
                  <a:pt x="2369743" y="3810062"/>
                  <a:pt x="2369743" y="3812780"/>
                  <a:pt x="2369743" y="3815497"/>
                </a:cubicBezTo>
                <a:cubicBezTo>
                  <a:pt x="2369743" y="3815497"/>
                  <a:pt x="2367025" y="3818215"/>
                  <a:pt x="2367025" y="3818215"/>
                </a:cubicBezTo>
                <a:cubicBezTo>
                  <a:pt x="2361590" y="3823650"/>
                  <a:pt x="2361590" y="3831803"/>
                  <a:pt x="2358873" y="3837238"/>
                </a:cubicBezTo>
                <a:cubicBezTo>
                  <a:pt x="2356155" y="3842673"/>
                  <a:pt x="2353437" y="3839956"/>
                  <a:pt x="2350720" y="3845391"/>
                </a:cubicBezTo>
                <a:cubicBezTo>
                  <a:pt x="2337132" y="3848108"/>
                  <a:pt x="2328979" y="3845391"/>
                  <a:pt x="2318109" y="3839956"/>
                </a:cubicBezTo>
                <a:cubicBezTo>
                  <a:pt x="2318109" y="3826368"/>
                  <a:pt x="2326262" y="3820932"/>
                  <a:pt x="2328979" y="3810062"/>
                </a:cubicBezTo>
                <a:cubicBezTo>
                  <a:pt x="2328979" y="3799192"/>
                  <a:pt x="2328979" y="3791039"/>
                  <a:pt x="2328979" y="3780169"/>
                </a:cubicBezTo>
                <a:cubicBezTo>
                  <a:pt x="2328979" y="3777451"/>
                  <a:pt x="2345285" y="3752993"/>
                  <a:pt x="2348002" y="3750275"/>
                </a:cubicBezTo>
                <a:cubicBezTo>
                  <a:pt x="2348002" y="3744840"/>
                  <a:pt x="2348002" y="3739405"/>
                  <a:pt x="2348002" y="3736687"/>
                </a:cubicBezTo>
                <a:cubicBezTo>
                  <a:pt x="2331697" y="3736687"/>
                  <a:pt x="2331697" y="3747558"/>
                  <a:pt x="2326262" y="3758428"/>
                </a:cubicBezTo>
                <a:cubicBezTo>
                  <a:pt x="2312673" y="3758428"/>
                  <a:pt x="2315390" y="3752993"/>
                  <a:pt x="2312673" y="3744840"/>
                </a:cubicBezTo>
                <a:cubicBezTo>
                  <a:pt x="2307237" y="3744840"/>
                  <a:pt x="2307237" y="3744840"/>
                  <a:pt x="2301802" y="3744840"/>
                </a:cubicBezTo>
                <a:cubicBezTo>
                  <a:pt x="2301802" y="3763863"/>
                  <a:pt x="2328979" y="3782886"/>
                  <a:pt x="2320826" y="3804627"/>
                </a:cubicBezTo>
                <a:cubicBezTo>
                  <a:pt x="2318109" y="3810062"/>
                  <a:pt x="2309955" y="3820932"/>
                  <a:pt x="2307237" y="3826368"/>
                </a:cubicBezTo>
                <a:cubicBezTo>
                  <a:pt x="2288214" y="3826368"/>
                  <a:pt x="2285497" y="3812780"/>
                  <a:pt x="2274626" y="3810062"/>
                </a:cubicBezTo>
                <a:cubicBezTo>
                  <a:pt x="2263756" y="3807345"/>
                  <a:pt x="2247450" y="3812780"/>
                  <a:pt x="2231145" y="3815497"/>
                </a:cubicBezTo>
                <a:cubicBezTo>
                  <a:pt x="2233862" y="3818215"/>
                  <a:pt x="2239298" y="3823650"/>
                  <a:pt x="2242015" y="3826368"/>
                </a:cubicBezTo>
                <a:cubicBezTo>
                  <a:pt x="2250168" y="3826368"/>
                  <a:pt x="2255603" y="3823650"/>
                  <a:pt x="2263756" y="3823650"/>
                </a:cubicBezTo>
                <a:cubicBezTo>
                  <a:pt x="2263756" y="3829085"/>
                  <a:pt x="2263756" y="3837238"/>
                  <a:pt x="2263756" y="3845391"/>
                </a:cubicBezTo>
                <a:cubicBezTo>
                  <a:pt x="2266474" y="3848108"/>
                  <a:pt x="2271909" y="3853544"/>
                  <a:pt x="2274626" y="3856261"/>
                </a:cubicBezTo>
                <a:cubicBezTo>
                  <a:pt x="2274626" y="3848108"/>
                  <a:pt x="2277344" y="3842673"/>
                  <a:pt x="2277344" y="3834520"/>
                </a:cubicBezTo>
                <a:cubicBezTo>
                  <a:pt x="2288214" y="3834520"/>
                  <a:pt x="2288214" y="3839956"/>
                  <a:pt x="2296367" y="3842673"/>
                </a:cubicBezTo>
                <a:cubicBezTo>
                  <a:pt x="2296367" y="3848108"/>
                  <a:pt x="2290932" y="3853544"/>
                  <a:pt x="2288214" y="3861696"/>
                </a:cubicBezTo>
                <a:cubicBezTo>
                  <a:pt x="2285497" y="3864414"/>
                  <a:pt x="2282779" y="3864414"/>
                  <a:pt x="2280062" y="3864414"/>
                </a:cubicBezTo>
                <a:lnTo>
                  <a:pt x="2315182" y="3897026"/>
                </a:lnTo>
                <a:lnTo>
                  <a:pt x="2319467" y="3897026"/>
                </a:lnTo>
                <a:lnTo>
                  <a:pt x="2320826" y="3894307"/>
                </a:lnTo>
                <a:cubicBezTo>
                  <a:pt x="2323544" y="3894307"/>
                  <a:pt x="2326262" y="3894307"/>
                  <a:pt x="2328979" y="3894307"/>
                </a:cubicBezTo>
                <a:cubicBezTo>
                  <a:pt x="2337132" y="3894307"/>
                  <a:pt x="2337132" y="3897025"/>
                  <a:pt x="2342567" y="3899743"/>
                </a:cubicBezTo>
                <a:lnTo>
                  <a:pt x="2341929" y="3904207"/>
                </a:lnTo>
                <a:lnTo>
                  <a:pt x="2348001" y="3905179"/>
                </a:lnTo>
                <a:cubicBezTo>
                  <a:pt x="2350719" y="3907896"/>
                  <a:pt x="2348001" y="3913332"/>
                  <a:pt x="2348001" y="3921484"/>
                </a:cubicBezTo>
                <a:lnTo>
                  <a:pt x="2345860" y="3923441"/>
                </a:lnTo>
                <a:lnTo>
                  <a:pt x="2364308" y="3937789"/>
                </a:lnTo>
                <a:cubicBezTo>
                  <a:pt x="2364308" y="3935071"/>
                  <a:pt x="2367025" y="3935071"/>
                  <a:pt x="2367025" y="3932354"/>
                </a:cubicBezTo>
                <a:cubicBezTo>
                  <a:pt x="2369743" y="3929636"/>
                  <a:pt x="2367025" y="3913331"/>
                  <a:pt x="2367025" y="3907895"/>
                </a:cubicBezTo>
                <a:lnTo>
                  <a:pt x="2374491" y="3907209"/>
                </a:lnTo>
                <a:lnTo>
                  <a:pt x="2380613" y="3913331"/>
                </a:lnTo>
                <a:cubicBezTo>
                  <a:pt x="2380613" y="3913331"/>
                  <a:pt x="2383331" y="3913331"/>
                  <a:pt x="2383331" y="3913331"/>
                </a:cubicBezTo>
                <a:lnTo>
                  <a:pt x="2376455" y="3907028"/>
                </a:lnTo>
                <a:lnTo>
                  <a:pt x="2396579" y="3905178"/>
                </a:lnTo>
                <a:lnTo>
                  <a:pt x="2401417" y="3902462"/>
                </a:lnTo>
                <a:lnTo>
                  <a:pt x="2399637" y="3902462"/>
                </a:lnTo>
                <a:cubicBezTo>
                  <a:pt x="2399637" y="3899744"/>
                  <a:pt x="2399637" y="3899744"/>
                  <a:pt x="2399637" y="3897026"/>
                </a:cubicBezTo>
                <a:cubicBezTo>
                  <a:pt x="2396919" y="3897026"/>
                  <a:pt x="2396919" y="3897026"/>
                  <a:pt x="2394202" y="3894309"/>
                </a:cubicBezTo>
                <a:cubicBezTo>
                  <a:pt x="2394202" y="3891591"/>
                  <a:pt x="2394202" y="3894309"/>
                  <a:pt x="2394202" y="3891591"/>
                </a:cubicBezTo>
                <a:cubicBezTo>
                  <a:pt x="2394202" y="3888874"/>
                  <a:pt x="2396919" y="3883438"/>
                  <a:pt x="2399637" y="3880721"/>
                </a:cubicBezTo>
                <a:cubicBezTo>
                  <a:pt x="2405072" y="3880721"/>
                  <a:pt x="2410507" y="3883438"/>
                  <a:pt x="2415943" y="3883438"/>
                </a:cubicBezTo>
                <a:cubicBezTo>
                  <a:pt x="2415943" y="3886156"/>
                  <a:pt x="2415943" y="3887515"/>
                  <a:pt x="2415943" y="3888874"/>
                </a:cubicBezTo>
                <a:lnTo>
                  <a:pt x="2415943" y="3894307"/>
                </a:lnTo>
                <a:lnTo>
                  <a:pt x="2425114" y="3892609"/>
                </a:lnTo>
                <a:cubicBezTo>
                  <a:pt x="2428171" y="3892269"/>
                  <a:pt x="2430889" y="3891590"/>
                  <a:pt x="2432248" y="3888872"/>
                </a:cubicBezTo>
                <a:cubicBezTo>
                  <a:pt x="2432248" y="3888872"/>
                  <a:pt x="2432248" y="3886155"/>
                  <a:pt x="2432248" y="3883437"/>
                </a:cubicBezTo>
                <a:cubicBezTo>
                  <a:pt x="2432248" y="3883437"/>
                  <a:pt x="2437683" y="3880719"/>
                  <a:pt x="2437683" y="3878002"/>
                </a:cubicBezTo>
                <a:cubicBezTo>
                  <a:pt x="2443118" y="3878002"/>
                  <a:pt x="2445836" y="3878002"/>
                  <a:pt x="2448553" y="3880719"/>
                </a:cubicBezTo>
                <a:cubicBezTo>
                  <a:pt x="2451271" y="3880719"/>
                  <a:pt x="2456706" y="3888872"/>
                  <a:pt x="2459424" y="3891590"/>
                </a:cubicBezTo>
                <a:cubicBezTo>
                  <a:pt x="2463500" y="3894308"/>
                  <a:pt x="2468936" y="3893628"/>
                  <a:pt x="2474371" y="3892609"/>
                </a:cubicBezTo>
                <a:lnTo>
                  <a:pt x="2475695" y="3892519"/>
                </a:lnTo>
                <a:lnTo>
                  <a:pt x="2477088" y="3891590"/>
                </a:lnTo>
                <a:cubicBezTo>
                  <a:pt x="2478447" y="3890232"/>
                  <a:pt x="2479806" y="3888873"/>
                  <a:pt x="2481165" y="3888873"/>
                </a:cubicBezTo>
                <a:cubicBezTo>
                  <a:pt x="2489318" y="3886156"/>
                  <a:pt x="2492035" y="3891591"/>
                  <a:pt x="2497471" y="3888873"/>
                </a:cubicBezTo>
                <a:cubicBezTo>
                  <a:pt x="2500188" y="3888873"/>
                  <a:pt x="2500188" y="3886156"/>
                  <a:pt x="2505623" y="3886156"/>
                </a:cubicBezTo>
                <a:lnTo>
                  <a:pt x="2501164" y="3893959"/>
                </a:lnTo>
                <a:lnTo>
                  <a:pt x="2502905" y="3894307"/>
                </a:lnTo>
                <a:cubicBezTo>
                  <a:pt x="2502905" y="3894307"/>
                  <a:pt x="2502905" y="3897025"/>
                  <a:pt x="2502905" y="3897025"/>
                </a:cubicBezTo>
                <a:cubicBezTo>
                  <a:pt x="2508341" y="3897025"/>
                  <a:pt x="2516493" y="3899743"/>
                  <a:pt x="2524646" y="3899743"/>
                </a:cubicBezTo>
                <a:cubicBezTo>
                  <a:pt x="2524646" y="3899743"/>
                  <a:pt x="2524646" y="3902460"/>
                  <a:pt x="2524646" y="3902460"/>
                </a:cubicBezTo>
                <a:cubicBezTo>
                  <a:pt x="2530081" y="3905178"/>
                  <a:pt x="2532799" y="3905178"/>
                  <a:pt x="2538234" y="3907895"/>
                </a:cubicBezTo>
                <a:cubicBezTo>
                  <a:pt x="2535516" y="3924201"/>
                  <a:pt x="2513776" y="3940507"/>
                  <a:pt x="2502905" y="3948659"/>
                </a:cubicBezTo>
                <a:cubicBezTo>
                  <a:pt x="2497470" y="3951377"/>
                  <a:pt x="2497470" y="3959530"/>
                  <a:pt x="2494753" y="3962247"/>
                </a:cubicBezTo>
                <a:cubicBezTo>
                  <a:pt x="2494753" y="3962247"/>
                  <a:pt x="2492035" y="3962247"/>
                  <a:pt x="2489317" y="3962247"/>
                </a:cubicBezTo>
                <a:cubicBezTo>
                  <a:pt x="2481165" y="3967683"/>
                  <a:pt x="2470294" y="3986706"/>
                  <a:pt x="2462141" y="3994859"/>
                </a:cubicBezTo>
                <a:cubicBezTo>
                  <a:pt x="2462141" y="3997576"/>
                  <a:pt x="2459424" y="3997576"/>
                  <a:pt x="2456706" y="3997576"/>
                </a:cubicBezTo>
                <a:cubicBezTo>
                  <a:pt x="2464859" y="4003011"/>
                  <a:pt x="2473012" y="4008447"/>
                  <a:pt x="2481165" y="4013882"/>
                </a:cubicBezTo>
                <a:cubicBezTo>
                  <a:pt x="2492035" y="4003011"/>
                  <a:pt x="2500188" y="3989423"/>
                  <a:pt x="2511058" y="3978553"/>
                </a:cubicBezTo>
                <a:cubicBezTo>
                  <a:pt x="2516493" y="3975835"/>
                  <a:pt x="2530081" y="3981271"/>
                  <a:pt x="2538234" y="3978553"/>
                </a:cubicBezTo>
                <a:cubicBezTo>
                  <a:pt x="2559975" y="3973118"/>
                  <a:pt x="2581715" y="3962247"/>
                  <a:pt x="2589868" y="3945942"/>
                </a:cubicBezTo>
                <a:cubicBezTo>
                  <a:pt x="2598021" y="3945942"/>
                  <a:pt x="2619762" y="3943224"/>
                  <a:pt x="2627914" y="3945942"/>
                </a:cubicBezTo>
                <a:cubicBezTo>
                  <a:pt x="2630632" y="3945942"/>
                  <a:pt x="2630632" y="3951377"/>
                  <a:pt x="2636067" y="3948659"/>
                </a:cubicBezTo>
                <a:cubicBezTo>
                  <a:pt x="2636067" y="3948659"/>
                  <a:pt x="2636067" y="3945942"/>
                  <a:pt x="2636067" y="3945942"/>
                </a:cubicBezTo>
                <a:lnTo>
                  <a:pt x="2638314" y="3945774"/>
                </a:lnTo>
                <a:lnTo>
                  <a:pt x="2644220" y="3937790"/>
                </a:lnTo>
                <a:lnTo>
                  <a:pt x="2650418" y="3938353"/>
                </a:lnTo>
                <a:lnTo>
                  <a:pt x="2651014" y="3930316"/>
                </a:lnTo>
                <a:cubicBezTo>
                  <a:pt x="2653731" y="3923522"/>
                  <a:pt x="2657808" y="3917407"/>
                  <a:pt x="2660526" y="3916048"/>
                </a:cubicBezTo>
                <a:cubicBezTo>
                  <a:pt x="2665961" y="3913331"/>
                  <a:pt x="2671396" y="3916048"/>
                  <a:pt x="2676831" y="3913331"/>
                </a:cubicBezTo>
                <a:cubicBezTo>
                  <a:pt x="2679549" y="3910613"/>
                  <a:pt x="2679549" y="3907895"/>
                  <a:pt x="2682266" y="3907895"/>
                </a:cubicBezTo>
                <a:cubicBezTo>
                  <a:pt x="2687702" y="3905178"/>
                  <a:pt x="2690419" y="3907895"/>
                  <a:pt x="2693137" y="3905178"/>
                </a:cubicBezTo>
                <a:cubicBezTo>
                  <a:pt x="2693137" y="3902460"/>
                  <a:pt x="2693137" y="3899743"/>
                  <a:pt x="2695854" y="3899743"/>
                </a:cubicBezTo>
                <a:cubicBezTo>
                  <a:pt x="2701290" y="3899743"/>
                  <a:pt x="2709442" y="3902460"/>
                  <a:pt x="2714878" y="3899743"/>
                </a:cubicBezTo>
                <a:cubicBezTo>
                  <a:pt x="2720313" y="3897025"/>
                  <a:pt x="2723030" y="3888872"/>
                  <a:pt x="2728466" y="3886155"/>
                </a:cubicBezTo>
                <a:cubicBezTo>
                  <a:pt x="2728466" y="3886155"/>
                  <a:pt x="2731183" y="3886155"/>
                  <a:pt x="2733901" y="3886155"/>
                </a:cubicBezTo>
                <a:cubicBezTo>
                  <a:pt x="2733901" y="3886155"/>
                  <a:pt x="2736618" y="3883437"/>
                  <a:pt x="2736618" y="3880719"/>
                </a:cubicBezTo>
                <a:cubicBezTo>
                  <a:pt x="2742054" y="3875284"/>
                  <a:pt x="2750206" y="3869849"/>
                  <a:pt x="2758359" y="3864414"/>
                </a:cubicBezTo>
                <a:cubicBezTo>
                  <a:pt x="2758359" y="3861696"/>
                  <a:pt x="2761077" y="3861696"/>
                  <a:pt x="2761077" y="3858979"/>
                </a:cubicBezTo>
                <a:cubicBezTo>
                  <a:pt x="2763794" y="3858979"/>
                  <a:pt x="2766512" y="3856261"/>
                  <a:pt x="2769230" y="3856261"/>
                </a:cubicBezTo>
                <a:cubicBezTo>
                  <a:pt x="2774665" y="3850826"/>
                  <a:pt x="2780100" y="3842673"/>
                  <a:pt x="2785535" y="3839956"/>
                </a:cubicBezTo>
                <a:cubicBezTo>
                  <a:pt x="2785535" y="3839956"/>
                  <a:pt x="2785535" y="3837238"/>
                  <a:pt x="2785535" y="3834520"/>
                </a:cubicBezTo>
                <a:cubicBezTo>
                  <a:pt x="2782817" y="3834520"/>
                  <a:pt x="2780100" y="3834520"/>
                  <a:pt x="2777382" y="3834520"/>
                </a:cubicBezTo>
                <a:cubicBezTo>
                  <a:pt x="2766512" y="3834520"/>
                  <a:pt x="2758359" y="3848108"/>
                  <a:pt x="2750206" y="3853544"/>
                </a:cubicBezTo>
                <a:cubicBezTo>
                  <a:pt x="2744771" y="3856261"/>
                  <a:pt x="2739336" y="3858979"/>
                  <a:pt x="2733901" y="3861696"/>
                </a:cubicBezTo>
                <a:cubicBezTo>
                  <a:pt x="2733901" y="3861696"/>
                  <a:pt x="2733901" y="3864414"/>
                  <a:pt x="2733901" y="3864414"/>
                </a:cubicBezTo>
                <a:lnTo>
                  <a:pt x="2720313" y="3875284"/>
                </a:lnTo>
                <a:cubicBezTo>
                  <a:pt x="2717595" y="3875284"/>
                  <a:pt x="2712160" y="3875284"/>
                  <a:pt x="2709442" y="3875284"/>
                </a:cubicBezTo>
                <a:cubicBezTo>
                  <a:pt x="2706725" y="3875284"/>
                  <a:pt x="2706725" y="3878002"/>
                  <a:pt x="2704007" y="3880719"/>
                </a:cubicBezTo>
                <a:cubicBezTo>
                  <a:pt x="2698572" y="3880719"/>
                  <a:pt x="2695854" y="3880719"/>
                  <a:pt x="2690419" y="3880719"/>
                </a:cubicBezTo>
                <a:cubicBezTo>
                  <a:pt x="2690419" y="3883437"/>
                  <a:pt x="2690419" y="3886155"/>
                  <a:pt x="2687702" y="3886155"/>
                </a:cubicBezTo>
                <a:cubicBezTo>
                  <a:pt x="2684984" y="3886155"/>
                  <a:pt x="2668678" y="3891590"/>
                  <a:pt x="2665961" y="3891590"/>
                </a:cubicBezTo>
                <a:lnTo>
                  <a:pt x="2659985" y="3876494"/>
                </a:lnTo>
                <a:lnTo>
                  <a:pt x="2647283" y="3885539"/>
                </a:lnTo>
                <a:lnTo>
                  <a:pt x="2646938" y="3894307"/>
                </a:lnTo>
                <a:cubicBezTo>
                  <a:pt x="2644220" y="3902460"/>
                  <a:pt x="2633350" y="3897025"/>
                  <a:pt x="2622479" y="3899743"/>
                </a:cubicBezTo>
                <a:cubicBezTo>
                  <a:pt x="2614327" y="3902460"/>
                  <a:pt x="2592586" y="3913331"/>
                  <a:pt x="2584433" y="3907895"/>
                </a:cubicBezTo>
                <a:cubicBezTo>
                  <a:pt x="2584433" y="3907895"/>
                  <a:pt x="2581715" y="3907895"/>
                  <a:pt x="2581715" y="3907895"/>
                </a:cubicBezTo>
                <a:cubicBezTo>
                  <a:pt x="2581715" y="3894307"/>
                  <a:pt x="2589868" y="3880719"/>
                  <a:pt x="2598021" y="3872567"/>
                </a:cubicBezTo>
                <a:cubicBezTo>
                  <a:pt x="2598021" y="3869849"/>
                  <a:pt x="2603456" y="3872567"/>
                  <a:pt x="2603456" y="3869849"/>
                </a:cubicBezTo>
                <a:cubicBezTo>
                  <a:pt x="2603456" y="3864414"/>
                  <a:pt x="2606174" y="3861696"/>
                  <a:pt x="2606174" y="3856261"/>
                </a:cubicBezTo>
                <a:cubicBezTo>
                  <a:pt x="2608891" y="3850826"/>
                  <a:pt x="2614327" y="3850826"/>
                  <a:pt x="2617044" y="3848108"/>
                </a:cubicBezTo>
                <a:lnTo>
                  <a:pt x="2618131" y="3845935"/>
                </a:lnTo>
                <a:lnTo>
                  <a:pt x="2611608" y="3848108"/>
                </a:lnTo>
                <a:cubicBezTo>
                  <a:pt x="2603455" y="3853543"/>
                  <a:pt x="2600738" y="3864414"/>
                  <a:pt x="2589867" y="3867131"/>
                </a:cubicBezTo>
                <a:cubicBezTo>
                  <a:pt x="2570844" y="3872567"/>
                  <a:pt x="2554539" y="3861696"/>
                  <a:pt x="2540951" y="3858979"/>
                </a:cubicBezTo>
                <a:cubicBezTo>
                  <a:pt x="2540951" y="3856261"/>
                  <a:pt x="2538233" y="3853543"/>
                  <a:pt x="2540951" y="3853543"/>
                </a:cubicBezTo>
                <a:cubicBezTo>
                  <a:pt x="2543668" y="3853543"/>
                  <a:pt x="2546386" y="3853543"/>
                  <a:pt x="2549103" y="3853543"/>
                </a:cubicBezTo>
                <a:cubicBezTo>
                  <a:pt x="2557256" y="3848108"/>
                  <a:pt x="2559974" y="3839955"/>
                  <a:pt x="2565409" y="3837238"/>
                </a:cubicBezTo>
                <a:cubicBezTo>
                  <a:pt x="2565409" y="3837238"/>
                  <a:pt x="2565409" y="3834520"/>
                  <a:pt x="2565409" y="3834520"/>
                </a:cubicBezTo>
                <a:cubicBezTo>
                  <a:pt x="2573562" y="3831803"/>
                  <a:pt x="2573562" y="3829085"/>
                  <a:pt x="2578997" y="3826367"/>
                </a:cubicBezTo>
                <a:cubicBezTo>
                  <a:pt x="2584432" y="3826367"/>
                  <a:pt x="2587150" y="3826367"/>
                  <a:pt x="2589867" y="3826367"/>
                </a:cubicBezTo>
                <a:cubicBezTo>
                  <a:pt x="2592585" y="3826367"/>
                  <a:pt x="2592585" y="3820932"/>
                  <a:pt x="2595302" y="3820932"/>
                </a:cubicBezTo>
                <a:cubicBezTo>
                  <a:pt x="2598020" y="3820932"/>
                  <a:pt x="2600738" y="3820932"/>
                  <a:pt x="2603455" y="3820932"/>
                </a:cubicBezTo>
                <a:cubicBezTo>
                  <a:pt x="2606173" y="3820932"/>
                  <a:pt x="2606173" y="3815497"/>
                  <a:pt x="2608890" y="3815497"/>
                </a:cubicBezTo>
                <a:cubicBezTo>
                  <a:pt x="2614326" y="3812779"/>
                  <a:pt x="2619761" y="3815497"/>
                  <a:pt x="2625196" y="3812779"/>
                </a:cubicBezTo>
                <a:cubicBezTo>
                  <a:pt x="2625196" y="3810062"/>
                  <a:pt x="2625196" y="3807344"/>
                  <a:pt x="2627913" y="3807344"/>
                </a:cubicBezTo>
                <a:cubicBezTo>
                  <a:pt x="2638784" y="3804627"/>
                  <a:pt x="2657807" y="3801909"/>
                  <a:pt x="2663242" y="3793756"/>
                </a:cubicBezTo>
                <a:cubicBezTo>
                  <a:pt x="2663242" y="3788321"/>
                  <a:pt x="2665960" y="3780168"/>
                  <a:pt x="2665960" y="3772015"/>
                </a:cubicBezTo>
                <a:cubicBezTo>
                  <a:pt x="2674113" y="3750275"/>
                  <a:pt x="2690418" y="3731251"/>
                  <a:pt x="2704006" y="3712228"/>
                </a:cubicBezTo>
                <a:cubicBezTo>
                  <a:pt x="2712159" y="3701358"/>
                  <a:pt x="2714877" y="3693205"/>
                  <a:pt x="2728465" y="3690488"/>
                </a:cubicBezTo>
                <a:cubicBezTo>
                  <a:pt x="2728465" y="3685052"/>
                  <a:pt x="2728465" y="3679617"/>
                  <a:pt x="2728465" y="3676900"/>
                </a:cubicBezTo>
                <a:cubicBezTo>
                  <a:pt x="2714877" y="3679617"/>
                  <a:pt x="2712159" y="3695923"/>
                  <a:pt x="2704006" y="3704076"/>
                </a:cubicBezTo>
                <a:cubicBezTo>
                  <a:pt x="2701289" y="3706793"/>
                  <a:pt x="2693136" y="3712228"/>
                  <a:pt x="2690418" y="3714946"/>
                </a:cubicBezTo>
                <a:cubicBezTo>
                  <a:pt x="2682265" y="3728534"/>
                  <a:pt x="2676830" y="3742122"/>
                  <a:pt x="2668677" y="3755710"/>
                </a:cubicBezTo>
                <a:cubicBezTo>
                  <a:pt x="2668677" y="3758427"/>
                  <a:pt x="2663242" y="3758427"/>
                  <a:pt x="2663242" y="3758427"/>
                </a:cubicBezTo>
                <a:cubicBezTo>
                  <a:pt x="2655089" y="3766580"/>
                  <a:pt x="2657807" y="3782886"/>
                  <a:pt x="2649654" y="3791039"/>
                </a:cubicBezTo>
                <a:cubicBezTo>
                  <a:pt x="2646937" y="3793756"/>
                  <a:pt x="2644219" y="3791039"/>
                  <a:pt x="2641501" y="3793756"/>
                </a:cubicBezTo>
                <a:cubicBezTo>
                  <a:pt x="2638784" y="3796474"/>
                  <a:pt x="2641501" y="3799191"/>
                  <a:pt x="2638784" y="3799191"/>
                </a:cubicBezTo>
                <a:cubicBezTo>
                  <a:pt x="2633349" y="3799191"/>
                  <a:pt x="2627913" y="3801909"/>
                  <a:pt x="2622478" y="3801909"/>
                </a:cubicBezTo>
                <a:cubicBezTo>
                  <a:pt x="2622478" y="3801909"/>
                  <a:pt x="2622478" y="3807344"/>
                  <a:pt x="2619761" y="3807344"/>
                </a:cubicBezTo>
                <a:cubicBezTo>
                  <a:pt x="2617043" y="3807344"/>
                  <a:pt x="2611608" y="3807344"/>
                  <a:pt x="2608890" y="3807344"/>
                </a:cubicBezTo>
                <a:cubicBezTo>
                  <a:pt x="2608890" y="3810062"/>
                  <a:pt x="2606173" y="3810062"/>
                  <a:pt x="2606173" y="3812779"/>
                </a:cubicBezTo>
                <a:cubicBezTo>
                  <a:pt x="2600738" y="3812779"/>
                  <a:pt x="2595302" y="3815497"/>
                  <a:pt x="2589867" y="3815497"/>
                </a:cubicBezTo>
                <a:cubicBezTo>
                  <a:pt x="2589867" y="3818215"/>
                  <a:pt x="2587150" y="3818215"/>
                  <a:pt x="2587150" y="3820932"/>
                </a:cubicBezTo>
                <a:cubicBezTo>
                  <a:pt x="2584432" y="3820932"/>
                  <a:pt x="2578997" y="3818215"/>
                  <a:pt x="2576279" y="3820932"/>
                </a:cubicBezTo>
                <a:cubicBezTo>
                  <a:pt x="2573562" y="3820932"/>
                  <a:pt x="2570844" y="3820932"/>
                  <a:pt x="2568126" y="3820932"/>
                </a:cubicBezTo>
                <a:cubicBezTo>
                  <a:pt x="2568126" y="3785603"/>
                  <a:pt x="2568126" y="3774733"/>
                  <a:pt x="2589867" y="3750275"/>
                </a:cubicBezTo>
                <a:cubicBezTo>
                  <a:pt x="2589867" y="3750275"/>
                  <a:pt x="2589867" y="3747557"/>
                  <a:pt x="2589867" y="3744839"/>
                </a:cubicBezTo>
                <a:cubicBezTo>
                  <a:pt x="2592585" y="3739404"/>
                  <a:pt x="2603455" y="3733969"/>
                  <a:pt x="2606173" y="3731251"/>
                </a:cubicBezTo>
                <a:cubicBezTo>
                  <a:pt x="2608890" y="3731251"/>
                  <a:pt x="2611608" y="3731251"/>
                  <a:pt x="2614326" y="3731251"/>
                </a:cubicBezTo>
                <a:cubicBezTo>
                  <a:pt x="2617043" y="3731251"/>
                  <a:pt x="2617043" y="3725816"/>
                  <a:pt x="2619761" y="3725816"/>
                </a:cubicBezTo>
                <a:cubicBezTo>
                  <a:pt x="2625196" y="3725816"/>
                  <a:pt x="2630631" y="3723099"/>
                  <a:pt x="2636066" y="3723099"/>
                </a:cubicBezTo>
                <a:cubicBezTo>
                  <a:pt x="2636066" y="3723099"/>
                  <a:pt x="2636066" y="3720381"/>
                  <a:pt x="2636066" y="3720381"/>
                </a:cubicBezTo>
                <a:cubicBezTo>
                  <a:pt x="2646937" y="3714946"/>
                  <a:pt x="2649654" y="3709511"/>
                  <a:pt x="2657807" y="3704076"/>
                </a:cubicBezTo>
                <a:cubicBezTo>
                  <a:pt x="2657807" y="3704076"/>
                  <a:pt x="2657807" y="3701358"/>
                  <a:pt x="2657807" y="3698640"/>
                </a:cubicBezTo>
                <a:cubicBezTo>
                  <a:pt x="2646937" y="3698640"/>
                  <a:pt x="2641501" y="3701358"/>
                  <a:pt x="2636066" y="3706793"/>
                </a:cubicBezTo>
                <a:cubicBezTo>
                  <a:pt x="2636066" y="3706793"/>
                  <a:pt x="2636066" y="3706793"/>
                  <a:pt x="2636066" y="3709511"/>
                </a:cubicBezTo>
                <a:cubicBezTo>
                  <a:pt x="2627913" y="3709511"/>
                  <a:pt x="2625196" y="3709511"/>
                  <a:pt x="2617043" y="3709511"/>
                </a:cubicBezTo>
                <a:cubicBezTo>
                  <a:pt x="2617043" y="3701358"/>
                  <a:pt x="2617043" y="3695923"/>
                  <a:pt x="2622478" y="3690488"/>
                </a:cubicBezTo>
                <a:cubicBezTo>
                  <a:pt x="2627913" y="3687770"/>
                  <a:pt x="2644219" y="3690488"/>
                  <a:pt x="2649654" y="3687770"/>
                </a:cubicBezTo>
                <a:cubicBezTo>
                  <a:pt x="2649654" y="3687770"/>
                  <a:pt x="2652372" y="3682335"/>
                  <a:pt x="2652372" y="3682335"/>
                </a:cubicBezTo>
                <a:cubicBezTo>
                  <a:pt x="2655089" y="3682335"/>
                  <a:pt x="2657807" y="3679617"/>
                  <a:pt x="2660525" y="3679617"/>
                </a:cubicBezTo>
                <a:cubicBezTo>
                  <a:pt x="2660525" y="3679617"/>
                  <a:pt x="2660525" y="3676900"/>
                  <a:pt x="2660525" y="3676900"/>
                </a:cubicBezTo>
                <a:cubicBezTo>
                  <a:pt x="2668677" y="3674182"/>
                  <a:pt x="2679548" y="3676900"/>
                  <a:pt x="2684983" y="3674182"/>
                </a:cubicBezTo>
                <a:cubicBezTo>
                  <a:pt x="2693136" y="3671464"/>
                  <a:pt x="2695853" y="3663312"/>
                  <a:pt x="2701289" y="3657877"/>
                </a:cubicBezTo>
                <a:cubicBezTo>
                  <a:pt x="2706724" y="3655159"/>
                  <a:pt x="2714877" y="3657877"/>
                  <a:pt x="2720312" y="3655159"/>
                </a:cubicBezTo>
                <a:cubicBezTo>
                  <a:pt x="2723029" y="3655159"/>
                  <a:pt x="2725747" y="3649724"/>
                  <a:pt x="2728465" y="3649724"/>
                </a:cubicBezTo>
                <a:lnTo>
                  <a:pt x="2754153" y="3648034"/>
                </a:lnTo>
                <a:lnTo>
                  <a:pt x="2762732" y="3634523"/>
                </a:lnTo>
                <a:cubicBezTo>
                  <a:pt x="2766512" y="3630532"/>
                  <a:pt x="2771267" y="3627305"/>
                  <a:pt x="2777382" y="3625266"/>
                </a:cubicBezTo>
                <a:cubicBezTo>
                  <a:pt x="2788253" y="3619831"/>
                  <a:pt x="2796405" y="3627984"/>
                  <a:pt x="2799123" y="3630701"/>
                </a:cubicBezTo>
                <a:cubicBezTo>
                  <a:pt x="2807275" y="3633419"/>
                  <a:pt x="2845321" y="3633419"/>
                  <a:pt x="2850757" y="3630701"/>
                </a:cubicBezTo>
                <a:cubicBezTo>
                  <a:pt x="2856191" y="3627984"/>
                  <a:pt x="2858909" y="3619831"/>
                  <a:pt x="2861627" y="3617113"/>
                </a:cubicBezTo>
                <a:cubicBezTo>
                  <a:pt x="2864345" y="3617113"/>
                  <a:pt x="2864345" y="3617113"/>
                  <a:pt x="2867063" y="3617113"/>
                </a:cubicBezTo>
                <a:cubicBezTo>
                  <a:pt x="2867063" y="3617113"/>
                  <a:pt x="2869779" y="3614396"/>
                  <a:pt x="2869779" y="3611678"/>
                </a:cubicBezTo>
                <a:cubicBezTo>
                  <a:pt x="2869779" y="3611678"/>
                  <a:pt x="2872497" y="3611678"/>
                  <a:pt x="2875215" y="3611678"/>
                </a:cubicBezTo>
                <a:cubicBezTo>
                  <a:pt x="2877933" y="3608960"/>
                  <a:pt x="2877933" y="3608960"/>
                  <a:pt x="2877933" y="3606243"/>
                </a:cubicBezTo>
                <a:cubicBezTo>
                  <a:pt x="2877933" y="3603525"/>
                  <a:pt x="2883367" y="3603525"/>
                  <a:pt x="2886085" y="3600808"/>
                </a:cubicBezTo>
                <a:cubicBezTo>
                  <a:pt x="2888803" y="3595372"/>
                  <a:pt x="2888803" y="3592655"/>
                  <a:pt x="2891521" y="3589937"/>
                </a:cubicBezTo>
                <a:cubicBezTo>
                  <a:pt x="2891521" y="3587220"/>
                  <a:pt x="2888803" y="3587220"/>
                  <a:pt x="2888803" y="3584502"/>
                </a:cubicBezTo>
                <a:cubicBezTo>
                  <a:pt x="2886085" y="3584502"/>
                  <a:pt x="2886085" y="3584502"/>
                  <a:pt x="2883367" y="3584502"/>
                </a:cubicBezTo>
                <a:cubicBezTo>
                  <a:pt x="2880651" y="3587220"/>
                  <a:pt x="2877933" y="3595372"/>
                  <a:pt x="2875215" y="3598090"/>
                </a:cubicBezTo>
                <a:cubicBezTo>
                  <a:pt x="2875215" y="3598090"/>
                  <a:pt x="2872497" y="3598090"/>
                  <a:pt x="2869779" y="3598090"/>
                </a:cubicBezTo>
                <a:cubicBezTo>
                  <a:pt x="2861627" y="3603525"/>
                  <a:pt x="2848039" y="3619831"/>
                  <a:pt x="2839887" y="3622548"/>
                </a:cubicBezTo>
                <a:cubicBezTo>
                  <a:pt x="2829017" y="3622548"/>
                  <a:pt x="2820863" y="3619831"/>
                  <a:pt x="2809993" y="3619831"/>
                </a:cubicBezTo>
                <a:cubicBezTo>
                  <a:pt x="2809993" y="3619831"/>
                  <a:pt x="2809993" y="3617113"/>
                  <a:pt x="2809993" y="3617113"/>
                </a:cubicBezTo>
                <a:cubicBezTo>
                  <a:pt x="2807275" y="3617113"/>
                  <a:pt x="2804558" y="3614396"/>
                  <a:pt x="2801841" y="3614396"/>
                </a:cubicBezTo>
                <a:cubicBezTo>
                  <a:pt x="2801841" y="3611678"/>
                  <a:pt x="2812711" y="3600808"/>
                  <a:pt x="2815429" y="3598090"/>
                </a:cubicBezTo>
                <a:cubicBezTo>
                  <a:pt x="2815429" y="3598090"/>
                  <a:pt x="2818145" y="3598090"/>
                  <a:pt x="2818145" y="3598090"/>
                </a:cubicBezTo>
                <a:cubicBezTo>
                  <a:pt x="2818145" y="3598090"/>
                  <a:pt x="2818145" y="3595372"/>
                  <a:pt x="2818145" y="3592655"/>
                </a:cubicBezTo>
                <a:cubicBezTo>
                  <a:pt x="2820863" y="3592655"/>
                  <a:pt x="2820863" y="3592655"/>
                  <a:pt x="2823581" y="3592655"/>
                </a:cubicBezTo>
                <a:cubicBezTo>
                  <a:pt x="2826299" y="3592655"/>
                  <a:pt x="2823581" y="3589937"/>
                  <a:pt x="2826299" y="3587220"/>
                </a:cubicBezTo>
                <a:cubicBezTo>
                  <a:pt x="2829017" y="3584502"/>
                  <a:pt x="2831733" y="3581784"/>
                  <a:pt x="2834451" y="3581784"/>
                </a:cubicBezTo>
                <a:cubicBezTo>
                  <a:pt x="2839887" y="3581784"/>
                  <a:pt x="2842603" y="3579067"/>
                  <a:pt x="2848039" y="3579067"/>
                </a:cubicBezTo>
                <a:cubicBezTo>
                  <a:pt x="2848039" y="3579067"/>
                  <a:pt x="2848039" y="3573632"/>
                  <a:pt x="2850757" y="3573632"/>
                </a:cubicBezTo>
                <a:cubicBezTo>
                  <a:pt x="2856191" y="3573632"/>
                  <a:pt x="2858909" y="3573632"/>
                  <a:pt x="2864345" y="3573632"/>
                </a:cubicBezTo>
                <a:cubicBezTo>
                  <a:pt x="2864345" y="3573632"/>
                  <a:pt x="2867063" y="3568196"/>
                  <a:pt x="2869779" y="3568196"/>
                </a:cubicBezTo>
                <a:cubicBezTo>
                  <a:pt x="2875215" y="3565479"/>
                  <a:pt x="2880651" y="3568196"/>
                  <a:pt x="2883367" y="3565479"/>
                </a:cubicBezTo>
                <a:cubicBezTo>
                  <a:pt x="2888803" y="3562761"/>
                  <a:pt x="2888803" y="3554608"/>
                  <a:pt x="2891521" y="3549173"/>
                </a:cubicBezTo>
                <a:cubicBezTo>
                  <a:pt x="2894239" y="3543738"/>
                  <a:pt x="2899673" y="3541020"/>
                  <a:pt x="2902391" y="3535585"/>
                </a:cubicBezTo>
                <a:cubicBezTo>
                  <a:pt x="2905109" y="3519280"/>
                  <a:pt x="2905109" y="3505692"/>
                  <a:pt x="2907827" y="3492104"/>
                </a:cubicBezTo>
                <a:cubicBezTo>
                  <a:pt x="2899673" y="3492104"/>
                  <a:pt x="2902391" y="3494821"/>
                  <a:pt x="2896955" y="3497539"/>
                </a:cubicBezTo>
                <a:cubicBezTo>
                  <a:pt x="2896955" y="3508409"/>
                  <a:pt x="2899673" y="3521997"/>
                  <a:pt x="2894239" y="3532868"/>
                </a:cubicBezTo>
                <a:cubicBezTo>
                  <a:pt x="2891521" y="3541020"/>
                  <a:pt x="2883367" y="3543738"/>
                  <a:pt x="2880651" y="3554608"/>
                </a:cubicBezTo>
                <a:cubicBezTo>
                  <a:pt x="2875215" y="3557326"/>
                  <a:pt x="2869779" y="3560044"/>
                  <a:pt x="2864345" y="3562761"/>
                </a:cubicBezTo>
                <a:cubicBezTo>
                  <a:pt x="2856191" y="3565479"/>
                  <a:pt x="2853475" y="3562761"/>
                  <a:pt x="2848039" y="3565479"/>
                </a:cubicBezTo>
                <a:cubicBezTo>
                  <a:pt x="2845321" y="3565479"/>
                  <a:pt x="2845321" y="3565479"/>
                  <a:pt x="2842603" y="3565479"/>
                </a:cubicBezTo>
                <a:cubicBezTo>
                  <a:pt x="2839887" y="3562761"/>
                  <a:pt x="2845321" y="3549173"/>
                  <a:pt x="2848039" y="3543738"/>
                </a:cubicBezTo>
                <a:cubicBezTo>
                  <a:pt x="2853475" y="3527432"/>
                  <a:pt x="2845321" y="3519280"/>
                  <a:pt x="2845321" y="3508409"/>
                </a:cubicBezTo>
                <a:cubicBezTo>
                  <a:pt x="2842603" y="3505692"/>
                  <a:pt x="2842603" y="3502974"/>
                  <a:pt x="2839887" y="3500256"/>
                </a:cubicBezTo>
                <a:cubicBezTo>
                  <a:pt x="2837169" y="3500256"/>
                  <a:pt x="2834451" y="3500256"/>
                  <a:pt x="2831733" y="3500256"/>
                </a:cubicBezTo>
                <a:cubicBezTo>
                  <a:pt x="2829017" y="3500256"/>
                  <a:pt x="2826299" y="3497539"/>
                  <a:pt x="2823581" y="3494821"/>
                </a:cubicBezTo>
                <a:cubicBezTo>
                  <a:pt x="2815429" y="3494821"/>
                  <a:pt x="2812711" y="3500256"/>
                  <a:pt x="2818145" y="3502974"/>
                </a:cubicBezTo>
                <a:cubicBezTo>
                  <a:pt x="2820863" y="3508409"/>
                  <a:pt x="2834451" y="3511127"/>
                  <a:pt x="2839887" y="3519280"/>
                </a:cubicBezTo>
                <a:cubicBezTo>
                  <a:pt x="2845321" y="3527432"/>
                  <a:pt x="2834451" y="3565479"/>
                  <a:pt x="2829017" y="3573632"/>
                </a:cubicBezTo>
                <a:cubicBezTo>
                  <a:pt x="2826299" y="3579067"/>
                  <a:pt x="2818145" y="3581784"/>
                  <a:pt x="2815429" y="3584502"/>
                </a:cubicBezTo>
                <a:cubicBezTo>
                  <a:pt x="2815429" y="3587220"/>
                  <a:pt x="2812711" y="3592655"/>
                  <a:pt x="2812711" y="3595372"/>
                </a:cubicBezTo>
                <a:cubicBezTo>
                  <a:pt x="2809993" y="3600808"/>
                  <a:pt x="2804558" y="3608960"/>
                  <a:pt x="2799123" y="3611678"/>
                </a:cubicBezTo>
                <a:cubicBezTo>
                  <a:pt x="2793688" y="3614396"/>
                  <a:pt x="2780100" y="3611678"/>
                  <a:pt x="2774665" y="3614396"/>
                </a:cubicBezTo>
                <a:cubicBezTo>
                  <a:pt x="2769230" y="3617113"/>
                  <a:pt x="2766512" y="3625266"/>
                  <a:pt x="2763794" y="3630701"/>
                </a:cubicBezTo>
                <a:cubicBezTo>
                  <a:pt x="2757000" y="3632060"/>
                  <a:pt x="2750206" y="3632060"/>
                  <a:pt x="2744091" y="3631041"/>
                </a:cubicBezTo>
                <a:lnTo>
                  <a:pt x="2736535" y="3628248"/>
                </a:lnTo>
                <a:lnTo>
                  <a:pt x="2735897" y="3632357"/>
                </a:lnTo>
                <a:cubicBezTo>
                  <a:pt x="2734750" y="3636816"/>
                  <a:pt x="2733222" y="3640212"/>
                  <a:pt x="2731183" y="3641571"/>
                </a:cubicBezTo>
                <a:cubicBezTo>
                  <a:pt x="2725748" y="3641571"/>
                  <a:pt x="2720312" y="3644289"/>
                  <a:pt x="2714877" y="3644289"/>
                </a:cubicBezTo>
                <a:cubicBezTo>
                  <a:pt x="2714877" y="3647006"/>
                  <a:pt x="2712160" y="3647006"/>
                  <a:pt x="2712160" y="3649724"/>
                </a:cubicBezTo>
                <a:cubicBezTo>
                  <a:pt x="2704007" y="3649724"/>
                  <a:pt x="2698572" y="3652442"/>
                  <a:pt x="2690419" y="3652442"/>
                </a:cubicBezTo>
                <a:cubicBezTo>
                  <a:pt x="2690419" y="3652442"/>
                  <a:pt x="2687701" y="3655159"/>
                  <a:pt x="2687701" y="3655159"/>
                </a:cubicBezTo>
                <a:cubicBezTo>
                  <a:pt x="2682266" y="3657877"/>
                  <a:pt x="2679549" y="3655159"/>
                  <a:pt x="2674113" y="3657877"/>
                </a:cubicBezTo>
                <a:cubicBezTo>
                  <a:pt x="2674113" y="3660594"/>
                  <a:pt x="2671396" y="3660594"/>
                  <a:pt x="2671396" y="3663312"/>
                </a:cubicBezTo>
                <a:cubicBezTo>
                  <a:pt x="2665961" y="3663312"/>
                  <a:pt x="2663243" y="3663312"/>
                  <a:pt x="2660525" y="3663312"/>
                </a:cubicBezTo>
                <a:cubicBezTo>
                  <a:pt x="2655090" y="3666030"/>
                  <a:pt x="2641502" y="3674182"/>
                  <a:pt x="2638785" y="3676900"/>
                </a:cubicBezTo>
                <a:cubicBezTo>
                  <a:pt x="2630632" y="3676900"/>
                  <a:pt x="2630632" y="3674182"/>
                  <a:pt x="2625197" y="3671465"/>
                </a:cubicBezTo>
                <a:cubicBezTo>
                  <a:pt x="2625197" y="3647006"/>
                  <a:pt x="2622479" y="3617113"/>
                  <a:pt x="2633350" y="3595372"/>
                </a:cubicBezTo>
                <a:cubicBezTo>
                  <a:pt x="2636067" y="3587220"/>
                  <a:pt x="2652373" y="3568196"/>
                  <a:pt x="2655090" y="3560044"/>
                </a:cubicBezTo>
                <a:lnTo>
                  <a:pt x="2672975" y="3559319"/>
                </a:lnTo>
                <a:lnTo>
                  <a:pt x="2671396" y="3551891"/>
                </a:lnTo>
                <a:cubicBezTo>
                  <a:pt x="2671396" y="3549174"/>
                  <a:pt x="2674793" y="3547135"/>
                  <a:pt x="2678869" y="3545437"/>
                </a:cubicBezTo>
                <a:lnTo>
                  <a:pt x="2688215" y="3541863"/>
                </a:lnTo>
                <a:lnTo>
                  <a:pt x="2674114" y="3541021"/>
                </a:lnTo>
                <a:cubicBezTo>
                  <a:pt x="2671396" y="3541021"/>
                  <a:pt x="2671396" y="3538304"/>
                  <a:pt x="2665961" y="3535586"/>
                </a:cubicBezTo>
                <a:lnTo>
                  <a:pt x="2694495" y="3535586"/>
                </a:lnTo>
                <a:lnTo>
                  <a:pt x="2698572" y="3530150"/>
                </a:lnTo>
                <a:lnTo>
                  <a:pt x="2705287" y="3524075"/>
                </a:lnTo>
                <a:lnTo>
                  <a:pt x="2704006" y="3524715"/>
                </a:lnTo>
                <a:cubicBezTo>
                  <a:pt x="2676830" y="3530150"/>
                  <a:pt x="2649654" y="3516562"/>
                  <a:pt x="2627913" y="3516562"/>
                </a:cubicBezTo>
                <a:cubicBezTo>
                  <a:pt x="2625196" y="3511127"/>
                  <a:pt x="2622478" y="3508409"/>
                  <a:pt x="2619761" y="3502974"/>
                </a:cubicBezTo>
                <a:cubicBezTo>
                  <a:pt x="2633349" y="3494821"/>
                  <a:pt x="2657807" y="3473080"/>
                  <a:pt x="2674113" y="3473080"/>
                </a:cubicBezTo>
                <a:cubicBezTo>
                  <a:pt x="2679548" y="3464928"/>
                  <a:pt x="2684983" y="3459493"/>
                  <a:pt x="2687701" y="3451340"/>
                </a:cubicBezTo>
                <a:cubicBezTo>
                  <a:pt x="2695853" y="3451340"/>
                  <a:pt x="2706724" y="3451340"/>
                  <a:pt x="2714877" y="3451340"/>
                </a:cubicBezTo>
                <a:cubicBezTo>
                  <a:pt x="2717594" y="3451340"/>
                  <a:pt x="2725747" y="3448622"/>
                  <a:pt x="2731182" y="3448622"/>
                </a:cubicBezTo>
                <a:cubicBezTo>
                  <a:pt x="2736617" y="3448622"/>
                  <a:pt x="2744770" y="3454057"/>
                  <a:pt x="2752923" y="3451340"/>
                </a:cubicBezTo>
                <a:cubicBezTo>
                  <a:pt x="2755640" y="3451340"/>
                  <a:pt x="2758358" y="3448622"/>
                  <a:pt x="2761076" y="3445905"/>
                </a:cubicBezTo>
                <a:cubicBezTo>
                  <a:pt x="2766511" y="3445905"/>
                  <a:pt x="2771946" y="3443187"/>
                  <a:pt x="2777381" y="3443187"/>
                </a:cubicBezTo>
                <a:cubicBezTo>
                  <a:pt x="2777381" y="3443187"/>
                  <a:pt x="2780099" y="3437752"/>
                  <a:pt x="2782816" y="3437752"/>
                </a:cubicBezTo>
                <a:lnTo>
                  <a:pt x="2782817" y="3437752"/>
                </a:lnTo>
                <a:cubicBezTo>
                  <a:pt x="2785535" y="3435034"/>
                  <a:pt x="2790970" y="3432317"/>
                  <a:pt x="2793688" y="3429599"/>
                </a:cubicBezTo>
                <a:cubicBezTo>
                  <a:pt x="2804558" y="3410576"/>
                  <a:pt x="2818145" y="3388835"/>
                  <a:pt x="2823581" y="3364377"/>
                </a:cubicBezTo>
                <a:cubicBezTo>
                  <a:pt x="2845321" y="3358942"/>
                  <a:pt x="2856191" y="3345354"/>
                  <a:pt x="2875215" y="3337201"/>
                </a:cubicBezTo>
                <a:cubicBezTo>
                  <a:pt x="2875215" y="3334484"/>
                  <a:pt x="2875215" y="3334484"/>
                  <a:pt x="2875215" y="3334484"/>
                </a:cubicBezTo>
                <a:cubicBezTo>
                  <a:pt x="2875215" y="3329048"/>
                  <a:pt x="2875215" y="3329048"/>
                  <a:pt x="2872497" y="3326331"/>
                </a:cubicBezTo>
                <a:cubicBezTo>
                  <a:pt x="2872497" y="3326331"/>
                  <a:pt x="2839887" y="3348071"/>
                  <a:pt x="2837169" y="3350789"/>
                </a:cubicBezTo>
                <a:cubicBezTo>
                  <a:pt x="2837169" y="3350789"/>
                  <a:pt x="2834451" y="3350789"/>
                  <a:pt x="2831733" y="3350789"/>
                </a:cubicBezTo>
                <a:cubicBezTo>
                  <a:pt x="2831733" y="3334484"/>
                  <a:pt x="2831733" y="3318178"/>
                  <a:pt x="2837169" y="3301872"/>
                </a:cubicBezTo>
                <a:cubicBezTo>
                  <a:pt x="2837169" y="3299155"/>
                  <a:pt x="2842603" y="3293720"/>
                  <a:pt x="2842603" y="3285567"/>
                </a:cubicBezTo>
                <a:cubicBezTo>
                  <a:pt x="2850757" y="3288284"/>
                  <a:pt x="2872497" y="3291002"/>
                  <a:pt x="2877933" y="3285567"/>
                </a:cubicBezTo>
                <a:cubicBezTo>
                  <a:pt x="2886085" y="3285567"/>
                  <a:pt x="2888803" y="3280132"/>
                  <a:pt x="2894239" y="3277414"/>
                </a:cubicBezTo>
                <a:cubicBezTo>
                  <a:pt x="2894239" y="3274696"/>
                  <a:pt x="2894239" y="3274696"/>
                  <a:pt x="2894239" y="3271979"/>
                </a:cubicBezTo>
                <a:cubicBezTo>
                  <a:pt x="2886085" y="3271979"/>
                  <a:pt x="2883367" y="3271979"/>
                  <a:pt x="2880651" y="3277414"/>
                </a:cubicBezTo>
                <a:cubicBezTo>
                  <a:pt x="2869779" y="3277414"/>
                  <a:pt x="2858909" y="3277414"/>
                  <a:pt x="2848039" y="3277414"/>
                </a:cubicBezTo>
                <a:cubicBezTo>
                  <a:pt x="2850757" y="3269261"/>
                  <a:pt x="2850757" y="3258391"/>
                  <a:pt x="2856191" y="3250238"/>
                </a:cubicBezTo>
                <a:cubicBezTo>
                  <a:pt x="2861627" y="3242085"/>
                  <a:pt x="2864345" y="3239368"/>
                  <a:pt x="2864345" y="3225780"/>
                </a:cubicBezTo>
                <a:cubicBezTo>
                  <a:pt x="2861627" y="3225780"/>
                  <a:pt x="2858909" y="3225780"/>
                  <a:pt x="2856191" y="3225780"/>
                </a:cubicBezTo>
                <a:cubicBezTo>
                  <a:pt x="2853475" y="3233932"/>
                  <a:pt x="2850757" y="3236650"/>
                  <a:pt x="2848039" y="3242085"/>
                </a:cubicBezTo>
                <a:cubicBezTo>
                  <a:pt x="2845321" y="3250238"/>
                  <a:pt x="2845321" y="3261108"/>
                  <a:pt x="2842603" y="3269261"/>
                </a:cubicBezTo>
                <a:cubicBezTo>
                  <a:pt x="2842603" y="3274696"/>
                  <a:pt x="2834451" y="3277414"/>
                  <a:pt x="2834451" y="3280132"/>
                </a:cubicBezTo>
                <a:cubicBezTo>
                  <a:pt x="2834451" y="3280132"/>
                  <a:pt x="2834451" y="3282849"/>
                  <a:pt x="2834451" y="3285567"/>
                </a:cubicBezTo>
                <a:cubicBezTo>
                  <a:pt x="2831733" y="3293720"/>
                  <a:pt x="2826299" y="3301872"/>
                  <a:pt x="2823581" y="3310025"/>
                </a:cubicBezTo>
                <a:cubicBezTo>
                  <a:pt x="2818145" y="3320896"/>
                  <a:pt x="2823581" y="3334484"/>
                  <a:pt x="2818145" y="3345354"/>
                </a:cubicBezTo>
                <a:cubicBezTo>
                  <a:pt x="2818145" y="3345354"/>
                  <a:pt x="2818145" y="3348071"/>
                  <a:pt x="2818145" y="3348071"/>
                </a:cubicBezTo>
                <a:cubicBezTo>
                  <a:pt x="2818145" y="3348071"/>
                  <a:pt x="2815429" y="3348071"/>
                  <a:pt x="2815429" y="3348071"/>
                </a:cubicBezTo>
                <a:cubicBezTo>
                  <a:pt x="2809993" y="3334484"/>
                  <a:pt x="2804558" y="3301872"/>
                  <a:pt x="2807275" y="3288284"/>
                </a:cubicBezTo>
                <a:cubicBezTo>
                  <a:pt x="2801841" y="3288284"/>
                  <a:pt x="2801841" y="3288284"/>
                  <a:pt x="2793688" y="3288284"/>
                </a:cubicBezTo>
                <a:cubicBezTo>
                  <a:pt x="2793688" y="3296437"/>
                  <a:pt x="2796405" y="3299155"/>
                  <a:pt x="2799123" y="3304590"/>
                </a:cubicBezTo>
                <a:cubicBezTo>
                  <a:pt x="2799123" y="3310025"/>
                  <a:pt x="2796405" y="3315460"/>
                  <a:pt x="2799123" y="3318178"/>
                </a:cubicBezTo>
                <a:cubicBezTo>
                  <a:pt x="2799123" y="3318178"/>
                  <a:pt x="2801841" y="3320896"/>
                  <a:pt x="2801841" y="3320896"/>
                </a:cubicBezTo>
                <a:cubicBezTo>
                  <a:pt x="2801841" y="3320896"/>
                  <a:pt x="2801841" y="3329048"/>
                  <a:pt x="2801841" y="3329048"/>
                </a:cubicBezTo>
                <a:cubicBezTo>
                  <a:pt x="2801841" y="3334484"/>
                  <a:pt x="2804558" y="3342636"/>
                  <a:pt x="2801841" y="3348071"/>
                </a:cubicBezTo>
                <a:cubicBezTo>
                  <a:pt x="2801841" y="3350789"/>
                  <a:pt x="2801841" y="3350789"/>
                  <a:pt x="2801841" y="3353507"/>
                </a:cubicBezTo>
                <a:cubicBezTo>
                  <a:pt x="2801841" y="3353507"/>
                  <a:pt x="2796405" y="3350789"/>
                  <a:pt x="2793688" y="3353507"/>
                </a:cubicBezTo>
                <a:cubicBezTo>
                  <a:pt x="2790970" y="3353507"/>
                  <a:pt x="2788253" y="3356224"/>
                  <a:pt x="2785535" y="3358942"/>
                </a:cubicBezTo>
                <a:cubicBezTo>
                  <a:pt x="2780100" y="3364377"/>
                  <a:pt x="2782817" y="3369812"/>
                  <a:pt x="2780100" y="3375247"/>
                </a:cubicBezTo>
                <a:cubicBezTo>
                  <a:pt x="2777382" y="3380683"/>
                  <a:pt x="2769230" y="3383400"/>
                  <a:pt x="2769230" y="3391553"/>
                </a:cubicBezTo>
                <a:cubicBezTo>
                  <a:pt x="2766512" y="3391553"/>
                  <a:pt x="2766512" y="3391553"/>
                  <a:pt x="2766512" y="3391553"/>
                </a:cubicBezTo>
                <a:cubicBezTo>
                  <a:pt x="2755642" y="3394270"/>
                  <a:pt x="2744771" y="3407858"/>
                  <a:pt x="2736618" y="3413294"/>
                </a:cubicBezTo>
                <a:cubicBezTo>
                  <a:pt x="2733901" y="3413294"/>
                  <a:pt x="2731183" y="3413294"/>
                  <a:pt x="2728466" y="3413294"/>
                </a:cubicBezTo>
                <a:cubicBezTo>
                  <a:pt x="2725748" y="3413294"/>
                  <a:pt x="2723030" y="3418729"/>
                  <a:pt x="2720313" y="3418729"/>
                </a:cubicBezTo>
                <a:cubicBezTo>
                  <a:pt x="2714878" y="3421446"/>
                  <a:pt x="2709442" y="3418729"/>
                  <a:pt x="2704007" y="3421446"/>
                </a:cubicBezTo>
                <a:cubicBezTo>
                  <a:pt x="2704007" y="3421446"/>
                  <a:pt x="2704007" y="3424164"/>
                  <a:pt x="2704007" y="3424164"/>
                </a:cubicBezTo>
                <a:cubicBezTo>
                  <a:pt x="2695854" y="3429599"/>
                  <a:pt x="2687702" y="3424164"/>
                  <a:pt x="2682266" y="3432317"/>
                </a:cubicBezTo>
                <a:cubicBezTo>
                  <a:pt x="2676831" y="3435034"/>
                  <a:pt x="2671396" y="3435034"/>
                  <a:pt x="2668678" y="3432317"/>
                </a:cubicBezTo>
                <a:cubicBezTo>
                  <a:pt x="2671396" y="3421446"/>
                  <a:pt x="2684984" y="3418729"/>
                  <a:pt x="2690419" y="3410576"/>
                </a:cubicBezTo>
                <a:cubicBezTo>
                  <a:pt x="2695854" y="3399706"/>
                  <a:pt x="2704007" y="3391553"/>
                  <a:pt x="2709442" y="3383400"/>
                </a:cubicBezTo>
                <a:cubicBezTo>
                  <a:pt x="2709442" y="3380683"/>
                  <a:pt x="2714878" y="3383400"/>
                  <a:pt x="2714878" y="3380683"/>
                </a:cubicBezTo>
                <a:cubicBezTo>
                  <a:pt x="2717595" y="3377965"/>
                  <a:pt x="2714878" y="3375247"/>
                  <a:pt x="2717595" y="3372530"/>
                </a:cubicBezTo>
                <a:cubicBezTo>
                  <a:pt x="2717595" y="3367095"/>
                  <a:pt x="2717595" y="3367095"/>
                  <a:pt x="2714878" y="3364377"/>
                </a:cubicBezTo>
                <a:cubicBezTo>
                  <a:pt x="2701290" y="3367095"/>
                  <a:pt x="2709442" y="3372530"/>
                  <a:pt x="2704007" y="3380683"/>
                </a:cubicBezTo>
                <a:cubicBezTo>
                  <a:pt x="2701290" y="3386118"/>
                  <a:pt x="2671396" y="3416011"/>
                  <a:pt x="2665961" y="3418729"/>
                </a:cubicBezTo>
                <a:cubicBezTo>
                  <a:pt x="2663243" y="3418729"/>
                  <a:pt x="2660526" y="3418729"/>
                  <a:pt x="2657808" y="3418729"/>
                </a:cubicBezTo>
                <a:cubicBezTo>
                  <a:pt x="2655090" y="3421446"/>
                  <a:pt x="2652373" y="3426882"/>
                  <a:pt x="2644220" y="3424164"/>
                </a:cubicBezTo>
                <a:cubicBezTo>
                  <a:pt x="2638785" y="3424164"/>
                  <a:pt x="2630632" y="3424164"/>
                  <a:pt x="2625197" y="3424164"/>
                </a:cubicBezTo>
                <a:cubicBezTo>
                  <a:pt x="2630632" y="3416011"/>
                  <a:pt x="2636067" y="3405141"/>
                  <a:pt x="2641502" y="3396988"/>
                </a:cubicBezTo>
                <a:cubicBezTo>
                  <a:pt x="2646938" y="3394270"/>
                  <a:pt x="2652373" y="3396988"/>
                  <a:pt x="2655090" y="3394270"/>
                </a:cubicBezTo>
                <a:cubicBezTo>
                  <a:pt x="2655090" y="3394270"/>
                  <a:pt x="2655090" y="3391553"/>
                  <a:pt x="2655090" y="3391553"/>
                </a:cubicBezTo>
                <a:cubicBezTo>
                  <a:pt x="2657808" y="3388835"/>
                  <a:pt x="2663243" y="3391553"/>
                  <a:pt x="2668678" y="3388835"/>
                </a:cubicBezTo>
                <a:cubicBezTo>
                  <a:pt x="2671396" y="3388835"/>
                  <a:pt x="2671396" y="3383400"/>
                  <a:pt x="2671396" y="3383400"/>
                </a:cubicBezTo>
                <a:cubicBezTo>
                  <a:pt x="2674114" y="3383400"/>
                  <a:pt x="2676831" y="3383400"/>
                  <a:pt x="2679549" y="3383400"/>
                </a:cubicBezTo>
                <a:cubicBezTo>
                  <a:pt x="2684984" y="3383400"/>
                  <a:pt x="2684984" y="3380683"/>
                  <a:pt x="2687702" y="3377965"/>
                </a:cubicBezTo>
                <a:cubicBezTo>
                  <a:pt x="2690419" y="3375247"/>
                  <a:pt x="2693137" y="3377965"/>
                  <a:pt x="2695854" y="3375247"/>
                </a:cubicBezTo>
                <a:cubicBezTo>
                  <a:pt x="2695854" y="3372530"/>
                  <a:pt x="2695854" y="3372530"/>
                  <a:pt x="2695854" y="3369812"/>
                </a:cubicBezTo>
                <a:cubicBezTo>
                  <a:pt x="2698572" y="3369812"/>
                  <a:pt x="2704007" y="3367095"/>
                  <a:pt x="2706725" y="3367095"/>
                </a:cubicBezTo>
                <a:cubicBezTo>
                  <a:pt x="2709442" y="3364377"/>
                  <a:pt x="2714878" y="3356224"/>
                  <a:pt x="2717595" y="3353507"/>
                </a:cubicBezTo>
                <a:cubicBezTo>
                  <a:pt x="2720313" y="3353507"/>
                  <a:pt x="2723030" y="3353507"/>
                  <a:pt x="2725748" y="3350789"/>
                </a:cubicBezTo>
                <a:cubicBezTo>
                  <a:pt x="2731183" y="3345354"/>
                  <a:pt x="2731183" y="3334484"/>
                  <a:pt x="2733901" y="3326331"/>
                </a:cubicBezTo>
                <a:cubicBezTo>
                  <a:pt x="2742054" y="3310025"/>
                  <a:pt x="2752924" y="3288284"/>
                  <a:pt x="2761077" y="3269261"/>
                </a:cubicBezTo>
                <a:cubicBezTo>
                  <a:pt x="2763794" y="3261108"/>
                  <a:pt x="2763794" y="3255673"/>
                  <a:pt x="2769230" y="3250238"/>
                </a:cubicBezTo>
                <a:cubicBezTo>
                  <a:pt x="2771947" y="3247520"/>
                  <a:pt x="2780100" y="3250238"/>
                  <a:pt x="2782817" y="3247520"/>
                </a:cubicBezTo>
                <a:cubicBezTo>
                  <a:pt x="2782817" y="3244803"/>
                  <a:pt x="2782817" y="3244803"/>
                  <a:pt x="2782817" y="3242085"/>
                </a:cubicBezTo>
                <a:cubicBezTo>
                  <a:pt x="2785535" y="3239368"/>
                  <a:pt x="2788253" y="3242085"/>
                  <a:pt x="2790970" y="3239368"/>
                </a:cubicBezTo>
                <a:cubicBezTo>
                  <a:pt x="2793688" y="3236650"/>
                  <a:pt x="2793688" y="3233932"/>
                  <a:pt x="2799123" y="3231215"/>
                </a:cubicBezTo>
                <a:cubicBezTo>
                  <a:pt x="2799123" y="3228497"/>
                  <a:pt x="2799123" y="3217627"/>
                  <a:pt x="2799123" y="3214909"/>
                </a:cubicBezTo>
                <a:cubicBezTo>
                  <a:pt x="2799123" y="3214909"/>
                  <a:pt x="2809993" y="3206757"/>
                  <a:pt x="2809993" y="3206757"/>
                </a:cubicBezTo>
                <a:cubicBezTo>
                  <a:pt x="2812711" y="3204039"/>
                  <a:pt x="2815429" y="3190451"/>
                  <a:pt x="2818145" y="3190451"/>
                </a:cubicBezTo>
                <a:cubicBezTo>
                  <a:pt x="2823581" y="3190451"/>
                  <a:pt x="2829017" y="3190451"/>
                  <a:pt x="2834451" y="3190451"/>
                </a:cubicBezTo>
                <a:cubicBezTo>
                  <a:pt x="2845321" y="3187733"/>
                  <a:pt x="2864345" y="3190451"/>
                  <a:pt x="2877933" y="3190451"/>
                </a:cubicBezTo>
                <a:cubicBezTo>
                  <a:pt x="2877933" y="3185016"/>
                  <a:pt x="2877933" y="3185016"/>
                  <a:pt x="2877933" y="3182298"/>
                </a:cubicBezTo>
                <a:cubicBezTo>
                  <a:pt x="2877933" y="3182298"/>
                  <a:pt x="2861627" y="3179581"/>
                  <a:pt x="2861627" y="3179581"/>
                </a:cubicBezTo>
                <a:cubicBezTo>
                  <a:pt x="2858909" y="3179581"/>
                  <a:pt x="2853475" y="3182298"/>
                  <a:pt x="2850757" y="3182298"/>
                </a:cubicBezTo>
                <a:cubicBezTo>
                  <a:pt x="2845321" y="3182298"/>
                  <a:pt x="2842603" y="3179581"/>
                  <a:pt x="2831733" y="3179581"/>
                </a:cubicBezTo>
                <a:cubicBezTo>
                  <a:pt x="2834451" y="3171428"/>
                  <a:pt x="2839887" y="3163275"/>
                  <a:pt x="2842603" y="3155122"/>
                </a:cubicBezTo>
                <a:cubicBezTo>
                  <a:pt x="2845321" y="3149687"/>
                  <a:pt x="2842603" y="3144252"/>
                  <a:pt x="2845321" y="3141534"/>
                </a:cubicBezTo>
                <a:cubicBezTo>
                  <a:pt x="2845321" y="3136099"/>
                  <a:pt x="2842603" y="3133382"/>
                  <a:pt x="2839887" y="3130664"/>
                </a:cubicBezTo>
                <a:cubicBezTo>
                  <a:pt x="2837169" y="3138817"/>
                  <a:pt x="2831733" y="3152405"/>
                  <a:pt x="2829017" y="3160558"/>
                </a:cubicBezTo>
                <a:cubicBezTo>
                  <a:pt x="2829017" y="3163275"/>
                  <a:pt x="2829017" y="3165993"/>
                  <a:pt x="2829017" y="3168710"/>
                </a:cubicBezTo>
                <a:cubicBezTo>
                  <a:pt x="2823581" y="3176863"/>
                  <a:pt x="2812711" y="3195886"/>
                  <a:pt x="2807275" y="3201321"/>
                </a:cubicBezTo>
                <a:cubicBezTo>
                  <a:pt x="2807275" y="3201321"/>
                  <a:pt x="2807275" y="3201321"/>
                  <a:pt x="2804558" y="3201321"/>
                </a:cubicBezTo>
                <a:cubicBezTo>
                  <a:pt x="2804558" y="3195886"/>
                  <a:pt x="2804558" y="3182298"/>
                  <a:pt x="2804558" y="3179581"/>
                </a:cubicBezTo>
                <a:cubicBezTo>
                  <a:pt x="2804558" y="3176863"/>
                  <a:pt x="2804558" y="3176863"/>
                  <a:pt x="2801841" y="3174145"/>
                </a:cubicBezTo>
                <a:cubicBezTo>
                  <a:pt x="2799123" y="3174145"/>
                  <a:pt x="2799123" y="3174145"/>
                  <a:pt x="2796405" y="3176863"/>
                </a:cubicBezTo>
                <a:cubicBezTo>
                  <a:pt x="2796405" y="3185016"/>
                  <a:pt x="2799123" y="3201321"/>
                  <a:pt x="2796405" y="3206757"/>
                </a:cubicBezTo>
                <a:cubicBezTo>
                  <a:pt x="2796405" y="3209474"/>
                  <a:pt x="2793688" y="3209474"/>
                  <a:pt x="2793688" y="3214909"/>
                </a:cubicBezTo>
                <a:cubicBezTo>
                  <a:pt x="2793688" y="3217627"/>
                  <a:pt x="2796405" y="3223062"/>
                  <a:pt x="2793688" y="3228497"/>
                </a:cubicBezTo>
                <a:cubicBezTo>
                  <a:pt x="2788253" y="3236650"/>
                  <a:pt x="2771947" y="3239368"/>
                  <a:pt x="2763794" y="3247520"/>
                </a:cubicBezTo>
                <a:cubicBezTo>
                  <a:pt x="2755642" y="3236650"/>
                  <a:pt x="2752924" y="3214909"/>
                  <a:pt x="2752924" y="3201321"/>
                </a:cubicBezTo>
                <a:cubicBezTo>
                  <a:pt x="2747489" y="3201321"/>
                  <a:pt x="2747489" y="3204039"/>
                  <a:pt x="2742054" y="3206757"/>
                </a:cubicBezTo>
                <a:cubicBezTo>
                  <a:pt x="2742054" y="3209474"/>
                  <a:pt x="2742054" y="3209474"/>
                  <a:pt x="2742054" y="3209474"/>
                </a:cubicBezTo>
                <a:cubicBezTo>
                  <a:pt x="2744771" y="3212192"/>
                  <a:pt x="2747489" y="3212192"/>
                  <a:pt x="2747489" y="3214909"/>
                </a:cubicBezTo>
                <a:cubicBezTo>
                  <a:pt x="2752924" y="3225780"/>
                  <a:pt x="2750206" y="3244803"/>
                  <a:pt x="2761077" y="3252956"/>
                </a:cubicBezTo>
                <a:cubicBezTo>
                  <a:pt x="2755642" y="3274696"/>
                  <a:pt x="2739336" y="3296437"/>
                  <a:pt x="2731183" y="3318178"/>
                </a:cubicBezTo>
                <a:cubicBezTo>
                  <a:pt x="2725748" y="3329048"/>
                  <a:pt x="2725748" y="3345354"/>
                  <a:pt x="2717595" y="3350789"/>
                </a:cubicBezTo>
                <a:cubicBezTo>
                  <a:pt x="2714878" y="3350789"/>
                  <a:pt x="2712160" y="3353507"/>
                  <a:pt x="2709442" y="3353507"/>
                </a:cubicBezTo>
                <a:cubicBezTo>
                  <a:pt x="2709442" y="3353507"/>
                  <a:pt x="2709442" y="3356224"/>
                  <a:pt x="2709442" y="3356224"/>
                </a:cubicBezTo>
                <a:cubicBezTo>
                  <a:pt x="2706725" y="3356224"/>
                  <a:pt x="2704007" y="3358942"/>
                  <a:pt x="2701290" y="3358942"/>
                </a:cubicBezTo>
                <a:cubicBezTo>
                  <a:pt x="2701290" y="3358942"/>
                  <a:pt x="2701290" y="3364377"/>
                  <a:pt x="2698572" y="3364377"/>
                </a:cubicBezTo>
                <a:cubicBezTo>
                  <a:pt x="2695854" y="3364377"/>
                  <a:pt x="2693137" y="3364377"/>
                  <a:pt x="2690419" y="3364377"/>
                </a:cubicBezTo>
                <a:cubicBezTo>
                  <a:pt x="2687702" y="3364377"/>
                  <a:pt x="2687702" y="3367095"/>
                  <a:pt x="2684984" y="3369812"/>
                </a:cubicBezTo>
                <a:cubicBezTo>
                  <a:pt x="2679549" y="3369812"/>
                  <a:pt x="2676831" y="3372530"/>
                  <a:pt x="2671396" y="3372530"/>
                </a:cubicBezTo>
                <a:cubicBezTo>
                  <a:pt x="2671396" y="3372530"/>
                  <a:pt x="2671396" y="3375247"/>
                  <a:pt x="2671396" y="3375247"/>
                </a:cubicBezTo>
                <a:cubicBezTo>
                  <a:pt x="2665961" y="3380683"/>
                  <a:pt x="2657808" y="3377965"/>
                  <a:pt x="2652373" y="3383400"/>
                </a:cubicBezTo>
                <a:cubicBezTo>
                  <a:pt x="2652373" y="3383400"/>
                  <a:pt x="2649655" y="3383400"/>
                  <a:pt x="2649655" y="3383400"/>
                </a:cubicBezTo>
                <a:cubicBezTo>
                  <a:pt x="2649655" y="3361659"/>
                  <a:pt x="2665961" y="3345354"/>
                  <a:pt x="2674114" y="3329048"/>
                </a:cubicBezTo>
                <a:cubicBezTo>
                  <a:pt x="2682266" y="3315460"/>
                  <a:pt x="2682266" y="3299155"/>
                  <a:pt x="2687702" y="3285567"/>
                </a:cubicBezTo>
                <a:cubicBezTo>
                  <a:pt x="2695854" y="3269261"/>
                  <a:pt x="2706725" y="3252956"/>
                  <a:pt x="2712160" y="3236650"/>
                </a:cubicBezTo>
                <a:cubicBezTo>
                  <a:pt x="2714878" y="3233932"/>
                  <a:pt x="2712160" y="3228497"/>
                  <a:pt x="2712160" y="3223062"/>
                </a:cubicBezTo>
                <a:cubicBezTo>
                  <a:pt x="2712160" y="3209474"/>
                  <a:pt x="2714878" y="3198604"/>
                  <a:pt x="2714878" y="3187733"/>
                </a:cubicBezTo>
                <a:cubicBezTo>
                  <a:pt x="2717595" y="3176863"/>
                  <a:pt x="2712160" y="3168710"/>
                  <a:pt x="2714878" y="3157840"/>
                </a:cubicBezTo>
                <a:cubicBezTo>
                  <a:pt x="2720313" y="3136099"/>
                  <a:pt x="2728466" y="3125229"/>
                  <a:pt x="2739336" y="3111641"/>
                </a:cubicBezTo>
                <a:cubicBezTo>
                  <a:pt x="2742054" y="3108923"/>
                  <a:pt x="2744771" y="3108923"/>
                  <a:pt x="2747489" y="3106206"/>
                </a:cubicBezTo>
                <a:cubicBezTo>
                  <a:pt x="2752924" y="3095335"/>
                  <a:pt x="2761077" y="3079030"/>
                  <a:pt x="2771947" y="3073594"/>
                </a:cubicBezTo>
                <a:cubicBezTo>
                  <a:pt x="2771947" y="3070877"/>
                  <a:pt x="2771947" y="3070877"/>
                  <a:pt x="2771947" y="3068159"/>
                </a:cubicBezTo>
                <a:cubicBezTo>
                  <a:pt x="2763794" y="3068159"/>
                  <a:pt x="2755642" y="3076312"/>
                  <a:pt x="2755642" y="3084465"/>
                </a:cubicBezTo>
                <a:cubicBezTo>
                  <a:pt x="2750206" y="3084465"/>
                  <a:pt x="2728466" y="3111641"/>
                  <a:pt x="2725748" y="3117076"/>
                </a:cubicBezTo>
                <a:cubicBezTo>
                  <a:pt x="2723030" y="3117076"/>
                  <a:pt x="2723030" y="3117076"/>
                  <a:pt x="2720313" y="3117076"/>
                </a:cubicBezTo>
                <a:cubicBezTo>
                  <a:pt x="2720313" y="3098053"/>
                  <a:pt x="2706725" y="3081747"/>
                  <a:pt x="2714878" y="3062724"/>
                </a:cubicBezTo>
                <a:cubicBezTo>
                  <a:pt x="2712160" y="3060006"/>
                  <a:pt x="2706725" y="3060006"/>
                  <a:pt x="2704007" y="3057289"/>
                </a:cubicBezTo>
                <a:close/>
                <a:moveTo>
                  <a:pt x="4500337" y="3046418"/>
                </a:moveTo>
                <a:lnTo>
                  <a:pt x="4486749" y="3062724"/>
                </a:lnTo>
                <a:lnTo>
                  <a:pt x="4511207" y="3062724"/>
                </a:lnTo>
                <a:close/>
                <a:moveTo>
                  <a:pt x="4345433" y="3030113"/>
                </a:moveTo>
                <a:lnTo>
                  <a:pt x="4331845" y="3046418"/>
                </a:lnTo>
                <a:lnTo>
                  <a:pt x="4348151" y="3054571"/>
                </a:lnTo>
                <a:lnTo>
                  <a:pt x="4356305" y="3046418"/>
                </a:lnTo>
                <a:close/>
                <a:moveTo>
                  <a:pt x="1323468" y="3021960"/>
                </a:moveTo>
                <a:cubicBezTo>
                  <a:pt x="1320751" y="3024678"/>
                  <a:pt x="1320751" y="3024678"/>
                  <a:pt x="1320751" y="3027395"/>
                </a:cubicBezTo>
                <a:cubicBezTo>
                  <a:pt x="1315315" y="3038266"/>
                  <a:pt x="1326186" y="3051854"/>
                  <a:pt x="1326186" y="3060006"/>
                </a:cubicBezTo>
                <a:cubicBezTo>
                  <a:pt x="1323468" y="3065442"/>
                  <a:pt x="1331621" y="3079030"/>
                  <a:pt x="1331621" y="3081747"/>
                </a:cubicBezTo>
                <a:cubicBezTo>
                  <a:pt x="1331621" y="3087182"/>
                  <a:pt x="1331621" y="3092618"/>
                  <a:pt x="1331621" y="3098053"/>
                </a:cubicBezTo>
                <a:cubicBezTo>
                  <a:pt x="1334339" y="3111641"/>
                  <a:pt x="1337056" y="3146970"/>
                  <a:pt x="1326186" y="3160558"/>
                </a:cubicBezTo>
                <a:cubicBezTo>
                  <a:pt x="1323468" y="3160558"/>
                  <a:pt x="1323468" y="3160558"/>
                  <a:pt x="1318033" y="3160558"/>
                </a:cubicBezTo>
                <a:cubicBezTo>
                  <a:pt x="1318033" y="3149687"/>
                  <a:pt x="1288140" y="3141534"/>
                  <a:pt x="1279987" y="3136099"/>
                </a:cubicBezTo>
                <a:cubicBezTo>
                  <a:pt x="1279987" y="3133382"/>
                  <a:pt x="1279987" y="3125229"/>
                  <a:pt x="1277269" y="3122511"/>
                </a:cubicBezTo>
                <a:cubicBezTo>
                  <a:pt x="1274552" y="3122511"/>
                  <a:pt x="1274552" y="3119794"/>
                  <a:pt x="1271834" y="3119794"/>
                </a:cubicBezTo>
                <a:cubicBezTo>
                  <a:pt x="1271834" y="3117076"/>
                  <a:pt x="1271834" y="3084465"/>
                  <a:pt x="1271834" y="3084465"/>
                </a:cubicBezTo>
                <a:cubicBezTo>
                  <a:pt x="1271834" y="3081747"/>
                  <a:pt x="1271834" y="3081747"/>
                  <a:pt x="1269116" y="3079030"/>
                </a:cubicBezTo>
                <a:cubicBezTo>
                  <a:pt x="1266399" y="3079030"/>
                  <a:pt x="1263681" y="3079030"/>
                  <a:pt x="1260964" y="3079030"/>
                </a:cubicBezTo>
                <a:cubicBezTo>
                  <a:pt x="1260964" y="3095335"/>
                  <a:pt x="1263681" y="3108923"/>
                  <a:pt x="1260964" y="3122511"/>
                </a:cubicBezTo>
                <a:cubicBezTo>
                  <a:pt x="1258246" y="3122511"/>
                  <a:pt x="1258246" y="3122511"/>
                  <a:pt x="1255528" y="3122511"/>
                </a:cubicBezTo>
                <a:cubicBezTo>
                  <a:pt x="1244658" y="3122511"/>
                  <a:pt x="1244658" y="3117076"/>
                  <a:pt x="1239223" y="3114358"/>
                </a:cubicBezTo>
                <a:cubicBezTo>
                  <a:pt x="1239223" y="3098053"/>
                  <a:pt x="1236505" y="3089900"/>
                  <a:pt x="1236505" y="3076312"/>
                </a:cubicBezTo>
                <a:cubicBezTo>
                  <a:pt x="1236505" y="3076312"/>
                  <a:pt x="1233788" y="3076312"/>
                  <a:pt x="1231070" y="3076312"/>
                </a:cubicBezTo>
                <a:cubicBezTo>
                  <a:pt x="1231070" y="3087182"/>
                  <a:pt x="1231070" y="3100770"/>
                  <a:pt x="1231070" y="3108923"/>
                </a:cubicBezTo>
                <a:cubicBezTo>
                  <a:pt x="1231070" y="3108923"/>
                  <a:pt x="1228352" y="3108923"/>
                  <a:pt x="1228352" y="3108923"/>
                </a:cubicBezTo>
                <a:cubicBezTo>
                  <a:pt x="1222917" y="3100770"/>
                  <a:pt x="1217482" y="3098053"/>
                  <a:pt x="1212047" y="3092618"/>
                </a:cubicBezTo>
                <a:cubicBezTo>
                  <a:pt x="1209329" y="3092618"/>
                  <a:pt x="1209329" y="3092618"/>
                  <a:pt x="1206612" y="3092618"/>
                </a:cubicBezTo>
                <a:cubicBezTo>
                  <a:pt x="1206612" y="3095335"/>
                  <a:pt x="1206612" y="3095335"/>
                  <a:pt x="1206612" y="3095335"/>
                </a:cubicBezTo>
                <a:cubicBezTo>
                  <a:pt x="1209329" y="3106206"/>
                  <a:pt x="1217482" y="3106206"/>
                  <a:pt x="1222917" y="3111641"/>
                </a:cubicBezTo>
                <a:cubicBezTo>
                  <a:pt x="1222917" y="3111641"/>
                  <a:pt x="1222917" y="3114358"/>
                  <a:pt x="1222917" y="3114358"/>
                </a:cubicBezTo>
                <a:cubicBezTo>
                  <a:pt x="1225635" y="3117076"/>
                  <a:pt x="1228352" y="3117076"/>
                  <a:pt x="1231070" y="3119794"/>
                </a:cubicBezTo>
                <a:cubicBezTo>
                  <a:pt x="1231070" y="3122511"/>
                  <a:pt x="1228352" y="3122511"/>
                  <a:pt x="1231070" y="3125229"/>
                </a:cubicBezTo>
                <a:cubicBezTo>
                  <a:pt x="1233788" y="3125229"/>
                  <a:pt x="1236505" y="3122511"/>
                  <a:pt x="1239223" y="3125229"/>
                </a:cubicBezTo>
                <a:cubicBezTo>
                  <a:pt x="1241940" y="3127946"/>
                  <a:pt x="1241940" y="3130664"/>
                  <a:pt x="1244658" y="3133382"/>
                </a:cubicBezTo>
                <a:cubicBezTo>
                  <a:pt x="1250093" y="3133382"/>
                  <a:pt x="1252811" y="3133382"/>
                  <a:pt x="1258246" y="3133382"/>
                </a:cubicBezTo>
                <a:cubicBezTo>
                  <a:pt x="1258246" y="3136099"/>
                  <a:pt x="1260964" y="3136099"/>
                  <a:pt x="1260964" y="3138817"/>
                </a:cubicBezTo>
                <a:cubicBezTo>
                  <a:pt x="1266399" y="3138817"/>
                  <a:pt x="1269116" y="3141534"/>
                  <a:pt x="1274552" y="3141534"/>
                </a:cubicBezTo>
                <a:cubicBezTo>
                  <a:pt x="1274552" y="3144252"/>
                  <a:pt x="1274552" y="3144252"/>
                  <a:pt x="1274552" y="3146970"/>
                </a:cubicBezTo>
                <a:cubicBezTo>
                  <a:pt x="1277269" y="3146970"/>
                  <a:pt x="1282704" y="3149687"/>
                  <a:pt x="1282704" y="3149687"/>
                </a:cubicBezTo>
                <a:cubicBezTo>
                  <a:pt x="1282704" y="3149687"/>
                  <a:pt x="1282704" y="3152405"/>
                  <a:pt x="1282704" y="3152405"/>
                </a:cubicBezTo>
                <a:cubicBezTo>
                  <a:pt x="1304445" y="3152405"/>
                  <a:pt x="1326186" y="3168710"/>
                  <a:pt x="1331621" y="3185016"/>
                </a:cubicBezTo>
                <a:lnTo>
                  <a:pt x="1331969" y="3188848"/>
                </a:lnTo>
                <a:lnTo>
                  <a:pt x="1331621" y="3190451"/>
                </a:lnTo>
                <a:lnTo>
                  <a:pt x="1332441" y="3194040"/>
                </a:lnTo>
                <a:lnTo>
                  <a:pt x="1332979" y="3199962"/>
                </a:lnTo>
                <a:cubicBezTo>
                  <a:pt x="1332300" y="3204718"/>
                  <a:pt x="1331621" y="3209474"/>
                  <a:pt x="1334339" y="3214909"/>
                </a:cubicBezTo>
                <a:cubicBezTo>
                  <a:pt x="1334339" y="3217627"/>
                  <a:pt x="1339774" y="3214909"/>
                  <a:pt x="1339774" y="3217627"/>
                </a:cubicBezTo>
                <a:cubicBezTo>
                  <a:pt x="1342491" y="3223062"/>
                  <a:pt x="1345209" y="3244803"/>
                  <a:pt x="1339774" y="3252956"/>
                </a:cubicBezTo>
                <a:cubicBezTo>
                  <a:pt x="1339774" y="3258391"/>
                  <a:pt x="1339774" y="3255673"/>
                  <a:pt x="1345209" y="3258391"/>
                </a:cubicBezTo>
                <a:lnTo>
                  <a:pt x="1350542" y="3260557"/>
                </a:lnTo>
                <a:lnTo>
                  <a:pt x="1348946" y="3251936"/>
                </a:lnTo>
                <a:cubicBezTo>
                  <a:pt x="1347927" y="3249559"/>
                  <a:pt x="1346568" y="3247520"/>
                  <a:pt x="1345209" y="3244803"/>
                </a:cubicBezTo>
                <a:cubicBezTo>
                  <a:pt x="1342491" y="3233932"/>
                  <a:pt x="1347927" y="3225780"/>
                  <a:pt x="1342491" y="3214909"/>
                </a:cubicBezTo>
                <a:cubicBezTo>
                  <a:pt x="1342491" y="3214909"/>
                  <a:pt x="1339774" y="3212192"/>
                  <a:pt x="1337056" y="3212192"/>
                </a:cubicBezTo>
                <a:cubicBezTo>
                  <a:pt x="1337056" y="3210833"/>
                  <a:pt x="1335697" y="3206756"/>
                  <a:pt x="1334338" y="3202340"/>
                </a:cubicBezTo>
                <a:lnTo>
                  <a:pt x="1332441" y="3194040"/>
                </a:lnTo>
                <a:lnTo>
                  <a:pt x="1331969" y="3188848"/>
                </a:lnTo>
                <a:lnTo>
                  <a:pt x="1333319" y="3182638"/>
                </a:lnTo>
                <a:cubicBezTo>
                  <a:pt x="1335018" y="3180939"/>
                  <a:pt x="1337056" y="3179580"/>
                  <a:pt x="1337056" y="3176863"/>
                </a:cubicBezTo>
                <a:cubicBezTo>
                  <a:pt x="1339774" y="3174145"/>
                  <a:pt x="1334339" y="3163275"/>
                  <a:pt x="1337056" y="3155122"/>
                </a:cubicBezTo>
                <a:cubicBezTo>
                  <a:pt x="1339774" y="3144252"/>
                  <a:pt x="1339774" y="3130664"/>
                  <a:pt x="1342491" y="3122511"/>
                </a:cubicBezTo>
                <a:cubicBezTo>
                  <a:pt x="1345209" y="3114358"/>
                  <a:pt x="1342491" y="3103488"/>
                  <a:pt x="1339774" y="3100770"/>
                </a:cubicBezTo>
                <a:cubicBezTo>
                  <a:pt x="1339774" y="3089900"/>
                  <a:pt x="1356079" y="3089900"/>
                  <a:pt x="1364232" y="3084465"/>
                </a:cubicBezTo>
                <a:cubicBezTo>
                  <a:pt x="1364232" y="3084465"/>
                  <a:pt x="1366950" y="3081747"/>
                  <a:pt x="1366950" y="3079030"/>
                </a:cubicBezTo>
                <a:cubicBezTo>
                  <a:pt x="1377820" y="3068159"/>
                  <a:pt x="1383255" y="3068159"/>
                  <a:pt x="1380538" y="3046418"/>
                </a:cubicBezTo>
                <a:cubicBezTo>
                  <a:pt x="1380538" y="3046418"/>
                  <a:pt x="1377820" y="3046418"/>
                  <a:pt x="1377820" y="3046418"/>
                </a:cubicBezTo>
                <a:cubicBezTo>
                  <a:pt x="1375102" y="3051854"/>
                  <a:pt x="1364232" y="3073594"/>
                  <a:pt x="1358797" y="3076312"/>
                </a:cubicBezTo>
                <a:cubicBezTo>
                  <a:pt x="1353362" y="3081747"/>
                  <a:pt x="1347927" y="3079030"/>
                  <a:pt x="1342491" y="3084465"/>
                </a:cubicBezTo>
                <a:cubicBezTo>
                  <a:pt x="1331621" y="3079030"/>
                  <a:pt x="1331621" y="3035548"/>
                  <a:pt x="1326186" y="3021960"/>
                </a:cubicBezTo>
                <a:cubicBezTo>
                  <a:pt x="1326186" y="3021960"/>
                  <a:pt x="1323468" y="3021960"/>
                  <a:pt x="1323468" y="3021960"/>
                </a:cubicBezTo>
                <a:close/>
                <a:moveTo>
                  <a:pt x="4255753" y="3011090"/>
                </a:moveTo>
                <a:lnTo>
                  <a:pt x="4255753" y="3032831"/>
                </a:lnTo>
                <a:lnTo>
                  <a:pt x="4272059" y="3024678"/>
                </a:lnTo>
                <a:close/>
                <a:moveTo>
                  <a:pt x="2119724" y="3005655"/>
                </a:moveTo>
                <a:cubicBezTo>
                  <a:pt x="2119724" y="3005655"/>
                  <a:pt x="2122441" y="3005655"/>
                  <a:pt x="2122441" y="3005655"/>
                </a:cubicBezTo>
                <a:cubicBezTo>
                  <a:pt x="2122441" y="3008372"/>
                  <a:pt x="2122441" y="3011090"/>
                  <a:pt x="2122441" y="3013808"/>
                </a:cubicBezTo>
                <a:cubicBezTo>
                  <a:pt x="2122441" y="3019244"/>
                  <a:pt x="2119724" y="3019244"/>
                  <a:pt x="2117006" y="3021961"/>
                </a:cubicBezTo>
                <a:lnTo>
                  <a:pt x="2107155" y="3021961"/>
                </a:lnTo>
                <a:cubicBezTo>
                  <a:pt x="2106816" y="3021961"/>
                  <a:pt x="2106136" y="3021961"/>
                  <a:pt x="2106136" y="3021961"/>
                </a:cubicBezTo>
                <a:cubicBezTo>
                  <a:pt x="2106136" y="3016526"/>
                  <a:pt x="2106136" y="3016526"/>
                  <a:pt x="2108853" y="3013808"/>
                </a:cubicBezTo>
                <a:cubicBezTo>
                  <a:pt x="2111571" y="3008372"/>
                  <a:pt x="2114289" y="3008372"/>
                  <a:pt x="2119724" y="3005655"/>
                </a:cubicBezTo>
                <a:close/>
                <a:moveTo>
                  <a:pt x="4503055" y="3002937"/>
                </a:moveTo>
                <a:cubicBezTo>
                  <a:pt x="4475879" y="3019243"/>
                  <a:pt x="4489467" y="2997502"/>
                  <a:pt x="4497619" y="3040983"/>
                </a:cubicBezTo>
                <a:lnTo>
                  <a:pt x="4519359" y="3040983"/>
                </a:lnTo>
                <a:cubicBezTo>
                  <a:pt x="4503055" y="3016525"/>
                  <a:pt x="4505771" y="3035548"/>
                  <a:pt x="4503055" y="3002937"/>
                </a:cubicBezTo>
                <a:close/>
                <a:moveTo>
                  <a:pt x="415792" y="3000219"/>
                </a:moveTo>
                <a:cubicBezTo>
                  <a:pt x="404921" y="2994784"/>
                  <a:pt x="399486" y="3008372"/>
                  <a:pt x="385898" y="3002937"/>
                </a:cubicBezTo>
                <a:cubicBezTo>
                  <a:pt x="399486" y="3016525"/>
                  <a:pt x="391333" y="3060006"/>
                  <a:pt x="404921" y="3062724"/>
                </a:cubicBezTo>
                <a:cubicBezTo>
                  <a:pt x="407639" y="3040983"/>
                  <a:pt x="423944" y="3030113"/>
                  <a:pt x="415792" y="3000219"/>
                </a:cubicBezTo>
                <a:close/>
                <a:moveTo>
                  <a:pt x="2617044" y="2989349"/>
                </a:moveTo>
                <a:cubicBezTo>
                  <a:pt x="2606174" y="2992067"/>
                  <a:pt x="2608891" y="2997502"/>
                  <a:pt x="2603456" y="3005655"/>
                </a:cubicBezTo>
                <a:cubicBezTo>
                  <a:pt x="2600739" y="3013807"/>
                  <a:pt x="2592586" y="3021960"/>
                  <a:pt x="2587151" y="3030113"/>
                </a:cubicBezTo>
                <a:cubicBezTo>
                  <a:pt x="2584433" y="3035548"/>
                  <a:pt x="2587151" y="3040983"/>
                  <a:pt x="2584433" y="3046418"/>
                </a:cubicBezTo>
                <a:cubicBezTo>
                  <a:pt x="2581715" y="3051854"/>
                  <a:pt x="2576280" y="3054571"/>
                  <a:pt x="2573563" y="3057289"/>
                </a:cubicBezTo>
                <a:cubicBezTo>
                  <a:pt x="2562692" y="3070877"/>
                  <a:pt x="2546387" y="3087182"/>
                  <a:pt x="2527364" y="3087182"/>
                </a:cubicBezTo>
                <a:cubicBezTo>
                  <a:pt x="2527364" y="3073594"/>
                  <a:pt x="2524646" y="3051854"/>
                  <a:pt x="2530081" y="3046418"/>
                </a:cubicBezTo>
                <a:cubicBezTo>
                  <a:pt x="2530081" y="3040983"/>
                  <a:pt x="2530081" y="3040983"/>
                  <a:pt x="2530081" y="3038266"/>
                </a:cubicBezTo>
                <a:cubicBezTo>
                  <a:pt x="2527364" y="3038266"/>
                  <a:pt x="2524646" y="3038266"/>
                  <a:pt x="2521928" y="3038266"/>
                </a:cubicBezTo>
                <a:cubicBezTo>
                  <a:pt x="2519211" y="3040983"/>
                  <a:pt x="2513776" y="3054571"/>
                  <a:pt x="2516493" y="3062724"/>
                </a:cubicBezTo>
                <a:cubicBezTo>
                  <a:pt x="2516493" y="3065442"/>
                  <a:pt x="2519211" y="3062724"/>
                  <a:pt x="2519211" y="3065442"/>
                </a:cubicBezTo>
                <a:cubicBezTo>
                  <a:pt x="2519211" y="3076312"/>
                  <a:pt x="2516493" y="3092618"/>
                  <a:pt x="2516493" y="3106206"/>
                </a:cubicBezTo>
                <a:cubicBezTo>
                  <a:pt x="2516493" y="3114358"/>
                  <a:pt x="2524646" y="3119794"/>
                  <a:pt x="2521928" y="3127946"/>
                </a:cubicBezTo>
                <a:cubicBezTo>
                  <a:pt x="2519211" y="3138817"/>
                  <a:pt x="2519211" y="3149687"/>
                  <a:pt x="2513776" y="3157840"/>
                </a:cubicBezTo>
                <a:cubicBezTo>
                  <a:pt x="2511058" y="3160558"/>
                  <a:pt x="2508341" y="3163275"/>
                  <a:pt x="2505623" y="3168710"/>
                </a:cubicBezTo>
                <a:cubicBezTo>
                  <a:pt x="2502905" y="3165993"/>
                  <a:pt x="2500188" y="3157840"/>
                  <a:pt x="2500188" y="3155122"/>
                </a:cubicBezTo>
                <a:cubicBezTo>
                  <a:pt x="2500188" y="3155122"/>
                  <a:pt x="2500188" y="3152405"/>
                  <a:pt x="2500188" y="3152405"/>
                </a:cubicBezTo>
                <a:cubicBezTo>
                  <a:pt x="2494753" y="3138817"/>
                  <a:pt x="2486600" y="3133382"/>
                  <a:pt x="2483882" y="3119794"/>
                </a:cubicBezTo>
                <a:cubicBezTo>
                  <a:pt x="2481165" y="3119794"/>
                  <a:pt x="2478447" y="3119794"/>
                  <a:pt x="2475729" y="3119794"/>
                </a:cubicBezTo>
                <a:cubicBezTo>
                  <a:pt x="2475729" y="3125229"/>
                  <a:pt x="2475729" y="3130664"/>
                  <a:pt x="2475729" y="3136099"/>
                </a:cubicBezTo>
                <a:cubicBezTo>
                  <a:pt x="2478447" y="3136099"/>
                  <a:pt x="2478447" y="3136099"/>
                  <a:pt x="2481165" y="3136099"/>
                </a:cubicBezTo>
                <a:cubicBezTo>
                  <a:pt x="2492035" y="3144252"/>
                  <a:pt x="2494753" y="3171428"/>
                  <a:pt x="2494753" y="3187733"/>
                </a:cubicBezTo>
                <a:cubicBezTo>
                  <a:pt x="2487959" y="3194527"/>
                  <a:pt x="2482524" y="3202680"/>
                  <a:pt x="2477428" y="3210493"/>
                </a:cubicBezTo>
                <a:lnTo>
                  <a:pt x="2464384" y="3228174"/>
                </a:lnTo>
                <a:lnTo>
                  <a:pt x="2464859" y="3228498"/>
                </a:lnTo>
                <a:cubicBezTo>
                  <a:pt x="2467577" y="3228498"/>
                  <a:pt x="2470294" y="3228498"/>
                  <a:pt x="2473012" y="3228498"/>
                </a:cubicBezTo>
                <a:cubicBezTo>
                  <a:pt x="2473012" y="3231215"/>
                  <a:pt x="2473012" y="3231215"/>
                  <a:pt x="2473012" y="3233933"/>
                </a:cubicBezTo>
                <a:cubicBezTo>
                  <a:pt x="2475729" y="3236650"/>
                  <a:pt x="2483882" y="3236650"/>
                  <a:pt x="2486600" y="3239368"/>
                </a:cubicBezTo>
                <a:cubicBezTo>
                  <a:pt x="2486600" y="3239368"/>
                  <a:pt x="2486600" y="3239368"/>
                  <a:pt x="2486600" y="3242086"/>
                </a:cubicBezTo>
                <a:lnTo>
                  <a:pt x="2492544" y="3243274"/>
                </a:lnTo>
                <a:lnTo>
                  <a:pt x="2496451" y="3231555"/>
                </a:lnTo>
                <a:cubicBezTo>
                  <a:pt x="2499508" y="3225100"/>
                  <a:pt x="2502905" y="3218986"/>
                  <a:pt x="2505623" y="3212192"/>
                </a:cubicBezTo>
                <a:cubicBezTo>
                  <a:pt x="2505623" y="3206757"/>
                  <a:pt x="2508341" y="3198604"/>
                  <a:pt x="2508341" y="3190451"/>
                </a:cubicBezTo>
                <a:cubicBezTo>
                  <a:pt x="2508341" y="3187733"/>
                  <a:pt x="2502905" y="3185016"/>
                  <a:pt x="2505623" y="3179581"/>
                </a:cubicBezTo>
                <a:cubicBezTo>
                  <a:pt x="2508341" y="3165993"/>
                  <a:pt x="2519211" y="3155122"/>
                  <a:pt x="2524646" y="3144252"/>
                </a:cubicBezTo>
                <a:cubicBezTo>
                  <a:pt x="2524646" y="3136099"/>
                  <a:pt x="2527364" y="3114358"/>
                  <a:pt x="2524646" y="3108923"/>
                </a:cubicBezTo>
                <a:cubicBezTo>
                  <a:pt x="2524646" y="3108923"/>
                  <a:pt x="2521928" y="3108923"/>
                  <a:pt x="2521928" y="3108923"/>
                </a:cubicBezTo>
                <a:cubicBezTo>
                  <a:pt x="2521928" y="3103488"/>
                  <a:pt x="2524646" y="3098053"/>
                  <a:pt x="2524646" y="3092618"/>
                </a:cubicBezTo>
                <a:cubicBezTo>
                  <a:pt x="2551822" y="3092618"/>
                  <a:pt x="2568127" y="3070877"/>
                  <a:pt x="2581715" y="3054571"/>
                </a:cubicBezTo>
                <a:cubicBezTo>
                  <a:pt x="2587151" y="3054571"/>
                  <a:pt x="2584433" y="3057289"/>
                  <a:pt x="2587151" y="3060006"/>
                </a:cubicBezTo>
                <a:cubicBezTo>
                  <a:pt x="2592586" y="3062724"/>
                  <a:pt x="2611609" y="3062724"/>
                  <a:pt x="2617044" y="3060006"/>
                </a:cubicBezTo>
                <a:cubicBezTo>
                  <a:pt x="2627914" y="3057289"/>
                  <a:pt x="2636067" y="3049136"/>
                  <a:pt x="2649655" y="3049136"/>
                </a:cubicBezTo>
                <a:cubicBezTo>
                  <a:pt x="2649655" y="3040983"/>
                  <a:pt x="2649655" y="3040983"/>
                  <a:pt x="2649655" y="3035548"/>
                </a:cubicBezTo>
                <a:cubicBezTo>
                  <a:pt x="2641502" y="3035548"/>
                  <a:pt x="2646938" y="3038266"/>
                  <a:pt x="2641502" y="3040983"/>
                </a:cubicBezTo>
                <a:cubicBezTo>
                  <a:pt x="2633350" y="3046418"/>
                  <a:pt x="2630632" y="3040983"/>
                  <a:pt x="2625197" y="3049136"/>
                </a:cubicBezTo>
                <a:cubicBezTo>
                  <a:pt x="2614327" y="3049136"/>
                  <a:pt x="2606174" y="3049136"/>
                  <a:pt x="2595303" y="3049136"/>
                </a:cubicBezTo>
                <a:cubicBezTo>
                  <a:pt x="2595303" y="3049136"/>
                  <a:pt x="2595303" y="3043701"/>
                  <a:pt x="2592586" y="3043701"/>
                </a:cubicBezTo>
                <a:cubicBezTo>
                  <a:pt x="2595303" y="3024678"/>
                  <a:pt x="2608891" y="3005655"/>
                  <a:pt x="2619762" y="2992067"/>
                </a:cubicBezTo>
                <a:cubicBezTo>
                  <a:pt x="2619762" y="2992067"/>
                  <a:pt x="2619762" y="2989349"/>
                  <a:pt x="2619762" y="2989349"/>
                </a:cubicBezTo>
                <a:cubicBezTo>
                  <a:pt x="2617044" y="2989349"/>
                  <a:pt x="2617044" y="2989349"/>
                  <a:pt x="2617044" y="2989349"/>
                </a:cubicBezTo>
                <a:close/>
                <a:moveTo>
                  <a:pt x="2002867" y="2989349"/>
                </a:moveTo>
                <a:cubicBezTo>
                  <a:pt x="2008302" y="2997502"/>
                  <a:pt x="2005584" y="3013807"/>
                  <a:pt x="2008302" y="3019242"/>
                </a:cubicBezTo>
                <a:cubicBezTo>
                  <a:pt x="2008302" y="3019242"/>
                  <a:pt x="2011019" y="3021960"/>
                  <a:pt x="2013737" y="3021960"/>
                </a:cubicBezTo>
                <a:cubicBezTo>
                  <a:pt x="2013737" y="3024677"/>
                  <a:pt x="2013737" y="3027395"/>
                  <a:pt x="2013737" y="3030113"/>
                </a:cubicBezTo>
                <a:cubicBezTo>
                  <a:pt x="2013737" y="3030113"/>
                  <a:pt x="2016455" y="3030113"/>
                  <a:pt x="2016455" y="3030113"/>
                </a:cubicBezTo>
                <a:cubicBezTo>
                  <a:pt x="2027325" y="3046418"/>
                  <a:pt x="2038195" y="3060006"/>
                  <a:pt x="2038195" y="3084464"/>
                </a:cubicBezTo>
                <a:cubicBezTo>
                  <a:pt x="2043630" y="3084464"/>
                  <a:pt x="2043630" y="3087182"/>
                  <a:pt x="2049066" y="3087182"/>
                </a:cubicBezTo>
                <a:cubicBezTo>
                  <a:pt x="2051783" y="3100770"/>
                  <a:pt x="2070806" y="3138816"/>
                  <a:pt x="2084394" y="3144252"/>
                </a:cubicBezTo>
                <a:cubicBezTo>
                  <a:pt x="2084394" y="3163275"/>
                  <a:pt x="2081677" y="3174145"/>
                  <a:pt x="2081677" y="3187733"/>
                </a:cubicBezTo>
                <a:cubicBezTo>
                  <a:pt x="2081677" y="3195886"/>
                  <a:pt x="2084394" y="3204039"/>
                  <a:pt x="2084394" y="3212192"/>
                </a:cubicBezTo>
                <a:cubicBezTo>
                  <a:pt x="2084394" y="3220345"/>
                  <a:pt x="2081677" y="3236651"/>
                  <a:pt x="2081677" y="3242086"/>
                </a:cubicBezTo>
                <a:cubicBezTo>
                  <a:pt x="2081677" y="3247521"/>
                  <a:pt x="2087112" y="3252956"/>
                  <a:pt x="2089830" y="3258391"/>
                </a:cubicBezTo>
                <a:cubicBezTo>
                  <a:pt x="2092547" y="3269262"/>
                  <a:pt x="2087112" y="3323614"/>
                  <a:pt x="2084394" y="3329049"/>
                </a:cubicBezTo>
                <a:cubicBezTo>
                  <a:pt x="2084394" y="3329049"/>
                  <a:pt x="2084394" y="3331766"/>
                  <a:pt x="2084394" y="3331766"/>
                </a:cubicBezTo>
                <a:cubicBezTo>
                  <a:pt x="2078959" y="3331766"/>
                  <a:pt x="2073524" y="3331766"/>
                  <a:pt x="2068089" y="3331766"/>
                </a:cubicBezTo>
                <a:cubicBezTo>
                  <a:pt x="2068089" y="3331766"/>
                  <a:pt x="2065371" y="3329049"/>
                  <a:pt x="2065371" y="3326331"/>
                </a:cubicBezTo>
                <a:cubicBezTo>
                  <a:pt x="2062654" y="3326331"/>
                  <a:pt x="2059936" y="3326331"/>
                  <a:pt x="2057218" y="3326331"/>
                </a:cubicBezTo>
                <a:cubicBezTo>
                  <a:pt x="2057218" y="3326331"/>
                  <a:pt x="2054501" y="3320896"/>
                  <a:pt x="2054501" y="3320896"/>
                </a:cubicBezTo>
                <a:cubicBezTo>
                  <a:pt x="2049066" y="3320896"/>
                  <a:pt x="2046348" y="3318178"/>
                  <a:pt x="2040913" y="3318178"/>
                </a:cubicBezTo>
                <a:cubicBezTo>
                  <a:pt x="2040913" y="3318178"/>
                  <a:pt x="2038195" y="3312743"/>
                  <a:pt x="2038195" y="3312743"/>
                </a:cubicBezTo>
                <a:cubicBezTo>
                  <a:pt x="2035478" y="3310026"/>
                  <a:pt x="2008302" y="3310026"/>
                  <a:pt x="2002867" y="3310026"/>
                </a:cubicBezTo>
                <a:cubicBezTo>
                  <a:pt x="2002867" y="3304590"/>
                  <a:pt x="2000149" y="3307308"/>
                  <a:pt x="1997431" y="3304590"/>
                </a:cubicBezTo>
                <a:cubicBezTo>
                  <a:pt x="1994714" y="3299155"/>
                  <a:pt x="1997431" y="3296438"/>
                  <a:pt x="1994714" y="3291002"/>
                </a:cubicBezTo>
                <a:cubicBezTo>
                  <a:pt x="1994714" y="3291002"/>
                  <a:pt x="1983843" y="3280132"/>
                  <a:pt x="1983843" y="3280132"/>
                </a:cubicBezTo>
                <a:cubicBezTo>
                  <a:pt x="1983843" y="3280132"/>
                  <a:pt x="1983843" y="3277415"/>
                  <a:pt x="1983843" y="3274697"/>
                </a:cubicBezTo>
                <a:cubicBezTo>
                  <a:pt x="1983843" y="3271979"/>
                  <a:pt x="1978408" y="3269262"/>
                  <a:pt x="1975691" y="3263827"/>
                </a:cubicBezTo>
                <a:cubicBezTo>
                  <a:pt x="1972973" y="3258391"/>
                  <a:pt x="1975691" y="3247521"/>
                  <a:pt x="1978408" y="3242086"/>
                </a:cubicBezTo>
                <a:cubicBezTo>
                  <a:pt x="1983843" y="3228498"/>
                  <a:pt x="1986561" y="3214910"/>
                  <a:pt x="1989279" y="3201321"/>
                </a:cubicBezTo>
                <a:cubicBezTo>
                  <a:pt x="1991996" y="3187733"/>
                  <a:pt x="1983843" y="3174145"/>
                  <a:pt x="1983843" y="3165992"/>
                </a:cubicBezTo>
                <a:cubicBezTo>
                  <a:pt x="1978408" y="3165992"/>
                  <a:pt x="1975691" y="3165992"/>
                  <a:pt x="1972973" y="3168710"/>
                </a:cubicBezTo>
                <a:cubicBezTo>
                  <a:pt x="1972973" y="3176863"/>
                  <a:pt x="1978408" y="3182298"/>
                  <a:pt x="1981126" y="3190451"/>
                </a:cubicBezTo>
                <a:cubicBezTo>
                  <a:pt x="1983843" y="3198604"/>
                  <a:pt x="1972973" y="3228498"/>
                  <a:pt x="1970255" y="3233933"/>
                </a:cubicBezTo>
                <a:cubicBezTo>
                  <a:pt x="1970255" y="3233933"/>
                  <a:pt x="1970255" y="3233933"/>
                  <a:pt x="1967538" y="3233933"/>
                </a:cubicBezTo>
                <a:cubicBezTo>
                  <a:pt x="1967538" y="3231216"/>
                  <a:pt x="1959385" y="3220345"/>
                  <a:pt x="1959385" y="3220345"/>
                </a:cubicBezTo>
                <a:cubicBezTo>
                  <a:pt x="1956668" y="3220345"/>
                  <a:pt x="1953950" y="3220345"/>
                  <a:pt x="1951232" y="3220345"/>
                </a:cubicBezTo>
                <a:cubicBezTo>
                  <a:pt x="1951232" y="3217628"/>
                  <a:pt x="1951232" y="3217628"/>
                  <a:pt x="1951232" y="3214910"/>
                </a:cubicBezTo>
                <a:cubicBezTo>
                  <a:pt x="1948515" y="3212192"/>
                  <a:pt x="1940362" y="3206756"/>
                  <a:pt x="1937644" y="3204039"/>
                </a:cubicBezTo>
                <a:cubicBezTo>
                  <a:pt x="1940362" y="3182298"/>
                  <a:pt x="1956668" y="3149687"/>
                  <a:pt x="1967538" y="3136099"/>
                </a:cubicBezTo>
                <a:cubicBezTo>
                  <a:pt x="1972973" y="3133381"/>
                  <a:pt x="1975691" y="3133381"/>
                  <a:pt x="1978408" y="3127946"/>
                </a:cubicBezTo>
                <a:cubicBezTo>
                  <a:pt x="1978408" y="3125228"/>
                  <a:pt x="1975691" y="3125228"/>
                  <a:pt x="1975691" y="3119793"/>
                </a:cubicBezTo>
                <a:cubicBezTo>
                  <a:pt x="1962103" y="3122511"/>
                  <a:pt x="1945797" y="3160557"/>
                  <a:pt x="1937644" y="3174145"/>
                </a:cubicBezTo>
                <a:cubicBezTo>
                  <a:pt x="1932209" y="3182298"/>
                  <a:pt x="1934927" y="3190451"/>
                  <a:pt x="1929492" y="3195886"/>
                </a:cubicBezTo>
                <a:cubicBezTo>
                  <a:pt x="1926774" y="3195886"/>
                  <a:pt x="1929492" y="3195886"/>
                  <a:pt x="1926774" y="3195886"/>
                </a:cubicBezTo>
                <a:cubicBezTo>
                  <a:pt x="1924056" y="3193168"/>
                  <a:pt x="1918621" y="3190451"/>
                  <a:pt x="1915904" y="3187733"/>
                </a:cubicBezTo>
                <a:cubicBezTo>
                  <a:pt x="1915904" y="3171428"/>
                  <a:pt x="1913186" y="3138816"/>
                  <a:pt x="1907751" y="3130664"/>
                </a:cubicBezTo>
                <a:cubicBezTo>
                  <a:pt x="1910468" y="3111640"/>
                  <a:pt x="1937644" y="3092617"/>
                  <a:pt x="1943080" y="3076312"/>
                </a:cubicBezTo>
                <a:cubicBezTo>
                  <a:pt x="1945797" y="3070877"/>
                  <a:pt x="1943080" y="3068159"/>
                  <a:pt x="1945797" y="3062724"/>
                </a:cubicBezTo>
                <a:cubicBezTo>
                  <a:pt x="1948515" y="3054571"/>
                  <a:pt x="1959385" y="3038265"/>
                  <a:pt x="1964820" y="3030113"/>
                </a:cubicBezTo>
                <a:cubicBezTo>
                  <a:pt x="1967538" y="3027395"/>
                  <a:pt x="1970255" y="3030113"/>
                  <a:pt x="1970255" y="3027395"/>
                </a:cubicBezTo>
                <a:cubicBezTo>
                  <a:pt x="1972973" y="3021960"/>
                  <a:pt x="1972973" y="3019242"/>
                  <a:pt x="1975691" y="3013807"/>
                </a:cubicBezTo>
                <a:cubicBezTo>
                  <a:pt x="1975691" y="3013807"/>
                  <a:pt x="1978408" y="3011090"/>
                  <a:pt x="1981126" y="3011090"/>
                </a:cubicBezTo>
                <a:cubicBezTo>
                  <a:pt x="1983843" y="3011090"/>
                  <a:pt x="1981126" y="3005654"/>
                  <a:pt x="1983843" y="3005654"/>
                </a:cubicBezTo>
                <a:cubicBezTo>
                  <a:pt x="1989279" y="3000219"/>
                  <a:pt x="1997431" y="2997502"/>
                  <a:pt x="2002867" y="2989349"/>
                </a:cubicBezTo>
                <a:close/>
                <a:moveTo>
                  <a:pt x="263606" y="2986632"/>
                </a:moveTo>
                <a:cubicBezTo>
                  <a:pt x="258171" y="3030113"/>
                  <a:pt x="217407" y="3046418"/>
                  <a:pt x="217407" y="3092618"/>
                </a:cubicBezTo>
                <a:cubicBezTo>
                  <a:pt x="269042" y="3070877"/>
                  <a:pt x="263606" y="3130664"/>
                  <a:pt x="298935" y="3133382"/>
                </a:cubicBezTo>
                <a:cubicBezTo>
                  <a:pt x="309805" y="3114358"/>
                  <a:pt x="317958" y="3092618"/>
                  <a:pt x="312523" y="3062724"/>
                </a:cubicBezTo>
                <a:cubicBezTo>
                  <a:pt x="301653" y="3068159"/>
                  <a:pt x="307088" y="3051854"/>
                  <a:pt x="296218" y="3057289"/>
                </a:cubicBezTo>
                <a:cubicBezTo>
                  <a:pt x="288065" y="3068159"/>
                  <a:pt x="279912" y="3079030"/>
                  <a:pt x="263606" y="3084465"/>
                </a:cubicBezTo>
                <a:cubicBezTo>
                  <a:pt x="266324" y="3054571"/>
                  <a:pt x="312523" y="3002937"/>
                  <a:pt x="263606" y="2986632"/>
                </a:cubicBezTo>
                <a:close/>
                <a:moveTo>
                  <a:pt x="97833" y="2981196"/>
                </a:moveTo>
                <a:cubicBezTo>
                  <a:pt x="111421" y="3027395"/>
                  <a:pt x="173926" y="3057289"/>
                  <a:pt x="152185" y="3117076"/>
                </a:cubicBezTo>
                <a:cubicBezTo>
                  <a:pt x="144032" y="3084465"/>
                  <a:pt x="127727" y="3068159"/>
                  <a:pt x="92398" y="3076312"/>
                </a:cubicBezTo>
                <a:cubicBezTo>
                  <a:pt x="92398" y="3081747"/>
                  <a:pt x="86963" y="3084465"/>
                  <a:pt x="86963" y="3089900"/>
                </a:cubicBezTo>
                <a:cubicBezTo>
                  <a:pt x="108704" y="3100770"/>
                  <a:pt x="119574" y="3122511"/>
                  <a:pt x="138597" y="3133382"/>
                </a:cubicBezTo>
                <a:cubicBezTo>
                  <a:pt x="214690" y="3119794"/>
                  <a:pt x="157620" y="3035548"/>
                  <a:pt x="163055" y="2983914"/>
                </a:cubicBezTo>
                <a:cubicBezTo>
                  <a:pt x="146750" y="3011090"/>
                  <a:pt x="114139" y="2992067"/>
                  <a:pt x="97833" y="2981196"/>
                </a:cubicBezTo>
                <a:close/>
                <a:moveTo>
                  <a:pt x="2043631" y="2959456"/>
                </a:moveTo>
                <a:cubicBezTo>
                  <a:pt x="2049066" y="2964891"/>
                  <a:pt x="2057219" y="2975761"/>
                  <a:pt x="2057219" y="2983914"/>
                </a:cubicBezTo>
                <a:cubicBezTo>
                  <a:pt x="2057219" y="2983914"/>
                  <a:pt x="2062654" y="2983914"/>
                  <a:pt x="2062654" y="2986632"/>
                </a:cubicBezTo>
                <a:cubicBezTo>
                  <a:pt x="2062654" y="2992067"/>
                  <a:pt x="2062654" y="3000220"/>
                  <a:pt x="2065372" y="3002937"/>
                </a:cubicBezTo>
                <a:cubicBezTo>
                  <a:pt x="2065372" y="3005655"/>
                  <a:pt x="2070807" y="3002937"/>
                  <a:pt x="2070807" y="3005655"/>
                </a:cubicBezTo>
                <a:cubicBezTo>
                  <a:pt x="2070807" y="3008372"/>
                  <a:pt x="2070807" y="3008372"/>
                  <a:pt x="2070807" y="3011090"/>
                </a:cubicBezTo>
                <a:cubicBezTo>
                  <a:pt x="2070807" y="3013808"/>
                  <a:pt x="2076242" y="3011090"/>
                  <a:pt x="2076242" y="3013808"/>
                </a:cubicBezTo>
                <a:cubicBezTo>
                  <a:pt x="2076242" y="3016525"/>
                  <a:pt x="2073524" y="3016525"/>
                  <a:pt x="2076242" y="3019243"/>
                </a:cubicBezTo>
                <a:cubicBezTo>
                  <a:pt x="2076242" y="3019243"/>
                  <a:pt x="2078959" y="3019243"/>
                  <a:pt x="2078959" y="3019243"/>
                </a:cubicBezTo>
                <a:cubicBezTo>
                  <a:pt x="2081677" y="3024678"/>
                  <a:pt x="2078959" y="3027396"/>
                  <a:pt x="2081677" y="3032831"/>
                </a:cubicBezTo>
                <a:cubicBezTo>
                  <a:pt x="2081677" y="3035548"/>
                  <a:pt x="2087112" y="3035548"/>
                  <a:pt x="2087112" y="3035548"/>
                </a:cubicBezTo>
                <a:cubicBezTo>
                  <a:pt x="2087112" y="3038266"/>
                  <a:pt x="2087112" y="3038266"/>
                  <a:pt x="2087112" y="3040984"/>
                </a:cubicBezTo>
                <a:cubicBezTo>
                  <a:pt x="2087112" y="3040984"/>
                  <a:pt x="2092547" y="3040984"/>
                  <a:pt x="2092547" y="3043701"/>
                </a:cubicBezTo>
                <a:cubicBezTo>
                  <a:pt x="2095265" y="3049136"/>
                  <a:pt x="2089830" y="3049136"/>
                  <a:pt x="2095265" y="3051854"/>
                </a:cubicBezTo>
                <a:cubicBezTo>
                  <a:pt x="2095265" y="3057289"/>
                  <a:pt x="2095265" y="3068159"/>
                  <a:pt x="2092547" y="3073595"/>
                </a:cubicBezTo>
                <a:cubicBezTo>
                  <a:pt x="2089830" y="3073595"/>
                  <a:pt x="2092547" y="3073595"/>
                  <a:pt x="2089830" y="3073595"/>
                </a:cubicBezTo>
                <a:cubicBezTo>
                  <a:pt x="2087112" y="3070877"/>
                  <a:pt x="2087112" y="3068159"/>
                  <a:pt x="2084395" y="3065442"/>
                </a:cubicBezTo>
                <a:cubicBezTo>
                  <a:pt x="2078959" y="3065442"/>
                  <a:pt x="2081677" y="3065442"/>
                  <a:pt x="2078959" y="3065442"/>
                </a:cubicBezTo>
                <a:cubicBezTo>
                  <a:pt x="2076242" y="3065442"/>
                  <a:pt x="2076242" y="3065442"/>
                  <a:pt x="2073524" y="3068159"/>
                </a:cubicBezTo>
                <a:cubicBezTo>
                  <a:pt x="2076242" y="3076312"/>
                  <a:pt x="2084395" y="3081747"/>
                  <a:pt x="2089830" y="3084465"/>
                </a:cubicBezTo>
                <a:cubicBezTo>
                  <a:pt x="2089830" y="3098053"/>
                  <a:pt x="2087112" y="3111641"/>
                  <a:pt x="2081677" y="3117076"/>
                </a:cubicBezTo>
                <a:cubicBezTo>
                  <a:pt x="2081677" y="3117076"/>
                  <a:pt x="2078959" y="3117076"/>
                  <a:pt x="2076242" y="3114358"/>
                </a:cubicBezTo>
                <a:cubicBezTo>
                  <a:pt x="2076242" y="3114358"/>
                  <a:pt x="2078959" y="3111641"/>
                  <a:pt x="2076242" y="3108923"/>
                </a:cubicBezTo>
                <a:cubicBezTo>
                  <a:pt x="2073524" y="3108923"/>
                  <a:pt x="2073524" y="3108923"/>
                  <a:pt x="2070807" y="3108923"/>
                </a:cubicBezTo>
                <a:cubicBezTo>
                  <a:pt x="2068089" y="3106206"/>
                  <a:pt x="2068089" y="3095335"/>
                  <a:pt x="2068089" y="3095335"/>
                </a:cubicBezTo>
                <a:cubicBezTo>
                  <a:pt x="2065372" y="3095335"/>
                  <a:pt x="2065372" y="3092618"/>
                  <a:pt x="2062654" y="3092618"/>
                </a:cubicBezTo>
                <a:cubicBezTo>
                  <a:pt x="2062654" y="3092618"/>
                  <a:pt x="2065372" y="3081747"/>
                  <a:pt x="2062654" y="3079030"/>
                </a:cubicBezTo>
                <a:cubicBezTo>
                  <a:pt x="2059936" y="3076312"/>
                  <a:pt x="2051784" y="3076312"/>
                  <a:pt x="2051784" y="3076312"/>
                </a:cubicBezTo>
                <a:cubicBezTo>
                  <a:pt x="2046348" y="3070877"/>
                  <a:pt x="2049066" y="3062724"/>
                  <a:pt x="2046348" y="3057289"/>
                </a:cubicBezTo>
                <a:cubicBezTo>
                  <a:pt x="2043631" y="3057289"/>
                  <a:pt x="2043631" y="3054571"/>
                  <a:pt x="2040913" y="3054571"/>
                </a:cubicBezTo>
                <a:cubicBezTo>
                  <a:pt x="2040913" y="3051854"/>
                  <a:pt x="2040913" y="3051854"/>
                  <a:pt x="2040913" y="3049136"/>
                </a:cubicBezTo>
                <a:cubicBezTo>
                  <a:pt x="2040913" y="3046419"/>
                  <a:pt x="2035478" y="3040984"/>
                  <a:pt x="2032760" y="3038266"/>
                </a:cubicBezTo>
                <a:cubicBezTo>
                  <a:pt x="2032760" y="3035548"/>
                  <a:pt x="2032760" y="3035548"/>
                  <a:pt x="2032760" y="3032831"/>
                </a:cubicBezTo>
                <a:cubicBezTo>
                  <a:pt x="2032760" y="3032831"/>
                  <a:pt x="2030043" y="3030113"/>
                  <a:pt x="2027325" y="3030113"/>
                </a:cubicBezTo>
                <a:cubicBezTo>
                  <a:pt x="2024608" y="3024678"/>
                  <a:pt x="2027325" y="3021960"/>
                  <a:pt x="2024608" y="3016525"/>
                </a:cubicBezTo>
                <a:cubicBezTo>
                  <a:pt x="2021890" y="3016525"/>
                  <a:pt x="2021890" y="3013808"/>
                  <a:pt x="2019172" y="3013808"/>
                </a:cubicBezTo>
                <a:cubicBezTo>
                  <a:pt x="2019172" y="3008372"/>
                  <a:pt x="2021890" y="2994784"/>
                  <a:pt x="2016455" y="2989349"/>
                </a:cubicBezTo>
                <a:cubicBezTo>
                  <a:pt x="2016455" y="2973044"/>
                  <a:pt x="2032760" y="2973044"/>
                  <a:pt x="2043631" y="2959456"/>
                </a:cubicBezTo>
                <a:close/>
                <a:moveTo>
                  <a:pt x="2191460" y="2939613"/>
                </a:moveTo>
                <a:lnTo>
                  <a:pt x="2193500" y="2942433"/>
                </a:lnTo>
                <a:lnTo>
                  <a:pt x="2193099" y="2940432"/>
                </a:lnTo>
                <a:close/>
                <a:moveTo>
                  <a:pt x="4448703" y="2932280"/>
                </a:moveTo>
                <a:lnTo>
                  <a:pt x="4416091" y="2940433"/>
                </a:lnTo>
                <a:lnTo>
                  <a:pt x="4426961" y="2959456"/>
                </a:lnTo>
                <a:close/>
                <a:moveTo>
                  <a:pt x="2451271" y="2932280"/>
                </a:moveTo>
                <a:cubicBezTo>
                  <a:pt x="2445836" y="2934997"/>
                  <a:pt x="2443118" y="2940433"/>
                  <a:pt x="2440401" y="2945868"/>
                </a:cubicBezTo>
                <a:cubicBezTo>
                  <a:pt x="2440401" y="2948585"/>
                  <a:pt x="2437683" y="2945868"/>
                  <a:pt x="2434965" y="2948585"/>
                </a:cubicBezTo>
                <a:cubicBezTo>
                  <a:pt x="2432248" y="2948585"/>
                  <a:pt x="2434965" y="2951303"/>
                  <a:pt x="2432248" y="2954020"/>
                </a:cubicBezTo>
                <a:cubicBezTo>
                  <a:pt x="2429530" y="2954020"/>
                  <a:pt x="2429530" y="2954020"/>
                  <a:pt x="2426813" y="2954020"/>
                </a:cubicBezTo>
                <a:cubicBezTo>
                  <a:pt x="2410507" y="2967608"/>
                  <a:pt x="2410507" y="2978479"/>
                  <a:pt x="2380613" y="2975761"/>
                </a:cubicBezTo>
                <a:cubicBezTo>
                  <a:pt x="2380613" y="2964891"/>
                  <a:pt x="2380613" y="2948585"/>
                  <a:pt x="2386049" y="2943150"/>
                </a:cubicBezTo>
                <a:cubicBezTo>
                  <a:pt x="2386049" y="2937715"/>
                  <a:pt x="2386049" y="2940433"/>
                  <a:pt x="2383331" y="2937715"/>
                </a:cubicBezTo>
                <a:cubicBezTo>
                  <a:pt x="2380613" y="2937715"/>
                  <a:pt x="2383331" y="2937715"/>
                  <a:pt x="2380613" y="2937715"/>
                </a:cubicBezTo>
                <a:cubicBezTo>
                  <a:pt x="2380613" y="2937715"/>
                  <a:pt x="2380613" y="2940433"/>
                  <a:pt x="2377896" y="2940433"/>
                </a:cubicBezTo>
                <a:cubicBezTo>
                  <a:pt x="2377896" y="2954020"/>
                  <a:pt x="2375178" y="2967608"/>
                  <a:pt x="2375178" y="2981196"/>
                </a:cubicBezTo>
                <a:cubicBezTo>
                  <a:pt x="2375178" y="2986632"/>
                  <a:pt x="2380613" y="2994784"/>
                  <a:pt x="2377896" y="3002937"/>
                </a:cubicBezTo>
                <a:cubicBezTo>
                  <a:pt x="2369743" y="3032831"/>
                  <a:pt x="2358873" y="3065442"/>
                  <a:pt x="2345285" y="3092618"/>
                </a:cubicBezTo>
                <a:cubicBezTo>
                  <a:pt x="2339850" y="3092618"/>
                  <a:pt x="2331697" y="3092618"/>
                  <a:pt x="2331697" y="3092618"/>
                </a:cubicBezTo>
                <a:cubicBezTo>
                  <a:pt x="2328979" y="3089900"/>
                  <a:pt x="2320826" y="3057289"/>
                  <a:pt x="2318109" y="3051854"/>
                </a:cubicBezTo>
                <a:cubicBezTo>
                  <a:pt x="2315390" y="3046418"/>
                  <a:pt x="2318109" y="3040983"/>
                  <a:pt x="2320826" y="3038266"/>
                </a:cubicBezTo>
                <a:cubicBezTo>
                  <a:pt x="2320826" y="3035548"/>
                  <a:pt x="2320826" y="3035548"/>
                  <a:pt x="2320826" y="3032831"/>
                </a:cubicBezTo>
                <a:cubicBezTo>
                  <a:pt x="2315390" y="3032831"/>
                  <a:pt x="2315390" y="3032831"/>
                  <a:pt x="2312673" y="3038266"/>
                </a:cubicBezTo>
                <a:cubicBezTo>
                  <a:pt x="2307237" y="3046418"/>
                  <a:pt x="2315390" y="3060006"/>
                  <a:pt x="2318109" y="3070877"/>
                </a:cubicBezTo>
                <a:cubicBezTo>
                  <a:pt x="2323544" y="3081747"/>
                  <a:pt x="2326262" y="3092618"/>
                  <a:pt x="2328979" y="3103488"/>
                </a:cubicBezTo>
                <a:cubicBezTo>
                  <a:pt x="2328979" y="3103488"/>
                  <a:pt x="2328979" y="3106206"/>
                  <a:pt x="2328979" y="3108923"/>
                </a:cubicBezTo>
                <a:cubicBezTo>
                  <a:pt x="2331697" y="3114358"/>
                  <a:pt x="2337132" y="3117076"/>
                  <a:pt x="2339850" y="3119794"/>
                </a:cubicBezTo>
                <a:cubicBezTo>
                  <a:pt x="2345285" y="3127946"/>
                  <a:pt x="2342567" y="3133382"/>
                  <a:pt x="2342567" y="3144252"/>
                </a:cubicBezTo>
                <a:cubicBezTo>
                  <a:pt x="2337132" y="3144252"/>
                  <a:pt x="2323544" y="3141534"/>
                  <a:pt x="2318109" y="3144252"/>
                </a:cubicBezTo>
                <a:cubicBezTo>
                  <a:pt x="2318109" y="3144252"/>
                  <a:pt x="2315390" y="3144252"/>
                  <a:pt x="2315390" y="3144252"/>
                </a:cubicBezTo>
                <a:cubicBezTo>
                  <a:pt x="2315390" y="3138817"/>
                  <a:pt x="2315390" y="3133382"/>
                  <a:pt x="2315390" y="3127946"/>
                </a:cubicBezTo>
                <a:cubicBezTo>
                  <a:pt x="2312673" y="3127946"/>
                  <a:pt x="2309955" y="3127946"/>
                  <a:pt x="2307237" y="3127946"/>
                </a:cubicBezTo>
                <a:cubicBezTo>
                  <a:pt x="2304520" y="3130664"/>
                  <a:pt x="2299085" y="3133382"/>
                  <a:pt x="2301802" y="3136099"/>
                </a:cubicBezTo>
                <a:cubicBezTo>
                  <a:pt x="2301802" y="3146970"/>
                  <a:pt x="2304520" y="3138817"/>
                  <a:pt x="2307237" y="3144252"/>
                </a:cubicBezTo>
                <a:cubicBezTo>
                  <a:pt x="2307237" y="3149687"/>
                  <a:pt x="2307237" y="3155122"/>
                  <a:pt x="2307237" y="3160558"/>
                </a:cubicBezTo>
                <a:cubicBezTo>
                  <a:pt x="2309955" y="3171428"/>
                  <a:pt x="2315390" y="3179581"/>
                  <a:pt x="2318109" y="3193169"/>
                </a:cubicBezTo>
                <a:cubicBezTo>
                  <a:pt x="2320826" y="3206757"/>
                  <a:pt x="2312673" y="3220344"/>
                  <a:pt x="2312673" y="3231215"/>
                </a:cubicBezTo>
                <a:cubicBezTo>
                  <a:pt x="2304520" y="3231215"/>
                  <a:pt x="2309955" y="3228497"/>
                  <a:pt x="2304520" y="3225780"/>
                </a:cubicBezTo>
                <a:cubicBezTo>
                  <a:pt x="2299085" y="3225780"/>
                  <a:pt x="2293650" y="3223062"/>
                  <a:pt x="2288214" y="3223062"/>
                </a:cubicBezTo>
                <a:cubicBezTo>
                  <a:pt x="2285497" y="3223062"/>
                  <a:pt x="2285497" y="3217627"/>
                  <a:pt x="2282779" y="3217627"/>
                </a:cubicBezTo>
                <a:cubicBezTo>
                  <a:pt x="2277344" y="3217627"/>
                  <a:pt x="2271909" y="3217627"/>
                  <a:pt x="2266474" y="3217627"/>
                </a:cubicBezTo>
                <a:cubicBezTo>
                  <a:pt x="2263756" y="3217627"/>
                  <a:pt x="2263756" y="3212192"/>
                  <a:pt x="2261038" y="3212192"/>
                </a:cubicBezTo>
                <a:cubicBezTo>
                  <a:pt x="2258321" y="3209474"/>
                  <a:pt x="2252886" y="3212192"/>
                  <a:pt x="2250168" y="3209474"/>
                </a:cubicBezTo>
                <a:cubicBezTo>
                  <a:pt x="2247450" y="3209474"/>
                  <a:pt x="2247450" y="3204039"/>
                  <a:pt x="2247450" y="3204039"/>
                </a:cubicBezTo>
                <a:lnTo>
                  <a:pt x="2241848" y="3202171"/>
                </a:lnTo>
                <a:lnTo>
                  <a:pt x="2240997" y="3207436"/>
                </a:lnTo>
                <a:cubicBezTo>
                  <a:pt x="2239808" y="3213211"/>
                  <a:pt x="2238364" y="3218816"/>
                  <a:pt x="2236708" y="3223486"/>
                </a:cubicBezTo>
                <a:lnTo>
                  <a:pt x="2234988" y="3226717"/>
                </a:lnTo>
                <a:lnTo>
                  <a:pt x="2247450" y="3228497"/>
                </a:lnTo>
                <a:cubicBezTo>
                  <a:pt x="2252886" y="3236650"/>
                  <a:pt x="2261038" y="3236650"/>
                  <a:pt x="2263756" y="3244803"/>
                </a:cubicBezTo>
                <a:cubicBezTo>
                  <a:pt x="2263756" y="3244803"/>
                  <a:pt x="2266474" y="3244803"/>
                  <a:pt x="2269191" y="3244803"/>
                </a:cubicBezTo>
                <a:cubicBezTo>
                  <a:pt x="2271909" y="3252956"/>
                  <a:pt x="2274626" y="3247520"/>
                  <a:pt x="2277344" y="3252956"/>
                </a:cubicBezTo>
                <a:cubicBezTo>
                  <a:pt x="2280062" y="3255673"/>
                  <a:pt x="2277344" y="3258391"/>
                  <a:pt x="2280062" y="3263826"/>
                </a:cubicBezTo>
                <a:cubicBezTo>
                  <a:pt x="2285497" y="3274696"/>
                  <a:pt x="2288214" y="3280132"/>
                  <a:pt x="2288214" y="3296437"/>
                </a:cubicBezTo>
                <a:cubicBezTo>
                  <a:pt x="2271909" y="3296437"/>
                  <a:pt x="2258321" y="3288284"/>
                  <a:pt x="2247450" y="3282849"/>
                </a:cubicBezTo>
                <a:cubicBezTo>
                  <a:pt x="2242015" y="3280132"/>
                  <a:pt x="2233862" y="3282849"/>
                  <a:pt x="2231145" y="3280132"/>
                </a:cubicBezTo>
                <a:cubicBezTo>
                  <a:pt x="2231145" y="3280132"/>
                  <a:pt x="2231145" y="3280132"/>
                  <a:pt x="2231145" y="3277414"/>
                </a:cubicBezTo>
                <a:cubicBezTo>
                  <a:pt x="2224351" y="3276055"/>
                  <a:pt x="2219595" y="3274017"/>
                  <a:pt x="2215179" y="3271979"/>
                </a:cubicBezTo>
                <a:lnTo>
                  <a:pt x="2210732" y="3270243"/>
                </a:lnTo>
                <a:lnTo>
                  <a:pt x="2209405" y="3272318"/>
                </a:lnTo>
                <a:lnTo>
                  <a:pt x="2211421" y="3280132"/>
                </a:lnTo>
                <a:lnTo>
                  <a:pt x="2222992" y="3280132"/>
                </a:lnTo>
                <a:cubicBezTo>
                  <a:pt x="2222992" y="3280132"/>
                  <a:pt x="2225710" y="3282849"/>
                  <a:pt x="2225710" y="3285567"/>
                </a:cubicBezTo>
                <a:cubicBezTo>
                  <a:pt x="2228427" y="3285567"/>
                  <a:pt x="2233862" y="3285567"/>
                  <a:pt x="2236580" y="3285567"/>
                </a:cubicBezTo>
                <a:cubicBezTo>
                  <a:pt x="2239298" y="3285567"/>
                  <a:pt x="2239298" y="3291002"/>
                  <a:pt x="2242015" y="3291002"/>
                </a:cubicBezTo>
                <a:cubicBezTo>
                  <a:pt x="2247450" y="3296437"/>
                  <a:pt x="2250168" y="3291002"/>
                  <a:pt x="2258321" y="3299155"/>
                </a:cubicBezTo>
                <a:cubicBezTo>
                  <a:pt x="2261038" y="3296437"/>
                  <a:pt x="2285497" y="3307308"/>
                  <a:pt x="2288214" y="3310025"/>
                </a:cubicBezTo>
                <a:cubicBezTo>
                  <a:pt x="2290932" y="3315460"/>
                  <a:pt x="2290932" y="3323613"/>
                  <a:pt x="2293650" y="3329048"/>
                </a:cubicBezTo>
                <a:cubicBezTo>
                  <a:pt x="2296367" y="3331766"/>
                  <a:pt x="2301802" y="3331766"/>
                  <a:pt x="2304520" y="3334484"/>
                </a:cubicBezTo>
                <a:cubicBezTo>
                  <a:pt x="2304520" y="3334484"/>
                  <a:pt x="2304520" y="3337201"/>
                  <a:pt x="2304520" y="3337201"/>
                </a:cubicBezTo>
                <a:cubicBezTo>
                  <a:pt x="2307237" y="3337201"/>
                  <a:pt x="2307237" y="3337201"/>
                  <a:pt x="2309955" y="3337201"/>
                </a:cubicBezTo>
                <a:cubicBezTo>
                  <a:pt x="2312673" y="3337201"/>
                  <a:pt x="2309955" y="3339919"/>
                  <a:pt x="2312673" y="3342636"/>
                </a:cubicBezTo>
                <a:cubicBezTo>
                  <a:pt x="2312673" y="3345354"/>
                  <a:pt x="2318109" y="3345354"/>
                  <a:pt x="2318109" y="3345354"/>
                </a:cubicBezTo>
                <a:cubicBezTo>
                  <a:pt x="2323544" y="3353507"/>
                  <a:pt x="2323544" y="3369812"/>
                  <a:pt x="2323544" y="3375247"/>
                </a:cubicBezTo>
                <a:cubicBezTo>
                  <a:pt x="2318109" y="3375247"/>
                  <a:pt x="2312673" y="3372530"/>
                  <a:pt x="2307237" y="3372530"/>
                </a:cubicBezTo>
                <a:cubicBezTo>
                  <a:pt x="2307237" y="3372530"/>
                  <a:pt x="2307237" y="3369812"/>
                  <a:pt x="2307237" y="3369812"/>
                </a:cubicBezTo>
                <a:cubicBezTo>
                  <a:pt x="2299085" y="3367095"/>
                  <a:pt x="2288214" y="3358942"/>
                  <a:pt x="2277344" y="3358942"/>
                </a:cubicBezTo>
                <a:cubicBezTo>
                  <a:pt x="2277344" y="3358942"/>
                  <a:pt x="2277344" y="3356224"/>
                  <a:pt x="2277344" y="3356224"/>
                </a:cubicBezTo>
                <a:cubicBezTo>
                  <a:pt x="2263756" y="3350789"/>
                  <a:pt x="2252886" y="3339919"/>
                  <a:pt x="2239298" y="3337201"/>
                </a:cubicBezTo>
                <a:cubicBezTo>
                  <a:pt x="2239298" y="3337201"/>
                  <a:pt x="2239298" y="3334484"/>
                  <a:pt x="2239298" y="3334484"/>
                </a:cubicBezTo>
                <a:cubicBezTo>
                  <a:pt x="2231145" y="3330407"/>
                  <a:pt x="2220274" y="3323613"/>
                  <a:pt x="2210423" y="3315460"/>
                </a:cubicBezTo>
                <a:lnTo>
                  <a:pt x="2209404" y="3314244"/>
                </a:lnTo>
                <a:lnTo>
                  <a:pt x="2209404" y="3318178"/>
                </a:lnTo>
                <a:lnTo>
                  <a:pt x="2206481" y="3323441"/>
                </a:lnTo>
                <a:lnTo>
                  <a:pt x="2206686" y="3323613"/>
                </a:lnTo>
                <a:cubicBezTo>
                  <a:pt x="2209404" y="3326331"/>
                  <a:pt x="2212122" y="3326331"/>
                  <a:pt x="2214839" y="3326331"/>
                </a:cubicBezTo>
                <a:cubicBezTo>
                  <a:pt x="2214839" y="3337201"/>
                  <a:pt x="2239298" y="3345354"/>
                  <a:pt x="2247450" y="3350789"/>
                </a:cubicBezTo>
                <a:cubicBezTo>
                  <a:pt x="2247450" y="3350789"/>
                  <a:pt x="2247450" y="3350789"/>
                  <a:pt x="2247450" y="3353507"/>
                </a:cubicBezTo>
                <a:cubicBezTo>
                  <a:pt x="2252886" y="3353507"/>
                  <a:pt x="2258321" y="3353507"/>
                  <a:pt x="2261038" y="3356224"/>
                </a:cubicBezTo>
                <a:cubicBezTo>
                  <a:pt x="2261038" y="3356224"/>
                  <a:pt x="2261038" y="3358942"/>
                  <a:pt x="2261038" y="3358942"/>
                </a:cubicBezTo>
                <a:cubicBezTo>
                  <a:pt x="2263756" y="3358942"/>
                  <a:pt x="2269191" y="3361659"/>
                  <a:pt x="2271909" y="3361659"/>
                </a:cubicBezTo>
                <a:cubicBezTo>
                  <a:pt x="2271909" y="3361659"/>
                  <a:pt x="2274626" y="3364377"/>
                  <a:pt x="2274626" y="3367095"/>
                </a:cubicBezTo>
                <a:cubicBezTo>
                  <a:pt x="2277344" y="3369812"/>
                  <a:pt x="2282779" y="3367095"/>
                  <a:pt x="2285497" y="3369812"/>
                </a:cubicBezTo>
                <a:cubicBezTo>
                  <a:pt x="2290932" y="3372530"/>
                  <a:pt x="2288214" y="3375247"/>
                  <a:pt x="2296367" y="3375247"/>
                </a:cubicBezTo>
                <a:cubicBezTo>
                  <a:pt x="2296367" y="3375247"/>
                  <a:pt x="2296367" y="3377965"/>
                  <a:pt x="2296367" y="3380683"/>
                </a:cubicBezTo>
                <a:cubicBezTo>
                  <a:pt x="2315390" y="3383400"/>
                  <a:pt x="2320826" y="3396988"/>
                  <a:pt x="2337132" y="3396988"/>
                </a:cubicBezTo>
                <a:cubicBezTo>
                  <a:pt x="2337132" y="3410576"/>
                  <a:pt x="2331697" y="3410576"/>
                  <a:pt x="2326262" y="3418729"/>
                </a:cubicBezTo>
                <a:cubicBezTo>
                  <a:pt x="2323544" y="3424164"/>
                  <a:pt x="2323544" y="3435034"/>
                  <a:pt x="2318109" y="3440469"/>
                </a:cubicBezTo>
                <a:cubicBezTo>
                  <a:pt x="2312673" y="3445905"/>
                  <a:pt x="2309955" y="3454057"/>
                  <a:pt x="2304520" y="3459493"/>
                </a:cubicBezTo>
                <a:cubicBezTo>
                  <a:pt x="2304520" y="3459493"/>
                  <a:pt x="2301802" y="3459493"/>
                  <a:pt x="2301802" y="3459493"/>
                </a:cubicBezTo>
                <a:cubicBezTo>
                  <a:pt x="2299085" y="3464928"/>
                  <a:pt x="2299085" y="3470363"/>
                  <a:pt x="2296367" y="3473081"/>
                </a:cubicBezTo>
                <a:cubicBezTo>
                  <a:pt x="2288214" y="3483951"/>
                  <a:pt x="2280062" y="3494821"/>
                  <a:pt x="2274626" y="3505692"/>
                </a:cubicBezTo>
                <a:cubicBezTo>
                  <a:pt x="2271909" y="3511127"/>
                  <a:pt x="2271909" y="3516562"/>
                  <a:pt x="2269191" y="3519280"/>
                </a:cubicBezTo>
                <a:cubicBezTo>
                  <a:pt x="2263756" y="3527432"/>
                  <a:pt x="2252886" y="3530150"/>
                  <a:pt x="2244733" y="3535585"/>
                </a:cubicBezTo>
                <a:cubicBezTo>
                  <a:pt x="2239298" y="3538303"/>
                  <a:pt x="2239298" y="3546456"/>
                  <a:pt x="2233862" y="3549173"/>
                </a:cubicBezTo>
                <a:cubicBezTo>
                  <a:pt x="2225710" y="3554608"/>
                  <a:pt x="2217557" y="3557326"/>
                  <a:pt x="2209404" y="3565479"/>
                </a:cubicBezTo>
                <a:cubicBezTo>
                  <a:pt x="2209404" y="3565479"/>
                  <a:pt x="2209404" y="3565479"/>
                  <a:pt x="2209404" y="3568196"/>
                </a:cubicBezTo>
                <a:cubicBezTo>
                  <a:pt x="2198534" y="3570914"/>
                  <a:pt x="2195816" y="3579067"/>
                  <a:pt x="2187663" y="3584502"/>
                </a:cubicBezTo>
                <a:cubicBezTo>
                  <a:pt x="2182228" y="3587220"/>
                  <a:pt x="2176793" y="3584502"/>
                  <a:pt x="2171358" y="3587220"/>
                </a:cubicBezTo>
                <a:cubicBezTo>
                  <a:pt x="2165922" y="3589937"/>
                  <a:pt x="2157770" y="3603525"/>
                  <a:pt x="2155052" y="3608960"/>
                </a:cubicBezTo>
                <a:cubicBezTo>
                  <a:pt x="2138747" y="3627984"/>
                  <a:pt x="2122441" y="3647007"/>
                  <a:pt x="2108853" y="3666030"/>
                </a:cubicBezTo>
                <a:cubicBezTo>
                  <a:pt x="2108853" y="3666030"/>
                  <a:pt x="2111571" y="3668748"/>
                  <a:pt x="2111571" y="3668748"/>
                </a:cubicBezTo>
                <a:cubicBezTo>
                  <a:pt x="2114288" y="3674183"/>
                  <a:pt x="2119723" y="3679618"/>
                  <a:pt x="2122441" y="3685053"/>
                </a:cubicBezTo>
                <a:cubicBezTo>
                  <a:pt x="2125159" y="3682335"/>
                  <a:pt x="2125159" y="3679618"/>
                  <a:pt x="2127876" y="3676900"/>
                </a:cubicBezTo>
                <a:cubicBezTo>
                  <a:pt x="2130594" y="3674183"/>
                  <a:pt x="2136029" y="3671465"/>
                  <a:pt x="2138747" y="3668748"/>
                </a:cubicBezTo>
                <a:cubicBezTo>
                  <a:pt x="2146899" y="3660595"/>
                  <a:pt x="2146899" y="3649724"/>
                  <a:pt x="2155052" y="3641572"/>
                </a:cubicBezTo>
                <a:cubicBezTo>
                  <a:pt x="2155052" y="3641572"/>
                  <a:pt x="2157770" y="3641572"/>
                  <a:pt x="2157770" y="3641572"/>
                </a:cubicBezTo>
                <a:cubicBezTo>
                  <a:pt x="2157770" y="3636136"/>
                  <a:pt x="2157770" y="3630701"/>
                  <a:pt x="2160487" y="3627984"/>
                </a:cubicBezTo>
                <a:cubicBezTo>
                  <a:pt x="2160487" y="3627984"/>
                  <a:pt x="2163205" y="3625266"/>
                  <a:pt x="2165922" y="3625266"/>
                </a:cubicBezTo>
                <a:cubicBezTo>
                  <a:pt x="2165922" y="3625266"/>
                  <a:pt x="2165922" y="3622548"/>
                  <a:pt x="2165922" y="3622548"/>
                </a:cubicBezTo>
                <a:cubicBezTo>
                  <a:pt x="2165922" y="3622548"/>
                  <a:pt x="2168640" y="3622548"/>
                  <a:pt x="2171358" y="3622548"/>
                </a:cubicBezTo>
                <a:cubicBezTo>
                  <a:pt x="2174075" y="3619831"/>
                  <a:pt x="2179510" y="3611678"/>
                  <a:pt x="2182228" y="3608960"/>
                </a:cubicBezTo>
                <a:cubicBezTo>
                  <a:pt x="2184946" y="3606243"/>
                  <a:pt x="2187663" y="3608960"/>
                  <a:pt x="2190381" y="3606243"/>
                </a:cubicBezTo>
                <a:cubicBezTo>
                  <a:pt x="2190381" y="3603525"/>
                  <a:pt x="2193098" y="3603525"/>
                  <a:pt x="2193098" y="3600808"/>
                </a:cubicBezTo>
                <a:cubicBezTo>
                  <a:pt x="2195816" y="3598090"/>
                  <a:pt x="2201251" y="3600808"/>
                  <a:pt x="2203969" y="3598090"/>
                </a:cubicBezTo>
                <a:cubicBezTo>
                  <a:pt x="2206686" y="3598090"/>
                  <a:pt x="2203969" y="3592655"/>
                  <a:pt x="2206686" y="3592655"/>
                </a:cubicBezTo>
                <a:cubicBezTo>
                  <a:pt x="2212122" y="3587220"/>
                  <a:pt x="2214839" y="3587220"/>
                  <a:pt x="2220274" y="3584502"/>
                </a:cubicBezTo>
                <a:cubicBezTo>
                  <a:pt x="2222992" y="3581784"/>
                  <a:pt x="2222992" y="3579067"/>
                  <a:pt x="2225710" y="3576349"/>
                </a:cubicBezTo>
                <a:cubicBezTo>
                  <a:pt x="2233862" y="3570914"/>
                  <a:pt x="2244733" y="3562761"/>
                  <a:pt x="2255603" y="3557326"/>
                </a:cubicBezTo>
                <a:cubicBezTo>
                  <a:pt x="2255603" y="3557326"/>
                  <a:pt x="2255603" y="3557326"/>
                  <a:pt x="2258321" y="3557326"/>
                </a:cubicBezTo>
                <a:cubicBezTo>
                  <a:pt x="2258321" y="3560044"/>
                  <a:pt x="2261038" y="3560044"/>
                  <a:pt x="2261038" y="3562761"/>
                </a:cubicBezTo>
                <a:cubicBezTo>
                  <a:pt x="2266474" y="3565479"/>
                  <a:pt x="2274626" y="3562761"/>
                  <a:pt x="2280062" y="3565479"/>
                </a:cubicBezTo>
                <a:cubicBezTo>
                  <a:pt x="2282779" y="3565479"/>
                  <a:pt x="2282779" y="3568196"/>
                  <a:pt x="2285497" y="3570914"/>
                </a:cubicBezTo>
                <a:cubicBezTo>
                  <a:pt x="2288214" y="3570914"/>
                  <a:pt x="2293650" y="3568196"/>
                  <a:pt x="2296367" y="3570914"/>
                </a:cubicBezTo>
                <a:cubicBezTo>
                  <a:pt x="2296367" y="3573632"/>
                  <a:pt x="2299085" y="3573632"/>
                  <a:pt x="2299085" y="3576349"/>
                </a:cubicBezTo>
                <a:cubicBezTo>
                  <a:pt x="2307237" y="3579067"/>
                  <a:pt x="2320826" y="3573632"/>
                  <a:pt x="2326262" y="3576349"/>
                </a:cubicBezTo>
                <a:cubicBezTo>
                  <a:pt x="2326262" y="3576349"/>
                  <a:pt x="2328979" y="3576349"/>
                  <a:pt x="2331697" y="3576349"/>
                </a:cubicBezTo>
                <a:cubicBezTo>
                  <a:pt x="2328979" y="3579067"/>
                  <a:pt x="2328979" y="3579067"/>
                  <a:pt x="2328979" y="3581784"/>
                </a:cubicBezTo>
                <a:cubicBezTo>
                  <a:pt x="2320826" y="3581784"/>
                  <a:pt x="2320826" y="3595372"/>
                  <a:pt x="2315390" y="3600808"/>
                </a:cubicBezTo>
                <a:cubicBezTo>
                  <a:pt x="2315390" y="3603525"/>
                  <a:pt x="2299085" y="3611678"/>
                  <a:pt x="2296367" y="3611678"/>
                </a:cubicBezTo>
                <a:cubicBezTo>
                  <a:pt x="2290932" y="3611678"/>
                  <a:pt x="2288214" y="3611678"/>
                  <a:pt x="2285497" y="3611678"/>
                </a:cubicBezTo>
                <a:cubicBezTo>
                  <a:pt x="2282779" y="3611678"/>
                  <a:pt x="2285497" y="3614396"/>
                  <a:pt x="2282779" y="3617113"/>
                </a:cubicBezTo>
                <a:cubicBezTo>
                  <a:pt x="2280062" y="3617113"/>
                  <a:pt x="2277344" y="3617113"/>
                  <a:pt x="2274626" y="3617113"/>
                </a:cubicBezTo>
                <a:cubicBezTo>
                  <a:pt x="2271909" y="3617113"/>
                  <a:pt x="2271909" y="3619831"/>
                  <a:pt x="2269191" y="3622548"/>
                </a:cubicBezTo>
                <a:cubicBezTo>
                  <a:pt x="2266474" y="3625266"/>
                  <a:pt x="2261038" y="3622548"/>
                  <a:pt x="2258321" y="3625266"/>
                </a:cubicBezTo>
                <a:cubicBezTo>
                  <a:pt x="2252886" y="3627984"/>
                  <a:pt x="2247450" y="3636136"/>
                  <a:pt x="2242015" y="3638854"/>
                </a:cubicBezTo>
                <a:cubicBezTo>
                  <a:pt x="2233862" y="3641572"/>
                  <a:pt x="2225710" y="3641572"/>
                  <a:pt x="2217557" y="3647007"/>
                </a:cubicBezTo>
                <a:cubicBezTo>
                  <a:pt x="2214839" y="3647007"/>
                  <a:pt x="2214839" y="3649724"/>
                  <a:pt x="2212122" y="3652442"/>
                </a:cubicBezTo>
                <a:cubicBezTo>
                  <a:pt x="2209404" y="3652442"/>
                  <a:pt x="2206686" y="3652442"/>
                  <a:pt x="2203969" y="3652442"/>
                </a:cubicBezTo>
                <a:cubicBezTo>
                  <a:pt x="2203969" y="3652442"/>
                  <a:pt x="2203969" y="3657877"/>
                  <a:pt x="2201251" y="3657877"/>
                </a:cubicBezTo>
                <a:cubicBezTo>
                  <a:pt x="2198534" y="3657877"/>
                  <a:pt x="2195816" y="3657877"/>
                  <a:pt x="2193098" y="3657877"/>
                </a:cubicBezTo>
                <a:cubicBezTo>
                  <a:pt x="2190381" y="3660595"/>
                  <a:pt x="2187663" y="3668748"/>
                  <a:pt x="2184946" y="3671465"/>
                </a:cubicBezTo>
                <a:cubicBezTo>
                  <a:pt x="2182228" y="3671465"/>
                  <a:pt x="2182228" y="3671465"/>
                  <a:pt x="2179510" y="3671465"/>
                </a:cubicBezTo>
                <a:cubicBezTo>
                  <a:pt x="2179510" y="3674183"/>
                  <a:pt x="2179510" y="3674183"/>
                  <a:pt x="2179510" y="3676900"/>
                </a:cubicBezTo>
                <a:cubicBezTo>
                  <a:pt x="2176793" y="3682335"/>
                  <a:pt x="2171358" y="3687771"/>
                  <a:pt x="2168640" y="3693206"/>
                </a:cubicBezTo>
                <a:cubicBezTo>
                  <a:pt x="2165922" y="3693206"/>
                  <a:pt x="2165922" y="3695923"/>
                  <a:pt x="2163205" y="3695923"/>
                </a:cubicBezTo>
                <a:cubicBezTo>
                  <a:pt x="2163205" y="3698641"/>
                  <a:pt x="2163205" y="3698641"/>
                  <a:pt x="2163205" y="3701359"/>
                </a:cubicBezTo>
                <a:cubicBezTo>
                  <a:pt x="2160487" y="3704076"/>
                  <a:pt x="2152334" y="3706794"/>
                  <a:pt x="2149617" y="3712229"/>
                </a:cubicBezTo>
                <a:cubicBezTo>
                  <a:pt x="2149617" y="3712229"/>
                  <a:pt x="2149617" y="3714947"/>
                  <a:pt x="2149617" y="3714947"/>
                </a:cubicBezTo>
                <a:cubicBezTo>
                  <a:pt x="2146899" y="3714947"/>
                  <a:pt x="2146899" y="3714947"/>
                  <a:pt x="2144182" y="3714947"/>
                </a:cubicBezTo>
                <a:cubicBezTo>
                  <a:pt x="2146899" y="3720382"/>
                  <a:pt x="2152334" y="3723099"/>
                  <a:pt x="2155052" y="3728534"/>
                </a:cubicBezTo>
                <a:cubicBezTo>
                  <a:pt x="2157770" y="3720382"/>
                  <a:pt x="2160487" y="3714947"/>
                  <a:pt x="2165922" y="3709511"/>
                </a:cubicBezTo>
                <a:cubicBezTo>
                  <a:pt x="2168640" y="3706794"/>
                  <a:pt x="2174075" y="3704076"/>
                  <a:pt x="2176793" y="3701359"/>
                </a:cubicBezTo>
                <a:cubicBezTo>
                  <a:pt x="2179510" y="3695923"/>
                  <a:pt x="2179510" y="3690488"/>
                  <a:pt x="2182228" y="3687771"/>
                </a:cubicBezTo>
                <a:cubicBezTo>
                  <a:pt x="2182228" y="3685053"/>
                  <a:pt x="2187663" y="3687771"/>
                  <a:pt x="2187663" y="3685053"/>
                </a:cubicBezTo>
                <a:lnTo>
                  <a:pt x="2188549" y="3683576"/>
                </a:lnTo>
                <a:lnTo>
                  <a:pt x="2195816" y="3671465"/>
                </a:lnTo>
                <a:cubicBezTo>
                  <a:pt x="2198534" y="3671465"/>
                  <a:pt x="2201251" y="3668748"/>
                  <a:pt x="2203969" y="3668748"/>
                </a:cubicBezTo>
                <a:cubicBezTo>
                  <a:pt x="2206686" y="3668748"/>
                  <a:pt x="2203969" y="3663312"/>
                  <a:pt x="2206686" y="3663312"/>
                </a:cubicBezTo>
                <a:cubicBezTo>
                  <a:pt x="2212122" y="3657877"/>
                  <a:pt x="2217557" y="3657877"/>
                  <a:pt x="2222992" y="3655160"/>
                </a:cubicBezTo>
                <a:cubicBezTo>
                  <a:pt x="2222992" y="3652442"/>
                  <a:pt x="2225710" y="3652442"/>
                  <a:pt x="2225710" y="3649724"/>
                </a:cubicBezTo>
                <a:cubicBezTo>
                  <a:pt x="2231145" y="3649724"/>
                  <a:pt x="2233862" y="3647007"/>
                  <a:pt x="2239298" y="3647007"/>
                </a:cubicBezTo>
                <a:cubicBezTo>
                  <a:pt x="2239298" y="3647007"/>
                  <a:pt x="2239298" y="3644289"/>
                  <a:pt x="2239298" y="3644289"/>
                </a:cubicBezTo>
                <a:cubicBezTo>
                  <a:pt x="2242015" y="3641572"/>
                  <a:pt x="2247450" y="3644289"/>
                  <a:pt x="2250168" y="3641572"/>
                </a:cubicBezTo>
                <a:cubicBezTo>
                  <a:pt x="2250168" y="3638854"/>
                  <a:pt x="2252886" y="3638854"/>
                  <a:pt x="2252886" y="3636136"/>
                </a:cubicBezTo>
                <a:cubicBezTo>
                  <a:pt x="2258321" y="3633419"/>
                  <a:pt x="2261038" y="3636136"/>
                  <a:pt x="2263756" y="3633419"/>
                </a:cubicBezTo>
                <a:cubicBezTo>
                  <a:pt x="2263756" y="3630701"/>
                  <a:pt x="2266474" y="3630701"/>
                  <a:pt x="2266474" y="3627984"/>
                </a:cubicBezTo>
                <a:cubicBezTo>
                  <a:pt x="2269191" y="3627984"/>
                  <a:pt x="2271909" y="3630701"/>
                  <a:pt x="2274626" y="3627984"/>
                </a:cubicBezTo>
                <a:cubicBezTo>
                  <a:pt x="2277344" y="3625266"/>
                  <a:pt x="2280062" y="3619831"/>
                  <a:pt x="2282779" y="3619831"/>
                </a:cubicBezTo>
                <a:cubicBezTo>
                  <a:pt x="2288214" y="3619831"/>
                  <a:pt x="2290932" y="3619831"/>
                  <a:pt x="2296367" y="3619831"/>
                </a:cubicBezTo>
                <a:lnTo>
                  <a:pt x="2312673" y="3611678"/>
                </a:lnTo>
                <a:cubicBezTo>
                  <a:pt x="2320826" y="3608960"/>
                  <a:pt x="2334414" y="3579067"/>
                  <a:pt x="2339850" y="3573632"/>
                </a:cubicBezTo>
                <a:cubicBezTo>
                  <a:pt x="2342567" y="3568196"/>
                  <a:pt x="2350720" y="3568196"/>
                  <a:pt x="2353437" y="3560044"/>
                </a:cubicBezTo>
                <a:lnTo>
                  <a:pt x="2356154" y="3559591"/>
                </a:lnTo>
                <a:lnTo>
                  <a:pt x="2356154" y="3558684"/>
                </a:lnTo>
                <a:cubicBezTo>
                  <a:pt x="2356154" y="3558684"/>
                  <a:pt x="2356154" y="3558684"/>
                  <a:pt x="2356154" y="3557325"/>
                </a:cubicBezTo>
                <a:cubicBezTo>
                  <a:pt x="2364307" y="3549173"/>
                  <a:pt x="2372459" y="3538302"/>
                  <a:pt x="2377895" y="3527432"/>
                </a:cubicBezTo>
                <a:cubicBezTo>
                  <a:pt x="2380612" y="3521997"/>
                  <a:pt x="2380612" y="3513844"/>
                  <a:pt x="2383330" y="3508409"/>
                </a:cubicBezTo>
                <a:cubicBezTo>
                  <a:pt x="2386047" y="3500256"/>
                  <a:pt x="2394200" y="3497539"/>
                  <a:pt x="2402353" y="3492103"/>
                </a:cubicBezTo>
                <a:cubicBezTo>
                  <a:pt x="2415941" y="3473080"/>
                  <a:pt x="2426811" y="3451339"/>
                  <a:pt x="2437682" y="3429599"/>
                </a:cubicBezTo>
                <a:cubicBezTo>
                  <a:pt x="2440399" y="3443187"/>
                  <a:pt x="2443117" y="3437751"/>
                  <a:pt x="2451270" y="3443187"/>
                </a:cubicBezTo>
                <a:lnTo>
                  <a:pt x="2451271" y="3443188"/>
                </a:lnTo>
                <a:lnTo>
                  <a:pt x="2451271" y="3443187"/>
                </a:lnTo>
                <a:lnTo>
                  <a:pt x="2455116" y="3435498"/>
                </a:lnTo>
                <a:lnTo>
                  <a:pt x="2450252" y="3430278"/>
                </a:lnTo>
                <a:cubicBezTo>
                  <a:pt x="2446006" y="3426032"/>
                  <a:pt x="2442439" y="3422805"/>
                  <a:pt x="2440401" y="3421446"/>
                </a:cubicBezTo>
                <a:cubicBezTo>
                  <a:pt x="2440401" y="3410576"/>
                  <a:pt x="2443118" y="3407858"/>
                  <a:pt x="2445836" y="3402423"/>
                </a:cubicBezTo>
                <a:cubicBezTo>
                  <a:pt x="2445836" y="3396988"/>
                  <a:pt x="2445836" y="3391553"/>
                  <a:pt x="2445836" y="3386117"/>
                </a:cubicBezTo>
                <a:cubicBezTo>
                  <a:pt x="2445836" y="3380682"/>
                  <a:pt x="2448553" y="3377965"/>
                  <a:pt x="2448553" y="3369812"/>
                </a:cubicBezTo>
                <a:cubicBezTo>
                  <a:pt x="2453989" y="3367094"/>
                  <a:pt x="2453989" y="3364377"/>
                  <a:pt x="2459424" y="3361659"/>
                </a:cubicBezTo>
                <a:lnTo>
                  <a:pt x="2461956" y="3361659"/>
                </a:lnTo>
                <a:lnTo>
                  <a:pt x="2462141" y="3358942"/>
                </a:lnTo>
                <a:cubicBezTo>
                  <a:pt x="2463500" y="3356224"/>
                  <a:pt x="2466218" y="3352827"/>
                  <a:pt x="2468935" y="3349430"/>
                </a:cubicBezTo>
                <a:lnTo>
                  <a:pt x="2473331" y="3343276"/>
                </a:lnTo>
                <a:lnTo>
                  <a:pt x="2473012" y="3342636"/>
                </a:lnTo>
                <a:cubicBezTo>
                  <a:pt x="2473012" y="3338560"/>
                  <a:pt x="2475729" y="3333804"/>
                  <a:pt x="2479126" y="3329728"/>
                </a:cubicBezTo>
                <a:lnTo>
                  <a:pt x="2481165" y="3323613"/>
                </a:lnTo>
                <a:cubicBezTo>
                  <a:pt x="2483882" y="3320896"/>
                  <a:pt x="2486600" y="3320896"/>
                  <a:pt x="2486600" y="3318178"/>
                </a:cubicBezTo>
                <a:cubicBezTo>
                  <a:pt x="2487958" y="3311384"/>
                  <a:pt x="2485241" y="3303910"/>
                  <a:pt x="2483542" y="3296437"/>
                </a:cubicBezTo>
                <a:lnTo>
                  <a:pt x="2483357" y="3294639"/>
                </a:lnTo>
                <a:lnTo>
                  <a:pt x="2478447" y="3303231"/>
                </a:lnTo>
                <a:cubicBezTo>
                  <a:pt x="2477088" y="3306628"/>
                  <a:pt x="2475729" y="3310025"/>
                  <a:pt x="2473012" y="3312743"/>
                </a:cubicBezTo>
                <a:cubicBezTo>
                  <a:pt x="2470294" y="3312743"/>
                  <a:pt x="2470294" y="3315460"/>
                  <a:pt x="2467577" y="3315460"/>
                </a:cubicBezTo>
                <a:cubicBezTo>
                  <a:pt x="2464859" y="3318178"/>
                  <a:pt x="2462141" y="3323613"/>
                  <a:pt x="2459424" y="3329048"/>
                </a:cubicBezTo>
                <a:cubicBezTo>
                  <a:pt x="2451271" y="3329048"/>
                  <a:pt x="2445836" y="3329048"/>
                  <a:pt x="2437683" y="3329048"/>
                </a:cubicBezTo>
                <a:cubicBezTo>
                  <a:pt x="2434965" y="3326331"/>
                  <a:pt x="2429530" y="3323613"/>
                  <a:pt x="2426813" y="3320896"/>
                </a:cubicBezTo>
                <a:cubicBezTo>
                  <a:pt x="2426813" y="3318178"/>
                  <a:pt x="2426813" y="3312743"/>
                  <a:pt x="2424095" y="3307308"/>
                </a:cubicBezTo>
                <a:cubicBezTo>
                  <a:pt x="2424095" y="3307308"/>
                  <a:pt x="2418660" y="3301873"/>
                  <a:pt x="2418660" y="3299155"/>
                </a:cubicBezTo>
                <a:cubicBezTo>
                  <a:pt x="2418660" y="3293720"/>
                  <a:pt x="2421377" y="3285567"/>
                  <a:pt x="2418660" y="3282849"/>
                </a:cubicBezTo>
                <a:cubicBezTo>
                  <a:pt x="2418660" y="3269261"/>
                  <a:pt x="2432248" y="3266544"/>
                  <a:pt x="2437683" y="3258391"/>
                </a:cubicBezTo>
                <a:cubicBezTo>
                  <a:pt x="2440400" y="3254314"/>
                  <a:pt x="2441759" y="3246841"/>
                  <a:pt x="2442778" y="3239707"/>
                </a:cubicBezTo>
                <a:lnTo>
                  <a:pt x="2444772" y="3228852"/>
                </a:lnTo>
                <a:lnTo>
                  <a:pt x="2440400" y="3226119"/>
                </a:lnTo>
                <a:cubicBezTo>
                  <a:pt x="2437683" y="3225779"/>
                  <a:pt x="2434965" y="3225779"/>
                  <a:pt x="2432248" y="3223062"/>
                </a:cubicBezTo>
                <a:cubicBezTo>
                  <a:pt x="2429530" y="3223062"/>
                  <a:pt x="2429530" y="3217627"/>
                  <a:pt x="2426813" y="3217627"/>
                </a:cubicBezTo>
                <a:lnTo>
                  <a:pt x="2424722" y="3217627"/>
                </a:lnTo>
                <a:lnTo>
                  <a:pt x="2424095" y="3236650"/>
                </a:lnTo>
                <a:cubicBezTo>
                  <a:pt x="2421377" y="3242085"/>
                  <a:pt x="2429530" y="3242085"/>
                  <a:pt x="2426813" y="3247520"/>
                </a:cubicBezTo>
                <a:cubicBezTo>
                  <a:pt x="2426813" y="3247520"/>
                  <a:pt x="2421377" y="3250238"/>
                  <a:pt x="2421377" y="3250238"/>
                </a:cubicBezTo>
                <a:cubicBezTo>
                  <a:pt x="2415942" y="3258390"/>
                  <a:pt x="2413225" y="3269261"/>
                  <a:pt x="2405072" y="3271978"/>
                </a:cubicBezTo>
                <a:cubicBezTo>
                  <a:pt x="2405072" y="3285566"/>
                  <a:pt x="2407789" y="3291001"/>
                  <a:pt x="2407789" y="3304589"/>
                </a:cubicBezTo>
                <a:cubicBezTo>
                  <a:pt x="2402354" y="3304589"/>
                  <a:pt x="2394201" y="3304589"/>
                  <a:pt x="2386049" y="3304589"/>
                </a:cubicBezTo>
                <a:cubicBezTo>
                  <a:pt x="2386049" y="3282849"/>
                  <a:pt x="2394201" y="3271978"/>
                  <a:pt x="2396919" y="3250238"/>
                </a:cubicBezTo>
                <a:cubicBezTo>
                  <a:pt x="2399636" y="3242085"/>
                  <a:pt x="2400316" y="3231894"/>
                  <a:pt x="2399976" y="3222043"/>
                </a:cubicBezTo>
                <a:lnTo>
                  <a:pt x="2397922" y="3204467"/>
                </a:lnTo>
                <a:lnTo>
                  <a:pt x="2391484" y="3209474"/>
                </a:lnTo>
                <a:lnTo>
                  <a:pt x="2386497" y="3209474"/>
                </a:lnTo>
                <a:lnTo>
                  <a:pt x="2387068" y="3214909"/>
                </a:lnTo>
                <a:cubicBezTo>
                  <a:pt x="2388767" y="3233932"/>
                  <a:pt x="2388767" y="3251596"/>
                  <a:pt x="2380614" y="3261108"/>
                </a:cubicBezTo>
                <a:cubicBezTo>
                  <a:pt x="2380614" y="3261108"/>
                  <a:pt x="2377896" y="3263825"/>
                  <a:pt x="2377896" y="3263825"/>
                </a:cubicBezTo>
                <a:cubicBezTo>
                  <a:pt x="2377896" y="3263825"/>
                  <a:pt x="2375179" y="3263825"/>
                  <a:pt x="2375179" y="3263825"/>
                </a:cubicBezTo>
                <a:cubicBezTo>
                  <a:pt x="2369743" y="3255673"/>
                  <a:pt x="2367026" y="3250237"/>
                  <a:pt x="2364308" y="3242085"/>
                </a:cubicBezTo>
                <a:cubicBezTo>
                  <a:pt x="2367026" y="3231214"/>
                  <a:pt x="2367026" y="3185015"/>
                  <a:pt x="2364308" y="3179580"/>
                </a:cubicBezTo>
                <a:cubicBezTo>
                  <a:pt x="2361591" y="3179580"/>
                  <a:pt x="2361591" y="3176863"/>
                  <a:pt x="2358873" y="3176863"/>
                </a:cubicBezTo>
                <a:cubicBezTo>
                  <a:pt x="2358873" y="3174145"/>
                  <a:pt x="2358873" y="3174145"/>
                  <a:pt x="2358873" y="3171427"/>
                </a:cubicBezTo>
                <a:cubicBezTo>
                  <a:pt x="2358873" y="3171427"/>
                  <a:pt x="2353438" y="3165992"/>
                  <a:pt x="2353438" y="3163275"/>
                </a:cubicBezTo>
                <a:cubicBezTo>
                  <a:pt x="2358873" y="3160557"/>
                  <a:pt x="2361591" y="3160557"/>
                  <a:pt x="2364308" y="3155122"/>
                </a:cubicBezTo>
                <a:cubicBezTo>
                  <a:pt x="2368384" y="3155122"/>
                  <a:pt x="2370423" y="3156481"/>
                  <a:pt x="2372800" y="3157839"/>
                </a:cubicBezTo>
                <a:lnTo>
                  <a:pt x="2379427" y="3159550"/>
                </a:lnTo>
                <a:lnTo>
                  <a:pt x="2375178" y="3144252"/>
                </a:lnTo>
                <a:cubicBezTo>
                  <a:pt x="2372461" y="3136099"/>
                  <a:pt x="2388766" y="3098053"/>
                  <a:pt x="2388766" y="3087182"/>
                </a:cubicBezTo>
                <a:cubicBezTo>
                  <a:pt x="2405072" y="3081747"/>
                  <a:pt x="2413225" y="3070877"/>
                  <a:pt x="2424095" y="3062724"/>
                </a:cubicBezTo>
                <a:cubicBezTo>
                  <a:pt x="2424095" y="3060006"/>
                  <a:pt x="2426813" y="3057289"/>
                  <a:pt x="2429530" y="3054571"/>
                </a:cubicBezTo>
                <a:cubicBezTo>
                  <a:pt x="2434965" y="3051854"/>
                  <a:pt x="2440401" y="3049136"/>
                  <a:pt x="2443118" y="3043701"/>
                </a:cubicBezTo>
                <a:cubicBezTo>
                  <a:pt x="2448553" y="3038266"/>
                  <a:pt x="2448553" y="3030113"/>
                  <a:pt x="2453989" y="3027395"/>
                </a:cubicBezTo>
                <a:cubicBezTo>
                  <a:pt x="2453989" y="3021960"/>
                  <a:pt x="2453989" y="3024678"/>
                  <a:pt x="2453989" y="3021960"/>
                </a:cubicBezTo>
                <a:cubicBezTo>
                  <a:pt x="2453989" y="3021960"/>
                  <a:pt x="2453989" y="3019243"/>
                  <a:pt x="2453989" y="3019243"/>
                </a:cubicBezTo>
                <a:cubicBezTo>
                  <a:pt x="2451271" y="3019243"/>
                  <a:pt x="2448553" y="3019243"/>
                  <a:pt x="2445836" y="3019243"/>
                </a:cubicBezTo>
                <a:cubicBezTo>
                  <a:pt x="2443118" y="3040983"/>
                  <a:pt x="2410507" y="3060006"/>
                  <a:pt x="2396919" y="3070877"/>
                </a:cubicBezTo>
                <a:cubicBezTo>
                  <a:pt x="2396919" y="3070877"/>
                  <a:pt x="2394201" y="3070877"/>
                  <a:pt x="2394201" y="3070877"/>
                </a:cubicBezTo>
                <a:cubicBezTo>
                  <a:pt x="2394201" y="3054571"/>
                  <a:pt x="2396919" y="3035548"/>
                  <a:pt x="2402354" y="3021960"/>
                </a:cubicBezTo>
                <a:cubicBezTo>
                  <a:pt x="2399637" y="3021960"/>
                  <a:pt x="2399637" y="3021960"/>
                  <a:pt x="2399637" y="3019243"/>
                </a:cubicBezTo>
                <a:cubicBezTo>
                  <a:pt x="2396919" y="3019243"/>
                  <a:pt x="2396919" y="3019243"/>
                  <a:pt x="2394201" y="3019243"/>
                </a:cubicBezTo>
                <a:cubicBezTo>
                  <a:pt x="2383331" y="3024678"/>
                  <a:pt x="2388766" y="3043701"/>
                  <a:pt x="2386049" y="3057289"/>
                </a:cubicBezTo>
                <a:cubicBezTo>
                  <a:pt x="2386049" y="3057289"/>
                  <a:pt x="2388766" y="3068159"/>
                  <a:pt x="2386049" y="3073594"/>
                </a:cubicBezTo>
                <a:cubicBezTo>
                  <a:pt x="2383331" y="3079030"/>
                  <a:pt x="2375178" y="3087182"/>
                  <a:pt x="2372461" y="3095335"/>
                </a:cubicBezTo>
                <a:cubicBezTo>
                  <a:pt x="2372461" y="3103488"/>
                  <a:pt x="2375178" y="3117076"/>
                  <a:pt x="2372461" y="3125229"/>
                </a:cubicBezTo>
                <a:cubicBezTo>
                  <a:pt x="2369743" y="3136099"/>
                  <a:pt x="2364308" y="3144252"/>
                  <a:pt x="2364308" y="3155122"/>
                </a:cubicBezTo>
                <a:cubicBezTo>
                  <a:pt x="2356155" y="3155122"/>
                  <a:pt x="2353437" y="3152405"/>
                  <a:pt x="2348002" y="3149687"/>
                </a:cubicBezTo>
                <a:cubicBezTo>
                  <a:pt x="2348002" y="3144252"/>
                  <a:pt x="2350720" y="3130664"/>
                  <a:pt x="2348002" y="3119794"/>
                </a:cubicBezTo>
                <a:cubicBezTo>
                  <a:pt x="2345285" y="3103488"/>
                  <a:pt x="2356155" y="3087182"/>
                  <a:pt x="2361590" y="3073594"/>
                </a:cubicBezTo>
                <a:cubicBezTo>
                  <a:pt x="2369743" y="3060006"/>
                  <a:pt x="2372461" y="3040983"/>
                  <a:pt x="2377896" y="3027395"/>
                </a:cubicBezTo>
                <a:cubicBezTo>
                  <a:pt x="2377896" y="3024678"/>
                  <a:pt x="2377896" y="3021960"/>
                  <a:pt x="2377896" y="3019243"/>
                </a:cubicBezTo>
                <a:cubicBezTo>
                  <a:pt x="2377896" y="3013807"/>
                  <a:pt x="2386049" y="3002937"/>
                  <a:pt x="2386049" y="2997502"/>
                </a:cubicBezTo>
                <a:cubicBezTo>
                  <a:pt x="2386049" y="2994784"/>
                  <a:pt x="2383331" y="2992067"/>
                  <a:pt x="2383331" y="2989349"/>
                </a:cubicBezTo>
                <a:cubicBezTo>
                  <a:pt x="2415942" y="2994784"/>
                  <a:pt x="2434965" y="2956738"/>
                  <a:pt x="2456706" y="2937715"/>
                </a:cubicBezTo>
                <a:cubicBezTo>
                  <a:pt x="2456706" y="2934997"/>
                  <a:pt x="2456706" y="2934997"/>
                  <a:pt x="2456706" y="2932280"/>
                </a:cubicBezTo>
                <a:cubicBezTo>
                  <a:pt x="2453989" y="2932280"/>
                  <a:pt x="2453989" y="2932280"/>
                  <a:pt x="2451271" y="2932280"/>
                </a:cubicBezTo>
                <a:close/>
                <a:moveTo>
                  <a:pt x="649505" y="2929562"/>
                </a:moveTo>
                <a:cubicBezTo>
                  <a:pt x="630482" y="2929562"/>
                  <a:pt x="622329" y="2937715"/>
                  <a:pt x="611458" y="2943150"/>
                </a:cubicBezTo>
                <a:cubicBezTo>
                  <a:pt x="608741" y="2967608"/>
                  <a:pt x="619611" y="3002937"/>
                  <a:pt x="608741" y="3021960"/>
                </a:cubicBezTo>
                <a:cubicBezTo>
                  <a:pt x="595153" y="3021960"/>
                  <a:pt x="592435" y="3005655"/>
                  <a:pt x="578847" y="3005655"/>
                </a:cubicBezTo>
                <a:cubicBezTo>
                  <a:pt x="578847" y="3051854"/>
                  <a:pt x="633199" y="3054571"/>
                  <a:pt x="660375" y="3032831"/>
                </a:cubicBezTo>
                <a:cubicBezTo>
                  <a:pt x="654940" y="3016525"/>
                  <a:pt x="644070" y="3005655"/>
                  <a:pt x="630482" y="3000219"/>
                </a:cubicBezTo>
                <a:cubicBezTo>
                  <a:pt x="635917" y="2978479"/>
                  <a:pt x="671246" y="2978479"/>
                  <a:pt x="668528" y="2951303"/>
                </a:cubicBezTo>
                <a:cubicBezTo>
                  <a:pt x="657658" y="2948585"/>
                  <a:pt x="649505" y="2948585"/>
                  <a:pt x="649505" y="2929562"/>
                </a:cubicBezTo>
                <a:close/>
                <a:moveTo>
                  <a:pt x="2100700" y="2921409"/>
                </a:moveTo>
                <a:cubicBezTo>
                  <a:pt x="2106135" y="2921409"/>
                  <a:pt x="2114288" y="2921409"/>
                  <a:pt x="2119723" y="2921409"/>
                </a:cubicBezTo>
                <a:cubicBezTo>
                  <a:pt x="2119723" y="2940432"/>
                  <a:pt x="2119723" y="2951302"/>
                  <a:pt x="2117006" y="2964890"/>
                </a:cubicBezTo>
                <a:cubicBezTo>
                  <a:pt x="2117006" y="2975761"/>
                  <a:pt x="2127876" y="2978478"/>
                  <a:pt x="2122441" y="2986631"/>
                </a:cubicBezTo>
                <a:cubicBezTo>
                  <a:pt x="2122441" y="2992066"/>
                  <a:pt x="2119723" y="2992066"/>
                  <a:pt x="2117006" y="2997501"/>
                </a:cubicBezTo>
                <a:cubicBezTo>
                  <a:pt x="2114288" y="2997501"/>
                  <a:pt x="2114288" y="2997501"/>
                  <a:pt x="2111570" y="2997501"/>
                </a:cubicBezTo>
                <a:cubicBezTo>
                  <a:pt x="2111570" y="2981196"/>
                  <a:pt x="2111570" y="2948585"/>
                  <a:pt x="2103418" y="2943150"/>
                </a:cubicBezTo>
                <a:cubicBezTo>
                  <a:pt x="2100700" y="2943150"/>
                  <a:pt x="2100700" y="2943150"/>
                  <a:pt x="2097982" y="2945867"/>
                </a:cubicBezTo>
                <a:cubicBezTo>
                  <a:pt x="2097982" y="2959455"/>
                  <a:pt x="2100700" y="2967608"/>
                  <a:pt x="2103418" y="2975761"/>
                </a:cubicBezTo>
                <a:cubicBezTo>
                  <a:pt x="2103418" y="2975761"/>
                  <a:pt x="2103418" y="2978478"/>
                  <a:pt x="2103418" y="2981196"/>
                </a:cubicBezTo>
                <a:cubicBezTo>
                  <a:pt x="2100700" y="3000219"/>
                  <a:pt x="2097982" y="3013807"/>
                  <a:pt x="2097982" y="3027395"/>
                </a:cubicBezTo>
                <a:cubicBezTo>
                  <a:pt x="2097982" y="3024677"/>
                  <a:pt x="2092547" y="3024677"/>
                  <a:pt x="2089830" y="3021960"/>
                </a:cubicBezTo>
                <a:cubicBezTo>
                  <a:pt x="2087112" y="3016524"/>
                  <a:pt x="2087112" y="3011089"/>
                  <a:pt x="2084394" y="3008372"/>
                </a:cubicBezTo>
                <a:cubicBezTo>
                  <a:pt x="2081677" y="3008372"/>
                  <a:pt x="2078959" y="3005654"/>
                  <a:pt x="2076242" y="3005654"/>
                </a:cubicBezTo>
                <a:cubicBezTo>
                  <a:pt x="2076242" y="3005654"/>
                  <a:pt x="2076242" y="3002937"/>
                  <a:pt x="2076242" y="3000219"/>
                </a:cubicBezTo>
                <a:cubicBezTo>
                  <a:pt x="2076242" y="3000219"/>
                  <a:pt x="2073524" y="3000219"/>
                  <a:pt x="2073524" y="3000219"/>
                </a:cubicBezTo>
                <a:cubicBezTo>
                  <a:pt x="2073524" y="2997501"/>
                  <a:pt x="2073524" y="2994784"/>
                  <a:pt x="2073524" y="2992066"/>
                </a:cubicBezTo>
                <a:cubicBezTo>
                  <a:pt x="2070806" y="2989349"/>
                  <a:pt x="2065371" y="2983913"/>
                  <a:pt x="2062654" y="2981196"/>
                </a:cubicBezTo>
                <a:cubicBezTo>
                  <a:pt x="2057218" y="2975761"/>
                  <a:pt x="2057218" y="2962173"/>
                  <a:pt x="2049066" y="2959455"/>
                </a:cubicBezTo>
                <a:cubicBezTo>
                  <a:pt x="2049066" y="2956737"/>
                  <a:pt x="2049066" y="2956737"/>
                  <a:pt x="2049066" y="2954020"/>
                </a:cubicBezTo>
                <a:cubicBezTo>
                  <a:pt x="2054501" y="2951302"/>
                  <a:pt x="2070806" y="2945867"/>
                  <a:pt x="2073524" y="2943150"/>
                </a:cubicBezTo>
                <a:cubicBezTo>
                  <a:pt x="2073524" y="2940432"/>
                  <a:pt x="2073524" y="2940432"/>
                  <a:pt x="2073524" y="2937714"/>
                </a:cubicBezTo>
                <a:cubicBezTo>
                  <a:pt x="2078959" y="2934997"/>
                  <a:pt x="2087112" y="2937714"/>
                  <a:pt x="2089830" y="2934997"/>
                </a:cubicBezTo>
                <a:cubicBezTo>
                  <a:pt x="2095265" y="2932279"/>
                  <a:pt x="2100700" y="2924126"/>
                  <a:pt x="2100700" y="2921409"/>
                </a:cubicBezTo>
                <a:close/>
                <a:moveTo>
                  <a:pt x="5405296" y="2918692"/>
                </a:moveTo>
                <a:cubicBezTo>
                  <a:pt x="5402579" y="2932280"/>
                  <a:pt x="5402579" y="2954020"/>
                  <a:pt x="5418884" y="2964891"/>
                </a:cubicBezTo>
                <a:cubicBezTo>
                  <a:pt x="5418884" y="2948585"/>
                  <a:pt x="5435190" y="2915974"/>
                  <a:pt x="5405296" y="2918692"/>
                </a:cubicBezTo>
                <a:close/>
                <a:moveTo>
                  <a:pt x="1842529" y="2915974"/>
                </a:moveTo>
                <a:cubicBezTo>
                  <a:pt x="1828941" y="2926845"/>
                  <a:pt x="1834376" y="2978479"/>
                  <a:pt x="1834376" y="3002937"/>
                </a:cubicBezTo>
                <a:cubicBezTo>
                  <a:pt x="1834376" y="3011090"/>
                  <a:pt x="1826223" y="3019243"/>
                  <a:pt x="1823506" y="3024678"/>
                </a:cubicBezTo>
                <a:lnTo>
                  <a:pt x="1815897" y="3042068"/>
                </a:lnTo>
                <a:lnTo>
                  <a:pt x="1816373" y="3047777"/>
                </a:lnTo>
                <a:cubicBezTo>
                  <a:pt x="1816033" y="3051854"/>
                  <a:pt x="1815354" y="3055930"/>
                  <a:pt x="1815354" y="3060007"/>
                </a:cubicBezTo>
                <a:lnTo>
                  <a:pt x="1814477" y="3077537"/>
                </a:lnTo>
                <a:lnTo>
                  <a:pt x="1815353" y="3076312"/>
                </a:lnTo>
                <a:cubicBezTo>
                  <a:pt x="1820788" y="3065442"/>
                  <a:pt x="1820788" y="3054571"/>
                  <a:pt x="1826223" y="3043701"/>
                </a:cubicBezTo>
                <a:cubicBezTo>
                  <a:pt x="1826223" y="3043701"/>
                  <a:pt x="1828941" y="3040983"/>
                  <a:pt x="1828941" y="3040983"/>
                </a:cubicBezTo>
                <a:cubicBezTo>
                  <a:pt x="1831658" y="3035548"/>
                  <a:pt x="1831658" y="3027395"/>
                  <a:pt x="1834376" y="3021960"/>
                </a:cubicBezTo>
                <a:cubicBezTo>
                  <a:pt x="1834376" y="3016525"/>
                  <a:pt x="1839811" y="3011090"/>
                  <a:pt x="1842529" y="3008372"/>
                </a:cubicBezTo>
                <a:cubicBezTo>
                  <a:pt x="1842529" y="3002937"/>
                  <a:pt x="1839811" y="2994784"/>
                  <a:pt x="1839811" y="2989349"/>
                </a:cubicBezTo>
                <a:cubicBezTo>
                  <a:pt x="1839811" y="2978479"/>
                  <a:pt x="1837094" y="2937715"/>
                  <a:pt x="1845246" y="2926845"/>
                </a:cubicBezTo>
                <a:cubicBezTo>
                  <a:pt x="1845246" y="2921409"/>
                  <a:pt x="1845246" y="2918692"/>
                  <a:pt x="1842529" y="2915974"/>
                </a:cubicBezTo>
                <a:close/>
                <a:moveTo>
                  <a:pt x="4407939" y="2907821"/>
                </a:moveTo>
                <a:lnTo>
                  <a:pt x="4391633" y="2924127"/>
                </a:lnTo>
                <a:lnTo>
                  <a:pt x="4407939" y="2932280"/>
                </a:lnTo>
                <a:lnTo>
                  <a:pt x="4418809" y="2924127"/>
                </a:lnTo>
                <a:close/>
                <a:moveTo>
                  <a:pt x="983769" y="2899669"/>
                </a:moveTo>
                <a:cubicBezTo>
                  <a:pt x="986486" y="2902386"/>
                  <a:pt x="989204" y="2905104"/>
                  <a:pt x="991922" y="2905104"/>
                </a:cubicBezTo>
                <a:cubicBezTo>
                  <a:pt x="991922" y="2902386"/>
                  <a:pt x="991922" y="2902386"/>
                  <a:pt x="991922" y="2899669"/>
                </a:cubicBezTo>
                <a:cubicBezTo>
                  <a:pt x="989204" y="2899669"/>
                  <a:pt x="986486" y="2899669"/>
                  <a:pt x="983769" y="2899669"/>
                </a:cubicBezTo>
                <a:close/>
                <a:moveTo>
                  <a:pt x="505472" y="2899669"/>
                </a:moveTo>
                <a:cubicBezTo>
                  <a:pt x="494602" y="2902386"/>
                  <a:pt x="494602" y="2918692"/>
                  <a:pt x="472861" y="2915974"/>
                </a:cubicBezTo>
                <a:cubicBezTo>
                  <a:pt x="467426" y="2959456"/>
                  <a:pt x="505472" y="2940433"/>
                  <a:pt x="527213" y="2943150"/>
                </a:cubicBezTo>
                <a:cubicBezTo>
                  <a:pt x="524495" y="2924127"/>
                  <a:pt x="516343" y="2907821"/>
                  <a:pt x="505472" y="2899669"/>
                </a:cubicBezTo>
                <a:close/>
                <a:moveTo>
                  <a:pt x="845172" y="2869775"/>
                </a:moveTo>
                <a:cubicBezTo>
                  <a:pt x="823431" y="2877929"/>
                  <a:pt x="801690" y="2883363"/>
                  <a:pt x="796255" y="2902386"/>
                </a:cubicBezTo>
                <a:cubicBezTo>
                  <a:pt x="837019" y="2891516"/>
                  <a:pt x="856042" y="2956738"/>
                  <a:pt x="837019" y="2983914"/>
                </a:cubicBezTo>
                <a:cubicBezTo>
                  <a:pt x="826148" y="2981196"/>
                  <a:pt x="826148" y="2964891"/>
                  <a:pt x="823431" y="2951303"/>
                </a:cubicBezTo>
                <a:cubicBezTo>
                  <a:pt x="796255" y="2967608"/>
                  <a:pt x="785385" y="3000219"/>
                  <a:pt x="779949" y="3032831"/>
                </a:cubicBezTo>
                <a:cubicBezTo>
                  <a:pt x="790820" y="3040983"/>
                  <a:pt x="826148" y="3013807"/>
                  <a:pt x="837019" y="3030113"/>
                </a:cubicBezTo>
                <a:cubicBezTo>
                  <a:pt x="837019" y="3043701"/>
                  <a:pt x="839736" y="3065442"/>
                  <a:pt x="839736" y="3070877"/>
                </a:cubicBezTo>
                <a:cubicBezTo>
                  <a:pt x="823431" y="3065442"/>
                  <a:pt x="809843" y="3060006"/>
                  <a:pt x="796255" y="3051854"/>
                </a:cubicBezTo>
                <a:cubicBezTo>
                  <a:pt x="755491" y="3095335"/>
                  <a:pt x="885935" y="3119794"/>
                  <a:pt x="866912" y="3054571"/>
                </a:cubicBezTo>
                <a:cubicBezTo>
                  <a:pt x="880500" y="3057289"/>
                  <a:pt x="888653" y="3051854"/>
                  <a:pt x="907676" y="3046418"/>
                </a:cubicBezTo>
                <a:cubicBezTo>
                  <a:pt x="907676" y="3038266"/>
                  <a:pt x="913111" y="3027395"/>
                  <a:pt x="907676" y="3013807"/>
                </a:cubicBezTo>
                <a:cubicBezTo>
                  <a:pt x="896806" y="3016525"/>
                  <a:pt x="885935" y="3016525"/>
                  <a:pt x="875065" y="3019243"/>
                </a:cubicBezTo>
                <a:cubicBezTo>
                  <a:pt x="872347" y="3008372"/>
                  <a:pt x="872347" y="2997502"/>
                  <a:pt x="869630" y="2986632"/>
                </a:cubicBezTo>
                <a:cubicBezTo>
                  <a:pt x="877783" y="2981196"/>
                  <a:pt x="877783" y="2970326"/>
                  <a:pt x="891371" y="2970326"/>
                </a:cubicBezTo>
                <a:cubicBezTo>
                  <a:pt x="888653" y="2959456"/>
                  <a:pt x="888653" y="2948585"/>
                  <a:pt x="885935" y="2937715"/>
                </a:cubicBezTo>
                <a:cubicBezTo>
                  <a:pt x="850607" y="2948585"/>
                  <a:pt x="842454" y="2899669"/>
                  <a:pt x="845172" y="2869775"/>
                </a:cubicBezTo>
                <a:close/>
                <a:moveTo>
                  <a:pt x="747338" y="2867058"/>
                </a:moveTo>
                <a:cubicBezTo>
                  <a:pt x="747338" y="2891516"/>
                  <a:pt x="712009" y="2891516"/>
                  <a:pt x="725597" y="2924127"/>
                </a:cubicBezTo>
                <a:cubicBezTo>
                  <a:pt x="747338" y="2921409"/>
                  <a:pt x="744621" y="2907821"/>
                  <a:pt x="763644" y="2905104"/>
                </a:cubicBezTo>
                <a:cubicBezTo>
                  <a:pt x="760926" y="2888798"/>
                  <a:pt x="758209" y="2872493"/>
                  <a:pt x="747338" y="2867058"/>
                </a:cubicBezTo>
                <a:close/>
                <a:moveTo>
                  <a:pt x="4312823" y="2864340"/>
                </a:moveTo>
                <a:lnTo>
                  <a:pt x="4304669" y="2894233"/>
                </a:lnTo>
                <a:lnTo>
                  <a:pt x="4318257" y="2894233"/>
                </a:lnTo>
                <a:lnTo>
                  <a:pt x="4318257" y="2864340"/>
                </a:lnTo>
                <a:close/>
                <a:moveTo>
                  <a:pt x="4331845" y="2856187"/>
                </a:moveTo>
                <a:lnTo>
                  <a:pt x="4348151" y="2872493"/>
                </a:lnTo>
                <a:lnTo>
                  <a:pt x="4356305" y="2856187"/>
                </a:lnTo>
                <a:close/>
                <a:moveTo>
                  <a:pt x="2231145" y="2829011"/>
                </a:moveTo>
                <a:cubicBezTo>
                  <a:pt x="2220274" y="2831729"/>
                  <a:pt x="2225710" y="2837165"/>
                  <a:pt x="2220274" y="2845317"/>
                </a:cubicBezTo>
                <a:cubicBezTo>
                  <a:pt x="2214839" y="2858905"/>
                  <a:pt x="2195816" y="2867058"/>
                  <a:pt x="2190381" y="2877929"/>
                </a:cubicBezTo>
                <a:cubicBezTo>
                  <a:pt x="2184946" y="2877929"/>
                  <a:pt x="2179510" y="2880645"/>
                  <a:pt x="2176793" y="2877929"/>
                </a:cubicBezTo>
                <a:cubicBezTo>
                  <a:pt x="2174075" y="2875211"/>
                  <a:pt x="2171358" y="2850752"/>
                  <a:pt x="2171358" y="2839881"/>
                </a:cubicBezTo>
                <a:cubicBezTo>
                  <a:pt x="2168640" y="2839881"/>
                  <a:pt x="2168640" y="2839881"/>
                  <a:pt x="2168640" y="2839881"/>
                </a:cubicBezTo>
                <a:cubicBezTo>
                  <a:pt x="2165922" y="2839881"/>
                  <a:pt x="2165922" y="2839881"/>
                  <a:pt x="2163205" y="2839881"/>
                </a:cubicBezTo>
                <a:cubicBezTo>
                  <a:pt x="2155052" y="2848035"/>
                  <a:pt x="2165922" y="2856187"/>
                  <a:pt x="2165922" y="2864340"/>
                </a:cubicBezTo>
                <a:cubicBezTo>
                  <a:pt x="2165922" y="2872493"/>
                  <a:pt x="2163205" y="2883363"/>
                  <a:pt x="2168640" y="2894233"/>
                </a:cubicBezTo>
                <a:cubicBezTo>
                  <a:pt x="2169999" y="2898309"/>
                  <a:pt x="2172716" y="2901027"/>
                  <a:pt x="2175094" y="2904085"/>
                </a:cubicBezTo>
                <a:lnTo>
                  <a:pt x="2178501" y="2913257"/>
                </a:lnTo>
                <a:lnTo>
                  <a:pt x="2182228" y="2913257"/>
                </a:lnTo>
                <a:cubicBezTo>
                  <a:pt x="2182228" y="2918692"/>
                  <a:pt x="2182228" y="2924127"/>
                  <a:pt x="2182228" y="2926845"/>
                </a:cubicBezTo>
                <a:lnTo>
                  <a:pt x="2187664" y="2934363"/>
                </a:lnTo>
                <a:lnTo>
                  <a:pt x="2187664" y="2924127"/>
                </a:lnTo>
                <a:cubicBezTo>
                  <a:pt x="2190381" y="2924127"/>
                  <a:pt x="2206687" y="2926844"/>
                  <a:pt x="2209405" y="2929562"/>
                </a:cubicBezTo>
                <a:cubicBezTo>
                  <a:pt x="2214840" y="2926844"/>
                  <a:pt x="2225710" y="2926844"/>
                  <a:pt x="2228428" y="2929562"/>
                </a:cubicBezTo>
                <a:lnTo>
                  <a:pt x="2230680" y="2940985"/>
                </a:lnTo>
                <a:lnTo>
                  <a:pt x="2250168" y="2943150"/>
                </a:lnTo>
                <a:cubicBezTo>
                  <a:pt x="2250168" y="2943150"/>
                  <a:pt x="2250168" y="2948585"/>
                  <a:pt x="2252886" y="2948585"/>
                </a:cubicBezTo>
                <a:cubicBezTo>
                  <a:pt x="2258321" y="2948585"/>
                  <a:pt x="2263756" y="2951303"/>
                  <a:pt x="2269191" y="2951303"/>
                </a:cubicBezTo>
                <a:cubicBezTo>
                  <a:pt x="2271909" y="2951303"/>
                  <a:pt x="2271909" y="2956738"/>
                  <a:pt x="2274626" y="2956738"/>
                </a:cubicBezTo>
                <a:cubicBezTo>
                  <a:pt x="2282779" y="2956738"/>
                  <a:pt x="2290932" y="2959456"/>
                  <a:pt x="2299085" y="2959456"/>
                </a:cubicBezTo>
                <a:cubicBezTo>
                  <a:pt x="2299085" y="2959456"/>
                  <a:pt x="2299085" y="2962173"/>
                  <a:pt x="2299085" y="2962173"/>
                </a:cubicBezTo>
                <a:cubicBezTo>
                  <a:pt x="2309955" y="2964891"/>
                  <a:pt x="2339850" y="2978479"/>
                  <a:pt x="2348002" y="2970326"/>
                </a:cubicBezTo>
                <a:cubicBezTo>
                  <a:pt x="2350720" y="2970326"/>
                  <a:pt x="2350720" y="2967608"/>
                  <a:pt x="2353437" y="2964891"/>
                </a:cubicBezTo>
                <a:cubicBezTo>
                  <a:pt x="2353437" y="2956738"/>
                  <a:pt x="2350720" y="2954020"/>
                  <a:pt x="2345285" y="2956738"/>
                </a:cubicBezTo>
                <a:cubicBezTo>
                  <a:pt x="2342567" y="2956738"/>
                  <a:pt x="2342567" y="2959456"/>
                  <a:pt x="2339850" y="2962173"/>
                </a:cubicBezTo>
                <a:cubicBezTo>
                  <a:pt x="2337132" y="2962173"/>
                  <a:pt x="2309955" y="2956738"/>
                  <a:pt x="2307237" y="2954020"/>
                </a:cubicBezTo>
                <a:cubicBezTo>
                  <a:pt x="2304520" y="2951303"/>
                  <a:pt x="2307237" y="2948585"/>
                  <a:pt x="2296367" y="2948585"/>
                </a:cubicBezTo>
                <a:cubicBezTo>
                  <a:pt x="2299085" y="2945868"/>
                  <a:pt x="2299085" y="2943150"/>
                  <a:pt x="2301802" y="2943150"/>
                </a:cubicBezTo>
                <a:cubicBezTo>
                  <a:pt x="2307237" y="2943150"/>
                  <a:pt x="2312673" y="2943150"/>
                  <a:pt x="2318109" y="2943150"/>
                </a:cubicBezTo>
                <a:cubicBezTo>
                  <a:pt x="2320826" y="2943150"/>
                  <a:pt x="2323544" y="2937715"/>
                  <a:pt x="2323544" y="2937715"/>
                </a:cubicBezTo>
                <a:cubicBezTo>
                  <a:pt x="2328979" y="2934997"/>
                  <a:pt x="2337132" y="2937715"/>
                  <a:pt x="2342567" y="2934997"/>
                </a:cubicBezTo>
                <a:cubicBezTo>
                  <a:pt x="2342567" y="2929562"/>
                  <a:pt x="2342567" y="2929562"/>
                  <a:pt x="2339850" y="2926845"/>
                </a:cubicBezTo>
                <a:cubicBezTo>
                  <a:pt x="2318109" y="2926845"/>
                  <a:pt x="2288214" y="2934997"/>
                  <a:pt x="2280062" y="2945868"/>
                </a:cubicBezTo>
                <a:cubicBezTo>
                  <a:pt x="2263756" y="2943150"/>
                  <a:pt x="2258321" y="2934997"/>
                  <a:pt x="2239298" y="2934997"/>
                </a:cubicBezTo>
                <a:cubicBezTo>
                  <a:pt x="2242015" y="2915974"/>
                  <a:pt x="2261038" y="2910539"/>
                  <a:pt x="2271909" y="2896951"/>
                </a:cubicBezTo>
                <a:cubicBezTo>
                  <a:pt x="2271909" y="2894233"/>
                  <a:pt x="2274626" y="2891516"/>
                  <a:pt x="2274626" y="2888798"/>
                </a:cubicBezTo>
                <a:cubicBezTo>
                  <a:pt x="2290932" y="2869775"/>
                  <a:pt x="2285497" y="2869775"/>
                  <a:pt x="2285497" y="2842599"/>
                </a:cubicBezTo>
                <a:cubicBezTo>
                  <a:pt x="2282779" y="2842599"/>
                  <a:pt x="2282779" y="2842599"/>
                  <a:pt x="2280062" y="2842599"/>
                </a:cubicBezTo>
                <a:cubicBezTo>
                  <a:pt x="2280062" y="2848035"/>
                  <a:pt x="2277344" y="2850752"/>
                  <a:pt x="2277344" y="2856187"/>
                </a:cubicBezTo>
                <a:cubicBezTo>
                  <a:pt x="2277344" y="2858905"/>
                  <a:pt x="2282779" y="2864340"/>
                  <a:pt x="2280062" y="2869775"/>
                </a:cubicBezTo>
                <a:cubicBezTo>
                  <a:pt x="2274626" y="2880645"/>
                  <a:pt x="2263756" y="2888798"/>
                  <a:pt x="2255603" y="2896951"/>
                </a:cubicBezTo>
                <a:cubicBezTo>
                  <a:pt x="2255603" y="2880645"/>
                  <a:pt x="2255603" y="2875211"/>
                  <a:pt x="2252886" y="2864340"/>
                </a:cubicBezTo>
                <a:cubicBezTo>
                  <a:pt x="2252886" y="2861623"/>
                  <a:pt x="2252886" y="2861623"/>
                  <a:pt x="2252886" y="2858905"/>
                </a:cubicBezTo>
                <a:cubicBezTo>
                  <a:pt x="2252886" y="2853469"/>
                  <a:pt x="2250168" y="2856187"/>
                  <a:pt x="2250168" y="2850752"/>
                </a:cubicBezTo>
                <a:cubicBezTo>
                  <a:pt x="2244733" y="2850752"/>
                  <a:pt x="2244733" y="2850752"/>
                  <a:pt x="2239298" y="2850752"/>
                </a:cubicBezTo>
                <a:cubicBezTo>
                  <a:pt x="2239298" y="2858905"/>
                  <a:pt x="2242015" y="2856187"/>
                  <a:pt x="2244733" y="2861623"/>
                </a:cubicBezTo>
                <a:cubicBezTo>
                  <a:pt x="2247450" y="2867058"/>
                  <a:pt x="2250168" y="2902386"/>
                  <a:pt x="2247450" y="2907821"/>
                </a:cubicBezTo>
                <a:cubicBezTo>
                  <a:pt x="2244733" y="2913257"/>
                  <a:pt x="2239298" y="2918692"/>
                  <a:pt x="2236580" y="2924127"/>
                </a:cubicBezTo>
                <a:cubicBezTo>
                  <a:pt x="2228427" y="2921409"/>
                  <a:pt x="2222992" y="2918692"/>
                  <a:pt x="2217557" y="2915974"/>
                </a:cubicBezTo>
                <a:cubicBezTo>
                  <a:pt x="2212122" y="2913257"/>
                  <a:pt x="2206686" y="2915974"/>
                  <a:pt x="2201251" y="2913257"/>
                </a:cubicBezTo>
                <a:cubicBezTo>
                  <a:pt x="2195816" y="2913257"/>
                  <a:pt x="2187663" y="2891516"/>
                  <a:pt x="2184946" y="2886081"/>
                </a:cubicBezTo>
                <a:cubicBezTo>
                  <a:pt x="2187663" y="2883363"/>
                  <a:pt x="2193098" y="2883363"/>
                  <a:pt x="2198534" y="2880645"/>
                </a:cubicBezTo>
                <a:cubicBezTo>
                  <a:pt x="2198534" y="2880645"/>
                  <a:pt x="2198534" y="2877929"/>
                  <a:pt x="2198534" y="2877929"/>
                </a:cubicBezTo>
                <a:cubicBezTo>
                  <a:pt x="2201251" y="2875211"/>
                  <a:pt x="2203969" y="2877929"/>
                  <a:pt x="2206686" y="2875211"/>
                </a:cubicBezTo>
                <a:cubicBezTo>
                  <a:pt x="2206686" y="2875211"/>
                  <a:pt x="2209404" y="2872493"/>
                  <a:pt x="2209404" y="2869775"/>
                </a:cubicBezTo>
                <a:cubicBezTo>
                  <a:pt x="2209404" y="2867058"/>
                  <a:pt x="2212122" y="2869775"/>
                  <a:pt x="2214839" y="2867058"/>
                </a:cubicBezTo>
                <a:cubicBezTo>
                  <a:pt x="2220274" y="2856187"/>
                  <a:pt x="2225710" y="2845317"/>
                  <a:pt x="2233862" y="2837165"/>
                </a:cubicBezTo>
                <a:cubicBezTo>
                  <a:pt x="2233862" y="2834447"/>
                  <a:pt x="2233862" y="2831729"/>
                  <a:pt x="2233862" y="2829011"/>
                </a:cubicBezTo>
                <a:cubicBezTo>
                  <a:pt x="2231145" y="2829011"/>
                  <a:pt x="2231145" y="2829011"/>
                  <a:pt x="2231145" y="2829011"/>
                </a:cubicBezTo>
                <a:close/>
                <a:moveTo>
                  <a:pt x="4416091" y="2750201"/>
                </a:moveTo>
                <a:lnTo>
                  <a:pt x="4416091" y="2766507"/>
                </a:lnTo>
                <a:lnTo>
                  <a:pt x="4432397" y="2750201"/>
                </a:lnTo>
                <a:close/>
                <a:moveTo>
                  <a:pt x="304370" y="2731179"/>
                </a:moveTo>
                <a:cubicBezTo>
                  <a:pt x="309805" y="2747483"/>
                  <a:pt x="301653" y="2755636"/>
                  <a:pt x="304370" y="2771942"/>
                </a:cubicBezTo>
                <a:cubicBezTo>
                  <a:pt x="320676" y="2761071"/>
                  <a:pt x="315241" y="2788247"/>
                  <a:pt x="320676" y="2799118"/>
                </a:cubicBezTo>
                <a:cubicBezTo>
                  <a:pt x="336981" y="2799118"/>
                  <a:pt x="339699" y="2826293"/>
                  <a:pt x="358722" y="2807271"/>
                </a:cubicBezTo>
                <a:cubicBezTo>
                  <a:pt x="350569" y="2763789"/>
                  <a:pt x="342417" y="2728461"/>
                  <a:pt x="304370" y="2731179"/>
                </a:cubicBezTo>
                <a:close/>
                <a:moveTo>
                  <a:pt x="4747638" y="2704002"/>
                </a:moveTo>
                <a:lnTo>
                  <a:pt x="4763944" y="2725743"/>
                </a:lnTo>
                <a:lnTo>
                  <a:pt x="4788402" y="2704002"/>
                </a:lnTo>
                <a:close/>
                <a:moveTo>
                  <a:pt x="1263681" y="2698567"/>
                </a:moveTo>
                <a:cubicBezTo>
                  <a:pt x="1258246" y="2709438"/>
                  <a:pt x="1260964" y="2723026"/>
                  <a:pt x="1266399" y="2733896"/>
                </a:cubicBezTo>
                <a:cubicBezTo>
                  <a:pt x="1274552" y="2733896"/>
                  <a:pt x="1285422" y="2731179"/>
                  <a:pt x="1293575" y="2731179"/>
                </a:cubicBezTo>
                <a:cubicBezTo>
                  <a:pt x="1293575" y="2725743"/>
                  <a:pt x="1293575" y="2725743"/>
                  <a:pt x="1296292" y="2723026"/>
                </a:cubicBezTo>
                <a:cubicBezTo>
                  <a:pt x="1309880" y="2725743"/>
                  <a:pt x="1323468" y="2733896"/>
                  <a:pt x="1334339" y="2739331"/>
                </a:cubicBezTo>
                <a:cubicBezTo>
                  <a:pt x="1334339" y="2728461"/>
                  <a:pt x="1339774" y="2723026"/>
                  <a:pt x="1339774" y="2712155"/>
                </a:cubicBezTo>
                <a:cubicBezTo>
                  <a:pt x="1337056" y="2709438"/>
                  <a:pt x="1334339" y="2706720"/>
                  <a:pt x="1334339" y="2704002"/>
                </a:cubicBezTo>
                <a:cubicBezTo>
                  <a:pt x="1331621" y="2704002"/>
                  <a:pt x="1326186" y="2704002"/>
                  <a:pt x="1323468" y="2704002"/>
                </a:cubicBezTo>
                <a:cubicBezTo>
                  <a:pt x="1320751" y="2704002"/>
                  <a:pt x="1320751" y="2706720"/>
                  <a:pt x="1318033" y="2706720"/>
                </a:cubicBezTo>
                <a:cubicBezTo>
                  <a:pt x="1315315" y="2706720"/>
                  <a:pt x="1312598" y="2704002"/>
                  <a:pt x="1309880" y="2704002"/>
                </a:cubicBezTo>
                <a:cubicBezTo>
                  <a:pt x="1293575" y="2704002"/>
                  <a:pt x="1277269" y="2704002"/>
                  <a:pt x="1263681" y="2698567"/>
                </a:cubicBezTo>
                <a:close/>
                <a:moveTo>
                  <a:pt x="5588564" y="2697421"/>
                </a:moveTo>
                <a:cubicBezTo>
                  <a:pt x="5586186" y="2697548"/>
                  <a:pt x="5583978" y="2698567"/>
                  <a:pt x="5581940" y="2701284"/>
                </a:cubicBezTo>
                <a:cubicBezTo>
                  <a:pt x="5595528" y="2698567"/>
                  <a:pt x="5600963" y="2720307"/>
                  <a:pt x="5617268" y="2712155"/>
                </a:cubicBezTo>
                <a:cubicBezTo>
                  <a:pt x="5614551" y="2706720"/>
                  <a:pt x="5614551" y="2701284"/>
                  <a:pt x="5614551" y="2698567"/>
                </a:cubicBezTo>
                <a:cubicBezTo>
                  <a:pt x="5604360" y="2704681"/>
                  <a:pt x="5595697" y="2697039"/>
                  <a:pt x="5588564" y="2697421"/>
                </a:cubicBezTo>
                <a:close/>
                <a:moveTo>
                  <a:pt x="4734050" y="2695849"/>
                </a:moveTo>
                <a:cubicBezTo>
                  <a:pt x="4715027" y="2706720"/>
                  <a:pt x="4715027" y="2695849"/>
                  <a:pt x="4725897" y="2717591"/>
                </a:cubicBezTo>
                <a:lnTo>
                  <a:pt x="4717745" y="2739331"/>
                </a:lnTo>
                <a:cubicBezTo>
                  <a:pt x="4723180" y="2736613"/>
                  <a:pt x="4739485" y="2728461"/>
                  <a:pt x="4739485" y="2717591"/>
                </a:cubicBezTo>
                <a:cubicBezTo>
                  <a:pt x="4739485" y="2687697"/>
                  <a:pt x="4742203" y="2714872"/>
                  <a:pt x="4734050" y="2695849"/>
                </a:cubicBezTo>
                <a:close/>
                <a:moveTo>
                  <a:pt x="4655239" y="2693132"/>
                </a:moveTo>
                <a:lnTo>
                  <a:pt x="4638933" y="2709438"/>
                </a:lnTo>
                <a:lnTo>
                  <a:pt x="4666109" y="2709438"/>
                </a:lnTo>
                <a:close/>
                <a:moveTo>
                  <a:pt x="5350944" y="2687697"/>
                </a:moveTo>
                <a:cubicBezTo>
                  <a:pt x="5345509" y="2693132"/>
                  <a:pt x="5340074" y="2698567"/>
                  <a:pt x="5331921" y="2704002"/>
                </a:cubicBezTo>
                <a:cubicBezTo>
                  <a:pt x="5329204" y="2701284"/>
                  <a:pt x="5329204" y="2698567"/>
                  <a:pt x="5326486" y="2693132"/>
                </a:cubicBezTo>
                <a:cubicBezTo>
                  <a:pt x="5315616" y="2695849"/>
                  <a:pt x="5304745" y="2698567"/>
                  <a:pt x="5293875" y="2704002"/>
                </a:cubicBezTo>
                <a:cubicBezTo>
                  <a:pt x="5302028" y="2714872"/>
                  <a:pt x="5321051" y="2704002"/>
                  <a:pt x="5326486" y="2720307"/>
                </a:cubicBezTo>
                <a:cubicBezTo>
                  <a:pt x="5310180" y="2728461"/>
                  <a:pt x="5302028" y="2714872"/>
                  <a:pt x="5285722" y="2725743"/>
                </a:cubicBezTo>
                <a:cubicBezTo>
                  <a:pt x="5288440" y="2733896"/>
                  <a:pt x="5291157" y="2742048"/>
                  <a:pt x="5288440" y="2747483"/>
                </a:cubicBezTo>
                <a:cubicBezTo>
                  <a:pt x="5285722" y="2731179"/>
                  <a:pt x="5269416" y="2728461"/>
                  <a:pt x="5258546" y="2736613"/>
                </a:cubicBezTo>
                <a:cubicBezTo>
                  <a:pt x="5261264" y="2750201"/>
                  <a:pt x="5277569" y="2766507"/>
                  <a:pt x="5293875" y="2763789"/>
                </a:cubicBezTo>
                <a:cubicBezTo>
                  <a:pt x="5296592" y="2755636"/>
                  <a:pt x="5291157" y="2744766"/>
                  <a:pt x="5302028" y="2742048"/>
                </a:cubicBezTo>
                <a:cubicBezTo>
                  <a:pt x="5302028" y="2752919"/>
                  <a:pt x="5312898" y="2742048"/>
                  <a:pt x="5312898" y="2750201"/>
                </a:cubicBezTo>
                <a:cubicBezTo>
                  <a:pt x="5312898" y="2758354"/>
                  <a:pt x="5307463" y="2763789"/>
                  <a:pt x="5315616" y="2771942"/>
                </a:cubicBezTo>
                <a:cubicBezTo>
                  <a:pt x="5345509" y="2763789"/>
                  <a:pt x="5310180" y="2744766"/>
                  <a:pt x="5315616" y="2731179"/>
                </a:cubicBezTo>
                <a:cubicBezTo>
                  <a:pt x="5318333" y="2728461"/>
                  <a:pt x="5323768" y="2731179"/>
                  <a:pt x="5326486" y="2733896"/>
                </a:cubicBezTo>
                <a:cubicBezTo>
                  <a:pt x="5331921" y="2744766"/>
                  <a:pt x="5329204" y="2750201"/>
                  <a:pt x="5334639" y="2761071"/>
                </a:cubicBezTo>
                <a:cubicBezTo>
                  <a:pt x="5342792" y="2755636"/>
                  <a:pt x="5348227" y="2752919"/>
                  <a:pt x="5356380" y="2750201"/>
                </a:cubicBezTo>
                <a:cubicBezTo>
                  <a:pt x="5356380" y="2736613"/>
                  <a:pt x="5345509" y="2744766"/>
                  <a:pt x="5340074" y="2739331"/>
                </a:cubicBezTo>
                <a:cubicBezTo>
                  <a:pt x="5348227" y="2736613"/>
                  <a:pt x="5350944" y="2733896"/>
                  <a:pt x="5353662" y="2731179"/>
                </a:cubicBezTo>
                <a:cubicBezTo>
                  <a:pt x="5356380" y="2742048"/>
                  <a:pt x="5364532" y="2739331"/>
                  <a:pt x="5372685" y="2736613"/>
                </a:cubicBezTo>
                <a:cubicBezTo>
                  <a:pt x="5367250" y="2720307"/>
                  <a:pt x="5359097" y="2714872"/>
                  <a:pt x="5348227" y="2712155"/>
                </a:cubicBezTo>
                <a:cubicBezTo>
                  <a:pt x="5356380" y="2709438"/>
                  <a:pt x="5364532" y="2704002"/>
                  <a:pt x="5372685" y="2701284"/>
                </a:cubicBezTo>
                <a:cubicBezTo>
                  <a:pt x="5369968" y="2687697"/>
                  <a:pt x="5359097" y="2687697"/>
                  <a:pt x="5350944" y="2687697"/>
                </a:cubicBezTo>
                <a:close/>
                <a:moveTo>
                  <a:pt x="4777532" y="2676828"/>
                </a:moveTo>
                <a:lnTo>
                  <a:pt x="4761226" y="2693132"/>
                </a:lnTo>
                <a:lnTo>
                  <a:pt x="4780249" y="2693132"/>
                </a:lnTo>
                <a:close/>
                <a:moveTo>
                  <a:pt x="5623410" y="2658510"/>
                </a:moveTo>
                <a:lnTo>
                  <a:pt x="5625421" y="2660520"/>
                </a:lnTo>
                <a:lnTo>
                  <a:pt x="5618174" y="2662542"/>
                </a:lnTo>
                <a:close/>
                <a:moveTo>
                  <a:pt x="4693286" y="2638780"/>
                </a:moveTo>
                <a:lnTo>
                  <a:pt x="4676981" y="2655086"/>
                </a:lnTo>
                <a:lnTo>
                  <a:pt x="4696004" y="2663238"/>
                </a:lnTo>
                <a:close/>
                <a:moveTo>
                  <a:pt x="4793837" y="2633345"/>
                </a:moveTo>
                <a:lnTo>
                  <a:pt x="4774814" y="2652368"/>
                </a:lnTo>
                <a:lnTo>
                  <a:pt x="4758509" y="2652368"/>
                </a:lnTo>
                <a:lnTo>
                  <a:pt x="4742203" y="2644216"/>
                </a:lnTo>
                <a:lnTo>
                  <a:pt x="4742203" y="2660520"/>
                </a:lnTo>
                <a:lnTo>
                  <a:pt x="4755791" y="2652368"/>
                </a:lnTo>
                <a:cubicBezTo>
                  <a:pt x="4774814" y="2676828"/>
                  <a:pt x="4763944" y="2660520"/>
                  <a:pt x="4793837" y="2674108"/>
                </a:cubicBezTo>
                <a:cubicBezTo>
                  <a:pt x="4801990" y="2657804"/>
                  <a:pt x="4801990" y="2649650"/>
                  <a:pt x="4793837" y="2633345"/>
                </a:cubicBezTo>
                <a:close/>
                <a:moveTo>
                  <a:pt x="4753073" y="2611604"/>
                </a:moveTo>
                <a:lnTo>
                  <a:pt x="4761226" y="2633345"/>
                </a:lnTo>
                <a:lnTo>
                  <a:pt x="4777532" y="2617039"/>
                </a:lnTo>
                <a:close/>
                <a:moveTo>
                  <a:pt x="885935" y="2608887"/>
                </a:moveTo>
                <a:cubicBezTo>
                  <a:pt x="853324" y="2614322"/>
                  <a:pt x="850607" y="2636062"/>
                  <a:pt x="856042" y="2663238"/>
                </a:cubicBezTo>
                <a:cubicBezTo>
                  <a:pt x="883218" y="2657804"/>
                  <a:pt x="883218" y="2633345"/>
                  <a:pt x="885935" y="2608887"/>
                </a:cubicBezTo>
                <a:close/>
                <a:moveTo>
                  <a:pt x="4744921" y="2578993"/>
                </a:moveTo>
                <a:lnTo>
                  <a:pt x="4761226" y="2595299"/>
                </a:lnTo>
                <a:lnTo>
                  <a:pt x="4763944" y="2578993"/>
                </a:lnTo>
                <a:close/>
                <a:moveTo>
                  <a:pt x="5266699" y="2562687"/>
                </a:moveTo>
                <a:cubicBezTo>
                  <a:pt x="5258546" y="2576275"/>
                  <a:pt x="5242240" y="2559970"/>
                  <a:pt x="5225935" y="2570840"/>
                </a:cubicBezTo>
                <a:cubicBezTo>
                  <a:pt x="5244958" y="2598016"/>
                  <a:pt x="5263981" y="2619757"/>
                  <a:pt x="5291157" y="2622475"/>
                </a:cubicBezTo>
                <a:cubicBezTo>
                  <a:pt x="5285722" y="2600734"/>
                  <a:pt x="5253111" y="2592581"/>
                  <a:pt x="5261264" y="2570840"/>
                </a:cubicBezTo>
                <a:cubicBezTo>
                  <a:pt x="5269416" y="2584429"/>
                  <a:pt x="5283004" y="2589863"/>
                  <a:pt x="5291157" y="2600734"/>
                </a:cubicBezTo>
                <a:cubicBezTo>
                  <a:pt x="5296592" y="2598016"/>
                  <a:pt x="5304745" y="2595299"/>
                  <a:pt x="5310180" y="2592581"/>
                </a:cubicBezTo>
                <a:cubicBezTo>
                  <a:pt x="5310180" y="2587145"/>
                  <a:pt x="5302028" y="2581710"/>
                  <a:pt x="5307463" y="2578993"/>
                </a:cubicBezTo>
                <a:cubicBezTo>
                  <a:pt x="5312898" y="2584429"/>
                  <a:pt x="5326486" y="2595299"/>
                  <a:pt x="5331921" y="2584429"/>
                </a:cubicBezTo>
                <a:cubicBezTo>
                  <a:pt x="5318333" y="2562687"/>
                  <a:pt x="5283004" y="2581710"/>
                  <a:pt x="5266699" y="2562687"/>
                </a:cubicBezTo>
                <a:close/>
                <a:moveTo>
                  <a:pt x="941646" y="2552157"/>
                </a:moveTo>
                <a:cubicBezTo>
                  <a:pt x="924661" y="2553176"/>
                  <a:pt x="911752" y="2561328"/>
                  <a:pt x="913111" y="2587145"/>
                </a:cubicBezTo>
                <a:cubicBezTo>
                  <a:pt x="948440" y="2584429"/>
                  <a:pt x="997357" y="2636062"/>
                  <a:pt x="1019098" y="2592581"/>
                </a:cubicBezTo>
                <a:cubicBezTo>
                  <a:pt x="1016380" y="2587145"/>
                  <a:pt x="1000074" y="2598016"/>
                  <a:pt x="997357" y="2589863"/>
                </a:cubicBezTo>
                <a:cubicBezTo>
                  <a:pt x="991922" y="2576275"/>
                  <a:pt x="997357" y="2570840"/>
                  <a:pt x="994639" y="2559970"/>
                </a:cubicBezTo>
                <a:cubicBezTo>
                  <a:pt x="979692" y="2557252"/>
                  <a:pt x="958631" y="2551137"/>
                  <a:pt x="941646" y="2552157"/>
                </a:cubicBezTo>
                <a:close/>
                <a:moveTo>
                  <a:pt x="1168565" y="2540946"/>
                </a:moveTo>
                <a:cubicBezTo>
                  <a:pt x="1165848" y="2540946"/>
                  <a:pt x="1165848" y="2543664"/>
                  <a:pt x="1163130" y="2546382"/>
                </a:cubicBezTo>
                <a:cubicBezTo>
                  <a:pt x="1165848" y="2549099"/>
                  <a:pt x="1165848" y="2549099"/>
                  <a:pt x="1168565" y="2549099"/>
                </a:cubicBezTo>
                <a:cubicBezTo>
                  <a:pt x="1171283" y="2549099"/>
                  <a:pt x="1171283" y="2546382"/>
                  <a:pt x="1168565" y="2540946"/>
                </a:cubicBezTo>
                <a:close/>
                <a:moveTo>
                  <a:pt x="5402579" y="2530076"/>
                </a:moveTo>
                <a:cubicBezTo>
                  <a:pt x="5397143" y="2530076"/>
                  <a:pt x="5378120" y="2535511"/>
                  <a:pt x="5378120" y="2540946"/>
                </a:cubicBezTo>
                <a:cubicBezTo>
                  <a:pt x="5386273" y="2546382"/>
                  <a:pt x="5394426" y="2551817"/>
                  <a:pt x="5402579" y="2557252"/>
                </a:cubicBezTo>
                <a:cubicBezTo>
                  <a:pt x="5388991" y="2562687"/>
                  <a:pt x="5394426" y="2570840"/>
                  <a:pt x="5386273" y="2576275"/>
                </a:cubicBezTo>
                <a:cubicBezTo>
                  <a:pt x="5380838" y="2570840"/>
                  <a:pt x="5378120" y="2568122"/>
                  <a:pt x="5369968" y="2570840"/>
                </a:cubicBezTo>
                <a:cubicBezTo>
                  <a:pt x="5364532" y="2578993"/>
                  <a:pt x="5353662" y="2581710"/>
                  <a:pt x="5342792" y="2581710"/>
                </a:cubicBezTo>
                <a:cubicBezTo>
                  <a:pt x="5348227" y="2619757"/>
                  <a:pt x="5304745" y="2627910"/>
                  <a:pt x="5266699" y="2638780"/>
                </a:cubicBezTo>
                <a:cubicBezTo>
                  <a:pt x="5258546" y="2633345"/>
                  <a:pt x="5253111" y="2622475"/>
                  <a:pt x="5239523" y="2625192"/>
                </a:cubicBezTo>
                <a:cubicBezTo>
                  <a:pt x="5242240" y="2641497"/>
                  <a:pt x="5253111" y="2660520"/>
                  <a:pt x="5255828" y="2676828"/>
                </a:cubicBezTo>
                <a:cubicBezTo>
                  <a:pt x="5288440" y="2665955"/>
                  <a:pt x="5304745" y="2665955"/>
                  <a:pt x="5334639" y="2646932"/>
                </a:cubicBezTo>
                <a:cubicBezTo>
                  <a:pt x="5321051" y="2608887"/>
                  <a:pt x="5391708" y="2622475"/>
                  <a:pt x="5386273" y="2587145"/>
                </a:cubicBezTo>
                <a:cubicBezTo>
                  <a:pt x="5383556" y="2578993"/>
                  <a:pt x="5372685" y="2595299"/>
                  <a:pt x="5372685" y="2587145"/>
                </a:cubicBezTo>
                <a:cubicBezTo>
                  <a:pt x="5372685" y="2581710"/>
                  <a:pt x="5372685" y="2578993"/>
                  <a:pt x="5375403" y="2576275"/>
                </a:cubicBezTo>
                <a:cubicBezTo>
                  <a:pt x="5386273" y="2573557"/>
                  <a:pt x="5388991" y="2587145"/>
                  <a:pt x="5402579" y="2578993"/>
                </a:cubicBezTo>
                <a:cubicBezTo>
                  <a:pt x="5402579" y="2570840"/>
                  <a:pt x="5397143" y="2551817"/>
                  <a:pt x="5413449" y="2557252"/>
                </a:cubicBezTo>
                <a:cubicBezTo>
                  <a:pt x="5416167" y="2565405"/>
                  <a:pt x="5410731" y="2568122"/>
                  <a:pt x="5410731" y="2573557"/>
                </a:cubicBezTo>
                <a:cubicBezTo>
                  <a:pt x="5440625" y="2576275"/>
                  <a:pt x="5416167" y="2549099"/>
                  <a:pt x="5440625" y="2543664"/>
                </a:cubicBezTo>
                <a:cubicBezTo>
                  <a:pt x="5440625" y="2540946"/>
                  <a:pt x="5437907" y="2535511"/>
                  <a:pt x="5435190" y="2530076"/>
                </a:cubicBezTo>
                <a:cubicBezTo>
                  <a:pt x="5427037" y="2535511"/>
                  <a:pt x="5421602" y="2532794"/>
                  <a:pt x="5416167" y="2532794"/>
                </a:cubicBezTo>
                <a:cubicBezTo>
                  <a:pt x="5418884" y="2543664"/>
                  <a:pt x="5416167" y="2549099"/>
                  <a:pt x="5408014" y="2554534"/>
                </a:cubicBezTo>
                <a:cubicBezTo>
                  <a:pt x="5405296" y="2551817"/>
                  <a:pt x="5402579" y="2554534"/>
                  <a:pt x="5399861" y="2551817"/>
                </a:cubicBezTo>
                <a:cubicBezTo>
                  <a:pt x="5394426" y="2543664"/>
                  <a:pt x="5410731" y="2540946"/>
                  <a:pt x="5402579" y="2530076"/>
                </a:cubicBezTo>
                <a:close/>
                <a:moveTo>
                  <a:pt x="5340074" y="2524641"/>
                </a:moveTo>
                <a:cubicBezTo>
                  <a:pt x="5329204" y="2532794"/>
                  <a:pt x="5321051" y="2546382"/>
                  <a:pt x="5302028" y="2543664"/>
                </a:cubicBezTo>
                <a:cubicBezTo>
                  <a:pt x="5302028" y="2551817"/>
                  <a:pt x="5296592" y="2557252"/>
                  <a:pt x="5296592" y="2562687"/>
                </a:cubicBezTo>
                <a:cubicBezTo>
                  <a:pt x="5307463" y="2559970"/>
                  <a:pt x="5312898" y="2570840"/>
                  <a:pt x="5321051" y="2573557"/>
                </a:cubicBezTo>
                <a:cubicBezTo>
                  <a:pt x="5326486" y="2573557"/>
                  <a:pt x="5323768" y="2568122"/>
                  <a:pt x="5326486" y="2565405"/>
                </a:cubicBezTo>
                <a:cubicBezTo>
                  <a:pt x="5329204" y="2570840"/>
                  <a:pt x="5334639" y="2570840"/>
                  <a:pt x="5334639" y="2578993"/>
                </a:cubicBezTo>
                <a:cubicBezTo>
                  <a:pt x="5337356" y="2562687"/>
                  <a:pt x="5353662" y="2554534"/>
                  <a:pt x="5353662" y="2538229"/>
                </a:cubicBezTo>
                <a:cubicBezTo>
                  <a:pt x="5342792" y="2546382"/>
                  <a:pt x="5342792" y="2530076"/>
                  <a:pt x="5340074" y="2524641"/>
                </a:cubicBezTo>
                <a:close/>
                <a:moveTo>
                  <a:pt x="4282930" y="2519207"/>
                </a:moveTo>
                <a:cubicBezTo>
                  <a:pt x="4280212" y="2530077"/>
                  <a:pt x="4277494" y="2532795"/>
                  <a:pt x="4269342" y="2527359"/>
                </a:cubicBezTo>
                <a:cubicBezTo>
                  <a:pt x="4272059" y="2521924"/>
                  <a:pt x="4274777" y="2519207"/>
                  <a:pt x="4282930" y="2519207"/>
                </a:cubicBezTo>
                <a:close/>
                <a:moveTo>
                  <a:pt x="315241" y="2500182"/>
                </a:moveTo>
                <a:cubicBezTo>
                  <a:pt x="279912" y="2513770"/>
                  <a:pt x="285347" y="2606170"/>
                  <a:pt x="334264" y="2600734"/>
                </a:cubicBezTo>
                <a:cubicBezTo>
                  <a:pt x="331546" y="2565405"/>
                  <a:pt x="309805" y="2532794"/>
                  <a:pt x="315241" y="2500182"/>
                </a:cubicBezTo>
                <a:close/>
                <a:moveTo>
                  <a:pt x="5122666" y="2481159"/>
                </a:moveTo>
                <a:cubicBezTo>
                  <a:pt x="5138972" y="2521923"/>
                  <a:pt x="5182453" y="2519206"/>
                  <a:pt x="5198759" y="2540946"/>
                </a:cubicBezTo>
                <a:cubicBezTo>
                  <a:pt x="5193324" y="2532794"/>
                  <a:pt x="5201476" y="2527358"/>
                  <a:pt x="5196041" y="2516488"/>
                </a:cubicBezTo>
                <a:cubicBezTo>
                  <a:pt x="5187888" y="2516488"/>
                  <a:pt x="5179736" y="2524641"/>
                  <a:pt x="5177018" y="2511053"/>
                </a:cubicBezTo>
                <a:cubicBezTo>
                  <a:pt x="5185171" y="2505618"/>
                  <a:pt x="5185171" y="2513770"/>
                  <a:pt x="5190606" y="2511053"/>
                </a:cubicBezTo>
                <a:cubicBezTo>
                  <a:pt x="5187888" y="2502900"/>
                  <a:pt x="5177018" y="2500182"/>
                  <a:pt x="5182453" y="2492030"/>
                </a:cubicBezTo>
                <a:cubicBezTo>
                  <a:pt x="5166148" y="2497465"/>
                  <a:pt x="5177018" y="2511053"/>
                  <a:pt x="5160712" y="2513770"/>
                </a:cubicBezTo>
                <a:cubicBezTo>
                  <a:pt x="5149842" y="2502900"/>
                  <a:pt x="5141689" y="2483877"/>
                  <a:pt x="5122666" y="2481159"/>
                </a:cubicBezTo>
                <a:close/>
                <a:moveTo>
                  <a:pt x="5330053" y="2479631"/>
                </a:moveTo>
                <a:cubicBezTo>
                  <a:pt x="5316804" y="2477083"/>
                  <a:pt x="5295913" y="2491350"/>
                  <a:pt x="5285722" y="2481159"/>
                </a:cubicBezTo>
                <a:cubicBezTo>
                  <a:pt x="5285722" y="2497465"/>
                  <a:pt x="5312898" y="2483877"/>
                  <a:pt x="5307463" y="2500182"/>
                </a:cubicBezTo>
                <a:cubicBezTo>
                  <a:pt x="5299310" y="2500182"/>
                  <a:pt x="5293875" y="2492030"/>
                  <a:pt x="5283004" y="2497465"/>
                </a:cubicBezTo>
                <a:cubicBezTo>
                  <a:pt x="5291157" y="2508335"/>
                  <a:pt x="5302028" y="2508335"/>
                  <a:pt x="5302028" y="2527358"/>
                </a:cubicBezTo>
                <a:cubicBezTo>
                  <a:pt x="5318333" y="2519206"/>
                  <a:pt x="5331921" y="2516488"/>
                  <a:pt x="5345509" y="2513770"/>
                </a:cubicBezTo>
                <a:cubicBezTo>
                  <a:pt x="5340074" y="2508335"/>
                  <a:pt x="5334639" y="2500182"/>
                  <a:pt x="5331921" y="2489312"/>
                </a:cubicBezTo>
                <a:cubicBezTo>
                  <a:pt x="5334639" y="2489312"/>
                  <a:pt x="5337356" y="2489312"/>
                  <a:pt x="5340074" y="2489312"/>
                </a:cubicBezTo>
                <a:cubicBezTo>
                  <a:pt x="5338036" y="2483198"/>
                  <a:pt x="5334469" y="2480481"/>
                  <a:pt x="5330053" y="2479631"/>
                </a:cubicBezTo>
                <a:close/>
                <a:moveTo>
                  <a:pt x="883218" y="2478443"/>
                </a:moveTo>
                <a:cubicBezTo>
                  <a:pt x="869630" y="2481159"/>
                  <a:pt x="872347" y="2492030"/>
                  <a:pt x="864195" y="2497465"/>
                </a:cubicBezTo>
                <a:cubicBezTo>
                  <a:pt x="864195" y="2494747"/>
                  <a:pt x="861477" y="2489312"/>
                  <a:pt x="861477" y="2483877"/>
                </a:cubicBezTo>
                <a:cubicBezTo>
                  <a:pt x="834301" y="2497465"/>
                  <a:pt x="826148" y="2524641"/>
                  <a:pt x="823431" y="2557252"/>
                </a:cubicBezTo>
                <a:cubicBezTo>
                  <a:pt x="842454" y="2549099"/>
                  <a:pt x="845172" y="2568122"/>
                  <a:pt x="864195" y="2559970"/>
                </a:cubicBezTo>
                <a:cubicBezTo>
                  <a:pt x="869630" y="2535511"/>
                  <a:pt x="877783" y="2516488"/>
                  <a:pt x="880500" y="2492030"/>
                </a:cubicBezTo>
                <a:cubicBezTo>
                  <a:pt x="907676" y="2489312"/>
                  <a:pt x="904959" y="2527358"/>
                  <a:pt x="932135" y="2527358"/>
                </a:cubicBezTo>
                <a:cubicBezTo>
                  <a:pt x="934852" y="2521923"/>
                  <a:pt x="937570" y="2516488"/>
                  <a:pt x="937570" y="2511053"/>
                </a:cubicBezTo>
                <a:cubicBezTo>
                  <a:pt x="918547" y="2497465"/>
                  <a:pt x="904959" y="2483877"/>
                  <a:pt x="883218" y="2478443"/>
                </a:cubicBezTo>
                <a:close/>
                <a:moveTo>
                  <a:pt x="5266699" y="2470290"/>
                </a:moveTo>
                <a:cubicBezTo>
                  <a:pt x="5261264" y="2494747"/>
                  <a:pt x="5223217" y="2505618"/>
                  <a:pt x="5239523" y="2535511"/>
                </a:cubicBezTo>
                <a:cubicBezTo>
                  <a:pt x="5253111" y="2530076"/>
                  <a:pt x="5258546" y="2524641"/>
                  <a:pt x="5272134" y="2519206"/>
                </a:cubicBezTo>
                <a:cubicBezTo>
                  <a:pt x="5269416" y="2502900"/>
                  <a:pt x="5285722" y="2483877"/>
                  <a:pt x="5266699" y="2470290"/>
                </a:cubicBezTo>
                <a:close/>
                <a:moveTo>
                  <a:pt x="5305425" y="2451266"/>
                </a:moveTo>
                <a:cubicBezTo>
                  <a:pt x="5297951" y="2450586"/>
                  <a:pt x="5288439" y="2453983"/>
                  <a:pt x="5283004" y="2462136"/>
                </a:cubicBezTo>
                <a:cubicBezTo>
                  <a:pt x="5291157" y="2459418"/>
                  <a:pt x="5296592" y="2467571"/>
                  <a:pt x="5302028" y="2475725"/>
                </a:cubicBezTo>
                <a:cubicBezTo>
                  <a:pt x="5318333" y="2473007"/>
                  <a:pt x="5329204" y="2464854"/>
                  <a:pt x="5329204" y="2453983"/>
                </a:cubicBezTo>
                <a:cubicBezTo>
                  <a:pt x="5321051" y="2456701"/>
                  <a:pt x="5323768" y="2462136"/>
                  <a:pt x="5315616" y="2464854"/>
                </a:cubicBezTo>
                <a:cubicBezTo>
                  <a:pt x="5318334" y="2456701"/>
                  <a:pt x="5312898" y="2451946"/>
                  <a:pt x="5305425" y="2451266"/>
                </a:cubicBezTo>
                <a:close/>
                <a:moveTo>
                  <a:pt x="1146825" y="2451266"/>
                </a:moveTo>
                <a:cubicBezTo>
                  <a:pt x="1144107" y="2456701"/>
                  <a:pt x="1141389" y="2462136"/>
                  <a:pt x="1138672" y="2467571"/>
                </a:cubicBezTo>
                <a:cubicBezTo>
                  <a:pt x="1144107" y="2464854"/>
                  <a:pt x="1149542" y="2459418"/>
                  <a:pt x="1154977" y="2456701"/>
                </a:cubicBezTo>
                <a:cubicBezTo>
                  <a:pt x="1152260" y="2453983"/>
                  <a:pt x="1149542" y="2453983"/>
                  <a:pt x="1146825" y="2451266"/>
                </a:cubicBezTo>
                <a:close/>
                <a:moveTo>
                  <a:pt x="1068014" y="2437679"/>
                </a:moveTo>
                <a:cubicBezTo>
                  <a:pt x="1059862" y="2445830"/>
                  <a:pt x="1046274" y="2456701"/>
                  <a:pt x="1054426" y="2475725"/>
                </a:cubicBezTo>
                <a:cubicBezTo>
                  <a:pt x="1048991" y="2475725"/>
                  <a:pt x="1046274" y="2475725"/>
                  <a:pt x="1040838" y="2475725"/>
                </a:cubicBezTo>
                <a:cubicBezTo>
                  <a:pt x="1051709" y="2478443"/>
                  <a:pt x="1062579" y="2481159"/>
                  <a:pt x="1073450" y="2486594"/>
                </a:cubicBezTo>
                <a:cubicBezTo>
                  <a:pt x="1076167" y="2483877"/>
                  <a:pt x="1076167" y="2483877"/>
                  <a:pt x="1078885" y="2483877"/>
                </a:cubicBezTo>
                <a:cubicBezTo>
                  <a:pt x="1081602" y="2486594"/>
                  <a:pt x="1081602" y="2486594"/>
                  <a:pt x="1084320" y="2489312"/>
                </a:cubicBezTo>
                <a:cubicBezTo>
                  <a:pt x="1097908" y="2492030"/>
                  <a:pt x="1111496" y="2497465"/>
                  <a:pt x="1125084" y="2505618"/>
                </a:cubicBezTo>
                <a:cubicBezTo>
                  <a:pt x="1125084" y="2502900"/>
                  <a:pt x="1125084" y="2500182"/>
                  <a:pt x="1125084" y="2497465"/>
                </a:cubicBezTo>
                <a:cubicBezTo>
                  <a:pt x="1122366" y="2494747"/>
                  <a:pt x="1119649" y="2492030"/>
                  <a:pt x="1116931" y="2489312"/>
                </a:cubicBezTo>
                <a:cubicBezTo>
                  <a:pt x="1119649" y="2486594"/>
                  <a:pt x="1119649" y="2486594"/>
                  <a:pt x="1122366" y="2483877"/>
                </a:cubicBezTo>
                <a:cubicBezTo>
                  <a:pt x="1119649" y="2478443"/>
                  <a:pt x="1116931" y="2475725"/>
                  <a:pt x="1114213" y="2470290"/>
                </a:cubicBezTo>
                <a:cubicBezTo>
                  <a:pt x="1097908" y="2464854"/>
                  <a:pt x="1070732" y="2478443"/>
                  <a:pt x="1065297" y="2456701"/>
                </a:cubicBezTo>
                <a:cubicBezTo>
                  <a:pt x="1062579" y="2448549"/>
                  <a:pt x="1065297" y="2443113"/>
                  <a:pt x="1068014" y="2437679"/>
                </a:cubicBezTo>
                <a:close/>
                <a:moveTo>
                  <a:pt x="972899" y="2437679"/>
                </a:moveTo>
                <a:cubicBezTo>
                  <a:pt x="970181" y="2448549"/>
                  <a:pt x="967463" y="2462136"/>
                  <a:pt x="970181" y="2475725"/>
                </a:cubicBezTo>
                <a:cubicBezTo>
                  <a:pt x="991922" y="2467571"/>
                  <a:pt x="1010945" y="2467571"/>
                  <a:pt x="1024533" y="2470290"/>
                </a:cubicBezTo>
                <a:cubicBezTo>
                  <a:pt x="1005510" y="2464854"/>
                  <a:pt x="991922" y="2445830"/>
                  <a:pt x="972899" y="2437679"/>
                </a:cubicBezTo>
                <a:close/>
                <a:moveTo>
                  <a:pt x="532648" y="2437679"/>
                </a:moveTo>
                <a:cubicBezTo>
                  <a:pt x="527213" y="2445830"/>
                  <a:pt x="535366" y="2448549"/>
                  <a:pt x="540801" y="2453983"/>
                </a:cubicBezTo>
                <a:cubicBezTo>
                  <a:pt x="529931" y="2459418"/>
                  <a:pt x="521778" y="2467571"/>
                  <a:pt x="524495" y="2483877"/>
                </a:cubicBezTo>
                <a:cubicBezTo>
                  <a:pt x="538083" y="2492030"/>
                  <a:pt x="546236" y="2478443"/>
                  <a:pt x="557107" y="2475725"/>
                </a:cubicBezTo>
                <a:cubicBezTo>
                  <a:pt x="559824" y="2492030"/>
                  <a:pt x="565259" y="2502900"/>
                  <a:pt x="576130" y="2505618"/>
                </a:cubicBezTo>
                <a:cubicBezTo>
                  <a:pt x="584283" y="2489312"/>
                  <a:pt x="589718" y="2451266"/>
                  <a:pt x="616894" y="2467571"/>
                </a:cubicBezTo>
                <a:cubicBezTo>
                  <a:pt x="616894" y="2456701"/>
                  <a:pt x="611458" y="2453983"/>
                  <a:pt x="608741" y="2445830"/>
                </a:cubicBezTo>
                <a:cubicBezTo>
                  <a:pt x="589718" y="2448549"/>
                  <a:pt x="570695" y="2451266"/>
                  <a:pt x="562542" y="2462136"/>
                </a:cubicBezTo>
                <a:cubicBezTo>
                  <a:pt x="554389" y="2453983"/>
                  <a:pt x="546236" y="2437679"/>
                  <a:pt x="532648" y="2437679"/>
                </a:cubicBezTo>
                <a:close/>
                <a:moveTo>
                  <a:pt x="4897701" y="2407955"/>
                </a:moveTo>
                <a:cubicBezTo>
                  <a:pt x="4893879" y="2408464"/>
                  <a:pt x="4892351" y="2416616"/>
                  <a:pt x="4886236" y="2418655"/>
                </a:cubicBezTo>
                <a:lnTo>
                  <a:pt x="4894389" y="2426807"/>
                </a:lnTo>
                <a:cubicBezTo>
                  <a:pt x="4899824" y="2421372"/>
                  <a:pt x="4905259" y="2415937"/>
                  <a:pt x="4902541" y="2410502"/>
                </a:cubicBezTo>
                <a:cubicBezTo>
                  <a:pt x="4900503" y="2408464"/>
                  <a:pt x="4898975" y="2407785"/>
                  <a:pt x="4897701" y="2407955"/>
                </a:cubicBezTo>
                <a:close/>
                <a:moveTo>
                  <a:pt x="5244958" y="2405067"/>
                </a:moveTo>
                <a:cubicBezTo>
                  <a:pt x="5234088" y="2410502"/>
                  <a:pt x="5225935" y="2413220"/>
                  <a:pt x="5215064" y="2418655"/>
                </a:cubicBezTo>
                <a:cubicBezTo>
                  <a:pt x="5217782" y="2426807"/>
                  <a:pt x="5223217" y="2437679"/>
                  <a:pt x="5225935" y="2445830"/>
                </a:cubicBezTo>
                <a:cubicBezTo>
                  <a:pt x="5217782" y="2448549"/>
                  <a:pt x="5223217" y="2453983"/>
                  <a:pt x="5217782" y="2456701"/>
                </a:cubicBezTo>
                <a:cubicBezTo>
                  <a:pt x="5209629" y="2451266"/>
                  <a:pt x="5217782" y="2437679"/>
                  <a:pt x="5209629" y="2437679"/>
                </a:cubicBezTo>
                <a:cubicBezTo>
                  <a:pt x="5206912" y="2453983"/>
                  <a:pt x="5177018" y="2459418"/>
                  <a:pt x="5185171" y="2478443"/>
                </a:cubicBezTo>
                <a:cubicBezTo>
                  <a:pt x="5196041" y="2475725"/>
                  <a:pt x="5206912" y="2464854"/>
                  <a:pt x="5212347" y="2475725"/>
                </a:cubicBezTo>
                <a:cubicBezTo>
                  <a:pt x="5206912" y="2483877"/>
                  <a:pt x="5198759" y="2470290"/>
                  <a:pt x="5185171" y="2481159"/>
                </a:cubicBezTo>
                <a:cubicBezTo>
                  <a:pt x="5190606" y="2492030"/>
                  <a:pt x="5193324" y="2497465"/>
                  <a:pt x="5198759" y="2502900"/>
                </a:cubicBezTo>
                <a:cubicBezTo>
                  <a:pt x="5225935" y="2494747"/>
                  <a:pt x="5212347" y="2473007"/>
                  <a:pt x="5231370" y="2459418"/>
                </a:cubicBezTo>
                <a:cubicBezTo>
                  <a:pt x="5236805" y="2467571"/>
                  <a:pt x="5231370" y="2473007"/>
                  <a:pt x="5234088" y="2481159"/>
                </a:cubicBezTo>
                <a:cubicBezTo>
                  <a:pt x="5244958" y="2478443"/>
                  <a:pt x="5242240" y="2473007"/>
                  <a:pt x="5250393" y="2470290"/>
                </a:cubicBezTo>
                <a:cubicBezTo>
                  <a:pt x="5250393" y="2459418"/>
                  <a:pt x="5234088" y="2440395"/>
                  <a:pt x="5250393" y="2434961"/>
                </a:cubicBezTo>
                <a:cubicBezTo>
                  <a:pt x="5261264" y="2440395"/>
                  <a:pt x="5250393" y="2448549"/>
                  <a:pt x="5258546" y="2459418"/>
                </a:cubicBezTo>
                <a:cubicBezTo>
                  <a:pt x="5285722" y="2445830"/>
                  <a:pt x="5239523" y="2426807"/>
                  <a:pt x="5244958" y="2405067"/>
                </a:cubicBezTo>
                <a:close/>
                <a:moveTo>
                  <a:pt x="475579" y="2405067"/>
                </a:moveTo>
                <a:cubicBezTo>
                  <a:pt x="472861" y="2434961"/>
                  <a:pt x="475579" y="2475725"/>
                  <a:pt x="505472" y="2475725"/>
                </a:cubicBezTo>
                <a:cubicBezTo>
                  <a:pt x="497320" y="2440395"/>
                  <a:pt x="538083" y="2443113"/>
                  <a:pt x="532648" y="2410502"/>
                </a:cubicBezTo>
                <a:cubicBezTo>
                  <a:pt x="502755" y="2424090"/>
                  <a:pt x="497320" y="2402349"/>
                  <a:pt x="475579" y="2405067"/>
                </a:cubicBezTo>
                <a:close/>
                <a:moveTo>
                  <a:pt x="5111796" y="2383327"/>
                </a:moveTo>
                <a:cubicBezTo>
                  <a:pt x="5109078" y="2394197"/>
                  <a:pt x="5109078" y="2410502"/>
                  <a:pt x="5092773" y="2405067"/>
                </a:cubicBezTo>
                <a:cubicBezTo>
                  <a:pt x="5095490" y="2418655"/>
                  <a:pt x="5109078" y="2410502"/>
                  <a:pt x="5117231" y="2410502"/>
                </a:cubicBezTo>
                <a:cubicBezTo>
                  <a:pt x="5106361" y="2396914"/>
                  <a:pt x="5125384" y="2394197"/>
                  <a:pt x="5119949" y="2383327"/>
                </a:cubicBezTo>
                <a:cubicBezTo>
                  <a:pt x="5117231" y="2383327"/>
                  <a:pt x="5114513" y="2383327"/>
                  <a:pt x="5111796" y="2383327"/>
                </a:cubicBezTo>
                <a:close/>
                <a:moveTo>
                  <a:pt x="4867213" y="2372456"/>
                </a:moveTo>
                <a:lnTo>
                  <a:pt x="4853625" y="2386044"/>
                </a:lnTo>
                <a:lnTo>
                  <a:pt x="4861777" y="2386044"/>
                </a:lnTo>
                <a:cubicBezTo>
                  <a:pt x="4864495" y="2383327"/>
                  <a:pt x="4867213" y="2377891"/>
                  <a:pt x="4867213" y="2372456"/>
                </a:cubicBezTo>
                <a:close/>
                <a:moveTo>
                  <a:pt x="4994939" y="2367020"/>
                </a:moveTo>
                <a:cubicBezTo>
                  <a:pt x="5022115" y="2407784"/>
                  <a:pt x="5057444" y="2451266"/>
                  <a:pt x="5092773" y="2459418"/>
                </a:cubicBezTo>
                <a:cubicBezTo>
                  <a:pt x="5081902" y="2448549"/>
                  <a:pt x="5060162" y="2432244"/>
                  <a:pt x="5071032" y="2413220"/>
                </a:cubicBezTo>
                <a:cubicBezTo>
                  <a:pt x="5062879" y="2415937"/>
                  <a:pt x="5054726" y="2418655"/>
                  <a:pt x="5049291" y="2415937"/>
                </a:cubicBezTo>
                <a:cubicBezTo>
                  <a:pt x="5057444" y="2413220"/>
                  <a:pt x="5054726" y="2407784"/>
                  <a:pt x="5060162" y="2405067"/>
                </a:cubicBezTo>
                <a:cubicBezTo>
                  <a:pt x="5054726" y="2396914"/>
                  <a:pt x="5046574" y="2388762"/>
                  <a:pt x="5041138" y="2372456"/>
                </a:cubicBezTo>
                <a:cubicBezTo>
                  <a:pt x="5027550" y="2367020"/>
                  <a:pt x="5011245" y="2369738"/>
                  <a:pt x="4994939" y="2367020"/>
                </a:cubicBezTo>
                <a:close/>
                <a:moveTo>
                  <a:pt x="904959" y="2364303"/>
                </a:moveTo>
                <a:cubicBezTo>
                  <a:pt x="902241" y="2383327"/>
                  <a:pt x="899523" y="2410502"/>
                  <a:pt x="918547" y="2415937"/>
                </a:cubicBezTo>
                <a:cubicBezTo>
                  <a:pt x="921264" y="2402349"/>
                  <a:pt x="932135" y="2391479"/>
                  <a:pt x="937570" y="2380608"/>
                </a:cubicBezTo>
                <a:cubicBezTo>
                  <a:pt x="926699" y="2377891"/>
                  <a:pt x="915829" y="2375173"/>
                  <a:pt x="904959" y="2377891"/>
                </a:cubicBezTo>
                <a:cubicBezTo>
                  <a:pt x="907676" y="2372456"/>
                  <a:pt x="907676" y="2369738"/>
                  <a:pt x="904959" y="2364303"/>
                </a:cubicBezTo>
                <a:close/>
                <a:moveTo>
                  <a:pt x="638634" y="2361585"/>
                </a:moveTo>
                <a:cubicBezTo>
                  <a:pt x="641352" y="2394197"/>
                  <a:pt x="654940" y="2405067"/>
                  <a:pt x="676681" y="2410502"/>
                </a:cubicBezTo>
                <a:cubicBezTo>
                  <a:pt x="676681" y="2421372"/>
                  <a:pt x="652222" y="2418655"/>
                  <a:pt x="652222" y="2432244"/>
                </a:cubicBezTo>
                <a:cubicBezTo>
                  <a:pt x="665810" y="2429526"/>
                  <a:pt x="673963" y="2434961"/>
                  <a:pt x="679398" y="2445830"/>
                </a:cubicBezTo>
                <a:cubicBezTo>
                  <a:pt x="676681" y="2462136"/>
                  <a:pt x="673963" y="2489312"/>
                  <a:pt x="679398" y="2502900"/>
                </a:cubicBezTo>
                <a:cubicBezTo>
                  <a:pt x="671246" y="2494747"/>
                  <a:pt x="652222" y="2502900"/>
                  <a:pt x="649505" y="2511053"/>
                </a:cubicBezTo>
                <a:cubicBezTo>
                  <a:pt x="654940" y="2532794"/>
                  <a:pt x="676681" y="2546382"/>
                  <a:pt x="673963" y="2559970"/>
                </a:cubicBezTo>
                <a:cubicBezTo>
                  <a:pt x="668528" y="2557252"/>
                  <a:pt x="649505" y="2551817"/>
                  <a:pt x="649505" y="2565405"/>
                </a:cubicBezTo>
                <a:cubicBezTo>
                  <a:pt x="676681" y="2570840"/>
                  <a:pt x="652222" y="2598016"/>
                  <a:pt x="654940" y="2614322"/>
                </a:cubicBezTo>
                <a:cubicBezTo>
                  <a:pt x="673963" y="2608887"/>
                  <a:pt x="671246" y="2584429"/>
                  <a:pt x="690269" y="2573557"/>
                </a:cubicBezTo>
                <a:cubicBezTo>
                  <a:pt x="714727" y="2562687"/>
                  <a:pt x="739185" y="2570840"/>
                  <a:pt x="763644" y="2570840"/>
                </a:cubicBezTo>
                <a:cubicBezTo>
                  <a:pt x="774514" y="2559970"/>
                  <a:pt x="774514" y="2559970"/>
                  <a:pt x="793537" y="2562687"/>
                </a:cubicBezTo>
                <a:cubicBezTo>
                  <a:pt x="809843" y="2546382"/>
                  <a:pt x="812560" y="2521923"/>
                  <a:pt x="831584" y="2508335"/>
                </a:cubicBezTo>
                <a:cubicBezTo>
                  <a:pt x="823431" y="2489312"/>
                  <a:pt x="817996" y="2464854"/>
                  <a:pt x="798972" y="2462136"/>
                </a:cubicBezTo>
                <a:cubicBezTo>
                  <a:pt x="801690" y="2483877"/>
                  <a:pt x="826148" y="2513770"/>
                  <a:pt x="796255" y="2530076"/>
                </a:cubicBezTo>
                <a:cubicBezTo>
                  <a:pt x="788102" y="2511053"/>
                  <a:pt x="777232" y="2500182"/>
                  <a:pt x="771797" y="2481159"/>
                </a:cubicBezTo>
                <a:cubicBezTo>
                  <a:pt x="760926" y="2486594"/>
                  <a:pt x="752773" y="2492030"/>
                  <a:pt x="744621" y="2497465"/>
                </a:cubicBezTo>
                <a:cubicBezTo>
                  <a:pt x="741903" y="2478443"/>
                  <a:pt x="733750" y="2470290"/>
                  <a:pt x="720162" y="2464854"/>
                </a:cubicBezTo>
                <a:cubicBezTo>
                  <a:pt x="722880" y="2483877"/>
                  <a:pt x="725597" y="2500182"/>
                  <a:pt x="728315" y="2516488"/>
                </a:cubicBezTo>
                <a:cubicBezTo>
                  <a:pt x="720162" y="2516488"/>
                  <a:pt x="717445" y="2494747"/>
                  <a:pt x="709292" y="2508335"/>
                </a:cubicBezTo>
                <a:cubicBezTo>
                  <a:pt x="701139" y="2521923"/>
                  <a:pt x="701139" y="2540946"/>
                  <a:pt x="682116" y="2543664"/>
                </a:cubicBezTo>
                <a:cubicBezTo>
                  <a:pt x="687551" y="2505618"/>
                  <a:pt x="706574" y="2478443"/>
                  <a:pt x="709292" y="2437679"/>
                </a:cubicBezTo>
                <a:cubicBezTo>
                  <a:pt x="695704" y="2437679"/>
                  <a:pt x="684834" y="2432244"/>
                  <a:pt x="679398" y="2421372"/>
                </a:cubicBezTo>
                <a:cubicBezTo>
                  <a:pt x="692986" y="2402349"/>
                  <a:pt x="665810" y="2391479"/>
                  <a:pt x="679398" y="2364303"/>
                </a:cubicBezTo>
                <a:cubicBezTo>
                  <a:pt x="660375" y="2369738"/>
                  <a:pt x="649505" y="2367020"/>
                  <a:pt x="638634" y="2361585"/>
                </a:cubicBezTo>
                <a:close/>
                <a:moveTo>
                  <a:pt x="4965046" y="2334409"/>
                </a:moveTo>
                <a:cubicBezTo>
                  <a:pt x="4962328" y="2339844"/>
                  <a:pt x="4959611" y="2345280"/>
                  <a:pt x="4956893" y="2350715"/>
                </a:cubicBezTo>
                <a:cubicBezTo>
                  <a:pt x="4954176" y="2347997"/>
                  <a:pt x="4951458" y="2342562"/>
                  <a:pt x="4943305" y="2347997"/>
                </a:cubicBezTo>
                <a:cubicBezTo>
                  <a:pt x="4948740" y="2361585"/>
                  <a:pt x="4962328" y="2358868"/>
                  <a:pt x="4978634" y="2347997"/>
                </a:cubicBezTo>
                <a:cubicBezTo>
                  <a:pt x="4973199" y="2342562"/>
                  <a:pt x="4973199" y="2331692"/>
                  <a:pt x="4965046" y="2334409"/>
                </a:cubicBezTo>
                <a:close/>
                <a:moveTo>
                  <a:pt x="5011245" y="2328975"/>
                </a:moveTo>
                <a:cubicBezTo>
                  <a:pt x="5000375" y="2337127"/>
                  <a:pt x="4992222" y="2326256"/>
                  <a:pt x="4978634" y="2331692"/>
                </a:cubicBezTo>
                <a:cubicBezTo>
                  <a:pt x="4981351" y="2339844"/>
                  <a:pt x="4986787" y="2350715"/>
                  <a:pt x="4989504" y="2358868"/>
                </a:cubicBezTo>
                <a:cubicBezTo>
                  <a:pt x="5000375" y="2350715"/>
                  <a:pt x="5011245" y="2342562"/>
                  <a:pt x="5011245" y="2328975"/>
                </a:cubicBezTo>
                <a:close/>
                <a:moveTo>
                  <a:pt x="486449" y="2326256"/>
                </a:moveTo>
                <a:cubicBezTo>
                  <a:pt x="472861" y="2323539"/>
                  <a:pt x="472861" y="2334409"/>
                  <a:pt x="467426" y="2339844"/>
                </a:cubicBezTo>
                <a:cubicBezTo>
                  <a:pt x="442968" y="2318105"/>
                  <a:pt x="410357" y="2377891"/>
                  <a:pt x="388616" y="2342562"/>
                </a:cubicBezTo>
                <a:cubicBezTo>
                  <a:pt x="372310" y="2350715"/>
                  <a:pt x="369593" y="2369738"/>
                  <a:pt x="375028" y="2394197"/>
                </a:cubicBezTo>
                <a:cubicBezTo>
                  <a:pt x="429380" y="2405067"/>
                  <a:pt x="491884" y="2377891"/>
                  <a:pt x="486449" y="2326256"/>
                </a:cubicBezTo>
                <a:close/>
                <a:moveTo>
                  <a:pt x="5225935" y="2312669"/>
                </a:moveTo>
                <a:cubicBezTo>
                  <a:pt x="5193324" y="2323539"/>
                  <a:pt x="5196041" y="2350715"/>
                  <a:pt x="5193324" y="2372456"/>
                </a:cubicBezTo>
                <a:cubicBezTo>
                  <a:pt x="5193324" y="2369738"/>
                  <a:pt x="5190606" y="2367020"/>
                  <a:pt x="5187888" y="2367020"/>
                </a:cubicBezTo>
                <a:cubicBezTo>
                  <a:pt x="5185171" y="2375173"/>
                  <a:pt x="5185171" y="2383327"/>
                  <a:pt x="5179736" y="2388762"/>
                </a:cubicBezTo>
                <a:cubicBezTo>
                  <a:pt x="5171583" y="2391479"/>
                  <a:pt x="5171583" y="2380608"/>
                  <a:pt x="5163430" y="2383327"/>
                </a:cubicBezTo>
                <a:cubicBezTo>
                  <a:pt x="5166148" y="2405067"/>
                  <a:pt x="5152560" y="2421372"/>
                  <a:pt x="5130819" y="2434961"/>
                </a:cubicBezTo>
                <a:cubicBezTo>
                  <a:pt x="5125384" y="2456701"/>
                  <a:pt x="5136254" y="2464854"/>
                  <a:pt x="5160712" y="2462136"/>
                </a:cubicBezTo>
                <a:cubicBezTo>
                  <a:pt x="5198759" y="2437679"/>
                  <a:pt x="5201476" y="2391479"/>
                  <a:pt x="5236805" y="2372456"/>
                </a:cubicBezTo>
                <a:cubicBezTo>
                  <a:pt x="5223217" y="2350715"/>
                  <a:pt x="5255828" y="2323539"/>
                  <a:pt x="5225935" y="2312669"/>
                </a:cubicBezTo>
                <a:close/>
                <a:moveTo>
                  <a:pt x="5160712" y="2301799"/>
                </a:moveTo>
                <a:cubicBezTo>
                  <a:pt x="5138972" y="2326256"/>
                  <a:pt x="5174300" y="2353432"/>
                  <a:pt x="5163430" y="2375173"/>
                </a:cubicBezTo>
                <a:cubicBezTo>
                  <a:pt x="5166148" y="2369738"/>
                  <a:pt x="5174300" y="2364303"/>
                  <a:pt x="5179736" y="2358868"/>
                </a:cubicBezTo>
                <a:cubicBezTo>
                  <a:pt x="5179736" y="2353432"/>
                  <a:pt x="5174300" y="2345280"/>
                  <a:pt x="5177018" y="2339844"/>
                </a:cubicBezTo>
                <a:cubicBezTo>
                  <a:pt x="5201476" y="2347997"/>
                  <a:pt x="5163430" y="2318105"/>
                  <a:pt x="5160712" y="2301799"/>
                </a:cubicBezTo>
                <a:close/>
                <a:moveTo>
                  <a:pt x="4997657" y="2277341"/>
                </a:moveTo>
                <a:cubicBezTo>
                  <a:pt x="5000375" y="2288210"/>
                  <a:pt x="4986787" y="2293645"/>
                  <a:pt x="4994939" y="2307234"/>
                </a:cubicBezTo>
                <a:cubicBezTo>
                  <a:pt x="5016680" y="2304516"/>
                  <a:pt x="5019398" y="2271904"/>
                  <a:pt x="4997657" y="2277341"/>
                </a:cubicBezTo>
                <a:close/>
                <a:moveTo>
                  <a:pt x="552648" y="2277086"/>
                </a:moveTo>
                <a:cubicBezTo>
                  <a:pt x="538253" y="2280398"/>
                  <a:pt x="532648" y="2305876"/>
                  <a:pt x="516343" y="2309952"/>
                </a:cubicBezTo>
                <a:cubicBezTo>
                  <a:pt x="538083" y="2342562"/>
                  <a:pt x="519060" y="2369738"/>
                  <a:pt x="508190" y="2391479"/>
                </a:cubicBezTo>
                <a:cubicBezTo>
                  <a:pt x="521778" y="2396914"/>
                  <a:pt x="535366" y="2399632"/>
                  <a:pt x="557107" y="2394197"/>
                </a:cubicBezTo>
                <a:cubicBezTo>
                  <a:pt x="559824" y="2350715"/>
                  <a:pt x="587000" y="2331692"/>
                  <a:pt x="570695" y="2282776"/>
                </a:cubicBezTo>
                <a:cubicBezTo>
                  <a:pt x="563221" y="2277341"/>
                  <a:pt x="557446" y="2275982"/>
                  <a:pt x="552648" y="2277086"/>
                </a:cubicBezTo>
                <a:close/>
                <a:moveTo>
                  <a:pt x="5052009" y="2274623"/>
                </a:moveTo>
                <a:cubicBezTo>
                  <a:pt x="5038421" y="2285492"/>
                  <a:pt x="5027550" y="2307234"/>
                  <a:pt x="5041138" y="2320822"/>
                </a:cubicBezTo>
                <a:cubicBezTo>
                  <a:pt x="5022115" y="2328975"/>
                  <a:pt x="5030268" y="2345280"/>
                  <a:pt x="5005810" y="2350715"/>
                </a:cubicBezTo>
                <a:cubicBezTo>
                  <a:pt x="5005810" y="2367020"/>
                  <a:pt x="5027550" y="2372456"/>
                  <a:pt x="5030268" y="2356150"/>
                </a:cubicBezTo>
                <a:cubicBezTo>
                  <a:pt x="5024833" y="2356150"/>
                  <a:pt x="5016680" y="2358868"/>
                  <a:pt x="5016680" y="2350715"/>
                </a:cubicBezTo>
                <a:cubicBezTo>
                  <a:pt x="5030268" y="2350715"/>
                  <a:pt x="5038421" y="2334409"/>
                  <a:pt x="5043856" y="2337127"/>
                </a:cubicBezTo>
                <a:cubicBezTo>
                  <a:pt x="5041138" y="2347997"/>
                  <a:pt x="5068314" y="2342562"/>
                  <a:pt x="5062879" y="2356150"/>
                </a:cubicBezTo>
                <a:cubicBezTo>
                  <a:pt x="5057444" y="2358868"/>
                  <a:pt x="5057444" y="2350715"/>
                  <a:pt x="5052009" y="2353432"/>
                </a:cubicBezTo>
                <a:cubicBezTo>
                  <a:pt x="5054726" y="2358868"/>
                  <a:pt x="5054726" y="2364303"/>
                  <a:pt x="5046574" y="2367020"/>
                </a:cubicBezTo>
                <a:cubicBezTo>
                  <a:pt x="5052009" y="2375173"/>
                  <a:pt x="5057444" y="2383327"/>
                  <a:pt x="5065597" y="2386044"/>
                </a:cubicBezTo>
                <a:cubicBezTo>
                  <a:pt x="5076467" y="2375173"/>
                  <a:pt x="5084620" y="2356150"/>
                  <a:pt x="5106361" y="2356150"/>
                </a:cubicBezTo>
                <a:cubicBezTo>
                  <a:pt x="5103643" y="2318105"/>
                  <a:pt x="5068314" y="2307234"/>
                  <a:pt x="5043856" y="2299081"/>
                </a:cubicBezTo>
                <a:cubicBezTo>
                  <a:pt x="5052009" y="2296363"/>
                  <a:pt x="5046574" y="2290928"/>
                  <a:pt x="5052009" y="2288210"/>
                </a:cubicBezTo>
                <a:cubicBezTo>
                  <a:pt x="5062879" y="2293645"/>
                  <a:pt x="5068314" y="2307234"/>
                  <a:pt x="5084620" y="2301799"/>
                </a:cubicBezTo>
                <a:cubicBezTo>
                  <a:pt x="5081902" y="2288210"/>
                  <a:pt x="5062879" y="2280058"/>
                  <a:pt x="5052009" y="2274623"/>
                </a:cubicBezTo>
                <a:close/>
                <a:moveTo>
                  <a:pt x="4943305" y="2261035"/>
                </a:moveTo>
                <a:lnTo>
                  <a:pt x="4943305" y="2263752"/>
                </a:lnTo>
                <a:lnTo>
                  <a:pt x="4946023" y="2277341"/>
                </a:lnTo>
                <a:cubicBezTo>
                  <a:pt x="4948740" y="2271904"/>
                  <a:pt x="4951458" y="2266470"/>
                  <a:pt x="4946023" y="2261035"/>
                </a:cubicBezTo>
                <a:cubicBezTo>
                  <a:pt x="4946023" y="2261035"/>
                  <a:pt x="4943305" y="2261035"/>
                  <a:pt x="4943305" y="2261035"/>
                </a:cubicBezTo>
                <a:close/>
                <a:moveTo>
                  <a:pt x="444623" y="2250844"/>
                </a:moveTo>
                <a:cubicBezTo>
                  <a:pt x="437702" y="2250165"/>
                  <a:pt x="431418" y="2251522"/>
                  <a:pt x="426662" y="2255600"/>
                </a:cubicBezTo>
                <a:cubicBezTo>
                  <a:pt x="445685" y="2274623"/>
                  <a:pt x="464708" y="2296363"/>
                  <a:pt x="500037" y="2293645"/>
                </a:cubicBezTo>
                <a:cubicBezTo>
                  <a:pt x="491884" y="2273263"/>
                  <a:pt x="465388" y="2252882"/>
                  <a:pt x="444623" y="2250844"/>
                </a:cubicBezTo>
                <a:close/>
                <a:moveTo>
                  <a:pt x="899523" y="2244730"/>
                </a:moveTo>
                <a:cubicBezTo>
                  <a:pt x="915829" y="2288210"/>
                  <a:pt x="880500" y="2309952"/>
                  <a:pt x="869630" y="2320822"/>
                </a:cubicBezTo>
                <a:cubicBezTo>
                  <a:pt x="875065" y="2299081"/>
                  <a:pt x="885935" y="2277341"/>
                  <a:pt x="885935" y="2252882"/>
                </a:cubicBezTo>
                <a:cubicBezTo>
                  <a:pt x="869630" y="2250165"/>
                  <a:pt x="861477" y="2258317"/>
                  <a:pt x="845172" y="2263752"/>
                </a:cubicBezTo>
                <a:cubicBezTo>
                  <a:pt x="847889" y="2282776"/>
                  <a:pt x="839736" y="2296363"/>
                  <a:pt x="823431" y="2301799"/>
                </a:cubicBezTo>
                <a:cubicBezTo>
                  <a:pt x="807125" y="2299081"/>
                  <a:pt x="798972" y="2280058"/>
                  <a:pt x="774514" y="2288210"/>
                </a:cubicBezTo>
                <a:cubicBezTo>
                  <a:pt x="782667" y="2320822"/>
                  <a:pt x="839736" y="2337127"/>
                  <a:pt x="796255" y="2369738"/>
                </a:cubicBezTo>
                <a:cubicBezTo>
                  <a:pt x="769079" y="2350715"/>
                  <a:pt x="774514" y="2282776"/>
                  <a:pt x="733750" y="2280058"/>
                </a:cubicBezTo>
                <a:cubicBezTo>
                  <a:pt x="733750" y="2301799"/>
                  <a:pt x="755491" y="2315387"/>
                  <a:pt x="750056" y="2328975"/>
                </a:cubicBezTo>
                <a:cubicBezTo>
                  <a:pt x="736468" y="2331692"/>
                  <a:pt x="744621" y="2301799"/>
                  <a:pt x="731033" y="2307234"/>
                </a:cubicBezTo>
                <a:cubicBezTo>
                  <a:pt x="712009" y="2309952"/>
                  <a:pt x="722880" y="2331692"/>
                  <a:pt x="692986" y="2328975"/>
                </a:cubicBezTo>
                <a:cubicBezTo>
                  <a:pt x="695704" y="2369738"/>
                  <a:pt x="725597" y="2388762"/>
                  <a:pt x="760926" y="2369738"/>
                </a:cubicBezTo>
                <a:cubicBezTo>
                  <a:pt x="793537" y="2375173"/>
                  <a:pt x="801690" y="2413220"/>
                  <a:pt x="823431" y="2429526"/>
                </a:cubicBezTo>
                <a:cubicBezTo>
                  <a:pt x="828866" y="2421372"/>
                  <a:pt x="828866" y="2410502"/>
                  <a:pt x="834301" y="2405067"/>
                </a:cubicBezTo>
                <a:cubicBezTo>
                  <a:pt x="847889" y="2421372"/>
                  <a:pt x="834301" y="2453983"/>
                  <a:pt x="858760" y="2453983"/>
                </a:cubicBezTo>
                <a:cubicBezTo>
                  <a:pt x="856042" y="2443113"/>
                  <a:pt x="856042" y="2432244"/>
                  <a:pt x="861477" y="2426807"/>
                </a:cubicBezTo>
                <a:cubicBezTo>
                  <a:pt x="866912" y="2437679"/>
                  <a:pt x="875065" y="2440395"/>
                  <a:pt x="885935" y="2437679"/>
                </a:cubicBezTo>
                <a:cubicBezTo>
                  <a:pt x="894088" y="2399632"/>
                  <a:pt x="869630" y="2334409"/>
                  <a:pt x="904959" y="2318105"/>
                </a:cubicBezTo>
                <a:cubicBezTo>
                  <a:pt x="918547" y="2312669"/>
                  <a:pt x="929417" y="2312669"/>
                  <a:pt x="937570" y="2315387"/>
                </a:cubicBezTo>
                <a:cubicBezTo>
                  <a:pt x="934852" y="2312669"/>
                  <a:pt x="929417" y="2307234"/>
                  <a:pt x="932135" y="2299081"/>
                </a:cubicBezTo>
                <a:cubicBezTo>
                  <a:pt x="934852" y="2296363"/>
                  <a:pt x="937570" y="2293645"/>
                  <a:pt x="943005" y="2293645"/>
                </a:cubicBezTo>
                <a:cubicBezTo>
                  <a:pt x="929417" y="2277341"/>
                  <a:pt x="915829" y="2258317"/>
                  <a:pt x="899523" y="2244730"/>
                </a:cubicBezTo>
                <a:close/>
                <a:moveTo>
                  <a:pt x="5041138" y="2233858"/>
                </a:moveTo>
                <a:cubicBezTo>
                  <a:pt x="5024833" y="2242012"/>
                  <a:pt x="5024833" y="2255600"/>
                  <a:pt x="5005810" y="2263752"/>
                </a:cubicBezTo>
                <a:cubicBezTo>
                  <a:pt x="5008527" y="2280058"/>
                  <a:pt x="5022115" y="2280058"/>
                  <a:pt x="5035703" y="2271904"/>
                </a:cubicBezTo>
                <a:cubicBezTo>
                  <a:pt x="5022115" y="2252882"/>
                  <a:pt x="5049291" y="2247447"/>
                  <a:pt x="5041138" y="2233858"/>
                </a:cubicBezTo>
                <a:close/>
                <a:moveTo>
                  <a:pt x="4943305" y="2231141"/>
                </a:moveTo>
                <a:cubicBezTo>
                  <a:pt x="4940588" y="2239293"/>
                  <a:pt x="4940588" y="2236577"/>
                  <a:pt x="4929717" y="2250165"/>
                </a:cubicBezTo>
                <a:lnTo>
                  <a:pt x="4943305" y="2250165"/>
                </a:lnTo>
                <a:cubicBezTo>
                  <a:pt x="4948740" y="2247447"/>
                  <a:pt x="4951458" y="2242012"/>
                  <a:pt x="4948740" y="2236577"/>
                </a:cubicBezTo>
                <a:cubicBezTo>
                  <a:pt x="4946023" y="2233858"/>
                  <a:pt x="4946023" y="2233858"/>
                  <a:pt x="4943305" y="2231141"/>
                </a:cubicBezTo>
                <a:close/>
                <a:moveTo>
                  <a:pt x="663093" y="2231141"/>
                </a:moveTo>
                <a:cubicBezTo>
                  <a:pt x="649505" y="2242012"/>
                  <a:pt x="614176" y="2236577"/>
                  <a:pt x="606023" y="2252882"/>
                </a:cubicBezTo>
                <a:cubicBezTo>
                  <a:pt x="608741" y="2261035"/>
                  <a:pt x="608741" y="2271904"/>
                  <a:pt x="619611" y="2269187"/>
                </a:cubicBezTo>
                <a:cubicBezTo>
                  <a:pt x="616894" y="2258317"/>
                  <a:pt x="611458" y="2244730"/>
                  <a:pt x="625046" y="2244730"/>
                </a:cubicBezTo>
                <a:cubicBezTo>
                  <a:pt x="630482" y="2269187"/>
                  <a:pt x="660375" y="2277341"/>
                  <a:pt x="652222" y="2307234"/>
                </a:cubicBezTo>
                <a:cubicBezTo>
                  <a:pt x="641352" y="2315387"/>
                  <a:pt x="641352" y="2285492"/>
                  <a:pt x="635917" y="2301799"/>
                </a:cubicBezTo>
                <a:cubicBezTo>
                  <a:pt x="644070" y="2307234"/>
                  <a:pt x="646787" y="2318105"/>
                  <a:pt x="657658" y="2318105"/>
                </a:cubicBezTo>
                <a:cubicBezTo>
                  <a:pt x="668528" y="2296363"/>
                  <a:pt x="671246" y="2266470"/>
                  <a:pt x="663093" y="2231141"/>
                </a:cubicBezTo>
                <a:close/>
                <a:moveTo>
                  <a:pt x="5190606" y="2225705"/>
                </a:moveTo>
                <a:cubicBezTo>
                  <a:pt x="5177018" y="2231141"/>
                  <a:pt x="5174300" y="2242012"/>
                  <a:pt x="5166148" y="2252882"/>
                </a:cubicBezTo>
                <a:cubicBezTo>
                  <a:pt x="5171583" y="2252882"/>
                  <a:pt x="5177018" y="2252882"/>
                  <a:pt x="5182453" y="2255600"/>
                </a:cubicBezTo>
                <a:cubicBezTo>
                  <a:pt x="5171583" y="2266470"/>
                  <a:pt x="5196041" y="2269187"/>
                  <a:pt x="5190606" y="2282776"/>
                </a:cubicBezTo>
                <a:cubicBezTo>
                  <a:pt x="5171583" y="2293645"/>
                  <a:pt x="5185171" y="2258317"/>
                  <a:pt x="5168865" y="2263752"/>
                </a:cubicBezTo>
                <a:cubicBezTo>
                  <a:pt x="5160712" y="2277341"/>
                  <a:pt x="5174300" y="2296363"/>
                  <a:pt x="5182453" y="2315387"/>
                </a:cubicBezTo>
                <a:cubicBezTo>
                  <a:pt x="5196041" y="2296363"/>
                  <a:pt x="5212347" y="2304516"/>
                  <a:pt x="5234088" y="2296363"/>
                </a:cubicBezTo>
                <a:cubicBezTo>
                  <a:pt x="5231370" y="2280058"/>
                  <a:pt x="5244958" y="2269187"/>
                  <a:pt x="5239523" y="2252882"/>
                </a:cubicBezTo>
                <a:cubicBezTo>
                  <a:pt x="5236805" y="2250165"/>
                  <a:pt x="5231370" y="2252882"/>
                  <a:pt x="5225935" y="2255600"/>
                </a:cubicBezTo>
                <a:cubicBezTo>
                  <a:pt x="5220500" y="2263752"/>
                  <a:pt x="5234088" y="2280058"/>
                  <a:pt x="5231370" y="2288210"/>
                </a:cubicBezTo>
                <a:cubicBezTo>
                  <a:pt x="5228652" y="2290928"/>
                  <a:pt x="5223217" y="2293645"/>
                  <a:pt x="5220500" y="2290928"/>
                </a:cubicBezTo>
                <a:cubicBezTo>
                  <a:pt x="5217782" y="2274623"/>
                  <a:pt x="5206912" y="2255600"/>
                  <a:pt x="5193324" y="2252882"/>
                </a:cubicBezTo>
                <a:cubicBezTo>
                  <a:pt x="5198759" y="2250165"/>
                  <a:pt x="5201476" y="2250165"/>
                  <a:pt x="5206912" y="2247447"/>
                </a:cubicBezTo>
                <a:cubicBezTo>
                  <a:pt x="5204194" y="2233858"/>
                  <a:pt x="5193324" y="2236577"/>
                  <a:pt x="5190606" y="2225705"/>
                </a:cubicBezTo>
                <a:close/>
                <a:moveTo>
                  <a:pt x="5760470" y="2221198"/>
                </a:moveTo>
                <a:lnTo>
                  <a:pt x="5761428" y="2222564"/>
                </a:lnTo>
                <a:lnTo>
                  <a:pt x="5765159" y="2224599"/>
                </a:lnTo>
                <a:lnTo>
                  <a:pt x="5765038" y="2224688"/>
                </a:lnTo>
                <a:cubicBezTo>
                  <a:pt x="5763340" y="2227744"/>
                  <a:pt x="5762660" y="2231141"/>
                  <a:pt x="5761301" y="2233858"/>
                </a:cubicBezTo>
                <a:cubicBezTo>
                  <a:pt x="5769454" y="2244730"/>
                  <a:pt x="5769454" y="2222988"/>
                  <a:pt x="5777607" y="2228423"/>
                </a:cubicBezTo>
                <a:cubicBezTo>
                  <a:pt x="5780324" y="2242012"/>
                  <a:pt x="5755866" y="2247447"/>
                  <a:pt x="5747713" y="2242012"/>
                </a:cubicBezTo>
                <a:cubicBezTo>
                  <a:pt x="5750431" y="2236577"/>
                  <a:pt x="5752469" y="2230463"/>
                  <a:pt x="5756205" y="2224688"/>
                </a:cubicBezTo>
                <a:close/>
                <a:moveTo>
                  <a:pt x="5774889" y="2217554"/>
                </a:moveTo>
                <a:cubicBezTo>
                  <a:pt x="5778965" y="2224347"/>
                  <a:pt x="5783721" y="2221630"/>
                  <a:pt x="5788817" y="2218573"/>
                </a:cubicBezTo>
                <a:lnTo>
                  <a:pt x="5789604" y="2218203"/>
                </a:lnTo>
                <a:lnTo>
                  <a:pt x="5791195" y="2220270"/>
                </a:lnTo>
                <a:cubicBezTo>
                  <a:pt x="5788477" y="2228423"/>
                  <a:pt x="5780324" y="2222988"/>
                  <a:pt x="5772171" y="2228423"/>
                </a:cubicBezTo>
                <a:lnTo>
                  <a:pt x="5765159" y="2224599"/>
                </a:lnTo>
                <a:close/>
                <a:moveTo>
                  <a:pt x="956593" y="2214835"/>
                </a:moveTo>
                <a:cubicBezTo>
                  <a:pt x="956593" y="2222988"/>
                  <a:pt x="953875" y="2228423"/>
                  <a:pt x="951158" y="2236577"/>
                </a:cubicBezTo>
                <a:cubicBezTo>
                  <a:pt x="962028" y="2233858"/>
                  <a:pt x="962028" y="2228423"/>
                  <a:pt x="972899" y="2228423"/>
                </a:cubicBezTo>
                <a:cubicBezTo>
                  <a:pt x="972899" y="2233858"/>
                  <a:pt x="972899" y="2236577"/>
                  <a:pt x="975616" y="2242012"/>
                </a:cubicBezTo>
                <a:cubicBezTo>
                  <a:pt x="981051" y="2239293"/>
                  <a:pt x="983769" y="2239293"/>
                  <a:pt x="989204" y="2239293"/>
                </a:cubicBezTo>
                <a:cubicBezTo>
                  <a:pt x="989204" y="2239293"/>
                  <a:pt x="989204" y="2236577"/>
                  <a:pt x="989204" y="2233858"/>
                </a:cubicBezTo>
                <a:cubicBezTo>
                  <a:pt x="978334" y="2228423"/>
                  <a:pt x="967463" y="2220270"/>
                  <a:pt x="956593" y="2214835"/>
                </a:cubicBezTo>
                <a:close/>
                <a:moveTo>
                  <a:pt x="4989504" y="2201248"/>
                </a:moveTo>
                <a:cubicBezTo>
                  <a:pt x="4967763" y="2209400"/>
                  <a:pt x="4965046" y="2222988"/>
                  <a:pt x="4962328" y="2236577"/>
                </a:cubicBezTo>
                <a:cubicBezTo>
                  <a:pt x="4970481" y="2233858"/>
                  <a:pt x="4978634" y="2228423"/>
                  <a:pt x="4981351" y="2233858"/>
                </a:cubicBezTo>
                <a:cubicBezTo>
                  <a:pt x="4973199" y="2239293"/>
                  <a:pt x="4975916" y="2247447"/>
                  <a:pt x="4965046" y="2252882"/>
                </a:cubicBezTo>
                <a:cubicBezTo>
                  <a:pt x="4962328" y="2247447"/>
                  <a:pt x="4959611" y="2244730"/>
                  <a:pt x="4951458" y="2247447"/>
                </a:cubicBezTo>
                <a:cubicBezTo>
                  <a:pt x="4956893" y="2258317"/>
                  <a:pt x="4954176" y="2274623"/>
                  <a:pt x="4946023" y="2282776"/>
                </a:cubicBezTo>
                <a:lnTo>
                  <a:pt x="4965046" y="2282776"/>
                </a:lnTo>
                <a:cubicBezTo>
                  <a:pt x="4956893" y="2301799"/>
                  <a:pt x="4956893" y="2285492"/>
                  <a:pt x="4965046" y="2304516"/>
                </a:cubicBezTo>
                <a:cubicBezTo>
                  <a:pt x="4959611" y="2309952"/>
                  <a:pt x="4946023" y="2320822"/>
                  <a:pt x="4943305" y="2320822"/>
                </a:cubicBezTo>
                <a:cubicBezTo>
                  <a:pt x="4927000" y="2320822"/>
                  <a:pt x="4927000" y="2312669"/>
                  <a:pt x="4913412" y="2304516"/>
                </a:cubicBezTo>
                <a:cubicBezTo>
                  <a:pt x="4921564" y="2285492"/>
                  <a:pt x="4924282" y="2280058"/>
                  <a:pt x="4907976" y="2266470"/>
                </a:cubicBezTo>
                <a:lnTo>
                  <a:pt x="4899824" y="2288210"/>
                </a:lnTo>
                <a:cubicBezTo>
                  <a:pt x="4907976" y="2307234"/>
                  <a:pt x="4907976" y="2290928"/>
                  <a:pt x="4899824" y="2309952"/>
                </a:cubicBezTo>
                <a:cubicBezTo>
                  <a:pt x="4910694" y="2309952"/>
                  <a:pt x="4907976" y="2307234"/>
                  <a:pt x="4907976" y="2318105"/>
                </a:cubicBezTo>
                <a:cubicBezTo>
                  <a:pt x="4907976" y="2323539"/>
                  <a:pt x="4907976" y="2326256"/>
                  <a:pt x="4907976" y="2328975"/>
                </a:cubicBezTo>
                <a:cubicBezTo>
                  <a:pt x="4921564" y="2334409"/>
                  <a:pt x="4932435" y="2347997"/>
                  <a:pt x="4954176" y="2337127"/>
                </a:cubicBezTo>
                <a:cubicBezTo>
                  <a:pt x="4959611" y="2331692"/>
                  <a:pt x="4959611" y="2323539"/>
                  <a:pt x="4965046" y="2318105"/>
                </a:cubicBezTo>
                <a:cubicBezTo>
                  <a:pt x="4973199" y="2318105"/>
                  <a:pt x="4978634" y="2320822"/>
                  <a:pt x="4989504" y="2315387"/>
                </a:cubicBezTo>
                <a:cubicBezTo>
                  <a:pt x="5000375" y="2293645"/>
                  <a:pt x="4954176" y="2252882"/>
                  <a:pt x="4997657" y="2239293"/>
                </a:cubicBezTo>
                <a:cubicBezTo>
                  <a:pt x="5000375" y="2247447"/>
                  <a:pt x="4984069" y="2252882"/>
                  <a:pt x="4989504" y="2261035"/>
                </a:cubicBezTo>
                <a:cubicBezTo>
                  <a:pt x="4997657" y="2258317"/>
                  <a:pt x="5000375" y="2266470"/>
                  <a:pt x="5008527" y="2261035"/>
                </a:cubicBezTo>
                <a:cubicBezTo>
                  <a:pt x="4992222" y="2244730"/>
                  <a:pt x="5019398" y="2222988"/>
                  <a:pt x="5011245" y="2209400"/>
                </a:cubicBezTo>
                <a:cubicBezTo>
                  <a:pt x="5011245" y="2214835"/>
                  <a:pt x="5000375" y="2214835"/>
                  <a:pt x="4997657" y="2217554"/>
                </a:cubicBezTo>
                <a:cubicBezTo>
                  <a:pt x="4994939" y="2212119"/>
                  <a:pt x="4992222" y="2206683"/>
                  <a:pt x="4989504" y="2201248"/>
                </a:cubicBezTo>
                <a:close/>
                <a:moveTo>
                  <a:pt x="5609115" y="2195813"/>
                </a:moveTo>
                <a:lnTo>
                  <a:pt x="5620020" y="2202711"/>
                </a:lnTo>
                <a:lnTo>
                  <a:pt x="5620028" y="2206343"/>
                </a:lnTo>
                <a:cubicBezTo>
                  <a:pt x="5622449" y="2210759"/>
                  <a:pt x="5626950" y="2213476"/>
                  <a:pt x="5632555" y="2214835"/>
                </a:cubicBezTo>
                <a:lnTo>
                  <a:pt x="5639375" y="2214956"/>
                </a:lnTo>
                <a:lnTo>
                  <a:pt x="5642406" y="2216874"/>
                </a:lnTo>
                <a:lnTo>
                  <a:pt x="5650786" y="2224800"/>
                </a:lnTo>
                <a:lnTo>
                  <a:pt x="5647162" y="2228423"/>
                </a:lnTo>
                <a:cubicBezTo>
                  <a:pt x="5649200" y="2232501"/>
                  <a:pt x="5652088" y="2234709"/>
                  <a:pt x="5655357" y="2236109"/>
                </a:cubicBezTo>
                <a:lnTo>
                  <a:pt x="5658898" y="2237070"/>
                </a:lnTo>
                <a:lnTo>
                  <a:pt x="5663467" y="2250165"/>
                </a:lnTo>
                <a:cubicBezTo>
                  <a:pt x="5667543" y="2248806"/>
                  <a:pt x="5670771" y="2249655"/>
                  <a:pt x="5673616" y="2251523"/>
                </a:cubicBezTo>
                <a:lnTo>
                  <a:pt x="5680650" y="2258215"/>
                </a:lnTo>
                <a:lnTo>
                  <a:pt x="5676036" y="2264771"/>
                </a:lnTo>
                <a:cubicBezTo>
                  <a:pt x="5672979" y="2267828"/>
                  <a:pt x="5668902" y="2270546"/>
                  <a:pt x="5663467" y="2271904"/>
                </a:cubicBezTo>
                <a:cubicBezTo>
                  <a:pt x="5663467" y="2269187"/>
                  <a:pt x="5660750" y="2269187"/>
                  <a:pt x="5658032" y="2269187"/>
                </a:cubicBezTo>
                <a:cubicBezTo>
                  <a:pt x="5649879" y="2258317"/>
                  <a:pt x="5666185" y="2255600"/>
                  <a:pt x="5660750" y="2244730"/>
                </a:cubicBezTo>
                <a:cubicBezTo>
                  <a:pt x="5647162" y="2250165"/>
                  <a:pt x="5641727" y="2236577"/>
                  <a:pt x="5628139" y="2239293"/>
                </a:cubicBezTo>
                <a:cubicBezTo>
                  <a:pt x="5628139" y="2231141"/>
                  <a:pt x="5639009" y="2236577"/>
                  <a:pt x="5644444" y="2231141"/>
                </a:cubicBezTo>
                <a:cubicBezTo>
                  <a:pt x="5634253" y="2220951"/>
                  <a:pt x="5616419" y="2222988"/>
                  <a:pt x="5604699" y="2212033"/>
                </a:cubicBezTo>
                <a:lnTo>
                  <a:pt x="5599603" y="2203018"/>
                </a:lnTo>
                <a:close/>
                <a:moveTo>
                  <a:pt x="5231922" y="2183371"/>
                </a:moveTo>
                <a:cubicBezTo>
                  <a:pt x="5229501" y="2182564"/>
                  <a:pt x="5226614" y="2182904"/>
                  <a:pt x="5223217" y="2184943"/>
                </a:cubicBezTo>
                <a:cubicBezTo>
                  <a:pt x="5215064" y="2190378"/>
                  <a:pt x="5236805" y="2190378"/>
                  <a:pt x="5228652" y="2198531"/>
                </a:cubicBezTo>
                <a:cubicBezTo>
                  <a:pt x="5215064" y="2201248"/>
                  <a:pt x="5206912" y="2182224"/>
                  <a:pt x="5196041" y="2195813"/>
                </a:cubicBezTo>
                <a:cubicBezTo>
                  <a:pt x="5206912" y="2217554"/>
                  <a:pt x="5209629" y="2252882"/>
                  <a:pt x="5234088" y="2247447"/>
                </a:cubicBezTo>
                <a:cubicBezTo>
                  <a:pt x="5242240" y="2233858"/>
                  <a:pt x="5223217" y="2231141"/>
                  <a:pt x="5217782" y="2220270"/>
                </a:cubicBezTo>
                <a:cubicBezTo>
                  <a:pt x="5220500" y="2214835"/>
                  <a:pt x="5234088" y="2212119"/>
                  <a:pt x="5242240" y="2206683"/>
                </a:cubicBezTo>
                <a:cubicBezTo>
                  <a:pt x="5242240" y="2198530"/>
                  <a:pt x="5239183" y="2185791"/>
                  <a:pt x="5231922" y="2183371"/>
                </a:cubicBezTo>
                <a:close/>
                <a:moveTo>
                  <a:pt x="6186483" y="2181698"/>
                </a:moveTo>
                <a:lnTo>
                  <a:pt x="6187330" y="2181744"/>
                </a:lnTo>
                <a:lnTo>
                  <a:pt x="6187199" y="2182055"/>
                </a:lnTo>
                <a:lnTo>
                  <a:pt x="6187222" y="2182224"/>
                </a:lnTo>
                <a:lnTo>
                  <a:pt x="6186944" y="2182224"/>
                </a:lnTo>
                <a:close/>
                <a:moveTo>
                  <a:pt x="6184176" y="2179061"/>
                </a:moveTo>
                <a:lnTo>
                  <a:pt x="6186483" y="2181698"/>
                </a:lnTo>
                <a:lnTo>
                  <a:pt x="6184686" y="2181600"/>
                </a:lnTo>
                <a:lnTo>
                  <a:pt x="6184227" y="2179507"/>
                </a:lnTo>
                <a:close/>
                <a:moveTo>
                  <a:pt x="6186253" y="2172676"/>
                </a:moveTo>
                <a:lnTo>
                  <a:pt x="6183675" y="2174666"/>
                </a:lnTo>
                <a:lnTo>
                  <a:pt x="6184176" y="2179061"/>
                </a:lnTo>
                <a:lnTo>
                  <a:pt x="6179810" y="2174071"/>
                </a:lnTo>
                <a:close/>
                <a:moveTo>
                  <a:pt x="6193526" y="2171099"/>
                </a:moveTo>
                <a:cubicBezTo>
                  <a:pt x="6205118" y="2175430"/>
                  <a:pt x="6211742" y="2195812"/>
                  <a:pt x="6226010" y="2179506"/>
                </a:cubicBezTo>
                <a:cubicBezTo>
                  <a:pt x="6198834" y="2203965"/>
                  <a:pt x="6193398" y="2193094"/>
                  <a:pt x="6187963" y="2187659"/>
                </a:cubicBezTo>
                <a:lnTo>
                  <a:pt x="6187222" y="2182224"/>
                </a:lnTo>
                <a:lnTo>
                  <a:pt x="6196116" y="2182224"/>
                </a:lnTo>
                <a:lnTo>
                  <a:pt x="6187330" y="2181744"/>
                </a:lnTo>
                <a:lnTo>
                  <a:pt x="6190001" y="2175430"/>
                </a:lnTo>
                <a:lnTo>
                  <a:pt x="6191517" y="2171534"/>
                </a:lnTo>
                <a:close/>
                <a:moveTo>
                  <a:pt x="6191785" y="2170845"/>
                </a:moveTo>
                <a:lnTo>
                  <a:pt x="6191517" y="2171534"/>
                </a:lnTo>
                <a:lnTo>
                  <a:pt x="6186253" y="2172676"/>
                </a:lnTo>
                <a:lnTo>
                  <a:pt x="6187963" y="2171354"/>
                </a:lnTo>
                <a:cubicBezTo>
                  <a:pt x="6190681" y="2169995"/>
                  <a:pt x="6191700" y="2169995"/>
                  <a:pt x="6191785" y="2170845"/>
                </a:cubicBezTo>
                <a:close/>
                <a:moveTo>
                  <a:pt x="5589448" y="2167744"/>
                </a:moveTo>
                <a:lnTo>
                  <a:pt x="5590092" y="2168975"/>
                </a:lnTo>
                <a:cubicBezTo>
                  <a:pt x="5591791" y="2175600"/>
                  <a:pt x="5592130" y="2182649"/>
                  <a:pt x="5591196" y="2189231"/>
                </a:cubicBezTo>
                <a:lnTo>
                  <a:pt x="5589901" y="2192687"/>
                </a:lnTo>
                <a:lnTo>
                  <a:pt x="5586356" y="2185111"/>
                </a:lnTo>
                <a:cubicBezTo>
                  <a:pt x="5581260" y="2180526"/>
                  <a:pt x="5573107" y="2183583"/>
                  <a:pt x="5571069" y="2171354"/>
                </a:cubicBezTo>
                <a:close/>
                <a:moveTo>
                  <a:pt x="5728690" y="2163202"/>
                </a:moveTo>
                <a:cubicBezTo>
                  <a:pt x="5736843" y="2193094"/>
                  <a:pt x="5764019" y="2184943"/>
                  <a:pt x="5774889" y="2209400"/>
                </a:cubicBezTo>
                <a:lnTo>
                  <a:pt x="5760470" y="2221198"/>
                </a:lnTo>
                <a:lnTo>
                  <a:pt x="5755526" y="2214157"/>
                </a:lnTo>
                <a:cubicBezTo>
                  <a:pt x="5752469" y="2208041"/>
                  <a:pt x="5750431" y="2201248"/>
                  <a:pt x="5744995" y="2195813"/>
                </a:cubicBezTo>
                <a:cubicBezTo>
                  <a:pt x="5739560" y="2190378"/>
                  <a:pt x="5733106" y="2186980"/>
                  <a:pt x="5726269" y="2184433"/>
                </a:cubicBezTo>
                <a:lnTo>
                  <a:pt x="5712931" y="2180444"/>
                </a:lnTo>
                <a:lnTo>
                  <a:pt x="5717819" y="2174411"/>
                </a:lnTo>
                <a:cubicBezTo>
                  <a:pt x="5721216" y="2168637"/>
                  <a:pt x="5723255" y="2163202"/>
                  <a:pt x="5728690" y="2163202"/>
                </a:cubicBezTo>
                <a:close/>
                <a:moveTo>
                  <a:pt x="4359021" y="2160484"/>
                </a:moveTo>
                <a:cubicBezTo>
                  <a:pt x="4359021" y="2165919"/>
                  <a:pt x="4359021" y="2171354"/>
                  <a:pt x="4359021" y="2176789"/>
                </a:cubicBezTo>
                <a:cubicBezTo>
                  <a:pt x="4364457" y="2179506"/>
                  <a:pt x="4367175" y="2179506"/>
                  <a:pt x="4372609" y="2182224"/>
                </a:cubicBezTo>
                <a:cubicBezTo>
                  <a:pt x="4372609" y="2174071"/>
                  <a:pt x="4372609" y="2168636"/>
                  <a:pt x="4372609" y="2160484"/>
                </a:cubicBezTo>
                <a:close/>
                <a:moveTo>
                  <a:pt x="6119977" y="2152982"/>
                </a:moveTo>
                <a:lnTo>
                  <a:pt x="6126180" y="2153945"/>
                </a:lnTo>
                <a:cubicBezTo>
                  <a:pt x="6134715" y="2157596"/>
                  <a:pt x="6142613" y="2162862"/>
                  <a:pt x="6150256" y="2167957"/>
                </a:cubicBezTo>
                <a:lnTo>
                  <a:pt x="6169074" y="2178801"/>
                </a:lnTo>
                <a:lnTo>
                  <a:pt x="6168940" y="2179506"/>
                </a:lnTo>
                <a:lnTo>
                  <a:pt x="6169542" y="2179070"/>
                </a:lnTo>
                <a:lnTo>
                  <a:pt x="6172804" y="2180950"/>
                </a:lnTo>
                <a:lnTo>
                  <a:pt x="6184686" y="2181600"/>
                </a:lnTo>
                <a:lnTo>
                  <a:pt x="6185288" y="2184347"/>
                </a:lnTo>
                <a:cubicBezTo>
                  <a:pt x="6185246" y="2185791"/>
                  <a:pt x="6184566" y="2186980"/>
                  <a:pt x="6182528" y="2187659"/>
                </a:cubicBezTo>
                <a:cubicBezTo>
                  <a:pt x="6174375" y="2189698"/>
                  <a:pt x="6167242" y="2189698"/>
                  <a:pt x="6160830" y="2188169"/>
                </a:cubicBezTo>
                <a:lnTo>
                  <a:pt x="6153300" y="2184413"/>
                </a:lnTo>
                <a:lnTo>
                  <a:pt x="6155352" y="2182224"/>
                </a:lnTo>
                <a:cubicBezTo>
                  <a:pt x="6151955" y="2177468"/>
                  <a:pt x="6147029" y="2174411"/>
                  <a:pt x="6141467" y="2172161"/>
                </a:cubicBezTo>
                <a:lnTo>
                  <a:pt x="6135365" y="2170361"/>
                </a:lnTo>
                <a:close/>
                <a:moveTo>
                  <a:pt x="5316814" y="2146792"/>
                </a:moveTo>
                <a:lnTo>
                  <a:pt x="5320711" y="2147235"/>
                </a:lnTo>
                <a:lnTo>
                  <a:pt x="5330056" y="2153867"/>
                </a:lnTo>
                <a:close/>
                <a:moveTo>
                  <a:pt x="6079678" y="2146479"/>
                </a:moveTo>
                <a:lnTo>
                  <a:pt x="6087412" y="2146895"/>
                </a:lnTo>
                <a:cubicBezTo>
                  <a:pt x="6090130" y="2152332"/>
                  <a:pt x="6076542" y="2152332"/>
                  <a:pt x="6079259" y="2157767"/>
                </a:cubicBezTo>
                <a:cubicBezTo>
                  <a:pt x="6092847" y="2160484"/>
                  <a:pt x="6104397" y="2166598"/>
                  <a:pt x="6115267" y="2173392"/>
                </a:cubicBezTo>
                <a:lnTo>
                  <a:pt x="6115830" y="2173739"/>
                </a:lnTo>
                <a:lnTo>
                  <a:pt x="6117306" y="2176789"/>
                </a:lnTo>
                <a:cubicBezTo>
                  <a:pt x="6095565" y="2174071"/>
                  <a:pt x="6079259" y="2174071"/>
                  <a:pt x="6071107" y="2155048"/>
                </a:cubicBezTo>
                <a:close/>
                <a:moveTo>
                  <a:pt x="5570199" y="2145447"/>
                </a:moveTo>
                <a:lnTo>
                  <a:pt x="5580835" y="2151269"/>
                </a:lnTo>
                <a:lnTo>
                  <a:pt x="5582507" y="2154466"/>
                </a:lnTo>
                <a:lnTo>
                  <a:pt x="5562916" y="2165919"/>
                </a:lnTo>
                <a:cubicBezTo>
                  <a:pt x="5560198" y="2163202"/>
                  <a:pt x="5560198" y="2160484"/>
                  <a:pt x="5560538" y="2157767"/>
                </a:cubicBezTo>
                <a:lnTo>
                  <a:pt x="5560275" y="2151438"/>
                </a:lnTo>
                <a:lnTo>
                  <a:pt x="5565634" y="2152332"/>
                </a:lnTo>
                <a:lnTo>
                  <a:pt x="5563790" y="2148117"/>
                </a:lnTo>
                <a:close/>
                <a:moveTo>
                  <a:pt x="4994939" y="2138743"/>
                </a:moveTo>
                <a:cubicBezTo>
                  <a:pt x="4986787" y="2144178"/>
                  <a:pt x="4975916" y="2152332"/>
                  <a:pt x="4965046" y="2155048"/>
                </a:cubicBezTo>
                <a:cubicBezTo>
                  <a:pt x="4962328" y="2160484"/>
                  <a:pt x="4959611" y="2160484"/>
                  <a:pt x="4946023" y="2168636"/>
                </a:cubicBezTo>
                <a:lnTo>
                  <a:pt x="4959611" y="2187659"/>
                </a:lnTo>
                <a:lnTo>
                  <a:pt x="4935152" y="2214835"/>
                </a:lnTo>
                <a:cubicBezTo>
                  <a:pt x="4943305" y="2212119"/>
                  <a:pt x="4946023" y="2222988"/>
                  <a:pt x="4956893" y="2217554"/>
                </a:cubicBezTo>
                <a:cubicBezTo>
                  <a:pt x="4951458" y="2209400"/>
                  <a:pt x="4962328" y="2206683"/>
                  <a:pt x="4970481" y="2203965"/>
                </a:cubicBezTo>
                <a:cubicBezTo>
                  <a:pt x="4962328" y="2190378"/>
                  <a:pt x="4954176" y="2179506"/>
                  <a:pt x="4965046" y="2168636"/>
                </a:cubicBezTo>
                <a:cubicBezTo>
                  <a:pt x="4970481" y="2165919"/>
                  <a:pt x="4975916" y="2171354"/>
                  <a:pt x="4984069" y="2165919"/>
                </a:cubicBezTo>
                <a:cubicBezTo>
                  <a:pt x="4970481" y="2152332"/>
                  <a:pt x="5003092" y="2152332"/>
                  <a:pt x="4994939" y="2138743"/>
                </a:cubicBezTo>
                <a:close/>
                <a:moveTo>
                  <a:pt x="1149542" y="2138743"/>
                </a:moveTo>
                <a:cubicBezTo>
                  <a:pt x="1138672" y="2138743"/>
                  <a:pt x="1122366" y="2144178"/>
                  <a:pt x="1106061" y="2149613"/>
                </a:cubicBezTo>
                <a:cubicBezTo>
                  <a:pt x="1127801" y="2155048"/>
                  <a:pt x="1144107" y="2165919"/>
                  <a:pt x="1152260" y="2184943"/>
                </a:cubicBezTo>
                <a:cubicBezTo>
                  <a:pt x="1154977" y="2182224"/>
                  <a:pt x="1157695" y="2182224"/>
                  <a:pt x="1160413" y="2182224"/>
                </a:cubicBezTo>
                <a:cubicBezTo>
                  <a:pt x="1171283" y="2168636"/>
                  <a:pt x="1184871" y="2157767"/>
                  <a:pt x="1193024" y="2144178"/>
                </a:cubicBezTo>
                <a:cubicBezTo>
                  <a:pt x="1174001" y="2127873"/>
                  <a:pt x="1165848" y="2155048"/>
                  <a:pt x="1157695" y="2165919"/>
                </a:cubicBezTo>
                <a:cubicBezTo>
                  <a:pt x="1154977" y="2157767"/>
                  <a:pt x="1154977" y="2144178"/>
                  <a:pt x="1149542" y="2138743"/>
                </a:cubicBezTo>
                <a:close/>
                <a:moveTo>
                  <a:pt x="5652003" y="2138107"/>
                </a:moveTo>
                <a:cubicBezTo>
                  <a:pt x="5648181" y="2136705"/>
                  <a:pt x="5642406" y="2137385"/>
                  <a:pt x="5633574" y="2141460"/>
                </a:cubicBezTo>
                <a:cubicBezTo>
                  <a:pt x="5636291" y="2146895"/>
                  <a:pt x="5644444" y="2152332"/>
                  <a:pt x="5641727" y="2160484"/>
                </a:cubicBezTo>
                <a:cubicBezTo>
                  <a:pt x="5647162" y="2157767"/>
                  <a:pt x="5652597" y="2155048"/>
                  <a:pt x="5652597" y="2157767"/>
                </a:cubicBezTo>
                <a:cubicBezTo>
                  <a:pt x="5652597" y="2163202"/>
                  <a:pt x="5639009" y="2165919"/>
                  <a:pt x="5644444" y="2174071"/>
                </a:cubicBezTo>
                <a:cubicBezTo>
                  <a:pt x="5649879" y="2174071"/>
                  <a:pt x="5660750" y="2179506"/>
                  <a:pt x="5663467" y="2171354"/>
                </a:cubicBezTo>
                <a:cubicBezTo>
                  <a:pt x="5657353" y="2165240"/>
                  <a:pt x="5663468" y="2142310"/>
                  <a:pt x="5652003" y="2138107"/>
                </a:cubicBezTo>
                <a:close/>
                <a:moveTo>
                  <a:pt x="5560199" y="2125155"/>
                </a:moveTo>
                <a:cubicBezTo>
                  <a:pt x="5552046" y="2125155"/>
                  <a:pt x="5541176" y="2130590"/>
                  <a:pt x="5533023" y="2130590"/>
                </a:cubicBezTo>
                <a:cubicBezTo>
                  <a:pt x="5541176" y="2138743"/>
                  <a:pt x="5533023" y="2144178"/>
                  <a:pt x="5535741" y="2155048"/>
                </a:cubicBezTo>
                <a:cubicBezTo>
                  <a:pt x="5554764" y="2149613"/>
                  <a:pt x="5557481" y="2136025"/>
                  <a:pt x="5560199" y="2125155"/>
                </a:cubicBezTo>
                <a:close/>
                <a:moveTo>
                  <a:pt x="4940588" y="2125155"/>
                </a:moveTo>
                <a:cubicBezTo>
                  <a:pt x="4943305" y="2127873"/>
                  <a:pt x="4943305" y="2127873"/>
                  <a:pt x="4946023" y="2130590"/>
                </a:cubicBezTo>
                <a:cubicBezTo>
                  <a:pt x="4935152" y="2136025"/>
                  <a:pt x="4937870" y="2141460"/>
                  <a:pt x="4943305" y="2146895"/>
                </a:cubicBezTo>
                <a:lnTo>
                  <a:pt x="4954176" y="2133307"/>
                </a:lnTo>
                <a:lnTo>
                  <a:pt x="4959611" y="2133307"/>
                </a:lnTo>
                <a:cubicBezTo>
                  <a:pt x="4959611" y="2133307"/>
                  <a:pt x="4956893" y="2130590"/>
                  <a:pt x="4956893" y="2130590"/>
                </a:cubicBezTo>
                <a:cubicBezTo>
                  <a:pt x="4956893" y="2130590"/>
                  <a:pt x="4954176" y="2130590"/>
                  <a:pt x="4954176" y="2133307"/>
                </a:cubicBezTo>
                <a:close/>
                <a:moveTo>
                  <a:pt x="5261486" y="2116059"/>
                </a:moveTo>
                <a:lnTo>
                  <a:pt x="5275474" y="2124500"/>
                </a:lnTo>
                <a:lnTo>
                  <a:pt x="5261264" y="2130590"/>
                </a:lnTo>
                <a:cubicBezTo>
                  <a:pt x="5259905" y="2127873"/>
                  <a:pt x="5257187" y="2127193"/>
                  <a:pt x="5254809" y="2125835"/>
                </a:cubicBezTo>
                <a:lnTo>
                  <a:pt x="5250936" y="2118089"/>
                </a:lnTo>
                <a:lnTo>
                  <a:pt x="5253667" y="2116725"/>
                </a:lnTo>
                <a:close/>
                <a:moveTo>
                  <a:pt x="6041289" y="2111271"/>
                </a:moveTo>
                <a:lnTo>
                  <a:pt x="6052026" y="2115506"/>
                </a:lnTo>
                <a:lnTo>
                  <a:pt x="6046648" y="2119720"/>
                </a:lnTo>
                <a:cubicBezTo>
                  <a:pt x="6046648" y="2115644"/>
                  <a:pt x="6045289" y="2114286"/>
                  <a:pt x="6043591" y="2113267"/>
                </a:cubicBezTo>
                <a:close/>
                <a:moveTo>
                  <a:pt x="5886310" y="2108850"/>
                </a:moveTo>
                <a:cubicBezTo>
                  <a:pt x="5889028" y="2122438"/>
                  <a:pt x="5905334" y="2117003"/>
                  <a:pt x="5902616" y="2133307"/>
                </a:cubicBezTo>
                <a:lnTo>
                  <a:pt x="5913850" y="2132287"/>
                </a:lnTo>
                <a:lnTo>
                  <a:pt x="5916204" y="2149613"/>
                </a:lnTo>
                <a:cubicBezTo>
                  <a:pt x="5903975" y="2159125"/>
                  <a:pt x="5890387" y="2153690"/>
                  <a:pt x="5881215" y="2142819"/>
                </a:cubicBezTo>
                <a:lnTo>
                  <a:pt x="5871782" y="2124201"/>
                </a:lnTo>
                <a:lnTo>
                  <a:pt x="5875101" y="2117342"/>
                </a:lnTo>
                <a:cubicBezTo>
                  <a:pt x="5878158" y="2114285"/>
                  <a:pt x="5882234" y="2111567"/>
                  <a:pt x="5886310" y="2108850"/>
                </a:cubicBezTo>
                <a:close/>
                <a:moveTo>
                  <a:pt x="6063676" y="2106763"/>
                </a:moveTo>
                <a:lnTo>
                  <a:pt x="6069616" y="2110235"/>
                </a:lnTo>
                <a:lnTo>
                  <a:pt x="6070088" y="2114624"/>
                </a:lnTo>
                <a:lnTo>
                  <a:pt x="6070097" y="2114673"/>
                </a:lnTo>
                <a:lnTo>
                  <a:pt x="6052593" y="2115728"/>
                </a:lnTo>
                <a:lnTo>
                  <a:pt x="6052026" y="2115506"/>
                </a:lnTo>
                <a:lnTo>
                  <a:pt x="6059217" y="2109869"/>
                </a:lnTo>
                <a:close/>
                <a:moveTo>
                  <a:pt x="5185097" y="2105012"/>
                </a:moveTo>
                <a:lnTo>
                  <a:pt x="5195701" y="2108170"/>
                </a:lnTo>
                <a:cubicBezTo>
                  <a:pt x="5201476" y="2108850"/>
                  <a:pt x="5206912" y="2110208"/>
                  <a:pt x="5209629" y="2117003"/>
                </a:cubicBezTo>
                <a:cubicBezTo>
                  <a:pt x="5205552" y="2114286"/>
                  <a:pt x="5199438" y="2113605"/>
                  <a:pt x="5193663" y="2111907"/>
                </a:cubicBezTo>
                <a:close/>
                <a:moveTo>
                  <a:pt x="5824977" y="2104604"/>
                </a:moveTo>
                <a:lnTo>
                  <a:pt x="5832067" y="2107188"/>
                </a:lnTo>
                <a:lnTo>
                  <a:pt x="5861852" y="2130590"/>
                </a:lnTo>
                <a:cubicBezTo>
                  <a:pt x="5857776" y="2142819"/>
                  <a:pt x="5838413" y="2133648"/>
                  <a:pt x="5828986" y="2117979"/>
                </a:cubicBezTo>
                <a:close/>
                <a:moveTo>
                  <a:pt x="1078885" y="2100697"/>
                </a:moveTo>
                <a:cubicBezTo>
                  <a:pt x="1070732" y="2103415"/>
                  <a:pt x="1073450" y="2114285"/>
                  <a:pt x="1070732" y="2122438"/>
                </a:cubicBezTo>
                <a:cubicBezTo>
                  <a:pt x="1070732" y="2136025"/>
                  <a:pt x="1062579" y="2133307"/>
                  <a:pt x="1062579" y="2144178"/>
                </a:cubicBezTo>
                <a:cubicBezTo>
                  <a:pt x="1068014" y="2144178"/>
                  <a:pt x="1073450" y="2144178"/>
                  <a:pt x="1078885" y="2144178"/>
                </a:cubicBezTo>
                <a:cubicBezTo>
                  <a:pt x="1076167" y="2141460"/>
                  <a:pt x="1073450" y="2138743"/>
                  <a:pt x="1073450" y="2133307"/>
                </a:cubicBezTo>
                <a:cubicBezTo>
                  <a:pt x="1076167" y="2125155"/>
                  <a:pt x="1097908" y="2127873"/>
                  <a:pt x="1103343" y="2119720"/>
                </a:cubicBezTo>
                <a:cubicBezTo>
                  <a:pt x="1103343" y="2111567"/>
                  <a:pt x="1100625" y="2106132"/>
                  <a:pt x="1100625" y="2100697"/>
                </a:cubicBezTo>
                <a:cubicBezTo>
                  <a:pt x="1095190" y="2097980"/>
                  <a:pt x="1087038" y="2097980"/>
                  <a:pt x="1078885" y="2100697"/>
                </a:cubicBezTo>
                <a:close/>
                <a:moveTo>
                  <a:pt x="5947192" y="2099094"/>
                </a:moveTo>
                <a:lnTo>
                  <a:pt x="5951273" y="2103244"/>
                </a:lnTo>
                <a:lnTo>
                  <a:pt x="5950174" y="2102735"/>
                </a:lnTo>
                <a:close/>
                <a:moveTo>
                  <a:pt x="5946097" y="2097980"/>
                </a:moveTo>
                <a:lnTo>
                  <a:pt x="5946317" y="2098025"/>
                </a:lnTo>
                <a:lnTo>
                  <a:pt x="5947192" y="2099094"/>
                </a:lnTo>
                <a:close/>
                <a:moveTo>
                  <a:pt x="5993995" y="2089826"/>
                </a:moveTo>
                <a:cubicBezTo>
                  <a:pt x="6005205" y="2089486"/>
                  <a:pt x="6016075" y="2090506"/>
                  <a:pt x="6026266" y="2092545"/>
                </a:cubicBezTo>
                <a:lnTo>
                  <a:pt x="6050707" y="2100200"/>
                </a:lnTo>
                <a:lnTo>
                  <a:pt x="6052083" y="2100697"/>
                </a:lnTo>
                <a:cubicBezTo>
                  <a:pt x="6049366" y="2103415"/>
                  <a:pt x="6046648" y="2106132"/>
                  <a:pt x="6038495" y="2108850"/>
                </a:cubicBezTo>
                <a:lnTo>
                  <a:pt x="6041289" y="2111271"/>
                </a:lnTo>
                <a:lnTo>
                  <a:pt x="6031702" y="2107491"/>
                </a:lnTo>
                <a:cubicBezTo>
                  <a:pt x="6024908" y="2104434"/>
                  <a:pt x="6018114" y="2101716"/>
                  <a:pt x="6010810" y="2101292"/>
                </a:cubicBezTo>
                <a:lnTo>
                  <a:pt x="5998560" y="2105158"/>
                </a:lnTo>
                <a:lnTo>
                  <a:pt x="6003506" y="2099338"/>
                </a:lnTo>
                <a:cubicBezTo>
                  <a:pt x="6005205" y="2097300"/>
                  <a:pt x="6005885" y="2095262"/>
                  <a:pt x="6003167" y="2092544"/>
                </a:cubicBezTo>
                <a:lnTo>
                  <a:pt x="5993438" y="2089915"/>
                </a:lnTo>
                <a:close/>
                <a:moveTo>
                  <a:pt x="5990598" y="2089147"/>
                </a:moveTo>
                <a:lnTo>
                  <a:pt x="5993438" y="2089915"/>
                </a:lnTo>
                <a:lnTo>
                  <a:pt x="5978377" y="2092301"/>
                </a:lnTo>
                <a:lnTo>
                  <a:pt x="5975991" y="2089827"/>
                </a:lnTo>
                <a:cubicBezTo>
                  <a:pt x="5981426" y="2088467"/>
                  <a:pt x="5986182" y="2088467"/>
                  <a:pt x="5990598" y="2089147"/>
                </a:cubicBezTo>
                <a:close/>
                <a:moveTo>
                  <a:pt x="5490498" y="2085065"/>
                </a:moveTo>
                <a:lnTo>
                  <a:pt x="5498656" y="2096031"/>
                </a:lnTo>
                <a:lnTo>
                  <a:pt x="5499053" y="2103076"/>
                </a:lnTo>
                <a:cubicBezTo>
                  <a:pt x="5501771" y="2111567"/>
                  <a:pt x="5505847" y="2119720"/>
                  <a:pt x="5508565" y="2125155"/>
                </a:cubicBezTo>
                <a:cubicBezTo>
                  <a:pt x="5497694" y="2127873"/>
                  <a:pt x="5491580" y="2122438"/>
                  <a:pt x="5486824" y="2115305"/>
                </a:cubicBezTo>
                <a:lnTo>
                  <a:pt x="5473798" y="2096090"/>
                </a:lnTo>
                <a:lnTo>
                  <a:pt x="5474196" y="2094432"/>
                </a:lnTo>
                <a:lnTo>
                  <a:pt x="5480709" y="2088807"/>
                </a:lnTo>
                <a:close/>
                <a:moveTo>
                  <a:pt x="5488515" y="2082399"/>
                </a:moveTo>
                <a:lnTo>
                  <a:pt x="5492259" y="2084391"/>
                </a:lnTo>
                <a:lnTo>
                  <a:pt x="5490498" y="2085065"/>
                </a:lnTo>
                <a:close/>
                <a:moveTo>
                  <a:pt x="5473236" y="2076238"/>
                </a:moveTo>
                <a:lnTo>
                  <a:pt x="5483467" y="2077375"/>
                </a:lnTo>
                <a:lnTo>
                  <a:pt x="5486017" y="2079041"/>
                </a:lnTo>
                <a:lnTo>
                  <a:pt x="5488515" y="2082399"/>
                </a:lnTo>
                <a:lnTo>
                  <a:pt x="5486994" y="2081589"/>
                </a:lnTo>
                <a:cubicBezTo>
                  <a:pt x="5480879" y="2081334"/>
                  <a:pt x="5473236" y="2086429"/>
                  <a:pt x="5473236" y="2076238"/>
                </a:cubicBezTo>
                <a:close/>
                <a:moveTo>
                  <a:pt x="991922" y="2070804"/>
                </a:moveTo>
                <a:cubicBezTo>
                  <a:pt x="1000074" y="2084391"/>
                  <a:pt x="1002792" y="2095262"/>
                  <a:pt x="1002792" y="2108850"/>
                </a:cubicBezTo>
                <a:cubicBezTo>
                  <a:pt x="1021815" y="2114285"/>
                  <a:pt x="1040838" y="2119720"/>
                  <a:pt x="1057144" y="2122438"/>
                </a:cubicBezTo>
                <a:cubicBezTo>
                  <a:pt x="1043556" y="2092544"/>
                  <a:pt x="1008227" y="2078956"/>
                  <a:pt x="991922" y="2070804"/>
                </a:cubicBezTo>
                <a:close/>
                <a:moveTo>
                  <a:pt x="5932509" y="2068085"/>
                </a:moveTo>
                <a:cubicBezTo>
                  <a:pt x="5940662" y="2070804"/>
                  <a:pt x="5948815" y="2070804"/>
                  <a:pt x="5954250" y="2076238"/>
                </a:cubicBezTo>
                <a:lnTo>
                  <a:pt x="5958178" y="2071240"/>
                </a:lnTo>
                <a:lnTo>
                  <a:pt x="5960365" y="2079084"/>
                </a:lnTo>
                <a:cubicBezTo>
                  <a:pt x="5961214" y="2085410"/>
                  <a:pt x="5961044" y="2091185"/>
                  <a:pt x="5959685" y="2095262"/>
                </a:cubicBezTo>
                <a:lnTo>
                  <a:pt x="5978377" y="2092301"/>
                </a:lnTo>
                <a:lnTo>
                  <a:pt x="5985163" y="2099338"/>
                </a:lnTo>
                <a:lnTo>
                  <a:pt x="5984238" y="2107975"/>
                </a:lnTo>
                <a:lnTo>
                  <a:pt x="5967498" y="2102396"/>
                </a:lnTo>
                <a:lnTo>
                  <a:pt x="5946317" y="2098025"/>
                </a:lnTo>
                <a:lnTo>
                  <a:pt x="5943158" y="2094167"/>
                </a:lnTo>
                <a:lnTo>
                  <a:pt x="5946819" y="2088467"/>
                </a:lnTo>
                <a:cubicBezTo>
                  <a:pt x="5948985" y="2084391"/>
                  <a:pt x="5950174" y="2080315"/>
                  <a:pt x="5948815" y="2076238"/>
                </a:cubicBezTo>
                <a:lnTo>
                  <a:pt x="5935089" y="2077077"/>
                </a:lnTo>
                <a:close/>
                <a:moveTo>
                  <a:pt x="5562917" y="2067745"/>
                </a:moveTo>
                <a:cubicBezTo>
                  <a:pt x="5554764" y="2069444"/>
                  <a:pt x="5547970" y="2073521"/>
                  <a:pt x="5546611" y="2081674"/>
                </a:cubicBezTo>
                <a:cubicBezTo>
                  <a:pt x="5557481" y="2087109"/>
                  <a:pt x="5568352" y="2059932"/>
                  <a:pt x="5576504" y="2076238"/>
                </a:cubicBezTo>
                <a:cubicBezTo>
                  <a:pt x="5568352" y="2081674"/>
                  <a:pt x="5562916" y="2084391"/>
                  <a:pt x="5554764" y="2087109"/>
                </a:cubicBezTo>
                <a:cubicBezTo>
                  <a:pt x="5554764" y="2092544"/>
                  <a:pt x="5562916" y="2097980"/>
                  <a:pt x="5557481" y="2100697"/>
                </a:cubicBezTo>
                <a:cubicBezTo>
                  <a:pt x="5535741" y="2114285"/>
                  <a:pt x="5535741" y="2076238"/>
                  <a:pt x="5514000" y="2087109"/>
                </a:cubicBezTo>
                <a:cubicBezTo>
                  <a:pt x="5519435" y="2097980"/>
                  <a:pt x="5522153" y="2114285"/>
                  <a:pt x="5530305" y="2119720"/>
                </a:cubicBezTo>
                <a:cubicBezTo>
                  <a:pt x="5524870" y="2114285"/>
                  <a:pt x="5535741" y="2103415"/>
                  <a:pt x="5538458" y="2108850"/>
                </a:cubicBezTo>
                <a:cubicBezTo>
                  <a:pt x="5543893" y="2117003"/>
                  <a:pt x="5530305" y="2125155"/>
                  <a:pt x="5541176" y="2127873"/>
                </a:cubicBezTo>
                <a:cubicBezTo>
                  <a:pt x="5552046" y="2122438"/>
                  <a:pt x="5546611" y="2111567"/>
                  <a:pt x="5557481" y="2108850"/>
                </a:cubicBezTo>
                <a:cubicBezTo>
                  <a:pt x="5560199" y="2117003"/>
                  <a:pt x="5565634" y="2125155"/>
                  <a:pt x="5568352" y="2133307"/>
                </a:cubicBezTo>
                <a:cubicBezTo>
                  <a:pt x="5579222" y="2127873"/>
                  <a:pt x="5579222" y="2122438"/>
                  <a:pt x="5584657" y="2117003"/>
                </a:cubicBezTo>
                <a:cubicBezTo>
                  <a:pt x="5581940" y="2103415"/>
                  <a:pt x="5571069" y="2100697"/>
                  <a:pt x="5581940" y="2092544"/>
                </a:cubicBezTo>
                <a:cubicBezTo>
                  <a:pt x="5587375" y="2087109"/>
                  <a:pt x="5587375" y="2097980"/>
                  <a:pt x="5592810" y="2095262"/>
                </a:cubicBezTo>
                <a:cubicBezTo>
                  <a:pt x="5584657" y="2084391"/>
                  <a:pt x="5595528" y="2078956"/>
                  <a:pt x="5587375" y="2068085"/>
                </a:cubicBezTo>
                <a:cubicBezTo>
                  <a:pt x="5580581" y="2066726"/>
                  <a:pt x="5571069" y="2066047"/>
                  <a:pt x="5562917" y="2067745"/>
                </a:cubicBezTo>
                <a:close/>
                <a:moveTo>
                  <a:pt x="6111870" y="2057216"/>
                </a:moveTo>
                <a:cubicBezTo>
                  <a:pt x="6103718" y="2068085"/>
                  <a:pt x="6111870" y="2087109"/>
                  <a:pt x="6090130" y="2095262"/>
                </a:cubicBezTo>
                <a:cubicBezTo>
                  <a:pt x="6098282" y="2108850"/>
                  <a:pt x="6120023" y="2103415"/>
                  <a:pt x="6136329" y="2103415"/>
                </a:cubicBezTo>
                <a:cubicBezTo>
                  <a:pt x="6141764" y="2114285"/>
                  <a:pt x="6144482" y="2122438"/>
                  <a:pt x="6149917" y="2133307"/>
                </a:cubicBezTo>
                <a:cubicBezTo>
                  <a:pt x="6155352" y="2138743"/>
                  <a:pt x="6168940" y="2127873"/>
                  <a:pt x="6171658" y="2141460"/>
                </a:cubicBezTo>
                <a:cubicBezTo>
                  <a:pt x="6185246" y="2136025"/>
                  <a:pt x="6171658" y="2119720"/>
                  <a:pt x="6187963" y="2114285"/>
                </a:cubicBezTo>
                <a:cubicBezTo>
                  <a:pt x="6196116" y="2125155"/>
                  <a:pt x="6179810" y="2127873"/>
                  <a:pt x="6185246" y="2138743"/>
                </a:cubicBezTo>
                <a:cubicBezTo>
                  <a:pt x="6196116" y="2141460"/>
                  <a:pt x="6201551" y="2125155"/>
                  <a:pt x="6215139" y="2119720"/>
                </a:cubicBezTo>
                <a:cubicBezTo>
                  <a:pt x="6217857" y="2122438"/>
                  <a:pt x="6220574" y="2127873"/>
                  <a:pt x="6223292" y="2133307"/>
                </a:cubicBezTo>
                <a:cubicBezTo>
                  <a:pt x="6200871" y="2135346"/>
                  <a:pt x="6196795" y="2154200"/>
                  <a:pt x="6184694" y="2168084"/>
                </a:cubicBezTo>
                <a:lnTo>
                  <a:pt x="6169542" y="2179070"/>
                </a:lnTo>
                <a:lnTo>
                  <a:pt x="6169074" y="2178801"/>
                </a:lnTo>
                <a:lnTo>
                  <a:pt x="6171658" y="2165240"/>
                </a:lnTo>
                <a:cubicBezTo>
                  <a:pt x="6173696" y="2161163"/>
                  <a:pt x="6177093" y="2157765"/>
                  <a:pt x="6182528" y="2155048"/>
                </a:cubicBezTo>
                <a:cubicBezTo>
                  <a:pt x="6168940" y="2136025"/>
                  <a:pt x="6136329" y="2155048"/>
                  <a:pt x="6114588" y="2146895"/>
                </a:cubicBezTo>
                <a:lnTo>
                  <a:pt x="6119977" y="2152982"/>
                </a:lnTo>
                <a:lnTo>
                  <a:pt x="6098282" y="2149613"/>
                </a:lnTo>
                <a:cubicBezTo>
                  <a:pt x="6101000" y="2160484"/>
                  <a:pt x="6111870" y="2163881"/>
                  <a:pt x="6123760" y="2166938"/>
                </a:cubicBezTo>
                <a:lnTo>
                  <a:pt x="6135365" y="2170361"/>
                </a:lnTo>
                <a:lnTo>
                  <a:pt x="6143463" y="2179507"/>
                </a:lnTo>
                <a:lnTo>
                  <a:pt x="6153300" y="2184413"/>
                </a:lnTo>
                <a:lnTo>
                  <a:pt x="6150257" y="2187659"/>
                </a:lnTo>
                <a:cubicBezTo>
                  <a:pt x="6147879" y="2189018"/>
                  <a:pt x="6145841" y="2190377"/>
                  <a:pt x="6147199" y="2193094"/>
                </a:cubicBezTo>
                <a:lnTo>
                  <a:pt x="6115830" y="2173739"/>
                </a:lnTo>
                <a:lnTo>
                  <a:pt x="6111531" y="2164857"/>
                </a:lnTo>
                <a:cubicBezTo>
                  <a:pt x="6104397" y="2156577"/>
                  <a:pt x="6094206" y="2157087"/>
                  <a:pt x="6090130" y="2146895"/>
                </a:cubicBezTo>
                <a:cubicBezTo>
                  <a:pt x="6092847" y="2141460"/>
                  <a:pt x="6092847" y="2136025"/>
                  <a:pt x="6101000" y="2133307"/>
                </a:cubicBezTo>
                <a:cubicBezTo>
                  <a:pt x="6106435" y="2136025"/>
                  <a:pt x="6111870" y="2144178"/>
                  <a:pt x="6120023" y="2138743"/>
                </a:cubicBezTo>
                <a:cubicBezTo>
                  <a:pt x="6111870" y="2127873"/>
                  <a:pt x="6101000" y="2119720"/>
                  <a:pt x="6087412" y="2122438"/>
                </a:cubicBezTo>
                <a:cubicBezTo>
                  <a:pt x="6094206" y="2127873"/>
                  <a:pt x="6092168" y="2133308"/>
                  <a:pt x="6087412" y="2138743"/>
                </a:cubicBezTo>
                <a:lnTo>
                  <a:pt x="6079678" y="2146479"/>
                </a:lnTo>
                <a:lnTo>
                  <a:pt x="6074843" y="2146216"/>
                </a:lnTo>
                <a:cubicBezTo>
                  <a:pt x="6069748" y="2147575"/>
                  <a:pt x="6064312" y="2149613"/>
                  <a:pt x="6060236" y="2149613"/>
                </a:cubicBezTo>
                <a:cubicBezTo>
                  <a:pt x="6060236" y="2144178"/>
                  <a:pt x="6065671" y="2141460"/>
                  <a:pt x="6062954" y="2136025"/>
                </a:cubicBezTo>
                <a:cubicBezTo>
                  <a:pt x="6052083" y="2127873"/>
                  <a:pt x="6038495" y="2122438"/>
                  <a:pt x="6022190" y="2125155"/>
                </a:cubicBezTo>
                <a:cubicBezTo>
                  <a:pt x="6011320" y="2133307"/>
                  <a:pt x="6027625" y="2133307"/>
                  <a:pt x="6030343" y="2144178"/>
                </a:cubicBezTo>
                <a:cubicBezTo>
                  <a:pt x="6019472" y="2146895"/>
                  <a:pt x="6003167" y="2133307"/>
                  <a:pt x="6005884" y="2122438"/>
                </a:cubicBezTo>
                <a:cubicBezTo>
                  <a:pt x="5991617" y="2114286"/>
                  <a:pt x="5972763" y="2118361"/>
                  <a:pt x="5958496" y="2110591"/>
                </a:cubicBezTo>
                <a:lnTo>
                  <a:pt x="5951273" y="2103244"/>
                </a:lnTo>
                <a:lnTo>
                  <a:pt x="5966140" y="2110124"/>
                </a:lnTo>
                <a:cubicBezTo>
                  <a:pt x="5971915" y="2111227"/>
                  <a:pt x="5978029" y="2110888"/>
                  <a:pt x="5984144" y="2108850"/>
                </a:cubicBezTo>
                <a:lnTo>
                  <a:pt x="5984238" y="2107975"/>
                </a:lnTo>
                <a:lnTo>
                  <a:pt x="5986861" y="2108850"/>
                </a:lnTo>
                <a:lnTo>
                  <a:pt x="5998560" y="2105158"/>
                </a:lnTo>
                <a:lnTo>
                  <a:pt x="5997732" y="2106132"/>
                </a:lnTo>
                <a:cubicBezTo>
                  <a:pt x="6016755" y="2119720"/>
                  <a:pt x="6041213" y="2127873"/>
                  <a:pt x="6068389" y="2125155"/>
                </a:cubicBezTo>
                <a:cubicBezTo>
                  <a:pt x="6070427" y="2123797"/>
                  <a:pt x="6071107" y="2122098"/>
                  <a:pt x="6071149" y="2120272"/>
                </a:cubicBezTo>
                <a:lnTo>
                  <a:pt x="6070097" y="2114673"/>
                </a:lnTo>
                <a:lnTo>
                  <a:pt x="6076542" y="2114285"/>
                </a:lnTo>
                <a:lnTo>
                  <a:pt x="6069616" y="2110235"/>
                </a:lnTo>
                <a:lnTo>
                  <a:pt x="6069536" y="2109486"/>
                </a:lnTo>
                <a:cubicBezTo>
                  <a:pt x="6069918" y="2108001"/>
                  <a:pt x="6071107" y="2106811"/>
                  <a:pt x="6073824" y="2106132"/>
                </a:cubicBezTo>
                <a:cubicBezTo>
                  <a:pt x="6070427" y="2104773"/>
                  <a:pt x="6067709" y="2104773"/>
                  <a:pt x="6065374" y="2105580"/>
                </a:cubicBezTo>
                <a:lnTo>
                  <a:pt x="6063676" y="2106763"/>
                </a:lnTo>
                <a:lnTo>
                  <a:pt x="6054461" y="2101376"/>
                </a:lnTo>
                <a:lnTo>
                  <a:pt x="6050707" y="2100200"/>
                </a:lnTo>
                <a:lnTo>
                  <a:pt x="6019132" y="2088807"/>
                </a:lnTo>
                <a:cubicBezTo>
                  <a:pt x="6007243" y="2086429"/>
                  <a:pt x="5995014" y="2084391"/>
                  <a:pt x="5984144" y="2078956"/>
                </a:cubicBezTo>
                <a:cubicBezTo>
                  <a:pt x="5989579" y="2070804"/>
                  <a:pt x="6000449" y="2078956"/>
                  <a:pt x="6014037" y="2068085"/>
                </a:cubicBezTo>
                <a:cubicBezTo>
                  <a:pt x="6016755" y="2076238"/>
                  <a:pt x="6024908" y="2073521"/>
                  <a:pt x="6027625" y="2084391"/>
                </a:cubicBezTo>
                <a:cubicBezTo>
                  <a:pt x="6043931" y="2059932"/>
                  <a:pt x="6054801" y="2095262"/>
                  <a:pt x="6071107" y="2097980"/>
                </a:cubicBezTo>
                <a:cubicBezTo>
                  <a:pt x="6092847" y="2087109"/>
                  <a:pt x="6092847" y="2068085"/>
                  <a:pt x="6111870" y="2057216"/>
                </a:cubicBezTo>
                <a:close/>
                <a:moveTo>
                  <a:pt x="5952551" y="2055176"/>
                </a:moveTo>
                <a:cubicBezTo>
                  <a:pt x="5957647" y="2053818"/>
                  <a:pt x="5962403" y="2053138"/>
                  <a:pt x="5965121" y="2057216"/>
                </a:cubicBezTo>
                <a:cubicBezTo>
                  <a:pt x="5966479" y="2061292"/>
                  <a:pt x="5964441" y="2064009"/>
                  <a:pt x="5961724" y="2066726"/>
                </a:cubicBezTo>
                <a:lnTo>
                  <a:pt x="5958178" y="2071240"/>
                </a:lnTo>
                <a:lnTo>
                  <a:pt x="5954930" y="2059593"/>
                </a:lnTo>
                <a:lnTo>
                  <a:pt x="5952055" y="2055246"/>
                </a:lnTo>
                <a:close/>
                <a:moveTo>
                  <a:pt x="5948680" y="2050143"/>
                </a:moveTo>
                <a:lnTo>
                  <a:pt x="5952055" y="2055246"/>
                </a:lnTo>
                <a:lnTo>
                  <a:pt x="5937945" y="2057216"/>
                </a:lnTo>
                <a:cubicBezTo>
                  <a:pt x="5939304" y="2053138"/>
                  <a:pt x="5941512" y="2051100"/>
                  <a:pt x="5944144" y="2050208"/>
                </a:cubicBezTo>
                <a:close/>
                <a:moveTo>
                  <a:pt x="5614211" y="2045112"/>
                </a:moveTo>
                <a:cubicBezTo>
                  <a:pt x="5612343" y="2044136"/>
                  <a:pt x="5609795" y="2044306"/>
                  <a:pt x="5606398" y="2046344"/>
                </a:cubicBezTo>
                <a:cubicBezTo>
                  <a:pt x="5622703" y="2092544"/>
                  <a:pt x="5655315" y="2163202"/>
                  <a:pt x="5706949" y="2127873"/>
                </a:cubicBezTo>
                <a:cubicBezTo>
                  <a:pt x="5709667" y="2133307"/>
                  <a:pt x="5698796" y="2136025"/>
                  <a:pt x="5701514" y="2141460"/>
                </a:cubicBezTo>
                <a:cubicBezTo>
                  <a:pt x="5736843" y="2138743"/>
                  <a:pt x="5753148" y="2174071"/>
                  <a:pt x="5791195" y="2168636"/>
                </a:cubicBezTo>
                <a:cubicBezTo>
                  <a:pt x="5755866" y="2155048"/>
                  <a:pt x="5747713" y="2114285"/>
                  <a:pt x="5712384" y="2100697"/>
                </a:cubicBezTo>
                <a:cubicBezTo>
                  <a:pt x="5709667" y="2089827"/>
                  <a:pt x="5712384" y="2084391"/>
                  <a:pt x="5720537" y="2078956"/>
                </a:cubicBezTo>
                <a:cubicBezTo>
                  <a:pt x="5736843" y="2081674"/>
                  <a:pt x="5734125" y="2114285"/>
                  <a:pt x="5753148" y="2106132"/>
                </a:cubicBezTo>
                <a:cubicBezTo>
                  <a:pt x="5739560" y="2070804"/>
                  <a:pt x="5712384" y="2070804"/>
                  <a:pt x="5685208" y="2076238"/>
                </a:cubicBezTo>
                <a:cubicBezTo>
                  <a:pt x="5677055" y="2089827"/>
                  <a:pt x="5704231" y="2092544"/>
                  <a:pt x="5698796" y="2100697"/>
                </a:cubicBezTo>
                <a:cubicBezTo>
                  <a:pt x="5677055" y="2103415"/>
                  <a:pt x="5655315" y="2087109"/>
                  <a:pt x="5655315" y="2070804"/>
                </a:cubicBezTo>
                <a:cubicBezTo>
                  <a:pt x="5630856" y="2081674"/>
                  <a:pt x="5636291" y="2062650"/>
                  <a:pt x="5617268" y="2065368"/>
                </a:cubicBezTo>
                <a:cubicBezTo>
                  <a:pt x="5619307" y="2061291"/>
                  <a:pt x="5619816" y="2048042"/>
                  <a:pt x="5614211" y="2045112"/>
                </a:cubicBezTo>
                <a:close/>
                <a:moveTo>
                  <a:pt x="5926419" y="2029859"/>
                </a:moveTo>
                <a:lnTo>
                  <a:pt x="5929792" y="2038191"/>
                </a:lnTo>
                <a:lnTo>
                  <a:pt x="5942340" y="2042896"/>
                </a:lnTo>
                <a:lnTo>
                  <a:pt x="5939643" y="2044306"/>
                </a:lnTo>
                <a:cubicBezTo>
                  <a:pt x="5929112" y="2047024"/>
                  <a:pt x="5917563" y="2044985"/>
                  <a:pt x="5913486" y="2035474"/>
                </a:cubicBezTo>
                <a:cubicBezTo>
                  <a:pt x="5914845" y="2032756"/>
                  <a:pt x="5917053" y="2031398"/>
                  <a:pt x="5919601" y="2030676"/>
                </a:cubicBezTo>
                <a:close/>
                <a:moveTo>
                  <a:pt x="5024833" y="2027321"/>
                </a:moveTo>
                <a:lnTo>
                  <a:pt x="5030268" y="2038191"/>
                </a:lnTo>
                <a:cubicBezTo>
                  <a:pt x="5030268" y="2032756"/>
                  <a:pt x="5027550" y="2030039"/>
                  <a:pt x="5027550" y="2027321"/>
                </a:cubicBezTo>
                <a:close/>
                <a:moveTo>
                  <a:pt x="5913886" y="2024824"/>
                </a:moveTo>
                <a:lnTo>
                  <a:pt x="5916204" y="2030039"/>
                </a:lnTo>
                <a:cubicBezTo>
                  <a:pt x="5915524" y="2031398"/>
                  <a:pt x="5914505" y="2030718"/>
                  <a:pt x="5913274" y="2028808"/>
                </a:cubicBezTo>
                <a:lnTo>
                  <a:pt x="5912268" y="2026744"/>
                </a:lnTo>
                <a:close/>
                <a:moveTo>
                  <a:pt x="5959685" y="2024604"/>
                </a:moveTo>
                <a:cubicBezTo>
                  <a:pt x="5973273" y="2027321"/>
                  <a:pt x="5956968" y="2049062"/>
                  <a:pt x="5967838" y="2049062"/>
                </a:cubicBezTo>
                <a:cubicBezTo>
                  <a:pt x="5965120" y="2053138"/>
                  <a:pt x="5959006" y="2051100"/>
                  <a:pt x="5952892" y="2050081"/>
                </a:cubicBezTo>
                <a:lnTo>
                  <a:pt x="5948680" y="2050143"/>
                </a:lnTo>
                <a:lnTo>
                  <a:pt x="5944399" y="2043670"/>
                </a:lnTo>
                <a:lnTo>
                  <a:pt x="5942340" y="2042896"/>
                </a:lnTo>
                <a:lnTo>
                  <a:pt x="5953613" y="2037003"/>
                </a:lnTo>
                <a:cubicBezTo>
                  <a:pt x="5957307" y="2033606"/>
                  <a:pt x="5959685" y="2029360"/>
                  <a:pt x="5959685" y="2024604"/>
                </a:cubicBezTo>
                <a:close/>
                <a:moveTo>
                  <a:pt x="5530305" y="2019508"/>
                </a:moveTo>
                <a:cubicBezTo>
                  <a:pt x="5524191" y="2019847"/>
                  <a:pt x="5516717" y="2023244"/>
                  <a:pt x="5508565" y="2027321"/>
                </a:cubicBezTo>
                <a:cubicBezTo>
                  <a:pt x="5516717" y="2038191"/>
                  <a:pt x="5516717" y="2040909"/>
                  <a:pt x="5519435" y="2057216"/>
                </a:cubicBezTo>
                <a:cubicBezTo>
                  <a:pt x="5524870" y="2054497"/>
                  <a:pt x="5530305" y="2051779"/>
                  <a:pt x="5535741" y="2049062"/>
                </a:cubicBezTo>
                <a:cubicBezTo>
                  <a:pt x="5541176" y="2040909"/>
                  <a:pt x="5530305" y="2046344"/>
                  <a:pt x="5527588" y="2038191"/>
                </a:cubicBezTo>
                <a:cubicBezTo>
                  <a:pt x="5533023" y="2032756"/>
                  <a:pt x="5535741" y="2027321"/>
                  <a:pt x="5543893" y="2030039"/>
                </a:cubicBezTo>
                <a:cubicBezTo>
                  <a:pt x="5541176" y="2021886"/>
                  <a:pt x="5536420" y="2019168"/>
                  <a:pt x="5530305" y="2019508"/>
                </a:cubicBezTo>
                <a:close/>
                <a:moveTo>
                  <a:pt x="5927457" y="2017937"/>
                </a:moveTo>
                <a:cubicBezTo>
                  <a:pt x="5930981" y="2017980"/>
                  <a:pt x="5934548" y="2019168"/>
                  <a:pt x="5937945" y="2021886"/>
                </a:cubicBezTo>
                <a:cubicBezTo>
                  <a:pt x="5937945" y="2028680"/>
                  <a:pt x="5933189" y="2029359"/>
                  <a:pt x="5927754" y="2029699"/>
                </a:cubicBezTo>
                <a:lnTo>
                  <a:pt x="5926419" y="2029859"/>
                </a:lnTo>
                <a:lnTo>
                  <a:pt x="5924017" y="2023924"/>
                </a:lnTo>
                <a:lnTo>
                  <a:pt x="5920872" y="2019822"/>
                </a:lnTo>
                <a:close/>
                <a:moveTo>
                  <a:pt x="5916204" y="2013733"/>
                </a:moveTo>
                <a:lnTo>
                  <a:pt x="5920872" y="2019822"/>
                </a:lnTo>
                <a:lnTo>
                  <a:pt x="5917223" y="2020867"/>
                </a:lnTo>
                <a:lnTo>
                  <a:pt x="5913886" y="2024824"/>
                </a:lnTo>
                <a:lnTo>
                  <a:pt x="5912127" y="2020867"/>
                </a:lnTo>
                <a:cubicBezTo>
                  <a:pt x="5911448" y="2017810"/>
                  <a:pt x="5912127" y="2015092"/>
                  <a:pt x="5916204" y="2013733"/>
                </a:cubicBezTo>
                <a:close/>
                <a:moveTo>
                  <a:pt x="5334639" y="2011016"/>
                </a:moveTo>
                <a:cubicBezTo>
                  <a:pt x="5340074" y="2027321"/>
                  <a:pt x="5353662" y="2016451"/>
                  <a:pt x="5364532" y="2019168"/>
                </a:cubicBezTo>
                <a:cubicBezTo>
                  <a:pt x="5376761" y="2021886"/>
                  <a:pt x="5397823" y="2029359"/>
                  <a:pt x="5416167" y="2036493"/>
                </a:cubicBezTo>
                <a:lnTo>
                  <a:pt x="5429537" y="2041950"/>
                </a:lnTo>
                <a:lnTo>
                  <a:pt x="5432472" y="2043627"/>
                </a:lnTo>
                <a:cubicBezTo>
                  <a:pt x="5406655" y="2042268"/>
                  <a:pt x="5383555" y="2032756"/>
                  <a:pt x="5358757" y="2025622"/>
                </a:cubicBezTo>
                <a:lnTo>
                  <a:pt x="5323565" y="2018768"/>
                </a:lnTo>
                <a:close/>
                <a:moveTo>
                  <a:pt x="5432472" y="2008298"/>
                </a:moveTo>
                <a:cubicBezTo>
                  <a:pt x="5429755" y="2013733"/>
                  <a:pt x="5437907" y="2027321"/>
                  <a:pt x="5440625" y="2035474"/>
                </a:cubicBezTo>
                <a:cubicBezTo>
                  <a:pt x="5448778" y="2027321"/>
                  <a:pt x="5454213" y="2016451"/>
                  <a:pt x="5459648" y="2016451"/>
                </a:cubicBezTo>
                <a:cubicBezTo>
                  <a:pt x="5446060" y="2021886"/>
                  <a:pt x="5443342" y="2005580"/>
                  <a:pt x="5432472" y="2008298"/>
                </a:cubicBezTo>
                <a:close/>
                <a:moveTo>
                  <a:pt x="5696079" y="2005580"/>
                </a:moveTo>
                <a:cubicBezTo>
                  <a:pt x="5682491" y="2019168"/>
                  <a:pt x="5668903" y="2011016"/>
                  <a:pt x="5649879" y="2021886"/>
                </a:cubicBezTo>
                <a:cubicBezTo>
                  <a:pt x="5660750" y="2040909"/>
                  <a:pt x="5682491" y="2030039"/>
                  <a:pt x="5696079" y="2038191"/>
                </a:cubicBezTo>
                <a:cubicBezTo>
                  <a:pt x="5698796" y="2051779"/>
                  <a:pt x="5709667" y="2049062"/>
                  <a:pt x="5717819" y="2057216"/>
                </a:cubicBezTo>
                <a:cubicBezTo>
                  <a:pt x="5728690" y="2054497"/>
                  <a:pt x="5734125" y="2051779"/>
                  <a:pt x="5739560" y="2046344"/>
                </a:cubicBezTo>
                <a:cubicBezTo>
                  <a:pt x="5734125" y="2013733"/>
                  <a:pt x="5715102" y="2011016"/>
                  <a:pt x="5696079" y="2005580"/>
                </a:cubicBezTo>
                <a:close/>
                <a:moveTo>
                  <a:pt x="2296367" y="2005580"/>
                </a:moveTo>
                <a:lnTo>
                  <a:pt x="2296367" y="2027321"/>
                </a:lnTo>
                <a:lnTo>
                  <a:pt x="2307237" y="2021886"/>
                </a:lnTo>
                <a:cubicBezTo>
                  <a:pt x="2309955" y="2016451"/>
                  <a:pt x="2307237" y="2013733"/>
                  <a:pt x="2307237" y="2013733"/>
                </a:cubicBezTo>
                <a:close/>
                <a:moveTo>
                  <a:pt x="2271909" y="2002863"/>
                </a:moveTo>
                <a:lnTo>
                  <a:pt x="2263756" y="2011016"/>
                </a:lnTo>
                <a:cubicBezTo>
                  <a:pt x="2263756" y="2013733"/>
                  <a:pt x="2266474" y="2019168"/>
                  <a:pt x="2266474" y="2021886"/>
                </a:cubicBezTo>
                <a:lnTo>
                  <a:pt x="2274626" y="2027321"/>
                </a:lnTo>
                <a:close/>
                <a:moveTo>
                  <a:pt x="5505847" y="2000145"/>
                </a:moveTo>
                <a:cubicBezTo>
                  <a:pt x="5500412" y="2002863"/>
                  <a:pt x="5505847" y="2008298"/>
                  <a:pt x="5500412" y="2011016"/>
                </a:cubicBezTo>
                <a:cubicBezTo>
                  <a:pt x="5492259" y="2008298"/>
                  <a:pt x="5489542" y="2002863"/>
                  <a:pt x="5478671" y="2008298"/>
                </a:cubicBezTo>
                <a:cubicBezTo>
                  <a:pt x="5470518" y="2019168"/>
                  <a:pt x="5497694" y="2011016"/>
                  <a:pt x="5492259" y="2019168"/>
                </a:cubicBezTo>
                <a:cubicBezTo>
                  <a:pt x="5484106" y="2021886"/>
                  <a:pt x="5478671" y="2016451"/>
                  <a:pt x="5470518" y="2021886"/>
                </a:cubicBezTo>
                <a:cubicBezTo>
                  <a:pt x="5470518" y="2024604"/>
                  <a:pt x="5473236" y="2030039"/>
                  <a:pt x="5475954" y="2035474"/>
                </a:cubicBezTo>
                <a:cubicBezTo>
                  <a:pt x="5497694" y="2030039"/>
                  <a:pt x="5500412" y="2016451"/>
                  <a:pt x="5527588" y="2011016"/>
                </a:cubicBezTo>
                <a:cubicBezTo>
                  <a:pt x="5522153" y="2005580"/>
                  <a:pt x="5516717" y="1994710"/>
                  <a:pt x="5505847" y="2000145"/>
                </a:cubicBezTo>
                <a:close/>
                <a:moveTo>
                  <a:pt x="5884425" y="1997315"/>
                </a:moveTo>
                <a:lnTo>
                  <a:pt x="5899898" y="2000145"/>
                </a:lnTo>
                <a:cubicBezTo>
                  <a:pt x="5902616" y="2004222"/>
                  <a:pt x="5906013" y="2013054"/>
                  <a:pt x="5909070" y="2020187"/>
                </a:cubicBezTo>
                <a:lnTo>
                  <a:pt x="5912268" y="2026744"/>
                </a:lnTo>
                <a:lnTo>
                  <a:pt x="5902616" y="2038191"/>
                </a:lnTo>
                <a:cubicBezTo>
                  <a:pt x="5899898" y="2030039"/>
                  <a:pt x="5894463" y="2021886"/>
                  <a:pt x="5891746" y="2013733"/>
                </a:cubicBezTo>
                <a:cubicBezTo>
                  <a:pt x="5897181" y="2008298"/>
                  <a:pt x="5905334" y="2016451"/>
                  <a:pt x="5902616" y="2008298"/>
                </a:cubicBezTo>
                <a:close/>
                <a:moveTo>
                  <a:pt x="5787458" y="1991653"/>
                </a:moveTo>
                <a:cubicBezTo>
                  <a:pt x="5777607" y="1991313"/>
                  <a:pt x="5768095" y="1996068"/>
                  <a:pt x="5766736" y="2005580"/>
                </a:cubicBezTo>
                <a:cubicBezTo>
                  <a:pt x="5788477" y="1994710"/>
                  <a:pt x="5791195" y="2019168"/>
                  <a:pt x="5810218" y="2008298"/>
                </a:cubicBezTo>
                <a:cubicBezTo>
                  <a:pt x="5807500" y="1997427"/>
                  <a:pt x="5797309" y="1991992"/>
                  <a:pt x="5787458" y="1991653"/>
                </a:cubicBezTo>
                <a:close/>
                <a:moveTo>
                  <a:pt x="5623510" y="1981971"/>
                </a:moveTo>
                <a:cubicBezTo>
                  <a:pt x="5620325" y="1981462"/>
                  <a:pt x="5616589" y="1981802"/>
                  <a:pt x="5611833" y="1983840"/>
                </a:cubicBezTo>
                <a:cubicBezTo>
                  <a:pt x="5622703" y="1994710"/>
                  <a:pt x="5609115" y="2008298"/>
                  <a:pt x="5617268" y="2011016"/>
                </a:cubicBezTo>
                <a:cubicBezTo>
                  <a:pt x="5628139" y="2000145"/>
                  <a:pt x="5641727" y="1989275"/>
                  <a:pt x="5652597" y="2000145"/>
                </a:cubicBezTo>
                <a:cubicBezTo>
                  <a:pt x="5649879" y="1994710"/>
                  <a:pt x="5655315" y="1991992"/>
                  <a:pt x="5649879" y="1986557"/>
                </a:cubicBezTo>
                <a:cubicBezTo>
                  <a:pt x="5637650" y="1992672"/>
                  <a:pt x="5633064" y="1983500"/>
                  <a:pt x="5623510" y="1981971"/>
                </a:cubicBezTo>
                <a:close/>
                <a:moveTo>
                  <a:pt x="5472217" y="1975348"/>
                </a:moveTo>
                <a:cubicBezTo>
                  <a:pt x="5468480" y="1972970"/>
                  <a:pt x="5463724" y="1972970"/>
                  <a:pt x="5456930" y="1975687"/>
                </a:cubicBezTo>
                <a:cubicBezTo>
                  <a:pt x="5462366" y="1983840"/>
                  <a:pt x="5462366" y="1994710"/>
                  <a:pt x="5470518" y="2000145"/>
                </a:cubicBezTo>
                <a:cubicBezTo>
                  <a:pt x="5475954" y="1997428"/>
                  <a:pt x="5475954" y="1991992"/>
                  <a:pt x="5481389" y="1989275"/>
                </a:cubicBezTo>
                <a:cubicBezTo>
                  <a:pt x="5478672" y="1982481"/>
                  <a:pt x="5475954" y="1977725"/>
                  <a:pt x="5472217" y="1975348"/>
                </a:cubicBezTo>
                <a:close/>
                <a:moveTo>
                  <a:pt x="883218" y="1967534"/>
                </a:moveTo>
                <a:cubicBezTo>
                  <a:pt x="869630" y="1967534"/>
                  <a:pt x="869630" y="1975687"/>
                  <a:pt x="861477" y="1975687"/>
                </a:cubicBezTo>
                <a:cubicBezTo>
                  <a:pt x="864195" y="1986557"/>
                  <a:pt x="872347" y="2005580"/>
                  <a:pt x="861477" y="2008298"/>
                </a:cubicBezTo>
                <a:cubicBezTo>
                  <a:pt x="847889" y="2002863"/>
                  <a:pt x="837019" y="2011016"/>
                  <a:pt x="831584" y="2011016"/>
                </a:cubicBezTo>
                <a:cubicBezTo>
                  <a:pt x="826148" y="1994710"/>
                  <a:pt x="826148" y="1972969"/>
                  <a:pt x="812560" y="1972969"/>
                </a:cubicBezTo>
                <a:cubicBezTo>
                  <a:pt x="826148" y="2013733"/>
                  <a:pt x="834301" y="2087109"/>
                  <a:pt x="845172" y="2117003"/>
                </a:cubicBezTo>
                <a:cubicBezTo>
                  <a:pt x="812560" y="2111567"/>
                  <a:pt x="809843" y="2155048"/>
                  <a:pt x="796255" y="2174071"/>
                </a:cubicBezTo>
                <a:cubicBezTo>
                  <a:pt x="804408" y="2176789"/>
                  <a:pt x="817996" y="2176789"/>
                  <a:pt x="817996" y="2193094"/>
                </a:cubicBezTo>
                <a:cubicBezTo>
                  <a:pt x="801690" y="2198531"/>
                  <a:pt x="782667" y="2203965"/>
                  <a:pt x="785385" y="2217554"/>
                </a:cubicBezTo>
                <a:cubicBezTo>
                  <a:pt x="817996" y="2220270"/>
                  <a:pt x="869630" y="2280058"/>
                  <a:pt x="891371" y="2225705"/>
                </a:cubicBezTo>
                <a:cubicBezTo>
                  <a:pt x="864195" y="2228423"/>
                  <a:pt x="853324" y="2206683"/>
                  <a:pt x="834301" y="2198531"/>
                </a:cubicBezTo>
                <a:cubicBezTo>
                  <a:pt x="839736" y="2190378"/>
                  <a:pt x="826148" y="2163202"/>
                  <a:pt x="837019" y="2157767"/>
                </a:cubicBezTo>
                <a:cubicBezTo>
                  <a:pt x="845172" y="2155048"/>
                  <a:pt x="856042" y="2155048"/>
                  <a:pt x="864195" y="2152332"/>
                </a:cubicBezTo>
                <a:cubicBezTo>
                  <a:pt x="880500" y="2168636"/>
                  <a:pt x="888653" y="2217554"/>
                  <a:pt x="907676" y="2209400"/>
                </a:cubicBezTo>
                <a:cubicBezTo>
                  <a:pt x="899523" y="2198531"/>
                  <a:pt x="902241" y="2187659"/>
                  <a:pt x="904959" y="2179506"/>
                </a:cubicBezTo>
                <a:cubicBezTo>
                  <a:pt x="885935" y="2165919"/>
                  <a:pt x="866912" y="2155048"/>
                  <a:pt x="858760" y="2133307"/>
                </a:cubicBezTo>
                <a:cubicBezTo>
                  <a:pt x="858760" y="2133307"/>
                  <a:pt x="858760" y="2130590"/>
                  <a:pt x="858760" y="2130590"/>
                </a:cubicBezTo>
                <a:cubicBezTo>
                  <a:pt x="869630" y="2122438"/>
                  <a:pt x="880500" y="2122438"/>
                  <a:pt x="894088" y="2125155"/>
                </a:cubicBezTo>
                <a:cubicBezTo>
                  <a:pt x="904959" y="2089827"/>
                  <a:pt x="907676" y="2051779"/>
                  <a:pt x="913111" y="2013733"/>
                </a:cubicBezTo>
                <a:cubicBezTo>
                  <a:pt x="891371" y="2016451"/>
                  <a:pt x="869630" y="1989275"/>
                  <a:pt x="883218" y="1967534"/>
                </a:cubicBezTo>
                <a:close/>
                <a:moveTo>
                  <a:pt x="5546611" y="1961887"/>
                </a:moveTo>
                <a:cubicBezTo>
                  <a:pt x="5543894" y="1960911"/>
                  <a:pt x="5540497" y="1961420"/>
                  <a:pt x="5535741" y="1964817"/>
                </a:cubicBezTo>
                <a:cubicBezTo>
                  <a:pt x="5530305" y="1986557"/>
                  <a:pt x="5571069" y="1994710"/>
                  <a:pt x="5571069" y="1972969"/>
                </a:cubicBezTo>
                <a:cubicBezTo>
                  <a:pt x="5556802" y="1981122"/>
                  <a:pt x="5554764" y="1964817"/>
                  <a:pt x="5546611" y="1961887"/>
                </a:cubicBezTo>
                <a:close/>
                <a:moveTo>
                  <a:pt x="5634240" y="1937503"/>
                </a:moveTo>
                <a:lnTo>
                  <a:pt x="5633774" y="1938271"/>
                </a:lnTo>
                <a:lnTo>
                  <a:pt x="5633574" y="1937641"/>
                </a:lnTo>
                <a:close/>
                <a:moveTo>
                  <a:pt x="5570899" y="1930338"/>
                </a:moveTo>
                <a:cubicBezTo>
                  <a:pt x="5574636" y="1930338"/>
                  <a:pt x="5578543" y="1931527"/>
                  <a:pt x="5582619" y="1932885"/>
                </a:cubicBezTo>
                <a:lnTo>
                  <a:pt x="5592559" y="1935668"/>
                </a:lnTo>
                <a:lnTo>
                  <a:pt x="5585506" y="1938575"/>
                </a:lnTo>
                <a:cubicBezTo>
                  <a:pt x="5581260" y="1939509"/>
                  <a:pt x="5577863" y="1939339"/>
                  <a:pt x="5575146" y="1938320"/>
                </a:cubicBezTo>
                <a:lnTo>
                  <a:pt x="5570063" y="1930696"/>
                </a:lnTo>
                <a:close/>
                <a:moveTo>
                  <a:pt x="5651520" y="1914414"/>
                </a:moveTo>
                <a:lnTo>
                  <a:pt x="5655315" y="1918617"/>
                </a:lnTo>
                <a:lnTo>
                  <a:pt x="5648691" y="1919090"/>
                </a:lnTo>
                <a:lnTo>
                  <a:pt x="5647162" y="1915900"/>
                </a:lnTo>
                <a:close/>
                <a:moveTo>
                  <a:pt x="5667211" y="1913045"/>
                </a:moveTo>
                <a:lnTo>
                  <a:pt x="5670736" y="1913753"/>
                </a:lnTo>
                <a:lnTo>
                  <a:pt x="5668903" y="1915900"/>
                </a:lnTo>
                <a:close/>
                <a:moveTo>
                  <a:pt x="5734125" y="1905029"/>
                </a:moveTo>
                <a:cubicBezTo>
                  <a:pt x="5734125" y="1910465"/>
                  <a:pt x="5747713" y="1913182"/>
                  <a:pt x="5739560" y="1918617"/>
                </a:cubicBezTo>
                <a:cubicBezTo>
                  <a:pt x="5731407" y="1913182"/>
                  <a:pt x="5723255" y="1913182"/>
                  <a:pt x="5715102" y="1915900"/>
                </a:cubicBezTo>
                <a:cubicBezTo>
                  <a:pt x="5704231" y="1934923"/>
                  <a:pt x="5701514" y="1956664"/>
                  <a:pt x="5682491" y="1972969"/>
                </a:cubicBezTo>
                <a:cubicBezTo>
                  <a:pt x="5684529" y="1977725"/>
                  <a:pt x="5688435" y="1979933"/>
                  <a:pt x="5693106" y="1980952"/>
                </a:cubicBezTo>
                <a:lnTo>
                  <a:pt x="5696082" y="1981118"/>
                </a:lnTo>
                <a:lnTo>
                  <a:pt x="5696079" y="1981122"/>
                </a:lnTo>
                <a:lnTo>
                  <a:pt x="5696088" y="1981119"/>
                </a:lnTo>
                <a:lnTo>
                  <a:pt x="5708308" y="1981801"/>
                </a:lnTo>
                <a:lnTo>
                  <a:pt x="5720965" y="1983598"/>
                </a:lnTo>
                <a:lnTo>
                  <a:pt x="5720537" y="1983840"/>
                </a:lnTo>
                <a:lnTo>
                  <a:pt x="5721627" y="1984054"/>
                </a:lnTo>
                <a:lnTo>
                  <a:pt x="5725972" y="1994710"/>
                </a:lnTo>
                <a:cubicBezTo>
                  <a:pt x="5742278" y="1983840"/>
                  <a:pt x="5747713" y="2000145"/>
                  <a:pt x="5761301" y="1991992"/>
                </a:cubicBezTo>
                <a:cubicBezTo>
                  <a:pt x="5761301" y="1986557"/>
                  <a:pt x="5761301" y="1983840"/>
                  <a:pt x="5755866" y="1983840"/>
                </a:cubicBezTo>
                <a:cubicBezTo>
                  <a:pt x="5749072" y="1985199"/>
                  <a:pt x="5742278" y="1986557"/>
                  <a:pt x="5736163" y="1986897"/>
                </a:cubicBezTo>
                <a:lnTo>
                  <a:pt x="5721627" y="1984054"/>
                </a:lnTo>
                <a:lnTo>
                  <a:pt x="5721471" y="1983670"/>
                </a:lnTo>
                <a:lnTo>
                  <a:pt x="5720965" y="1983598"/>
                </a:lnTo>
                <a:lnTo>
                  <a:pt x="5728350" y="1979424"/>
                </a:lnTo>
                <a:cubicBezTo>
                  <a:pt x="5729369" y="1977046"/>
                  <a:pt x="5730048" y="1974328"/>
                  <a:pt x="5734125" y="1972969"/>
                </a:cubicBezTo>
                <a:cubicBezTo>
                  <a:pt x="5736843" y="1981122"/>
                  <a:pt x="5744995" y="1972969"/>
                  <a:pt x="5747713" y="1978405"/>
                </a:cubicBezTo>
                <a:cubicBezTo>
                  <a:pt x="5761301" y="1972969"/>
                  <a:pt x="5772171" y="1964817"/>
                  <a:pt x="5772171" y="1953946"/>
                </a:cubicBezTo>
                <a:cubicBezTo>
                  <a:pt x="5772171" y="1951229"/>
                  <a:pt x="5769454" y="1948511"/>
                  <a:pt x="5769454" y="1945793"/>
                </a:cubicBezTo>
                <a:cubicBezTo>
                  <a:pt x="5764019" y="1951229"/>
                  <a:pt x="5761301" y="1945793"/>
                  <a:pt x="5755866" y="1948511"/>
                </a:cubicBezTo>
                <a:cubicBezTo>
                  <a:pt x="5750431" y="1953946"/>
                  <a:pt x="5764019" y="1962099"/>
                  <a:pt x="5758583" y="1967534"/>
                </a:cubicBezTo>
                <a:cubicBezTo>
                  <a:pt x="5746354" y="1951228"/>
                  <a:pt x="5729539" y="1965497"/>
                  <a:pt x="5712724" y="1974796"/>
                </a:cubicBezTo>
                <a:lnTo>
                  <a:pt x="5696088" y="1981119"/>
                </a:lnTo>
                <a:lnTo>
                  <a:pt x="5696082" y="1981118"/>
                </a:lnTo>
                <a:lnTo>
                  <a:pt x="5710686" y="1963458"/>
                </a:lnTo>
                <a:cubicBezTo>
                  <a:pt x="5716461" y="1958023"/>
                  <a:pt x="5721896" y="1952587"/>
                  <a:pt x="5723255" y="1945793"/>
                </a:cubicBezTo>
                <a:cubicBezTo>
                  <a:pt x="5717819" y="1945793"/>
                  <a:pt x="5715102" y="1943076"/>
                  <a:pt x="5712384" y="1937641"/>
                </a:cubicBezTo>
                <a:cubicBezTo>
                  <a:pt x="5723255" y="1926770"/>
                  <a:pt x="5753148" y="1929488"/>
                  <a:pt x="5750431" y="1910465"/>
                </a:cubicBezTo>
                <a:cubicBezTo>
                  <a:pt x="5739560" y="1915900"/>
                  <a:pt x="5739560" y="1902312"/>
                  <a:pt x="5734125" y="1905029"/>
                </a:cubicBezTo>
                <a:close/>
                <a:moveTo>
                  <a:pt x="5684904" y="1898326"/>
                </a:moveTo>
                <a:lnTo>
                  <a:pt x="5680792" y="1901972"/>
                </a:lnTo>
                <a:lnTo>
                  <a:pt x="5674879" y="1908899"/>
                </a:lnTo>
                <a:lnTo>
                  <a:pt x="5671620" y="1905029"/>
                </a:lnTo>
                <a:close/>
                <a:moveTo>
                  <a:pt x="2337132" y="1896878"/>
                </a:moveTo>
                <a:cubicBezTo>
                  <a:pt x="2339850" y="1902312"/>
                  <a:pt x="2348002" y="1902312"/>
                  <a:pt x="2364308" y="1913182"/>
                </a:cubicBezTo>
                <a:lnTo>
                  <a:pt x="2358873" y="1896878"/>
                </a:lnTo>
                <a:close/>
                <a:moveTo>
                  <a:pt x="2228427" y="1896878"/>
                </a:moveTo>
                <a:cubicBezTo>
                  <a:pt x="2236580" y="1915900"/>
                  <a:pt x="2247450" y="1937641"/>
                  <a:pt x="2252886" y="1962099"/>
                </a:cubicBezTo>
                <a:cubicBezTo>
                  <a:pt x="2261038" y="1967534"/>
                  <a:pt x="2261038" y="1972969"/>
                  <a:pt x="2266474" y="1989275"/>
                </a:cubicBezTo>
                <a:cubicBezTo>
                  <a:pt x="2274626" y="1978405"/>
                  <a:pt x="2280062" y="1970252"/>
                  <a:pt x="2288214" y="1964817"/>
                </a:cubicBezTo>
                <a:cubicBezTo>
                  <a:pt x="2288214" y="1964817"/>
                  <a:pt x="2290932" y="1964817"/>
                  <a:pt x="2290932" y="1964817"/>
                </a:cubicBezTo>
                <a:cubicBezTo>
                  <a:pt x="2293650" y="1962099"/>
                  <a:pt x="2299085" y="1959381"/>
                  <a:pt x="2307237" y="1956664"/>
                </a:cubicBezTo>
                <a:lnTo>
                  <a:pt x="2290932" y="1951229"/>
                </a:lnTo>
                <a:lnTo>
                  <a:pt x="2299085" y="1934923"/>
                </a:lnTo>
                <a:lnTo>
                  <a:pt x="2274626" y="1926770"/>
                </a:lnTo>
                <a:lnTo>
                  <a:pt x="2282779" y="1905029"/>
                </a:lnTo>
                <a:cubicBezTo>
                  <a:pt x="2309955" y="1918617"/>
                  <a:pt x="2315390" y="1924053"/>
                  <a:pt x="2326262" y="1905029"/>
                </a:cubicBezTo>
                <a:lnTo>
                  <a:pt x="2301802" y="1902312"/>
                </a:lnTo>
                <a:lnTo>
                  <a:pt x="2309955" y="1896878"/>
                </a:lnTo>
                <a:close/>
                <a:moveTo>
                  <a:pt x="1312598" y="1896878"/>
                </a:moveTo>
                <a:cubicBezTo>
                  <a:pt x="1312598" y="1907747"/>
                  <a:pt x="1315315" y="1918617"/>
                  <a:pt x="1328903" y="1921335"/>
                </a:cubicBezTo>
                <a:cubicBezTo>
                  <a:pt x="1334339" y="1915900"/>
                  <a:pt x="1331621" y="1905029"/>
                  <a:pt x="1334339" y="1896878"/>
                </a:cubicBezTo>
                <a:close/>
                <a:moveTo>
                  <a:pt x="1350644" y="1894159"/>
                </a:moveTo>
                <a:cubicBezTo>
                  <a:pt x="1353362" y="1896878"/>
                  <a:pt x="1353362" y="1896878"/>
                  <a:pt x="1353362" y="1899594"/>
                </a:cubicBezTo>
                <a:lnTo>
                  <a:pt x="1348833" y="1923149"/>
                </a:lnTo>
                <a:lnTo>
                  <a:pt x="1346569" y="1929486"/>
                </a:lnTo>
                <a:lnTo>
                  <a:pt x="1337056" y="1948511"/>
                </a:lnTo>
                <a:cubicBezTo>
                  <a:pt x="1337056" y="1948511"/>
                  <a:pt x="1339774" y="1948511"/>
                  <a:pt x="1339774" y="1948511"/>
                </a:cubicBezTo>
                <a:lnTo>
                  <a:pt x="1346569" y="1929486"/>
                </a:lnTo>
                <a:lnTo>
                  <a:pt x="1348267" y="1926091"/>
                </a:lnTo>
                <a:lnTo>
                  <a:pt x="1348833" y="1923149"/>
                </a:lnTo>
                <a:lnTo>
                  <a:pt x="1353362" y="1910465"/>
                </a:lnTo>
                <a:cubicBezTo>
                  <a:pt x="1358797" y="1910465"/>
                  <a:pt x="1361515" y="1907747"/>
                  <a:pt x="1366950" y="1907747"/>
                </a:cubicBezTo>
                <a:cubicBezTo>
                  <a:pt x="1366950" y="1905029"/>
                  <a:pt x="1369667" y="1899594"/>
                  <a:pt x="1366950" y="1894159"/>
                </a:cubicBezTo>
                <a:close/>
                <a:moveTo>
                  <a:pt x="5060162" y="1888724"/>
                </a:moveTo>
                <a:cubicBezTo>
                  <a:pt x="5057444" y="1902312"/>
                  <a:pt x="5060162" y="1910465"/>
                  <a:pt x="5060162" y="1918617"/>
                </a:cubicBezTo>
                <a:cubicBezTo>
                  <a:pt x="5060162" y="1910465"/>
                  <a:pt x="5062879" y="1902312"/>
                  <a:pt x="5062879" y="1894159"/>
                </a:cubicBezTo>
                <a:cubicBezTo>
                  <a:pt x="5062879" y="1891441"/>
                  <a:pt x="5062879" y="1891441"/>
                  <a:pt x="5060162" y="1888724"/>
                </a:cubicBezTo>
                <a:close/>
                <a:moveTo>
                  <a:pt x="5647162" y="1880571"/>
                </a:moveTo>
                <a:cubicBezTo>
                  <a:pt x="5649879" y="1894159"/>
                  <a:pt x="5660750" y="1888724"/>
                  <a:pt x="5668903" y="1888724"/>
                </a:cubicBezTo>
                <a:cubicBezTo>
                  <a:pt x="5671620" y="1894159"/>
                  <a:pt x="5658032" y="1894159"/>
                  <a:pt x="5658032" y="1899594"/>
                </a:cubicBezTo>
                <a:cubicBezTo>
                  <a:pt x="5659391" y="1903671"/>
                  <a:pt x="5661429" y="1905030"/>
                  <a:pt x="5663468" y="1906728"/>
                </a:cubicBezTo>
                <a:lnTo>
                  <a:pt x="5667211" y="1913045"/>
                </a:lnTo>
                <a:lnTo>
                  <a:pt x="5659858" y="1911569"/>
                </a:lnTo>
                <a:lnTo>
                  <a:pt x="5651520" y="1914414"/>
                </a:lnTo>
                <a:lnTo>
                  <a:pt x="5649412" y="1912078"/>
                </a:lnTo>
                <a:cubicBezTo>
                  <a:pt x="5641896" y="1908766"/>
                  <a:pt x="5630177" y="1913862"/>
                  <a:pt x="5619986" y="1915900"/>
                </a:cubicBezTo>
                <a:cubicBezTo>
                  <a:pt x="5619986" y="1902312"/>
                  <a:pt x="5633574" y="1891441"/>
                  <a:pt x="5647162" y="1880571"/>
                </a:cubicBezTo>
                <a:close/>
                <a:moveTo>
                  <a:pt x="918547" y="1856113"/>
                </a:moveTo>
                <a:cubicBezTo>
                  <a:pt x="894088" y="1858830"/>
                  <a:pt x="885935" y="1899594"/>
                  <a:pt x="902241" y="1913182"/>
                </a:cubicBezTo>
                <a:cubicBezTo>
                  <a:pt x="899523" y="1894159"/>
                  <a:pt x="918547" y="1905029"/>
                  <a:pt x="929417" y="1905029"/>
                </a:cubicBezTo>
                <a:cubicBezTo>
                  <a:pt x="926699" y="1888724"/>
                  <a:pt x="923982" y="1875136"/>
                  <a:pt x="921264" y="1858830"/>
                </a:cubicBezTo>
                <a:close/>
                <a:moveTo>
                  <a:pt x="5046574" y="1845242"/>
                </a:moveTo>
                <a:cubicBezTo>
                  <a:pt x="5052009" y="1861548"/>
                  <a:pt x="5071032" y="1845242"/>
                  <a:pt x="5076467" y="1858830"/>
                </a:cubicBezTo>
                <a:cubicBezTo>
                  <a:pt x="5073750" y="1866984"/>
                  <a:pt x="5073750" y="1875136"/>
                  <a:pt x="5068314" y="1880571"/>
                </a:cubicBezTo>
                <a:cubicBezTo>
                  <a:pt x="5065597" y="1869701"/>
                  <a:pt x="5060162" y="1864265"/>
                  <a:pt x="5052009" y="1861548"/>
                </a:cubicBezTo>
                <a:lnTo>
                  <a:pt x="5046574" y="1869701"/>
                </a:lnTo>
                <a:cubicBezTo>
                  <a:pt x="5046574" y="1869701"/>
                  <a:pt x="5049291" y="1866984"/>
                  <a:pt x="5049291" y="1866984"/>
                </a:cubicBezTo>
                <a:cubicBezTo>
                  <a:pt x="5052009" y="1872419"/>
                  <a:pt x="5057444" y="1877853"/>
                  <a:pt x="5060162" y="1880571"/>
                </a:cubicBezTo>
                <a:cubicBezTo>
                  <a:pt x="5065597" y="1886006"/>
                  <a:pt x="5071032" y="1888724"/>
                  <a:pt x="5076467" y="1891441"/>
                </a:cubicBezTo>
                <a:cubicBezTo>
                  <a:pt x="5098208" y="1869701"/>
                  <a:pt x="5081902" y="1839807"/>
                  <a:pt x="5046574" y="1845242"/>
                </a:cubicBezTo>
                <a:close/>
                <a:moveTo>
                  <a:pt x="5725972" y="1842186"/>
                </a:moveTo>
                <a:lnTo>
                  <a:pt x="5726459" y="1842566"/>
                </a:lnTo>
                <a:lnTo>
                  <a:pt x="5715102" y="1850678"/>
                </a:lnTo>
                <a:lnTo>
                  <a:pt x="5711648" y="1846534"/>
                </a:lnTo>
                <a:close/>
                <a:moveTo>
                  <a:pt x="5193324" y="1780020"/>
                </a:moveTo>
                <a:cubicBezTo>
                  <a:pt x="5177018" y="1801761"/>
                  <a:pt x="5133536" y="1812632"/>
                  <a:pt x="5109078" y="1834372"/>
                </a:cubicBezTo>
                <a:cubicBezTo>
                  <a:pt x="5111796" y="1853396"/>
                  <a:pt x="5147124" y="1864265"/>
                  <a:pt x="5122666" y="1877853"/>
                </a:cubicBezTo>
                <a:cubicBezTo>
                  <a:pt x="5125384" y="1869701"/>
                  <a:pt x="5114513" y="1856113"/>
                  <a:pt x="5106361" y="1858830"/>
                </a:cubicBezTo>
                <a:cubicBezTo>
                  <a:pt x="5111796" y="1866984"/>
                  <a:pt x="5114513" y="1872419"/>
                  <a:pt x="5117231" y="1880571"/>
                </a:cubicBezTo>
                <a:cubicBezTo>
                  <a:pt x="5136254" y="1883289"/>
                  <a:pt x="5152560" y="1891441"/>
                  <a:pt x="5174300" y="1886006"/>
                </a:cubicBezTo>
                <a:cubicBezTo>
                  <a:pt x="5177018" y="1880571"/>
                  <a:pt x="5174300" y="1872419"/>
                  <a:pt x="5185171" y="1875136"/>
                </a:cubicBezTo>
                <a:cubicBezTo>
                  <a:pt x="5182453" y="1888724"/>
                  <a:pt x="5171583" y="1896878"/>
                  <a:pt x="5185171" y="1910465"/>
                </a:cubicBezTo>
                <a:cubicBezTo>
                  <a:pt x="5177018" y="1921335"/>
                  <a:pt x="5174300" y="1937641"/>
                  <a:pt x="5179736" y="1945793"/>
                </a:cubicBezTo>
                <a:cubicBezTo>
                  <a:pt x="5166148" y="1945793"/>
                  <a:pt x="5157995" y="1932205"/>
                  <a:pt x="5147124" y="1913182"/>
                </a:cubicBezTo>
                <a:cubicBezTo>
                  <a:pt x="5149842" y="1910465"/>
                  <a:pt x="5155277" y="1910465"/>
                  <a:pt x="5152560" y="1905029"/>
                </a:cubicBezTo>
                <a:cubicBezTo>
                  <a:pt x="5141689" y="1883289"/>
                  <a:pt x="5109078" y="1905029"/>
                  <a:pt x="5100925" y="1877853"/>
                </a:cubicBezTo>
                <a:cubicBezTo>
                  <a:pt x="5087337" y="1899594"/>
                  <a:pt x="5073750" y="1924053"/>
                  <a:pt x="5065597" y="1948511"/>
                </a:cubicBezTo>
                <a:lnTo>
                  <a:pt x="5073750" y="1959381"/>
                </a:lnTo>
                <a:cubicBezTo>
                  <a:pt x="5068314" y="1959381"/>
                  <a:pt x="5062879" y="1962099"/>
                  <a:pt x="5060162" y="1962099"/>
                </a:cubicBezTo>
                <a:cubicBezTo>
                  <a:pt x="5054726" y="1981122"/>
                  <a:pt x="5049291" y="2002863"/>
                  <a:pt x="5049291" y="2024604"/>
                </a:cubicBezTo>
                <a:cubicBezTo>
                  <a:pt x="5060162" y="2027321"/>
                  <a:pt x="5065597" y="2038191"/>
                  <a:pt x="5079185" y="2032756"/>
                </a:cubicBezTo>
                <a:cubicBezTo>
                  <a:pt x="5076467" y="2021886"/>
                  <a:pt x="5062879" y="2030039"/>
                  <a:pt x="5060162" y="2019168"/>
                </a:cubicBezTo>
                <a:cubicBezTo>
                  <a:pt x="5068314" y="2016451"/>
                  <a:pt x="5071032" y="2024604"/>
                  <a:pt x="5081902" y="2019168"/>
                </a:cubicBezTo>
                <a:cubicBezTo>
                  <a:pt x="5076467" y="2008298"/>
                  <a:pt x="5084620" y="1991992"/>
                  <a:pt x="5095490" y="1994710"/>
                </a:cubicBezTo>
                <a:cubicBezTo>
                  <a:pt x="5092773" y="2011016"/>
                  <a:pt x="5095490" y="2027321"/>
                  <a:pt x="5103643" y="2030039"/>
                </a:cubicBezTo>
                <a:cubicBezTo>
                  <a:pt x="5095490" y="2035474"/>
                  <a:pt x="5092773" y="2024604"/>
                  <a:pt x="5084620" y="2032756"/>
                </a:cubicBezTo>
                <a:cubicBezTo>
                  <a:pt x="5103643" y="2043627"/>
                  <a:pt x="5130819" y="2038191"/>
                  <a:pt x="5160712" y="2030039"/>
                </a:cubicBezTo>
                <a:cubicBezTo>
                  <a:pt x="5157995" y="2024604"/>
                  <a:pt x="5144407" y="2024604"/>
                  <a:pt x="5155277" y="2016451"/>
                </a:cubicBezTo>
                <a:cubicBezTo>
                  <a:pt x="5160712" y="2027321"/>
                  <a:pt x="5168865" y="2024604"/>
                  <a:pt x="5179736" y="2019168"/>
                </a:cubicBezTo>
                <a:cubicBezTo>
                  <a:pt x="5179736" y="2008298"/>
                  <a:pt x="5163430" y="2008298"/>
                  <a:pt x="5168865" y="2000145"/>
                </a:cubicBezTo>
                <a:cubicBezTo>
                  <a:pt x="5179736" y="2002863"/>
                  <a:pt x="5185171" y="2013733"/>
                  <a:pt x="5201476" y="2002863"/>
                </a:cubicBezTo>
                <a:cubicBezTo>
                  <a:pt x="5201476" y="1991992"/>
                  <a:pt x="5212347" y="1975687"/>
                  <a:pt x="5223217" y="1975687"/>
                </a:cubicBezTo>
                <a:cubicBezTo>
                  <a:pt x="5223217" y="1983840"/>
                  <a:pt x="5220500" y="1991992"/>
                  <a:pt x="5225935" y="2002863"/>
                </a:cubicBezTo>
                <a:cubicBezTo>
                  <a:pt x="5236805" y="1994710"/>
                  <a:pt x="5239523" y="1991992"/>
                  <a:pt x="5239523" y="2005580"/>
                </a:cubicBezTo>
                <a:cubicBezTo>
                  <a:pt x="5258546" y="2002863"/>
                  <a:pt x="5244958" y="1978405"/>
                  <a:pt x="5255828" y="1981122"/>
                </a:cubicBezTo>
                <a:cubicBezTo>
                  <a:pt x="5261264" y="1989275"/>
                  <a:pt x="5253111" y="1994710"/>
                  <a:pt x="5258546" y="2002863"/>
                </a:cubicBezTo>
                <a:cubicBezTo>
                  <a:pt x="5269416" y="2005580"/>
                  <a:pt x="5277569" y="1994710"/>
                  <a:pt x="5285722" y="1989275"/>
                </a:cubicBezTo>
                <a:cubicBezTo>
                  <a:pt x="5293875" y="1989275"/>
                  <a:pt x="5296592" y="1994710"/>
                  <a:pt x="5304745" y="1994710"/>
                </a:cubicBezTo>
                <a:cubicBezTo>
                  <a:pt x="5315616" y="1989275"/>
                  <a:pt x="5312898" y="1981122"/>
                  <a:pt x="5326486" y="1978405"/>
                </a:cubicBezTo>
                <a:cubicBezTo>
                  <a:pt x="5326486" y="1989275"/>
                  <a:pt x="5331921" y="1989275"/>
                  <a:pt x="5337356" y="1991992"/>
                </a:cubicBezTo>
                <a:cubicBezTo>
                  <a:pt x="5369968" y="1978405"/>
                  <a:pt x="5397143" y="1972969"/>
                  <a:pt x="5410731" y="1948511"/>
                </a:cubicBezTo>
                <a:cubicBezTo>
                  <a:pt x="5405296" y="1951229"/>
                  <a:pt x="5397143" y="1953946"/>
                  <a:pt x="5394426" y="1945793"/>
                </a:cubicBezTo>
                <a:cubicBezTo>
                  <a:pt x="5408014" y="1945793"/>
                  <a:pt x="5408014" y="1929488"/>
                  <a:pt x="5413449" y="1932205"/>
                </a:cubicBezTo>
                <a:cubicBezTo>
                  <a:pt x="5418884" y="1948511"/>
                  <a:pt x="5427037" y="1948511"/>
                  <a:pt x="5437907" y="1948511"/>
                </a:cubicBezTo>
                <a:cubicBezTo>
                  <a:pt x="5421602" y="1918617"/>
                  <a:pt x="5402579" y="1888724"/>
                  <a:pt x="5391708" y="1858830"/>
                </a:cubicBezTo>
                <a:cubicBezTo>
                  <a:pt x="5369968" y="1858830"/>
                  <a:pt x="5388991" y="1875136"/>
                  <a:pt x="5378120" y="1880571"/>
                </a:cubicBezTo>
                <a:cubicBezTo>
                  <a:pt x="5364532" y="1823502"/>
                  <a:pt x="5315616" y="1818067"/>
                  <a:pt x="5274852" y="1807196"/>
                </a:cubicBezTo>
                <a:cubicBezTo>
                  <a:pt x="5269416" y="1809914"/>
                  <a:pt x="5277569" y="1818067"/>
                  <a:pt x="5269416" y="1820785"/>
                </a:cubicBezTo>
                <a:cubicBezTo>
                  <a:pt x="5253111" y="1788173"/>
                  <a:pt x="5220500" y="1788173"/>
                  <a:pt x="5193324" y="1780020"/>
                </a:cubicBezTo>
                <a:close/>
                <a:moveTo>
                  <a:pt x="5174300" y="1780020"/>
                </a:moveTo>
                <a:cubicBezTo>
                  <a:pt x="5152560" y="1788173"/>
                  <a:pt x="5125384" y="1788173"/>
                  <a:pt x="5122666" y="1809914"/>
                </a:cubicBezTo>
                <a:cubicBezTo>
                  <a:pt x="5138972" y="1804479"/>
                  <a:pt x="5168865" y="1793609"/>
                  <a:pt x="5174300" y="1780020"/>
                </a:cubicBezTo>
                <a:close/>
                <a:moveTo>
                  <a:pt x="5783641" y="1779446"/>
                </a:moveTo>
                <a:lnTo>
                  <a:pt x="5785959" y="1787730"/>
                </a:lnTo>
                <a:lnTo>
                  <a:pt x="5777607" y="1780020"/>
                </a:lnTo>
                <a:close/>
                <a:moveTo>
                  <a:pt x="5744443" y="1766602"/>
                </a:moveTo>
                <a:cubicBezTo>
                  <a:pt x="5748987" y="1767282"/>
                  <a:pt x="5752978" y="1769150"/>
                  <a:pt x="5756885" y="1771189"/>
                </a:cubicBezTo>
                <a:lnTo>
                  <a:pt x="5762878" y="1774004"/>
                </a:lnTo>
                <a:lnTo>
                  <a:pt x="5730680" y="1777111"/>
                </a:lnTo>
                <a:lnTo>
                  <a:pt x="5728690" y="1769150"/>
                </a:lnTo>
                <a:cubicBezTo>
                  <a:pt x="5734805" y="1766433"/>
                  <a:pt x="5739900" y="1765923"/>
                  <a:pt x="5744443" y="1766602"/>
                </a:cubicBezTo>
                <a:close/>
                <a:moveTo>
                  <a:pt x="5810218" y="1763715"/>
                </a:moveTo>
                <a:cubicBezTo>
                  <a:pt x="5808859" y="1771867"/>
                  <a:pt x="5804782" y="1775944"/>
                  <a:pt x="5799008" y="1777983"/>
                </a:cubicBezTo>
                <a:lnTo>
                  <a:pt x="5783641" y="1779446"/>
                </a:lnTo>
                <a:lnTo>
                  <a:pt x="5783042" y="1777303"/>
                </a:lnTo>
                <a:cubicBezTo>
                  <a:pt x="5777607" y="1778662"/>
                  <a:pt x="5773021" y="1778153"/>
                  <a:pt x="5768817" y="1776794"/>
                </a:cubicBezTo>
                <a:lnTo>
                  <a:pt x="5762878" y="1774004"/>
                </a:lnTo>
                <a:lnTo>
                  <a:pt x="5767416" y="1773566"/>
                </a:lnTo>
                <a:cubicBezTo>
                  <a:pt x="5780325" y="1773226"/>
                  <a:pt x="5793913" y="1771867"/>
                  <a:pt x="5810218" y="1763715"/>
                </a:cubicBezTo>
                <a:close/>
                <a:moveTo>
                  <a:pt x="5032986" y="1763715"/>
                </a:moveTo>
                <a:cubicBezTo>
                  <a:pt x="5038421" y="1771867"/>
                  <a:pt x="5062879" y="1785455"/>
                  <a:pt x="5052009" y="1799043"/>
                </a:cubicBezTo>
                <a:lnTo>
                  <a:pt x="5046788" y="1798077"/>
                </a:lnTo>
                <a:lnTo>
                  <a:pt x="5031372" y="1779171"/>
                </a:lnTo>
                <a:lnTo>
                  <a:pt x="5023594" y="1770648"/>
                </a:lnTo>
                <a:close/>
                <a:moveTo>
                  <a:pt x="4998571" y="1757494"/>
                </a:moveTo>
                <a:lnTo>
                  <a:pt x="5003092" y="1758280"/>
                </a:lnTo>
                <a:lnTo>
                  <a:pt x="5000375" y="1762060"/>
                </a:lnTo>
                <a:lnTo>
                  <a:pt x="5000375" y="1760997"/>
                </a:lnTo>
                <a:cubicBezTo>
                  <a:pt x="4997657" y="1760997"/>
                  <a:pt x="4994939" y="1760997"/>
                  <a:pt x="4992222" y="1760997"/>
                </a:cubicBezTo>
                <a:close/>
                <a:moveTo>
                  <a:pt x="5095788" y="1755059"/>
                </a:moveTo>
                <a:lnTo>
                  <a:pt x="5096415" y="1755532"/>
                </a:lnTo>
                <a:lnTo>
                  <a:pt x="5095490" y="1755562"/>
                </a:lnTo>
                <a:close/>
                <a:moveTo>
                  <a:pt x="5073750" y="1750127"/>
                </a:moveTo>
                <a:lnTo>
                  <a:pt x="5079539" y="1750250"/>
                </a:lnTo>
                <a:lnTo>
                  <a:pt x="5074932" y="1756037"/>
                </a:lnTo>
                <a:close/>
                <a:moveTo>
                  <a:pt x="5390470" y="1739381"/>
                </a:moveTo>
                <a:lnTo>
                  <a:pt x="5390010" y="1741296"/>
                </a:lnTo>
                <a:lnTo>
                  <a:pt x="5384614" y="1744677"/>
                </a:lnTo>
                <a:lnTo>
                  <a:pt x="5383556" y="1741975"/>
                </a:lnTo>
                <a:close/>
                <a:moveTo>
                  <a:pt x="5291001" y="1731559"/>
                </a:moveTo>
                <a:lnTo>
                  <a:pt x="5291837" y="1733482"/>
                </a:lnTo>
                <a:cubicBezTo>
                  <a:pt x="5293195" y="1735860"/>
                  <a:pt x="5293875" y="1737898"/>
                  <a:pt x="5291157" y="1739256"/>
                </a:cubicBezTo>
                <a:cubicBezTo>
                  <a:pt x="5283004" y="1743334"/>
                  <a:pt x="5275531" y="1746050"/>
                  <a:pt x="5269077" y="1746730"/>
                </a:cubicBezTo>
                <a:lnTo>
                  <a:pt x="5262139" y="1744664"/>
                </a:lnTo>
                <a:lnTo>
                  <a:pt x="5281306" y="1734501"/>
                </a:lnTo>
                <a:close/>
                <a:moveTo>
                  <a:pt x="5344203" y="1729868"/>
                </a:moveTo>
                <a:lnTo>
                  <a:pt x="5347761" y="1738170"/>
                </a:lnTo>
                <a:lnTo>
                  <a:pt x="5340074" y="1736540"/>
                </a:lnTo>
                <a:close/>
                <a:moveTo>
                  <a:pt x="5342792" y="1720233"/>
                </a:moveTo>
                <a:cubicBezTo>
                  <a:pt x="5346868" y="1724310"/>
                  <a:pt x="5346189" y="1727028"/>
                  <a:pt x="5344490" y="1729405"/>
                </a:cubicBezTo>
                <a:lnTo>
                  <a:pt x="5344203" y="1729868"/>
                </a:lnTo>
                <a:lnTo>
                  <a:pt x="5340087" y="1720263"/>
                </a:lnTo>
                <a:close/>
                <a:moveTo>
                  <a:pt x="5340074" y="1720233"/>
                </a:moveTo>
                <a:lnTo>
                  <a:pt x="5340087" y="1720263"/>
                </a:lnTo>
                <a:lnTo>
                  <a:pt x="5340032" y="1720264"/>
                </a:lnTo>
                <a:close/>
                <a:moveTo>
                  <a:pt x="5448778" y="1709363"/>
                </a:moveTo>
                <a:lnTo>
                  <a:pt x="5448778" y="1717517"/>
                </a:lnTo>
                <a:cubicBezTo>
                  <a:pt x="5437907" y="1717517"/>
                  <a:pt x="5424319" y="1722951"/>
                  <a:pt x="5418884" y="1714798"/>
                </a:cubicBezTo>
                <a:lnTo>
                  <a:pt x="5418892" y="1714756"/>
                </a:lnTo>
                <a:lnTo>
                  <a:pt x="5424659" y="1714798"/>
                </a:lnTo>
                <a:cubicBezTo>
                  <a:pt x="5432472" y="1715478"/>
                  <a:pt x="5440625" y="1716157"/>
                  <a:pt x="5448778" y="1709363"/>
                </a:cubicBezTo>
                <a:close/>
                <a:moveTo>
                  <a:pt x="4796555" y="1703928"/>
                </a:moveTo>
                <a:cubicBezTo>
                  <a:pt x="4793837" y="1706646"/>
                  <a:pt x="4793837" y="1709363"/>
                  <a:pt x="4791120" y="1712080"/>
                </a:cubicBezTo>
                <a:cubicBezTo>
                  <a:pt x="4793837" y="1712080"/>
                  <a:pt x="4799273" y="1712080"/>
                  <a:pt x="4799273" y="1712080"/>
                </a:cubicBezTo>
                <a:close/>
                <a:moveTo>
                  <a:pt x="5323768" y="1701211"/>
                </a:moveTo>
                <a:cubicBezTo>
                  <a:pt x="5326486" y="1712080"/>
                  <a:pt x="5318333" y="1717517"/>
                  <a:pt x="5310180" y="1725668"/>
                </a:cubicBezTo>
                <a:cubicBezTo>
                  <a:pt x="5314257" y="1733822"/>
                  <a:pt x="5325977" y="1723630"/>
                  <a:pt x="5335021" y="1720319"/>
                </a:cubicBezTo>
                <a:lnTo>
                  <a:pt x="5340032" y="1720264"/>
                </a:lnTo>
                <a:lnTo>
                  <a:pt x="5321051" y="1733822"/>
                </a:lnTo>
                <a:cubicBezTo>
                  <a:pt x="5315616" y="1729066"/>
                  <a:pt x="5309331" y="1727538"/>
                  <a:pt x="5302580" y="1728047"/>
                </a:cubicBezTo>
                <a:lnTo>
                  <a:pt x="5291001" y="1731559"/>
                </a:lnTo>
                <a:lnTo>
                  <a:pt x="5288440" y="1725668"/>
                </a:lnTo>
                <a:cubicBezTo>
                  <a:pt x="5307463" y="1720233"/>
                  <a:pt x="5310180" y="1709363"/>
                  <a:pt x="5323768" y="1701211"/>
                </a:cubicBezTo>
                <a:close/>
                <a:moveTo>
                  <a:pt x="5106361" y="1682187"/>
                </a:moveTo>
                <a:cubicBezTo>
                  <a:pt x="5106361" y="1690340"/>
                  <a:pt x="5095490" y="1693058"/>
                  <a:pt x="5100925" y="1701211"/>
                </a:cubicBezTo>
                <a:cubicBezTo>
                  <a:pt x="5114513" y="1717517"/>
                  <a:pt x="5141689" y="1706646"/>
                  <a:pt x="5157995" y="1720233"/>
                </a:cubicBezTo>
                <a:cubicBezTo>
                  <a:pt x="5143728" y="1726348"/>
                  <a:pt x="5118760" y="1727877"/>
                  <a:pt x="5104874" y="1739725"/>
                </a:cubicBezTo>
                <a:lnTo>
                  <a:pt x="5095788" y="1755059"/>
                </a:lnTo>
                <a:lnTo>
                  <a:pt x="5089715" y="1750466"/>
                </a:lnTo>
                <a:lnTo>
                  <a:pt x="5079539" y="1750250"/>
                </a:lnTo>
                <a:lnTo>
                  <a:pt x="5089375" y="1737898"/>
                </a:lnTo>
                <a:cubicBezTo>
                  <a:pt x="5094811" y="1724309"/>
                  <a:pt x="5095490" y="1709363"/>
                  <a:pt x="5090055" y="1693058"/>
                </a:cubicBezTo>
                <a:cubicBezTo>
                  <a:pt x="5098208" y="1687622"/>
                  <a:pt x="5098208" y="1684904"/>
                  <a:pt x="5106361" y="1682187"/>
                </a:cubicBezTo>
                <a:close/>
                <a:moveTo>
                  <a:pt x="4799273" y="1668599"/>
                </a:moveTo>
                <a:cubicBezTo>
                  <a:pt x="4801990" y="1674034"/>
                  <a:pt x="4804708" y="1679470"/>
                  <a:pt x="4804708" y="1682187"/>
                </a:cubicBezTo>
                <a:cubicBezTo>
                  <a:pt x="4799952" y="1684226"/>
                  <a:pt x="4797065" y="1686604"/>
                  <a:pt x="4795154" y="1689109"/>
                </a:cubicBezTo>
                <a:lnTo>
                  <a:pt x="4792076" y="1695511"/>
                </a:lnTo>
                <a:lnTo>
                  <a:pt x="4782967" y="1702230"/>
                </a:lnTo>
                <a:lnTo>
                  <a:pt x="4779756" y="1704432"/>
                </a:lnTo>
                <a:lnTo>
                  <a:pt x="4779230" y="1699173"/>
                </a:lnTo>
                <a:cubicBezTo>
                  <a:pt x="4780929" y="1696455"/>
                  <a:pt x="4784325" y="1694416"/>
                  <a:pt x="4788402" y="1693058"/>
                </a:cubicBezTo>
                <a:cubicBezTo>
                  <a:pt x="4793837" y="1690340"/>
                  <a:pt x="4785685" y="1684904"/>
                  <a:pt x="4782967" y="1687622"/>
                </a:cubicBezTo>
                <a:cubicBezTo>
                  <a:pt x="4782967" y="1679470"/>
                  <a:pt x="4788402" y="1674034"/>
                  <a:pt x="4799273" y="1668599"/>
                </a:cubicBezTo>
                <a:close/>
                <a:moveTo>
                  <a:pt x="4742203" y="1619682"/>
                </a:moveTo>
                <a:cubicBezTo>
                  <a:pt x="4720462" y="1627835"/>
                  <a:pt x="4731333" y="1655011"/>
                  <a:pt x="4739485" y="1665881"/>
                </a:cubicBezTo>
                <a:cubicBezTo>
                  <a:pt x="4753073" y="1655011"/>
                  <a:pt x="4750356" y="1638705"/>
                  <a:pt x="4742203" y="1619682"/>
                </a:cubicBezTo>
                <a:close/>
                <a:moveTo>
                  <a:pt x="1040838" y="1611529"/>
                </a:moveTo>
                <a:cubicBezTo>
                  <a:pt x="1040838" y="1619682"/>
                  <a:pt x="1040838" y="1625117"/>
                  <a:pt x="1040838" y="1630553"/>
                </a:cubicBezTo>
                <a:cubicBezTo>
                  <a:pt x="1043556" y="1630553"/>
                  <a:pt x="1043556" y="1630553"/>
                  <a:pt x="1043556" y="1630553"/>
                </a:cubicBezTo>
                <a:cubicBezTo>
                  <a:pt x="1043556" y="1625117"/>
                  <a:pt x="1043556" y="1619682"/>
                  <a:pt x="1040838" y="1611529"/>
                </a:cubicBezTo>
                <a:close/>
                <a:moveTo>
                  <a:pt x="983769" y="1606094"/>
                </a:moveTo>
                <a:cubicBezTo>
                  <a:pt x="983769" y="1606094"/>
                  <a:pt x="986486" y="1606094"/>
                  <a:pt x="986486" y="1606094"/>
                </a:cubicBezTo>
                <a:cubicBezTo>
                  <a:pt x="986486" y="1606094"/>
                  <a:pt x="986486" y="1608812"/>
                  <a:pt x="986486" y="1608812"/>
                </a:cubicBezTo>
                <a:cubicBezTo>
                  <a:pt x="983769" y="1608812"/>
                  <a:pt x="983769" y="1606094"/>
                  <a:pt x="983769" y="1606094"/>
                </a:cubicBezTo>
                <a:close/>
                <a:moveTo>
                  <a:pt x="4712309" y="1597941"/>
                </a:moveTo>
                <a:cubicBezTo>
                  <a:pt x="4701439" y="1608812"/>
                  <a:pt x="4701439" y="1625117"/>
                  <a:pt x="4696004" y="1638705"/>
                </a:cubicBezTo>
                <a:lnTo>
                  <a:pt x="4701439" y="1644140"/>
                </a:lnTo>
                <a:cubicBezTo>
                  <a:pt x="4709592" y="1627835"/>
                  <a:pt x="4720462" y="1611529"/>
                  <a:pt x="4712309" y="1597941"/>
                </a:cubicBezTo>
                <a:close/>
                <a:moveTo>
                  <a:pt x="989204" y="1589791"/>
                </a:moveTo>
                <a:cubicBezTo>
                  <a:pt x="989204" y="1589791"/>
                  <a:pt x="989204" y="1592508"/>
                  <a:pt x="989204" y="1592508"/>
                </a:cubicBezTo>
                <a:cubicBezTo>
                  <a:pt x="986486" y="1592508"/>
                  <a:pt x="986486" y="1592508"/>
                  <a:pt x="983769" y="1592508"/>
                </a:cubicBezTo>
                <a:cubicBezTo>
                  <a:pt x="986486" y="1589791"/>
                  <a:pt x="986486" y="1589791"/>
                  <a:pt x="989204" y="1589791"/>
                </a:cubicBezTo>
                <a:close/>
                <a:moveTo>
                  <a:pt x="983769" y="1589791"/>
                </a:moveTo>
                <a:cubicBezTo>
                  <a:pt x="983769" y="1589791"/>
                  <a:pt x="986486" y="1589791"/>
                  <a:pt x="986486" y="1589791"/>
                </a:cubicBezTo>
                <a:cubicBezTo>
                  <a:pt x="986486" y="1589791"/>
                  <a:pt x="986486" y="1589791"/>
                  <a:pt x="983769" y="1592508"/>
                </a:cubicBezTo>
                <a:cubicBezTo>
                  <a:pt x="983769" y="1592508"/>
                  <a:pt x="983769" y="1589791"/>
                  <a:pt x="983769" y="1589791"/>
                </a:cubicBezTo>
                <a:close/>
                <a:moveTo>
                  <a:pt x="1122366" y="1581636"/>
                </a:moveTo>
                <a:cubicBezTo>
                  <a:pt x="1116931" y="1581636"/>
                  <a:pt x="1111496" y="1584354"/>
                  <a:pt x="1103343" y="1587071"/>
                </a:cubicBezTo>
                <a:cubicBezTo>
                  <a:pt x="1106061" y="1587071"/>
                  <a:pt x="1106061" y="1587071"/>
                  <a:pt x="1106061" y="1587071"/>
                </a:cubicBezTo>
                <a:cubicBezTo>
                  <a:pt x="1111496" y="1587071"/>
                  <a:pt x="1116931" y="1584354"/>
                  <a:pt x="1122366" y="1581636"/>
                </a:cubicBezTo>
                <a:close/>
                <a:moveTo>
                  <a:pt x="1084320" y="1568049"/>
                </a:moveTo>
                <a:cubicBezTo>
                  <a:pt x="1084320" y="1570767"/>
                  <a:pt x="1084320" y="1570767"/>
                  <a:pt x="1084320" y="1573483"/>
                </a:cubicBezTo>
                <a:cubicBezTo>
                  <a:pt x="1084320" y="1570767"/>
                  <a:pt x="1084320" y="1570767"/>
                  <a:pt x="1087038" y="1568049"/>
                </a:cubicBezTo>
                <a:cubicBezTo>
                  <a:pt x="1084320" y="1568049"/>
                  <a:pt x="1084320" y="1568049"/>
                  <a:pt x="1084320" y="1568049"/>
                </a:cubicBezTo>
                <a:close/>
                <a:moveTo>
                  <a:pt x="983769" y="1565334"/>
                </a:moveTo>
                <a:cubicBezTo>
                  <a:pt x="983769" y="1568049"/>
                  <a:pt x="983769" y="1568049"/>
                  <a:pt x="983769" y="1570768"/>
                </a:cubicBezTo>
                <a:cubicBezTo>
                  <a:pt x="981052" y="1570768"/>
                  <a:pt x="981052" y="1570768"/>
                  <a:pt x="981052" y="1570768"/>
                </a:cubicBezTo>
                <a:cubicBezTo>
                  <a:pt x="981052" y="1568049"/>
                  <a:pt x="981052" y="1568049"/>
                  <a:pt x="983769" y="1565334"/>
                </a:cubicBezTo>
                <a:close/>
                <a:moveTo>
                  <a:pt x="4728615" y="1565330"/>
                </a:moveTo>
                <a:cubicBezTo>
                  <a:pt x="4717745" y="1568049"/>
                  <a:pt x="4717745" y="1573483"/>
                  <a:pt x="4709592" y="1576202"/>
                </a:cubicBezTo>
                <a:cubicBezTo>
                  <a:pt x="4715027" y="1581636"/>
                  <a:pt x="4723180" y="1581636"/>
                  <a:pt x="4709592" y="1587071"/>
                </a:cubicBezTo>
                <a:cubicBezTo>
                  <a:pt x="4720462" y="1603378"/>
                  <a:pt x="4739485" y="1581636"/>
                  <a:pt x="4728615" y="1565330"/>
                </a:cubicBezTo>
                <a:close/>
                <a:moveTo>
                  <a:pt x="1084320" y="1557179"/>
                </a:moveTo>
                <a:cubicBezTo>
                  <a:pt x="1084320" y="1557179"/>
                  <a:pt x="1084320" y="1559896"/>
                  <a:pt x="1084320" y="1562614"/>
                </a:cubicBezTo>
                <a:cubicBezTo>
                  <a:pt x="1084320" y="1559896"/>
                  <a:pt x="1084320" y="1559896"/>
                  <a:pt x="1087038" y="1557179"/>
                </a:cubicBezTo>
                <a:cubicBezTo>
                  <a:pt x="1084320" y="1557179"/>
                  <a:pt x="1084320" y="1557179"/>
                  <a:pt x="1084320" y="1557179"/>
                </a:cubicBezTo>
                <a:close/>
                <a:moveTo>
                  <a:pt x="4625345" y="1543590"/>
                </a:moveTo>
                <a:cubicBezTo>
                  <a:pt x="4606323" y="1557179"/>
                  <a:pt x="4606323" y="1568049"/>
                  <a:pt x="4625345" y="1581636"/>
                </a:cubicBezTo>
                <a:cubicBezTo>
                  <a:pt x="4630781" y="1565330"/>
                  <a:pt x="4630781" y="1559896"/>
                  <a:pt x="4625345" y="1543590"/>
                </a:cubicBezTo>
                <a:close/>
                <a:moveTo>
                  <a:pt x="1122366" y="1543590"/>
                </a:moveTo>
                <a:cubicBezTo>
                  <a:pt x="1116931" y="1546307"/>
                  <a:pt x="1108778" y="1549025"/>
                  <a:pt x="1100625" y="1551742"/>
                </a:cubicBezTo>
                <a:cubicBezTo>
                  <a:pt x="1106061" y="1549025"/>
                  <a:pt x="1114213" y="1546307"/>
                  <a:pt x="1122366" y="1546307"/>
                </a:cubicBezTo>
                <a:cubicBezTo>
                  <a:pt x="1122366" y="1543590"/>
                  <a:pt x="1122366" y="1543590"/>
                  <a:pt x="1122366" y="1543590"/>
                </a:cubicBezTo>
                <a:close/>
                <a:moveTo>
                  <a:pt x="1084320" y="1543590"/>
                </a:moveTo>
                <a:cubicBezTo>
                  <a:pt x="1084320" y="1543590"/>
                  <a:pt x="1084320" y="1546307"/>
                  <a:pt x="1084320" y="1546307"/>
                </a:cubicBezTo>
                <a:cubicBezTo>
                  <a:pt x="1084320" y="1546307"/>
                  <a:pt x="1087038" y="1546307"/>
                  <a:pt x="1087038" y="1546307"/>
                </a:cubicBezTo>
                <a:cubicBezTo>
                  <a:pt x="1087038" y="1546307"/>
                  <a:pt x="1087038" y="1543590"/>
                  <a:pt x="1084320" y="1543590"/>
                </a:cubicBezTo>
                <a:close/>
                <a:moveTo>
                  <a:pt x="1084320" y="1535437"/>
                </a:moveTo>
                <a:cubicBezTo>
                  <a:pt x="1084320" y="1535437"/>
                  <a:pt x="1084320" y="1538155"/>
                  <a:pt x="1084320" y="1540872"/>
                </a:cubicBezTo>
                <a:cubicBezTo>
                  <a:pt x="1084320" y="1540872"/>
                  <a:pt x="1087038" y="1540872"/>
                  <a:pt x="1087038" y="1540872"/>
                </a:cubicBezTo>
                <a:cubicBezTo>
                  <a:pt x="1087038" y="1538155"/>
                  <a:pt x="1087038" y="1538155"/>
                  <a:pt x="1084320" y="1535437"/>
                </a:cubicBezTo>
                <a:close/>
                <a:moveTo>
                  <a:pt x="1125084" y="1532719"/>
                </a:moveTo>
                <a:cubicBezTo>
                  <a:pt x="1127801" y="1532719"/>
                  <a:pt x="1130519" y="1532719"/>
                  <a:pt x="1130519" y="1535437"/>
                </a:cubicBezTo>
                <a:cubicBezTo>
                  <a:pt x="1130519" y="1535437"/>
                  <a:pt x="1130519" y="1538155"/>
                  <a:pt x="1130519" y="1538155"/>
                </a:cubicBezTo>
                <a:cubicBezTo>
                  <a:pt x="1130519" y="1538155"/>
                  <a:pt x="1133237" y="1538155"/>
                  <a:pt x="1133237" y="1538155"/>
                </a:cubicBezTo>
                <a:cubicBezTo>
                  <a:pt x="1133237" y="1538155"/>
                  <a:pt x="1133237" y="1535437"/>
                  <a:pt x="1133237" y="1535437"/>
                </a:cubicBezTo>
                <a:cubicBezTo>
                  <a:pt x="1141389" y="1538155"/>
                  <a:pt x="1149542" y="1540872"/>
                  <a:pt x="1157695" y="1540872"/>
                </a:cubicBezTo>
                <a:cubicBezTo>
                  <a:pt x="1157695" y="1540872"/>
                  <a:pt x="1157695" y="1538155"/>
                  <a:pt x="1157695" y="1538155"/>
                </a:cubicBezTo>
                <a:cubicBezTo>
                  <a:pt x="1146825" y="1535437"/>
                  <a:pt x="1135954" y="1535437"/>
                  <a:pt x="1125084" y="1532719"/>
                </a:cubicBezTo>
                <a:close/>
                <a:moveTo>
                  <a:pt x="1133237" y="1521850"/>
                </a:moveTo>
                <a:cubicBezTo>
                  <a:pt x="1130519" y="1524567"/>
                  <a:pt x="1130519" y="1530002"/>
                  <a:pt x="1130519" y="1530002"/>
                </a:cubicBezTo>
                <a:cubicBezTo>
                  <a:pt x="1130519" y="1530002"/>
                  <a:pt x="1133237" y="1530002"/>
                  <a:pt x="1133237" y="1530002"/>
                </a:cubicBezTo>
                <a:cubicBezTo>
                  <a:pt x="1133237" y="1527284"/>
                  <a:pt x="1133237" y="1524567"/>
                  <a:pt x="1133237" y="1521850"/>
                </a:cubicBezTo>
                <a:close/>
                <a:moveTo>
                  <a:pt x="1125084" y="1513697"/>
                </a:moveTo>
                <a:cubicBezTo>
                  <a:pt x="1133237" y="1516415"/>
                  <a:pt x="1138672" y="1519132"/>
                  <a:pt x="1146825" y="1521850"/>
                </a:cubicBezTo>
                <a:cubicBezTo>
                  <a:pt x="1149542" y="1519132"/>
                  <a:pt x="1149542" y="1519132"/>
                  <a:pt x="1149542" y="1519132"/>
                </a:cubicBezTo>
                <a:cubicBezTo>
                  <a:pt x="1141389" y="1516415"/>
                  <a:pt x="1133237" y="1516415"/>
                  <a:pt x="1125084" y="1513697"/>
                </a:cubicBezTo>
                <a:close/>
                <a:moveTo>
                  <a:pt x="4657957" y="1500108"/>
                </a:moveTo>
                <a:cubicBezTo>
                  <a:pt x="4641651" y="1500108"/>
                  <a:pt x="4630781" y="1502826"/>
                  <a:pt x="4622629" y="1510978"/>
                </a:cubicBezTo>
                <a:lnTo>
                  <a:pt x="4633499" y="1513697"/>
                </a:lnTo>
                <a:lnTo>
                  <a:pt x="4628063" y="1527284"/>
                </a:lnTo>
                <a:lnTo>
                  <a:pt x="4630781" y="1543590"/>
                </a:lnTo>
                <a:lnTo>
                  <a:pt x="4655239" y="1535437"/>
                </a:lnTo>
                <a:lnTo>
                  <a:pt x="4641651" y="1551742"/>
                </a:lnTo>
                <a:lnTo>
                  <a:pt x="4647087" y="1578918"/>
                </a:lnTo>
                <a:cubicBezTo>
                  <a:pt x="4668827" y="1559896"/>
                  <a:pt x="4679697" y="1535437"/>
                  <a:pt x="4674263" y="1505543"/>
                </a:cubicBezTo>
                <a:cubicBezTo>
                  <a:pt x="4660675" y="1508262"/>
                  <a:pt x="4666109" y="1500108"/>
                  <a:pt x="4657957" y="1500108"/>
                </a:cubicBezTo>
                <a:close/>
                <a:moveTo>
                  <a:pt x="1125084" y="1494674"/>
                </a:moveTo>
                <a:cubicBezTo>
                  <a:pt x="1127801" y="1497392"/>
                  <a:pt x="1130519" y="1497392"/>
                  <a:pt x="1130519" y="1497392"/>
                </a:cubicBezTo>
                <a:cubicBezTo>
                  <a:pt x="1130519" y="1500108"/>
                  <a:pt x="1130519" y="1500108"/>
                  <a:pt x="1130519" y="1500108"/>
                </a:cubicBezTo>
                <a:cubicBezTo>
                  <a:pt x="1130519" y="1500108"/>
                  <a:pt x="1133237" y="1500108"/>
                  <a:pt x="1133237" y="1500108"/>
                </a:cubicBezTo>
                <a:cubicBezTo>
                  <a:pt x="1133237" y="1500108"/>
                  <a:pt x="1133237" y="1497392"/>
                  <a:pt x="1133237" y="1497392"/>
                </a:cubicBezTo>
                <a:cubicBezTo>
                  <a:pt x="1144107" y="1500108"/>
                  <a:pt x="1152260" y="1500108"/>
                  <a:pt x="1163130" y="1502826"/>
                </a:cubicBezTo>
                <a:cubicBezTo>
                  <a:pt x="1163130" y="1502826"/>
                  <a:pt x="1160413" y="1500108"/>
                  <a:pt x="1160413" y="1500108"/>
                </a:cubicBezTo>
                <a:cubicBezTo>
                  <a:pt x="1149542" y="1497392"/>
                  <a:pt x="1135954" y="1497392"/>
                  <a:pt x="1125084" y="1494674"/>
                </a:cubicBezTo>
                <a:close/>
                <a:moveTo>
                  <a:pt x="4625345" y="1475653"/>
                </a:moveTo>
                <a:cubicBezTo>
                  <a:pt x="4625345" y="1478370"/>
                  <a:pt x="4628063" y="1478370"/>
                  <a:pt x="4628063" y="1478370"/>
                </a:cubicBezTo>
                <a:cubicBezTo>
                  <a:pt x="4625345" y="1478370"/>
                  <a:pt x="4619911" y="1478370"/>
                  <a:pt x="4617193" y="1478370"/>
                </a:cubicBezTo>
                <a:cubicBezTo>
                  <a:pt x="4614475" y="1481085"/>
                  <a:pt x="4614475" y="1483803"/>
                  <a:pt x="4614475" y="1486520"/>
                </a:cubicBezTo>
                <a:cubicBezTo>
                  <a:pt x="4617193" y="1489238"/>
                  <a:pt x="4619911" y="1489238"/>
                  <a:pt x="4622629" y="1494674"/>
                </a:cubicBezTo>
                <a:cubicBezTo>
                  <a:pt x="4625345" y="1494674"/>
                  <a:pt x="4628063" y="1491956"/>
                  <a:pt x="4630781" y="1491956"/>
                </a:cubicBezTo>
                <a:lnTo>
                  <a:pt x="4625345" y="1489238"/>
                </a:lnTo>
                <a:cubicBezTo>
                  <a:pt x="4633499" y="1470218"/>
                  <a:pt x="4638933" y="1478370"/>
                  <a:pt x="4625345" y="1475653"/>
                </a:cubicBezTo>
                <a:close/>
                <a:moveTo>
                  <a:pt x="4652521" y="1462065"/>
                </a:moveTo>
                <a:lnTo>
                  <a:pt x="4649805" y="1464782"/>
                </a:lnTo>
                <a:lnTo>
                  <a:pt x="4644369" y="1483803"/>
                </a:lnTo>
                <a:cubicBezTo>
                  <a:pt x="4652521" y="1481085"/>
                  <a:pt x="4657957" y="1475653"/>
                  <a:pt x="4655239" y="1462065"/>
                </a:cubicBezTo>
                <a:cubicBezTo>
                  <a:pt x="4652521" y="1462065"/>
                  <a:pt x="4652521" y="1462065"/>
                  <a:pt x="4652521" y="1462065"/>
                </a:cubicBezTo>
                <a:close/>
                <a:moveTo>
                  <a:pt x="1130519" y="1462065"/>
                </a:moveTo>
                <a:cubicBezTo>
                  <a:pt x="1130519" y="1462065"/>
                  <a:pt x="1130519" y="1464782"/>
                  <a:pt x="1130519" y="1467500"/>
                </a:cubicBezTo>
                <a:cubicBezTo>
                  <a:pt x="1130519" y="1467500"/>
                  <a:pt x="1127801" y="1467500"/>
                  <a:pt x="1127801" y="1467500"/>
                </a:cubicBezTo>
                <a:cubicBezTo>
                  <a:pt x="1127801" y="1470218"/>
                  <a:pt x="1127801" y="1472935"/>
                  <a:pt x="1127801" y="1475653"/>
                </a:cubicBezTo>
                <a:cubicBezTo>
                  <a:pt x="1127801" y="1475653"/>
                  <a:pt x="1125084" y="1475653"/>
                  <a:pt x="1125084" y="1475653"/>
                </a:cubicBezTo>
                <a:cubicBezTo>
                  <a:pt x="1125084" y="1478370"/>
                  <a:pt x="1125084" y="1478370"/>
                  <a:pt x="1127801" y="1481085"/>
                </a:cubicBezTo>
                <a:cubicBezTo>
                  <a:pt x="1127801" y="1481085"/>
                  <a:pt x="1130519" y="1481085"/>
                  <a:pt x="1130519" y="1481085"/>
                </a:cubicBezTo>
                <a:cubicBezTo>
                  <a:pt x="1130519" y="1481085"/>
                  <a:pt x="1130519" y="1483803"/>
                  <a:pt x="1130519" y="1483803"/>
                </a:cubicBezTo>
                <a:cubicBezTo>
                  <a:pt x="1130519" y="1483803"/>
                  <a:pt x="1133237" y="1483803"/>
                  <a:pt x="1133237" y="1483803"/>
                </a:cubicBezTo>
                <a:cubicBezTo>
                  <a:pt x="1133237" y="1483803"/>
                  <a:pt x="1133237" y="1486520"/>
                  <a:pt x="1133237" y="1486520"/>
                </a:cubicBezTo>
                <a:cubicBezTo>
                  <a:pt x="1133237" y="1489238"/>
                  <a:pt x="1133237" y="1491956"/>
                  <a:pt x="1133237" y="1494674"/>
                </a:cubicBezTo>
                <a:cubicBezTo>
                  <a:pt x="1133237" y="1494674"/>
                  <a:pt x="1135954" y="1494674"/>
                  <a:pt x="1135954" y="1494674"/>
                </a:cubicBezTo>
                <a:cubicBezTo>
                  <a:pt x="1135954" y="1491956"/>
                  <a:pt x="1135954" y="1489238"/>
                  <a:pt x="1135954" y="1486520"/>
                </a:cubicBezTo>
                <a:cubicBezTo>
                  <a:pt x="1135954" y="1486520"/>
                  <a:pt x="1135954" y="1483803"/>
                  <a:pt x="1135954" y="1483803"/>
                </a:cubicBezTo>
                <a:cubicBezTo>
                  <a:pt x="1133237" y="1483803"/>
                  <a:pt x="1133237" y="1483803"/>
                  <a:pt x="1133237" y="1483803"/>
                </a:cubicBezTo>
                <a:cubicBezTo>
                  <a:pt x="1133237" y="1481085"/>
                  <a:pt x="1133237" y="1481085"/>
                  <a:pt x="1133237" y="1481085"/>
                </a:cubicBezTo>
                <a:cubicBezTo>
                  <a:pt x="1138672" y="1481085"/>
                  <a:pt x="1146825" y="1483803"/>
                  <a:pt x="1152260" y="1483803"/>
                </a:cubicBezTo>
                <a:cubicBezTo>
                  <a:pt x="1149542" y="1481085"/>
                  <a:pt x="1149542" y="1481085"/>
                  <a:pt x="1149542" y="1478370"/>
                </a:cubicBezTo>
                <a:cubicBezTo>
                  <a:pt x="1144107" y="1478370"/>
                  <a:pt x="1138672" y="1475653"/>
                  <a:pt x="1133237" y="1475653"/>
                </a:cubicBezTo>
                <a:cubicBezTo>
                  <a:pt x="1133237" y="1472935"/>
                  <a:pt x="1133237" y="1470218"/>
                  <a:pt x="1133237" y="1470218"/>
                </a:cubicBezTo>
                <a:cubicBezTo>
                  <a:pt x="1130519" y="1470218"/>
                  <a:pt x="1130519" y="1470218"/>
                  <a:pt x="1130519" y="1470218"/>
                </a:cubicBezTo>
                <a:cubicBezTo>
                  <a:pt x="1130519" y="1470218"/>
                  <a:pt x="1130519" y="1467500"/>
                  <a:pt x="1130519" y="1467500"/>
                </a:cubicBezTo>
                <a:cubicBezTo>
                  <a:pt x="1130519" y="1467500"/>
                  <a:pt x="1133237" y="1467500"/>
                  <a:pt x="1133237" y="1467500"/>
                </a:cubicBezTo>
                <a:cubicBezTo>
                  <a:pt x="1133237" y="1464782"/>
                  <a:pt x="1133237" y="1462065"/>
                  <a:pt x="1130519" y="1462065"/>
                </a:cubicBezTo>
                <a:close/>
                <a:moveTo>
                  <a:pt x="3274701" y="1453912"/>
                </a:moveTo>
                <a:cubicBezTo>
                  <a:pt x="3269267" y="1453912"/>
                  <a:pt x="3263831" y="1456630"/>
                  <a:pt x="3258395" y="1456630"/>
                </a:cubicBezTo>
                <a:cubicBezTo>
                  <a:pt x="3258395" y="1462065"/>
                  <a:pt x="3258395" y="1467500"/>
                  <a:pt x="3258395" y="1472935"/>
                </a:cubicBezTo>
                <a:cubicBezTo>
                  <a:pt x="3261113" y="1470218"/>
                  <a:pt x="3266549" y="1470218"/>
                  <a:pt x="3269267" y="1470218"/>
                </a:cubicBezTo>
                <a:lnTo>
                  <a:pt x="3266549" y="1464782"/>
                </a:lnTo>
                <a:close/>
                <a:moveTo>
                  <a:pt x="1130519" y="1451194"/>
                </a:moveTo>
                <a:cubicBezTo>
                  <a:pt x="1130519" y="1453912"/>
                  <a:pt x="1130519" y="1456630"/>
                  <a:pt x="1130519" y="1459347"/>
                </a:cubicBezTo>
                <a:cubicBezTo>
                  <a:pt x="1133237" y="1456630"/>
                  <a:pt x="1133237" y="1453912"/>
                  <a:pt x="1133237" y="1451194"/>
                </a:cubicBezTo>
                <a:cubicBezTo>
                  <a:pt x="1130519" y="1451194"/>
                  <a:pt x="1130519" y="1451194"/>
                  <a:pt x="1130519" y="1451194"/>
                </a:cubicBezTo>
                <a:close/>
                <a:moveTo>
                  <a:pt x="4744921" y="1448477"/>
                </a:moveTo>
                <a:cubicBezTo>
                  <a:pt x="4734050" y="1467500"/>
                  <a:pt x="4734050" y="1491956"/>
                  <a:pt x="4712309" y="1508262"/>
                </a:cubicBezTo>
                <a:cubicBezTo>
                  <a:pt x="4717745" y="1513697"/>
                  <a:pt x="4723180" y="1513697"/>
                  <a:pt x="4725897" y="1524567"/>
                </a:cubicBezTo>
                <a:cubicBezTo>
                  <a:pt x="4734050" y="1510978"/>
                  <a:pt x="4758509" y="1521850"/>
                  <a:pt x="4761226" y="1505543"/>
                </a:cubicBezTo>
                <a:cubicBezTo>
                  <a:pt x="4753073" y="1502826"/>
                  <a:pt x="4739485" y="1505543"/>
                  <a:pt x="4728615" y="1505543"/>
                </a:cubicBezTo>
                <a:cubicBezTo>
                  <a:pt x="4731333" y="1502826"/>
                  <a:pt x="4728615" y="1497392"/>
                  <a:pt x="4739485" y="1494674"/>
                </a:cubicBezTo>
                <a:cubicBezTo>
                  <a:pt x="4753073" y="1497392"/>
                  <a:pt x="4766661" y="1505543"/>
                  <a:pt x="4788402" y="1500108"/>
                </a:cubicBezTo>
                <a:cubicBezTo>
                  <a:pt x="4782967" y="1481085"/>
                  <a:pt x="4761226" y="1500108"/>
                  <a:pt x="4753073" y="1486520"/>
                </a:cubicBezTo>
                <a:cubicBezTo>
                  <a:pt x="4753073" y="1481085"/>
                  <a:pt x="4761226" y="1478370"/>
                  <a:pt x="4763944" y="1472935"/>
                </a:cubicBezTo>
                <a:cubicBezTo>
                  <a:pt x="4758509" y="1462065"/>
                  <a:pt x="4758509" y="1443043"/>
                  <a:pt x="4744921" y="1448477"/>
                </a:cubicBezTo>
                <a:close/>
                <a:moveTo>
                  <a:pt x="1127801" y="1443043"/>
                </a:moveTo>
                <a:cubicBezTo>
                  <a:pt x="1127801" y="1445759"/>
                  <a:pt x="1127801" y="1448477"/>
                  <a:pt x="1127801" y="1448477"/>
                </a:cubicBezTo>
                <a:cubicBezTo>
                  <a:pt x="1130519" y="1445759"/>
                  <a:pt x="1130519" y="1445759"/>
                  <a:pt x="1130519" y="1443043"/>
                </a:cubicBezTo>
                <a:cubicBezTo>
                  <a:pt x="1130519" y="1443043"/>
                  <a:pt x="1127801" y="1443043"/>
                  <a:pt x="1127801" y="1443043"/>
                </a:cubicBezTo>
                <a:close/>
                <a:moveTo>
                  <a:pt x="4633499" y="1440324"/>
                </a:moveTo>
                <a:lnTo>
                  <a:pt x="4625345" y="1451194"/>
                </a:lnTo>
                <a:lnTo>
                  <a:pt x="4638933" y="1451194"/>
                </a:lnTo>
                <a:cubicBezTo>
                  <a:pt x="4636217" y="1448477"/>
                  <a:pt x="4636217" y="1445759"/>
                  <a:pt x="4633499" y="1440324"/>
                </a:cubicBezTo>
                <a:close/>
                <a:moveTo>
                  <a:pt x="2214839" y="1434890"/>
                </a:moveTo>
                <a:cubicBezTo>
                  <a:pt x="2190381" y="1440324"/>
                  <a:pt x="2168640" y="1443043"/>
                  <a:pt x="2144182" y="1448477"/>
                </a:cubicBezTo>
                <a:cubicBezTo>
                  <a:pt x="2144182" y="1448477"/>
                  <a:pt x="2144182" y="1451194"/>
                  <a:pt x="2144182" y="1451194"/>
                </a:cubicBezTo>
                <a:cubicBezTo>
                  <a:pt x="2146899" y="1451194"/>
                  <a:pt x="2146899" y="1451194"/>
                  <a:pt x="2146899" y="1451194"/>
                </a:cubicBezTo>
                <a:cubicBezTo>
                  <a:pt x="2146899" y="1451194"/>
                  <a:pt x="2149617" y="1451194"/>
                  <a:pt x="2149617" y="1451194"/>
                </a:cubicBezTo>
                <a:cubicBezTo>
                  <a:pt x="2171358" y="1445759"/>
                  <a:pt x="2193098" y="1443043"/>
                  <a:pt x="2214839" y="1440324"/>
                </a:cubicBezTo>
                <a:cubicBezTo>
                  <a:pt x="2214839" y="1437606"/>
                  <a:pt x="2214839" y="1437606"/>
                  <a:pt x="2214839" y="1434890"/>
                </a:cubicBezTo>
                <a:close/>
                <a:moveTo>
                  <a:pt x="3258395" y="1424018"/>
                </a:moveTo>
                <a:cubicBezTo>
                  <a:pt x="3258395" y="1426736"/>
                  <a:pt x="3258395" y="1429454"/>
                  <a:pt x="3258395" y="1434890"/>
                </a:cubicBezTo>
                <a:cubicBezTo>
                  <a:pt x="3261113" y="1432171"/>
                  <a:pt x="3263831" y="1432171"/>
                  <a:pt x="3266549" y="1432171"/>
                </a:cubicBezTo>
                <a:cubicBezTo>
                  <a:pt x="3263831" y="1426736"/>
                  <a:pt x="3269267" y="1429454"/>
                  <a:pt x="3258395" y="1424018"/>
                </a:cubicBezTo>
                <a:close/>
                <a:moveTo>
                  <a:pt x="4690569" y="1418583"/>
                </a:moveTo>
                <a:cubicBezTo>
                  <a:pt x="4685133" y="1421302"/>
                  <a:pt x="4679697" y="1424018"/>
                  <a:pt x="4674263" y="1424018"/>
                </a:cubicBezTo>
                <a:lnTo>
                  <a:pt x="4676981" y="1443043"/>
                </a:lnTo>
                <a:cubicBezTo>
                  <a:pt x="4676981" y="1445759"/>
                  <a:pt x="4679697" y="1445759"/>
                  <a:pt x="4679697" y="1448477"/>
                </a:cubicBezTo>
                <a:cubicBezTo>
                  <a:pt x="4687851" y="1443043"/>
                  <a:pt x="4693286" y="1437606"/>
                  <a:pt x="4696004" y="1432171"/>
                </a:cubicBezTo>
                <a:cubicBezTo>
                  <a:pt x="4696004" y="1429454"/>
                  <a:pt x="4693286" y="1424018"/>
                  <a:pt x="4690569" y="1418583"/>
                </a:cubicBezTo>
                <a:close/>
                <a:moveTo>
                  <a:pt x="1127801" y="1418583"/>
                </a:moveTo>
                <a:cubicBezTo>
                  <a:pt x="1127801" y="1421302"/>
                  <a:pt x="1127801" y="1424018"/>
                  <a:pt x="1127801" y="1426736"/>
                </a:cubicBezTo>
                <a:cubicBezTo>
                  <a:pt x="1127801" y="1426736"/>
                  <a:pt x="1130519" y="1426736"/>
                  <a:pt x="1130519" y="1426736"/>
                </a:cubicBezTo>
                <a:cubicBezTo>
                  <a:pt x="1130519" y="1426736"/>
                  <a:pt x="1130519" y="1429454"/>
                  <a:pt x="1130519" y="1429454"/>
                </a:cubicBezTo>
                <a:cubicBezTo>
                  <a:pt x="1130519" y="1429454"/>
                  <a:pt x="1127801" y="1429454"/>
                  <a:pt x="1127801" y="1429454"/>
                </a:cubicBezTo>
                <a:cubicBezTo>
                  <a:pt x="1127801" y="1429454"/>
                  <a:pt x="1127801" y="1432171"/>
                  <a:pt x="1127801" y="1432171"/>
                </a:cubicBezTo>
                <a:cubicBezTo>
                  <a:pt x="1127801" y="1434890"/>
                  <a:pt x="1127801" y="1437606"/>
                  <a:pt x="1127801" y="1440324"/>
                </a:cubicBezTo>
                <a:cubicBezTo>
                  <a:pt x="1127801" y="1440324"/>
                  <a:pt x="1130519" y="1440324"/>
                  <a:pt x="1130519" y="1440324"/>
                </a:cubicBezTo>
                <a:cubicBezTo>
                  <a:pt x="1130519" y="1437606"/>
                  <a:pt x="1130519" y="1437606"/>
                  <a:pt x="1130519" y="1434890"/>
                </a:cubicBezTo>
                <a:cubicBezTo>
                  <a:pt x="1133237" y="1434890"/>
                  <a:pt x="1133237" y="1434890"/>
                  <a:pt x="1133237" y="1434890"/>
                </a:cubicBezTo>
                <a:cubicBezTo>
                  <a:pt x="1133237" y="1434890"/>
                  <a:pt x="1133237" y="1432171"/>
                  <a:pt x="1133237" y="1432171"/>
                </a:cubicBezTo>
                <a:cubicBezTo>
                  <a:pt x="1133237" y="1429454"/>
                  <a:pt x="1133237" y="1429454"/>
                  <a:pt x="1133237" y="1426736"/>
                </a:cubicBezTo>
                <a:cubicBezTo>
                  <a:pt x="1130519" y="1426736"/>
                  <a:pt x="1130519" y="1424018"/>
                  <a:pt x="1130519" y="1421302"/>
                </a:cubicBezTo>
                <a:cubicBezTo>
                  <a:pt x="1130519" y="1418583"/>
                  <a:pt x="1130519" y="1418583"/>
                  <a:pt x="1130519" y="1418583"/>
                </a:cubicBezTo>
                <a:cubicBezTo>
                  <a:pt x="1130519" y="1418583"/>
                  <a:pt x="1127801" y="1418583"/>
                  <a:pt x="1127801" y="1418583"/>
                </a:cubicBezTo>
                <a:close/>
                <a:moveTo>
                  <a:pt x="5721556" y="1414168"/>
                </a:moveTo>
                <a:cubicBezTo>
                  <a:pt x="5725293" y="1413828"/>
                  <a:pt x="5728690" y="1414507"/>
                  <a:pt x="5731407" y="1415866"/>
                </a:cubicBezTo>
                <a:lnTo>
                  <a:pt x="5720507" y="1414557"/>
                </a:lnTo>
                <a:close/>
                <a:moveTo>
                  <a:pt x="4763944" y="1399561"/>
                </a:moveTo>
                <a:cubicBezTo>
                  <a:pt x="4780249" y="1407713"/>
                  <a:pt x="4777532" y="1429454"/>
                  <a:pt x="4761226" y="1440324"/>
                </a:cubicBezTo>
                <a:cubicBezTo>
                  <a:pt x="4769379" y="1453912"/>
                  <a:pt x="4763944" y="1464782"/>
                  <a:pt x="4766661" y="1478370"/>
                </a:cubicBezTo>
                <a:cubicBezTo>
                  <a:pt x="4785685" y="1497392"/>
                  <a:pt x="4796555" y="1456630"/>
                  <a:pt x="4812861" y="1478370"/>
                </a:cubicBezTo>
                <a:cubicBezTo>
                  <a:pt x="4804708" y="1486520"/>
                  <a:pt x="4799273" y="1481085"/>
                  <a:pt x="4796555" y="1486520"/>
                </a:cubicBezTo>
                <a:cubicBezTo>
                  <a:pt x="4801990" y="1497392"/>
                  <a:pt x="4823731" y="1481085"/>
                  <a:pt x="4834601" y="1481085"/>
                </a:cubicBezTo>
                <a:cubicBezTo>
                  <a:pt x="4831884" y="1478370"/>
                  <a:pt x="4837319" y="1475653"/>
                  <a:pt x="4837319" y="1472935"/>
                </a:cubicBezTo>
                <a:cubicBezTo>
                  <a:pt x="4831884" y="1475653"/>
                  <a:pt x="4826449" y="1475653"/>
                  <a:pt x="4823731" y="1472935"/>
                </a:cubicBezTo>
                <a:cubicBezTo>
                  <a:pt x="4826449" y="1464782"/>
                  <a:pt x="4829166" y="1456630"/>
                  <a:pt x="4821013" y="1451194"/>
                </a:cubicBezTo>
                <a:cubicBezTo>
                  <a:pt x="4810143" y="1453912"/>
                  <a:pt x="4804708" y="1467500"/>
                  <a:pt x="4796555" y="1459347"/>
                </a:cubicBezTo>
                <a:cubicBezTo>
                  <a:pt x="4799273" y="1448477"/>
                  <a:pt x="4818296" y="1440324"/>
                  <a:pt x="4812861" y="1424018"/>
                </a:cubicBezTo>
                <a:cubicBezTo>
                  <a:pt x="4801990" y="1426736"/>
                  <a:pt x="4788402" y="1432171"/>
                  <a:pt x="4782967" y="1424018"/>
                </a:cubicBezTo>
                <a:cubicBezTo>
                  <a:pt x="4788402" y="1418583"/>
                  <a:pt x="4791120" y="1424018"/>
                  <a:pt x="4799273" y="1418583"/>
                </a:cubicBezTo>
                <a:cubicBezTo>
                  <a:pt x="4793837" y="1399561"/>
                  <a:pt x="4777532" y="1399561"/>
                  <a:pt x="4763944" y="1399561"/>
                </a:cubicBezTo>
                <a:close/>
                <a:moveTo>
                  <a:pt x="1152260" y="1385972"/>
                </a:moveTo>
                <a:cubicBezTo>
                  <a:pt x="1152260" y="1385972"/>
                  <a:pt x="1152260" y="1388691"/>
                  <a:pt x="1152260" y="1388691"/>
                </a:cubicBezTo>
                <a:cubicBezTo>
                  <a:pt x="1165848" y="1391407"/>
                  <a:pt x="1176718" y="1394126"/>
                  <a:pt x="1187589" y="1396844"/>
                </a:cubicBezTo>
                <a:cubicBezTo>
                  <a:pt x="1187589" y="1396844"/>
                  <a:pt x="1187589" y="1394126"/>
                  <a:pt x="1187589" y="1394126"/>
                </a:cubicBezTo>
                <a:cubicBezTo>
                  <a:pt x="1182153" y="1394126"/>
                  <a:pt x="1179436" y="1391407"/>
                  <a:pt x="1176718" y="1391407"/>
                </a:cubicBezTo>
                <a:cubicBezTo>
                  <a:pt x="1168565" y="1388691"/>
                  <a:pt x="1160413" y="1388691"/>
                  <a:pt x="1152260" y="1385972"/>
                </a:cubicBezTo>
                <a:close/>
                <a:moveTo>
                  <a:pt x="4657957" y="1383256"/>
                </a:moveTo>
                <a:lnTo>
                  <a:pt x="4652521" y="1391407"/>
                </a:lnTo>
                <a:cubicBezTo>
                  <a:pt x="4657957" y="1396844"/>
                  <a:pt x="4666109" y="1399561"/>
                  <a:pt x="4666109" y="1388691"/>
                </a:cubicBezTo>
                <a:cubicBezTo>
                  <a:pt x="4663393" y="1391407"/>
                  <a:pt x="4660675" y="1388691"/>
                  <a:pt x="4657957" y="1383256"/>
                </a:cubicBezTo>
                <a:close/>
                <a:moveTo>
                  <a:pt x="1206612" y="1378800"/>
                </a:moveTo>
                <a:lnTo>
                  <a:pt x="1208678" y="1379242"/>
                </a:lnTo>
                <a:lnTo>
                  <a:pt x="1209330" y="1380546"/>
                </a:lnTo>
                <a:cubicBezTo>
                  <a:pt x="1209330" y="1380546"/>
                  <a:pt x="1209330" y="1380546"/>
                  <a:pt x="1206612" y="1380546"/>
                </a:cubicBezTo>
                <a:close/>
                <a:moveTo>
                  <a:pt x="3271983" y="1377819"/>
                </a:moveTo>
                <a:cubicBezTo>
                  <a:pt x="3266549" y="1380537"/>
                  <a:pt x="3263831" y="1380537"/>
                  <a:pt x="3258395" y="1380537"/>
                </a:cubicBezTo>
                <a:cubicBezTo>
                  <a:pt x="3258395" y="1385972"/>
                  <a:pt x="3258395" y="1391407"/>
                  <a:pt x="3258395" y="1396844"/>
                </a:cubicBezTo>
                <a:cubicBezTo>
                  <a:pt x="3263831" y="1394126"/>
                  <a:pt x="3269267" y="1394126"/>
                  <a:pt x="3274701" y="1391407"/>
                </a:cubicBezTo>
                <a:close/>
                <a:moveTo>
                  <a:pt x="1125084" y="1375102"/>
                </a:moveTo>
                <a:cubicBezTo>
                  <a:pt x="1125084" y="1377819"/>
                  <a:pt x="1125084" y="1377819"/>
                  <a:pt x="1122366" y="1377819"/>
                </a:cubicBezTo>
                <a:cubicBezTo>
                  <a:pt x="1122366" y="1377819"/>
                  <a:pt x="1125084" y="1377819"/>
                  <a:pt x="1125084" y="1377819"/>
                </a:cubicBezTo>
                <a:cubicBezTo>
                  <a:pt x="1125084" y="1375102"/>
                  <a:pt x="1125084" y="1375102"/>
                  <a:pt x="1125084" y="1375102"/>
                </a:cubicBezTo>
                <a:close/>
                <a:moveTo>
                  <a:pt x="1399561" y="1366950"/>
                </a:moveTo>
                <a:cubicBezTo>
                  <a:pt x="1399561" y="1366950"/>
                  <a:pt x="1399561" y="1369668"/>
                  <a:pt x="1399561" y="1369668"/>
                </a:cubicBezTo>
                <a:cubicBezTo>
                  <a:pt x="1399561" y="1369668"/>
                  <a:pt x="1402278" y="1369668"/>
                  <a:pt x="1402278" y="1369668"/>
                </a:cubicBezTo>
                <a:cubicBezTo>
                  <a:pt x="1402278" y="1369668"/>
                  <a:pt x="1402278" y="1366950"/>
                  <a:pt x="1402278" y="1366950"/>
                </a:cubicBezTo>
                <a:cubicBezTo>
                  <a:pt x="1402278" y="1366950"/>
                  <a:pt x="1399561" y="1366950"/>
                  <a:pt x="1399561" y="1366950"/>
                </a:cubicBezTo>
                <a:close/>
                <a:moveTo>
                  <a:pt x="1934927" y="1364231"/>
                </a:moveTo>
                <a:cubicBezTo>
                  <a:pt x="1934927" y="1366950"/>
                  <a:pt x="1934927" y="1366950"/>
                  <a:pt x="1934927" y="1366950"/>
                </a:cubicBezTo>
                <a:cubicBezTo>
                  <a:pt x="1940362" y="1369668"/>
                  <a:pt x="1948515" y="1375102"/>
                  <a:pt x="1959385" y="1380537"/>
                </a:cubicBezTo>
                <a:cubicBezTo>
                  <a:pt x="1962103" y="1380537"/>
                  <a:pt x="1964821" y="1380537"/>
                  <a:pt x="1967538" y="1380537"/>
                </a:cubicBezTo>
                <a:cubicBezTo>
                  <a:pt x="1967538" y="1380537"/>
                  <a:pt x="1967538" y="1383256"/>
                  <a:pt x="1967538" y="1383256"/>
                </a:cubicBezTo>
                <a:cubicBezTo>
                  <a:pt x="1978409" y="1388691"/>
                  <a:pt x="1986561" y="1394126"/>
                  <a:pt x="1997432" y="1399561"/>
                </a:cubicBezTo>
                <a:cubicBezTo>
                  <a:pt x="1997432" y="1396844"/>
                  <a:pt x="1997432" y="1391407"/>
                  <a:pt x="1994714" y="1391407"/>
                </a:cubicBezTo>
                <a:cubicBezTo>
                  <a:pt x="1981126" y="1383256"/>
                  <a:pt x="1967538" y="1375102"/>
                  <a:pt x="1951233" y="1366950"/>
                </a:cubicBezTo>
                <a:cubicBezTo>
                  <a:pt x="1945797" y="1366950"/>
                  <a:pt x="1940362" y="1364231"/>
                  <a:pt x="1934927" y="1364231"/>
                </a:cubicBezTo>
                <a:close/>
                <a:moveTo>
                  <a:pt x="1399561" y="1350644"/>
                </a:moveTo>
                <a:cubicBezTo>
                  <a:pt x="1399561" y="1350644"/>
                  <a:pt x="1399561" y="1353362"/>
                  <a:pt x="1399561" y="1353362"/>
                </a:cubicBezTo>
                <a:cubicBezTo>
                  <a:pt x="1399561" y="1353362"/>
                  <a:pt x="1402278" y="1353362"/>
                  <a:pt x="1402278" y="1353362"/>
                </a:cubicBezTo>
                <a:cubicBezTo>
                  <a:pt x="1402278" y="1353362"/>
                  <a:pt x="1402278" y="1350644"/>
                  <a:pt x="1402278" y="1350644"/>
                </a:cubicBezTo>
                <a:cubicBezTo>
                  <a:pt x="1402278" y="1350644"/>
                  <a:pt x="1399561" y="1350644"/>
                  <a:pt x="1399561" y="1350644"/>
                </a:cubicBezTo>
                <a:close/>
                <a:moveTo>
                  <a:pt x="3258395" y="1342491"/>
                </a:moveTo>
                <a:cubicBezTo>
                  <a:pt x="3258395" y="1347927"/>
                  <a:pt x="3258395" y="1353362"/>
                  <a:pt x="3258395" y="1361515"/>
                </a:cubicBezTo>
                <a:cubicBezTo>
                  <a:pt x="3261113" y="1358797"/>
                  <a:pt x="3266549" y="1358797"/>
                  <a:pt x="3269267" y="1358797"/>
                </a:cubicBezTo>
                <a:cubicBezTo>
                  <a:pt x="3266549" y="1353362"/>
                  <a:pt x="3266549" y="1347927"/>
                  <a:pt x="3266549" y="1342491"/>
                </a:cubicBezTo>
                <a:cubicBezTo>
                  <a:pt x="3263831" y="1342491"/>
                  <a:pt x="3261113" y="1342491"/>
                  <a:pt x="3258395" y="1342491"/>
                </a:cubicBezTo>
                <a:close/>
                <a:moveTo>
                  <a:pt x="1399561" y="1337055"/>
                </a:moveTo>
                <a:cubicBezTo>
                  <a:pt x="1399561" y="1337055"/>
                  <a:pt x="1399561" y="1339773"/>
                  <a:pt x="1399561" y="1339773"/>
                </a:cubicBezTo>
                <a:cubicBezTo>
                  <a:pt x="1399561" y="1339773"/>
                  <a:pt x="1402278" y="1339773"/>
                  <a:pt x="1402278" y="1339773"/>
                </a:cubicBezTo>
                <a:cubicBezTo>
                  <a:pt x="1402278" y="1339773"/>
                  <a:pt x="1402278" y="1337055"/>
                  <a:pt x="1402278" y="1337055"/>
                </a:cubicBezTo>
                <a:cubicBezTo>
                  <a:pt x="1402278" y="1337055"/>
                  <a:pt x="1399561" y="1337055"/>
                  <a:pt x="1399561" y="1337055"/>
                </a:cubicBezTo>
                <a:close/>
                <a:moveTo>
                  <a:pt x="1937645" y="1331621"/>
                </a:moveTo>
                <a:cubicBezTo>
                  <a:pt x="1937645" y="1334339"/>
                  <a:pt x="1937645" y="1339773"/>
                  <a:pt x="1937645" y="1342491"/>
                </a:cubicBezTo>
                <a:cubicBezTo>
                  <a:pt x="1937645" y="1342491"/>
                  <a:pt x="1940362" y="1342491"/>
                  <a:pt x="1943080" y="1342491"/>
                </a:cubicBezTo>
                <a:cubicBezTo>
                  <a:pt x="1943080" y="1339773"/>
                  <a:pt x="1943080" y="1334339"/>
                  <a:pt x="1943080" y="1331621"/>
                </a:cubicBezTo>
                <a:cubicBezTo>
                  <a:pt x="1943080" y="1331621"/>
                  <a:pt x="1940362" y="1331621"/>
                  <a:pt x="1937645" y="1331621"/>
                </a:cubicBezTo>
                <a:close/>
                <a:moveTo>
                  <a:pt x="1353362" y="1328904"/>
                </a:moveTo>
                <a:cubicBezTo>
                  <a:pt x="1350644" y="1328904"/>
                  <a:pt x="1350644" y="1331621"/>
                  <a:pt x="1350644" y="1334339"/>
                </a:cubicBezTo>
                <a:cubicBezTo>
                  <a:pt x="1353362" y="1334339"/>
                  <a:pt x="1353362" y="1334339"/>
                  <a:pt x="1353362" y="1334339"/>
                </a:cubicBezTo>
                <a:cubicBezTo>
                  <a:pt x="1350644" y="1337055"/>
                  <a:pt x="1350644" y="1337055"/>
                  <a:pt x="1350644" y="1339773"/>
                </a:cubicBezTo>
                <a:cubicBezTo>
                  <a:pt x="1353362" y="1339773"/>
                  <a:pt x="1353362" y="1339773"/>
                  <a:pt x="1353362" y="1339773"/>
                </a:cubicBezTo>
                <a:cubicBezTo>
                  <a:pt x="1353362" y="1337055"/>
                  <a:pt x="1353362" y="1337055"/>
                  <a:pt x="1353362" y="1334339"/>
                </a:cubicBezTo>
                <a:cubicBezTo>
                  <a:pt x="1353362" y="1331621"/>
                  <a:pt x="1353362" y="1331621"/>
                  <a:pt x="1353362" y="1328904"/>
                </a:cubicBezTo>
                <a:close/>
                <a:moveTo>
                  <a:pt x="1399561" y="1323468"/>
                </a:moveTo>
                <a:cubicBezTo>
                  <a:pt x="1399561" y="1323468"/>
                  <a:pt x="1399561" y="1326186"/>
                  <a:pt x="1399561" y="1326186"/>
                </a:cubicBezTo>
                <a:cubicBezTo>
                  <a:pt x="1399561" y="1326186"/>
                  <a:pt x="1402278" y="1326186"/>
                  <a:pt x="1402278" y="1326186"/>
                </a:cubicBezTo>
                <a:cubicBezTo>
                  <a:pt x="1402278" y="1323468"/>
                  <a:pt x="1402278" y="1323468"/>
                  <a:pt x="1402278" y="1323468"/>
                </a:cubicBezTo>
                <a:cubicBezTo>
                  <a:pt x="1402278" y="1323468"/>
                  <a:pt x="1399561" y="1323468"/>
                  <a:pt x="1399561" y="1323468"/>
                </a:cubicBezTo>
                <a:close/>
                <a:moveTo>
                  <a:pt x="5166022" y="1317205"/>
                </a:moveTo>
                <a:lnTo>
                  <a:pt x="5144280" y="1325845"/>
                </a:lnTo>
                <a:lnTo>
                  <a:pt x="5138867" y="1327365"/>
                </a:lnTo>
                <a:lnTo>
                  <a:pt x="5155659" y="1317481"/>
                </a:lnTo>
                <a:close/>
                <a:moveTo>
                  <a:pt x="1464783" y="1309881"/>
                </a:moveTo>
                <a:cubicBezTo>
                  <a:pt x="1464783" y="1309881"/>
                  <a:pt x="1464783" y="1312597"/>
                  <a:pt x="1467501" y="1312597"/>
                </a:cubicBezTo>
                <a:cubicBezTo>
                  <a:pt x="1467501" y="1309881"/>
                  <a:pt x="1467501" y="1309881"/>
                  <a:pt x="1467501" y="1309881"/>
                </a:cubicBezTo>
                <a:cubicBezTo>
                  <a:pt x="1464783" y="1309881"/>
                  <a:pt x="1464783" y="1309881"/>
                  <a:pt x="1464783" y="1309881"/>
                </a:cubicBezTo>
                <a:close/>
                <a:moveTo>
                  <a:pt x="1399561" y="1309881"/>
                </a:moveTo>
                <a:cubicBezTo>
                  <a:pt x="1399561" y="1309881"/>
                  <a:pt x="1399561" y="1312597"/>
                  <a:pt x="1399561" y="1312597"/>
                </a:cubicBezTo>
                <a:cubicBezTo>
                  <a:pt x="1399561" y="1312597"/>
                  <a:pt x="1402278" y="1312597"/>
                  <a:pt x="1402278" y="1312597"/>
                </a:cubicBezTo>
                <a:cubicBezTo>
                  <a:pt x="1402278" y="1309881"/>
                  <a:pt x="1402278" y="1309881"/>
                  <a:pt x="1402278" y="1309881"/>
                </a:cubicBezTo>
                <a:cubicBezTo>
                  <a:pt x="1402278" y="1309881"/>
                  <a:pt x="1399561" y="1309881"/>
                  <a:pt x="1399561" y="1309881"/>
                </a:cubicBezTo>
                <a:close/>
                <a:moveTo>
                  <a:pt x="1353362" y="1309881"/>
                </a:moveTo>
                <a:cubicBezTo>
                  <a:pt x="1350644" y="1312597"/>
                  <a:pt x="1350644" y="1312597"/>
                  <a:pt x="1350644" y="1315315"/>
                </a:cubicBezTo>
                <a:cubicBezTo>
                  <a:pt x="1353362" y="1315315"/>
                  <a:pt x="1353362" y="1315315"/>
                  <a:pt x="1353362" y="1315315"/>
                </a:cubicBezTo>
                <a:cubicBezTo>
                  <a:pt x="1353362" y="1312597"/>
                  <a:pt x="1353362" y="1312597"/>
                  <a:pt x="1353362" y="1309881"/>
                </a:cubicBezTo>
                <a:close/>
                <a:moveTo>
                  <a:pt x="3258395" y="1304444"/>
                </a:moveTo>
                <a:cubicBezTo>
                  <a:pt x="3258395" y="1309881"/>
                  <a:pt x="3258395" y="1315315"/>
                  <a:pt x="3258395" y="1320751"/>
                </a:cubicBezTo>
                <a:cubicBezTo>
                  <a:pt x="3261113" y="1320751"/>
                  <a:pt x="3261113" y="1320751"/>
                  <a:pt x="3263831" y="1320751"/>
                </a:cubicBezTo>
                <a:cubicBezTo>
                  <a:pt x="3263831" y="1315315"/>
                  <a:pt x="3261113" y="1309881"/>
                  <a:pt x="3261113" y="1304444"/>
                </a:cubicBezTo>
                <a:cubicBezTo>
                  <a:pt x="3261113" y="1304444"/>
                  <a:pt x="3258395" y="1304444"/>
                  <a:pt x="3258395" y="1304444"/>
                </a:cubicBezTo>
                <a:close/>
                <a:moveTo>
                  <a:pt x="1557181" y="1304444"/>
                </a:moveTo>
                <a:cubicBezTo>
                  <a:pt x="1557181" y="1307163"/>
                  <a:pt x="1557181" y="1307163"/>
                  <a:pt x="1557181" y="1307163"/>
                </a:cubicBezTo>
                <a:cubicBezTo>
                  <a:pt x="1559899" y="1307163"/>
                  <a:pt x="1565334" y="1309881"/>
                  <a:pt x="1568052" y="1309881"/>
                </a:cubicBezTo>
                <a:cubicBezTo>
                  <a:pt x="1565334" y="1307163"/>
                  <a:pt x="1559899" y="1307163"/>
                  <a:pt x="1557181" y="1304444"/>
                </a:cubicBezTo>
                <a:close/>
                <a:moveTo>
                  <a:pt x="1549029" y="1304444"/>
                </a:moveTo>
                <a:cubicBezTo>
                  <a:pt x="1549029" y="1307163"/>
                  <a:pt x="1549029" y="1307163"/>
                  <a:pt x="1549029" y="1307163"/>
                </a:cubicBezTo>
                <a:cubicBezTo>
                  <a:pt x="1551746" y="1307163"/>
                  <a:pt x="1551746" y="1307163"/>
                  <a:pt x="1554464" y="1307163"/>
                </a:cubicBezTo>
                <a:cubicBezTo>
                  <a:pt x="1554464" y="1304444"/>
                  <a:pt x="1551746" y="1304444"/>
                  <a:pt x="1549029" y="1304444"/>
                </a:cubicBezTo>
                <a:close/>
                <a:moveTo>
                  <a:pt x="1937645" y="1301727"/>
                </a:moveTo>
                <a:cubicBezTo>
                  <a:pt x="1937645" y="1304444"/>
                  <a:pt x="1937645" y="1309881"/>
                  <a:pt x="1937645" y="1315315"/>
                </a:cubicBezTo>
                <a:cubicBezTo>
                  <a:pt x="1937645" y="1315315"/>
                  <a:pt x="1940362" y="1315315"/>
                  <a:pt x="1943080" y="1315315"/>
                </a:cubicBezTo>
                <a:cubicBezTo>
                  <a:pt x="1943080" y="1309881"/>
                  <a:pt x="1943080" y="1307163"/>
                  <a:pt x="1943080" y="1301727"/>
                </a:cubicBezTo>
                <a:cubicBezTo>
                  <a:pt x="1943080" y="1301727"/>
                  <a:pt x="1940362" y="1301727"/>
                  <a:pt x="1937645" y="1301727"/>
                </a:cubicBezTo>
                <a:close/>
                <a:moveTo>
                  <a:pt x="1353362" y="1296292"/>
                </a:moveTo>
                <a:cubicBezTo>
                  <a:pt x="1350644" y="1299009"/>
                  <a:pt x="1350644" y="1301727"/>
                  <a:pt x="1350644" y="1301727"/>
                </a:cubicBezTo>
                <a:cubicBezTo>
                  <a:pt x="1353362" y="1301727"/>
                  <a:pt x="1353362" y="1301727"/>
                  <a:pt x="1353362" y="1301727"/>
                </a:cubicBezTo>
                <a:cubicBezTo>
                  <a:pt x="1353362" y="1299009"/>
                  <a:pt x="1353362" y="1299009"/>
                  <a:pt x="1353362" y="1296292"/>
                </a:cubicBezTo>
                <a:close/>
                <a:moveTo>
                  <a:pt x="1399561" y="1293574"/>
                </a:moveTo>
                <a:cubicBezTo>
                  <a:pt x="1399561" y="1293574"/>
                  <a:pt x="1399561" y="1296292"/>
                  <a:pt x="1399561" y="1296292"/>
                </a:cubicBezTo>
                <a:cubicBezTo>
                  <a:pt x="1399561" y="1296292"/>
                  <a:pt x="1402278" y="1296292"/>
                  <a:pt x="1402278" y="1296292"/>
                </a:cubicBezTo>
                <a:cubicBezTo>
                  <a:pt x="1402278" y="1296292"/>
                  <a:pt x="1402278" y="1293574"/>
                  <a:pt x="1402278" y="1293574"/>
                </a:cubicBezTo>
                <a:cubicBezTo>
                  <a:pt x="1402278" y="1293574"/>
                  <a:pt x="1399561" y="1293574"/>
                  <a:pt x="1399561" y="1293574"/>
                </a:cubicBezTo>
                <a:close/>
                <a:moveTo>
                  <a:pt x="1557181" y="1288140"/>
                </a:moveTo>
                <a:cubicBezTo>
                  <a:pt x="1557181" y="1290857"/>
                  <a:pt x="1557181" y="1290857"/>
                  <a:pt x="1557181" y="1290857"/>
                </a:cubicBezTo>
                <a:cubicBezTo>
                  <a:pt x="1562617" y="1290857"/>
                  <a:pt x="1565334" y="1293574"/>
                  <a:pt x="1568052" y="1293574"/>
                </a:cubicBezTo>
                <a:cubicBezTo>
                  <a:pt x="1565334" y="1290857"/>
                  <a:pt x="1562617" y="1288140"/>
                  <a:pt x="1557181" y="1288140"/>
                </a:cubicBezTo>
                <a:close/>
                <a:moveTo>
                  <a:pt x="3003283" y="1287460"/>
                </a:moveTo>
                <a:lnTo>
                  <a:pt x="3003168" y="1288606"/>
                </a:lnTo>
                <a:lnTo>
                  <a:pt x="2236580" y="1432171"/>
                </a:lnTo>
                <a:cubicBezTo>
                  <a:pt x="2236580" y="1432171"/>
                  <a:pt x="2239298" y="1432171"/>
                  <a:pt x="2239298" y="1434890"/>
                </a:cubicBezTo>
                <a:cubicBezTo>
                  <a:pt x="2494753" y="1385972"/>
                  <a:pt x="2747489" y="1339773"/>
                  <a:pt x="3002943" y="1290857"/>
                </a:cubicBezTo>
                <a:lnTo>
                  <a:pt x="3003168" y="1288606"/>
                </a:lnTo>
                <a:lnTo>
                  <a:pt x="3005659" y="1288140"/>
                </a:lnTo>
                <a:cubicBezTo>
                  <a:pt x="3004301" y="1286781"/>
                  <a:pt x="3003622" y="1286781"/>
                  <a:pt x="3003283" y="1287460"/>
                </a:cubicBezTo>
                <a:close/>
                <a:moveTo>
                  <a:pt x="1549029" y="1285421"/>
                </a:moveTo>
                <a:cubicBezTo>
                  <a:pt x="1549029" y="1288140"/>
                  <a:pt x="1549029" y="1288140"/>
                  <a:pt x="1549029" y="1288140"/>
                </a:cubicBezTo>
                <a:cubicBezTo>
                  <a:pt x="1551746" y="1288140"/>
                  <a:pt x="1551746" y="1288140"/>
                  <a:pt x="1554464" y="1288140"/>
                </a:cubicBezTo>
                <a:cubicBezTo>
                  <a:pt x="1554464" y="1288140"/>
                  <a:pt x="1551746" y="1285421"/>
                  <a:pt x="1549029" y="1285421"/>
                </a:cubicBezTo>
                <a:close/>
                <a:moveTo>
                  <a:pt x="1353362" y="1285421"/>
                </a:moveTo>
                <a:cubicBezTo>
                  <a:pt x="1350644" y="1288140"/>
                  <a:pt x="1350644" y="1293574"/>
                  <a:pt x="1350644" y="1293574"/>
                </a:cubicBezTo>
                <a:cubicBezTo>
                  <a:pt x="1353362" y="1293574"/>
                  <a:pt x="1353362" y="1293574"/>
                  <a:pt x="1353362" y="1293574"/>
                </a:cubicBezTo>
                <a:cubicBezTo>
                  <a:pt x="1353362" y="1290857"/>
                  <a:pt x="1353362" y="1288140"/>
                  <a:pt x="1353362" y="1285421"/>
                </a:cubicBezTo>
                <a:close/>
                <a:moveTo>
                  <a:pt x="3024683" y="1279986"/>
                </a:moveTo>
                <a:cubicBezTo>
                  <a:pt x="3024683" y="1282705"/>
                  <a:pt x="3024683" y="1282705"/>
                  <a:pt x="3024683" y="1285421"/>
                </a:cubicBezTo>
                <a:cubicBezTo>
                  <a:pt x="3027401" y="1285421"/>
                  <a:pt x="3030119" y="1285421"/>
                  <a:pt x="3032835" y="1285421"/>
                </a:cubicBezTo>
                <a:cubicBezTo>
                  <a:pt x="3032835" y="1282705"/>
                  <a:pt x="3032835" y="1282705"/>
                  <a:pt x="3032835" y="1279986"/>
                </a:cubicBezTo>
                <a:cubicBezTo>
                  <a:pt x="3032835" y="1279986"/>
                  <a:pt x="3030119" y="1279986"/>
                  <a:pt x="3024683" y="1279986"/>
                </a:cubicBezTo>
                <a:close/>
                <a:moveTo>
                  <a:pt x="1505547" y="1279986"/>
                </a:moveTo>
                <a:cubicBezTo>
                  <a:pt x="1502829" y="1279986"/>
                  <a:pt x="1500112" y="1282705"/>
                  <a:pt x="1497394" y="1282705"/>
                </a:cubicBezTo>
                <a:cubicBezTo>
                  <a:pt x="1500112" y="1282705"/>
                  <a:pt x="1500112" y="1282705"/>
                  <a:pt x="1502829" y="1282705"/>
                </a:cubicBezTo>
                <a:cubicBezTo>
                  <a:pt x="1508265" y="1282705"/>
                  <a:pt x="1510982" y="1279986"/>
                  <a:pt x="1510982" y="1279986"/>
                </a:cubicBezTo>
                <a:cubicBezTo>
                  <a:pt x="1508265" y="1279986"/>
                  <a:pt x="1508265" y="1279986"/>
                  <a:pt x="1505547" y="1279986"/>
                </a:cubicBezTo>
                <a:close/>
                <a:moveTo>
                  <a:pt x="1399561" y="1279986"/>
                </a:moveTo>
                <a:cubicBezTo>
                  <a:pt x="1399561" y="1279986"/>
                  <a:pt x="1399561" y="1282705"/>
                  <a:pt x="1399561" y="1282705"/>
                </a:cubicBezTo>
                <a:cubicBezTo>
                  <a:pt x="1399561" y="1282705"/>
                  <a:pt x="1402278" y="1282705"/>
                  <a:pt x="1402278" y="1282705"/>
                </a:cubicBezTo>
                <a:cubicBezTo>
                  <a:pt x="1402278" y="1282705"/>
                  <a:pt x="1402278" y="1279986"/>
                  <a:pt x="1402278" y="1279986"/>
                </a:cubicBezTo>
                <a:cubicBezTo>
                  <a:pt x="1402278" y="1279986"/>
                  <a:pt x="1399561" y="1279986"/>
                  <a:pt x="1399561" y="1279986"/>
                </a:cubicBezTo>
                <a:close/>
                <a:moveTo>
                  <a:pt x="1937645" y="1271834"/>
                </a:moveTo>
                <a:cubicBezTo>
                  <a:pt x="1937645" y="1274552"/>
                  <a:pt x="1937645" y="1279986"/>
                  <a:pt x="1937645" y="1285421"/>
                </a:cubicBezTo>
                <a:cubicBezTo>
                  <a:pt x="1937645" y="1285421"/>
                  <a:pt x="1940362" y="1285421"/>
                  <a:pt x="1943080" y="1285421"/>
                </a:cubicBezTo>
                <a:cubicBezTo>
                  <a:pt x="1943080" y="1279986"/>
                  <a:pt x="1943080" y="1277269"/>
                  <a:pt x="1943080" y="1271834"/>
                </a:cubicBezTo>
                <a:cubicBezTo>
                  <a:pt x="1943080" y="1271834"/>
                  <a:pt x="1940362" y="1271834"/>
                  <a:pt x="1937645" y="1271834"/>
                </a:cubicBezTo>
                <a:close/>
                <a:moveTo>
                  <a:pt x="1557181" y="1269117"/>
                </a:moveTo>
                <a:cubicBezTo>
                  <a:pt x="1557181" y="1271834"/>
                  <a:pt x="1557181" y="1271834"/>
                  <a:pt x="1557181" y="1271834"/>
                </a:cubicBezTo>
                <a:cubicBezTo>
                  <a:pt x="1562617" y="1271834"/>
                  <a:pt x="1565334" y="1274552"/>
                  <a:pt x="1568052" y="1274552"/>
                </a:cubicBezTo>
                <a:cubicBezTo>
                  <a:pt x="1565334" y="1271834"/>
                  <a:pt x="1562617" y="1269117"/>
                  <a:pt x="1557181" y="1269117"/>
                </a:cubicBezTo>
                <a:close/>
                <a:moveTo>
                  <a:pt x="1549029" y="1266399"/>
                </a:moveTo>
                <a:cubicBezTo>
                  <a:pt x="1549029" y="1269117"/>
                  <a:pt x="1549029" y="1269117"/>
                  <a:pt x="1549029" y="1269117"/>
                </a:cubicBezTo>
                <a:cubicBezTo>
                  <a:pt x="1551746" y="1269117"/>
                  <a:pt x="1551746" y="1269117"/>
                  <a:pt x="1554464" y="1269117"/>
                </a:cubicBezTo>
                <a:cubicBezTo>
                  <a:pt x="1554464" y="1269117"/>
                  <a:pt x="1551746" y="1266399"/>
                  <a:pt x="1549029" y="1266399"/>
                </a:cubicBezTo>
                <a:close/>
                <a:moveTo>
                  <a:pt x="3032835" y="1255528"/>
                </a:moveTo>
                <a:cubicBezTo>
                  <a:pt x="2752924" y="1309881"/>
                  <a:pt x="2155052" y="1424018"/>
                  <a:pt x="2155052" y="1426736"/>
                </a:cubicBezTo>
                <a:cubicBezTo>
                  <a:pt x="2448553" y="1372385"/>
                  <a:pt x="2742054" y="1318033"/>
                  <a:pt x="3032835" y="1260963"/>
                </a:cubicBezTo>
                <a:cubicBezTo>
                  <a:pt x="3032835" y="1258246"/>
                  <a:pt x="3032835" y="1258246"/>
                  <a:pt x="3032835" y="1258246"/>
                </a:cubicBezTo>
                <a:cubicBezTo>
                  <a:pt x="3032835" y="1255528"/>
                  <a:pt x="3032835" y="1255528"/>
                  <a:pt x="3032835" y="1255528"/>
                </a:cubicBezTo>
                <a:close/>
                <a:moveTo>
                  <a:pt x="1353362" y="1255528"/>
                </a:moveTo>
                <a:cubicBezTo>
                  <a:pt x="1350644" y="1258246"/>
                  <a:pt x="1350644" y="1260963"/>
                  <a:pt x="1350644" y="1263681"/>
                </a:cubicBezTo>
                <a:cubicBezTo>
                  <a:pt x="1353362" y="1263681"/>
                  <a:pt x="1353362" y="1263681"/>
                  <a:pt x="1353362" y="1263681"/>
                </a:cubicBezTo>
                <a:cubicBezTo>
                  <a:pt x="1353362" y="1260963"/>
                  <a:pt x="1353362" y="1258246"/>
                  <a:pt x="1353362" y="1255528"/>
                </a:cubicBezTo>
                <a:close/>
                <a:moveTo>
                  <a:pt x="5020417" y="1254849"/>
                </a:moveTo>
                <a:cubicBezTo>
                  <a:pt x="5013963" y="1255528"/>
                  <a:pt x="5007169" y="1256888"/>
                  <a:pt x="5000375" y="1258246"/>
                </a:cubicBezTo>
                <a:cubicBezTo>
                  <a:pt x="4997657" y="1277269"/>
                  <a:pt x="4975916" y="1288140"/>
                  <a:pt x="4962328" y="1301727"/>
                </a:cubicBezTo>
                <a:cubicBezTo>
                  <a:pt x="4956893" y="1326186"/>
                  <a:pt x="4967763" y="1353362"/>
                  <a:pt x="4962328" y="1377819"/>
                </a:cubicBezTo>
                <a:cubicBezTo>
                  <a:pt x="4970481" y="1377819"/>
                  <a:pt x="4984069" y="1375102"/>
                  <a:pt x="4986787" y="1366950"/>
                </a:cubicBezTo>
                <a:cubicBezTo>
                  <a:pt x="4984069" y="1353362"/>
                  <a:pt x="4965046" y="1323468"/>
                  <a:pt x="4984069" y="1312597"/>
                </a:cubicBezTo>
                <a:cubicBezTo>
                  <a:pt x="5016680" y="1350644"/>
                  <a:pt x="5041138" y="1279986"/>
                  <a:pt x="5038421" y="1255528"/>
                </a:cubicBezTo>
                <a:cubicBezTo>
                  <a:pt x="5032986" y="1254170"/>
                  <a:pt x="5026871" y="1254170"/>
                  <a:pt x="5020417" y="1254849"/>
                </a:cubicBezTo>
                <a:close/>
                <a:moveTo>
                  <a:pt x="1557181" y="1250094"/>
                </a:moveTo>
                <a:cubicBezTo>
                  <a:pt x="1557181" y="1252811"/>
                  <a:pt x="1557181" y="1252811"/>
                  <a:pt x="1557181" y="1252811"/>
                </a:cubicBezTo>
                <a:cubicBezTo>
                  <a:pt x="1562617" y="1252811"/>
                  <a:pt x="1565334" y="1255528"/>
                  <a:pt x="1568052" y="1255528"/>
                </a:cubicBezTo>
                <a:cubicBezTo>
                  <a:pt x="1565334" y="1252811"/>
                  <a:pt x="1562617" y="1250094"/>
                  <a:pt x="1557181" y="1250094"/>
                </a:cubicBezTo>
                <a:close/>
                <a:moveTo>
                  <a:pt x="1549029" y="1247376"/>
                </a:moveTo>
                <a:cubicBezTo>
                  <a:pt x="1549029" y="1250094"/>
                  <a:pt x="1549029" y="1250094"/>
                  <a:pt x="1549029" y="1250094"/>
                </a:cubicBezTo>
                <a:cubicBezTo>
                  <a:pt x="1551746" y="1250094"/>
                  <a:pt x="1551746" y="1250094"/>
                  <a:pt x="1554464" y="1250094"/>
                </a:cubicBezTo>
                <a:cubicBezTo>
                  <a:pt x="1554464" y="1250094"/>
                  <a:pt x="1551746" y="1250094"/>
                  <a:pt x="1549029" y="1247376"/>
                </a:cubicBezTo>
                <a:close/>
                <a:moveTo>
                  <a:pt x="1307163" y="1241953"/>
                </a:moveTo>
                <a:cubicBezTo>
                  <a:pt x="1307163" y="1241953"/>
                  <a:pt x="1309880" y="1241953"/>
                  <a:pt x="1309880" y="1241953"/>
                </a:cubicBezTo>
                <a:cubicBezTo>
                  <a:pt x="1309880" y="1244669"/>
                  <a:pt x="1309880" y="1247388"/>
                  <a:pt x="1309880" y="1250104"/>
                </a:cubicBezTo>
                <a:cubicBezTo>
                  <a:pt x="1309880" y="1250104"/>
                  <a:pt x="1307163" y="1250104"/>
                  <a:pt x="1307163" y="1250104"/>
                </a:cubicBezTo>
                <a:cubicBezTo>
                  <a:pt x="1307163" y="1247388"/>
                  <a:pt x="1307163" y="1244669"/>
                  <a:pt x="1307163" y="1241953"/>
                </a:cubicBezTo>
                <a:close/>
                <a:moveTo>
                  <a:pt x="4937870" y="1241941"/>
                </a:moveTo>
                <a:cubicBezTo>
                  <a:pt x="4910694" y="1266399"/>
                  <a:pt x="4883518" y="1252811"/>
                  <a:pt x="4850907" y="1266399"/>
                </a:cubicBezTo>
                <a:cubicBezTo>
                  <a:pt x="4854983" y="1278628"/>
                  <a:pt x="4866703" y="1277099"/>
                  <a:pt x="4874601" y="1282450"/>
                </a:cubicBezTo>
                <a:lnTo>
                  <a:pt x="4878519" y="1287762"/>
                </a:lnTo>
                <a:lnTo>
                  <a:pt x="4878083" y="1288140"/>
                </a:lnTo>
                <a:lnTo>
                  <a:pt x="4880202" y="1290045"/>
                </a:lnTo>
                <a:lnTo>
                  <a:pt x="4880801" y="1290857"/>
                </a:lnTo>
                <a:cubicBezTo>
                  <a:pt x="4861777" y="1296292"/>
                  <a:pt x="4856342" y="1271834"/>
                  <a:pt x="4834601" y="1285421"/>
                </a:cubicBezTo>
                <a:cubicBezTo>
                  <a:pt x="4837319" y="1288140"/>
                  <a:pt x="4840037" y="1293574"/>
                  <a:pt x="4837319" y="1296292"/>
                </a:cubicBezTo>
                <a:cubicBezTo>
                  <a:pt x="4815578" y="1312597"/>
                  <a:pt x="4796555" y="1328904"/>
                  <a:pt x="4791120" y="1350644"/>
                </a:cubicBezTo>
                <a:cubicBezTo>
                  <a:pt x="4799273" y="1361515"/>
                  <a:pt x="4807425" y="1366950"/>
                  <a:pt x="4812861" y="1377819"/>
                </a:cubicBezTo>
                <a:cubicBezTo>
                  <a:pt x="4804708" y="1383256"/>
                  <a:pt x="4796555" y="1394126"/>
                  <a:pt x="4791120" y="1385972"/>
                </a:cubicBezTo>
                <a:cubicBezTo>
                  <a:pt x="4796555" y="1383256"/>
                  <a:pt x="4799273" y="1383256"/>
                  <a:pt x="4804708" y="1380537"/>
                </a:cubicBezTo>
                <a:cubicBezTo>
                  <a:pt x="4801990" y="1372385"/>
                  <a:pt x="4788402" y="1372385"/>
                  <a:pt x="4793837" y="1361515"/>
                </a:cubicBezTo>
                <a:cubicBezTo>
                  <a:pt x="4772097" y="1366950"/>
                  <a:pt x="4785685" y="1383256"/>
                  <a:pt x="4774814" y="1394126"/>
                </a:cubicBezTo>
                <a:cubicBezTo>
                  <a:pt x="4801990" y="1385972"/>
                  <a:pt x="4826449" y="1426736"/>
                  <a:pt x="4815578" y="1451194"/>
                </a:cubicBezTo>
                <a:cubicBezTo>
                  <a:pt x="4826449" y="1443043"/>
                  <a:pt x="4826449" y="1462065"/>
                  <a:pt x="4834601" y="1464782"/>
                </a:cubicBezTo>
                <a:cubicBezTo>
                  <a:pt x="4840037" y="1462065"/>
                  <a:pt x="4845472" y="1459347"/>
                  <a:pt x="4850907" y="1456630"/>
                </a:cubicBezTo>
                <a:cubicBezTo>
                  <a:pt x="4856342" y="1464782"/>
                  <a:pt x="4864495" y="1470218"/>
                  <a:pt x="4872648" y="1472935"/>
                </a:cubicBezTo>
                <a:cubicBezTo>
                  <a:pt x="4913412" y="1462065"/>
                  <a:pt x="4924282" y="1440324"/>
                  <a:pt x="4924282" y="1413149"/>
                </a:cubicBezTo>
                <a:cubicBezTo>
                  <a:pt x="4932435" y="1410431"/>
                  <a:pt x="4940588" y="1404996"/>
                  <a:pt x="4948740" y="1402279"/>
                </a:cubicBezTo>
                <a:cubicBezTo>
                  <a:pt x="4946023" y="1385972"/>
                  <a:pt x="4927000" y="1394126"/>
                  <a:pt x="4921564" y="1402279"/>
                </a:cubicBezTo>
                <a:cubicBezTo>
                  <a:pt x="4921564" y="1396844"/>
                  <a:pt x="4924282" y="1394126"/>
                  <a:pt x="4927000" y="1388691"/>
                </a:cubicBezTo>
                <a:cubicBezTo>
                  <a:pt x="4932435" y="1388691"/>
                  <a:pt x="4959611" y="1388691"/>
                  <a:pt x="4956893" y="1375102"/>
                </a:cubicBezTo>
                <a:cubicBezTo>
                  <a:pt x="4954176" y="1369668"/>
                  <a:pt x="4943305" y="1377819"/>
                  <a:pt x="4940588" y="1372385"/>
                </a:cubicBezTo>
                <a:cubicBezTo>
                  <a:pt x="4946023" y="1366950"/>
                  <a:pt x="4954176" y="1356079"/>
                  <a:pt x="4943305" y="1353362"/>
                </a:cubicBezTo>
                <a:cubicBezTo>
                  <a:pt x="4962328" y="1342491"/>
                  <a:pt x="4948740" y="1331621"/>
                  <a:pt x="4951458" y="1315315"/>
                </a:cubicBezTo>
                <a:cubicBezTo>
                  <a:pt x="4932435" y="1307163"/>
                  <a:pt x="4907976" y="1320751"/>
                  <a:pt x="4894389" y="1307163"/>
                </a:cubicBezTo>
                <a:cubicBezTo>
                  <a:pt x="4905259" y="1293574"/>
                  <a:pt x="4910694" y="1315315"/>
                  <a:pt x="4927000" y="1301727"/>
                </a:cubicBezTo>
                <a:cubicBezTo>
                  <a:pt x="4927000" y="1296292"/>
                  <a:pt x="4924282" y="1288140"/>
                  <a:pt x="4924282" y="1282705"/>
                </a:cubicBezTo>
                <a:cubicBezTo>
                  <a:pt x="4910015" y="1288819"/>
                  <a:pt x="4895748" y="1297990"/>
                  <a:pt x="4886066" y="1295315"/>
                </a:cubicBezTo>
                <a:lnTo>
                  <a:pt x="4880202" y="1290045"/>
                </a:lnTo>
                <a:lnTo>
                  <a:pt x="4878519" y="1287762"/>
                </a:lnTo>
                <a:lnTo>
                  <a:pt x="4890652" y="1277269"/>
                </a:lnTo>
                <a:cubicBezTo>
                  <a:pt x="4894389" y="1273193"/>
                  <a:pt x="4898465" y="1269117"/>
                  <a:pt x="4905259" y="1266399"/>
                </a:cubicBezTo>
                <a:cubicBezTo>
                  <a:pt x="4902541" y="1282705"/>
                  <a:pt x="4921564" y="1279986"/>
                  <a:pt x="4935152" y="1274552"/>
                </a:cubicBezTo>
                <a:cubicBezTo>
                  <a:pt x="4924282" y="1260963"/>
                  <a:pt x="4948740" y="1258246"/>
                  <a:pt x="4937870" y="1241941"/>
                </a:cubicBezTo>
                <a:close/>
                <a:moveTo>
                  <a:pt x="1937645" y="1241941"/>
                </a:moveTo>
                <a:cubicBezTo>
                  <a:pt x="1937645" y="1244658"/>
                  <a:pt x="1937645" y="1250094"/>
                  <a:pt x="1937645" y="1255528"/>
                </a:cubicBezTo>
                <a:cubicBezTo>
                  <a:pt x="1937645" y="1255528"/>
                  <a:pt x="1940362" y="1255528"/>
                  <a:pt x="1943080" y="1255528"/>
                </a:cubicBezTo>
                <a:cubicBezTo>
                  <a:pt x="1943080" y="1250094"/>
                  <a:pt x="1943080" y="1247376"/>
                  <a:pt x="1943080" y="1241941"/>
                </a:cubicBezTo>
                <a:cubicBezTo>
                  <a:pt x="1943080" y="1241941"/>
                  <a:pt x="1940362" y="1241941"/>
                  <a:pt x="1937645" y="1241941"/>
                </a:cubicBezTo>
                <a:close/>
                <a:moveTo>
                  <a:pt x="1350644" y="1239223"/>
                </a:moveTo>
                <a:cubicBezTo>
                  <a:pt x="1350644" y="1241941"/>
                  <a:pt x="1350644" y="1244658"/>
                  <a:pt x="1350644" y="1247376"/>
                </a:cubicBezTo>
                <a:cubicBezTo>
                  <a:pt x="1353362" y="1244658"/>
                  <a:pt x="1353362" y="1241941"/>
                  <a:pt x="1353362" y="1239223"/>
                </a:cubicBezTo>
                <a:cubicBezTo>
                  <a:pt x="1350644" y="1239223"/>
                  <a:pt x="1350644" y="1239223"/>
                  <a:pt x="1350644" y="1239223"/>
                </a:cubicBezTo>
                <a:close/>
                <a:moveTo>
                  <a:pt x="4965513" y="1238331"/>
                </a:moveTo>
                <a:cubicBezTo>
                  <a:pt x="4959101" y="1238544"/>
                  <a:pt x="4952137" y="1241941"/>
                  <a:pt x="4946023" y="1250094"/>
                </a:cubicBezTo>
                <a:cubicBezTo>
                  <a:pt x="4965046" y="1252811"/>
                  <a:pt x="4913412" y="1301727"/>
                  <a:pt x="4954176" y="1299009"/>
                </a:cubicBezTo>
                <a:cubicBezTo>
                  <a:pt x="4965046" y="1288140"/>
                  <a:pt x="4943305" y="1285421"/>
                  <a:pt x="4948740" y="1277269"/>
                </a:cubicBezTo>
                <a:cubicBezTo>
                  <a:pt x="4956893" y="1279986"/>
                  <a:pt x="4962328" y="1279986"/>
                  <a:pt x="4970481" y="1279986"/>
                </a:cubicBezTo>
                <a:cubicBezTo>
                  <a:pt x="4999016" y="1265719"/>
                  <a:pt x="4984748" y="1237695"/>
                  <a:pt x="4965513" y="1238331"/>
                </a:cubicBezTo>
                <a:close/>
                <a:moveTo>
                  <a:pt x="3168715" y="1228353"/>
                </a:moveTo>
                <a:cubicBezTo>
                  <a:pt x="3163281" y="1231070"/>
                  <a:pt x="3157845" y="1231070"/>
                  <a:pt x="3146975" y="1233788"/>
                </a:cubicBezTo>
                <a:cubicBezTo>
                  <a:pt x="3146975" y="1236506"/>
                  <a:pt x="3146975" y="1236506"/>
                  <a:pt x="3146975" y="1239223"/>
                </a:cubicBezTo>
                <a:cubicBezTo>
                  <a:pt x="3155127" y="1239223"/>
                  <a:pt x="3163281" y="1236506"/>
                  <a:pt x="3171433" y="1231070"/>
                </a:cubicBezTo>
                <a:cubicBezTo>
                  <a:pt x="3171433" y="1231070"/>
                  <a:pt x="3168715" y="1231070"/>
                  <a:pt x="3168715" y="1228353"/>
                </a:cubicBezTo>
                <a:close/>
                <a:moveTo>
                  <a:pt x="1464783" y="1228353"/>
                </a:moveTo>
                <a:cubicBezTo>
                  <a:pt x="1464783" y="1231070"/>
                  <a:pt x="1464783" y="1233788"/>
                  <a:pt x="1467501" y="1236506"/>
                </a:cubicBezTo>
                <a:cubicBezTo>
                  <a:pt x="1466142" y="1236506"/>
                  <a:pt x="1466142" y="1236506"/>
                  <a:pt x="1466482" y="1236506"/>
                </a:cubicBezTo>
                <a:lnTo>
                  <a:pt x="1464783" y="1236506"/>
                </a:lnTo>
                <a:cubicBezTo>
                  <a:pt x="1464783" y="1239223"/>
                  <a:pt x="1464783" y="1239223"/>
                  <a:pt x="1467501" y="1241941"/>
                </a:cubicBezTo>
                <a:cubicBezTo>
                  <a:pt x="1467501" y="1239223"/>
                  <a:pt x="1467501" y="1239223"/>
                  <a:pt x="1467501" y="1236506"/>
                </a:cubicBezTo>
                <a:cubicBezTo>
                  <a:pt x="1467501" y="1231070"/>
                  <a:pt x="1467501" y="1228353"/>
                  <a:pt x="1467501" y="1228353"/>
                </a:cubicBezTo>
                <a:cubicBezTo>
                  <a:pt x="1464783" y="1228353"/>
                  <a:pt x="1464783" y="1228353"/>
                  <a:pt x="1464783" y="1228353"/>
                </a:cubicBezTo>
                <a:close/>
                <a:moveTo>
                  <a:pt x="1549029" y="1225635"/>
                </a:moveTo>
                <a:cubicBezTo>
                  <a:pt x="1549029" y="1225635"/>
                  <a:pt x="1549029" y="1228353"/>
                  <a:pt x="1549029" y="1228353"/>
                </a:cubicBezTo>
                <a:cubicBezTo>
                  <a:pt x="1554464" y="1231070"/>
                  <a:pt x="1562617" y="1231070"/>
                  <a:pt x="1568052" y="1233788"/>
                </a:cubicBezTo>
                <a:cubicBezTo>
                  <a:pt x="1562617" y="1231070"/>
                  <a:pt x="1554464" y="1228353"/>
                  <a:pt x="1549029" y="1225635"/>
                </a:cubicBezTo>
                <a:close/>
                <a:moveTo>
                  <a:pt x="1527288" y="1225635"/>
                </a:moveTo>
                <a:cubicBezTo>
                  <a:pt x="1513700" y="1228353"/>
                  <a:pt x="1502829" y="1233788"/>
                  <a:pt x="1491959" y="1236506"/>
                </a:cubicBezTo>
                <a:cubicBezTo>
                  <a:pt x="1491959" y="1236506"/>
                  <a:pt x="1491959" y="1239223"/>
                  <a:pt x="1491959" y="1239223"/>
                </a:cubicBezTo>
                <a:cubicBezTo>
                  <a:pt x="1502829" y="1236506"/>
                  <a:pt x="1516417" y="1231070"/>
                  <a:pt x="1527288" y="1225635"/>
                </a:cubicBezTo>
                <a:close/>
                <a:moveTo>
                  <a:pt x="1394126" y="1222918"/>
                </a:moveTo>
                <a:lnTo>
                  <a:pt x="1394126" y="1225635"/>
                </a:lnTo>
                <a:cubicBezTo>
                  <a:pt x="1383255" y="1225635"/>
                  <a:pt x="1372385" y="1225635"/>
                  <a:pt x="1361515" y="1225635"/>
                </a:cubicBezTo>
                <a:lnTo>
                  <a:pt x="1361515" y="1224956"/>
                </a:lnTo>
                <a:close/>
                <a:moveTo>
                  <a:pt x="4709592" y="1220200"/>
                </a:moveTo>
                <a:lnTo>
                  <a:pt x="4709592" y="1236506"/>
                </a:lnTo>
                <a:lnTo>
                  <a:pt x="4725897" y="1233788"/>
                </a:lnTo>
                <a:close/>
                <a:moveTo>
                  <a:pt x="3035553" y="1220200"/>
                </a:moveTo>
                <a:cubicBezTo>
                  <a:pt x="2766512" y="1271834"/>
                  <a:pt x="2209404" y="1380537"/>
                  <a:pt x="2212122" y="1380537"/>
                </a:cubicBezTo>
                <a:cubicBezTo>
                  <a:pt x="2486600" y="1328904"/>
                  <a:pt x="2761077" y="1277269"/>
                  <a:pt x="3035553" y="1225635"/>
                </a:cubicBezTo>
                <a:cubicBezTo>
                  <a:pt x="3035553" y="1225635"/>
                  <a:pt x="3035553" y="1222918"/>
                  <a:pt x="3035553" y="1220200"/>
                </a:cubicBezTo>
                <a:close/>
                <a:moveTo>
                  <a:pt x="1937645" y="1209330"/>
                </a:moveTo>
                <a:cubicBezTo>
                  <a:pt x="1937645" y="1214765"/>
                  <a:pt x="1937645" y="1217482"/>
                  <a:pt x="1937645" y="1222918"/>
                </a:cubicBezTo>
                <a:cubicBezTo>
                  <a:pt x="1937645" y="1222918"/>
                  <a:pt x="1940362" y="1222918"/>
                  <a:pt x="1943080" y="1222918"/>
                </a:cubicBezTo>
                <a:cubicBezTo>
                  <a:pt x="1943080" y="1217482"/>
                  <a:pt x="1943080" y="1214765"/>
                  <a:pt x="1943080" y="1209330"/>
                </a:cubicBezTo>
                <a:cubicBezTo>
                  <a:pt x="1943080" y="1209330"/>
                  <a:pt x="1940362" y="1209330"/>
                  <a:pt x="1937645" y="1209330"/>
                </a:cubicBezTo>
                <a:close/>
                <a:moveTo>
                  <a:pt x="1464783" y="1206611"/>
                </a:moveTo>
                <a:cubicBezTo>
                  <a:pt x="1464783" y="1209330"/>
                  <a:pt x="1464783" y="1209330"/>
                  <a:pt x="1467501" y="1212047"/>
                </a:cubicBezTo>
                <a:cubicBezTo>
                  <a:pt x="1467501" y="1209330"/>
                  <a:pt x="1467501" y="1206611"/>
                  <a:pt x="1467501" y="1206611"/>
                </a:cubicBezTo>
                <a:cubicBezTo>
                  <a:pt x="1464783" y="1206611"/>
                  <a:pt x="1464783" y="1206611"/>
                  <a:pt x="1464783" y="1206611"/>
                </a:cubicBezTo>
                <a:close/>
                <a:moveTo>
                  <a:pt x="1549029" y="1203895"/>
                </a:moveTo>
                <a:cubicBezTo>
                  <a:pt x="1554464" y="1206611"/>
                  <a:pt x="1559899" y="1206611"/>
                  <a:pt x="1565334" y="1209330"/>
                </a:cubicBezTo>
                <a:cubicBezTo>
                  <a:pt x="1565334" y="1206611"/>
                  <a:pt x="1565334" y="1206611"/>
                  <a:pt x="1565334" y="1206611"/>
                </a:cubicBezTo>
                <a:cubicBezTo>
                  <a:pt x="1559899" y="1206611"/>
                  <a:pt x="1554464" y="1203895"/>
                  <a:pt x="1549029" y="1203895"/>
                </a:cubicBezTo>
                <a:close/>
                <a:moveTo>
                  <a:pt x="1464783" y="1201177"/>
                </a:moveTo>
                <a:cubicBezTo>
                  <a:pt x="1464783" y="1201177"/>
                  <a:pt x="1464783" y="1203895"/>
                  <a:pt x="1467501" y="1203895"/>
                </a:cubicBezTo>
                <a:cubicBezTo>
                  <a:pt x="1467501" y="1203895"/>
                  <a:pt x="1467501" y="1201177"/>
                  <a:pt x="1467501" y="1201177"/>
                </a:cubicBezTo>
                <a:cubicBezTo>
                  <a:pt x="1464783" y="1201177"/>
                  <a:pt x="1464783" y="1201177"/>
                  <a:pt x="1464783" y="1201177"/>
                </a:cubicBezTo>
                <a:close/>
                <a:moveTo>
                  <a:pt x="1524570" y="1198459"/>
                </a:moveTo>
                <a:cubicBezTo>
                  <a:pt x="1513700" y="1203895"/>
                  <a:pt x="1502829" y="1209330"/>
                  <a:pt x="1491959" y="1212047"/>
                </a:cubicBezTo>
                <a:cubicBezTo>
                  <a:pt x="1491959" y="1214765"/>
                  <a:pt x="1491959" y="1214765"/>
                  <a:pt x="1491959" y="1214765"/>
                </a:cubicBezTo>
                <a:cubicBezTo>
                  <a:pt x="1502829" y="1209330"/>
                  <a:pt x="1516417" y="1206611"/>
                  <a:pt x="1527288" y="1201177"/>
                </a:cubicBezTo>
                <a:cubicBezTo>
                  <a:pt x="1527288" y="1201177"/>
                  <a:pt x="1524570" y="1201177"/>
                  <a:pt x="1524570" y="1198459"/>
                </a:cubicBezTo>
                <a:close/>
                <a:moveTo>
                  <a:pt x="3168715" y="1195742"/>
                </a:moveTo>
                <a:cubicBezTo>
                  <a:pt x="3163281" y="1198459"/>
                  <a:pt x="3155127" y="1198459"/>
                  <a:pt x="3144257" y="1201177"/>
                </a:cubicBezTo>
                <a:cubicBezTo>
                  <a:pt x="3144257" y="1201177"/>
                  <a:pt x="3144257" y="1203895"/>
                  <a:pt x="3144257" y="1206611"/>
                </a:cubicBezTo>
                <a:cubicBezTo>
                  <a:pt x="3155127" y="1203895"/>
                  <a:pt x="3163281" y="1203895"/>
                  <a:pt x="3171433" y="1201177"/>
                </a:cubicBezTo>
                <a:cubicBezTo>
                  <a:pt x="3171433" y="1201177"/>
                  <a:pt x="3168715" y="1198459"/>
                  <a:pt x="3168715" y="1195742"/>
                </a:cubicBezTo>
                <a:close/>
                <a:moveTo>
                  <a:pt x="1464783" y="1195742"/>
                </a:moveTo>
                <a:cubicBezTo>
                  <a:pt x="1464783" y="1195742"/>
                  <a:pt x="1464783" y="1198459"/>
                  <a:pt x="1467501" y="1198459"/>
                </a:cubicBezTo>
                <a:cubicBezTo>
                  <a:pt x="1467501" y="1198459"/>
                  <a:pt x="1467501" y="1195742"/>
                  <a:pt x="1467501" y="1195742"/>
                </a:cubicBezTo>
                <a:cubicBezTo>
                  <a:pt x="1467501" y="1195742"/>
                  <a:pt x="1464783" y="1195742"/>
                  <a:pt x="1464783" y="1195742"/>
                </a:cubicBezTo>
                <a:close/>
                <a:moveTo>
                  <a:pt x="5410731" y="1184871"/>
                </a:moveTo>
                <a:cubicBezTo>
                  <a:pt x="5405296" y="1201177"/>
                  <a:pt x="5380838" y="1195742"/>
                  <a:pt x="5369968" y="1193024"/>
                </a:cubicBezTo>
                <a:cubicBezTo>
                  <a:pt x="5378120" y="1198459"/>
                  <a:pt x="5378120" y="1206611"/>
                  <a:pt x="5380838" y="1217482"/>
                </a:cubicBezTo>
                <a:cubicBezTo>
                  <a:pt x="5391708" y="1220200"/>
                  <a:pt x="5386273" y="1209330"/>
                  <a:pt x="5399861" y="1206611"/>
                </a:cubicBezTo>
                <a:cubicBezTo>
                  <a:pt x="5408014" y="1212047"/>
                  <a:pt x="5416167" y="1214765"/>
                  <a:pt x="5421602" y="1222918"/>
                </a:cubicBezTo>
                <a:cubicBezTo>
                  <a:pt x="5437907" y="1220200"/>
                  <a:pt x="5440625" y="1212047"/>
                  <a:pt x="5440625" y="1203895"/>
                </a:cubicBezTo>
                <a:cubicBezTo>
                  <a:pt x="5427037" y="1206611"/>
                  <a:pt x="5427037" y="1179436"/>
                  <a:pt x="5410731" y="1184871"/>
                </a:cubicBezTo>
                <a:close/>
                <a:moveTo>
                  <a:pt x="4742203" y="1179436"/>
                </a:moveTo>
                <a:lnTo>
                  <a:pt x="4758509" y="1190306"/>
                </a:lnTo>
                <a:cubicBezTo>
                  <a:pt x="4750356" y="1209330"/>
                  <a:pt x="4750356" y="1193024"/>
                  <a:pt x="4758509" y="1212047"/>
                </a:cubicBezTo>
                <a:lnTo>
                  <a:pt x="4742203" y="1220200"/>
                </a:lnTo>
                <a:lnTo>
                  <a:pt x="4750356" y="1236506"/>
                </a:lnTo>
                <a:lnTo>
                  <a:pt x="4734050" y="1236506"/>
                </a:lnTo>
                <a:lnTo>
                  <a:pt x="4734050" y="1258246"/>
                </a:lnTo>
                <a:cubicBezTo>
                  <a:pt x="4734050" y="1279986"/>
                  <a:pt x="4731333" y="1279986"/>
                  <a:pt x="4723180" y="1299009"/>
                </a:cubicBezTo>
                <a:lnTo>
                  <a:pt x="4717745" y="1282705"/>
                </a:lnTo>
                <a:cubicBezTo>
                  <a:pt x="4696004" y="1296292"/>
                  <a:pt x="4701439" y="1282705"/>
                  <a:pt x="4709592" y="1304444"/>
                </a:cubicBezTo>
                <a:cubicBezTo>
                  <a:pt x="4685133" y="1323468"/>
                  <a:pt x="4696004" y="1299009"/>
                  <a:pt x="4693286" y="1337055"/>
                </a:cubicBezTo>
                <a:cubicBezTo>
                  <a:pt x="4676981" y="1323468"/>
                  <a:pt x="4685133" y="1326186"/>
                  <a:pt x="4663393" y="1320751"/>
                </a:cubicBezTo>
                <a:cubicBezTo>
                  <a:pt x="4671545" y="1361515"/>
                  <a:pt x="4663393" y="1328904"/>
                  <a:pt x="4663393" y="1350644"/>
                </a:cubicBezTo>
                <a:cubicBezTo>
                  <a:pt x="4663393" y="1369668"/>
                  <a:pt x="4660675" y="1347927"/>
                  <a:pt x="4671545" y="1366950"/>
                </a:cubicBezTo>
                <a:lnTo>
                  <a:pt x="4663393" y="1366950"/>
                </a:lnTo>
                <a:cubicBezTo>
                  <a:pt x="4671545" y="1369668"/>
                  <a:pt x="4679697" y="1369668"/>
                  <a:pt x="4687851" y="1369668"/>
                </a:cubicBezTo>
                <a:cubicBezTo>
                  <a:pt x="4679697" y="1377819"/>
                  <a:pt x="4693286" y="1385972"/>
                  <a:pt x="4693286" y="1396844"/>
                </a:cubicBezTo>
                <a:cubicBezTo>
                  <a:pt x="4696004" y="1396844"/>
                  <a:pt x="4698721" y="1396844"/>
                  <a:pt x="4701439" y="1396844"/>
                </a:cubicBezTo>
                <a:cubicBezTo>
                  <a:pt x="4712309" y="1394126"/>
                  <a:pt x="4720462" y="1396844"/>
                  <a:pt x="4731333" y="1391407"/>
                </a:cubicBezTo>
                <a:cubicBezTo>
                  <a:pt x="4720462" y="1369668"/>
                  <a:pt x="4728615" y="1353362"/>
                  <a:pt x="4728615" y="1334339"/>
                </a:cubicBezTo>
                <a:cubicBezTo>
                  <a:pt x="4731333" y="1339773"/>
                  <a:pt x="4739485" y="1334339"/>
                  <a:pt x="4742203" y="1342491"/>
                </a:cubicBezTo>
                <a:cubicBezTo>
                  <a:pt x="4742203" y="1353362"/>
                  <a:pt x="4723180" y="1369668"/>
                  <a:pt x="4736768" y="1377819"/>
                </a:cubicBezTo>
                <a:cubicBezTo>
                  <a:pt x="4736768" y="1353362"/>
                  <a:pt x="4769379" y="1337055"/>
                  <a:pt x="4769379" y="1309881"/>
                </a:cubicBezTo>
                <a:cubicBezTo>
                  <a:pt x="4761226" y="1312597"/>
                  <a:pt x="4750356" y="1312597"/>
                  <a:pt x="4744921" y="1304444"/>
                </a:cubicBezTo>
                <a:cubicBezTo>
                  <a:pt x="4753073" y="1301727"/>
                  <a:pt x="4744921" y="1296292"/>
                  <a:pt x="4750356" y="1293574"/>
                </a:cubicBezTo>
                <a:cubicBezTo>
                  <a:pt x="4763944" y="1290857"/>
                  <a:pt x="4782967" y="1285421"/>
                  <a:pt x="4788402" y="1290857"/>
                </a:cubicBezTo>
                <a:cubicBezTo>
                  <a:pt x="4812861" y="1279986"/>
                  <a:pt x="4815578" y="1258246"/>
                  <a:pt x="4845472" y="1247376"/>
                </a:cubicBezTo>
                <a:cubicBezTo>
                  <a:pt x="4821013" y="1212047"/>
                  <a:pt x="4788402" y="1203895"/>
                  <a:pt x="4758509" y="1179436"/>
                </a:cubicBezTo>
                <a:cubicBezTo>
                  <a:pt x="4753073" y="1179436"/>
                  <a:pt x="4747638" y="1179436"/>
                  <a:pt x="4742203" y="1179436"/>
                </a:cubicBezTo>
                <a:close/>
                <a:moveTo>
                  <a:pt x="4717745" y="1179436"/>
                </a:moveTo>
                <a:lnTo>
                  <a:pt x="4717745" y="1206611"/>
                </a:lnTo>
                <a:lnTo>
                  <a:pt x="4734050" y="1190306"/>
                </a:lnTo>
                <a:lnTo>
                  <a:pt x="4725897" y="1179436"/>
                </a:lnTo>
                <a:cubicBezTo>
                  <a:pt x="4723180" y="1179436"/>
                  <a:pt x="4720462" y="1179436"/>
                  <a:pt x="4717745" y="1179436"/>
                </a:cubicBezTo>
                <a:close/>
                <a:moveTo>
                  <a:pt x="1937645" y="1179436"/>
                </a:moveTo>
                <a:cubicBezTo>
                  <a:pt x="1937645" y="1184871"/>
                  <a:pt x="1937645" y="1187589"/>
                  <a:pt x="1937645" y="1190306"/>
                </a:cubicBezTo>
                <a:cubicBezTo>
                  <a:pt x="1937645" y="1190306"/>
                  <a:pt x="1940362" y="1190306"/>
                  <a:pt x="1943080" y="1190306"/>
                </a:cubicBezTo>
                <a:cubicBezTo>
                  <a:pt x="1943080" y="1187589"/>
                  <a:pt x="1943080" y="1182153"/>
                  <a:pt x="1943080" y="1179436"/>
                </a:cubicBezTo>
                <a:cubicBezTo>
                  <a:pt x="1943080" y="1179436"/>
                  <a:pt x="1940362" y="1179436"/>
                  <a:pt x="1937645" y="1179436"/>
                </a:cubicBezTo>
                <a:close/>
                <a:moveTo>
                  <a:pt x="1464783" y="1179436"/>
                </a:moveTo>
                <a:cubicBezTo>
                  <a:pt x="1464783" y="1182153"/>
                  <a:pt x="1464783" y="1184871"/>
                  <a:pt x="1467501" y="1187589"/>
                </a:cubicBezTo>
                <a:cubicBezTo>
                  <a:pt x="1467501" y="1182153"/>
                  <a:pt x="1467501" y="1179436"/>
                  <a:pt x="1467501" y="1179436"/>
                </a:cubicBezTo>
                <a:cubicBezTo>
                  <a:pt x="1467501" y="1179436"/>
                  <a:pt x="1464783" y="1179436"/>
                  <a:pt x="1464783" y="1179436"/>
                </a:cubicBezTo>
                <a:close/>
                <a:moveTo>
                  <a:pt x="2913261" y="1177256"/>
                </a:moveTo>
                <a:lnTo>
                  <a:pt x="2913261" y="1187479"/>
                </a:lnTo>
                <a:lnTo>
                  <a:pt x="2880651" y="1193379"/>
                </a:lnTo>
                <a:lnTo>
                  <a:pt x="2880651" y="1183255"/>
                </a:lnTo>
                <a:close/>
                <a:moveTo>
                  <a:pt x="1527288" y="1174001"/>
                </a:moveTo>
                <a:cubicBezTo>
                  <a:pt x="1516417" y="1176719"/>
                  <a:pt x="1502829" y="1182153"/>
                  <a:pt x="1491959" y="1184871"/>
                </a:cubicBezTo>
                <a:cubicBezTo>
                  <a:pt x="1491959" y="1187589"/>
                  <a:pt x="1491959" y="1187589"/>
                  <a:pt x="1491959" y="1187589"/>
                </a:cubicBezTo>
                <a:cubicBezTo>
                  <a:pt x="1502829" y="1182153"/>
                  <a:pt x="1516417" y="1179436"/>
                  <a:pt x="1527288" y="1174001"/>
                </a:cubicBezTo>
                <a:close/>
                <a:moveTo>
                  <a:pt x="1540876" y="1169995"/>
                </a:moveTo>
                <a:lnTo>
                  <a:pt x="1543593" y="1170711"/>
                </a:lnTo>
                <a:lnTo>
                  <a:pt x="1543593" y="1171282"/>
                </a:lnTo>
                <a:cubicBezTo>
                  <a:pt x="1543593" y="1171282"/>
                  <a:pt x="1543593" y="1171282"/>
                  <a:pt x="1540876" y="1171282"/>
                </a:cubicBezTo>
                <a:close/>
                <a:moveTo>
                  <a:pt x="5062879" y="1168565"/>
                </a:moveTo>
                <a:cubicBezTo>
                  <a:pt x="5071032" y="1190306"/>
                  <a:pt x="5081902" y="1252811"/>
                  <a:pt x="5106361" y="1244658"/>
                </a:cubicBezTo>
                <a:cubicBezTo>
                  <a:pt x="5130819" y="1236506"/>
                  <a:pt x="5109078" y="1209330"/>
                  <a:pt x="5092773" y="1206611"/>
                </a:cubicBezTo>
                <a:cubicBezTo>
                  <a:pt x="5098208" y="1187589"/>
                  <a:pt x="5079185" y="1168565"/>
                  <a:pt x="5062879" y="1168565"/>
                </a:cubicBezTo>
                <a:close/>
                <a:moveTo>
                  <a:pt x="3242091" y="1157694"/>
                </a:moveTo>
                <a:cubicBezTo>
                  <a:pt x="3233937" y="1157694"/>
                  <a:pt x="3228503" y="1157694"/>
                  <a:pt x="3220349" y="1160412"/>
                </a:cubicBezTo>
                <a:cubicBezTo>
                  <a:pt x="3228503" y="1160412"/>
                  <a:pt x="3233937" y="1163130"/>
                  <a:pt x="3242091" y="1165848"/>
                </a:cubicBezTo>
                <a:cubicBezTo>
                  <a:pt x="3242091" y="1163130"/>
                  <a:pt x="3242091" y="1160412"/>
                  <a:pt x="3242091" y="1157694"/>
                </a:cubicBezTo>
                <a:close/>
                <a:moveTo>
                  <a:pt x="1540876" y="1154977"/>
                </a:moveTo>
                <a:lnTo>
                  <a:pt x="1540876" y="1169995"/>
                </a:lnTo>
                <a:lnTo>
                  <a:pt x="1535441" y="1168565"/>
                </a:lnTo>
                <a:cubicBezTo>
                  <a:pt x="1535441" y="1168565"/>
                  <a:pt x="1535441" y="1168565"/>
                  <a:pt x="1535441" y="1171282"/>
                </a:cubicBezTo>
                <a:cubicBezTo>
                  <a:pt x="1538158" y="1174001"/>
                  <a:pt x="1540876" y="1174001"/>
                  <a:pt x="1543593" y="1174001"/>
                </a:cubicBezTo>
                <a:cubicBezTo>
                  <a:pt x="1543593" y="1176719"/>
                  <a:pt x="1543593" y="1179436"/>
                  <a:pt x="1543593" y="1182153"/>
                </a:cubicBezTo>
                <a:cubicBezTo>
                  <a:pt x="1543593" y="1182153"/>
                  <a:pt x="1546311" y="1182153"/>
                  <a:pt x="1546311" y="1182153"/>
                </a:cubicBezTo>
                <a:cubicBezTo>
                  <a:pt x="1546311" y="1182153"/>
                  <a:pt x="1546311" y="1179436"/>
                  <a:pt x="1546311" y="1176719"/>
                </a:cubicBezTo>
                <a:cubicBezTo>
                  <a:pt x="1557181" y="1182153"/>
                  <a:pt x="1570769" y="1184871"/>
                  <a:pt x="1584357" y="1187589"/>
                </a:cubicBezTo>
                <a:cubicBezTo>
                  <a:pt x="1584357" y="1187589"/>
                  <a:pt x="1584357" y="1184871"/>
                  <a:pt x="1587075" y="1182153"/>
                </a:cubicBezTo>
                <a:lnTo>
                  <a:pt x="1543593" y="1170711"/>
                </a:lnTo>
                <a:lnTo>
                  <a:pt x="1543593" y="1154977"/>
                </a:lnTo>
                <a:cubicBezTo>
                  <a:pt x="1543593" y="1154977"/>
                  <a:pt x="1543593" y="1154977"/>
                  <a:pt x="1540876" y="1154977"/>
                </a:cubicBezTo>
                <a:close/>
                <a:moveTo>
                  <a:pt x="1940362" y="1152259"/>
                </a:moveTo>
                <a:cubicBezTo>
                  <a:pt x="1940362" y="1154977"/>
                  <a:pt x="1940362" y="1160412"/>
                  <a:pt x="1937645" y="1165848"/>
                </a:cubicBezTo>
                <a:cubicBezTo>
                  <a:pt x="1940362" y="1165848"/>
                  <a:pt x="1940362" y="1165848"/>
                  <a:pt x="1943080" y="1165848"/>
                </a:cubicBezTo>
                <a:cubicBezTo>
                  <a:pt x="1943080" y="1160412"/>
                  <a:pt x="1943080" y="1157694"/>
                  <a:pt x="1940362" y="1152259"/>
                </a:cubicBezTo>
                <a:close/>
                <a:moveTo>
                  <a:pt x="5139142" y="1145042"/>
                </a:moveTo>
                <a:cubicBezTo>
                  <a:pt x="5126573" y="1145126"/>
                  <a:pt x="5113834" y="1148183"/>
                  <a:pt x="5103643" y="1154977"/>
                </a:cubicBezTo>
                <a:cubicBezTo>
                  <a:pt x="5106361" y="1160412"/>
                  <a:pt x="5109078" y="1165848"/>
                  <a:pt x="5114513" y="1168565"/>
                </a:cubicBezTo>
                <a:cubicBezTo>
                  <a:pt x="5095490" y="1187589"/>
                  <a:pt x="5128101" y="1222918"/>
                  <a:pt x="5144407" y="1222918"/>
                </a:cubicBezTo>
                <a:cubicBezTo>
                  <a:pt x="5177018" y="1212047"/>
                  <a:pt x="5160712" y="1174001"/>
                  <a:pt x="5177018" y="1165848"/>
                </a:cubicBezTo>
                <a:cubicBezTo>
                  <a:pt x="5177018" y="1176719"/>
                  <a:pt x="5171583" y="1190306"/>
                  <a:pt x="5174300" y="1203895"/>
                </a:cubicBezTo>
                <a:cubicBezTo>
                  <a:pt x="5213026" y="1171282"/>
                  <a:pt x="5176848" y="1144786"/>
                  <a:pt x="5139142" y="1145042"/>
                </a:cubicBezTo>
                <a:close/>
                <a:moveTo>
                  <a:pt x="5261264" y="1141389"/>
                </a:moveTo>
                <a:cubicBezTo>
                  <a:pt x="5266699" y="1157694"/>
                  <a:pt x="5231370" y="1154977"/>
                  <a:pt x="5231370" y="1163130"/>
                </a:cubicBezTo>
                <a:cubicBezTo>
                  <a:pt x="5239523" y="1171282"/>
                  <a:pt x="5255828" y="1157694"/>
                  <a:pt x="5266699" y="1154977"/>
                </a:cubicBezTo>
                <a:cubicBezTo>
                  <a:pt x="5261264" y="1152259"/>
                  <a:pt x="5272134" y="1141389"/>
                  <a:pt x="5261264" y="1141389"/>
                </a:cubicBezTo>
                <a:close/>
                <a:moveTo>
                  <a:pt x="4755791" y="1141389"/>
                </a:moveTo>
                <a:lnTo>
                  <a:pt x="4755791" y="1152259"/>
                </a:lnTo>
                <a:lnTo>
                  <a:pt x="4777532" y="1152259"/>
                </a:lnTo>
                <a:cubicBezTo>
                  <a:pt x="4763944" y="1174001"/>
                  <a:pt x="4777532" y="1168565"/>
                  <a:pt x="4755791" y="1160412"/>
                </a:cubicBezTo>
                <a:lnTo>
                  <a:pt x="4739485" y="1160412"/>
                </a:lnTo>
                <a:lnTo>
                  <a:pt x="4747638" y="1144106"/>
                </a:lnTo>
                <a:lnTo>
                  <a:pt x="4731333" y="1144106"/>
                </a:lnTo>
                <a:lnTo>
                  <a:pt x="4739485" y="1160412"/>
                </a:lnTo>
                <a:lnTo>
                  <a:pt x="4736768" y="1165848"/>
                </a:lnTo>
                <a:cubicBezTo>
                  <a:pt x="4742203" y="1165848"/>
                  <a:pt x="4750356" y="1168565"/>
                  <a:pt x="4755791" y="1174001"/>
                </a:cubicBezTo>
                <a:cubicBezTo>
                  <a:pt x="4782967" y="1163130"/>
                  <a:pt x="4804708" y="1214765"/>
                  <a:pt x="4826449" y="1171282"/>
                </a:cubicBezTo>
                <a:cubicBezTo>
                  <a:pt x="4826449" y="1182153"/>
                  <a:pt x="4842754" y="1179436"/>
                  <a:pt x="4840037" y="1184871"/>
                </a:cubicBezTo>
                <a:cubicBezTo>
                  <a:pt x="4823731" y="1190306"/>
                  <a:pt x="4812861" y="1195742"/>
                  <a:pt x="4815578" y="1206611"/>
                </a:cubicBezTo>
                <a:cubicBezTo>
                  <a:pt x="4834601" y="1193024"/>
                  <a:pt x="4823731" y="1214765"/>
                  <a:pt x="4834601" y="1209330"/>
                </a:cubicBezTo>
                <a:cubicBezTo>
                  <a:pt x="4850907" y="1198459"/>
                  <a:pt x="4859060" y="1149542"/>
                  <a:pt x="4823731" y="1149542"/>
                </a:cubicBezTo>
                <a:cubicBezTo>
                  <a:pt x="4812861" y="1152259"/>
                  <a:pt x="4823731" y="1160412"/>
                  <a:pt x="4812861" y="1163130"/>
                </a:cubicBezTo>
                <a:cubicBezTo>
                  <a:pt x="4799273" y="1152259"/>
                  <a:pt x="4777532" y="1144106"/>
                  <a:pt x="4755791" y="1141389"/>
                </a:cubicBezTo>
                <a:close/>
                <a:moveTo>
                  <a:pt x="1532723" y="1141389"/>
                </a:moveTo>
                <a:cubicBezTo>
                  <a:pt x="1532723" y="1141389"/>
                  <a:pt x="1532723" y="1144106"/>
                  <a:pt x="1532723" y="1144106"/>
                </a:cubicBezTo>
                <a:cubicBezTo>
                  <a:pt x="1554464" y="1149542"/>
                  <a:pt x="1578922" y="1154977"/>
                  <a:pt x="1600663" y="1160412"/>
                </a:cubicBezTo>
                <a:cubicBezTo>
                  <a:pt x="1600663" y="1157694"/>
                  <a:pt x="1600663" y="1157694"/>
                  <a:pt x="1600663" y="1157694"/>
                </a:cubicBezTo>
                <a:cubicBezTo>
                  <a:pt x="1578922" y="1152259"/>
                  <a:pt x="1554464" y="1146824"/>
                  <a:pt x="1532723" y="1141389"/>
                </a:cubicBezTo>
                <a:close/>
                <a:moveTo>
                  <a:pt x="1527288" y="1141389"/>
                </a:moveTo>
                <a:cubicBezTo>
                  <a:pt x="1519135" y="1144106"/>
                  <a:pt x="1508265" y="1146824"/>
                  <a:pt x="1497394" y="1149542"/>
                </a:cubicBezTo>
                <a:cubicBezTo>
                  <a:pt x="1497394" y="1152259"/>
                  <a:pt x="1497394" y="1152259"/>
                  <a:pt x="1497394" y="1152259"/>
                </a:cubicBezTo>
                <a:cubicBezTo>
                  <a:pt x="1508265" y="1149542"/>
                  <a:pt x="1519135" y="1144106"/>
                  <a:pt x="1527288" y="1141389"/>
                </a:cubicBezTo>
                <a:close/>
                <a:moveTo>
                  <a:pt x="5622703" y="1119648"/>
                </a:moveTo>
                <a:cubicBezTo>
                  <a:pt x="5622703" y="1125083"/>
                  <a:pt x="5619986" y="1127801"/>
                  <a:pt x="5615909" y="1129839"/>
                </a:cubicBezTo>
                <a:lnTo>
                  <a:pt x="5612864" y="1131085"/>
                </a:lnTo>
                <a:lnTo>
                  <a:pt x="5611833" y="1130518"/>
                </a:lnTo>
                <a:lnTo>
                  <a:pt x="5614211" y="1121555"/>
                </a:lnTo>
                <a:close/>
                <a:moveTo>
                  <a:pt x="5032986" y="1108779"/>
                </a:moveTo>
                <a:cubicBezTo>
                  <a:pt x="5000375" y="1103342"/>
                  <a:pt x="4965046" y="1125083"/>
                  <a:pt x="4929717" y="1138671"/>
                </a:cubicBezTo>
                <a:cubicBezTo>
                  <a:pt x="4921564" y="1174001"/>
                  <a:pt x="4888953" y="1201177"/>
                  <a:pt x="4875365" y="1233788"/>
                </a:cubicBezTo>
                <a:cubicBezTo>
                  <a:pt x="4894389" y="1233788"/>
                  <a:pt x="4924282" y="1233788"/>
                  <a:pt x="4940588" y="1222918"/>
                </a:cubicBezTo>
                <a:cubicBezTo>
                  <a:pt x="4929717" y="1198459"/>
                  <a:pt x="4943305" y="1176719"/>
                  <a:pt x="4937870" y="1165848"/>
                </a:cubicBezTo>
                <a:cubicBezTo>
                  <a:pt x="4946023" y="1163130"/>
                  <a:pt x="4948740" y="1171282"/>
                  <a:pt x="4954176" y="1171282"/>
                </a:cubicBezTo>
                <a:cubicBezTo>
                  <a:pt x="4951458" y="1168565"/>
                  <a:pt x="4948740" y="1163130"/>
                  <a:pt x="4951458" y="1160412"/>
                </a:cubicBezTo>
                <a:cubicBezTo>
                  <a:pt x="4959611" y="1165848"/>
                  <a:pt x="4978634" y="1154977"/>
                  <a:pt x="4981351" y="1146824"/>
                </a:cubicBezTo>
                <a:cubicBezTo>
                  <a:pt x="4984069" y="1154977"/>
                  <a:pt x="4989504" y="1149542"/>
                  <a:pt x="4992222" y="1154977"/>
                </a:cubicBezTo>
                <a:cubicBezTo>
                  <a:pt x="4967763" y="1171282"/>
                  <a:pt x="4937870" y="1187589"/>
                  <a:pt x="4946023" y="1214765"/>
                </a:cubicBezTo>
                <a:cubicBezTo>
                  <a:pt x="4959611" y="1214765"/>
                  <a:pt x="4975916" y="1203895"/>
                  <a:pt x="4981351" y="1214765"/>
                </a:cubicBezTo>
                <a:cubicBezTo>
                  <a:pt x="4973199" y="1220200"/>
                  <a:pt x="4962328" y="1214765"/>
                  <a:pt x="4962328" y="1222918"/>
                </a:cubicBezTo>
                <a:cubicBezTo>
                  <a:pt x="4984069" y="1236506"/>
                  <a:pt x="5008527" y="1206611"/>
                  <a:pt x="5011245" y="1190306"/>
                </a:cubicBezTo>
                <a:cubicBezTo>
                  <a:pt x="5019398" y="1193024"/>
                  <a:pt x="5024833" y="1179436"/>
                  <a:pt x="5030268" y="1187589"/>
                </a:cubicBezTo>
                <a:cubicBezTo>
                  <a:pt x="5041138" y="1212047"/>
                  <a:pt x="4992222" y="1214765"/>
                  <a:pt x="4992222" y="1233788"/>
                </a:cubicBezTo>
                <a:cubicBezTo>
                  <a:pt x="5013963" y="1231070"/>
                  <a:pt x="5024833" y="1250094"/>
                  <a:pt x="5046574" y="1247376"/>
                </a:cubicBezTo>
                <a:cubicBezTo>
                  <a:pt x="5052009" y="1236506"/>
                  <a:pt x="5038421" y="1212047"/>
                  <a:pt x="5030268" y="1203895"/>
                </a:cubicBezTo>
                <a:cubicBezTo>
                  <a:pt x="5046574" y="1206611"/>
                  <a:pt x="5027550" y="1190306"/>
                  <a:pt x="5046574" y="1184871"/>
                </a:cubicBezTo>
                <a:cubicBezTo>
                  <a:pt x="5052009" y="1193024"/>
                  <a:pt x="5046574" y="1214765"/>
                  <a:pt x="5060162" y="1209330"/>
                </a:cubicBezTo>
                <a:cubicBezTo>
                  <a:pt x="5054726" y="1187589"/>
                  <a:pt x="5054726" y="1149542"/>
                  <a:pt x="5032986" y="1135954"/>
                </a:cubicBezTo>
                <a:cubicBezTo>
                  <a:pt x="5011245" y="1141389"/>
                  <a:pt x="5024833" y="1157694"/>
                  <a:pt x="5003092" y="1163130"/>
                </a:cubicBezTo>
                <a:cubicBezTo>
                  <a:pt x="5003092" y="1171282"/>
                  <a:pt x="5013963" y="1179436"/>
                  <a:pt x="5008527" y="1184871"/>
                </a:cubicBezTo>
                <a:cubicBezTo>
                  <a:pt x="4984069" y="1179436"/>
                  <a:pt x="4992222" y="1146824"/>
                  <a:pt x="5005810" y="1133237"/>
                </a:cubicBezTo>
                <a:cubicBezTo>
                  <a:pt x="5003092" y="1127802"/>
                  <a:pt x="4986787" y="1125083"/>
                  <a:pt x="4992222" y="1119648"/>
                </a:cubicBezTo>
                <a:cubicBezTo>
                  <a:pt x="5000375" y="1116931"/>
                  <a:pt x="5005810" y="1125083"/>
                  <a:pt x="5008527" y="1135954"/>
                </a:cubicBezTo>
                <a:cubicBezTo>
                  <a:pt x="5024833" y="1133237"/>
                  <a:pt x="5038421" y="1125083"/>
                  <a:pt x="5032986" y="1108779"/>
                </a:cubicBezTo>
                <a:close/>
                <a:moveTo>
                  <a:pt x="5511282" y="1106060"/>
                </a:moveTo>
                <a:cubicBezTo>
                  <a:pt x="5516717" y="1114213"/>
                  <a:pt x="5508565" y="1116931"/>
                  <a:pt x="5514000" y="1125083"/>
                </a:cubicBezTo>
                <a:cubicBezTo>
                  <a:pt x="5507206" y="1122365"/>
                  <a:pt x="5501771" y="1120327"/>
                  <a:pt x="5496336" y="1121007"/>
                </a:cubicBezTo>
                <a:lnTo>
                  <a:pt x="5481282" y="1131428"/>
                </a:lnTo>
                <a:lnTo>
                  <a:pt x="5474807" y="1121049"/>
                </a:lnTo>
                <a:lnTo>
                  <a:pt x="5473569" y="1120481"/>
                </a:lnTo>
                <a:lnTo>
                  <a:pt x="5473236" y="1119648"/>
                </a:lnTo>
                <a:lnTo>
                  <a:pt x="5472255" y="1119877"/>
                </a:lnTo>
                <a:lnTo>
                  <a:pt x="5463943" y="1116058"/>
                </a:lnTo>
                <a:lnTo>
                  <a:pt x="5472896" y="1113194"/>
                </a:lnTo>
                <a:cubicBezTo>
                  <a:pt x="5485465" y="1111495"/>
                  <a:pt x="5501770" y="1111495"/>
                  <a:pt x="5511282" y="1106060"/>
                </a:cubicBezTo>
                <a:close/>
                <a:moveTo>
                  <a:pt x="5437694" y="1098127"/>
                </a:moveTo>
                <a:lnTo>
                  <a:pt x="5437228" y="1110476"/>
                </a:lnTo>
                <a:lnTo>
                  <a:pt x="5437563" y="1112452"/>
                </a:lnTo>
                <a:lnTo>
                  <a:pt x="5427037" y="1111495"/>
                </a:lnTo>
                <a:close/>
                <a:moveTo>
                  <a:pt x="5383556" y="1095190"/>
                </a:moveTo>
                <a:cubicBezTo>
                  <a:pt x="5375403" y="1106060"/>
                  <a:pt x="5369968" y="1111495"/>
                  <a:pt x="5353662" y="1111495"/>
                </a:cubicBezTo>
                <a:cubicBezTo>
                  <a:pt x="5353662" y="1116931"/>
                  <a:pt x="5361815" y="1122366"/>
                  <a:pt x="5356380" y="1125083"/>
                </a:cubicBezTo>
                <a:cubicBezTo>
                  <a:pt x="5310180" y="1144106"/>
                  <a:pt x="5277569" y="1184871"/>
                  <a:pt x="5231370" y="1187589"/>
                </a:cubicBezTo>
                <a:cubicBezTo>
                  <a:pt x="5231370" y="1190306"/>
                  <a:pt x="5234088" y="1195742"/>
                  <a:pt x="5236805" y="1201177"/>
                </a:cubicBezTo>
                <a:cubicBezTo>
                  <a:pt x="5277569" y="1195742"/>
                  <a:pt x="5326486" y="1174001"/>
                  <a:pt x="5372685" y="1152259"/>
                </a:cubicBezTo>
                <a:cubicBezTo>
                  <a:pt x="5375403" y="1133237"/>
                  <a:pt x="5388991" y="1116931"/>
                  <a:pt x="5383556" y="1095190"/>
                </a:cubicBezTo>
                <a:close/>
                <a:moveTo>
                  <a:pt x="5255828" y="1095190"/>
                </a:moveTo>
                <a:cubicBezTo>
                  <a:pt x="5239523" y="1103342"/>
                  <a:pt x="5242240" y="1119648"/>
                  <a:pt x="5242240" y="1133237"/>
                </a:cubicBezTo>
                <a:cubicBezTo>
                  <a:pt x="5244958" y="1130518"/>
                  <a:pt x="5250393" y="1130518"/>
                  <a:pt x="5253111" y="1127802"/>
                </a:cubicBezTo>
                <a:cubicBezTo>
                  <a:pt x="5247676" y="1114213"/>
                  <a:pt x="5253111" y="1106060"/>
                  <a:pt x="5266699" y="1103342"/>
                </a:cubicBezTo>
                <a:cubicBezTo>
                  <a:pt x="5261264" y="1103342"/>
                  <a:pt x="5258546" y="1100625"/>
                  <a:pt x="5255828" y="1095190"/>
                </a:cubicBezTo>
                <a:close/>
                <a:moveTo>
                  <a:pt x="1535441" y="1095190"/>
                </a:moveTo>
                <a:cubicBezTo>
                  <a:pt x="1535441" y="1097906"/>
                  <a:pt x="1535441" y="1097906"/>
                  <a:pt x="1535441" y="1100625"/>
                </a:cubicBezTo>
                <a:cubicBezTo>
                  <a:pt x="1538158" y="1100625"/>
                  <a:pt x="1540876" y="1103342"/>
                  <a:pt x="1543593" y="1103342"/>
                </a:cubicBezTo>
                <a:cubicBezTo>
                  <a:pt x="1543593" y="1106060"/>
                  <a:pt x="1543593" y="1108779"/>
                  <a:pt x="1543593" y="1108779"/>
                </a:cubicBezTo>
                <a:cubicBezTo>
                  <a:pt x="1543593" y="1108779"/>
                  <a:pt x="1546311" y="1108779"/>
                  <a:pt x="1546311" y="1108779"/>
                </a:cubicBezTo>
                <a:cubicBezTo>
                  <a:pt x="1546311" y="1108779"/>
                  <a:pt x="1546311" y="1106060"/>
                  <a:pt x="1546311" y="1106060"/>
                </a:cubicBezTo>
                <a:cubicBezTo>
                  <a:pt x="1570769" y="1111495"/>
                  <a:pt x="1595228" y="1119648"/>
                  <a:pt x="1619686" y="1125083"/>
                </a:cubicBezTo>
                <a:cubicBezTo>
                  <a:pt x="1619686" y="1122366"/>
                  <a:pt x="1619686" y="1122366"/>
                  <a:pt x="1622404" y="1116931"/>
                </a:cubicBezTo>
                <a:cubicBezTo>
                  <a:pt x="1592510" y="1108779"/>
                  <a:pt x="1565334" y="1103342"/>
                  <a:pt x="1535441" y="1095190"/>
                </a:cubicBezTo>
                <a:close/>
                <a:moveTo>
                  <a:pt x="5235491" y="1079498"/>
                </a:moveTo>
                <a:lnTo>
                  <a:pt x="5234088" y="1081602"/>
                </a:lnTo>
                <a:lnTo>
                  <a:pt x="5233828" y="1080347"/>
                </a:lnTo>
                <a:close/>
                <a:moveTo>
                  <a:pt x="5282181" y="1078675"/>
                </a:moveTo>
                <a:lnTo>
                  <a:pt x="5291072" y="1082111"/>
                </a:lnTo>
                <a:lnTo>
                  <a:pt x="5292260" y="1084926"/>
                </a:lnTo>
                <a:close/>
                <a:moveTo>
                  <a:pt x="4964927" y="1076384"/>
                </a:moveTo>
                <a:lnTo>
                  <a:pt x="4974218" y="1077185"/>
                </a:lnTo>
                <a:cubicBezTo>
                  <a:pt x="4978804" y="1077356"/>
                  <a:pt x="4983305" y="1077780"/>
                  <a:pt x="4986999" y="1079861"/>
                </a:cubicBezTo>
                <a:lnTo>
                  <a:pt x="4988514" y="1082267"/>
                </a:lnTo>
                <a:lnTo>
                  <a:pt x="4984748" y="1082281"/>
                </a:lnTo>
                <a:close/>
                <a:moveTo>
                  <a:pt x="1663168" y="1076167"/>
                </a:moveTo>
                <a:cubicBezTo>
                  <a:pt x="1663168" y="1078884"/>
                  <a:pt x="1663168" y="1078884"/>
                  <a:pt x="1665885" y="1081602"/>
                </a:cubicBezTo>
                <a:cubicBezTo>
                  <a:pt x="1665885" y="1078884"/>
                  <a:pt x="1665885" y="1076167"/>
                  <a:pt x="1665885" y="1076167"/>
                </a:cubicBezTo>
                <a:cubicBezTo>
                  <a:pt x="1665885" y="1076167"/>
                  <a:pt x="1663168" y="1076167"/>
                  <a:pt x="1663168" y="1076167"/>
                </a:cubicBezTo>
                <a:close/>
                <a:moveTo>
                  <a:pt x="4959654" y="1074961"/>
                </a:moveTo>
                <a:lnTo>
                  <a:pt x="4961054" y="1075232"/>
                </a:lnTo>
                <a:lnTo>
                  <a:pt x="4964927" y="1076384"/>
                </a:lnTo>
                <a:lnTo>
                  <a:pt x="4960927" y="1076040"/>
                </a:lnTo>
                <a:close/>
                <a:moveTo>
                  <a:pt x="5340583" y="1073491"/>
                </a:moveTo>
                <a:lnTo>
                  <a:pt x="5343431" y="1075720"/>
                </a:lnTo>
                <a:lnTo>
                  <a:pt x="5329204" y="1087037"/>
                </a:lnTo>
                <a:lnTo>
                  <a:pt x="5333559" y="1089486"/>
                </a:lnTo>
                <a:lnTo>
                  <a:pt x="5329925" y="1096506"/>
                </a:lnTo>
                <a:cubicBezTo>
                  <a:pt x="5328354" y="1098926"/>
                  <a:pt x="5326486" y="1100625"/>
                  <a:pt x="5323768" y="1100625"/>
                </a:cubicBezTo>
                <a:cubicBezTo>
                  <a:pt x="5315615" y="1090434"/>
                  <a:pt x="5328864" y="1072600"/>
                  <a:pt x="5340583" y="1073491"/>
                </a:cubicBezTo>
                <a:close/>
                <a:moveTo>
                  <a:pt x="2040913" y="1070731"/>
                </a:moveTo>
                <a:cubicBezTo>
                  <a:pt x="2040913" y="1087037"/>
                  <a:pt x="2040913" y="1100625"/>
                  <a:pt x="2040913" y="1114213"/>
                </a:cubicBezTo>
                <a:cubicBezTo>
                  <a:pt x="2043631" y="1114213"/>
                  <a:pt x="2043631" y="1111495"/>
                  <a:pt x="2046348" y="1111495"/>
                </a:cubicBezTo>
                <a:cubicBezTo>
                  <a:pt x="2046348" y="1100625"/>
                  <a:pt x="2046348" y="1087037"/>
                  <a:pt x="2046348" y="1070731"/>
                </a:cubicBezTo>
                <a:cubicBezTo>
                  <a:pt x="2043631" y="1070731"/>
                  <a:pt x="2043631" y="1070731"/>
                  <a:pt x="2040913" y="1070731"/>
                </a:cubicBezTo>
                <a:close/>
                <a:moveTo>
                  <a:pt x="5133536" y="1068014"/>
                </a:moveTo>
                <a:cubicBezTo>
                  <a:pt x="5125384" y="1076167"/>
                  <a:pt x="5138972" y="1087037"/>
                  <a:pt x="5133536" y="1092472"/>
                </a:cubicBezTo>
                <a:cubicBezTo>
                  <a:pt x="5122666" y="1089755"/>
                  <a:pt x="5111796" y="1087037"/>
                  <a:pt x="5098208" y="1092472"/>
                </a:cubicBezTo>
                <a:cubicBezTo>
                  <a:pt x="5103643" y="1103342"/>
                  <a:pt x="5092773" y="1106060"/>
                  <a:pt x="5081902" y="1111495"/>
                </a:cubicBezTo>
                <a:cubicBezTo>
                  <a:pt x="5084620" y="1116931"/>
                  <a:pt x="5090055" y="1122366"/>
                  <a:pt x="5092773" y="1130518"/>
                </a:cubicBezTo>
                <a:cubicBezTo>
                  <a:pt x="5084620" y="1133237"/>
                  <a:pt x="5079185" y="1138671"/>
                  <a:pt x="5081902" y="1144106"/>
                </a:cubicBezTo>
                <a:cubicBezTo>
                  <a:pt x="5109078" y="1146824"/>
                  <a:pt x="5144407" y="1135954"/>
                  <a:pt x="5174300" y="1141389"/>
                </a:cubicBezTo>
                <a:cubicBezTo>
                  <a:pt x="5171583" y="1125083"/>
                  <a:pt x="5149842" y="1125083"/>
                  <a:pt x="5152560" y="1114213"/>
                </a:cubicBezTo>
                <a:cubicBezTo>
                  <a:pt x="5163430" y="1106060"/>
                  <a:pt x="5163430" y="1127802"/>
                  <a:pt x="5174300" y="1119648"/>
                </a:cubicBezTo>
                <a:cubicBezTo>
                  <a:pt x="5174300" y="1111495"/>
                  <a:pt x="5179736" y="1103342"/>
                  <a:pt x="5177018" y="1092472"/>
                </a:cubicBezTo>
                <a:cubicBezTo>
                  <a:pt x="5160712" y="1097906"/>
                  <a:pt x="5157995" y="1106060"/>
                  <a:pt x="5144407" y="1114213"/>
                </a:cubicBezTo>
                <a:cubicBezTo>
                  <a:pt x="5138972" y="1100625"/>
                  <a:pt x="5114513" y="1114213"/>
                  <a:pt x="5119949" y="1097906"/>
                </a:cubicBezTo>
                <a:cubicBezTo>
                  <a:pt x="5130819" y="1100625"/>
                  <a:pt x="5141689" y="1106060"/>
                  <a:pt x="5160712" y="1095190"/>
                </a:cubicBezTo>
                <a:cubicBezTo>
                  <a:pt x="5149842" y="1081602"/>
                  <a:pt x="5152560" y="1062579"/>
                  <a:pt x="5133536" y="1068014"/>
                </a:cubicBezTo>
                <a:close/>
                <a:moveTo>
                  <a:pt x="4951458" y="1068014"/>
                </a:moveTo>
                <a:lnTo>
                  <a:pt x="4959654" y="1074961"/>
                </a:lnTo>
                <a:lnTo>
                  <a:pt x="4948199" y="1072737"/>
                </a:lnTo>
                <a:close/>
                <a:moveTo>
                  <a:pt x="2008302" y="1065296"/>
                </a:moveTo>
                <a:cubicBezTo>
                  <a:pt x="2008302" y="1084319"/>
                  <a:pt x="2005584" y="1236506"/>
                  <a:pt x="2011020" y="1258246"/>
                </a:cubicBezTo>
                <a:cubicBezTo>
                  <a:pt x="2011020" y="1231070"/>
                  <a:pt x="2011020" y="1203895"/>
                  <a:pt x="2013737" y="1176719"/>
                </a:cubicBezTo>
                <a:cubicBezTo>
                  <a:pt x="2013737" y="1138671"/>
                  <a:pt x="2013737" y="1100625"/>
                  <a:pt x="2011020" y="1065296"/>
                </a:cubicBezTo>
                <a:cubicBezTo>
                  <a:pt x="2011020" y="1065296"/>
                  <a:pt x="2008302" y="1065296"/>
                  <a:pt x="2008302" y="1065296"/>
                </a:cubicBezTo>
                <a:close/>
                <a:moveTo>
                  <a:pt x="1663168" y="1062579"/>
                </a:moveTo>
                <a:cubicBezTo>
                  <a:pt x="1663168" y="1068014"/>
                  <a:pt x="1663168" y="1070731"/>
                  <a:pt x="1665885" y="1073449"/>
                </a:cubicBezTo>
                <a:cubicBezTo>
                  <a:pt x="1665885" y="1068014"/>
                  <a:pt x="1665885" y="1065296"/>
                  <a:pt x="1665885" y="1062579"/>
                </a:cubicBezTo>
                <a:cubicBezTo>
                  <a:pt x="1665885" y="1062579"/>
                  <a:pt x="1663168" y="1062579"/>
                  <a:pt x="1663168" y="1062579"/>
                </a:cubicBezTo>
                <a:close/>
                <a:moveTo>
                  <a:pt x="1975691" y="1057143"/>
                </a:moveTo>
                <a:cubicBezTo>
                  <a:pt x="1975691" y="1163130"/>
                  <a:pt x="1975691" y="1269117"/>
                  <a:pt x="1975691" y="1372385"/>
                </a:cubicBezTo>
                <a:cubicBezTo>
                  <a:pt x="1986561" y="1372385"/>
                  <a:pt x="1981126" y="1089755"/>
                  <a:pt x="1981126" y="1057143"/>
                </a:cubicBezTo>
                <a:cubicBezTo>
                  <a:pt x="1981126" y="1057143"/>
                  <a:pt x="1978409" y="1057143"/>
                  <a:pt x="1975691" y="1057143"/>
                </a:cubicBezTo>
                <a:close/>
                <a:moveTo>
                  <a:pt x="5198844" y="1046910"/>
                </a:moveTo>
                <a:cubicBezTo>
                  <a:pt x="5198249" y="1046443"/>
                  <a:pt x="5197400" y="1046952"/>
                  <a:pt x="5196041" y="1048991"/>
                </a:cubicBezTo>
                <a:cubicBezTo>
                  <a:pt x="5193324" y="1059861"/>
                  <a:pt x="5182453" y="1054426"/>
                  <a:pt x="5174300" y="1057143"/>
                </a:cubicBezTo>
                <a:cubicBezTo>
                  <a:pt x="5174300" y="1065296"/>
                  <a:pt x="5174300" y="1087037"/>
                  <a:pt x="5187888" y="1087037"/>
                </a:cubicBezTo>
                <a:cubicBezTo>
                  <a:pt x="5190606" y="1078884"/>
                  <a:pt x="5179736" y="1068014"/>
                  <a:pt x="5182453" y="1059861"/>
                </a:cubicBezTo>
                <a:cubicBezTo>
                  <a:pt x="5190606" y="1057143"/>
                  <a:pt x="5193324" y="1070731"/>
                  <a:pt x="5204194" y="1062579"/>
                </a:cubicBezTo>
                <a:cubicBezTo>
                  <a:pt x="5200118" y="1058502"/>
                  <a:pt x="5200627" y="1048311"/>
                  <a:pt x="5198844" y="1046910"/>
                </a:cubicBezTo>
                <a:close/>
                <a:moveTo>
                  <a:pt x="1540876" y="1043555"/>
                </a:moveTo>
                <a:cubicBezTo>
                  <a:pt x="1540876" y="1048991"/>
                  <a:pt x="1540876" y="1051708"/>
                  <a:pt x="1540876" y="1057143"/>
                </a:cubicBezTo>
                <a:cubicBezTo>
                  <a:pt x="1538158" y="1057143"/>
                  <a:pt x="1538158" y="1057143"/>
                  <a:pt x="1535441" y="1057143"/>
                </a:cubicBezTo>
                <a:cubicBezTo>
                  <a:pt x="1535441" y="1059861"/>
                  <a:pt x="1535441" y="1062579"/>
                  <a:pt x="1535441" y="1065296"/>
                </a:cubicBezTo>
                <a:cubicBezTo>
                  <a:pt x="1538158" y="1065296"/>
                  <a:pt x="1538158" y="1065296"/>
                  <a:pt x="1540876" y="1065296"/>
                </a:cubicBezTo>
                <a:cubicBezTo>
                  <a:pt x="1540876" y="1068014"/>
                  <a:pt x="1540876" y="1070731"/>
                  <a:pt x="1540876" y="1073449"/>
                </a:cubicBezTo>
                <a:cubicBezTo>
                  <a:pt x="1540876" y="1073449"/>
                  <a:pt x="1543593" y="1073449"/>
                  <a:pt x="1543593" y="1073449"/>
                </a:cubicBezTo>
                <a:cubicBezTo>
                  <a:pt x="1543593" y="1076167"/>
                  <a:pt x="1543593" y="1076167"/>
                  <a:pt x="1543593" y="1078884"/>
                </a:cubicBezTo>
                <a:cubicBezTo>
                  <a:pt x="1543593" y="1084319"/>
                  <a:pt x="1543593" y="1089755"/>
                  <a:pt x="1543593" y="1095190"/>
                </a:cubicBezTo>
                <a:cubicBezTo>
                  <a:pt x="1543593" y="1095190"/>
                  <a:pt x="1546311" y="1095190"/>
                  <a:pt x="1546311" y="1095190"/>
                </a:cubicBezTo>
                <a:cubicBezTo>
                  <a:pt x="1546311" y="1089755"/>
                  <a:pt x="1546311" y="1084319"/>
                  <a:pt x="1546311" y="1078884"/>
                </a:cubicBezTo>
                <a:cubicBezTo>
                  <a:pt x="1546311" y="1076167"/>
                  <a:pt x="1546311" y="1073449"/>
                  <a:pt x="1546311" y="1070731"/>
                </a:cubicBezTo>
                <a:cubicBezTo>
                  <a:pt x="1543593" y="1070731"/>
                  <a:pt x="1543593" y="1070731"/>
                  <a:pt x="1543593" y="1070731"/>
                </a:cubicBezTo>
                <a:cubicBezTo>
                  <a:pt x="1543593" y="1070731"/>
                  <a:pt x="1543593" y="1068014"/>
                  <a:pt x="1543593" y="1068014"/>
                </a:cubicBezTo>
                <a:cubicBezTo>
                  <a:pt x="1578922" y="1076167"/>
                  <a:pt x="1614251" y="1087037"/>
                  <a:pt x="1649580" y="1095190"/>
                </a:cubicBezTo>
                <a:cubicBezTo>
                  <a:pt x="1649580" y="1092472"/>
                  <a:pt x="1649580" y="1092472"/>
                  <a:pt x="1655015" y="1087037"/>
                </a:cubicBezTo>
                <a:cubicBezTo>
                  <a:pt x="1619686" y="1076167"/>
                  <a:pt x="1584357" y="1068014"/>
                  <a:pt x="1549029" y="1059861"/>
                </a:cubicBezTo>
                <a:cubicBezTo>
                  <a:pt x="1549029" y="1054426"/>
                  <a:pt x="1549029" y="1051708"/>
                  <a:pt x="1549029" y="1048991"/>
                </a:cubicBezTo>
                <a:cubicBezTo>
                  <a:pt x="1546311" y="1048991"/>
                  <a:pt x="1546311" y="1048991"/>
                  <a:pt x="1546311" y="1048991"/>
                </a:cubicBezTo>
                <a:cubicBezTo>
                  <a:pt x="1546311" y="1048991"/>
                  <a:pt x="1546311" y="1046273"/>
                  <a:pt x="1546311" y="1043555"/>
                </a:cubicBezTo>
                <a:cubicBezTo>
                  <a:pt x="1543593" y="1043555"/>
                  <a:pt x="1543593" y="1043555"/>
                  <a:pt x="1540876" y="1043555"/>
                </a:cubicBezTo>
                <a:close/>
                <a:moveTo>
                  <a:pt x="1744695" y="1040838"/>
                </a:moveTo>
                <a:cubicBezTo>
                  <a:pt x="1741978" y="1043555"/>
                  <a:pt x="1741978" y="1043555"/>
                  <a:pt x="1739260" y="1043555"/>
                </a:cubicBezTo>
                <a:cubicBezTo>
                  <a:pt x="1739260" y="1043555"/>
                  <a:pt x="1739260" y="1046273"/>
                  <a:pt x="1739260" y="1046273"/>
                </a:cubicBezTo>
                <a:cubicBezTo>
                  <a:pt x="1741978" y="1046273"/>
                  <a:pt x="1741978" y="1046273"/>
                  <a:pt x="1744695" y="1046273"/>
                </a:cubicBezTo>
                <a:cubicBezTo>
                  <a:pt x="1744695" y="1043555"/>
                  <a:pt x="1744695" y="1043555"/>
                  <a:pt x="1744695" y="1040838"/>
                </a:cubicBezTo>
                <a:close/>
                <a:moveTo>
                  <a:pt x="4753073" y="1038120"/>
                </a:moveTo>
                <a:cubicBezTo>
                  <a:pt x="4736768" y="1046273"/>
                  <a:pt x="4736768" y="1057143"/>
                  <a:pt x="4734050" y="1065296"/>
                </a:cubicBezTo>
                <a:cubicBezTo>
                  <a:pt x="4725897" y="1070731"/>
                  <a:pt x="4720462" y="1073449"/>
                  <a:pt x="4712309" y="1076167"/>
                </a:cubicBezTo>
                <a:cubicBezTo>
                  <a:pt x="4712309" y="1078884"/>
                  <a:pt x="4709592" y="1078884"/>
                  <a:pt x="4709592" y="1081602"/>
                </a:cubicBezTo>
                <a:lnTo>
                  <a:pt x="4720462" y="1095190"/>
                </a:lnTo>
                <a:cubicBezTo>
                  <a:pt x="4725897" y="1087037"/>
                  <a:pt x="4734050" y="1078884"/>
                  <a:pt x="4744921" y="1073449"/>
                </a:cubicBezTo>
                <a:cubicBezTo>
                  <a:pt x="4753073" y="1092472"/>
                  <a:pt x="4769379" y="1092472"/>
                  <a:pt x="4782967" y="1103342"/>
                </a:cubicBezTo>
                <a:cubicBezTo>
                  <a:pt x="4780249" y="1106060"/>
                  <a:pt x="4785685" y="1111495"/>
                  <a:pt x="4777532" y="1114213"/>
                </a:cubicBezTo>
                <a:cubicBezTo>
                  <a:pt x="4763944" y="1106060"/>
                  <a:pt x="4755791" y="1092472"/>
                  <a:pt x="4736768" y="1095190"/>
                </a:cubicBezTo>
                <a:cubicBezTo>
                  <a:pt x="4736768" y="1095190"/>
                  <a:pt x="4734050" y="1097906"/>
                  <a:pt x="4734050" y="1097906"/>
                </a:cubicBezTo>
                <a:lnTo>
                  <a:pt x="4744921" y="1097906"/>
                </a:lnTo>
                <a:lnTo>
                  <a:pt x="4736768" y="1111495"/>
                </a:lnTo>
                <a:lnTo>
                  <a:pt x="4753073" y="1125083"/>
                </a:lnTo>
                <a:cubicBezTo>
                  <a:pt x="4785685" y="1125083"/>
                  <a:pt x="4829166" y="1133237"/>
                  <a:pt x="4837319" y="1092472"/>
                </a:cubicBezTo>
                <a:cubicBezTo>
                  <a:pt x="4823731" y="1089755"/>
                  <a:pt x="4804708" y="1103342"/>
                  <a:pt x="4799273" y="1089755"/>
                </a:cubicBezTo>
                <a:cubicBezTo>
                  <a:pt x="4804708" y="1087037"/>
                  <a:pt x="4818296" y="1087037"/>
                  <a:pt x="4812861" y="1078884"/>
                </a:cubicBezTo>
                <a:cubicBezTo>
                  <a:pt x="4796555" y="1059861"/>
                  <a:pt x="4766661" y="1068014"/>
                  <a:pt x="4753073" y="1038120"/>
                </a:cubicBezTo>
                <a:close/>
                <a:moveTo>
                  <a:pt x="1540876" y="1029968"/>
                </a:moveTo>
                <a:cubicBezTo>
                  <a:pt x="1540876" y="1032685"/>
                  <a:pt x="1540876" y="1035403"/>
                  <a:pt x="1540876" y="1038120"/>
                </a:cubicBezTo>
                <a:cubicBezTo>
                  <a:pt x="1540876" y="1038120"/>
                  <a:pt x="1543593" y="1038120"/>
                  <a:pt x="1543593" y="1038120"/>
                </a:cubicBezTo>
                <a:cubicBezTo>
                  <a:pt x="1543593" y="1035403"/>
                  <a:pt x="1543593" y="1032685"/>
                  <a:pt x="1543593" y="1029968"/>
                </a:cubicBezTo>
                <a:cubicBezTo>
                  <a:pt x="1543593" y="1029968"/>
                  <a:pt x="1543593" y="1029968"/>
                  <a:pt x="1540876" y="1029968"/>
                </a:cubicBezTo>
                <a:close/>
                <a:moveTo>
                  <a:pt x="1750131" y="1024532"/>
                </a:moveTo>
                <a:cubicBezTo>
                  <a:pt x="1747413" y="1027250"/>
                  <a:pt x="1747413" y="1027250"/>
                  <a:pt x="1744695" y="1027250"/>
                </a:cubicBezTo>
                <a:cubicBezTo>
                  <a:pt x="1744695" y="1029968"/>
                  <a:pt x="1744695" y="1029968"/>
                  <a:pt x="1744695" y="1032685"/>
                </a:cubicBezTo>
                <a:cubicBezTo>
                  <a:pt x="1747413" y="1029968"/>
                  <a:pt x="1747413" y="1029968"/>
                  <a:pt x="1750131" y="1029968"/>
                </a:cubicBezTo>
                <a:cubicBezTo>
                  <a:pt x="1750131" y="1029968"/>
                  <a:pt x="1750131" y="1032685"/>
                  <a:pt x="1750131" y="1035403"/>
                </a:cubicBezTo>
                <a:cubicBezTo>
                  <a:pt x="1752848" y="1035403"/>
                  <a:pt x="1755566" y="1032685"/>
                  <a:pt x="1758283" y="1032685"/>
                </a:cubicBezTo>
                <a:cubicBezTo>
                  <a:pt x="1758283" y="1029968"/>
                  <a:pt x="1758283" y="1029968"/>
                  <a:pt x="1758283" y="1027250"/>
                </a:cubicBezTo>
                <a:cubicBezTo>
                  <a:pt x="1755566" y="1027250"/>
                  <a:pt x="1752848" y="1029968"/>
                  <a:pt x="1750131" y="1029968"/>
                </a:cubicBezTo>
                <a:cubicBezTo>
                  <a:pt x="1750131" y="1027250"/>
                  <a:pt x="1750131" y="1027250"/>
                  <a:pt x="1750131" y="1024532"/>
                </a:cubicBezTo>
                <a:close/>
                <a:moveTo>
                  <a:pt x="4916129" y="1019097"/>
                </a:moveTo>
                <a:cubicBezTo>
                  <a:pt x="4899824" y="1027250"/>
                  <a:pt x="4897106" y="1040838"/>
                  <a:pt x="4888953" y="1051708"/>
                </a:cubicBezTo>
                <a:cubicBezTo>
                  <a:pt x="4897106" y="1059861"/>
                  <a:pt x="4907976" y="1078884"/>
                  <a:pt x="4897106" y="1084319"/>
                </a:cubicBezTo>
                <a:cubicBezTo>
                  <a:pt x="4894389" y="1076167"/>
                  <a:pt x="4888953" y="1065296"/>
                  <a:pt x="4886236" y="1057143"/>
                </a:cubicBezTo>
                <a:cubicBezTo>
                  <a:pt x="4869930" y="1065296"/>
                  <a:pt x="4867213" y="1076167"/>
                  <a:pt x="4856342" y="1087037"/>
                </a:cubicBezTo>
                <a:cubicBezTo>
                  <a:pt x="4859060" y="1097906"/>
                  <a:pt x="4864495" y="1095190"/>
                  <a:pt x="4867213" y="1103342"/>
                </a:cubicBezTo>
                <a:cubicBezTo>
                  <a:pt x="4848189" y="1097906"/>
                  <a:pt x="4842754" y="1127802"/>
                  <a:pt x="4837319" y="1141389"/>
                </a:cubicBezTo>
                <a:cubicBezTo>
                  <a:pt x="4845472" y="1152259"/>
                  <a:pt x="4859060" y="1152259"/>
                  <a:pt x="4864495" y="1168565"/>
                </a:cubicBezTo>
                <a:cubicBezTo>
                  <a:pt x="4864495" y="1176719"/>
                  <a:pt x="4850907" y="1184871"/>
                  <a:pt x="4853625" y="1195742"/>
                </a:cubicBezTo>
                <a:cubicBezTo>
                  <a:pt x="4872648" y="1187589"/>
                  <a:pt x="4875365" y="1171282"/>
                  <a:pt x="4894389" y="1163130"/>
                </a:cubicBezTo>
                <a:cubicBezTo>
                  <a:pt x="4891671" y="1146824"/>
                  <a:pt x="4875365" y="1160412"/>
                  <a:pt x="4869930" y="1149542"/>
                </a:cubicBezTo>
                <a:cubicBezTo>
                  <a:pt x="4883518" y="1152259"/>
                  <a:pt x="4899824" y="1138671"/>
                  <a:pt x="4910694" y="1130518"/>
                </a:cubicBezTo>
                <a:cubicBezTo>
                  <a:pt x="4910694" y="1122366"/>
                  <a:pt x="4905259" y="1122366"/>
                  <a:pt x="4902541" y="1116931"/>
                </a:cubicBezTo>
                <a:cubicBezTo>
                  <a:pt x="4916129" y="1116931"/>
                  <a:pt x="4907976" y="1103342"/>
                  <a:pt x="4907976" y="1092472"/>
                </a:cubicBezTo>
                <a:cubicBezTo>
                  <a:pt x="4902541" y="1095190"/>
                  <a:pt x="4894389" y="1103342"/>
                  <a:pt x="4891671" y="1097906"/>
                </a:cubicBezTo>
                <a:cubicBezTo>
                  <a:pt x="4888953" y="1092472"/>
                  <a:pt x="4880801" y="1081602"/>
                  <a:pt x="4888953" y="1078884"/>
                </a:cubicBezTo>
                <a:cubicBezTo>
                  <a:pt x="4891671" y="1084319"/>
                  <a:pt x="4894389" y="1087037"/>
                  <a:pt x="4897106" y="1089755"/>
                </a:cubicBezTo>
                <a:cubicBezTo>
                  <a:pt x="4902541" y="1081602"/>
                  <a:pt x="4905259" y="1087037"/>
                  <a:pt x="4916129" y="1084319"/>
                </a:cubicBezTo>
                <a:cubicBezTo>
                  <a:pt x="4907976" y="1059861"/>
                  <a:pt x="4916129" y="1038120"/>
                  <a:pt x="4916129" y="1019097"/>
                </a:cubicBezTo>
                <a:close/>
                <a:moveTo>
                  <a:pt x="1755566" y="1013662"/>
                </a:moveTo>
                <a:cubicBezTo>
                  <a:pt x="1755566" y="1016380"/>
                  <a:pt x="1755566" y="1016380"/>
                  <a:pt x="1755566" y="1016380"/>
                </a:cubicBezTo>
                <a:cubicBezTo>
                  <a:pt x="1755566" y="1016380"/>
                  <a:pt x="1758283" y="1016380"/>
                  <a:pt x="1758283" y="1016380"/>
                </a:cubicBezTo>
                <a:cubicBezTo>
                  <a:pt x="1758283" y="1016380"/>
                  <a:pt x="1755566" y="1016380"/>
                  <a:pt x="1755566" y="1013662"/>
                </a:cubicBezTo>
                <a:close/>
                <a:moveTo>
                  <a:pt x="1741978" y="1013662"/>
                </a:moveTo>
                <a:cubicBezTo>
                  <a:pt x="1739260" y="1016380"/>
                  <a:pt x="1739260" y="1016380"/>
                  <a:pt x="1736543" y="1016380"/>
                </a:cubicBezTo>
                <a:cubicBezTo>
                  <a:pt x="1736543" y="1019097"/>
                  <a:pt x="1736543" y="1019097"/>
                  <a:pt x="1736543" y="1021815"/>
                </a:cubicBezTo>
                <a:cubicBezTo>
                  <a:pt x="1739260" y="1021815"/>
                  <a:pt x="1739260" y="1021815"/>
                  <a:pt x="1741978" y="1019097"/>
                </a:cubicBezTo>
                <a:cubicBezTo>
                  <a:pt x="1741978" y="1016380"/>
                  <a:pt x="1741978" y="1016380"/>
                  <a:pt x="1741978" y="1013662"/>
                </a:cubicBezTo>
                <a:close/>
                <a:moveTo>
                  <a:pt x="1540876" y="1008228"/>
                </a:moveTo>
                <a:cubicBezTo>
                  <a:pt x="1540876" y="1013662"/>
                  <a:pt x="1540876" y="1019097"/>
                  <a:pt x="1540876" y="1024532"/>
                </a:cubicBezTo>
                <a:cubicBezTo>
                  <a:pt x="1543593" y="1024532"/>
                  <a:pt x="1543593" y="1024532"/>
                  <a:pt x="1543593" y="1024532"/>
                </a:cubicBezTo>
                <a:cubicBezTo>
                  <a:pt x="1543593" y="1019097"/>
                  <a:pt x="1543593" y="1013662"/>
                  <a:pt x="1543593" y="1008228"/>
                </a:cubicBezTo>
                <a:cubicBezTo>
                  <a:pt x="1543593" y="1008228"/>
                  <a:pt x="1543593" y="1008228"/>
                  <a:pt x="1540876" y="1008228"/>
                </a:cubicBezTo>
                <a:close/>
                <a:moveTo>
                  <a:pt x="5444393" y="1003641"/>
                </a:moveTo>
                <a:lnTo>
                  <a:pt x="5444361" y="1003811"/>
                </a:lnTo>
                <a:cubicBezTo>
                  <a:pt x="5444022" y="1006868"/>
                  <a:pt x="5443343" y="1009586"/>
                  <a:pt x="5440625" y="1010944"/>
                </a:cubicBezTo>
                <a:lnTo>
                  <a:pt x="5438227" y="1011421"/>
                </a:lnTo>
                <a:lnTo>
                  <a:pt x="5439776" y="1007505"/>
                </a:lnTo>
                <a:close/>
                <a:moveTo>
                  <a:pt x="1660450" y="997356"/>
                </a:moveTo>
                <a:cubicBezTo>
                  <a:pt x="1660450" y="1000074"/>
                  <a:pt x="1660450" y="1005509"/>
                  <a:pt x="1660450" y="1008228"/>
                </a:cubicBezTo>
                <a:cubicBezTo>
                  <a:pt x="1660450" y="1008228"/>
                  <a:pt x="1663168" y="1008228"/>
                  <a:pt x="1663168" y="1008228"/>
                </a:cubicBezTo>
                <a:cubicBezTo>
                  <a:pt x="1663168" y="1008228"/>
                  <a:pt x="1663168" y="1008228"/>
                  <a:pt x="1665885" y="1010944"/>
                </a:cubicBezTo>
                <a:cubicBezTo>
                  <a:pt x="1663168" y="1008228"/>
                  <a:pt x="1663168" y="1008228"/>
                  <a:pt x="1660450" y="1010944"/>
                </a:cubicBezTo>
                <a:cubicBezTo>
                  <a:pt x="1660450" y="1013662"/>
                  <a:pt x="1660450" y="1013662"/>
                  <a:pt x="1660450" y="1016380"/>
                </a:cubicBezTo>
                <a:cubicBezTo>
                  <a:pt x="1660450" y="1016380"/>
                  <a:pt x="1663168" y="1016380"/>
                  <a:pt x="1663168" y="1016380"/>
                </a:cubicBezTo>
                <a:cubicBezTo>
                  <a:pt x="1663168" y="1016380"/>
                  <a:pt x="1663168" y="1019097"/>
                  <a:pt x="1663168" y="1019097"/>
                </a:cubicBezTo>
                <a:cubicBezTo>
                  <a:pt x="1663168" y="1024532"/>
                  <a:pt x="1663168" y="1027250"/>
                  <a:pt x="1663168" y="1029968"/>
                </a:cubicBezTo>
                <a:cubicBezTo>
                  <a:pt x="1663168" y="1032685"/>
                  <a:pt x="1663168" y="1032685"/>
                  <a:pt x="1665885" y="1035403"/>
                </a:cubicBezTo>
                <a:cubicBezTo>
                  <a:pt x="1665885" y="1032685"/>
                  <a:pt x="1665885" y="1029968"/>
                  <a:pt x="1665885" y="1029968"/>
                </a:cubicBezTo>
                <a:cubicBezTo>
                  <a:pt x="1665885" y="1024532"/>
                  <a:pt x="1665885" y="1021815"/>
                  <a:pt x="1665885" y="1019097"/>
                </a:cubicBezTo>
                <a:cubicBezTo>
                  <a:pt x="1665885" y="1016380"/>
                  <a:pt x="1665885" y="1013662"/>
                  <a:pt x="1665885" y="1010944"/>
                </a:cubicBezTo>
                <a:cubicBezTo>
                  <a:pt x="1665885" y="1008228"/>
                  <a:pt x="1665885" y="1002792"/>
                  <a:pt x="1663168" y="1000074"/>
                </a:cubicBezTo>
                <a:cubicBezTo>
                  <a:pt x="1663168" y="1000074"/>
                  <a:pt x="1663168" y="1000074"/>
                  <a:pt x="1663168" y="997356"/>
                </a:cubicBezTo>
                <a:cubicBezTo>
                  <a:pt x="1663168" y="997356"/>
                  <a:pt x="1660450" y="997356"/>
                  <a:pt x="1660450" y="997356"/>
                </a:cubicBezTo>
                <a:close/>
                <a:moveTo>
                  <a:pt x="1538158" y="991922"/>
                </a:moveTo>
                <a:cubicBezTo>
                  <a:pt x="1538158" y="994639"/>
                  <a:pt x="1538158" y="1000074"/>
                  <a:pt x="1538158" y="1000074"/>
                </a:cubicBezTo>
                <a:cubicBezTo>
                  <a:pt x="1540876" y="1000074"/>
                  <a:pt x="1540876" y="1000074"/>
                  <a:pt x="1543593" y="1000074"/>
                </a:cubicBezTo>
                <a:cubicBezTo>
                  <a:pt x="1543593" y="997356"/>
                  <a:pt x="1543593" y="994639"/>
                  <a:pt x="1543593" y="991922"/>
                </a:cubicBezTo>
                <a:cubicBezTo>
                  <a:pt x="1540876" y="991922"/>
                  <a:pt x="1540876" y="991922"/>
                  <a:pt x="1538158" y="991922"/>
                </a:cubicBezTo>
                <a:close/>
                <a:moveTo>
                  <a:pt x="2217557" y="989216"/>
                </a:moveTo>
                <a:cubicBezTo>
                  <a:pt x="2217557" y="997369"/>
                  <a:pt x="2217557" y="1005521"/>
                  <a:pt x="2217557" y="1010956"/>
                </a:cubicBezTo>
                <a:cubicBezTo>
                  <a:pt x="2217557" y="1010956"/>
                  <a:pt x="2214840" y="1010956"/>
                  <a:pt x="2214840" y="1010956"/>
                </a:cubicBezTo>
                <a:cubicBezTo>
                  <a:pt x="2214840" y="1002804"/>
                  <a:pt x="2214840" y="997369"/>
                  <a:pt x="2217557" y="989216"/>
                </a:cubicBezTo>
                <a:close/>
                <a:moveTo>
                  <a:pt x="4701439" y="989204"/>
                </a:moveTo>
                <a:lnTo>
                  <a:pt x="4693286" y="991922"/>
                </a:lnTo>
                <a:cubicBezTo>
                  <a:pt x="4723180" y="1035403"/>
                  <a:pt x="4690569" y="970180"/>
                  <a:pt x="4723180" y="1013662"/>
                </a:cubicBezTo>
                <a:lnTo>
                  <a:pt x="4701439" y="1013662"/>
                </a:lnTo>
                <a:lnTo>
                  <a:pt x="4701439" y="1029968"/>
                </a:lnTo>
                <a:lnTo>
                  <a:pt x="4715027" y="1029968"/>
                </a:lnTo>
                <a:lnTo>
                  <a:pt x="4712309" y="1040838"/>
                </a:lnTo>
                <a:cubicBezTo>
                  <a:pt x="4717745" y="1035403"/>
                  <a:pt x="4723180" y="1029968"/>
                  <a:pt x="4728615" y="1027250"/>
                </a:cubicBezTo>
                <a:cubicBezTo>
                  <a:pt x="4725897" y="1005509"/>
                  <a:pt x="4715027" y="994639"/>
                  <a:pt x="4701439" y="989204"/>
                </a:cubicBezTo>
                <a:close/>
                <a:moveTo>
                  <a:pt x="5484106" y="986486"/>
                </a:moveTo>
                <a:lnTo>
                  <a:pt x="5484141" y="986555"/>
                </a:lnTo>
                <a:lnTo>
                  <a:pt x="5481389" y="994639"/>
                </a:lnTo>
                <a:lnTo>
                  <a:pt x="5467831" y="992081"/>
                </a:lnTo>
                <a:close/>
                <a:moveTo>
                  <a:pt x="1663168" y="986486"/>
                </a:moveTo>
                <a:cubicBezTo>
                  <a:pt x="1663168" y="989204"/>
                  <a:pt x="1663168" y="989204"/>
                  <a:pt x="1665885" y="991922"/>
                </a:cubicBezTo>
                <a:cubicBezTo>
                  <a:pt x="1665885" y="989204"/>
                  <a:pt x="1665885" y="989204"/>
                  <a:pt x="1665885" y="986486"/>
                </a:cubicBezTo>
                <a:cubicBezTo>
                  <a:pt x="1665885" y="986486"/>
                  <a:pt x="1663168" y="986486"/>
                  <a:pt x="1663168" y="986486"/>
                </a:cubicBezTo>
                <a:close/>
                <a:moveTo>
                  <a:pt x="5197472" y="978479"/>
                </a:moveTo>
                <a:lnTo>
                  <a:pt x="5201476" y="983768"/>
                </a:lnTo>
                <a:lnTo>
                  <a:pt x="5200283" y="984100"/>
                </a:lnTo>
                <a:close/>
                <a:moveTo>
                  <a:pt x="3127951" y="978345"/>
                </a:moveTo>
                <a:cubicBezTo>
                  <a:pt x="3136104" y="981062"/>
                  <a:pt x="3144257" y="981062"/>
                  <a:pt x="3152410" y="983780"/>
                </a:cubicBezTo>
                <a:cubicBezTo>
                  <a:pt x="3152410" y="989216"/>
                  <a:pt x="3152410" y="991934"/>
                  <a:pt x="3152410" y="994650"/>
                </a:cubicBezTo>
                <a:cubicBezTo>
                  <a:pt x="3144257" y="991934"/>
                  <a:pt x="3136104" y="991934"/>
                  <a:pt x="3127951" y="989216"/>
                </a:cubicBezTo>
                <a:cubicBezTo>
                  <a:pt x="3127951" y="983780"/>
                  <a:pt x="3127951" y="981062"/>
                  <a:pt x="3127951" y="978345"/>
                </a:cubicBezTo>
                <a:close/>
                <a:moveTo>
                  <a:pt x="5568352" y="975616"/>
                </a:moveTo>
                <a:cubicBezTo>
                  <a:pt x="5560199" y="978333"/>
                  <a:pt x="5552046" y="981051"/>
                  <a:pt x="5543893" y="978333"/>
                </a:cubicBezTo>
                <a:cubicBezTo>
                  <a:pt x="5543893" y="983768"/>
                  <a:pt x="5541176" y="989204"/>
                  <a:pt x="5543893" y="997356"/>
                </a:cubicBezTo>
                <a:cubicBezTo>
                  <a:pt x="5554764" y="1000074"/>
                  <a:pt x="5565634" y="989204"/>
                  <a:pt x="5571069" y="983768"/>
                </a:cubicBezTo>
                <a:cubicBezTo>
                  <a:pt x="5571069" y="981051"/>
                  <a:pt x="5568352" y="978333"/>
                  <a:pt x="5568352" y="975616"/>
                </a:cubicBezTo>
                <a:close/>
                <a:moveTo>
                  <a:pt x="1663168" y="972898"/>
                </a:moveTo>
                <a:cubicBezTo>
                  <a:pt x="1663168" y="978333"/>
                  <a:pt x="1663168" y="981051"/>
                  <a:pt x="1665885" y="983768"/>
                </a:cubicBezTo>
                <a:cubicBezTo>
                  <a:pt x="1665885" y="981051"/>
                  <a:pt x="1665885" y="978333"/>
                  <a:pt x="1665885" y="972898"/>
                </a:cubicBezTo>
                <a:cubicBezTo>
                  <a:pt x="1665885" y="972898"/>
                  <a:pt x="1663168" y="972898"/>
                  <a:pt x="1663168" y="972898"/>
                </a:cubicBezTo>
                <a:close/>
                <a:moveTo>
                  <a:pt x="1663168" y="964745"/>
                </a:moveTo>
                <a:cubicBezTo>
                  <a:pt x="1663168" y="964745"/>
                  <a:pt x="1663168" y="967463"/>
                  <a:pt x="1663168" y="970180"/>
                </a:cubicBezTo>
                <a:cubicBezTo>
                  <a:pt x="1663168" y="970180"/>
                  <a:pt x="1665885" y="970180"/>
                  <a:pt x="1665885" y="970180"/>
                </a:cubicBezTo>
                <a:cubicBezTo>
                  <a:pt x="1665885" y="967463"/>
                  <a:pt x="1665885" y="967463"/>
                  <a:pt x="1663168" y="964745"/>
                </a:cubicBezTo>
                <a:close/>
                <a:moveTo>
                  <a:pt x="2217557" y="962040"/>
                </a:moveTo>
                <a:cubicBezTo>
                  <a:pt x="2217557" y="962040"/>
                  <a:pt x="2217557" y="962040"/>
                  <a:pt x="2220274" y="962040"/>
                </a:cubicBezTo>
                <a:cubicBezTo>
                  <a:pt x="2220274" y="967475"/>
                  <a:pt x="2217557" y="975628"/>
                  <a:pt x="2220274" y="983780"/>
                </a:cubicBezTo>
                <a:cubicBezTo>
                  <a:pt x="2220274" y="983780"/>
                  <a:pt x="2217557" y="983780"/>
                  <a:pt x="2217557" y="983780"/>
                </a:cubicBezTo>
                <a:cubicBezTo>
                  <a:pt x="2217557" y="975628"/>
                  <a:pt x="2217557" y="970193"/>
                  <a:pt x="2217557" y="962040"/>
                </a:cubicBezTo>
                <a:close/>
                <a:moveTo>
                  <a:pt x="5530206" y="959430"/>
                </a:moveTo>
                <a:lnTo>
                  <a:pt x="5529966" y="961009"/>
                </a:lnTo>
                <a:lnTo>
                  <a:pt x="5529496" y="971885"/>
                </a:lnTo>
                <a:lnTo>
                  <a:pt x="5525507" y="974597"/>
                </a:lnTo>
                <a:cubicBezTo>
                  <a:pt x="5524021" y="976295"/>
                  <a:pt x="5523511" y="978333"/>
                  <a:pt x="5524870" y="981051"/>
                </a:cubicBezTo>
                <a:cubicBezTo>
                  <a:pt x="5514000" y="983768"/>
                  <a:pt x="5503129" y="989204"/>
                  <a:pt x="5500412" y="978333"/>
                </a:cubicBezTo>
                <a:cubicBezTo>
                  <a:pt x="5511282" y="972898"/>
                  <a:pt x="5533023" y="978333"/>
                  <a:pt x="5522153" y="962028"/>
                </a:cubicBezTo>
                <a:close/>
                <a:moveTo>
                  <a:pt x="3127951" y="959323"/>
                </a:moveTo>
                <a:cubicBezTo>
                  <a:pt x="3136104" y="962039"/>
                  <a:pt x="3144257" y="964758"/>
                  <a:pt x="3152410" y="964758"/>
                </a:cubicBezTo>
                <a:cubicBezTo>
                  <a:pt x="3152410" y="970193"/>
                  <a:pt x="3152410" y="972910"/>
                  <a:pt x="3152410" y="975627"/>
                </a:cubicBezTo>
                <a:cubicBezTo>
                  <a:pt x="3144257" y="972910"/>
                  <a:pt x="3136104" y="972910"/>
                  <a:pt x="3127951" y="970193"/>
                </a:cubicBezTo>
                <a:cubicBezTo>
                  <a:pt x="3127951" y="964758"/>
                  <a:pt x="3127951" y="962039"/>
                  <a:pt x="3127951" y="959323"/>
                </a:cubicBezTo>
                <a:close/>
                <a:moveTo>
                  <a:pt x="4867213" y="948440"/>
                </a:moveTo>
                <a:cubicBezTo>
                  <a:pt x="4850907" y="956592"/>
                  <a:pt x="4821013" y="951157"/>
                  <a:pt x="4812861" y="978333"/>
                </a:cubicBezTo>
                <a:cubicBezTo>
                  <a:pt x="4823731" y="978333"/>
                  <a:pt x="4837319" y="967463"/>
                  <a:pt x="4845472" y="975616"/>
                </a:cubicBezTo>
                <a:cubicBezTo>
                  <a:pt x="4834601" y="983768"/>
                  <a:pt x="4826449" y="991922"/>
                  <a:pt x="4807425" y="997356"/>
                </a:cubicBezTo>
                <a:cubicBezTo>
                  <a:pt x="4804708" y="1005509"/>
                  <a:pt x="4810143" y="1013662"/>
                  <a:pt x="4804708" y="1021815"/>
                </a:cubicBezTo>
                <a:cubicBezTo>
                  <a:pt x="4801990" y="1005509"/>
                  <a:pt x="4788402" y="1010944"/>
                  <a:pt x="4780249" y="1008228"/>
                </a:cubicBezTo>
                <a:cubicBezTo>
                  <a:pt x="4788402" y="1005509"/>
                  <a:pt x="4796555" y="1002792"/>
                  <a:pt x="4791120" y="994639"/>
                </a:cubicBezTo>
                <a:cubicBezTo>
                  <a:pt x="4782967" y="991922"/>
                  <a:pt x="4782967" y="1005509"/>
                  <a:pt x="4766661" y="1008228"/>
                </a:cubicBezTo>
                <a:cubicBezTo>
                  <a:pt x="4772097" y="1024532"/>
                  <a:pt x="4791120" y="1008228"/>
                  <a:pt x="4796555" y="1024532"/>
                </a:cubicBezTo>
                <a:cubicBezTo>
                  <a:pt x="4785685" y="1024532"/>
                  <a:pt x="4777532" y="1027250"/>
                  <a:pt x="4763944" y="1032685"/>
                </a:cubicBezTo>
                <a:cubicBezTo>
                  <a:pt x="4763944" y="1038120"/>
                  <a:pt x="4761226" y="1043555"/>
                  <a:pt x="4766661" y="1051708"/>
                </a:cubicBezTo>
                <a:cubicBezTo>
                  <a:pt x="4793837" y="1065296"/>
                  <a:pt x="4821013" y="1076167"/>
                  <a:pt x="4848189" y="1087037"/>
                </a:cubicBezTo>
                <a:cubicBezTo>
                  <a:pt x="4842754" y="1068014"/>
                  <a:pt x="4875365" y="1062579"/>
                  <a:pt x="4872648" y="1046273"/>
                </a:cubicBezTo>
                <a:cubicBezTo>
                  <a:pt x="4850907" y="1048991"/>
                  <a:pt x="4834601" y="1032685"/>
                  <a:pt x="4815578" y="1024532"/>
                </a:cubicBezTo>
                <a:cubicBezTo>
                  <a:pt x="4837319" y="1021815"/>
                  <a:pt x="4850907" y="1043555"/>
                  <a:pt x="4875365" y="1035403"/>
                </a:cubicBezTo>
                <a:cubicBezTo>
                  <a:pt x="4867213" y="1027250"/>
                  <a:pt x="4878083" y="1024532"/>
                  <a:pt x="4886236" y="1019097"/>
                </a:cubicBezTo>
                <a:cubicBezTo>
                  <a:pt x="4891671" y="1027250"/>
                  <a:pt x="4880801" y="1029968"/>
                  <a:pt x="4888953" y="1032685"/>
                </a:cubicBezTo>
                <a:cubicBezTo>
                  <a:pt x="4916129" y="1021815"/>
                  <a:pt x="4924282" y="970180"/>
                  <a:pt x="4880801" y="989204"/>
                </a:cubicBezTo>
                <a:cubicBezTo>
                  <a:pt x="4883518" y="1002792"/>
                  <a:pt x="4897106" y="997356"/>
                  <a:pt x="4902541" y="1008228"/>
                </a:cubicBezTo>
                <a:cubicBezTo>
                  <a:pt x="4883518" y="1016380"/>
                  <a:pt x="4880801" y="991922"/>
                  <a:pt x="4869930" y="986486"/>
                </a:cubicBezTo>
                <a:cubicBezTo>
                  <a:pt x="4872648" y="981051"/>
                  <a:pt x="4880801" y="978333"/>
                  <a:pt x="4888953" y="975616"/>
                </a:cubicBezTo>
                <a:cubicBezTo>
                  <a:pt x="4883518" y="959310"/>
                  <a:pt x="4875365" y="956592"/>
                  <a:pt x="4867213" y="948440"/>
                </a:cubicBezTo>
                <a:close/>
                <a:moveTo>
                  <a:pt x="5587375" y="945722"/>
                </a:moveTo>
                <a:cubicBezTo>
                  <a:pt x="5587375" y="951157"/>
                  <a:pt x="5595528" y="964745"/>
                  <a:pt x="5584657" y="970180"/>
                </a:cubicBezTo>
                <a:cubicBezTo>
                  <a:pt x="5592810" y="964745"/>
                  <a:pt x="5598245" y="970180"/>
                  <a:pt x="5609115" y="964745"/>
                </a:cubicBezTo>
                <a:cubicBezTo>
                  <a:pt x="5606398" y="959310"/>
                  <a:pt x="5609115" y="953875"/>
                  <a:pt x="5609115" y="948440"/>
                </a:cubicBezTo>
                <a:cubicBezTo>
                  <a:pt x="5598245" y="953875"/>
                  <a:pt x="5595528" y="943004"/>
                  <a:pt x="5587375" y="945722"/>
                </a:cubicBezTo>
                <a:close/>
                <a:moveTo>
                  <a:pt x="4997657" y="945722"/>
                </a:moveTo>
                <a:cubicBezTo>
                  <a:pt x="4970481" y="948440"/>
                  <a:pt x="4946023" y="967463"/>
                  <a:pt x="4927000" y="986486"/>
                </a:cubicBezTo>
                <a:cubicBezTo>
                  <a:pt x="4929717" y="994639"/>
                  <a:pt x="4935152" y="997356"/>
                  <a:pt x="4940588" y="1002792"/>
                </a:cubicBezTo>
                <a:cubicBezTo>
                  <a:pt x="4924282" y="1019097"/>
                  <a:pt x="4943305" y="1048991"/>
                  <a:pt x="4937870" y="1070731"/>
                </a:cubicBezTo>
                <a:lnTo>
                  <a:pt x="4948199" y="1072737"/>
                </a:lnTo>
                <a:lnTo>
                  <a:pt x="4934813" y="1092132"/>
                </a:lnTo>
                <a:cubicBezTo>
                  <a:pt x="4931076" y="1101304"/>
                  <a:pt x="4931076" y="1110136"/>
                  <a:pt x="4940588" y="1114213"/>
                </a:cubicBezTo>
                <a:cubicBezTo>
                  <a:pt x="4943305" y="1103342"/>
                  <a:pt x="4943305" y="1092472"/>
                  <a:pt x="4954176" y="1084319"/>
                </a:cubicBezTo>
                <a:cubicBezTo>
                  <a:pt x="4956893" y="1087037"/>
                  <a:pt x="4959611" y="1084319"/>
                  <a:pt x="4962328" y="1087037"/>
                </a:cubicBezTo>
                <a:cubicBezTo>
                  <a:pt x="4965046" y="1095190"/>
                  <a:pt x="4956893" y="1097906"/>
                  <a:pt x="4959611" y="1100625"/>
                </a:cubicBezTo>
                <a:cubicBezTo>
                  <a:pt x="4970481" y="1097906"/>
                  <a:pt x="4981351" y="1100625"/>
                  <a:pt x="4994939" y="1092472"/>
                </a:cubicBezTo>
                <a:lnTo>
                  <a:pt x="4988514" y="1082267"/>
                </a:lnTo>
                <a:lnTo>
                  <a:pt x="5007423" y="1082196"/>
                </a:lnTo>
                <a:cubicBezTo>
                  <a:pt x="5014642" y="1079904"/>
                  <a:pt x="5021436" y="1074807"/>
                  <a:pt x="5027550" y="1065296"/>
                </a:cubicBezTo>
                <a:cubicBezTo>
                  <a:pt x="5024833" y="1059861"/>
                  <a:pt x="5019398" y="1051708"/>
                  <a:pt x="5027550" y="1048991"/>
                </a:cubicBezTo>
                <a:cubicBezTo>
                  <a:pt x="5046574" y="1035403"/>
                  <a:pt x="5046574" y="1065296"/>
                  <a:pt x="5057444" y="1068014"/>
                </a:cubicBezTo>
                <a:cubicBezTo>
                  <a:pt x="5060162" y="1065296"/>
                  <a:pt x="5065597" y="1065296"/>
                  <a:pt x="5068314" y="1062579"/>
                </a:cubicBezTo>
                <a:cubicBezTo>
                  <a:pt x="5076467" y="1046273"/>
                  <a:pt x="5041138" y="1040838"/>
                  <a:pt x="5057444" y="1027250"/>
                </a:cubicBezTo>
                <a:cubicBezTo>
                  <a:pt x="5065597" y="1040838"/>
                  <a:pt x="5076467" y="1048991"/>
                  <a:pt x="5092773" y="1040838"/>
                </a:cubicBezTo>
                <a:cubicBezTo>
                  <a:pt x="5084620" y="1024532"/>
                  <a:pt x="5068314" y="1029968"/>
                  <a:pt x="5060162" y="1019097"/>
                </a:cubicBezTo>
                <a:cubicBezTo>
                  <a:pt x="5065597" y="1016380"/>
                  <a:pt x="5071032" y="1013662"/>
                  <a:pt x="5076467" y="1010944"/>
                </a:cubicBezTo>
                <a:cubicBezTo>
                  <a:pt x="5087337" y="1019097"/>
                  <a:pt x="5095490" y="1029968"/>
                  <a:pt x="5111796" y="1024532"/>
                </a:cubicBezTo>
                <a:cubicBezTo>
                  <a:pt x="5109078" y="1019097"/>
                  <a:pt x="5106361" y="1005509"/>
                  <a:pt x="5098208" y="1008228"/>
                </a:cubicBezTo>
                <a:cubicBezTo>
                  <a:pt x="5103643" y="1010944"/>
                  <a:pt x="5103643" y="1016380"/>
                  <a:pt x="5098208" y="1019097"/>
                </a:cubicBezTo>
                <a:cubicBezTo>
                  <a:pt x="5090055" y="981051"/>
                  <a:pt x="5071032" y="964745"/>
                  <a:pt x="5035703" y="967463"/>
                </a:cubicBezTo>
                <a:cubicBezTo>
                  <a:pt x="5032986" y="978333"/>
                  <a:pt x="5038421" y="989204"/>
                  <a:pt x="5022115" y="994639"/>
                </a:cubicBezTo>
                <a:cubicBezTo>
                  <a:pt x="5030268" y="1008228"/>
                  <a:pt x="5062879" y="997356"/>
                  <a:pt x="5060162" y="1019097"/>
                </a:cubicBezTo>
                <a:cubicBezTo>
                  <a:pt x="5046574" y="1019097"/>
                  <a:pt x="5032986" y="1010944"/>
                  <a:pt x="5022115" y="1002792"/>
                </a:cubicBezTo>
                <a:cubicBezTo>
                  <a:pt x="5005810" y="1005509"/>
                  <a:pt x="5008527" y="1024532"/>
                  <a:pt x="4997657" y="1016380"/>
                </a:cubicBezTo>
                <a:cubicBezTo>
                  <a:pt x="5003092" y="1005509"/>
                  <a:pt x="5019398" y="997356"/>
                  <a:pt x="5011245" y="983768"/>
                </a:cubicBezTo>
                <a:cubicBezTo>
                  <a:pt x="4997657" y="978333"/>
                  <a:pt x="4975916" y="981051"/>
                  <a:pt x="4973199" y="989204"/>
                </a:cubicBezTo>
                <a:cubicBezTo>
                  <a:pt x="4978634" y="975616"/>
                  <a:pt x="4967763" y="975616"/>
                  <a:pt x="4967763" y="967463"/>
                </a:cubicBezTo>
                <a:cubicBezTo>
                  <a:pt x="4978634" y="959310"/>
                  <a:pt x="4978634" y="975616"/>
                  <a:pt x="4986787" y="975616"/>
                </a:cubicBezTo>
                <a:cubicBezTo>
                  <a:pt x="4992222" y="967463"/>
                  <a:pt x="5005810" y="959310"/>
                  <a:pt x="4997657" y="945722"/>
                </a:cubicBezTo>
                <a:close/>
                <a:moveTo>
                  <a:pt x="1538158" y="945722"/>
                </a:moveTo>
                <a:cubicBezTo>
                  <a:pt x="1538158" y="951157"/>
                  <a:pt x="1538158" y="956592"/>
                  <a:pt x="1538158" y="962028"/>
                </a:cubicBezTo>
                <a:cubicBezTo>
                  <a:pt x="1538158" y="962028"/>
                  <a:pt x="1540876" y="962028"/>
                  <a:pt x="1540876" y="962028"/>
                </a:cubicBezTo>
                <a:cubicBezTo>
                  <a:pt x="1540876" y="962028"/>
                  <a:pt x="1540876" y="964745"/>
                  <a:pt x="1540876" y="964745"/>
                </a:cubicBezTo>
                <a:cubicBezTo>
                  <a:pt x="1540876" y="964745"/>
                  <a:pt x="1540876" y="964745"/>
                  <a:pt x="1538158" y="964745"/>
                </a:cubicBezTo>
                <a:cubicBezTo>
                  <a:pt x="1538158" y="967463"/>
                  <a:pt x="1538158" y="970180"/>
                  <a:pt x="1538158" y="972898"/>
                </a:cubicBezTo>
                <a:cubicBezTo>
                  <a:pt x="1538158" y="978333"/>
                  <a:pt x="1538158" y="983768"/>
                  <a:pt x="1538158" y="989204"/>
                </a:cubicBezTo>
                <a:cubicBezTo>
                  <a:pt x="1540876" y="989204"/>
                  <a:pt x="1540876" y="989204"/>
                  <a:pt x="1543593" y="989204"/>
                </a:cubicBezTo>
                <a:cubicBezTo>
                  <a:pt x="1543593" y="986486"/>
                  <a:pt x="1543593" y="983768"/>
                  <a:pt x="1543593" y="981051"/>
                </a:cubicBezTo>
                <a:cubicBezTo>
                  <a:pt x="1543593" y="981051"/>
                  <a:pt x="1546311" y="981051"/>
                  <a:pt x="1546311" y="981051"/>
                </a:cubicBezTo>
                <a:cubicBezTo>
                  <a:pt x="1546311" y="978333"/>
                  <a:pt x="1546311" y="975616"/>
                  <a:pt x="1546311" y="972898"/>
                </a:cubicBezTo>
                <a:cubicBezTo>
                  <a:pt x="1543593" y="972898"/>
                  <a:pt x="1543593" y="972898"/>
                  <a:pt x="1543593" y="972898"/>
                </a:cubicBezTo>
                <a:cubicBezTo>
                  <a:pt x="1543593" y="972898"/>
                  <a:pt x="1543593" y="970180"/>
                  <a:pt x="1543593" y="970180"/>
                </a:cubicBezTo>
                <a:cubicBezTo>
                  <a:pt x="1543593" y="970180"/>
                  <a:pt x="1546311" y="970180"/>
                  <a:pt x="1546311" y="970180"/>
                </a:cubicBezTo>
                <a:cubicBezTo>
                  <a:pt x="1546311" y="964745"/>
                  <a:pt x="1546311" y="959310"/>
                  <a:pt x="1546311" y="953875"/>
                </a:cubicBezTo>
                <a:cubicBezTo>
                  <a:pt x="1543593" y="953875"/>
                  <a:pt x="1543593" y="953875"/>
                  <a:pt x="1543593" y="953875"/>
                </a:cubicBezTo>
                <a:cubicBezTo>
                  <a:pt x="1543593" y="951157"/>
                  <a:pt x="1543593" y="948440"/>
                  <a:pt x="1543593" y="945722"/>
                </a:cubicBezTo>
                <a:cubicBezTo>
                  <a:pt x="1540876" y="945722"/>
                  <a:pt x="1540876" y="945722"/>
                  <a:pt x="1538158" y="945722"/>
                </a:cubicBezTo>
                <a:close/>
                <a:moveTo>
                  <a:pt x="3127951" y="943018"/>
                </a:moveTo>
                <a:cubicBezTo>
                  <a:pt x="3136104" y="945735"/>
                  <a:pt x="3144257" y="948452"/>
                  <a:pt x="3152410" y="948452"/>
                </a:cubicBezTo>
                <a:cubicBezTo>
                  <a:pt x="3152410" y="951170"/>
                  <a:pt x="3152410" y="956605"/>
                  <a:pt x="3152410" y="959323"/>
                </a:cubicBezTo>
                <a:cubicBezTo>
                  <a:pt x="3144257" y="956605"/>
                  <a:pt x="3136104" y="953887"/>
                  <a:pt x="3127951" y="953887"/>
                </a:cubicBezTo>
                <a:cubicBezTo>
                  <a:pt x="3127951" y="951170"/>
                  <a:pt x="3127951" y="945735"/>
                  <a:pt x="3127951" y="943018"/>
                </a:cubicBezTo>
                <a:close/>
                <a:moveTo>
                  <a:pt x="4774814" y="937569"/>
                </a:moveTo>
                <a:cubicBezTo>
                  <a:pt x="4761226" y="943004"/>
                  <a:pt x="4763944" y="953875"/>
                  <a:pt x="4747638" y="959310"/>
                </a:cubicBezTo>
                <a:cubicBezTo>
                  <a:pt x="4750356" y="970180"/>
                  <a:pt x="4747638" y="981051"/>
                  <a:pt x="4753073" y="991922"/>
                </a:cubicBezTo>
                <a:cubicBezTo>
                  <a:pt x="4796555" y="978333"/>
                  <a:pt x="4782967" y="962028"/>
                  <a:pt x="4774814" y="937569"/>
                </a:cubicBezTo>
                <a:close/>
                <a:moveTo>
                  <a:pt x="3429605" y="937569"/>
                </a:moveTo>
                <a:lnTo>
                  <a:pt x="3429605" y="959310"/>
                </a:lnTo>
                <a:cubicBezTo>
                  <a:pt x="3448627" y="951157"/>
                  <a:pt x="3432323" y="951157"/>
                  <a:pt x="3451345" y="959310"/>
                </a:cubicBezTo>
                <a:cubicBezTo>
                  <a:pt x="3451345" y="951157"/>
                  <a:pt x="3454063" y="948440"/>
                  <a:pt x="3454063" y="945722"/>
                </a:cubicBezTo>
                <a:cubicBezTo>
                  <a:pt x="3456781" y="945722"/>
                  <a:pt x="3459499" y="943004"/>
                  <a:pt x="3467651" y="937569"/>
                </a:cubicBezTo>
                <a:close/>
                <a:moveTo>
                  <a:pt x="2217557" y="932147"/>
                </a:moveTo>
                <a:cubicBezTo>
                  <a:pt x="2217557" y="932147"/>
                  <a:pt x="2220274" y="932147"/>
                  <a:pt x="2220274" y="932147"/>
                </a:cubicBezTo>
                <a:cubicBezTo>
                  <a:pt x="2220274" y="940299"/>
                  <a:pt x="2220274" y="945735"/>
                  <a:pt x="2220274" y="953887"/>
                </a:cubicBezTo>
                <a:cubicBezTo>
                  <a:pt x="2220274" y="953887"/>
                  <a:pt x="2217557" y="953887"/>
                  <a:pt x="2217557" y="953887"/>
                </a:cubicBezTo>
                <a:cubicBezTo>
                  <a:pt x="2217557" y="945735"/>
                  <a:pt x="2217557" y="940299"/>
                  <a:pt x="2217557" y="932147"/>
                </a:cubicBezTo>
                <a:close/>
                <a:moveTo>
                  <a:pt x="1896881" y="932147"/>
                </a:moveTo>
                <a:cubicBezTo>
                  <a:pt x="1899598" y="932147"/>
                  <a:pt x="1899598" y="932147"/>
                  <a:pt x="1902316" y="932147"/>
                </a:cubicBezTo>
                <a:cubicBezTo>
                  <a:pt x="1902316" y="937582"/>
                  <a:pt x="1902316" y="943016"/>
                  <a:pt x="1902316" y="945735"/>
                </a:cubicBezTo>
                <a:cubicBezTo>
                  <a:pt x="1899598" y="945735"/>
                  <a:pt x="1896881" y="945735"/>
                  <a:pt x="1896881" y="945735"/>
                </a:cubicBezTo>
                <a:cubicBezTo>
                  <a:pt x="1896881" y="943016"/>
                  <a:pt x="1896881" y="937582"/>
                  <a:pt x="1896881" y="932147"/>
                </a:cubicBezTo>
                <a:close/>
                <a:moveTo>
                  <a:pt x="1660450" y="932134"/>
                </a:moveTo>
                <a:cubicBezTo>
                  <a:pt x="1660450" y="934852"/>
                  <a:pt x="1660450" y="940287"/>
                  <a:pt x="1660450" y="943004"/>
                </a:cubicBezTo>
                <a:cubicBezTo>
                  <a:pt x="1660450" y="943004"/>
                  <a:pt x="1663168" y="943004"/>
                  <a:pt x="1663168" y="943004"/>
                </a:cubicBezTo>
                <a:cubicBezTo>
                  <a:pt x="1663168" y="945722"/>
                  <a:pt x="1663168" y="945722"/>
                  <a:pt x="1665885" y="948440"/>
                </a:cubicBezTo>
                <a:cubicBezTo>
                  <a:pt x="1663168" y="945722"/>
                  <a:pt x="1663168" y="945722"/>
                  <a:pt x="1663168" y="945722"/>
                </a:cubicBezTo>
                <a:cubicBezTo>
                  <a:pt x="1663168" y="948440"/>
                  <a:pt x="1663168" y="948440"/>
                  <a:pt x="1663168" y="951157"/>
                </a:cubicBezTo>
                <a:cubicBezTo>
                  <a:pt x="1663168" y="956592"/>
                  <a:pt x="1663168" y="959310"/>
                  <a:pt x="1663168" y="962028"/>
                </a:cubicBezTo>
                <a:cubicBezTo>
                  <a:pt x="1663168" y="962028"/>
                  <a:pt x="1665885" y="962028"/>
                  <a:pt x="1665885" y="962028"/>
                </a:cubicBezTo>
                <a:cubicBezTo>
                  <a:pt x="1665885" y="959310"/>
                  <a:pt x="1665885" y="959310"/>
                  <a:pt x="1665885" y="956592"/>
                </a:cubicBezTo>
                <a:cubicBezTo>
                  <a:pt x="1665885" y="953875"/>
                  <a:pt x="1665885" y="951157"/>
                  <a:pt x="1665885" y="948440"/>
                </a:cubicBezTo>
                <a:cubicBezTo>
                  <a:pt x="1665885" y="945722"/>
                  <a:pt x="1665885" y="943004"/>
                  <a:pt x="1663168" y="937569"/>
                </a:cubicBezTo>
                <a:cubicBezTo>
                  <a:pt x="1663168" y="934852"/>
                  <a:pt x="1663168" y="932134"/>
                  <a:pt x="1663168" y="932134"/>
                </a:cubicBezTo>
                <a:cubicBezTo>
                  <a:pt x="1663168" y="932134"/>
                  <a:pt x="1660450" y="932134"/>
                  <a:pt x="1660450" y="932134"/>
                </a:cubicBezTo>
                <a:close/>
                <a:moveTo>
                  <a:pt x="4741184" y="930435"/>
                </a:moveTo>
                <a:cubicBezTo>
                  <a:pt x="4735409" y="930096"/>
                  <a:pt x="4728615" y="932134"/>
                  <a:pt x="4723180" y="932134"/>
                </a:cubicBezTo>
                <a:cubicBezTo>
                  <a:pt x="4725897" y="943004"/>
                  <a:pt x="4736768" y="940287"/>
                  <a:pt x="4734050" y="951157"/>
                </a:cubicBezTo>
                <a:cubicBezTo>
                  <a:pt x="4742203" y="948440"/>
                  <a:pt x="4747638" y="945722"/>
                  <a:pt x="4753073" y="943004"/>
                </a:cubicBezTo>
                <a:cubicBezTo>
                  <a:pt x="4751714" y="933493"/>
                  <a:pt x="4746959" y="930775"/>
                  <a:pt x="4741184" y="930435"/>
                </a:cubicBezTo>
                <a:close/>
                <a:moveTo>
                  <a:pt x="3127951" y="929430"/>
                </a:moveTo>
                <a:cubicBezTo>
                  <a:pt x="3136104" y="932147"/>
                  <a:pt x="3144257" y="934865"/>
                  <a:pt x="3152410" y="934865"/>
                </a:cubicBezTo>
                <a:cubicBezTo>
                  <a:pt x="3152410" y="937582"/>
                  <a:pt x="3152410" y="940299"/>
                  <a:pt x="3152410" y="943018"/>
                </a:cubicBezTo>
                <a:cubicBezTo>
                  <a:pt x="3144257" y="940299"/>
                  <a:pt x="3136104" y="937582"/>
                  <a:pt x="3127951" y="937582"/>
                </a:cubicBezTo>
                <a:cubicBezTo>
                  <a:pt x="3127951" y="934865"/>
                  <a:pt x="3127951" y="932147"/>
                  <a:pt x="3127951" y="929430"/>
                </a:cubicBezTo>
                <a:close/>
                <a:moveTo>
                  <a:pt x="1888728" y="929428"/>
                </a:moveTo>
                <a:cubicBezTo>
                  <a:pt x="1891445" y="929428"/>
                  <a:pt x="1891445" y="929428"/>
                  <a:pt x="1894163" y="929428"/>
                </a:cubicBezTo>
                <a:cubicBezTo>
                  <a:pt x="1894163" y="932145"/>
                  <a:pt x="1894163" y="934863"/>
                  <a:pt x="1894163" y="937580"/>
                </a:cubicBezTo>
                <a:cubicBezTo>
                  <a:pt x="1891445" y="937580"/>
                  <a:pt x="1891445" y="937580"/>
                  <a:pt x="1888728" y="937580"/>
                </a:cubicBezTo>
                <a:cubicBezTo>
                  <a:pt x="1888728" y="934863"/>
                  <a:pt x="1888728" y="932145"/>
                  <a:pt x="1888728" y="929428"/>
                </a:cubicBezTo>
                <a:close/>
                <a:moveTo>
                  <a:pt x="5024833" y="929417"/>
                </a:moveTo>
                <a:cubicBezTo>
                  <a:pt x="5011245" y="934852"/>
                  <a:pt x="5003092" y="943004"/>
                  <a:pt x="5005810" y="953875"/>
                </a:cubicBezTo>
                <a:cubicBezTo>
                  <a:pt x="5022115" y="956592"/>
                  <a:pt x="5032986" y="943004"/>
                  <a:pt x="5024833" y="929417"/>
                </a:cubicBezTo>
                <a:close/>
                <a:moveTo>
                  <a:pt x="4701439" y="926699"/>
                </a:moveTo>
                <a:lnTo>
                  <a:pt x="4709592" y="953875"/>
                </a:lnTo>
                <a:lnTo>
                  <a:pt x="4704157" y="967463"/>
                </a:lnTo>
                <a:cubicBezTo>
                  <a:pt x="4706874" y="970180"/>
                  <a:pt x="4706874" y="972898"/>
                  <a:pt x="4709592" y="975616"/>
                </a:cubicBezTo>
                <a:lnTo>
                  <a:pt x="4709592" y="978333"/>
                </a:lnTo>
                <a:lnTo>
                  <a:pt x="4723180" y="978333"/>
                </a:lnTo>
                <a:lnTo>
                  <a:pt x="4723180" y="983768"/>
                </a:lnTo>
                <a:lnTo>
                  <a:pt x="4717745" y="986486"/>
                </a:lnTo>
                <a:cubicBezTo>
                  <a:pt x="4720462" y="986486"/>
                  <a:pt x="4725897" y="989204"/>
                  <a:pt x="4731333" y="989204"/>
                </a:cubicBezTo>
                <a:cubicBezTo>
                  <a:pt x="4717745" y="967463"/>
                  <a:pt x="4728615" y="929417"/>
                  <a:pt x="4701439" y="926699"/>
                </a:cubicBezTo>
                <a:close/>
                <a:moveTo>
                  <a:pt x="5092773" y="923981"/>
                </a:moveTo>
                <a:cubicBezTo>
                  <a:pt x="5079185" y="929417"/>
                  <a:pt x="5062879" y="915829"/>
                  <a:pt x="5054726" y="932134"/>
                </a:cubicBezTo>
                <a:cubicBezTo>
                  <a:pt x="5054726" y="943004"/>
                  <a:pt x="5065597" y="926699"/>
                  <a:pt x="5068314" y="934852"/>
                </a:cubicBezTo>
                <a:cubicBezTo>
                  <a:pt x="5071032" y="943004"/>
                  <a:pt x="5054726" y="945722"/>
                  <a:pt x="5057444" y="953875"/>
                </a:cubicBezTo>
                <a:cubicBezTo>
                  <a:pt x="5073750" y="943004"/>
                  <a:pt x="5090055" y="948440"/>
                  <a:pt x="5098208" y="934852"/>
                </a:cubicBezTo>
                <a:cubicBezTo>
                  <a:pt x="5095490" y="929417"/>
                  <a:pt x="5095490" y="926699"/>
                  <a:pt x="5092773" y="923981"/>
                </a:cubicBezTo>
                <a:close/>
                <a:moveTo>
                  <a:pt x="5454213" y="918546"/>
                </a:moveTo>
                <a:cubicBezTo>
                  <a:pt x="5456930" y="934852"/>
                  <a:pt x="5440625" y="959310"/>
                  <a:pt x="5467801" y="962028"/>
                </a:cubicBezTo>
                <a:cubicBezTo>
                  <a:pt x="5456930" y="964745"/>
                  <a:pt x="5456930" y="970180"/>
                  <a:pt x="5451495" y="975616"/>
                </a:cubicBezTo>
                <a:cubicBezTo>
                  <a:pt x="5452854" y="985128"/>
                  <a:pt x="5457610" y="989204"/>
                  <a:pt x="5463385" y="991242"/>
                </a:cubicBezTo>
                <a:lnTo>
                  <a:pt x="5467831" y="992081"/>
                </a:lnTo>
                <a:lnTo>
                  <a:pt x="5451496" y="997696"/>
                </a:lnTo>
                <a:lnTo>
                  <a:pt x="5444393" y="1003641"/>
                </a:lnTo>
                <a:lnTo>
                  <a:pt x="5446060" y="994639"/>
                </a:lnTo>
                <a:cubicBezTo>
                  <a:pt x="5437907" y="997356"/>
                  <a:pt x="5435190" y="1005509"/>
                  <a:pt x="5427037" y="1002792"/>
                </a:cubicBezTo>
                <a:cubicBezTo>
                  <a:pt x="5427037" y="991922"/>
                  <a:pt x="5440625" y="983768"/>
                  <a:pt x="5443342" y="972898"/>
                </a:cubicBezTo>
                <a:cubicBezTo>
                  <a:pt x="5440625" y="953875"/>
                  <a:pt x="5432472" y="932134"/>
                  <a:pt x="5454213" y="918546"/>
                </a:cubicBezTo>
                <a:close/>
                <a:moveTo>
                  <a:pt x="1666111" y="918546"/>
                </a:moveTo>
                <a:lnTo>
                  <a:pt x="1668603" y="918546"/>
                </a:lnTo>
                <a:lnTo>
                  <a:pt x="1666267" y="927889"/>
                </a:lnTo>
                <a:close/>
                <a:moveTo>
                  <a:pt x="1540876" y="918546"/>
                </a:moveTo>
                <a:cubicBezTo>
                  <a:pt x="1540876" y="918546"/>
                  <a:pt x="1540876" y="921264"/>
                  <a:pt x="1540876" y="921264"/>
                </a:cubicBezTo>
                <a:cubicBezTo>
                  <a:pt x="1540876" y="921264"/>
                  <a:pt x="1540876" y="921264"/>
                  <a:pt x="1538158" y="921264"/>
                </a:cubicBezTo>
                <a:cubicBezTo>
                  <a:pt x="1538158" y="923981"/>
                  <a:pt x="1538158" y="926699"/>
                  <a:pt x="1538158" y="929417"/>
                </a:cubicBezTo>
                <a:cubicBezTo>
                  <a:pt x="1538158" y="929417"/>
                  <a:pt x="1540876" y="929417"/>
                  <a:pt x="1540876" y="929417"/>
                </a:cubicBezTo>
                <a:cubicBezTo>
                  <a:pt x="1540876" y="932134"/>
                  <a:pt x="1540876" y="932134"/>
                  <a:pt x="1540876" y="934852"/>
                </a:cubicBezTo>
                <a:cubicBezTo>
                  <a:pt x="1540876" y="934852"/>
                  <a:pt x="1543593" y="934852"/>
                  <a:pt x="1543593" y="934852"/>
                </a:cubicBezTo>
                <a:cubicBezTo>
                  <a:pt x="1543593" y="929417"/>
                  <a:pt x="1543593" y="923981"/>
                  <a:pt x="1543593" y="918546"/>
                </a:cubicBezTo>
                <a:cubicBezTo>
                  <a:pt x="1543593" y="918546"/>
                  <a:pt x="1543593" y="918546"/>
                  <a:pt x="1540876" y="918546"/>
                </a:cubicBezTo>
                <a:close/>
                <a:moveTo>
                  <a:pt x="4822712" y="914470"/>
                </a:moveTo>
                <a:cubicBezTo>
                  <a:pt x="4802670" y="919226"/>
                  <a:pt x="4781608" y="933493"/>
                  <a:pt x="4785685" y="948440"/>
                </a:cubicBezTo>
                <a:cubicBezTo>
                  <a:pt x="4799273" y="964745"/>
                  <a:pt x="4829166" y="948440"/>
                  <a:pt x="4853625" y="937569"/>
                </a:cubicBezTo>
                <a:cubicBezTo>
                  <a:pt x="4861778" y="914470"/>
                  <a:pt x="4842754" y="909714"/>
                  <a:pt x="4822712" y="914470"/>
                </a:cubicBezTo>
                <a:close/>
                <a:moveTo>
                  <a:pt x="3127951" y="913124"/>
                </a:moveTo>
                <a:cubicBezTo>
                  <a:pt x="3136104" y="915841"/>
                  <a:pt x="3144257" y="918559"/>
                  <a:pt x="3152410" y="918559"/>
                </a:cubicBezTo>
                <a:cubicBezTo>
                  <a:pt x="3152410" y="921276"/>
                  <a:pt x="3152410" y="926712"/>
                  <a:pt x="3152410" y="929429"/>
                </a:cubicBezTo>
                <a:cubicBezTo>
                  <a:pt x="3144257" y="926712"/>
                  <a:pt x="3136104" y="923994"/>
                  <a:pt x="3127951" y="923994"/>
                </a:cubicBezTo>
                <a:cubicBezTo>
                  <a:pt x="3127951" y="921276"/>
                  <a:pt x="3127951" y="915841"/>
                  <a:pt x="3127951" y="913124"/>
                </a:cubicBezTo>
                <a:close/>
                <a:moveTo>
                  <a:pt x="5168865" y="913112"/>
                </a:moveTo>
                <a:cubicBezTo>
                  <a:pt x="5163430" y="910393"/>
                  <a:pt x="5152560" y="918546"/>
                  <a:pt x="5144407" y="921264"/>
                </a:cubicBezTo>
                <a:cubicBezTo>
                  <a:pt x="5152560" y="937569"/>
                  <a:pt x="5163430" y="937569"/>
                  <a:pt x="5174300" y="923981"/>
                </a:cubicBezTo>
                <a:cubicBezTo>
                  <a:pt x="5171583" y="918546"/>
                  <a:pt x="5171583" y="915829"/>
                  <a:pt x="5168865" y="913112"/>
                </a:cubicBezTo>
                <a:close/>
                <a:moveTo>
                  <a:pt x="1888728" y="910406"/>
                </a:moveTo>
                <a:cubicBezTo>
                  <a:pt x="1891445" y="910406"/>
                  <a:pt x="1891445" y="910406"/>
                  <a:pt x="1894163" y="910406"/>
                </a:cubicBezTo>
                <a:cubicBezTo>
                  <a:pt x="1894163" y="915841"/>
                  <a:pt x="1894163" y="921275"/>
                  <a:pt x="1894163" y="923993"/>
                </a:cubicBezTo>
                <a:cubicBezTo>
                  <a:pt x="1891445" y="923993"/>
                  <a:pt x="1891445" y="923993"/>
                  <a:pt x="1888728" y="923993"/>
                </a:cubicBezTo>
                <a:cubicBezTo>
                  <a:pt x="1888728" y="918559"/>
                  <a:pt x="1888728" y="915841"/>
                  <a:pt x="1888728" y="910406"/>
                </a:cubicBezTo>
                <a:close/>
                <a:moveTo>
                  <a:pt x="2418660" y="904973"/>
                </a:moveTo>
                <a:lnTo>
                  <a:pt x="2413225" y="907248"/>
                </a:lnTo>
                <a:lnTo>
                  <a:pt x="2413225" y="913112"/>
                </a:lnTo>
                <a:cubicBezTo>
                  <a:pt x="2377896" y="926699"/>
                  <a:pt x="2345285" y="943004"/>
                  <a:pt x="2309955" y="956592"/>
                </a:cubicBezTo>
                <a:cubicBezTo>
                  <a:pt x="2309955" y="956592"/>
                  <a:pt x="2309955" y="959310"/>
                  <a:pt x="2309955" y="959310"/>
                </a:cubicBezTo>
                <a:cubicBezTo>
                  <a:pt x="2345285" y="945722"/>
                  <a:pt x="2377896" y="929417"/>
                  <a:pt x="2413225" y="915829"/>
                </a:cubicBezTo>
                <a:cubicBezTo>
                  <a:pt x="2413225" y="921264"/>
                  <a:pt x="2413225" y="929417"/>
                  <a:pt x="2413225" y="934852"/>
                </a:cubicBezTo>
                <a:cubicBezTo>
                  <a:pt x="2413225" y="943004"/>
                  <a:pt x="2413225" y="951157"/>
                  <a:pt x="2413225" y="959310"/>
                </a:cubicBezTo>
                <a:cubicBezTo>
                  <a:pt x="2413225" y="967463"/>
                  <a:pt x="2413225" y="975616"/>
                  <a:pt x="2413225" y="983768"/>
                </a:cubicBezTo>
                <a:cubicBezTo>
                  <a:pt x="2413225" y="991922"/>
                  <a:pt x="2413225" y="1000074"/>
                  <a:pt x="2413225" y="1008228"/>
                </a:cubicBezTo>
                <a:cubicBezTo>
                  <a:pt x="2413225" y="1016380"/>
                  <a:pt x="2413225" y="1024532"/>
                  <a:pt x="2413225" y="1032685"/>
                </a:cubicBezTo>
                <a:cubicBezTo>
                  <a:pt x="2413225" y="1108779"/>
                  <a:pt x="2413225" y="1184871"/>
                  <a:pt x="2413225" y="1260963"/>
                </a:cubicBezTo>
                <a:cubicBezTo>
                  <a:pt x="2415942" y="1260963"/>
                  <a:pt x="2415942" y="1260963"/>
                  <a:pt x="2418660" y="1260963"/>
                </a:cubicBezTo>
                <a:close/>
                <a:moveTo>
                  <a:pt x="2217557" y="902254"/>
                </a:moveTo>
                <a:cubicBezTo>
                  <a:pt x="2217557" y="902254"/>
                  <a:pt x="2220274" y="902254"/>
                  <a:pt x="2220274" y="902254"/>
                </a:cubicBezTo>
                <a:cubicBezTo>
                  <a:pt x="2220274" y="910406"/>
                  <a:pt x="2220274" y="918559"/>
                  <a:pt x="2220274" y="923994"/>
                </a:cubicBezTo>
                <a:cubicBezTo>
                  <a:pt x="2220274" y="923994"/>
                  <a:pt x="2220274" y="923994"/>
                  <a:pt x="2217557" y="923994"/>
                </a:cubicBezTo>
                <a:cubicBezTo>
                  <a:pt x="2217557" y="915842"/>
                  <a:pt x="2217557" y="910406"/>
                  <a:pt x="2217557" y="902254"/>
                </a:cubicBezTo>
                <a:close/>
                <a:moveTo>
                  <a:pt x="4723180" y="899524"/>
                </a:moveTo>
                <a:cubicBezTo>
                  <a:pt x="4720462" y="921264"/>
                  <a:pt x="4742203" y="932134"/>
                  <a:pt x="4763944" y="926699"/>
                </a:cubicBezTo>
                <a:cubicBezTo>
                  <a:pt x="4769379" y="902241"/>
                  <a:pt x="4742203" y="891370"/>
                  <a:pt x="4723180" y="899524"/>
                </a:cubicBezTo>
                <a:close/>
                <a:moveTo>
                  <a:pt x="1538158" y="899524"/>
                </a:moveTo>
                <a:cubicBezTo>
                  <a:pt x="1538158" y="904958"/>
                  <a:pt x="1538158" y="910393"/>
                  <a:pt x="1538158" y="915829"/>
                </a:cubicBezTo>
                <a:cubicBezTo>
                  <a:pt x="1540876" y="915829"/>
                  <a:pt x="1540876" y="915829"/>
                  <a:pt x="1543593" y="915829"/>
                </a:cubicBezTo>
                <a:cubicBezTo>
                  <a:pt x="1543593" y="910393"/>
                  <a:pt x="1543593" y="904958"/>
                  <a:pt x="1543593" y="899524"/>
                </a:cubicBezTo>
                <a:cubicBezTo>
                  <a:pt x="1540876" y="899524"/>
                  <a:pt x="1540876" y="899524"/>
                  <a:pt x="1538158" y="899524"/>
                </a:cubicBezTo>
                <a:close/>
                <a:moveTo>
                  <a:pt x="4882159" y="895447"/>
                </a:moveTo>
                <a:cubicBezTo>
                  <a:pt x="4877404" y="895447"/>
                  <a:pt x="4871289" y="898165"/>
                  <a:pt x="4864495" y="902241"/>
                </a:cubicBezTo>
                <a:cubicBezTo>
                  <a:pt x="4867213" y="907676"/>
                  <a:pt x="4867213" y="913112"/>
                  <a:pt x="4869930" y="915829"/>
                </a:cubicBezTo>
                <a:cubicBezTo>
                  <a:pt x="4880801" y="918546"/>
                  <a:pt x="4878083" y="907676"/>
                  <a:pt x="4891671" y="904958"/>
                </a:cubicBezTo>
                <a:cubicBezTo>
                  <a:pt x="4890312" y="898164"/>
                  <a:pt x="4886915" y="895447"/>
                  <a:pt x="4882159" y="895447"/>
                </a:cubicBezTo>
                <a:close/>
                <a:moveTo>
                  <a:pt x="3127951" y="894101"/>
                </a:moveTo>
                <a:cubicBezTo>
                  <a:pt x="3136104" y="896819"/>
                  <a:pt x="3144257" y="899536"/>
                  <a:pt x="3152410" y="899536"/>
                </a:cubicBezTo>
                <a:cubicBezTo>
                  <a:pt x="3152410" y="902254"/>
                  <a:pt x="3152410" y="907689"/>
                  <a:pt x="3152410" y="910406"/>
                </a:cubicBezTo>
                <a:cubicBezTo>
                  <a:pt x="3144257" y="907689"/>
                  <a:pt x="3136104" y="907689"/>
                  <a:pt x="3127951" y="904972"/>
                </a:cubicBezTo>
                <a:cubicBezTo>
                  <a:pt x="3127951" y="902254"/>
                  <a:pt x="3127951" y="899536"/>
                  <a:pt x="3127951" y="894101"/>
                </a:cubicBezTo>
                <a:close/>
                <a:moveTo>
                  <a:pt x="1663167" y="885946"/>
                </a:moveTo>
                <a:cubicBezTo>
                  <a:pt x="1663167" y="888663"/>
                  <a:pt x="1663167" y="888663"/>
                  <a:pt x="1665885" y="891381"/>
                </a:cubicBezTo>
                <a:cubicBezTo>
                  <a:pt x="1665885" y="888663"/>
                  <a:pt x="1665885" y="885946"/>
                  <a:pt x="1665885" y="885946"/>
                </a:cubicBezTo>
                <a:cubicBezTo>
                  <a:pt x="1665885" y="885946"/>
                  <a:pt x="1663167" y="885946"/>
                  <a:pt x="1663167" y="885946"/>
                </a:cubicBezTo>
                <a:close/>
                <a:moveTo>
                  <a:pt x="1896881" y="885945"/>
                </a:moveTo>
                <a:cubicBezTo>
                  <a:pt x="1899598" y="885945"/>
                  <a:pt x="1899598" y="885945"/>
                  <a:pt x="1902316" y="885945"/>
                </a:cubicBezTo>
                <a:cubicBezTo>
                  <a:pt x="1902316" y="888662"/>
                  <a:pt x="1902316" y="891380"/>
                  <a:pt x="1902316" y="894097"/>
                </a:cubicBezTo>
                <a:cubicBezTo>
                  <a:pt x="1899598" y="894097"/>
                  <a:pt x="1896881" y="894097"/>
                  <a:pt x="1896881" y="894097"/>
                </a:cubicBezTo>
                <a:cubicBezTo>
                  <a:pt x="1896881" y="891380"/>
                  <a:pt x="1896881" y="888662"/>
                  <a:pt x="1896881" y="885945"/>
                </a:cubicBezTo>
                <a:close/>
                <a:moveTo>
                  <a:pt x="4948740" y="883217"/>
                </a:moveTo>
                <a:lnTo>
                  <a:pt x="4949004" y="883441"/>
                </a:lnTo>
                <a:lnTo>
                  <a:pt x="4948610" y="883337"/>
                </a:lnTo>
                <a:close/>
                <a:moveTo>
                  <a:pt x="4796555" y="883217"/>
                </a:moveTo>
                <a:cubicBezTo>
                  <a:pt x="4799273" y="891370"/>
                  <a:pt x="4804708" y="896805"/>
                  <a:pt x="4793837" y="902241"/>
                </a:cubicBezTo>
                <a:cubicBezTo>
                  <a:pt x="4791120" y="894088"/>
                  <a:pt x="4785685" y="891370"/>
                  <a:pt x="4777532" y="894088"/>
                </a:cubicBezTo>
                <a:cubicBezTo>
                  <a:pt x="4782967" y="902241"/>
                  <a:pt x="4788402" y="913112"/>
                  <a:pt x="4799273" y="913112"/>
                </a:cubicBezTo>
                <a:cubicBezTo>
                  <a:pt x="4796555" y="904958"/>
                  <a:pt x="4807425" y="902241"/>
                  <a:pt x="4815578" y="896805"/>
                </a:cubicBezTo>
                <a:cubicBezTo>
                  <a:pt x="4812861" y="885935"/>
                  <a:pt x="4807425" y="877782"/>
                  <a:pt x="4796555" y="883217"/>
                </a:cubicBezTo>
                <a:close/>
                <a:moveTo>
                  <a:pt x="3127951" y="877795"/>
                </a:moveTo>
                <a:cubicBezTo>
                  <a:pt x="3136104" y="880512"/>
                  <a:pt x="3144257" y="880512"/>
                  <a:pt x="3152410" y="883230"/>
                </a:cubicBezTo>
                <a:cubicBezTo>
                  <a:pt x="3152410" y="885948"/>
                  <a:pt x="3152410" y="891384"/>
                  <a:pt x="3152410" y="894101"/>
                </a:cubicBezTo>
                <a:cubicBezTo>
                  <a:pt x="3144257" y="891384"/>
                  <a:pt x="3136104" y="891384"/>
                  <a:pt x="3127951" y="888666"/>
                </a:cubicBezTo>
                <a:cubicBezTo>
                  <a:pt x="3127951" y="885948"/>
                  <a:pt x="3127951" y="883230"/>
                  <a:pt x="3127951" y="877795"/>
                </a:cubicBezTo>
                <a:close/>
                <a:moveTo>
                  <a:pt x="2220274" y="875077"/>
                </a:moveTo>
                <a:cubicBezTo>
                  <a:pt x="2220274" y="880513"/>
                  <a:pt x="2220274" y="888667"/>
                  <a:pt x="2220274" y="896819"/>
                </a:cubicBezTo>
                <a:cubicBezTo>
                  <a:pt x="2220274" y="896819"/>
                  <a:pt x="2220274" y="896819"/>
                  <a:pt x="2217557" y="896819"/>
                </a:cubicBezTo>
                <a:cubicBezTo>
                  <a:pt x="2217557" y="888667"/>
                  <a:pt x="2217557" y="883230"/>
                  <a:pt x="2220274" y="875077"/>
                </a:cubicBezTo>
                <a:close/>
                <a:moveTo>
                  <a:pt x="5625421" y="869630"/>
                </a:moveTo>
                <a:cubicBezTo>
                  <a:pt x="5626780" y="879142"/>
                  <a:pt x="5619307" y="885935"/>
                  <a:pt x="5611154" y="892730"/>
                </a:cubicBezTo>
                <a:lnTo>
                  <a:pt x="5611001" y="892866"/>
                </a:lnTo>
                <a:lnTo>
                  <a:pt x="5610814" y="891370"/>
                </a:lnTo>
                <a:cubicBezTo>
                  <a:pt x="5610474" y="889332"/>
                  <a:pt x="5609115" y="888653"/>
                  <a:pt x="5603680" y="891370"/>
                </a:cubicBezTo>
                <a:cubicBezTo>
                  <a:pt x="5600963" y="891370"/>
                  <a:pt x="5600963" y="894088"/>
                  <a:pt x="5598245" y="894088"/>
                </a:cubicBezTo>
                <a:cubicBezTo>
                  <a:pt x="5596886" y="896806"/>
                  <a:pt x="5597056" y="898674"/>
                  <a:pt x="5598118" y="900075"/>
                </a:cubicBezTo>
                <a:lnTo>
                  <a:pt x="5601014" y="901841"/>
                </a:lnTo>
                <a:lnTo>
                  <a:pt x="5599434" y="903260"/>
                </a:lnTo>
                <a:cubicBezTo>
                  <a:pt x="5596037" y="906997"/>
                  <a:pt x="5593489" y="911074"/>
                  <a:pt x="5592810" y="915829"/>
                </a:cubicBezTo>
                <a:cubicBezTo>
                  <a:pt x="5576504" y="899524"/>
                  <a:pt x="5609115" y="883217"/>
                  <a:pt x="5625421" y="869630"/>
                </a:cubicBezTo>
                <a:close/>
                <a:moveTo>
                  <a:pt x="4965046" y="869630"/>
                </a:moveTo>
                <a:cubicBezTo>
                  <a:pt x="4956893" y="872347"/>
                  <a:pt x="4946023" y="877782"/>
                  <a:pt x="4937870" y="880500"/>
                </a:cubicBezTo>
                <a:lnTo>
                  <a:pt x="4948610" y="883337"/>
                </a:lnTo>
                <a:lnTo>
                  <a:pt x="4935492" y="895446"/>
                </a:lnTo>
                <a:cubicBezTo>
                  <a:pt x="4934473" y="900882"/>
                  <a:pt x="4936511" y="906317"/>
                  <a:pt x="4940588" y="907676"/>
                </a:cubicBezTo>
                <a:cubicBezTo>
                  <a:pt x="4940588" y="902241"/>
                  <a:pt x="4946023" y="899524"/>
                  <a:pt x="4951458" y="896805"/>
                </a:cubicBezTo>
                <a:cubicBezTo>
                  <a:pt x="4951458" y="907676"/>
                  <a:pt x="4959611" y="904958"/>
                  <a:pt x="4962328" y="910393"/>
                </a:cubicBezTo>
                <a:cubicBezTo>
                  <a:pt x="4956893" y="913112"/>
                  <a:pt x="4951458" y="915829"/>
                  <a:pt x="4951458" y="918546"/>
                </a:cubicBezTo>
                <a:cubicBezTo>
                  <a:pt x="4954176" y="918546"/>
                  <a:pt x="4962328" y="915829"/>
                  <a:pt x="4965046" y="921264"/>
                </a:cubicBezTo>
                <a:cubicBezTo>
                  <a:pt x="4948740" y="921264"/>
                  <a:pt x="4948740" y="934852"/>
                  <a:pt x="4940588" y="943004"/>
                </a:cubicBezTo>
                <a:cubicBezTo>
                  <a:pt x="4929717" y="937569"/>
                  <a:pt x="4940588" y="926699"/>
                  <a:pt x="4937870" y="915829"/>
                </a:cubicBezTo>
                <a:cubicBezTo>
                  <a:pt x="4927000" y="923981"/>
                  <a:pt x="4907976" y="915829"/>
                  <a:pt x="4916129" y="926699"/>
                </a:cubicBezTo>
                <a:cubicBezTo>
                  <a:pt x="4935152" y="923981"/>
                  <a:pt x="4921564" y="943004"/>
                  <a:pt x="4932435" y="956592"/>
                </a:cubicBezTo>
                <a:cubicBezTo>
                  <a:pt x="4973199" y="953875"/>
                  <a:pt x="4984069" y="915829"/>
                  <a:pt x="4994939" y="891370"/>
                </a:cubicBezTo>
                <a:cubicBezTo>
                  <a:pt x="4982710" y="899524"/>
                  <a:pt x="4973878" y="900882"/>
                  <a:pt x="4966744" y="898504"/>
                </a:cubicBezTo>
                <a:lnTo>
                  <a:pt x="4949004" y="883441"/>
                </a:lnTo>
                <a:lnTo>
                  <a:pt x="4955874" y="885256"/>
                </a:lnTo>
                <a:cubicBezTo>
                  <a:pt x="4963008" y="885256"/>
                  <a:pt x="4970481" y="884576"/>
                  <a:pt x="4975916" y="885935"/>
                </a:cubicBezTo>
                <a:cubicBezTo>
                  <a:pt x="4973199" y="877782"/>
                  <a:pt x="4965046" y="877782"/>
                  <a:pt x="4965046" y="869630"/>
                </a:cubicBezTo>
                <a:close/>
                <a:moveTo>
                  <a:pt x="3127951" y="864206"/>
                </a:moveTo>
                <a:cubicBezTo>
                  <a:pt x="3136104" y="866923"/>
                  <a:pt x="3144257" y="866923"/>
                  <a:pt x="3152410" y="869641"/>
                </a:cubicBezTo>
                <a:cubicBezTo>
                  <a:pt x="3152410" y="872359"/>
                  <a:pt x="3152410" y="875077"/>
                  <a:pt x="3152410" y="877795"/>
                </a:cubicBezTo>
                <a:cubicBezTo>
                  <a:pt x="3144257" y="875077"/>
                  <a:pt x="3136104" y="875077"/>
                  <a:pt x="3127951" y="872359"/>
                </a:cubicBezTo>
                <a:cubicBezTo>
                  <a:pt x="3127951" y="869641"/>
                  <a:pt x="3127951" y="866923"/>
                  <a:pt x="3127951" y="864206"/>
                </a:cubicBezTo>
                <a:close/>
                <a:moveTo>
                  <a:pt x="1888728" y="864204"/>
                </a:moveTo>
                <a:cubicBezTo>
                  <a:pt x="1891445" y="864204"/>
                  <a:pt x="1891445" y="864204"/>
                  <a:pt x="1894163" y="864204"/>
                </a:cubicBezTo>
                <a:cubicBezTo>
                  <a:pt x="1894163" y="866921"/>
                  <a:pt x="1894163" y="869640"/>
                  <a:pt x="1894163" y="872357"/>
                </a:cubicBezTo>
                <a:cubicBezTo>
                  <a:pt x="1891445" y="872357"/>
                  <a:pt x="1891445" y="872357"/>
                  <a:pt x="1888728" y="872357"/>
                </a:cubicBezTo>
                <a:cubicBezTo>
                  <a:pt x="1888728" y="869640"/>
                  <a:pt x="1888728" y="866921"/>
                  <a:pt x="1888728" y="864204"/>
                </a:cubicBezTo>
                <a:close/>
                <a:moveTo>
                  <a:pt x="1896881" y="861485"/>
                </a:moveTo>
                <a:cubicBezTo>
                  <a:pt x="1899598" y="861485"/>
                  <a:pt x="1899598" y="861485"/>
                  <a:pt x="1902316" y="861485"/>
                </a:cubicBezTo>
                <a:cubicBezTo>
                  <a:pt x="1902316" y="864203"/>
                  <a:pt x="1902316" y="866921"/>
                  <a:pt x="1902316" y="869639"/>
                </a:cubicBezTo>
                <a:cubicBezTo>
                  <a:pt x="1902316" y="872355"/>
                  <a:pt x="1902316" y="877792"/>
                  <a:pt x="1902316" y="883226"/>
                </a:cubicBezTo>
                <a:cubicBezTo>
                  <a:pt x="1899598" y="883226"/>
                  <a:pt x="1896881" y="883226"/>
                  <a:pt x="1896881" y="883226"/>
                </a:cubicBezTo>
                <a:cubicBezTo>
                  <a:pt x="1896881" y="877792"/>
                  <a:pt x="1896881" y="875074"/>
                  <a:pt x="1896881" y="869639"/>
                </a:cubicBezTo>
                <a:cubicBezTo>
                  <a:pt x="1896881" y="866921"/>
                  <a:pt x="1896881" y="864203"/>
                  <a:pt x="1896881" y="861485"/>
                </a:cubicBezTo>
                <a:close/>
                <a:moveTo>
                  <a:pt x="1614251" y="858768"/>
                </a:moveTo>
                <a:cubicBezTo>
                  <a:pt x="1630556" y="861485"/>
                  <a:pt x="1646862" y="866921"/>
                  <a:pt x="1663167" y="872357"/>
                </a:cubicBezTo>
                <a:cubicBezTo>
                  <a:pt x="1663167" y="877792"/>
                  <a:pt x="1663167" y="880509"/>
                  <a:pt x="1663167" y="883228"/>
                </a:cubicBezTo>
                <a:cubicBezTo>
                  <a:pt x="1665885" y="880509"/>
                  <a:pt x="1665885" y="877792"/>
                  <a:pt x="1665885" y="872357"/>
                </a:cubicBezTo>
                <a:cubicBezTo>
                  <a:pt x="1665885" y="875074"/>
                  <a:pt x="1668603" y="875074"/>
                  <a:pt x="1671320" y="875074"/>
                </a:cubicBezTo>
                <a:cubicBezTo>
                  <a:pt x="1671320" y="883228"/>
                  <a:pt x="1671320" y="888663"/>
                  <a:pt x="1671320" y="896816"/>
                </a:cubicBezTo>
                <a:cubicBezTo>
                  <a:pt x="1652297" y="891381"/>
                  <a:pt x="1633274" y="885946"/>
                  <a:pt x="1614251" y="880509"/>
                </a:cubicBezTo>
                <a:cubicBezTo>
                  <a:pt x="1614251" y="872357"/>
                  <a:pt x="1614251" y="866921"/>
                  <a:pt x="1614251" y="858768"/>
                </a:cubicBezTo>
                <a:close/>
                <a:moveTo>
                  <a:pt x="1663167" y="853333"/>
                </a:moveTo>
                <a:cubicBezTo>
                  <a:pt x="1663167" y="856051"/>
                  <a:pt x="1663167" y="861487"/>
                  <a:pt x="1665885" y="864204"/>
                </a:cubicBezTo>
                <a:cubicBezTo>
                  <a:pt x="1665885" y="858769"/>
                  <a:pt x="1665885" y="856051"/>
                  <a:pt x="1665885" y="853333"/>
                </a:cubicBezTo>
                <a:cubicBezTo>
                  <a:pt x="1665885" y="853333"/>
                  <a:pt x="1663167" y="853333"/>
                  <a:pt x="1663167" y="853333"/>
                </a:cubicBezTo>
                <a:close/>
                <a:moveTo>
                  <a:pt x="4812861" y="853324"/>
                </a:moveTo>
                <a:cubicBezTo>
                  <a:pt x="4804708" y="866912"/>
                  <a:pt x="4772097" y="869630"/>
                  <a:pt x="4766661" y="883217"/>
                </a:cubicBezTo>
                <a:cubicBezTo>
                  <a:pt x="4774814" y="880500"/>
                  <a:pt x="4774814" y="891370"/>
                  <a:pt x="4782967" y="888653"/>
                </a:cubicBezTo>
                <a:cubicBezTo>
                  <a:pt x="4785685" y="861477"/>
                  <a:pt x="4812861" y="883217"/>
                  <a:pt x="4826449" y="880500"/>
                </a:cubicBezTo>
                <a:cubicBezTo>
                  <a:pt x="4821013" y="872347"/>
                  <a:pt x="4812861" y="875065"/>
                  <a:pt x="4810143" y="866912"/>
                </a:cubicBezTo>
                <a:cubicBezTo>
                  <a:pt x="4812861" y="858759"/>
                  <a:pt x="4815578" y="864194"/>
                  <a:pt x="4821013" y="864194"/>
                </a:cubicBezTo>
                <a:cubicBezTo>
                  <a:pt x="4818296" y="858759"/>
                  <a:pt x="4815578" y="856042"/>
                  <a:pt x="4812861" y="853324"/>
                </a:cubicBezTo>
                <a:close/>
                <a:moveTo>
                  <a:pt x="2220274" y="845182"/>
                </a:moveTo>
                <a:cubicBezTo>
                  <a:pt x="2220274" y="853336"/>
                  <a:pt x="2220274" y="861487"/>
                  <a:pt x="2220274" y="866923"/>
                </a:cubicBezTo>
                <a:cubicBezTo>
                  <a:pt x="2220274" y="866923"/>
                  <a:pt x="2217557" y="866923"/>
                  <a:pt x="2217557" y="866923"/>
                </a:cubicBezTo>
                <a:cubicBezTo>
                  <a:pt x="2217557" y="858771"/>
                  <a:pt x="2217557" y="853336"/>
                  <a:pt x="2220274" y="845182"/>
                </a:cubicBezTo>
                <a:close/>
                <a:moveTo>
                  <a:pt x="3127951" y="845181"/>
                </a:moveTo>
                <a:cubicBezTo>
                  <a:pt x="3136104" y="847898"/>
                  <a:pt x="3144257" y="847898"/>
                  <a:pt x="3152410" y="850616"/>
                </a:cubicBezTo>
                <a:cubicBezTo>
                  <a:pt x="3152410" y="853333"/>
                  <a:pt x="3152410" y="856051"/>
                  <a:pt x="3152410" y="861487"/>
                </a:cubicBezTo>
                <a:cubicBezTo>
                  <a:pt x="3144257" y="858769"/>
                  <a:pt x="3136104" y="858769"/>
                  <a:pt x="3127951" y="856051"/>
                </a:cubicBezTo>
                <a:cubicBezTo>
                  <a:pt x="3127951" y="850616"/>
                  <a:pt x="3127951" y="847898"/>
                  <a:pt x="3127951" y="845181"/>
                </a:cubicBezTo>
                <a:close/>
                <a:moveTo>
                  <a:pt x="1896881" y="845179"/>
                </a:moveTo>
                <a:cubicBezTo>
                  <a:pt x="1899598" y="845179"/>
                  <a:pt x="1899598" y="845179"/>
                  <a:pt x="1902316" y="845179"/>
                </a:cubicBezTo>
                <a:cubicBezTo>
                  <a:pt x="1902316" y="847896"/>
                  <a:pt x="1902316" y="853332"/>
                  <a:pt x="1902316" y="858768"/>
                </a:cubicBezTo>
                <a:cubicBezTo>
                  <a:pt x="1899598" y="858768"/>
                  <a:pt x="1896881" y="858768"/>
                  <a:pt x="1896881" y="858768"/>
                </a:cubicBezTo>
                <a:cubicBezTo>
                  <a:pt x="1896881" y="853332"/>
                  <a:pt x="1896881" y="850615"/>
                  <a:pt x="1896881" y="845179"/>
                </a:cubicBezTo>
                <a:close/>
                <a:moveTo>
                  <a:pt x="1888728" y="839744"/>
                </a:moveTo>
                <a:cubicBezTo>
                  <a:pt x="1891445" y="839744"/>
                  <a:pt x="1891445" y="839744"/>
                  <a:pt x="1894163" y="839744"/>
                </a:cubicBezTo>
                <a:cubicBezTo>
                  <a:pt x="1894163" y="842463"/>
                  <a:pt x="1894163" y="845179"/>
                  <a:pt x="1894163" y="847897"/>
                </a:cubicBezTo>
                <a:cubicBezTo>
                  <a:pt x="1894163" y="853333"/>
                  <a:pt x="1894163" y="856049"/>
                  <a:pt x="1894163" y="861485"/>
                </a:cubicBezTo>
                <a:cubicBezTo>
                  <a:pt x="1891445" y="861485"/>
                  <a:pt x="1891445" y="861485"/>
                  <a:pt x="1888728" y="861485"/>
                </a:cubicBezTo>
                <a:cubicBezTo>
                  <a:pt x="1888728" y="856049"/>
                  <a:pt x="1888728" y="853333"/>
                  <a:pt x="1888728" y="847897"/>
                </a:cubicBezTo>
                <a:cubicBezTo>
                  <a:pt x="1888728" y="845179"/>
                  <a:pt x="1888728" y="842463"/>
                  <a:pt x="1888728" y="839744"/>
                </a:cubicBezTo>
                <a:close/>
                <a:moveTo>
                  <a:pt x="3127951" y="828878"/>
                </a:moveTo>
                <a:cubicBezTo>
                  <a:pt x="3136104" y="831594"/>
                  <a:pt x="3144257" y="831594"/>
                  <a:pt x="3152410" y="834312"/>
                </a:cubicBezTo>
                <a:cubicBezTo>
                  <a:pt x="3152410" y="837029"/>
                  <a:pt x="3152410" y="842466"/>
                  <a:pt x="3152410" y="845182"/>
                </a:cubicBezTo>
                <a:cubicBezTo>
                  <a:pt x="3144257" y="842466"/>
                  <a:pt x="3136104" y="842466"/>
                  <a:pt x="3127951" y="839747"/>
                </a:cubicBezTo>
                <a:cubicBezTo>
                  <a:pt x="3127951" y="834312"/>
                  <a:pt x="3127951" y="831594"/>
                  <a:pt x="3127951" y="828878"/>
                </a:cubicBezTo>
                <a:close/>
                <a:moveTo>
                  <a:pt x="1614251" y="828874"/>
                </a:moveTo>
                <a:cubicBezTo>
                  <a:pt x="1633274" y="834310"/>
                  <a:pt x="1652297" y="839745"/>
                  <a:pt x="1671320" y="845180"/>
                </a:cubicBezTo>
                <a:cubicBezTo>
                  <a:pt x="1671320" y="853333"/>
                  <a:pt x="1671320" y="861487"/>
                  <a:pt x="1671320" y="866922"/>
                </a:cubicBezTo>
                <a:cubicBezTo>
                  <a:pt x="1652297" y="861487"/>
                  <a:pt x="1633274" y="856051"/>
                  <a:pt x="1614251" y="850615"/>
                </a:cubicBezTo>
                <a:cubicBezTo>
                  <a:pt x="1614251" y="842463"/>
                  <a:pt x="1614251" y="837027"/>
                  <a:pt x="1614251" y="828874"/>
                </a:cubicBezTo>
                <a:close/>
                <a:moveTo>
                  <a:pt x="1888728" y="823441"/>
                </a:moveTo>
                <a:cubicBezTo>
                  <a:pt x="1891445" y="823441"/>
                  <a:pt x="1891445" y="823441"/>
                  <a:pt x="1894163" y="823441"/>
                </a:cubicBezTo>
                <a:cubicBezTo>
                  <a:pt x="1894163" y="828874"/>
                  <a:pt x="1894163" y="831594"/>
                  <a:pt x="1894163" y="837028"/>
                </a:cubicBezTo>
                <a:cubicBezTo>
                  <a:pt x="1891445" y="837028"/>
                  <a:pt x="1891445" y="837028"/>
                  <a:pt x="1888728" y="837028"/>
                </a:cubicBezTo>
                <a:cubicBezTo>
                  <a:pt x="1888728" y="831594"/>
                  <a:pt x="1888728" y="828874"/>
                  <a:pt x="1888728" y="823441"/>
                </a:cubicBezTo>
                <a:close/>
                <a:moveTo>
                  <a:pt x="1896881" y="823439"/>
                </a:moveTo>
                <a:cubicBezTo>
                  <a:pt x="1899598" y="823439"/>
                  <a:pt x="1899598" y="823439"/>
                  <a:pt x="1902316" y="823439"/>
                </a:cubicBezTo>
                <a:cubicBezTo>
                  <a:pt x="1902316" y="826156"/>
                  <a:pt x="1902316" y="828874"/>
                  <a:pt x="1902316" y="831592"/>
                </a:cubicBezTo>
                <a:cubicBezTo>
                  <a:pt x="1899598" y="831592"/>
                  <a:pt x="1896881" y="831592"/>
                  <a:pt x="1896881" y="831592"/>
                </a:cubicBezTo>
                <a:cubicBezTo>
                  <a:pt x="1896881" y="828874"/>
                  <a:pt x="1896881" y="826156"/>
                  <a:pt x="1896881" y="823439"/>
                </a:cubicBezTo>
                <a:close/>
                <a:moveTo>
                  <a:pt x="4679697" y="817995"/>
                </a:moveTo>
                <a:cubicBezTo>
                  <a:pt x="4679697" y="828866"/>
                  <a:pt x="4671545" y="837018"/>
                  <a:pt x="4657957" y="847889"/>
                </a:cubicBezTo>
                <a:cubicBezTo>
                  <a:pt x="4657957" y="847889"/>
                  <a:pt x="4655239" y="850606"/>
                  <a:pt x="4655239" y="853324"/>
                </a:cubicBezTo>
                <a:cubicBezTo>
                  <a:pt x="4655239" y="853324"/>
                  <a:pt x="4657957" y="853324"/>
                  <a:pt x="4657957" y="853324"/>
                </a:cubicBezTo>
                <a:cubicBezTo>
                  <a:pt x="4666109" y="850606"/>
                  <a:pt x="4676981" y="842454"/>
                  <a:pt x="4687851" y="837018"/>
                </a:cubicBezTo>
                <a:cubicBezTo>
                  <a:pt x="4685133" y="828866"/>
                  <a:pt x="4687851" y="820713"/>
                  <a:pt x="4679697" y="817995"/>
                </a:cubicBezTo>
                <a:close/>
                <a:moveTo>
                  <a:pt x="4653880" y="816295"/>
                </a:moveTo>
                <a:cubicBezTo>
                  <a:pt x="4651842" y="817316"/>
                  <a:pt x="4649804" y="819354"/>
                  <a:pt x="4647087" y="820713"/>
                </a:cubicBezTo>
                <a:lnTo>
                  <a:pt x="4660675" y="817995"/>
                </a:lnTo>
                <a:cubicBezTo>
                  <a:pt x="4657957" y="815276"/>
                  <a:pt x="4655919" y="815276"/>
                  <a:pt x="4653880" y="816295"/>
                </a:cubicBezTo>
                <a:close/>
                <a:moveTo>
                  <a:pt x="2220274" y="812570"/>
                </a:moveTo>
                <a:cubicBezTo>
                  <a:pt x="2220274" y="820723"/>
                  <a:pt x="2220274" y="828875"/>
                  <a:pt x="2220274" y="837029"/>
                </a:cubicBezTo>
                <a:cubicBezTo>
                  <a:pt x="2220274" y="837029"/>
                  <a:pt x="2217557" y="837029"/>
                  <a:pt x="2217557" y="837029"/>
                </a:cubicBezTo>
                <a:cubicBezTo>
                  <a:pt x="2217557" y="828875"/>
                  <a:pt x="2217557" y="820723"/>
                  <a:pt x="2220274" y="812570"/>
                </a:cubicBezTo>
                <a:close/>
                <a:moveTo>
                  <a:pt x="4638933" y="812560"/>
                </a:moveTo>
                <a:lnTo>
                  <a:pt x="4638933" y="820713"/>
                </a:lnTo>
                <a:cubicBezTo>
                  <a:pt x="4638933" y="817995"/>
                  <a:pt x="4641651" y="815277"/>
                  <a:pt x="4644369" y="812560"/>
                </a:cubicBezTo>
                <a:close/>
                <a:moveTo>
                  <a:pt x="3127951" y="809853"/>
                </a:moveTo>
                <a:cubicBezTo>
                  <a:pt x="3136104" y="812570"/>
                  <a:pt x="3144257" y="812570"/>
                  <a:pt x="3152410" y="815289"/>
                </a:cubicBezTo>
                <a:cubicBezTo>
                  <a:pt x="3152410" y="818008"/>
                  <a:pt x="3152410" y="823442"/>
                  <a:pt x="3152410" y="826159"/>
                </a:cubicBezTo>
                <a:cubicBezTo>
                  <a:pt x="3144257" y="823442"/>
                  <a:pt x="3136104" y="823442"/>
                  <a:pt x="3127951" y="820725"/>
                </a:cubicBezTo>
                <a:cubicBezTo>
                  <a:pt x="3127951" y="818008"/>
                  <a:pt x="3127951" y="815289"/>
                  <a:pt x="3127951" y="809853"/>
                </a:cubicBezTo>
                <a:close/>
                <a:moveTo>
                  <a:pt x="4804708" y="809841"/>
                </a:moveTo>
                <a:cubicBezTo>
                  <a:pt x="4785685" y="820713"/>
                  <a:pt x="4785685" y="834301"/>
                  <a:pt x="4791120" y="847889"/>
                </a:cubicBezTo>
                <a:cubicBezTo>
                  <a:pt x="4807425" y="837018"/>
                  <a:pt x="4810143" y="850606"/>
                  <a:pt x="4823731" y="845171"/>
                </a:cubicBezTo>
                <a:cubicBezTo>
                  <a:pt x="4821013" y="839736"/>
                  <a:pt x="4829166" y="837018"/>
                  <a:pt x="4826449" y="828866"/>
                </a:cubicBezTo>
                <a:cubicBezTo>
                  <a:pt x="4815578" y="831583"/>
                  <a:pt x="4801990" y="820713"/>
                  <a:pt x="4804708" y="809841"/>
                </a:cubicBezTo>
                <a:close/>
                <a:moveTo>
                  <a:pt x="1538158" y="809841"/>
                </a:moveTo>
                <a:cubicBezTo>
                  <a:pt x="1538158" y="815277"/>
                  <a:pt x="1538158" y="820713"/>
                  <a:pt x="1538158" y="826148"/>
                </a:cubicBezTo>
                <a:cubicBezTo>
                  <a:pt x="1540876" y="826148"/>
                  <a:pt x="1540876" y="826148"/>
                  <a:pt x="1543593" y="826148"/>
                </a:cubicBezTo>
                <a:cubicBezTo>
                  <a:pt x="1543593" y="820713"/>
                  <a:pt x="1543593" y="815277"/>
                  <a:pt x="1543593" y="809841"/>
                </a:cubicBezTo>
                <a:cubicBezTo>
                  <a:pt x="1540876" y="809841"/>
                  <a:pt x="1540876" y="809841"/>
                  <a:pt x="1538158" y="809841"/>
                </a:cubicBezTo>
                <a:close/>
                <a:moveTo>
                  <a:pt x="1896881" y="807134"/>
                </a:moveTo>
                <a:cubicBezTo>
                  <a:pt x="1899598" y="807134"/>
                  <a:pt x="1899598" y="807134"/>
                  <a:pt x="1902316" y="807134"/>
                </a:cubicBezTo>
                <a:cubicBezTo>
                  <a:pt x="1902316" y="812568"/>
                  <a:pt x="1902316" y="815285"/>
                  <a:pt x="1902316" y="820722"/>
                </a:cubicBezTo>
                <a:cubicBezTo>
                  <a:pt x="1899598" y="820722"/>
                  <a:pt x="1896881" y="820722"/>
                  <a:pt x="1896881" y="820722"/>
                </a:cubicBezTo>
                <a:cubicBezTo>
                  <a:pt x="1896881" y="818004"/>
                  <a:pt x="1896881" y="812568"/>
                  <a:pt x="1896881" y="807134"/>
                </a:cubicBezTo>
                <a:close/>
                <a:moveTo>
                  <a:pt x="1888728" y="801696"/>
                </a:moveTo>
                <a:cubicBezTo>
                  <a:pt x="1891445" y="801696"/>
                  <a:pt x="1891445" y="801696"/>
                  <a:pt x="1894163" y="801696"/>
                </a:cubicBezTo>
                <a:cubicBezTo>
                  <a:pt x="1894163" y="804415"/>
                  <a:pt x="1894163" y="807134"/>
                  <a:pt x="1894163" y="809849"/>
                </a:cubicBezTo>
                <a:cubicBezTo>
                  <a:pt x="1891445" y="809849"/>
                  <a:pt x="1891445" y="809849"/>
                  <a:pt x="1888728" y="809849"/>
                </a:cubicBezTo>
                <a:cubicBezTo>
                  <a:pt x="1888728" y="807134"/>
                  <a:pt x="1888728" y="804415"/>
                  <a:pt x="1888728" y="801696"/>
                </a:cubicBezTo>
                <a:close/>
                <a:moveTo>
                  <a:pt x="4963347" y="800671"/>
                </a:moveTo>
                <a:cubicBezTo>
                  <a:pt x="4960969" y="800332"/>
                  <a:pt x="4958252" y="800332"/>
                  <a:pt x="4954176" y="801691"/>
                </a:cubicBezTo>
                <a:cubicBezTo>
                  <a:pt x="4959611" y="823430"/>
                  <a:pt x="4932435" y="842454"/>
                  <a:pt x="4951458" y="861477"/>
                </a:cubicBezTo>
                <a:cubicBezTo>
                  <a:pt x="4978634" y="847889"/>
                  <a:pt x="4962328" y="820713"/>
                  <a:pt x="4970481" y="801691"/>
                </a:cubicBezTo>
                <a:cubicBezTo>
                  <a:pt x="4967764" y="801691"/>
                  <a:pt x="4965725" y="801010"/>
                  <a:pt x="4963347" y="800671"/>
                </a:cubicBezTo>
                <a:close/>
                <a:moveTo>
                  <a:pt x="1614251" y="796263"/>
                </a:moveTo>
                <a:cubicBezTo>
                  <a:pt x="1633274" y="801699"/>
                  <a:pt x="1652297" y="809851"/>
                  <a:pt x="1671320" y="815288"/>
                </a:cubicBezTo>
                <a:cubicBezTo>
                  <a:pt x="1671320" y="823441"/>
                  <a:pt x="1671320" y="831592"/>
                  <a:pt x="1671320" y="839746"/>
                </a:cubicBezTo>
                <a:cubicBezTo>
                  <a:pt x="1652297" y="831592"/>
                  <a:pt x="1633274" y="826156"/>
                  <a:pt x="1614251" y="820722"/>
                </a:cubicBezTo>
                <a:cubicBezTo>
                  <a:pt x="1614251" y="812568"/>
                  <a:pt x="1614251" y="804415"/>
                  <a:pt x="1614251" y="796263"/>
                </a:cubicBezTo>
                <a:close/>
                <a:moveTo>
                  <a:pt x="3127951" y="793546"/>
                </a:moveTo>
                <a:cubicBezTo>
                  <a:pt x="3136104" y="796263"/>
                  <a:pt x="3144257" y="798980"/>
                  <a:pt x="3152410" y="798980"/>
                </a:cubicBezTo>
                <a:cubicBezTo>
                  <a:pt x="3152410" y="804416"/>
                  <a:pt x="3152410" y="807135"/>
                  <a:pt x="3152410" y="809853"/>
                </a:cubicBezTo>
                <a:cubicBezTo>
                  <a:pt x="3144257" y="807135"/>
                  <a:pt x="3136104" y="807135"/>
                  <a:pt x="3127951" y="804416"/>
                </a:cubicBezTo>
                <a:cubicBezTo>
                  <a:pt x="3127951" y="801700"/>
                  <a:pt x="3127951" y="798980"/>
                  <a:pt x="3127951" y="793546"/>
                </a:cubicBezTo>
                <a:close/>
                <a:moveTo>
                  <a:pt x="2217557" y="785398"/>
                </a:moveTo>
                <a:cubicBezTo>
                  <a:pt x="2217557" y="785398"/>
                  <a:pt x="2217557" y="785398"/>
                  <a:pt x="2220274" y="785398"/>
                </a:cubicBezTo>
                <a:cubicBezTo>
                  <a:pt x="2220274" y="790829"/>
                  <a:pt x="2220274" y="798980"/>
                  <a:pt x="2220274" y="807134"/>
                </a:cubicBezTo>
                <a:cubicBezTo>
                  <a:pt x="2220274" y="807134"/>
                  <a:pt x="2217557" y="807134"/>
                  <a:pt x="2217557" y="807134"/>
                </a:cubicBezTo>
                <a:cubicBezTo>
                  <a:pt x="2217557" y="798980"/>
                  <a:pt x="2217557" y="793546"/>
                  <a:pt x="2217557" y="785398"/>
                </a:cubicBezTo>
                <a:close/>
                <a:moveTo>
                  <a:pt x="1888728" y="785394"/>
                </a:moveTo>
                <a:cubicBezTo>
                  <a:pt x="1891445" y="785394"/>
                  <a:pt x="1891445" y="785394"/>
                  <a:pt x="1894163" y="785394"/>
                </a:cubicBezTo>
                <a:cubicBezTo>
                  <a:pt x="1894163" y="790827"/>
                  <a:pt x="1894163" y="793544"/>
                  <a:pt x="1894163" y="798980"/>
                </a:cubicBezTo>
                <a:cubicBezTo>
                  <a:pt x="1891445" y="798980"/>
                  <a:pt x="1891445" y="798980"/>
                  <a:pt x="1888728" y="798980"/>
                </a:cubicBezTo>
                <a:cubicBezTo>
                  <a:pt x="1888728" y="793544"/>
                  <a:pt x="1888728" y="790827"/>
                  <a:pt x="1888728" y="785394"/>
                </a:cubicBezTo>
                <a:close/>
                <a:moveTo>
                  <a:pt x="4766661" y="779949"/>
                </a:moveTo>
                <a:cubicBezTo>
                  <a:pt x="4793837" y="809841"/>
                  <a:pt x="4736768" y="834301"/>
                  <a:pt x="4717745" y="856042"/>
                </a:cubicBezTo>
                <a:lnTo>
                  <a:pt x="4713450" y="850437"/>
                </a:lnTo>
                <a:lnTo>
                  <a:pt x="4739443" y="830989"/>
                </a:lnTo>
                <a:cubicBezTo>
                  <a:pt x="4747214" y="822921"/>
                  <a:pt x="4752904" y="814257"/>
                  <a:pt x="4756810" y="805087"/>
                </a:cubicBezTo>
                <a:lnTo>
                  <a:pt x="4760157" y="790550"/>
                </a:lnTo>
                <a:close/>
                <a:moveTo>
                  <a:pt x="3127951" y="777246"/>
                </a:moveTo>
                <a:cubicBezTo>
                  <a:pt x="3136104" y="779961"/>
                  <a:pt x="3144257" y="782679"/>
                  <a:pt x="3152410" y="782679"/>
                </a:cubicBezTo>
                <a:cubicBezTo>
                  <a:pt x="3152410" y="785398"/>
                  <a:pt x="3152410" y="790832"/>
                  <a:pt x="3152410" y="793548"/>
                </a:cubicBezTo>
                <a:cubicBezTo>
                  <a:pt x="3144257" y="790832"/>
                  <a:pt x="3136104" y="788115"/>
                  <a:pt x="3127951" y="788115"/>
                </a:cubicBezTo>
                <a:cubicBezTo>
                  <a:pt x="3127951" y="785398"/>
                  <a:pt x="3127951" y="782679"/>
                  <a:pt x="3127951" y="777246"/>
                </a:cubicBezTo>
                <a:close/>
                <a:moveTo>
                  <a:pt x="1896881" y="774521"/>
                </a:moveTo>
                <a:cubicBezTo>
                  <a:pt x="1899598" y="774521"/>
                  <a:pt x="1899598" y="774521"/>
                  <a:pt x="1902316" y="774521"/>
                </a:cubicBezTo>
                <a:cubicBezTo>
                  <a:pt x="1902316" y="777240"/>
                  <a:pt x="1902316" y="779959"/>
                  <a:pt x="1902316" y="782676"/>
                </a:cubicBezTo>
                <a:cubicBezTo>
                  <a:pt x="1899598" y="782676"/>
                  <a:pt x="1896881" y="782676"/>
                  <a:pt x="1896881" y="782676"/>
                </a:cubicBezTo>
                <a:cubicBezTo>
                  <a:pt x="1896881" y="779959"/>
                  <a:pt x="1896881" y="777240"/>
                  <a:pt x="1896881" y="774521"/>
                </a:cubicBezTo>
                <a:close/>
                <a:moveTo>
                  <a:pt x="4647087" y="771796"/>
                </a:moveTo>
                <a:lnTo>
                  <a:pt x="4644369" y="779949"/>
                </a:lnTo>
                <a:cubicBezTo>
                  <a:pt x="4647087" y="779949"/>
                  <a:pt x="4647087" y="782667"/>
                  <a:pt x="4647087" y="782667"/>
                </a:cubicBezTo>
                <a:cubicBezTo>
                  <a:pt x="4652521" y="777231"/>
                  <a:pt x="4649805" y="774515"/>
                  <a:pt x="4647087" y="771796"/>
                </a:cubicBezTo>
                <a:close/>
                <a:moveTo>
                  <a:pt x="3127951" y="760938"/>
                </a:moveTo>
                <a:cubicBezTo>
                  <a:pt x="3136104" y="763656"/>
                  <a:pt x="3144257" y="763656"/>
                  <a:pt x="3152410" y="766373"/>
                </a:cubicBezTo>
                <a:cubicBezTo>
                  <a:pt x="3152410" y="769091"/>
                  <a:pt x="3152410" y="774527"/>
                  <a:pt x="3152410" y="777246"/>
                </a:cubicBezTo>
                <a:cubicBezTo>
                  <a:pt x="3144257" y="774527"/>
                  <a:pt x="3136104" y="771808"/>
                  <a:pt x="3127951" y="771808"/>
                </a:cubicBezTo>
                <a:cubicBezTo>
                  <a:pt x="3127951" y="769091"/>
                  <a:pt x="3127951" y="766373"/>
                  <a:pt x="3127951" y="760938"/>
                </a:cubicBezTo>
                <a:close/>
                <a:moveTo>
                  <a:pt x="4649805" y="760926"/>
                </a:moveTo>
                <a:cubicBezTo>
                  <a:pt x="4652521" y="760926"/>
                  <a:pt x="4655239" y="763643"/>
                  <a:pt x="4655239" y="763643"/>
                </a:cubicBezTo>
                <a:cubicBezTo>
                  <a:pt x="4652521" y="763643"/>
                  <a:pt x="4649805" y="763643"/>
                  <a:pt x="4647087" y="763643"/>
                </a:cubicBezTo>
                <a:close/>
                <a:moveTo>
                  <a:pt x="1896881" y="758216"/>
                </a:moveTo>
                <a:cubicBezTo>
                  <a:pt x="1899598" y="758216"/>
                  <a:pt x="1899598" y="758216"/>
                  <a:pt x="1902316" y="758216"/>
                </a:cubicBezTo>
                <a:cubicBezTo>
                  <a:pt x="1902316" y="760934"/>
                  <a:pt x="1902316" y="766369"/>
                  <a:pt x="1902316" y="771804"/>
                </a:cubicBezTo>
                <a:cubicBezTo>
                  <a:pt x="1899598" y="771804"/>
                  <a:pt x="1896881" y="771804"/>
                  <a:pt x="1896881" y="771804"/>
                </a:cubicBezTo>
                <a:cubicBezTo>
                  <a:pt x="1896881" y="766369"/>
                  <a:pt x="1896881" y="763652"/>
                  <a:pt x="1896881" y="758216"/>
                </a:cubicBezTo>
                <a:close/>
                <a:moveTo>
                  <a:pt x="2217557" y="755502"/>
                </a:moveTo>
                <a:cubicBezTo>
                  <a:pt x="2217557" y="755502"/>
                  <a:pt x="2217557" y="755502"/>
                  <a:pt x="2220274" y="755502"/>
                </a:cubicBezTo>
                <a:cubicBezTo>
                  <a:pt x="2220274" y="763657"/>
                  <a:pt x="2220274" y="769091"/>
                  <a:pt x="2220274" y="777246"/>
                </a:cubicBezTo>
                <a:cubicBezTo>
                  <a:pt x="2220274" y="777246"/>
                  <a:pt x="2217557" y="777246"/>
                  <a:pt x="2217557" y="777246"/>
                </a:cubicBezTo>
                <a:cubicBezTo>
                  <a:pt x="2217557" y="769091"/>
                  <a:pt x="2217557" y="763657"/>
                  <a:pt x="2217557" y="755502"/>
                </a:cubicBezTo>
                <a:close/>
                <a:moveTo>
                  <a:pt x="1888728" y="752782"/>
                </a:moveTo>
                <a:cubicBezTo>
                  <a:pt x="1891445" y="752782"/>
                  <a:pt x="1891445" y="752782"/>
                  <a:pt x="1894163" y="752782"/>
                </a:cubicBezTo>
                <a:cubicBezTo>
                  <a:pt x="1894163" y="755498"/>
                  <a:pt x="1894163" y="758216"/>
                  <a:pt x="1894163" y="760934"/>
                </a:cubicBezTo>
                <a:cubicBezTo>
                  <a:pt x="1891445" y="760934"/>
                  <a:pt x="1891445" y="760934"/>
                  <a:pt x="1888728" y="760934"/>
                </a:cubicBezTo>
                <a:cubicBezTo>
                  <a:pt x="1888728" y="758216"/>
                  <a:pt x="1888728" y="755498"/>
                  <a:pt x="1888728" y="752782"/>
                </a:cubicBezTo>
                <a:close/>
                <a:moveTo>
                  <a:pt x="3127951" y="747351"/>
                </a:moveTo>
                <a:cubicBezTo>
                  <a:pt x="3136104" y="747351"/>
                  <a:pt x="3144257" y="750065"/>
                  <a:pt x="3152410" y="750065"/>
                </a:cubicBezTo>
                <a:cubicBezTo>
                  <a:pt x="3152410" y="752784"/>
                  <a:pt x="3152410" y="758221"/>
                  <a:pt x="3152410" y="760938"/>
                </a:cubicBezTo>
                <a:cubicBezTo>
                  <a:pt x="3144257" y="758221"/>
                  <a:pt x="3136104" y="758221"/>
                  <a:pt x="3127951" y="755502"/>
                </a:cubicBezTo>
                <a:cubicBezTo>
                  <a:pt x="3127951" y="750065"/>
                  <a:pt x="3127951" y="747351"/>
                  <a:pt x="3127951" y="747351"/>
                </a:cubicBezTo>
                <a:close/>
                <a:moveTo>
                  <a:pt x="4861777" y="747338"/>
                </a:moveTo>
                <a:cubicBezTo>
                  <a:pt x="4869930" y="766361"/>
                  <a:pt x="4842754" y="774515"/>
                  <a:pt x="4848189" y="793537"/>
                </a:cubicBezTo>
                <a:cubicBezTo>
                  <a:pt x="4845472" y="793537"/>
                  <a:pt x="4845472" y="790819"/>
                  <a:pt x="4840037" y="793537"/>
                </a:cubicBezTo>
                <a:cubicBezTo>
                  <a:pt x="4831884" y="809841"/>
                  <a:pt x="4837319" y="850606"/>
                  <a:pt x="4859060" y="847889"/>
                </a:cubicBezTo>
                <a:cubicBezTo>
                  <a:pt x="4859060" y="853324"/>
                  <a:pt x="4861777" y="864194"/>
                  <a:pt x="4867213" y="872347"/>
                </a:cubicBezTo>
                <a:cubicBezTo>
                  <a:pt x="4872648" y="869630"/>
                  <a:pt x="4875365" y="872347"/>
                  <a:pt x="4875365" y="877782"/>
                </a:cubicBezTo>
                <a:cubicBezTo>
                  <a:pt x="4886236" y="877782"/>
                  <a:pt x="4902541" y="869630"/>
                  <a:pt x="4905259" y="861477"/>
                </a:cubicBezTo>
                <a:cubicBezTo>
                  <a:pt x="4894389" y="842454"/>
                  <a:pt x="4907976" y="834301"/>
                  <a:pt x="4897106" y="817995"/>
                </a:cubicBezTo>
                <a:cubicBezTo>
                  <a:pt x="4891671" y="815277"/>
                  <a:pt x="4878083" y="826148"/>
                  <a:pt x="4872648" y="820713"/>
                </a:cubicBezTo>
                <a:cubicBezTo>
                  <a:pt x="4886236" y="817995"/>
                  <a:pt x="4897106" y="812560"/>
                  <a:pt x="4891671" y="801691"/>
                </a:cubicBezTo>
                <a:cubicBezTo>
                  <a:pt x="4886236" y="796254"/>
                  <a:pt x="4872648" y="801691"/>
                  <a:pt x="4864495" y="798972"/>
                </a:cubicBezTo>
                <a:cubicBezTo>
                  <a:pt x="4864495" y="793537"/>
                  <a:pt x="4875365" y="793537"/>
                  <a:pt x="4872648" y="788102"/>
                </a:cubicBezTo>
                <a:cubicBezTo>
                  <a:pt x="4867213" y="785384"/>
                  <a:pt x="4861777" y="782667"/>
                  <a:pt x="4856342" y="782667"/>
                </a:cubicBezTo>
                <a:cubicBezTo>
                  <a:pt x="4867213" y="777231"/>
                  <a:pt x="4880801" y="763643"/>
                  <a:pt x="4894389" y="763643"/>
                </a:cubicBezTo>
                <a:cubicBezTo>
                  <a:pt x="4886236" y="752773"/>
                  <a:pt x="4875365" y="744620"/>
                  <a:pt x="4861777" y="747338"/>
                </a:cubicBezTo>
                <a:close/>
                <a:moveTo>
                  <a:pt x="4823731" y="747338"/>
                </a:moveTo>
                <a:cubicBezTo>
                  <a:pt x="4829166" y="760926"/>
                  <a:pt x="4826449" y="774515"/>
                  <a:pt x="4823731" y="785384"/>
                </a:cubicBezTo>
                <a:cubicBezTo>
                  <a:pt x="4840037" y="779949"/>
                  <a:pt x="4840037" y="752773"/>
                  <a:pt x="4823731" y="747338"/>
                </a:cubicBezTo>
                <a:close/>
                <a:moveTo>
                  <a:pt x="4769474" y="742506"/>
                </a:moveTo>
                <a:lnTo>
                  <a:pt x="4769379" y="750055"/>
                </a:lnTo>
                <a:cubicBezTo>
                  <a:pt x="4780249" y="739185"/>
                  <a:pt x="4782967" y="747338"/>
                  <a:pt x="4793837" y="752773"/>
                </a:cubicBezTo>
                <a:cubicBezTo>
                  <a:pt x="4791120" y="755491"/>
                  <a:pt x="4791120" y="758208"/>
                  <a:pt x="4788402" y="760926"/>
                </a:cubicBezTo>
                <a:cubicBezTo>
                  <a:pt x="4776173" y="766361"/>
                  <a:pt x="4770738" y="760926"/>
                  <a:pt x="4767001" y="753113"/>
                </a:cubicBezTo>
                <a:lnTo>
                  <a:pt x="4763388" y="744066"/>
                </a:lnTo>
                <a:close/>
                <a:moveTo>
                  <a:pt x="4932435" y="739185"/>
                </a:moveTo>
                <a:cubicBezTo>
                  <a:pt x="4927000" y="755491"/>
                  <a:pt x="4940588" y="782667"/>
                  <a:pt x="4927000" y="798972"/>
                </a:cubicBezTo>
                <a:cubicBezTo>
                  <a:pt x="4935152" y="796254"/>
                  <a:pt x="4943305" y="793537"/>
                  <a:pt x="4946023" y="788102"/>
                </a:cubicBezTo>
                <a:cubicBezTo>
                  <a:pt x="4927000" y="774515"/>
                  <a:pt x="4948740" y="750055"/>
                  <a:pt x="4932435" y="739185"/>
                </a:cubicBezTo>
                <a:close/>
                <a:moveTo>
                  <a:pt x="5032306" y="737147"/>
                </a:moveTo>
                <a:cubicBezTo>
                  <a:pt x="5024833" y="739185"/>
                  <a:pt x="5016680" y="743262"/>
                  <a:pt x="5008527" y="747338"/>
                </a:cubicBezTo>
                <a:cubicBezTo>
                  <a:pt x="5016680" y="755491"/>
                  <a:pt x="5000375" y="763643"/>
                  <a:pt x="5011245" y="766361"/>
                </a:cubicBezTo>
                <a:cubicBezTo>
                  <a:pt x="5027550" y="755491"/>
                  <a:pt x="5049291" y="755491"/>
                  <a:pt x="5052009" y="739185"/>
                </a:cubicBezTo>
                <a:cubicBezTo>
                  <a:pt x="5046573" y="735108"/>
                  <a:pt x="5039780" y="735108"/>
                  <a:pt x="5032306" y="737147"/>
                </a:cubicBezTo>
                <a:close/>
                <a:moveTo>
                  <a:pt x="1888728" y="736476"/>
                </a:moveTo>
                <a:cubicBezTo>
                  <a:pt x="1891445" y="736476"/>
                  <a:pt x="1891445" y="736476"/>
                  <a:pt x="1894163" y="736476"/>
                </a:cubicBezTo>
                <a:cubicBezTo>
                  <a:pt x="1894163" y="741911"/>
                  <a:pt x="1894163" y="744627"/>
                  <a:pt x="1894163" y="750065"/>
                </a:cubicBezTo>
                <a:cubicBezTo>
                  <a:pt x="1891445" y="750065"/>
                  <a:pt x="1891445" y="750065"/>
                  <a:pt x="1888728" y="750065"/>
                </a:cubicBezTo>
                <a:cubicBezTo>
                  <a:pt x="1888728" y="747347"/>
                  <a:pt x="1888728" y="741911"/>
                  <a:pt x="1888728" y="736476"/>
                </a:cubicBezTo>
                <a:close/>
                <a:moveTo>
                  <a:pt x="4755791" y="731032"/>
                </a:moveTo>
                <a:cubicBezTo>
                  <a:pt x="4758509" y="733070"/>
                  <a:pt x="4760377" y="736637"/>
                  <a:pt x="4762033" y="740671"/>
                </a:cubicBezTo>
                <a:lnTo>
                  <a:pt x="4763388" y="744066"/>
                </a:lnTo>
                <a:lnTo>
                  <a:pt x="4761226" y="744620"/>
                </a:lnTo>
                <a:cubicBezTo>
                  <a:pt x="4763264" y="755491"/>
                  <a:pt x="4764114" y="766022"/>
                  <a:pt x="4763477" y="776127"/>
                </a:cubicBezTo>
                <a:lnTo>
                  <a:pt x="4760157" y="790550"/>
                </a:lnTo>
                <a:lnTo>
                  <a:pt x="4757490" y="794897"/>
                </a:lnTo>
                <a:cubicBezTo>
                  <a:pt x="4755791" y="800332"/>
                  <a:pt x="4754432" y="805767"/>
                  <a:pt x="4750356" y="809841"/>
                </a:cubicBezTo>
                <a:cubicBezTo>
                  <a:pt x="4739485" y="793537"/>
                  <a:pt x="4761226" y="777231"/>
                  <a:pt x="4739485" y="769079"/>
                </a:cubicBezTo>
                <a:cubicBezTo>
                  <a:pt x="4744921" y="766361"/>
                  <a:pt x="4747638" y="766361"/>
                  <a:pt x="4753073" y="763643"/>
                </a:cubicBezTo>
                <a:cubicBezTo>
                  <a:pt x="4750356" y="752773"/>
                  <a:pt x="4736768" y="766361"/>
                  <a:pt x="4734050" y="755491"/>
                </a:cubicBezTo>
                <a:cubicBezTo>
                  <a:pt x="4753073" y="750055"/>
                  <a:pt x="4763944" y="739185"/>
                  <a:pt x="4755791" y="731032"/>
                </a:cubicBezTo>
                <a:close/>
                <a:moveTo>
                  <a:pt x="3125234" y="728326"/>
                </a:moveTo>
                <a:cubicBezTo>
                  <a:pt x="3133387" y="728326"/>
                  <a:pt x="3141540" y="731044"/>
                  <a:pt x="3149693" y="731044"/>
                </a:cubicBezTo>
                <a:cubicBezTo>
                  <a:pt x="3149693" y="733760"/>
                  <a:pt x="3149693" y="736479"/>
                  <a:pt x="3149693" y="744632"/>
                </a:cubicBezTo>
                <a:cubicBezTo>
                  <a:pt x="3141540" y="741916"/>
                  <a:pt x="3133387" y="741916"/>
                  <a:pt x="3125234" y="739197"/>
                </a:cubicBezTo>
                <a:cubicBezTo>
                  <a:pt x="3125234" y="733760"/>
                  <a:pt x="3125234" y="731044"/>
                  <a:pt x="3125234" y="728326"/>
                </a:cubicBezTo>
                <a:close/>
                <a:moveTo>
                  <a:pt x="1896881" y="728324"/>
                </a:moveTo>
                <a:cubicBezTo>
                  <a:pt x="1899598" y="728324"/>
                  <a:pt x="1899598" y="728324"/>
                  <a:pt x="1902316" y="728324"/>
                </a:cubicBezTo>
                <a:cubicBezTo>
                  <a:pt x="1902316" y="733758"/>
                  <a:pt x="1902316" y="739193"/>
                  <a:pt x="1902316" y="741911"/>
                </a:cubicBezTo>
                <a:cubicBezTo>
                  <a:pt x="1899598" y="741911"/>
                  <a:pt x="1896881" y="741911"/>
                  <a:pt x="1896881" y="741911"/>
                </a:cubicBezTo>
                <a:cubicBezTo>
                  <a:pt x="1896881" y="739193"/>
                  <a:pt x="1896881" y="733758"/>
                  <a:pt x="1896881" y="728324"/>
                </a:cubicBezTo>
                <a:close/>
                <a:moveTo>
                  <a:pt x="2217557" y="725608"/>
                </a:moveTo>
                <a:cubicBezTo>
                  <a:pt x="2217557" y="725608"/>
                  <a:pt x="2220274" y="725608"/>
                  <a:pt x="2220274" y="725608"/>
                </a:cubicBezTo>
                <a:cubicBezTo>
                  <a:pt x="2220274" y="733761"/>
                  <a:pt x="2220274" y="739197"/>
                  <a:pt x="2220274" y="747350"/>
                </a:cubicBezTo>
                <a:cubicBezTo>
                  <a:pt x="2220274" y="747350"/>
                  <a:pt x="2217557" y="747350"/>
                  <a:pt x="2217557" y="747350"/>
                </a:cubicBezTo>
                <a:cubicBezTo>
                  <a:pt x="2217557" y="739197"/>
                  <a:pt x="2217557" y="733761"/>
                  <a:pt x="2217557" y="725608"/>
                </a:cubicBezTo>
                <a:close/>
                <a:moveTo>
                  <a:pt x="4907976" y="714727"/>
                </a:moveTo>
                <a:cubicBezTo>
                  <a:pt x="4910694" y="728315"/>
                  <a:pt x="4916129" y="739185"/>
                  <a:pt x="4921564" y="750055"/>
                </a:cubicBezTo>
                <a:cubicBezTo>
                  <a:pt x="4929717" y="739185"/>
                  <a:pt x="4924282" y="712009"/>
                  <a:pt x="4907976" y="714727"/>
                </a:cubicBezTo>
                <a:close/>
                <a:moveTo>
                  <a:pt x="4786905" y="714132"/>
                </a:moveTo>
                <a:lnTo>
                  <a:pt x="4787340" y="715109"/>
                </a:lnTo>
                <a:lnTo>
                  <a:pt x="4785845" y="717010"/>
                </a:lnTo>
                <a:close/>
                <a:moveTo>
                  <a:pt x="3127951" y="709304"/>
                </a:moveTo>
                <a:cubicBezTo>
                  <a:pt x="3133386" y="712021"/>
                  <a:pt x="3141540" y="712021"/>
                  <a:pt x="3152410" y="714740"/>
                </a:cubicBezTo>
                <a:cubicBezTo>
                  <a:pt x="3152410" y="720173"/>
                  <a:pt x="3152410" y="722892"/>
                  <a:pt x="3152410" y="725609"/>
                </a:cubicBezTo>
                <a:cubicBezTo>
                  <a:pt x="3144257" y="722892"/>
                  <a:pt x="3136104" y="720173"/>
                  <a:pt x="3127951" y="720173"/>
                </a:cubicBezTo>
                <a:cubicBezTo>
                  <a:pt x="3127951" y="714740"/>
                  <a:pt x="3127951" y="712021"/>
                  <a:pt x="3127951" y="709304"/>
                </a:cubicBezTo>
                <a:close/>
                <a:moveTo>
                  <a:pt x="1888728" y="709300"/>
                </a:moveTo>
                <a:cubicBezTo>
                  <a:pt x="1891445" y="709300"/>
                  <a:pt x="1891445" y="709300"/>
                  <a:pt x="1894163" y="709300"/>
                </a:cubicBezTo>
                <a:cubicBezTo>
                  <a:pt x="1894163" y="712017"/>
                  <a:pt x="1894163" y="717452"/>
                  <a:pt x="1894163" y="722889"/>
                </a:cubicBezTo>
                <a:cubicBezTo>
                  <a:pt x="1891445" y="722889"/>
                  <a:pt x="1891445" y="722889"/>
                  <a:pt x="1888728" y="722889"/>
                </a:cubicBezTo>
                <a:cubicBezTo>
                  <a:pt x="1888728" y="717452"/>
                  <a:pt x="1888728" y="714735"/>
                  <a:pt x="1888728" y="709300"/>
                </a:cubicBezTo>
                <a:close/>
                <a:moveTo>
                  <a:pt x="5119949" y="703856"/>
                </a:moveTo>
                <a:lnTo>
                  <a:pt x="5114696" y="716988"/>
                </a:lnTo>
                <a:lnTo>
                  <a:pt x="5110437" y="722116"/>
                </a:lnTo>
                <a:lnTo>
                  <a:pt x="5107965" y="728326"/>
                </a:lnTo>
                <a:lnTo>
                  <a:pt x="5090055" y="741903"/>
                </a:lnTo>
                <a:cubicBezTo>
                  <a:pt x="5098208" y="728315"/>
                  <a:pt x="5109078" y="717444"/>
                  <a:pt x="5119949" y="703856"/>
                </a:cubicBezTo>
                <a:close/>
                <a:moveTo>
                  <a:pt x="4990010" y="703688"/>
                </a:moveTo>
                <a:lnTo>
                  <a:pt x="4989613" y="704107"/>
                </a:lnTo>
                <a:lnTo>
                  <a:pt x="4989504" y="703856"/>
                </a:lnTo>
                <a:close/>
                <a:moveTo>
                  <a:pt x="4745048" y="700418"/>
                </a:moveTo>
                <a:cubicBezTo>
                  <a:pt x="4755112" y="702328"/>
                  <a:pt x="4763265" y="709971"/>
                  <a:pt x="4777532" y="703856"/>
                </a:cubicBezTo>
                <a:cubicBezTo>
                  <a:pt x="4777532" y="714727"/>
                  <a:pt x="4769379" y="720162"/>
                  <a:pt x="4774814" y="731032"/>
                </a:cubicBezTo>
                <a:lnTo>
                  <a:pt x="4785845" y="717010"/>
                </a:lnTo>
                <a:lnTo>
                  <a:pt x="4785685" y="717444"/>
                </a:lnTo>
                <a:cubicBezTo>
                  <a:pt x="4788402" y="717444"/>
                  <a:pt x="4796555" y="712009"/>
                  <a:pt x="4796555" y="720162"/>
                </a:cubicBezTo>
                <a:cubicBezTo>
                  <a:pt x="4796555" y="728315"/>
                  <a:pt x="4791120" y="733750"/>
                  <a:pt x="4785685" y="741903"/>
                </a:cubicBezTo>
                <a:cubicBezTo>
                  <a:pt x="4781608" y="741903"/>
                  <a:pt x="4778212" y="741224"/>
                  <a:pt x="4774475" y="741224"/>
                </a:cubicBezTo>
                <a:lnTo>
                  <a:pt x="4769474" y="742506"/>
                </a:lnTo>
                <a:lnTo>
                  <a:pt x="4769591" y="733240"/>
                </a:lnTo>
                <a:cubicBezTo>
                  <a:pt x="4764623" y="717954"/>
                  <a:pt x="4746279" y="707254"/>
                  <a:pt x="4734050" y="701139"/>
                </a:cubicBezTo>
                <a:cubicBezTo>
                  <a:pt x="4738126" y="699781"/>
                  <a:pt x="4741693" y="699781"/>
                  <a:pt x="4745048" y="700418"/>
                </a:cubicBezTo>
                <a:close/>
                <a:moveTo>
                  <a:pt x="2217557" y="698434"/>
                </a:moveTo>
                <a:cubicBezTo>
                  <a:pt x="2217557" y="698434"/>
                  <a:pt x="2220274" y="698434"/>
                  <a:pt x="2220274" y="698434"/>
                </a:cubicBezTo>
                <a:cubicBezTo>
                  <a:pt x="2220274" y="703868"/>
                  <a:pt x="2220274" y="712021"/>
                  <a:pt x="2220274" y="720173"/>
                </a:cubicBezTo>
                <a:cubicBezTo>
                  <a:pt x="2220274" y="720173"/>
                  <a:pt x="2217557" y="720173"/>
                  <a:pt x="2217557" y="720173"/>
                </a:cubicBezTo>
                <a:cubicBezTo>
                  <a:pt x="2217557" y="712021"/>
                  <a:pt x="2217557" y="706586"/>
                  <a:pt x="2217557" y="698434"/>
                </a:cubicBezTo>
                <a:close/>
                <a:moveTo>
                  <a:pt x="3127951" y="690281"/>
                </a:moveTo>
                <a:cubicBezTo>
                  <a:pt x="3133386" y="692998"/>
                  <a:pt x="3141540" y="692998"/>
                  <a:pt x="3149693" y="695715"/>
                </a:cubicBezTo>
                <a:cubicBezTo>
                  <a:pt x="3149693" y="701150"/>
                  <a:pt x="3149693" y="703869"/>
                  <a:pt x="3149693" y="706585"/>
                </a:cubicBezTo>
                <a:cubicBezTo>
                  <a:pt x="3144257" y="706585"/>
                  <a:pt x="3136104" y="703869"/>
                  <a:pt x="3127951" y="703869"/>
                </a:cubicBezTo>
                <a:cubicBezTo>
                  <a:pt x="3127951" y="701150"/>
                  <a:pt x="3127951" y="695715"/>
                  <a:pt x="3127951" y="690281"/>
                </a:cubicBezTo>
                <a:close/>
                <a:moveTo>
                  <a:pt x="4865842" y="690242"/>
                </a:moveTo>
                <a:lnTo>
                  <a:pt x="4865854" y="690269"/>
                </a:lnTo>
                <a:lnTo>
                  <a:pt x="4866300" y="692434"/>
                </a:lnTo>
                <a:lnTo>
                  <a:pt x="4864495" y="690268"/>
                </a:lnTo>
                <a:close/>
                <a:moveTo>
                  <a:pt x="5149842" y="684833"/>
                </a:moveTo>
                <a:cubicBezTo>
                  <a:pt x="5133536" y="692986"/>
                  <a:pt x="5133536" y="706574"/>
                  <a:pt x="5130819" y="717444"/>
                </a:cubicBezTo>
                <a:cubicBezTo>
                  <a:pt x="5149842" y="709292"/>
                  <a:pt x="5157995" y="701139"/>
                  <a:pt x="5149842" y="684833"/>
                </a:cubicBezTo>
                <a:close/>
                <a:moveTo>
                  <a:pt x="1905034" y="679411"/>
                </a:moveTo>
                <a:cubicBezTo>
                  <a:pt x="1907751" y="679411"/>
                  <a:pt x="1907751" y="679411"/>
                  <a:pt x="1910469" y="679411"/>
                </a:cubicBezTo>
                <a:cubicBezTo>
                  <a:pt x="1910469" y="692998"/>
                  <a:pt x="1910469" y="709302"/>
                  <a:pt x="1910469" y="722890"/>
                </a:cubicBezTo>
                <a:cubicBezTo>
                  <a:pt x="1910469" y="798980"/>
                  <a:pt x="1910469" y="875076"/>
                  <a:pt x="1910469" y="951170"/>
                </a:cubicBezTo>
                <a:cubicBezTo>
                  <a:pt x="1910469" y="951170"/>
                  <a:pt x="1907751" y="951170"/>
                  <a:pt x="1905034" y="951170"/>
                </a:cubicBezTo>
                <a:lnTo>
                  <a:pt x="1905034" y="948450"/>
                </a:lnTo>
                <a:cubicBezTo>
                  <a:pt x="1902316" y="948450"/>
                  <a:pt x="1899599" y="948450"/>
                  <a:pt x="1899599" y="948450"/>
                </a:cubicBezTo>
                <a:cubicBezTo>
                  <a:pt x="1899599" y="948450"/>
                  <a:pt x="1902316" y="948450"/>
                  <a:pt x="1905034" y="945732"/>
                </a:cubicBezTo>
                <a:lnTo>
                  <a:pt x="1905034" y="722890"/>
                </a:lnTo>
                <a:close/>
                <a:moveTo>
                  <a:pt x="3127951" y="676693"/>
                </a:moveTo>
                <a:cubicBezTo>
                  <a:pt x="3133386" y="679410"/>
                  <a:pt x="3141540" y="679410"/>
                  <a:pt x="3149693" y="682128"/>
                </a:cubicBezTo>
                <a:cubicBezTo>
                  <a:pt x="3149693" y="684845"/>
                  <a:pt x="3149693" y="687563"/>
                  <a:pt x="3149693" y="690281"/>
                </a:cubicBezTo>
                <a:cubicBezTo>
                  <a:pt x="3144257" y="690281"/>
                  <a:pt x="3136104" y="687563"/>
                  <a:pt x="3127951" y="687563"/>
                </a:cubicBezTo>
                <a:cubicBezTo>
                  <a:pt x="3127951" y="684845"/>
                  <a:pt x="3127951" y="682128"/>
                  <a:pt x="3127951" y="676693"/>
                </a:cubicBezTo>
                <a:close/>
                <a:moveTo>
                  <a:pt x="2217557" y="668542"/>
                </a:moveTo>
                <a:cubicBezTo>
                  <a:pt x="2217557" y="668542"/>
                  <a:pt x="2220274" y="668542"/>
                  <a:pt x="2220274" y="668542"/>
                </a:cubicBezTo>
                <a:cubicBezTo>
                  <a:pt x="2220274" y="676694"/>
                  <a:pt x="2220274" y="682129"/>
                  <a:pt x="2220274" y="690281"/>
                </a:cubicBezTo>
                <a:cubicBezTo>
                  <a:pt x="2220274" y="690281"/>
                  <a:pt x="2217557" y="690281"/>
                  <a:pt x="2217557" y="690281"/>
                </a:cubicBezTo>
                <a:cubicBezTo>
                  <a:pt x="2217557" y="682129"/>
                  <a:pt x="2217557" y="676694"/>
                  <a:pt x="2217557" y="668542"/>
                </a:cubicBezTo>
                <a:close/>
                <a:moveTo>
                  <a:pt x="5046574" y="663092"/>
                </a:moveTo>
                <a:cubicBezTo>
                  <a:pt x="5049291" y="661734"/>
                  <a:pt x="5050650" y="664452"/>
                  <a:pt x="5051330" y="667849"/>
                </a:cubicBezTo>
                <a:lnTo>
                  <a:pt x="5051688" y="672512"/>
                </a:lnTo>
                <a:lnTo>
                  <a:pt x="5038421" y="679399"/>
                </a:lnTo>
                <a:cubicBezTo>
                  <a:pt x="5038421" y="676681"/>
                  <a:pt x="5039780" y="673964"/>
                  <a:pt x="5040799" y="670906"/>
                </a:cubicBezTo>
                <a:lnTo>
                  <a:pt x="5040939" y="666550"/>
                </a:lnTo>
                <a:close/>
                <a:moveTo>
                  <a:pt x="3127951" y="657669"/>
                </a:moveTo>
                <a:cubicBezTo>
                  <a:pt x="3133386" y="660387"/>
                  <a:pt x="3141540" y="660387"/>
                  <a:pt x="3149693" y="663104"/>
                </a:cubicBezTo>
                <a:cubicBezTo>
                  <a:pt x="3149693" y="668540"/>
                  <a:pt x="3149693" y="671257"/>
                  <a:pt x="3149693" y="673975"/>
                </a:cubicBezTo>
                <a:cubicBezTo>
                  <a:pt x="3144257" y="673975"/>
                  <a:pt x="3136104" y="671257"/>
                  <a:pt x="3127951" y="671257"/>
                </a:cubicBezTo>
                <a:cubicBezTo>
                  <a:pt x="3127951" y="668540"/>
                  <a:pt x="3127951" y="665823"/>
                  <a:pt x="3127951" y="657669"/>
                </a:cubicBezTo>
                <a:close/>
                <a:moveTo>
                  <a:pt x="2418660" y="649519"/>
                </a:moveTo>
                <a:lnTo>
                  <a:pt x="2301804" y="709305"/>
                </a:lnTo>
                <a:cubicBezTo>
                  <a:pt x="2301804" y="706586"/>
                  <a:pt x="2301804" y="706586"/>
                  <a:pt x="2301804" y="706586"/>
                </a:cubicBezTo>
                <a:close/>
                <a:moveTo>
                  <a:pt x="3127951" y="644082"/>
                </a:moveTo>
                <a:cubicBezTo>
                  <a:pt x="3133386" y="646799"/>
                  <a:pt x="3141540" y="646799"/>
                  <a:pt x="3149693" y="649518"/>
                </a:cubicBezTo>
                <a:cubicBezTo>
                  <a:pt x="3149693" y="654953"/>
                  <a:pt x="3149693" y="657671"/>
                  <a:pt x="3149693" y="660387"/>
                </a:cubicBezTo>
                <a:cubicBezTo>
                  <a:pt x="3144257" y="657671"/>
                  <a:pt x="3136104" y="657671"/>
                  <a:pt x="3127951" y="654953"/>
                </a:cubicBezTo>
                <a:cubicBezTo>
                  <a:pt x="3127951" y="652235"/>
                  <a:pt x="3127951" y="646799"/>
                  <a:pt x="3127951" y="644082"/>
                </a:cubicBezTo>
                <a:close/>
                <a:moveTo>
                  <a:pt x="1891446" y="641366"/>
                </a:moveTo>
                <a:cubicBezTo>
                  <a:pt x="1902316" y="641366"/>
                  <a:pt x="1902316" y="668542"/>
                  <a:pt x="1905034" y="679411"/>
                </a:cubicBezTo>
                <a:cubicBezTo>
                  <a:pt x="1905034" y="679411"/>
                  <a:pt x="1905034" y="679411"/>
                  <a:pt x="1899599" y="679411"/>
                </a:cubicBezTo>
                <a:cubicBezTo>
                  <a:pt x="1896881" y="668542"/>
                  <a:pt x="1894163" y="654954"/>
                  <a:pt x="1891446" y="641366"/>
                </a:cubicBezTo>
                <a:close/>
                <a:moveTo>
                  <a:pt x="3127951" y="627778"/>
                </a:moveTo>
                <a:cubicBezTo>
                  <a:pt x="3133386" y="630495"/>
                  <a:pt x="3141540" y="630495"/>
                  <a:pt x="3149693" y="633212"/>
                </a:cubicBezTo>
                <a:cubicBezTo>
                  <a:pt x="3149693" y="635929"/>
                  <a:pt x="3149693" y="641367"/>
                  <a:pt x="3149693" y="644083"/>
                </a:cubicBezTo>
                <a:cubicBezTo>
                  <a:pt x="3144257" y="641367"/>
                  <a:pt x="3136104" y="641367"/>
                  <a:pt x="3127951" y="638648"/>
                </a:cubicBezTo>
                <a:cubicBezTo>
                  <a:pt x="3127951" y="635929"/>
                  <a:pt x="3127951" y="630495"/>
                  <a:pt x="3127951" y="627778"/>
                </a:cubicBezTo>
                <a:close/>
                <a:moveTo>
                  <a:pt x="3127951" y="611470"/>
                </a:moveTo>
                <a:cubicBezTo>
                  <a:pt x="3133386" y="611470"/>
                  <a:pt x="3141540" y="614188"/>
                  <a:pt x="3149693" y="614188"/>
                </a:cubicBezTo>
                <a:cubicBezTo>
                  <a:pt x="3149693" y="619623"/>
                  <a:pt x="3149693" y="622341"/>
                  <a:pt x="3149693" y="625059"/>
                </a:cubicBezTo>
                <a:cubicBezTo>
                  <a:pt x="3141540" y="622341"/>
                  <a:pt x="3136104" y="622341"/>
                  <a:pt x="3127951" y="619623"/>
                </a:cubicBezTo>
                <a:cubicBezTo>
                  <a:pt x="3127951" y="616906"/>
                  <a:pt x="3127951" y="614188"/>
                  <a:pt x="3127951" y="611470"/>
                </a:cubicBezTo>
                <a:close/>
                <a:moveTo>
                  <a:pt x="4826449" y="606024"/>
                </a:moveTo>
                <a:cubicBezTo>
                  <a:pt x="4840037" y="600588"/>
                  <a:pt x="4848189" y="611459"/>
                  <a:pt x="4853625" y="622329"/>
                </a:cubicBezTo>
                <a:lnTo>
                  <a:pt x="4848403" y="626804"/>
                </a:lnTo>
                <a:lnTo>
                  <a:pt x="4835246" y="625817"/>
                </a:lnTo>
                <a:close/>
                <a:moveTo>
                  <a:pt x="2214840" y="595166"/>
                </a:moveTo>
                <a:cubicBezTo>
                  <a:pt x="2217557" y="595166"/>
                  <a:pt x="2217557" y="595166"/>
                  <a:pt x="2220275" y="595166"/>
                </a:cubicBezTo>
                <a:cubicBezTo>
                  <a:pt x="2220275" y="616906"/>
                  <a:pt x="2220275" y="638648"/>
                  <a:pt x="2217557" y="660388"/>
                </a:cubicBezTo>
                <a:cubicBezTo>
                  <a:pt x="2217557" y="660388"/>
                  <a:pt x="2214840" y="660388"/>
                  <a:pt x="2214840" y="660388"/>
                </a:cubicBezTo>
                <a:cubicBezTo>
                  <a:pt x="2214840" y="638648"/>
                  <a:pt x="2214840" y="616906"/>
                  <a:pt x="2214840" y="595166"/>
                </a:cubicBezTo>
                <a:close/>
                <a:moveTo>
                  <a:pt x="3114363" y="592447"/>
                </a:moveTo>
                <a:cubicBezTo>
                  <a:pt x="3127952" y="595165"/>
                  <a:pt x="3138822" y="595165"/>
                  <a:pt x="3149693" y="597882"/>
                </a:cubicBezTo>
                <a:cubicBezTo>
                  <a:pt x="3149693" y="600601"/>
                  <a:pt x="3149693" y="606036"/>
                  <a:pt x="3149693" y="608753"/>
                </a:cubicBezTo>
                <a:cubicBezTo>
                  <a:pt x="3138822" y="606036"/>
                  <a:pt x="3125234" y="606036"/>
                  <a:pt x="3114363" y="603318"/>
                </a:cubicBezTo>
                <a:cubicBezTo>
                  <a:pt x="3114363" y="600601"/>
                  <a:pt x="3114363" y="595165"/>
                  <a:pt x="3114363" y="592447"/>
                </a:cubicBezTo>
                <a:close/>
                <a:moveTo>
                  <a:pt x="4960236" y="577951"/>
                </a:moveTo>
                <a:lnTo>
                  <a:pt x="4960620" y="580112"/>
                </a:lnTo>
                <a:lnTo>
                  <a:pt x="4959611" y="581566"/>
                </a:lnTo>
                <a:close/>
                <a:moveTo>
                  <a:pt x="3114363" y="576143"/>
                </a:moveTo>
                <a:cubicBezTo>
                  <a:pt x="3127952" y="578860"/>
                  <a:pt x="3138822" y="578860"/>
                  <a:pt x="3149693" y="581578"/>
                </a:cubicBezTo>
                <a:cubicBezTo>
                  <a:pt x="3149693" y="584296"/>
                  <a:pt x="3149693" y="587013"/>
                  <a:pt x="3149693" y="592448"/>
                </a:cubicBezTo>
                <a:cubicBezTo>
                  <a:pt x="3138822" y="589730"/>
                  <a:pt x="3125234" y="589730"/>
                  <a:pt x="3114363" y="587013"/>
                </a:cubicBezTo>
                <a:cubicBezTo>
                  <a:pt x="3114363" y="584296"/>
                  <a:pt x="3114363" y="578860"/>
                  <a:pt x="3114363" y="576143"/>
                </a:cubicBezTo>
                <a:close/>
                <a:moveTo>
                  <a:pt x="4942721" y="567667"/>
                </a:moveTo>
                <a:lnTo>
                  <a:pt x="4942286" y="585641"/>
                </a:lnTo>
                <a:lnTo>
                  <a:pt x="4944155" y="590185"/>
                </a:lnTo>
                <a:lnTo>
                  <a:pt x="4935152" y="592435"/>
                </a:lnTo>
                <a:cubicBezTo>
                  <a:pt x="4932435" y="584282"/>
                  <a:pt x="4935152" y="578848"/>
                  <a:pt x="4935152" y="570694"/>
                </a:cubicBezTo>
                <a:close/>
                <a:moveTo>
                  <a:pt x="3114363" y="559836"/>
                </a:moveTo>
                <a:cubicBezTo>
                  <a:pt x="3127952" y="559836"/>
                  <a:pt x="3138822" y="562553"/>
                  <a:pt x="3149693" y="565271"/>
                </a:cubicBezTo>
                <a:cubicBezTo>
                  <a:pt x="3149693" y="567988"/>
                  <a:pt x="3149693" y="570706"/>
                  <a:pt x="3149693" y="578860"/>
                </a:cubicBezTo>
                <a:cubicBezTo>
                  <a:pt x="3138822" y="576142"/>
                  <a:pt x="3125234" y="573424"/>
                  <a:pt x="3114363" y="570706"/>
                </a:cubicBezTo>
                <a:cubicBezTo>
                  <a:pt x="3114363" y="567988"/>
                  <a:pt x="3114363" y="562553"/>
                  <a:pt x="3114363" y="559836"/>
                </a:cubicBezTo>
                <a:close/>
                <a:moveTo>
                  <a:pt x="3114363" y="543530"/>
                </a:moveTo>
                <a:cubicBezTo>
                  <a:pt x="3127952" y="543530"/>
                  <a:pt x="3138822" y="546247"/>
                  <a:pt x="3149693" y="548966"/>
                </a:cubicBezTo>
                <a:cubicBezTo>
                  <a:pt x="3149693" y="551682"/>
                  <a:pt x="3149693" y="554401"/>
                  <a:pt x="3149693" y="557119"/>
                </a:cubicBezTo>
                <a:cubicBezTo>
                  <a:pt x="3136105" y="557119"/>
                  <a:pt x="3125234" y="554401"/>
                  <a:pt x="3114363" y="551682"/>
                </a:cubicBezTo>
                <a:cubicBezTo>
                  <a:pt x="3114363" y="548966"/>
                  <a:pt x="3114363" y="546247"/>
                  <a:pt x="3114363" y="543530"/>
                </a:cubicBezTo>
                <a:close/>
                <a:moveTo>
                  <a:pt x="4943305" y="543518"/>
                </a:moveTo>
                <a:cubicBezTo>
                  <a:pt x="4951458" y="543518"/>
                  <a:pt x="4940588" y="557107"/>
                  <a:pt x="4951458" y="557107"/>
                </a:cubicBezTo>
                <a:cubicBezTo>
                  <a:pt x="4962328" y="554389"/>
                  <a:pt x="4959611" y="548953"/>
                  <a:pt x="4967763" y="546236"/>
                </a:cubicBezTo>
                <a:cubicBezTo>
                  <a:pt x="4967763" y="553031"/>
                  <a:pt x="4965046" y="558466"/>
                  <a:pt x="4962668" y="563901"/>
                </a:cubicBezTo>
                <a:lnTo>
                  <a:pt x="4960236" y="577951"/>
                </a:lnTo>
                <a:lnTo>
                  <a:pt x="4959611" y="574431"/>
                </a:lnTo>
                <a:cubicBezTo>
                  <a:pt x="4957572" y="570015"/>
                  <a:pt x="4954175" y="566618"/>
                  <a:pt x="4948740" y="565259"/>
                </a:cubicBezTo>
                <a:lnTo>
                  <a:pt x="4942721" y="567667"/>
                </a:lnTo>
                <a:close/>
                <a:moveTo>
                  <a:pt x="2095265" y="535379"/>
                </a:moveTo>
                <a:cubicBezTo>
                  <a:pt x="2136029" y="535379"/>
                  <a:pt x="2179510" y="535379"/>
                  <a:pt x="2220275" y="535379"/>
                </a:cubicBezTo>
                <a:cubicBezTo>
                  <a:pt x="2220275" y="540814"/>
                  <a:pt x="2220275" y="546249"/>
                  <a:pt x="2220275" y="551685"/>
                </a:cubicBezTo>
                <a:cubicBezTo>
                  <a:pt x="2179510" y="551685"/>
                  <a:pt x="2136029" y="551685"/>
                  <a:pt x="2095265" y="551685"/>
                </a:cubicBezTo>
                <a:cubicBezTo>
                  <a:pt x="2095265" y="546249"/>
                  <a:pt x="2095265" y="540814"/>
                  <a:pt x="2095265" y="535379"/>
                </a:cubicBezTo>
                <a:close/>
                <a:moveTo>
                  <a:pt x="3114363" y="524507"/>
                </a:moveTo>
                <a:cubicBezTo>
                  <a:pt x="3127952" y="524507"/>
                  <a:pt x="3138822" y="527223"/>
                  <a:pt x="3149693" y="529942"/>
                </a:cubicBezTo>
                <a:cubicBezTo>
                  <a:pt x="3149693" y="535377"/>
                  <a:pt x="3149693" y="538095"/>
                  <a:pt x="3149693" y="540811"/>
                </a:cubicBezTo>
                <a:cubicBezTo>
                  <a:pt x="3136105" y="540811"/>
                  <a:pt x="3125234" y="538095"/>
                  <a:pt x="3114363" y="535377"/>
                </a:cubicBezTo>
                <a:cubicBezTo>
                  <a:pt x="3114363" y="529942"/>
                  <a:pt x="3114363" y="527223"/>
                  <a:pt x="3114363" y="524507"/>
                </a:cubicBezTo>
                <a:close/>
                <a:moveTo>
                  <a:pt x="3114363" y="508201"/>
                </a:moveTo>
                <a:cubicBezTo>
                  <a:pt x="3127952" y="510919"/>
                  <a:pt x="3138822" y="510919"/>
                  <a:pt x="3149693" y="513637"/>
                </a:cubicBezTo>
                <a:cubicBezTo>
                  <a:pt x="3149693" y="516355"/>
                  <a:pt x="3149693" y="521790"/>
                  <a:pt x="3149693" y="524507"/>
                </a:cubicBezTo>
                <a:cubicBezTo>
                  <a:pt x="3136105" y="524507"/>
                  <a:pt x="3125234" y="521790"/>
                  <a:pt x="3114363" y="519072"/>
                </a:cubicBezTo>
                <a:cubicBezTo>
                  <a:pt x="3114363" y="516355"/>
                  <a:pt x="3114363" y="510919"/>
                  <a:pt x="3114363" y="508201"/>
                </a:cubicBezTo>
                <a:close/>
                <a:moveTo>
                  <a:pt x="2095265" y="500050"/>
                </a:moveTo>
                <a:cubicBezTo>
                  <a:pt x="2136029" y="500050"/>
                  <a:pt x="2179510" y="500050"/>
                  <a:pt x="2220275" y="500050"/>
                </a:cubicBezTo>
                <a:cubicBezTo>
                  <a:pt x="2179510" y="502768"/>
                  <a:pt x="2138746" y="502768"/>
                  <a:pt x="2095265" y="502768"/>
                </a:cubicBezTo>
                <a:cubicBezTo>
                  <a:pt x="2095265" y="502768"/>
                  <a:pt x="2095265" y="502768"/>
                  <a:pt x="2095265" y="500050"/>
                </a:cubicBezTo>
                <a:close/>
                <a:moveTo>
                  <a:pt x="3114363" y="462001"/>
                </a:moveTo>
                <a:cubicBezTo>
                  <a:pt x="3122516" y="464718"/>
                  <a:pt x="3127952" y="467437"/>
                  <a:pt x="3136105" y="470153"/>
                </a:cubicBezTo>
                <a:cubicBezTo>
                  <a:pt x="3138822" y="483742"/>
                  <a:pt x="3144257" y="494614"/>
                  <a:pt x="3146975" y="505484"/>
                </a:cubicBezTo>
                <a:cubicBezTo>
                  <a:pt x="3136105" y="502768"/>
                  <a:pt x="3125234" y="502768"/>
                  <a:pt x="3114363" y="500048"/>
                </a:cubicBezTo>
                <a:cubicBezTo>
                  <a:pt x="3114363" y="486460"/>
                  <a:pt x="3114363" y="475589"/>
                  <a:pt x="3114363" y="462001"/>
                </a:cubicBezTo>
                <a:close/>
                <a:moveTo>
                  <a:pt x="2415942" y="211972"/>
                </a:moveTo>
                <a:cubicBezTo>
                  <a:pt x="2418660" y="211972"/>
                  <a:pt x="2424095" y="211972"/>
                  <a:pt x="2426813" y="211972"/>
                </a:cubicBezTo>
                <a:cubicBezTo>
                  <a:pt x="2426813" y="347852"/>
                  <a:pt x="2426813" y="486449"/>
                  <a:pt x="2426813" y="622329"/>
                </a:cubicBezTo>
                <a:cubicBezTo>
                  <a:pt x="2432248" y="622329"/>
                  <a:pt x="2434965" y="625046"/>
                  <a:pt x="2440401" y="625046"/>
                </a:cubicBezTo>
                <a:cubicBezTo>
                  <a:pt x="2440401" y="837018"/>
                  <a:pt x="2440401" y="1048991"/>
                  <a:pt x="2440401" y="1260963"/>
                </a:cubicBezTo>
                <a:cubicBezTo>
                  <a:pt x="2377896" y="1274552"/>
                  <a:pt x="2315390" y="1285421"/>
                  <a:pt x="2252886" y="1296292"/>
                </a:cubicBezTo>
                <a:cubicBezTo>
                  <a:pt x="2285497" y="1307163"/>
                  <a:pt x="2459424" y="1269117"/>
                  <a:pt x="2492035" y="1263681"/>
                </a:cubicBezTo>
                <a:lnTo>
                  <a:pt x="2880651" y="1193379"/>
                </a:lnTo>
                <a:lnTo>
                  <a:pt x="2880651" y="1201177"/>
                </a:lnTo>
                <a:cubicBezTo>
                  <a:pt x="2891521" y="1201177"/>
                  <a:pt x="2902391" y="1198459"/>
                  <a:pt x="2913261" y="1195742"/>
                </a:cubicBezTo>
                <a:lnTo>
                  <a:pt x="2913261" y="1187479"/>
                </a:lnTo>
                <a:lnTo>
                  <a:pt x="3032835" y="1165848"/>
                </a:lnTo>
                <a:cubicBezTo>
                  <a:pt x="3032835" y="1163130"/>
                  <a:pt x="3032835" y="1160412"/>
                  <a:pt x="3032835" y="1157694"/>
                </a:cubicBezTo>
                <a:cubicBezTo>
                  <a:pt x="3038271" y="1157694"/>
                  <a:pt x="3043705" y="1154977"/>
                  <a:pt x="3049141" y="1152259"/>
                </a:cubicBezTo>
                <a:lnTo>
                  <a:pt x="2913261" y="1177256"/>
                </a:lnTo>
                <a:lnTo>
                  <a:pt x="2913261" y="712009"/>
                </a:lnTo>
                <a:cubicBezTo>
                  <a:pt x="2921415" y="709292"/>
                  <a:pt x="2926849" y="703856"/>
                  <a:pt x="2935003" y="701139"/>
                </a:cubicBezTo>
                <a:cubicBezTo>
                  <a:pt x="2935003" y="622329"/>
                  <a:pt x="2932285" y="540801"/>
                  <a:pt x="2932285" y="461991"/>
                </a:cubicBezTo>
                <a:cubicBezTo>
                  <a:pt x="2937719" y="456555"/>
                  <a:pt x="2945873" y="451120"/>
                  <a:pt x="2951307" y="448403"/>
                </a:cubicBezTo>
                <a:cubicBezTo>
                  <a:pt x="2954025" y="415791"/>
                  <a:pt x="2954025" y="385898"/>
                  <a:pt x="2956743" y="353287"/>
                </a:cubicBezTo>
                <a:cubicBezTo>
                  <a:pt x="2970331" y="342416"/>
                  <a:pt x="2983919" y="331546"/>
                  <a:pt x="2997507" y="320676"/>
                </a:cubicBezTo>
                <a:cubicBezTo>
                  <a:pt x="3019247" y="312523"/>
                  <a:pt x="3038271" y="307088"/>
                  <a:pt x="3057293" y="301653"/>
                </a:cubicBezTo>
                <a:cubicBezTo>
                  <a:pt x="3070881" y="307088"/>
                  <a:pt x="3084469" y="312523"/>
                  <a:pt x="3095341" y="320676"/>
                </a:cubicBezTo>
                <a:cubicBezTo>
                  <a:pt x="3095341" y="364157"/>
                  <a:pt x="3098057" y="407639"/>
                  <a:pt x="3098057" y="451120"/>
                </a:cubicBezTo>
                <a:cubicBezTo>
                  <a:pt x="3098057" y="633199"/>
                  <a:pt x="3098057" y="815277"/>
                  <a:pt x="3098057" y="997356"/>
                </a:cubicBezTo>
                <a:cubicBezTo>
                  <a:pt x="3100775" y="997356"/>
                  <a:pt x="3103493" y="997356"/>
                  <a:pt x="3106211" y="997356"/>
                </a:cubicBezTo>
                <a:cubicBezTo>
                  <a:pt x="3106211" y="1048991"/>
                  <a:pt x="3106211" y="1100625"/>
                  <a:pt x="3106211" y="1152259"/>
                </a:cubicBezTo>
                <a:cubicBezTo>
                  <a:pt x="3111645" y="1152259"/>
                  <a:pt x="3117081" y="1152259"/>
                  <a:pt x="3122517" y="1152259"/>
                </a:cubicBezTo>
                <a:cubicBezTo>
                  <a:pt x="3122517" y="1100625"/>
                  <a:pt x="3122517" y="1046273"/>
                  <a:pt x="3122517" y="994639"/>
                </a:cubicBezTo>
                <a:cubicBezTo>
                  <a:pt x="3130669" y="997356"/>
                  <a:pt x="3138821" y="997356"/>
                  <a:pt x="3146975" y="1000074"/>
                </a:cubicBezTo>
                <a:cubicBezTo>
                  <a:pt x="3146975" y="1000074"/>
                  <a:pt x="3146975" y="1002792"/>
                  <a:pt x="3146975" y="1005509"/>
                </a:cubicBezTo>
                <a:cubicBezTo>
                  <a:pt x="3155127" y="1008228"/>
                  <a:pt x="3165997" y="1008228"/>
                  <a:pt x="3176869" y="1010944"/>
                </a:cubicBezTo>
                <a:cubicBezTo>
                  <a:pt x="3176869" y="1016380"/>
                  <a:pt x="3176869" y="1021815"/>
                  <a:pt x="3176869" y="1027250"/>
                </a:cubicBezTo>
                <a:cubicBezTo>
                  <a:pt x="3165997" y="1027250"/>
                  <a:pt x="3157845" y="1024532"/>
                  <a:pt x="3146975" y="1021815"/>
                </a:cubicBezTo>
                <a:cubicBezTo>
                  <a:pt x="3146975" y="1024532"/>
                  <a:pt x="3146975" y="1027250"/>
                  <a:pt x="3146975" y="1029968"/>
                </a:cubicBezTo>
                <a:cubicBezTo>
                  <a:pt x="3157845" y="1029968"/>
                  <a:pt x="3165997" y="1032685"/>
                  <a:pt x="3176869" y="1035403"/>
                </a:cubicBezTo>
                <a:cubicBezTo>
                  <a:pt x="3176869" y="1040838"/>
                  <a:pt x="3176869" y="1043555"/>
                  <a:pt x="3176869" y="1048991"/>
                </a:cubicBezTo>
                <a:cubicBezTo>
                  <a:pt x="3165997" y="1046273"/>
                  <a:pt x="3157845" y="1043555"/>
                  <a:pt x="3146975" y="1040838"/>
                </a:cubicBezTo>
                <a:cubicBezTo>
                  <a:pt x="3146975" y="1043555"/>
                  <a:pt x="3146975" y="1046273"/>
                  <a:pt x="3146975" y="1048991"/>
                </a:cubicBezTo>
                <a:cubicBezTo>
                  <a:pt x="3157845" y="1048991"/>
                  <a:pt x="3165997" y="1051708"/>
                  <a:pt x="3176869" y="1054426"/>
                </a:cubicBezTo>
                <a:cubicBezTo>
                  <a:pt x="3176869" y="1059861"/>
                  <a:pt x="3176869" y="1062579"/>
                  <a:pt x="3176869" y="1068014"/>
                </a:cubicBezTo>
                <a:cubicBezTo>
                  <a:pt x="3165997" y="1065296"/>
                  <a:pt x="3157845" y="1065296"/>
                  <a:pt x="3146975" y="1062579"/>
                </a:cubicBezTo>
                <a:cubicBezTo>
                  <a:pt x="3146975" y="1065296"/>
                  <a:pt x="3146975" y="1068014"/>
                  <a:pt x="3146975" y="1070731"/>
                </a:cubicBezTo>
                <a:cubicBezTo>
                  <a:pt x="3157845" y="1070731"/>
                  <a:pt x="3165997" y="1073449"/>
                  <a:pt x="3176869" y="1076167"/>
                </a:cubicBezTo>
                <a:cubicBezTo>
                  <a:pt x="3176869" y="1081602"/>
                  <a:pt x="3176869" y="1084319"/>
                  <a:pt x="3176869" y="1089755"/>
                </a:cubicBezTo>
                <a:cubicBezTo>
                  <a:pt x="3165997" y="1089755"/>
                  <a:pt x="3157845" y="1087037"/>
                  <a:pt x="3146975" y="1084319"/>
                </a:cubicBezTo>
                <a:cubicBezTo>
                  <a:pt x="3146975" y="1087037"/>
                  <a:pt x="3146975" y="1089755"/>
                  <a:pt x="3146975" y="1092472"/>
                </a:cubicBezTo>
                <a:cubicBezTo>
                  <a:pt x="3157845" y="1092472"/>
                  <a:pt x="3165997" y="1095190"/>
                  <a:pt x="3176869" y="1097906"/>
                </a:cubicBezTo>
                <a:cubicBezTo>
                  <a:pt x="3176869" y="1103342"/>
                  <a:pt x="3176869" y="1106060"/>
                  <a:pt x="3176869" y="1108779"/>
                </a:cubicBezTo>
                <a:cubicBezTo>
                  <a:pt x="3165997" y="1106060"/>
                  <a:pt x="3157845" y="1103342"/>
                  <a:pt x="3146975" y="1100625"/>
                </a:cubicBezTo>
                <a:cubicBezTo>
                  <a:pt x="3146975" y="1103342"/>
                  <a:pt x="3146975" y="1106060"/>
                  <a:pt x="3146975" y="1108779"/>
                </a:cubicBezTo>
                <a:cubicBezTo>
                  <a:pt x="3157845" y="1108779"/>
                  <a:pt x="3165997" y="1111495"/>
                  <a:pt x="3176869" y="1114213"/>
                </a:cubicBezTo>
                <a:cubicBezTo>
                  <a:pt x="3176869" y="1119648"/>
                  <a:pt x="3176869" y="1122366"/>
                  <a:pt x="3176869" y="1127802"/>
                </a:cubicBezTo>
                <a:cubicBezTo>
                  <a:pt x="3165997" y="1125083"/>
                  <a:pt x="3157845" y="1125083"/>
                  <a:pt x="3146975" y="1122366"/>
                </a:cubicBezTo>
                <a:cubicBezTo>
                  <a:pt x="3146975" y="1125083"/>
                  <a:pt x="3146975" y="1127802"/>
                  <a:pt x="3146975" y="1130518"/>
                </a:cubicBezTo>
                <a:cubicBezTo>
                  <a:pt x="3157845" y="1130518"/>
                  <a:pt x="3165997" y="1133237"/>
                  <a:pt x="3176869" y="1135954"/>
                </a:cubicBezTo>
                <a:cubicBezTo>
                  <a:pt x="3176869" y="1138671"/>
                  <a:pt x="3176869" y="1141389"/>
                  <a:pt x="3176869" y="1146824"/>
                </a:cubicBezTo>
                <a:cubicBezTo>
                  <a:pt x="3138821" y="1152259"/>
                  <a:pt x="3103493" y="1160412"/>
                  <a:pt x="3065447" y="1165848"/>
                </a:cubicBezTo>
                <a:cubicBezTo>
                  <a:pt x="3076317" y="1168565"/>
                  <a:pt x="3084469" y="1171282"/>
                  <a:pt x="3095341" y="1174001"/>
                </a:cubicBezTo>
                <a:cubicBezTo>
                  <a:pt x="3130669" y="1165848"/>
                  <a:pt x="3163281" y="1160412"/>
                  <a:pt x="3195891" y="1154977"/>
                </a:cubicBezTo>
                <a:cubicBezTo>
                  <a:pt x="3198609" y="1154977"/>
                  <a:pt x="3204045" y="1157694"/>
                  <a:pt x="3209479" y="1157694"/>
                </a:cubicBezTo>
                <a:cubicBezTo>
                  <a:pt x="3209479" y="1149542"/>
                  <a:pt x="3209479" y="1141389"/>
                  <a:pt x="3209479" y="1135954"/>
                </a:cubicBezTo>
                <a:cubicBezTo>
                  <a:pt x="3217633" y="1135954"/>
                  <a:pt x="3225785" y="1133237"/>
                  <a:pt x="3233937" y="1133237"/>
                </a:cubicBezTo>
                <a:cubicBezTo>
                  <a:pt x="3228503" y="1087037"/>
                  <a:pt x="3220349" y="1038120"/>
                  <a:pt x="3214915" y="991922"/>
                </a:cubicBezTo>
                <a:cubicBezTo>
                  <a:pt x="3212197" y="989204"/>
                  <a:pt x="3212197" y="989204"/>
                  <a:pt x="3212197" y="989204"/>
                </a:cubicBezTo>
                <a:cubicBezTo>
                  <a:pt x="3274701" y="1000074"/>
                  <a:pt x="3337207" y="1008228"/>
                  <a:pt x="3399711" y="1016380"/>
                </a:cubicBezTo>
                <a:cubicBezTo>
                  <a:pt x="3402429" y="1016380"/>
                  <a:pt x="3405147" y="1013662"/>
                  <a:pt x="3407863" y="1013662"/>
                </a:cubicBezTo>
                <a:cubicBezTo>
                  <a:pt x="3353511" y="1005509"/>
                  <a:pt x="3301877" y="997356"/>
                  <a:pt x="3247525" y="989204"/>
                </a:cubicBezTo>
                <a:cubicBezTo>
                  <a:pt x="3244809" y="986486"/>
                  <a:pt x="3244809" y="986486"/>
                  <a:pt x="3244809" y="983768"/>
                </a:cubicBezTo>
                <a:cubicBezTo>
                  <a:pt x="3299159" y="991922"/>
                  <a:pt x="3350795" y="1000074"/>
                  <a:pt x="3405147" y="1008228"/>
                </a:cubicBezTo>
                <a:lnTo>
                  <a:pt x="3405147" y="1005509"/>
                </a:lnTo>
                <a:cubicBezTo>
                  <a:pt x="3386123" y="1002792"/>
                  <a:pt x="3364383" y="1000074"/>
                  <a:pt x="3342641" y="997356"/>
                </a:cubicBezTo>
                <a:cubicBezTo>
                  <a:pt x="3342641" y="997356"/>
                  <a:pt x="3342641" y="994639"/>
                  <a:pt x="3342641" y="994639"/>
                </a:cubicBezTo>
                <a:cubicBezTo>
                  <a:pt x="3361665" y="997356"/>
                  <a:pt x="3383405" y="1000074"/>
                  <a:pt x="3405147" y="1002792"/>
                </a:cubicBezTo>
                <a:lnTo>
                  <a:pt x="3399711" y="989204"/>
                </a:lnTo>
                <a:lnTo>
                  <a:pt x="3416017" y="967463"/>
                </a:lnTo>
                <a:lnTo>
                  <a:pt x="3410581" y="959310"/>
                </a:lnTo>
                <a:cubicBezTo>
                  <a:pt x="3383405" y="972898"/>
                  <a:pt x="3377971" y="978333"/>
                  <a:pt x="3364383" y="959310"/>
                </a:cubicBezTo>
                <a:lnTo>
                  <a:pt x="3410581" y="948440"/>
                </a:lnTo>
                <a:lnTo>
                  <a:pt x="3394275" y="926699"/>
                </a:lnTo>
                <a:cubicBezTo>
                  <a:pt x="3421451" y="918546"/>
                  <a:pt x="3416017" y="929417"/>
                  <a:pt x="3443193" y="918546"/>
                </a:cubicBezTo>
                <a:lnTo>
                  <a:pt x="3426887" y="904958"/>
                </a:lnTo>
                <a:cubicBezTo>
                  <a:pt x="3435039" y="885935"/>
                  <a:pt x="3435039" y="902241"/>
                  <a:pt x="3426887" y="883217"/>
                </a:cubicBezTo>
                <a:lnTo>
                  <a:pt x="3451345" y="883217"/>
                </a:lnTo>
                <a:lnTo>
                  <a:pt x="3443193" y="853324"/>
                </a:lnTo>
                <a:lnTo>
                  <a:pt x="3456781" y="837018"/>
                </a:lnTo>
                <a:cubicBezTo>
                  <a:pt x="3475803" y="845171"/>
                  <a:pt x="3464933" y="847889"/>
                  <a:pt x="3478521" y="828866"/>
                </a:cubicBezTo>
                <a:lnTo>
                  <a:pt x="3456781" y="828866"/>
                </a:lnTo>
                <a:cubicBezTo>
                  <a:pt x="3467651" y="804407"/>
                  <a:pt x="3454063" y="807126"/>
                  <a:pt x="3464933" y="782667"/>
                </a:cubicBezTo>
                <a:lnTo>
                  <a:pt x="3443193" y="782667"/>
                </a:lnTo>
                <a:cubicBezTo>
                  <a:pt x="3456781" y="760926"/>
                  <a:pt x="3443193" y="766361"/>
                  <a:pt x="3464933" y="774515"/>
                </a:cubicBezTo>
                <a:lnTo>
                  <a:pt x="3464933" y="744620"/>
                </a:lnTo>
                <a:lnTo>
                  <a:pt x="3478521" y="744620"/>
                </a:lnTo>
                <a:lnTo>
                  <a:pt x="3483957" y="782667"/>
                </a:lnTo>
                <a:lnTo>
                  <a:pt x="3508415" y="782667"/>
                </a:lnTo>
                <a:lnTo>
                  <a:pt x="3500261" y="769079"/>
                </a:lnTo>
                <a:lnTo>
                  <a:pt x="3522003" y="769079"/>
                </a:lnTo>
                <a:cubicBezTo>
                  <a:pt x="3508415" y="796254"/>
                  <a:pt x="3508415" y="790819"/>
                  <a:pt x="3527437" y="807126"/>
                </a:cubicBezTo>
                <a:lnTo>
                  <a:pt x="3535591" y="785384"/>
                </a:lnTo>
                <a:cubicBezTo>
                  <a:pt x="3530155" y="769079"/>
                  <a:pt x="3530155" y="763643"/>
                  <a:pt x="3535591" y="747338"/>
                </a:cubicBezTo>
                <a:lnTo>
                  <a:pt x="3513849" y="747338"/>
                </a:lnTo>
                <a:lnTo>
                  <a:pt x="3497545" y="725597"/>
                </a:lnTo>
                <a:lnTo>
                  <a:pt x="3535591" y="725597"/>
                </a:lnTo>
                <a:lnTo>
                  <a:pt x="3527437" y="712009"/>
                </a:lnTo>
                <a:lnTo>
                  <a:pt x="3549179" y="712009"/>
                </a:lnTo>
                <a:lnTo>
                  <a:pt x="3557331" y="665811"/>
                </a:lnTo>
                <a:lnTo>
                  <a:pt x="3573637" y="665811"/>
                </a:lnTo>
                <a:lnTo>
                  <a:pt x="3573637" y="649505"/>
                </a:lnTo>
                <a:lnTo>
                  <a:pt x="3595377" y="649505"/>
                </a:lnTo>
                <a:lnTo>
                  <a:pt x="3595377" y="644070"/>
                </a:lnTo>
                <a:lnTo>
                  <a:pt x="3565485" y="635916"/>
                </a:lnTo>
                <a:lnTo>
                  <a:pt x="3565485" y="619611"/>
                </a:lnTo>
                <a:lnTo>
                  <a:pt x="3565485" y="611459"/>
                </a:lnTo>
                <a:cubicBezTo>
                  <a:pt x="3565485" y="584282"/>
                  <a:pt x="3568201" y="608741"/>
                  <a:pt x="3557331" y="589718"/>
                </a:cubicBezTo>
                <a:lnTo>
                  <a:pt x="3595377" y="589718"/>
                </a:lnTo>
                <a:cubicBezTo>
                  <a:pt x="3622553" y="589718"/>
                  <a:pt x="3617119" y="597871"/>
                  <a:pt x="3611683" y="611459"/>
                </a:cubicBezTo>
                <a:lnTo>
                  <a:pt x="3633423" y="611459"/>
                </a:lnTo>
                <a:lnTo>
                  <a:pt x="3625271" y="587000"/>
                </a:lnTo>
                <a:lnTo>
                  <a:pt x="3641577" y="573413"/>
                </a:lnTo>
                <a:cubicBezTo>
                  <a:pt x="3636141" y="557107"/>
                  <a:pt x="3636141" y="548953"/>
                  <a:pt x="3644295" y="532648"/>
                </a:cubicBezTo>
                <a:lnTo>
                  <a:pt x="3674187" y="565259"/>
                </a:lnTo>
                <a:lnTo>
                  <a:pt x="3666035" y="587000"/>
                </a:lnTo>
                <a:lnTo>
                  <a:pt x="3687775" y="587000"/>
                </a:lnTo>
                <a:cubicBezTo>
                  <a:pt x="3676905" y="608741"/>
                  <a:pt x="3674187" y="597871"/>
                  <a:pt x="3693211" y="603305"/>
                </a:cubicBezTo>
                <a:lnTo>
                  <a:pt x="3701363" y="587000"/>
                </a:lnTo>
                <a:lnTo>
                  <a:pt x="3693211" y="573413"/>
                </a:lnTo>
                <a:cubicBezTo>
                  <a:pt x="3698647" y="567977"/>
                  <a:pt x="3701363" y="565259"/>
                  <a:pt x="3701363" y="562542"/>
                </a:cubicBezTo>
                <a:cubicBezTo>
                  <a:pt x="3704081" y="562542"/>
                  <a:pt x="3706799" y="562542"/>
                  <a:pt x="3714951" y="559824"/>
                </a:cubicBezTo>
                <a:lnTo>
                  <a:pt x="3709517" y="546236"/>
                </a:lnTo>
                <a:lnTo>
                  <a:pt x="3731257" y="521779"/>
                </a:lnTo>
                <a:lnTo>
                  <a:pt x="3744845" y="529930"/>
                </a:lnTo>
                <a:lnTo>
                  <a:pt x="3747563" y="554389"/>
                </a:lnTo>
                <a:lnTo>
                  <a:pt x="3761151" y="538083"/>
                </a:lnTo>
                <a:lnTo>
                  <a:pt x="3747563" y="529930"/>
                </a:lnTo>
                <a:lnTo>
                  <a:pt x="3747563" y="491884"/>
                </a:lnTo>
                <a:cubicBezTo>
                  <a:pt x="3755715" y="497320"/>
                  <a:pt x="3755715" y="500037"/>
                  <a:pt x="3769303" y="500037"/>
                </a:cubicBezTo>
                <a:lnTo>
                  <a:pt x="3791045" y="500037"/>
                </a:lnTo>
                <a:cubicBezTo>
                  <a:pt x="3788327" y="494602"/>
                  <a:pt x="3780175" y="478297"/>
                  <a:pt x="3799197" y="478297"/>
                </a:cubicBezTo>
                <a:cubicBezTo>
                  <a:pt x="3818221" y="478297"/>
                  <a:pt x="3810067" y="491884"/>
                  <a:pt x="3807351" y="500037"/>
                </a:cubicBezTo>
                <a:lnTo>
                  <a:pt x="3845397" y="500037"/>
                </a:lnTo>
                <a:lnTo>
                  <a:pt x="3837243" y="470143"/>
                </a:lnTo>
                <a:cubicBezTo>
                  <a:pt x="3891595" y="483731"/>
                  <a:pt x="3831809" y="472862"/>
                  <a:pt x="3869855" y="500037"/>
                </a:cubicBezTo>
                <a:lnTo>
                  <a:pt x="3875291" y="470143"/>
                </a:lnTo>
                <a:lnTo>
                  <a:pt x="3897031" y="470143"/>
                </a:lnTo>
                <a:lnTo>
                  <a:pt x="3897031" y="486449"/>
                </a:lnTo>
                <a:cubicBezTo>
                  <a:pt x="3918772" y="481014"/>
                  <a:pt x="3910619" y="489166"/>
                  <a:pt x="3905184" y="472862"/>
                </a:cubicBezTo>
                <a:lnTo>
                  <a:pt x="3910619" y="464708"/>
                </a:lnTo>
                <a:lnTo>
                  <a:pt x="3918772" y="472862"/>
                </a:lnTo>
                <a:cubicBezTo>
                  <a:pt x="3937795" y="464708"/>
                  <a:pt x="3921490" y="464708"/>
                  <a:pt x="3940513" y="472862"/>
                </a:cubicBezTo>
                <a:cubicBezTo>
                  <a:pt x="3945948" y="464708"/>
                  <a:pt x="3945948" y="456555"/>
                  <a:pt x="3956818" y="456555"/>
                </a:cubicBezTo>
                <a:cubicBezTo>
                  <a:pt x="3978559" y="456555"/>
                  <a:pt x="3973124" y="459273"/>
                  <a:pt x="3981277" y="472862"/>
                </a:cubicBezTo>
                <a:lnTo>
                  <a:pt x="3994865" y="467426"/>
                </a:lnTo>
                <a:lnTo>
                  <a:pt x="4011170" y="481014"/>
                </a:lnTo>
                <a:lnTo>
                  <a:pt x="4027476" y="459273"/>
                </a:lnTo>
                <a:cubicBezTo>
                  <a:pt x="4062804" y="456555"/>
                  <a:pt x="4041064" y="467426"/>
                  <a:pt x="4057369" y="442968"/>
                </a:cubicBezTo>
                <a:lnTo>
                  <a:pt x="4073675" y="442968"/>
                </a:lnTo>
                <a:cubicBezTo>
                  <a:pt x="4098133" y="459273"/>
                  <a:pt x="4079110" y="456555"/>
                  <a:pt x="4111721" y="459273"/>
                </a:cubicBezTo>
                <a:lnTo>
                  <a:pt x="4111721" y="437532"/>
                </a:lnTo>
                <a:cubicBezTo>
                  <a:pt x="4136179" y="456555"/>
                  <a:pt x="4119874" y="445685"/>
                  <a:pt x="4136179" y="478297"/>
                </a:cubicBezTo>
                <a:lnTo>
                  <a:pt x="4166073" y="453839"/>
                </a:lnTo>
                <a:lnTo>
                  <a:pt x="4166073" y="475579"/>
                </a:lnTo>
                <a:cubicBezTo>
                  <a:pt x="4206837" y="472862"/>
                  <a:pt x="4195965" y="456555"/>
                  <a:pt x="4225859" y="445685"/>
                </a:cubicBezTo>
                <a:lnTo>
                  <a:pt x="4217707" y="470143"/>
                </a:lnTo>
                <a:lnTo>
                  <a:pt x="4231295" y="461991"/>
                </a:lnTo>
                <a:lnTo>
                  <a:pt x="4239447" y="475579"/>
                </a:lnTo>
                <a:lnTo>
                  <a:pt x="4223141" y="491884"/>
                </a:lnTo>
                <a:lnTo>
                  <a:pt x="4247601" y="491884"/>
                </a:lnTo>
                <a:lnTo>
                  <a:pt x="4239447" y="478297"/>
                </a:lnTo>
                <a:lnTo>
                  <a:pt x="4255753" y="478297"/>
                </a:lnTo>
                <a:lnTo>
                  <a:pt x="4255753" y="461991"/>
                </a:lnTo>
                <a:lnTo>
                  <a:pt x="4293799" y="494602"/>
                </a:lnTo>
                <a:lnTo>
                  <a:pt x="4310105" y="494602"/>
                </a:lnTo>
                <a:lnTo>
                  <a:pt x="4301953" y="510907"/>
                </a:lnTo>
                <a:lnTo>
                  <a:pt x="4331845" y="502754"/>
                </a:lnTo>
                <a:lnTo>
                  <a:pt x="4372609" y="538083"/>
                </a:lnTo>
                <a:lnTo>
                  <a:pt x="4372609" y="513626"/>
                </a:lnTo>
                <a:lnTo>
                  <a:pt x="4394351" y="529930"/>
                </a:lnTo>
                <a:lnTo>
                  <a:pt x="4388915" y="543518"/>
                </a:lnTo>
                <a:lnTo>
                  <a:pt x="4402503" y="559824"/>
                </a:lnTo>
                <a:lnTo>
                  <a:pt x="4445985" y="559824"/>
                </a:lnTo>
                <a:cubicBezTo>
                  <a:pt x="4467725" y="589718"/>
                  <a:pt x="4459573" y="559824"/>
                  <a:pt x="4470443" y="592435"/>
                </a:cubicBezTo>
                <a:lnTo>
                  <a:pt x="4492183" y="576130"/>
                </a:lnTo>
                <a:cubicBezTo>
                  <a:pt x="4500337" y="595153"/>
                  <a:pt x="4500337" y="578848"/>
                  <a:pt x="4492183" y="597871"/>
                </a:cubicBezTo>
                <a:lnTo>
                  <a:pt x="4516643" y="597871"/>
                </a:lnTo>
                <a:lnTo>
                  <a:pt x="4511207" y="611459"/>
                </a:lnTo>
                <a:lnTo>
                  <a:pt x="4513925" y="625046"/>
                </a:lnTo>
                <a:cubicBezTo>
                  <a:pt x="4516643" y="625046"/>
                  <a:pt x="4519359" y="622329"/>
                  <a:pt x="4522077" y="622329"/>
                </a:cubicBezTo>
                <a:cubicBezTo>
                  <a:pt x="4522077" y="625046"/>
                  <a:pt x="4519359" y="630482"/>
                  <a:pt x="4516643" y="635916"/>
                </a:cubicBezTo>
                <a:lnTo>
                  <a:pt x="4522077" y="635916"/>
                </a:lnTo>
                <a:lnTo>
                  <a:pt x="4522077" y="622329"/>
                </a:lnTo>
                <a:lnTo>
                  <a:pt x="4522077" y="614176"/>
                </a:lnTo>
                <a:cubicBezTo>
                  <a:pt x="4522077" y="584282"/>
                  <a:pt x="4519359" y="611459"/>
                  <a:pt x="4530231" y="589718"/>
                </a:cubicBezTo>
                <a:lnTo>
                  <a:pt x="4551971" y="606024"/>
                </a:lnTo>
                <a:lnTo>
                  <a:pt x="4551971" y="619611"/>
                </a:lnTo>
                <a:lnTo>
                  <a:pt x="4550952" y="622669"/>
                </a:lnTo>
                <a:lnTo>
                  <a:pt x="4527513" y="630482"/>
                </a:lnTo>
                <a:lnTo>
                  <a:pt x="4543819" y="644070"/>
                </a:lnTo>
                <a:lnTo>
                  <a:pt x="4550952" y="622669"/>
                </a:lnTo>
                <a:lnTo>
                  <a:pt x="4551971" y="622329"/>
                </a:lnTo>
                <a:lnTo>
                  <a:pt x="4551971" y="619611"/>
                </a:lnTo>
                <a:lnTo>
                  <a:pt x="4565559" y="619611"/>
                </a:lnTo>
                <a:lnTo>
                  <a:pt x="4590017" y="649505"/>
                </a:lnTo>
                <a:cubicBezTo>
                  <a:pt x="4560123" y="663092"/>
                  <a:pt x="4581865" y="635916"/>
                  <a:pt x="4560123" y="665811"/>
                </a:cubicBezTo>
                <a:lnTo>
                  <a:pt x="4584583" y="673964"/>
                </a:lnTo>
                <a:cubicBezTo>
                  <a:pt x="4590017" y="703856"/>
                  <a:pt x="4587299" y="706574"/>
                  <a:pt x="4606323" y="720162"/>
                </a:cubicBezTo>
                <a:lnTo>
                  <a:pt x="4606323" y="695705"/>
                </a:lnTo>
                <a:lnTo>
                  <a:pt x="4625345" y="712009"/>
                </a:lnTo>
                <a:cubicBezTo>
                  <a:pt x="4625345" y="709292"/>
                  <a:pt x="4625345" y="703856"/>
                  <a:pt x="4628063" y="701139"/>
                </a:cubicBezTo>
                <a:cubicBezTo>
                  <a:pt x="4633499" y="706574"/>
                  <a:pt x="4633499" y="712009"/>
                  <a:pt x="4633499" y="720162"/>
                </a:cubicBezTo>
                <a:lnTo>
                  <a:pt x="4636217" y="744620"/>
                </a:lnTo>
                <a:cubicBezTo>
                  <a:pt x="4647087" y="739185"/>
                  <a:pt x="4649805" y="725597"/>
                  <a:pt x="4666109" y="722879"/>
                </a:cubicBezTo>
                <a:cubicBezTo>
                  <a:pt x="4657957" y="731032"/>
                  <a:pt x="4668827" y="747338"/>
                  <a:pt x="4660675" y="755491"/>
                </a:cubicBezTo>
                <a:cubicBezTo>
                  <a:pt x="4647087" y="760926"/>
                  <a:pt x="4657957" y="747338"/>
                  <a:pt x="4655239" y="741903"/>
                </a:cubicBezTo>
                <a:cubicBezTo>
                  <a:pt x="4649805" y="747338"/>
                  <a:pt x="4641651" y="750055"/>
                  <a:pt x="4638933" y="755491"/>
                </a:cubicBezTo>
                <a:lnTo>
                  <a:pt x="4641651" y="766361"/>
                </a:lnTo>
                <a:cubicBezTo>
                  <a:pt x="4647087" y="771796"/>
                  <a:pt x="4652521" y="771796"/>
                  <a:pt x="4657957" y="774515"/>
                </a:cubicBezTo>
                <a:lnTo>
                  <a:pt x="4682415" y="769079"/>
                </a:lnTo>
                <a:cubicBezTo>
                  <a:pt x="4682415" y="755491"/>
                  <a:pt x="4682415" y="741903"/>
                  <a:pt x="4696004" y="739185"/>
                </a:cubicBezTo>
                <a:cubicBezTo>
                  <a:pt x="4709592" y="758208"/>
                  <a:pt x="4693286" y="777231"/>
                  <a:pt x="4685133" y="796254"/>
                </a:cubicBezTo>
                <a:cubicBezTo>
                  <a:pt x="4690569" y="804407"/>
                  <a:pt x="4698721" y="809841"/>
                  <a:pt x="4712309" y="807126"/>
                </a:cubicBezTo>
                <a:cubicBezTo>
                  <a:pt x="4714347" y="819354"/>
                  <a:pt x="4705685" y="833112"/>
                  <a:pt x="4709252" y="844959"/>
                </a:cubicBezTo>
                <a:lnTo>
                  <a:pt x="4713450" y="850437"/>
                </a:lnTo>
                <a:lnTo>
                  <a:pt x="4709592" y="853324"/>
                </a:lnTo>
                <a:cubicBezTo>
                  <a:pt x="4709592" y="866912"/>
                  <a:pt x="4693286" y="875065"/>
                  <a:pt x="4704157" y="891370"/>
                </a:cubicBezTo>
                <a:cubicBezTo>
                  <a:pt x="4728615" y="877782"/>
                  <a:pt x="4744921" y="864194"/>
                  <a:pt x="4769379" y="853324"/>
                </a:cubicBezTo>
                <a:cubicBezTo>
                  <a:pt x="4774814" y="837018"/>
                  <a:pt x="4763944" y="817995"/>
                  <a:pt x="4782967" y="807126"/>
                </a:cubicBezTo>
                <a:cubicBezTo>
                  <a:pt x="4780249" y="801691"/>
                  <a:pt x="4774814" y="798972"/>
                  <a:pt x="4772097" y="790819"/>
                </a:cubicBezTo>
                <a:cubicBezTo>
                  <a:pt x="4780249" y="788102"/>
                  <a:pt x="4774814" y="782667"/>
                  <a:pt x="4782967" y="779949"/>
                </a:cubicBezTo>
                <a:cubicBezTo>
                  <a:pt x="4788402" y="779949"/>
                  <a:pt x="4785685" y="788102"/>
                  <a:pt x="4788402" y="793537"/>
                </a:cubicBezTo>
                <a:cubicBezTo>
                  <a:pt x="4796555" y="785384"/>
                  <a:pt x="4801990" y="788102"/>
                  <a:pt x="4812861" y="782667"/>
                </a:cubicBezTo>
                <a:cubicBezTo>
                  <a:pt x="4810143" y="769079"/>
                  <a:pt x="4796555" y="779949"/>
                  <a:pt x="4791120" y="769079"/>
                </a:cubicBezTo>
                <a:cubicBezTo>
                  <a:pt x="4804708" y="760926"/>
                  <a:pt x="4807425" y="779949"/>
                  <a:pt x="4821013" y="769079"/>
                </a:cubicBezTo>
                <a:cubicBezTo>
                  <a:pt x="4815578" y="758208"/>
                  <a:pt x="4804708" y="758208"/>
                  <a:pt x="4799273" y="750055"/>
                </a:cubicBezTo>
                <a:cubicBezTo>
                  <a:pt x="4804708" y="747338"/>
                  <a:pt x="4807425" y="755491"/>
                  <a:pt x="4812861" y="752773"/>
                </a:cubicBezTo>
                <a:cubicBezTo>
                  <a:pt x="4818296" y="744620"/>
                  <a:pt x="4807425" y="725597"/>
                  <a:pt x="4823731" y="733750"/>
                </a:cubicBezTo>
                <a:cubicBezTo>
                  <a:pt x="4810143" y="720162"/>
                  <a:pt x="4807425" y="717444"/>
                  <a:pt x="4796555" y="706574"/>
                </a:cubicBezTo>
                <a:cubicBezTo>
                  <a:pt x="4793838" y="707933"/>
                  <a:pt x="4790441" y="709292"/>
                  <a:pt x="4788063" y="710990"/>
                </a:cubicBezTo>
                <a:lnTo>
                  <a:pt x="4786905" y="714132"/>
                </a:lnTo>
                <a:lnTo>
                  <a:pt x="4781268" y="701479"/>
                </a:lnTo>
                <a:cubicBezTo>
                  <a:pt x="4772776" y="693666"/>
                  <a:pt x="4757150" y="688910"/>
                  <a:pt x="4744921" y="690268"/>
                </a:cubicBezTo>
                <a:cubicBezTo>
                  <a:pt x="4753073" y="682117"/>
                  <a:pt x="4753073" y="671246"/>
                  <a:pt x="4753073" y="660376"/>
                </a:cubicBezTo>
                <a:cubicBezTo>
                  <a:pt x="4766661" y="654940"/>
                  <a:pt x="4772097" y="668528"/>
                  <a:pt x="4772097" y="679399"/>
                </a:cubicBezTo>
                <a:cubicBezTo>
                  <a:pt x="4780249" y="671246"/>
                  <a:pt x="4791120" y="673964"/>
                  <a:pt x="4804708" y="665811"/>
                </a:cubicBezTo>
                <a:cubicBezTo>
                  <a:pt x="4826449" y="684833"/>
                  <a:pt x="4856342" y="695705"/>
                  <a:pt x="4859060" y="736467"/>
                </a:cubicBezTo>
                <a:cubicBezTo>
                  <a:pt x="4864495" y="739185"/>
                  <a:pt x="4869930" y="739185"/>
                  <a:pt x="4875365" y="736467"/>
                </a:cubicBezTo>
                <a:lnTo>
                  <a:pt x="4866300" y="692434"/>
                </a:lnTo>
                <a:lnTo>
                  <a:pt x="4871289" y="698422"/>
                </a:lnTo>
                <a:cubicBezTo>
                  <a:pt x="4874006" y="699781"/>
                  <a:pt x="4876724" y="701139"/>
                  <a:pt x="4878083" y="706574"/>
                </a:cubicBezTo>
                <a:cubicBezTo>
                  <a:pt x="4899824" y="701139"/>
                  <a:pt x="4907976" y="671246"/>
                  <a:pt x="4886236" y="671246"/>
                </a:cubicBezTo>
                <a:cubicBezTo>
                  <a:pt x="4888954" y="679399"/>
                  <a:pt x="4886236" y="686192"/>
                  <a:pt x="4881480" y="689929"/>
                </a:cubicBezTo>
                <a:lnTo>
                  <a:pt x="4865842" y="690242"/>
                </a:lnTo>
                <a:lnTo>
                  <a:pt x="4857022" y="670736"/>
                </a:lnTo>
                <a:cubicBezTo>
                  <a:pt x="4852945" y="665471"/>
                  <a:pt x="4847510" y="661734"/>
                  <a:pt x="4840037" y="660376"/>
                </a:cubicBezTo>
                <a:cubicBezTo>
                  <a:pt x="4842754" y="649505"/>
                  <a:pt x="4831884" y="646787"/>
                  <a:pt x="4837319" y="635916"/>
                </a:cubicBezTo>
                <a:cubicBezTo>
                  <a:pt x="4823731" y="635916"/>
                  <a:pt x="4810143" y="633199"/>
                  <a:pt x="4793837" y="641352"/>
                </a:cubicBezTo>
                <a:cubicBezTo>
                  <a:pt x="4799272" y="627764"/>
                  <a:pt x="4813540" y="625047"/>
                  <a:pt x="4829506" y="625387"/>
                </a:cubicBezTo>
                <a:lnTo>
                  <a:pt x="4835246" y="625817"/>
                </a:lnTo>
                <a:lnTo>
                  <a:pt x="4837319" y="630482"/>
                </a:lnTo>
                <a:cubicBezTo>
                  <a:pt x="4842754" y="630482"/>
                  <a:pt x="4844792" y="629802"/>
                  <a:pt x="4846491" y="628444"/>
                </a:cubicBezTo>
                <a:lnTo>
                  <a:pt x="4848403" y="626804"/>
                </a:lnTo>
                <a:lnTo>
                  <a:pt x="4853837" y="627212"/>
                </a:lnTo>
                <a:cubicBezTo>
                  <a:pt x="4861777" y="627934"/>
                  <a:pt x="4869250" y="628444"/>
                  <a:pt x="4875365" y="627764"/>
                </a:cubicBezTo>
                <a:cubicBezTo>
                  <a:pt x="4878083" y="614176"/>
                  <a:pt x="4886236" y="597871"/>
                  <a:pt x="4907976" y="597871"/>
                </a:cubicBezTo>
                <a:cubicBezTo>
                  <a:pt x="4899824" y="611459"/>
                  <a:pt x="4878083" y="627764"/>
                  <a:pt x="4891671" y="641352"/>
                </a:cubicBezTo>
                <a:cubicBezTo>
                  <a:pt x="4894389" y="633199"/>
                  <a:pt x="4894389" y="625046"/>
                  <a:pt x="4899824" y="616893"/>
                </a:cubicBezTo>
                <a:cubicBezTo>
                  <a:pt x="4907976" y="619611"/>
                  <a:pt x="4910694" y="633199"/>
                  <a:pt x="4918847" y="619611"/>
                </a:cubicBezTo>
                <a:cubicBezTo>
                  <a:pt x="4910694" y="644070"/>
                  <a:pt x="4918847" y="671246"/>
                  <a:pt x="4935152" y="701139"/>
                </a:cubicBezTo>
                <a:cubicBezTo>
                  <a:pt x="4937870" y="706574"/>
                  <a:pt x="4946023" y="695705"/>
                  <a:pt x="4951458" y="695705"/>
                </a:cubicBezTo>
                <a:cubicBezTo>
                  <a:pt x="4954176" y="673964"/>
                  <a:pt x="4959611" y="654940"/>
                  <a:pt x="4951458" y="630482"/>
                </a:cubicBezTo>
                <a:cubicBezTo>
                  <a:pt x="4956893" y="633199"/>
                  <a:pt x="4956893" y="630482"/>
                  <a:pt x="4959611" y="627764"/>
                </a:cubicBezTo>
                <a:lnTo>
                  <a:pt x="4944155" y="590185"/>
                </a:lnTo>
                <a:lnTo>
                  <a:pt x="4948740" y="589038"/>
                </a:lnTo>
                <a:cubicBezTo>
                  <a:pt x="4953496" y="588359"/>
                  <a:pt x="4958252" y="588359"/>
                  <a:pt x="4962328" y="589718"/>
                </a:cubicBezTo>
                <a:lnTo>
                  <a:pt x="4960620" y="580112"/>
                </a:lnTo>
                <a:lnTo>
                  <a:pt x="4974685" y="559867"/>
                </a:lnTo>
                <a:cubicBezTo>
                  <a:pt x="4980672" y="535536"/>
                  <a:pt x="4966405" y="505472"/>
                  <a:pt x="4994939" y="489166"/>
                </a:cubicBezTo>
                <a:cubicBezTo>
                  <a:pt x="4997657" y="494602"/>
                  <a:pt x="4989504" y="497320"/>
                  <a:pt x="4992222" y="502754"/>
                </a:cubicBezTo>
                <a:cubicBezTo>
                  <a:pt x="4992222" y="505472"/>
                  <a:pt x="5008527" y="491884"/>
                  <a:pt x="5016680" y="494602"/>
                </a:cubicBezTo>
                <a:cubicBezTo>
                  <a:pt x="5005810" y="516342"/>
                  <a:pt x="4981351" y="535366"/>
                  <a:pt x="4981351" y="559824"/>
                </a:cubicBezTo>
                <a:cubicBezTo>
                  <a:pt x="4997657" y="554389"/>
                  <a:pt x="5003092" y="540801"/>
                  <a:pt x="5024833" y="535366"/>
                </a:cubicBezTo>
                <a:cubicBezTo>
                  <a:pt x="5016680" y="554389"/>
                  <a:pt x="5024833" y="581566"/>
                  <a:pt x="5005810" y="597871"/>
                </a:cubicBezTo>
                <a:cubicBezTo>
                  <a:pt x="5003092" y="592435"/>
                  <a:pt x="4997657" y="589718"/>
                  <a:pt x="4992222" y="589718"/>
                </a:cubicBezTo>
                <a:cubicBezTo>
                  <a:pt x="4989504" y="600588"/>
                  <a:pt x="5000375" y="625046"/>
                  <a:pt x="4986787" y="625046"/>
                </a:cubicBezTo>
                <a:cubicBezTo>
                  <a:pt x="4989504" y="630482"/>
                  <a:pt x="4994939" y="630482"/>
                  <a:pt x="4997657" y="635916"/>
                </a:cubicBezTo>
                <a:cubicBezTo>
                  <a:pt x="4989504" y="663092"/>
                  <a:pt x="4959611" y="684833"/>
                  <a:pt x="4962328" y="714727"/>
                </a:cubicBezTo>
                <a:cubicBezTo>
                  <a:pt x="4973198" y="713368"/>
                  <a:pt x="4981351" y="710311"/>
                  <a:pt x="4987678" y="706150"/>
                </a:cubicBezTo>
                <a:lnTo>
                  <a:pt x="4989613" y="704107"/>
                </a:lnTo>
                <a:lnTo>
                  <a:pt x="4992901" y="711670"/>
                </a:lnTo>
                <a:cubicBezTo>
                  <a:pt x="4994260" y="714048"/>
                  <a:pt x="4994940" y="716086"/>
                  <a:pt x="4992222" y="717444"/>
                </a:cubicBezTo>
                <a:cubicBezTo>
                  <a:pt x="4978634" y="722879"/>
                  <a:pt x="4970481" y="714727"/>
                  <a:pt x="4959611" y="717444"/>
                </a:cubicBezTo>
                <a:cubicBezTo>
                  <a:pt x="4975916" y="731032"/>
                  <a:pt x="4978634" y="747338"/>
                  <a:pt x="4962328" y="760926"/>
                </a:cubicBezTo>
                <a:cubicBezTo>
                  <a:pt x="4984069" y="766361"/>
                  <a:pt x="4973199" y="736467"/>
                  <a:pt x="4994939" y="739185"/>
                </a:cubicBezTo>
                <a:cubicBezTo>
                  <a:pt x="4992222" y="731032"/>
                  <a:pt x="4975916" y="731032"/>
                  <a:pt x="4986787" y="720162"/>
                </a:cubicBezTo>
                <a:cubicBezTo>
                  <a:pt x="4994939" y="725597"/>
                  <a:pt x="5003092" y="731032"/>
                  <a:pt x="5005810" y="744620"/>
                </a:cubicBezTo>
                <a:cubicBezTo>
                  <a:pt x="5022115" y="739185"/>
                  <a:pt x="5013963" y="728315"/>
                  <a:pt x="5022115" y="720162"/>
                </a:cubicBezTo>
                <a:cubicBezTo>
                  <a:pt x="5022115" y="725597"/>
                  <a:pt x="5024833" y="728315"/>
                  <a:pt x="5030268" y="725597"/>
                </a:cubicBezTo>
                <a:cubicBezTo>
                  <a:pt x="5032986" y="725597"/>
                  <a:pt x="5032986" y="720162"/>
                  <a:pt x="5030268" y="714727"/>
                </a:cubicBezTo>
                <a:cubicBezTo>
                  <a:pt x="5019398" y="712009"/>
                  <a:pt x="5008527" y="731032"/>
                  <a:pt x="4997657" y="722879"/>
                </a:cubicBezTo>
                <a:cubicBezTo>
                  <a:pt x="5000375" y="714727"/>
                  <a:pt x="5011245" y="712009"/>
                  <a:pt x="5005810" y="703856"/>
                </a:cubicBezTo>
                <a:cubicBezTo>
                  <a:pt x="5004451" y="701139"/>
                  <a:pt x="5001733" y="700459"/>
                  <a:pt x="4998676" y="700799"/>
                </a:cubicBezTo>
                <a:lnTo>
                  <a:pt x="4990010" y="703688"/>
                </a:lnTo>
                <a:lnTo>
                  <a:pt x="5002073" y="690948"/>
                </a:lnTo>
                <a:cubicBezTo>
                  <a:pt x="5009207" y="679399"/>
                  <a:pt x="5012604" y="665811"/>
                  <a:pt x="5019398" y="654940"/>
                </a:cubicBezTo>
                <a:cubicBezTo>
                  <a:pt x="5030268" y="646787"/>
                  <a:pt x="5032986" y="660376"/>
                  <a:pt x="5041138" y="660376"/>
                </a:cubicBezTo>
                <a:lnTo>
                  <a:pt x="5040939" y="666550"/>
                </a:lnTo>
                <a:lnTo>
                  <a:pt x="5031627" y="672265"/>
                </a:lnTo>
                <a:cubicBezTo>
                  <a:pt x="5025512" y="673284"/>
                  <a:pt x="5019397" y="672604"/>
                  <a:pt x="5016680" y="671246"/>
                </a:cubicBezTo>
                <a:cubicBezTo>
                  <a:pt x="5016680" y="676680"/>
                  <a:pt x="5019398" y="682117"/>
                  <a:pt x="5013963" y="684833"/>
                </a:cubicBezTo>
                <a:cubicBezTo>
                  <a:pt x="5019398" y="690268"/>
                  <a:pt x="5024833" y="695705"/>
                  <a:pt x="5035703" y="692986"/>
                </a:cubicBezTo>
                <a:cubicBezTo>
                  <a:pt x="5035703" y="684833"/>
                  <a:pt x="5016680" y="690268"/>
                  <a:pt x="5027550" y="679399"/>
                </a:cubicBezTo>
                <a:cubicBezTo>
                  <a:pt x="5035703" y="679399"/>
                  <a:pt x="5041138" y="684833"/>
                  <a:pt x="5052009" y="676680"/>
                </a:cubicBezTo>
                <a:lnTo>
                  <a:pt x="5051688" y="672512"/>
                </a:lnTo>
                <a:lnTo>
                  <a:pt x="5052901" y="671883"/>
                </a:lnTo>
                <a:cubicBezTo>
                  <a:pt x="5057614" y="661565"/>
                  <a:pt x="5039780" y="644749"/>
                  <a:pt x="5060162" y="638635"/>
                </a:cubicBezTo>
                <a:cubicBezTo>
                  <a:pt x="5062879" y="646787"/>
                  <a:pt x="5065597" y="654940"/>
                  <a:pt x="5071032" y="657658"/>
                </a:cubicBezTo>
                <a:cubicBezTo>
                  <a:pt x="5068314" y="633199"/>
                  <a:pt x="5049291" y="606024"/>
                  <a:pt x="5073750" y="592435"/>
                </a:cubicBezTo>
                <a:cubicBezTo>
                  <a:pt x="5079185" y="603305"/>
                  <a:pt x="5062879" y="608741"/>
                  <a:pt x="5065597" y="619611"/>
                </a:cubicBezTo>
                <a:cubicBezTo>
                  <a:pt x="5095490" y="622329"/>
                  <a:pt x="5106361" y="581566"/>
                  <a:pt x="5119949" y="562542"/>
                </a:cubicBezTo>
                <a:cubicBezTo>
                  <a:pt x="5125384" y="559824"/>
                  <a:pt x="5128101" y="567977"/>
                  <a:pt x="5133536" y="573413"/>
                </a:cubicBezTo>
                <a:cubicBezTo>
                  <a:pt x="5128101" y="570694"/>
                  <a:pt x="5125384" y="578848"/>
                  <a:pt x="5122666" y="584282"/>
                </a:cubicBezTo>
                <a:cubicBezTo>
                  <a:pt x="5128101" y="597871"/>
                  <a:pt x="5138972" y="595153"/>
                  <a:pt x="5147124" y="600588"/>
                </a:cubicBezTo>
                <a:cubicBezTo>
                  <a:pt x="5155277" y="595153"/>
                  <a:pt x="5155277" y="589718"/>
                  <a:pt x="5166148" y="584282"/>
                </a:cubicBezTo>
                <a:cubicBezTo>
                  <a:pt x="5168865" y="587000"/>
                  <a:pt x="5171583" y="592435"/>
                  <a:pt x="5174300" y="597871"/>
                </a:cubicBezTo>
                <a:cubicBezTo>
                  <a:pt x="5171583" y="600588"/>
                  <a:pt x="5168865" y="597871"/>
                  <a:pt x="5166148" y="597871"/>
                </a:cubicBezTo>
                <a:cubicBezTo>
                  <a:pt x="5163430" y="600588"/>
                  <a:pt x="5177018" y="611459"/>
                  <a:pt x="5171583" y="616893"/>
                </a:cubicBezTo>
                <a:cubicBezTo>
                  <a:pt x="5182453" y="611459"/>
                  <a:pt x="5185171" y="600588"/>
                  <a:pt x="5204194" y="595153"/>
                </a:cubicBezTo>
                <a:cubicBezTo>
                  <a:pt x="5206912" y="600588"/>
                  <a:pt x="5212347" y="600588"/>
                  <a:pt x="5215064" y="608741"/>
                </a:cubicBezTo>
                <a:cubicBezTo>
                  <a:pt x="5201476" y="614176"/>
                  <a:pt x="5198759" y="606024"/>
                  <a:pt x="5187888" y="608741"/>
                </a:cubicBezTo>
                <a:cubicBezTo>
                  <a:pt x="5187888" y="619611"/>
                  <a:pt x="5174300" y="630482"/>
                  <a:pt x="5179736" y="635916"/>
                </a:cubicBezTo>
                <a:cubicBezTo>
                  <a:pt x="5163430" y="649505"/>
                  <a:pt x="5141689" y="641352"/>
                  <a:pt x="5117231" y="657658"/>
                </a:cubicBezTo>
                <a:cubicBezTo>
                  <a:pt x="5106361" y="684833"/>
                  <a:pt x="5090055" y="709292"/>
                  <a:pt x="5090055" y="741903"/>
                </a:cubicBezTo>
                <a:cubicBezTo>
                  <a:pt x="5090055" y="747338"/>
                  <a:pt x="5098208" y="739185"/>
                  <a:pt x="5103643" y="739185"/>
                </a:cubicBezTo>
                <a:lnTo>
                  <a:pt x="5107965" y="728326"/>
                </a:lnTo>
                <a:lnTo>
                  <a:pt x="5111116" y="725937"/>
                </a:lnTo>
                <a:lnTo>
                  <a:pt x="5114696" y="716988"/>
                </a:lnTo>
                <a:lnTo>
                  <a:pt x="5123346" y="706574"/>
                </a:lnTo>
                <a:cubicBezTo>
                  <a:pt x="5132857" y="696384"/>
                  <a:pt x="5143048" y="686192"/>
                  <a:pt x="5147124" y="673964"/>
                </a:cubicBezTo>
                <a:cubicBezTo>
                  <a:pt x="5177018" y="668528"/>
                  <a:pt x="5190606" y="663092"/>
                  <a:pt x="5215064" y="663092"/>
                </a:cubicBezTo>
                <a:cubicBezTo>
                  <a:pt x="5212347" y="668528"/>
                  <a:pt x="5209629" y="673964"/>
                  <a:pt x="5209629" y="682117"/>
                </a:cubicBezTo>
                <a:cubicBezTo>
                  <a:pt x="5215064" y="692986"/>
                  <a:pt x="5231370" y="687552"/>
                  <a:pt x="5236805" y="679399"/>
                </a:cubicBezTo>
                <a:cubicBezTo>
                  <a:pt x="5244958" y="690268"/>
                  <a:pt x="5228652" y="692986"/>
                  <a:pt x="5225935" y="698421"/>
                </a:cubicBezTo>
                <a:cubicBezTo>
                  <a:pt x="5228652" y="712009"/>
                  <a:pt x="5242240" y="701139"/>
                  <a:pt x="5244958" y="712009"/>
                </a:cubicBezTo>
                <a:cubicBezTo>
                  <a:pt x="5220500" y="722879"/>
                  <a:pt x="5212347" y="701139"/>
                  <a:pt x="5190606" y="709292"/>
                </a:cubicBezTo>
                <a:cubicBezTo>
                  <a:pt x="5196041" y="728315"/>
                  <a:pt x="5168865" y="739185"/>
                  <a:pt x="5179736" y="763643"/>
                </a:cubicBezTo>
                <a:cubicBezTo>
                  <a:pt x="5182453" y="766361"/>
                  <a:pt x="5187888" y="755491"/>
                  <a:pt x="5190606" y="752773"/>
                </a:cubicBezTo>
                <a:cubicBezTo>
                  <a:pt x="5204194" y="758208"/>
                  <a:pt x="5182453" y="782667"/>
                  <a:pt x="5187888" y="788102"/>
                </a:cubicBezTo>
                <a:cubicBezTo>
                  <a:pt x="5128101" y="817995"/>
                  <a:pt x="5060162" y="839736"/>
                  <a:pt x="5013963" y="872347"/>
                </a:cubicBezTo>
                <a:cubicBezTo>
                  <a:pt x="5016680" y="885935"/>
                  <a:pt x="5027550" y="877782"/>
                  <a:pt x="5032986" y="885935"/>
                </a:cubicBezTo>
                <a:cubicBezTo>
                  <a:pt x="5087337" y="847889"/>
                  <a:pt x="5130819" y="856042"/>
                  <a:pt x="5190606" y="828866"/>
                </a:cubicBezTo>
                <a:cubicBezTo>
                  <a:pt x="5187888" y="804407"/>
                  <a:pt x="5223217" y="804407"/>
                  <a:pt x="5223217" y="785384"/>
                </a:cubicBezTo>
                <a:cubicBezTo>
                  <a:pt x="5231370" y="785384"/>
                  <a:pt x="5247676" y="782667"/>
                  <a:pt x="5242240" y="771796"/>
                </a:cubicBezTo>
                <a:cubicBezTo>
                  <a:pt x="5247676" y="769079"/>
                  <a:pt x="5250393" y="782667"/>
                  <a:pt x="5255828" y="779949"/>
                </a:cubicBezTo>
                <a:cubicBezTo>
                  <a:pt x="5247676" y="788102"/>
                  <a:pt x="5244958" y="796254"/>
                  <a:pt x="5231370" y="801691"/>
                </a:cubicBezTo>
                <a:cubicBezTo>
                  <a:pt x="5239523" y="809841"/>
                  <a:pt x="5261264" y="798972"/>
                  <a:pt x="5263981" y="790819"/>
                </a:cubicBezTo>
                <a:cubicBezTo>
                  <a:pt x="5266699" y="793537"/>
                  <a:pt x="5266699" y="812560"/>
                  <a:pt x="5266699" y="820713"/>
                </a:cubicBezTo>
                <a:cubicBezTo>
                  <a:pt x="5247676" y="826148"/>
                  <a:pt x="5236805" y="809841"/>
                  <a:pt x="5212347" y="823430"/>
                </a:cubicBezTo>
                <a:cubicBezTo>
                  <a:pt x="5217782" y="831583"/>
                  <a:pt x="5228652" y="823430"/>
                  <a:pt x="5225935" y="837018"/>
                </a:cubicBezTo>
                <a:cubicBezTo>
                  <a:pt x="5239523" y="834301"/>
                  <a:pt x="5234088" y="820713"/>
                  <a:pt x="5244958" y="823430"/>
                </a:cubicBezTo>
                <a:cubicBezTo>
                  <a:pt x="5269416" y="837018"/>
                  <a:pt x="5217782" y="845171"/>
                  <a:pt x="5223217" y="861477"/>
                </a:cubicBezTo>
                <a:cubicBezTo>
                  <a:pt x="5204194" y="866912"/>
                  <a:pt x="5182453" y="869630"/>
                  <a:pt x="5168865" y="861477"/>
                </a:cubicBezTo>
                <a:cubicBezTo>
                  <a:pt x="5125384" y="888653"/>
                  <a:pt x="5081902" y="872347"/>
                  <a:pt x="5065597" y="910393"/>
                </a:cubicBezTo>
                <a:cubicBezTo>
                  <a:pt x="5092773" y="899524"/>
                  <a:pt x="5125384" y="915829"/>
                  <a:pt x="5160712" y="883217"/>
                </a:cubicBezTo>
                <a:cubicBezTo>
                  <a:pt x="5171583" y="888653"/>
                  <a:pt x="5179736" y="891370"/>
                  <a:pt x="5196041" y="883217"/>
                </a:cubicBezTo>
                <a:cubicBezTo>
                  <a:pt x="5204194" y="896805"/>
                  <a:pt x="5220500" y="899524"/>
                  <a:pt x="5244958" y="891370"/>
                </a:cubicBezTo>
                <a:cubicBezTo>
                  <a:pt x="5253111" y="910393"/>
                  <a:pt x="5220500" y="910393"/>
                  <a:pt x="5209629" y="913112"/>
                </a:cubicBezTo>
                <a:cubicBezTo>
                  <a:pt x="5212347" y="926699"/>
                  <a:pt x="5220500" y="926699"/>
                  <a:pt x="5231370" y="921264"/>
                </a:cubicBezTo>
                <a:cubicBezTo>
                  <a:pt x="5225935" y="940287"/>
                  <a:pt x="5209629" y="915829"/>
                  <a:pt x="5193324" y="929417"/>
                </a:cubicBezTo>
                <a:cubicBezTo>
                  <a:pt x="5187888" y="921264"/>
                  <a:pt x="5196041" y="918546"/>
                  <a:pt x="5190606" y="913112"/>
                </a:cubicBezTo>
                <a:cubicBezTo>
                  <a:pt x="5174300" y="918546"/>
                  <a:pt x="5179736" y="929417"/>
                  <a:pt x="5174300" y="937569"/>
                </a:cubicBezTo>
                <a:cubicBezTo>
                  <a:pt x="5179736" y="945722"/>
                  <a:pt x="5190606" y="937569"/>
                  <a:pt x="5198759" y="940287"/>
                </a:cubicBezTo>
                <a:cubicBezTo>
                  <a:pt x="5201476" y="945722"/>
                  <a:pt x="5204194" y="948440"/>
                  <a:pt x="5206912" y="951157"/>
                </a:cubicBezTo>
                <a:cubicBezTo>
                  <a:pt x="5209629" y="959310"/>
                  <a:pt x="5196041" y="962028"/>
                  <a:pt x="5204194" y="970180"/>
                </a:cubicBezTo>
                <a:cubicBezTo>
                  <a:pt x="5212347" y="970180"/>
                  <a:pt x="5212347" y="953875"/>
                  <a:pt x="5231370" y="951157"/>
                </a:cubicBezTo>
                <a:cubicBezTo>
                  <a:pt x="5228652" y="943004"/>
                  <a:pt x="5217782" y="951157"/>
                  <a:pt x="5212347" y="948440"/>
                </a:cubicBezTo>
                <a:cubicBezTo>
                  <a:pt x="5220500" y="937569"/>
                  <a:pt x="5242240" y="937569"/>
                  <a:pt x="5253111" y="937569"/>
                </a:cubicBezTo>
                <a:cubicBezTo>
                  <a:pt x="5261264" y="926699"/>
                  <a:pt x="5277569" y="915829"/>
                  <a:pt x="5291157" y="904958"/>
                </a:cubicBezTo>
                <a:cubicBezTo>
                  <a:pt x="5299310" y="907676"/>
                  <a:pt x="5285722" y="913112"/>
                  <a:pt x="5296592" y="918546"/>
                </a:cubicBezTo>
                <a:cubicBezTo>
                  <a:pt x="5280287" y="915829"/>
                  <a:pt x="5285722" y="932134"/>
                  <a:pt x="5277569" y="937569"/>
                </a:cubicBezTo>
                <a:cubicBezTo>
                  <a:pt x="5247676" y="940287"/>
                  <a:pt x="5228652" y="972898"/>
                  <a:pt x="5196041" y="975616"/>
                </a:cubicBezTo>
                <a:lnTo>
                  <a:pt x="5197472" y="978479"/>
                </a:lnTo>
                <a:lnTo>
                  <a:pt x="5195659" y="976083"/>
                </a:lnTo>
                <a:cubicBezTo>
                  <a:pt x="5188398" y="972389"/>
                  <a:pt x="5177698" y="979013"/>
                  <a:pt x="5171583" y="981051"/>
                </a:cubicBezTo>
                <a:cubicBezTo>
                  <a:pt x="5179736" y="1000074"/>
                  <a:pt x="5149842" y="1005509"/>
                  <a:pt x="5149842" y="1021815"/>
                </a:cubicBezTo>
                <a:cubicBezTo>
                  <a:pt x="5174300" y="1015700"/>
                  <a:pt x="5172772" y="997356"/>
                  <a:pt x="5184236" y="988566"/>
                </a:cubicBezTo>
                <a:lnTo>
                  <a:pt x="5200283" y="984100"/>
                </a:lnTo>
                <a:lnTo>
                  <a:pt x="5206912" y="997356"/>
                </a:lnTo>
                <a:cubicBezTo>
                  <a:pt x="5212347" y="991922"/>
                  <a:pt x="5220500" y="983768"/>
                  <a:pt x="5228652" y="986486"/>
                </a:cubicBezTo>
                <a:cubicBezTo>
                  <a:pt x="5225935" y="991922"/>
                  <a:pt x="5217782" y="997356"/>
                  <a:pt x="5217782" y="1005509"/>
                </a:cubicBezTo>
                <a:cubicBezTo>
                  <a:pt x="5220500" y="1013662"/>
                  <a:pt x="5225935" y="1016380"/>
                  <a:pt x="5231370" y="1016380"/>
                </a:cubicBezTo>
                <a:cubicBezTo>
                  <a:pt x="5236805" y="1008228"/>
                  <a:pt x="5236805" y="994639"/>
                  <a:pt x="5242240" y="986486"/>
                </a:cubicBezTo>
                <a:cubicBezTo>
                  <a:pt x="5239523" y="978333"/>
                  <a:pt x="5234088" y="972898"/>
                  <a:pt x="5225935" y="975616"/>
                </a:cubicBezTo>
                <a:cubicBezTo>
                  <a:pt x="5244958" y="964745"/>
                  <a:pt x="5274852" y="962028"/>
                  <a:pt x="5293875" y="964745"/>
                </a:cubicBezTo>
                <a:cubicBezTo>
                  <a:pt x="5291157" y="970180"/>
                  <a:pt x="5274852" y="970180"/>
                  <a:pt x="5288440" y="975616"/>
                </a:cubicBezTo>
                <a:cubicBezTo>
                  <a:pt x="5285722" y="983768"/>
                  <a:pt x="5263981" y="989204"/>
                  <a:pt x="5255828" y="989204"/>
                </a:cubicBezTo>
                <a:cubicBezTo>
                  <a:pt x="5247676" y="991922"/>
                  <a:pt x="5255828" y="1002792"/>
                  <a:pt x="5258546" y="1010944"/>
                </a:cubicBezTo>
                <a:cubicBezTo>
                  <a:pt x="5266699" y="1016380"/>
                  <a:pt x="5280287" y="1010944"/>
                  <a:pt x="5288440" y="1013662"/>
                </a:cubicBezTo>
                <a:cubicBezTo>
                  <a:pt x="5296592" y="1005509"/>
                  <a:pt x="5274852" y="1008228"/>
                  <a:pt x="5283004" y="1002792"/>
                </a:cubicBezTo>
                <a:cubicBezTo>
                  <a:pt x="5299310" y="1000074"/>
                  <a:pt x="5296592" y="1021815"/>
                  <a:pt x="5302028" y="1032685"/>
                </a:cubicBezTo>
                <a:cubicBezTo>
                  <a:pt x="5285722" y="1040838"/>
                  <a:pt x="5277569" y="1032685"/>
                  <a:pt x="5266699" y="1035403"/>
                </a:cubicBezTo>
                <a:cubicBezTo>
                  <a:pt x="5257188" y="1050349"/>
                  <a:pt x="5263302" y="1063937"/>
                  <a:pt x="5274852" y="1074128"/>
                </a:cubicBezTo>
                <a:lnTo>
                  <a:pt x="5282181" y="1078675"/>
                </a:lnTo>
                <a:lnTo>
                  <a:pt x="5280966" y="1078205"/>
                </a:lnTo>
                <a:cubicBezTo>
                  <a:pt x="5273493" y="1076846"/>
                  <a:pt x="5265340" y="1076166"/>
                  <a:pt x="5261264" y="1065296"/>
                </a:cubicBezTo>
                <a:cubicBezTo>
                  <a:pt x="5255828" y="1068013"/>
                  <a:pt x="5251752" y="1070731"/>
                  <a:pt x="5247336" y="1073449"/>
                </a:cubicBezTo>
                <a:lnTo>
                  <a:pt x="5235491" y="1079498"/>
                </a:lnTo>
                <a:lnTo>
                  <a:pt x="5242920" y="1068353"/>
                </a:lnTo>
                <a:cubicBezTo>
                  <a:pt x="5244958" y="1063937"/>
                  <a:pt x="5247675" y="1059861"/>
                  <a:pt x="5255828" y="1057143"/>
                </a:cubicBezTo>
                <a:cubicBezTo>
                  <a:pt x="5244958" y="1038120"/>
                  <a:pt x="5239523" y="1019097"/>
                  <a:pt x="5223217" y="1021815"/>
                </a:cubicBezTo>
                <a:cubicBezTo>
                  <a:pt x="5228652" y="1032685"/>
                  <a:pt x="5234088" y="1040838"/>
                  <a:pt x="5242240" y="1046273"/>
                </a:cubicBezTo>
                <a:cubicBezTo>
                  <a:pt x="5232729" y="1050349"/>
                  <a:pt x="5230011" y="1055785"/>
                  <a:pt x="5230011" y="1061899"/>
                </a:cubicBezTo>
                <a:lnTo>
                  <a:pt x="5233828" y="1080347"/>
                </a:lnTo>
                <a:lnTo>
                  <a:pt x="5231370" y="1081602"/>
                </a:lnTo>
                <a:cubicBezTo>
                  <a:pt x="5225935" y="1078884"/>
                  <a:pt x="5223217" y="1078884"/>
                  <a:pt x="5217782" y="1076167"/>
                </a:cubicBezTo>
                <a:cubicBezTo>
                  <a:pt x="5220500" y="1073449"/>
                  <a:pt x="5223217" y="1068014"/>
                  <a:pt x="5217782" y="1062579"/>
                </a:cubicBezTo>
                <a:cubicBezTo>
                  <a:pt x="5196041" y="1073449"/>
                  <a:pt x="5217782" y="1092472"/>
                  <a:pt x="5223217" y="1097906"/>
                </a:cubicBezTo>
                <a:cubicBezTo>
                  <a:pt x="5215064" y="1108779"/>
                  <a:pt x="5206912" y="1100625"/>
                  <a:pt x="5193324" y="1108779"/>
                </a:cubicBezTo>
                <a:cubicBezTo>
                  <a:pt x="5147124" y="1146824"/>
                  <a:pt x="5247676" y="1176719"/>
                  <a:pt x="5231370" y="1122366"/>
                </a:cubicBezTo>
                <a:cubicBezTo>
                  <a:pt x="5215064" y="1119648"/>
                  <a:pt x="5209629" y="1141389"/>
                  <a:pt x="5196041" y="1138671"/>
                </a:cubicBezTo>
                <a:cubicBezTo>
                  <a:pt x="5215064" y="1116931"/>
                  <a:pt x="5242240" y="1100625"/>
                  <a:pt x="5253111" y="1076167"/>
                </a:cubicBezTo>
                <a:cubicBezTo>
                  <a:pt x="5255828" y="1081602"/>
                  <a:pt x="5253111" y="1089755"/>
                  <a:pt x="5261264" y="1087037"/>
                </a:cubicBezTo>
                <a:cubicBezTo>
                  <a:pt x="5261264" y="1084319"/>
                  <a:pt x="5272134" y="1073449"/>
                  <a:pt x="5272134" y="1078884"/>
                </a:cubicBezTo>
                <a:cubicBezTo>
                  <a:pt x="5277569" y="1089755"/>
                  <a:pt x="5288440" y="1092472"/>
                  <a:pt x="5296592" y="1095190"/>
                </a:cubicBezTo>
                <a:lnTo>
                  <a:pt x="5292260" y="1084926"/>
                </a:lnTo>
                <a:lnTo>
                  <a:pt x="5294979" y="1086612"/>
                </a:lnTo>
                <a:cubicBezTo>
                  <a:pt x="5302198" y="1089754"/>
                  <a:pt x="5309501" y="1091793"/>
                  <a:pt x="5315616" y="1092472"/>
                </a:cubicBezTo>
                <a:cubicBezTo>
                  <a:pt x="5315616" y="1100625"/>
                  <a:pt x="5307463" y="1092472"/>
                  <a:pt x="5302028" y="1097906"/>
                </a:cubicBezTo>
                <a:cubicBezTo>
                  <a:pt x="5307463" y="1103342"/>
                  <a:pt x="5312898" y="1111495"/>
                  <a:pt x="5315616" y="1119648"/>
                </a:cubicBezTo>
                <a:cubicBezTo>
                  <a:pt x="5323768" y="1111495"/>
                  <a:pt x="5334639" y="1103342"/>
                  <a:pt x="5340074" y="1095190"/>
                </a:cubicBezTo>
                <a:cubicBezTo>
                  <a:pt x="5337357" y="1095190"/>
                  <a:pt x="5335998" y="1092472"/>
                  <a:pt x="5334639" y="1090094"/>
                </a:cubicBezTo>
                <a:lnTo>
                  <a:pt x="5333559" y="1089486"/>
                </a:lnTo>
                <a:lnTo>
                  <a:pt x="5334299" y="1088056"/>
                </a:lnTo>
                <a:cubicBezTo>
                  <a:pt x="5337356" y="1082281"/>
                  <a:pt x="5341432" y="1077526"/>
                  <a:pt x="5350944" y="1081602"/>
                </a:cubicBezTo>
                <a:lnTo>
                  <a:pt x="5343431" y="1075720"/>
                </a:lnTo>
                <a:lnTo>
                  <a:pt x="5343938" y="1075318"/>
                </a:lnTo>
                <a:cubicBezTo>
                  <a:pt x="5355531" y="1060540"/>
                  <a:pt x="5359098" y="1038120"/>
                  <a:pt x="5367250" y="1021815"/>
                </a:cubicBezTo>
                <a:cubicBezTo>
                  <a:pt x="5375403" y="1046273"/>
                  <a:pt x="5356380" y="1062579"/>
                  <a:pt x="5356380" y="1084319"/>
                </a:cubicBezTo>
                <a:cubicBezTo>
                  <a:pt x="5361815" y="1089755"/>
                  <a:pt x="5364532" y="1057143"/>
                  <a:pt x="5372685" y="1076167"/>
                </a:cubicBezTo>
                <a:cubicBezTo>
                  <a:pt x="5384915" y="1059861"/>
                  <a:pt x="5395615" y="1028269"/>
                  <a:pt x="5416252" y="1015785"/>
                </a:cubicBezTo>
                <a:lnTo>
                  <a:pt x="5438227" y="1011421"/>
                </a:lnTo>
                <a:lnTo>
                  <a:pt x="5435190" y="1019097"/>
                </a:lnTo>
                <a:cubicBezTo>
                  <a:pt x="5435190" y="1029968"/>
                  <a:pt x="5451495" y="1024532"/>
                  <a:pt x="5446060" y="1029968"/>
                </a:cubicBezTo>
                <a:cubicBezTo>
                  <a:pt x="5429755" y="1029968"/>
                  <a:pt x="5405296" y="1043555"/>
                  <a:pt x="5410731" y="1054426"/>
                </a:cubicBezTo>
                <a:cubicBezTo>
                  <a:pt x="5443342" y="1046273"/>
                  <a:pt x="5465083" y="1021815"/>
                  <a:pt x="5478671" y="1013662"/>
                </a:cubicBezTo>
                <a:cubicBezTo>
                  <a:pt x="5486824" y="1021815"/>
                  <a:pt x="5475954" y="1021815"/>
                  <a:pt x="5475954" y="1027250"/>
                </a:cubicBezTo>
                <a:cubicBezTo>
                  <a:pt x="5500412" y="1016380"/>
                  <a:pt x="5533023" y="1013662"/>
                  <a:pt x="5541176" y="994639"/>
                </a:cubicBezTo>
                <a:cubicBezTo>
                  <a:pt x="5524870" y="986486"/>
                  <a:pt x="5500412" y="1013662"/>
                  <a:pt x="5484106" y="1008228"/>
                </a:cubicBezTo>
                <a:cubicBezTo>
                  <a:pt x="5480030" y="1000074"/>
                  <a:pt x="5486654" y="996507"/>
                  <a:pt x="5486781" y="991794"/>
                </a:cubicBezTo>
                <a:lnTo>
                  <a:pt x="5484141" y="986555"/>
                </a:lnTo>
                <a:lnTo>
                  <a:pt x="5486824" y="978673"/>
                </a:lnTo>
                <a:cubicBezTo>
                  <a:pt x="5489541" y="973577"/>
                  <a:pt x="5493618" y="968821"/>
                  <a:pt x="5500412" y="964745"/>
                </a:cubicBezTo>
                <a:cubicBezTo>
                  <a:pt x="5511282" y="972898"/>
                  <a:pt x="5486824" y="981051"/>
                  <a:pt x="5492259" y="991922"/>
                </a:cubicBezTo>
                <a:cubicBezTo>
                  <a:pt x="5503129" y="994639"/>
                  <a:pt x="5514000" y="994639"/>
                  <a:pt x="5524870" y="989204"/>
                </a:cubicBezTo>
                <a:cubicBezTo>
                  <a:pt x="5527588" y="985128"/>
                  <a:pt x="5528777" y="980541"/>
                  <a:pt x="5529329" y="975743"/>
                </a:cubicBezTo>
                <a:lnTo>
                  <a:pt x="5529496" y="971885"/>
                </a:lnTo>
                <a:lnTo>
                  <a:pt x="5532004" y="970180"/>
                </a:lnTo>
                <a:cubicBezTo>
                  <a:pt x="5537099" y="967463"/>
                  <a:pt x="5542534" y="964745"/>
                  <a:pt x="5541176" y="959310"/>
                </a:cubicBezTo>
                <a:cubicBezTo>
                  <a:pt x="5538459" y="959310"/>
                  <a:pt x="5535741" y="958631"/>
                  <a:pt x="5532683" y="958631"/>
                </a:cubicBezTo>
                <a:lnTo>
                  <a:pt x="5530206" y="959430"/>
                </a:lnTo>
                <a:lnTo>
                  <a:pt x="5532132" y="946784"/>
                </a:lnTo>
                <a:cubicBezTo>
                  <a:pt x="5533703" y="942326"/>
                  <a:pt x="5536420" y="938249"/>
                  <a:pt x="5541176" y="934852"/>
                </a:cubicBezTo>
                <a:cubicBezTo>
                  <a:pt x="5546611" y="948440"/>
                  <a:pt x="5543893" y="962028"/>
                  <a:pt x="5541176" y="972898"/>
                </a:cubicBezTo>
                <a:cubicBezTo>
                  <a:pt x="5571069" y="962028"/>
                  <a:pt x="5584657" y="926699"/>
                  <a:pt x="5614551" y="910393"/>
                </a:cubicBezTo>
                <a:cubicBezTo>
                  <a:pt x="5613192" y="906317"/>
                  <a:pt x="5607757" y="904958"/>
                  <a:pt x="5603341" y="903260"/>
                </a:cubicBezTo>
                <a:lnTo>
                  <a:pt x="5601014" y="901841"/>
                </a:lnTo>
                <a:lnTo>
                  <a:pt x="5611001" y="892866"/>
                </a:lnTo>
                <a:lnTo>
                  <a:pt x="5611833" y="899524"/>
                </a:lnTo>
                <a:cubicBezTo>
                  <a:pt x="5630856" y="891370"/>
                  <a:pt x="5611833" y="872347"/>
                  <a:pt x="5639009" y="866912"/>
                </a:cubicBezTo>
                <a:cubicBezTo>
                  <a:pt x="5639009" y="877782"/>
                  <a:pt x="5644444" y="894088"/>
                  <a:pt x="5655315" y="896805"/>
                </a:cubicBezTo>
                <a:cubicBezTo>
                  <a:pt x="5652597" y="921264"/>
                  <a:pt x="5611833" y="932134"/>
                  <a:pt x="5611833" y="956592"/>
                </a:cubicBezTo>
                <a:cubicBezTo>
                  <a:pt x="5628139" y="945722"/>
                  <a:pt x="5658032" y="923981"/>
                  <a:pt x="5671620" y="904958"/>
                </a:cubicBezTo>
                <a:cubicBezTo>
                  <a:pt x="5679773" y="913112"/>
                  <a:pt x="5687926" y="926699"/>
                  <a:pt x="5693361" y="943004"/>
                </a:cubicBezTo>
                <a:cubicBezTo>
                  <a:pt x="5687926" y="943004"/>
                  <a:pt x="5679773" y="940287"/>
                  <a:pt x="5674338" y="937569"/>
                </a:cubicBezTo>
                <a:cubicBezTo>
                  <a:pt x="5668903" y="943004"/>
                  <a:pt x="5668903" y="948440"/>
                  <a:pt x="5666185" y="953875"/>
                </a:cubicBezTo>
                <a:cubicBezTo>
                  <a:pt x="5658032" y="945722"/>
                  <a:pt x="5647162" y="945722"/>
                  <a:pt x="5636291" y="945722"/>
                </a:cubicBezTo>
                <a:cubicBezTo>
                  <a:pt x="5625421" y="956592"/>
                  <a:pt x="5628139" y="983768"/>
                  <a:pt x="5644444" y="989204"/>
                </a:cubicBezTo>
                <a:cubicBezTo>
                  <a:pt x="5660750" y="983768"/>
                  <a:pt x="5633574" y="962028"/>
                  <a:pt x="5652597" y="956592"/>
                </a:cubicBezTo>
                <a:cubicBezTo>
                  <a:pt x="5655315" y="964745"/>
                  <a:pt x="5660750" y="972898"/>
                  <a:pt x="5663467" y="981051"/>
                </a:cubicBezTo>
                <a:cubicBezTo>
                  <a:pt x="5671620" y="986486"/>
                  <a:pt x="5690643" y="970180"/>
                  <a:pt x="5701514" y="972898"/>
                </a:cubicBezTo>
                <a:cubicBezTo>
                  <a:pt x="5690643" y="994639"/>
                  <a:pt x="5649879" y="997356"/>
                  <a:pt x="5628139" y="1005509"/>
                </a:cubicBezTo>
                <a:cubicBezTo>
                  <a:pt x="5636291" y="1024532"/>
                  <a:pt x="5658032" y="1010944"/>
                  <a:pt x="5674338" y="1016380"/>
                </a:cubicBezTo>
                <a:cubicBezTo>
                  <a:pt x="5647162" y="1032685"/>
                  <a:pt x="5619986" y="1010944"/>
                  <a:pt x="5587375" y="1027250"/>
                </a:cubicBezTo>
                <a:cubicBezTo>
                  <a:pt x="5579222" y="1032685"/>
                  <a:pt x="5592810" y="1035403"/>
                  <a:pt x="5584657" y="1040838"/>
                </a:cubicBezTo>
                <a:cubicBezTo>
                  <a:pt x="5576504" y="1048991"/>
                  <a:pt x="5576504" y="1035403"/>
                  <a:pt x="5571069" y="1035403"/>
                </a:cubicBezTo>
                <a:cubicBezTo>
                  <a:pt x="5534382" y="1059861"/>
                  <a:pt x="5479351" y="1064447"/>
                  <a:pt x="5448396" y="1084701"/>
                </a:cubicBezTo>
                <a:lnTo>
                  <a:pt x="5437694" y="1098127"/>
                </a:lnTo>
                <a:lnTo>
                  <a:pt x="5437907" y="1092472"/>
                </a:lnTo>
                <a:cubicBezTo>
                  <a:pt x="5427037" y="1100625"/>
                  <a:pt x="5416167" y="1119648"/>
                  <a:pt x="5405296" y="1122366"/>
                </a:cubicBezTo>
                <a:cubicBezTo>
                  <a:pt x="5410731" y="1119648"/>
                  <a:pt x="5405296" y="1103342"/>
                  <a:pt x="5397143" y="1106060"/>
                </a:cubicBezTo>
                <a:cubicBezTo>
                  <a:pt x="5399861" y="1119648"/>
                  <a:pt x="5378120" y="1133237"/>
                  <a:pt x="5394426" y="1141389"/>
                </a:cubicBezTo>
                <a:cubicBezTo>
                  <a:pt x="5410731" y="1133237"/>
                  <a:pt x="5421602" y="1141389"/>
                  <a:pt x="5440625" y="1130518"/>
                </a:cubicBezTo>
                <a:lnTo>
                  <a:pt x="5437563" y="1112452"/>
                </a:lnTo>
                <a:lnTo>
                  <a:pt x="5460667" y="1114552"/>
                </a:lnTo>
                <a:lnTo>
                  <a:pt x="5463943" y="1116058"/>
                </a:lnTo>
                <a:lnTo>
                  <a:pt x="5458162" y="1117907"/>
                </a:lnTo>
                <a:cubicBezTo>
                  <a:pt x="5455062" y="1120497"/>
                  <a:pt x="5454212" y="1124403"/>
                  <a:pt x="5456930" y="1130518"/>
                </a:cubicBezTo>
                <a:cubicBezTo>
                  <a:pt x="5458289" y="1126442"/>
                  <a:pt x="5460327" y="1123724"/>
                  <a:pt x="5463045" y="1122026"/>
                </a:cubicBezTo>
                <a:lnTo>
                  <a:pt x="5472255" y="1119877"/>
                </a:lnTo>
                <a:lnTo>
                  <a:pt x="5473569" y="1120481"/>
                </a:lnTo>
                <a:lnTo>
                  <a:pt x="5478671" y="1133237"/>
                </a:lnTo>
                <a:lnTo>
                  <a:pt x="5481282" y="1131428"/>
                </a:lnTo>
                <a:lnTo>
                  <a:pt x="5484106" y="1135954"/>
                </a:lnTo>
                <a:cubicBezTo>
                  <a:pt x="5494977" y="1141389"/>
                  <a:pt x="5516717" y="1122366"/>
                  <a:pt x="5527588" y="1127802"/>
                </a:cubicBezTo>
                <a:cubicBezTo>
                  <a:pt x="5538458" y="1141389"/>
                  <a:pt x="5527588" y="1152259"/>
                  <a:pt x="5530305" y="1157694"/>
                </a:cubicBezTo>
                <a:cubicBezTo>
                  <a:pt x="5505847" y="1154977"/>
                  <a:pt x="5475954" y="1163130"/>
                  <a:pt x="5446060" y="1171282"/>
                </a:cubicBezTo>
                <a:cubicBezTo>
                  <a:pt x="5448778" y="1201177"/>
                  <a:pt x="5497694" y="1198459"/>
                  <a:pt x="5527588" y="1174001"/>
                </a:cubicBezTo>
                <a:cubicBezTo>
                  <a:pt x="5530305" y="1179436"/>
                  <a:pt x="5538458" y="1176719"/>
                  <a:pt x="5541176" y="1187589"/>
                </a:cubicBezTo>
                <a:cubicBezTo>
                  <a:pt x="5565634" y="1179436"/>
                  <a:pt x="5568352" y="1163130"/>
                  <a:pt x="5568352" y="1146824"/>
                </a:cubicBezTo>
                <a:cubicBezTo>
                  <a:pt x="5576504" y="1141389"/>
                  <a:pt x="5581940" y="1138671"/>
                  <a:pt x="5590092" y="1135954"/>
                </a:cubicBezTo>
                <a:cubicBezTo>
                  <a:pt x="5595528" y="1149542"/>
                  <a:pt x="5576504" y="1154977"/>
                  <a:pt x="5576504" y="1168565"/>
                </a:cubicBezTo>
                <a:cubicBezTo>
                  <a:pt x="5587375" y="1168565"/>
                  <a:pt x="5590092" y="1152259"/>
                  <a:pt x="5609115" y="1152259"/>
                </a:cubicBezTo>
                <a:cubicBezTo>
                  <a:pt x="5611833" y="1149542"/>
                  <a:pt x="5600963" y="1144106"/>
                  <a:pt x="5600963" y="1135954"/>
                </a:cubicBezTo>
                <a:lnTo>
                  <a:pt x="5612864" y="1131085"/>
                </a:lnTo>
                <a:lnTo>
                  <a:pt x="5618627" y="1134256"/>
                </a:lnTo>
                <a:cubicBezTo>
                  <a:pt x="5619986" y="1136633"/>
                  <a:pt x="5621345" y="1138672"/>
                  <a:pt x="5625421" y="1135954"/>
                </a:cubicBezTo>
                <a:cubicBezTo>
                  <a:pt x="5633574" y="1127802"/>
                  <a:pt x="5639009" y="1116931"/>
                  <a:pt x="5630856" y="1103342"/>
                </a:cubicBezTo>
                <a:cubicBezTo>
                  <a:pt x="5624062" y="1106060"/>
                  <a:pt x="5619306" y="1109458"/>
                  <a:pt x="5616249" y="1113874"/>
                </a:cubicBezTo>
                <a:lnTo>
                  <a:pt x="5614211" y="1121555"/>
                </a:lnTo>
                <a:lnTo>
                  <a:pt x="5604360" y="1123767"/>
                </a:lnTo>
                <a:cubicBezTo>
                  <a:pt x="5584488" y="1131028"/>
                  <a:pt x="5561558" y="1144786"/>
                  <a:pt x="5549329" y="1138671"/>
                </a:cubicBezTo>
                <a:cubicBezTo>
                  <a:pt x="5557481" y="1141389"/>
                  <a:pt x="5565634" y="1119648"/>
                  <a:pt x="5568352" y="1116931"/>
                </a:cubicBezTo>
                <a:cubicBezTo>
                  <a:pt x="5573787" y="1114213"/>
                  <a:pt x="5587375" y="1122366"/>
                  <a:pt x="5595528" y="1119648"/>
                </a:cubicBezTo>
                <a:cubicBezTo>
                  <a:pt x="5617268" y="1111495"/>
                  <a:pt x="5636291" y="1081602"/>
                  <a:pt x="5660750" y="1089755"/>
                </a:cubicBezTo>
                <a:cubicBezTo>
                  <a:pt x="5655315" y="1065296"/>
                  <a:pt x="5628139" y="1089755"/>
                  <a:pt x="5614551" y="1078884"/>
                </a:cubicBezTo>
                <a:cubicBezTo>
                  <a:pt x="5647162" y="1051708"/>
                  <a:pt x="5666185" y="1084319"/>
                  <a:pt x="5696079" y="1076167"/>
                </a:cubicBezTo>
                <a:cubicBezTo>
                  <a:pt x="5685208" y="1081602"/>
                  <a:pt x="5696079" y="1097906"/>
                  <a:pt x="5687926" y="1106060"/>
                </a:cubicBezTo>
                <a:cubicBezTo>
                  <a:pt x="5690643" y="1111495"/>
                  <a:pt x="5698796" y="1103342"/>
                  <a:pt x="5701514" y="1106060"/>
                </a:cubicBezTo>
                <a:cubicBezTo>
                  <a:pt x="5715102" y="1125083"/>
                  <a:pt x="5704231" y="1144106"/>
                  <a:pt x="5685208" y="1135954"/>
                </a:cubicBezTo>
                <a:cubicBezTo>
                  <a:pt x="5682491" y="1138671"/>
                  <a:pt x="5687926" y="1144106"/>
                  <a:pt x="5687926" y="1146824"/>
                </a:cubicBezTo>
                <a:cubicBezTo>
                  <a:pt x="5677055" y="1149542"/>
                  <a:pt x="5674338" y="1135954"/>
                  <a:pt x="5663467" y="1141389"/>
                </a:cubicBezTo>
                <a:cubicBezTo>
                  <a:pt x="5660750" y="1144106"/>
                  <a:pt x="5660750" y="1146824"/>
                  <a:pt x="5658032" y="1146824"/>
                </a:cubicBezTo>
                <a:cubicBezTo>
                  <a:pt x="5663467" y="1160412"/>
                  <a:pt x="5677055" y="1160412"/>
                  <a:pt x="5690643" y="1163130"/>
                </a:cubicBezTo>
                <a:cubicBezTo>
                  <a:pt x="5677055" y="1174001"/>
                  <a:pt x="5660750" y="1160412"/>
                  <a:pt x="5644444" y="1163130"/>
                </a:cubicBezTo>
                <a:cubicBezTo>
                  <a:pt x="5639009" y="1168565"/>
                  <a:pt x="5639009" y="1174001"/>
                  <a:pt x="5636291" y="1179436"/>
                </a:cubicBezTo>
                <a:cubicBezTo>
                  <a:pt x="5641727" y="1187589"/>
                  <a:pt x="5647162" y="1174001"/>
                  <a:pt x="5658032" y="1171282"/>
                </a:cubicBezTo>
                <a:cubicBezTo>
                  <a:pt x="5658032" y="1190306"/>
                  <a:pt x="5595528" y="1187589"/>
                  <a:pt x="5611833" y="1212047"/>
                </a:cubicBezTo>
                <a:cubicBezTo>
                  <a:pt x="5600963" y="1203895"/>
                  <a:pt x="5573787" y="1193024"/>
                  <a:pt x="5581940" y="1217482"/>
                </a:cubicBezTo>
                <a:cubicBezTo>
                  <a:pt x="5587375" y="1239223"/>
                  <a:pt x="5649879" y="1239223"/>
                  <a:pt x="5663467" y="1241941"/>
                </a:cubicBezTo>
                <a:cubicBezTo>
                  <a:pt x="5658032" y="1250094"/>
                  <a:pt x="5652597" y="1255528"/>
                  <a:pt x="5641727" y="1260963"/>
                </a:cubicBezTo>
                <a:cubicBezTo>
                  <a:pt x="5644444" y="1271834"/>
                  <a:pt x="5658032" y="1258246"/>
                  <a:pt x="5658032" y="1271834"/>
                </a:cubicBezTo>
                <a:cubicBezTo>
                  <a:pt x="5649879" y="1274552"/>
                  <a:pt x="5639009" y="1282705"/>
                  <a:pt x="5633574" y="1279986"/>
                </a:cubicBezTo>
                <a:cubicBezTo>
                  <a:pt x="5630856" y="1269117"/>
                  <a:pt x="5633574" y="1263681"/>
                  <a:pt x="5633574" y="1255528"/>
                </a:cubicBezTo>
                <a:cubicBezTo>
                  <a:pt x="5600963" y="1252811"/>
                  <a:pt x="5587375" y="1212047"/>
                  <a:pt x="5552046" y="1214765"/>
                </a:cubicBezTo>
                <a:cubicBezTo>
                  <a:pt x="5543893" y="1220200"/>
                  <a:pt x="5543893" y="1233788"/>
                  <a:pt x="5533023" y="1239223"/>
                </a:cubicBezTo>
                <a:cubicBezTo>
                  <a:pt x="5522153" y="1228353"/>
                  <a:pt x="5541176" y="1228353"/>
                  <a:pt x="5538458" y="1220200"/>
                </a:cubicBezTo>
                <a:cubicBezTo>
                  <a:pt x="5524870" y="1212047"/>
                  <a:pt x="5530305" y="1236506"/>
                  <a:pt x="5511282" y="1239223"/>
                </a:cubicBezTo>
                <a:cubicBezTo>
                  <a:pt x="5514000" y="1231070"/>
                  <a:pt x="5505847" y="1225635"/>
                  <a:pt x="5500412" y="1222918"/>
                </a:cubicBezTo>
                <a:cubicBezTo>
                  <a:pt x="5505847" y="1217482"/>
                  <a:pt x="5524870" y="1217482"/>
                  <a:pt x="5527588" y="1203895"/>
                </a:cubicBezTo>
                <a:cubicBezTo>
                  <a:pt x="5511282" y="1201177"/>
                  <a:pt x="5492259" y="1225635"/>
                  <a:pt x="5473236" y="1222918"/>
                </a:cubicBezTo>
                <a:cubicBezTo>
                  <a:pt x="5475954" y="1233788"/>
                  <a:pt x="5486824" y="1236506"/>
                  <a:pt x="5500412" y="1228353"/>
                </a:cubicBezTo>
                <a:cubicBezTo>
                  <a:pt x="5497694" y="1247376"/>
                  <a:pt x="5533023" y="1260963"/>
                  <a:pt x="5511282" y="1274552"/>
                </a:cubicBezTo>
                <a:cubicBezTo>
                  <a:pt x="5516717" y="1241941"/>
                  <a:pt x="5446060" y="1222918"/>
                  <a:pt x="5440625" y="1263681"/>
                </a:cubicBezTo>
                <a:cubicBezTo>
                  <a:pt x="5424319" y="1244658"/>
                  <a:pt x="5386273" y="1271834"/>
                  <a:pt x="5364532" y="1258246"/>
                </a:cubicBezTo>
                <a:cubicBezTo>
                  <a:pt x="5342792" y="1274552"/>
                  <a:pt x="5312898" y="1293574"/>
                  <a:pt x="5283004" y="1299009"/>
                </a:cubicBezTo>
                <a:cubicBezTo>
                  <a:pt x="5280287" y="1293574"/>
                  <a:pt x="5283004" y="1293574"/>
                  <a:pt x="5280287" y="1288140"/>
                </a:cubicBezTo>
                <a:cubicBezTo>
                  <a:pt x="5288440" y="1282705"/>
                  <a:pt x="5285722" y="1290857"/>
                  <a:pt x="5285722" y="1293574"/>
                </a:cubicBezTo>
                <a:cubicBezTo>
                  <a:pt x="5307463" y="1279986"/>
                  <a:pt x="5323768" y="1263681"/>
                  <a:pt x="5356380" y="1252811"/>
                </a:cubicBezTo>
                <a:cubicBezTo>
                  <a:pt x="5361815" y="1244658"/>
                  <a:pt x="5345509" y="1252811"/>
                  <a:pt x="5345509" y="1244658"/>
                </a:cubicBezTo>
                <a:cubicBezTo>
                  <a:pt x="5353662" y="1236506"/>
                  <a:pt x="5361815" y="1233788"/>
                  <a:pt x="5369968" y="1239223"/>
                </a:cubicBezTo>
                <a:cubicBezTo>
                  <a:pt x="5361815" y="1217482"/>
                  <a:pt x="5312898" y="1241941"/>
                  <a:pt x="5288440" y="1252811"/>
                </a:cubicBezTo>
                <a:cubicBezTo>
                  <a:pt x="5288440" y="1241941"/>
                  <a:pt x="5283004" y="1241941"/>
                  <a:pt x="5277569" y="1239223"/>
                </a:cubicBezTo>
                <a:cubicBezTo>
                  <a:pt x="5244958" y="1250094"/>
                  <a:pt x="5234088" y="1255528"/>
                  <a:pt x="5223217" y="1274552"/>
                </a:cubicBezTo>
                <a:cubicBezTo>
                  <a:pt x="5204194" y="1271834"/>
                  <a:pt x="5177018" y="1288140"/>
                  <a:pt x="5155277" y="1290857"/>
                </a:cubicBezTo>
                <a:cubicBezTo>
                  <a:pt x="5149842" y="1271834"/>
                  <a:pt x="5122666" y="1293574"/>
                  <a:pt x="5109078" y="1288140"/>
                </a:cubicBezTo>
                <a:cubicBezTo>
                  <a:pt x="5111796" y="1301727"/>
                  <a:pt x="5081902" y="1309881"/>
                  <a:pt x="5073750" y="1307163"/>
                </a:cubicBezTo>
                <a:cubicBezTo>
                  <a:pt x="5073750" y="1320751"/>
                  <a:pt x="5060162" y="1328904"/>
                  <a:pt x="5062879" y="1342491"/>
                </a:cubicBezTo>
                <a:cubicBezTo>
                  <a:pt x="5057444" y="1345209"/>
                  <a:pt x="5052009" y="1347927"/>
                  <a:pt x="5046574" y="1350644"/>
                </a:cubicBezTo>
                <a:cubicBezTo>
                  <a:pt x="5030268" y="1385972"/>
                  <a:pt x="5005810" y="1415866"/>
                  <a:pt x="4967763" y="1443043"/>
                </a:cubicBezTo>
                <a:cubicBezTo>
                  <a:pt x="4962328" y="1448477"/>
                  <a:pt x="4962328" y="1453912"/>
                  <a:pt x="4965046" y="1459347"/>
                </a:cubicBezTo>
                <a:cubicBezTo>
                  <a:pt x="5052009" y="1445759"/>
                  <a:pt x="5087337" y="1380537"/>
                  <a:pt x="5106361" y="1331621"/>
                </a:cubicBezTo>
                <a:cubicBezTo>
                  <a:pt x="5111117" y="1332979"/>
                  <a:pt x="5116892" y="1332852"/>
                  <a:pt x="5123330" y="1331727"/>
                </a:cubicBezTo>
                <a:lnTo>
                  <a:pt x="5138867" y="1327365"/>
                </a:lnTo>
                <a:lnTo>
                  <a:pt x="5136254" y="1328904"/>
                </a:lnTo>
                <a:cubicBezTo>
                  <a:pt x="5141689" y="1337055"/>
                  <a:pt x="5133536" y="1342491"/>
                  <a:pt x="5138972" y="1350644"/>
                </a:cubicBezTo>
                <a:cubicBezTo>
                  <a:pt x="5155277" y="1342491"/>
                  <a:pt x="5166148" y="1350644"/>
                  <a:pt x="5182453" y="1347927"/>
                </a:cubicBezTo>
                <a:cubicBezTo>
                  <a:pt x="5190606" y="1347927"/>
                  <a:pt x="5174300" y="1337055"/>
                  <a:pt x="5182453" y="1334339"/>
                </a:cubicBezTo>
                <a:cubicBezTo>
                  <a:pt x="5187888" y="1334339"/>
                  <a:pt x="5201476" y="1342491"/>
                  <a:pt x="5204194" y="1331621"/>
                </a:cubicBezTo>
                <a:cubicBezTo>
                  <a:pt x="5194683" y="1326186"/>
                  <a:pt x="5184492" y="1319392"/>
                  <a:pt x="5173281" y="1317014"/>
                </a:cubicBezTo>
                <a:lnTo>
                  <a:pt x="5166022" y="1317205"/>
                </a:lnTo>
                <a:lnTo>
                  <a:pt x="5189587" y="1307842"/>
                </a:lnTo>
                <a:cubicBezTo>
                  <a:pt x="5218462" y="1296971"/>
                  <a:pt x="5240882" y="1293574"/>
                  <a:pt x="5234088" y="1328904"/>
                </a:cubicBezTo>
                <a:cubicBezTo>
                  <a:pt x="5239523" y="1331621"/>
                  <a:pt x="5247676" y="1331621"/>
                  <a:pt x="5253111" y="1331621"/>
                </a:cubicBezTo>
                <a:cubicBezTo>
                  <a:pt x="5263981" y="1323468"/>
                  <a:pt x="5244958" y="1318033"/>
                  <a:pt x="5244958" y="1304444"/>
                </a:cubicBezTo>
                <a:cubicBezTo>
                  <a:pt x="5258546" y="1304444"/>
                  <a:pt x="5261264" y="1323468"/>
                  <a:pt x="5272134" y="1320751"/>
                </a:cubicBezTo>
                <a:cubicBezTo>
                  <a:pt x="5280287" y="1315315"/>
                  <a:pt x="5280287" y="1307163"/>
                  <a:pt x="5293875" y="1304444"/>
                </a:cubicBezTo>
                <a:cubicBezTo>
                  <a:pt x="5299310" y="1304444"/>
                  <a:pt x="5302028" y="1309881"/>
                  <a:pt x="5307463" y="1309881"/>
                </a:cubicBezTo>
                <a:cubicBezTo>
                  <a:pt x="5293875" y="1323468"/>
                  <a:pt x="5255828" y="1328904"/>
                  <a:pt x="5274852" y="1353362"/>
                </a:cubicBezTo>
                <a:cubicBezTo>
                  <a:pt x="5269416" y="1356079"/>
                  <a:pt x="5266699" y="1342491"/>
                  <a:pt x="5261264" y="1342491"/>
                </a:cubicBezTo>
                <a:cubicBezTo>
                  <a:pt x="5253111" y="1347927"/>
                  <a:pt x="5255828" y="1353362"/>
                  <a:pt x="5258546" y="1361515"/>
                </a:cubicBezTo>
                <a:cubicBezTo>
                  <a:pt x="5239523" y="1342491"/>
                  <a:pt x="5242240" y="1383256"/>
                  <a:pt x="5223217" y="1372385"/>
                </a:cubicBezTo>
                <a:cubicBezTo>
                  <a:pt x="5212347" y="1380537"/>
                  <a:pt x="5231370" y="1396844"/>
                  <a:pt x="5239523" y="1394126"/>
                </a:cubicBezTo>
                <a:cubicBezTo>
                  <a:pt x="5253111" y="1391407"/>
                  <a:pt x="5239523" y="1377819"/>
                  <a:pt x="5250393" y="1372385"/>
                </a:cubicBezTo>
                <a:cubicBezTo>
                  <a:pt x="5269416" y="1396844"/>
                  <a:pt x="5291157" y="1415866"/>
                  <a:pt x="5323768" y="1410431"/>
                </a:cubicBezTo>
                <a:cubicBezTo>
                  <a:pt x="5342792" y="1443043"/>
                  <a:pt x="5394426" y="1407713"/>
                  <a:pt x="5418884" y="1434890"/>
                </a:cubicBezTo>
                <a:cubicBezTo>
                  <a:pt x="5405296" y="1434890"/>
                  <a:pt x="5394426" y="1432171"/>
                  <a:pt x="5378120" y="1440324"/>
                </a:cubicBezTo>
                <a:cubicBezTo>
                  <a:pt x="5394426" y="1470218"/>
                  <a:pt x="5424319" y="1472935"/>
                  <a:pt x="5467801" y="1445759"/>
                </a:cubicBezTo>
                <a:cubicBezTo>
                  <a:pt x="5456930" y="1456630"/>
                  <a:pt x="5437907" y="1464782"/>
                  <a:pt x="5424319" y="1475653"/>
                </a:cubicBezTo>
                <a:cubicBezTo>
                  <a:pt x="5427037" y="1486520"/>
                  <a:pt x="5435190" y="1481085"/>
                  <a:pt x="5440625" y="1486520"/>
                </a:cubicBezTo>
                <a:cubicBezTo>
                  <a:pt x="5446060" y="1483803"/>
                  <a:pt x="5448778" y="1483803"/>
                  <a:pt x="5454213" y="1481085"/>
                </a:cubicBezTo>
                <a:cubicBezTo>
                  <a:pt x="5486824" y="1486520"/>
                  <a:pt x="5530305" y="1467500"/>
                  <a:pt x="5560199" y="1481085"/>
                </a:cubicBezTo>
                <a:cubicBezTo>
                  <a:pt x="5579222" y="1475653"/>
                  <a:pt x="5595528" y="1459347"/>
                  <a:pt x="5619986" y="1459347"/>
                </a:cubicBezTo>
                <a:cubicBezTo>
                  <a:pt x="5622703" y="1464782"/>
                  <a:pt x="5628139" y="1464782"/>
                  <a:pt x="5630856" y="1472935"/>
                </a:cubicBezTo>
                <a:cubicBezTo>
                  <a:pt x="5649879" y="1464782"/>
                  <a:pt x="5658032" y="1443043"/>
                  <a:pt x="5671620" y="1440324"/>
                </a:cubicBezTo>
                <a:cubicBezTo>
                  <a:pt x="5668903" y="1426736"/>
                  <a:pt x="5652597" y="1440324"/>
                  <a:pt x="5649879" y="1429454"/>
                </a:cubicBezTo>
                <a:cubicBezTo>
                  <a:pt x="5668223" y="1431492"/>
                  <a:pt x="5694210" y="1416715"/>
                  <a:pt x="5714082" y="1413785"/>
                </a:cubicBezTo>
                <a:lnTo>
                  <a:pt x="5720507" y="1414557"/>
                </a:lnTo>
                <a:lnTo>
                  <a:pt x="5709667" y="1418583"/>
                </a:lnTo>
                <a:cubicBezTo>
                  <a:pt x="5717819" y="1432171"/>
                  <a:pt x="5731407" y="1426736"/>
                  <a:pt x="5736843" y="1443043"/>
                </a:cubicBezTo>
                <a:cubicBezTo>
                  <a:pt x="5723255" y="1448477"/>
                  <a:pt x="5717819" y="1432171"/>
                  <a:pt x="5706949" y="1432171"/>
                </a:cubicBezTo>
                <a:cubicBezTo>
                  <a:pt x="5701514" y="1434890"/>
                  <a:pt x="5706949" y="1440324"/>
                  <a:pt x="5701514" y="1443043"/>
                </a:cubicBezTo>
                <a:cubicBezTo>
                  <a:pt x="5660750" y="1451194"/>
                  <a:pt x="5655315" y="1478370"/>
                  <a:pt x="5630856" y="1494674"/>
                </a:cubicBezTo>
                <a:cubicBezTo>
                  <a:pt x="5639009" y="1510978"/>
                  <a:pt x="5649879" y="1513697"/>
                  <a:pt x="5663467" y="1508262"/>
                </a:cubicBezTo>
                <a:cubicBezTo>
                  <a:pt x="5668903" y="1519132"/>
                  <a:pt x="5679773" y="1519132"/>
                  <a:pt x="5685208" y="1524567"/>
                </a:cubicBezTo>
                <a:cubicBezTo>
                  <a:pt x="5674338" y="1530002"/>
                  <a:pt x="5668903" y="1521850"/>
                  <a:pt x="5663467" y="1519132"/>
                </a:cubicBezTo>
                <a:cubicBezTo>
                  <a:pt x="5660750" y="1521850"/>
                  <a:pt x="5660750" y="1524567"/>
                  <a:pt x="5658032" y="1527284"/>
                </a:cubicBezTo>
                <a:cubicBezTo>
                  <a:pt x="5666185" y="1543590"/>
                  <a:pt x="5685208" y="1532719"/>
                  <a:pt x="5690643" y="1551742"/>
                </a:cubicBezTo>
                <a:cubicBezTo>
                  <a:pt x="5698796" y="1543590"/>
                  <a:pt x="5690643" y="1532719"/>
                  <a:pt x="5693361" y="1524567"/>
                </a:cubicBezTo>
                <a:cubicBezTo>
                  <a:pt x="5706949" y="1516415"/>
                  <a:pt x="5701514" y="1502826"/>
                  <a:pt x="5720537" y="1497392"/>
                </a:cubicBezTo>
                <a:cubicBezTo>
                  <a:pt x="5723255" y="1502826"/>
                  <a:pt x="5712384" y="1513697"/>
                  <a:pt x="5723255" y="1513697"/>
                </a:cubicBezTo>
                <a:cubicBezTo>
                  <a:pt x="5704231" y="1530002"/>
                  <a:pt x="5709667" y="1554460"/>
                  <a:pt x="5696079" y="1570767"/>
                </a:cubicBezTo>
                <a:cubicBezTo>
                  <a:pt x="5685208" y="1559896"/>
                  <a:pt x="5677055" y="1543590"/>
                  <a:pt x="5660750" y="1543590"/>
                </a:cubicBezTo>
                <a:cubicBezTo>
                  <a:pt x="5652597" y="1508262"/>
                  <a:pt x="5630856" y="1508262"/>
                  <a:pt x="5603680" y="1519132"/>
                </a:cubicBezTo>
                <a:cubicBezTo>
                  <a:pt x="5603680" y="1510978"/>
                  <a:pt x="5614551" y="1510978"/>
                  <a:pt x="5619986" y="1508262"/>
                </a:cubicBezTo>
                <a:cubicBezTo>
                  <a:pt x="5617268" y="1494674"/>
                  <a:pt x="5606398" y="1491956"/>
                  <a:pt x="5600963" y="1486520"/>
                </a:cubicBezTo>
                <a:cubicBezTo>
                  <a:pt x="5546611" y="1494674"/>
                  <a:pt x="5500412" y="1483803"/>
                  <a:pt x="5446060" y="1497392"/>
                </a:cubicBezTo>
                <a:cubicBezTo>
                  <a:pt x="5437907" y="1502826"/>
                  <a:pt x="5443342" y="1510978"/>
                  <a:pt x="5443342" y="1516415"/>
                </a:cubicBezTo>
                <a:cubicBezTo>
                  <a:pt x="5437907" y="1519132"/>
                  <a:pt x="5437907" y="1505543"/>
                  <a:pt x="5435190" y="1502826"/>
                </a:cubicBezTo>
                <a:cubicBezTo>
                  <a:pt x="5416167" y="1491956"/>
                  <a:pt x="5394426" y="1486520"/>
                  <a:pt x="5375403" y="1472935"/>
                </a:cubicBezTo>
                <a:cubicBezTo>
                  <a:pt x="5369968" y="1445759"/>
                  <a:pt x="5337356" y="1440324"/>
                  <a:pt x="5310180" y="1445759"/>
                </a:cubicBezTo>
                <a:cubicBezTo>
                  <a:pt x="5266699" y="1418583"/>
                  <a:pt x="5220500" y="1402279"/>
                  <a:pt x="5163430" y="1402279"/>
                </a:cubicBezTo>
                <a:cubicBezTo>
                  <a:pt x="5163430" y="1391407"/>
                  <a:pt x="5155277" y="1394126"/>
                  <a:pt x="5152560" y="1388691"/>
                </a:cubicBezTo>
                <a:cubicBezTo>
                  <a:pt x="5144407" y="1391407"/>
                  <a:pt x="5149842" y="1396844"/>
                  <a:pt x="5147124" y="1399561"/>
                </a:cubicBezTo>
                <a:cubicBezTo>
                  <a:pt x="5141689" y="1396844"/>
                  <a:pt x="5133536" y="1399561"/>
                  <a:pt x="5128101" y="1396844"/>
                </a:cubicBezTo>
                <a:cubicBezTo>
                  <a:pt x="5092773" y="1404996"/>
                  <a:pt x="5090055" y="1434890"/>
                  <a:pt x="5062879" y="1451194"/>
                </a:cubicBezTo>
                <a:cubicBezTo>
                  <a:pt x="5008527" y="1483803"/>
                  <a:pt x="4853625" y="1530002"/>
                  <a:pt x="4856342" y="1581636"/>
                </a:cubicBezTo>
                <a:cubicBezTo>
                  <a:pt x="4840037" y="1581636"/>
                  <a:pt x="4831884" y="1568049"/>
                  <a:pt x="4823731" y="1551742"/>
                </a:cubicBezTo>
                <a:cubicBezTo>
                  <a:pt x="4793837" y="1570767"/>
                  <a:pt x="4763944" y="1565330"/>
                  <a:pt x="4744921" y="1587071"/>
                </a:cubicBezTo>
                <a:cubicBezTo>
                  <a:pt x="4742203" y="1616965"/>
                  <a:pt x="4747638" y="1619682"/>
                  <a:pt x="4766661" y="1649576"/>
                </a:cubicBezTo>
                <a:cubicBezTo>
                  <a:pt x="4769379" y="1660446"/>
                  <a:pt x="4761226" y="1665881"/>
                  <a:pt x="4761226" y="1674034"/>
                </a:cubicBezTo>
                <a:cubicBezTo>
                  <a:pt x="4774814" y="1687622"/>
                  <a:pt x="4772097" y="1703928"/>
                  <a:pt x="4755791" y="1712080"/>
                </a:cubicBezTo>
                <a:cubicBezTo>
                  <a:pt x="4761226" y="1713439"/>
                  <a:pt x="4765982" y="1712760"/>
                  <a:pt x="4770398" y="1710850"/>
                </a:cubicBezTo>
                <a:lnTo>
                  <a:pt x="4779756" y="1704432"/>
                </a:lnTo>
                <a:lnTo>
                  <a:pt x="4780249" y="1709363"/>
                </a:lnTo>
                <a:cubicBezTo>
                  <a:pt x="4788402" y="1706646"/>
                  <a:pt x="4789761" y="1701891"/>
                  <a:pt x="4791460" y="1696795"/>
                </a:cubicBezTo>
                <a:lnTo>
                  <a:pt x="4792076" y="1695511"/>
                </a:lnTo>
                <a:lnTo>
                  <a:pt x="4810143" y="1682187"/>
                </a:lnTo>
                <a:cubicBezTo>
                  <a:pt x="4821013" y="1714798"/>
                  <a:pt x="4848189" y="1714798"/>
                  <a:pt x="4875365" y="1709363"/>
                </a:cubicBezTo>
                <a:cubicBezTo>
                  <a:pt x="4867213" y="1728386"/>
                  <a:pt x="4837319" y="1714798"/>
                  <a:pt x="4823731" y="1712080"/>
                </a:cubicBezTo>
                <a:cubicBezTo>
                  <a:pt x="4821013" y="1717517"/>
                  <a:pt x="4815578" y="1720233"/>
                  <a:pt x="4812861" y="1725668"/>
                </a:cubicBezTo>
                <a:lnTo>
                  <a:pt x="4826449" y="1731103"/>
                </a:lnTo>
                <a:cubicBezTo>
                  <a:pt x="4850907" y="1720233"/>
                  <a:pt x="4848189" y="1733822"/>
                  <a:pt x="4872648" y="1722951"/>
                </a:cubicBezTo>
                <a:cubicBezTo>
                  <a:pt x="4880801" y="1736540"/>
                  <a:pt x="4872648" y="1739256"/>
                  <a:pt x="4894389" y="1739256"/>
                </a:cubicBezTo>
                <a:lnTo>
                  <a:pt x="4932435" y="1739256"/>
                </a:lnTo>
                <a:lnTo>
                  <a:pt x="4924282" y="1752844"/>
                </a:lnTo>
                <a:lnTo>
                  <a:pt x="4935152" y="1752844"/>
                </a:lnTo>
                <a:cubicBezTo>
                  <a:pt x="4935152" y="1752844"/>
                  <a:pt x="4932435" y="1750127"/>
                  <a:pt x="4932435" y="1747409"/>
                </a:cubicBezTo>
                <a:cubicBezTo>
                  <a:pt x="4937870" y="1744691"/>
                  <a:pt x="4940588" y="1744691"/>
                  <a:pt x="4946023" y="1741975"/>
                </a:cubicBezTo>
                <a:cubicBezTo>
                  <a:pt x="4946023" y="1733822"/>
                  <a:pt x="4937870" y="1736540"/>
                  <a:pt x="4937870" y="1731103"/>
                </a:cubicBezTo>
                <a:cubicBezTo>
                  <a:pt x="4956893" y="1725668"/>
                  <a:pt x="4965046" y="1741975"/>
                  <a:pt x="4970481" y="1758280"/>
                </a:cubicBezTo>
                <a:cubicBezTo>
                  <a:pt x="4962328" y="1760997"/>
                  <a:pt x="4962328" y="1747409"/>
                  <a:pt x="4954176" y="1747409"/>
                </a:cubicBezTo>
                <a:cubicBezTo>
                  <a:pt x="4951458" y="1750127"/>
                  <a:pt x="4951458" y="1750127"/>
                  <a:pt x="4951458" y="1752844"/>
                </a:cubicBezTo>
                <a:lnTo>
                  <a:pt x="4954176" y="1752844"/>
                </a:lnTo>
                <a:lnTo>
                  <a:pt x="4954176" y="1760997"/>
                </a:lnTo>
                <a:cubicBezTo>
                  <a:pt x="4959611" y="1763715"/>
                  <a:pt x="4970481" y="1766432"/>
                  <a:pt x="4975916" y="1771867"/>
                </a:cubicBezTo>
                <a:cubicBezTo>
                  <a:pt x="4984069" y="1774586"/>
                  <a:pt x="4981351" y="1777303"/>
                  <a:pt x="4989504" y="1780020"/>
                </a:cubicBezTo>
                <a:cubicBezTo>
                  <a:pt x="4993580" y="1777303"/>
                  <a:pt x="4994260" y="1773226"/>
                  <a:pt x="4995279" y="1769150"/>
                </a:cubicBezTo>
                <a:lnTo>
                  <a:pt x="5000375" y="1762060"/>
                </a:lnTo>
                <a:lnTo>
                  <a:pt x="5000375" y="1782739"/>
                </a:lnTo>
                <a:cubicBezTo>
                  <a:pt x="5003092" y="1782739"/>
                  <a:pt x="5003092" y="1785455"/>
                  <a:pt x="5005810" y="1785455"/>
                </a:cubicBezTo>
                <a:cubicBezTo>
                  <a:pt x="5011245" y="1774586"/>
                  <a:pt x="5016680" y="1758280"/>
                  <a:pt x="5005810" y="1750127"/>
                </a:cubicBezTo>
                <a:cubicBezTo>
                  <a:pt x="5007169" y="1754203"/>
                  <a:pt x="5005130" y="1754883"/>
                  <a:pt x="5002073" y="1755562"/>
                </a:cubicBezTo>
                <a:lnTo>
                  <a:pt x="4998571" y="1757494"/>
                </a:lnTo>
                <a:lnTo>
                  <a:pt x="4983305" y="1754841"/>
                </a:lnTo>
                <a:cubicBezTo>
                  <a:pt x="4968273" y="1746560"/>
                  <a:pt x="4967763" y="1725668"/>
                  <a:pt x="4984069" y="1709363"/>
                </a:cubicBezTo>
                <a:cubicBezTo>
                  <a:pt x="4978634" y="1709363"/>
                  <a:pt x="4978634" y="1698493"/>
                  <a:pt x="4973199" y="1701211"/>
                </a:cubicBezTo>
                <a:cubicBezTo>
                  <a:pt x="4981351" y="1701211"/>
                  <a:pt x="4986787" y="1687622"/>
                  <a:pt x="4997657" y="1682187"/>
                </a:cubicBezTo>
                <a:cubicBezTo>
                  <a:pt x="5000375" y="1690340"/>
                  <a:pt x="4992222" y="1695775"/>
                  <a:pt x="4992222" y="1701211"/>
                </a:cubicBezTo>
                <a:cubicBezTo>
                  <a:pt x="4997657" y="1706646"/>
                  <a:pt x="5003092" y="1706646"/>
                  <a:pt x="5008527" y="1709363"/>
                </a:cubicBezTo>
                <a:cubicBezTo>
                  <a:pt x="5011245" y="1706646"/>
                  <a:pt x="5016680" y="1703928"/>
                  <a:pt x="5016680" y="1698493"/>
                </a:cubicBezTo>
                <a:cubicBezTo>
                  <a:pt x="5016680" y="1693058"/>
                  <a:pt x="5008527" y="1701211"/>
                  <a:pt x="5003092" y="1701211"/>
                </a:cubicBezTo>
                <a:cubicBezTo>
                  <a:pt x="5000375" y="1690340"/>
                  <a:pt x="5011245" y="1682187"/>
                  <a:pt x="5024833" y="1676752"/>
                </a:cubicBezTo>
                <a:cubicBezTo>
                  <a:pt x="5027550" y="1695775"/>
                  <a:pt x="5043856" y="1690340"/>
                  <a:pt x="5054726" y="1695775"/>
                </a:cubicBezTo>
                <a:cubicBezTo>
                  <a:pt x="5060162" y="1709363"/>
                  <a:pt x="5046574" y="1695775"/>
                  <a:pt x="5038421" y="1703928"/>
                </a:cubicBezTo>
                <a:cubicBezTo>
                  <a:pt x="5046574" y="1714798"/>
                  <a:pt x="5057444" y="1709363"/>
                  <a:pt x="5068314" y="1712080"/>
                </a:cubicBezTo>
                <a:cubicBezTo>
                  <a:pt x="5071032" y="1720233"/>
                  <a:pt x="5076467" y="1731103"/>
                  <a:pt x="5079185" y="1739256"/>
                </a:cubicBezTo>
                <a:cubicBezTo>
                  <a:pt x="5073750" y="1741975"/>
                  <a:pt x="5073750" y="1736540"/>
                  <a:pt x="5065597" y="1741975"/>
                </a:cubicBezTo>
                <a:cubicBezTo>
                  <a:pt x="5065597" y="1750127"/>
                  <a:pt x="5071032" y="1750127"/>
                  <a:pt x="5073750" y="1755562"/>
                </a:cubicBezTo>
                <a:cubicBezTo>
                  <a:pt x="5065597" y="1758280"/>
                  <a:pt x="5057444" y="1763715"/>
                  <a:pt x="5049291" y="1766432"/>
                </a:cubicBezTo>
                <a:cubicBezTo>
                  <a:pt x="5054726" y="1755562"/>
                  <a:pt x="5052009" y="1741975"/>
                  <a:pt x="5057444" y="1728386"/>
                </a:cubicBezTo>
                <a:cubicBezTo>
                  <a:pt x="5043856" y="1720233"/>
                  <a:pt x="5022115" y="1736540"/>
                  <a:pt x="5013963" y="1720233"/>
                </a:cubicBezTo>
                <a:cubicBezTo>
                  <a:pt x="5019398" y="1714798"/>
                  <a:pt x="5022115" y="1720233"/>
                  <a:pt x="5030268" y="1714798"/>
                </a:cubicBezTo>
                <a:cubicBezTo>
                  <a:pt x="5035703" y="1712080"/>
                  <a:pt x="5027550" y="1706646"/>
                  <a:pt x="5027550" y="1701211"/>
                </a:cubicBezTo>
                <a:cubicBezTo>
                  <a:pt x="4996298" y="1721592"/>
                  <a:pt x="4997657" y="1738578"/>
                  <a:pt x="5009207" y="1754883"/>
                </a:cubicBezTo>
                <a:lnTo>
                  <a:pt x="5023594" y="1770648"/>
                </a:lnTo>
                <a:lnTo>
                  <a:pt x="5018718" y="1774246"/>
                </a:lnTo>
                <a:cubicBezTo>
                  <a:pt x="5014642" y="1778662"/>
                  <a:pt x="5011245" y="1784097"/>
                  <a:pt x="5008527" y="1790891"/>
                </a:cubicBezTo>
                <a:cubicBezTo>
                  <a:pt x="5022115" y="1799043"/>
                  <a:pt x="5027550" y="1804479"/>
                  <a:pt x="5030268" y="1812632"/>
                </a:cubicBezTo>
                <a:cubicBezTo>
                  <a:pt x="5032986" y="1809914"/>
                  <a:pt x="5032986" y="1809914"/>
                  <a:pt x="5035703" y="1809914"/>
                </a:cubicBezTo>
                <a:cubicBezTo>
                  <a:pt x="5041138" y="1799043"/>
                  <a:pt x="5019398" y="1790891"/>
                  <a:pt x="5035703" y="1785455"/>
                </a:cubicBezTo>
                <a:cubicBezTo>
                  <a:pt x="5038420" y="1789532"/>
                  <a:pt x="5040459" y="1794288"/>
                  <a:pt x="5042837" y="1797345"/>
                </a:cubicBezTo>
                <a:lnTo>
                  <a:pt x="5046788" y="1798077"/>
                </a:lnTo>
                <a:lnTo>
                  <a:pt x="5052009" y="1804479"/>
                </a:lnTo>
                <a:cubicBezTo>
                  <a:pt x="5071032" y="1801761"/>
                  <a:pt x="5057444" y="1785455"/>
                  <a:pt x="5068314" y="1780020"/>
                </a:cubicBezTo>
                <a:cubicBezTo>
                  <a:pt x="5065597" y="1777303"/>
                  <a:pt x="5060162" y="1780020"/>
                  <a:pt x="5060162" y="1774586"/>
                </a:cubicBezTo>
                <a:lnTo>
                  <a:pt x="5074932" y="1756037"/>
                </a:lnTo>
                <a:lnTo>
                  <a:pt x="5076467" y="1763715"/>
                </a:lnTo>
                <a:cubicBezTo>
                  <a:pt x="5078505" y="1768471"/>
                  <a:pt x="5080544" y="1773227"/>
                  <a:pt x="5079185" y="1777303"/>
                </a:cubicBezTo>
                <a:cubicBezTo>
                  <a:pt x="5092773" y="1771867"/>
                  <a:pt x="5087337" y="1760997"/>
                  <a:pt x="5103643" y="1760997"/>
                </a:cubicBezTo>
                <a:lnTo>
                  <a:pt x="5096415" y="1755532"/>
                </a:lnTo>
                <a:lnTo>
                  <a:pt x="5104577" y="1755265"/>
                </a:lnTo>
                <a:cubicBezTo>
                  <a:pt x="5109418" y="1751315"/>
                  <a:pt x="5104322" y="1738577"/>
                  <a:pt x="5114513" y="1736540"/>
                </a:cubicBezTo>
                <a:cubicBezTo>
                  <a:pt x="5114513" y="1758280"/>
                  <a:pt x="5136254" y="1782739"/>
                  <a:pt x="5155277" y="1763715"/>
                </a:cubicBezTo>
                <a:cubicBezTo>
                  <a:pt x="5174300" y="1777303"/>
                  <a:pt x="5223217" y="1758280"/>
                  <a:pt x="5217782" y="1733822"/>
                </a:cubicBezTo>
                <a:cubicBezTo>
                  <a:pt x="5225935" y="1733822"/>
                  <a:pt x="5223217" y="1744691"/>
                  <a:pt x="5225935" y="1750127"/>
                </a:cubicBezTo>
                <a:cubicBezTo>
                  <a:pt x="5223217" y="1752844"/>
                  <a:pt x="5217782" y="1755562"/>
                  <a:pt x="5212347" y="1758280"/>
                </a:cubicBezTo>
                <a:cubicBezTo>
                  <a:pt x="5215064" y="1769150"/>
                  <a:pt x="5225935" y="1763715"/>
                  <a:pt x="5231370" y="1766432"/>
                </a:cubicBezTo>
                <a:cubicBezTo>
                  <a:pt x="5263981" y="1741975"/>
                  <a:pt x="5242240" y="1698493"/>
                  <a:pt x="5263981" y="1668599"/>
                </a:cubicBezTo>
                <a:cubicBezTo>
                  <a:pt x="5269416" y="1695775"/>
                  <a:pt x="5255828" y="1717517"/>
                  <a:pt x="5253111" y="1741975"/>
                </a:cubicBezTo>
                <a:lnTo>
                  <a:pt x="5262139" y="1744664"/>
                </a:lnTo>
                <a:lnTo>
                  <a:pt x="5259523" y="1746050"/>
                </a:lnTo>
                <a:cubicBezTo>
                  <a:pt x="5252431" y="1749957"/>
                  <a:pt x="5245637" y="1753524"/>
                  <a:pt x="5239523" y="1755562"/>
                </a:cubicBezTo>
                <a:cubicBezTo>
                  <a:pt x="5242240" y="1771867"/>
                  <a:pt x="5272134" y="1763715"/>
                  <a:pt x="5291157" y="1771867"/>
                </a:cubicBezTo>
                <a:cubicBezTo>
                  <a:pt x="5312898" y="1780020"/>
                  <a:pt x="5342792" y="1801761"/>
                  <a:pt x="5348227" y="1758280"/>
                </a:cubicBezTo>
                <a:cubicBezTo>
                  <a:pt x="5340074" y="1760997"/>
                  <a:pt x="5331921" y="1763715"/>
                  <a:pt x="5326486" y="1758280"/>
                </a:cubicBezTo>
                <a:cubicBezTo>
                  <a:pt x="5334639" y="1750127"/>
                  <a:pt x="5340074" y="1744691"/>
                  <a:pt x="5348227" y="1739256"/>
                </a:cubicBezTo>
                <a:lnTo>
                  <a:pt x="5347761" y="1738170"/>
                </a:lnTo>
                <a:lnTo>
                  <a:pt x="5351284" y="1738916"/>
                </a:lnTo>
                <a:cubicBezTo>
                  <a:pt x="5355700" y="1739256"/>
                  <a:pt x="5360456" y="1739256"/>
                  <a:pt x="5364532" y="1739256"/>
                </a:cubicBezTo>
                <a:cubicBezTo>
                  <a:pt x="5369968" y="1744691"/>
                  <a:pt x="5367250" y="1747409"/>
                  <a:pt x="5367250" y="1755562"/>
                </a:cubicBezTo>
                <a:lnTo>
                  <a:pt x="5384614" y="1744677"/>
                </a:lnTo>
                <a:lnTo>
                  <a:pt x="5386231" y="1748811"/>
                </a:lnTo>
                <a:cubicBezTo>
                  <a:pt x="5386103" y="1754543"/>
                  <a:pt x="5379479" y="1757600"/>
                  <a:pt x="5383556" y="1763715"/>
                </a:cubicBezTo>
                <a:cubicBezTo>
                  <a:pt x="5394426" y="1758280"/>
                  <a:pt x="5402579" y="1758280"/>
                  <a:pt x="5408014" y="1769150"/>
                </a:cubicBezTo>
                <a:cubicBezTo>
                  <a:pt x="5388991" y="1771867"/>
                  <a:pt x="5375403" y="1760997"/>
                  <a:pt x="5359097" y="1774586"/>
                </a:cubicBezTo>
                <a:cubicBezTo>
                  <a:pt x="5359097" y="1785455"/>
                  <a:pt x="5364532" y="1799043"/>
                  <a:pt x="5372685" y="1804479"/>
                </a:cubicBezTo>
                <a:cubicBezTo>
                  <a:pt x="5416167" y="1812632"/>
                  <a:pt x="5427037" y="1771867"/>
                  <a:pt x="5427037" y="1747409"/>
                </a:cubicBezTo>
                <a:cubicBezTo>
                  <a:pt x="5418884" y="1750127"/>
                  <a:pt x="5402579" y="1750127"/>
                  <a:pt x="5408014" y="1744691"/>
                </a:cubicBezTo>
                <a:cubicBezTo>
                  <a:pt x="5418884" y="1739256"/>
                  <a:pt x="5418884" y="1750127"/>
                  <a:pt x="5429755" y="1741975"/>
                </a:cubicBezTo>
                <a:cubicBezTo>
                  <a:pt x="5425679" y="1732463"/>
                  <a:pt x="5418885" y="1730425"/>
                  <a:pt x="5410732" y="1731783"/>
                </a:cubicBezTo>
                <a:lnTo>
                  <a:pt x="5390470" y="1739381"/>
                </a:lnTo>
                <a:lnTo>
                  <a:pt x="5394426" y="1722951"/>
                </a:lnTo>
                <a:cubicBezTo>
                  <a:pt x="5380838" y="1709363"/>
                  <a:pt x="5356380" y="1720233"/>
                  <a:pt x="5348227" y="1701211"/>
                </a:cubicBezTo>
                <a:cubicBezTo>
                  <a:pt x="5356380" y="1693058"/>
                  <a:pt x="5372685" y="1701211"/>
                  <a:pt x="5364532" y="1687622"/>
                </a:cubicBezTo>
                <a:cubicBezTo>
                  <a:pt x="5375403" y="1682187"/>
                  <a:pt x="5388991" y="1698493"/>
                  <a:pt x="5388991" y="1682187"/>
                </a:cubicBezTo>
                <a:cubicBezTo>
                  <a:pt x="5402579" y="1687622"/>
                  <a:pt x="5394426" y="1717517"/>
                  <a:pt x="5418884" y="1703928"/>
                </a:cubicBezTo>
                <a:cubicBezTo>
                  <a:pt x="5421601" y="1706646"/>
                  <a:pt x="5420922" y="1708004"/>
                  <a:pt x="5419903" y="1709363"/>
                </a:cubicBezTo>
                <a:lnTo>
                  <a:pt x="5418892" y="1714756"/>
                </a:lnTo>
                <a:lnTo>
                  <a:pt x="5413237" y="1714713"/>
                </a:lnTo>
                <a:cubicBezTo>
                  <a:pt x="5409543" y="1715308"/>
                  <a:pt x="5405976" y="1716836"/>
                  <a:pt x="5402579" y="1720233"/>
                </a:cubicBezTo>
                <a:cubicBezTo>
                  <a:pt x="5416167" y="1725668"/>
                  <a:pt x="5432472" y="1728386"/>
                  <a:pt x="5448778" y="1725668"/>
                </a:cubicBezTo>
                <a:lnTo>
                  <a:pt x="5448778" y="1717517"/>
                </a:lnTo>
                <a:cubicBezTo>
                  <a:pt x="5497694" y="1682187"/>
                  <a:pt x="5514000" y="1635988"/>
                  <a:pt x="5541176" y="1595225"/>
                </a:cubicBezTo>
                <a:cubicBezTo>
                  <a:pt x="5546611" y="1603378"/>
                  <a:pt x="5538458" y="1608812"/>
                  <a:pt x="5538458" y="1616965"/>
                </a:cubicBezTo>
                <a:cubicBezTo>
                  <a:pt x="5543893" y="1625117"/>
                  <a:pt x="5554764" y="1619682"/>
                  <a:pt x="5565634" y="1614248"/>
                </a:cubicBezTo>
                <a:cubicBezTo>
                  <a:pt x="5554764" y="1630553"/>
                  <a:pt x="5511282" y="1638705"/>
                  <a:pt x="5519435" y="1663164"/>
                </a:cubicBezTo>
                <a:cubicBezTo>
                  <a:pt x="5527588" y="1676752"/>
                  <a:pt x="5557481" y="1657728"/>
                  <a:pt x="5571069" y="1649576"/>
                </a:cubicBezTo>
                <a:cubicBezTo>
                  <a:pt x="5579222" y="1668599"/>
                  <a:pt x="5557481" y="1671316"/>
                  <a:pt x="5538458" y="1684904"/>
                </a:cubicBezTo>
                <a:cubicBezTo>
                  <a:pt x="5549329" y="1709363"/>
                  <a:pt x="5587375" y="1684904"/>
                  <a:pt x="5603680" y="1671316"/>
                </a:cubicBezTo>
                <a:cubicBezTo>
                  <a:pt x="5600963" y="1679470"/>
                  <a:pt x="5590092" y="1684904"/>
                  <a:pt x="5598245" y="1695775"/>
                </a:cubicBezTo>
                <a:cubicBezTo>
                  <a:pt x="5617268" y="1701211"/>
                  <a:pt x="5649879" y="1701211"/>
                  <a:pt x="5668903" y="1682187"/>
                </a:cubicBezTo>
                <a:cubicBezTo>
                  <a:pt x="5682491" y="1701211"/>
                  <a:pt x="5649879" y="1703928"/>
                  <a:pt x="5641727" y="1714798"/>
                </a:cubicBezTo>
                <a:cubicBezTo>
                  <a:pt x="5630856" y="1701211"/>
                  <a:pt x="5609115" y="1712080"/>
                  <a:pt x="5590092" y="1714798"/>
                </a:cubicBezTo>
                <a:cubicBezTo>
                  <a:pt x="5598245" y="1736540"/>
                  <a:pt x="5622703" y="1720233"/>
                  <a:pt x="5630856" y="1739256"/>
                </a:cubicBezTo>
                <a:cubicBezTo>
                  <a:pt x="5625421" y="1741975"/>
                  <a:pt x="5619986" y="1744691"/>
                  <a:pt x="5614551" y="1747409"/>
                </a:cubicBezTo>
                <a:cubicBezTo>
                  <a:pt x="5606398" y="1731103"/>
                  <a:pt x="5590092" y="1733822"/>
                  <a:pt x="5581940" y="1714798"/>
                </a:cubicBezTo>
                <a:cubicBezTo>
                  <a:pt x="5565634" y="1722951"/>
                  <a:pt x="5590092" y="1728386"/>
                  <a:pt x="5584657" y="1733822"/>
                </a:cubicBezTo>
                <a:cubicBezTo>
                  <a:pt x="5576504" y="1733822"/>
                  <a:pt x="5568352" y="1733822"/>
                  <a:pt x="5562916" y="1728386"/>
                </a:cubicBezTo>
                <a:cubicBezTo>
                  <a:pt x="5560199" y="1731103"/>
                  <a:pt x="5562916" y="1733822"/>
                  <a:pt x="5557481" y="1736540"/>
                </a:cubicBezTo>
                <a:cubicBezTo>
                  <a:pt x="5557481" y="1747409"/>
                  <a:pt x="5568352" y="1739256"/>
                  <a:pt x="5568352" y="1747409"/>
                </a:cubicBezTo>
                <a:cubicBezTo>
                  <a:pt x="5562916" y="1752844"/>
                  <a:pt x="5552046" y="1760997"/>
                  <a:pt x="5543893" y="1758280"/>
                </a:cubicBezTo>
                <a:cubicBezTo>
                  <a:pt x="5549329" y="1750127"/>
                  <a:pt x="5549329" y="1744691"/>
                  <a:pt x="5543893" y="1733822"/>
                </a:cubicBezTo>
                <a:cubicBezTo>
                  <a:pt x="5538458" y="1731103"/>
                  <a:pt x="5533023" y="1733822"/>
                  <a:pt x="5524870" y="1736540"/>
                </a:cubicBezTo>
                <a:cubicBezTo>
                  <a:pt x="5527588" y="1728386"/>
                  <a:pt x="5535741" y="1722951"/>
                  <a:pt x="5543893" y="1717517"/>
                </a:cubicBezTo>
                <a:cubicBezTo>
                  <a:pt x="5522153" y="1703928"/>
                  <a:pt x="5465083" y="1733822"/>
                  <a:pt x="5494977" y="1763715"/>
                </a:cubicBezTo>
                <a:cubicBezTo>
                  <a:pt x="5505847" y="1760997"/>
                  <a:pt x="5514000" y="1760997"/>
                  <a:pt x="5524870" y="1763715"/>
                </a:cubicBezTo>
                <a:cubicBezTo>
                  <a:pt x="5533023" y="1771867"/>
                  <a:pt x="5522153" y="1774586"/>
                  <a:pt x="5522153" y="1780020"/>
                </a:cubicBezTo>
                <a:cubicBezTo>
                  <a:pt x="5535741" y="1788173"/>
                  <a:pt x="5554764" y="1780020"/>
                  <a:pt x="5560199" y="1801761"/>
                </a:cubicBezTo>
                <a:cubicBezTo>
                  <a:pt x="5573787" y="1799043"/>
                  <a:pt x="5579222" y="1790891"/>
                  <a:pt x="5584657" y="1782739"/>
                </a:cubicBezTo>
                <a:cubicBezTo>
                  <a:pt x="5592810" y="1780020"/>
                  <a:pt x="5581940" y="1790891"/>
                  <a:pt x="5590092" y="1796326"/>
                </a:cubicBezTo>
                <a:cubicBezTo>
                  <a:pt x="5584657" y="1801761"/>
                  <a:pt x="5579222" y="1804479"/>
                  <a:pt x="5571069" y="1804479"/>
                </a:cubicBezTo>
                <a:cubicBezTo>
                  <a:pt x="5581940" y="1809914"/>
                  <a:pt x="5590092" y="1815350"/>
                  <a:pt x="5600963" y="1818067"/>
                </a:cubicBezTo>
                <a:cubicBezTo>
                  <a:pt x="5609115" y="1828938"/>
                  <a:pt x="5590092" y="1831654"/>
                  <a:pt x="5600963" y="1842525"/>
                </a:cubicBezTo>
                <a:cubicBezTo>
                  <a:pt x="5590092" y="1845242"/>
                  <a:pt x="5579222" y="1845242"/>
                  <a:pt x="5565634" y="1850678"/>
                </a:cubicBezTo>
                <a:cubicBezTo>
                  <a:pt x="5565634" y="1847961"/>
                  <a:pt x="5560199" y="1826220"/>
                  <a:pt x="5576504" y="1820785"/>
                </a:cubicBezTo>
                <a:cubicBezTo>
                  <a:pt x="5552046" y="1799043"/>
                  <a:pt x="5524870" y="1790891"/>
                  <a:pt x="5497694" y="1777303"/>
                </a:cubicBezTo>
                <a:cubicBezTo>
                  <a:pt x="5481389" y="1782739"/>
                  <a:pt x="5508565" y="1804479"/>
                  <a:pt x="5497694" y="1812632"/>
                </a:cubicBezTo>
                <a:cubicBezTo>
                  <a:pt x="5486824" y="1801761"/>
                  <a:pt x="5478671" y="1788173"/>
                  <a:pt x="5462366" y="1777303"/>
                </a:cubicBezTo>
                <a:cubicBezTo>
                  <a:pt x="5451495" y="1780020"/>
                  <a:pt x="5446060" y="1793609"/>
                  <a:pt x="5456930" y="1796326"/>
                </a:cubicBezTo>
                <a:cubicBezTo>
                  <a:pt x="5443342" y="1820785"/>
                  <a:pt x="5440625" y="1847961"/>
                  <a:pt x="5448778" y="1880571"/>
                </a:cubicBezTo>
                <a:cubicBezTo>
                  <a:pt x="5448778" y="1883289"/>
                  <a:pt x="5454213" y="1877853"/>
                  <a:pt x="5459648" y="1877853"/>
                </a:cubicBezTo>
                <a:cubicBezTo>
                  <a:pt x="5451495" y="1853396"/>
                  <a:pt x="5475954" y="1839807"/>
                  <a:pt x="5497694" y="1823502"/>
                </a:cubicBezTo>
                <a:cubicBezTo>
                  <a:pt x="5497694" y="1826220"/>
                  <a:pt x="5497694" y="1831654"/>
                  <a:pt x="5497694" y="1837090"/>
                </a:cubicBezTo>
                <a:cubicBezTo>
                  <a:pt x="5503129" y="1845242"/>
                  <a:pt x="5516717" y="1837090"/>
                  <a:pt x="5527588" y="1831654"/>
                </a:cubicBezTo>
                <a:cubicBezTo>
                  <a:pt x="5524870" y="1847961"/>
                  <a:pt x="5497694" y="1853396"/>
                  <a:pt x="5486824" y="1850678"/>
                </a:cubicBezTo>
                <a:cubicBezTo>
                  <a:pt x="5489542" y="1864265"/>
                  <a:pt x="5489542" y="1877853"/>
                  <a:pt x="5484106" y="1888724"/>
                </a:cubicBezTo>
                <a:cubicBezTo>
                  <a:pt x="5500412" y="1891441"/>
                  <a:pt x="5500412" y="1875136"/>
                  <a:pt x="5516717" y="1872419"/>
                </a:cubicBezTo>
                <a:cubicBezTo>
                  <a:pt x="5522153" y="1866984"/>
                  <a:pt x="5508565" y="1866984"/>
                  <a:pt x="5508565" y="1858830"/>
                </a:cubicBezTo>
                <a:cubicBezTo>
                  <a:pt x="5514000" y="1853396"/>
                  <a:pt x="5516717" y="1858830"/>
                  <a:pt x="5524870" y="1853396"/>
                </a:cubicBezTo>
                <a:cubicBezTo>
                  <a:pt x="5527588" y="1866984"/>
                  <a:pt x="5527588" y="1861548"/>
                  <a:pt x="5535741" y="1869701"/>
                </a:cubicBezTo>
                <a:cubicBezTo>
                  <a:pt x="5524870" y="1875136"/>
                  <a:pt x="5511282" y="1877853"/>
                  <a:pt x="5519435" y="1888724"/>
                </a:cubicBezTo>
                <a:cubicBezTo>
                  <a:pt x="5500412" y="1886006"/>
                  <a:pt x="5486824" y="1899594"/>
                  <a:pt x="5489542" y="1915900"/>
                </a:cubicBezTo>
                <a:cubicBezTo>
                  <a:pt x="5492259" y="1915900"/>
                  <a:pt x="5494977" y="1915900"/>
                  <a:pt x="5494977" y="1918617"/>
                </a:cubicBezTo>
                <a:cubicBezTo>
                  <a:pt x="5503129" y="1915900"/>
                  <a:pt x="5503129" y="1907747"/>
                  <a:pt x="5505847" y="1902312"/>
                </a:cubicBezTo>
                <a:cubicBezTo>
                  <a:pt x="5514000" y="1907747"/>
                  <a:pt x="5497694" y="1918617"/>
                  <a:pt x="5503129" y="1929488"/>
                </a:cubicBezTo>
                <a:cubicBezTo>
                  <a:pt x="5514000" y="1945793"/>
                  <a:pt x="5546611" y="1937641"/>
                  <a:pt x="5565634" y="1924053"/>
                </a:cubicBezTo>
                <a:lnTo>
                  <a:pt x="5570063" y="1930696"/>
                </a:lnTo>
                <a:lnTo>
                  <a:pt x="5560199" y="1934923"/>
                </a:lnTo>
                <a:cubicBezTo>
                  <a:pt x="5571069" y="1940358"/>
                  <a:pt x="5581940" y="1970252"/>
                  <a:pt x="5598245" y="1951229"/>
                </a:cubicBezTo>
                <a:cubicBezTo>
                  <a:pt x="5592810" y="1953946"/>
                  <a:pt x="5592810" y="1945793"/>
                  <a:pt x="5590092" y="1943076"/>
                </a:cubicBezTo>
                <a:cubicBezTo>
                  <a:pt x="5595528" y="1940358"/>
                  <a:pt x="5614551" y="1945793"/>
                  <a:pt x="5609115" y="1934923"/>
                </a:cubicBezTo>
                <a:cubicBezTo>
                  <a:pt x="5604359" y="1936961"/>
                  <a:pt x="5599773" y="1937132"/>
                  <a:pt x="5595357" y="1936452"/>
                </a:cubicBezTo>
                <a:lnTo>
                  <a:pt x="5592559" y="1935668"/>
                </a:lnTo>
                <a:lnTo>
                  <a:pt x="5600963" y="1932205"/>
                </a:lnTo>
                <a:cubicBezTo>
                  <a:pt x="5600963" y="1921335"/>
                  <a:pt x="5590092" y="1932205"/>
                  <a:pt x="5587375" y="1921335"/>
                </a:cubicBezTo>
                <a:cubicBezTo>
                  <a:pt x="5600963" y="1918617"/>
                  <a:pt x="5609115" y="1921335"/>
                  <a:pt x="5614551" y="1934923"/>
                </a:cubicBezTo>
                <a:cubicBezTo>
                  <a:pt x="5617268" y="1940358"/>
                  <a:pt x="5619986" y="1929488"/>
                  <a:pt x="5628139" y="1929488"/>
                </a:cubicBezTo>
                <a:cubicBezTo>
                  <a:pt x="5625421" y="1932205"/>
                  <a:pt x="5622703" y="1937641"/>
                  <a:pt x="5619986" y="1940358"/>
                </a:cubicBezTo>
                <a:cubicBezTo>
                  <a:pt x="5619986" y="1945793"/>
                  <a:pt x="5628139" y="1937641"/>
                  <a:pt x="5630856" y="1943076"/>
                </a:cubicBezTo>
                <a:lnTo>
                  <a:pt x="5633774" y="1938271"/>
                </a:lnTo>
                <a:lnTo>
                  <a:pt x="5636886" y="1948087"/>
                </a:lnTo>
                <a:cubicBezTo>
                  <a:pt x="5636121" y="1957004"/>
                  <a:pt x="5625421" y="1962099"/>
                  <a:pt x="5625421" y="1970252"/>
                </a:cubicBezTo>
                <a:cubicBezTo>
                  <a:pt x="5641727" y="1964817"/>
                  <a:pt x="5647162" y="1981122"/>
                  <a:pt x="5663467" y="1975687"/>
                </a:cubicBezTo>
                <a:cubicBezTo>
                  <a:pt x="5658032" y="1956664"/>
                  <a:pt x="5693361" y="1962099"/>
                  <a:pt x="5687926" y="1943076"/>
                </a:cubicBezTo>
                <a:cubicBezTo>
                  <a:pt x="5668903" y="1953946"/>
                  <a:pt x="5639009" y="1962099"/>
                  <a:pt x="5639009" y="1945793"/>
                </a:cubicBezTo>
                <a:cubicBezTo>
                  <a:pt x="5649879" y="1940358"/>
                  <a:pt x="5655315" y="1943076"/>
                  <a:pt x="5663467" y="1940358"/>
                </a:cubicBezTo>
                <a:cubicBezTo>
                  <a:pt x="5660749" y="1936282"/>
                  <a:pt x="5656673" y="1934244"/>
                  <a:pt x="5651578" y="1933904"/>
                </a:cubicBezTo>
                <a:lnTo>
                  <a:pt x="5634240" y="1937503"/>
                </a:lnTo>
                <a:lnTo>
                  <a:pt x="5636631" y="1933565"/>
                </a:lnTo>
                <a:cubicBezTo>
                  <a:pt x="5636971" y="1930168"/>
                  <a:pt x="5636291" y="1926771"/>
                  <a:pt x="5636291" y="1924053"/>
                </a:cubicBezTo>
                <a:cubicBezTo>
                  <a:pt x="5639009" y="1922694"/>
                  <a:pt x="5642406" y="1920656"/>
                  <a:pt x="5645803" y="1919297"/>
                </a:cubicBezTo>
                <a:lnTo>
                  <a:pt x="5648691" y="1919090"/>
                </a:lnTo>
                <a:lnTo>
                  <a:pt x="5654975" y="1932206"/>
                </a:lnTo>
                <a:cubicBezTo>
                  <a:pt x="5660750" y="1935603"/>
                  <a:pt x="5668903" y="1936282"/>
                  <a:pt x="5677055" y="1932205"/>
                </a:cubicBezTo>
                <a:cubicBezTo>
                  <a:pt x="5681132" y="1924053"/>
                  <a:pt x="5677734" y="1917259"/>
                  <a:pt x="5671280" y="1913862"/>
                </a:cubicBezTo>
                <a:lnTo>
                  <a:pt x="5670736" y="1913753"/>
                </a:lnTo>
                <a:lnTo>
                  <a:pt x="5674879" y="1908899"/>
                </a:lnTo>
                <a:lnTo>
                  <a:pt x="5677055" y="1911484"/>
                </a:lnTo>
                <a:cubicBezTo>
                  <a:pt x="5679094" y="1912503"/>
                  <a:pt x="5681132" y="1913183"/>
                  <a:pt x="5682491" y="1915900"/>
                </a:cubicBezTo>
                <a:cubicBezTo>
                  <a:pt x="5690643" y="1913182"/>
                  <a:pt x="5698796" y="1899594"/>
                  <a:pt x="5706949" y="1907747"/>
                </a:cubicBezTo>
                <a:cubicBezTo>
                  <a:pt x="5704231" y="1910465"/>
                  <a:pt x="5701514" y="1913182"/>
                  <a:pt x="5701514" y="1915900"/>
                </a:cubicBezTo>
                <a:cubicBezTo>
                  <a:pt x="5709667" y="1913182"/>
                  <a:pt x="5706949" y="1905029"/>
                  <a:pt x="5717819" y="1902312"/>
                </a:cubicBezTo>
                <a:cubicBezTo>
                  <a:pt x="5709666" y="1879892"/>
                  <a:pt x="5698456" y="1889574"/>
                  <a:pt x="5685335" y="1898108"/>
                </a:cubicBezTo>
                <a:lnTo>
                  <a:pt x="5684904" y="1898326"/>
                </a:lnTo>
                <a:lnTo>
                  <a:pt x="5698796" y="1886006"/>
                </a:lnTo>
                <a:cubicBezTo>
                  <a:pt x="5671620" y="1847961"/>
                  <a:pt x="5600963" y="1883289"/>
                  <a:pt x="5576504" y="1913182"/>
                </a:cubicBezTo>
                <a:cubicBezTo>
                  <a:pt x="5562916" y="1899594"/>
                  <a:pt x="5560199" y="1877853"/>
                  <a:pt x="5538458" y="1875136"/>
                </a:cubicBezTo>
                <a:cubicBezTo>
                  <a:pt x="5543893" y="1864265"/>
                  <a:pt x="5560199" y="1869701"/>
                  <a:pt x="5568352" y="1864265"/>
                </a:cubicBezTo>
                <a:cubicBezTo>
                  <a:pt x="5568352" y="1866984"/>
                  <a:pt x="5571069" y="1872419"/>
                  <a:pt x="5573787" y="1877853"/>
                </a:cubicBezTo>
                <a:cubicBezTo>
                  <a:pt x="5590092" y="1880571"/>
                  <a:pt x="5633574" y="1864265"/>
                  <a:pt x="5622703" y="1850678"/>
                </a:cubicBezTo>
                <a:cubicBezTo>
                  <a:pt x="5614551" y="1845242"/>
                  <a:pt x="5614551" y="1861548"/>
                  <a:pt x="5603680" y="1864265"/>
                </a:cubicBezTo>
                <a:cubicBezTo>
                  <a:pt x="5592810" y="1850678"/>
                  <a:pt x="5617268" y="1847961"/>
                  <a:pt x="5606398" y="1834372"/>
                </a:cubicBezTo>
                <a:cubicBezTo>
                  <a:pt x="5625421" y="1831654"/>
                  <a:pt x="5630856" y="1847961"/>
                  <a:pt x="5644444" y="1845242"/>
                </a:cubicBezTo>
                <a:cubicBezTo>
                  <a:pt x="5679773" y="1834372"/>
                  <a:pt x="5652597" y="1818067"/>
                  <a:pt x="5663467" y="1796326"/>
                </a:cubicBezTo>
                <a:cubicBezTo>
                  <a:pt x="5674338" y="1788173"/>
                  <a:pt x="5679773" y="1807196"/>
                  <a:pt x="5677055" y="1812632"/>
                </a:cubicBezTo>
                <a:cubicBezTo>
                  <a:pt x="5685208" y="1809914"/>
                  <a:pt x="5701514" y="1807196"/>
                  <a:pt x="5715102" y="1801761"/>
                </a:cubicBezTo>
                <a:cubicBezTo>
                  <a:pt x="5715102" y="1809914"/>
                  <a:pt x="5698796" y="1823502"/>
                  <a:pt x="5712384" y="1828938"/>
                </a:cubicBezTo>
                <a:cubicBezTo>
                  <a:pt x="5715102" y="1837090"/>
                  <a:pt x="5706949" y="1828938"/>
                  <a:pt x="5701514" y="1834372"/>
                </a:cubicBezTo>
                <a:cubicBezTo>
                  <a:pt x="5704231" y="1835731"/>
                  <a:pt x="5706270" y="1839128"/>
                  <a:pt x="5708308" y="1842525"/>
                </a:cubicBezTo>
                <a:lnTo>
                  <a:pt x="5711648" y="1846534"/>
                </a:lnTo>
                <a:lnTo>
                  <a:pt x="5706949" y="1847961"/>
                </a:lnTo>
                <a:cubicBezTo>
                  <a:pt x="5704231" y="1856113"/>
                  <a:pt x="5717819" y="1856113"/>
                  <a:pt x="5712384" y="1861548"/>
                </a:cubicBezTo>
                <a:cubicBezTo>
                  <a:pt x="5706949" y="1856113"/>
                  <a:pt x="5701514" y="1853396"/>
                  <a:pt x="5693361" y="1850678"/>
                </a:cubicBezTo>
                <a:cubicBezTo>
                  <a:pt x="5698796" y="1858830"/>
                  <a:pt x="5693361" y="1872419"/>
                  <a:pt x="5704231" y="1875136"/>
                </a:cubicBezTo>
                <a:cubicBezTo>
                  <a:pt x="5709667" y="1864265"/>
                  <a:pt x="5723255" y="1858830"/>
                  <a:pt x="5736843" y="1850678"/>
                </a:cubicBezTo>
                <a:lnTo>
                  <a:pt x="5726459" y="1842566"/>
                </a:lnTo>
                <a:lnTo>
                  <a:pt x="5734125" y="1837090"/>
                </a:lnTo>
                <a:cubicBezTo>
                  <a:pt x="5723255" y="1826220"/>
                  <a:pt x="5736843" y="1807196"/>
                  <a:pt x="5720537" y="1807196"/>
                </a:cubicBezTo>
                <a:cubicBezTo>
                  <a:pt x="5723255" y="1796326"/>
                  <a:pt x="5734125" y="1788173"/>
                  <a:pt x="5728690" y="1777303"/>
                </a:cubicBezTo>
                <a:lnTo>
                  <a:pt x="5730680" y="1777111"/>
                </a:lnTo>
                <a:lnTo>
                  <a:pt x="5731407" y="1780020"/>
                </a:lnTo>
                <a:cubicBezTo>
                  <a:pt x="5739560" y="1780020"/>
                  <a:pt x="5750431" y="1777303"/>
                  <a:pt x="5761301" y="1774586"/>
                </a:cubicBezTo>
                <a:cubicBezTo>
                  <a:pt x="5764019" y="1790891"/>
                  <a:pt x="5774889" y="1782739"/>
                  <a:pt x="5780324" y="1788173"/>
                </a:cubicBezTo>
                <a:cubicBezTo>
                  <a:pt x="5764019" y="1799043"/>
                  <a:pt x="5753148" y="1796326"/>
                  <a:pt x="5742278" y="1793609"/>
                </a:cubicBezTo>
                <a:cubicBezTo>
                  <a:pt x="5742278" y="1799043"/>
                  <a:pt x="5731407" y="1828938"/>
                  <a:pt x="5753148" y="1823502"/>
                </a:cubicBezTo>
                <a:cubicBezTo>
                  <a:pt x="5764019" y="1818067"/>
                  <a:pt x="5742278" y="1812632"/>
                  <a:pt x="5750431" y="1807196"/>
                </a:cubicBezTo>
                <a:cubicBezTo>
                  <a:pt x="5766736" y="1812632"/>
                  <a:pt x="5783042" y="1812632"/>
                  <a:pt x="5796630" y="1823502"/>
                </a:cubicBezTo>
                <a:cubicBezTo>
                  <a:pt x="5812935" y="1812632"/>
                  <a:pt x="5821088" y="1818067"/>
                  <a:pt x="5834676" y="1812632"/>
                </a:cubicBezTo>
                <a:cubicBezTo>
                  <a:pt x="5820409" y="1806517"/>
                  <a:pt x="5798498" y="1809574"/>
                  <a:pt x="5788435" y="1796581"/>
                </a:cubicBezTo>
                <a:lnTo>
                  <a:pt x="5785959" y="1787730"/>
                </a:lnTo>
                <a:lnTo>
                  <a:pt x="5786439" y="1788173"/>
                </a:lnTo>
                <a:cubicBezTo>
                  <a:pt x="5789836" y="1789532"/>
                  <a:pt x="5793912" y="1789532"/>
                  <a:pt x="5799347" y="1788173"/>
                </a:cubicBezTo>
                <a:cubicBezTo>
                  <a:pt x="5821088" y="1807196"/>
                  <a:pt x="5842829" y="1820785"/>
                  <a:pt x="5872722" y="1820785"/>
                </a:cubicBezTo>
                <a:cubicBezTo>
                  <a:pt x="5886310" y="1812632"/>
                  <a:pt x="5889028" y="1799043"/>
                  <a:pt x="5899898" y="1799043"/>
                </a:cubicBezTo>
                <a:cubicBezTo>
                  <a:pt x="5908051" y="1809914"/>
                  <a:pt x="5921639" y="1828938"/>
                  <a:pt x="5935227" y="1812632"/>
                </a:cubicBezTo>
                <a:cubicBezTo>
                  <a:pt x="5935227" y="1820785"/>
                  <a:pt x="5940662" y="1831654"/>
                  <a:pt x="5927074" y="1834372"/>
                </a:cubicBezTo>
                <a:cubicBezTo>
                  <a:pt x="5932509" y="1847961"/>
                  <a:pt x="5943380" y="1847961"/>
                  <a:pt x="5946097" y="1861548"/>
                </a:cubicBezTo>
                <a:cubicBezTo>
                  <a:pt x="5965121" y="1856113"/>
                  <a:pt x="5965121" y="1845242"/>
                  <a:pt x="5978708" y="1839807"/>
                </a:cubicBezTo>
                <a:cubicBezTo>
                  <a:pt x="5984144" y="1853396"/>
                  <a:pt x="5962403" y="1858830"/>
                  <a:pt x="5956968" y="1866984"/>
                </a:cubicBezTo>
                <a:cubicBezTo>
                  <a:pt x="5948815" y="1877853"/>
                  <a:pt x="5948815" y="1891441"/>
                  <a:pt x="5929792" y="1896878"/>
                </a:cubicBezTo>
                <a:cubicBezTo>
                  <a:pt x="5929792" y="1886006"/>
                  <a:pt x="5916204" y="1891441"/>
                  <a:pt x="5921639" y="1883289"/>
                </a:cubicBezTo>
                <a:cubicBezTo>
                  <a:pt x="5927074" y="1877853"/>
                  <a:pt x="5940662" y="1883289"/>
                  <a:pt x="5940662" y="1875136"/>
                </a:cubicBezTo>
                <a:cubicBezTo>
                  <a:pt x="5937945" y="1864265"/>
                  <a:pt x="5932509" y="1880571"/>
                  <a:pt x="5927074" y="1872419"/>
                </a:cubicBezTo>
                <a:cubicBezTo>
                  <a:pt x="5929792" y="1858830"/>
                  <a:pt x="5927074" y="1842525"/>
                  <a:pt x="5913486" y="1837090"/>
                </a:cubicBezTo>
                <a:cubicBezTo>
                  <a:pt x="5910769" y="1847961"/>
                  <a:pt x="5897181" y="1858830"/>
                  <a:pt x="5908051" y="1875136"/>
                </a:cubicBezTo>
                <a:cubicBezTo>
                  <a:pt x="5886310" y="1880571"/>
                  <a:pt x="5889028" y="1834372"/>
                  <a:pt x="5872722" y="1834372"/>
                </a:cubicBezTo>
                <a:cubicBezTo>
                  <a:pt x="5870005" y="1842525"/>
                  <a:pt x="5853699" y="1845242"/>
                  <a:pt x="5856417" y="1856113"/>
                </a:cubicBezTo>
                <a:cubicBezTo>
                  <a:pt x="5837394" y="1850678"/>
                  <a:pt x="5818371" y="1837090"/>
                  <a:pt x="5799347" y="1853396"/>
                </a:cubicBezTo>
                <a:cubicBezTo>
                  <a:pt x="5799347" y="1861548"/>
                  <a:pt x="5804783" y="1861548"/>
                  <a:pt x="5807500" y="1866984"/>
                </a:cubicBezTo>
                <a:cubicBezTo>
                  <a:pt x="5821088" y="1864265"/>
                  <a:pt x="5823806" y="1856113"/>
                  <a:pt x="5831959" y="1853396"/>
                </a:cubicBezTo>
                <a:cubicBezTo>
                  <a:pt x="5829241" y="1861548"/>
                  <a:pt x="5840111" y="1866984"/>
                  <a:pt x="5842829" y="1875136"/>
                </a:cubicBezTo>
                <a:cubicBezTo>
                  <a:pt x="5848264" y="1877853"/>
                  <a:pt x="5853699" y="1866984"/>
                  <a:pt x="5859135" y="1864265"/>
                </a:cubicBezTo>
                <a:cubicBezTo>
                  <a:pt x="5861852" y="1869701"/>
                  <a:pt x="5867287" y="1866984"/>
                  <a:pt x="5867287" y="1875136"/>
                </a:cubicBezTo>
                <a:cubicBezTo>
                  <a:pt x="5875440" y="1877853"/>
                  <a:pt x="5875440" y="1864265"/>
                  <a:pt x="5883593" y="1866984"/>
                </a:cubicBezTo>
                <a:cubicBezTo>
                  <a:pt x="5891746" y="1869701"/>
                  <a:pt x="5889028" y="1877853"/>
                  <a:pt x="5880875" y="1880571"/>
                </a:cubicBezTo>
                <a:cubicBezTo>
                  <a:pt x="5880875" y="1886006"/>
                  <a:pt x="5891746" y="1872419"/>
                  <a:pt x="5891746" y="1883289"/>
                </a:cubicBezTo>
                <a:cubicBezTo>
                  <a:pt x="5883593" y="1894159"/>
                  <a:pt x="5872722" y="1883289"/>
                  <a:pt x="5864570" y="1883289"/>
                </a:cubicBezTo>
                <a:cubicBezTo>
                  <a:pt x="5856417" y="1891441"/>
                  <a:pt x="5870005" y="1894159"/>
                  <a:pt x="5872722" y="1896878"/>
                </a:cubicBezTo>
                <a:cubicBezTo>
                  <a:pt x="5889028" y="1891441"/>
                  <a:pt x="5894463" y="1883289"/>
                  <a:pt x="5908051" y="1877853"/>
                </a:cubicBezTo>
                <a:cubicBezTo>
                  <a:pt x="5908051" y="1886006"/>
                  <a:pt x="5908051" y="1894159"/>
                  <a:pt x="5908051" y="1902312"/>
                </a:cubicBezTo>
                <a:cubicBezTo>
                  <a:pt x="5913486" y="1907747"/>
                  <a:pt x="5918922" y="1891441"/>
                  <a:pt x="5927074" y="1896878"/>
                </a:cubicBezTo>
                <a:cubicBezTo>
                  <a:pt x="5924357" y="1910465"/>
                  <a:pt x="5902616" y="1913182"/>
                  <a:pt x="5910769" y="1929488"/>
                </a:cubicBezTo>
                <a:cubicBezTo>
                  <a:pt x="5899898" y="1932205"/>
                  <a:pt x="5889028" y="1929488"/>
                  <a:pt x="5883593" y="1918617"/>
                </a:cubicBezTo>
                <a:cubicBezTo>
                  <a:pt x="5894463" y="1915900"/>
                  <a:pt x="5891746" y="1918617"/>
                  <a:pt x="5894463" y="1910465"/>
                </a:cubicBezTo>
                <a:cubicBezTo>
                  <a:pt x="5861852" y="1902312"/>
                  <a:pt x="5834676" y="1886006"/>
                  <a:pt x="5807500" y="1869701"/>
                </a:cubicBezTo>
                <a:cubicBezTo>
                  <a:pt x="5785759" y="1861548"/>
                  <a:pt x="5725972" y="1877853"/>
                  <a:pt x="5764019" y="1910465"/>
                </a:cubicBezTo>
                <a:cubicBezTo>
                  <a:pt x="5783042" y="1902312"/>
                  <a:pt x="5802065" y="1894159"/>
                  <a:pt x="5821088" y="1886006"/>
                </a:cubicBezTo>
                <a:cubicBezTo>
                  <a:pt x="5848264" y="1902312"/>
                  <a:pt x="5870005" y="1932205"/>
                  <a:pt x="5902616" y="1940358"/>
                </a:cubicBezTo>
                <a:cubicBezTo>
                  <a:pt x="5921639" y="1932205"/>
                  <a:pt x="5924357" y="1918617"/>
                  <a:pt x="5937945" y="1907747"/>
                </a:cubicBezTo>
                <a:cubicBezTo>
                  <a:pt x="5932509" y="1918617"/>
                  <a:pt x="5929792" y="1932205"/>
                  <a:pt x="5913486" y="1940358"/>
                </a:cubicBezTo>
                <a:cubicBezTo>
                  <a:pt x="5929792" y="1948511"/>
                  <a:pt x="5946097" y="1910465"/>
                  <a:pt x="5965121" y="1921335"/>
                </a:cubicBezTo>
                <a:cubicBezTo>
                  <a:pt x="5959685" y="1929488"/>
                  <a:pt x="5948815" y="1932205"/>
                  <a:pt x="5954250" y="1943076"/>
                </a:cubicBezTo>
                <a:cubicBezTo>
                  <a:pt x="5948815" y="1943076"/>
                  <a:pt x="5946097" y="1937641"/>
                  <a:pt x="5937945" y="1943076"/>
                </a:cubicBezTo>
                <a:cubicBezTo>
                  <a:pt x="5932509" y="1948511"/>
                  <a:pt x="5929792" y="1953946"/>
                  <a:pt x="5935227" y="1962099"/>
                </a:cubicBezTo>
                <a:cubicBezTo>
                  <a:pt x="5937945" y="1962099"/>
                  <a:pt x="5940662" y="1962099"/>
                  <a:pt x="5940662" y="1964817"/>
                </a:cubicBezTo>
                <a:cubicBezTo>
                  <a:pt x="5962403" y="1959381"/>
                  <a:pt x="5956968" y="1943076"/>
                  <a:pt x="5978708" y="1937641"/>
                </a:cubicBezTo>
                <a:cubicBezTo>
                  <a:pt x="5981426" y="1948511"/>
                  <a:pt x="5959685" y="1951229"/>
                  <a:pt x="5962403" y="1962099"/>
                </a:cubicBezTo>
                <a:cubicBezTo>
                  <a:pt x="5970556" y="1975687"/>
                  <a:pt x="5992296" y="1967534"/>
                  <a:pt x="6003167" y="1964817"/>
                </a:cubicBezTo>
                <a:cubicBezTo>
                  <a:pt x="6011320" y="1978405"/>
                  <a:pt x="5989579" y="1986557"/>
                  <a:pt x="5992296" y="2000145"/>
                </a:cubicBezTo>
                <a:cubicBezTo>
                  <a:pt x="5984144" y="1997428"/>
                  <a:pt x="5973273" y="1991992"/>
                  <a:pt x="5965121" y="2002863"/>
                </a:cubicBezTo>
                <a:cubicBezTo>
                  <a:pt x="5959685" y="1986557"/>
                  <a:pt x="5984144" y="1994710"/>
                  <a:pt x="5986861" y="1983840"/>
                </a:cubicBezTo>
                <a:cubicBezTo>
                  <a:pt x="5954250" y="1989275"/>
                  <a:pt x="5932509" y="1970252"/>
                  <a:pt x="5902616" y="1972969"/>
                </a:cubicBezTo>
                <a:cubicBezTo>
                  <a:pt x="5880875" y="1967534"/>
                  <a:pt x="5870005" y="1932205"/>
                  <a:pt x="5840111" y="1943076"/>
                </a:cubicBezTo>
                <a:cubicBezTo>
                  <a:pt x="5826523" y="1934923"/>
                  <a:pt x="5812935" y="1932205"/>
                  <a:pt x="5804783" y="1915900"/>
                </a:cubicBezTo>
                <a:cubicBezTo>
                  <a:pt x="5766736" y="1932205"/>
                  <a:pt x="5818371" y="1964817"/>
                  <a:pt x="5834676" y="1956664"/>
                </a:cubicBezTo>
                <a:cubicBezTo>
                  <a:pt x="5842829" y="1971610"/>
                  <a:pt x="5854379" y="1979763"/>
                  <a:pt x="5866608" y="1986557"/>
                </a:cubicBezTo>
                <a:lnTo>
                  <a:pt x="5884425" y="1997315"/>
                </a:lnTo>
                <a:lnTo>
                  <a:pt x="5872043" y="1995050"/>
                </a:lnTo>
                <a:cubicBezTo>
                  <a:pt x="5862531" y="1994031"/>
                  <a:pt x="5852340" y="1994710"/>
                  <a:pt x="5840111" y="2000145"/>
                </a:cubicBezTo>
                <a:cubicBezTo>
                  <a:pt x="5856417" y="2016451"/>
                  <a:pt x="5878158" y="2016451"/>
                  <a:pt x="5897181" y="2027321"/>
                </a:cubicBezTo>
                <a:cubicBezTo>
                  <a:pt x="5897181" y="2049062"/>
                  <a:pt x="5916204" y="2040909"/>
                  <a:pt x="5918922" y="2054497"/>
                </a:cubicBezTo>
                <a:cubicBezTo>
                  <a:pt x="5908051" y="2057216"/>
                  <a:pt x="5902616" y="2046344"/>
                  <a:pt x="5891746" y="2049062"/>
                </a:cubicBezTo>
                <a:cubicBezTo>
                  <a:pt x="5903975" y="2059254"/>
                  <a:pt x="5914675" y="2074030"/>
                  <a:pt x="5930726" y="2077343"/>
                </a:cubicBezTo>
                <a:lnTo>
                  <a:pt x="5935089" y="2077077"/>
                </a:lnTo>
                <a:lnTo>
                  <a:pt x="5938284" y="2088213"/>
                </a:lnTo>
                <a:lnTo>
                  <a:pt x="5943158" y="2094167"/>
                </a:lnTo>
                <a:lnTo>
                  <a:pt x="5938964" y="2100697"/>
                </a:lnTo>
                <a:cubicBezTo>
                  <a:pt x="5933869" y="2108850"/>
                  <a:pt x="5931151" y="2117003"/>
                  <a:pt x="5943380" y="2125155"/>
                </a:cubicBezTo>
                <a:cubicBezTo>
                  <a:pt x="5939303" y="2129231"/>
                  <a:pt x="5932509" y="2130590"/>
                  <a:pt x="5925036" y="2131269"/>
                </a:cubicBezTo>
                <a:lnTo>
                  <a:pt x="5913850" y="2132287"/>
                </a:lnTo>
                <a:lnTo>
                  <a:pt x="5913614" y="2130548"/>
                </a:lnTo>
                <a:cubicBezTo>
                  <a:pt x="5906862" y="2113095"/>
                  <a:pt x="5889028" y="2101376"/>
                  <a:pt x="5872722" y="2103415"/>
                </a:cubicBezTo>
                <a:cubicBezTo>
                  <a:pt x="5870005" y="2109529"/>
                  <a:pt x="5869835" y="2116663"/>
                  <a:pt x="5871491" y="2123627"/>
                </a:cubicBezTo>
                <a:lnTo>
                  <a:pt x="5871782" y="2124201"/>
                </a:lnTo>
                <a:lnTo>
                  <a:pt x="5870005" y="2127873"/>
                </a:lnTo>
                <a:cubicBezTo>
                  <a:pt x="5857776" y="2122438"/>
                  <a:pt x="5846906" y="2114964"/>
                  <a:pt x="5835695" y="2108510"/>
                </a:cubicBezTo>
                <a:lnTo>
                  <a:pt x="5832067" y="2107188"/>
                </a:lnTo>
                <a:lnTo>
                  <a:pt x="5823806" y="2100697"/>
                </a:lnTo>
                <a:lnTo>
                  <a:pt x="5824977" y="2104604"/>
                </a:lnTo>
                <a:lnTo>
                  <a:pt x="5799347" y="2095262"/>
                </a:lnTo>
                <a:cubicBezTo>
                  <a:pt x="5812935" y="2092544"/>
                  <a:pt x="5815653" y="2092544"/>
                  <a:pt x="5826523" y="2084391"/>
                </a:cubicBezTo>
                <a:cubicBezTo>
                  <a:pt x="5821088" y="2070804"/>
                  <a:pt x="5799347" y="2076238"/>
                  <a:pt x="5802065" y="2057216"/>
                </a:cubicBezTo>
                <a:cubicBezTo>
                  <a:pt x="5807500" y="2054497"/>
                  <a:pt x="5810218" y="2054497"/>
                  <a:pt x="5815653" y="2051779"/>
                </a:cubicBezTo>
                <a:cubicBezTo>
                  <a:pt x="5823806" y="2054497"/>
                  <a:pt x="5826523" y="2068085"/>
                  <a:pt x="5826523" y="2076238"/>
                </a:cubicBezTo>
                <a:cubicBezTo>
                  <a:pt x="5840111" y="2073521"/>
                  <a:pt x="5845547" y="2065368"/>
                  <a:pt x="5845547" y="2057216"/>
                </a:cubicBezTo>
                <a:cubicBezTo>
                  <a:pt x="5834676" y="2043627"/>
                  <a:pt x="5818371" y="2038191"/>
                  <a:pt x="5793912" y="2051779"/>
                </a:cubicBezTo>
                <a:cubicBezTo>
                  <a:pt x="5780324" y="2035474"/>
                  <a:pt x="5796630" y="2030039"/>
                  <a:pt x="5791195" y="2016451"/>
                </a:cubicBezTo>
                <a:cubicBezTo>
                  <a:pt x="5785759" y="2030039"/>
                  <a:pt x="5780324" y="2046344"/>
                  <a:pt x="5766736" y="2057216"/>
                </a:cubicBezTo>
                <a:cubicBezTo>
                  <a:pt x="5783042" y="2106132"/>
                  <a:pt x="5807500" y="2138743"/>
                  <a:pt x="5848264" y="2141460"/>
                </a:cubicBezTo>
                <a:cubicBezTo>
                  <a:pt x="5842829" y="2149613"/>
                  <a:pt x="5840111" y="2157767"/>
                  <a:pt x="5831959" y="2165919"/>
                </a:cubicBezTo>
                <a:cubicBezTo>
                  <a:pt x="5837394" y="2168636"/>
                  <a:pt x="5848264" y="2168636"/>
                  <a:pt x="5842829" y="2176789"/>
                </a:cubicBezTo>
                <a:cubicBezTo>
                  <a:pt x="5826523" y="2184943"/>
                  <a:pt x="5829241" y="2155048"/>
                  <a:pt x="5812935" y="2157767"/>
                </a:cubicBezTo>
                <a:cubicBezTo>
                  <a:pt x="5810218" y="2160484"/>
                  <a:pt x="5807500" y="2160484"/>
                  <a:pt x="5804783" y="2163202"/>
                </a:cubicBezTo>
                <a:cubicBezTo>
                  <a:pt x="5810218" y="2171354"/>
                  <a:pt x="5823806" y="2176789"/>
                  <a:pt x="5815653" y="2187659"/>
                </a:cubicBezTo>
                <a:cubicBezTo>
                  <a:pt x="5818371" y="2195813"/>
                  <a:pt x="5840111" y="2174071"/>
                  <a:pt x="5840111" y="2193094"/>
                </a:cubicBezTo>
                <a:cubicBezTo>
                  <a:pt x="5850982" y="2190378"/>
                  <a:pt x="5845547" y="2182224"/>
                  <a:pt x="5848264" y="2176789"/>
                </a:cubicBezTo>
                <a:cubicBezTo>
                  <a:pt x="5864570" y="2171354"/>
                  <a:pt x="5861852" y="2195813"/>
                  <a:pt x="5859135" y="2201248"/>
                </a:cubicBezTo>
                <a:cubicBezTo>
                  <a:pt x="5842829" y="2209400"/>
                  <a:pt x="5834676" y="2195813"/>
                  <a:pt x="5821088" y="2195813"/>
                </a:cubicBezTo>
                <a:cubicBezTo>
                  <a:pt x="5812935" y="2198531"/>
                  <a:pt x="5818371" y="2203965"/>
                  <a:pt x="5810218" y="2206683"/>
                </a:cubicBezTo>
                <a:cubicBezTo>
                  <a:pt x="5815653" y="2222988"/>
                  <a:pt x="5842829" y="2195813"/>
                  <a:pt x="5848264" y="2212119"/>
                </a:cubicBezTo>
                <a:cubicBezTo>
                  <a:pt x="5867287" y="2206683"/>
                  <a:pt x="5859135" y="2193094"/>
                  <a:pt x="5872722" y="2184943"/>
                </a:cubicBezTo>
                <a:cubicBezTo>
                  <a:pt x="5883593" y="2187659"/>
                  <a:pt x="5875440" y="2195813"/>
                  <a:pt x="5878158" y="2203965"/>
                </a:cubicBezTo>
                <a:cubicBezTo>
                  <a:pt x="5902616" y="2222988"/>
                  <a:pt x="5943380" y="2206683"/>
                  <a:pt x="5962403" y="2233858"/>
                </a:cubicBezTo>
                <a:cubicBezTo>
                  <a:pt x="5973273" y="2231141"/>
                  <a:pt x="5981426" y="2231141"/>
                  <a:pt x="5992296" y="2225705"/>
                </a:cubicBezTo>
                <a:cubicBezTo>
                  <a:pt x="5992296" y="2239293"/>
                  <a:pt x="5967838" y="2244730"/>
                  <a:pt x="5956968" y="2252882"/>
                </a:cubicBezTo>
                <a:cubicBezTo>
                  <a:pt x="5943380" y="2214835"/>
                  <a:pt x="5899898" y="2236577"/>
                  <a:pt x="5878158" y="2212119"/>
                </a:cubicBezTo>
                <a:cubicBezTo>
                  <a:pt x="5864570" y="2214835"/>
                  <a:pt x="5875440" y="2228423"/>
                  <a:pt x="5872722" y="2236577"/>
                </a:cubicBezTo>
                <a:cubicBezTo>
                  <a:pt x="5848264" y="2242012"/>
                  <a:pt x="5834676" y="2225705"/>
                  <a:pt x="5815653" y="2222988"/>
                </a:cubicBezTo>
                <a:cubicBezTo>
                  <a:pt x="5815653" y="2236577"/>
                  <a:pt x="5834676" y="2252882"/>
                  <a:pt x="5848264" y="2252882"/>
                </a:cubicBezTo>
                <a:cubicBezTo>
                  <a:pt x="5834676" y="2258317"/>
                  <a:pt x="5823806" y="2252882"/>
                  <a:pt x="5810218" y="2258317"/>
                </a:cubicBezTo>
                <a:cubicBezTo>
                  <a:pt x="5804783" y="2244730"/>
                  <a:pt x="5796630" y="2228423"/>
                  <a:pt x="5804783" y="2217554"/>
                </a:cubicBezTo>
                <a:cubicBezTo>
                  <a:pt x="5802065" y="2214836"/>
                  <a:pt x="5799348" y="2214326"/>
                  <a:pt x="5796672" y="2214878"/>
                </a:cubicBezTo>
                <a:lnTo>
                  <a:pt x="5789604" y="2218203"/>
                </a:lnTo>
                <a:lnTo>
                  <a:pt x="5784401" y="2211438"/>
                </a:lnTo>
                <a:cubicBezTo>
                  <a:pt x="5781683" y="2210079"/>
                  <a:pt x="5778966" y="2209400"/>
                  <a:pt x="5777607" y="2206683"/>
                </a:cubicBezTo>
                <a:cubicBezTo>
                  <a:pt x="5769454" y="2146895"/>
                  <a:pt x="5709667" y="2160484"/>
                  <a:pt x="5671620" y="2152332"/>
                </a:cubicBezTo>
                <a:cubicBezTo>
                  <a:pt x="5678414" y="2168637"/>
                  <a:pt x="5691323" y="2174071"/>
                  <a:pt x="5705250" y="2178149"/>
                </a:cubicBezTo>
                <a:lnTo>
                  <a:pt x="5712931" y="2180444"/>
                </a:lnTo>
                <a:lnTo>
                  <a:pt x="5711110" y="2182692"/>
                </a:lnTo>
                <a:cubicBezTo>
                  <a:pt x="5708138" y="2185111"/>
                  <a:pt x="5704231" y="2186980"/>
                  <a:pt x="5698796" y="2187659"/>
                </a:cubicBezTo>
                <a:cubicBezTo>
                  <a:pt x="5706949" y="2193094"/>
                  <a:pt x="5720537" y="2187659"/>
                  <a:pt x="5731407" y="2187659"/>
                </a:cubicBezTo>
                <a:cubicBezTo>
                  <a:pt x="5734125" y="2195813"/>
                  <a:pt x="5739560" y="2201248"/>
                  <a:pt x="5736843" y="2206683"/>
                </a:cubicBezTo>
                <a:cubicBezTo>
                  <a:pt x="5728690" y="2212119"/>
                  <a:pt x="5720537" y="2214835"/>
                  <a:pt x="5712384" y="2214835"/>
                </a:cubicBezTo>
                <a:cubicBezTo>
                  <a:pt x="5720537" y="2228423"/>
                  <a:pt x="5744995" y="2217554"/>
                  <a:pt x="5742278" y="2236577"/>
                </a:cubicBezTo>
                <a:cubicBezTo>
                  <a:pt x="5728690" y="2242012"/>
                  <a:pt x="5725972" y="2225705"/>
                  <a:pt x="5717819" y="2222988"/>
                </a:cubicBezTo>
                <a:cubicBezTo>
                  <a:pt x="5690643" y="2239293"/>
                  <a:pt x="5725972" y="2280058"/>
                  <a:pt x="5747713" y="2255600"/>
                </a:cubicBezTo>
                <a:cubicBezTo>
                  <a:pt x="5753148" y="2282776"/>
                  <a:pt x="5777607" y="2266470"/>
                  <a:pt x="5785759" y="2288210"/>
                </a:cubicBezTo>
                <a:cubicBezTo>
                  <a:pt x="5774889" y="2293645"/>
                  <a:pt x="5769454" y="2282776"/>
                  <a:pt x="5761301" y="2285492"/>
                </a:cubicBezTo>
                <a:cubicBezTo>
                  <a:pt x="5755866" y="2293645"/>
                  <a:pt x="5783042" y="2293645"/>
                  <a:pt x="5769454" y="2304516"/>
                </a:cubicBezTo>
                <a:cubicBezTo>
                  <a:pt x="5758583" y="2307234"/>
                  <a:pt x="5755866" y="2290928"/>
                  <a:pt x="5742278" y="2299081"/>
                </a:cubicBezTo>
                <a:cubicBezTo>
                  <a:pt x="5736843" y="2290928"/>
                  <a:pt x="5753148" y="2288210"/>
                  <a:pt x="5753148" y="2280058"/>
                </a:cubicBezTo>
                <a:cubicBezTo>
                  <a:pt x="5744995" y="2269187"/>
                  <a:pt x="5728690" y="2271904"/>
                  <a:pt x="5717819" y="2263752"/>
                </a:cubicBezTo>
                <a:cubicBezTo>
                  <a:pt x="5706949" y="2277341"/>
                  <a:pt x="5736843" y="2269187"/>
                  <a:pt x="5736843" y="2285492"/>
                </a:cubicBezTo>
                <a:cubicBezTo>
                  <a:pt x="5725972" y="2290928"/>
                  <a:pt x="5717819" y="2285492"/>
                  <a:pt x="5709667" y="2282776"/>
                </a:cubicBezTo>
                <a:cubicBezTo>
                  <a:pt x="5706949" y="2266470"/>
                  <a:pt x="5712384" y="2255600"/>
                  <a:pt x="5701514" y="2239293"/>
                </a:cubicBezTo>
                <a:cubicBezTo>
                  <a:pt x="5701514" y="2247447"/>
                  <a:pt x="5693361" y="2252882"/>
                  <a:pt x="5701514" y="2263752"/>
                </a:cubicBezTo>
                <a:cubicBezTo>
                  <a:pt x="5692002" y="2269187"/>
                  <a:pt x="5686567" y="2264432"/>
                  <a:pt x="5681472" y="2258996"/>
                </a:cubicBezTo>
                <a:lnTo>
                  <a:pt x="5680650" y="2258215"/>
                </a:lnTo>
                <a:lnTo>
                  <a:pt x="5682491" y="2255600"/>
                </a:lnTo>
                <a:cubicBezTo>
                  <a:pt x="5679773" y="2243371"/>
                  <a:pt x="5672979" y="2240653"/>
                  <a:pt x="5665845" y="2238955"/>
                </a:cubicBezTo>
                <a:lnTo>
                  <a:pt x="5658898" y="2237070"/>
                </a:lnTo>
                <a:lnTo>
                  <a:pt x="5656503" y="2230208"/>
                </a:lnTo>
                <a:lnTo>
                  <a:pt x="5650786" y="2224800"/>
                </a:lnTo>
                <a:lnTo>
                  <a:pt x="5652597" y="2222988"/>
                </a:lnTo>
                <a:cubicBezTo>
                  <a:pt x="5663467" y="2217554"/>
                  <a:pt x="5666185" y="2228423"/>
                  <a:pt x="5674338" y="2225705"/>
                </a:cubicBezTo>
                <a:cubicBezTo>
                  <a:pt x="5671620" y="2220270"/>
                  <a:pt x="5677055" y="2214835"/>
                  <a:pt x="5671620" y="2209400"/>
                </a:cubicBezTo>
                <a:cubicBezTo>
                  <a:pt x="5665505" y="2212118"/>
                  <a:pt x="5658542" y="2214157"/>
                  <a:pt x="5651705" y="2215176"/>
                </a:cubicBezTo>
                <a:lnTo>
                  <a:pt x="5639375" y="2214956"/>
                </a:lnTo>
                <a:lnTo>
                  <a:pt x="5620020" y="2202711"/>
                </a:lnTo>
                <a:lnTo>
                  <a:pt x="5619986" y="2187659"/>
                </a:lnTo>
                <a:cubicBezTo>
                  <a:pt x="5622703" y="2195813"/>
                  <a:pt x="5622703" y="2203965"/>
                  <a:pt x="5630856" y="2201248"/>
                </a:cubicBezTo>
                <a:cubicBezTo>
                  <a:pt x="5625421" y="2184943"/>
                  <a:pt x="5625421" y="2160484"/>
                  <a:pt x="5617268" y="2149613"/>
                </a:cubicBezTo>
                <a:cubicBezTo>
                  <a:pt x="5606398" y="2163202"/>
                  <a:pt x="5625421" y="2201248"/>
                  <a:pt x="5595528" y="2195813"/>
                </a:cubicBezTo>
                <a:lnTo>
                  <a:pt x="5599603" y="2203018"/>
                </a:lnTo>
                <a:lnTo>
                  <a:pt x="5597905" y="2204305"/>
                </a:lnTo>
                <a:cubicBezTo>
                  <a:pt x="5593489" y="2206683"/>
                  <a:pt x="5588733" y="2208041"/>
                  <a:pt x="5584657" y="2206683"/>
                </a:cubicBezTo>
                <a:lnTo>
                  <a:pt x="5589901" y="2192687"/>
                </a:lnTo>
                <a:lnTo>
                  <a:pt x="5590092" y="2193094"/>
                </a:lnTo>
                <a:cubicBezTo>
                  <a:pt x="5598245" y="2190378"/>
                  <a:pt x="5598245" y="2184943"/>
                  <a:pt x="5600963" y="2182224"/>
                </a:cubicBezTo>
                <a:cubicBezTo>
                  <a:pt x="5599604" y="2174071"/>
                  <a:pt x="5595527" y="2169317"/>
                  <a:pt x="5590092" y="2167618"/>
                </a:cubicBezTo>
                <a:lnTo>
                  <a:pt x="5589448" y="2167744"/>
                </a:lnTo>
                <a:lnTo>
                  <a:pt x="5582507" y="2154466"/>
                </a:lnTo>
                <a:lnTo>
                  <a:pt x="5584997" y="2153011"/>
                </a:lnTo>
                <a:cubicBezTo>
                  <a:pt x="5590772" y="2148255"/>
                  <a:pt x="5594169" y="2142819"/>
                  <a:pt x="5592810" y="2136025"/>
                </a:cubicBezTo>
                <a:lnTo>
                  <a:pt x="5570199" y="2145447"/>
                </a:lnTo>
                <a:lnTo>
                  <a:pt x="5562916" y="2141460"/>
                </a:lnTo>
                <a:cubicBezTo>
                  <a:pt x="5561557" y="2142819"/>
                  <a:pt x="5562237" y="2144858"/>
                  <a:pt x="5563256" y="2146897"/>
                </a:cubicBezTo>
                <a:lnTo>
                  <a:pt x="5563790" y="2148117"/>
                </a:lnTo>
                <a:lnTo>
                  <a:pt x="5560199" y="2149613"/>
                </a:lnTo>
                <a:lnTo>
                  <a:pt x="5560275" y="2151438"/>
                </a:lnTo>
                <a:lnTo>
                  <a:pt x="5549329" y="2149613"/>
                </a:lnTo>
                <a:cubicBezTo>
                  <a:pt x="5543893" y="2155048"/>
                  <a:pt x="5541176" y="2163202"/>
                  <a:pt x="5543893" y="2174071"/>
                </a:cubicBezTo>
                <a:cubicBezTo>
                  <a:pt x="5546611" y="2179506"/>
                  <a:pt x="5554764" y="2176789"/>
                  <a:pt x="5560199" y="2174071"/>
                </a:cubicBezTo>
                <a:cubicBezTo>
                  <a:pt x="5552046" y="2190378"/>
                  <a:pt x="5571069" y="2217554"/>
                  <a:pt x="5568352" y="2236577"/>
                </a:cubicBezTo>
                <a:cubicBezTo>
                  <a:pt x="5549329" y="2220270"/>
                  <a:pt x="5554764" y="2184943"/>
                  <a:pt x="5535741" y="2168636"/>
                </a:cubicBezTo>
                <a:cubicBezTo>
                  <a:pt x="5530305" y="2165919"/>
                  <a:pt x="5530305" y="2174071"/>
                  <a:pt x="5519435" y="2176789"/>
                </a:cubicBezTo>
                <a:cubicBezTo>
                  <a:pt x="5516717" y="2171354"/>
                  <a:pt x="5514000" y="2165919"/>
                  <a:pt x="5511282" y="2160484"/>
                </a:cubicBezTo>
                <a:cubicBezTo>
                  <a:pt x="5519435" y="2157767"/>
                  <a:pt x="5522153" y="2160484"/>
                  <a:pt x="5527588" y="2160484"/>
                </a:cubicBezTo>
                <a:cubicBezTo>
                  <a:pt x="5522153" y="2155048"/>
                  <a:pt x="5516717" y="2157767"/>
                  <a:pt x="5508565" y="2157767"/>
                </a:cubicBezTo>
                <a:cubicBezTo>
                  <a:pt x="5518076" y="2142819"/>
                  <a:pt x="5514000" y="2121758"/>
                  <a:pt x="5504149" y="2103415"/>
                </a:cubicBezTo>
                <a:lnTo>
                  <a:pt x="5498656" y="2096031"/>
                </a:lnTo>
                <a:lnTo>
                  <a:pt x="5497694" y="2078956"/>
                </a:lnTo>
                <a:lnTo>
                  <a:pt x="5483467" y="2077375"/>
                </a:lnTo>
                <a:lnTo>
                  <a:pt x="5465083" y="2065368"/>
                </a:lnTo>
                <a:cubicBezTo>
                  <a:pt x="5459648" y="2073521"/>
                  <a:pt x="5470518" y="2081674"/>
                  <a:pt x="5475954" y="2087109"/>
                </a:cubicBezTo>
                <a:lnTo>
                  <a:pt x="5474196" y="2094432"/>
                </a:lnTo>
                <a:lnTo>
                  <a:pt x="5473236" y="2095262"/>
                </a:lnTo>
                <a:lnTo>
                  <a:pt x="5473798" y="2096090"/>
                </a:lnTo>
                <a:lnTo>
                  <a:pt x="5471877" y="2104095"/>
                </a:lnTo>
                <a:cubicBezTo>
                  <a:pt x="5471198" y="2108850"/>
                  <a:pt x="5471877" y="2112926"/>
                  <a:pt x="5475954" y="2117003"/>
                </a:cubicBezTo>
                <a:cubicBezTo>
                  <a:pt x="5451495" y="2119720"/>
                  <a:pt x="5456930" y="2133307"/>
                  <a:pt x="5440625" y="2136025"/>
                </a:cubicBezTo>
                <a:cubicBezTo>
                  <a:pt x="5440625" y="2125155"/>
                  <a:pt x="5454213" y="2117003"/>
                  <a:pt x="5462366" y="2108850"/>
                </a:cubicBezTo>
                <a:cubicBezTo>
                  <a:pt x="5459648" y="2100697"/>
                  <a:pt x="5451495" y="2103415"/>
                  <a:pt x="5448778" y="2095262"/>
                </a:cubicBezTo>
                <a:cubicBezTo>
                  <a:pt x="5451495" y="2092544"/>
                  <a:pt x="5454213" y="2089827"/>
                  <a:pt x="5459648" y="2087109"/>
                </a:cubicBezTo>
                <a:cubicBezTo>
                  <a:pt x="5448778" y="2084391"/>
                  <a:pt x="5432472" y="2078956"/>
                  <a:pt x="5421602" y="2092544"/>
                </a:cubicBezTo>
                <a:cubicBezTo>
                  <a:pt x="5427037" y="2103415"/>
                  <a:pt x="5437907" y="2097980"/>
                  <a:pt x="5440625" y="2114285"/>
                </a:cubicBezTo>
                <a:cubicBezTo>
                  <a:pt x="5421602" y="2117003"/>
                  <a:pt x="5405296" y="2119720"/>
                  <a:pt x="5391708" y="2117003"/>
                </a:cubicBezTo>
                <a:cubicBezTo>
                  <a:pt x="5388991" y="2108850"/>
                  <a:pt x="5402579" y="2108850"/>
                  <a:pt x="5410731" y="2103415"/>
                </a:cubicBezTo>
                <a:cubicBezTo>
                  <a:pt x="5408014" y="2097980"/>
                  <a:pt x="5408014" y="2095262"/>
                  <a:pt x="5405296" y="2092544"/>
                </a:cubicBezTo>
                <a:cubicBezTo>
                  <a:pt x="5399861" y="2087109"/>
                  <a:pt x="5388991" y="2095262"/>
                  <a:pt x="5380838" y="2097980"/>
                </a:cubicBezTo>
                <a:cubicBezTo>
                  <a:pt x="5386273" y="2087109"/>
                  <a:pt x="5402579" y="2081674"/>
                  <a:pt x="5402579" y="2070804"/>
                </a:cubicBezTo>
                <a:cubicBezTo>
                  <a:pt x="5402579" y="2073521"/>
                  <a:pt x="5405296" y="2078956"/>
                  <a:pt x="5408014" y="2084391"/>
                </a:cubicBezTo>
                <a:cubicBezTo>
                  <a:pt x="5435190" y="2073521"/>
                  <a:pt x="5462366" y="2073521"/>
                  <a:pt x="5451495" y="2051779"/>
                </a:cubicBezTo>
                <a:cubicBezTo>
                  <a:pt x="5450816" y="2051100"/>
                  <a:pt x="5446570" y="2049062"/>
                  <a:pt x="5440200" y="2046302"/>
                </a:cubicBezTo>
                <a:lnTo>
                  <a:pt x="5429537" y="2041950"/>
                </a:lnTo>
                <a:lnTo>
                  <a:pt x="5420583" y="2036833"/>
                </a:lnTo>
                <a:cubicBezTo>
                  <a:pt x="5416167" y="2034794"/>
                  <a:pt x="5412090" y="2031397"/>
                  <a:pt x="5410731" y="2021886"/>
                </a:cubicBezTo>
                <a:cubicBezTo>
                  <a:pt x="5427037" y="2013733"/>
                  <a:pt x="5424319" y="2000145"/>
                  <a:pt x="5435190" y="1994710"/>
                </a:cubicBezTo>
                <a:cubicBezTo>
                  <a:pt x="5416167" y="1981122"/>
                  <a:pt x="5448778" y="1967534"/>
                  <a:pt x="5440625" y="1953946"/>
                </a:cubicBezTo>
                <a:cubicBezTo>
                  <a:pt x="5429755" y="1959381"/>
                  <a:pt x="5424319" y="1953946"/>
                  <a:pt x="5413449" y="1959381"/>
                </a:cubicBezTo>
                <a:cubicBezTo>
                  <a:pt x="5410731" y="1970252"/>
                  <a:pt x="5440625" y="1986557"/>
                  <a:pt x="5410731" y="1994710"/>
                </a:cubicBezTo>
                <a:cubicBezTo>
                  <a:pt x="5416167" y="2005580"/>
                  <a:pt x="5421602" y="2016451"/>
                  <a:pt x="5405296" y="2019168"/>
                </a:cubicBezTo>
                <a:cubicBezTo>
                  <a:pt x="5399861" y="2011016"/>
                  <a:pt x="5397143" y="2005580"/>
                  <a:pt x="5394426" y="1997428"/>
                </a:cubicBezTo>
                <a:cubicBezTo>
                  <a:pt x="5369968" y="2000145"/>
                  <a:pt x="5342792" y="1991992"/>
                  <a:pt x="5318333" y="2008298"/>
                </a:cubicBezTo>
                <a:cubicBezTo>
                  <a:pt x="5312898" y="1994710"/>
                  <a:pt x="5277569" y="2011016"/>
                  <a:pt x="5274852" y="2021886"/>
                </a:cubicBezTo>
                <a:cubicBezTo>
                  <a:pt x="5291157" y="2017809"/>
                  <a:pt x="5305934" y="2016960"/>
                  <a:pt x="5319735" y="2018022"/>
                </a:cubicBezTo>
                <a:lnTo>
                  <a:pt x="5323565" y="2018768"/>
                </a:lnTo>
                <a:lnTo>
                  <a:pt x="5321051" y="2020528"/>
                </a:lnTo>
                <a:cubicBezTo>
                  <a:pt x="5317654" y="2023924"/>
                  <a:pt x="5314257" y="2027321"/>
                  <a:pt x="5307463" y="2030039"/>
                </a:cubicBezTo>
                <a:cubicBezTo>
                  <a:pt x="5345509" y="2035474"/>
                  <a:pt x="5353662" y="2089827"/>
                  <a:pt x="5378120" y="2108850"/>
                </a:cubicBezTo>
                <a:cubicBezTo>
                  <a:pt x="5380838" y="2114285"/>
                  <a:pt x="5369968" y="2117003"/>
                  <a:pt x="5372685" y="2122438"/>
                </a:cubicBezTo>
                <a:cubicBezTo>
                  <a:pt x="5383556" y="2136025"/>
                  <a:pt x="5410731" y="2127873"/>
                  <a:pt x="5408014" y="2149613"/>
                </a:cubicBezTo>
                <a:cubicBezTo>
                  <a:pt x="5397143" y="2155048"/>
                  <a:pt x="5408014" y="2136025"/>
                  <a:pt x="5394426" y="2138743"/>
                </a:cubicBezTo>
                <a:cubicBezTo>
                  <a:pt x="5386273" y="2155048"/>
                  <a:pt x="5410731" y="2171354"/>
                  <a:pt x="5427037" y="2160484"/>
                </a:cubicBezTo>
                <a:cubicBezTo>
                  <a:pt x="5437907" y="2155048"/>
                  <a:pt x="5416167" y="2152332"/>
                  <a:pt x="5429755" y="2146895"/>
                </a:cubicBezTo>
                <a:cubicBezTo>
                  <a:pt x="5440625" y="2138743"/>
                  <a:pt x="5437907" y="2165919"/>
                  <a:pt x="5448778" y="2160484"/>
                </a:cubicBezTo>
                <a:cubicBezTo>
                  <a:pt x="5440625" y="2171354"/>
                  <a:pt x="5418884" y="2155048"/>
                  <a:pt x="5410731" y="2171354"/>
                </a:cubicBezTo>
                <a:cubicBezTo>
                  <a:pt x="5418884" y="2193094"/>
                  <a:pt x="5451495" y="2163202"/>
                  <a:pt x="5459648" y="2184943"/>
                </a:cubicBezTo>
                <a:cubicBezTo>
                  <a:pt x="5454213" y="2195813"/>
                  <a:pt x="5446060" y="2184943"/>
                  <a:pt x="5435190" y="2190378"/>
                </a:cubicBezTo>
                <a:cubicBezTo>
                  <a:pt x="5421602" y="2206683"/>
                  <a:pt x="5456930" y="2195813"/>
                  <a:pt x="5462366" y="2209400"/>
                </a:cubicBezTo>
                <a:cubicBezTo>
                  <a:pt x="5451495" y="2212119"/>
                  <a:pt x="5443342" y="2206683"/>
                  <a:pt x="5432472" y="2206683"/>
                </a:cubicBezTo>
                <a:cubicBezTo>
                  <a:pt x="5429755" y="2198531"/>
                  <a:pt x="5424319" y="2193094"/>
                  <a:pt x="5427037" y="2187659"/>
                </a:cubicBezTo>
                <a:cubicBezTo>
                  <a:pt x="5416167" y="2193094"/>
                  <a:pt x="5408014" y="2198531"/>
                  <a:pt x="5410731" y="2206683"/>
                </a:cubicBezTo>
                <a:cubicBezTo>
                  <a:pt x="5397143" y="2206683"/>
                  <a:pt x="5386273" y="2195813"/>
                  <a:pt x="5375403" y="2187659"/>
                </a:cubicBezTo>
                <a:cubicBezTo>
                  <a:pt x="5391708" y="2187659"/>
                  <a:pt x="5394426" y="2174071"/>
                  <a:pt x="5388991" y="2163202"/>
                </a:cubicBezTo>
                <a:cubicBezTo>
                  <a:pt x="5386273" y="2165919"/>
                  <a:pt x="5386273" y="2168636"/>
                  <a:pt x="5388991" y="2174071"/>
                </a:cubicBezTo>
                <a:cubicBezTo>
                  <a:pt x="5369968" y="2176789"/>
                  <a:pt x="5359097" y="2160484"/>
                  <a:pt x="5337356" y="2168636"/>
                </a:cubicBezTo>
                <a:cubicBezTo>
                  <a:pt x="5335997" y="2162522"/>
                  <a:pt x="5333789" y="2157937"/>
                  <a:pt x="5330944" y="2154496"/>
                </a:cubicBezTo>
                <a:lnTo>
                  <a:pt x="5330056" y="2153867"/>
                </a:lnTo>
                <a:lnTo>
                  <a:pt x="5337356" y="2157767"/>
                </a:lnTo>
                <a:cubicBezTo>
                  <a:pt x="5348227" y="2152332"/>
                  <a:pt x="5367250" y="2171354"/>
                  <a:pt x="5364532" y="2157767"/>
                </a:cubicBezTo>
                <a:cubicBezTo>
                  <a:pt x="5353662" y="2152332"/>
                  <a:pt x="5348227" y="2138743"/>
                  <a:pt x="5345509" y="2122438"/>
                </a:cubicBezTo>
                <a:cubicBezTo>
                  <a:pt x="5334639" y="2125155"/>
                  <a:pt x="5312898" y="2144178"/>
                  <a:pt x="5307463" y="2130590"/>
                </a:cubicBezTo>
                <a:cubicBezTo>
                  <a:pt x="5312898" y="2125155"/>
                  <a:pt x="5318333" y="2127873"/>
                  <a:pt x="5323768" y="2125155"/>
                </a:cubicBezTo>
                <a:cubicBezTo>
                  <a:pt x="5321051" y="2117003"/>
                  <a:pt x="5315616" y="2114285"/>
                  <a:pt x="5310180" y="2111567"/>
                </a:cubicBezTo>
                <a:cubicBezTo>
                  <a:pt x="5293875" y="2117003"/>
                  <a:pt x="5293875" y="2125155"/>
                  <a:pt x="5285722" y="2133307"/>
                </a:cubicBezTo>
                <a:cubicBezTo>
                  <a:pt x="5293875" y="2138743"/>
                  <a:pt x="5303387" y="2141460"/>
                  <a:pt x="5312558" y="2144518"/>
                </a:cubicBezTo>
                <a:lnTo>
                  <a:pt x="5316814" y="2146792"/>
                </a:lnTo>
                <a:lnTo>
                  <a:pt x="5293875" y="2144178"/>
                </a:lnTo>
                <a:cubicBezTo>
                  <a:pt x="5289798" y="2136025"/>
                  <a:pt x="5284363" y="2130590"/>
                  <a:pt x="5278249" y="2126174"/>
                </a:cubicBezTo>
                <a:lnTo>
                  <a:pt x="5275474" y="2124500"/>
                </a:lnTo>
                <a:lnTo>
                  <a:pt x="5282665" y="2121418"/>
                </a:lnTo>
                <a:cubicBezTo>
                  <a:pt x="5287081" y="2117002"/>
                  <a:pt x="5289798" y="2111567"/>
                  <a:pt x="5293875" y="2106132"/>
                </a:cubicBezTo>
                <a:cubicBezTo>
                  <a:pt x="5307463" y="2103415"/>
                  <a:pt x="5312898" y="2122438"/>
                  <a:pt x="5331921" y="2111567"/>
                </a:cubicBezTo>
                <a:cubicBezTo>
                  <a:pt x="5329204" y="2095262"/>
                  <a:pt x="5321051" y="2057216"/>
                  <a:pt x="5296592" y="2073521"/>
                </a:cubicBezTo>
                <a:cubicBezTo>
                  <a:pt x="5302028" y="2081674"/>
                  <a:pt x="5304745" y="2089827"/>
                  <a:pt x="5293875" y="2092544"/>
                </a:cubicBezTo>
                <a:cubicBezTo>
                  <a:pt x="5283004" y="2087109"/>
                  <a:pt x="5291157" y="2076238"/>
                  <a:pt x="5285722" y="2068085"/>
                </a:cubicBezTo>
                <a:cubicBezTo>
                  <a:pt x="5266699" y="2076238"/>
                  <a:pt x="5288440" y="2095262"/>
                  <a:pt x="5280287" y="2106132"/>
                </a:cubicBezTo>
                <a:cubicBezTo>
                  <a:pt x="5277569" y="2111567"/>
                  <a:pt x="5272134" y="2114286"/>
                  <a:pt x="5266359" y="2115644"/>
                </a:cubicBezTo>
                <a:lnTo>
                  <a:pt x="5261486" y="2116059"/>
                </a:lnTo>
                <a:lnTo>
                  <a:pt x="5258546" y="2114285"/>
                </a:lnTo>
                <a:lnTo>
                  <a:pt x="5253667" y="2116725"/>
                </a:lnTo>
                <a:lnTo>
                  <a:pt x="5250393" y="2117003"/>
                </a:lnTo>
                <a:lnTo>
                  <a:pt x="5250936" y="2118089"/>
                </a:lnTo>
                <a:lnTo>
                  <a:pt x="5242240" y="2122438"/>
                </a:lnTo>
                <a:cubicBezTo>
                  <a:pt x="5234088" y="2114285"/>
                  <a:pt x="5225935" y="2108850"/>
                  <a:pt x="5209629" y="2117003"/>
                </a:cubicBezTo>
                <a:cubicBezTo>
                  <a:pt x="5242240" y="2100697"/>
                  <a:pt x="5239523" y="2106132"/>
                  <a:pt x="5272134" y="2100697"/>
                </a:cubicBezTo>
                <a:cubicBezTo>
                  <a:pt x="5274852" y="2084391"/>
                  <a:pt x="5266699" y="2076238"/>
                  <a:pt x="5263981" y="2065368"/>
                </a:cubicBezTo>
                <a:cubicBezTo>
                  <a:pt x="5266699" y="2059932"/>
                  <a:pt x="5280287" y="2054497"/>
                  <a:pt x="5274852" y="2046344"/>
                </a:cubicBezTo>
                <a:cubicBezTo>
                  <a:pt x="5223217" y="2051779"/>
                  <a:pt x="5152560" y="2070804"/>
                  <a:pt x="5106361" y="2076238"/>
                </a:cubicBezTo>
                <a:cubicBezTo>
                  <a:pt x="5098208" y="2076238"/>
                  <a:pt x="5087337" y="2081674"/>
                  <a:pt x="5079185" y="2081674"/>
                </a:cubicBezTo>
                <a:cubicBezTo>
                  <a:pt x="5076467" y="2081674"/>
                  <a:pt x="5073750" y="2073521"/>
                  <a:pt x="5071032" y="2073521"/>
                </a:cubicBezTo>
                <a:cubicBezTo>
                  <a:pt x="5057444" y="2070804"/>
                  <a:pt x="5027550" y="2073521"/>
                  <a:pt x="5022115" y="2089827"/>
                </a:cubicBezTo>
                <a:cubicBezTo>
                  <a:pt x="5043856" y="2095262"/>
                  <a:pt x="5062879" y="2100697"/>
                  <a:pt x="5090055" y="2095262"/>
                </a:cubicBezTo>
                <a:cubicBezTo>
                  <a:pt x="5111796" y="2114285"/>
                  <a:pt x="5147124" y="2103415"/>
                  <a:pt x="5179736" y="2100697"/>
                </a:cubicBezTo>
                <a:lnTo>
                  <a:pt x="5185097" y="2105012"/>
                </a:lnTo>
                <a:lnTo>
                  <a:pt x="5179736" y="2103415"/>
                </a:lnTo>
                <a:cubicBezTo>
                  <a:pt x="5133536" y="2130590"/>
                  <a:pt x="5103643" y="2122438"/>
                  <a:pt x="5076467" y="2111567"/>
                </a:cubicBezTo>
                <a:cubicBezTo>
                  <a:pt x="5071032" y="2114285"/>
                  <a:pt x="5065597" y="2117003"/>
                  <a:pt x="5060162" y="2119720"/>
                </a:cubicBezTo>
                <a:cubicBezTo>
                  <a:pt x="5076467" y="2179506"/>
                  <a:pt x="5106361" y="2261035"/>
                  <a:pt x="5138972" y="2312669"/>
                </a:cubicBezTo>
                <a:cubicBezTo>
                  <a:pt x="5144407" y="2309952"/>
                  <a:pt x="5147124" y="2309952"/>
                  <a:pt x="5152560" y="2307234"/>
                </a:cubicBezTo>
                <a:cubicBezTo>
                  <a:pt x="5144407" y="2263752"/>
                  <a:pt x="5136254" y="2220270"/>
                  <a:pt x="5141689" y="2182224"/>
                </a:cubicBezTo>
                <a:cubicBezTo>
                  <a:pt x="5145766" y="2190378"/>
                  <a:pt x="5152560" y="2191057"/>
                  <a:pt x="5160712" y="2188679"/>
                </a:cubicBezTo>
                <a:lnTo>
                  <a:pt x="5186963" y="2177194"/>
                </a:lnTo>
                <a:lnTo>
                  <a:pt x="5187322" y="2177895"/>
                </a:lnTo>
                <a:lnTo>
                  <a:pt x="5180755" y="2190717"/>
                </a:lnTo>
                <a:cubicBezTo>
                  <a:pt x="5177697" y="2195132"/>
                  <a:pt x="5175659" y="2199888"/>
                  <a:pt x="5179736" y="2206683"/>
                </a:cubicBezTo>
                <a:cubicBezTo>
                  <a:pt x="5189248" y="2205324"/>
                  <a:pt x="5192645" y="2196493"/>
                  <a:pt x="5191625" y="2186301"/>
                </a:cubicBezTo>
                <a:lnTo>
                  <a:pt x="5187322" y="2177895"/>
                </a:lnTo>
                <a:lnTo>
                  <a:pt x="5187888" y="2176789"/>
                </a:lnTo>
                <a:lnTo>
                  <a:pt x="5186963" y="2177194"/>
                </a:lnTo>
                <a:lnTo>
                  <a:pt x="5177018" y="2157767"/>
                </a:lnTo>
                <a:cubicBezTo>
                  <a:pt x="5177018" y="2152332"/>
                  <a:pt x="5168865" y="2160484"/>
                  <a:pt x="5163430" y="2160484"/>
                </a:cubicBezTo>
                <a:cubicBezTo>
                  <a:pt x="5160712" y="2155048"/>
                  <a:pt x="5157995" y="2146895"/>
                  <a:pt x="5155277" y="2141460"/>
                </a:cubicBezTo>
                <a:cubicBezTo>
                  <a:pt x="5166148" y="2133307"/>
                  <a:pt x="5185171" y="2130590"/>
                  <a:pt x="5190606" y="2122438"/>
                </a:cubicBezTo>
                <a:cubicBezTo>
                  <a:pt x="5196041" y="2122438"/>
                  <a:pt x="5201476" y="2127873"/>
                  <a:pt x="5204194" y="2133307"/>
                </a:cubicBezTo>
                <a:cubicBezTo>
                  <a:pt x="5242240" y="2127873"/>
                  <a:pt x="5263981" y="2165919"/>
                  <a:pt x="5296592" y="2174071"/>
                </a:cubicBezTo>
                <a:cubicBezTo>
                  <a:pt x="5299310" y="2184943"/>
                  <a:pt x="5299310" y="2195813"/>
                  <a:pt x="5312898" y="2190378"/>
                </a:cubicBezTo>
                <a:cubicBezTo>
                  <a:pt x="5312898" y="2193094"/>
                  <a:pt x="5307463" y="2193094"/>
                  <a:pt x="5304745" y="2195813"/>
                </a:cubicBezTo>
                <a:cubicBezTo>
                  <a:pt x="5312898" y="2201248"/>
                  <a:pt x="5318333" y="2206683"/>
                  <a:pt x="5329204" y="2198531"/>
                </a:cubicBezTo>
                <a:cubicBezTo>
                  <a:pt x="5329204" y="2206683"/>
                  <a:pt x="5310180" y="2217554"/>
                  <a:pt x="5299310" y="2217554"/>
                </a:cubicBezTo>
                <a:cubicBezTo>
                  <a:pt x="5307463" y="2231141"/>
                  <a:pt x="5326486" y="2220270"/>
                  <a:pt x="5331921" y="2242012"/>
                </a:cubicBezTo>
                <a:cubicBezTo>
                  <a:pt x="5337356" y="2247447"/>
                  <a:pt x="5342792" y="2247447"/>
                  <a:pt x="5353662" y="2242012"/>
                </a:cubicBezTo>
                <a:cubicBezTo>
                  <a:pt x="5350944" y="2231141"/>
                  <a:pt x="5334639" y="2247447"/>
                  <a:pt x="5331921" y="2233858"/>
                </a:cubicBezTo>
                <a:cubicBezTo>
                  <a:pt x="5334639" y="2228423"/>
                  <a:pt x="5342792" y="2225705"/>
                  <a:pt x="5348227" y="2220270"/>
                </a:cubicBezTo>
                <a:cubicBezTo>
                  <a:pt x="5383556" y="2263752"/>
                  <a:pt x="5440625" y="2258317"/>
                  <a:pt x="5489542" y="2271904"/>
                </a:cubicBezTo>
                <a:cubicBezTo>
                  <a:pt x="5478671" y="2271904"/>
                  <a:pt x="5440625" y="2285492"/>
                  <a:pt x="5418884" y="2293645"/>
                </a:cubicBezTo>
                <a:cubicBezTo>
                  <a:pt x="5413449" y="2285492"/>
                  <a:pt x="5418884" y="2280058"/>
                  <a:pt x="5416167" y="2271904"/>
                </a:cubicBezTo>
                <a:cubicBezTo>
                  <a:pt x="5405296" y="2269187"/>
                  <a:pt x="5383556" y="2263752"/>
                  <a:pt x="5386273" y="2280058"/>
                </a:cubicBezTo>
                <a:cubicBezTo>
                  <a:pt x="5372685" y="2274623"/>
                  <a:pt x="5380838" y="2242012"/>
                  <a:pt x="5361815" y="2244730"/>
                </a:cubicBezTo>
                <a:cubicBezTo>
                  <a:pt x="5356380" y="2250165"/>
                  <a:pt x="5364532" y="2263752"/>
                  <a:pt x="5369968" y="2269187"/>
                </a:cubicBezTo>
                <a:cubicBezTo>
                  <a:pt x="5334639" y="2258317"/>
                  <a:pt x="5312898" y="2217554"/>
                  <a:pt x="5269416" y="2222988"/>
                </a:cubicBezTo>
                <a:cubicBezTo>
                  <a:pt x="5274852" y="2233858"/>
                  <a:pt x="5288440" y="2228423"/>
                  <a:pt x="5291157" y="2244730"/>
                </a:cubicBezTo>
                <a:cubicBezTo>
                  <a:pt x="5263981" y="2247447"/>
                  <a:pt x="5266699" y="2285492"/>
                  <a:pt x="5285722" y="2296363"/>
                </a:cubicBezTo>
                <a:cubicBezTo>
                  <a:pt x="5258546" y="2328975"/>
                  <a:pt x="5272134" y="2372456"/>
                  <a:pt x="5296592" y="2421372"/>
                </a:cubicBezTo>
                <a:cubicBezTo>
                  <a:pt x="5321051" y="2413220"/>
                  <a:pt x="5310180" y="2394197"/>
                  <a:pt x="5296592" y="2388762"/>
                </a:cubicBezTo>
                <a:cubicBezTo>
                  <a:pt x="5307463" y="2388762"/>
                  <a:pt x="5323768" y="2388762"/>
                  <a:pt x="5321051" y="2402349"/>
                </a:cubicBezTo>
                <a:cubicBezTo>
                  <a:pt x="5334639" y="2407784"/>
                  <a:pt x="5350944" y="2413220"/>
                  <a:pt x="5369968" y="2413220"/>
                </a:cubicBezTo>
                <a:cubicBezTo>
                  <a:pt x="5378120" y="2402349"/>
                  <a:pt x="5380838" y="2388762"/>
                  <a:pt x="5399861" y="2383327"/>
                </a:cubicBezTo>
                <a:cubicBezTo>
                  <a:pt x="5405296" y="2396914"/>
                  <a:pt x="5408014" y="2410502"/>
                  <a:pt x="5394426" y="2415937"/>
                </a:cubicBezTo>
                <a:cubicBezTo>
                  <a:pt x="5399861" y="2429526"/>
                  <a:pt x="5416167" y="2415937"/>
                  <a:pt x="5427037" y="2418655"/>
                </a:cubicBezTo>
                <a:cubicBezTo>
                  <a:pt x="5435190" y="2399632"/>
                  <a:pt x="5416167" y="2372456"/>
                  <a:pt x="5440625" y="2358868"/>
                </a:cubicBezTo>
                <a:cubicBezTo>
                  <a:pt x="5437907" y="2372456"/>
                  <a:pt x="5435190" y="2388762"/>
                  <a:pt x="5432472" y="2402349"/>
                </a:cubicBezTo>
                <a:cubicBezTo>
                  <a:pt x="5432472" y="2407784"/>
                  <a:pt x="5440625" y="2399632"/>
                  <a:pt x="5446060" y="2399632"/>
                </a:cubicBezTo>
                <a:cubicBezTo>
                  <a:pt x="5446060" y="2407784"/>
                  <a:pt x="5440625" y="2410502"/>
                  <a:pt x="5443342" y="2418655"/>
                </a:cubicBezTo>
                <a:cubicBezTo>
                  <a:pt x="5448778" y="2421372"/>
                  <a:pt x="5454213" y="2418655"/>
                  <a:pt x="5462366" y="2415937"/>
                </a:cubicBezTo>
                <a:cubicBezTo>
                  <a:pt x="5462366" y="2429526"/>
                  <a:pt x="5446060" y="2424090"/>
                  <a:pt x="5437907" y="2426807"/>
                </a:cubicBezTo>
                <a:cubicBezTo>
                  <a:pt x="5432472" y="2437679"/>
                  <a:pt x="5435190" y="2448549"/>
                  <a:pt x="5413449" y="2453983"/>
                </a:cubicBezTo>
                <a:cubicBezTo>
                  <a:pt x="5408014" y="2443113"/>
                  <a:pt x="5427037" y="2440395"/>
                  <a:pt x="5424319" y="2432244"/>
                </a:cubicBezTo>
                <a:cubicBezTo>
                  <a:pt x="5410731" y="2415937"/>
                  <a:pt x="5367250" y="2434961"/>
                  <a:pt x="5348227" y="2443113"/>
                </a:cubicBezTo>
                <a:cubicBezTo>
                  <a:pt x="5350944" y="2459418"/>
                  <a:pt x="5367250" y="2451266"/>
                  <a:pt x="5372685" y="2464854"/>
                </a:cubicBezTo>
                <a:cubicBezTo>
                  <a:pt x="5378120" y="2459418"/>
                  <a:pt x="5383556" y="2451266"/>
                  <a:pt x="5397143" y="2448549"/>
                </a:cubicBezTo>
                <a:cubicBezTo>
                  <a:pt x="5402579" y="2456701"/>
                  <a:pt x="5424319" y="2459418"/>
                  <a:pt x="5421602" y="2470290"/>
                </a:cubicBezTo>
                <a:cubicBezTo>
                  <a:pt x="5413449" y="2475725"/>
                  <a:pt x="5413449" y="2459418"/>
                  <a:pt x="5402579" y="2462136"/>
                </a:cubicBezTo>
                <a:cubicBezTo>
                  <a:pt x="5394426" y="2467571"/>
                  <a:pt x="5402579" y="2478443"/>
                  <a:pt x="5413449" y="2470290"/>
                </a:cubicBezTo>
                <a:cubicBezTo>
                  <a:pt x="5410731" y="2486594"/>
                  <a:pt x="5391708" y="2470290"/>
                  <a:pt x="5380838" y="2475725"/>
                </a:cubicBezTo>
                <a:cubicBezTo>
                  <a:pt x="5380838" y="2478443"/>
                  <a:pt x="5375403" y="2481159"/>
                  <a:pt x="5375403" y="2483877"/>
                </a:cubicBezTo>
                <a:cubicBezTo>
                  <a:pt x="5378120" y="2497465"/>
                  <a:pt x="5394426" y="2478443"/>
                  <a:pt x="5397143" y="2494747"/>
                </a:cubicBezTo>
                <a:cubicBezTo>
                  <a:pt x="5408014" y="2492030"/>
                  <a:pt x="5418884" y="2475725"/>
                  <a:pt x="5424319" y="2489312"/>
                </a:cubicBezTo>
                <a:cubicBezTo>
                  <a:pt x="5418884" y="2492030"/>
                  <a:pt x="5413449" y="2494747"/>
                  <a:pt x="5408014" y="2497465"/>
                </a:cubicBezTo>
                <a:cubicBezTo>
                  <a:pt x="5416167" y="2511053"/>
                  <a:pt x="5429755" y="2492030"/>
                  <a:pt x="5443342" y="2489312"/>
                </a:cubicBezTo>
                <a:cubicBezTo>
                  <a:pt x="5435190" y="2513770"/>
                  <a:pt x="5470518" y="2513770"/>
                  <a:pt x="5486824" y="2497465"/>
                </a:cubicBezTo>
                <a:cubicBezTo>
                  <a:pt x="5484106" y="2492030"/>
                  <a:pt x="5475954" y="2497465"/>
                  <a:pt x="5467801" y="2500182"/>
                </a:cubicBezTo>
                <a:cubicBezTo>
                  <a:pt x="5467801" y="2486594"/>
                  <a:pt x="5481389" y="2475725"/>
                  <a:pt x="5478671" y="2459418"/>
                </a:cubicBezTo>
                <a:cubicBezTo>
                  <a:pt x="5505847" y="2462136"/>
                  <a:pt x="5524870" y="2418655"/>
                  <a:pt x="5554764" y="2426807"/>
                </a:cubicBezTo>
                <a:cubicBezTo>
                  <a:pt x="5549329" y="2440395"/>
                  <a:pt x="5524870" y="2451266"/>
                  <a:pt x="5511282" y="2462136"/>
                </a:cubicBezTo>
                <a:cubicBezTo>
                  <a:pt x="5514000" y="2470290"/>
                  <a:pt x="5522153" y="2464854"/>
                  <a:pt x="5524870" y="2475725"/>
                </a:cubicBezTo>
                <a:cubicBezTo>
                  <a:pt x="5514000" y="2475725"/>
                  <a:pt x="5500412" y="2483877"/>
                  <a:pt x="5511282" y="2497465"/>
                </a:cubicBezTo>
                <a:cubicBezTo>
                  <a:pt x="5505847" y="2500182"/>
                  <a:pt x="5503129" y="2492030"/>
                  <a:pt x="5492259" y="2497465"/>
                </a:cubicBezTo>
                <a:cubicBezTo>
                  <a:pt x="5484106" y="2500182"/>
                  <a:pt x="5492259" y="2508335"/>
                  <a:pt x="5494977" y="2516488"/>
                </a:cubicBezTo>
                <a:cubicBezTo>
                  <a:pt x="5448778" y="2524641"/>
                  <a:pt x="5448778" y="2565405"/>
                  <a:pt x="5424319" y="2587145"/>
                </a:cubicBezTo>
                <a:cubicBezTo>
                  <a:pt x="5448778" y="2592581"/>
                  <a:pt x="5478671" y="2565405"/>
                  <a:pt x="5503129" y="2557252"/>
                </a:cubicBezTo>
                <a:cubicBezTo>
                  <a:pt x="5508565" y="2549099"/>
                  <a:pt x="5497694" y="2551817"/>
                  <a:pt x="5494977" y="2543664"/>
                </a:cubicBezTo>
                <a:cubicBezTo>
                  <a:pt x="5508565" y="2538229"/>
                  <a:pt x="5514000" y="2549099"/>
                  <a:pt x="5527588" y="2540946"/>
                </a:cubicBezTo>
                <a:cubicBezTo>
                  <a:pt x="5527588" y="2524641"/>
                  <a:pt x="5511282" y="2540946"/>
                  <a:pt x="5505847" y="2532794"/>
                </a:cubicBezTo>
                <a:cubicBezTo>
                  <a:pt x="5503129" y="2521923"/>
                  <a:pt x="5524870" y="2521923"/>
                  <a:pt x="5530305" y="2513770"/>
                </a:cubicBezTo>
                <a:cubicBezTo>
                  <a:pt x="5535741" y="2513770"/>
                  <a:pt x="5535741" y="2516488"/>
                  <a:pt x="5538458" y="2521923"/>
                </a:cubicBezTo>
                <a:cubicBezTo>
                  <a:pt x="5538458" y="2516488"/>
                  <a:pt x="5554764" y="2513770"/>
                  <a:pt x="5549329" y="2505618"/>
                </a:cubicBezTo>
                <a:cubicBezTo>
                  <a:pt x="5560199" y="2505618"/>
                  <a:pt x="5562916" y="2519206"/>
                  <a:pt x="5573787" y="2519206"/>
                </a:cubicBezTo>
                <a:cubicBezTo>
                  <a:pt x="5562916" y="2524641"/>
                  <a:pt x="5554764" y="2530076"/>
                  <a:pt x="5552046" y="2540946"/>
                </a:cubicBezTo>
                <a:cubicBezTo>
                  <a:pt x="5565634" y="2554534"/>
                  <a:pt x="5595528" y="2530076"/>
                  <a:pt x="5606398" y="2554534"/>
                </a:cubicBezTo>
                <a:cubicBezTo>
                  <a:pt x="5611833" y="2549099"/>
                  <a:pt x="5614551" y="2543664"/>
                  <a:pt x="5625421" y="2540946"/>
                </a:cubicBezTo>
                <a:cubicBezTo>
                  <a:pt x="5633574" y="2559970"/>
                  <a:pt x="5595528" y="2559970"/>
                  <a:pt x="5587375" y="2557252"/>
                </a:cubicBezTo>
                <a:cubicBezTo>
                  <a:pt x="5579222" y="2565405"/>
                  <a:pt x="5592810" y="2570840"/>
                  <a:pt x="5595528" y="2581710"/>
                </a:cubicBezTo>
                <a:cubicBezTo>
                  <a:pt x="5614551" y="2587145"/>
                  <a:pt x="5641727" y="2584429"/>
                  <a:pt x="5658032" y="2600734"/>
                </a:cubicBezTo>
                <a:cubicBezTo>
                  <a:pt x="5630856" y="2606170"/>
                  <a:pt x="5519435" y="2557252"/>
                  <a:pt x="5541176" y="2625192"/>
                </a:cubicBezTo>
                <a:cubicBezTo>
                  <a:pt x="5524870" y="2627910"/>
                  <a:pt x="5522153" y="2603451"/>
                  <a:pt x="5500412" y="2617039"/>
                </a:cubicBezTo>
                <a:cubicBezTo>
                  <a:pt x="5489542" y="2598016"/>
                  <a:pt x="5541176" y="2600734"/>
                  <a:pt x="5533023" y="2581710"/>
                </a:cubicBezTo>
                <a:cubicBezTo>
                  <a:pt x="5538458" y="2581710"/>
                  <a:pt x="5546611" y="2578993"/>
                  <a:pt x="5557481" y="2573557"/>
                </a:cubicBezTo>
                <a:cubicBezTo>
                  <a:pt x="5554764" y="2557252"/>
                  <a:pt x="5538458" y="2568122"/>
                  <a:pt x="5524870" y="2573557"/>
                </a:cubicBezTo>
                <a:cubicBezTo>
                  <a:pt x="5505847" y="2568122"/>
                  <a:pt x="5473236" y="2589863"/>
                  <a:pt x="5459648" y="2603451"/>
                </a:cubicBezTo>
                <a:cubicBezTo>
                  <a:pt x="5429755" y="2598016"/>
                  <a:pt x="5383556" y="2625192"/>
                  <a:pt x="5383556" y="2652368"/>
                </a:cubicBezTo>
                <a:cubicBezTo>
                  <a:pt x="5413449" y="2652368"/>
                  <a:pt x="5427037" y="2614322"/>
                  <a:pt x="5459648" y="2619757"/>
                </a:cubicBezTo>
                <a:cubicBezTo>
                  <a:pt x="5503129" y="2603451"/>
                  <a:pt x="5451495" y="2625192"/>
                  <a:pt x="5440625" y="2633345"/>
                </a:cubicBezTo>
                <a:cubicBezTo>
                  <a:pt x="5446060" y="2646932"/>
                  <a:pt x="5465083" y="2630627"/>
                  <a:pt x="5473236" y="2636062"/>
                </a:cubicBezTo>
                <a:cubicBezTo>
                  <a:pt x="5462366" y="2627910"/>
                  <a:pt x="5486824" y="2619757"/>
                  <a:pt x="5492259" y="2611604"/>
                </a:cubicBezTo>
                <a:cubicBezTo>
                  <a:pt x="5497694" y="2619757"/>
                  <a:pt x="5489542" y="2625192"/>
                  <a:pt x="5484106" y="2630627"/>
                </a:cubicBezTo>
                <a:cubicBezTo>
                  <a:pt x="5489542" y="2633345"/>
                  <a:pt x="5494977" y="2633345"/>
                  <a:pt x="5500412" y="2630627"/>
                </a:cubicBezTo>
                <a:cubicBezTo>
                  <a:pt x="5500412" y="2646932"/>
                  <a:pt x="5462366" y="2652368"/>
                  <a:pt x="5451495" y="2663238"/>
                </a:cubicBezTo>
                <a:cubicBezTo>
                  <a:pt x="5490221" y="2669355"/>
                  <a:pt x="5527418" y="2681583"/>
                  <a:pt x="5574551" y="2674703"/>
                </a:cubicBezTo>
                <a:lnTo>
                  <a:pt x="5618174" y="2662542"/>
                </a:lnTo>
                <a:lnTo>
                  <a:pt x="5617268" y="2663238"/>
                </a:lnTo>
                <a:cubicBezTo>
                  <a:pt x="5647162" y="2657804"/>
                  <a:pt x="5693361" y="2638780"/>
                  <a:pt x="5698796" y="2668673"/>
                </a:cubicBezTo>
                <a:cubicBezTo>
                  <a:pt x="5685208" y="2660520"/>
                  <a:pt x="5658032" y="2652368"/>
                  <a:pt x="5644444" y="2674108"/>
                </a:cubicBezTo>
                <a:cubicBezTo>
                  <a:pt x="5647162" y="2684979"/>
                  <a:pt x="5655315" y="2687697"/>
                  <a:pt x="5658032" y="2698567"/>
                </a:cubicBezTo>
                <a:cubicBezTo>
                  <a:pt x="5701514" y="2690415"/>
                  <a:pt x="5701514" y="2660520"/>
                  <a:pt x="5736843" y="2644216"/>
                </a:cubicBezTo>
                <a:cubicBezTo>
                  <a:pt x="5734125" y="2644216"/>
                  <a:pt x="5728690" y="2633345"/>
                  <a:pt x="5734125" y="2633345"/>
                </a:cubicBezTo>
                <a:cubicBezTo>
                  <a:pt x="5742278" y="2630627"/>
                  <a:pt x="5755866" y="2627910"/>
                  <a:pt x="5753148" y="2619757"/>
                </a:cubicBezTo>
                <a:cubicBezTo>
                  <a:pt x="5734125" y="2619757"/>
                  <a:pt x="5706949" y="2641497"/>
                  <a:pt x="5693361" y="2617039"/>
                </a:cubicBezTo>
                <a:cubicBezTo>
                  <a:pt x="5678414" y="2621116"/>
                  <a:pt x="5664146" y="2628589"/>
                  <a:pt x="5651238" y="2637082"/>
                </a:cubicBezTo>
                <a:lnTo>
                  <a:pt x="5623410" y="2658510"/>
                </a:lnTo>
                <a:lnTo>
                  <a:pt x="5603680" y="2638780"/>
                </a:lnTo>
                <a:cubicBezTo>
                  <a:pt x="5598245" y="2644216"/>
                  <a:pt x="5592810" y="2649650"/>
                  <a:pt x="5584657" y="2655086"/>
                </a:cubicBezTo>
                <a:cubicBezTo>
                  <a:pt x="5584657" y="2649650"/>
                  <a:pt x="5587375" y="2644216"/>
                  <a:pt x="5581940" y="2636062"/>
                </a:cubicBezTo>
                <a:cubicBezTo>
                  <a:pt x="5579222" y="2627910"/>
                  <a:pt x="5568352" y="2636062"/>
                  <a:pt x="5560199" y="2638780"/>
                </a:cubicBezTo>
                <a:cubicBezTo>
                  <a:pt x="5560199" y="2630627"/>
                  <a:pt x="5573787" y="2625192"/>
                  <a:pt x="5573787" y="2617039"/>
                </a:cubicBezTo>
                <a:cubicBezTo>
                  <a:pt x="5571069" y="2608887"/>
                  <a:pt x="5562916" y="2606170"/>
                  <a:pt x="5554764" y="2611604"/>
                </a:cubicBezTo>
                <a:cubicBezTo>
                  <a:pt x="5568352" y="2598016"/>
                  <a:pt x="5587375" y="2622475"/>
                  <a:pt x="5603680" y="2603451"/>
                </a:cubicBezTo>
                <a:cubicBezTo>
                  <a:pt x="5606398" y="2611604"/>
                  <a:pt x="5581940" y="2614322"/>
                  <a:pt x="5584657" y="2625192"/>
                </a:cubicBezTo>
                <a:cubicBezTo>
                  <a:pt x="5584657" y="2627910"/>
                  <a:pt x="5587375" y="2627910"/>
                  <a:pt x="5590092" y="2630627"/>
                </a:cubicBezTo>
                <a:cubicBezTo>
                  <a:pt x="5600963" y="2627910"/>
                  <a:pt x="5595528" y="2619757"/>
                  <a:pt x="5606398" y="2617039"/>
                </a:cubicBezTo>
                <a:cubicBezTo>
                  <a:pt x="5603680" y="2625192"/>
                  <a:pt x="5611833" y="2636062"/>
                  <a:pt x="5617268" y="2641497"/>
                </a:cubicBezTo>
                <a:cubicBezTo>
                  <a:pt x="5652597" y="2630627"/>
                  <a:pt x="5658032" y="2600734"/>
                  <a:pt x="5704231" y="2592581"/>
                </a:cubicBezTo>
                <a:cubicBezTo>
                  <a:pt x="5731407" y="2611604"/>
                  <a:pt x="5744995" y="2614322"/>
                  <a:pt x="5785759" y="2595299"/>
                </a:cubicBezTo>
                <a:cubicBezTo>
                  <a:pt x="5788477" y="2606170"/>
                  <a:pt x="5764019" y="2606170"/>
                  <a:pt x="5769454" y="2617039"/>
                </a:cubicBezTo>
                <a:cubicBezTo>
                  <a:pt x="5774889" y="2625192"/>
                  <a:pt x="5783042" y="2625192"/>
                  <a:pt x="5793912" y="2622475"/>
                </a:cubicBezTo>
                <a:cubicBezTo>
                  <a:pt x="5774889" y="2636062"/>
                  <a:pt x="5739560" y="2644216"/>
                  <a:pt x="5747713" y="2668673"/>
                </a:cubicBezTo>
                <a:cubicBezTo>
                  <a:pt x="5736843" y="2674108"/>
                  <a:pt x="5734125" y="2668673"/>
                  <a:pt x="5725972" y="2668673"/>
                </a:cubicBezTo>
                <a:cubicBezTo>
                  <a:pt x="5734125" y="2684979"/>
                  <a:pt x="5753148" y="2674108"/>
                  <a:pt x="5766736" y="2676828"/>
                </a:cubicBezTo>
                <a:cubicBezTo>
                  <a:pt x="5753148" y="2695849"/>
                  <a:pt x="5772171" y="2714872"/>
                  <a:pt x="5783042" y="2733896"/>
                </a:cubicBezTo>
                <a:cubicBezTo>
                  <a:pt x="5772171" y="2733896"/>
                  <a:pt x="5764019" y="2723026"/>
                  <a:pt x="5755866" y="2717591"/>
                </a:cubicBezTo>
                <a:cubicBezTo>
                  <a:pt x="5744995" y="2725743"/>
                  <a:pt x="5731407" y="2731179"/>
                  <a:pt x="5731407" y="2742048"/>
                </a:cubicBezTo>
                <a:cubicBezTo>
                  <a:pt x="5720537" y="2744766"/>
                  <a:pt x="5720537" y="2728461"/>
                  <a:pt x="5712384" y="2728461"/>
                </a:cubicBezTo>
                <a:cubicBezTo>
                  <a:pt x="5704231" y="2731179"/>
                  <a:pt x="5704231" y="2755636"/>
                  <a:pt x="5690643" y="2744766"/>
                </a:cubicBezTo>
                <a:cubicBezTo>
                  <a:pt x="5685208" y="2733896"/>
                  <a:pt x="5696079" y="2739331"/>
                  <a:pt x="5701514" y="2736613"/>
                </a:cubicBezTo>
                <a:cubicBezTo>
                  <a:pt x="5698796" y="2731179"/>
                  <a:pt x="5696079" y="2723026"/>
                  <a:pt x="5693361" y="2717591"/>
                </a:cubicBezTo>
                <a:cubicBezTo>
                  <a:pt x="5687926" y="2712155"/>
                  <a:pt x="5677055" y="2720307"/>
                  <a:pt x="5671620" y="2717591"/>
                </a:cubicBezTo>
                <a:cubicBezTo>
                  <a:pt x="5682491" y="2725743"/>
                  <a:pt x="5693361" y="2747483"/>
                  <a:pt x="5685208" y="2758354"/>
                </a:cubicBezTo>
                <a:cubicBezTo>
                  <a:pt x="5693361" y="2763789"/>
                  <a:pt x="5704231" y="2747483"/>
                  <a:pt x="5712384" y="2750201"/>
                </a:cubicBezTo>
                <a:cubicBezTo>
                  <a:pt x="5715102" y="2755636"/>
                  <a:pt x="5712384" y="2758354"/>
                  <a:pt x="5704231" y="2761071"/>
                </a:cubicBezTo>
                <a:cubicBezTo>
                  <a:pt x="5720537" y="2777377"/>
                  <a:pt x="5725972" y="2755636"/>
                  <a:pt x="5750431" y="2752919"/>
                </a:cubicBezTo>
                <a:cubicBezTo>
                  <a:pt x="5750431" y="2763789"/>
                  <a:pt x="5747713" y="2774659"/>
                  <a:pt x="5764019" y="2763789"/>
                </a:cubicBezTo>
                <a:cubicBezTo>
                  <a:pt x="5766736" y="2769224"/>
                  <a:pt x="5761301" y="2771942"/>
                  <a:pt x="5755866" y="2774659"/>
                </a:cubicBezTo>
                <a:cubicBezTo>
                  <a:pt x="5764019" y="2780094"/>
                  <a:pt x="5769454" y="2785530"/>
                  <a:pt x="5774889" y="2796400"/>
                </a:cubicBezTo>
                <a:cubicBezTo>
                  <a:pt x="5761301" y="2799118"/>
                  <a:pt x="5755866" y="2780094"/>
                  <a:pt x="5744995" y="2777377"/>
                </a:cubicBezTo>
                <a:cubicBezTo>
                  <a:pt x="5736843" y="2780094"/>
                  <a:pt x="5736843" y="2785530"/>
                  <a:pt x="5728690" y="2788247"/>
                </a:cubicBezTo>
                <a:cubicBezTo>
                  <a:pt x="5739560" y="2815423"/>
                  <a:pt x="5774889" y="2804554"/>
                  <a:pt x="5780324" y="2820858"/>
                </a:cubicBezTo>
                <a:cubicBezTo>
                  <a:pt x="5747713" y="2826293"/>
                  <a:pt x="5725972" y="2807271"/>
                  <a:pt x="5706949" y="2780094"/>
                </a:cubicBezTo>
                <a:cubicBezTo>
                  <a:pt x="5696079" y="2780094"/>
                  <a:pt x="5701514" y="2788247"/>
                  <a:pt x="5693361" y="2790965"/>
                </a:cubicBezTo>
                <a:cubicBezTo>
                  <a:pt x="5698796" y="2796400"/>
                  <a:pt x="5706949" y="2788247"/>
                  <a:pt x="5709667" y="2796400"/>
                </a:cubicBezTo>
                <a:cubicBezTo>
                  <a:pt x="5698796" y="2801835"/>
                  <a:pt x="5690643" y="2796400"/>
                  <a:pt x="5679773" y="2804554"/>
                </a:cubicBezTo>
                <a:cubicBezTo>
                  <a:pt x="5677055" y="2796400"/>
                  <a:pt x="5682491" y="2788247"/>
                  <a:pt x="5674338" y="2777377"/>
                </a:cubicBezTo>
                <a:cubicBezTo>
                  <a:pt x="5660750" y="2774659"/>
                  <a:pt x="5647162" y="2774659"/>
                  <a:pt x="5639009" y="2766507"/>
                </a:cubicBezTo>
                <a:cubicBezTo>
                  <a:pt x="5625421" y="2769224"/>
                  <a:pt x="5622703" y="2777377"/>
                  <a:pt x="5611833" y="2780094"/>
                </a:cubicBezTo>
                <a:cubicBezTo>
                  <a:pt x="5606398" y="2761071"/>
                  <a:pt x="5595528" y="2761071"/>
                  <a:pt x="5590092" y="2744766"/>
                </a:cubicBezTo>
                <a:cubicBezTo>
                  <a:pt x="5614551" y="2736613"/>
                  <a:pt x="5622703" y="2763789"/>
                  <a:pt x="5647162" y="2761071"/>
                </a:cubicBezTo>
                <a:cubicBezTo>
                  <a:pt x="5655315" y="2750201"/>
                  <a:pt x="5658032" y="2744766"/>
                  <a:pt x="5671620" y="2739331"/>
                </a:cubicBezTo>
                <a:cubicBezTo>
                  <a:pt x="5666185" y="2725743"/>
                  <a:pt x="5649879" y="2731179"/>
                  <a:pt x="5641727" y="2720307"/>
                </a:cubicBezTo>
                <a:cubicBezTo>
                  <a:pt x="5633574" y="2728461"/>
                  <a:pt x="5633574" y="2742048"/>
                  <a:pt x="5617268" y="2742048"/>
                </a:cubicBezTo>
                <a:cubicBezTo>
                  <a:pt x="5609115" y="2733896"/>
                  <a:pt x="5622703" y="2731179"/>
                  <a:pt x="5619986" y="2725743"/>
                </a:cubicBezTo>
                <a:cubicBezTo>
                  <a:pt x="5611833" y="2717591"/>
                  <a:pt x="5595528" y="2731179"/>
                  <a:pt x="5584657" y="2728461"/>
                </a:cubicBezTo>
                <a:cubicBezTo>
                  <a:pt x="5579222" y="2712155"/>
                  <a:pt x="5603680" y="2720307"/>
                  <a:pt x="5611833" y="2717591"/>
                </a:cubicBezTo>
                <a:cubicBezTo>
                  <a:pt x="5592810" y="2717591"/>
                  <a:pt x="5581940" y="2704002"/>
                  <a:pt x="5568352" y="2695849"/>
                </a:cubicBezTo>
                <a:cubicBezTo>
                  <a:pt x="5552046" y="2704002"/>
                  <a:pt x="5535741" y="2709438"/>
                  <a:pt x="5524870" y="2717591"/>
                </a:cubicBezTo>
                <a:cubicBezTo>
                  <a:pt x="5519435" y="2704002"/>
                  <a:pt x="5541176" y="2698567"/>
                  <a:pt x="5554764" y="2693132"/>
                </a:cubicBezTo>
                <a:cubicBezTo>
                  <a:pt x="5530305" y="2679543"/>
                  <a:pt x="5481389" y="2682262"/>
                  <a:pt x="5446060" y="2679543"/>
                </a:cubicBezTo>
                <a:cubicBezTo>
                  <a:pt x="5437907" y="2684979"/>
                  <a:pt x="5454213" y="2695849"/>
                  <a:pt x="5435190" y="2698567"/>
                </a:cubicBezTo>
                <a:cubicBezTo>
                  <a:pt x="5451495" y="2704002"/>
                  <a:pt x="5454213" y="2736613"/>
                  <a:pt x="5475954" y="2733896"/>
                </a:cubicBezTo>
                <a:cubicBezTo>
                  <a:pt x="5489542" y="2723026"/>
                  <a:pt x="5470518" y="2720307"/>
                  <a:pt x="5467801" y="2706720"/>
                </a:cubicBezTo>
                <a:cubicBezTo>
                  <a:pt x="5478671" y="2709438"/>
                  <a:pt x="5484106" y="2717591"/>
                  <a:pt x="5492259" y="2725743"/>
                </a:cubicBezTo>
                <a:cubicBezTo>
                  <a:pt x="5500412" y="2723026"/>
                  <a:pt x="5497694" y="2714872"/>
                  <a:pt x="5494977" y="2709438"/>
                </a:cubicBezTo>
                <a:cubicBezTo>
                  <a:pt x="5505847" y="2709438"/>
                  <a:pt x="5508565" y="2720307"/>
                  <a:pt x="5522153" y="2709438"/>
                </a:cubicBezTo>
                <a:cubicBezTo>
                  <a:pt x="5524870" y="2714872"/>
                  <a:pt x="5519435" y="2720307"/>
                  <a:pt x="5516717" y="2725743"/>
                </a:cubicBezTo>
                <a:cubicBezTo>
                  <a:pt x="5527588" y="2733896"/>
                  <a:pt x="5543893" y="2728461"/>
                  <a:pt x="5552046" y="2744766"/>
                </a:cubicBezTo>
                <a:cubicBezTo>
                  <a:pt x="5530305" y="2755636"/>
                  <a:pt x="5511282" y="2766507"/>
                  <a:pt x="5497694" y="2755636"/>
                </a:cubicBezTo>
                <a:cubicBezTo>
                  <a:pt x="5486824" y="2763789"/>
                  <a:pt x="5500412" y="2769224"/>
                  <a:pt x="5503129" y="2780094"/>
                </a:cubicBezTo>
                <a:cubicBezTo>
                  <a:pt x="5505847" y="2774659"/>
                  <a:pt x="5505847" y="2769224"/>
                  <a:pt x="5516717" y="2766507"/>
                </a:cubicBezTo>
                <a:cubicBezTo>
                  <a:pt x="5524870" y="2788247"/>
                  <a:pt x="5549329" y="2782812"/>
                  <a:pt x="5557481" y="2807271"/>
                </a:cubicBezTo>
                <a:cubicBezTo>
                  <a:pt x="5541176" y="2818141"/>
                  <a:pt x="5538458" y="2799118"/>
                  <a:pt x="5533023" y="2788247"/>
                </a:cubicBezTo>
                <a:cubicBezTo>
                  <a:pt x="5516717" y="2796400"/>
                  <a:pt x="5524870" y="2812706"/>
                  <a:pt x="5533023" y="2826293"/>
                </a:cubicBezTo>
                <a:cubicBezTo>
                  <a:pt x="5541176" y="2823576"/>
                  <a:pt x="5565634" y="2815423"/>
                  <a:pt x="5579222" y="2812706"/>
                </a:cubicBezTo>
                <a:cubicBezTo>
                  <a:pt x="5579222" y="2815423"/>
                  <a:pt x="5581940" y="2820858"/>
                  <a:pt x="5584657" y="2826293"/>
                </a:cubicBezTo>
                <a:cubicBezTo>
                  <a:pt x="5606398" y="2820858"/>
                  <a:pt x="5598245" y="2804554"/>
                  <a:pt x="5600963" y="2790965"/>
                </a:cubicBezTo>
                <a:cubicBezTo>
                  <a:pt x="5617268" y="2782812"/>
                  <a:pt x="5609115" y="2812706"/>
                  <a:pt x="5617268" y="2809988"/>
                </a:cubicBezTo>
                <a:cubicBezTo>
                  <a:pt x="5617268" y="2815423"/>
                  <a:pt x="5603680" y="2818141"/>
                  <a:pt x="5598245" y="2820858"/>
                </a:cubicBezTo>
                <a:cubicBezTo>
                  <a:pt x="5603680" y="2831729"/>
                  <a:pt x="5614551" y="2842599"/>
                  <a:pt x="5595528" y="2848035"/>
                </a:cubicBezTo>
                <a:cubicBezTo>
                  <a:pt x="5606398" y="2853469"/>
                  <a:pt x="5614551" y="2834447"/>
                  <a:pt x="5619986" y="2837165"/>
                </a:cubicBezTo>
                <a:cubicBezTo>
                  <a:pt x="5622703" y="2848035"/>
                  <a:pt x="5619986" y="2853469"/>
                  <a:pt x="5609115" y="2858905"/>
                </a:cubicBezTo>
                <a:cubicBezTo>
                  <a:pt x="5614551" y="2867058"/>
                  <a:pt x="5628139" y="2856187"/>
                  <a:pt x="5630856" y="2867058"/>
                </a:cubicBezTo>
                <a:cubicBezTo>
                  <a:pt x="5633574" y="2875211"/>
                  <a:pt x="5603680" y="2867058"/>
                  <a:pt x="5600963" y="2883363"/>
                </a:cubicBezTo>
                <a:cubicBezTo>
                  <a:pt x="5592810" y="2888798"/>
                  <a:pt x="5587375" y="2886081"/>
                  <a:pt x="5581940" y="2880645"/>
                </a:cubicBezTo>
                <a:cubicBezTo>
                  <a:pt x="5576504" y="2894233"/>
                  <a:pt x="5592810" y="2899669"/>
                  <a:pt x="5600963" y="2902386"/>
                </a:cubicBezTo>
                <a:cubicBezTo>
                  <a:pt x="5600963" y="2910539"/>
                  <a:pt x="5600963" y="2915974"/>
                  <a:pt x="5598245" y="2924127"/>
                </a:cubicBezTo>
                <a:cubicBezTo>
                  <a:pt x="5598245" y="2905104"/>
                  <a:pt x="5571069" y="2907821"/>
                  <a:pt x="5565634" y="2886081"/>
                </a:cubicBezTo>
                <a:cubicBezTo>
                  <a:pt x="5568352" y="2877929"/>
                  <a:pt x="5576504" y="2872493"/>
                  <a:pt x="5576504" y="2864340"/>
                </a:cubicBezTo>
                <a:cubicBezTo>
                  <a:pt x="5557481" y="2853469"/>
                  <a:pt x="5560199" y="2880645"/>
                  <a:pt x="5549329" y="2886081"/>
                </a:cubicBezTo>
                <a:cubicBezTo>
                  <a:pt x="5527588" y="2869775"/>
                  <a:pt x="5511282" y="2842599"/>
                  <a:pt x="5497694" y="2804554"/>
                </a:cubicBezTo>
                <a:cubicBezTo>
                  <a:pt x="5486824" y="2807271"/>
                  <a:pt x="5508565" y="2823576"/>
                  <a:pt x="5494977" y="2826293"/>
                </a:cubicBezTo>
                <a:cubicBezTo>
                  <a:pt x="5473236" y="2831729"/>
                  <a:pt x="5497694" y="2796400"/>
                  <a:pt x="5473236" y="2809988"/>
                </a:cubicBezTo>
                <a:cubicBezTo>
                  <a:pt x="5470518" y="2801835"/>
                  <a:pt x="5486824" y="2799118"/>
                  <a:pt x="5489542" y="2793682"/>
                </a:cubicBezTo>
                <a:cubicBezTo>
                  <a:pt x="5484106" y="2785530"/>
                  <a:pt x="5473236" y="2788247"/>
                  <a:pt x="5467801" y="2780094"/>
                </a:cubicBezTo>
                <a:cubicBezTo>
                  <a:pt x="5467801" y="2774659"/>
                  <a:pt x="5478671" y="2774659"/>
                  <a:pt x="5475954" y="2769224"/>
                </a:cubicBezTo>
                <a:cubicBezTo>
                  <a:pt x="5473236" y="2758354"/>
                  <a:pt x="5462366" y="2758354"/>
                  <a:pt x="5459648" y="2747483"/>
                </a:cubicBezTo>
                <a:cubicBezTo>
                  <a:pt x="5454213" y="2744766"/>
                  <a:pt x="5456930" y="2761071"/>
                  <a:pt x="5443342" y="2761071"/>
                </a:cubicBezTo>
                <a:cubicBezTo>
                  <a:pt x="5448778" y="2755636"/>
                  <a:pt x="5446060" y="2744766"/>
                  <a:pt x="5440625" y="2733896"/>
                </a:cubicBezTo>
                <a:cubicBezTo>
                  <a:pt x="5418884" y="2739331"/>
                  <a:pt x="5424319" y="2752919"/>
                  <a:pt x="5432472" y="2766507"/>
                </a:cubicBezTo>
                <a:cubicBezTo>
                  <a:pt x="5437907" y="2774659"/>
                  <a:pt x="5451495" y="2769224"/>
                  <a:pt x="5462366" y="2769224"/>
                </a:cubicBezTo>
                <a:cubicBezTo>
                  <a:pt x="5467801" y="2774659"/>
                  <a:pt x="5462366" y="2777377"/>
                  <a:pt x="5465083" y="2782812"/>
                </a:cubicBezTo>
                <a:cubicBezTo>
                  <a:pt x="5454213" y="2785530"/>
                  <a:pt x="5448778" y="2780094"/>
                  <a:pt x="5440625" y="2780094"/>
                </a:cubicBezTo>
                <a:cubicBezTo>
                  <a:pt x="5437907" y="2799118"/>
                  <a:pt x="5467801" y="2796400"/>
                  <a:pt x="5462366" y="2815423"/>
                </a:cubicBezTo>
                <a:cubicBezTo>
                  <a:pt x="5456930" y="2818141"/>
                  <a:pt x="5454213" y="2818141"/>
                  <a:pt x="5448778" y="2820858"/>
                </a:cubicBezTo>
                <a:cubicBezTo>
                  <a:pt x="5440625" y="2807271"/>
                  <a:pt x="5437907" y="2777377"/>
                  <a:pt x="5418884" y="2782812"/>
                </a:cubicBezTo>
                <a:cubicBezTo>
                  <a:pt x="5427037" y="2769224"/>
                  <a:pt x="5413449" y="2747483"/>
                  <a:pt x="5410731" y="2728461"/>
                </a:cubicBezTo>
                <a:cubicBezTo>
                  <a:pt x="5405296" y="2725743"/>
                  <a:pt x="5397143" y="2728461"/>
                  <a:pt x="5386273" y="2733896"/>
                </a:cubicBezTo>
                <a:cubicBezTo>
                  <a:pt x="5380838" y="2736613"/>
                  <a:pt x="5383556" y="2744766"/>
                  <a:pt x="5386273" y="2750201"/>
                </a:cubicBezTo>
                <a:cubicBezTo>
                  <a:pt x="5375403" y="2752919"/>
                  <a:pt x="5369968" y="2744766"/>
                  <a:pt x="5359097" y="2750201"/>
                </a:cubicBezTo>
                <a:cubicBezTo>
                  <a:pt x="5361815" y="2766507"/>
                  <a:pt x="5391708" y="2771942"/>
                  <a:pt x="5410731" y="2771942"/>
                </a:cubicBezTo>
                <a:cubicBezTo>
                  <a:pt x="5408014" y="2777377"/>
                  <a:pt x="5402579" y="2782812"/>
                  <a:pt x="5397143" y="2788247"/>
                </a:cubicBezTo>
                <a:cubicBezTo>
                  <a:pt x="5378120" y="2785530"/>
                  <a:pt x="5367250" y="2758354"/>
                  <a:pt x="5342792" y="2769224"/>
                </a:cubicBezTo>
                <a:cubicBezTo>
                  <a:pt x="5348227" y="2785530"/>
                  <a:pt x="5361815" y="2777377"/>
                  <a:pt x="5367250" y="2796400"/>
                </a:cubicBezTo>
                <a:cubicBezTo>
                  <a:pt x="5372685" y="2799118"/>
                  <a:pt x="5372685" y="2785530"/>
                  <a:pt x="5383556" y="2785530"/>
                </a:cubicBezTo>
                <a:cubicBezTo>
                  <a:pt x="5399861" y="2826293"/>
                  <a:pt x="5372685" y="2872493"/>
                  <a:pt x="5410731" y="2899669"/>
                </a:cubicBezTo>
                <a:cubicBezTo>
                  <a:pt x="5410731" y="2883363"/>
                  <a:pt x="5410731" y="2864340"/>
                  <a:pt x="5424319" y="2850752"/>
                </a:cubicBezTo>
                <a:cubicBezTo>
                  <a:pt x="5416167" y="2842599"/>
                  <a:pt x="5399861" y="2850752"/>
                  <a:pt x="5397143" y="2834447"/>
                </a:cubicBezTo>
                <a:cubicBezTo>
                  <a:pt x="5405296" y="2831729"/>
                  <a:pt x="5410731" y="2831729"/>
                  <a:pt x="5418884" y="2831729"/>
                </a:cubicBezTo>
                <a:cubicBezTo>
                  <a:pt x="5424319" y="2845317"/>
                  <a:pt x="5432472" y="2850752"/>
                  <a:pt x="5437907" y="2864340"/>
                </a:cubicBezTo>
                <a:cubicBezTo>
                  <a:pt x="5435190" y="2869775"/>
                  <a:pt x="5429755" y="2875211"/>
                  <a:pt x="5421602" y="2880645"/>
                </a:cubicBezTo>
                <a:cubicBezTo>
                  <a:pt x="5427037" y="2883363"/>
                  <a:pt x="5435190" y="2883363"/>
                  <a:pt x="5440625" y="2883363"/>
                </a:cubicBezTo>
                <a:cubicBezTo>
                  <a:pt x="5446060" y="2880645"/>
                  <a:pt x="5448778" y="2877929"/>
                  <a:pt x="5446060" y="2872493"/>
                </a:cubicBezTo>
                <a:cubicBezTo>
                  <a:pt x="5454213" y="2875211"/>
                  <a:pt x="5465083" y="2886081"/>
                  <a:pt x="5462366" y="2896951"/>
                </a:cubicBezTo>
                <a:cubicBezTo>
                  <a:pt x="5454213" y="2902386"/>
                  <a:pt x="5454213" y="2894233"/>
                  <a:pt x="5448778" y="2894233"/>
                </a:cubicBezTo>
                <a:cubicBezTo>
                  <a:pt x="5443342" y="2896951"/>
                  <a:pt x="5443342" y="2899669"/>
                  <a:pt x="5437907" y="2902386"/>
                </a:cubicBezTo>
                <a:cubicBezTo>
                  <a:pt x="5448778" y="2926845"/>
                  <a:pt x="5473236" y="2910539"/>
                  <a:pt x="5481389" y="2934997"/>
                </a:cubicBezTo>
                <a:cubicBezTo>
                  <a:pt x="5467801" y="2940433"/>
                  <a:pt x="5465083" y="2921409"/>
                  <a:pt x="5454213" y="2918692"/>
                </a:cubicBezTo>
                <a:cubicBezTo>
                  <a:pt x="5413449" y="2932280"/>
                  <a:pt x="5427037" y="2973044"/>
                  <a:pt x="5446060" y="2997502"/>
                </a:cubicBezTo>
                <a:cubicBezTo>
                  <a:pt x="5421602" y="3013807"/>
                  <a:pt x="5416167" y="2989349"/>
                  <a:pt x="5399861" y="2986632"/>
                </a:cubicBezTo>
                <a:cubicBezTo>
                  <a:pt x="5408014" y="2981196"/>
                  <a:pt x="5413449" y="2983914"/>
                  <a:pt x="5418884" y="2983914"/>
                </a:cubicBezTo>
                <a:cubicBezTo>
                  <a:pt x="5410731" y="2970326"/>
                  <a:pt x="5397143" y="2959456"/>
                  <a:pt x="5397143" y="2943150"/>
                </a:cubicBezTo>
                <a:cubicBezTo>
                  <a:pt x="5383556" y="2945868"/>
                  <a:pt x="5378120" y="2970326"/>
                  <a:pt x="5391708" y="2989349"/>
                </a:cubicBezTo>
                <a:cubicBezTo>
                  <a:pt x="5364532" y="2983914"/>
                  <a:pt x="5383556" y="2954020"/>
                  <a:pt x="5375403" y="2934997"/>
                </a:cubicBezTo>
                <a:cubicBezTo>
                  <a:pt x="5364532" y="2929562"/>
                  <a:pt x="5375403" y="2948585"/>
                  <a:pt x="5364532" y="2951303"/>
                </a:cubicBezTo>
                <a:cubicBezTo>
                  <a:pt x="5356380" y="2934997"/>
                  <a:pt x="5367250" y="2924127"/>
                  <a:pt x="5367250" y="2910539"/>
                </a:cubicBezTo>
                <a:cubicBezTo>
                  <a:pt x="5380838" y="2902386"/>
                  <a:pt x="5383556" y="2926845"/>
                  <a:pt x="5383556" y="2934997"/>
                </a:cubicBezTo>
                <a:cubicBezTo>
                  <a:pt x="5408014" y="2924127"/>
                  <a:pt x="5378120" y="2894233"/>
                  <a:pt x="5380838" y="2880645"/>
                </a:cubicBezTo>
                <a:cubicBezTo>
                  <a:pt x="5367250" y="2886081"/>
                  <a:pt x="5369968" y="2894233"/>
                  <a:pt x="5369968" y="2902386"/>
                </a:cubicBezTo>
                <a:cubicBezTo>
                  <a:pt x="5359097" y="2905104"/>
                  <a:pt x="5353662" y="2896951"/>
                  <a:pt x="5348227" y="2886081"/>
                </a:cubicBezTo>
                <a:cubicBezTo>
                  <a:pt x="5359097" y="2883363"/>
                  <a:pt x="5356380" y="2888798"/>
                  <a:pt x="5367250" y="2880645"/>
                </a:cubicBezTo>
                <a:cubicBezTo>
                  <a:pt x="5372685" y="2872493"/>
                  <a:pt x="5348227" y="2867058"/>
                  <a:pt x="5369968" y="2861623"/>
                </a:cubicBezTo>
                <a:cubicBezTo>
                  <a:pt x="5367250" y="2858905"/>
                  <a:pt x="5361815" y="2858905"/>
                  <a:pt x="5356380" y="2858905"/>
                </a:cubicBezTo>
                <a:cubicBezTo>
                  <a:pt x="5359097" y="2848035"/>
                  <a:pt x="5375403" y="2842599"/>
                  <a:pt x="5372685" y="2831729"/>
                </a:cubicBezTo>
                <a:cubicBezTo>
                  <a:pt x="5369968" y="2823576"/>
                  <a:pt x="5356380" y="2829011"/>
                  <a:pt x="5348227" y="2826293"/>
                </a:cubicBezTo>
                <a:cubicBezTo>
                  <a:pt x="5345509" y="2782812"/>
                  <a:pt x="5293875" y="2769224"/>
                  <a:pt x="5263981" y="2755636"/>
                </a:cubicBezTo>
                <a:cubicBezTo>
                  <a:pt x="5250393" y="2763789"/>
                  <a:pt x="5244958" y="2771942"/>
                  <a:pt x="5250393" y="2785530"/>
                </a:cubicBezTo>
                <a:cubicBezTo>
                  <a:pt x="5228652" y="2796400"/>
                  <a:pt x="5239523" y="2820858"/>
                  <a:pt x="5231370" y="2837165"/>
                </a:cubicBezTo>
                <a:cubicBezTo>
                  <a:pt x="5204194" y="2809988"/>
                  <a:pt x="5255828" y="2788247"/>
                  <a:pt x="5239523" y="2755636"/>
                </a:cubicBezTo>
                <a:cubicBezTo>
                  <a:pt x="5220500" y="2771942"/>
                  <a:pt x="5215064" y="2801835"/>
                  <a:pt x="5190606" y="2807271"/>
                </a:cubicBezTo>
                <a:cubicBezTo>
                  <a:pt x="5201476" y="2788247"/>
                  <a:pt x="5212347" y="2766507"/>
                  <a:pt x="5228652" y="2747483"/>
                </a:cubicBezTo>
                <a:cubicBezTo>
                  <a:pt x="5215064" y="2723026"/>
                  <a:pt x="5223217" y="2706720"/>
                  <a:pt x="5215064" y="2684979"/>
                </a:cubicBezTo>
                <a:cubicBezTo>
                  <a:pt x="5204194" y="2690415"/>
                  <a:pt x="5204194" y="2695849"/>
                  <a:pt x="5193324" y="2701284"/>
                </a:cubicBezTo>
                <a:cubicBezTo>
                  <a:pt x="5187888" y="2690415"/>
                  <a:pt x="5182453" y="2682262"/>
                  <a:pt x="5174300" y="2682262"/>
                </a:cubicBezTo>
                <a:cubicBezTo>
                  <a:pt x="5177018" y="2671393"/>
                  <a:pt x="5187888" y="2687697"/>
                  <a:pt x="5196041" y="2679543"/>
                </a:cubicBezTo>
                <a:cubicBezTo>
                  <a:pt x="5201476" y="2676828"/>
                  <a:pt x="5198759" y="2671393"/>
                  <a:pt x="5201476" y="2665955"/>
                </a:cubicBezTo>
                <a:cubicBezTo>
                  <a:pt x="5179736" y="2657804"/>
                  <a:pt x="5163430" y="2674108"/>
                  <a:pt x="5149842" y="2687697"/>
                </a:cubicBezTo>
                <a:cubicBezTo>
                  <a:pt x="5144407" y="2679543"/>
                  <a:pt x="5155277" y="2676828"/>
                  <a:pt x="5147124" y="2665955"/>
                </a:cubicBezTo>
                <a:cubicBezTo>
                  <a:pt x="5160712" y="2671393"/>
                  <a:pt x="5182453" y="2655086"/>
                  <a:pt x="5196041" y="2657804"/>
                </a:cubicBezTo>
                <a:cubicBezTo>
                  <a:pt x="5204194" y="2652368"/>
                  <a:pt x="5206912" y="2644216"/>
                  <a:pt x="5204194" y="2633345"/>
                </a:cubicBezTo>
                <a:cubicBezTo>
                  <a:pt x="5196041" y="2627910"/>
                  <a:pt x="5185171" y="2630627"/>
                  <a:pt x="5182453" y="2638780"/>
                </a:cubicBezTo>
                <a:cubicBezTo>
                  <a:pt x="5174300" y="2636062"/>
                  <a:pt x="5187888" y="2622475"/>
                  <a:pt x="5187888" y="2614322"/>
                </a:cubicBezTo>
                <a:cubicBezTo>
                  <a:pt x="5177018" y="2603451"/>
                  <a:pt x="5174300" y="2625192"/>
                  <a:pt x="5160712" y="2627910"/>
                </a:cubicBezTo>
                <a:cubicBezTo>
                  <a:pt x="5166148" y="2619757"/>
                  <a:pt x="5147124" y="2614322"/>
                  <a:pt x="5152560" y="2603451"/>
                </a:cubicBezTo>
                <a:cubicBezTo>
                  <a:pt x="5160712" y="2598016"/>
                  <a:pt x="5166148" y="2600734"/>
                  <a:pt x="5168865" y="2606170"/>
                </a:cubicBezTo>
                <a:cubicBezTo>
                  <a:pt x="5174300" y="2595299"/>
                  <a:pt x="5166148" y="2578993"/>
                  <a:pt x="5157995" y="2568122"/>
                </a:cubicBezTo>
                <a:cubicBezTo>
                  <a:pt x="5155277" y="2562687"/>
                  <a:pt x="5149842" y="2568122"/>
                  <a:pt x="5144407" y="2568122"/>
                </a:cubicBezTo>
                <a:cubicBezTo>
                  <a:pt x="5138972" y="2568122"/>
                  <a:pt x="5138972" y="2562687"/>
                  <a:pt x="5133536" y="2565405"/>
                </a:cubicBezTo>
                <a:cubicBezTo>
                  <a:pt x="5117231" y="2576275"/>
                  <a:pt x="5147124" y="2589863"/>
                  <a:pt x="5125384" y="2600734"/>
                </a:cubicBezTo>
                <a:cubicBezTo>
                  <a:pt x="5119949" y="2608887"/>
                  <a:pt x="5125384" y="2573557"/>
                  <a:pt x="5111796" y="2589863"/>
                </a:cubicBezTo>
                <a:cubicBezTo>
                  <a:pt x="5100925" y="2587145"/>
                  <a:pt x="5117231" y="2576275"/>
                  <a:pt x="5122666" y="2570840"/>
                </a:cubicBezTo>
                <a:cubicBezTo>
                  <a:pt x="5111796" y="2557252"/>
                  <a:pt x="5106361" y="2538229"/>
                  <a:pt x="5100925" y="2530076"/>
                </a:cubicBezTo>
                <a:cubicBezTo>
                  <a:pt x="5098208" y="2524641"/>
                  <a:pt x="5090055" y="2535511"/>
                  <a:pt x="5084620" y="2535511"/>
                </a:cubicBezTo>
                <a:cubicBezTo>
                  <a:pt x="5081902" y="2527358"/>
                  <a:pt x="5076467" y="2524641"/>
                  <a:pt x="5068314" y="2530076"/>
                </a:cubicBezTo>
                <a:cubicBezTo>
                  <a:pt x="5071032" y="2521923"/>
                  <a:pt x="5068314" y="2511053"/>
                  <a:pt x="5062879" y="2500182"/>
                </a:cubicBezTo>
                <a:cubicBezTo>
                  <a:pt x="5060162" y="2497465"/>
                  <a:pt x="5054726" y="2497465"/>
                  <a:pt x="5049291" y="2500182"/>
                </a:cubicBezTo>
                <a:cubicBezTo>
                  <a:pt x="5041138" y="2486594"/>
                  <a:pt x="5027550" y="2475725"/>
                  <a:pt x="5019398" y="2459418"/>
                </a:cubicBezTo>
                <a:cubicBezTo>
                  <a:pt x="4989504" y="2467571"/>
                  <a:pt x="4981351" y="2421372"/>
                  <a:pt x="4954176" y="2424090"/>
                </a:cubicBezTo>
                <a:cubicBezTo>
                  <a:pt x="4951458" y="2407784"/>
                  <a:pt x="4935152" y="2394197"/>
                  <a:pt x="4921564" y="2383327"/>
                </a:cubicBezTo>
                <a:cubicBezTo>
                  <a:pt x="4918847" y="2386044"/>
                  <a:pt x="4916129" y="2386044"/>
                  <a:pt x="4916129" y="2388762"/>
                </a:cubicBezTo>
                <a:cubicBezTo>
                  <a:pt x="4916129" y="2391479"/>
                  <a:pt x="4916129" y="2396914"/>
                  <a:pt x="4916129" y="2410502"/>
                </a:cubicBezTo>
                <a:lnTo>
                  <a:pt x="4910694" y="2405067"/>
                </a:lnTo>
                <a:cubicBezTo>
                  <a:pt x="4907976" y="2421372"/>
                  <a:pt x="4913412" y="2440395"/>
                  <a:pt x="4891671" y="2443113"/>
                </a:cubicBezTo>
                <a:lnTo>
                  <a:pt x="4886236" y="2445830"/>
                </a:lnTo>
                <a:lnTo>
                  <a:pt x="4878083" y="2429526"/>
                </a:lnTo>
                <a:lnTo>
                  <a:pt x="4875365" y="2459418"/>
                </a:lnTo>
                <a:lnTo>
                  <a:pt x="4853625" y="2483877"/>
                </a:lnTo>
                <a:lnTo>
                  <a:pt x="4878083" y="2483877"/>
                </a:lnTo>
                <a:lnTo>
                  <a:pt x="4869930" y="2497465"/>
                </a:lnTo>
                <a:lnTo>
                  <a:pt x="4883518" y="2505618"/>
                </a:lnTo>
                <a:lnTo>
                  <a:pt x="4891671" y="2535511"/>
                </a:lnTo>
                <a:lnTo>
                  <a:pt x="4886236" y="2543664"/>
                </a:lnTo>
                <a:cubicBezTo>
                  <a:pt x="4878083" y="2538229"/>
                  <a:pt x="4878083" y="2535511"/>
                  <a:pt x="4864495" y="2535511"/>
                </a:cubicBezTo>
                <a:lnTo>
                  <a:pt x="4856342" y="2535511"/>
                </a:lnTo>
                <a:cubicBezTo>
                  <a:pt x="4823731" y="2535511"/>
                  <a:pt x="4853625" y="2532794"/>
                  <a:pt x="4840037" y="2543664"/>
                </a:cubicBezTo>
                <a:lnTo>
                  <a:pt x="4826449" y="2535511"/>
                </a:lnTo>
                <a:lnTo>
                  <a:pt x="4818296" y="2551817"/>
                </a:lnTo>
                <a:lnTo>
                  <a:pt x="4804708" y="2546382"/>
                </a:lnTo>
                <a:lnTo>
                  <a:pt x="4788402" y="2551817"/>
                </a:lnTo>
                <a:lnTo>
                  <a:pt x="4796555" y="2581710"/>
                </a:lnTo>
                <a:lnTo>
                  <a:pt x="4780249" y="2589863"/>
                </a:lnTo>
                <a:cubicBezTo>
                  <a:pt x="4823731" y="2587145"/>
                  <a:pt x="4801990" y="2584429"/>
                  <a:pt x="4812861" y="2557252"/>
                </a:cubicBezTo>
                <a:lnTo>
                  <a:pt x="4848189" y="2595299"/>
                </a:lnTo>
                <a:lnTo>
                  <a:pt x="4826449" y="2603451"/>
                </a:lnTo>
                <a:cubicBezTo>
                  <a:pt x="4810143" y="2595299"/>
                  <a:pt x="4801990" y="2595299"/>
                  <a:pt x="4785685" y="2603451"/>
                </a:cubicBezTo>
                <a:lnTo>
                  <a:pt x="4801990" y="2625192"/>
                </a:lnTo>
                <a:cubicBezTo>
                  <a:pt x="4831884" y="2627910"/>
                  <a:pt x="4834601" y="2627910"/>
                  <a:pt x="4826449" y="2646932"/>
                </a:cubicBezTo>
                <a:lnTo>
                  <a:pt x="4840037" y="2665955"/>
                </a:lnTo>
                <a:lnTo>
                  <a:pt x="4810143" y="2674108"/>
                </a:lnTo>
                <a:lnTo>
                  <a:pt x="4793837" y="2693132"/>
                </a:lnTo>
                <a:lnTo>
                  <a:pt x="4799273" y="2723026"/>
                </a:lnTo>
                <a:cubicBezTo>
                  <a:pt x="4831884" y="2709438"/>
                  <a:pt x="4799273" y="2728461"/>
                  <a:pt x="4829166" y="2717591"/>
                </a:cubicBezTo>
                <a:lnTo>
                  <a:pt x="4845472" y="2731179"/>
                </a:lnTo>
                <a:lnTo>
                  <a:pt x="4856342" y="2723026"/>
                </a:lnTo>
                <a:lnTo>
                  <a:pt x="4840037" y="2701284"/>
                </a:lnTo>
                <a:cubicBezTo>
                  <a:pt x="4869930" y="2704002"/>
                  <a:pt x="4872648" y="2704002"/>
                  <a:pt x="4864495" y="2723026"/>
                </a:cubicBezTo>
                <a:lnTo>
                  <a:pt x="4878083" y="2739331"/>
                </a:lnTo>
                <a:lnTo>
                  <a:pt x="4899824" y="2739331"/>
                </a:lnTo>
                <a:lnTo>
                  <a:pt x="4916129" y="2761071"/>
                </a:lnTo>
                <a:lnTo>
                  <a:pt x="4962328" y="2769224"/>
                </a:lnTo>
                <a:cubicBezTo>
                  <a:pt x="4954176" y="2788247"/>
                  <a:pt x="4948740" y="2804554"/>
                  <a:pt x="4986787" y="2807271"/>
                </a:cubicBezTo>
                <a:lnTo>
                  <a:pt x="4978634" y="2820858"/>
                </a:lnTo>
                <a:cubicBezTo>
                  <a:pt x="5008527" y="2831729"/>
                  <a:pt x="4978634" y="2820858"/>
                  <a:pt x="5008527" y="2842599"/>
                </a:cubicBezTo>
                <a:lnTo>
                  <a:pt x="5008527" y="2864340"/>
                </a:lnTo>
                <a:lnTo>
                  <a:pt x="5024833" y="2872493"/>
                </a:lnTo>
                <a:lnTo>
                  <a:pt x="5016680" y="2886081"/>
                </a:lnTo>
                <a:lnTo>
                  <a:pt x="5027550" y="2894233"/>
                </a:lnTo>
                <a:lnTo>
                  <a:pt x="5030268" y="2978479"/>
                </a:lnTo>
                <a:lnTo>
                  <a:pt x="5008527" y="2994784"/>
                </a:lnTo>
                <a:cubicBezTo>
                  <a:pt x="5019398" y="3027395"/>
                  <a:pt x="5000375" y="2994784"/>
                  <a:pt x="5013963" y="3024678"/>
                </a:cubicBezTo>
                <a:lnTo>
                  <a:pt x="4992222" y="3040983"/>
                </a:lnTo>
                <a:lnTo>
                  <a:pt x="5000375" y="3054571"/>
                </a:lnTo>
                <a:lnTo>
                  <a:pt x="4984069" y="3062724"/>
                </a:lnTo>
                <a:cubicBezTo>
                  <a:pt x="4994939" y="3084465"/>
                  <a:pt x="4986787" y="3073594"/>
                  <a:pt x="4984069" y="3079030"/>
                </a:cubicBezTo>
                <a:cubicBezTo>
                  <a:pt x="4981351" y="3081747"/>
                  <a:pt x="4978634" y="3084465"/>
                  <a:pt x="4978634" y="3084465"/>
                </a:cubicBezTo>
                <a:cubicBezTo>
                  <a:pt x="4975916" y="3081747"/>
                  <a:pt x="4973199" y="3081747"/>
                  <a:pt x="4967763" y="3079030"/>
                </a:cubicBezTo>
                <a:lnTo>
                  <a:pt x="4967763" y="3095335"/>
                </a:lnTo>
                <a:lnTo>
                  <a:pt x="4954176" y="3098053"/>
                </a:lnTo>
                <a:lnTo>
                  <a:pt x="4929717" y="3119794"/>
                </a:lnTo>
                <a:cubicBezTo>
                  <a:pt x="4940588" y="3141534"/>
                  <a:pt x="4932435" y="3127946"/>
                  <a:pt x="4929717" y="3138817"/>
                </a:cubicBezTo>
                <a:lnTo>
                  <a:pt x="4899824" y="3141534"/>
                </a:lnTo>
                <a:cubicBezTo>
                  <a:pt x="4897106" y="3144252"/>
                  <a:pt x="4894389" y="3146970"/>
                  <a:pt x="4894389" y="3146970"/>
                </a:cubicBezTo>
                <a:cubicBezTo>
                  <a:pt x="4897106" y="3149687"/>
                  <a:pt x="4897106" y="3152405"/>
                  <a:pt x="4899824" y="3157840"/>
                </a:cubicBezTo>
                <a:lnTo>
                  <a:pt x="4845472" y="3157840"/>
                </a:lnTo>
                <a:cubicBezTo>
                  <a:pt x="4812861" y="3157840"/>
                  <a:pt x="4842754" y="3155122"/>
                  <a:pt x="4829166" y="3165993"/>
                </a:cubicBezTo>
                <a:lnTo>
                  <a:pt x="4815578" y="3157840"/>
                </a:lnTo>
                <a:lnTo>
                  <a:pt x="4774814" y="3201321"/>
                </a:lnTo>
                <a:lnTo>
                  <a:pt x="4742203" y="3195886"/>
                </a:lnTo>
                <a:lnTo>
                  <a:pt x="4747638" y="3209474"/>
                </a:lnTo>
                <a:lnTo>
                  <a:pt x="4742203" y="3225780"/>
                </a:lnTo>
                <a:lnTo>
                  <a:pt x="4750356" y="3255673"/>
                </a:lnTo>
                <a:cubicBezTo>
                  <a:pt x="4739485" y="3247520"/>
                  <a:pt x="4728615" y="3247520"/>
                  <a:pt x="4728615" y="3225780"/>
                </a:cubicBezTo>
                <a:lnTo>
                  <a:pt x="4728615" y="3204039"/>
                </a:lnTo>
                <a:lnTo>
                  <a:pt x="4728615" y="3187733"/>
                </a:lnTo>
                <a:lnTo>
                  <a:pt x="4690569" y="3171428"/>
                </a:lnTo>
                <a:lnTo>
                  <a:pt x="4668827" y="3163275"/>
                </a:lnTo>
                <a:lnTo>
                  <a:pt x="4676981" y="3146970"/>
                </a:lnTo>
                <a:lnTo>
                  <a:pt x="4655239" y="3146970"/>
                </a:lnTo>
                <a:lnTo>
                  <a:pt x="4647087" y="3130664"/>
                </a:lnTo>
                <a:cubicBezTo>
                  <a:pt x="4676981" y="3130664"/>
                  <a:pt x="4644369" y="3103488"/>
                  <a:pt x="4638933" y="3100770"/>
                </a:cubicBezTo>
                <a:lnTo>
                  <a:pt x="4647087" y="3130664"/>
                </a:lnTo>
                <a:lnTo>
                  <a:pt x="4638933" y="3152405"/>
                </a:lnTo>
                <a:lnTo>
                  <a:pt x="4614475" y="3160558"/>
                </a:lnTo>
                <a:lnTo>
                  <a:pt x="4598169" y="3152405"/>
                </a:lnTo>
                <a:cubicBezTo>
                  <a:pt x="4581865" y="3185016"/>
                  <a:pt x="4600887" y="3165993"/>
                  <a:pt x="4576429" y="3174145"/>
                </a:cubicBezTo>
                <a:lnTo>
                  <a:pt x="4584583" y="3198604"/>
                </a:lnTo>
                <a:cubicBezTo>
                  <a:pt x="4606323" y="3190451"/>
                  <a:pt x="4595453" y="3195886"/>
                  <a:pt x="4614475" y="3182298"/>
                </a:cubicBezTo>
                <a:lnTo>
                  <a:pt x="4622629" y="3198604"/>
                </a:lnTo>
                <a:lnTo>
                  <a:pt x="4606323" y="3214909"/>
                </a:lnTo>
                <a:lnTo>
                  <a:pt x="4622629" y="3214909"/>
                </a:lnTo>
                <a:lnTo>
                  <a:pt x="4630781" y="3231215"/>
                </a:lnTo>
                <a:lnTo>
                  <a:pt x="4622629" y="3244803"/>
                </a:lnTo>
                <a:lnTo>
                  <a:pt x="4622629" y="3261108"/>
                </a:lnTo>
                <a:lnTo>
                  <a:pt x="4606323" y="3252956"/>
                </a:lnTo>
                <a:lnTo>
                  <a:pt x="4606323" y="3269261"/>
                </a:lnTo>
                <a:lnTo>
                  <a:pt x="4592735" y="3269261"/>
                </a:lnTo>
                <a:lnTo>
                  <a:pt x="4584583" y="3255673"/>
                </a:lnTo>
                <a:lnTo>
                  <a:pt x="4576429" y="3280132"/>
                </a:lnTo>
                <a:lnTo>
                  <a:pt x="4562841" y="3271979"/>
                </a:lnTo>
                <a:lnTo>
                  <a:pt x="4562841" y="3299155"/>
                </a:lnTo>
                <a:cubicBezTo>
                  <a:pt x="4543819" y="3299155"/>
                  <a:pt x="4560123" y="3326331"/>
                  <a:pt x="4562841" y="3331766"/>
                </a:cubicBezTo>
                <a:lnTo>
                  <a:pt x="4579147" y="3323613"/>
                </a:lnTo>
                <a:lnTo>
                  <a:pt x="4562841" y="3301872"/>
                </a:lnTo>
                <a:lnTo>
                  <a:pt x="4579147" y="3301872"/>
                </a:lnTo>
                <a:lnTo>
                  <a:pt x="4600887" y="3282849"/>
                </a:lnTo>
                <a:lnTo>
                  <a:pt x="4622629" y="3291002"/>
                </a:lnTo>
                <a:lnTo>
                  <a:pt x="4633499" y="3282849"/>
                </a:lnTo>
                <a:lnTo>
                  <a:pt x="4625345" y="3269261"/>
                </a:lnTo>
                <a:lnTo>
                  <a:pt x="4641651" y="3269261"/>
                </a:lnTo>
                <a:lnTo>
                  <a:pt x="4641651" y="3285567"/>
                </a:lnTo>
                <a:lnTo>
                  <a:pt x="4657957" y="3277414"/>
                </a:lnTo>
                <a:lnTo>
                  <a:pt x="4641651" y="3255673"/>
                </a:lnTo>
                <a:cubicBezTo>
                  <a:pt x="4660675" y="3247520"/>
                  <a:pt x="4644369" y="3247520"/>
                  <a:pt x="4663393" y="3255673"/>
                </a:cubicBezTo>
                <a:cubicBezTo>
                  <a:pt x="4679697" y="3231215"/>
                  <a:pt x="4676981" y="3250238"/>
                  <a:pt x="4679697" y="3217627"/>
                </a:cubicBezTo>
                <a:lnTo>
                  <a:pt x="4657957" y="3217627"/>
                </a:lnTo>
                <a:cubicBezTo>
                  <a:pt x="4671545" y="3195886"/>
                  <a:pt x="4679697" y="3198604"/>
                  <a:pt x="4696004" y="3179581"/>
                </a:cubicBezTo>
                <a:lnTo>
                  <a:pt x="4687851" y="3209474"/>
                </a:lnTo>
                <a:lnTo>
                  <a:pt x="4709592" y="3209474"/>
                </a:lnTo>
                <a:cubicBezTo>
                  <a:pt x="4701439" y="3228497"/>
                  <a:pt x="4701439" y="3212192"/>
                  <a:pt x="4709592" y="3231215"/>
                </a:cubicBezTo>
                <a:cubicBezTo>
                  <a:pt x="4701439" y="3231215"/>
                  <a:pt x="4698721" y="3233932"/>
                  <a:pt x="4696004" y="3233932"/>
                </a:cubicBezTo>
                <a:cubicBezTo>
                  <a:pt x="4693286" y="3236650"/>
                  <a:pt x="4690569" y="3239368"/>
                  <a:pt x="4685133" y="3244803"/>
                </a:cubicBezTo>
                <a:lnTo>
                  <a:pt x="4693286" y="3258391"/>
                </a:lnTo>
                <a:cubicBezTo>
                  <a:pt x="4660675" y="3261108"/>
                  <a:pt x="4663393" y="3263826"/>
                  <a:pt x="4655239" y="3296437"/>
                </a:cubicBezTo>
                <a:lnTo>
                  <a:pt x="4696004" y="3296437"/>
                </a:lnTo>
                <a:lnTo>
                  <a:pt x="4679697" y="3274696"/>
                </a:lnTo>
                <a:cubicBezTo>
                  <a:pt x="4679697" y="3274696"/>
                  <a:pt x="4696004" y="3266544"/>
                  <a:pt x="4696004" y="3266544"/>
                </a:cubicBezTo>
                <a:lnTo>
                  <a:pt x="4712309" y="3266544"/>
                </a:lnTo>
                <a:lnTo>
                  <a:pt x="4720462" y="3296437"/>
                </a:lnTo>
                <a:lnTo>
                  <a:pt x="4734050" y="3312743"/>
                </a:lnTo>
                <a:lnTo>
                  <a:pt x="4763944" y="3307308"/>
                </a:lnTo>
                <a:lnTo>
                  <a:pt x="4763944" y="3285567"/>
                </a:lnTo>
                <a:cubicBezTo>
                  <a:pt x="4782967" y="3299155"/>
                  <a:pt x="4772097" y="3296437"/>
                  <a:pt x="4796555" y="3304590"/>
                </a:cubicBezTo>
                <a:lnTo>
                  <a:pt x="4780249" y="3310025"/>
                </a:lnTo>
                <a:lnTo>
                  <a:pt x="4788402" y="3323613"/>
                </a:lnTo>
                <a:lnTo>
                  <a:pt x="4782967" y="3331766"/>
                </a:lnTo>
                <a:lnTo>
                  <a:pt x="4766661" y="3339919"/>
                </a:lnTo>
                <a:lnTo>
                  <a:pt x="4766661" y="3318178"/>
                </a:lnTo>
                <a:lnTo>
                  <a:pt x="4750356" y="3318178"/>
                </a:lnTo>
                <a:lnTo>
                  <a:pt x="4758509" y="3339919"/>
                </a:lnTo>
                <a:cubicBezTo>
                  <a:pt x="4747638" y="3339919"/>
                  <a:pt x="4750356" y="3337201"/>
                  <a:pt x="4750356" y="3348071"/>
                </a:cubicBezTo>
                <a:cubicBezTo>
                  <a:pt x="4750356" y="3377965"/>
                  <a:pt x="4747638" y="3350789"/>
                  <a:pt x="4758509" y="3369812"/>
                </a:cubicBezTo>
                <a:lnTo>
                  <a:pt x="4728615" y="3377965"/>
                </a:lnTo>
                <a:cubicBezTo>
                  <a:pt x="4750356" y="3410576"/>
                  <a:pt x="4753073" y="3358942"/>
                  <a:pt x="4758509" y="3416011"/>
                </a:cubicBezTo>
                <a:cubicBezTo>
                  <a:pt x="4758509" y="3416011"/>
                  <a:pt x="4774814" y="3407858"/>
                  <a:pt x="4774814" y="3407858"/>
                </a:cubicBezTo>
                <a:cubicBezTo>
                  <a:pt x="4807425" y="3407858"/>
                  <a:pt x="4777532" y="3405141"/>
                  <a:pt x="4791120" y="3416011"/>
                </a:cubicBezTo>
                <a:lnTo>
                  <a:pt x="4804708" y="3407858"/>
                </a:lnTo>
                <a:cubicBezTo>
                  <a:pt x="4812861" y="3421446"/>
                  <a:pt x="4804708" y="3424164"/>
                  <a:pt x="4826449" y="3424164"/>
                </a:cubicBezTo>
                <a:lnTo>
                  <a:pt x="4856342" y="3424164"/>
                </a:lnTo>
                <a:cubicBezTo>
                  <a:pt x="4850907" y="3445905"/>
                  <a:pt x="4861777" y="3440469"/>
                  <a:pt x="4842754" y="3432317"/>
                </a:cubicBezTo>
                <a:lnTo>
                  <a:pt x="4834601" y="3448622"/>
                </a:lnTo>
                <a:lnTo>
                  <a:pt x="4821013" y="3440469"/>
                </a:lnTo>
                <a:lnTo>
                  <a:pt x="4812861" y="3454057"/>
                </a:lnTo>
                <a:cubicBezTo>
                  <a:pt x="4788402" y="3470363"/>
                  <a:pt x="4799273" y="3448622"/>
                  <a:pt x="4796555" y="3483951"/>
                </a:cubicBezTo>
                <a:cubicBezTo>
                  <a:pt x="4821013" y="3467645"/>
                  <a:pt x="4810143" y="3489386"/>
                  <a:pt x="4812861" y="3454057"/>
                </a:cubicBezTo>
                <a:lnTo>
                  <a:pt x="4837319" y="3454057"/>
                </a:lnTo>
                <a:lnTo>
                  <a:pt x="4821013" y="3475798"/>
                </a:lnTo>
                <a:cubicBezTo>
                  <a:pt x="4821013" y="3475798"/>
                  <a:pt x="4837319" y="3483951"/>
                  <a:pt x="4837319" y="3483951"/>
                </a:cubicBezTo>
                <a:cubicBezTo>
                  <a:pt x="4867213" y="3483951"/>
                  <a:pt x="4840037" y="3486669"/>
                  <a:pt x="4861777" y="3475798"/>
                </a:cubicBezTo>
                <a:lnTo>
                  <a:pt x="4845472" y="3451340"/>
                </a:lnTo>
                <a:lnTo>
                  <a:pt x="4875365" y="3462210"/>
                </a:lnTo>
                <a:lnTo>
                  <a:pt x="4891671" y="3454057"/>
                </a:lnTo>
                <a:lnTo>
                  <a:pt x="4905259" y="3462210"/>
                </a:lnTo>
                <a:lnTo>
                  <a:pt x="4921564" y="3448622"/>
                </a:lnTo>
                <a:cubicBezTo>
                  <a:pt x="4927000" y="3470363"/>
                  <a:pt x="4927000" y="3467645"/>
                  <a:pt x="4959611" y="3470363"/>
                </a:cubicBezTo>
                <a:lnTo>
                  <a:pt x="4951458" y="3456775"/>
                </a:lnTo>
                <a:lnTo>
                  <a:pt x="4965046" y="3448622"/>
                </a:lnTo>
                <a:lnTo>
                  <a:pt x="4978634" y="3470363"/>
                </a:lnTo>
                <a:lnTo>
                  <a:pt x="4965046" y="3486669"/>
                </a:lnTo>
                <a:cubicBezTo>
                  <a:pt x="4965046" y="3486669"/>
                  <a:pt x="4948740" y="3478516"/>
                  <a:pt x="4948740" y="3478516"/>
                </a:cubicBezTo>
                <a:cubicBezTo>
                  <a:pt x="4916129" y="3478516"/>
                  <a:pt x="4943305" y="3478516"/>
                  <a:pt x="4932435" y="3486669"/>
                </a:cubicBezTo>
                <a:cubicBezTo>
                  <a:pt x="4910694" y="3478516"/>
                  <a:pt x="4924282" y="3473081"/>
                  <a:pt x="4916129" y="3494821"/>
                </a:cubicBezTo>
                <a:cubicBezTo>
                  <a:pt x="4937870" y="3500256"/>
                  <a:pt x="4927000" y="3494821"/>
                  <a:pt x="4937870" y="3511127"/>
                </a:cubicBezTo>
                <a:cubicBezTo>
                  <a:pt x="4962328" y="3500256"/>
                  <a:pt x="4956893" y="3511127"/>
                  <a:pt x="4975916" y="3489386"/>
                </a:cubicBezTo>
                <a:lnTo>
                  <a:pt x="4975916" y="3521997"/>
                </a:lnTo>
                <a:lnTo>
                  <a:pt x="4997657" y="3505692"/>
                </a:lnTo>
                <a:cubicBezTo>
                  <a:pt x="5011245" y="3527432"/>
                  <a:pt x="4994939" y="3521997"/>
                  <a:pt x="5027550" y="3521997"/>
                </a:cubicBezTo>
                <a:lnTo>
                  <a:pt x="5027550" y="3530150"/>
                </a:lnTo>
                <a:lnTo>
                  <a:pt x="5003092" y="3530150"/>
                </a:lnTo>
                <a:lnTo>
                  <a:pt x="5011245" y="3543738"/>
                </a:lnTo>
                <a:lnTo>
                  <a:pt x="4994939" y="3551891"/>
                </a:lnTo>
                <a:lnTo>
                  <a:pt x="5003092" y="3565479"/>
                </a:lnTo>
                <a:lnTo>
                  <a:pt x="4986787" y="3581784"/>
                </a:lnTo>
                <a:lnTo>
                  <a:pt x="5003092" y="3581784"/>
                </a:lnTo>
                <a:lnTo>
                  <a:pt x="5003092" y="3565479"/>
                </a:lnTo>
                <a:cubicBezTo>
                  <a:pt x="5027550" y="3549173"/>
                  <a:pt x="5008527" y="3551891"/>
                  <a:pt x="5041138" y="3549173"/>
                </a:cubicBezTo>
                <a:cubicBezTo>
                  <a:pt x="5032986" y="3568196"/>
                  <a:pt x="5032986" y="3551891"/>
                  <a:pt x="5041138" y="3570914"/>
                </a:cubicBezTo>
                <a:lnTo>
                  <a:pt x="5027550" y="3579067"/>
                </a:lnTo>
                <a:lnTo>
                  <a:pt x="5019398" y="3608960"/>
                </a:lnTo>
                <a:lnTo>
                  <a:pt x="5003092" y="3600808"/>
                </a:lnTo>
                <a:lnTo>
                  <a:pt x="4981351" y="3608960"/>
                </a:lnTo>
                <a:lnTo>
                  <a:pt x="4973199" y="3603525"/>
                </a:lnTo>
                <a:lnTo>
                  <a:pt x="4981351" y="3587220"/>
                </a:lnTo>
                <a:cubicBezTo>
                  <a:pt x="4956893" y="3592655"/>
                  <a:pt x="4951458" y="3598090"/>
                  <a:pt x="4935152" y="3608960"/>
                </a:cubicBezTo>
                <a:lnTo>
                  <a:pt x="4937870" y="3592655"/>
                </a:lnTo>
                <a:lnTo>
                  <a:pt x="4905259" y="3562761"/>
                </a:lnTo>
                <a:lnTo>
                  <a:pt x="4897106" y="3516562"/>
                </a:lnTo>
                <a:lnTo>
                  <a:pt x="4880801" y="3524715"/>
                </a:lnTo>
                <a:lnTo>
                  <a:pt x="4897106" y="3546456"/>
                </a:lnTo>
                <a:cubicBezTo>
                  <a:pt x="4867213" y="3560044"/>
                  <a:pt x="4888953" y="3532868"/>
                  <a:pt x="4867213" y="3562761"/>
                </a:cubicBezTo>
                <a:lnTo>
                  <a:pt x="4883518" y="3562761"/>
                </a:lnTo>
                <a:lnTo>
                  <a:pt x="4883518" y="3579067"/>
                </a:lnTo>
                <a:lnTo>
                  <a:pt x="4905259" y="3562761"/>
                </a:lnTo>
                <a:lnTo>
                  <a:pt x="4905259" y="3579067"/>
                </a:lnTo>
                <a:lnTo>
                  <a:pt x="4888953" y="3603525"/>
                </a:lnTo>
                <a:lnTo>
                  <a:pt x="4935152" y="3608960"/>
                </a:lnTo>
                <a:cubicBezTo>
                  <a:pt x="4924282" y="3617113"/>
                  <a:pt x="4910694" y="3622548"/>
                  <a:pt x="4897106" y="3630701"/>
                </a:cubicBezTo>
                <a:lnTo>
                  <a:pt x="4880801" y="3608960"/>
                </a:lnTo>
                <a:cubicBezTo>
                  <a:pt x="4875365" y="3614396"/>
                  <a:pt x="4861777" y="3625266"/>
                  <a:pt x="4859060" y="3625266"/>
                </a:cubicBezTo>
                <a:cubicBezTo>
                  <a:pt x="4840037" y="3625266"/>
                  <a:pt x="4845472" y="3619831"/>
                  <a:pt x="4837319" y="3608960"/>
                </a:cubicBezTo>
                <a:cubicBezTo>
                  <a:pt x="4861777" y="3608960"/>
                  <a:pt x="4831884" y="3573632"/>
                  <a:pt x="4829166" y="3570914"/>
                </a:cubicBezTo>
                <a:lnTo>
                  <a:pt x="4837319" y="3546456"/>
                </a:lnTo>
                <a:lnTo>
                  <a:pt x="4821013" y="3554608"/>
                </a:lnTo>
                <a:lnTo>
                  <a:pt x="4829166" y="3568196"/>
                </a:lnTo>
                <a:lnTo>
                  <a:pt x="4814310" y="3575625"/>
                </a:lnTo>
                <a:lnTo>
                  <a:pt x="4812861" y="3573632"/>
                </a:lnTo>
                <a:lnTo>
                  <a:pt x="4811502" y="3573632"/>
                </a:lnTo>
                <a:lnTo>
                  <a:pt x="4804708" y="3560044"/>
                </a:lnTo>
                <a:lnTo>
                  <a:pt x="4812861" y="3535585"/>
                </a:lnTo>
                <a:lnTo>
                  <a:pt x="4796555" y="3543738"/>
                </a:lnTo>
                <a:lnTo>
                  <a:pt x="4804708" y="3557326"/>
                </a:lnTo>
                <a:lnTo>
                  <a:pt x="4796555" y="3565479"/>
                </a:lnTo>
                <a:cubicBezTo>
                  <a:pt x="4774814" y="3554608"/>
                  <a:pt x="4788402" y="3551891"/>
                  <a:pt x="4774814" y="3570914"/>
                </a:cubicBezTo>
                <a:lnTo>
                  <a:pt x="4782967" y="3581784"/>
                </a:lnTo>
                <a:lnTo>
                  <a:pt x="4796555" y="3573632"/>
                </a:lnTo>
                <a:lnTo>
                  <a:pt x="4811502" y="3573632"/>
                </a:lnTo>
                <a:lnTo>
                  <a:pt x="4812861" y="3576349"/>
                </a:lnTo>
                <a:lnTo>
                  <a:pt x="4814310" y="3575625"/>
                </a:lnTo>
                <a:lnTo>
                  <a:pt x="4834601" y="3603525"/>
                </a:lnTo>
                <a:cubicBezTo>
                  <a:pt x="4810143" y="3619831"/>
                  <a:pt x="4821013" y="3598090"/>
                  <a:pt x="4818296" y="3633419"/>
                </a:cubicBezTo>
                <a:cubicBezTo>
                  <a:pt x="4850907" y="3619831"/>
                  <a:pt x="4815578" y="3638854"/>
                  <a:pt x="4848189" y="3625266"/>
                </a:cubicBezTo>
                <a:lnTo>
                  <a:pt x="4856342" y="3641572"/>
                </a:lnTo>
                <a:lnTo>
                  <a:pt x="4869930" y="3633419"/>
                </a:lnTo>
                <a:lnTo>
                  <a:pt x="4869930" y="3655160"/>
                </a:lnTo>
                <a:cubicBezTo>
                  <a:pt x="4869930" y="3687771"/>
                  <a:pt x="4872648" y="3657877"/>
                  <a:pt x="4861777" y="3671465"/>
                </a:cubicBezTo>
                <a:lnTo>
                  <a:pt x="4869930" y="3685053"/>
                </a:lnTo>
                <a:lnTo>
                  <a:pt x="4840037" y="3709511"/>
                </a:lnTo>
                <a:lnTo>
                  <a:pt x="4831884" y="3693206"/>
                </a:lnTo>
                <a:lnTo>
                  <a:pt x="4818296" y="3701359"/>
                </a:lnTo>
                <a:cubicBezTo>
                  <a:pt x="4815578" y="3666030"/>
                  <a:pt x="4826449" y="3687771"/>
                  <a:pt x="4801990" y="3671465"/>
                </a:cubicBezTo>
                <a:lnTo>
                  <a:pt x="4810143" y="3701359"/>
                </a:lnTo>
                <a:lnTo>
                  <a:pt x="4796555" y="3701359"/>
                </a:lnTo>
                <a:lnTo>
                  <a:pt x="4788402" y="3687771"/>
                </a:lnTo>
                <a:cubicBezTo>
                  <a:pt x="4801990" y="3657877"/>
                  <a:pt x="4782967" y="3690488"/>
                  <a:pt x="4796555" y="3657877"/>
                </a:cubicBezTo>
                <a:cubicBezTo>
                  <a:pt x="4758509" y="3655160"/>
                  <a:pt x="4788402" y="3652442"/>
                  <a:pt x="4753073" y="3644289"/>
                </a:cubicBezTo>
                <a:lnTo>
                  <a:pt x="4744921" y="3666030"/>
                </a:lnTo>
                <a:lnTo>
                  <a:pt x="4782967" y="3666030"/>
                </a:lnTo>
                <a:cubicBezTo>
                  <a:pt x="4774814" y="3685053"/>
                  <a:pt x="4774814" y="3668748"/>
                  <a:pt x="4782967" y="3687771"/>
                </a:cubicBezTo>
                <a:cubicBezTo>
                  <a:pt x="4772097" y="3701359"/>
                  <a:pt x="4774814" y="3685053"/>
                  <a:pt x="4774814" y="3717664"/>
                </a:cubicBezTo>
                <a:cubicBezTo>
                  <a:pt x="4739485" y="3714947"/>
                  <a:pt x="4763944" y="3728534"/>
                  <a:pt x="4744921" y="3695923"/>
                </a:cubicBezTo>
                <a:lnTo>
                  <a:pt x="4761226" y="3695923"/>
                </a:lnTo>
                <a:lnTo>
                  <a:pt x="4761226" y="3679618"/>
                </a:lnTo>
                <a:cubicBezTo>
                  <a:pt x="4734050" y="3693206"/>
                  <a:pt x="4717745" y="3679618"/>
                  <a:pt x="4731333" y="3709511"/>
                </a:cubicBezTo>
                <a:lnTo>
                  <a:pt x="4715027" y="3709511"/>
                </a:lnTo>
                <a:cubicBezTo>
                  <a:pt x="4723180" y="3731252"/>
                  <a:pt x="4717745" y="3720382"/>
                  <a:pt x="4731333" y="3739405"/>
                </a:cubicBezTo>
                <a:lnTo>
                  <a:pt x="4715027" y="3747558"/>
                </a:lnTo>
                <a:lnTo>
                  <a:pt x="4715027" y="3731252"/>
                </a:lnTo>
                <a:lnTo>
                  <a:pt x="4698721" y="3731252"/>
                </a:lnTo>
                <a:cubicBezTo>
                  <a:pt x="4690569" y="3763863"/>
                  <a:pt x="4687851" y="3774733"/>
                  <a:pt x="4652521" y="3777451"/>
                </a:cubicBezTo>
                <a:cubicBezTo>
                  <a:pt x="4647087" y="3747558"/>
                  <a:pt x="4644369" y="3747558"/>
                  <a:pt x="4622629" y="3731252"/>
                </a:cubicBezTo>
                <a:lnTo>
                  <a:pt x="4614475" y="3755710"/>
                </a:lnTo>
                <a:lnTo>
                  <a:pt x="4592735" y="3763863"/>
                </a:lnTo>
                <a:lnTo>
                  <a:pt x="4592735" y="3742122"/>
                </a:lnTo>
                <a:lnTo>
                  <a:pt x="4584583" y="3742122"/>
                </a:lnTo>
                <a:lnTo>
                  <a:pt x="4581865" y="3782886"/>
                </a:lnTo>
                <a:lnTo>
                  <a:pt x="4538383" y="3744840"/>
                </a:lnTo>
                <a:lnTo>
                  <a:pt x="4527513" y="3752993"/>
                </a:lnTo>
                <a:lnTo>
                  <a:pt x="4551971" y="3774733"/>
                </a:lnTo>
                <a:cubicBezTo>
                  <a:pt x="4543819" y="3793757"/>
                  <a:pt x="4543819" y="3777451"/>
                  <a:pt x="4551971" y="3796474"/>
                </a:cubicBezTo>
                <a:cubicBezTo>
                  <a:pt x="4532947" y="3810062"/>
                  <a:pt x="4532947" y="3804627"/>
                  <a:pt x="4532947" y="3837238"/>
                </a:cubicBezTo>
                <a:lnTo>
                  <a:pt x="4538383" y="3818215"/>
                </a:lnTo>
                <a:lnTo>
                  <a:pt x="4560123" y="3826368"/>
                </a:lnTo>
                <a:cubicBezTo>
                  <a:pt x="4570995" y="3810062"/>
                  <a:pt x="4587299" y="3791039"/>
                  <a:pt x="4614475" y="3788321"/>
                </a:cubicBezTo>
                <a:lnTo>
                  <a:pt x="4606323" y="3804627"/>
                </a:lnTo>
                <a:lnTo>
                  <a:pt x="4630781" y="3804627"/>
                </a:lnTo>
                <a:lnTo>
                  <a:pt x="4622629" y="3818215"/>
                </a:lnTo>
                <a:lnTo>
                  <a:pt x="4628063" y="3826368"/>
                </a:lnTo>
                <a:cubicBezTo>
                  <a:pt x="4606323" y="3826368"/>
                  <a:pt x="4625345" y="3853544"/>
                  <a:pt x="4625345" y="3856261"/>
                </a:cubicBezTo>
                <a:lnTo>
                  <a:pt x="4611757" y="3872567"/>
                </a:lnTo>
                <a:cubicBezTo>
                  <a:pt x="4590017" y="3861696"/>
                  <a:pt x="4603605" y="3858979"/>
                  <a:pt x="4590017" y="3878002"/>
                </a:cubicBezTo>
                <a:lnTo>
                  <a:pt x="4595453" y="3886155"/>
                </a:lnTo>
                <a:lnTo>
                  <a:pt x="4619911" y="3878002"/>
                </a:lnTo>
                <a:lnTo>
                  <a:pt x="4663393" y="3926919"/>
                </a:lnTo>
                <a:lnTo>
                  <a:pt x="4679697" y="3918766"/>
                </a:lnTo>
                <a:lnTo>
                  <a:pt x="4687851" y="3943224"/>
                </a:lnTo>
                <a:lnTo>
                  <a:pt x="4717745" y="3943224"/>
                </a:lnTo>
                <a:lnTo>
                  <a:pt x="4717745" y="3918766"/>
                </a:lnTo>
                <a:lnTo>
                  <a:pt x="4731333" y="3924201"/>
                </a:lnTo>
                <a:lnTo>
                  <a:pt x="4747638" y="3921483"/>
                </a:lnTo>
                <a:lnTo>
                  <a:pt x="4780249" y="3926919"/>
                </a:lnTo>
                <a:lnTo>
                  <a:pt x="4772097" y="3910613"/>
                </a:lnTo>
                <a:lnTo>
                  <a:pt x="4796555" y="3918766"/>
                </a:lnTo>
                <a:lnTo>
                  <a:pt x="4810143" y="3910613"/>
                </a:lnTo>
                <a:lnTo>
                  <a:pt x="4818296" y="3926919"/>
                </a:lnTo>
                <a:cubicBezTo>
                  <a:pt x="4850907" y="3913331"/>
                  <a:pt x="4818296" y="3932354"/>
                  <a:pt x="4848189" y="3924201"/>
                </a:cubicBezTo>
                <a:lnTo>
                  <a:pt x="4872648" y="3926919"/>
                </a:lnTo>
                <a:lnTo>
                  <a:pt x="4864495" y="3940507"/>
                </a:lnTo>
                <a:lnTo>
                  <a:pt x="4886236" y="3940507"/>
                </a:lnTo>
                <a:cubicBezTo>
                  <a:pt x="4916129" y="3940507"/>
                  <a:pt x="4888953" y="3943224"/>
                  <a:pt x="4907976" y="3932354"/>
                </a:cubicBezTo>
                <a:lnTo>
                  <a:pt x="4916129" y="3945942"/>
                </a:lnTo>
                <a:lnTo>
                  <a:pt x="4948740" y="3956812"/>
                </a:lnTo>
                <a:lnTo>
                  <a:pt x="4932435" y="3978553"/>
                </a:lnTo>
                <a:lnTo>
                  <a:pt x="4907976" y="3978553"/>
                </a:lnTo>
                <a:lnTo>
                  <a:pt x="4932435" y="4008447"/>
                </a:lnTo>
                <a:cubicBezTo>
                  <a:pt x="4954176" y="3997576"/>
                  <a:pt x="4940588" y="3994859"/>
                  <a:pt x="4956893" y="4016599"/>
                </a:cubicBezTo>
                <a:lnTo>
                  <a:pt x="4924282" y="4024752"/>
                </a:lnTo>
                <a:lnTo>
                  <a:pt x="4956893" y="4062799"/>
                </a:lnTo>
                <a:cubicBezTo>
                  <a:pt x="4951458" y="4062799"/>
                  <a:pt x="4951458" y="4065516"/>
                  <a:pt x="4948740" y="4065516"/>
                </a:cubicBezTo>
                <a:cubicBezTo>
                  <a:pt x="4940588" y="4062799"/>
                  <a:pt x="4937870" y="4057363"/>
                  <a:pt x="4927000" y="4057363"/>
                </a:cubicBezTo>
                <a:cubicBezTo>
                  <a:pt x="4927000" y="4062799"/>
                  <a:pt x="4929717" y="4065516"/>
                  <a:pt x="4932435" y="4070951"/>
                </a:cubicBezTo>
                <a:cubicBezTo>
                  <a:pt x="4929717" y="4073669"/>
                  <a:pt x="4929717" y="4076386"/>
                  <a:pt x="4927000" y="4076386"/>
                </a:cubicBezTo>
                <a:cubicBezTo>
                  <a:pt x="4927000" y="4079104"/>
                  <a:pt x="4927000" y="4079104"/>
                  <a:pt x="4929717" y="4084539"/>
                </a:cubicBezTo>
                <a:lnTo>
                  <a:pt x="4916129" y="4100845"/>
                </a:lnTo>
                <a:lnTo>
                  <a:pt x="4929717" y="4117150"/>
                </a:lnTo>
                <a:cubicBezTo>
                  <a:pt x="4910694" y="4130738"/>
                  <a:pt x="4921564" y="4128021"/>
                  <a:pt x="4897106" y="4136173"/>
                </a:cubicBezTo>
                <a:lnTo>
                  <a:pt x="4921564" y="4149762"/>
                </a:lnTo>
                <a:lnTo>
                  <a:pt x="4913412" y="4176937"/>
                </a:lnTo>
                <a:cubicBezTo>
                  <a:pt x="4913412" y="4176937"/>
                  <a:pt x="4910694" y="4176937"/>
                  <a:pt x="4910694" y="4176937"/>
                </a:cubicBezTo>
                <a:lnTo>
                  <a:pt x="4907976" y="4163349"/>
                </a:lnTo>
                <a:lnTo>
                  <a:pt x="4856342" y="4174220"/>
                </a:lnTo>
                <a:lnTo>
                  <a:pt x="4848189" y="4187808"/>
                </a:lnTo>
                <a:cubicBezTo>
                  <a:pt x="4818296" y="4174220"/>
                  <a:pt x="4850907" y="4193243"/>
                  <a:pt x="4818296" y="4179655"/>
                </a:cubicBezTo>
                <a:lnTo>
                  <a:pt x="4818296" y="4195961"/>
                </a:lnTo>
                <a:lnTo>
                  <a:pt x="4801990" y="4195961"/>
                </a:lnTo>
                <a:lnTo>
                  <a:pt x="4810143" y="4212266"/>
                </a:lnTo>
                <a:cubicBezTo>
                  <a:pt x="4780249" y="4209548"/>
                  <a:pt x="4785685" y="4209548"/>
                  <a:pt x="4772097" y="4187808"/>
                </a:cubicBezTo>
                <a:lnTo>
                  <a:pt x="4758509" y="4195961"/>
                </a:lnTo>
                <a:lnTo>
                  <a:pt x="4750356" y="4179655"/>
                </a:lnTo>
                <a:lnTo>
                  <a:pt x="4728615" y="4193243"/>
                </a:lnTo>
                <a:lnTo>
                  <a:pt x="4712309" y="4179655"/>
                </a:lnTo>
                <a:lnTo>
                  <a:pt x="4717745" y="4166067"/>
                </a:lnTo>
                <a:lnTo>
                  <a:pt x="4696004" y="4141609"/>
                </a:lnTo>
                <a:lnTo>
                  <a:pt x="4671545" y="4149762"/>
                </a:lnTo>
                <a:lnTo>
                  <a:pt x="4671545" y="4133456"/>
                </a:lnTo>
                <a:lnTo>
                  <a:pt x="4641651" y="4138891"/>
                </a:lnTo>
                <a:lnTo>
                  <a:pt x="4617193" y="4136173"/>
                </a:lnTo>
                <a:cubicBezTo>
                  <a:pt x="4633499" y="4114433"/>
                  <a:pt x="4628063" y="4114433"/>
                  <a:pt x="4655239" y="4128021"/>
                </a:cubicBezTo>
                <a:lnTo>
                  <a:pt x="4655239" y="4106280"/>
                </a:lnTo>
                <a:lnTo>
                  <a:pt x="4663393" y="4089974"/>
                </a:lnTo>
                <a:lnTo>
                  <a:pt x="4647087" y="4089974"/>
                </a:lnTo>
                <a:lnTo>
                  <a:pt x="4655239" y="4103562"/>
                </a:lnTo>
                <a:lnTo>
                  <a:pt x="4641651" y="4103562"/>
                </a:lnTo>
                <a:lnTo>
                  <a:pt x="4633499" y="4087257"/>
                </a:lnTo>
                <a:lnTo>
                  <a:pt x="4641651" y="4073669"/>
                </a:lnTo>
                <a:lnTo>
                  <a:pt x="4619911" y="4057363"/>
                </a:lnTo>
                <a:lnTo>
                  <a:pt x="4619911" y="4079104"/>
                </a:lnTo>
                <a:lnTo>
                  <a:pt x="4590017" y="4087257"/>
                </a:lnTo>
                <a:lnTo>
                  <a:pt x="4573711" y="4016599"/>
                </a:lnTo>
                <a:lnTo>
                  <a:pt x="4603605" y="4011164"/>
                </a:lnTo>
                <a:cubicBezTo>
                  <a:pt x="4595453" y="3992141"/>
                  <a:pt x="4595453" y="4008447"/>
                  <a:pt x="4603605" y="3989423"/>
                </a:cubicBezTo>
                <a:cubicBezTo>
                  <a:pt x="4568277" y="3992141"/>
                  <a:pt x="4590017" y="3981271"/>
                  <a:pt x="4570995" y="4005729"/>
                </a:cubicBezTo>
                <a:lnTo>
                  <a:pt x="4557407" y="3989423"/>
                </a:lnTo>
                <a:lnTo>
                  <a:pt x="4527513" y="3994859"/>
                </a:lnTo>
                <a:cubicBezTo>
                  <a:pt x="4538383" y="4016599"/>
                  <a:pt x="4530231" y="4003011"/>
                  <a:pt x="4527513" y="4011164"/>
                </a:cubicBezTo>
                <a:cubicBezTo>
                  <a:pt x="4524795" y="4013882"/>
                  <a:pt x="4522077" y="4016599"/>
                  <a:pt x="4522077" y="4016599"/>
                </a:cubicBezTo>
                <a:cubicBezTo>
                  <a:pt x="4522077" y="4013882"/>
                  <a:pt x="4519359" y="4013882"/>
                  <a:pt x="4513925" y="4011164"/>
                </a:cubicBezTo>
                <a:lnTo>
                  <a:pt x="4497619" y="4032905"/>
                </a:lnTo>
                <a:cubicBezTo>
                  <a:pt x="4516643" y="4041058"/>
                  <a:pt x="4500337" y="4041058"/>
                  <a:pt x="4519359" y="4032905"/>
                </a:cubicBezTo>
                <a:lnTo>
                  <a:pt x="4519359" y="4049211"/>
                </a:lnTo>
                <a:lnTo>
                  <a:pt x="4541101" y="4041058"/>
                </a:lnTo>
                <a:lnTo>
                  <a:pt x="4551971" y="4049211"/>
                </a:lnTo>
                <a:lnTo>
                  <a:pt x="4527513" y="4079104"/>
                </a:lnTo>
                <a:lnTo>
                  <a:pt x="4511207" y="4087257"/>
                </a:lnTo>
                <a:lnTo>
                  <a:pt x="4527513" y="4100845"/>
                </a:lnTo>
                <a:lnTo>
                  <a:pt x="4527513" y="4079104"/>
                </a:lnTo>
                <a:cubicBezTo>
                  <a:pt x="4530231" y="4084539"/>
                  <a:pt x="4532947" y="4087257"/>
                  <a:pt x="4535665" y="4089974"/>
                </a:cubicBezTo>
                <a:cubicBezTo>
                  <a:pt x="4538383" y="4089974"/>
                  <a:pt x="4541101" y="4089974"/>
                  <a:pt x="4549253" y="4092692"/>
                </a:cubicBezTo>
                <a:cubicBezTo>
                  <a:pt x="4549253" y="4130738"/>
                  <a:pt x="4541101" y="4133456"/>
                  <a:pt x="4527513" y="4155197"/>
                </a:cubicBezTo>
                <a:lnTo>
                  <a:pt x="4549253" y="4155197"/>
                </a:lnTo>
                <a:cubicBezTo>
                  <a:pt x="4541101" y="4174220"/>
                  <a:pt x="4541101" y="4157914"/>
                  <a:pt x="4549253" y="4176937"/>
                </a:cubicBezTo>
                <a:lnTo>
                  <a:pt x="4535665" y="4185090"/>
                </a:lnTo>
                <a:lnTo>
                  <a:pt x="4532041" y="4182372"/>
                </a:lnTo>
                <a:lnTo>
                  <a:pt x="4532947" y="4179655"/>
                </a:lnTo>
                <a:lnTo>
                  <a:pt x="4529302" y="4180318"/>
                </a:lnTo>
                <a:lnTo>
                  <a:pt x="4524795" y="4176937"/>
                </a:lnTo>
                <a:cubicBezTo>
                  <a:pt x="4524795" y="4174220"/>
                  <a:pt x="4524795" y="4171502"/>
                  <a:pt x="4522077" y="4163349"/>
                </a:cubicBezTo>
                <a:lnTo>
                  <a:pt x="4500337" y="4163349"/>
                </a:lnTo>
                <a:lnTo>
                  <a:pt x="4508489" y="4147044"/>
                </a:lnTo>
                <a:cubicBezTo>
                  <a:pt x="4484031" y="4130738"/>
                  <a:pt x="4497619" y="4128021"/>
                  <a:pt x="4462291" y="4125303"/>
                </a:cubicBezTo>
                <a:lnTo>
                  <a:pt x="4462291" y="4147044"/>
                </a:lnTo>
                <a:cubicBezTo>
                  <a:pt x="4462291" y="4176937"/>
                  <a:pt x="4465009" y="4149762"/>
                  <a:pt x="4456855" y="4168785"/>
                </a:cubicBezTo>
                <a:lnTo>
                  <a:pt x="4456855" y="4171502"/>
                </a:lnTo>
                <a:cubicBezTo>
                  <a:pt x="4486749" y="4149762"/>
                  <a:pt x="4459573" y="4171502"/>
                  <a:pt x="4473161" y="4138891"/>
                </a:cubicBezTo>
                <a:lnTo>
                  <a:pt x="4494901" y="4155197"/>
                </a:lnTo>
                <a:lnTo>
                  <a:pt x="4503055" y="4185090"/>
                </a:lnTo>
                <a:lnTo>
                  <a:pt x="4529302" y="4180318"/>
                </a:lnTo>
                <a:lnTo>
                  <a:pt x="4532041" y="4182372"/>
                </a:lnTo>
                <a:lnTo>
                  <a:pt x="4524795" y="4204113"/>
                </a:lnTo>
                <a:lnTo>
                  <a:pt x="4549253" y="4225854"/>
                </a:lnTo>
                <a:lnTo>
                  <a:pt x="4549253" y="4204113"/>
                </a:lnTo>
                <a:lnTo>
                  <a:pt x="4569117" y="4211694"/>
                </a:lnTo>
                <a:lnTo>
                  <a:pt x="4562841" y="4214984"/>
                </a:lnTo>
                <a:lnTo>
                  <a:pt x="4570995" y="4244877"/>
                </a:lnTo>
                <a:lnTo>
                  <a:pt x="4592735" y="4269335"/>
                </a:lnTo>
                <a:lnTo>
                  <a:pt x="4560123" y="4269335"/>
                </a:lnTo>
                <a:lnTo>
                  <a:pt x="4560123" y="4277488"/>
                </a:lnTo>
                <a:lnTo>
                  <a:pt x="4530231" y="4277488"/>
                </a:lnTo>
                <a:cubicBezTo>
                  <a:pt x="4497619" y="4277488"/>
                  <a:pt x="4527513" y="4280206"/>
                  <a:pt x="4513925" y="4269335"/>
                </a:cubicBezTo>
                <a:lnTo>
                  <a:pt x="4500337" y="4274771"/>
                </a:lnTo>
                <a:lnTo>
                  <a:pt x="4488800" y="4270576"/>
                </a:lnTo>
                <a:lnTo>
                  <a:pt x="4494901" y="4269335"/>
                </a:lnTo>
                <a:cubicBezTo>
                  <a:pt x="4503055" y="4244877"/>
                  <a:pt x="4500337" y="4255747"/>
                  <a:pt x="4511207" y="4239442"/>
                </a:cubicBezTo>
                <a:lnTo>
                  <a:pt x="4473161" y="4231289"/>
                </a:lnTo>
                <a:lnTo>
                  <a:pt x="4473161" y="4214984"/>
                </a:lnTo>
                <a:lnTo>
                  <a:pt x="4494901" y="4214984"/>
                </a:lnTo>
                <a:lnTo>
                  <a:pt x="4494901" y="4193243"/>
                </a:lnTo>
                <a:cubicBezTo>
                  <a:pt x="4470443" y="4209548"/>
                  <a:pt x="4489467" y="4204113"/>
                  <a:pt x="4454137" y="4209548"/>
                </a:cubicBezTo>
                <a:cubicBezTo>
                  <a:pt x="4462291" y="4228572"/>
                  <a:pt x="4467725" y="4217701"/>
                  <a:pt x="4443267" y="4231289"/>
                </a:cubicBezTo>
                <a:lnTo>
                  <a:pt x="4445985" y="4163349"/>
                </a:lnTo>
                <a:lnTo>
                  <a:pt x="4424245" y="4147044"/>
                </a:lnTo>
                <a:cubicBezTo>
                  <a:pt x="4413373" y="4166067"/>
                  <a:pt x="4416091" y="4149762"/>
                  <a:pt x="4421527" y="4168785"/>
                </a:cubicBezTo>
                <a:lnTo>
                  <a:pt x="4407939" y="4185090"/>
                </a:lnTo>
                <a:lnTo>
                  <a:pt x="4424245" y="4185090"/>
                </a:lnTo>
                <a:lnTo>
                  <a:pt x="4416091" y="4206831"/>
                </a:lnTo>
                <a:lnTo>
                  <a:pt x="4432397" y="4214984"/>
                </a:lnTo>
                <a:lnTo>
                  <a:pt x="4424245" y="4231289"/>
                </a:lnTo>
                <a:lnTo>
                  <a:pt x="4440549" y="4231289"/>
                </a:lnTo>
                <a:cubicBezTo>
                  <a:pt x="4435115" y="4253030"/>
                  <a:pt x="4440549" y="4242160"/>
                  <a:pt x="4424245" y="4253030"/>
                </a:cubicBezTo>
                <a:lnTo>
                  <a:pt x="4402503" y="4231289"/>
                </a:lnTo>
                <a:lnTo>
                  <a:pt x="4402503" y="4253030"/>
                </a:lnTo>
                <a:lnTo>
                  <a:pt x="4424245" y="4253030"/>
                </a:lnTo>
                <a:lnTo>
                  <a:pt x="4426961" y="4253030"/>
                </a:lnTo>
                <a:lnTo>
                  <a:pt x="4421527" y="4266618"/>
                </a:lnTo>
                <a:lnTo>
                  <a:pt x="4435115" y="4282923"/>
                </a:lnTo>
                <a:lnTo>
                  <a:pt x="4418809" y="4282923"/>
                </a:lnTo>
                <a:cubicBezTo>
                  <a:pt x="4424245" y="4304664"/>
                  <a:pt x="4418809" y="4293794"/>
                  <a:pt x="4435115" y="4304664"/>
                </a:cubicBezTo>
                <a:lnTo>
                  <a:pt x="4435115" y="4303305"/>
                </a:lnTo>
                <a:lnTo>
                  <a:pt x="4448703" y="4310099"/>
                </a:lnTo>
                <a:lnTo>
                  <a:pt x="4426961" y="4310099"/>
                </a:lnTo>
                <a:cubicBezTo>
                  <a:pt x="4443267" y="4348146"/>
                  <a:pt x="4410657" y="4326405"/>
                  <a:pt x="4380763" y="4326405"/>
                </a:cubicBezTo>
                <a:lnTo>
                  <a:pt x="4405221" y="4356298"/>
                </a:lnTo>
                <a:lnTo>
                  <a:pt x="4418809" y="4348146"/>
                </a:lnTo>
                <a:lnTo>
                  <a:pt x="4435115" y="4361734"/>
                </a:lnTo>
                <a:lnTo>
                  <a:pt x="4435115" y="4391627"/>
                </a:lnTo>
                <a:lnTo>
                  <a:pt x="4451421" y="4391627"/>
                </a:lnTo>
                <a:lnTo>
                  <a:pt x="4435115" y="4413368"/>
                </a:lnTo>
                <a:lnTo>
                  <a:pt x="4443267" y="4437826"/>
                </a:lnTo>
                <a:lnTo>
                  <a:pt x="4465009" y="4437826"/>
                </a:lnTo>
                <a:lnTo>
                  <a:pt x="4478597" y="4459567"/>
                </a:lnTo>
                <a:lnTo>
                  <a:pt x="4448703" y="4467720"/>
                </a:lnTo>
                <a:cubicBezTo>
                  <a:pt x="4440549" y="4448697"/>
                  <a:pt x="4440549" y="4465002"/>
                  <a:pt x="4448703" y="4445979"/>
                </a:cubicBezTo>
                <a:cubicBezTo>
                  <a:pt x="4416091" y="4454132"/>
                  <a:pt x="4413373" y="4451414"/>
                  <a:pt x="4410657" y="4484026"/>
                </a:cubicBezTo>
                <a:lnTo>
                  <a:pt x="4378045" y="4475873"/>
                </a:lnTo>
                <a:lnTo>
                  <a:pt x="4402503" y="4448697"/>
                </a:lnTo>
                <a:lnTo>
                  <a:pt x="4380763" y="4440544"/>
                </a:lnTo>
                <a:lnTo>
                  <a:pt x="4402503" y="4440544"/>
                </a:lnTo>
                <a:cubicBezTo>
                  <a:pt x="4391633" y="4424238"/>
                  <a:pt x="4402503" y="4429674"/>
                  <a:pt x="4380763" y="4424238"/>
                </a:cubicBezTo>
                <a:lnTo>
                  <a:pt x="4364457" y="4416086"/>
                </a:lnTo>
                <a:lnTo>
                  <a:pt x="4372609" y="4402498"/>
                </a:lnTo>
                <a:lnTo>
                  <a:pt x="4348151" y="4402498"/>
                </a:lnTo>
                <a:lnTo>
                  <a:pt x="4372609" y="4372604"/>
                </a:lnTo>
                <a:lnTo>
                  <a:pt x="4348151" y="4364451"/>
                </a:lnTo>
                <a:lnTo>
                  <a:pt x="4348151" y="4386192"/>
                </a:lnTo>
                <a:lnTo>
                  <a:pt x="4326411" y="4394345"/>
                </a:lnTo>
                <a:cubicBezTo>
                  <a:pt x="4334563" y="4413368"/>
                  <a:pt x="4342717" y="4407933"/>
                  <a:pt x="4310105" y="4416086"/>
                </a:cubicBezTo>
                <a:lnTo>
                  <a:pt x="4318257" y="4378039"/>
                </a:lnTo>
                <a:lnTo>
                  <a:pt x="4280211" y="4378039"/>
                </a:lnTo>
                <a:cubicBezTo>
                  <a:pt x="4288365" y="4353581"/>
                  <a:pt x="4269341" y="4372604"/>
                  <a:pt x="4301953" y="4356298"/>
                </a:cubicBezTo>
                <a:cubicBezTo>
                  <a:pt x="4318257" y="4380757"/>
                  <a:pt x="4296517" y="4369886"/>
                  <a:pt x="4331845" y="4372604"/>
                </a:cubicBezTo>
                <a:cubicBezTo>
                  <a:pt x="4320975" y="4350863"/>
                  <a:pt x="4329129" y="4364451"/>
                  <a:pt x="4331845" y="4353581"/>
                </a:cubicBezTo>
                <a:lnTo>
                  <a:pt x="4361739" y="4350863"/>
                </a:lnTo>
                <a:cubicBezTo>
                  <a:pt x="4367175" y="4345428"/>
                  <a:pt x="4367175" y="4345428"/>
                  <a:pt x="4369893" y="4345428"/>
                </a:cubicBezTo>
                <a:cubicBezTo>
                  <a:pt x="4369893" y="4345428"/>
                  <a:pt x="4367175" y="4342710"/>
                  <a:pt x="4367175" y="4337275"/>
                </a:cubicBezTo>
                <a:lnTo>
                  <a:pt x="4369893" y="4312817"/>
                </a:lnTo>
                <a:lnTo>
                  <a:pt x="4391633" y="4312817"/>
                </a:lnTo>
                <a:lnTo>
                  <a:pt x="4391633" y="4307382"/>
                </a:lnTo>
                <a:lnTo>
                  <a:pt x="4361739" y="4299229"/>
                </a:lnTo>
                <a:lnTo>
                  <a:pt x="4345433" y="4312817"/>
                </a:lnTo>
                <a:cubicBezTo>
                  <a:pt x="4353587" y="4331840"/>
                  <a:pt x="4353587" y="4315534"/>
                  <a:pt x="4345433" y="4337275"/>
                </a:cubicBezTo>
                <a:lnTo>
                  <a:pt x="4323693" y="4320970"/>
                </a:lnTo>
                <a:lnTo>
                  <a:pt x="4339999" y="4304664"/>
                </a:lnTo>
                <a:cubicBezTo>
                  <a:pt x="4326411" y="4272053"/>
                  <a:pt x="4345433" y="4307382"/>
                  <a:pt x="4331845" y="4274771"/>
                </a:cubicBezTo>
                <a:lnTo>
                  <a:pt x="4307387" y="4282923"/>
                </a:lnTo>
                <a:lnTo>
                  <a:pt x="4285647" y="4266618"/>
                </a:lnTo>
                <a:lnTo>
                  <a:pt x="4285647" y="4300135"/>
                </a:lnTo>
                <a:lnTo>
                  <a:pt x="4269341" y="4301946"/>
                </a:lnTo>
                <a:lnTo>
                  <a:pt x="4285647" y="4318252"/>
                </a:lnTo>
                <a:lnTo>
                  <a:pt x="4285647" y="4320970"/>
                </a:lnTo>
                <a:cubicBezTo>
                  <a:pt x="4275456" y="4314856"/>
                  <a:pt x="4271379" y="4308741"/>
                  <a:pt x="4264246" y="4312945"/>
                </a:cubicBezTo>
                <a:lnTo>
                  <a:pt x="4257378" y="4319434"/>
                </a:lnTo>
                <a:lnTo>
                  <a:pt x="4255753" y="4318252"/>
                </a:lnTo>
                <a:lnTo>
                  <a:pt x="4255753" y="4320970"/>
                </a:lnTo>
                <a:lnTo>
                  <a:pt x="4247601" y="4296511"/>
                </a:lnTo>
                <a:lnTo>
                  <a:pt x="4234013" y="4312817"/>
                </a:lnTo>
                <a:cubicBezTo>
                  <a:pt x="4212271" y="4301946"/>
                  <a:pt x="4223141" y="4310099"/>
                  <a:pt x="4217707" y="4312817"/>
                </a:cubicBezTo>
                <a:cubicBezTo>
                  <a:pt x="4206837" y="4334558"/>
                  <a:pt x="4220425" y="4342710"/>
                  <a:pt x="4209553" y="4367169"/>
                </a:cubicBezTo>
                <a:lnTo>
                  <a:pt x="4193249" y="4361734"/>
                </a:lnTo>
                <a:lnTo>
                  <a:pt x="4185095" y="4359016"/>
                </a:lnTo>
                <a:lnTo>
                  <a:pt x="4172227" y="4367059"/>
                </a:lnTo>
                <a:lnTo>
                  <a:pt x="4171508" y="4369886"/>
                </a:lnTo>
                <a:lnTo>
                  <a:pt x="4173200" y="4382911"/>
                </a:lnTo>
                <a:lnTo>
                  <a:pt x="4179661" y="4380757"/>
                </a:lnTo>
                <a:lnTo>
                  <a:pt x="4201401" y="4397062"/>
                </a:lnTo>
                <a:cubicBezTo>
                  <a:pt x="4209553" y="4382795"/>
                  <a:pt x="4205477" y="4383814"/>
                  <a:pt x="4212101" y="4382923"/>
                </a:cubicBezTo>
                <a:lnTo>
                  <a:pt x="4214006" y="4382549"/>
                </a:lnTo>
                <a:lnTo>
                  <a:pt x="4217707" y="4383474"/>
                </a:lnTo>
                <a:lnTo>
                  <a:pt x="4216185" y="4382122"/>
                </a:lnTo>
                <a:lnTo>
                  <a:pt x="4223141" y="4380757"/>
                </a:lnTo>
                <a:lnTo>
                  <a:pt x="4223141" y="4350863"/>
                </a:lnTo>
                <a:lnTo>
                  <a:pt x="4249230" y="4355211"/>
                </a:lnTo>
                <a:lnTo>
                  <a:pt x="4255753" y="4361734"/>
                </a:lnTo>
                <a:lnTo>
                  <a:pt x="4263905" y="4342710"/>
                </a:lnTo>
                <a:lnTo>
                  <a:pt x="4246973" y="4344592"/>
                </a:lnTo>
                <a:lnTo>
                  <a:pt x="4239447" y="4334558"/>
                </a:lnTo>
                <a:lnTo>
                  <a:pt x="4255753" y="4334558"/>
                </a:lnTo>
                <a:lnTo>
                  <a:pt x="4255753" y="4320970"/>
                </a:lnTo>
                <a:lnTo>
                  <a:pt x="4257378" y="4319434"/>
                </a:lnTo>
                <a:lnTo>
                  <a:pt x="4285647" y="4339993"/>
                </a:lnTo>
                <a:lnTo>
                  <a:pt x="4285647" y="4356298"/>
                </a:lnTo>
                <a:cubicBezTo>
                  <a:pt x="4255753" y="4364451"/>
                  <a:pt x="4236729" y="4388910"/>
                  <a:pt x="4223141" y="4410650"/>
                </a:cubicBezTo>
                <a:cubicBezTo>
                  <a:pt x="4242165" y="4418803"/>
                  <a:pt x="4242165" y="4416086"/>
                  <a:pt x="4253035" y="4410650"/>
                </a:cubicBezTo>
                <a:cubicBezTo>
                  <a:pt x="4255753" y="4407933"/>
                  <a:pt x="4258471" y="4405215"/>
                  <a:pt x="4258471" y="4405215"/>
                </a:cubicBezTo>
                <a:cubicBezTo>
                  <a:pt x="4255753" y="4402498"/>
                  <a:pt x="4255753" y="4402498"/>
                  <a:pt x="4253035" y="4397062"/>
                </a:cubicBezTo>
                <a:lnTo>
                  <a:pt x="4282929" y="4388910"/>
                </a:lnTo>
                <a:cubicBezTo>
                  <a:pt x="4293799" y="4407933"/>
                  <a:pt x="4291081" y="4391627"/>
                  <a:pt x="4285647" y="4410650"/>
                </a:cubicBezTo>
                <a:lnTo>
                  <a:pt x="4299235" y="4426956"/>
                </a:lnTo>
                <a:lnTo>
                  <a:pt x="4282929" y="4435109"/>
                </a:lnTo>
                <a:lnTo>
                  <a:pt x="4282929" y="4418803"/>
                </a:lnTo>
                <a:cubicBezTo>
                  <a:pt x="4261189" y="4426956"/>
                  <a:pt x="4266623" y="4416086"/>
                  <a:pt x="4274777" y="4435109"/>
                </a:cubicBezTo>
                <a:lnTo>
                  <a:pt x="4253035" y="4437826"/>
                </a:lnTo>
                <a:lnTo>
                  <a:pt x="4234013" y="4451414"/>
                </a:lnTo>
                <a:lnTo>
                  <a:pt x="4250317" y="4473155"/>
                </a:lnTo>
                <a:lnTo>
                  <a:pt x="4236729" y="4481308"/>
                </a:lnTo>
                <a:lnTo>
                  <a:pt x="4250317" y="4497614"/>
                </a:lnTo>
                <a:lnTo>
                  <a:pt x="4253035" y="4473155"/>
                </a:lnTo>
                <a:lnTo>
                  <a:pt x="4282929" y="4494896"/>
                </a:lnTo>
                <a:lnTo>
                  <a:pt x="4282929" y="4473155"/>
                </a:lnTo>
                <a:lnTo>
                  <a:pt x="4296517" y="4473155"/>
                </a:lnTo>
                <a:lnTo>
                  <a:pt x="4304669" y="4489461"/>
                </a:lnTo>
                <a:cubicBezTo>
                  <a:pt x="4293799" y="4508484"/>
                  <a:pt x="4296517" y="4492178"/>
                  <a:pt x="4301953" y="4511201"/>
                </a:cubicBezTo>
                <a:lnTo>
                  <a:pt x="4288365" y="4527507"/>
                </a:lnTo>
                <a:lnTo>
                  <a:pt x="4274777" y="4519354"/>
                </a:lnTo>
                <a:lnTo>
                  <a:pt x="4266623" y="4541095"/>
                </a:lnTo>
                <a:lnTo>
                  <a:pt x="4266623" y="4519354"/>
                </a:lnTo>
                <a:lnTo>
                  <a:pt x="4244883" y="4503049"/>
                </a:lnTo>
                <a:lnTo>
                  <a:pt x="4236729" y="4535660"/>
                </a:lnTo>
                <a:cubicBezTo>
                  <a:pt x="4247601" y="4541095"/>
                  <a:pt x="4244883" y="4543813"/>
                  <a:pt x="4247601" y="4541095"/>
                </a:cubicBezTo>
                <a:cubicBezTo>
                  <a:pt x="4247601" y="4549248"/>
                  <a:pt x="4247601" y="4557400"/>
                  <a:pt x="4244883" y="4560118"/>
                </a:cubicBezTo>
                <a:cubicBezTo>
                  <a:pt x="4236729" y="4557400"/>
                  <a:pt x="4231295" y="4546530"/>
                  <a:pt x="4223141" y="4538377"/>
                </a:cubicBezTo>
                <a:cubicBezTo>
                  <a:pt x="4214989" y="4541095"/>
                  <a:pt x="4223141" y="4549248"/>
                  <a:pt x="4223141" y="4554683"/>
                </a:cubicBezTo>
                <a:cubicBezTo>
                  <a:pt x="4217707" y="4551965"/>
                  <a:pt x="4214989" y="4543813"/>
                  <a:pt x="4206837" y="4541095"/>
                </a:cubicBezTo>
                <a:cubicBezTo>
                  <a:pt x="4198683" y="4551965"/>
                  <a:pt x="4212271" y="4560118"/>
                  <a:pt x="4214989" y="4570988"/>
                </a:cubicBezTo>
                <a:lnTo>
                  <a:pt x="4201401" y="4570988"/>
                </a:lnTo>
                <a:cubicBezTo>
                  <a:pt x="4204119" y="4587294"/>
                  <a:pt x="4225859" y="4584576"/>
                  <a:pt x="4244883" y="4587294"/>
                </a:cubicBezTo>
                <a:cubicBezTo>
                  <a:pt x="4250317" y="4595447"/>
                  <a:pt x="4258471" y="4603599"/>
                  <a:pt x="4263905" y="4614470"/>
                </a:cubicBezTo>
                <a:lnTo>
                  <a:pt x="4250317" y="4614470"/>
                </a:lnTo>
                <a:cubicBezTo>
                  <a:pt x="4250317" y="4611752"/>
                  <a:pt x="4250317" y="4609035"/>
                  <a:pt x="4253035" y="4606317"/>
                </a:cubicBezTo>
                <a:cubicBezTo>
                  <a:pt x="4247601" y="4606317"/>
                  <a:pt x="4242165" y="4611752"/>
                  <a:pt x="4239447" y="4614470"/>
                </a:cubicBezTo>
                <a:cubicBezTo>
                  <a:pt x="4236729" y="4617187"/>
                  <a:pt x="4234013" y="4619905"/>
                  <a:pt x="4231295" y="4622623"/>
                </a:cubicBezTo>
                <a:cubicBezTo>
                  <a:pt x="4236729" y="4622623"/>
                  <a:pt x="4239447" y="4622623"/>
                  <a:pt x="4242165" y="4619905"/>
                </a:cubicBezTo>
                <a:cubicBezTo>
                  <a:pt x="4261189" y="4666104"/>
                  <a:pt x="4236729" y="4633493"/>
                  <a:pt x="4274777" y="4649798"/>
                </a:cubicBezTo>
                <a:lnTo>
                  <a:pt x="4277493" y="4647081"/>
                </a:lnTo>
                <a:cubicBezTo>
                  <a:pt x="4280211" y="4649798"/>
                  <a:pt x="4280211" y="4655234"/>
                  <a:pt x="4277493" y="4660669"/>
                </a:cubicBezTo>
                <a:cubicBezTo>
                  <a:pt x="4291081" y="4671539"/>
                  <a:pt x="4301953" y="4687845"/>
                  <a:pt x="4310105" y="4704150"/>
                </a:cubicBezTo>
                <a:cubicBezTo>
                  <a:pt x="4307387" y="4704150"/>
                  <a:pt x="4307387" y="4706868"/>
                  <a:pt x="4307387" y="4709585"/>
                </a:cubicBezTo>
                <a:lnTo>
                  <a:pt x="4291081" y="4709585"/>
                </a:lnTo>
                <a:lnTo>
                  <a:pt x="4285647" y="4701433"/>
                </a:lnTo>
                <a:lnTo>
                  <a:pt x="4277493" y="4695997"/>
                </a:lnTo>
                <a:lnTo>
                  <a:pt x="4269341" y="4682410"/>
                </a:lnTo>
                <a:lnTo>
                  <a:pt x="4253035" y="4695997"/>
                </a:lnTo>
                <a:lnTo>
                  <a:pt x="4263905" y="4704150"/>
                </a:lnTo>
                <a:lnTo>
                  <a:pt x="4277493" y="4698715"/>
                </a:lnTo>
                <a:lnTo>
                  <a:pt x="4277493" y="4723173"/>
                </a:lnTo>
                <a:lnTo>
                  <a:pt x="4293799" y="4715021"/>
                </a:lnTo>
                <a:lnTo>
                  <a:pt x="4301953" y="4731326"/>
                </a:lnTo>
                <a:lnTo>
                  <a:pt x="4277493" y="4731326"/>
                </a:lnTo>
                <a:lnTo>
                  <a:pt x="4285647" y="4744914"/>
                </a:lnTo>
                <a:lnTo>
                  <a:pt x="4261189" y="4744914"/>
                </a:lnTo>
                <a:lnTo>
                  <a:pt x="4269341" y="4731326"/>
                </a:lnTo>
                <a:lnTo>
                  <a:pt x="4236729" y="4723173"/>
                </a:lnTo>
                <a:lnTo>
                  <a:pt x="4244883" y="4744914"/>
                </a:lnTo>
                <a:lnTo>
                  <a:pt x="4239447" y="4774808"/>
                </a:lnTo>
                <a:lnTo>
                  <a:pt x="4277493" y="4758502"/>
                </a:lnTo>
                <a:cubicBezTo>
                  <a:pt x="4282929" y="4772090"/>
                  <a:pt x="4282929" y="4769373"/>
                  <a:pt x="4282929" y="4772090"/>
                </a:cubicBezTo>
                <a:cubicBezTo>
                  <a:pt x="4269341" y="4777525"/>
                  <a:pt x="4255753" y="4782961"/>
                  <a:pt x="4242165" y="4777525"/>
                </a:cubicBezTo>
                <a:cubicBezTo>
                  <a:pt x="4236729" y="4780243"/>
                  <a:pt x="4236729" y="4788396"/>
                  <a:pt x="4234013" y="4791113"/>
                </a:cubicBezTo>
                <a:lnTo>
                  <a:pt x="4176943" y="4791113"/>
                </a:lnTo>
                <a:lnTo>
                  <a:pt x="4176943" y="4807419"/>
                </a:lnTo>
                <a:cubicBezTo>
                  <a:pt x="4157919" y="4799266"/>
                  <a:pt x="4163355" y="4793831"/>
                  <a:pt x="4155203" y="4823725"/>
                </a:cubicBezTo>
                <a:cubicBezTo>
                  <a:pt x="4160637" y="4823725"/>
                  <a:pt x="4168791" y="4823725"/>
                  <a:pt x="4174225" y="4826442"/>
                </a:cubicBezTo>
                <a:cubicBezTo>
                  <a:pt x="4164714" y="4834595"/>
                  <a:pt x="4155882" y="4841389"/>
                  <a:pt x="4146370" y="4846485"/>
                </a:cubicBezTo>
                <a:lnTo>
                  <a:pt x="4121048" y="4854297"/>
                </a:lnTo>
                <a:lnTo>
                  <a:pt x="4128027" y="4859052"/>
                </a:lnTo>
                <a:cubicBezTo>
                  <a:pt x="4138897" y="4869923"/>
                  <a:pt x="4149768" y="4880793"/>
                  <a:pt x="4157921" y="4891664"/>
                </a:cubicBezTo>
                <a:cubicBezTo>
                  <a:pt x="4138897" y="4880793"/>
                  <a:pt x="4149768" y="4888946"/>
                  <a:pt x="4144333" y="4891664"/>
                </a:cubicBezTo>
                <a:cubicBezTo>
                  <a:pt x="4141615" y="4894381"/>
                  <a:pt x="4141615" y="4897099"/>
                  <a:pt x="4138897" y="4897099"/>
                </a:cubicBezTo>
                <a:cubicBezTo>
                  <a:pt x="4141615" y="4899816"/>
                  <a:pt x="4141615" y="4899816"/>
                  <a:pt x="4144333" y="4905252"/>
                </a:cubicBezTo>
                <a:lnTo>
                  <a:pt x="4138897" y="4913404"/>
                </a:lnTo>
                <a:lnTo>
                  <a:pt x="4122592" y="4897099"/>
                </a:lnTo>
                <a:lnTo>
                  <a:pt x="4109004" y="4905252"/>
                </a:lnTo>
                <a:lnTo>
                  <a:pt x="4109004" y="4883511"/>
                </a:lnTo>
                <a:cubicBezTo>
                  <a:pt x="4087263" y="4894381"/>
                  <a:pt x="4106286" y="4891664"/>
                  <a:pt x="4087263" y="4886228"/>
                </a:cubicBezTo>
                <a:lnTo>
                  <a:pt x="4054652" y="4916122"/>
                </a:lnTo>
                <a:lnTo>
                  <a:pt x="4054652" y="4937863"/>
                </a:lnTo>
                <a:lnTo>
                  <a:pt x="4030194" y="4954168"/>
                </a:lnTo>
                <a:lnTo>
                  <a:pt x="4046499" y="4975909"/>
                </a:lnTo>
                <a:lnTo>
                  <a:pt x="4030194" y="4984062"/>
                </a:lnTo>
                <a:lnTo>
                  <a:pt x="4038347" y="4997650"/>
                </a:lnTo>
                <a:lnTo>
                  <a:pt x="4024759" y="5003085"/>
                </a:lnTo>
                <a:lnTo>
                  <a:pt x="4016606" y="4997650"/>
                </a:lnTo>
                <a:lnTo>
                  <a:pt x="4022041" y="4967756"/>
                </a:lnTo>
                <a:lnTo>
                  <a:pt x="4000300" y="4967756"/>
                </a:lnTo>
                <a:cubicBezTo>
                  <a:pt x="4008453" y="4986780"/>
                  <a:pt x="4011171" y="4975909"/>
                  <a:pt x="3992147" y="4989497"/>
                </a:cubicBezTo>
                <a:lnTo>
                  <a:pt x="3992147" y="4967756"/>
                </a:lnTo>
                <a:lnTo>
                  <a:pt x="3983995" y="4965039"/>
                </a:lnTo>
                <a:cubicBezTo>
                  <a:pt x="3986712" y="4959604"/>
                  <a:pt x="3992147" y="4951451"/>
                  <a:pt x="3992147" y="4943298"/>
                </a:cubicBezTo>
                <a:cubicBezTo>
                  <a:pt x="3986712" y="4940580"/>
                  <a:pt x="3983995" y="4935145"/>
                  <a:pt x="3981277" y="4932428"/>
                </a:cubicBezTo>
                <a:lnTo>
                  <a:pt x="4003018" y="4913404"/>
                </a:lnTo>
                <a:lnTo>
                  <a:pt x="3992147" y="4905252"/>
                </a:lnTo>
                <a:lnTo>
                  <a:pt x="3975842" y="4916122"/>
                </a:lnTo>
                <a:cubicBezTo>
                  <a:pt x="3975842" y="4905252"/>
                  <a:pt x="3975842" y="4894381"/>
                  <a:pt x="3978559" y="4880793"/>
                </a:cubicBezTo>
                <a:lnTo>
                  <a:pt x="3978559" y="4878076"/>
                </a:lnTo>
                <a:cubicBezTo>
                  <a:pt x="3981277" y="4853617"/>
                  <a:pt x="3989430" y="4829159"/>
                  <a:pt x="3983995" y="4815571"/>
                </a:cubicBezTo>
                <a:cubicBezTo>
                  <a:pt x="3978559" y="4815571"/>
                  <a:pt x="3975842" y="4821006"/>
                  <a:pt x="3967689" y="4818288"/>
                </a:cubicBezTo>
                <a:cubicBezTo>
                  <a:pt x="3962254" y="4837312"/>
                  <a:pt x="3973124" y="4848182"/>
                  <a:pt x="3967689" y="4861770"/>
                </a:cubicBezTo>
                <a:cubicBezTo>
                  <a:pt x="3956139" y="4850900"/>
                  <a:pt x="3949175" y="4836293"/>
                  <a:pt x="3944972" y="4819605"/>
                </a:cubicBezTo>
                <a:lnTo>
                  <a:pt x="3942341" y="4796251"/>
                </a:lnTo>
                <a:lnTo>
                  <a:pt x="3926924" y="4771751"/>
                </a:lnTo>
                <a:cubicBezTo>
                  <a:pt x="3921489" y="4760541"/>
                  <a:pt x="3917413" y="4748991"/>
                  <a:pt x="3916054" y="4739480"/>
                </a:cubicBezTo>
                <a:cubicBezTo>
                  <a:pt x="3924207" y="4736083"/>
                  <a:pt x="3929812" y="4736932"/>
                  <a:pt x="3933719" y="4740456"/>
                </a:cubicBezTo>
                <a:lnTo>
                  <a:pt x="3938687" y="4751777"/>
                </a:lnTo>
                <a:lnTo>
                  <a:pt x="3938263" y="4707759"/>
                </a:lnTo>
                <a:cubicBezTo>
                  <a:pt x="3937795" y="4689373"/>
                  <a:pt x="3936436" y="4672218"/>
                  <a:pt x="3932360" y="4657951"/>
                </a:cubicBezTo>
                <a:cubicBezTo>
                  <a:pt x="3924207" y="4674256"/>
                  <a:pt x="3943231" y="4706867"/>
                  <a:pt x="3926925" y="4734043"/>
                </a:cubicBezTo>
                <a:cubicBezTo>
                  <a:pt x="3913337" y="4725890"/>
                  <a:pt x="3921490" y="4693279"/>
                  <a:pt x="3913337" y="4682409"/>
                </a:cubicBezTo>
                <a:cubicBezTo>
                  <a:pt x="3905184" y="4685127"/>
                  <a:pt x="3905184" y="4693279"/>
                  <a:pt x="3905184" y="4704150"/>
                </a:cubicBezTo>
                <a:cubicBezTo>
                  <a:pt x="3897031" y="4695997"/>
                  <a:pt x="3894313" y="4682409"/>
                  <a:pt x="3886161" y="4674256"/>
                </a:cubicBezTo>
                <a:cubicBezTo>
                  <a:pt x="3875290" y="4674256"/>
                  <a:pt x="3883443" y="4693279"/>
                  <a:pt x="3888879" y="4695997"/>
                </a:cubicBezTo>
                <a:cubicBezTo>
                  <a:pt x="3886161" y="4704150"/>
                  <a:pt x="3875290" y="4687844"/>
                  <a:pt x="3869854" y="4695997"/>
                </a:cubicBezTo>
                <a:cubicBezTo>
                  <a:pt x="3878007" y="4723173"/>
                  <a:pt x="3891595" y="4723173"/>
                  <a:pt x="3913337" y="4728608"/>
                </a:cubicBezTo>
                <a:cubicBezTo>
                  <a:pt x="3913337" y="4736761"/>
                  <a:pt x="3905184" y="4731326"/>
                  <a:pt x="3899749" y="4731326"/>
                </a:cubicBezTo>
                <a:cubicBezTo>
                  <a:pt x="3910619" y="4785677"/>
                  <a:pt x="3943231" y="4823724"/>
                  <a:pt x="3951383" y="4872640"/>
                </a:cubicBezTo>
                <a:lnTo>
                  <a:pt x="3951383" y="4878076"/>
                </a:lnTo>
                <a:cubicBezTo>
                  <a:pt x="3951383" y="4878076"/>
                  <a:pt x="3951383" y="4880793"/>
                  <a:pt x="3951383" y="4883511"/>
                </a:cubicBezTo>
                <a:cubicBezTo>
                  <a:pt x="3940513" y="4883511"/>
                  <a:pt x="3948666" y="4883511"/>
                  <a:pt x="3926925" y="4869923"/>
                </a:cubicBezTo>
                <a:lnTo>
                  <a:pt x="3935078" y="4907969"/>
                </a:lnTo>
                <a:cubicBezTo>
                  <a:pt x="3943231" y="4905252"/>
                  <a:pt x="3948666" y="4902534"/>
                  <a:pt x="3951383" y="4902534"/>
                </a:cubicBezTo>
                <a:cubicBezTo>
                  <a:pt x="3951383" y="4913404"/>
                  <a:pt x="3948666" y="4924275"/>
                  <a:pt x="3945948" y="4935145"/>
                </a:cubicBezTo>
                <a:cubicBezTo>
                  <a:pt x="3937795" y="4932428"/>
                  <a:pt x="3929643" y="4926992"/>
                  <a:pt x="3924207" y="4921557"/>
                </a:cubicBezTo>
                <a:cubicBezTo>
                  <a:pt x="3918772" y="4916122"/>
                  <a:pt x="3910619" y="4910687"/>
                  <a:pt x="3902467" y="4907969"/>
                </a:cubicBezTo>
                <a:cubicBezTo>
                  <a:pt x="3897031" y="4924275"/>
                  <a:pt x="3905184" y="4937863"/>
                  <a:pt x="3916055" y="4951451"/>
                </a:cubicBezTo>
                <a:lnTo>
                  <a:pt x="3886161" y="4959604"/>
                </a:lnTo>
                <a:lnTo>
                  <a:pt x="3899749" y="4940580"/>
                </a:lnTo>
                <a:cubicBezTo>
                  <a:pt x="3894313" y="4921557"/>
                  <a:pt x="3894313" y="4937863"/>
                  <a:pt x="3902467" y="4918840"/>
                </a:cubicBezTo>
                <a:cubicBezTo>
                  <a:pt x="3886161" y="4907969"/>
                  <a:pt x="3891595" y="4918840"/>
                  <a:pt x="3886161" y="4897099"/>
                </a:cubicBezTo>
                <a:cubicBezTo>
                  <a:pt x="3864419" y="4905252"/>
                  <a:pt x="3875290" y="4899816"/>
                  <a:pt x="3856266" y="4913404"/>
                </a:cubicBezTo>
                <a:lnTo>
                  <a:pt x="3864419" y="4929710"/>
                </a:lnTo>
                <a:cubicBezTo>
                  <a:pt x="3848114" y="4940580"/>
                  <a:pt x="3856266" y="4943298"/>
                  <a:pt x="3864419" y="4959604"/>
                </a:cubicBezTo>
                <a:lnTo>
                  <a:pt x="3856266" y="4984062"/>
                </a:lnTo>
                <a:lnTo>
                  <a:pt x="3869854" y="4984062"/>
                </a:lnTo>
                <a:lnTo>
                  <a:pt x="3869854" y="5003085"/>
                </a:lnTo>
                <a:lnTo>
                  <a:pt x="3848114" y="4994932"/>
                </a:lnTo>
                <a:lnTo>
                  <a:pt x="3823655" y="5016673"/>
                </a:lnTo>
                <a:lnTo>
                  <a:pt x="3834526" y="5024826"/>
                </a:lnTo>
                <a:lnTo>
                  <a:pt x="3850831" y="5011238"/>
                </a:lnTo>
                <a:lnTo>
                  <a:pt x="3864419" y="5019391"/>
                </a:lnTo>
                <a:lnTo>
                  <a:pt x="3872572" y="5003085"/>
                </a:lnTo>
                <a:lnTo>
                  <a:pt x="3880725" y="4997650"/>
                </a:lnTo>
                <a:lnTo>
                  <a:pt x="3886161" y="4989497"/>
                </a:lnTo>
                <a:lnTo>
                  <a:pt x="3899749" y="4989497"/>
                </a:lnTo>
                <a:lnTo>
                  <a:pt x="3905184" y="4989497"/>
                </a:lnTo>
                <a:cubicBezTo>
                  <a:pt x="3910619" y="4997650"/>
                  <a:pt x="3918772" y="5003085"/>
                  <a:pt x="3929643" y="5005803"/>
                </a:cubicBezTo>
                <a:lnTo>
                  <a:pt x="3913337" y="5013955"/>
                </a:lnTo>
                <a:lnTo>
                  <a:pt x="3916055" y="5016673"/>
                </a:lnTo>
                <a:cubicBezTo>
                  <a:pt x="3916055" y="5016673"/>
                  <a:pt x="3913337" y="5019391"/>
                  <a:pt x="3913337" y="5019391"/>
                </a:cubicBezTo>
                <a:cubicBezTo>
                  <a:pt x="3913337" y="5030261"/>
                  <a:pt x="3921490" y="5030261"/>
                  <a:pt x="3932360" y="5032979"/>
                </a:cubicBezTo>
                <a:lnTo>
                  <a:pt x="3935078" y="5035696"/>
                </a:lnTo>
                <a:lnTo>
                  <a:pt x="3935078" y="5032979"/>
                </a:lnTo>
                <a:cubicBezTo>
                  <a:pt x="3937795" y="5032979"/>
                  <a:pt x="3940513" y="5032979"/>
                  <a:pt x="3943231" y="5035696"/>
                </a:cubicBezTo>
                <a:cubicBezTo>
                  <a:pt x="3945948" y="5041131"/>
                  <a:pt x="3945948" y="5049284"/>
                  <a:pt x="3945948" y="5054719"/>
                </a:cubicBezTo>
                <a:lnTo>
                  <a:pt x="3940513" y="5052002"/>
                </a:lnTo>
                <a:lnTo>
                  <a:pt x="3899749" y="5087330"/>
                </a:lnTo>
                <a:lnTo>
                  <a:pt x="3899749" y="5065590"/>
                </a:lnTo>
                <a:lnTo>
                  <a:pt x="3905184" y="5065590"/>
                </a:lnTo>
                <a:lnTo>
                  <a:pt x="3916055" y="5065590"/>
                </a:lnTo>
                <a:lnTo>
                  <a:pt x="3924207" y="5041131"/>
                </a:lnTo>
                <a:lnTo>
                  <a:pt x="3894313" y="5041131"/>
                </a:lnTo>
                <a:lnTo>
                  <a:pt x="3888879" y="5024826"/>
                </a:lnTo>
                <a:lnTo>
                  <a:pt x="3886161" y="5049284"/>
                </a:lnTo>
                <a:lnTo>
                  <a:pt x="3913337" y="5049284"/>
                </a:lnTo>
                <a:lnTo>
                  <a:pt x="3905184" y="5065590"/>
                </a:lnTo>
                <a:lnTo>
                  <a:pt x="3888879" y="5057437"/>
                </a:lnTo>
                <a:lnTo>
                  <a:pt x="3888879" y="5073742"/>
                </a:lnTo>
                <a:cubicBezTo>
                  <a:pt x="3867137" y="5065590"/>
                  <a:pt x="3872572" y="5076460"/>
                  <a:pt x="3880725" y="5057437"/>
                </a:cubicBezTo>
                <a:lnTo>
                  <a:pt x="3834526" y="5057437"/>
                </a:lnTo>
                <a:lnTo>
                  <a:pt x="3834526" y="5073742"/>
                </a:lnTo>
                <a:lnTo>
                  <a:pt x="3810067" y="5073742"/>
                </a:lnTo>
                <a:lnTo>
                  <a:pt x="3823655" y="5052002"/>
                </a:lnTo>
                <a:lnTo>
                  <a:pt x="3810067" y="5035696"/>
                </a:lnTo>
                <a:lnTo>
                  <a:pt x="3793762" y="5043849"/>
                </a:lnTo>
                <a:cubicBezTo>
                  <a:pt x="3788327" y="5035696"/>
                  <a:pt x="3788327" y="5027543"/>
                  <a:pt x="3777456" y="5027543"/>
                </a:cubicBezTo>
                <a:cubicBezTo>
                  <a:pt x="3761151" y="5027543"/>
                  <a:pt x="3761151" y="5035696"/>
                  <a:pt x="3747563" y="5043849"/>
                </a:cubicBezTo>
                <a:cubicBezTo>
                  <a:pt x="3739410" y="5019391"/>
                  <a:pt x="3758433" y="5038414"/>
                  <a:pt x="3723104" y="5019391"/>
                </a:cubicBezTo>
                <a:lnTo>
                  <a:pt x="3739410" y="5005803"/>
                </a:lnTo>
                <a:lnTo>
                  <a:pt x="3731257" y="4992215"/>
                </a:lnTo>
                <a:cubicBezTo>
                  <a:pt x="3750280" y="4981344"/>
                  <a:pt x="3742128" y="4992215"/>
                  <a:pt x="3747563" y="4970474"/>
                </a:cubicBezTo>
                <a:cubicBezTo>
                  <a:pt x="3723104" y="4965039"/>
                  <a:pt x="3733975" y="4967756"/>
                  <a:pt x="3714952" y="4954168"/>
                </a:cubicBezTo>
                <a:lnTo>
                  <a:pt x="3723104" y="4937863"/>
                </a:lnTo>
                <a:lnTo>
                  <a:pt x="3698646" y="4937863"/>
                </a:lnTo>
                <a:lnTo>
                  <a:pt x="3706799" y="4962321"/>
                </a:lnTo>
                <a:lnTo>
                  <a:pt x="3701364" y="4975909"/>
                </a:lnTo>
                <a:lnTo>
                  <a:pt x="3723104" y="5000368"/>
                </a:lnTo>
                <a:lnTo>
                  <a:pt x="3701364" y="5000368"/>
                </a:lnTo>
                <a:cubicBezTo>
                  <a:pt x="3712234" y="5019391"/>
                  <a:pt x="3709516" y="5003085"/>
                  <a:pt x="3704081" y="5022108"/>
                </a:cubicBezTo>
                <a:lnTo>
                  <a:pt x="3717669" y="5038414"/>
                </a:lnTo>
                <a:lnTo>
                  <a:pt x="3739410" y="5038414"/>
                </a:lnTo>
                <a:lnTo>
                  <a:pt x="3739410" y="5046567"/>
                </a:lnTo>
                <a:lnTo>
                  <a:pt x="3714952" y="5046567"/>
                </a:lnTo>
                <a:lnTo>
                  <a:pt x="3723104" y="5062872"/>
                </a:lnTo>
                <a:lnTo>
                  <a:pt x="3693211" y="5057437"/>
                </a:lnTo>
                <a:lnTo>
                  <a:pt x="3668753" y="5060154"/>
                </a:lnTo>
                <a:lnTo>
                  <a:pt x="3676905" y="5046567"/>
                </a:lnTo>
                <a:lnTo>
                  <a:pt x="3647012" y="5038414"/>
                </a:lnTo>
                <a:lnTo>
                  <a:pt x="3647012" y="5060154"/>
                </a:lnTo>
                <a:lnTo>
                  <a:pt x="3633424" y="5060154"/>
                </a:lnTo>
                <a:cubicBezTo>
                  <a:pt x="3636141" y="5038414"/>
                  <a:pt x="3638859" y="5019391"/>
                  <a:pt x="3641577" y="5000368"/>
                </a:cubicBezTo>
                <a:cubicBezTo>
                  <a:pt x="3649729" y="4997650"/>
                  <a:pt x="3649729" y="4989497"/>
                  <a:pt x="3657882" y="4978627"/>
                </a:cubicBezTo>
                <a:cubicBezTo>
                  <a:pt x="3657882" y="4970474"/>
                  <a:pt x="3649729" y="4962321"/>
                  <a:pt x="3647012" y="4973192"/>
                </a:cubicBezTo>
                <a:cubicBezTo>
                  <a:pt x="3638859" y="4965039"/>
                  <a:pt x="3652447" y="4956886"/>
                  <a:pt x="3649729" y="4943298"/>
                </a:cubicBezTo>
                <a:cubicBezTo>
                  <a:pt x="3652447" y="4946016"/>
                  <a:pt x="3663317" y="4946016"/>
                  <a:pt x="3666035" y="4943298"/>
                </a:cubicBezTo>
                <a:cubicBezTo>
                  <a:pt x="3668753" y="4926992"/>
                  <a:pt x="3655165" y="4926992"/>
                  <a:pt x="3652447" y="4913404"/>
                </a:cubicBezTo>
                <a:cubicBezTo>
                  <a:pt x="3652447" y="4913404"/>
                  <a:pt x="3652447" y="4910687"/>
                  <a:pt x="3652447" y="4910687"/>
                </a:cubicBezTo>
                <a:cubicBezTo>
                  <a:pt x="3663317" y="4913404"/>
                  <a:pt x="3655165" y="4913404"/>
                  <a:pt x="3668753" y="4897099"/>
                </a:cubicBezTo>
                <a:cubicBezTo>
                  <a:pt x="3652447" y="4888946"/>
                  <a:pt x="3663317" y="4888946"/>
                  <a:pt x="3657882" y="4888946"/>
                </a:cubicBezTo>
                <a:cubicBezTo>
                  <a:pt x="3657882" y="4883511"/>
                  <a:pt x="3660600" y="4878076"/>
                  <a:pt x="3660600" y="4872640"/>
                </a:cubicBezTo>
                <a:cubicBezTo>
                  <a:pt x="3671470" y="4872640"/>
                  <a:pt x="3682341" y="4872640"/>
                  <a:pt x="3690493" y="4869923"/>
                </a:cubicBezTo>
                <a:lnTo>
                  <a:pt x="3693211" y="4872640"/>
                </a:lnTo>
                <a:lnTo>
                  <a:pt x="3685058" y="4894381"/>
                </a:lnTo>
                <a:lnTo>
                  <a:pt x="3701364" y="4886228"/>
                </a:lnTo>
                <a:lnTo>
                  <a:pt x="3709516" y="4902534"/>
                </a:lnTo>
                <a:lnTo>
                  <a:pt x="3685058" y="4924275"/>
                </a:lnTo>
                <a:lnTo>
                  <a:pt x="3717669" y="4918840"/>
                </a:lnTo>
                <a:cubicBezTo>
                  <a:pt x="3733975" y="4937863"/>
                  <a:pt x="3739410" y="4921557"/>
                  <a:pt x="3747563" y="4910687"/>
                </a:cubicBezTo>
                <a:lnTo>
                  <a:pt x="3717669" y="4918840"/>
                </a:lnTo>
                <a:lnTo>
                  <a:pt x="3709516" y="4902534"/>
                </a:lnTo>
                <a:lnTo>
                  <a:pt x="3742128" y="4872640"/>
                </a:lnTo>
                <a:lnTo>
                  <a:pt x="3723104" y="4856335"/>
                </a:lnTo>
                <a:lnTo>
                  <a:pt x="3717669" y="4853617"/>
                </a:lnTo>
                <a:cubicBezTo>
                  <a:pt x="3712234" y="4840029"/>
                  <a:pt x="3701364" y="4831876"/>
                  <a:pt x="3687776" y="4826441"/>
                </a:cubicBezTo>
                <a:lnTo>
                  <a:pt x="3687776" y="4807418"/>
                </a:lnTo>
                <a:lnTo>
                  <a:pt x="3668753" y="4807418"/>
                </a:lnTo>
                <a:cubicBezTo>
                  <a:pt x="3676905" y="4747631"/>
                  <a:pt x="3663317" y="4660668"/>
                  <a:pt x="3679623" y="4600881"/>
                </a:cubicBezTo>
                <a:cubicBezTo>
                  <a:pt x="3709516" y="4606317"/>
                  <a:pt x="3742128" y="4598164"/>
                  <a:pt x="3774739" y="4600881"/>
                </a:cubicBezTo>
                <a:cubicBezTo>
                  <a:pt x="3791044" y="4600881"/>
                  <a:pt x="3834526" y="4603599"/>
                  <a:pt x="3878007" y="4600881"/>
                </a:cubicBezTo>
                <a:cubicBezTo>
                  <a:pt x="3887519" y="4599522"/>
                  <a:pt x="3894313" y="4598334"/>
                  <a:pt x="3899536" y="4597697"/>
                </a:cubicBezTo>
                <a:cubicBezTo>
                  <a:pt x="3915205" y="4595786"/>
                  <a:pt x="3916734" y="4598844"/>
                  <a:pt x="3935078" y="4617187"/>
                </a:cubicBezTo>
                <a:cubicBezTo>
                  <a:pt x="3954101" y="4638928"/>
                  <a:pt x="3983995" y="4652516"/>
                  <a:pt x="4003018" y="4668821"/>
                </a:cubicBezTo>
                <a:cubicBezTo>
                  <a:pt x="4005735" y="4668821"/>
                  <a:pt x="4003018" y="4674256"/>
                  <a:pt x="4003018" y="4676974"/>
                </a:cubicBezTo>
                <a:cubicBezTo>
                  <a:pt x="4012530" y="4687845"/>
                  <a:pt x="4025438" y="4696677"/>
                  <a:pt x="4036648" y="4706528"/>
                </a:cubicBezTo>
                <a:lnTo>
                  <a:pt x="4050621" y="4721457"/>
                </a:lnTo>
                <a:lnTo>
                  <a:pt x="4057225" y="4700613"/>
                </a:lnTo>
                <a:lnTo>
                  <a:pt x="4054313" y="4697357"/>
                </a:lnTo>
                <a:cubicBezTo>
                  <a:pt x="4036988" y="4675616"/>
                  <a:pt x="4020682" y="4652517"/>
                  <a:pt x="4005735" y="4628058"/>
                </a:cubicBezTo>
                <a:cubicBezTo>
                  <a:pt x="4005735" y="4619905"/>
                  <a:pt x="4013888" y="4617188"/>
                  <a:pt x="4016606" y="4611752"/>
                </a:cubicBezTo>
                <a:cubicBezTo>
                  <a:pt x="4011171" y="4614470"/>
                  <a:pt x="4003018" y="4617188"/>
                  <a:pt x="3994865" y="4617188"/>
                </a:cubicBezTo>
                <a:cubicBezTo>
                  <a:pt x="3970406" y="4579141"/>
                  <a:pt x="3929642" y="4543813"/>
                  <a:pt x="3929642" y="4492178"/>
                </a:cubicBezTo>
                <a:cubicBezTo>
                  <a:pt x="3940512" y="4489461"/>
                  <a:pt x="3935077" y="4503049"/>
                  <a:pt x="3948665" y="4497614"/>
                </a:cubicBezTo>
                <a:cubicBezTo>
                  <a:pt x="3956818" y="4489461"/>
                  <a:pt x="3940512" y="4486743"/>
                  <a:pt x="3935077" y="4484026"/>
                </a:cubicBezTo>
                <a:cubicBezTo>
                  <a:pt x="3937794" y="4456850"/>
                  <a:pt x="3975841" y="4478590"/>
                  <a:pt x="3989429" y="4473155"/>
                </a:cubicBezTo>
                <a:cubicBezTo>
                  <a:pt x="3978558" y="4454132"/>
                  <a:pt x="3943230" y="4465002"/>
                  <a:pt x="3929642" y="4473155"/>
                </a:cubicBezTo>
                <a:cubicBezTo>
                  <a:pt x="3921489" y="4456850"/>
                  <a:pt x="3943230" y="4448697"/>
                  <a:pt x="3937794" y="4432391"/>
                </a:cubicBezTo>
                <a:cubicBezTo>
                  <a:pt x="3951382" y="4429674"/>
                  <a:pt x="3970406" y="4426956"/>
                  <a:pt x="3975841" y="4416086"/>
                </a:cubicBezTo>
                <a:cubicBezTo>
                  <a:pt x="3967688" y="4407933"/>
                  <a:pt x="3954100" y="4418803"/>
                  <a:pt x="3943230" y="4416086"/>
                </a:cubicBezTo>
                <a:cubicBezTo>
                  <a:pt x="3948665" y="4405215"/>
                  <a:pt x="3951382" y="4388910"/>
                  <a:pt x="3951382" y="4369886"/>
                </a:cubicBezTo>
                <a:cubicBezTo>
                  <a:pt x="3935077" y="4380757"/>
                  <a:pt x="3921489" y="4397062"/>
                  <a:pt x="3916054" y="4416086"/>
                </a:cubicBezTo>
                <a:cubicBezTo>
                  <a:pt x="3905183" y="4407933"/>
                  <a:pt x="3899748" y="4394345"/>
                  <a:pt x="3886160" y="4391627"/>
                </a:cubicBezTo>
                <a:cubicBezTo>
                  <a:pt x="3875290" y="4399780"/>
                  <a:pt x="3902466" y="4407933"/>
                  <a:pt x="3894313" y="4416086"/>
                </a:cubicBezTo>
                <a:cubicBezTo>
                  <a:pt x="3883442" y="4410650"/>
                  <a:pt x="3872572" y="4405215"/>
                  <a:pt x="3861702" y="4402498"/>
                </a:cubicBezTo>
                <a:cubicBezTo>
                  <a:pt x="3861702" y="4388910"/>
                  <a:pt x="3856266" y="4380757"/>
                  <a:pt x="3853549" y="4369886"/>
                </a:cubicBezTo>
                <a:cubicBezTo>
                  <a:pt x="3856266" y="4359016"/>
                  <a:pt x="3869854" y="4359016"/>
                  <a:pt x="3872572" y="4345428"/>
                </a:cubicBezTo>
                <a:cubicBezTo>
                  <a:pt x="3867137" y="4348146"/>
                  <a:pt x="3864419" y="4353581"/>
                  <a:pt x="3858984" y="4359016"/>
                </a:cubicBezTo>
                <a:cubicBezTo>
                  <a:pt x="3826373" y="4345428"/>
                  <a:pt x="3810067" y="4274771"/>
                  <a:pt x="3829090" y="4244877"/>
                </a:cubicBezTo>
                <a:cubicBezTo>
                  <a:pt x="3826373" y="4236724"/>
                  <a:pt x="3823655" y="4258465"/>
                  <a:pt x="3812785" y="4253030"/>
                </a:cubicBezTo>
                <a:cubicBezTo>
                  <a:pt x="3810067" y="4239442"/>
                  <a:pt x="3804632" y="4225854"/>
                  <a:pt x="3801914" y="4209549"/>
                </a:cubicBezTo>
                <a:cubicBezTo>
                  <a:pt x="3815502" y="4193243"/>
                  <a:pt x="3842678" y="4193243"/>
                  <a:pt x="3850831" y="4171502"/>
                </a:cubicBezTo>
                <a:cubicBezTo>
                  <a:pt x="3831808" y="4179655"/>
                  <a:pt x="3815502" y="4190525"/>
                  <a:pt x="3801914" y="4204113"/>
                </a:cubicBezTo>
                <a:cubicBezTo>
                  <a:pt x="3788326" y="4185090"/>
                  <a:pt x="3796479" y="4133456"/>
                  <a:pt x="3793762" y="4119868"/>
                </a:cubicBezTo>
                <a:cubicBezTo>
                  <a:pt x="3815502" y="4125303"/>
                  <a:pt x="3820938" y="4100845"/>
                  <a:pt x="3831808" y="4106280"/>
                </a:cubicBezTo>
                <a:cubicBezTo>
                  <a:pt x="3831808" y="4149762"/>
                  <a:pt x="3853549" y="4166067"/>
                  <a:pt x="3867137" y="4193243"/>
                </a:cubicBezTo>
                <a:cubicBezTo>
                  <a:pt x="3897030" y="4168785"/>
                  <a:pt x="3875290" y="4103563"/>
                  <a:pt x="3861702" y="4079104"/>
                </a:cubicBezTo>
                <a:cubicBezTo>
                  <a:pt x="3869854" y="4065516"/>
                  <a:pt x="3872572" y="4049211"/>
                  <a:pt x="3864419" y="4032905"/>
                </a:cubicBezTo>
                <a:cubicBezTo>
                  <a:pt x="3867137" y="4027470"/>
                  <a:pt x="3875290" y="4024752"/>
                  <a:pt x="3875290" y="4016599"/>
                </a:cubicBezTo>
                <a:cubicBezTo>
                  <a:pt x="3886160" y="4013882"/>
                  <a:pt x="3880725" y="4027470"/>
                  <a:pt x="3888878" y="4027470"/>
                </a:cubicBezTo>
                <a:cubicBezTo>
                  <a:pt x="3899748" y="4027470"/>
                  <a:pt x="3891595" y="4008447"/>
                  <a:pt x="3902466" y="4008447"/>
                </a:cubicBezTo>
                <a:cubicBezTo>
                  <a:pt x="3905183" y="4011164"/>
                  <a:pt x="3905183" y="4019317"/>
                  <a:pt x="3905183" y="4027470"/>
                </a:cubicBezTo>
                <a:cubicBezTo>
                  <a:pt x="3910618" y="4035623"/>
                  <a:pt x="3910618" y="4022035"/>
                  <a:pt x="3918771" y="4024752"/>
                </a:cubicBezTo>
                <a:cubicBezTo>
                  <a:pt x="3913336" y="4046493"/>
                  <a:pt x="3894313" y="4070951"/>
                  <a:pt x="3902466" y="4098127"/>
                </a:cubicBezTo>
                <a:cubicBezTo>
                  <a:pt x="3913336" y="4098127"/>
                  <a:pt x="3926924" y="4087257"/>
                  <a:pt x="3932359" y="4073669"/>
                </a:cubicBezTo>
                <a:cubicBezTo>
                  <a:pt x="3951382" y="4111715"/>
                  <a:pt x="3964970" y="4160632"/>
                  <a:pt x="4005735" y="4176938"/>
                </a:cubicBezTo>
                <a:cubicBezTo>
                  <a:pt x="4016606" y="4133456"/>
                  <a:pt x="3978558" y="4092692"/>
                  <a:pt x="3962253" y="4060081"/>
                </a:cubicBezTo>
                <a:cubicBezTo>
                  <a:pt x="3948665" y="4051928"/>
                  <a:pt x="3932359" y="4046493"/>
                  <a:pt x="3929642" y="4027470"/>
                </a:cubicBezTo>
                <a:cubicBezTo>
                  <a:pt x="3937794" y="4035623"/>
                  <a:pt x="3940512" y="4032905"/>
                  <a:pt x="3951382" y="4027470"/>
                </a:cubicBezTo>
                <a:cubicBezTo>
                  <a:pt x="3964970" y="4049211"/>
                  <a:pt x="3981276" y="4070951"/>
                  <a:pt x="4008453" y="4081822"/>
                </a:cubicBezTo>
                <a:cubicBezTo>
                  <a:pt x="4011171" y="4060081"/>
                  <a:pt x="3989429" y="4043775"/>
                  <a:pt x="3975841" y="4032905"/>
                </a:cubicBezTo>
                <a:cubicBezTo>
                  <a:pt x="3992147" y="4046493"/>
                  <a:pt x="4100851" y="4035623"/>
                  <a:pt x="4103569" y="4013882"/>
                </a:cubicBezTo>
                <a:cubicBezTo>
                  <a:pt x="4103569" y="4000294"/>
                  <a:pt x="4070958" y="3994859"/>
                  <a:pt x="4057370" y="3989423"/>
                </a:cubicBezTo>
                <a:cubicBezTo>
                  <a:pt x="4054652" y="3981271"/>
                  <a:pt x="4065522" y="3981271"/>
                  <a:pt x="4065522" y="3975835"/>
                </a:cubicBezTo>
                <a:cubicBezTo>
                  <a:pt x="4035629" y="3954095"/>
                  <a:pt x="3986711" y="3981271"/>
                  <a:pt x="3959535" y="3989423"/>
                </a:cubicBezTo>
                <a:cubicBezTo>
                  <a:pt x="3967688" y="3937789"/>
                  <a:pt x="4005735" y="3902460"/>
                  <a:pt x="3997583" y="3848109"/>
                </a:cubicBezTo>
                <a:cubicBezTo>
                  <a:pt x="3959535" y="3858979"/>
                  <a:pt x="3943230" y="3894308"/>
                  <a:pt x="3921489" y="3924201"/>
                </a:cubicBezTo>
                <a:cubicBezTo>
                  <a:pt x="3924206" y="3945942"/>
                  <a:pt x="3921489" y="3964965"/>
                  <a:pt x="3910618" y="3973118"/>
                </a:cubicBezTo>
                <a:cubicBezTo>
                  <a:pt x="3902466" y="3948659"/>
                  <a:pt x="3880725" y="3937789"/>
                  <a:pt x="3853549" y="3932354"/>
                </a:cubicBezTo>
                <a:cubicBezTo>
                  <a:pt x="3839961" y="3932354"/>
                  <a:pt x="3845396" y="3954095"/>
                  <a:pt x="3834526" y="3956812"/>
                </a:cubicBezTo>
                <a:cubicBezTo>
                  <a:pt x="3777456" y="3943224"/>
                  <a:pt x="3820938" y="3880720"/>
                  <a:pt x="3826373" y="3829086"/>
                </a:cubicBezTo>
                <a:cubicBezTo>
                  <a:pt x="3834526" y="3820933"/>
                  <a:pt x="3831808" y="3837238"/>
                  <a:pt x="3842678" y="3834521"/>
                </a:cubicBezTo>
                <a:cubicBezTo>
                  <a:pt x="3845396" y="3796474"/>
                  <a:pt x="3837243" y="3763863"/>
                  <a:pt x="3848114" y="3723100"/>
                </a:cubicBezTo>
                <a:cubicBezTo>
                  <a:pt x="3861702" y="3747558"/>
                  <a:pt x="3888878" y="3774734"/>
                  <a:pt x="3926924" y="3769299"/>
                </a:cubicBezTo>
                <a:cubicBezTo>
                  <a:pt x="3918771" y="3725817"/>
                  <a:pt x="3880725" y="3712229"/>
                  <a:pt x="3858984" y="3682336"/>
                </a:cubicBezTo>
                <a:cubicBezTo>
                  <a:pt x="3861702" y="3630701"/>
                  <a:pt x="3888878" y="3606243"/>
                  <a:pt x="3905183" y="3568196"/>
                </a:cubicBezTo>
                <a:cubicBezTo>
                  <a:pt x="3905183" y="3560044"/>
                  <a:pt x="3894313" y="3562761"/>
                  <a:pt x="3888878" y="3557326"/>
                </a:cubicBezTo>
                <a:cubicBezTo>
                  <a:pt x="3899748" y="3521997"/>
                  <a:pt x="3894313" y="3470363"/>
                  <a:pt x="3926924" y="3456775"/>
                </a:cubicBezTo>
                <a:cubicBezTo>
                  <a:pt x="3945947" y="3448622"/>
                  <a:pt x="3964970" y="3462210"/>
                  <a:pt x="3978558" y="3451340"/>
                </a:cubicBezTo>
                <a:cubicBezTo>
                  <a:pt x="4011171" y="3462210"/>
                  <a:pt x="4051934" y="3511127"/>
                  <a:pt x="4095416" y="3483951"/>
                </a:cubicBezTo>
                <a:cubicBezTo>
                  <a:pt x="4084546" y="3454058"/>
                  <a:pt x="4057370" y="3443187"/>
                  <a:pt x="4038346" y="3421447"/>
                </a:cubicBezTo>
                <a:cubicBezTo>
                  <a:pt x="4053293" y="3425523"/>
                  <a:pt x="4067561" y="3426882"/>
                  <a:pt x="4082847" y="3427222"/>
                </a:cubicBezTo>
                <a:lnTo>
                  <a:pt x="4087296" y="3427192"/>
                </a:lnTo>
                <a:lnTo>
                  <a:pt x="4081827" y="3402423"/>
                </a:lnTo>
                <a:cubicBezTo>
                  <a:pt x="4079110" y="3394270"/>
                  <a:pt x="4087263" y="3396988"/>
                  <a:pt x="4087263" y="3391553"/>
                </a:cubicBezTo>
                <a:cubicBezTo>
                  <a:pt x="4073675" y="3369812"/>
                  <a:pt x="4057369" y="3329048"/>
                  <a:pt x="4073675" y="3304590"/>
                </a:cubicBezTo>
                <a:cubicBezTo>
                  <a:pt x="4070957" y="3299155"/>
                  <a:pt x="4062804" y="3301872"/>
                  <a:pt x="4062804" y="3310025"/>
                </a:cubicBezTo>
                <a:cubicBezTo>
                  <a:pt x="4032911" y="3277414"/>
                  <a:pt x="4065522" y="3233932"/>
                  <a:pt x="4073675" y="3214909"/>
                </a:cubicBezTo>
                <a:cubicBezTo>
                  <a:pt x="4068239" y="3214909"/>
                  <a:pt x="4057369" y="3198604"/>
                  <a:pt x="4051934" y="3209474"/>
                </a:cubicBezTo>
                <a:cubicBezTo>
                  <a:pt x="4046499" y="3163275"/>
                  <a:pt x="4027476" y="3098053"/>
                  <a:pt x="4041064" y="3060006"/>
                </a:cubicBezTo>
                <a:cubicBezTo>
                  <a:pt x="4038346" y="3054571"/>
                  <a:pt x="4024758" y="3062724"/>
                  <a:pt x="4016605" y="3062724"/>
                </a:cubicBezTo>
                <a:cubicBezTo>
                  <a:pt x="4019323" y="3068159"/>
                  <a:pt x="4022040" y="3070877"/>
                  <a:pt x="4027476" y="3073594"/>
                </a:cubicBezTo>
                <a:cubicBezTo>
                  <a:pt x="4030193" y="3127946"/>
                  <a:pt x="4060087" y="3231215"/>
                  <a:pt x="4038346" y="3282849"/>
                </a:cubicBezTo>
                <a:cubicBezTo>
                  <a:pt x="4060087" y="3304590"/>
                  <a:pt x="4062804" y="3337201"/>
                  <a:pt x="4070957" y="3369812"/>
                </a:cubicBezTo>
                <a:cubicBezTo>
                  <a:pt x="4054652" y="3372530"/>
                  <a:pt x="4049216" y="3364377"/>
                  <a:pt x="4038346" y="3369812"/>
                </a:cubicBezTo>
                <a:cubicBezTo>
                  <a:pt x="4032911" y="3364377"/>
                  <a:pt x="4038346" y="3364377"/>
                  <a:pt x="4041064" y="3358942"/>
                </a:cubicBezTo>
                <a:cubicBezTo>
                  <a:pt x="4024758" y="3342636"/>
                  <a:pt x="3992147" y="3361659"/>
                  <a:pt x="3986712" y="3377965"/>
                </a:cubicBezTo>
                <a:cubicBezTo>
                  <a:pt x="3978559" y="3361659"/>
                  <a:pt x="4022040" y="3334484"/>
                  <a:pt x="4005735" y="3301872"/>
                </a:cubicBezTo>
                <a:cubicBezTo>
                  <a:pt x="3973124" y="3310025"/>
                  <a:pt x="3973124" y="3348071"/>
                  <a:pt x="3962253" y="3377965"/>
                </a:cubicBezTo>
                <a:cubicBezTo>
                  <a:pt x="3952741" y="3375248"/>
                  <a:pt x="3942551" y="3373889"/>
                  <a:pt x="3934738" y="3375927"/>
                </a:cubicBezTo>
                <a:lnTo>
                  <a:pt x="3931320" y="3378023"/>
                </a:lnTo>
                <a:lnTo>
                  <a:pt x="3935417" y="3384845"/>
                </a:lnTo>
                <a:cubicBezTo>
                  <a:pt x="3947646" y="3413124"/>
                  <a:pt x="3950703" y="3451341"/>
                  <a:pt x="3907901" y="3451341"/>
                </a:cubicBezTo>
                <a:cubicBezTo>
                  <a:pt x="3906542" y="3437753"/>
                  <a:pt x="3908580" y="3422127"/>
                  <a:pt x="3911638" y="3406501"/>
                </a:cubicBezTo>
                <a:lnTo>
                  <a:pt x="3914814" y="3392045"/>
                </a:lnTo>
                <a:lnTo>
                  <a:pt x="3913337" y="3391553"/>
                </a:lnTo>
                <a:cubicBezTo>
                  <a:pt x="3910619" y="3405141"/>
                  <a:pt x="3907902" y="3416011"/>
                  <a:pt x="3899749" y="3421446"/>
                </a:cubicBezTo>
                <a:cubicBezTo>
                  <a:pt x="3894313" y="3416011"/>
                  <a:pt x="3899749" y="3402423"/>
                  <a:pt x="3886161" y="3410576"/>
                </a:cubicBezTo>
                <a:cubicBezTo>
                  <a:pt x="3897031" y="3377965"/>
                  <a:pt x="3891595" y="3342636"/>
                  <a:pt x="3864419" y="3334484"/>
                </a:cubicBezTo>
                <a:cubicBezTo>
                  <a:pt x="3878007" y="3266544"/>
                  <a:pt x="3910619" y="3195886"/>
                  <a:pt x="3937795" y="3133382"/>
                </a:cubicBezTo>
                <a:cubicBezTo>
                  <a:pt x="3951383" y="3136099"/>
                  <a:pt x="3954101" y="3149687"/>
                  <a:pt x="3967689" y="3152405"/>
                </a:cubicBezTo>
                <a:cubicBezTo>
                  <a:pt x="3962253" y="3133382"/>
                  <a:pt x="3945948" y="3127946"/>
                  <a:pt x="3937795" y="3114358"/>
                </a:cubicBezTo>
                <a:cubicBezTo>
                  <a:pt x="3943230" y="3089900"/>
                  <a:pt x="3954101" y="3068159"/>
                  <a:pt x="3962253" y="3043701"/>
                </a:cubicBezTo>
                <a:cubicBezTo>
                  <a:pt x="3967689" y="3043701"/>
                  <a:pt x="3967689" y="3046418"/>
                  <a:pt x="3973124" y="3046418"/>
                </a:cubicBezTo>
                <a:cubicBezTo>
                  <a:pt x="3967689" y="3016525"/>
                  <a:pt x="3983994" y="3005655"/>
                  <a:pt x="3992147" y="2986632"/>
                </a:cubicBezTo>
                <a:cubicBezTo>
                  <a:pt x="3997582" y="2986632"/>
                  <a:pt x="3994865" y="2994784"/>
                  <a:pt x="4000300" y="2994784"/>
                </a:cubicBezTo>
                <a:cubicBezTo>
                  <a:pt x="4016605" y="2986632"/>
                  <a:pt x="4016605" y="2962173"/>
                  <a:pt x="4016605" y="2937715"/>
                </a:cubicBezTo>
                <a:cubicBezTo>
                  <a:pt x="4021361" y="2926844"/>
                  <a:pt x="4027475" y="2917163"/>
                  <a:pt x="4034227" y="2908033"/>
                </a:cubicBezTo>
                <a:lnTo>
                  <a:pt x="4047504" y="2891707"/>
                </a:lnTo>
                <a:lnTo>
                  <a:pt x="4040044" y="2892535"/>
                </a:lnTo>
                <a:cubicBezTo>
                  <a:pt x="4038345" y="2892875"/>
                  <a:pt x="4036986" y="2892875"/>
                  <a:pt x="4032910" y="2891516"/>
                </a:cubicBezTo>
                <a:cubicBezTo>
                  <a:pt x="4030193" y="2883364"/>
                  <a:pt x="4038346" y="2883364"/>
                  <a:pt x="4035628" y="2872495"/>
                </a:cubicBezTo>
                <a:cubicBezTo>
                  <a:pt x="4039705" y="2872495"/>
                  <a:pt x="4043101" y="2874533"/>
                  <a:pt x="4045479" y="2877930"/>
                </a:cubicBezTo>
                <a:lnTo>
                  <a:pt x="4048822" y="2890085"/>
                </a:lnTo>
                <a:lnTo>
                  <a:pt x="4055670" y="2881664"/>
                </a:lnTo>
                <a:cubicBezTo>
                  <a:pt x="4070278" y="2864340"/>
                  <a:pt x="4084545" y="2846676"/>
                  <a:pt x="4092698" y="2823576"/>
                </a:cubicBezTo>
                <a:cubicBezTo>
                  <a:pt x="4103568" y="2823576"/>
                  <a:pt x="4111721" y="2820858"/>
                  <a:pt x="4114438" y="2809988"/>
                </a:cubicBezTo>
                <a:cubicBezTo>
                  <a:pt x="4117156" y="2801835"/>
                  <a:pt x="4111721" y="2801835"/>
                  <a:pt x="4103568" y="2801835"/>
                </a:cubicBezTo>
                <a:cubicBezTo>
                  <a:pt x="4119874" y="2763789"/>
                  <a:pt x="4138897" y="2723026"/>
                  <a:pt x="4174225" y="2704002"/>
                </a:cubicBezTo>
                <a:cubicBezTo>
                  <a:pt x="4171507" y="2663238"/>
                  <a:pt x="4195965" y="2630627"/>
                  <a:pt x="4212271" y="2600734"/>
                </a:cubicBezTo>
                <a:cubicBezTo>
                  <a:pt x="4201401" y="2565405"/>
                  <a:pt x="4220425" y="2524641"/>
                  <a:pt x="4234013" y="2497465"/>
                </a:cubicBezTo>
                <a:cubicBezTo>
                  <a:pt x="4244883" y="2497465"/>
                  <a:pt x="4255753" y="2500182"/>
                  <a:pt x="4258471" y="2489312"/>
                </a:cubicBezTo>
                <a:cubicBezTo>
                  <a:pt x="4263905" y="2505618"/>
                  <a:pt x="4239447" y="2535511"/>
                  <a:pt x="4253035" y="2559970"/>
                </a:cubicBezTo>
                <a:cubicBezTo>
                  <a:pt x="4296517" y="2549099"/>
                  <a:pt x="4299235" y="2500182"/>
                  <a:pt x="4301953" y="2456701"/>
                </a:cubicBezTo>
                <a:cubicBezTo>
                  <a:pt x="4307387" y="2456701"/>
                  <a:pt x="4304669" y="2467571"/>
                  <a:pt x="4312823" y="2464854"/>
                </a:cubicBezTo>
                <a:cubicBezTo>
                  <a:pt x="4320975" y="2462136"/>
                  <a:pt x="4312823" y="2453983"/>
                  <a:pt x="4312823" y="2448549"/>
                </a:cubicBezTo>
                <a:cubicBezTo>
                  <a:pt x="4318257" y="2445830"/>
                  <a:pt x="4320975" y="2451266"/>
                  <a:pt x="4329129" y="2445830"/>
                </a:cubicBezTo>
                <a:cubicBezTo>
                  <a:pt x="4329129" y="2451266"/>
                  <a:pt x="4329129" y="2459418"/>
                  <a:pt x="4331845" y="2462136"/>
                </a:cubicBezTo>
                <a:cubicBezTo>
                  <a:pt x="4334563" y="2459418"/>
                  <a:pt x="4342717" y="2459418"/>
                  <a:pt x="4350869" y="2459418"/>
                </a:cubicBezTo>
                <a:lnTo>
                  <a:pt x="4353451" y="2466886"/>
                </a:lnTo>
                <a:lnTo>
                  <a:pt x="4364457" y="2467574"/>
                </a:lnTo>
                <a:cubicBezTo>
                  <a:pt x="4364457" y="2472329"/>
                  <a:pt x="4362249" y="2474878"/>
                  <a:pt x="4358767" y="2476151"/>
                </a:cubicBezTo>
                <a:lnTo>
                  <a:pt x="4356705" y="2476296"/>
                </a:lnTo>
                <a:lnTo>
                  <a:pt x="4357153" y="2477593"/>
                </a:lnTo>
                <a:cubicBezTo>
                  <a:pt x="4360720" y="2498485"/>
                  <a:pt x="4359701" y="2523961"/>
                  <a:pt x="4386197" y="2521923"/>
                </a:cubicBezTo>
                <a:cubicBezTo>
                  <a:pt x="4397069" y="2549099"/>
                  <a:pt x="4424245" y="2565405"/>
                  <a:pt x="4448703" y="2578993"/>
                </a:cubicBezTo>
                <a:cubicBezTo>
                  <a:pt x="4456855" y="2581710"/>
                  <a:pt x="4456855" y="2570840"/>
                  <a:pt x="4462291" y="2568122"/>
                </a:cubicBezTo>
                <a:cubicBezTo>
                  <a:pt x="4451421" y="2513770"/>
                  <a:pt x="4405221" y="2494747"/>
                  <a:pt x="4378045" y="2459418"/>
                </a:cubicBezTo>
                <a:cubicBezTo>
                  <a:pt x="4380763" y="2456701"/>
                  <a:pt x="4391633" y="2459418"/>
                  <a:pt x="4397069" y="2451266"/>
                </a:cubicBezTo>
                <a:cubicBezTo>
                  <a:pt x="4418809" y="2470290"/>
                  <a:pt x="4435115" y="2494747"/>
                  <a:pt x="4470443" y="2500182"/>
                </a:cubicBezTo>
                <a:cubicBezTo>
                  <a:pt x="4466367" y="2486594"/>
                  <a:pt x="4460253" y="2475724"/>
                  <a:pt x="4451420" y="2467572"/>
                </a:cubicBezTo>
                <a:lnTo>
                  <a:pt x="4445899" y="2465023"/>
                </a:lnTo>
                <a:lnTo>
                  <a:pt x="4441569" y="2473350"/>
                </a:lnTo>
                <a:cubicBezTo>
                  <a:pt x="4440550" y="2475727"/>
                  <a:pt x="4439191" y="2477086"/>
                  <a:pt x="4435114" y="2475727"/>
                </a:cubicBezTo>
                <a:cubicBezTo>
                  <a:pt x="4433756" y="2470291"/>
                  <a:pt x="4435115" y="2465536"/>
                  <a:pt x="4437493" y="2463158"/>
                </a:cubicBezTo>
                <a:lnTo>
                  <a:pt x="4445197" y="2464700"/>
                </a:lnTo>
                <a:lnTo>
                  <a:pt x="4416091" y="2451266"/>
                </a:lnTo>
                <a:cubicBezTo>
                  <a:pt x="4424245" y="2443113"/>
                  <a:pt x="4451421" y="2451266"/>
                  <a:pt x="4448703" y="2429526"/>
                </a:cubicBezTo>
                <a:cubicBezTo>
                  <a:pt x="4478597" y="2421372"/>
                  <a:pt x="4505771" y="2413220"/>
                  <a:pt x="4522077" y="2391479"/>
                </a:cubicBezTo>
                <a:cubicBezTo>
                  <a:pt x="4481313" y="2361585"/>
                  <a:pt x="4421527" y="2415937"/>
                  <a:pt x="4391633" y="2424090"/>
                </a:cubicBezTo>
                <a:cubicBezTo>
                  <a:pt x="4407939" y="2410502"/>
                  <a:pt x="4424245" y="2380608"/>
                  <a:pt x="4413373" y="2347997"/>
                </a:cubicBezTo>
                <a:cubicBezTo>
                  <a:pt x="4391633" y="2361585"/>
                  <a:pt x="4386197" y="2388762"/>
                  <a:pt x="4383481" y="2421372"/>
                </a:cubicBezTo>
                <a:cubicBezTo>
                  <a:pt x="4372609" y="2424090"/>
                  <a:pt x="4380763" y="2415937"/>
                  <a:pt x="4380763" y="2410502"/>
                </a:cubicBezTo>
                <a:cubicBezTo>
                  <a:pt x="4364457" y="2405067"/>
                  <a:pt x="4342717" y="2424090"/>
                  <a:pt x="4320975" y="2415937"/>
                </a:cubicBezTo>
                <a:cubicBezTo>
                  <a:pt x="4318257" y="2386044"/>
                  <a:pt x="4388915" y="2372456"/>
                  <a:pt x="4345433" y="2345280"/>
                </a:cubicBezTo>
                <a:cubicBezTo>
                  <a:pt x="4318257" y="2350715"/>
                  <a:pt x="4312823" y="2383327"/>
                  <a:pt x="4312823" y="2405067"/>
                </a:cubicBezTo>
                <a:cubicBezTo>
                  <a:pt x="4282929" y="2383327"/>
                  <a:pt x="4250317" y="2402349"/>
                  <a:pt x="4263905" y="2437679"/>
                </a:cubicBezTo>
                <a:cubicBezTo>
                  <a:pt x="4253035" y="2426807"/>
                  <a:pt x="4255753" y="2434961"/>
                  <a:pt x="4239447" y="2437679"/>
                </a:cubicBezTo>
                <a:cubicBezTo>
                  <a:pt x="4253035" y="2380608"/>
                  <a:pt x="4258471" y="2318105"/>
                  <a:pt x="4282929" y="2271904"/>
                </a:cubicBezTo>
                <a:cubicBezTo>
                  <a:pt x="4282929" y="2269187"/>
                  <a:pt x="4277493" y="2269187"/>
                  <a:pt x="4272059" y="2269187"/>
                </a:cubicBezTo>
                <a:cubicBezTo>
                  <a:pt x="4274777" y="2255600"/>
                  <a:pt x="4277493" y="2242012"/>
                  <a:pt x="4280211" y="2228423"/>
                </a:cubicBezTo>
                <a:cubicBezTo>
                  <a:pt x="4274777" y="2228423"/>
                  <a:pt x="4272059" y="2225705"/>
                  <a:pt x="4266623" y="2225705"/>
                </a:cubicBezTo>
                <a:cubicBezTo>
                  <a:pt x="4261189" y="2228423"/>
                  <a:pt x="4258471" y="2228423"/>
                  <a:pt x="4255753" y="2228423"/>
                </a:cubicBezTo>
                <a:cubicBezTo>
                  <a:pt x="4266623" y="2277341"/>
                  <a:pt x="4244883" y="2328975"/>
                  <a:pt x="4239447" y="2375173"/>
                </a:cubicBezTo>
                <a:cubicBezTo>
                  <a:pt x="4234013" y="2375173"/>
                  <a:pt x="4228577" y="2375173"/>
                  <a:pt x="4225859" y="2377891"/>
                </a:cubicBezTo>
                <a:cubicBezTo>
                  <a:pt x="4231295" y="2421372"/>
                  <a:pt x="4225859" y="2486594"/>
                  <a:pt x="4187813" y="2502900"/>
                </a:cubicBezTo>
                <a:cubicBezTo>
                  <a:pt x="4185095" y="2492030"/>
                  <a:pt x="4182377" y="2494747"/>
                  <a:pt x="4168791" y="2492030"/>
                </a:cubicBezTo>
                <a:cubicBezTo>
                  <a:pt x="4172187" y="2488633"/>
                  <a:pt x="4177113" y="2485236"/>
                  <a:pt x="4182293" y="2481627"/>
                </a:cubicBezTo>
                <a:lnTo>
                  <a:pt x="4189041" y="2476385"/>
                </a:lnTo>
                <a:lnTo>
                  <a:pt x="4187814" y="2473009"/>
                </a:lnTo>
                <a:lnTo>
                  <a:pt x="4191040" y="2474832"/>
                </a:lnTo>
                <a:lnTo>
                  <a:pt x="4197325" y="2469950"/>
                </a:lnTo>
                <a:cubicBezTo>
                  <a:pt x="4206157" y="2461457"/>
                  <a:pt x="4210913" y="2451266"/>
                  <a:pt x="4201401" y="2437679"/>
                </a:cubicBezTo>
                <a:cubicBezTo>
                  <a:pt x="4190531" y="2434961"/>
                  <a:pt x="4185095" y="2440395"/>
                  <a:pt x="4176943" y="2443113"/>
                </a:cubicBezTo>
                <a:cubicBezTo>
                  <a:pt x="4195965" y="2410502"/>
                  <a:pt x="4185095" y="2361585"/>
                  <a:pt x="4171507" y="2328975"/>
                </a:cubicBezTo>
                <a:cubicBezTo>
                  <a:pt x="4122591" y="2361585"/>
                  <a:pt x="4149767" y="2437679"/>
                  <a:pt x="4155203" y="2483877"/>
                </a:cubicBezTo>
                <a:cubicBezTo>
                  <a:pt x="4149767" y="2478443"/>
                  <a:pt x="4149767" y="2464854"/>
                  <a:pt x="4136179" y="2473007"/>
                </a:cubicBezTo>
                <a:cubicBezTo>
                  <a:pt x="4138897" y="2443113"/>
                  <a:pt x="4128026" y="2421372"/>
                  <a:pt x="4119874" y="2402349"/>
                </a:cubicBezTo>
                <a:cubicBezTo>
                  <a:pt x="4100851" y="2402349"/>
                  <a:pt x="4103568" y="2443113"/>
                  <a:pt x="4111721" y="2453983"/>
                </a:cubicBezTo>
                <a:cubicBezTo>
                  <a:pt x="4092698" y="2448549"/>
                  <a:pt x="4043781" y="2405067"/>
                  <a:pt x="4011170" y="2432244"/>
                </a:cubicBezTo>
                <a:cubicBezTo>
                  <a:pt x="4022040" y="2462136"/>
                  <a:pt x="4046499" y="2483877"/>
                  <a:pt x="4081827" y="2489312"/>
                </a:cubicBezTo>
                <a:cubicBezTo>
                  <a:pt x="4076392" y="2492030"/>
                  <a:pt x="4079110" y="2500182"/>
                  <a:pt x="4087263" y="2500182"/>
                </a:cubicBezTo>
                <a:cubicBezTo>
                  <a:pt x="4070957" y="2511053"/>
                  <a:pt x="4057369" y="2524641"/>
                  <a:pt x="4046499" y="2540946"/>
                </a:cubicBezTo>
                <a:cubicBezTo>
                  <a:pt x="4076392" y="2557252"/>
                  <a:pt x="4100851" y="2519206"/>
                  <a:pt x="4125309" y="2508335"/>
                </a:cubicBezTo>
                <a:cubicBezTo>
                  <a:pt x="4133462" y="2511053"/>
                  <a:pt x="4136179" y="2519206"/>
                  <a:pt x="4141615" y="2527358"/>
                </a:cubicBezTo>
                <a:cubicBezTo>
                  <a:pt x="4109003" y="2543664"/>
                  <a:pt x="4068239" y="2584429"/>
                  <a:pt x="4092698" y="2627910"/>
                </a:cubicBezTo>
                <a:cubicBezTo>
                  <a:pt x="4117156" y="2606170"/>
                  <a:pt x="4117156" y="2557252"/>
                  <a:pt x="4138897" y="2532794"/>
                </a:cubicBezTo>
                <a:cubicBezTo>
                  <a:pt x="4130744" y="2546382"/>
                  <a:pt x="4122591" y="2589863"/>
                  <a:pt x="4147049" y="2592581"/>
                </a:cubicBezTo>
                <a:cubicBezTo>
                  <a:pt x="4171507" y="2595299"/>
                  <a:pt x="4179661" y="2559970"/>
                  <a:pt x="4185095" y="2535511"/>
                </a:cubicBezTo>
                <a:cubicBezTo>
                  <a:pt x="4193249" y="2608887"/>
                  <a:pt x="4155203" y="2682262"/>
                  <a:pt x="4119874" y="2731179"/>
                </a:cubicBezTo>
                <a:cubicBezTo>
                  <a:pt x="4111721" y="2733896"/>
                  <a:pt x="4117156" y="2723026"/>
                  <a:pt x="4109003" y="2723026"/>
                </a:cubicBezTo>
                <a:cubicBezTo>
                  <a:pt x="4106286" y="2723026"/>
                  <a:pt x="4106286" y="2728461"/>
                  <a:pt x="4100851" y="2728461"/>
                </a:cubicBezTo>
                <a:cubicBezTo>
                  <a:pt x="4100851" y="2804554"/>
                  <a:pt x="4046499" y="2848035"/>
                  <a:pt x="4008452" y="2896951"/>
                </a:cubicBezTo>
                <a:cubicBezTo>
                  <a:pt x="4003017" y="2883363"/>
                  <a:pt x="4019323" y="2869775"/>
                  <a:pt x="4019323" y="2853469"/>
                </a:cubicBezTo>
                <a:cubicBezTo>
                  <a:pt x="4019323" y="2850752"/>
                  <a:pt x="4013888" y="2850752"/>
                  <a:pt x="4013888" y="2845317"/>
                </a:cubicBezTo>
                <a:cubicBezTo>
                  <a:pt x="3994865" y="2845317"/>
                  <a:pt x="3983994" y="2850752"/>
                  <a:pt x="3978559" y="2864340"/>
                </a:cubicBezTo>
                <a:cubicBezTo>
                  <a:pt x="3975841" y="2834447"/>
                  <a:pt x="3981277" y="2774659"/>
                  <a:pt x="3945948" y="2763789"/>
                </a:cubicBezTo>
                <a:cubicBezTo>
                  <a:pt x="3918772" y="2771942"/>
                  <a:pt x="3916054" y="2850752"/>
                  <a:pt x="3935078" y="2869775"/>
                </a:cubicBezTo>
                <a:cubicBezTo>
                  <a:pt x="3902466" y="2877929"/>
                  <a:pt x="3858985" y="2831729"/>
                  <a:pt x="3823655" y="2861623"/>
                </a:cubicBezTo>
                <a:cubicBezTo>
                  <a:pt x="3831809" y="2905104"/>
                  <a:pt x="3888877" y="2915974"/>
                  <a:pt x="3937795" y="2902386"/>
                </a:cubicBezTo>
                <a:cubicBezTo>
                  <a:pt x="3937795" y="2907821"/>
                  <a:pt x="3937795" y="2913257"/>
                  <a:pt x="3943230" y="2913257"/>
                </a:cubicBezTo>
                <a:cubicBezTo>
                  <a:pt x="3916054" y="2918692"/>
                  <a:pt x="3891595" y="2929562"/>
                  <a:pt x="3888877" y="2956738"/>
                </a:cubicBezTo>
                <a:cubicBezTo>
                  <a:pt x="3913337" y="2967608"/>
                  <a:pt x="3951383" y="2948585"/>
                  <a:pt x="3951383" y="2915974"/>
                </a:cubicBezTo>
                <a:cubicBezTo>
                  <a:pt x="3962253" y="2913257"/>
                  <a:pt x="3954101" y="2929562"/>
                  <a:pt x="3962253" y="2926845"/>
                </a:cubicBezTo>
                <a:cubicBezTo>
                  <a:pt x="3948665" y="2954020"/>
                  <a:pt x="3924207" y="2989349"/>
                  <a:pt x="3937795" y="3024678"/>
                </a:cubicBezTo>
                <a:cubicBezTo>
                  <a:pt x="3899749" y="3100770"/>
                  <a:pt x="3880725" y="3198604"/>
                  <a:pt x="3842679" y="3271979"/>
                </a:cubicBezTo>
                <a:cubicBezTo>
                  <a:pt x="3834527" y="3269261"/>
                  <a:pt x="3826373" y="3269261"/>
                  <a:pt x="3818221" y="3266544"/>
                </a:cubicBezTo>
                <a:lnTo>
                  <a:pt x="3819597" y="3261384"/>
                </a:lnTo>
                <a:lnTo>
                  <a:pt x="3818221" y="3261108"/>
                </a:lnTo>
                <a:lnTo>
                  <a:pt x="3820197" y="3259132"/>
                </a:lnTo>
                <a:lnTo>
                  <a:pt x="3823656" y="3246161"/>
                </a:lnTo>
                <a:cubicBezTo>
                  <a:pt x="3826374" y="3240047"/>
                  <a:pt x="3829091" y="3233932"/>
                  <a:pt x="3829091" y="3225780"/>
                </a:cubicBezTo>
                <a:cubicBezTo>
                  <a:pt x="3815503" y="3225780"/>
                  <a:pt x="3815503" y="3242085"/>
                  <a:pt x="3807351" y="3250238"/>
                </a:cubicBezTo>
                <a:cubicBezTo>
                  <a:pt x="3791045" y="3247520"/>
                  <a:pt x="3788327" y="3228497"/>
                  <a:pt x="3769303" y="3228497"/>
                </a:cubicBezTo>
                <a:cubicBezTo>
                  <a:pt x="3772021" y="3185016"/>
                  <a:pt x="3777457" y="3127946"/>
                  <a:pt x="3739411" y="3108923"/>
                </a:cubicBezTo>
                <a:cubicBezTo>
                  <a:pt x="3704081" y="3138817"/>
                  <a:pt x="3755715" y="3212192"/>
                  <a:pt x="3714951" y="3239368"/>
                </a:cubicBezTo>
                <a:cubicBezTo>
                  <a:pt x="3714951" y="3233932"/>
                  <a:pt x="3695929" y="3209474"/>
                  <a:pt x="3712235" y="3195886"/>
                </a:cubicBezTo>
                <a:cubicBezTo>
                  <a:pt x="3695929" y="3182298"/>
                  <a:pt x="3709517" y="3136099"/>
                  <a:pt x="3687775" y="3125229"/>
                </a:cubicBezTo>
                <a:cubicBezTo>
                  <a:pt x="3663317" y="3149687"/>
                  <a:pt x="3671471" y="3204039"/>
                  <a:pt x="3695929" y="3220344"/>
                </a:cubicBezTo>
                <a:cubicBezTo>
                  <a:pt x="3663317" y="3204039"/>
                  <a:pt x="3614401" y="3155122"/>
                  <a:pt x="3568201" y="3187733"/>
                </a:cubicBezTo>
                <a:cubicBezTo>
                  <a:pt x="3584507" y="3231215"/>
                  <a:pt x="3641577" y="3239368"/>
                  <a:pt x="3690493" y="3252956"/>
                </a:cubicBezTo>
                <a:cubicBezTo>
                  <a:pt x="3685059" y="3263826"/>
                  <a:pt x="3679623" y="3252956"/>
                  <a:pt x="3674187" y="3252956"/>
                </a:cubicBezTo>
                <a:cubicBezTo>
                  <a:pt x="3638859" y="3250238"/>
                  <a:pt x="3606247" y="3269261"/>
                  <a:pt x="3589943" y="3288284"/>
                </a:cubicBezTo>
                <a:cubicBezTo>
                  <a:pt x="3611683" y="3312743"/>
                  <a:pt x="3668753" y="3296437"/>
                  <a:pt x="3682341" y="3271979"/>
                </a:cubicBezTo>
                <a:cubicBezTo>
                  <a:pt x="3687775" y="3280132"/>
                  <a:pt x="3682341" y="3299155"/>
                  <a:pt x="3690493" y="3304590"/>
                </a:cubicBezTo>
                <a:cubicBezTo>
                  <a:pt x="3704081" y="3299155"/>
                  <a:pt x="3709517" y="3282849"/>
                  <a:pt x="3712235" y="3266544"/>
                </a:cubicBezTo>
                <a:cubicBezTo>
                  <a:pt x="3723105" y="3269261"/>
                  <a:pt x="3728539" y="3263826"/>
                  <a:pt x="3736693" y="3261108"/>
                </a:cubicBezTo>
                <a:cubicBezTo>
                  <a:pt x="3739411" y="3269261"/>
                  <a:pt x="3731257" y="3271979"/>
                  <a:pt x="3728539" y="3277414"/>
                </a:cubicBezTo>
                <a:cubicBezTo>
                  <a:pt x="3725823" y="3285567"/>
                  <a:pt x="3739411" y="3280132"/>
                  <a:pt x="3739411" y="3285567"/>
                </a:cubicBezTo>
                <a:cubicBezTo>
                  <a:pt x="3717669" y="3315460"/>
                  <a:pt x="3668753" y="3334484"/>
                  <a:pt x="3685059" y="3391553"/>
                </a:cubicBezTo>
                <a:cubicBezTo>
                  <a:pt x="3704081" y="3380683"/>
                  <a:pt x="3717669" y="3364377"/>
                  <a:pt x="3725823" y="3345354"/>
                </a:cubicBezTo>
                <a:cubicBezTo>
                  <a:pt x="3733975" y="3350789"/>
                  <a:pt x="3736693" y="3361659"/>
                  <a:pt x="3750281" y="3364377"/>
                </a:cubicBezTo>
                <a:cubicBezTo>
                  <a:pt x="3763869" y="3348071"/>
                  <a:pt x="3755715" y="3315460"/>
                  <a:pt x="3755715" y="3291002"/>
                </a:cubicBezTo>
                <a:cubicBezTo>
                  <a:pt x="3763869" y="3282849"/>
                  <a:pt x="3788327" y="3288284"/>
                  <a:pt x="3791045" y="3274696"/>
                </a:cubicBezTo>
                <a:cubicBezTo>
                  <a:pt x="3797839" y="3277414"/>
                  <a:pt x="3805312" y="3279452"/>
                  <a:pt x="3812106" y="3282170"/>
                </a:cubicBezTo>
                <a:lnTo>
                  <a:pt x="3828036" y="3293002"/>
                </a:lnTo>
                <a:lnTo>
                  <a:pt x="3831469" y="3285907"/>
                </a:lnTo>
                <a:cubicBezTo>
                  <a:pt x="3834527" y="3283529"/>
                  <a:pt x="3838603" y="3282849"/>
                  <a:pt x="3842679" y="3285567"/>
                </a:cubicBezTo>
                <a:cubicBezTo>
                  <a:pt x="3839961" y="3289643"/>
                  <a:pt x="3837244" y="3292361"/>
                  <a:pt x="3834526" y="3294059"/>
                </a:cubicBezTo>
                <a:lnTo>
                  <a:pt x="3828727" y="3295751"/>
                </a:lnTo>
                <a:lnTo>
                  <a:pt x="3804632" y="3430279"/>
                </a:lnTo>
                <a:cubicBezTo>
                  <a:pt x="3796480" y="3473760"/>
                  <a:pt x="3788327" y="3516562"/>
                  <a:pt x="3780175" y="3562761"/>
                </a:cubicBezTo>
                <a:cubicBezTo>
                  <a:pt x="3752999" y="3576349"/>
                  <a:pt x="3731257" y="3576349"/>
                  <a:pt x="3709517" y="3603525"/>
                </a:cubicBezTo>
                <a:cubicBezTo>
                  <a:pt x="3733975" y="3573632"/>
                  <a:pt x="3750281" y="3524715"/>
                  <a:pt x="3742127" y="3470363"/>
                </a:cubicBezTo>
                <a:cubicBezTo>
                  <a:pt x="3714951" y="3483951"/>
                  <a:pt x="3698647" y="3508409"/>
                  <a:pt x="3690493" y="3541020"/>
                </a:cubicBezTo>
                <a:cubicBezTo>
                  <a:pt x="3682341" y="3541020"/>
                  <a:pt x="3679623" y="3532868"/>
                  <a:pt x="3674187" y="3527432"/>
                </a:cubicBezTo>
                <a:cubicBezTo>
                  <a:pt x="3674187" y="3516562"/>
                  <a:pt x="3679623" y="3508409"/>
                  <a:pt x="3676905" y="3494821"/>
                </a:cubicBezTo>
                <a:cubicBezTo>
                  <a:pt x="3671471" y="3492104"/>
                  <a:pt x="3660599" y="3502974"/>
                  <a:pt x="3660599" y="3516562"/>
                </a:cubicBezTo>
                <a:cubicBezTo>
                  <a:pt x="3649729" y="3516562"/>
                  <a:pt x="3644295" y="3508409"/>
                  <a:pt x="3630707" y="3508409"/>
                </a:cubicBezTo>
                <a:cubicBezTo>
                  <a:pt x="3625271" y="3508409"/>
                  <a:pt x="3625271" y="3513844"/>
                  <a:pt x="3625271" y="3521997"/>
                </a:cubicBezTo>
                <a:cubicBezTo>
                  <a:pt x="3608965" y="3511127"/>
                  <a:pt x="3592659" y="3502974"/>
                  <a:pt x="3581789" y="3486669"/>
                </a:cubicBezTo>
                <a:cubicBezTo>
                  <a:pt x="3581789" y="3478516"/>
                  <a:pt x="3592659" y="3481233"/>
                  <a:pt x="3595377" y="3475798"/>
                </a:cubicBezTo>
                <a:cubicBezTo>
                  <a:pt x="3592659" y="3464928"/>
                  <a:pt x="3589943" y="3451340"/>
                  <a:pt x="3570919" y="3454057"/>
                </a:cubicBezTo>
                <a:cubicBezTo>
                  <a:pt x="3574995" y="3448622"/>
                  <a:pt x="3579072" y="3445905"/>
                  <a:pt x="3583828" y="3444886"/>
                </a:cubicBezTo>
                <a:lnTo>
                  <a:pt x="3594674" y="3445537"/>
                </a:lnTo>
                <a:lnTo>
                  <a:pt x="3596057" y="3446584"/>
                </a:lnTo>
                <a:cubicBezTo>
                  <a:pt x="3605568" y="3449302"/>
                  <a:pt x="3615759" y="3448622"/>
                  <a:pt x="3622553" y="3443187"/>
                </a:cubicBezTo>
                <a:cubicBezTo>
                  <a:pt x="3611683" y="3440470"/>
                  <a:pt x="3604889" y="3437752"/>
                  <a:pt x="3598095" y="3435374"/>
                </a:cubicBezTo>
                <a:lnTo>
                  <a:pt x="3591828" y="3433894"/>
                </a:lnTo>
                <a:lnTo>
                  <a:pt x="3592659" y="3432317"/>
                </a:lnTo>
                <a:lnTo>
                  <a:pt x="3589485" y="3433341"/>
                </a:lnTo>
                <a:lnTo>
                  <a:pt x="3580789" y="3431288"/>
                </a:lnTo>
                <a:lnTo>
                  <a:pt x="3595037" y="3423824"/>
                </a:lnTo>
                <a:cubicBezTo>
                  <a:pt x="3602850" y="3420767"/>
                  <a:pt x="3610324" y="3417370"/>
                  <a:pt x="3614401" y="3410576"/>
                </a:cubicBezTo>
                <a:cubicBezTo>
                  <a:pt x="3598095" y="3405141"/>
                  <a:pt x="3581789" y="3426882"/>
                  <a:pt x="3565485" y="3432317"/>
                </a:cubicBezTo>
                <a:cubicBezTo>
                  <a:pt x="3560049" y="3413294"/>
                  <a:pt x="3560049" y="3383400"/>
                  <a:pt x="3543743" y="3372530"/>
                </a:cubicBezTo>
                <a:cubicBezTo>
                  <a:pt x="3527437" y="3396988"/>
                  <a:pt x="3560049" y="3421446"/>
                  <a:pt x="3554613" y="3445905"/>
                </a:cubicBezTo>
                <a:cubicBezTo>
                  <a:pt x="3551897" y="3451340"/>
                  <a:pt x="3549179" y="3451340"/>
                  <a:pt x="3541025" y="3448622"/>
                </a:cubicBezTo>
                <a:cubicBezTo>
                  <a:pt x="3546461" y="3459493"/>
                  <a:pt x="3546461" y="3467645"/>
                  <a:pt x="3541025" y="3478516"/>
                </a:cubicBezTo>
                <a:cubicBezTo>
                  <a:pt x="3541025" y="3481233"/>
                  <a:pt x="3546461" y="3481233"/>
                  <a:pt x="3546461" y="3486669"/>
                </a:cubicBezTo>
                <a:cubicBezTo>
                  <a:pt x="3557331" y="3486669"/>
                  <a:pt x="3562767" y="3478516"/>
                  <a:pt x="3560049" y="3464928"/>
                </a:cubicBezTo>
                <a:cubicBezTo>
                  <a:pt x="3589943" y="3486669"/>
                  <a:pt x="3587225" y="3543738"/>
                  <a:pt x="3614401" y="3570914"/>
                </a:cubicBezTo>
                <a:cubicBezTo>
                  <a:pt x="3608965" y="3579067"/>
                  <a:pt x="3579071" y="3568196"/>
                  <a:pt x="3562767" y="3568196"/>
                </a:cubicBezTo>
                <a:cubicBezTo>
                  <a:pt x="3576355" y="3595372"/>
                  <a:pt x="3627989" y="3584502"/>
                  <a:pt x="3641577" y="3611678"/>
                </a:cubicBezTo>
                <a:cubicBezTo>
                  <a:pt x="3633423" y="3614396"/>
                  <a:pt x="3630707" y="3622548"/>
                  <a:pt x="3630707" y="3633419"/>
                </a:cubicBezTo>
                <a:cubicBezTo>
                  <a:pt x="3600813" y="3619831"/>
                  <a:pt x="3530155" y="3617113"/>
                  <a:pt x="3497545" y="3636136"/>
                </a:cubicBezTo>
                <a:cubicBezTo>
                  <a:pt x="3497545" y="3644289"/>
                  <a:pt x="3502979" y="3649724"/>
                  <a:pt x="3511133" y="3652442"/>
                </a:cubicBezTo>
                <a:cubicBezTo>
                  <a:pt x="3511133" y="3657877"/>
                  <a:pt x="3502979" y="3655160"/>
                  <a:pt x="3502979" y="3660595"/>
                </a:cubicBezTo>
                <a:cubicBezTo>
                  <a:pt x="3527437" y="3698641"/>
                  <a:pt x="3614401" y="3676900"/>
                  <a:pt x="3655165" y="3676900"/>
                </a:cubicBezTo>
                <a:cubicBezTo>
                  <a:pt x="3674187" y="3709511"/>
                  <a:pt x="3627989" y="3747558"/>
                  <a:pt x="3649729" y="3785604"/>
                </a:cubicBezTo>
                <a:cubicBezTo>
                  <a:pt x="3660599" y="3785604"/>
                  <a:pt x="3668753" y="3780169"/>
                  <a:pt x="3671471" y="3772016"/>
                </a:cubicBezTo>
                <a:cubicBezTo>
                  <a:pt x="3687775" y="3812780"/>
                  <a:pt x="3685059" y="3864414"/>
                  <a:pt x="3693211" y="3910613"/>
                </a:cubicBezTo>
                <a:cubicBezTo>
                  <a:pt x="3690493" y="3916048"/>
                  <a:pt x="3682341" y="3910613"/>
                  <a:pt x="3676905" y="3907895"/>
                </a:cubicBezTo>
                <a:cubicBezTo>
                  <a:pt x="3679623" y="3921483"/>
                  <a:pt x="3666035" y="3926919"/>
                  <a:pt x="3660599" y="3940507"/>
                </a:cubicBezTo>
                <a:cubicBezTo>
                  <a:pt x="3666035" y="3951377"/>
                  <a:pt x="3676905" y="3956812"/>
                  <a:pt x="3690493" y="3959530"/>
                </a:cubicBezTo>
                <a:cubicBezTo>
                  <a:pt x="3679623" y="3997576"/>
                  <a:pt x="3657883" y="4027470"/>
                  <a:pt x="3641577" y="4060081"/>
                </a:cubicBezTo>
                <a:cubicBezTo>
                  <a:pt x="3633423" y="4054646"/>
                  <a:pt x="3625271" y="4041058"/>
                  <a:pt x="3611683" y="4049211"/>
                </a:cubicBezTo>
                <a:cubicBezTo>
                  <a:pt x="3532873" y="3951377"/>
                  <a:pt x="3456781" y="3850826"/>
                  <a:pt x="3372535" y="3755710"/>
                </a:cubicBezTo>
                <a:cubicBezTo>
                  <a:pt x="3375253" y="3747558"/>
                  <a:pt x="3367099" y="3744840"/>
                  <a:pt x="3369817" y="3736687"/>
                </a:cubicBezTo>
                <a:cubicBezTo>
                  <a:pt x="3364383" y="3736687"/>
                  <a:pt x="3358947" y="3736687"/>
                  <a:pt x="3358947" y="3742122"/>
                </a:cubicBezTo>
                <a:cubicBezTo>
                  <a:pt x="3320901" y="3709511"/>
                  <a:pt x="3285571" y="3674183"/>
                  <a:pt x="3263831" y="3627984"/>
                </a:cubicBezTo>
                <a:cubicBezTo>
                  <a:pt x="3239373" y="3614396"/>
                  <a:pt x="3217633" y="3598090"/>
                  <a:pt x="3209479" y="3568196"/>
                </a:cubicBezTo>
                <a:cubicBezTo>
                  <a:pt x="3163281" y="3543738"/>
                  <a:pt x="3136105" y="3494821"/>
                  <a:pt x="3106211" y="3454057"/>
                </a:cubicBezTo>
                <a:cubicBezTo>
                  <a:pt x="3106211" y="3445905"/>
                  <a:pt x="3108929" y="3435034"/>
                  <a:pt x="3103493" y="3429599"/>
                </a:cubicBezTo>
                <a:cubicBezTo>
                  <a:pt x="3092623" y="3426882"/>
                  <a:pt x="3095341" y="3437752"/>
                  <a:pt x="3087187" y="3435034"/>
                </a:cubicBezTo>
                <a:cubicBezTo>
                  <a:pt x="3081753" y="3429599"/>
                  <a:pt x="3076317" y="3421446"/>
                  <a:pt x="3070881" y="3416011"/>
                </a:cubicBezTo>
                <a:cubicBezTo>
                  <a:pt x="3062729" y="3407858"/>
                  <a:pt x="3057293" y="3399706"/>
                  <a:pt x="3051859" y="3391553"/>
                </a:cubicBezTo>
                <a:cubicBezTo>
                  <a:pt x="3049141" y="3386118"/>
                  <a:pt x="3049141" y="3380683"/>
                  <a:pt x="3046423" y="3375247"/>
                </a:cubicBezTo>
                <a:lnTo>
                  <a:pt x="3038202" y="3377826"/>
                </a:lnTo>
                <a:lnTo>
                  <a:pt x="3038272" y="3377966"/>
                </a:lnTo>
                <a:cubicBezTo>
                  <a:pt x="3038272" y="3380683"/>
                  <a:pt x="3034196" y="3381363"/>
                  <a:pt x="3029780" y="3381023"/>
                </a:cubicBezTo>
                <a:lnTo>
                  <a:pt x="3028861" y="3380756"/>
                </a:lnTo>
                <a:lnTo>
                  <a:pt x="3028419" y="3380895"/>
                </a:lnTo>
                <a:lnTo>
                  <a:pt x="3025480" y="3379775"/>
                </a:lnTo>
                <a:lnTo>
                  <a:pt x="3019249" y="3377966"/>
                </a:lnTo>
                <a:lnTo>
                  <a:pt x="3019874" y="3377638"/>
                </a:lnTo>
                <a:lnTo>
                  <a:pt x="3014491" y="3375587"/>
                </a:lnTo>
                <a:cubicBezTo>
                  <a:pt x="3006339" y="3369133"/>
                  <a:pt x="3000224" y="3357583"/>
                  <a:pt x="2994789" y="3345354"/>
                </a:cubicBezTo>
                <a:cubicBezTo>
                  <a:pt x="2994789" y="3348071"/>
                  <a:pt x="2997507" y="3353507"/>
                  <a:pt x="2997507" y="3356224"/>
                </a:cubicBezTo>
                <a:cubicBezTo>
                  <a:pt x="2983919" y="3353507"/>
                  <a:pt x="2978483" y="3342636"/>
                  <a:pt x="2975767" y="3331766"/>
                </a:cubicBezTo>
                <a:cubicBezTo>
                  <a:pt x="2973049" y="3345354"/>
                  <a:pt x="2964895" y="3358942"/>
                  <a:pt x="2956743" y="3364377"/>
                </a:cubicBezTo>
                <a:cubicBezTo>
                  <a:pt x="2924131" y="3358942"/>
                  <a:pt x="2907827" y="3339919"/>
                  <a:pt x="2880651" y="3326331"/>
                </a:cubicBezTo>
                <a:cubicBezTo>
                  <a:pt x="2880651" y="3323613"/>
                  <a:pt x="2877933" y="3323613"/>
                  <a:pt x="2877933" y="3320896"/>
                </a:cubicBezTo>
                <a:cubicBezTo>
                  <a:pt x="2875215" y="3348071"/>
                  <a:pt x="2902391" y="3345354"/>
                  <a:pt x="2913261" y="3358942"/>
                </a:cubicBezTo>
                <a:cubicBezTo>
                  <a:pt x="2902391" y="3356224"/>
                  <a:pt x="2899673" y="3364377"/>
                  <a:pt x="2891521" y="3364377"/>
                </a:cubicBezTo>
                <a:cubicBezTo>
                  <a:pt x="2891521" y="3377965"/>
                  <a:pt x="2907827" y="3375247"/>
                  <a:pt x="2921415" y="3375247"/>
                </a:cubicBezTo>
                <a:cubicBezTo>
                  <a:pt x="2918697" y="3383400"/>
                  <a:pt x="2905109" y="3380683"/>
                  <a:pt x="2905109" y="3391553"/>
                </a:cubicBezTo>
                <a:cubicBezTo>
                  <a:pt x="2921415" y="3407858"/>
                  <a:pt x="2975767" y="3399706"/>
                  <a:pt x="2994789" y="3386118"/>
                </a:cubicBezTo>
                <a:cubicBezTo>
                  <a:pt x="3000225" y="3386118"/>
                  <a:pt x="2994789" y="3396988"/>
                  <a:pt x="3000225" y="3399706"/>
                </a:cubicBezTo>
                <a:cubicBezTo>
                  <a:pt x="3008377" y="3399706"/>
                  <a:pt x="3008377" y="3391553"/>
                  <a:pt x="3016531" y="3388835"/>
                </a:cubicBezTo>
                <a:cubicBezTo>
                  <a:pt x="3068165" y="3402423"/>
                  <a:pt x="3095341" y="3470363"/>
                  <a:pt x="3133387" y="3505692"/>
                </a:cubicBezTo>
                <a:cubicBezTo>
                  <a:pt x="3136105" y="3513844"/>
                  <a:pt x="3130669" y="3511127"/>
                  <a:pt x="3130669" y="3519280"/>
                </a:cubicBezTo>
                <a:cubicBezTo>
                  <a:pt x="3198609" y="3565479"/>
                  <a:pt x="3244809" y="3636136"/>
                  <a:pt x="3301877" y="3695923"/>
                </a:cubicBezTo>
                <a:cubicBezTo>
                  <a:pt x="3304595" y="3704076"/>
                  <a:pt x="3293725" y="3701359"/>
                  <a:pt x="3293725" y="3706794"/>
                </a:cubicBezTo>
                <a:cubicBezTo>
                  <a:pt x="3339923" y="3736687"/>
                  <a:pt x="3383405" y="3769298"/>
                  <a:pt x="3405147" y="3820932"/>
                </a:cubicBezTo>
                <a:cubicBezTo>
                  <a:pt x="3494827" y="3888872"/>
                  <a:pt x="3532873" y="4005729"/>
                  <a:pt x="3619835" y="4073669"/>
                </a:cubicBezTo>
                <a:cubicBezTo>
                  <a:pt x="3627989" y="4130738"/>
                  <a:pt x="3595377" y="4168785"/>
                  <a:pt x="3584507" y="4214984"/>
                </a:cubicBezTo>
                <a:cubicBezTo>
                  <a:pt x="3522003" y="4149762"/>
                  <a:pt x="3459499" y="4087257"/>
                  <a:pt x="3402429" y="4019317"/>
                </a:cubicBezTo>
                <a:cubicBezTo>
                  <a:pt x="3399711" y="4011164"/>
                  <a:pt x="3407863" y="4013882"/>
                  <a:pt x="3407863" y="4008447"/>
                </a:cubicBezTo>
                <a:cubicBezTo>
                  <a:pt x="3407863" y="4003011"/>
                  <a:pt x="3399711" y="4008447"/>
                  <a:pt x="3394275" y="4005729"/>
                </a:cubicBezTo>
                <a:cubicBezTo>
                  <a:pt x="3407863" y="3973118"/>
                  <a:pt x="3377971" y="3981271"/>
                  <a:pt x="3388841" y="3954095"/>
                </a:cubicBezTo>
                <a:cubicBezTo>
                  <a:pt x="3383405" y="3964965"/>
                  <a:pt x="3377971" y="3954095"/>
                  <a:pt x="3372535" y="3951377"/>
                </a:cubicBezTo>
                <a:cubicBezTo>
                  <a:pt x="3364383" y="3951377"/>
                  <a:pt x="3367099" y="3967683"/>
                  <a:pt x="3372535" y="3970400"/>
                </a:cubicBezTo>
                <a:cubicBezTo>
                  <a:pt x="3339923" y="3954095"/>
                  <a:pt x="3310031" y="3913331"/>
                  <a:pt x="3288289" y="3880719"/>
                </a:cubicBezTo>
                <a:cubicBezTo>
                  <a:pt x="3263831" y="3864414"/>
                  <a:pt x="3247525" y="3839956"/>
                  <a:pt x="3228503" y="3818215"/>
                </a:cubicBezTo>
                <a:cubicBezTo>
                  <a:pt x="3225785" y="3807345"/>
                  <a:pt x="3236655" y="3807345"/>
                  <a:pt x="3239373" y="3799192"/>
                </a:cubicBezTo>
                <a:cubicBezTo>
                  <a:pt x="3239373" y="3791039"/>
                  <a:pt x="3223067" y="3812780"/>
                  <a:pt x="3225785" y="3793757"/>
                </a:cubicBezTo>
                <a:cubicBezTo>
                  <a:pt x="3220349" y="3796474"/>
                  <a:pt x="3217633" y="3801909"/>
                  <a:pt x="3212197" y="3796474"/>
                </a:cubicBezTo>
                <a:cubicBezTo>
                  <a:pt x="3209479" y="3799192"/>
                  <a:pt x="3214915" y="3810062"/>
                  <a:pt x="3209479" y="3810062"/>
                </a:cubicBezTo>
                <a:cubicBezTo>
                  <a:pt x="3261113" y="3861696"/>
                  <a:pt x="3318183" y="3926919"/>
                  <a:pt x="3369817" y="3986706"/>
                </a:cubicBezTo>
                <a:cubicBezTo>
                  <a:pt x="3372535" y="3994859"/>
                  <a:pt x="3361665" y="3992141"/>
                  <a:pt x="3364383" y="4000294"/>
                </a:cubicBezTo>
                <a:cubicBezTo>
                  <a:pt x="3369817" y="4003011"/>
                  <a:pt x="3372535" y="4011164"/>
                  <a:pt x="3383405" y="4011164"/>
                </a:cubicBezTo>
                <a:cubicBezTo>
                  <a:pt x="3380687" y="4013882"/>
                  <a:pt x="3380687" y="4016599"/>
                  <a:pt x="3380687" y="4022035"/>
                </a:cubicBezTo>
                <a:cubicBezTo>
                  <a:pt x="3391559" y="4019317"/>
                  <a:pt x="3386123" y="4016599"/>
                  <a:pt x="3399711" y="4019317"/>
                </a:cubicBezTo>
                <a:cubicBezTo>
                  <a:pt x="3454063" y="4092692"/>
                  <a:pt x="3519285" y="4155197"/>
                  <a:pt x="3581789" y="4220419"/>
                </a:cubicBezTo>
                <a:cubicBezTo>
                  <a:pt x="3554613" y="4296511"/>
                  <a:pt x="3516567" y="4364451"/>
                  <a:pt x="3478521" y="4432391"/>
                </a:cubicBezTo>
                <a:cubicBezTo>
                  <a:pt x="3437757" y="4451414"/>
                  <a:pt x="3426887" y="4500331"/>
                  <a:pt x="3399711" y="4530225"/>
                </a:cubicBezTo>
                <a:cubicBezTo>
                  <a:pt x="3394275" y="4530225"/>
                  <a:pt x="3402429" y="4513919"/>
                  <a:pt x="3391559" y="4513919"/>
                </a:cubicBezTo>
                <a:cubicBezTo>
                  <a:pt x="3386123" y="4513919"/>
                  <a:pt x="3391559" y="4524789"/>
                  <a:pt x="3388841" y="4530225"/>
                </a:cubicBezTo>
                <a:cubicBezTo>
                  <a:pt x="3377971" y="4516637"/>
                  <a:pt x="3369817" y="4475873"/>
                  <a:pt x="3388841" y="4465002"/>
                </a:cubicBezTo>
                <a:cubicBezTo>
                  <a:pt x="3391559" y="4456850"/>
                  <a:pt x="3380687" y="4459567"/>
                  <a:pt x="3383405" y="4451414"/>
                </a:cubicBezTo>
                <a:cubicBezTo>
                  <a:pt x="3416017" y="4418803"/>
                  <a:pt x="3437757" y="4375322"/>
                  <a:pt x="3445911" y="4318252"/>
                </a:cubicBezTo>
                <a:cubicBezTo>
                  <a:pt x="3445911" y="4312817"/>
                  <a:pt x="3440475" y="4312817"/>
                  <a:pt x="3435039" y="4312817"/>
                </a:cubicBezTo>
                <a:cubicBezTo>
                  <a:pt x="3437757" y="4307382"/>
                  <a:pt x="3443193" y="4304664"/>
                  <a:pt x="3440475" y="4296511"/>
                </a:cubicBezTo>
                <a:cubicBezTo>
                  <a:pt x="3410581" y="4315534"/>
                  <a:pt x="3388841" y="4342710"/>
                  <a:pt x="3367099" y="4372604"/>
                </a:cubicBezTo>
                <a:cubicBezTo>
                  <a:pt x="3367099" y="4386192"/>
                  <a:pt x="3372535" y="4405215"/>
                  <a:pt x="3358947" y="4405215"/>
                </a:cubicBezTo>
                <a:cubicBezTo>
                  <a:pt x="3358947" y="4391627"/>
                  <a:pt x="3353511" y="4386192"/>
                  <a:pt x="3353511" y="4375322"/>
                </a:cubicBezTo>
                <a:cubicBezTo>
                  <a:pt x="3361665" y="4372604"/>
                  <a:pt x="3369817" y="4364451"/>
                  <a:pt x="3375253" y="4356298"/>
                </a:cubicBezTo>
                <a:cubicBezTo>
                  <a:pt x="3361665" y="4345428"/>
                  <a:pt x="3356229" y="4367169"/>
                  <a:pt x="3345359" y="4367169"/>
                </a:cubicBezTo>
                <a:cubicBezTo>
                  <a:pt x="3337207" y="4342710"/>
                  <a:pt x="3350795" y="4312817"/>
                  <a:pt x="3337207" y="4293794"/>
                </a:cubicBezTo>
                <a:cubicBezTo>
                  <a:pt x="3329053" y="4293794"/>
                  <a:pt x="3326335" y="4315534"/>
                  <a:pt x="3318183" y="4301946"/>
                </a:cubicBezTo>
                <a:cubicBezTo>
                  <a:pt x="3307313" y="4312817"/>
                  <a:pt x="3315465" y="4339993"/>
                  <a:pt x="3315465" y="4356298"/>
                </a:cubicBezTo>
                <a:cubicBezTo>
                  <a:pt x="3301877" y="4339993"/>
                  <a:pt x="3288289" y="4326405"/>
                  <a:pt x="3266549" y="4320970"/>
                </a:cubicBezTo>
                <a:cubicBezTo>
                  <a:pt x="3277419" y="4353581"/>
                  <a:pt x="3320901" y="4356298"/>
                  <a:pt x="3326335" y="4397062"/>
                </a:cubicBezTo>
                <a:cubicBezTo>
                  <a:pt x="3299159" y="4372604"/>
                  <a:pt x="3271983" y="4334558"/>
                  <a:pt x="3228503" y="4334558"/>
                </a:cubicBezTo>
                <a:cubicBezTo>
                  <a:pt x="3239373" y="4372604"/>
                  <a:pt x="3277419" y="4391627"/>
                  <a:pt x="3315465" y="4413368"/>
                </a:cubicBezTo>
                <a:cubicBezTo>
                  <a:pt x="3304595" y="4424238"/>
                  <a:pt x="3323619" y="4432391"/>
                  <a:pt x="3331771" y="4437826"/>
                </a:cubicBezTo>
                <a:cubicBezTo>
                  <a:pt x="3326335" y="4454132"/>
                  <a:pt x="3318183" y="4421521"/>
                  <a:pt x="3307313" y="4435109"/>
                </a:cubicBezTo>
                <a:cubicBezTo>
                  <a:pt x="3312747" y="4448697"/>
                  <a:pt x="3329053" y="4451414"/>
                  <a:pt x="3339923" y="4459567"/>
                </a:cubicBezTo>
                <a:cubicBezTo>
                  <a:pt x="3339923" y="4481308"/>
                  <a:pt x="3345359" y="4486743"/>
                  <a:pt x="3348077" y="4500331"/>
                </a:cubicBezTo>
                <a:cubicBezTo>
                  <a:pt x="3318183" y="4494896"/>
                  <a:pt x="3282855" y="4481308"/>
                  <a:pt x="3261113" y="4503049"/>
                </a:cubicBezTo>
                <a:cubicBezTo>
                  <a:pt x="3285571" y="4524789"/>
                  <a:pt x="3323619" y="4503049"/>
                  <a:pt x="3348077" y="4505766"/>
                </a:cubicBezTo>
                <a:cubicBezTo>
                  <a:pt x="3350795" y="4524789"/>
                  <a:pt x="3350795" y="4541095"/>
                  <a:pt x="3345359" y="4557400"/>
                </a:cubicBezTo>
                <a:cubicBezTo>
                  <a:pt x="3330412" y="4554683"/>
                  <a:pt x="3319541" y="4557401"/>
                  <a:pt x="3309690" y="4561477"/>
                </a:cubicBezTo>
                <a:lnTo>
                  <a:pt x="3302129" y="4564606"/>
                </a:lnTo>
                <a:lnTo>
                  <a:pt x="3280137" y="4568271"/>
                </a:lnTo>
                <a:lnTo>
                  <a:pt x="3282388" y="4572775"/>
                </a:lnTo>
                <a:lnTo>
                  <a:pt x="3280137" y="4573706"/>
                </a:lnTo>
                <a:lnTo>
                  <a:pt x="3283574" y="4575146"/>
                </a:lnTo>
                <a:lnTo>
                  <a:pt x="3285571" y="4579141"/>
                </a:lnTo>
                <a:cubicBezTo>
                  <a:pt x="3288289" y="4579141"/>
                  <a:pt x="3291007" y="4581859"/>
                  <a:pt x="3293725" y="4581859"/>
                </a:cubicBezTo>
                <a:lnTo>
                  <a:pt x="3296086" y="4579498"/>
                </a:lnTo>
                <a:lnTo>
                  <a:pt x="3311729" y="4577104"/>
                </a:lnTo>
                <a:cubicBezTo>
                  <a:pt x="3323618" y="4573706"/>
                  <a:pt x="3335847" y="4568271"/>
                  <a:pt x="3345359" y="4568271"/>
                </a:cubicBezTo>
                <a:cubicBezTo>
                  <a:pt x="3345359" y="4584576"/>
                  <a:pt x="3348077" y="4600882"/>
                  <a:pt x="3356229" y="4611752"/>
                </a:cubicBezTo>
                <a:cubicBezTo>
                  <a:pt x="3356229" y="4617187"/>
                  <a:pt x="3345359" y="4614470"/>
                  <a:pt x="3342641" y="4611752"/>
                </a:cubicBezTo>
                <a:cubicBezTo>
                  <a:pt x="3342641" y="4617187"/>
                  <a:pt x="3348077" y="4617187"/>
                  <a:pt x="3345359" y="4625340"/>
                </a:cubicBezTo>
                <a:cubicBezTo>
                  <a:pt x="3329053" y="4619905"/>
                  <a:pt x="3334489" y="4636211"/>
                  <a:pt x="3329053" y="4644363"/>
                </a:cubicBezTo>
                <a:cubicBezTo>
                  <a:pt x="3326335" y="4644363"/>
                  <a:pt x="3326335" y="4644363"/>
                  <a:pt x="3323619" y="4644363"/>
                </a:cubicBezTo>
                <a:cubicBezTo>
                  <a:pt x="3326335" y="4649798"/>
                  <a:pt x="3331771" y="4652516"/>
                  <a:pt x="3337207" y="4657951"/>
                </a:cubicBezTo>
                <a:cubicBezTo>
                  <a:pt x="3339923" y="4660669"/>
                  <a:pt x="3339923" y="4660669"/>
                  <a:pt x="3342641" y="4660669"/>
                </a:cubicBezTo>
                <a:cubicBezTo>
                  <a:pt x="3342641" y="4663386"/>
                  <a:pt x="3342641" y="4663386"/>
                  <a:pt x="3342641" y="4663386"/>
                </a:cubicBezTo>
                <a:cubicBezTo>
                  <a:pt x="3345359" y="4663386"/>
                  <a:pt x="3348077" y="4666104"/>
                  <a:pt x="3350795" y="4668822"/>
                </a:cubicBezTo>
                <a:cubicBezTo>
                  <a:pt x="3353511" y="4666104"/>
                  <a:pt x="3353511" y="4666104"/>
                  <a:pt x="3358947" y="4666104"/>
                </a:cubicBezTo>
                <a:cubicBezTo>
                  <a:pt x="3358947" y="4671539"/>
                  <a:pt x="3361665" y="4674257"/>
                  <a:pt x="3367099" y="4674257"/>
                </a:cubicBezTo>
                <a:cubicBezTo>
                  <a:pt x="3367099" y="4676974"/>
                  <a:pt x="3364383" y="4679692"/>
                  <a:pt x="3364383" y="4682410"/>
                </a:cubicBezTo>
                <a:cubicBezTo>
                  <a:pt x="3369817" y="4690562"/>
                  <a:pt x="3377971" y="4695997"/>
                  <a:pt x="3386123" y="4701433"/>
                </a:cubicBezTo>
                <a:cubicBezTo>
                  <a:pt x="3372535" y="4709585"/>
                  <a:pt x="3361665" y="4715021"/>
                  <a:pt x="3348077" y="4723173"/>
                </a:cubicBezTo>
                <a:lnTo>
                  <a:pt x="3315078" y="4786399"/>
                </a:lnTo>
                <a:lnTo>
                  <a:pt x="3296443" y="4799266"/>
                </a:lnTo>
                <a:lnTo>
                  <a:pt x="3307995" y="4799970"/>
                </a:lnTo>
                <a:lnTo>
                  <a:pt x="3307653" y="4800625"/>
                </a:lnTo>
                <a:lnTo>
                  <a:pt x="3273827" y="4850992"/>
                </a:lnTo>
                <a:lnTo>
                  <a:pt x="3277420" y="4861771"/>
                </a:lnTo>
                <a:cubicBezTo>
                  <a:pt x="3276740" y="4868565"/>
                  <a:pt x="3274702" y="4875359"/>
                  <a:pt x="3274702" y="4878077"/>
                </a:cubicBezTo>
                <a:cubicBezTo>
                  <a:pt x="3270625" y="4876718"/>
                  <a:pt x="3271305" y="4871962"/>
                  <a:pt x="3272324" y="4865847"/>
                </a:cubicBezTo>
                <a:lnTo>
                  <a:pt x="3272119" y="4853535"/>
                </a:lnTo>
                <a:lnTo>
                  <a:pt x="3261113" y="4869924"/>
                </a:lnTo>
                <a:cubicBezTo>
                  <a:pt x="3250243" y="4850901"/>
                  <a:pt x="3258395" y="4812854"/>
                  <a:pt x="3239373" y="4801984"/>
                </a:cubicBezTo>
                <a:cubicBezTo>
                  <a:pt x="3225785" y="4801984"/>
                  <a:pt x="3228503" y="4821007"/>
                  <a:pt x="3217633" y="4823725"/>
                </a:cubicBezTo>
                <a:cubicBezTo>
                  <a:pt x="3217633" y="4815572"/>
                  <a:pt x="3217633" y="4810137"/>
                  <a:pt x="3220349" y="4804701"/>
                </a:cubicBezTo>
                <a:cubicBezTo>
                  <a:pt x="3217633" y="4810137"/>
                  <a:pt x="3212197" y="4812854"/>
                  <a:pt x="3206761" y="4818289"/>
                </a:cubicBezTo>
                <a:cubicBezTo>
                  <a:pt x="3206761" y="4821007"/>
                  <a:pt x="3206761" y="4826442"/>
                  <a:pt x="3206761" y="4834595"/>
                </a:cubicBezTo>
                <a:cubicBezTo>
                  <a:pt x="3198609" y="4831877"/>
                  <a:pt x="3201327" y="4837313"/>
                  <a:pt x="3193173" y="4837313"/>
                </a:cubicBezTo>
                <a:cubicBezTo>
                  <a:pt x="3193173" y="4834595"/>
                  <a:pt x="3190457" y="4834595"/>
                  <a:pt x="3190457" y="4831877"/>
                </a:cubicBezTo>
                <a:cubicBezTo>
                  <a:pt x="3187739" y="4834595"/>
                  <a:pt x="3185021" y="4837313"/>
                  <a:pt x="3182303" y="4840030"/>
                </a:cubicBezTo>
                <a:cubicBezTo>
                  <a:pt x="3183662" y="4841389"/>
                  <a:pt x="3182304" y="4844107"/>
                  <a:pt x="3179586" y="4847164"/>
                </a:cubicBezTo>
                <a:lnTo>
                  <a:pt x="3172148" y="4853439"/>
                </a:lnTo>
                <a:lnTo>
                  <a:pt x="3171433" y="4853618"/>
                </a:lnTo>
                <a:cubicBezTo>
                  <a:pt x="3171433" y="4853618"/>
                  <a:pt x="3168715" y="4853618"/>
                  <a:pt x="3168715" y="4856336"/>
                </a:cubicBezTo>
                <a:lnTo>
                  <a:pt x="3172148" y="4853439"/>
                </a:lnTo>
                <a:lnTo>
                  <a:pt x="3175510" y="4852599"/>
                </a:lnTo>
                <a:cubicBezTo>
                  <a:pt x="3176868" y="4852260"/>
                  <a:pt x="3178227" y="4852260"/>
                  <a:pt x="3179585" y="4853618"/>
                </a:cubicBezTo>
                <a:cubicBezTo>
                  <a:pt x="3174151" y="4859053"/>
                  <a:pt x="3165997" y="4872641"/>
                  <a:pt x="3179585" y="4878077"/>
                </a:cubicBezTo>
                <a:cubicBezTo>
                  <a:pt x="3171433" y="4880794"/>
                  <a:pt x="3165997" y="4883512"/>
                  <a:pt x="3157845" y="4886229"/>
                </a:cubicBezTo>
                <a:lnTo>
                  <a:pt x="3157845" y="4883512"/>
                </a:lnTo>
                <a:cubicBezTo>
                  <a:pt x="3157845" y="4886229"/>
                  <a:pt x="3155127" y="4886229"/>
                  <a:pt x="3155127" y="4886229"/>
                </a:cubicBezTo>
                <a:cubicBezTo>
                  <a:pt x="3157845" y="4886229"/>
                  <a:pt x="3157845" y="4886229"/>
                  <a:pt x="3157845" y="4886229"/>
                </a:cubicBezTo>
                <a:cubicBezTo>
                  <a:pt x="3149693" y="4888947"/>
                  <a:pt x="3141539" y="4891665"/>
                  <a:pt x="3136105" y="4894382"/>
                </a:cubicBezTo>
                <a:cubicBezTo>
                  <a:pt x="3043705" y="4943299"/>
                  <a:pt x="2929567" y="4984062"/>
                  <a:pt x="2834451" y="5030261"/>
                </a:cubicBezTo>
                <a:cubicBezTo>
                  <a:pt x="2788253" y="5052002"/>
                  <a:pt x="2744771" y="5079178"/>
                  <a:pt x="2701290" y="5114507"/>
                </a:cubicBezTo>
                <a:cubicBezTo>
                  <a:pt x="2600739" y="5149836"/>
                  <a:pt x="2497470" y="5177012"/>
                  <a:pt x="2391484" y="5201470"/>
                </a:cubicBezTo>
                <a:cubicBezTo>
                  <a:pt x="2285497" y="5223211"/>
                  <a:pt x="2176793" y="5236799"/>
                  <a:pt x="2062654" y="5242234"/>
                </a:cubicBezTo>
                <a:cubicBezTo>
                  <a:pt x="1837094" y="5253104"/>
                  <a:pt x="1597945" y="5223211"/>
                  <a:pt x="1369667" y="5138965"/>
                </a:cubicBezTo>
                <a:cubicBezTo>
                  <a:pt x="1339774" y="5128095"/>
                  <a:pt x="1309880" y="5114507"/>
                  <a:pt x="1282704" y="5100919"/>
                </a:cubicBezTo>
                <a:cubicBezTo>
                  <a:pt x="1255528" y="5087331"/>
                  <a:pt x="1225635" y="5073743"/>
                  <a:pt x="1198459" y="5057437"/>
                </a:cubicBezTo>
                <a:cubicBezTo>
                  <a:pt x="1171283" y="5041132"/>
                  <a:pt x="1141389" y="5024826"/>
                  <a:pt x="1116931" y="5008521"/>
                </a:cubicBezTo>
                <a:cubicBezTo>
                  <a:pt x="1092473" y="4992215"/>
                  <a:pt x="1068014" y="4975910"/>
                  <a:pt x="1043556" y="4959604"/>
                </a:cubicBezTo>
                <a:cubicBezTo>
                  <a:pt x="1187589" y="5035697"/>
                  <a:pt x="1358797" y="5106354"/>
                  <a:pt x="1540876" y="5147118"/>
                </a:cubicBezTo>
                <a:cubicBezTo>
                  <a:pt x="1712084" y="5209623"/>
                  <a:pt x="1891445" y="5239516"/>
                  <a:pt x="2030043" y="5204188"/>
                </a:cubicBezTo>
                <a:cubicBezTo>
                  <a:pt x="2062654" y="5198752"/>
                  <a:pt x="2092547" y="5193317"/>
                  <a:pt x="2125159" y="5185164"/>
                </a:cubicBezTo>
                <a:cubicBezTo>
                  <a:pt x="1932209" y="5201470"/>
                  <a:pt x="1731107" y="5187882"/>
                  <a:pt x="1540876" y="5147118"/>
                </a:cubicBezTo>
                <a:cubicBezTo>
                  <a:pt x="1489241" y="5128095"/>
                  <a:pt x="1438966" y="5107034"/>
                  <a:pt x="1390049" y="5084614"/>
                </a:cubicBezTo>
                <a:lnTo>
                  <a:pt x="1252983" y="5016733"/>
                </a:lnTo>
                <a:lnTo>
                  <a:pt x="1368988" y="5056418"/>
                </a:lnTo>
                <a:lnTo>
                  <a:pt x="1481498" y="5087883"/>
                </a:lnTo>
                <a:lnTo>
                  <a:pt x="1486524" y="5090048"/>
                </a:lnTo>
                <a:lnTo>
                  <a:pt x="1493904" y="5091709"/>
                </a:lnTo>
                <a:lnTo>
                  <a:pt x="1599898" y="5129454"/>
                </a:lnTo>
                <a:cubicBezTo>
                  <a:pt x="1710726" y="5163084"/>
                  <a:pt x="1820788" y="5178371"/>
                  <a:pt x="1918621" y="5166141"/>
                </a:cubicBezTo>
                <a:cubicBezTo>
                  <a:pt x="1934927" y="5163424"/>
                  <a:pt x="1948515" y="5160706"/>
                  <a:pt x="1964821" y="5157988"/>
                </a:cubicBezTo>
                <a:cubicBezTo>
                  <a:pt x="1997432" y="5152553"/>
                  <a:pt x="2027325" y="5147118"/>
                  <a:pt x="2059936" y="5141683"/>
                </a:cubicBezTo>
                <a:cubicBezTo>
                  <a:pt x="1940362" y="5149836"/>
                  <a:pt x="1820788" y="5144400"/>
                  <a:pt x="1703931" y="5130812"/>
                </a:cubicBezTo>
                <a:lnTo>
                  <a:pt x="1649580" y="5122660"/>
                </a:lnTo>
                <a:lnTo>
                  <a:pt x="1595228" y="5114507"/>
                </a:lnTo>
                <a:lnTo>
                  <a:pt x="1493904" y="5091709"/>
                </a:lnTo>
                <a:lnTo>
                  <a:pt x="1489241" y="5090048"/>
                </a:lnTo>
                <a:lnTo>
                  <a:pt x="1481498" y="5087883"/>
                </a:lnTo>
                <a:lnTo>
                  <a:pt x="1422660" y="5062533"/>
                </a:lnTo>
                <a:cubicBezTo>
                  <a:pt x="1401599" y="5052682"/>
                  <a:pt x="1380537" y="5042491"/>
                  <a:pt x="1358797" y="5032979"/>
                </a:cubicBezTo>
                <a:cubicBezTo>
                  <a:pt x="1361515" y="5032979"/>
                  <a:pt x="1366950" y="5032979"/>
                  <a:pt x="1372385" y="5032979"/>
                </a:cubicBezTo>
                <a:cubicBezTo>
                  <a:pt x="1391408" y="5038414"/>
                  <a:pt x="1432172" y="5030261"/>
                  <a:pt x="1462066" y="5013956"/>
                </a:cubicBezTo>
                <a:cubicBezTo>
                  <a:pt x="1491959" y="4997650"/>
                  <a:pt x="1508265" y="4973192"/>
                  <a:pt x="1483806" y="4954169"/>
                </a:cubicBezTo>
                <a:cubicBezTo>
                  <a:pt x="1448478" y="4943299"/>
                  <a:pt x="1413149" y="4929711"/>
                  <a:pt x="1375102" y="4916123"/>
                </a:cubicBezTo>
                <a:cubicBezTo>
                  <a:pt x="1339774" y="4902535"/>
                  <a:pt x="1301728" y="4888947"/>
                  <a:pt x="1266399" y="4872641"/>
                </a:cubicBezTo>
                <a:cubicBezTo>
                  <a:pt x="1195741" y="4840030"/>
                  <a:pt x="1127801" y="4807419"/>
                  <a:pt x="1070732" y="4774808"/>
                </a:cubicBezTo>
                <a:cubicBezTo>
                  <a:pt x="1040838" y="4758502"/>
                  <a:pt x="1013662" y="4742197"/>
                  <a:pt x="991922" y="4728609"/>
                </a:cubicBezTo>
                <a:cubicBezTo>
                  <a:pt x="970181" y="4715021"/>
                  <a:pt x="948440" y="4701433"/>
                  <a:pt x="932135" y="4690562"/>
                </a:cubicBezTo>
                <a:cubicBezTo>
                  <a:pt x="915829" y="4679692"/>
                  <a:pt x="902241" y="4671539"/>
                  <a:pt x="894088" y="4666104"/>
                </a:cubicBezTo>
                <a:cubicBezTo>
                  <a:pt x="885935" y="4660669"/>
                  <a:pt x="880500" y="4655234"/>
                  <a:pt x="880500" y="4655234"/>
                </a:cubicBezTo>
                <a:cubicBezTo>
                  <a:pt x="877783" y="4641646"/>
                  <a:pt x="970181" y="4695997"/>
                  <a:pt x="1073450" y="4742197"/>
                </a:cubicBezTo>
                <a:cubicBezTo>
                  <a:pt x="1122366" y="4763937"/>
                  <a:pt x="1176718" y="4788396"/>
                  <a:pt x="1214764" y="4801984"/>
                </a:cubicBezTo>
                <a:cubicBezTo>
                  <a:pt x="1255528" y="4815572"/>
                  <a:pt x="1279987" y="4823725"/>
                  <a:pt x="1277269" y="4821007"/>
                </a:cubicBezTo>
                <a:cubicBezTo>
                  <a:pt x="1252811" y="4807419"/>
                  <a:pt x="1231070" y="4793831"/>
                  <a:pt x="1206612" y="4780243"/>
                </a:cubicBezTo>
                <a:cubicBezTo>
                  <a:pt x="1231070" y="4788396"/>
                  <a:pt x="1255528" y="4793831"/>
                  <a:pt x="1277269" y="4796549"/>
                </a:cubicBezTo>
                <a:cubicBezTo>
                  <a:pt x="1301728" y="4804701"/>
                  <a:pt x="1331621" y="4815572"/>
                  <a:pt x="1358797" y="4826442"/>
                </a:cubicBezTo>
                <a:cubicBezTo>
                  <a:pt x="1385973" y="4837313"/>
                  <a:pt x="1413149" y="4842748"/>
                  <a:pt x="1432172" y="4842748"/>
                </a:cubicBezTo>
                <a:cubicBezTo>
                  <a:pt x="1467501" y="4842748"/>
                  <a:pt x="1500112" y="4845465"/>
                  <a:pt x="1532723" y="4848183"/>
                </a:cubicBezTo>
                <a:cubicBezTo>
                  <a:pt x="1565334" y="4853618"/>
                  <a:pt x="1597945" y="4856336"/>
                  <a:pt x="1633274" y="4861771"/>
                </a:cubicBezTo>
                <a:cubicBezTo>
                  <a:pt x="1649580" y="4861771"/>
                  <a:pt x="1668603" y="4864489"/>
                  <a:pt x="1684908" y="4867206"/>
                </a:cubicBezTo>
                <a:cubicBezTo>
                  <a:pt x="1701214" y="4867206"/>
                  <a:pt x="1717519" y="4869924"/>
                  <a:pt x="1736543" y="4869924"/>
                </a:cubicBezTo>
                <a:cubicBezTo>
                  <a:pt x="1771871" y="4872641"/>
                  <a:pt x="1807200" y="4869924"/>
                  <a:pt x="1842529" y="4864489"/>
                </a:cubicBezTo>
                <a:cubicBezTo>
                  <a:pt x="1932209" y="4848183"/>
                  <a:pt x="2035478" y="4815572"/>
                  <a:pt x="2133311" y="4769373"/>
                </a:cubicBezTo>
                <a:cubicBezTo>
                  <a:pt x="2130594" y="4753067"/>
                  <a:pt x="2182228" y="4755785"/>
                  <a:pt x="2163205" y="4739479"/>
                </a:cubicBezTo>
                <a:cubicBezTo>
                  <a:pt x="2209404" y="4734044"/>
                  <a:pt x="2258321" y="4725891"/>
                  <a:pt x="2301802" y="4712303"/>
                </a:cubicBezTo>
                <a:cubicBezTo>
                  <a:pt x="2323544" y="4704150"/>
                  <a:pt x="2342567" y="4695318"/>
                  <a:pt x="2357854" y="4684448"/>
                </a:cubicBezTo>
                <a:lnTo>
                  <a:pt x="2386398" y="4650425"/>
                </a:lnTo>
                <a:lnTo>
                  <a:pt x="2394201" y="4647081"/>
                </a:lnTo>
                <a:lnTo>
                  <a:pt x="2395107" y="4642552"/>
                </a:lnTo>
                <a:lnTo>
                  <a:pt x="2396919" y="4641646"/>
                </a:lnTo>
                <a:lnTo>
                  <a:pt x="2417161" y="4628995"/>
                </a:lnTo>
                <a:lnTo>
                  <a:pt x="2421377" y="4628058"/>
                </a:lnTo>
                <a:lnTo>
                  <a:pt x="2422692" y="4626852"/>
                </a:lnTo>
                <a:lnTo>
                  <a:pt x="2524306" y="4596466"/>
                </a:lnTo>
                <a:cubicBezTo>
                  <a:pt x="2555898" y="4582538"/>
                  <a:pt x="2584433" y="4565553"/>
                  <a:pt x="2611609" y="4546530"/>
                </a:cubicBezTo>
                <a:cubicBezTo>
                  <a:pt x="2611609" y="4546530"/>
                  <a:pt x="2608891" y="4546530"/>
                  <a:pt x="2608891" y="4546530"/>
                </a:cubicBezTo>
                <a:lnTo>
                  <a:pt x="2617044" y="4522072"/>
                </a:lnTo>
                <a:lnTo>
                  <a:pt x="2611609" y="4513919"/>
                </a:lnTo>
                <a:cubicBezTo>
                  <a:pt x="2598021" y="4522072"/>
                  <a:pt x="2584433" y="4530225"/>
                  <a:pt x="2570845" y="4538377"/>
                </a:cubicBezTo>
                <a:lnTo>
                  <a:pt x="2568127" y="4546530"/>
                </a:lnTo>
                <a:lnTo>
                  <a:pt x="2565410" y="4538377"/>
                </a:lnTo>
                <a:cubicBezTo>
                  <a:pt x="2530081" y="4560118"/>
                  <a:pt x="2492035" y="4579141"/>
                  <a:pt x="2453989" y="4598164"/>
                </a:cubicBezTo>
                <a:lnTo>
                  <a:pt x="2422692" y="4626852"/>
                </a:lnTo>
                <a:lnTo>
                  <a:pt x="2418660" y="4628058"/>
                </a:lnTo>
                <a:lnTo>
                  <a:pt x="2417161" y="4628995"/>
                </a:lnTo>
                <a:lnTo>
                  <a:pt x="2396919" y="4633493"/>
                </a:lnTo>
                <a:lnTo>
                  <a:pt x="2395107" y="4642552"/>
                </a:lnTo>
                <a:lnTo>
                  <a:pt x="2391484" y="4644363"/>
                </a:lnTo>
                <a:lnTo>
                  <a:pt x="2386398" y="4650425"/>
                </a:lnTo>
                <a:lnTo>
                  <a:pt x="2313437" y="4681688"/>
                </a:lnTo>
                <a:cubicBezTo>
                  <a:pt x="2230125" y="4712643"/>
                  <a:pt x="2141464" y="4734044"/>
                  <a:pt x="2068089" y="4758502"/>
                </a:cubicBezTo>
                <a:cubicBezTo>
                  <a:pt x="1978409" y="4780243"/>
                  <a:pt x="1880575" y="4780243"/>
                  <a:pt x="1782742" y="4772090"/>
                </a:cubicBezTo>
                <a:cubicBezTo>
                  <a:pt x="1684908" y="4761220"/>
                  <a:pt x="1589792" y="4739479"/>
                  <a:pt x="1497394" y="4715021"/>
                </a:cubicBezTo>
                <a:cubicBezTo>
                  <a:pt x="1592510" y="4725891"/>
                  <a:pt x="1687626" y="4728609"/>
                  <a:pt x="1777307" y="4720456"/>
                </a:cubicBezTo>
                <a:cubicBezTo>
                  <a:pt x="1663168" y="4723173"/>
                  <a:pt x="1554464" y="4717738"/>
                  <a:pt x="1451195" y="4701433"/>
                </a:cubicBezTo>
                <a:cubicBezTo>
                  <a:pt x="1434890" y="4698715"/>
                  <a:pt x="1421302" y="4693280"/>
                  <a:pt x="1404996" y="4687845"/>
                </a:cubicBezTo>
                <a:cubicBezTo>
                  <a:pt x="1372385" y="4676974"/>
                  <a:pt x="1342491" y="4668822"/>
                  <a:pt x="1309880" y="4655234"/>
                </a:cubicBezTo>
                <a:cubicBezTo>
                  <a:pt x="1339774" y="4668822"/>
                  <a:pt x="1366950" y="4682410"/>
                  <a:pt x="1396843" y="4693280"/>
                </a:cubicBezTo>
                <a:cubicBezTo>
                  <a:pt x="1380538" y="4690562"/>
                  <a:pt x="1366950" y="4687845"/>
                  <a:pt x="1350644" y="4685127"/>
                </a:cubicBezTo>
                <a:cubicBezTo>
                  <a:pt x="1334339" y="4682410"/>
                  <a:pt x="1320751" y="4676974"/>
                  <a:pt x="1304445" y="4674257"/>
                </a:cubicBezTo>
                <a:cubicBezTo>
                  <a:pt x="1274552" y="4666104"/>
                  <a:pt x="1244658" y="4657951"/>
                  <a:pt x="1214764" y="4649798"/>
                </a:cubicBezTo>
                <a:cubicBezTo>
                  <a:pt x="1051709" y="4595447"/>
                  <a:pt x="899523" y="4513919"/>
                  <a:pt x="750056" y="4432391"/>
                </a:cubicBezTo>
                <a:cubicBezTo>
                  <a:pt x="600588" y="4350863"/>
                  <a:pt x="453838" y="4261183"/>
                  <a:pt x="298935" y="4193243"/>
                </a:cubicBezTo>
                <a:cubicBezTo>
                  <a:pt x="304370" y="4195961"/>
                  <a:pt x="312523" y="4195961"/>
                  <a:pt x="320676" y="4198678"/>
                </a:cubicBezTo>
                <a:cubicBezTo>
                  <a:pt x="470144" y="4261183"/>
                  <a:pt x="611458" y="4342710"/>
                  <a:pt x="739185" y="4386192"/>
                </a:cubicBezTo>
                <a:cubicBezTo>
                  <a:pt x="654940" y="4342710"/>
                  <a:pt x="595153" y="4315534"/>
                  <a:pt x="513625" y="4277488"/>
                </a:cubicBezTo>
                <a:cubicBezTo>
                  <a:pt x="513625" y="4277488"/>
                  <a:pt x="513625" y="4274771"/>
                  <a:pt x="521778" y="4277488"/>
                </a:cubicBezTo>
                <a:cubicBezTo>
                  <a:pt x="470144" y="4255747"/>
                  <a:pt x="404921" y="4228572"/>
                  <a:pt x="345134" y="4204113"/>
                </a:cubicBezTo>
                <a:cubicBezTo>
                  <a:pt x="364157" y="4209548"/>
                  <a:pt x="388616" y="4214984"/>
                  <a:pt x="413074" y="4217701"/>
                </a:cubicBezTo>
                <a:cubicBezTo>
                  <a:pt x="445685" y="4225854"/>
                  <a:pt x="494602" y="4242160"/>
                  <a:pt x="540801" y="4261183"/>
                </a:cubicBezTo>
                <a:cubicBezTo>
                  <a:pt x="641352" y="4301946"/>
                  <a:pt x="739185" y="4345428"/>
                  <a:pt x="834301" y="4388910"/>
                </a:cubicBezTo>
                <a:cubicBezTo>
                  <a:pt x="929417" y="4432391"/>
                  <a:pt x="1024533" y="4473155"/>
                  <a:pt x="1125084" y="4508484"/>
                </a:cubicBezTo>
                <a:cubicBezTo>
                  <a:pt x="1212047" y="4543813"/>
                  <a:pt x="1299010" y="4579141"/>
                  <a:pt x="1385973" y="4606317"/>
                </a:cubicBezTo>
                <a:cubicBezTo>
                  <a:pt x="1472936" y="4633493"/>
                  <a:pt x="1562617" y="4649798"/>
                  <a:pt x="1652297" y="4663386"/>
                </a:cubicBezTo>
                <a:cubicBezTo>
                  <a:pt x="1472936" y="4660669"/>
                  <a:pt x="1304445" y="4625340"/>
                  <a:pt x="1144107" y="4576424"/>
                </a:cubicBezTo>
                <a:cubicBezTo>
                  <a:pt x="1231070" y="4609035"/>
                  <a:pt x="1318033" y="4633493"/>
                  <a:pt x="1404996" y="4647081"/>
                </a:cubicBezTo>
                <a:cubicBezTo>
                  <a:pt x="1448478" y="4655234"/>
                  <a:pt x="1491959" y="4657951"/>
                  <a:pt x="1535441" y="4663386"/>
                </a:cubicBezTo>
                <a:cubicBezTo>
                  <a:pt x="1578922" y="4666104"/>
                  <a:pt x="1619686" y="4668822"/>
                  <a:pt x="1663168" y="4666104"/>
                </a:cubicBezTo>
                <a:cubicBezTo>
                  <a:pt x="1858834" y="4690562"/>
                  <a:pt x="2051784" y="4674257"/>
                  <a:pt x="2225710" y="4622623"/>
                </a:cubicBezTo>
                <a:cubicBezTo>
                  <a:pt x="2231145" y="4619905"/>
                  <a:pt x="2239298" y="4617187"/>
                  <a:pt x="2242015" y="4611752"/>
                </a:cubicBezTo>
                <a:lnTo>
                  <a:pt x="2245848" y="4605044"/>
                </a:lnTo>
                <a:lnTo>
                  <a:pt x="2244139" y="4601434"/>
                </a:lnTo>
                <a:cubicBezTo>
                  <a:pt x="2238279" y="4581180"/>
                  <a:pt x="2239299" y="4556721"/>
                  <a:pt x="2231145" y="4538378"/>
                </a:cubicBezTo>
                <a:cubicBezTo>
                  <a:pt x="2228428" y="4541095"/>
                  <a:pt x="2222992" y="4541095"/>
                  <a:pt x="2220275" y="4543813"/>
                </a:cubicBezTo>
                <a:cubicBezTo>
                  <a:pt x="2220275" y="4538378"/>
                  <a:pt x="2225710" y="4530225"/>
                  <a:pt x="2225710" y="4524790"/>
                </a:cubicBezTo>
                <a:cubicBezTo>
                  <a:pt x="2231145" y="4524790"/>
                  <a:pt x="2236580" y="4524790"/>
                  <a:pt x="2242016" y="4524790"/>
                </a:cubicBezTo>
                <a:cubicBezTo>
                  <a:pt x="2244733" y="4524790"/>
                  <a:pt x="2244733" y="4530225"/>
                  <a:pt x="2247451" y="4530225"/>
                </a:cubicBezTo>
                <a:cubicBezTo>
                  <a:pt x="2252886" y="4530225"/>
                  <a:pt x="2261039" y="4530225"/>
                  <a:pt x="2266474" y="4530225"/>
                </a:cubicBezTo>
                <a:cubicBezTo>
                  <a:pt x="2271909" y="4530225"/>
                  <a:pt x="2285497" y="4532942"/>
                  <a:pt x="2293650" y="4530225"/>
                </a:cubicBezTo>
                <a:cubicBezTo>
                  <a:pt x="2304521" y="4527507"/>
                  <a:pt x="2312674" y="4524790"/>
                  <a:pt x="2328980" y="4524790"/>
                </a:cubicBezTo>
                <a:cubicBezTo>
                  <a:pt x="2328980" y="4535660"/>
                  <a:pt x="2326942" y="4544492"/>
                  <a:pt x="2323884" y="4552305"/>
                </a:cubicBezTo>
                <a:lnTo>
                  <a:pt x="2321561" y="4556740"/>
                </a:lnTo>
                <a:lnTo>
                  <a:pt x="2350720" y="4524789"/>
                </a:lnTo>
                <a:lnTo>
                  <a:pt x="2352312" y="4524513"/>
                </a:lnTo>
                <a:lnTo>
                  <a:pt x="2353436" y="4516637"/>
                </a:lnTo>
                <a:cubicBezTo>
                  <a:pt x="2358871" y="4505766"/>
                  <a:pt x="2375177" y="4500331"/>
                  <a:pt x="2383330" y="4492178"/>
                </a:cubicBezTo>
                <a:cubicBezTo>
                  <a:pt x="2388765" y="4489461"/>
                  <a:pt x="2391483" y="4481308"/>
                  <a:pt x="2396918" y="4478590"/>
                </a:cubicBezTo>
                <a:cubicBezTo>
                  <a:pt x="2396918" y="4478590"/>
                  <a:pt x="2399635" y="4478590"/>
                  <a:pt x="2402353" y="4478590"/>
                </a:cubicBezTo>
                <a:cubicBezTo>
                  <a:pt x="2407788" y="4475873"/>
                  <a:pt x="2410506" y="4465002"/>
                  <a:pt x="2413223" y="4462285"/>
                </a:cubicBezTo>
                <a:cubicBezTo>
                  <a:pt x="2415941" y="4459567"/>
                  <a:pt x="2418658" y="4462285"/>
                  <a:pt x="2421376" y="4459567"/>
                </a:cubicBezTo>
                <a:cubicBezTo>
                  <a:pt x="2424094" y="4459567"/>
                  <a:pt x="2424094" y="4456850"/>
                  <a:pt x="2426811" y="4454132"/>
                </a:cubicBezTo>
                <a:cubicBezTo>
                  <a:pt x="2429529" y="4454132"/>
                  <a:pt x="2432246" y="4451414"/>
                  <a:pt x="2434964" y="4451414"/>
                </a:cubicBezTo>
                <a:cubicBezTo>
                  <a:pt x="2434964" y="4448697"/>
                  <a:pt x="2434964" y="4448697"/>
                  <a:pt x="2434964" y="4445979"/>
                </a:cubicBezTo>
                <a:cubicBezTo>
                  <a:pt x="2437682" y="4445979"/>
                  <a:pt x="2443117" y="4443262"/>
                  <a:pt x="2445834" y="4443262"/>
                </a:cubicBezTo>
                <a:cubicBezTo>
                  <a:pt x="2448552" y="4443262"/>
                  <a:pt x="2448552" y="4440544"/>
                  <a:pt x="2451270" y="4437826"/>
                </a:cubicBezTo>
                <a:cubicBezTo>
                  <a:pt x="2453987" y="4435109"/>
                  <a:pt x="2456705" y="4437826"/>
                  <a:pt x="2459422" y="4435109"/>
                </a:cubicBezTo>
                <a:cubicBezTo>
                  <a:pt x="2459422" y="4435109"/>
                  <a:pt x="2459422" y="4432391"/>
                  <a:pt x="2459422" y="4432391"/>
                </a:cubicBezTo>
                <a:cubicBezTo>
                  <a:pt x="2470293" y="4432391"/>
                  <a:pt x="2481163" y="4432391"/>
                  <a:pt x="2492033" y="4432391"/>
                </a:cubicBezTo>
                <a:cubicBezTo>
                  <a:pt x="2492033" y="4432391"/>
                  <a:pt x="2494751" y="4426956"/>
                  <a:pt x="2494751" y="4426956"/>
                </a:cubicBezTo>
                <a:cubicBezTo>
                  <a:pt x="2497469" y="4426956"/>
                  <a:pt x="2494751" y="4429674"/>
                  <a:pt x="2497469" y="4429674"/>
                </a:cubicBezTo>
                <a:cubicBezTo>
                  <a:pt x="2501545" y="4426956"/>
                  <a:pt x="2507660" y="4425597"/>
                  <a:pt x="2513435" y="4424918"/>
                </a:cubicBezTo>
                <a:lnTo>
                  <a:pt x="2525556" y="4424326"/>
                </a:lnTo>
                <a:lnTo>
                  <a:pt x="2519211" y="4416086"/>
                </a:lnTo>
                <a:lnTo>
                  <a:pt x="2521928" y="4410650"/>
                </a:lnTo>
                <a:cubicBezTo>
                  <a:pt x="2524646" y="4410650"/>
                  <a:pt x="2524646" y="4410650"/>
                  <a:pt x="2524646" y="4410650"/>
                </a:cubicBezTo>
                <a:cubicBezTo>
                  <a:pt x="2530081" y="4413368"/>
                  <a:pt x="2527364" y="4416086"/>
                  <a:pt x="2538234" y="4418803"/>
                </a:cubicBezTo>
                <a:lnTo>
                  <a:pt x="2542252" y="4422821"/>
                </a:lnTo>
                <a:lnTo>
                  <a:pt x="2549103" y="4424238"/>
                </a:lnTo>
                <a:cubicBezTo>
                  <a:pt x="2554538" y="4421521"/>
                  <a:pt x="2554538" y="4418803"/>
                  <a:pt x="2557256" y="4416086"/>
                </a:cubicBezTo>
                <a:lnTo>
                  <a:pt x="2557257" y="4416086"/>
                </a:lnTo>
                <a:lnTo>
                  <a:pt x="2578997" y="4416086"/>
                </a:lnTo>
                <a:lnTo>
                  <a:pt x="2581714" y="4421521"/>
                </a:lnTo>
                <a:lnTo>
                  <a:pt x="2584432" y="4437826"/>
                </a:lnTo>
                <a:lnTo>
                  <a:pt x="2582035" y="4439425"/>
                </a:lnTo>
                <a:lnTo>
                  <a:pt x="2584433" y="4451414"/>
                </a:lnTo>
                <a:cubicBezTo>
                  <a:pt x="2592586" y="4445979"/>
                  <a:pt x="2600739" y="4437826"/>
                  <a:pt x="2611609" y="4432391"/>
                </a:cubicBezTo>
                <a:cubicBezTo>
                  <a:pt x="2608891" y="4429674"/>
                  <a:pt x="2606174" y="4424238"/>
                  <a:pt x="2608891" y="4418803"/>
                </a:cubicBezTo>
                <a:cubicBezTo>
                  <a:pt x="2611609" y="4413368"/>
                  <a:pt x="2614327" y="4407933"/>
                  <a:pt x="2617044" y="4402498"/>
                </a:cubicBezTo>
                <a:cubicBezTo>
                  <a:pt x="2622479" y="4402498"/>
                  <a:pt x="2630632" y="4402498"/>
                  <a:pt x="2633350" y="4405215"/>
                </a:cubicBezTo>
                <a:lnTo>
                  <a:pt x="2635406" y="4407566"/>
                </a:lnTo>
                <a:lnTo>
                  <a:pt x="2638785" y="4402499"/>
                </a:lnTo>
                <a:lnTo>
                  <a:pt x="2649655" y="4405216"/>
                </a:lnTo>
                <a:lnTo>
                  <a:pt x="2654844" y="4404475"/>
                </a:lnTo>
                <a:lnTo>
                  <a:pt x="2646938" y="4402498"/>
                </a:lnTo>
                <a:cubicBezTo>
                  <a:pt x="2646938" y="4399780"/>
                  <a:pt x="2644220" y="4397062"/>
                  <a:pt x="2644220" y="4397062"/>
                </a:cubicBezTo>
                <a:cubicBezTo>
                  <a:pt x="2641502" y="4397062"/>
                  <a:pt x="2636067" y="4394345"/>
                  <a:pt x="2630632" y="4394345"/>
                </a:cubicBezTo>
                <a:cubicBezTo>
                  <a:pt x="2630632" y="4388910"/>
                  <a:pt x="2630632" y="4391627"/>
                  <a:pt x="2627914" y="4388910"/>
                </a:cubicBezTo>
                <a:cubicBezTo>
                  <a:pt x="2627914" y="4378039"/>
                  <a:pt x="2633350" y="4383474"/>
                  <a:pt x="2636067" y="4378039"/>
                </a:cubicBezTo>
                <a:cubicBezTo>
                  <a:pt x="2636067" y="4378039"/>
                  <a:pt x="2636067" y="4375322"/>
                  <a:pt x="2636067" y="4372604"/>
                </a:cubicBezTo>
                <a:cubicBezTo>
                  <a:pt x="2638785" y="4369886"/>
                  <a:pt x="2641502" y="4372604"/>
                  <a:pt x="2641502" y="4369886"/>
                </a:cubicBezTo>
                <a:cubicBezTo>
                  <a:pt x="2646938" y="4361734"/>
                  <a:pt x="2652373" y="4353581"/>
                  <a:pt x="2660526" y="4345428"/>
                </a:cubicBezTo>
                <a:cubicBezTo>
                  <a:pt x="2655090" y="4348146"/>
                  <a:pt x="2649655" y="4350863"/>
                  <a:pt x="2644220" y="4353581"/>
                </a:cubicBezTo>
                <a:cubicBezTo>
                  <a:pt x="2641502" y="4359016"/>
                  <a:pt x="2638785" y="4361734"/>
                  <a:pt x="2636067" y="4364451"/>
                </a:cubicBezTo>
                <a:cubicBezTo>
                  <a:pt x="2630632" y="4369886"/>
                  <a:pt x="2614327" y="4380757"/>
                  <a:pt x="2611609" y="4388910"/>
                </a:cubicBezTo>
                <a:cubicBezTo>
                  <a:pt x="2603456" y="4388910"/>
                  <a:pt x="2600739" y="4386192"/>
                  <a:pt x="2592586" y="4383474"/>
                </a:cubicBezTo>
                <a:cubicBezTo>
                  <a:pt x="2592586" y="4375322"/>
                  <a:pt x="2603456" y="4361734"/>
                  <a:pt x="2611609" y="4359016"/>
                </a:cubicBezTo>
                <a:lnTo>
                  <a:pt x="2611609" y="4351883"/>
                </a:lnTo>
                <a:cubicBezTo>
                  <a:pt x="2611609" y="4352222"/>
                  <a:pt x="2611609" y="4352222"/>
                  <a:pt x="2611609" y="4350863"/>
                </a:cubicBezTo>
                <a:cubicBezTo>
                  <a:pt x="2608891" y="4350863"/>
                  <a:pt x="2606174" y="4350863"/>
                  <a:pt x="2603456" y="4350863"/>
                </a:cubicBezTo>
                <a:cubicBezTo>
                  <a:pt x="2600739" y="4353581"/>
                  <a:pt x="2598021" y="4361734"/>
                  <a:pt x="2595303" y="4364451"/>
                </a:cubicBezTo>
                <a:cubicBezTo>
                  <a:pt x="2592586" y="4367169"/>
                  <a:pt x="2581715" y="4375322"/>
                  <a:pt x="2578998" y="4378039"/>
                </a:cubicBezTo>
                <a:cubicBezTo>
                  <a:pt x="2578998" y="4378039"/>
                  <a:pt x="2578998" y="4380757"/>
                  <a:pt x="2578998" y="4380757"/>
                </a:cubicBezTo>
                <a:cubicBezTo>
                  <a:pt x="2576280" y="4380757"/>
                  <a:pt x="2573563" y="4380757"/>
                  <a:pt x="2570845" y="4380757"/>
                </a:cubicBezTo>
                <a:cubicBezTo>
                  <a:pt x="2570845" y="4383474"/>
                  <a:pt x="2568127" y="4386192"/>
                  <a:pt x="2568127" y="4388910"/>
                </a:cubicBezTo>
                <a:lnTo>
                  <a:pt x="2562692" y="4388910"/>
                </a:lnTo>
                <a:lnTo>
                  <a:pt x="2562692" y="4397062"/>
                </a:lnTo>
                <a:lnTo>
                  <a:pt x="2565410" y="4397062"/>
                </a:lnTo>
                <a:cubicBezTo>
                  <a:pt x="2559975" y="4402498"/>
                  <a:pt x="2551822" y="4405215"/>
                  <a:pt x="2549104" y="4413368"/>
                </a:cubicBezTo>
                <a:cubicBezTo>
                  <a:pt x="2543669" y="4416086"/>
                  <a:pt x="2535516" y="4416086"/>
                  <a:pt x="2532799" y="4413368"/>
                </a:cubicBezTo>
                <a:cubicBezTo>
                  <a:pt x="2532799" y="4413368"/>
                  <a:pt x="2532799" y="4410650"/>
                  <a:pt x="2532799" y="4410650"/>
                </a:cubicBezTo>
                <a:cubicBezTo>
                  <a:pt x="2532799" y="4407933"/>
                  <a:pt x="2530081" y="4407933"/>
                  <a:pt x="2527364" y="4407933"/>
                </a:cubicBezTo>
                <a:lnTo>
                  <a:pt x="2519211" y="4407933"/>
                </a:lnTo>
                <a:cubicBezTo>
                  <a:pt x="2516493" y="4407933"/>
                  <a:pt x="2513776" y="4405215"/>
                  <a:pt x="2511058" y="4402498"/>
                </a:cubicBezTo>
                <a:cubicBezTo>
                  <a:pt x="2508341" y="4402498"/>
                  <a:pt x="2508341" y="4402498"/>
                  <a:pt x="2508341" y="4402498"/>
                </a:cubicBezTo>
                <a:cubicBezTo>
                  <a:pt x="2513776" y="4402498"/>
                  <a:pt x="2516493" y="4397062"/>
                  <a:pt x="2519211" y="4394345"/>
                </a:cubicBezTo>
                <a:cubicBezTo>
                  <a:pt x="2524646" y="4399780"/>
                  <a:pt x="2532799" y="4402498"/>
                  <a:pt x="2543669" y="4402498"/>
                </a:cubicBezTo>
                <a:lnTo>
                  <a:pt x="2535516" y="4378039"/>
                </a:lnTo>
                <a:cubicBezTo>
                  <a:pt x="2538234" y="4378039"/>
                  <a:pt x="2538234" y="4378039"/>
                  <a:pt x="2540952" y="4378039"/>
                </a:cubicBezTo>
                <a:cubicBezTo>
                  <a:pt x="2546387" y="4375322"/>
                  <a:pt x="2540952" y="4372604"/>
                  <a:pt x="2549104" y="4369886"/>
                </a:cubicBezTo>
                <a:cubicBezTo>
                  <a:pt x="2549104" y="4367169"/>
                  <a:pt x="2549104" y="4367169"/>
                  <a:pt x="2549104" y="4367169"/>
                </a:cubicBezTo>
                <a:cubicBezTo>
                  <a:pt x="2549104" y="4364451"/>
                  <a:pt x="2546387" y="4364451"/>
                  <a:pt x="2546387" y="4361734"/>
                </a:cubicBezTo>
                <a:cubicBezTo>
                  <a:pt x="2538234" y="4361734"/>
                  <a:pt x="2535516" y="4364451"/>
                  <a:pt x="2530081" y="4367169"/>
                </a:cubicBezTo>
                <a:lnTo>
                  <a:pt x="2527364" y="4364451"/>
                </a:lnTo>
                <a:lnTo>
                  <a:pt x="2519211" y="4373623"/>
                </a:lnTo>
                <a:lnTo>
                  <a:pt x="2519211" y="4372604"/>
                </a:lnTo>
                <a:cubicBezTo>
                  <a:pt x="2516493" y="4375322"/>
                  <a:pt x="2516493" y="4375322"/>
                  <a:pt x="2513776" y="4378039"/>
                </a:cubicBezTo>
                <a:lnTo>
                  <a:pt x="2515588" y="4380757"/>
                </a:lnTo>
                <a:lnTo>
                  <a:pt x="2513776" y="4388910"/>
                </a:lnTo>
                <a:cubicBezTo>
                  <a:pt x="2511058" y="4391627"/>
                  <a:pt x="2511058" y="4391627"/>
                  <a:pt x="2508341" y="4394345"/>
                </a:cubicBezTo>
                <a:cubicBezTo>
                  <a:pt x="2505623" y="4399780"/>
                  <a:pt x="2497470" y="4402498"/>
                  <a:pt x="2492035" y="4405215"/>
                </a:cubicBezTo>
                <a:cubicBezTo>
                  <a:pt x="2492035" y="4407933"/>
                  <a:pt x="2492035" y="4413368"/>
                  <a:pt x="2489317" y="4413368"/>
                </a:cubicBezTo>
                <a:cubicBezTo>
                  <a:pt x="2483882" y="4413368"/>
                  <a:pt x="2481165" y="4416086"/>
                  <a:pt x="2475729" y="4416086"/>
                </a:cubicBezTo>
                <a:cubicBezTo>
                  <a:pt x="2475729" y="4418803"/>
                  <a:pt x="2473012" y="4418803"/>
                  <a:pt x="2473012" y="4421521"/>
                </a:cubicBezTo>
                <a:cubicBezTo>
                  <a:pt x="2470294" y="4424238"/>
                  <a:pt x="2456706" y="4424238"/>
                  <a:pt x="2451271" y="4424238"/>
                </a:cubicBezTo>
                <a:cubicBezTo>
                  <a:pt x="2445836" y="4424238"/>
                  <a:pt x="2443118" y="4424238"/>
                  <a:pt x="2437683" y="4424238"/>
                </a:cubicBezTo>
                <a:cubicBezTo>
                  <a:pt x="2434965" y="4424238"/>
                  <a:pt x="2434965" y="4429674"/>
                  <a:pt x="2432248" y="4429674"/>
                </a:cubicBezTo>
                <a:cubicBezTo>
                  <a:pt x="2432248" y="4432391"/>
                  <a:pt x="2415942" y="4429674"/>
                  <a:pt x="2413225" y="4429674"/>
                </a:cubicBezTo>
                <a:cubicBezTo>
                  <a:pt x="2413225" y="4429674"/>
                  <a:pt x="2410507" y="4429674"/>
                  <a:pt x="2410507" y="4429674"/>
                </a:cubicBezTo>
                <a:cubicBezTo>
                  <a:pt x="2413225" y="4418803"/>
                  <a:pt x="2418660" y="4418803"/>
                  <a:pt x="2421377" y="4413368"/>
                </a:cubicBezTo>
                <a:cubicBezTo>
                  <a:pt x="2421377" y="4410650"/>
                  <a:pt x="2421377" y="4410650"/>
                  <a:pt x="2421377" y="4407933"/>
                </a:cubicBezTo>
                <a:cubicBezTo>
                  <a:pt x="2426813" y="4402498"/>
                  <a:pt x="2434965" y="4394345"/>
                  <a:pt x="2437683" y="4388910"/>
                </a:cubicBezTo>
                <a:cubicBezTo>
                  <a:pt x="2440401" y="4383474"/>
                  <a:pt x="2440401" y="4380757"/>
                  <a:pt x="2443118" y="4375322"/>
                </a:cubicBezTo>
                <a:cubicBezTo>
                  <a:pt x="2445836" y="4372604"/>
                  <a:pt x="2448553" y="4372604"/>
                  <a:pt x="2451271" y="4367169"/>
                </a:cubicBezTo>
                <a:cubicBezTo>
                  <a:pt x="2451271" y="4364451"/>
                  <a:pt x="2451271" y="4364451"/>
                  <a:pt x="2451271" y="4361734"/>
                </a:cubicBezTo>
                <a:cubicBezTo>
                  <a:pt x="2448553" y="4361734"/>
                  <a:pt x="2443118" y="4359016"/>
                  <a:pt x="2440401" y="4359016"/>
                </a:cubicBezTo>
                <a:cubicBezTo>
                  <a:pt x="2432248" y="4367169"/>
                  <a:pt x="2434965" y="4375322"/>
                  <a:pt x="2429530" y="4386192"/>
                </a:cubicBezTo>
                <a:cubicBezTo>
                  <a:pt x="2429530" y="4388910"/>
                  <a:pt x="2426813" y="4386192"/>
                  <a:pt x="2424095" y="4388910"/>
                </a:cubicBezTo>
                <a:cubicBezTo>
                  <a:pt x="2424095" y="4391627"/>
                  <a:pt x="2424095" y="4394345"/>
                  <a:pt x="2424095" y="4397062"/>
                </a:cubicBezTo>
                <a:cubicBezTo>
                  <a:pt x="2421377" y="4402498"/>
                  <a:pt x="2413225" y="4410650"/>
                  <a:pt x="2407789" y="4416086"/>
                </a:cubicBezTo>
                <a:cubicBezTo>
                  <a:pt x="2407789" y="4416086"/>
                  <a:pt x="2407789" y="4418803"/>
                  <a:pt x="2407789" y="4418803"/>
                </a:cubicBezTo>
                <a:cubicBezTo>
                  <a:pt x="2402354" y="4418803"/>
                  <a:pt x="2402354" y="4418803"/>
                  <a:pt x="2399637" y="4421521"/>
                </a:cubicBezTo>
                <a:cubicBezTo>
                  <a:pt x="2388766" y="4421521"/>
                  <a:pt x="2386049" y="4435109"/>
                  <a:pt x="2377896" y="4440544"/>
                </a:cubicBezTo>
                <a:cubicBezTo>
                  <a:pt x="2375178" y="4443262"/>
                  <a:pt x="2367025" y="4445979"/>
                  <a:pt x="2364308" y="4448697"/>
                </a:cubicBezTo>
                <a:cubicBezTo>
                  <a:pt x="2358873" y="4451414"/>
                  <a:pt x="2356155" y="4448697"/>
                  <a:pt x="2353437" y="4451414"/>
                </a:cubicBezTo>
                <a:cubicBezTo>
                  <a:pt x="2353437" y="4454132"/>
                  <a:pt x="2353437" y="4456850"/>
                  <a:pt x="2353437" y="4456850"/>
                </a:cubicBezTo>
                <a:cubicBezTo>
                  <a:pt x="2350720" y="4456850"/>
                  <a:pt x="2348002" y="4459567"/>
                  <a:pt x="2345285" y="4459567"/>
                </a:cubicBezTo>
                <a:cubicBezTo>
                  <a:pt x="2345285" y="4459567"/>
                  <a:pt x="2348002" y="4462285"/>
                  <a:pt x="2345285" y="4465002"/>
                </a:cubicBezTo>
                <a:cubicBezTo>
                  <a:pt x="2342567" y="4465002"/>
                  <a:pt x="2339850" y="4467720"/>
                  <a:pt x="2337132" y="4467720"/>
                </a:cubicBezTo>
                <a:cubicBezTo>
                  <a:pt x="2334414" y="4467720"/>
                  <a:pt x="2337132" y="4473155"/>
                  <a:pt x="2334414" y="4473155"/>
                </a:cubicBezTo>
                <a:cubicBezTo>
                  <a:pt x="2326262" y="4478590"/>
                  <a:pt x="2318109" y="4484026"/>
                  <a:pt x="2309955" y="4489461"/>
                </a:cubicBezTo>
                <a:cubicBezTo>
                  <a:pt x="2309955" y="4489461"/>
                  <a:pt x="2307237" y="4489461"/>
                  <a:pt x="2304520" y="4489461"/>
                </a:cubicBezTo>
                <a:cubicBezTo>
                  <a:pt x="2307237" y="4481308"/>
                  <a:pt x="2320826" y="4462285"/>
                  <a:pt x="2328979" y="4456850"/>
                </a:cubicBezTo>
                <a:cubicBezTo>
                  <a:pt x="2328979" y="4451414"/>
                  <a:pt x="2328979" y="4451414"/>
                  <a:pt x="2326262" y="4448697"/>
                </a:cubicBezTo>
                <a:cubicBezTo>
                  <a:pt x="2312673" y="4448697"/>
                  <a:pt x="2315390" y="4456850"/>
                  <a:pt x="2309955" y="4465002"/>
                </a:cubicBezTo>
                <a:cubicBezTo>
                  <a:pt x="2304520" y="4473155"/>
                  <a:pt x="2290932" y="4478590"/>
                  <a:pt x="2288214" y="4489461"/>
                </a:cubicBezTo>
                <a:cubicBezTo>
                  <a:pt x="2285497" y="4492178"/>
                  <a:pt x="2288214" y="4497614"/>
                  <a:pt x="2288214" y="4500331"/>
                </a:cubicBezTo>
                <a:cubicBezTo>
                  <a:pt x="2288214" y="4505766"/>
                  <a:pt x="2282779" y="4505766"/>
                  <a:pt x="2282779" y="4511201"/>
                </a:cubicBezTo>
                <a:cubicBezTo>
                  <a:pt x="2274626" y="4511201"/>
                  <a:pt x="2263756" y="4511201"/>
                  <a:pt x="2255603" y="4513919"/>
                </a:cubicBezTo>
                <a:cubicBezTo>
                  <a:pt x="2252886" y="4516637"/>
                  <a:pt x="2247450" y="4519354"/>
                  <a:pt x="2244733" y="4519354"/>
                </a:cubicBezTo>
                <a:cubicBezTo>
                  <a:pt x="2239298" y="4519354"/>
                  <a:pt x="2236580" y="4519354"/>
                  <a:pt x="2231145" y="4519354"/>
                </a:cubicBezTo>
                <a:cubicBezTo>
                  <a:pt x="2222992" y="4519354"/>
                  <a:pt x="2212122" y="4522072"/>
                  <a:pt x="2203969" y="4519354"/>
                </a:cubicBezTo>
                <a:cubicBezTo>
                  <a:pt x="2201251" y="4519354"/>
                  <a:pt x="2201251" y="4516637"/>
                  <a:pt x="2201251" y="4516637"/>
                </a:cubicBezTo>
                <a:cubicBezTo>
                  <a:pt x="2195816" y="4516637"/>
                  <a:pt x="2193098" y="4513919"/>
                  <a:pt x="2187663" y="4513919"/>
                </a:cubicBezTo>
                <a:cubicBezTo>
                  <a:pt x="2187663" y="4500331"/>
                  <a:pt x="2198534" y="4492178"/>
                  <a:pt x="2201251" y="4481308"/>
                </a:cubicBezTo>
                <a:cubicBezTo>
                  <a:pt x="2203969" y="4470438"/>
                  <a:pt x="2201251" y="4462285"/>
                  <a:pt x="2206686" y="4456850"/>
                </a:cubicBezTo>
                <a:cubicBezTo>
                  <a:pt x="2206686" y="4443262"/>
                  <a:pt x="2203969" y="4443262"/>
                  <a:pt x="2201251" y="4437826"/>
                </a:cubicBezTo>
                <a:cubicBezTo>
                  <a:pt x="2195816" y="4440544"/>
                  <a:pt x="2195816" y="4440544"/>
                  <a:pt x="2193098" y="4443262"/>
                </a:cubicBezTo>
                <a:cubicBezTo>
                  <a:pt x="2195816" y="4473155"/>
                  <a:pt x="2187663" y="4489461"/>
                  <a:pt x="2176793" y="4508484"/>
                </a:cubicBezTo>
                <a:cubicBezTo>
                  <a:pt x="2176793" y="4508484"/>
                  <a:pt x="2176793" y="4511201"/>
                  <a:pt x="2176793" y="4513919"/>
                </a:cubicBezTo>
                <a:cubicBezTo>
                  <a:pt x="2174075" y="4516637"/>
                  <a:pt x="2168640" y="4519354"/>
                  <a:pt x="2165922" y="4522072"/>
                </a:cubicBezTo>
                <a:cubicBezTo>
                  <a:pt x="2160487" y="4530225"/>
                  <a:pt x="2165922" y="4535660"/>
                  <a:pt x="2163205" y="4541095"/>
                </a:cubicBezTo>
                <a:cubicBezTo>
                  <a:pt x="2163205" y="4543813"/>
                  <a:pt x="2157770" y="4546530"/>
                  <a:pt x="2157770" y="4549248"/>
                </a:cubicBezTo>
                <a:cubicBezTo>
                  <a:pt x="2157770" y="4551965"/>
                  <a:pt x="2157770" y="4554683"/>
                  <a:pt x="2157770" y="4557400"/>
                </a:cubicBezTo>
                <a:cubicBezTo>
                  <a:pt x="2155052" y="4557400"/>
                  <a:pt x="2155052" y="4557400"/>
                  <a:pt x="2155052" y="4557400"/>
                </a:cubicBezTo>
                <a:cubicBezTo>
                  <a:pt x="2157770" y="4562836"/>
                  <a:pt x="2155052" y="4568271"/>
                  <a:pt x="2155052" y="4573706"/>
                </a:cubicBezTo>
                <a:cubicBezTo>
                  <a:pt x="2152334" y="4573706"/>
                  <a:pt x="2152334" y="4576424"/>
                  <a:pt x="2152334" y="4576424"/>
                </a:cubicBezTo>
                <a:cubicBezTo>
                  <a:pt x="2152334" y="4579141"/>
                  <a:pt x="2152334" y="4581859"/>
                  <a:pt x="2152334" y="4584576"/>
                </a:cubicBezTo>
                <a:cubicBezTo>
                  <a:pt x="2149617" y="4592729"/>
                  <a:pt x="2141464" y="4598164"/>
                  <a:pt x="2138747" y="4606317"/>
                </a:cubicBezTo>
                <a:cubicBezTo>
                  <a:pt x="2125159" y="4606317"/>
                  <a:pt x="2111571" y="4587294"/>
                  <a:pt x="2108853" y="4570988"/>
                </a:cubicBezTo>
                <a:cubicBezTo>
                  <a:pt x="2106135" y="4587294"/>
                  <a:pt x="2095265" y="4590012"/>
                  <a:pt x="2081677" y="4590012"/>
                </a:cubicBezTo>
                <a:cubicBezTo>
                  <a:pt x="2087112" y="4614470"/>
                  <a:pt x="2043631" y="4636211"/>
                  <a:pt x="2024608" y="4617187"/>
                </a:cubicBezTo>
                <a:cubicBezTo>
                  <a:pt x="2005584" y="4641646"/>
                  <a:pt x="1981126" y="4655234"/>
                  <a:pt x="1951233" y="4663386"/>
                </a:cubicBezTo>
                <a:cubicBezTo>
                  <a:pt x="1945797" y="4663386"/>
                  <a:pt x="1940362" y="4660669"/>
                  <a:pt x="1934927" y="4660669"/>
                </a:cubicBezTo>
                <a:cubicBezTo>
                  <a:pt x="1929492" y="4641646"/>
                  <a:pt x="1924057" y="4619905"/>
                  <a:pt x="1921339" y="4600882"/>
                </a:cubicBezTo>
                <a:cubicBezTo>
                  <a:pt x="1921339" y="4592729"/>
                  <a:pt x="1924057" y="4584576"/>
                  <a:pt x="1924057" y="4576424"/>
                </a:cubicBezTo>
                <a:lnTo>
                  <a:pt x="1897901" y="4583897"/>
                </a:lnTo>
                <a:cubicBezTo>
                  <a:pt x="1889408" y="4586615"/>
                  <a:pt x="1880576" y="4588653"/>
                  <a:pt x="1869705" y="4587295"/>
                </a:cubicBezTo>
                <a:cubicBezTo>
                  <a:pt x="1869705" y="4584577"/>
                  <a:pt x="1869705" y="4581860"/>
                  <a:pt x="1869705" y="4579142"/>
                </a:cubicBezTo>
                <a:cubicBezTo>
                  <a:pt x="1872423" y="4568272"/>
                  <a:pt x="1866988" y="4551966"/>
                  <a:pt x="1869705" y="4546531"/>
                </a:cubicBezTo>
                <a:cubicBezTo>
                  <a:pt x="1875140" y="4535661"/>
                  <a:pt x="1902316" y="4532943"/>
                  <a:pt x="1913187" y="4527508"/>
                </a:cubicBezTo>
                <a:lnTo>
                  <a:pt x="1916190" y="4527508"/>
                </a:lnTo>
                <a:lnTo>
                  <a:pt x="1915904" y="4522072"/>
                </a:lnTo>
                <a:cubicBezTo>
                  <a:pt x="1924057" y="4519354"/>
                  <a:pt x="1926774" y="4516637"/>
                  <a:pt x="1932209" y="4513919"/>
                </a:cubicBezTo>
                <a:cubicBezTo>
                  <a:pt x="1940362" y="4513919"/>
                  <a:pt x="1945797" y="4511201"/>
                  <a:pt x="1953950" y="4511201"/>
                </a:cubicBezTo>
                <a:cubicBezTo>
                  <a:pt x="1953950" y="4508484"/>
                  <a:pt x="1956668" y="4508484"/>
                  <a:pt x="1956668" y="4505766"/>
                </a:cubicBezTo>
                <a:cubicBezTo>
                  <a:pt x="1962103" y="4505766"/>
                  <a:pt x="1964821" y="4503049"/>
                  <a:pt x="1970256" y="4503049"/>
                </a:cubicBezTo>
                <a:cubicBezTo>
                  <a:pt x="1972973" y="4500331"/>
                  <a:pt x="1970256" y="4497614"/>
                  <a:pt x="1972973" y="4497614"/>
                </a:cubicBezTo>
                <a:cubicBezTo>
                  <a:pt x="1975691" y="4497614"/>
                  <a:pt x="1981126" y="4494896"/>
                  <a:pt x="1983844" y="4494896"/>
                </a:cubicBezTo>
                <a:cubicBezTo>
                  <a:pt x="1986561" y="4494896"/>
                  <a:pt x="1986561" y="4492178"/>
                  <a:pt x="1989279" y="4489461"/>
                </a:cubicBezTo>
                <a:cubicBezTo>
                  <a:pt x="1991997" y="4489461"/>
                  <a:pt x="1994714" y="4489461"/>
                  <a:pt x="1997432" y="4489461"/>
                </a:cubicBezTo>
                <a:cubicBezTo>
                  <a:pt x="1997432" y="4486743"/>
                  <a:pt x="1997432" y="4486743"/>
                  <a:pt x="1997432" y="4484026"/>
                </a:cubicBezTo>
                <a:cubicBezTo>
                  <a:pt x="2000149" y="4484026"/>
                  <a:pt x="2000149" y="4484026"/>
                  <a:pt x="2002867" y="4484026"/>
                </a:cubicBezTo>
                <a:cubicBezTo>
                  <a:pt x="2002867" y="4481308"/>
                  <a:pt x="2002867" y="4478590"/>
                  <a:pt x="2005584" y="4475873"/>
                </a:cubicBezTo>
                <a:lnTo>
                  <a:pt x="2008303" y="4475873"/>
                </a:lnTo>
                <a:cubicBezTo>
                  <a:pt x="2008303" y="4470438"/>
                  <a:pt x="2008303" y="4473155"/>
                  <a:pt x="2013738" y="4470438"/>
                </a:cubicBezTo>
                <a:cubicBezTo>
                  <a:pt x="2013738" y="4470438"/>
                  <a:pt x="2013738" y="4467720"/>
                  <a:pt x="2016455" y="4465002"/>
                </a:cubicBezTo>
                <a:cubicBezTo>
                  <a:pt x="2016455" y="4462285"/>
                  <a:pt x="2016455" y="4462285"/>
                  <a:pt x="2016455" y="4462285"/>
                </a:cubicBezTo>
                <a:cubicBezTo>
                  <a:pt x="2016455" y="4456850"/>
                  <a:pt x="2013738" y="4456850"/>
                  <a:pt x="2011020" y="4454132"/>
                </a:cubicBezTo>
                <a:cubicBezTo>
                  <a:pt x="2011020" y="4451414"/>
                  <a:pt x="2016455" y="4443262"/>
                  <a:pt x="2019173" y="4440544"/>
                </a:cubicBezTo>
                <a:cubicBezTo>
                  <a:pt x="2021890" y="4440544"/>
                  <a:pt x="2021890" y="4440544"/>
                  <a:pt x="2024608" y="4440544"/>
                </a:cubicBezTo>
                <a:cubicBezTo>
                  <a:pt x="2030043" y="4435109"/>
                  <a:pt x="2038196" y="4424238"/>
                  <a:pt x="2043631" y="4416086"/>
                </a:cubicBezTo>
                <a:cubicBezTo>
                  <a:pt x="2046349" y="4407933"/>
                  <a:pt x="2043631" y="4397062"/>
                  <a:pt x="2049066" y="4388910"/>
                </a:cubicBezTo>
                <a:cubicBezTo>
                  <a:pt x="2049066" y="4383474"/>
                  <a:pt x="2046349" y="4383474"/>
                  <a:pt x="2046349" y="4378039"/>
                </a:cubicBezTo>
                <a:cubicBezTo>
                  <a:pt x="2040914" y="4380757"/>
                  <a:pt x="2038196" y="4380757"/>
                  <a:pt x="2035478" y="4383474"/>
                </a:cubicBezTo>
                <a:cubicBezTo>
                  <a:pt x="2035478" y="4388910"/>
                  <a:pt x="2032761" y="4397062"/>
                  <a:pt x="2032761" y="4405215"/>
                </a:cubicBezTo>
                <a:cubicBezTo>
                  <a:pt x="2030043" y="4418803"/>
                  <a:pt x="2013738" y="4432391"/>
                  <a:pt x="2000150" y="4435109"/>
                </a:cubicBezTo>
                <a:cubicBezTo>
                  <a:pt x="2000150" y="4432391"/>
                  <a:pt x="1997432" y="4432391"/>
                  <a:pt x="1994715" y="4429674"/>
                </a:cubicBezTo>
                <a:cubicBezTo>
                  <a:pt x="1994715" y="4407933"/>
                  <a:pt x="1986562" y="4380757"/>
                  <a:pt x="2000150" y="4367169"/>
                </a:cubicBezTo>
                <a:cubicBezTo>
                  <a:pt x="2002867" y="4367169"/>
                  <a:pt x="2008303" y="4369886"/>
                  <a:pt x="2011020" y="4367169"/>
                </a:cubicBezTo>
                <a:cubicBezTo>
                  <a:pt x="2024608" y="4367169"/>
                  <a:pt x="2024608" y="4350863"/>
                  <a:pt x="2040914" y="4350863"/>
                </a:cubicBezTo>
                <a:cubicBezTo>
                  <a:pt x="2043631" y="4348146"/>
                  <a:pt x="2043631" y="4345428"/>
                  <a:pt x="2046349" y="4342711"/>
                </a:cubicBezTo>
                <a:cubicBezTo>
                  <a:pt x="2046349" y="4337275"/>
                  <a:pt x="2046349" y="4337275"/>
                  <a:pt x="2046349" y="4334558"/>
                </a:cubicBezTo>
                <a:cubicBezTo>
                  <a:pt x="2032761" y="4331840"/>
                  <a:pt x="2024608" y="4339993"/>
                  <a:pt x="2016455" y="4345428"/>
                </a:cubicBezTo>
                <a:cubicBezTo>
                  <a:pt x="2011020" y="4345428"/>
                  <a:pt x="2008303" y="4345428"/>
                  <a:pt x="2005585" y="4342711"/>
                </a:cubicBezTo>
                <a:cubicBezTo>
                  <a:pt x="2005585" y="4339993"/>
                  <a:pt x="2005585" y="4337275"/>
                  <a:pt x="2008303" y="4334558"/>
                </a:cubicBezTo>
                <a:cubicBezTo>
                  <a:pt x="2008303" y="4329123"/>
                  <a:pt x="2008303" y="4323687"/>
                  <a:pt x="2008303" y="4320970"/>
                </a:cubicBezTo>
                <a:cubicBezTo>
                  <a:pt x="1989279" y="4320970"/>
                  <a:pt x="1994715" y="4348146"/>
                  <a:pt x="1989279" y="4364451"/>
                </a:cubicBezTo>
                <a:cubicBezTo>
                  <a:pt x="1986562" y="4375322"/>
                  <a:pt x="1978409" y="4391627"/>
                  <a:pt x="1978409" y="4405215"/>
                </a:cubicBezTo>
                <a:cubicBezTo>
                  <a:pt x="1978409" y="4413368"/>
                  <a:pt x="1981127" y="4421521"/>
                  <a:pt x="1981127" y="4426956"/>
                </a:cubicBezTo>
                <a:cubicBezTo>
                  <a:pt x="1981127" y="4429674"/>
                  <a:pt x="1981127" y="4429674"/>
                  <a:pt x="1981127" y="4432391"/>
                </a:cubicBezTo>
                <a:cubicBezTo>
                  <a:pt x="1986562" y="4440544"/>
                  <a:pt x="1997432" y="4456850"/>
                  <a:pt x="1997432" y="4465002"/>
                </a:cubicBezTo>
                <a:cubicBezTo>
                  <a:pt x="1994715" y="4473155"/>
                  <a:pt x="1986562" y="4478590"/>
                  <a:pt x="1981127" y="4486743"/>
                </a:cubicBezTo>
                <a:cubicBezTo>
                  <a:pt x="1975691" y="4486743"/>
                  <a:pt x="1967539" y="4486743"/>
                  <a:pt x="1962103" y="4486743"/>
                </a:cubicBezTo>
                <a:cubicBezTo>
                  <a:pt x="1962103" y="4467720"/>
                  <a:pt x="1964821" y="4448697"/>
                  <a:pt x="1962103" y="4432391"/>
                </a:cubicBezTo>
                <a:cubicBezTo>
                  <a:pt x="1962103" y="4432391"/>
                  <a:pt x="1959386" y="4424238"/>
                  <a:pt x="1959386" y="4418803"/>
                </a:cubicBezTo>
                <a:cubicBezTo>
                  <a:pt x="1964821" y="4391627"/>
                  <a:pt x="1967539" y="4345428"/>
                  <a:pt x="1967539" y="4312817"/>
                </a:cubicBezTo>
                <a:cubicBezTo>
                  <a:pt x="1978409" y="4304664"/>
                  <a:pt x="1989279" y="4293794"/>
                  <a:pt x="2002867" y="4285641"/>
                </a:cubicBezTo>
                <a:cubicBezTo>
                  <a:pt x="2005585" y="4282924"/>
                  <a:pt x="2008303" y="4277488"/>
                  <a:pt x="2011020" y="4274771"/>
                </a:cubicBezTo>
                <a:cubicBezTo>
                  <a:pt x="2011020" y="4274771"/>
                  <a:pt x="2011020" y="4277488"/>
                  <a:pt x="2011020" y="4277488"/>
                </a:cubicBezTo>
                <a:cubicBezTo>
                  <a:pt x="2013738" y="4280206"/>
                  <a:pt x="2021890" y="4274771"/>
                  <a:pt x="2027326" y="4277488"/>
                </a:cubicBezTo>
                <a:cubicBezTo>
                  <a:pt x="2040914" y="4280206"/>
                  <a:pt x="2070807" y="4285641"/>
                  <a:pt x="2078960" y="4280206"/>
                </a:cubicBezTo>
                <a:cubicBezTo>
                  <a:pt x="2084395" y="4280206"/>
                  <a:pt x="2081677" y="4280206"/>
                  <a:pt x="2084395" y="4282924"/>
                </a:cubicBezTo>
                <a:cubicBezTo>
                  <a:pt x="2087113" y="4282924"/>
                  <a:pt x="2076242" y="4304664"/>
                  <a:pt x="2076242" y="4310099"/>
                </a:cubicBezTo>
                <a:cubicBezTo>
                  <a:pt x="2076242" y="4315535"/>
                  <a:pt x="2078960" y="4334558"/>
                  <a:pt x="2076242" y="4342711"/>
                </a:cubicBezTo>
                <a:cubicBezTo>
                  <a:pt x="2076242" y="4348146"/>
                  <a:pt x="2070807" y="4356299"/>
                  <a:pt x="2073525" y="4364451"/>
                </a:cubicBezTo>
                <a:cubicBezTo>
                  <a:pt x="2076242" y="4372604"/>
                  <a:pt x="2081677" y="4375322"/>
                  <a:pt x="2084395" y="4380757"/>
                </a:cubicBezTo>
                <a:cubicBezTo>
                  <a:pt x="2087113" y="4386192"/>
                  <a:pt x="2087113" y="4394345"/>
                  <a:pt x="2089830" y="4397062"/>
                </a:cubicBezTo>
                <a:cubicBezTo>
                  <a:pt x="2089830" y="4418803"/>
                  <a:pt x="2073525" y="4421521"/>
                  <a:pt x="2062654" y="4429674"/>
                </a:cubicBezTo>
                <a:cubicBezTo>
                  <a:pt x="2057219" y="4432392"/>
                  <a:pt x="2053822" y="4437827"/>
                  <a:pt x="2050765" y="4443602"/>
                </a:cubicBezTo>
                <a:lnTo>
                  <a:pt x="2048348" y="4447518"/>
                </a:lnTo>
                <a:lnTo>
                  <a:pt x="2049066" y="4447338"/>
                </a:lnTo>
                <a:cubicBezTo>
                  <a:pt x="2051104" y="4447338"/>
                  <a:pt x="2053142" y="4447338"/>
                  <a:pt x="2054501" y="4445979"/>
                </a:cubicBezTo>
                <a:cubicBezTo>
                  <a:pt x="2059936" y="4443262"/>
                  <a:pt x="2059936" y="4435109"/>
                  <a:pt x="2065372" y="4432391"/>
                </a:cubicBezTo>
                <a:cubicBezTo>
                  <a:pt x="2070807" y="4429674"/>
                  <a:pt x="2078960" y="4426956"/>
                  <a:pt x="2081677" y="4421521"/>
                </a:cubicBezTo>
                <a:cubicBezTo>
                  <a:pt x="2092547" y="4407933"/>
                  <a:pt x="2106135" y="4394345"/>
                  <a:pt x="2114288" y="4380757"/>
                </a:cubicBezTo>
                <a:cubicBezTo>
                  <a:pt x="2117005" y="4375322"/>
                  <a:pt x="2119044" y="4369886"/>
                  <a:pt x="2121422" y="4364791"/>
                </a:cubicBezTo>
                <a:lnTo>
                  <a:pt x="2130422" y="4351125"/>
                </a:lnTo>
                <a:lnTo>
                  <a:pt x="2136029" y="4341012"/>
                </a:lnTo>
                <a:cubicBezTo>
                  <a:pt x="2143502" y="4329802"/>
                  <a:pt x="2152334" y="4318252"/>
                  <a:pt x="2163205" y="4304664"/>
                </a:cubicBezTo>
                <a:cubicBezTo>
                  <a:pt x="2163205" y="4301946"/>
                  <a:pt x="2163205" y="4299229"/>
                  <a:pt x="2163205" y="4296511"/>
                </a:cubicBezTo>
                <a:cubicBezTo>
                  <a:pt x="2160487" y="4296511"/>
                  <a:pt x="2157770" y="4296511"/>
                  <a:pt x="2155052" y="4296511"/>
                </a:cubicBezTo>
                <a:cubicBezTo>
                  <a:pt x="2136029" y="4318252"/>
                  <a:pt x="2119723" y="4339993"/>
                  <a:pt x="2106135" y="4364451"/>
                </a:cubicBezTo>
                <a:cubicBezTo>
                  <a:pt x="2100700" y="4364451"/>
                  <a:pt x="2097982" y="4361733"/>
                  <a:pt x="2095265" y="4361733"/>
                </a:cubicBezTo>
                <a:cubicBezTo>
                  <a:pt x="2092547" y="4353581"/>
                  <a:pt x="2095265" y="4315534"/>
                  <a:pt x="2100700" y="4304664"/>
                </a:cubicBezTo>
                <a:cubicBezTo>
                  <a:pt x="2100700" y="4301946"/>
                  <a:pt x="2106135" y="4301946"/>
                  <a:pt x="2106135" y="4299229"/>
                </a:cubicBezTo>
                <a:cubicBezTo>
                  <a:pt x="2106135" y="4293794"/>
                  <a:pt x="2108853" y="4285641"/>
                  <a:pt x="2111570" y="4277488"/>
                </a:cubicBezTo>
                <a:cubicBezTo>
                  <a:pt x="2119723" y="4277488"/>
                  <a:pt x="2133311" y="4280206"/>
                  <a:pt x="2138746" y="4277488"/>
                </a:cubicBezTo>
                <a:cubicBezTo>
                  <a:pt x="2141464" y="4277488"/>
                  <a:pt x="2141464" y="4272053"/>
                  <a:pt x="2144182" y="4272053"/>
                </a:cubicBezTo>
                <a:cubicBezTo>
                  <a:pt x="2152334" y="4269335"/>
                  <a:pt x="2163205" y="4274770"/>
                  <a:pt x="2168640" y="4269335"/>
                </a:cubicBezTo>
                <a:cubicBezTo>
                  <a:pt x="2171358" y="4269335"/>
                  <a:pt x="2171358" y="4263900"/>
                  <a:pt x="2174075" y="4263900"/>
                </a:cubicBezTo>
                <a:cubicBezTo>
                  <a:pt x="2179510" y="4261182"/>
                  <a:pt x="2193098" y="4266618"/>
                  <a:pt x="2203969" y="4263900"/>
                </a:cubicBezTo>
                <a:cubicBezTo>
                  <a:pt x="2214839" y="4261182"/>
                  <a:pt x="2225709" y="4258465"/>
                  <a:pt x="2233862" y="4253030"/>
                </a:cubicBezTo>
                <a:cubicBezTo>
                  <a:pt x="2233862" y="4253030"/>
                  <a:pt x="2236580" y="4253030"/>
                  <a:pt x="2239297" y="4253030"/>
                </a:cubicBezTo>
                <a:lnTo>
                  <a:pt x="2234176" y="4266349"/>
                </a:lnTo>
                <a:lnTo>
                  <a:pt x="2246431" y="4265259"/>
                </a:lnTo>
                <a:cubicBezTo>
                  <a:pt x="2250847" y="4265938"/>
                  <a:pt x="2254244" y="4267977"/>
                  <a:pt x="2255603" y="4272053"/>
                </a:cubicBezTo>
                <a:cubicBezTo>
                  <a:pt x="2269191" y="4272053"/>
                  <a:pt x="2285497" y="4272053"/>
                  <a:pt x="2299085" y="4272053"/>
                </a:cubicBezTo>
                <a:cubicBezTo>
                  <a:pt x="2307237" y="4274771"/>
                  <a:pt x="2307237" y="4282923"/>
                  <a:pt x="2320826" y="4280206"/>
                </a:cubicBezTo>
                <a:cubicBezTo>
                  <a:pt x="2331697" y="4277488"/>
                  <a:pt x="2328979" y="4274771"/>
                  <a:pt x="2334414" y="4272053"/>
                </a:cubicBezTo>
                <a:cubicBezTo>
                  <a:pt x="2339850" y="4272053"/>
                  <a:pt x="2342567" y="4272053"/>
                  <a:pt x="2348002" y="4272053"/>
                </a:cubicBezTo>
                <a:cubicBezTo>
                  <a:pt x="2353437" y="4269335"/>
                  <a:pt x="2356155" y="4263900"/>
                  <a:pt x="2358873" y="4263900"/>
                </a:cubicBezTo>
                <a:cubicBezTo>
                  <a:pt x="2369743" y="4263900"/>
                  <a:pt x="2377896" y="4263900"/>
                  <a:pt x="2388766" y="4263900"/>
                </a:cubicBezTo>
                <a:cubicBezTo>
                  <a:pt x="2391484" y="4263900"/>
                  <a:pt x="2399637" y="4263900"/>
                  <a:pt x="2402354" y="4266618"/>
                </a:cubicBezTo>
                <a:cubicBezTo>
                  <a:pt x="2405072" y="4269335"/>
                  <a:pt x="2405072" y="4272053"/>
                  <a:pt x="2407789" y="4274771"/>
                </a:cubicBezTo>
                <a:cubicBezTo>
                  <a:pt x="2410507" y="4274771"/>
                  <a:pt x="2413225" y="4274771"/>
                  <a:pt x="2415942" y="4274771"/>
                </a:cubicBezTo>
                <a:cubicBezTo>
                  <a:pt x="2415942" y="4274771"/>
                  <a:pt x="2415942" y="4280206"/>
                  <a:pt x="2418660" y="4280206"/>
                </a:cubicBezTo>
                <a:cubicBezTo>
                  <a:pt x="2424095" y="4282923"/>
                  <a:pt x="2459424" y="4280206"/>
                  <a:pt x="2462141" y="4280206"/>
                </a:cubicBezTo>
                <a:cubicBezTo>
                  <a:pt x="2470294" y="4277488"/>
                  <a:pt x="2489317" y="4282923"/>
                  <a:pt x="2494753" y="4280206"/>
                </a:cubicBezTo>
                <a:cubicBezTo>
                  <a:pt x="2500188" y="4277488"/>
                  <a:pt x="2497470" y="4272053"/>
                  <a:pt x="2500188" y="4266618"/>
                </a:cubicBezTo>
                <a:cubicBezTo>
                  <a:pt x="2502905" y="4261183"/>
                  <a:pt x="2511058" y="4255747"/>
                  <a:pt x="2516493" y="4247595"/>
                </a:cubicBezTo>
                <a:cubicBezTo>
                  <a:pt x="2519211" y="4247595"/>
                  <a:pt x="2549104" y="4247595"/>
                  <a:pt x="2551822" y="4250312"/>
                </a:cubicBezTo>
                <a:cubicBezTo>
                  <a:pt x="2554540" y="4250312"/>
                  <a:pt x="2554540" y="4255747"/>
                  <a:pt x="2557257" y="4255747"/>
                </a:cubicBezTo>
                <a:lnTo>
                  <a:pt x="2565037" y="4257807"/>
                </a:lnTo>
                <a:lnTo>
                  <a:pt x="2551822" y="4266618"/>
                </a:lnTo>
                <a:lnTo>
                  <a:pt x="2551822" y="4280206"/>
                </a:lnTo>
                <a:cubicBezTo>
                  <a:pt x="2554540" y="4293794"/>
                  <a:pt x="2559975" y="4304664"/>
                  <a:pt x="2559975" y="4320970"/>
                </a:cubicBezTo>
                <a:lnTo>
                  <a:pt x="2573563" y="4320970"/>
                </a:lnTo>
                <a:lnTo>
                  <a:pt x="2565410" y="4337275"/>
                </a:lnTo>
                <a:lnTo>
                  <a:pt x="2557257" y="4339993"/>
                </a:lnTo>
                <a:cubicBezTo>
                  <a:pt x="2557257" y="4339993"/>
                  <a:pt x="2557257" y="4342710"/>
                  <a:pt x="2557257" y="4345428"/>
                </a:cubicBezTo>
                <a:cubicBezTo>
                  <a:pt x="2557257" y="4345428"/>
                  <a:pt x="2554540" y="4348146"/>
                  <a:pt x="2554540" y="4348146"/>
                </a:cubicBezTo>
                <a:lnTo>
                  <a:pt x="2565410" y="4359016"/>
                </a:lnTo>
                <a:lnTo>
                  <a:pt x="2565410" y="4337275"/>
                </a:lnTo>
                <a:lnTo>
                  <a:pt x="2581715" y="4345428"/>
                </a:lnTo>
                <a:lnTo>
                  <a:pt x="2573563" y="4323687"/>
                </a:lnTo>
                <a:lnTo>
                  <a:pt x="2581715" y="4307382"/>
                </a:lnTo>
                <a:lnTo>
                  <a:pt x="2606174" y="4304664"/>
                </a:lnTo>
                <a:lnTo>
                  <a:pt x="2589868" y="4291076"/>
                </a:lnTo>
                <a:lnTo>
                  <a:pt x="2581715" y="4307382"/>
                </a:lnTo>
                <a:lnTo>
                  <a:pt x="2557257" y="4291076"/>
                </a:lnTo>
                <a:lnTo>
                  <a:pt x="2573563" y="4269335"/>
                </a:lnTo>
                <a:lnTo>
                  <a:pt x="2611609" y="4282923"/>
                </a:lnTo>
                <a:lnTo>
                  <a:pt x="2625197" y="4272053"/>
                </a:lnTo>
                <a:lnTo>
                  <a:pt x="2608891" y="4253030"/>
                </a:lnTo>
                <a:cubicBezTo>
                  <a:pt x="2600738" y="4253030"/>
                  <a:pt x="2593944" y="4253030"/>
                  <a:pt x="2587490" y="4253370"/>
                </a:cubicBezTo>
                <a:lnTo>
                  <a:pt x="2584433" y="4253745"/>
                </a:lnTo>
                <a:lnTo>
                  <a:pt x="2584433" y="4250312"/>
                </a:lnTo>
                <a:cubicBezTo>
                  <a:pt x="2570845" y="4247595"/>
                  <a:pt x="2540952" y="4242160"/>
                  <a:pt x="2532799" y="4234007"/>
                </a:cubicBezTo>
                <a:cubicBezTo>
                  <a:pt x="2530081" y="4234007"/>
                  <a:pt x="2530081" y="4234007"/>
                  <a:pt x="2530081" y="4234007"/>
                </a:cubicBezTo>
                <a:cubicBezTo>
                  <a:pt x="2546387" y="4225854"/>
                  <a:pt x="2549104" y="4209548"/>
                  <a:pt x="2573563" y="4209548"/>
                </a:cubicBezTo>
                <a:cubicBezTo>
                  <a:pt x="2573563" y="4206831"/>
                  <a:pt x="2573563" y="4206831"/>
                  <a:pt x="2576280" y="4204113"/>
                </a:cubicBezTo>
                <a:cubicBezTo>
                  <a:pt x="2576280" y="4201396"/>
                  <a:pt x="2576280" y="4198678"/>
                  <a:pt x="2576280" y="4195961"/>
                </a:cubicBezTo>
                <a:cubicBezTo>
                  <a:pt x="2574921" y="4195961"/>
                  <a:pt x="2570166" y="4197320"/>
                  <a:pt x="2565410" y="4199018"/>
                </a:cubicBezTo>
                <a:lnTo>
                  <a:pt x="2563413" y="4199955"/>
                </a:lnTo>
                <a:lnTo>
                  <a:pt x="2562691" y="4201397"/>
                </a:lnTo>
                <a:lnTo>
                  <a:pt x="2561155" y="4201013"/>
                </a:lnTo>
                <a:lnTo>
                  <a:pt x="2554540" y="4204113"/>
                </a:lnTo>
                <a:cubicBezTo>
                  <a:pt x="2554540" y="4206831"/>
                  <a:pt x="2554540" y="4206831"/>
                  <a:pt x="2554540" y="4209548"/>
                </a:cubicBezTo>
                <a:cubicBezTo>
                  <a:pt x="2551822" y="4209548"/>
                  <a:pt x="2546387" y="4212266"/>
                  <a:pt x="2543669" y="4212266"/>
                </a:cubicBezTo>
                <a:cubicBezTo>
                  <a:pt x="2540952" y="4214984"/>
                  <a:pt x="2540952" y="4217701"/>
                  <a:pt x="2538234" y="4220419"/>
                </a:cubicBezTo>
                <a:cubicBezTo>
                  <a:pt x="2538234" y="4220419"/>
                  <a:pt x="2535516" y="4220419"/>
                  <a:pt x="2532799" y="4220419"/>
                </a:cubicBezTo>
                <a:cubicBezTo>
                  <a:pt x="2532799" y="4223136"/>
                  <a:pt x="2532799" y="4223136"/>
                  <a:pt x="2532799" y="4225854"/>
                </a:cubicBezTo>
                <a:cubicBezTo>
                  <a:pt x="2530081" y="4225854"/>
                  <a:pt x="2527364" y="4228572"/>
                  <a:pt x="2524646" y="4228572"/>
                </a:cubicBezTo>
                <a:cubicBezTo>
                  <a:pt x="2521928" y="4228572"/>
                  <a:pt x="2521928" y="4234007"/>
                  <a:pt x="2521928" y="4234007"/>
                </a:cubicBezTo>
                <a:cubicBezTo>
                  <a:pt x="2519211" y="4234007"/>
                  <a:pt x="2513776" y="4236724"/>
                  <a:pt x="2511058" y="4236724"/>
                </a:cubicBezTo>
                <a:cubicBezTo>
                  <a:pt x="2511058" y="4236724"/>
                  <a:pt x="2511058" y="4239442"/>
                  <a:pt x="2511058" y="4242160"/>
                </a:cubicBezTo>
                <a:cubicBezTo>
                  <a:pt x="2505623" y="4250312"/>
                  <a:pt x="2494753" y="4258465"/>
                  <a:pt x="2489317" y="4266618"/>
                </a:cubicBezTo>
                <a:cubicBezTo>
                  <a:pt x="2483882" y="4269335"/>
                  <a:pt x="2478447" y="4269335"/>
                  <a:pt x="2473012" y="4272053"/>
                </a:cubicBezTo>
                <a:cubicBezTo>
                  <a:pt x="2470294" y="4272053"/>
                  <a:pt x="2470294" y="4269335"/>
                  <a:pt x="2467577" y="4269335"/>
                </a:cubicBezTo>
                <a:cubicBezTo>
                  <a:pt x="2462141" y="4269335"/>
                  <a:pt x="2462141" y="4274771"/>
                  <a:pt x="2459424" y="4269335"/>
                </a:cubicBezTo>
                <a:cubicBezTo>
                  <a:pt x="2448553" y="4266618"/>
                  <a:pt x="2443118" y="4266618"/>
                  <a:pt x="2432248" y="4261183"/>
                </a:cubicBezTo>
                <a:cubicBezTo>
                  <a:pt x="2432248" y="4258465"/>
                  <a:pt x="2432248" y="4258465"/>
                  <a:pt x="2432248" y="4255747"/>
                </a:cubicBezTo>
                <a:cubicBezTo>
                  <a:pt x="2441759" y="4253030"/>
                  <a:pt x="2450592" y="4250992"/>
                  <a:pt x="2458745" y="4248274"/>
                </a:cubicBezTo>
                <a:lnTo>
                  <a:pt x="2477263" y="4238734"/>
                </a:lnTo>
                <a:lnTo>
                  <a:pt x="2473012" y="4239443"/>
                </a:lnTo>
                <a:cubicBezTo>
                  <a:pt x="2470295" y="4239443"/>
                  <a:pt x="2467577" y="4244878"/>
                  <a:pt x="2464859" y="4244878"/>
                </a:cubicBezTo>
                <a:cubicBezTo>
                  <a:pt x="2453989" y="4247595"/>
                  <a:pt x="2451271" y="4242160"/>
                  <a:pt x="2445836" y="4239443"/>
                </a:cubicBezTo>
                <a:cubicBezTo>
                  <a:pt x="2434966" y="4236725"/>
                  <a:pt x="2424095" y="4239443"/>
                  <a:pt x="2415943" y="4239443"/>
                </a:cubicBezTo>
                <a:cubicBezTo>
                  <a:pt x="2421378" y="4225855"/>
                  <a:pt x="2432248" y="4223137"/>
                  <a:pt x="2443119" y="4214984"/>
                </a:cubicBezTo>
                <a:cubicBezTo>
                  <a:pt x="2443119" y="4214984"/>
                  <a:pt x="2445836" y="4212267"/>
                  <a:pt x="2445836" y="4209549"/>
                </a:cubicBezTo>
                <a:cubicBezTo>
                  <a:pt x="2448554" y="4209549"/>
                  <a:pt x="2451271" y="4206831"/>
                  <a:pt x="2453989" y="4206831"/>
                </a:cubicBezTo>
                <a:cubicBezTo>
                  <a:pt x="2456707" y="4204114"/>
                  <a:pt x="2462142" y="4195961"/>
                  <a:pt x="2470295" y="4198679"/>
                </a:cubicBezTo>
                <a:cubicBezTo>
                  <a:pt x="2473012" y="4201396"/>
                  <a:pt x="2473012" y="4204114"/>
                  <a:pt x="2475730" y="4206831"/>
                </a:cubicBezTo>
                <a:cubicBezTo>
                  <a:pt x="2481165" y="4209549"/>
                  <a:pt x="2486600" y="4209549"/>
                  <a:pt x="2492035" y="4212267"/>
                </a:cubicBezTo>
                <a:cubicBezTo>
                  <a:pt x="2492035" y="4212267"/>
                  <a:pt x="2492035" y="4214984"/>
                  <a:pt x="2492035" y="4214984"/>
                </a:cubicBezTo>
                <a:cubicBezTo>
                  <a:pt x="2494753" y="4214984"/>
                  <a:pt x="2500188" y="4217702"/>
                  <a:pt x="2502906" y="4217702"/>
                </a:cubicBezTo>
                <a:lnTo>
                  <a:pt x="2502906" y="4223136"/>
                </a:lnTo>
                <a:lnTo>
                  <a:pt x="2505623" y="4223136"/>
                </a:lnTo>
                <a:cubicBezTo>
                  <a:pt x="2505623" y="4223136"/>
                  <a:pt x="2508341" y="4220419"/>
                  <a:pt x="2508341" y="4217701"/>
                </a:cubicBezTo>
                <a:cubicBezTo>
                  <a:pt x="2511058" y="4214984"/>
                  <a:pt x="2513776" y="4217701"/>
                  <a:pt x="2516493" y="4214984"/>
                </a:cubicBezTo>
                <a:lnTo>
                  <a:pt x="2516493" y="4213044"/>
                </a:lnTo>
                <a:lnTo>
                  <a:pt x="2505622" y="4206832"/>
                </a:lnTo>
                <a:cubicBezTo>
                  <a:pt x="2505622" y="4206832"/>
                  <a:pt x="2505622" y="4204114"/>
                  <a:pt x="2505622" y="4204114"/>
                </a:cubicBezTo>
                <a:cubicBezTo>
                  <a:pt x="2500186" y="4204114"/>
                  <a:pt x="2497469" y="4201397"/>
                  <a:pt x="2492034" y="4201397"/>
                </a:cubicBezTo>
                <a:cubicBezTo>
                  <a:pt x="2492034" y="4198679"/>
                  <a:pt x="2492034" y="4198679"/>
                  <a:pt x="2492034" y="4195962"/>
                </a:cubicBezTo>
                <a:cubicBezTo>
                  <a:pt x="2489316" y="4195962"/>
                  <a:pt x="2486598" y="4193244"/>
                  <a:pt x="2483881" y="4193244"/>
                </a:cubicBezTo>
                <a:cubicBezTo>
                  <a:pt x="2481163" y="4190527"/>
                  <a:pt x="2481163" y="4190527"/>
                  <a:pt x="2481163" y="4187809"/>
                </a:cubicBezTo>
                <a:cubicBezTo>
                  <a:pt x="2486598" y="4187809"/>
                  <a:pt x="2492034" y="4187809"/>
                  <a:pt x="2497469" y="4185091"/>
                </a:cubicBezTo>
                <a:cubicBezTo>
                  <a:pt x="2497469" y="4185091"/>
                  <a:pt x="2500186" y="4182374"/>
                  <a:pt x="2500186" y="4182374"/>
                </a:cubicBezTo>
                <a:cubicBezTo>
                  <a:pt x="2511057" y="4179656"/>
                  <a:pt x="2527362" y="4185091"/>
                  <a:pt x="2532797" y="4182374"/>
                </a:cubicBezTo>
                <a:cubicBezTo>
                  <a:pt x="2532797" y="4182374"/>
                  <a:pt x="2535515" y="4182374"/>
                  <a:pt x="2535515" y="4182374"/>
                </a:cubicBezTo>
                <a:lnTo>
                  <a:pt x="2530590" y="4175806"/>
                </a:lnTo>
                <a:lnTo>
                  <a:pt x="2538233" y="4176939"/>
                </a:lnTo>
                <a:cubicBezTo>
                  <a:pt x="2538233" y="4179656"/>
                  <a:pt x="2540950" y="4179656"/>
                  <a:pt x="2540950" y="4182374"/>
                </a:cubicBezTo>
                <a:cubicBezTo>
                  <a:pt x="2540950" y="4182374"/>
                  <a:pt x="2543668" y="4182374"/>
                  <a:pt x="2546385" y="4182374"/>
                </a:cubicBezTo>
                <a:lnTo>
                  <a:pt x="2554106" y="4182856"/>
                </a:lnTo>
                <a:lnTo>
                  <a:pt x="2554540" y="4182373"/>
                </a:lnTo>
                <a:cubicBezTo>
                  <a:pt x="2554540" y="4179655"/>
                  <a:pt x="2554540" y="4179655"/>
                  <a:pt x="2554540" y="4176937"/>
                </a:cubicBezTo>
                <a:cubicBezTo>
                  <a:pt x="2559975" y="4176937"/>
                  <a:pt x="2562692" y="4176937"/>
                  <a:pt x="2565410" y="4176937"/>
                </a:cubicBezTo>
                <a:cubicBezTo>
                  <a:pt x="2568127" y="4176937"/>
                  <a:pt x="2568127" y="4171502"/>
                  <a:pt x="2570845" y="4171502"/>
                </a:cubicBezTo>
                <a:cubicBezTo>
                  <a:pt x="2576280" y="4171502"/>
                  <a:pt x="2581715" y="4168785"/>
                  <a:pt x="2587151" y="4168785"/>
                </a:cubicBezTo>
                <a:cubicBezTo>
                  <a:pt x="2587151" y="4166067"/>
                  <a:pt x="2589868" y="4166067"/>
                  <a:pt x="2589868" y="4163349"/>
                </a:cubicBezTo>
                <a:cubicBezTo>
                  <a:pt x="2592586" y="4163349"/>
                  <a:pt x="2595303" y="4163349"/>
                  <a:pt x="2598021" y="4163349"/>
                </a:cubicBezTo>
                <a:cubicBezTo>
                  <a:pt x="2606174" y="4163349"/>
                  <a:pt x="2611609" y="4160632"/>
                  <a:pt x="2617044" y="4157914"/>
                </a:cubicBezTo>
                <a:cubicBezTo>
                  <a:pt x="2611609" y="4155197"/>
                  <a:pt x="2606174" y="4152479"/>
                  <a:pt x="2603456" y="4149762"/>
                </a:cubicBezTo>
                <a:cubicBezTo>
                  <a:pt x="2600739" y="4147044"/>
                  <a:pt x="2598021" y="4147044"/>
                  <a:pt x="2595303" y="4144326"/>
                </a:cubicBezTo>
                <a:cubicBezTo>
                  <a:pt x="2592586" y="4144326"/>
                  <a:pt x="2589868" y="4144326"/>
                  <a:pt x="2587151" y="4144326"/>
                </a:cubicBezTo>
                <a:cubicBezTo>
                  <a:pt x="2584433" y="4147044"/>
                  <a:pt x="2584433" y="4149762"/>
                  <a:pt x="2578998" y="4149762"/>
                </a:cubicBezTo>
                <a:cubicBezTo>
                  <a:pt x="2578998" y="4147044"/>
                  <a:pt x="2581715" y="4144326"/>
                  <a:pt x="2584433" y="4138891"/>
                </a:cubicBezTo>
                <a:cubicBezTo>
                  <a:pt x="2581715" y="4136173"/>
                  <a:pt x="2578998" y="4136173"/>
                  <a:pt x="2576280" y="4133456"/>
                </a:cubicBezTo>
                <a:cubicBezTo>
                  <a:pt x="2568127" y="4147044"/>
                  <a:pt x="2559975" y="4163349"/>
                  <a:pt x="2543669" y="4168785"/>
                </a:cubicBezTo>
                <a:cubicBezTo>
                  <a:pt x="2540951" y="4169464"/>
                  <a:pt x="2536705" y="4170144"/>
                  <a:pt x="2531652" y="4170696"/>
                </a:cubicBezTo>
                <a:lnTo>
                  <a:pt x="2525473" y="4171116"/>
                </a:lnTo>
                <a:lnTo>
                  <a:pt x="2527362" y="4171503"/>
                </a:lnTo>
                <a:lnTo>
                  <a:pt x="2530590" y="4175806"/>
                </a:lnTo>
                <a:lnTo>
                  <a:pt x="2529061" y="4175580"/>
                </a:lnTo>
                <a:cubicBezTo>
                  <a:pt x="2526004" y="4175580"/>
                  <a:pt x="2523286" y="4175580"/>
                  <a:pt x="2521927" y="4174221"/>
                </a:cubicBezTo>
                <a:lnTo>
                  <a:pt x="2520542" y="4171451"/>
                </a:lnTo>
                <a:lnTo>
                  <a:pt x="2516266" y="4171742"/>
                </a:lnTo>
                <a:lnTo>
                  <a:pt x="2515473" y="4171843"/>
                </a:lnTo>
                <a:cubicBezTo>
                  <a:pt x="2509019" y="4172862"/>
                  <a:pt x="2501546" y="4174221"/>
                  <a:pt x="2497469" y="4174221"/>
                </a:cubicBezTo>
                <a:cubicBezTo>
                  <a:pt x="2494752" y="4174221"/>
                  <a:pt x="2491355" y="4173541"/>
                  <a:pt x="2488297" y="4173201"/>
                </a:cubicBezTo>
                <a:lnTo>
                  <a:pt x="2484969" y="4173677"/>
                </a:lnTo>
                <a:lnTo>
                  <a:pt x="2491675" y="4170324"/>
                </a:lnTo>
                <a:lnTo>
                  <a:pt x="2483882" y="4168785"/>
                </a:lnTo>
                <a:cubicBezTo>
                  <a:pt x="2483882" y="4168785"/>
                  <a:pt x="2483882" y="4163349"/>
                  <a:pt x="2481165" y="4163349"/>
                </a:cubicBezTo>
                <a:cubicBezTo>
                  <a:pt x="2481165" y="4163349"/>
                  <a:pt x="2451271" y="4155197"/>
                  <a:pt x="2451271" y="4155197"/>
                </a:cubicBezTo>
                <a:cubicBezTo>
                  <a:pt x="2443118" y="4155197"/>
                  <a:pt x="2437683" y="4157914"/>
                  <a:pt x="2429530" y="4160632"/>
                </a:cubicBezTo>
                <a:cubicBezTo>
                  <a:pt x="2424095" y="4160632"/>
                  <a:pt x="2415942" y="4160632"/>
                  <a:pt x="2407789" y="4160632"/>
                </a:cubicBezTo>
                <a:cubicBezTo>
                  <a:pt x="2405072" y="4160632"/>
                  <a:pt x="2405072" y="4166067"/>
                  <a:pt x="2402354" y="4166067"/>
                </a:cubicBezTo>
                <a:cubicBezTo>
                  <a:pt x="2396919" y="4166067"/>
                  <a:pt x="2394201" y="4166067"/>
                  <a:pt x="2388766" y="4166067"/>
                </a:cubicBezTo>
                <a:cubicBezTo>
                  <a:pt x="2386049" y="4168785"/>
                  <a:pt x="2386049" y="4174220"/>
                  <a:pt x="2383331" y="4174220"/>
                </a:cubicBezTo>
                <a:cubicBezTo>
                  <a:pt x="2372461" y="4174220"/>
                  <a:pt x="2364308" y="4174220"/>
                  <a:pt x="2356155" y="4174220"/>
                </a:cubicBezTo>
                <a:cubicBezTo>
                  <a:pt x="2356155" y="4152479"/>
                  <a:pt x="2380613" y="4119868"/>
                  <a:pt x="2391484" y="4108998"/>
                </a:cubicBezTo>
                <a:cubicBezTo>
                  <a:pt x="2396919" y="4106280"/>
                  <a:pt x="2405072" y="4108998"/>
                  <a:pt x="2410507" y="4106280"/>
                </a:cubicBezTo>
                <a:cubicBezTo>
                  <a:pt x="2410507" y="4106280"/>
                  <a:pt x="2410507" y="4100845"/>
                  <a:pt x="2413225" y="4100845"/>
                </a:cubicBezTo>
                <a:cubicBezTo>
                  <a:pt x="2418660" y="4098127"/>
                  <a:pt x="2426813" y="4100845"/>
                  <a:pt x="2434965" y="4098127"/>
                </a:cubicBezTo>
                <a:cubicBezTo>
                  <a:pt x="2434965" y="4098127"/>
                  <a:pt x="2440401" y="4095410"/>
                  <a:pt x="2440401" y="4095410"/>
                </a:cubicBezTo>
                <a:cubicBezTo>
                  <a:pt x="2443118" y="4095410"/>
                  <a:pt x="2443118" y="4098127"/>
                  <a:pt x="2445836" y="4098127"/>
                </a:cubicBezTo>
                <a:cubicBezTo>
                  <a:pt x="2451271" y="4098127"/>
                  <a:pt x="2462141" y="4095410"/>
                  <a:pt x="2464859" y="4092692"/>
                </a:cubicBezTo>
                <a:cubicBezTo>
                  <a:pt x="2473012" y="4089974"/>
                  <a:pt x="2475729" y="4079104"/>
                  <a:pt x="2481165" y="4073669"/>
                </a:cubicBezTo>
                <a:cubicBezTo>
                  <a:pt x="2483882" y="4070951"/>
                  <a:pt x="2486600" y="4068234"/>
                  <a:pt x="2489317" y="4065516"/>
                </a:cubicBezTo>
                <a:cubicBezTo>
                  <a:pt x="2483882" y="4060081"/>
                  <a:pt x="2475729" y="4057363"/>
                  <a:pt x="2470294" y="4051928"/>
                </a:cubicBezTo>
                <a:cubicBezTo>
                  <a:pt x="2462141" y="4060081"/>
                  <a:pt x="2453989" y="4068234"/>
                  <a:pt x="2443118" y="4076386"/>
                </a:cubicBezTo>
                <a:cubicBezTo>
                  <a:pt x="2432248" y="4081822"/>
                  <a:pt x="2391484" y="4073669"/>
                  <a:pt x="2383331" y="4081822"/>
                </a:cubicBezTo>
                <a:cubicBezTo>
                  <a:pt x="2377896" y="4081822"/>
                  <a:pt x="2377896" y="4081822"/>
                  <a:pt x="2375178" y="4079104"/>
                </a:cubicBezTo>
                <a:cubicBezTo>
                  <a:pt x="2375178" y="4051928"/>
                  <a:pt x="2383331" y="4030187"/>
                  <a:pt x="2388766" y="4008447"/>
                </a:cubicBezTo>
                <a:cubicBezTo>
                  <a:pt x="2388766" y="4003011"/>
                  <a:pt x="2388766" y="3994859"/>
                  <a:pt x="2388766" y="3989423"/>
                </a:cubicBezTo>
                <a:cubicBezTo>
                  <a:pt x="2383331" y="3983988"/>
                  <a:pt x="2377896" y="3981271"/>
                  <a:pt x="2372461" y="3975835"/>
                </a:cubicBezTo>
                <a:cubicBezTo>
                  <a:pt x="2372461" y="3978553"/>
                  <a:pt x="2372461" y="3981271"/>
                  <a:pt x="2372461" y="3983988"/>
                </a:cubicBezTo>
                <a:cubicBezTo>
                  <a:pt x="2367025" y="4008447"/>
                  <a:pt x="2361590" y="4032905"/>
                  <a:pt x="2356155" y="4057363"/>
                </a:cubicBezTo>
                <a:cubicBezTo>
                  <a:pt x="2353437" y="4070951"/>
                  <a:pt x="2361590" y="4081822"/>
                  <a:pt x="2356155" y="4095410"/>
                </a:cubicBezTo>
                <a:cubicBezTo>
                  <a:pt x="2353437" y="4111715"/>
                  <a:pt x="2339850" y="4122585"/>
                  <a:pt x="2331697" y="4133456"/>
                </a:cubicBezTo>
                <a:cubicBezTo>
                  <a:pt x="2326262" y="4141609"/>
                  <a:pt x="2326262" y="4152479"/>
                  <a:pt x="2320826" y="4160632"/>
                </a:cubicBezTo>
                <a:cubicBezTo>
                  <a:pt x="2318109" y="4166067"/>
                  <a:pt x="2312673" y="4168785"/>
                  <a:pt x="2309955" y="4176937"/>
                </a:cubicBezTo>
                <a:cubicBezTo>
                  <a:pt x="2304520" y="4176937"/>
                  <a:pt x="2296367" y="4179655"/>
                  <a:pt x="2290932" y="4179655"/>
                </a:cubicBezTo>
                <a:cubicBezTo>
                  <a:pt x="2288214" y="4179655"/>
                  <a:pt x="2285497" y="4185090"/>
                  <a:pt x="2282779" y="4185090"/>
                </a:cubicBezTo>
                <a:cubicBezTo>
                  <a:pt x="2271909" y="4185090"/>
                  <a:pt x="2261038" y="4185090"/>
                  <a:pt x="2250168" y="4185090"/>
                </a:cubicBezTo>
                <a:cubicBezTo>
                  <a:pt x="2250168" y="4168785"/>
                  <a:pt x="2261038" y="4157914"/>
                  <a:pt x="2266474" y="4147044"/>
                </a:cubicBezTo>
                <a:cubicBezTo>
                  <a:pt x="2269191" y="4141609"/>
                  <a:pt x="2263756" y="4141609"/>
                  <a:pt x="2266474" y="4136173"/>
                </a:cubicBezTo>
                <a:cubicBezTo>
                  <a:pt x="2269191" y="4133456"/>
                  <a:pt x="2271909" y="4128021"/>
                  <a:pt x="2274626" y="4125303"/>
                </a:cubicBezTo>
                <a:cubicBezTo>
                  <a:pt x="2282779" y="4114433"/>
                  <a:pt x="2285497" y="4103562"/>
                  <a:pt x="2290932" y="4092692"/>
                </a:cubicBezTo>
                <a:cubicBezTo>
                  <a:pt x="2296367" y="4084539"/>
                  <a:pt x="2309955" y="4070951"/>
                  <a:pt x="2307237" y="4062799"/>
                </a:cubicBezTo>
                <a:cubicBezTo>
                  <a:pt x="2304520" y="4060081"/>
                  <a:pt x="2296367" y="4060081"/>
                  <a:pt x="2290932" y="4062799"/>
                </a:cubicBezTo>
                <a:cubicBezTo>
                  <a:pt x="2288214" y="4068234"/>
                  <a:pt x="2290932" y="4076386"/>
                  <a:pt x="2285497" y="4081822"/>
                </a:cubicBezTo>
                <a:cubicBezTo>
                  <a:pt x="2280062" y="4092692"/>
                  <a:pt x="2271909" y="4098127"/>
                  <a:pt x="2266474" y="4111715"/>
                </a:cubicBezTo>
                <a:cubicBezTo>
                  <a:pt x="2263756" y="4111715"/>
                  <a:pt x="2263756" y="4111715"/>
                  <a:pt x="2263756" y="4111715"/>
                </a:cubicBezTo>
                <a:cubicBezTo>
                  <a:pt x="2263756" y="4111715"/>
                  <a:pt x="2261038" y="4111715"/>
                  <a:pt x="2261038" y="4111715"/>
                </a:cubicBezTo>
                <a:cubicBezTo>
                  <a:pt x="2261038" y="4103562"/>
                  <a:pt x="2261038" y="4095410"/>
                  <a:pt x="2261038" y="4087257"/>
                </a:cubicBezTo>
                <a:cubicBezTo>
                  <a:pt x="2261038" y="4081822"/>
                  <a:pt x="2271909" y="4079104"/>
                  <a:pt x="2266474" y="4070951"/>
                </a:cubicBezTo>
                <a:cubicBezTo>
                  <a:pt x="2269191" y="4065516"/>
                  <a:pt x="2269191" y="4060081"/>
                  <a:pt x="2266474" y="4057363"/>
                </a:cubicBezTo>
                <a:cubicBezTo>
                  <a:pt x="2263756" y="4054646"/>
                  <a:pt x="2258321" y="4054646"/>
                  <a:pt x="2255603" y="4057363"/>
                </a:cubicBezTo>
                <a:cubicBezTo>
                  <a:pt x="2250168" y="4065516"/>
                  <a:pt x="2244733" y="4111715"/>
                  <a:pt x="2247450" y="4122585"/>
                </a:cubicBezTo>
                <a:cubicBezTo>
                  <a:pt x="2247450" y="4125303"/>
                  <a:pt x="2250168" y="4136173"/>
                  <a:pt x="2250168" y="4141609"/>
                </a:cubicBezTo>
                <a:cubicBezTo>
                  <a:pt x="2247450" y="4152479"/>
                  <a:pt x="2239298" y="4163349"/>
                  <a:pt x="2236580" y="4174220"/>
                </a:cubicBezTo>
                <a:cubicBezTo>
                  <a:pt x="2220274" y="4176937"/>
                  <a:pt x="2203969" y="4171502"/>
                  <a:pt x="2195816" y="4163349"/>
                </a:cubicBezTo>
                <a:cubicBezTo>
                  <a:pt x="2195816" y="4163349"/>
                  <a:pt x="2195816" y="4160632"/>
                  <a:pt x="2195816" y="4160632"/>
                </a:cubicBezTo>
                <a:cubicBezTo>
                  <a:pt x="2190381" y="4155197"/>
                  <a:pt x="2179510" y="4160632"/>
                  <a:pt x="2168640" y="4157914"/>
                </a:cubicBezTo>
                <a:cubicBezTo>
                  <a:pt x="2160487" y="4155197"/>
                  <a:pt x="2146899" y="4160632"/>
                  <a:pt x="2136029" y="4157914"/>
                </a:cubicBezTo>
                <a:cubicBezTo>
                  <a:pt x="2127876" y="4155197"/>
                  <a:pt x="2122441" y="4149762"/>
                  <a:pt x="2111571" y="4149762"/>
                </a:cubicBezTo>
                <a:cubicBezTo>
                  <a:pt x="2111571" y="4149762"/>
                  <a:pt x="2111571" y="4147044"/>
                  <a:pt x="2111571" y="4147044"/>
                </a:cubicBezTo>
                <a:cubicBezTo>
                  <a:pt x="2103418" y="4141609"/>
                  <a:pt x="2057219" y="4141609"/>
                  <a:pt x="2040913" y="4144326"/>
                </a:cubicBezTo>
                <a:cubicBezTo>
                  <a:pt x="2038196" y="4144326"/>
                  <a:pt x="2032760" y="4147044"/>
                  <a:pt x="2030043" y="4147044"/>
                </a:cubicBezTo>
                <a:cubicBezTo>
                  <a:pt x="2030043" y="4147044"/>
                  <a:pt x="2027325" y="4149762"/>
                  <a:pt x="2027325" y="4149762"/>
                </a:cubicBezTo>
                <a:cubicBezTo>
                  <a:pt x="2021890" y="4149762"/>
                  <a:pt x="2013737" y="4149762"/>
                  <a:pt x="2008302" y="4149762"/>
                </a:cubicBezTo>
                <a:cubicBezTo>
                  <a:pt x="2005584" y="4152479"/>
                  <a:pt x="2002867" y="4155197"/>
                  <a:pt x="2000149" y="4157914"/>
                </a:cubicBezTo>
                <a:cubicBezTo>
                  <a:pt x="1994714" y="4157914"/>
                  <a:pt x="1991997" y="4157914"/>
                  <a:pt x="1989279" y="4157914"/>
                </a:cubicBezTo>
                <a:cubicBezTo>
                  <a:pt x="1986561" y="4157914"/>
                  <a:pt x="1975691" y="4163349"/>
                  <a:pt x="1972973" y="4166067"/>
                </a:cubicBezTo>
                <a:cubicBezTo>
                  <a:pt x="1962103" y="4174220"/>
                  <a:pt x="1953950" y="4187808"/>
                  <a:pt x="1940362" y="4195961"/>
                </a:cubicBezTo>
                <a:cubicBezTo>
                  <a:pt x="1934927" y="4195961"/>
                  <a:pt x="1932209" y="4195961"/>
                  <a:pt x="1929492" y="4195961"/>
                </a:cubicBezTo>
                <a:cubicBezTo>
                  <a:pt x="1926774" y="4195961"/>
                  <a:pt x="1926774" y="4198678"/>
                  <a:pt x="1924057" y="4201396"/>
                </a:cubicBezTo>
                <a:cubicBezTo>
                  <a:pt x="1921339" y="4204113"/>
                  <a:pt x="1915904" y="4201396"/>
                  <a:pt x="1913186" y="4204113"/>
                </a:cubicBezTo>
                <a:cubicBezTo>
                  <a:pt x="1907751" y="4209548"/>
                  <a:pt x="1902316" y="4217701"/>
                  <a:pt x="1896881" y="4220419"/>
                </a:cubicBezTo>
                <a:cubicBezTo>
                  <a:pt x="1896881" y="4217701"/>
                  <a:pt x="1894163" y="4212266"/>
                  <a:pt x="1896881" y="4209548"/>
                </a:cubicBezTo>
                <a:cubicBezTo>
                  <a:pt x="1896881" y="4195961"/>
                  <a:pt x="1918621" y="4185090"/>
                  <a:pt x="1926774" y="4179655"/>
                </a:cubicBezTo>
                <a:cubicBezTo>
                  <a:pt x="1929492" y="4176937"/>
                  <a:pt x="1932209" y="4168785"/>
                  <a:pt x="1934927" y="4166067"/>
                </a:cubicBezTo>
                <a:cubicBezTo>
                  <a:pt x="1937645" y="4163349"/>
                  <a:pt x="1943080" y="4163349"/>
                  <a:pt x="1945797" y="4160632"/>
                </a:cubicBezTo>
                <a:lnTo>
                  <a:pt x="1953617" y="4150206"/>
                </a:lnTo>
                <a:lnTo>
                  <a:pt x="1950214" y="4127002"/>
                </a:lnTo>
                <a:cubicBezTo>
                  <a:pt x="1950553" y="4117151"/>
                  <a:pt x="1951233" y="4106280"/>
                  <a:pt x="1948515" y="4095410"/>
                </a:cubicBezTo>
                <a:cubicBezTo>
                  <a:pt x="1948515" y="4089974"/>
                  <a:pt x="1951233" y="4081822"/>
                  <a:pt x="1948515" y="4073669"/>
                </a:cubicBezTo>
                <a:cubicBezTo>
                  <a:pt x="1946477" y="4065516"/>
                  <a:pt x="1942910" y="4042077"/>
                  <a:pt x="1943547" y="4026281"/>
                </a:cubicBezTo>
                <a:lnTo>
                  <a:pt x="1944207" y="4022643"/>
                </a:lnTo>
                <a:lnTo>
                  <a:pt x="1937645" y="4016599"/>
                </a:lnTo>
                <a:cubicBezTo>
                  <a:pt x="1921339" y="4016599"/>
                  <a:pt x="1899598" y="4013882"/>
                  <a:pt x="1891445" y="4005729"/>
                </a:cubicBezTo>
                <a:cubicBezTo>
                  <a:pt x="1891445" y="4003011"/>
                  <a:pt x="1891445" y="4003011"/>
                  <a:pt x="1891445" y="4000294"/>
                </a:cubicBezTo>
                <a:cubicBezTo>
                  <a:pt x="1902316" y="3989423"/>
                  <a:pt x="1921339" y="3973118"/>
                  <a:pt x="1940362" y="3970400"/>
                </a:cubicBezTo>
                <a:cubicBezTo>
                  <a:pt x="1940362" y="3962247"/>
                  <a:pt x="1940362" y="3954095"/>
                  <a:pt x="1943080" y="3948659"/>
                </a:cubicBezTo>
                <a:cubicBezTo>
                  <a:pt x="1951233" y="3924201"/>
                  <a:pt x="1943080" y="3897025"/>
                  <a:pt x="1934927" y="3880719"/>
                </a:cubicBezTo>
                <a:cubicBezTo>
                  <a:pt x="1929492" y="3880719"/>
                  <a:pt x="1926774" y="3880719"/>
                  <a:pt x="1924057" y="3883437"/>
                </a:cubicBezTo>
                <a:cubicBezTo>
                  <a:pt x="1924057" y="3891590"/>
                  <a:pt x="1926774" y="3899743"/>
                  <a:pt x="1929492" y="3907895"/>
                </a:cubicBezTo>
                <a:cubicBezTo>
                  <a:pt x="1932209" y="3921483"/>
                  <a:pt x="1926774" y="3959530"/>
                  <a:pt x="1921339" y="3964965"/>
                </a:cubicBezTo>
                <a:cubicBezTo>
                  <a:pt x="1918621" y="3964965"/>
                  <a:pt x="1915904" y="3967683"/>
                  <a:pt x="1913186" y="3967683"/>
                </a:cubicBezTo>
                <a:lnTo>
                  <a:pt x="1907400" y="3972504"/>
                </a:lnTo>
                <a:lnTo>
                  <a:pt x="1905034" y="3986705"/>
                </a:lnTo>
                <a:cubicBezTo>
                  <a:pt x="1904354" y="3986705"/>
                  <a:pt x="1901127" y="3987045"/>
                  <a:pt x="1896541" y="3987639"/>
                </a:cubicBezTo>
                <a:lnTo>
                  <a:pt x="1880890" y="3989955"/>
                </a:lnTo>
                <a:lnTo>
                  <a:pt x="1872422" y="3997576"/>
                </a:lnTo>
                <a:cubicBezTo>
                  <a:pt x="1872422" y="3997576"/>
                  <a:pt x="1869705" y="3997576"/>
                  <a:pt x="1866987" y="3997576"/>
                </a:cubicBezTo>
                <a:lnTo>
                  <a:pt x="1865607" y="3992919"/>
                </a:lnTo>
                <a:lnTo>
                  <a:pt x="1862232" y="3993584"/>
                </a:lnTo>
                <a:cubicBezTo>
                  <a:pt x="1856966" y="3994858"/>
                  <a:pt x="1852720" y="3996217"/>
                  <a:pt x="1850682" y="3997576"/>
                </a:cubicBezTo>
                <a:cubicBezTo>
                  <a:pt x="1845247" y="4000293"/>
                  <a:pt x="1834376" y="4000293"/>
                  <a:pt x="1831659" y="3997576"/>
                </a:cubicBezTo>
                <a:cubicBezTo>
                  <a:pt x="1828941" y="3989423"/>
                  <a:pt x="1842529" y="3981270"/>
                  <a:pt x="1845247" y="3973117"/>
                </a:cubicBezTo>
                <a:cubicBezTo>
                  <a:pt x="1850682" y="3962247"/>
                  <a:pt x="1842529" y="3926918"/>
                  <a:pt x="1837094" y="3921483"/>
                </a:cubicBezTo>
                <a:cubicBezTo>
                  <a:pt x="1837094" y="3921483"/>
                  <a:pt x="1834376" y="3918765"/>
                  <a:pt x="1834376" y="3918765"/>
                </a:cubicBezTo>
                <a:cubicBezTo>
                  <a:pt x="1828941" y="3918765"/>
                  <a:pt x="1828941" y="3918765"/>
                  <a:pt x="1826223" y="3921483"/>
                </a:cubicBezTo>
                <a:cubicBezTo>
                  <a:pt x="1826223" y="3929636"/>
                  <a:pt x="1828941" y="3929636"/>
                  <a:pt x="1831659" y="3935071"/>
                </a:cubicBezTo>
                <a:cubicBezTo>
                  <a:pt x="1834376" y="3943224"/>
                  <a:pt x="1831659" y="3956812"/>
                  <a:pt x="1831659" y="3967682"/>
                </a:cubicBezTo>
                <a:cubicBezTo>
                  <a:pt x="1831659" y="3967682"/>
                  <a:pt x="1831659" y="3970400"/>
                  <a:pt x="1828941" y="3973117"/>
                </a:cubicBezTo>
                <a:cubicBezTo>
                  <a:pt x="1826223" y="3975835"/>
                  <a:pt x="1820788" y="3978552"/>
                  <a:pt x="1818071" y="3981270"/>
                </a:cubicBezTo>
                <a:cubicBezTo>
                  <a:pt x="1812635" y="3992140"/>
                  <a:pt x="1818071" y="4005728"/>
                  <a:pt x="1807200" y="4013881"/>
                </a:cubicBezTo>
                <a:cubicBezTo>
                  <a:pt x="1801765" y="4019316"/>
                  <a:pt x="1793612" y="4019316"/>
                  <a:pt x="1785459" y="4022034"/>
                </a:cubicBezTo>
                <a:cubicBezTo>
                  <a:pt x="1775947" y="4026111"/>
                  <a:pt x="1764398" y="4032905"/>
                  <a:pt x="1753867" y="4040718"/>
                </a:cubicBezTo>
                <a:lnTo>
                  <a:pt x="1745141" y="4049211"/>
                </a:lnTo>
                <a:lnTo>
                  <a:pt x="1752849" y="4049211"/>
                </a:lnTo>
                <a:cubicBezTo>
                  <a:pt x="1755566" y="4046493"/>
                  <a:pt x="1758284" y="4041058"/>
                  <a:pt x="1761001" y="4041058"/>
                </a:cubicBezTo>
                <a:cubicBezTo>
                  <a:pt x="1766437" y="4041058"/>
                  <a:pt x="1769154" y="4041058"/>
                  <a:pt x="1771872" y="4041058"/>
                </a:cubicBezTo>
                <a:cubicBezTo>
                  <a:pt x="1771872" y="4041058"/>
                  <a:pt x="1774589" y="4035623"/>
                  <a:pt x="1777307" y="4035623"/>
                </a:cubicBezTo>
                <a:cubicBezTo>
                  <a:pt x="1782742" y="4035623"/>
                  <a:pt x="1785460" y="4035623"/>
                  <a:pt x="1788177" y="4035623"/>
                </a:cubicBezTo>
                <a:cubicBezTo>
                  <a:pt x="1788177" y="4032905"/>
                  <a:pt x="1790895" y="4032905"/>
                  <a:pt x="1790895" y="4030187"/>
                </a:cubicBezTo>
                <a:cubicBezTo>
                  <a:pt x="1796330" y="4030187"/>
                  <a:pt x="1804483" y="4030187"/>
                  <a:pt x="1809918" y="4030187"/>
                </a:cubicBezTo>
                <a:cubicBezTo>
                  <a:pt x="1812636" y="4027470"/>
                  <a:pt x="1820788" y="4019317"/>
                  <a:pt x="1823506" y="4016599"/>
                </a:cubicBezTo>
                <a:cubicBezTo>
                  <a:pt x="1831659" y="4016599"/>
                  <a:pt x="1837094" y="4013882"/>
                  <a:pt x="1845247" y="4013882"/>
                </a:cubicBezTo>
                <a:cubicBezTo>
                  <a:pt x="1850682" y="4013882"/>
                  <a:pt x="1850682" y="4008447"/>
                  <a:pt x="1856117" y="4008447"/>
                </a:cubicBezTo>
                <a:cubicBezTo>
                  <a:pt x="1864270" y="4008447"/>
                  <a:pt x="1875140" y="4011164"/>
                  <a:pt x="1880575" y="4008447"/>
                </a:cubicBezTo>
                <a:cubicBezTo>
                  <a:pt x="1886011" y="4008447"/>
                  <a:pt x="1888728" y="4008447"/>
                  <a:pt x="1891446" y="4011164"/>
                </a:cubicBezTo>
                <a:cubicBezTo>
                  <a:pt x="1902316" y="4016599"/>
                  <a:pt x="1894163" y="4038340"/>
                  <a:pt x="1899599" y="4051928"/>
                </a:cubicBezTo>
                <a:cubicBezTo>
                  <a:pt x="1910469" y="4079105"/>
                  <a:pt x="1915904" y="4122587"/>
                  <a:pt x="1913187" y="4152480"/>
                </a:cubicBezTo>
                <a:cubicBezTo>
                  <a:pt x="1913187" y="4157915"/>
                  <a:pt x="1915904" y="4171503"/>
                  <a:pt x="1913187" y="4176938"/>
                </a:cubicBezTo>
                <a:cubicBezTo>
                  <a:pt x="1913187" y="4179656"/>
                  <a:pt x="1913187" y="4185091"/>
                  <a:pt x="1913187" y="4187809"/>
                </a:cubicBezTo>
                <a:cubicBezTo>
                  <a:pt x="1913187" y="4187809"/>
                  <a:pt x="1910469" y="4187809"/>
                  <a:pt x="1910469" y="4187809"/>
                </a:cubicBezTo>
                <a:cubicBezTo>
                  <a:pt x="1907751" y="4190526"/>
                  <a:pt x="1907751" y="4193244"/>
                  <a:pt x="1902316" y="4195961"/>
                </a:cubicBezTo>
                <a:cubicBezTo>
                  <a:pt x="1899599" y="4195961"/>
                  <a:pt x="1899599" y="4195961"/>
                  <a:pt x="1896881" y="4195961"/>
                </a:cubicBezTo>
                <a:cubicBezTo>
                  <a:pt x="1896881" y="4195961"/>
                  <a:pt x="1896881" y="4198679"/>
                  <a:pt x="1894163" y="4201397"/>
                </a:cubicBezTo>
                <a:cubicBezTo>
                  <a:pt x="1891446" y="4201397"/>
                  <a:pt x="1888728" y="4204114"/>
                  <a:pt x="1886011" y="4204114"/>
                </a:cubicBezTo>
                <a:cubicBezTo>
                  <a:pt x="1886011" y="4204114"/>
                  <a:pt x="1886011" y="4206832"/>
                  <a:pt x="1883293" y="4209549"/>
                </a:cubicBezTo>
                <a:cubicBezTo>
                  <a:pt x="1880575" y="4209549"/>
                  <a:pt x="1875140" y="4212267"/>
                  <a:pt x="1872423" y="4212267"/>
                </a:cubicBezTo>
                <a:cubicBezTo>
                  <a:pt x="1872423" y="4214985"/>
                  <a:pt x="1872423" y="4217702"/>
                  <a:pt x="1869705" y="4217702"/>
                </a:cubicBezTo>
                <a:cubicBezTo>
                  <a:pt x="1864270" y="4220420"/>
                  <a:pt x="1858835" y="4217702"/>
                  <a:pt x="1856117" y="4220420"/>
                </a:cubicBezTo>
                <a:cubicBezTo>
                  <a:pt x="1847964" y="4223137"/>
                  <a:pt x="1847964" y="4231290"/>
                  <a:pt x="1842529" y="4239443"/>
                </a:cubicBezTo>
                <a:cubicBezTo>
                  <a:pt x="1834376" y="4250313"/>
                  <a:pt x="1823506" y="4266619"/>
                  <a:pt x="1818071" y="4280207"/>
                </a:cubicBezTo>
                <a:cubicBezTo>
                  <a:pt x="1812636" y="4291077"/>
                  <a:pt x="1815353" y="4304665"/>
                  <a:pt x="1812636" y="4318253"/>
                </a:cubicBezTo>
                <a:cubicBezTo>
                  <a:pt x="1812636" y="4323688"/>
                  <a:pt x="1809918" y="4329123"/>
                  <a:pt x="1807200" y="4334559"/>
                </a:cubicBezTo>
                <a:cubicBezTo>
                  <a:pt x="1796330" y="4337276"/>
                  <a:pt x="1780025" y="4323688"/>
                  <a:pt x="1766437" y="4318253"/>
                </a:cubicBezTo>
                <a:cubicBezTo>
                  <a:pt x="1763719" y="4318253"/>
                  <a:pt x="1766437" y="4315535"/>
                  <a:pt x="1763719" y="4312818"/>
                </a:cubicBezTo>
                <a:cubicBezTo>
                  <a:pt x="1755566" y="4307383"/>
                  <a:pt x="1741978" y="4291077"/>
                  <a:pt x="1736543" y="4280207"/>
                </a:cubicBezTo>
                <a:cubicBezTo>
                  <a:pt x="1736543" y="4274772"/>
                  <a:pt x="1736543" y="4269336"/>
                  <a:pt x="1733825" y="4263901"/>
                </a:cubicBezTo>
                <a:cubicBezTo>
                  <a:pt x="1731108" y="4261184"/>
                  <a:pt x="1725673" y="4255748"/>
                  <a:pt x="1725673" y="4253031"/>
                </a:cubicBezTo>
                <a:cubicBezTo>
                  <a:pt x="1725673" y="4253031"/>
                  <a:pt x="1725673" y="4250313"/>
                  <a:pt x="1725673" y="4247596"/>
                </a:cubicBezTo>
                <a:cubicBezTo>
                  <a:pt x="1725673" y="4244878"/>
                  <a:pt x="1720237" y="4244878"/>
                  <a:pt x="1720237" y="4244878"/>
                </a:cubicBezTo>
                <a:cubicBezTo>
                  <a:pt x="1720237" y="4242160"/>
                  <a:pt x="1720237" y="4242160"/>
                  <a:pt x="1720237" y="4239443"/>
                </a:cubicBezTo>
                <a:cubicBezTo>
                  <a:pt x="1720237" y="4236725"/>
                  <a:pt x="1714802" y="4239443"/>
                  <a:pt x="1714802" y="4236725"/>
                </a:cubicBezTo>
                <a:cubicBezTo>
                  <a:pt x="1712085" y="4234008"/>
                  <a:pt x="1712085" y="4228573"/>
                  <a:pt x="1709367" y="4225855"/>
                </a:cubicBezTo>
                <a:cubicBezTo>
                  <a:pt x="1706649" y="4223137"/>
                  <a:pt x="1701214" y="4220420"/>
                  <a:pt x="1698497" y="4214985"/>
                </a:cubicBezTo>
                <a:cubicBezTo>
                  <a:pt x="1698497" y="4209549"/>
                  <a:pt x="1698497" y="4204114"/>
                  <a:pt x="1698497" y="4198679"/>
                </a:cubicBezTo>
                <a:cubicBezTo>
                  <a:pt x="1695779" y="4195961"/>
                  <a:pt x="1695779" y="4193244"/>
                  <a:pt x="1693061" y="4190526"/>
                </a:cubicBezTo>
                <a:cubicBezTo>
                  <a:pt x="1693061" y="4182373"/>
                  <a:pt x="1690344" y="4176938"/>
                  <a:pt x="1690344" y="4168786"/>
                </a:cubicBezTo>
                <a:cubicBezTo>
                  <a:pt x="1684909" y="4155198"/>
                  <a:pt x="1682191" y="4141610"/>
                  <a:pt x="1676756" y="4128022"/>
                </a:cubicBezTo>
                <a:cubicBezTo>
                  <a:pt x="1674038" y="4119869"/>
                  <a:pt x="1676756" y="4111716"/>
                  <a:pt x="1671321" y="4106281"/>
                </a:cubicBezTo>
                <a:cubicBezTo>
                  <a:pt x="1671321" y="4095411"/>
                  <a:pt x="1676756" y="4092693"/>
                  <a:pt x="1679473" y="4084540"/>
                </a:cubicBezTo>
                <a:cubicBezTo>
                  <a:pt x="1682191" y="4084540"/>
                  <a:pt x="1684909" y="4081823"/>
                  <a:pt x="1687626" y="4081823"/>
                </a:cubicBezTo>
                <a:cubicBezTo>
                  <a:pt x="1687626" y="4081823"/>
                  <a:pt x="1687626" y="4079105"/>
                  <a:pt x="1687626" y="4079105"/>
                </a:cubicBezTo>
                <a:cubicBezTo>
                  <a:pt x="1693061" y="4076388"/>
                  <a:pt x="1714802" y="4081823"/>
                  <a:pt x="1722955" y="4076388"/>
                </a:cubicBezTo>
                <a:cubicBezTo>
                  <a:pt x="1727031" y="4073670"/>
                  <a:pt x="1730428" y="4068234"/>
                  <a:pt x="1733825" y="4062799"/>
                </a:cubicBezTo>
                <a:lnTo>
                  <a:pt x="1743131" y="4051167"/>
                </a:lnTo>
                <a:lnTo>
                  <a:pt x="1728390" y="4065515"/>
                </a:lnTo>
                <a:cubicBezTo>
                  <a:pt x="1722955" y="4065515"/>
                  <a:pt x="1720237" y="4065515"/>
                  <a:pt x="1714802" y="4065515"/>
                </a:cubicBezTo>
                <a:cubicBezTo>
                  <a:pt x="1714802" y="4051927"/>
                  <a:pt x="1720237" y="4041057"/>
                  <a:pt x="1731108" y="4038339"/>
                </a:cubicBezTo>
                <a:cubicBezTo>
                  <a:pt x="1736543" y="4035622"/>
                  <a:pt x="1741978" y="4038339"/>
                  <a:pt x="1747413" y="4035622"/>
                </a:cubicBezTo>
                <a:cubicBezTo>
                  <a:pt x="1755566" y="4032904"/>
                  <a:pt x="1763719" y="4005728"/>
                  <a:pt x="1766436" y="3997576"/>
                </a:cubicBezTo>
                <a:cubicBezTo>
                  <a:pt x="1769154" y="3992140"/>
                  <a:pt x="1763719" y="3975835"/>
                  <a:pt x="1761001" y="3973117"/>
                </a:cubicBezTo>
                <a:cubicBezTo>
                  <a:pt x="1758283" y="3967682"/>
                  <a:pt x="1752848" y="3951376"/>
                  <a:pt x="1750131" y="3943224"/>
                </a:cubicBezTo>
                <a:cubicBezTo>
                  <a:pt x="1747413" y="3937789"/>
                  <a:pt x="1750131" y="3932353"/>
                  <a:pt x="1747413" y="3929636"/>
                </a:cubicBezTo>
                <a:cubicBezTo>
                  <a:pt x="1744695" y="3929636"/>
                  <a:pt x="1744695" y="3929636"/>
                  <a:pt x="1741978" y="3929636"/>
                </a:cubicBezTo>
                <a:cubicBezTo>
                  <a:pt x="1741978" y="3926918"/>
                  <a:pt x="1741978" y="3926918"/>
                  <a:pt x="1741978" y="3924201"/>
                </a:cubicBezTo>
                <a:cubicBezTo>
                  <a:pt x="1739260" y="3924201"/>
                  <a:pt x="1739260" y="3921483"/>
                  <a:pt x="1736543" y="3921483"/>
                </a:cubicBezTo>
                <a:cubicBezTo>
                  <a:pt x="1736543" y="3921483"/>
                  <a:pt x="1736543" y="3918765"/>
                  <a:pt x="1736543" y="3918765"/>
                </a:cubicBezTo>
                <a:cubicBezTo>
                  <a:pt x="1736543" y="3916048"/>
                  <a:pt x="1731108" y="3916048"/>
                  <a:pt x="1728390" y="3913330"/>
                </a:cubicBezTo>
                <a:cubicBezTo>
                  <a:pt x="1722955" y="3910613"/>
                  <a:pt x="1722955" y="3902460"/>
                  <a:pt x="1720237" y="3897025"/>
                </a:cubicBezTo>
                <a:cubicBezTo>
                  <a:pt x="1717520" y="3894307"/>
                  <a:pt x="1714802" y="3888872"/>
                  <a:pt x="1712084" y="3886154"/>
                </a:cubicBezTo>
                <a:cubicBezTo>
                  <a:pt x="1712084" y="3886154"/>
                  <a:pt x="1709367" y="3886154"/>
                  <a:pt x="1709367" y="3886154"/>
                </a:cubicBezTo>
                <a:cubicBezTo>
                  <a:pt x="1709367" y="3883437"/>
                  <a:pt x="1709367" y="3883437"/>
                  <a:pt x="1709367" y="3880719"/>
                </a:cubicBezTo>
                <a:cubicBezTo>
                  <a:pt x="1709367" y="3878002"/>
                  <a:pt x="1703932" y="3878002"/>
                  <a:pt x="1703932" y="3878002"/>
                </a:cubicBezTo>
                <a:cubicBezTo>
                  <a:pt x="1703932" y="3878002"/>
                  <a:pt x="1703932" y="3875284"/>
                  <a:pt x="1703932" y="3872566"/>
                </a:cubicBezTo>
                <a:cubicBezTo>
                  <a:pt x="1701214" y="3867131"/>
                  <a:pt x="1695779" y="3861696"/>
                  <a:pt x="1693061" y="3856261"/>
                </a:cubicBezTo>
                <a:cubicBezTo>
                  <a:pt x="1693061" y="3850826"/>
                  <a:pt x="1693061" y="3845391"/>
                  <a:pt x="1693061" y="3842673"/>
                </a:cubicBezTo>
                <a:cubicBezTo>
                  <a:pt x="1690344" y="3839955"/>
                  <a:pt x="1682191" y="3829085"/>
                  <a:pt x="1679473" y="3826367"/>
                </a:cubicBezTo>
                <a:cubicBezTo>
                  <a:pt x="1679473" y="3826367"/>
                  <a:pt x="1676756" y="3826367"/>
                  <a:pt x="1674038" y="3826367"/>
                </a:cubicBezTo>
                <a:cubicBezTo>
                  <a:pt x="1674038" y="3823650"/>
                  <a:pt x="1674038" y="3823650"/>
                  <a:pt x="1674038" y="3820932"/>
                </a:cubicBezTo>
                <a:cubicBezTo>
                  <a:pt x="1671320" y="3820932"/>
                  <a:pt x="1671320" y="3820932"/>
                  <a:pt x="1668603" y="3820932"/>
                </a:cubicBezTo>
                <a:cubicBezTo>
                  <a:pt x="1668603" y="3820932"/>
                  <a:pt x="1671320" y="3818215"/>
                  <a:pt x="1668603" y="3815497"/>
                </a:cubicBezTo>
                <a:cubicBezTo>
                  <a:pt x="1668603" y="3812779"/>
                  <a:pt x="1655015" y="3804627"/>
                  <a:pt x="1649580" y="3804627"/>
                </a:cubicBezTo>
                <a:cubicBezTo>
                  <a:pt x="1649580" y="3801909"/>
                  <a:pt x="1649580" y="3801909"/>
                  <a:pt x="1649580" y="3799191"/>
                </a:cubicBezTo>
                <a:cubicBezTo>
                  <a:pt x="1655015" y="3796474"/>
                  <a:pt x="1657732" y="3793756"/>
                  <a:pt x="1663168" y="3791039"/>
                </a:cubicBezTo>
                <a:cubicBezTo>
                  <a:pt x="1668603" y="3791039"/>
                  <a:pt x="1676756" y="3788321"/>
                  <a:pt x="1682191" y="3788321"/>
                </a:cubicBezTo>
                <a:cubicBezTo>
                  <a:pt x="1684908" y="3785603"/>
                  <a:pt x="1693061" y="3782886"/>
                  <a:pt x="1698496" y="3780168"/>
                </a:cubicBezTo>
                <a:cubicBezTo>
                  <a:pt x="1709367" y="3777451"/>
                  <a:pt x="1731108" y="3782886"/>
                  <a:pt x="1736543" y="3777451"/>
                </a:cubicBezTo>
                <a:cubicBezTo>
                  <a:pt x="1744695" y="3780168"/>
                  <a:pt x="1747413" y="3788321"/>
                  <a:pt x="1755566" y="3793756"/>
                </a:cubicBezTo>
                <a:cubicBezTo>
                  <a:pt x="1758283" y="3793756"/>
                  <a:pt x="1769154" y="3793756"/>
                  <a:pt x="1774589" y="3793756"/>
                </a:cubicBezTo>
                <a:cubicBezTo>
                  <a:pt x="1790895" y="3793756"/>
                  <a:pt x="1807200" y="3793756"/>
                  <a:pt x="1826223" y="3799191"/>
                </a:cubicBezTo>
                <a:cubicBezTo>
                  <a:pt x="1826223" y="3799191"/>
                  <a:pt x="1826223" y="3801909"/>
                  <a:pt x="1826223" y="3801909"/>
                </a:cubicBezTo>
                <a:cubicBezTo>
                  <a:pt x="1831659" y="3801909"/>
                  <a:pt x="1839811" y="3804627"/>
                  <a:pt x="1842529" y="3804627"/>
                </a:cubicBezTo>
                <a:cubicBezTo>
                  <a:pt x="1842529" y="3807344"/>
                  <a:pt x="1847964" y="3815497"/>
                  <a:pt x="1850682" y="3820932"/>
                </a:cubicBezTo>
                <a:lnTo>
                  <a:pt x="1851832" y="3821286"/>
                </a:lnTo>
                <a:lnTo>
                  <a:pt x="1851658" y="3817111"/>
                </a:lnTo>
                <a:lnTo>
                  <a:pt x="1855421" y="3795780"/>
                </a:lnTo>
                <a:lnTo>
                  <a:pt x="1853399" y="3793758"/>
                </a:lnTo>
                <a:cubicBezTo>
                  <a:pt x="1851361" y="3792399"/>
                  <a:pt x="1849323" y="3791041"/>
                  <a:pt x="1847965" y="3788323"/>
                </a:cubicBezTo>
                <a:cubicBezTo>
                  <a:pt x="1839812" y="3772017"/>
                  <a:pt x="1834377" y="3752994"/>
                  <a:pt x="1826224" y="3739406"/>
                </a:cubicBezTo>
                <a:cubicBezTo>
                  <a:pt x="1823506" y="3739406"/>
                  <a:pt x="1823506" y="3736689"/>
                  <a:pt x="1818071" y="3736689"/>
                </a:cubicBezTo>
                <a:cubicBezTo>
                  <a:pt x="1815354" y="3728536"/>
                  <a:pt x="1804483" y="3725818"/>
                  <a:pt x="1801766" y="3720383"/>
                </a:cubicBezTo>
                <a:cubicBezTo>
                  <a:pt x="1796330" y="3714948"/>
                  <a:pt x="1799048" y="3706795"/>
                  <a:pt x="1796330" y="3701360"/>
                </a:cubicBezTo>
                <a:cubicBezTo>
                  <a:pt x="1790895" y="3687772"/>
                  <a:pt x="1782742" y="3674184"/>
                  <a:pt x="1780025" y="3657878"/>
                </a:cubicBezTo>
                <a:cubicBezTo>
                  <a:pt x="1780025" y="3652443"/>
                  <a:pt x="1782742" y="3647008"/>
                  <a:pt x="1782742" y="3641573"/>
                </a:cubicBezTo>
                <a:cubicBezTo>
                  <a:pt x="1782742" y="3627985"/>
                  <a:pt x="1780025" y="3611679"/>
                  <a:pt x="1782742" y="3600809"/>
                </a:cubicBezTo>
                <a:cubicBezTo>
                  <a:pt x="1785460" y="3592656"/>
                  <a:pt x="1790895" y="3576349"/>
                  <a:pt x="1788178" y="3570914"/>
                </a:cubicBezTo>
                <a:cubicBezTo>
                  <a:pt x="1788178" y="3560044"/>
                  <a:pt x="1785460" y="3568196"/>
                  <a:pt x="1782742" y="3562761"/>
                </a:cubicBezTo>
                <a:cubicBezTo>
                  <a:pt x="1780025" y="3557326"/>
                  <a:pt x="1782742" y="3551891"/>
                  <a:pt x="1780025" y="3543738"/>
                </a:cubicBezTo>
                <a:cubicBezTo>
                  <a:pt x="1774590" y="3532868"/>
                  <a:pt x="1766437" y="3524715"/>
                  <a:pt x="1766437" y="3508410"/>
                </a:cubicBezTo>
                <a:cubicBezTo>
                  <a:pt x="1763719" y="3508410"/>
                  <a:pt x="1763719" y="3508410"/>
                  <a:pt x="1763719" y="3508410"/>
                </a:cubicBezTo>
                <a:cubicBezTo>
                  <a:pt x="1761002" y="3508410"/>
                  <a:pt x="1761002" y="3508410"/>
                  <a:pt x="1758284" y="3508410"/>
                </a:cubicBezTo>
                <a:cubicBezTo>
                  <a:pt x="1755566" y="3524715"/>
                  <a:pt x="1763719" y="3532868"/>
                  <a:pt x="1769154" y="3543738"/>
                </a:cubicBezTo>
                <a:cubicBezTo>
                  <a:pt x="1771872" y="3551891"/>
                  <a:pt x="1771872" y="3562761"/>
                  <a:pt x="1774590" y="3570914"/>
                </a:cubicBezTo>
                <a:cubicBezTo>
                  <a:pt x="1774590" y="3573632"/>
                  <a:pt x="1780025" y="3576349"/>
                  <a:pt x="1780025" y="3579068"/>
                </a:cubicBezTo>
                <a:cubicBezTo>
                  <a:pt x="1782742" y="3581785"/>
                  <a:pt x="1777307" y="3595373"/>
                  <a:pt x="1777307" y="3598091"/>
                </a:cubicBezTo>
                <a:cubicBezTo>
                  <a:pt x="1777307" y="3606244"/>
                  <a:pt x="1774590" y="3633420"/>
                  <a:pt x="1774590" y="3644290"/>
                </a:cubicBezTo>
                <a:cubicBezTo>
                  <a:pt x="1774590" y="3644290"/>
                  <a:pt x="1771872" y="3644290"/>
                  <a:pt x="1771872" y="3644290"/>
                </a:cubicBezTo>
                <a:cubicBezTo>
                  <a:pt x="1766437" y="3638855"/>
                  <a:pt x="1752849" y="3627985"/>
                  <a:pt x="1750131" y="3619832"/>
                </a:cubicBezTo>
                <a:cubicBezTo>
                  <a:pt x="1747414" y="3619832"/>
                  <a:pt x="1744696" y="3617114"/>
                  <a:pt x="1741978" y="3617114"/>
                </a:cubicBezTo>
                <a:cubicBezTo>
                  <a:pt x="1736543" y="3617114"/>
                  <a:pt x="1728390" y="3611679"/>
                  <a:pt x="1725673" y="3608961"/>
                </a:cubicBezTo>
                <a:cubicBezTo>
                  <a:pt x="1728390" y="3603526"/>
                  <a:pt x="1720238" y="3595373"/>
                  <a:pt x="1717520" y="3592656"/>
                </a:cubicBezTo>
                <a:cubicBezTo>
                  <a:pt x="1717520" y="3589938"/>
                  <a:pt x="1717520" y="3589938"/>
                  <a:pt x="1717520" y="3587221"/>
                </a:cubicBezTo>
                <a:cubicBezTo>
                  <a:pt x="1717520" y="3584503"/>
                  <a:pt x="1712085" y="3584503"/>
                  <a:pt x="1712085" y="3581785"/>
                </a:cubicBezTo>
                <a:cubicBezTo>
                  <a:pt x="1709367" y="3576349"/>
                  <a:pt x="1709367" y="3551891"/>
                  <a:pt x="1712085" y="3546456"/>
                </a:cubicBezTo>
                <a:cubicBezTo>
                  <a:pt x="1712085" y="3543738"/>
                  <a:pt x="1712085" y="3543738"/>
                  <a:pt x="1712085" y="3541021"/>
                </a:cubicBezTo>
                <a:cubicBezTo>
                  <a:pt x="1709367" y="3541021"/>
                  <a:pt x="1709367" y="3541021"/>
                  <a:pt x="1709367" y="3541021"/>
                </a:cubicBezTo>
                <a:cubicBezTo>
                  <a:pt x="1703932" y="3541021"/>
                  <a:pt x="1703932" y="3541021"/>
                  <a:pt x="1701214" y="3541021"/>
                </a:cubicBezTo>
                <a:cubicBezTo>
                  <a:pt x="1701214" y="3557326"/>
                  <a:pt x="1698497" y="3573632"/>
                  <a:pt x="1701214" y="3592656"/>
                </a:cubicBezTo>
                <a:cubicBezTo>
                  <a:pt x="1703932" y="3592656"/>
                  <a:pt x="1706650" y="3595373"/>
                  <a:pt x="1709367" y="3595373"/>
                </a:cubicBezTo>
                <a:cubicBezTo>
                  <a:pt x="1709367" y="3598091"/>
                  <a:pt x="1709367" y="3606244"/>
                  <a:pt x="1712085" y="3608961"/>
                </a:cubicBezTo>
                <a:cubicBezTo>
                  <a:pt x="1712085" y="3608961"/>
                  <a:pt x="1717520" y="3611679"/>
                  <a:pt x="1717520" y="3611679"/>
                </a:cubicBezTo>
                <a:cubicBezTo>
                  <a:pt x="1717520" y="3614397"/>
                  <a:pt x="1717520" y="3614397"/>
                  <a:pt x="1717520" y="3617114"/>
                </a:cubicBezTo>
                <a:cubicBezTo>
                  <a:pt x="1717520" y="3617114"/>
                  <a:pt x="1720238" y="3617114"/>
                  <a:pt x="1720238" y="3617114"/>
                </a:cubicBezTo>
                <a:cubicBezTo>
                  <a:pt x="1722955" y="3619832"/>
                  <a:pt x="1722955" y="3622549"/>
                  <a:pt x="1725673" y="3625267"/>
                </a:cubicBezTo>
                <a:cubicBezTo>
                  <a:pt x="1728390" y="3625267"/>
                  <a:pt x="1736543" y="3622549"/>
                  <a:pt x="1739261" y="3625267"/>
                </a:cubicBezTo>
                <a:cubicBezTo>
                  <a:pt x="1744696" y="3627985"/>
                  <a:pt x="1766437" y="3655161"/>
                  <a:pt x="1769154" y="3660596"/>
                </a:cubicBezTo>
                <a:cubicBezTo>
                  <a:pt x="1771872" y="3666031"/>
                  <a:pt x="1766437" y="3666031"/>
                  <a:pt x="1769154" y="3668749"/>
                </a:cubicBezTo>
                <a:cubicBezTo>
                  <a:pt x="1769154" y="3671466"/>
                  <a:pt x="1774590" y="3674184"/>
                  <a:pt x="1777307" y="3676901"/>
                </a:cubicBezTo>
                <a:cubicBezTo>
                  <a:pt x="1780025" y="3682337"/>
                  <a:pt x="1777307" y="3685054"/>
                  <a:pt x="1780025" y="3690489"/>
                </a:cubicBezTo>
                <a:cubicBezTo>
                  <a:pt x="1782742" y="3693207"/>
                  <a:pt x="1788178" y="3701360"/>
                  <a:pt x="1790895" y="3706795"/>
                </a:cubicBezTo>
                <a:cubicBezTo>
                  <a:pt x="1790895" y="3709513"/>
                  <a:pt x="1788178" y="3717665"/>
                  <a:pt x="1790895" y="3720383"/>
                </a:cubicBezTo>
                <a:cubicBezTo>
                  <a:pt x="1790895" y="3733971"/>
                  <a:pt x="1801766" y="3731253"/>
                  <a:pt x="1807201" y="3736689"/>
                </a:cubicBezTo>
                <a:cubicBezTo>
                  <a:pt x="1807201" y="3736689"/>
                  <a:pt x="1807201" y="3739406"/>
                  <a:pt x="1807201" y="3739406"/>
                </a:cubicBezTo>
                <a:cubicBezTo>
                  <a:pt x="1807201" y="3742124"/>
                  <a:pt x="1809918" y="3739406"/>
                  <a:pt x="1812636" y="3742124"/>
                </a:cubicBezTo>
                <a:cubicBezTo>
                  <a:pt x="1818071" y="3747559"/>
                  <a:pt x="1818071" y="3755712"/>
                  <a:pt x="1823506" y="3758429"/>
                </a:cubicBezTo>
                <a:cubicBezTo>
                  <a:pt x="1823506" y="3763865"/>
                  <a:pt x="1823506" y="3761147"/>
                  <a:pt x="1823506" y="3763865"/>
                </a:cubicBezTo>
                <a:cubicBezTo>
                  <a:pt x="1823506" y="3766582"/>
                  <a:pt x="1823506" y="3766582"/>
                  <a:pt x="1823506" y="3769300"/>
                </a:cubicBezTo>
                <a:cubicBezTo>
                  <a:pt x="1793613" y="3777452"/>
                  <a:pt x="1763719" y="3772017"/>
                  <a:pt x="1752849" y="3752994"/>
                </a:cubicBezTo>
                <a:cubicBezTo>
                  <a:pt x="1741978" y="3752994"/>
                  <a:pt x="1714802" y="3758429"/>
                  <a:pt x="1706650" y="3752994"/>
                </a:cubicBezTo>
                <a:cubicBezTo>
                  <a:pt x="1706650" y="3752994"/>
                  <a:pt x="1703932" y="3750277"/>
                  <a:pt x="1703932" y="3747559"/>
                </a:cubicBezTo>
                <a:cubicBezTo>
                  <a:pt x="1701214" y="3747559"/>
                  <a:pt x="1695779" y="3744841"/>
                  <a:pt x="1690344" y="3742124"/>
                </a:cubicBezTo>
                <a:cubicBezTo>
                  <a:pt x="1687626" y="3736689"/>
                  <a:pt x="1682191" y="3728536"/>
                  <a:pt x="1676756" y="3723101"/>
                </a:cubicBezTo>
                <a:cubicBezTo>
                  <a:pt x="1679474" y="3717665"/>
                  <a:pt x="1682191" y="3709513"/>
                  <a:pt x="1684909" y="3701360"/>
                </a:cubicBezTo>
                <a:cubicBezTo>
                  <a:pt x="1684909" y="3687772"/>
                  <a:pt x="1684909" y="3674184"/>
                  <a:pt x="1684909" y="3655161"/>
                </a:cubicBezTo>
                <a:cubicBezTo>
                  <a:pt x="1684909" y="3652443"/>
                  <a:pt x="1687626" y="3638855"/>
                  <a:pt x="1684909" y="3636137"/>
                </a:cubicBezTo>
                <a:cubicBezTo>
                  <a:pt x="1684909" y="3633420"/>
                  <a:pt x="1684909" y="3630702"/>
                  <a:pt x="1684909" y="3627985"/>
                </a:cubicBezTo>
                <a:cubicBezTo>
                  <a:pt x="1682191" y="3627985"/>
                  <a:pt x="1682191" y="3627985"/>
                  <a:pt x="1679474" y="3627985"/>
                </a:cubicBezTo>
                <a:cubicBezTo>
                  <a:pt x="1674039" y="3652443"/>
                  <a:pt x="1676756" y="3674184"/>
                  <a:pt x="1674039" y="3698642"/>
                </a:cubicBezTo>
                <a:cubicBezTo>
                  <a:pt x="1671321" y="3698642"/>
                  <a:pt x="1668603" y="3698642"/>
                  <a:pt x="1665886" y="3698642"/>
                </a:cubicBezTo>
                <a:cubicBezTo>
                  <a:pt x="1663168" y="3690489"/>
                  <a:pt x="1657733" y="3682337"/>
                  <a:pt x="1655015" y="3676901"/>
                </a:cubicBezTo>
                <a:cubicBezTo>
                  <a:pt x="1652298" y="3671466"/>
                  <a:pt x="1655015" y="3638855"/>
                  <a:pt x="1655015" y="3636137"/>
                </a:cubicBezTo>
                <a:cubicBezTo>
                  <a:pt x="1655015" y="3630702"/>
                  <a:pt x="1652298" y="3622549"/>
                  <a:pt x="1655015" y="3617114"/>
                </a:cubicBezTo>
                <a:cubicBezTo>
                  <a:pt x="1655015" y="3611679"/>
                  <a:pt x="1657733" y="3611679"/>
                  <a:pt x="1652298" y="3608961"/>
                </a:cubicBezTo>
                <a:cubicBezTo>
                  <a:pt x="1649580" y="3608961"/>
                  <a:pt x="1652298" y="3608961"/>
                  <a:pt x="1649580" y="3608961"/>
                </a:cubicBezTo>
                <a:cubicBezTo>
                  <a:pt x="1646863" y="3608961"/>
                  <a:pt x="1649580" y="3608961"/>
                  <a:pt x="1646863" y="3608961"/>
                </a:cubicBezTo>
                <a:cubicBezTo>
                  <a:pt x="1644145" y="3630702"/>
                  <a:pt x="1644145" y="3644290"/>
                  <a:pt x="1646863" y="3663313"/>
                </a:cubicBezTo>
                <a:cubicBezTo>
                  <a:pt x="1649580" y="3668749"/>
                  <a:pt x="1644145" y="3676901"/>
                  <a:pt x="1646863" y="3682337"/>
                </a:cubicBezTo>
                <a:cubicBezTo>
                  <a:pt x="1646863" y="3685054"/>
                  <a:pt x="1652298" y="3690489"/>
                  <a:pt x="1655015" y="3693207"/>
                </a:cubicBezTo>
                <a:cubicBezTo>
                  <a:pt x="1657733" y="3698642"/>
                  <a:pt x="1657733" y="3701360"/>
                  <a:pt x="1660451" y="3706795"/>
                </a:cubicBezTo>
                <a:cubicBezTo>
                  <a:pt x="1652298" y="3693207"/>
                  <a:pt x="1641427" y="3682337"/>
                  <a:pt x="1641427" y="3668749"/>
                </a:cubicBezTo>
                <a:cubicBezTo>
                  <a:pt x="1641427" y="3679619"/>
                  <a:pt x="1635992" y="3685054"/>
                  <a:pt x="1630557" y="3687772"/>
                </a:cubicBezTo>
                <a:cubicBezTo>
                  <a:pt x="1622404" y="3682337"/>
                  <a:pt x="1614252" y="3679619"/>
                  <a:pt x="1606099" y="3679619"/>
                </a:cubicBezTo>
                <a:cubicBezTo>
                  <a:pt x="1603381" y="3674184"/>
                  <a:pt x="1600664" y="3668749"/>
                  <a:pt x="1597946" y="3663313"/>
                </a:cubicBezTo>
                <a:cubicBezTo>
                  <a:pt x="1595228" y="3663313"/>
                  <a:pt x="1587076" y="3657878"/>
                  <a:pt x="1587076" y="3655161"/>
                </a:cubicBezTo>
                <a:cubicBezTo>
                  <a:pt x="1584358" y="3649725"/>
                  <a:pt x="1589793" y="3633420"/>
                  <a:pt x="1587076" y="3625267"/>
                </a:cubicBezTo>
                <a:cubicBezTo>
                  <a:pt x="1587076" y="3619832"/>
                  <a:pt x="1584358" y="3611679"/>
                  <a:pt x="1587076" y="3608961"/>
                </a:cubicBezTo>
                <a:cubicBezTo>
                  <a:pt x="1592511" y="3598091"/>
                  <a:pt x="1611534" y="3595373"/>
                  <a:pt x="1619687" y="3587221"/>
                </a:cubicBezTo>
                <a:cubicBezTo>
                  <a:pt x="1625122" y="3581785"/>
                  <a:pt x="1625122" y="3573632"/>
                  <a:pt x="1630557" y="3568196"/>
                </a:cubicBezTo>
                <a:cubicBezTo>
                  <a:pt x="1630557" y="3565479"/>
                  <a:pt x="1633275" y="3565479"/>
                  <a:pt x="1635992" y="3562761"/>
                </a:cubicBezTo>
                <a:cubicBezTo>
                  <a:pt x="1635992" y="3557326"/>
                  <a:pt x="1638710" y="3554609"/>
                  <a:pt x="1638710" y="3549173"/>
                </a:cubicBezTo>
                <a:cubicBezTo>
                  <a:pt x="1638710" y="3549173"/>
                  <a:pt x="1644145" y="3546456"/>
                  <a:pt x="1644145" y="3543738"/>
                </a:cubicBezTo>
                <a:cubicBezTo>
                  <a:pt x="1652298" y="3530150"/>
                  <a:pt x="1641427" y="3505692"/>
                  <a:pt x="1652298" y="3494822"/>
                </a:cubicBezTo>
                <a:cubicBezTo>
                  <a:pt x="1655015" y="3489386"/>
                  <a:pt x="1663168" y="3489386"/>
                  <a:pt x="1674039" y="3486669"/>
                </a:cubicBezTo>
                <a:cubicBezTo>
                  <a:pt x="1682191" y="3486669"/>
                  <a:pt x="1684909" y="3486669"/>
                  <a:pt x="1690344" y="3492104"/>
                </a:cubicBezTo>
                <a:cubicBezTo>
                  <a:pt x="1701214" y="3492104"/>
                  <a:pt x="1701214" y="3489386"/>
                  <a:pt x="1706650" y="3486669"/>
                </a:cubicBezTo>
                <a:cubicBezTo>
                  <a:pt x="1717520" y="3486669"/>
                  <a:pt x="1731108" y="3483951"/>
                  <a:pt x="1741978" y="3483951"/>
                </a:cubicBezTo>
                <a:cubicBezTo>
                  <a:pt x="1747414" y="3483951"/>
                  <a:pt x="1758284" y="3478516"/>
                  <a:pt x="1766437" y="3481234"/>
                </a:cubicBezTo>
                <a:cubicBezTo>
                  <a:pt x="1769154" y="3481234"/>
                  <a:pt x="1774590" y="3486669"/>
                  <a:pt x="1780025" y="3486669"/>
                </a:cubicBezTo>
                <a:cubicBezTo>
                  <a:pt x="1790895" y="3489386"/>
                  <a:pt x="1799048" y="3481234"/>
                  <a:pt x="1804483" y="3486669"/>
                </a:cubicBezTo>
                <a:cubicBezTo>
                  <a:pt x="1812636" y="3489386"/>
                  <a:pt x="1818071" y="3500257"/>
                  <a:pt x="1820789" y="3505692"/>
                </a:cubicBezTo>
                <a:cubicBezTo>
                  <a:pt x="1823506" y="3508410"/>
                  <a:pt x="1828942" y="3513845"/>
                  <a:pt x="1828942" y="3516562"/>
                </a:cubicBezTo>
                <a:cubicBezTo>
                  <a:pt x="1828942" y="3521997"/>
                  <a:pt x="1826224" y="3524715"/>
                  <a:pt x="1828942" y="3530150"/>
                </a:cubicBezTo>
                <a:cubicBezTo>
                  <a:pt x="1831659" y="3535585"/>
                  <a:pt x="1837094" y="3541021"/>
                  <a:pt x="1839812" y="3546456"/>
                </a:cubicBezTo>
                <a:cubicBezTo>
                  <a:pt x="1842530" y="3551891"/>
                  <a:pt x="1839812" y="3560044"/>
                  <a:pt x="1839812" y="3560044"/>
                </a:cubicBezTo>
                <a:cubicBezTo>
                  <a:pt x="1842530" y="3568196"/>
                  <a:pt x="1847965" y="3576349"/>
                  <a:pt x="1847965" y="3589938"/>
                </a:cubicBezTo>
                <a:cubicBezTo>
                  <a:pt x="1856117" y="3592656"/>
                  <a:pt x="1864270" y="3592656"/>
                  <a:pt x="1872423" y="3598091"/>
                </a:cubicBezTo>
                <a:cubicBezTo>
                  <a:pt x="1880576" y="3600809"/>
                  <a:pt x="1880576" y="3614397"/>
                  <a:pt x="1886011" y="3619832"/>
                </a:cubicBezTo>
                <a:cubicBezTo>
                  <a:pt x="1886011" y="3622549"/>
                  <a:pt x="1891446" y="3619832"/>
                  <a:pt x="1894164" y="3622549"/>
                </a:cubicBezTo>
                <a:cubicBezTo>
                  <a:pt x="1894164" y="3625267"/>
                  <a:pt x="1894164" y="3625267"/>
                  <a:pt x="1894164" y="3627985"/>
                </a:cubicBezTo>
                <a:cubicBezTo>
                  <a:pt x="1896881" y="3627985"/>
                  <a:pt x="1899599" y="3630702"/>
                  <a:pt x="1902316" y="3630702"/>
                </a:cubicBezTo>
                <a:cubicBezTo>
                  <a:pt x="1902316" y="3630702"/>
                  <a:pt x="1905034" y="3633420"/>
                  <a:pt x="1905034" y="3636137"/>
                </a:cubicBezTo>
                <a:cubicBezTo>
                  <a:pt x="1907752" y="3636137"/>
                  <a:pt x="1910469" y="3636137"/>
                  <a:pt x="1913187" y="3636137"/>
                </a:cubicBezTo>
                <a:cubicBezTo>
                  <a:pt x="1913187" y="3638855"/>
                  <a:pt x="1913187" y="3638855"/>
                  <a:pt x="1913187" y="3641573"/>
                </a:cubicBezTo>
                <a:cubicBezTo>
                  <a:pt x="1915904" y="3641573"/>
                  <a:pt x="1918622" y="3644290"/>
                  <a:pt x="1921340" y="3644290"/>
                </a:cubicBezTo>
                <a:cubicBezTo>
                  <a:pt x="1921340" y="3647008"/>
                  <a:pt x="1918622" y="3649725"/>
                  <a:pt x="1921340" y="3649725"/>
                </a:cubicBezTo>
                <a:cubicBezTo>
                  <a:pt x="1926775" y="3649725"/>
                  <a:pt x="1932210" y="3649725"/>
                  <a:pt x="1937645" y="3649725"/>
                </a:cubicBezTo>
                <a:cubicBezTo>
                  <a:pt x="1940363" y="3649725"/>
                  <a:pt x="1937645" y="3652443"/>
                  <a:pt x="1940363" y="3655161"/>
                </a:cubicBezTo>
                <a:cubicBezTo>
                  <a:pt x="1943080" y="3657878"/>
                  <a:pt x="1943080" y="3655161"/>
                  <a:pt x="1945798" y="3657878"/>
                </a:cubicBezTo>
                <a:lnTo>
                  <a:pt x="1947368" y="3661804"/>
                </a:lnTo>
                <a:lnTo>
                  <a:pt x="1956668" y="3657877"/>
                </a:lnTo>
                <a:cubicBezTo>
                  <a:pt x="1951232" y="3655160"/>
                  <a:pt x="1948515" y="3638854"/>
                  <a:pt x="1943080" y="3636136"/>
                </a:cubicBezTo>
                <a:cubicBezTo>
                  <a:pt x="1943080" y="3636136"/>
                  <a:pt x="1929492" y="3627984"/>
                  <a:pt x="1926774" y="3627984"/>
                </a:cubicBezTo>
                <a:cubicBezTo>
                  <a:pt x="1921339" y="3627984"/>
                  <a:pt x="1918621" y="3627984"/>
                  <a:pt x="1915904" y="3627984"/>
                </a:cubicBezTo>
                <a:cubicBezTo>
                  <a:pt x="1913186" y="3627984"/>
                  <a:pt x="1913186" y="3622548"/>
                  <a:pt x="1910468" y="3622548"/>
                </a:cubicBezTo>
                <a:cubicBezTo>
                  <a:pt x="1910468" y="3622548"/>
                  <a:pt x="1907751" y="3622548"/>
                  <a:pt x="1905033" y="3622548"/>
                </a:cubicBezTo>
                <a:cubicBezTo>
                  <a:pt x="1905033" y="3619831"/>
                  <a:pt x="1905033" y="3619831"/>
                  <a:pt x="1905033" y="3617113"/>
                </a:cubicBezTo>
                <a:cubicBezTo>
                  <a:pt x="1905033" y="3614396"/>
                  <a:pt x="1899598" y="3617113"/>
                  <a:pt x="1896881" y="3614396"/>
                </a:cubicBezTo>
                <a:cubicBezTo>
                  <a:pt x="1896881" y="3611678"/>
                  <a:pt x="1896881" y="3611678"/>
                  <a:pt x="1896881" y="3608960"/>
                </a:cubicBezTo>
                <a:cubicBezTo>
                  <a:pt x="1894163" y="3608960"/>
                  <a:pt x="1891445" y="3606243"/>
                  <a:pt x="1888728" y="3606243"/>
                </a:cubicBezTo>
                <a:cubicBezTo>
                  <a:pt x="1883293" y="3598090"/>
                  <a:pt x="1880575" y="3589937"/>
                  <a:pt x="1872422" y="3581784"/>
                </a:cubicBezTo>
                <a:cubicBezTo>
                  <a:pt x="1866987" y="3576349"/>
                  <a:pt x="1856117" y="3576349"/>
                  <a:pt x="1853399" y="3570914"/>
                </a:cubicBezTo>
                <a:cubicBezTo>
                  <a:pt x="1850681" y="3562761"/>
                  <a:pt x="1850681" y="3551891"/>
                  <a:pt x="1847964" y="3543738"/>
                </a:cubicBezTo>
                <a:cubicBezTo>
                  <a:pt x="1845246" y="3538303"/>
                  <a:pt x="1839811" y="3532868"/>
                  <a:pt x="1837093" y="3527432"/>
                </a:cubicBezTo>
                <a:cubicBezTo>
                  <a:pt x="1834376" y="3516562"/>
                  <a:pt x="1834376" y="3508409"/>
                  <a:pt x="1828941" y="3500256"/>
                </a:cubicBezTo>
                <a:cubicBezTo>
                  <a:pt x="1828941" y="3497539"/>
                  <a:pt x="1823505" y="3492104"/>
                  <a:pt x="1820788" y="3489386"/>
                </a:cubicBezTo>
                <a:cubicBezTo>
                  <a:pt x="1820788" y="3483951"/>
                  <a:pt x="1820788" y="3478516"/>
                  <a:pt x="1818070" y="3475798"/>
                </a:cubicBezTo>
                <a:cubicBezTo>
                  <a:pt x="1818070" y="3473081"/>
                  <a:pt x="1799047" y="3459493"/>
                  <a:pt x="1796329" y="3459493"/>
                </a:cubicBezTo>
                <a:cubicBezTo>
                  <a:pt x="1790894" y="3459493"/>
                  <a:pt x="1782741" y="3462210"/>
                  <a:pt x="1780024" y="3459493"/>
                </a:cubicBezTo>
                <a:cubicBezTo>
                  <a:pt x="1780024" y="3459493"/>
                  <a:pt x="1780024" y="3454057"/>
                  <a:pt x="1777306" y="3454057"/>
                </a:cubicBezTo>
                <a:cubicBezTo>
                  <a:pt x="1771871" y="3451340"/>
                  <a:pt x="1763718" y="3448622"/>
                  <a:pt x="1761001" y="3445905"/>
                </a:cubicBezTo>
                <a:cubicBezTo>
                  <a:pt x="1761001" y="3445905"/>
                  <a:pt x="1761001" y="3443187"/>
                  <a:pt x="1761001" y="3443187"/>
                </a:cubicBezTo>
                <a:cubicBezTo>
                  <a:pt x="1758283" y="3443187"/>
                  <a:pt x="1755565" y="3440469"/>
                  <a:pt x="1752848" y="3440469"/>
                </a:cubicBezTo>
                <a:cubicBezTo>
                  <a:pt x="1750130" y="3437752"/>
                  <a:pt x="1750130" y="3435034"/>
                  <a:pt x="1747413" y="3432317"/>
                </a:cubicBezTo>
                <a:cubicBezTo>
                  <a:pt x="1747413" y="3416011"/>
                  <a:pt x="1741977" y="3386118"/>
                  <a:pt x="1733825" y="3380683"/>
                </a:cubicBezTo>
                <a:cubicBezTo>
                  <a:pt x="1733825" y="3369812"/>
                  <a:pt x="1741977" y="3364377"/>
                  <a:pt x="1744695" y="3356224"/>
                </a:cubicBezTo>
                <a:cubicBezTo>
                  <a:pt x="1750130" y="3348072"/>
                  <a:pt x="1750130" y="3339919"/>
                  <a:pt x="1755565" y="3331766"/>
                </a:cubicBezTo>
                <a:cubicBezTo>
                  <a:pt x="1761001" y="3323613"/>
                  <a:pt x="1769153" y="3312743"/>
                  <a:pt x="1771871" y="3304590"/>
                </a:cubicBezTo>
                <a:cubicBezTo>
                  <a:pt x="1771871" y="3296437"/>
                  <a:pt x="1771871" y="3291002"/>
                  <a:pt x="1771871" y="3282849"/>
                </a:cubicBezTo>
                <a:cubicBezTo>
                  <a:pt x="1777306" y="3263826"/>
                  <a:pt x="1796329" y="3209474"/>
                  <a:pt x="1809917" y="3201321"/>
                </a:cubicBezTo>
                <a:cubicBezTo>
                  <a:pt x="1823505" y="3190451"/>
                  <a:pt x="1839811" y="3185016"/>
                  <a:pt x="1856117" y="3176863"/>
                </a:cubicBezTo>
                <a:cubicBezTo>
                  <a:pt x="1856117" y="3174145"/>
                  <a:pt x="1858834" y="3171428"/>
                  <a:pt x="1861552" y="3168710"/>
                </a:cubicBezTo>
                <a:cubicBezTo>
                  <a:pt x="1864269" y="3168710"/>
                  <a:pt x="1866987" y="3168710"/>
                  <a:pt x="1869705" y="3168710"/>
                </a:cubicBezTo>
                <a:cubicBezTo>
                  <a:pt x="1869705" y="3165993"/>
                  <a:pt x="1872422" y="3165993"/>
                  <a:pt x="1872422" y="3163275"/>
                </a:cubicBezTo>
                <a:cubicBezTo>
                  <a:pt x="1877857" y="3163275"/>
                  <a:pt x="1880575" y="3160558"/>
                  <a:pt x="1886010" y="3160558"/>
                </a:cubicBezTo>
                <a:cubicBezTo>
                  <a:pt x="1886010" y="3152405"/>
                  <a:pt x="1894163" y="3144252"/>
                  <a:pt x="1899598" y="3138817"/>
                </a:cubicBezTo>
                <a:cubicBezTo>
                  <a:pt x="1905033" y="3155122"/>
                  <a:pt x="1899598" y="3182298"/>
                  <a:pt x="1905033" y="3193169"/>
                </a:cubicBezTo>
                <a:cubicBezTo>
                  <a:pt x="1907751" y="3204039"/>
                  <a:pt x="1918621" y="3201321"/>
                  <a:pt x="1924056" y="3206757"/>
                </a:cubicBezTo>
                <a:cubicBezTo>
                  <a:pt x="1924056" y="3209474"/>
                  <a:pt x="1926774" y="3220345"/>
                  <a:pt x="1929492" y="3220345"/>
                </a:cubicBezTo>
                <a:cubicBezTo>
                  <a:pt x="1932209" y="3220345"/>
                  <a:pt x="1934927" y="3220345"/>
                  <a:pt x="1937644" y="3220345"/>
                </a:cubicBezTo>
                <a:cubicBezTo>
                  <a:pt x="1940362" y="3220345"/>
                  <a:pt x="1940362" y="3223062"/>
                  <a:pt x="1943080" y="3225780"/>
                </a:cubicBezTo>
                <a:cubicBezTo>
                  <a:pt x="1945797" y="3225780"/>
                  <a:pt x="1948515" y="3225780"/>
                  <a:pt x="1951232" y="3228497"/>
                </a:cubicBezTo>
                <a:cubicBezTo>
                  <a:pt x="1951232" y="3231215"/>
                  <a:pt x="1948515" y="3231215"/>
                  <a:pt x="1951232" y="3233932"/>
                </a:cubicBezTo>
                <a:cubicBezTo>
                  <a:pt x="1951232" y="3233932"/>
                  <a:pt x="1953950" y="3233932"/>
                  <a:pt x="1953950" y="3233932"/>
                </a:cubicBezTo>
                <a:cubicBezTo>
                  <a:pt x="1959385" y="3242085"/>
                  <a:pt x="1959385" y="3252956"/>
                  <a:pt x="1956668" y="3258391"/>
                </a:cubicBezTo>
                <a:cubicBezTo>
                  <a:pt x="1956668" y="3261108"/>
                  <a:pt x="1962103" y="3263826"/>
                  <a:pt x="1962103" y="3266544"/>
                </a:cubicBezTo>
                <a:cubicBezTo>
                  <a:pt x="1962103" y="3269261"/>
                  <a:pt x="1962103" y="3269261"/>
                  <a:pt x="1962103" y="3271979"/>
                </a:cubicBezTo>
                <a:cubicBezTo>
                  <a:pt x="1962103" y="3274696"/>
                  <a:pt x="1967538" y="3274696"/>
                  <a:pt x="1967538" y="3274696"/>
                </a:cubicBezTo>
                <a:cubicBezTo>
                  <a:pt x="1970255" y="3277414"/>
                  <a:pt x="1967538" y="3280132"/>
                  <a:pt x="1967538" y="3280132"/>
                </a:cubicBezTo>
                <a:lnTo>
                  <a:pt x="1970255" y="3291002"/>
                </a:lnTo>
                <a:cubicBezTo>
                  <a:pt x="1970255" y="3291002"/>
                  <a:pt x="1978408" y="3296437"/>
                  <a:pt x="1978408" y="3299155"/>
                </a:cubicBezTo>
                <a:cubicBezTo>
                  <a:pt x="1978408" y="3299155"/>
                  <a:pt x="1978408" y="3301872"/>
                  <a:pt x="1978408" y="3304590"/>
                </a:cubicBezTo>
                <a:cubicBezTo>
                  <a:pt x="1978408" y="3304590"/>
                  <a:pt x="1981126" y="3304590"/>
                  <a:pt x="1981126" y="3304590"/>
                </a:cubicBezTo>
                <a:cubicBezTo>
                  <a:pt x="1983843" y="3310025"/>
                  <a:pt x="1981126" y="3312743"/>
                  <a:pt x="1983843" y="3318178"/>
                </a:cubicBezTo>
                <a:cubicBezTo>
                  <a:pt x="1989279" y="3323613"/>
                  <a:pt x="2008302" y="3326331"/>
                  <a:pt x="2016454" y="3329048"/>
                </a:cubicBezTo>
                <a:cubicBezTo>
                  <a:pt x="2021890" y="3329048"/>
                  <a:pt x="2024607" y="3329048"/>
                  <a:pt x="2030042" y="3329048"/>
                </a:cubicBezTo>
                <a:cubicBezTo>
                  <a:pt x="2046348" y="3331766"/>
                  <a:pt x="2054501" y="3350789"/>
                  <a:pt x="2073524" y="3350789"/>
                </a:cubicBezTo>
                <a:cubicBezTo>
                  <a:pt x="2073524" y="3353507"/>
                  <a:pt x="2076242" y="3356224"/>
                  <a:pt x="2078959" y="3358942"/>
                </a:cubicBezTo>
                <a:lnTo>
                  <a:pt x="2078027" y="3367328"/>
                </a:lnTo>
                <a:lnTo>
                  <a:pt x="2078960" y="3367095"/>
                </a:lnTo>
                <a:cubicBezTo>
                  <a:pt x="2081677" y="3364377"/>
                  <a:pt x="2078960" y="3361659"/>
                  <a:pt x="2081677" y="3361659"/>
                </a:cubicBezTo>
                <a:cubicBezTo>
                  <a:pt x="2083036" y="3361659"/>
                  <a:pt x="2086433" y="3359621"/>
                  <a:pt x="2089830" y="3357583"/>
                </a:cubicBezTo>
                <a:lnTo>
                  <a:pt x="2096064" y="3354466"/>
                </a:lnTo>
                <a:lnTo>
                  <a:pt x="2096284" y="3352487"/>
                </a:lnTo>
                <a:cubicBezTo>
                  <a:pt x="2095945" y="3349430"/>
                  <a:pt x="2095265" y="3346712"/>
                  <a:pt x="2095265" y="3345353"/>
                </a:cubicBezTo>
                <a:lnTo>
                  <a:pt x="2097982" y="3320895"/>
                </a:lnTo>
                <a:cubicBezTo>
                  <a:pt x="2100700" y="3312742"/>
                  <a:pt x="2106135" y="3288284"/>
                  <a:pt x="2103418" y="3274696"/>
                </a:cubicBezTo>
                <a:cubicBezTo>
                  <a:pt x="2100700" y="3261108"/>
                  <a:pt x="2097982" y="3255673"/>
                  <a:pt x="2095265" y="3244802"/>
                </a:cubicBezTo>
                <a:cubicBezTo>
                  <a:pt x="2092547" y="3228497"/>
                  <a:pt x="2095265" y="3190451"/>
                  <a:pt x="2097982" y="3179580"/>
                </a:cubicBezTo>
                <a:cubicBezTo>
                  <a:pt x="2100700" y="3174145"/>
                  <a:pt x="2097982" y="3165992"/>
                  <a:pt x="2097982" y="3163275"/>
                </a:cubicBezTo>
                <a:cubicBezTo>
                  <a:pt x="2097982" y="3155122"/>
                  <a:pt x="2100700" y="3149687"/>
                  <a:pt x="2100700" y="3146969"/>
                </a:cubicBezTo>
                <a:cubicBezTo>
                  <a:pt x="2100700" y="3146969"/>
                  <a:pt x="2097982" y="3141534"/>
                  <a:pt x="2097982" y="3141534"/>
                </a:cubicBezTo>
                <a:cubicBezTo>
                  <a:pt x="2097982" y="3136099"/>
                  <a:pt x="2100700" y="3127946"/>
                  <a:pt x="2100700" y="3122511"/>
                </a:cubicBezTo>
                <a:cubicBezTo>
                  <a:pt x="2100700" y="3122511"/>
                  <a:pt x="2103418" y="3122511"/>
                  <a:pt x="2103418" y="3122511"/>
                </a:cubicBezTo>
                <a:cubicBezTo>
                  <a:pt x="2106135" y="3133381"/>
                  <a:pt x="2108853" y="3146969"/>
                  <a:pt x="2119723" y="3149687"/>
                </a:cubicBezTo>
                <a:cubicBezTo>
                  <a:pt x="2119723" y="3149687"/>
                  <a:pt x="2119723" y="3152404"/>
                  <a:pt x="2119723" y="3152404"/>
                </a:cubicBezTo>
                <a:cubicBezTo>
                  <a:pt x="2125158" y="3152404"/>
                  <a:pt x="2133311" y="3152404"/>
                  <a:pt x="2136029" y="3155122"/>
                </a:cubicBezTo>
                <a:cubicBezTo>
                  <a:pt x="2141464" y="3157839"/>
                  <a:pt x="2138746" y="3163275"/>
                  <a:pt x="2146899" y="3163275"/>
                </a:cubicBezTo>
                <a:cubicBezTo>
                  <a:pt x="2146899" y="3176863"/>
                  <a:pt x="2138746" y="3190451"/>
                  <a:pt x="2141464" y="3204039"/>
                </a:cubicBezTo>
                <a:cubicBezTo>
                  <a:pt x="2144182" y="3212191"/>
                  <a:pt x="2152334" y="3228497"/>
                  <a:pt x="2146899" y="3242085"/>
                </a:cubicBezTo>
                <a:cubicBezTo>
                  <a:pt x="2141464" y="3255673"/>
                  <a:pt x="2138746" y="3274696"/>
                  <a:pt x="2130594" y="3285566"/>
                </a:cubicBezTo>
                <a:cubicBezTo>
                  <a:pt x="2131953" y="3286925"/>
                  <a:pt x="2133991" y="3288963"/>
                  <a:pt x="2135689" y="3291001"/>
                </a:cubicBezTo>
                <a:lnTo>
                  <a:pt x="2137409" y="3294059"/>
                </a:lnTo>
                <a:lnTo>
                  <a:pt x="2137727" y="3291002"/>
                </a:lnTo>
                <a:cubicBezTo>
                  <a:pt x="2138067" y="3285567"/>
                  <a:pt x="2138746" y="3280131"/>
                  <a:pt x="2141464" y="3274696"/>
                </a:cubicBezTo>
                <a:cubicBezTo>
                  <a:pt x="2145540" y="3261108"/>
                  <a:pt x="2153014" y="3248879"/>
                  <a:pt x="2159808" y="3235631"/>
                </a:cubicBezTo>
                <a:lnTo>
                  <a:pt x="2165745" y="3216828"/>
                </a:lnTo>
                <a:lnTo>
                  <a:pt x="2162823" y="3210535"/>
                </a:lnTo>
                <a:cubicBezTo>
                  <a:pt x="2159129" y="3200981"/>
                  <a:pt x="2161167" y="3197924"/>
                  <a:pt x="2163205" y="3179581"/>
                </a:cubicBezTo>
                <a:cubicBezTo>
                  <a:pt x="2165922" y="3179581"/>
                  <a:pt x="2165922" y="3179581"/>
                  <a:pt x="2168640" y="3179581"/>
                </a:cubicBezTo>
                <a:cubicBezTo>
                  <a:pt x="2171358" y="3176863"/>
                  <a:pt x="2165922" y="3165993"/>
                  <a:pt x="2168640" y="3160557"/>
                </a:cubicBezTo>
                <a:cubicBezTo>
                  <a:pt x="2171358" y="3149687"/>
                  <a:pt x="2179510" y="3138817"/>
                  <a:pt x="2179510" y="3125229"/>
                </a:cubicBezTo>
                <a:cubicBezTo>
                  <a:pt x="2184946" y="3125229"/>
                  <a:pt x="2187663" y="3125229"/>
                  <a:pt x="2190381" y="3127946"/>
                </a:cubicBezTo>
                <a:cubicBezTo>
                  <a:pt x="2195816" y="3130664"/>
                  <a:pt x="2195816" y="3138817"/>
                  <a:pt x="2198534" y="3141534"/>
                </a:cubicBezTo>
                <a:cubicBezTo>
                  <a:pt x="2201251" y="3141534"/>
                  <a:pt x="2203969" y="3141534"/>
                  <a:pt x="2206686" y="3141534"/>
                </a:cubicBezTo>
                <a:cubicBezTo>
                  <a:pt x="2206686" y="3141534"/>
                  <a:pt x="2209404" y="3144252"/>
                  <a:pt x="2209404" y="3146970"/>
                </a:cubicBezTo>
                <a:cubicBezTo>
                  <a:pt x="2212122" y="3146970"/>
                  <a:pt x="2214839" y="3149687"/>
                  <a:pt x="2217557" y="3149687"/>
                </a:cubicBezTo>
                <a:cubicBezTo>
                  <a:pt x="2217557" y="3149687"/>
                  <a:pt x="2217557" y="3152405"/>
                  <a:pt x="2217557" y="3152405"/>
                </a:cubicBezTo>
                <a:cubicBezTo>
                  <a:pt x="2220274" y="3155122"/>
                  <a:pt x="2222992" y="3152405"/>
                  <a:pt x="2225710" y="3155122"/>
                </a:cubicBezTo>
                <a:lnTo>
                  <a:pt x="2226758" y="3158267"/>
                </a:lnTo>
                <a:lnTo>
                  <a:pt x="2228427" y="3150027"/>
                </a:lnTo>
                <a:lnTo>
                  <a:pt x="2231222" y="3137272"/>
                </a:lnTo>
                <a:lnTo>
                  <a:pt x="2221166" y="3128031"/>
                </a:lnTo>
                <a:cubicBezTo>
                  <a:pt x="2217387" y="3125229"/>
                  <a:pt x="2213480" y="3123190"/>
                  <a:pt x="2209404" y="3122511"/>
                </a:cubicBezTo>
                <a:cubicBezTo>
                  <a:pt x="2209404" y="3117076"/>
                  <a:pt x="2195816" y="3108923"/>
                  <a:pt x="2187663" y="3106206"/>
                </a:cubicBezTo>
                <a:cubicBezTo>
                  <a:pt x="2187663" y="3092618"/>
                  <a:pt x="2193098" y="3073595"/>
                  <a:pt x="2198534" y="3068159"/>
                </a:cubicBezTo>
                <a:cubicBezTo>
                  <a:pt x="2201251" y="3068159"/>
                  <a:pt x="2203969" y="3068159"/>
                  <a:pt x="2206686" y="3065442"/>
                </a:cubicBezTo>
                <a:cubicBezTo>
                  <a:pt x="2212122" y="3057289"/>
                  <a:pt x="2214839" y="3051854"/>
                  <a:pt x="2222992" y="3049136"/>
                </a:cubicBezTo>
                <a:cubicBezTo>
                  <a:pt x="2222992" y="3046419"/>
                  <a:pt x="2222992" y="3046419"/>
                  <a:pt x="2222992" y="3043701"/>
                </a:cubicBezTo>
                <a:cubicBezTo>
                  <a:pt x="2222992" y="3040983"/>
                  <a:pt x="2222992" y="3040983"/>
                  <a:pt x="2220274" y="3038266"/>
                </a:cubicBezTo>
                <a:cubicBezTo>
                  <a:pt x="2214839" y="3046419"/>
                  <a:pt x="2195816" y="3060007"/>
                  <a:pt x="2193098" y="3065442"/>
                </a:cubicBezTo>
                <a:cubicBezTo>
                  <a:pt x="2184946" y="3054571"/>
                  <a:pt x="2176793" y="3021960"/>
                  <a:pt x="2184946" y="3013808"/>
                </a:cubicBezTo>
                <a:cubicBezTo>
                  <a:pt x="2184946" y="3008372"/>
                  <a:pt x="2182228" y="3008372"/>
                  <a:pt x="2179510" y="3005655"/>
                </a:cubicBezTo>
                <a:cubicBezTo>
                  <a:pt x="2176793" y="3008372"/>
                  <a:pt x="2176793" y="3008372"/>
                  <a:pt x="2174075" y="3011090"/>
                </a:cubicBezTo>
                <a:cubicBezTo>
                  <a:pt x="2168640" y="3051854"/>
                  <a:pt x="2187663" y="3062724"/>
                  <a:pt x="2176793" y="3100770"/>
                </a:cubicBezTo>
                <a:cubicBezTo>
                  <a:pt x="2168640" y="3100770"/>
                  <a:pt x="2171358" y="3098053"/>
                  <a:pt x="2168640" y="3095335"/>
                </a:cubicBezTo>
                <a:cubicBezTo>
                  <a:pt x="2163205" y="3095335"/>
                  <a:pt x="2160487" y="3092618"/>
                  <a:pt x="2155052" y="3092618"/>
                </a:cubicBezTo>
                <a:cubicBezTo>
                  <a:pt x="2152334" y="3089900"/>
                  <a:pt x="2152334" y="3089900"/>
                  <a:pt x="2149617" y="3087182"/>
                </a:cubicBezTo>
                <a:cubicBezTo>
                  <a:pt x="2146899" y="3087182"/>
                  <a:pt x="2144182" y="3084465"/>
                  <a:pt x="2141464" y="3084465"/>
                </a:cubicBezTo>
                <a:cubicBezTo>
                  <a:pt x="2138746" y="3084465"/>
                  <a:pt x="2141464" y="3079030"/>
                  <a:pt x="2138746" y="3079030"/>
                </a:cubicBezTo>
                <a:cubicBezTo>
                  <a:pt x="2136029" y="3079030"/>
                  <a:pt x="2133311" y="3079030"/>
                  <a:pt x="2130594" y="3076312"/>
                </a:cubicBezTo>
                <a:cubicBezTo>
                  <a:pt x="2130594" y="3076312"/>
                  <a:pt x="2130594" y="3073595"/>
                  <a:pt x="2130594" y="3073595"/>
                </a:cubicBezTo>
                <a:cubicBezTo>
                  <a:pt x="2127876" y="3073595"/>
                  <a:pt x="2125159" y="3070877"/>
                  <a:pt x="2122441" y="3070877"/>
                </a:cubicBezTo>
                <a:cubicBezTo>
                  <a:pt x="2122441" y="3068159"/>
                  <a:pt x="2122441" y="3068159"/>
                  <a:pt x="2122441" y="3065442"/>
                </a:cubicBezTo>
                <a:cubicBezTo>
                  <a:pt x="2119723" y="3065442"/>
                  <a:pt x="2119723" y="3062724"/>
                  <a:pt x="2117006" y="3062724"/>
                </a:cubicBezTo>
                <a:cubicBezTo>
                  <a:pt x="2117006" y="3062724"/>
                  <a:pt x="2117006" y="3060007"/>
                  <a:pt x="2117006" y="3057289"/>
                </a:cubicBezTo>
                <a:cubicBezTo>
                  <a:pt x="2114288" y="3057289"/>
                  <a:pt x="2114288" y="3054571"/>
                  <a:pt x="2111571" y="3054571"/>
                </a:cubicBezTo>
                <a:cubicBezTo>
                  <a:pt x="2108853" y="3051854"/>
                  <a:pt x="2111571" y="3043701"/>
                  <a:pt x="2111571" y="3040983"/>
                </a:cubicBezTo>
                <a:cubicBezTo>
                  <a:pt x="2117006" y="3038266"/>
                  <a:pt x="2125159" y="3035548"/>
                  <a:pt x="2130594" y="3032831"/>
                </a:cubicBezTo>
                <a:cubicBezTo>
                  <a:pt x="2133311" y="3030113"/>
                  <a:pt x="2136029" y="3024678"/>
                  <a:pt x="2149617" y="3011090"/>
                </a:cubicBezTo>
                <a:cubicBezTo>
                  <a:pt x="2149617" y="3002937"/>
                  <a:pt x="2144182" y="2978479"/>
                  <a:pt x="2152334" y="2973044"/>
                </a:cubicBezTo>
                <a:cubicBezTo>
                  <a:pt x="2152334" y="2967609"/>
                  <a:pt x="2152334" y="2967609"/>
                  <a:pt x="2149617" y="2964891"/>
                </a:cubicBezTo>
                <a:cubicBezTo>
                  <a:pt x="2149617" y="2964891"/>
                  <a:pt x="2146899" y="2964891"/>
                  <a:pt x="2146899" y="2964891"/>
                </a:cubicBezTo>
                <a:cubicBezTo>
                  <a:pt x="2146899" y="2956738"/>
                  <a:pt x="2144182" y="2954021"/>
                  <a:pt x="2141464" y="2948585"/>
                </a:cubicBezTo>
                <a:cubicBezTo>
                  <a:pt x="2138746" y="2943150"/>
                  <a:pt x="2141464" y="2929562"/>
                  <a:pt x="2141464" y="2924127"/>
                </a:cubicBezTo>
                <a:cubicBezTo>
                  <a:pt x="2141464" y="2918692"/>
                  <a:pt x="2138746" y="2918692"/>
                  <a:pt x="2141464" y="2915974"/>
                </a:cubicBezTo>
                <a:cubicBezTo>
                  <a:pt x="2141464" y="2915974"/>
                  <a:pt x="2141464" y="2913257"/>
                  <a:pt x="2141464" y="2913257"/>
                </a:cubicBezTo>
                <a:cubicBezTo>
                  <a:pt x="2148258" y="2913257"/>
                  <a:pt x="2154372" y="2913257"/>
                  <a:pt x="2160827" y="2913257"/>
                </a:cubicBezTo>
                <a:lnTo>
                  <a:pt x="2164416" y="2913257"/>
                </a:lnTo>
                <a:lnTo>
                  <a:pt x="2162525" y="2912917"/>
                </a:lnTo>
                <a:cubicBezTo>
                  <a:pt x="2156411" y="2911218"/>
                  <a:pt x="2150975" y="2909180"/>
                  <a:pt x="2149617" y="2907821"/>
                </a:cubicBezTo>
                <a:cubicBezTo>
                  <a:pt x="2146899" y="2905104"/>
                  <a:pt x="2155052" y="2899669"/>
                  <a:pt x="2152334" y="2894233"/>
                </a:cubicBezTo>
                <a:cubicBezTo>
                  <a:pt x="2152334" y="2894233"/>
                  <a:pt x="2149617" y="2894233"/>
                  <a:pt x="2149617" y="2894233"/>
                </a:cubicBezTo>
                <a:cubicBezTo>
                  <a:pt x="2149617" y="2891516"/>
                  <a:pt x="2155052" y="2867058"/>
                  <a:pt x="2155052" y="2867058"/>
                </a:cubicBezTo>
                <a:cubicBezTo>
                  <a:pt x="2155052" y="2864340"/>
                  <a:pt x="2155052" y="2864340"/>
                  <a:pt x="2155052" y="2861623"/>
                </a:cubicBezTo>
                <a:cubicBezTo>
                  <a:pt x="2152334" y="2861623"/>
                  <a:pt x="2152334" y="2861623"/>
                  <a:pt x="2152334" y="2861623"/>
                </a:cubicBezTo>
                <a:cubicBezTo>
                  <a:pt x="2141464" y="2864340"/>
                  <a:pt x="2138747" y="2883363"/>
                  <a:pt x="2136029" y="2894233"/>
                </a:cubicBezTo>
                <a:cubicBezTo>
                  <a:pt x="2133311" y="2894233"/>
                  <a:pt x="2133311" y="2894233"/>
                  <a:pt x="2133311" y="2894233"/>
                </a:cubicBezTo>
                <a:cubicBezTo>
                  <a:pt x="2127876" y="2894233"/>
                  <a:pt x="2119723" y="2896951"/>
                  <a:pt x="2117006" y="2894233"/>
                </a:cubicBezTo>
                <a:cubicBezTo>
                  <a:pt x="2119723" y="2877929"/>
                  <a:pt x="2127876" y="2864340"/>
                  <a:pt x="2127876" y="2848035"/>
                </a:cubicBezTo>
                <a:cubicBezTo>
                  <a:pt x="2130594" y="2848035"/>
                  <a:pt x="2130594" y="2848035"/>
                  <a:pt x="2133311" y="2848035"/>
                </a:cubicBezTo>
                <a:cubicBezTo>
                  <a:pt x="2141464" y="2848035"/>
                  <a:pt x="2141464" y="2842599"/>
                  <a:pt x="2149617" y="2839881"/>
                </a:cubicBezTo>
                <a:cubicBezTo>
                  <a:pt x="2152334" y="2831729"/>
                  <a:pt x="2160487" y="2829011"/>
                  <a:pt x="2165922" y="2823576"/>
                </a:cubicBezTo>
                <a:cubicBezTo>
                  <a:pt x="2165922" y="2820858"/>
                  <a:pt x="2168640" y="2815423"/>
                  <a:pt x="2168640" y="2812706"/>
                </a:cubicBezTo>
                <a:cubicBezTo>
                  <a:pt x="2165922" y="2812706"/>
                  <a:pt x="2165922" y="2812706"/>
                  <a:pt x="2165922" y="2809988"/>
                </a:cubicBezTo>
                <a:cubicBezTo>
                  <a:pt x="2163205" y="2809988"/>
                  <a:pt x="2163205" y="2809988"/>
                  <a:pt x="2160487" y="2809988"/>
                </a:cubicBezTo>
                <a:cubicBezTo>
                  <a:pt x="2155052" y="2812706"/>
                  <a:pt x="2155052" y="2820858"/>
                  <a:pt x="2152334" y="2823576"/>
                </a:cubicBezTo>
                <a:cubicBezTo>
                  <a:pt x="2149617" y="2823576"/>
                  <a:pt x="2146899" y="2826293"/>
                  <a:pt x="2144182" y="2826293"/>
                </a:cubicBezTo>
                <a:cubicBezTo>
                  <a:pt x="2144182" y="2826293"/>
                  <a:pt x="2144182" y="2829011"/>
                  <a:pt x="2144182" y="2831729"/>
                </a:cubicBezTo>
                <a:cubicBezTo>
                  <a:pt x="2141464" y="2831729"/>
                  <a:pt x="2136029" y="2834447"/>
                  <a:pt x="2133311" y="2837165"/>
                </a:cubicBezTo>
                <a:cubicBezTo>
                  <a:pt x="2133311" y="2834447"/>
                  <a:pt x="2133311" y="2790965"/>
                  <a:pt x="2130594" y="2785530"/>
                </a:cubicBezTo>
                <a:cubicBezTo>
                  <a:pt x="2130594" y="2782812"/>
                  <a:pt x="2130594" y="2785530"/>
                  <a:pt x="2127876" y="2782812"/>
                </a:cubicBezTo>
                <a:cubicBezTo>
                  <a:pt x="2125159" y="2782812"/>
                  <a:pt x="2125159" y="2782812"/>
                  <a:pt x="2125159" y="2782812"/>
                </a:cubicBezTo>
                <a:cubicBezTo>
                  <a:pt x="2122441" y="2785530"/>
                  <a:pt x="2122441" y="2812706"/>
                  <a:pt x="2125159" y="2820858"/>
                </a:cubicBezTo>
                <a:cubicBezTo>
                  <a:pt x="2125159" y="2823576"/>
                  <a:pt x="2127876" y="2823576"/>
                  <a:pt x="2127876" y="2829011"/>
                </a:cubicBezTo>
                <a:cubicBezTo>
                  <a:pt x="2127876" y="2839881"/>
                  <a:pt x="2114288" y="2875211"/>
                  <a:pt x="2108853" y="2880645"/>
                </a:cubicBezTo>
                <a:cubicBezTo>
                  <a:pt x="2095265" y="2875211"/>
                  <a:pt x="2097983" y="2858905"/>
                  <a:pt x="2092547" y="2845317"/>
                </a:cubicBezTo>
                <a:cubicBezTo>
                  <a:pt x="2087112" y="2834447"/>
                  <a:pt x="2081677" y="2831729"/>
                  <a:pt x="2078960" y="2820858"/>
                </a:cubicBezTo>
                <a:cubicBezTo>
                  <a:pt x="2076242" y="2820858"/>
                  <a:pt x="2073524" y="2820858"/>
                  <a:pt x="2070807" y="2820858"/>
                </a:cubicBezTo>
                <a:cubicBezTo>
                  <a:pt x="2070807" y="2820858"/>
                  <a:pt x="2068089" y="2823576"/>
                  <a:pt x="2068089" y="2823576"/>
                </a:cubicBezTo>
                <a:cubicBezTo>
                  <a:pt x="2068089" y="2826293"/>
                  <a:pt x="2070807" y="2831729"/>
                  <a:pt x="2073524" y="2834447"/>
                </a:cubicBezTo>
                <a:cubicBezTo>
                  <a:pt x="2076242" y="2837165"/>
                  <a:pt x="2078960" y="2834447"/>
                  <a:pt x="2078960" y="2837165"/>
                </a:cubicBezTo>
                <a:cubicBezTo>
                  <a:pt x="2081677" y="2842599"/>
                  <a:pt x="2084395" y="2850752"/>
                  <a:pt x="2084395" y="2856187"/>
                </a:cubicBezTo>
                <a:cubicBezTo>
                  <a:pt x="2084395" y="2856187"/>
                  <a:pt x="2087112" y="2858905"/>
                  <a:pt x="2087112" y="2858905"/>
                </a:cubicBezTo>
                <a:cubicBezTo>
                  <a:pt x="2087112" y="2861623"/>
                  <a:pt x="2084395" y="2869775"/>
                  <a:pt x="2087112" y="2875211"/>
                </a:cubicBezTo>
                <a:cubicBezTo>
                  <a:pt x="2089830" y="2880645"/>
                  <a:pt x="2095265" y="2886081"/>
                  <a:pt x="2097983" y="2894233"/>
                </a:cubicBezTo>
                <a:cubicBezTo>
                  <a:pt x="2097983" y="2894233"/>
                  <a:pt x="2095265" y="2896951"/>
                  <a:pt x="2095265" y="2896951"/>
                </a:cubicBezTo>
                <a:cubicBezTo>
                  <a:pt x="2092547" y="2896951"/>
                  <a:pt x="2084395" y="2896951"/>
                  <a:pt x="2081677" y="2899669"/>
                </a:cubicBezTo>
                <a:cubicBezTo>
                  <a:pt x="2078960" y="2899669"/>
                  <a:pt x="2078960" y="2905104"/>
                  <a:pt x="2076242" y="2905104"/>
                </a:cubicBezTo>
                <a:cubicBezTo>
                  <a:pt x="2068089" y="2907821"/>
                  <a:pt x="2062654" y="2905104"/>
                  <a:pt x="2057219" y="2907821"/>
                </a:cubicBezTo>
                <a:cubicBezTo>
                  <a:pt x="2054501" y="2899669"/>
                  <a:pt x="2054501" y="2880645"/>
                  <a:pt x="2059936" y="2872493"/>
                </a:cubicBezTo>
                <a:cubicBezTo>
                  <a:pt x="2059936" y="2867058"/>
                  <a:pt x="2059936" y="2867058"/>
                  <a:pt x="2059936" y="2864340"/>
                </a:cubicBezTo>
                <a:cubicBezTo>
                  <a:pt x="2057219" y="2864340"/>
                  <a:pt x="2054501" y="2864340"/>
                  <a:pt x="2051784" y="2864340"/>
                </a:cubicBezTo>
                <a:cubicBezTo>
                  <a:pt x="2051784" y="2869775"/>
                  <a:pt x="2049066" y="2872493"/>
                  <a:pt x="2049066" y="2875211"/>
                </a:cubicBezTo>
                <a:cubicBezTo>
                  <a:pt x="2046348" y="2886081"/>
                  <a:pt x="2051784" y="2894233"/>
                  <a:pt x="2046348" y="2902386"/>
                </a:cubicBezTo>
                <a:cubicBezTo>
                  <a:pt x="2049066" y="2934997"/>
                  <a:pt x="2027325" y="2932280"/>
                  <a:pt x="2011020" y="2945868"/>
                </a:cubicBezTo>
                <a:cubicBezTo>
                  <a:pt x="2005584" y="2937715"/>
                  <a:pt x="2005584" y="2924127"/>
                  <a:pt x="2002867" y="2913257"/>
                </a:cubicBezTo>
                <a:cubicBezTo>
                  <a:pt x="2000149" y="2913257"/>
                  <a:pt x="2000149" y="2910539"/>
                  <a:pt x="1997432" y="2913257"/>
                </a:cubicBezTo>
                <a:cubicBezTo>
                  <a:pt x="1997432" y="2913257"/>
                  <a:pt x="1994714" y="2913257"/>
                  <a:pt x="1994714" y="2913257"/>
                </a:cubicBezTo>
                <a:cubicBezTo>
                  <a:pt x="1994714" y="2921409"/>
                  <a:pt x="1997432" y="2940433"/>
                  <a:pt x="2000149" y="2945868"/>
                </a:cubicBezTo>
                <a:cubicBezTo>
                  <a:pt x="1997432" y="2951303"/>
                  <a:pt x="1994714" y="2954020"/>
                  <a:pt x="1989279" y="2954020"/>
                </a:cubicBezTo>
                <a:cubicBezTo>
                  <a:pt x="1989279" y="2954020"/>
                  <a:pt x="1989279" y="2956738"/>
                  <a:pt x="1989279" y="2956738"/>
                </a:cubicBezTo>
                <a:cubicBezTo>
                  <a:pt x="1983844" y="2956738"/>
                  <a:pt x="1986561" y="2956738"/>
                  <a:pt x="1983844" y="2959456"/>
                </a:cubicBezTo>
                <a:cubicBezTo>
                  <a:pt x="1986561" y="2956738"/>
                  <a:pt x="1986561" y="2932280"/>
                  <a:pt x="1981126" y="2926845"/>
                </a:cubicBezTo>
                <a:cubicBezTo>
                  <a:pt x="1981126" y="2918692"/>
                  <a:pt x="2008302" y="2896951"/>
                  <a:pt x="2016455" y="2894233"/>
                </a:cubicBezTo>
                <a:cubicBezTo>
                  <a:pt x="2016455" y="2886081"/>
                  <a:pt x="2013737" y="2880645"/>
                  <a:pt x="2016455" y="2872493"/>
                </a:cubicBezTo>
                <a:cubicBezTo>
                  <a:pt x="2024608" y="2850752"/>
                  <a:pt x="2046348" y="2829011"/>
                  <a:pt x="2043631" y="2801835"/>
                </a:cubicBezTo>
                <a:cubicBezTo>
                  <a:pt x="2040913" y="2801835"/>
                  <a:pt x="2040913" y="2801835"/>
                  <a:pt x="2038196" y="2801835"/>
                </a:cubicBezTo>
                <a:cubicBezTo>
                  <a:pt x="2032760" y="2807271"/>
                  <a:pt x="2035478" y="2815423"/>
                  <a:pt x="2032760" y="2823576"/>
                </a:cubicBezTo>
                <a:cubicBezTo>
                  <a:pt x="2030043" y="2834447"/>
                  <a:pt x="2021890" y="2845317"/>
                  <a:pt x="2016455" y="2856187"/>
                </a:cubicBezTo>
                <a:cubicBezTo>
                  <a:pt x="2011020" y="2864340"/>
                  <a:pt x="2011020" y="2877929"/>
                  <a:pt x="2008302" y="2883363"/>
                </a:cubicBezTo>
                <a:cubicBezTo>
                  <a:pt x="2008302" y="2886081"/>
                  <a:pt x="2008302" y="2888798"/>
                  <a:pt x="2008302" y="2891516"/>
                </a:cubicBezTo>
                <a:cubicBezTo>
                  <a:pt x="2008302" y="2891516"/>
                  <a:pt x="1981126" y="2910539"/>
                  <a:pt x="1981126" y="2910539"/>
                </a:cubicBezTo>
                <a:cubicBezTo>
                  <a:pt x="1978409" y="2910539"/>
                  <a:pt x="1981126" y="2910539"/>
                  <a:pt x="1978409" y="2910539"/>
                </a:cubicBezTo>
                <a:cubicBezTo>
                  <a:pt x="1964821" y="2875211"/>
                  <a:pt x="1986561" y="2839881"/>
                  <a:pt x="1978409" y="2807271"/>
                </a:cubicBezTo>
                <a:cubicBezTo>
                  <a:pt x="1986561" y="2804554"/>
                  <a:pt x="1991997" y="2796400"/>
                  <a:pt x="1997432" y="2790965"/>
                </a:cubicBezTo>
                <a:cubicBezTo>
                  <a:pt x="1997432" y="2788247"/>
                  <a:pt x="1997432" y="2788247"/>
                  <a:pt x="1997432" y="2785530"/>
                </a:cubicBezTo>
                <a:cubicBezTo>
                  <a:pt x="1989279" y="2785530"/>
                  <a:pt x="1983844" y="2790965"/>
                  <a:pt x="1981126" y="2796400"/>
                </a:cubicBezTo>
                <a:cubicBezTo>
                  <a:pt x="1978409" y="2790965"/>
                  <a:pt x="1975691" y="2780094"/>
                  <a:pt x="1972973" y="2774659"/>
                </a:cubicBezTo>
                <a:cubicBezTo>
                  <a:pt x="1972973" y="2771942"/>
                  <a:pt x="1975691" y="2769224"/>
                  <a:pt x="1972973" y="2763789"/>
                </a:cubicBezTo>
                <a:cubicBezTo>
                  <a:pt x="1972973" y="2761071"/>
                  <a:pt x="1970256" y="2758354"/>
                  <a:pt x="1967538" y="2752919"/>
                </a:cubicBezTo>
                <a:cubicBezTo>
                  <a:pt x="1962103" y="2752919"/>
                  <a:pt x="1962103" y="2752919"/>
                  <a:pt x="1959385" y="2755636"/>
                </a:cubicBezTo>
                <a:cubicBezTo>
                  <a:pt x="1959385" y="2758354"/>
                  <a:pt x="1959385" y="2766507"/>
                  <a:pt x="1959385" y="2766507"/>
                </a:cubicBezTo>
                <a:cubicBezTo>
                  <a:pt x="1962103" y="2766507"/>
                  <a:pt x="1962103" y="2769224"/>
                  <a:pt x="1964821" y="2769224"/>
                </a:cubicBezTo>
                <a:cubicBezTo>
                  <a:pt x="1964821" y="2774659"/>
                  <a:pt x="1964821" y="2777377"/>
                  <a:pt x="1964821" y="2782812"/>
                </a:cubicBezTo>
                <a:cubicBezTo>
                  <a:pt x="1964821" y="2785530"/>
                  <a:pt x="1970256" y="2793682"/>
                  <a:pt x="1970256" y="2796400"/>
                </a:cubicBezTo>
                <a:cubicBezTo>
                  <a:pt x="1970256" y="2799118"/>
                  <a:pt x="1967538" y="2801835"/>
                  <a:pt x="1967538" y="2804554"/>
                </a:cubicBezTo>
                <a:cubicBezTo>
                  <a:pt x="1967538" y="2809988"/>
                  <a:pt x="1970256" y="2815423"/>
                  <a:pt x="1970256" y="2818141"/>
                </a:cubicBezTo>
                <a:cubicBezTo>
                  <a:pt x="1970256" y="2829011"/>
                  <a:pt x="1972973" y="2839881"/>
                  <a:pt x="1967538" y="2848035"/>
                </a:cubicBezTo>
                <a:cubicBezTo>
                  <a:pt x="1959385" y="2845317"/>
                  <a:pt x="1959385" y="2837165"/>
                  <a:pt x="1956668" y="2831729"/>
                </a:cubicBezTo>
                <a:cubicBezTo>
                  <a:pt x="1953950" y="2831729"/>
                  <a:pt x="1951233" y="2831729"/>
                  <a:pt x="1948515" y="2829011"/>
                </a:cubicBezTo>
                <a:cubicBezTo>
                  <a:pt x="1943080" y="2826293"/>
                  <a:pt x="1948515" y="2820858"/>
                  <a:pt x="1945797" y="2815423"/>
                </a:cubicBezTo>
                <a:cubicBezTo>
                  <a:pt x="1945797" y="2815423"/>
                  <a:pt x="1943080" y="2815423"/>
                  <a:pt x="1943080" y="2815423"/>
                </a:cubicBezTo>
                <a:cubicBezTo>
                  <a:pt x="1940362" y="2809988"/>
                  <a:pt x="1943080" y="2807271"/>
                  <a:pt x="1940362" y="2801835"/>
                </a:cubicBezTo>
                <a:cubicBezTo>
                  <a:pt x="1937645" y="2796400"/>
                  <a:pt x="1932209" y="2790965"/>
                  <a:pt x="1932209" y="2780094"/>
                </a:cubicBezTo>
                <a:cubicBezTo>
                  <a:pt x="1929492" y="2780094"/>
                  <a:pt x="1929492" y="2780094"/>
                  <a:pt x="1929492" y="2780094"/>
                </a:cubicBezTo>
                <a:cubicBezTo>
                  <a:pt x="1926774" y="2780094"/>
                  <a:pt x="1926774" y="2780094"/>
                  <a:pt x="1924057" y="2780094"/>
                </a:cubicBezTo>
                <a:cubicBezTo>
                  <a:pt x="1921339" y="2793682"/>
                  <a:pt x="1924057" y="2788247"/>
                  <a:pt x="1926774" y="2796400"/>
                </a:cubicBezTo>
                <a:cubicBezTo>
                  <a:pt x="1929492" y="2799118"/>
                  <a:pt x="1926774" y="2804554"/>
                  <a:pt x="1926774" y="2807271"/>
                </a:cubicBezTo>
                <a:cubicBezTo>
                  <a:pt x="1926774" y="2812706"/>
                  <a:pt x="1932209" y="2818141"/>
                  <a:pt x="1934927" y="2820858"/>
                </a:cubicBezTo>
                <a:cubicBezTo>
                  <a:pt x="1934927" y="2823576"/>
                  <a:pt x="1932209" y="2831729"/>
                  <a:pt x="1934927" y="2834447"/>
                </a:cubicBezTo>
                <a:cubicBezTo>
                  <a:pt x="1937645" y="2839881"/>
                  <a:pt x="1940362" y="2834447"/>
                  <a:pt x="1940362" y="2842599"/>
                </a:cubicBezTo>
                <a:cubicBezTo>
                  <a:pt x="1945797" y="2842599"/>
                  <a:pt x="1945797" y="2845317"/>
                  <a:pt x="1951233" y="2845317"/>
                </a:cubicBezTo>
                <a:cubicBezTo>
                  <a:pt x="1953950" y="2853469"/>
                  <a:pt x="1962103" y="2861623"/>
                  <a:pt x="1964821" y="2867058"/>
                </a:cubicBezTo>
                <a:cubicBezTo>
                  <a:pt x="1967538" y="2869775"/>
                  <a:pt x="1964821" y="2877929"/>
                  <a:pt x="1964821" y="2880645"/>
                </a:cubicBezTo>
                <a:cubicBezTo>
                  <a:pt x="1967538" y="2888798"/>
                  <a:pt x="1967538" y="2905104"/>
                  <a:pt x="1970256" y="2913257"/>
                </a:cubicBezTo>
                <a:cubicBezTo>
                  <a:pt x="1972973" y="2918692"/>
                  <a:pt x="1970256" y="2921409"/>
                  <a:pt x="1970256" y="2924127"/>
                </a:cubicBezTo>
                <a:cubicBezTo>
                  <a:pt x="1970256" y="2932280"/>
                  <a:pt x="1970256" y="2929562"/>
                  <a:pt x="1975691" y="2932280"/>
                </a:cubicBezTo>
                <a:cubicBezTo>
                  <a:pt x="1975691" y="2934997"/>
                  <a:pt x="1975691" y="2937715"/>
                  <a:pt x="1975691" y="2940433"/>
                </a:cubicBezTo>
                <a:cubicBezTo>
                  <a:pt x="1972973" y="2940433"/>
                  <a:pt x="1956668" y="2926845"/>
                  <a:pt x="1953950" y="2924127"/>
                </a:cubicBezTo>
                <a:cubicBezTo>
                  <a:pt x="1953950" y="2924127"/>
                  <a:pt x="1953950" y="2921409"/>
                  <a:pt x="1953950" y="2918692"/>
                </a:cubicBezTo>
                <a:cubicBezTo>
                  <a:pt x="1953950" y="2915974"/>
                  <a:pt x="1951233" y="2918692"/>
                  <a:pt x="1948515" y="2915974"/>
                </a:cubicBezTo>
                <a:cubicBezTo>
                  <a:pt x="1948515" y="2913257"/>
                  <a:pt x="1951233" y="2913257"/>
                  <a:pt x="1948515" y="2910539"/>
                </a:cubicBezTo>
                <a:cubicBezTo>
                  <a:pt x="1940362" y="2902386"/>
                  <a:pt x="1929492" y="2896951"/>
                  <a:pt x="1932209" y="2886081"/>
                </a:cubicBezTo>
                <a:cubicBezTo>
                  <a:pt x="1926774" y="2886081"/>
                  <a:pt x="1926774" y="2886081"/>
                  <a:pt x="1924057" y="2886081"/>
                </a:cubicBezTo>
                <a:cubicBezTo>
                  <a:pt x="1924057" y="2891516"/>
                  <a:pt x="1924057" y="2894233"/>
                  <a:pt x="1924057" y="2899669"/>
                </a:cubicBezTo>
                <a:cubicBezTo>
                  <a:pt x="1926774" y="2899669"/>
                  <a:pt x="1937645" y="2910539"/>
                  <a:pt x="1937645" y="2910539"/>
                </a:cubicBezTo>
                <a:cubicBezTo>
                  <a:pt x="1937645" y="2913257"/>
                  <a:pt x="1937645" y="2913257"/>
                  <a:pt x="1937645" y="2915974"/>
                </a:cubicBezTo>
                <a:cubicBezTo>
                  <a:pt x="1937645" y="2918692"/>
                  <a:pt x="1943080" y="2915974"/>
                  <a:pt x="1943080" y="2918692"/>
                </a:cubicBezTo>
                <a:cubicBezTo>
                  <a:pt x="1943080" y="2921409"/>
                  <a:pt x="1943080" y="2921409"/>
                  <a:pt x="1943080" y="2924127"/>
                </a:cubicBezTo>
                <a:cubicBezTo>
                  <a:pt x="1945797" y="2924127"/>
                  <a:pt x="1948515" y="2924127"/>
                  <a:pt x="1951233" y="2926845"/>
                </a:cubicBezTo>
                <a:cubicBezTo>
                  <a:pt x="1951233" y="2929562"/>
                  <a:pt x="1951233" y="2929562"/>
                  <a:pt x="1951233" y="2932280"/>
                </a:cubicBezTo>
                <a:cubicBezTo>
                  <a:pt x="1951233" y="2934997"/>
                  <a:pt x="1956668" y="2932280"/>
                  <a:pt x="1956668" y="2934997"/>
                </a:cubicBezTo>
                <a:cubicBezTo>
                  <a:pt x="1956668" y="2937715"/>
                  <a:pt x="1956668" y="2937715"/>
                  <a:pt x="1956668" y="2940433"/>
                </a:cubicBezTo>
                <a:cubicBezTo>
                  <a:pt x="1959385" y="2943150"/>
                  <a:pt x="1962103" y="2940433"/>
                  <a:pt x="1964821" y="2943150"/>
                </a:cubicBezTo>
                <a:cubicBezTo>
                  <a:pt x="1967538" y="2943150"/>
                  <a:pt x="1975691" y="2956738"/>
                  <a:pt x="1978409" y="2959456"/>
                </a:cubicBezTo>
                <a:cubicBezTo>
                  <a:pt x="1981126" y="2962173"/>
                  <a:pt x="1978409" y="2973044"/>
                  <a:pt x="1978409" y="2981196"/>
                </a:cubicBezTo>
                <a:cubicBezTo>
                  <a:pt x="1975691" y="2983914"/>
                  <a:pt x="1972973" y="2992067"/>
                  <a:pt x="1967538" y="2994784"/>
                </a:cubicBezTo>
                <a:cubicBezTo>
                  <a:pt x="1964821" y="2994784"/>
                  <a:pt x="1962103" y="2994784"/>
                  <a:pt x="1959385" y="2997502"/>
                </a:cubicBezTo>
                <a:cubicBezTo>
                  <a:pt x="1959385" y="3000219"/>
                  <a:pt x="1959385" y="3000219"/>
                  <a:pt x="1959385" y="3002937"/>
                </a:cubicBezTo>
                <a:cubicBezTo>
                  <a:pt x="1959385" y="3002937"/>
                  <a:pt x="1956668" y="3002937"/>
                  <a:pt x="1953950" y="3002937"/>
                </a:cubicBezTo>
                <a:cubicBezTo>
                  <a:pt x="1953950" y="3005655"/>
                  <a:pt x="1953950" y="3005655"/>
                  <a:pt x="1953950" y="3008372"/>
                </a:cubicBezTo>
                <a:cubicBezTo>
                  <a:pt x="1951233" y="3011090"/>
                  <a:pt x="1948515" y="3011090"/>
                  <a:pt x="1945797" y="3013807"/>
                </a:cubicBezTo>
                <a:cubicBezTo>
                  <a:pt x="1945797" y="3013807"/>
                  <a:pt x="1945797" y="3016525"/>
                  <a:pt x="1945797" y="3016525"/>
                </a:cubicBezTo>
                <a:cubicBezTo>
                  <a:pt x="1943080" y="3019243"/>
                  <a:pt x="1937645" y="3024678"/>
                  <a:pt x="1934927" y="3027395"/>
                </a:cubicBezTo>
                <a:cubicBezTo>
                  <a:pt x="1934927" y="3027395"/>
                  <a:pt x="1934927" y="3030113"/>
                  <a:pt x="1934927" y="3032831"/>
                </a:cubicBezTo>
                <a:cubicBezTo>
                  <a:pt x="1932209" y="3032831"/>
                  <a:pt x="1926774" y="3038266"/>
                  <a:pt x="1924057" y="3040983"/>
                </a:cubicBezTo>
                <a:cubicBezTo>
                  <a:pt x="1918621" y="3046418"/>
                  <a:pt x="1915904" y="3057289"/>
                  <a:pt x="1913186" y="3065442"/>
                </a:cubicBezTo>
                <a:cubicBezTo>
                  <a:pt x="1913186" y="3065442"/>
                  <a:pt x="1913186" y="3068159"/>
                  <a:pt x="1913186" y="3070877"/>
                </a:cubicBezTo>
                <a:cubicBezTo>
                  <a:pt x="1907751" y="3081747"/>
                  <a:pt x="1888728" y="3092618"/>
                  <a:pt x="1886010" y="3103488"/>
                </a:cubicBezTo>
                <a:cubicBezTo>
                  <a:pt x="1883293" y="3103488"/>
                  <a:pt x="1883293" y="3103488"/>
                  <a:pt x="1883293" y="3103488"/>
                </a:cubicBezTo>
                <a:cubicBezTo>
                  <a:pt x="1875140" y="3100770"/>
                  <a:pt x="1877857" y="3098053"/>
                  <a:pt x="1872422" y="3095335"/>
                </a:cubicBezTo>
                <a:cubicBezTo>
                  <a:pt x="1872422" y="3073594"/>
                  <a:pt x="1875140" y="3040983"/>
                  <a:pt x="1877857" y="3021960"/>
                </a:cubicBezTo>
                <a:cubicBezTo>
                  <a:pt x="1877857" y="3011090"/>
                  <a:pt x="1883293" y="2997502"/>
                  <a:pt x="1880575" y="2989349"/>
                </a:cubicBezTo>
                <a:cubicBezTo>
                  <a:pt x="1877857" y="2975761"/>
                  <a:pt x="1872422" y="2954020"/>
                  <a:pt x="1872422" y="2934997"/>
                </a:cubicBezTo>
                <a:cubicBezTo>
                  <a:pt x="1866987" y="2934997"/>
                  <a:pt x="1866987" y="2934997"/>
                  <a:pt x="1864269" y="2934997"/>
                </a:cubicBezTo>
                <a:cubicBezTo>
                  <a:pt x="1864269" y="2956738"/>
                  <a:pt x="1877857" y="2986632"/>
                  <a:pt x="1872422" y="3011090"/>
                </a:cubicBezTo>
                <a:cubicBezTo>
                  <a:pt x="1869705" y="3030113"/>
                  <a:pt x="1856117" y="3092618"/>
                  <a:pt x="1872422" y="3111641"/>
                </a:cubicBezTo>
                <a:cubicBezTo>
                  <a:pt x="1872422" y="3130664"/>
                  <a:pt x="1847964" y="3146970"/>
                  <a:pt x="1837094" y="3157840"/>
                </a:cubicBezTo>
                <a:cubicBezTo>
                  <a:pt x="1831658" y="3157840"/>
                  <a:pt x="1828941" y="3160558"/>
                  <a:pt x="1826223" y="3160558"/>
                </a:cubicBezTo>
                <a:cubicBezTo>
                  <a:pt x="1823506" y="3160558"/>
                  <a:pt x="1823506" y="3163275"/>
                  <a:pt x="1820788" y="3165993"/>
                </a:cubicBezTo>
                <a:cubicBezTo>
                  <a:pt x="1816711" y="3167351"/>
                  <a:pt x="1812635" y="3168031"/>
                  <a:pt x="1808898" y="3169050"/>
                </a:cubicBezTo>
                <a:lnTo>
                  <a:pt x="1804890" y="3171123"/>
                </a:lnTo>
                <a:lnTo>
                  <a:pt x="1805163" y="3178222"/>
                </a:lnTo>
                <a:cubicBezTo>
                  <a:pt x="1805163" y="3184336"/>
                  <a:pt x="1804483" y="3190451"/>
                  <a:pt x="1801765" y="3195886"/>
                </a:cubicBezTo>
                <a:cubicBezTo>
                  <a:pt x="1793612" y="3212192"/>
                  <a:pt x="1777307" y="3225780"/>
                  <a:pt x="1771871" y="3242086"/>
                </a:cubicBezTo>
                <a:cubicBezTo>
                  <a:pt x="1763719" y="3266544"/>
                  <a:pt x="1763719" y="3293720"/>
                  <a:pt x="1752848" y="3315460"/>
                </a:cubicBezTo>
                <a:cubicBezTo>
                  <a:pt x="1747413" y="3329048"/>
                  <a:pt x="1728390" y="3350789"/>
                  <a:pt x="1725672" y="3361660"/>
                </a:cubicBezTo>
                <a:cubicBezTo>
                  <a:pt x="1725672" y="3361660"/>
                  <a:pt x="1722955" y="3361660"/>
                  <a:pt x="1722955" y="3361660"/>
                </a:cubicBezTo>
                <a:cubicBezTo>
                  <a:pt x="1720237" y="3356224"/>
                  <a:pt x="1709367" y="3345354"/>
                  <a:pt x="1703932" y="3339919"/>
                </a:cubicBezTo>
                <a:cubicBezTo>
                  <a:pt x="1703932" y="3326331"/>
                  <a:pt x="1714802" y="3318178"/>
                  <a:pt x="1720237" y="3310025"/>
                </a:cubicBezTo>
                <a:cubicBezTo>
                  <a:pt x="1725672" y="3304590"/>
                  <a:pt x="1722955" y="3296437"/>
                  <a:pt x="1728390" y="3288284"/>
                </a:cubicBezTo>
                <a:cubicBezTo>
                  <a:pt x="1731108" y="3282849"/>
                  <a:pt x="1736543" y="3282849"/>
                  <a:pt x="1739260" y="3280132"/>
                </a:cubicBezTo>
                <a:cubicBezTo>
                  <a:pt x="1739260" y="3277414"/>
                  <a:pt x="1739260" y="3274697"/>
                  <a:pt x="1741978" y="3271979"/>
                </a:cubicBezTo>
                <a:cubicBezTo>
                  <a:pt x="1744696" y="3271979"/>
                  <a:pt x="1744696" y="3271979"/>
                  <a:pt x="1747413" y="3271979"/>
                </a:cubicBezTo>
                <a:cubicBezTo>
                  <a:pt x="1750131" y="3269261"/>
                  <a:pt x="1761001" y="3258391"/>
                  <a:pt x="1761001" y="3255673"/>
                </a:cubicBezTo>
                <a:cubicBezTo>
                  <a:pt x="1761001" y="3252956"/>
                  <a:pt x="1761001" y="3250238"/>
                  <a:pt x="1761001" y="3247521"/>
                </a:cubicBezTo>
                <a:cubicBezTo>
                  <a:pt x="1761001" y="3247521"/>
                  <a:pt x="1763719" y="3247521"/>
                  <a:pt x="1763719" y="3247521"/>
                </a:cubicBezTo>
                <a:cubicBezTo>
                  <a:pt x="1763719" y="3247521"/>
                  <a:pt x="1763719" y="3244803"/>
                  <a:pt x="1763719" y="3242086"/>
                </a:cubicBezTo>
                <a:cubicBezTo>
                  <a:pt x="1766436" y="3242086"/>
                  <a:pt x="1766436" y="3242086"/>
                  <a:pt x="1771871" y="3239368"/>
                </a:cubicBezTo>
                <a:cubicBezTo>
                  <a:pt x="1780024" y="3225780"/>
                  <a:pt x="1774589" y="3206757"/>
                  <a:pt x="1777307" y="3193169"/>
                </a:cubicBezTo>
                <a:cubicBezTo>
                  <a:pt x="1778666" y="3189092"/>
                  <a:pt x="1783422" y="3182298"/>
                  <a:pt x="1788517" y="3175844"/>
                </a:cubicBezTo>
                <a:lnTo>
                  <a:pt x="1790978" y="3173005"/>
                </a:lnTo>
                <a:lnTo>
                  <a:pt x="1793272" y="3141874"/>
                </a:lnTo>
                <a:lnTo>
                  <a:pt x="1795854" y="3132681"/>
                </a:lnTo>
                <a:lnTo>
                  <a:pt x="1790895" y="3144252"/>
                </a:lnTo>
                <a:cubicBezTo>
                  <a:pt x="1785460" y="3149687"/>
                  <a:pt x="1780025" y="3157840"/>
                  <a:pt x="1777307" y="3163275"/>
                </a:cubicBezTo>
                <a:cubicBezTo>
                  <a:pt x="1771872" y="3163275"/>
                  <a:pt x="1769154" y="3165993"/>
                  <a:pt x="1766437" y="3163275"/>
                </a:cubicBezTo>
                <a:cubicBezTo>
                  <a:pt x="1766437" y="3157840"/>
                  <a:pt x="1766437" y="3152405"/>
                  <a:pt x="1766437" y="3149687"/>
                </a:cubicBezTo>
                <a:cubicBezTo>
                  <a:pt x="1758284" y="3133382"/>
                  <a:pt x="1761002" y="3108923"/>
                  <a:pt x="1769154" y="3092618"/>
                </a:cubicBezTo>
                <a:cubicBezTo>
                  <a:pt x="1766437" y="3092618"/>
                  <a:pt x="1766437" y="3092618"/>
                  <a:pt x="1766437" y="3089900"/>
                </a:cubicBezTo>
                <a:cubicBezTo>
                  <a:pt x="1763719" y="3089900"/>
                  <a:pt x="1763719" y="3089900"/>
                  <a:pt x="1761002" y="3089900"/>
                </a:cubicBezTo>
                <a:cubicBezTo>
                  <a:pt x="1755566" y="3095335"/>
                  <a:pt x="1758284" y="3103488"/>
                  <a:pt x="1755566" y="3114358"/>
                </a:cubicBezTo>
                <a:cubicBezTo>
                  <a:pt x="1752849" y="3133382"/>
                  <a:pt x="1755566" y="3165993"/>
                  <a:pt x="1766437" y="3179581"/>
                </a:cubicBezTo>
                <a:cubicBezTo>
                  <a:pt x="1763719" y="3185016"/>
                  <a:pt x="1755566" y="3193169"/>
                  <a:pt x="1750131" y="3195886"/>
                </a:cubicBezTo>
                <a:cubicBezTo>
                  <a:pt x="1747414" y="3195886"/>
                  <a:pt x="1744696" y="3193169"/>
                  <a:pt x="1741978" y="3195886"/>
                </a:cubicBezTo>
                <a:cubicBezTo>
                  <a:pt x="1736543" y="3198604"/>
                  <a:pt x="1736543" y="3204039"/>
                  <a:pt x="1722955" y="3204039"/>
                </a:cubicBezTo>
                <a:cubicBezTo>
                  <a:pt x="1722955" y="3185016"/>
                  <a:pt x="1720238" y="3146970"/>
                  <a:pt x="1725673" y="3127946"/>
                </a:cubicBezTo>
                <a:cubicBezTo>
                  <a:pt x="1728390" y="3119794"/>
                  <a:pt x="1720238" y="3111641"/>
                  <a:pt x="1725673" y="3103488"/>
                </a:cubicBezTo>
                <a:cubicBezTo>
                  <a:pt x="1728390" y="3095335"/>
                  <a:pt x="1736543" y="3095335"/>
                  <a:pt x="1741978" y="3089900"/>
                </a:cubicBezTo>
                <a:cubicBezTo>
                  <a:pt x="1741978" y="3087182"/>
                  <a:pt x="1741978" y="3087182"/>
                  <a:pt x="1741978" y="3084465"/>
                </a:cubicBezTo>
                <a:cubicBezTo>
                  <a:pt x="1741978" y="3081747"/>
                  <a:pt x="1744696" y="3084465"/>
                  <a:pt x="1747414" y="3081747"/>
                </a:cubicBezTo>
                <a:cubicBezTo>
                  <a:pt x="1750131" y="3081747"/>
                  <a:pt x="1747414" y="3079030"/>
                  <a:pt x="1750131" y="3076312"/>
                </a:cubicBezTo>
                <a:cubicBezTo>
                  <a:pt x="1752849" y="3070877"/>
                  <a:pt x="1761002" y="3068159"/>
                  <a:pt x="1763719" y="3065442"/>
                </a:cubicBezTo>
                <a:cubicBezTo>
                  <a:pt x="1766437" y="3060007"/>
                  <a:pt x="1771872" y="3051854"/>
                  <a:pt x="1774589" y="3049136"/>
                </a:cubicBezTo>
                <a:cubicBezTo>
                  <a:pt x="1774589" y="3049136"/>
                  <a:pt x="1777307" y="3049136"/>
                  <a:pt x="1780025" y="3049136"/>
                </a:cubicBezTo>
                <a:cubicBezTo>
                  <a:pt x="1782742" y="3043701"/>
                  <a:pt x="1782742" y="3038266"/>
                  <a:pt x="1785460" y="3032831"/>
                </a:cubicBezTo>
                <a:cubicBezTo>
                  <a:pt x="1788177" y="3030113"/>
                  <a:pt x="1790895" y="3027395"/>
                  <a:pt x="1793613" y="3024678"/>
                </a:cubicBezTo>
                <a:lnTo>
                  <a:pt x="1800870" y="3012237"/>
                </a:lnTo>
                <a:lnTo>
                  <a:pt x="1799727" y="3003276"/>
                </a:lnTo>
                <a:cubicBezTo>
                  <a:pt x="1799047" y="2996143"/>
                  <a:pt x="1799047" y="2987990"/>
                  <a:pt x="1801765" y="2981196"/>
                </a:cubicBezTo>
                <a:cubicBezTo>
                  <a:pt x="1804482" y="2970326"/>
                  <a:pt x="1812635" y="2959456"/>
                  <a:pt x="1815353" y="2948585"/>
                </a:cubicBezTo>
                <a:cubicBezTo>
                  <a:pt x="1820788" y="2937715"/>
                  <a:pt x="1820788" y="2918692"/>
                  <a:pt x="1828941" y="2910539"/>
                </a:cubicBezTo>
                <a:cubicBezTo>
                  <a:pt x="1828941" y="2905104"/>
                  <a:pt x="1828941" y="2905104"/>
                  <a:pt x="1826223" y="2902386"/>
                </a:cubicBezTo>
                <a:cubicBezTo>
                  <a:pt x="1823506" y="2902386"/>
                  <a:pt x="1826223" y="2902386"/>
                  <a:pt x="1823506" y="2902386"/>
                </a:cubicBezTo>
                <a:cubicBezTo>
                  <a:pt x="1823506" y="2902386"/>
                  <a:pt x="1820788" y="2905104"/>
                  <a:pt x="1820788" y="2905104"/>
                </a:cubicBezTo>
                <a:cubicBezTo>
                  <a:pt x="1809918" y="2918692"/>
                  <a:pt x="1812635" y="2945868"/>
                  <a:pt x="1801765" y="2959456"/>
                </a:cubicBezTo>
                <a:cubicBezTo>
                  <a:pt x="1799047" y="2956738"/>
                  <a:pt x="1799047" y="2943150"/>
                  <a:pt x="1801765" y="2937715"/>
                </a:cubicBezTo>
                <a:cubicBezTo>
                  <a:pt x="1807200" y="2924127"/>
                  <a:pt x="1804482" y="2896951"/>
                  <a:pt x="1815353" y="2888798"/>
                </a:cubicBezTo>
                <a:cubicBezTo>
                  <a:pt x="1815353" y="2883363"/>
                  <a:pt x="1815353" y="2883363"/>
                  <a:pt x="1812635" y="2880645"/>
                </a:cubicBezTo>
                <a:cubicBezTo>
                  <a:pt x="1801765" y="2883363"/>
                  <a:pt x="1801765" y="2894233"/>
                  <a:pt x="1799047" y="2905104"/>
                </a:cubicBezTo>
                <a:cubicBezTo>
                  <a:pt x="1796330" y="2924127"/>
                  <a:pt x="1788177" y="2948585"/>
                  <a:pt x="1790894" y="2967608"/>
                </a:cubicBezTo>
                <a:cubicBezTo>
                  <a:pt x="1790894" y="2975761"/>
                  <a:pt x="1780024" y="2989349"/>
                  <a:pt x="1774589" y="2994784"/>
                </a:cubicBezTo>
                <a:cubicBezTo>
                  <a:pt x="1774589" y="2997502"/>
                  <a:pt x="1771871" y="3000219"/>
                  <a:pt x="1771871" y="3002937"/>
                </a:cubicBezTo>
                <a:cubicBezTo>
                  <a:pt x="1766436" y="3011090"/>
                  <a:pt x="1758283" y="3019243"/>
                  <a:pt x="1752848" y="3027395"/>
                </a:cubicBezTo>
                <a:cubicBezTo>
                  <a:pt x="1752848" y="3027395"/>
                  <a:pt x="1752848" y="3030113"/>
                  <a:pt x="1752848" y="3032831"/>
                </a:cubicBezTo>
                <a:cubicBezTo>
                  <a:pt x="1750131" y="3035548"/>
                  <a:pt x="1747413" y="3035548"/>
                  <a:pt x="1744695" y="3038266"/>
                </a:cubicBezTo>
                <a:cubicBezTo>
                  <a:pt x="1741978" y="3040983"/>
                  <a:pt x="1739260" y="3046418"/>
                  <a:pt x="1736543" y="3049136"/>
                </a:cubicBezTo>
                <a:cubicBezTo>
                  <a:pt x="1736543" y="3051854"/>
                  <a:pt x="1733825" y="3049136"/>
                  <a:pt x="1731107" y="3051854"/>
                </a:cubicBezTo>
                <a:cubicBezTo>
                  <a:pt x="1728390" y="3051854"/>
                  <a:pt x="1731107" y="3057289"/>
                  <a:pt x="1728390" y="3057289"/>
                </a:cubicBezTo>
                <a:cubicBezTo>
                  <a:pt x="1722955" y="3062724"/>
                  <a:pt x="1717519" y="3062724"/>
                  <a:pt x="1712084" y="3068159"/>
                </a:cubicBezTo>
                <a:cubicBezTo>
                  <a:pt x="1712084" y="3065442"/>
                  <a:pt x="1709367" y="3060006"/>
                  <a:pt x="1709367" y="3057289"/>
                </a:cubicBezTo>
                <a:cubicBezTo>
                  <a:pt x="1709367" y="3057289"/>
                  <a:pt x="1714802" y="3054571"/>
                  <a:pt x="1714802" y="3051854"/>
                </a:cubicBezTo>
                <a:cubicBezTo>
                  <a:pt x="1722955" y="3040983"/>
                  <a:pt x="1728390" y="3024678"/>
                  <a:pt x="1731107" y="3011090"/>
                </a:cubicBezTo>
                <a:cubicBezTo>
                  <a:pt x="1731107" y="3008372"/>
                  <a:pt x="1731107" y="3002937"/>
                  <a:pt x="1731107" y="3000219"/>
                </a:cubicBezTo>
                <a:cubicBezTo>
                  <a:pt x="1731107" y="2994784"/>
                  <a:pt x="1736543" y="2986632"/>
                  <a:pt x="1736543" y="2981196"/>
                </a:cubicBezTo>
                <a:cubicBezTo>
                  <a:pt x="1736543" y="2973044"/>
                  <a:pt x="1733825" y="2954020"/>
                  <a:pt x="1731107" y="2948585"/>
                </a:cubicBezTo>
                <a:cubicBezTo>
                  <a:pt x="1728390" y="2945868"/>
                  <a:pt x="1731107" y="2943150"/>
                  <a:pt x="1731107" y="2943150"/>
                </a:cubicBezTo>
                <a:cubicBezTo>
                  <a:pt x="1731107" y="2934997"/>
                  <a:pt x="1725672" y="2929562"/>
                  <a:pt x="1728390" y="2921409"/>
                </a:cubicBezTo>
                <a:cubicBezTo>
                  <a:pt x="1731107" y="2910539"/>
                  <a:pt x="1739260" y="2902386"/>
                  <a:pt x="1741978" y="2891516"/>
                </a:cubicBezTo>
                <a:cubicBezTo>
                  <a:pt x="1747413" y="2875211"/>
                  <a:pt x="1741978" y="2831729"/>
                  <a:pt x="1736543" y="2823576"/>
                </a:cubicBezTo>
                <a:cubicBezTo>
                  <a:pt x="1736543" y="2823576"/>
                  <a:pt x="1736543" y="2820858"/>
                  <a:pt x="1736543" y="2820858"/>
                </a:cubicBezTo>
                <a:cubicBezTo>
                  <a:pt x="1731107" y="2820858"/>
                  <a:pt x="1728390" y="2820858"/>
                  <a:pt x="1728390" y="2826293"/>
                </a:cubicBezTo>
                <a:cubicBezTo>
                  <a:pt x="1725672" y="2831729"/>
                  <a:pt x="1731107" y="2845317"/>
                  <a:pt x="1733825" y="2853469"/>
                </a:cubicBezTo>
                <a:cubicBezTo>
                  <a:pt x="1736543" y="2856187"/>
                  <a:pt x="1733825" y="2861623"/>
                  <a:pt x="1733825" y="2864340"/>
                </a:cubicBezTo>
                <a:cubicBezTo>
                  <a:pt x="1733825" y="2869775"/>
                  <a:pt x="1733825" y="2875211"/>
                  <a:pt x="1733825" y="2880645"/>
                </a:cubicBezTo>
                <a:cubicBezTo>
                  <a:pt x="1731107" y="2888798"/>
                  <a:pt x="1728390" y="2896951"/>
                  <a:pt x="1725672" y="2902386"/>
                </a:cubicBezTo>
                <a:cubicBezTo>
                  <a:pt x="1725672" y="2899669"/>
                  <a:pt x="1725672" y="2899669"/>
                  <a:pt x="1722955" y="2899669"/>
                </a:cubicBezTo>
                <a:cubicBezTo>
                  <a:pt x="1722955" y="2888798"/>
                  <a:pt x="1722955" y="2883363"/>
                  <a:pt x="1722955" y="2875211"/>
                </a:cubicBezTo>
                <a:cubicBezTo>
                  <a:pt x="1722955" y="2875211"/>
                  <a:pt x="1720237" y="2872493"/>
                  <a:pt x="1720237" y="2872493"/>
                </a:cubicBezTo>
                <a:cubicBezTo>
                  <a:pt x="1714802" y="2872493"/>
                  <a:pt x="1714802" y="2872493"/>
                  <a:pt x="1712084" y="2872493"/>
                </a:cubicBezTo>
                <a:cubicBezTo>
                  <a:pt x="1712084" y="2896951"/>
                  <a:pt x="1717519" y="2910539"/>
                  <a:pt x="1722955" y="2924127"/>
                </a:cubicBezTo>
                <a:cubicBezTo>
                  <a:pt x="1725672" y="2934997"/>
                  <a:pt x="1720237" y="2943150"/>
                  <a:pt x="1722955" y="2951303"/>
                </a:cubicBezTo>
                <a:cubicBezTo>
                  <a:pt x="1725672" y="2959456"/>
                  <a:pt x="1728390" y="2970326"/>
                  <a:pt x="1728390" y="2978479"/>
                </a:cubicBezTo>
                <a:cubicBezTo>
                  <a:pt x="1728390" y="2981196"/>
                  <a:pt x="1722955" y="2989349"/>
                  <a:pt x="1722955" y="2992067"/>
                </a:cubicBezTo>
                <a:cubicBezTo>
                  <a:pt x="1722955" y="3000219"/>
                  <a:pt x="1722955" y="3016525"/>
                  <a:pt x="1717519" y="3024678"/>
                </a:cubicBezTo>
                <a:cubicBezTo>
                  <a:pt x="1714802" y="3032831"/>
                  <a:pt x="1706649" y="3040983"/>
                  <a:pt x="1703931" y="3049136"/>
                </a:cubicBezTo>
                <a:cubicBezTo>
                  <a:pt x="1701214" y="3049136"/>
                  <a:pt x="1701214" y="3049136"/>
                  <a:pt x="1701214" y="3049136"/>
                </a:cubicBezTo>
                <a:cubicBezTo>
                  <a:pt x="1695779" y="3049136"/>
                  <a:pt x="1695779" y="3049136"/>
                  <a:pt x="1693061" y="3049136"/>
                </a:cubicBezTo>
                <a:cubicBezTo>
                  <a:pt x="1693061" y="3030113"/>
                  <a:pt x="1687626" y="2986632"/>
                  <a:pt x="1698496" y="2973044"/>
                </a:cubicBezTo>
                <a:cubicBezTo>
                  <a:pt x="1698496" y="2967608"/>
                  <a:pt x="1698496" y="2964891"/>
                  <a:pt x="1695779" y="2962173"/>
                </a:cubicBezTo>
                <a:cubicBezTo>
                  <a:pt x="1695779" y="2962173"/>
                  <a:pt x="1693061" y="2962173"/>
                  <a:pt x="1693061" y="2962173"/>
                </a:cubicBezTo>
                <a:cubicBezTo>
                  <a:pt x="1684908" y="2981196"/>
                  <a:pt x="1679473" y="3030113"/>
                  <a:pt x="1684908" y="3051854"/>
                </a:cubicBezTo>
                <a:cubicBezTo>
                  <a:pt x="1687626" y="3057289"/>
                  <a:pt x="1698496" y="3079030"/>
                  <a:pt x="1698496" y="3079030"/>
                </a:cubicBezTo>
                <a:cubicBezTo>
                  <a:pt x="1695779" y="3089900"/>
                  <a:pt x="1698496" y="3100770"/>
                  <a:pt x="1698496" y="3111641"/>
                </a:cubicBezTo>
                <a:cubicBezTo>
                  <a:pt x="1701214" y="3119794"/>
                  <a:pt x="1698496" y="3125229"/>
                  <a:pt x="1695779" y="3130664"/>
                </a:cubicBezTo>
                <a:cubicBezTo>
                  <a:pt x="1693061" y="3133382"/>
                  <a:pt x="1695779" y="3133382"/>
                  <a:pt x="1695779" y="3136099"/>
                </a:cubicBezTo>
                <a:cubicBezTo>
                  <a:pt x="1698496" y="3138817"/>
                  <a:pt x="1695779" y="3152405"/>
                  <a:pt x="1695779" y="3152405"/>
                </a:cubicBezTo>
                <a:cubicBezTo>
                  <a:pt x="1695779" y="3171428"/>
                  <a:pt x="1701214" y="3190451"/>
                  <a:pt x="1695779" y="3204039"/>
                </a:cubicBezTo>
                <a:cubicBezTo>
                  <a:pt x="1693061" y="3214909"/>
                  <a:pt x="1687626" y="3228497"/>
                  <a:pt x="1682191" y="3236650"/>
                </a:cubicBezTo>
                <a:cubicBezTo>
                  <a:pt x="1682191" y="3239368"/>
                  <a:pt x="1676756" y="3239368"/>
                  <a:pt x="1676756" y="3239368"/>
                </a:cubicBezTo>
                <a:cubicBezTo>
                  <a:pt x="1671320" y="3244803"/>
                  <a:pt x="1671320" y="3261108"/>
                  <a:pt x="1668603" y="3271979"/>
                </a:cubicBezTo>
                <a:cubicBezTo>
                  <a:pt x="1663168" y="3285567"/>
                  <a:pt x="1655015" y="3299155"/>
                  <a:pt x="1649580" y="3312743"/>
                </a:cubicBezTo>
                <a:cubicBezTo>
                  <a:pt x="1644144" y="3320896"/>
                  <a:pt x="1649580" y="3337201"/>
                  <a:pt x="1646862" y="3345354"/>
                </a:cubicBezTo>
                <a:cubicBezTo>
                  <a:pt x="1644144" y="3350789"/>
                  <a:pt x="1641427" y="3350789"/>
                  <a:pt x="1638709" y="3353507"/>
                </a:cubicBezTo>
                <a:cubicBezTo>
                  <a:pt x="1633274" y="3353507"/>
                  <a:pt x="1633274" y="3353507"/>
                  <a:pt x="1630556" y="3353507"/>
                </a:cubicBezTo>
                <a:cubicBezTo>
                  <a:pt x="1630556" y="3342636"/>
                  <a:pt x="1633274" y="3334484"/>
                  <a:pt x="1635992" y="3323613"/>
                </a:cubicBezTo>
                <a:cubicBezTo>
                  <a:pt x="1638709" y="3318178"/>
                  <a:pt x="1635992" y="3310025"/>
                  <a:pt x="1635992" y="3307308"/>
                </a:cubicBezTo>
                <a:cubicBezTo>
                  <a:pt x="1635992" y="3301872"/>
                  <a:pt x="1638709" y="3288284"/>
                  <a:pt x="1638709" y="3282849"/>
                </a:cubicBezTo>
                <a:cubicBezTo>
                  <a:pt x="1644144" y="3261108"/>
                  <a:pt x="1635992" y="3250238"/>
                  <a:pt x="1638709" y="3233932"/>
                </a:cubicBezTo>
                <a:cubicBezTo>
                  <a:pt x="1638709" y="3231215"/>
                  <a:pt x="1644144" y="3217627"/>
                  <a:pt x="1644144" y="3217627"/>
                </a:cubicBezTo>
                <a:cubicBezTo>
                  <a:pt x="1644144" y="3204039"/>
                  <a:pt x="1638709" y="3185016"/>
                  <a:pt x="1641427" y="3168710"/>
                </a:cubicBezTo>
                <a:cubicBezTo>
                  <a:pt x="1644144" y="3152405"/>
                  <a:pt x="1646862" y="3138817"/>
                  <a:pt x="1649580" y="3122511"/>
                </a:cubicBezTo>
                <a:cubicBezTo>
                  <a:pt x="1649580" y="3117076"/>
                  <a:pt x="1649580" y="3114358"/>
                  <a:pt x="1649580" y="3111641"/>
                </a:cubicBezTo>
                <a:cubicBezTo>
                  <a:pt x="1649580" y="3106206"/>
                  <a:pt x="1652297" y="3098053"/>
                  <a:pt x="1652297" y="3095335"/>
                </a:cubicBezTo>
                <a:cubicBezTo>
                  <a:pt x="1655015" y="3089900"/>
                  <a:pt x="1649580" y="3087182"/>
                  <a:pt x="1652297" y="3079030"/>
                </a:cubicBezTo>
                <a:cubicBezTo>
                  <a:pt x="1652297" y="3070877"/>
                  <a:pt x="1657732" y="3062724"/>
                  <a:pt x="1660450" y="3057289"/>
                </a:cubicBezTo>
                <a:cubicBezTo>
                  <a:pt x="1663168" y="3049136"/>
                  <a:pt x="1663168" y="3040983"/>
                  <a:pt x="1665885" y="3032831"/>
                </a:cubicBezTo>
                <a:cubicBezTo>
                  <a:pt x="1668603" y="3030113"/>
                  <a:pt x="1674038" y="3024678"/>
                  <a:pt x="1674038" y="3021960"/>
                </a:cubicBezTo>
                <a:cubicBezTo>
                  <a:pt x="1679473" y="3008372"/>
                  <a:pt x="1676756" y="2959456"/>
                  <a:pt x="1674038" y="2945868"/>
                </a:cubicBezTo>
                <a:cubicBezTo>
                  <a:pt x="1671320" y="2937715"/>
                  <a:pt x="1676756" y="2929562"/>
                  <a:pt x="1671320" y="2924127"/>
                </a:cubicBezTo>
                <a:cubicBezTo>
                  <a:pt x="1671320" y="2915974"/>
                  <a:pt x="1671320" y="2915974"/>
                  <a:pt x="1665885" y="2913257"/>
                </a:cubicBezTo>
                <a:cubicBezTo>
                  <a:pt x="1665885" y="2913257"/>
                  <a:pt x="1665885" y="2915974"/>
                  <a:pt x="1663168" y="2915974"/>
                </a:cubicBezTo>
                <a:cubicBezTo>
                  <a:pt x="1663168" y="2943150"/>
                  <a:pt x="1671320" y="2962173"/>
                  <a:pt x="1668603" y="2983914"/>
                </a:cubicBezTo>
                <a:cubicBezTo>
                  <a:pt x="1668603" y="2992067"/>
                  <a:pt x="1674038" y="3002937"/>
                  <a:pt x="1668603" y="3011090"/>
                </a:cubicBezTo>
                <a:cubicBezTo>
                  <a:pt x="1668603" y="3011090"/>
                  <a:pt x="1668603" y="3013807"/>
                  <a:pt x="1668603" y="3013807"/>
                </a:cubicBezTo>
                <a:cubicBezTo>
                  <a:pt x="1665885" y="3013807"/>
                  <a:pt x="1660450" y="3013807"/>
                  <a:pt x="1657732" y="3011090"/>
                </a:cubicBezTo>
                <a:cubicBezTo>
                  <a:pt x="1641427" y="2997502"/>
                  <a:pt x="1638709" y="2964891"/>
                  <a:pt x="1625121" y="2951303"/>
                </a:cubicBezTo>
                <a:cubicBezTo>
                  <a:pt x="1622404" y="2951303"/>
                  <a:pt x="1622404" y="2954020"/>
                  <a:pt x="1619686" y="2954020"/>
                </a:cubicBezTo>
                <a:cubicBezTo>
                  <a:pt x="1619686" y="2978479"/>
                  <a:pt x="1646862" y="3013807"/>
                  <a:pt x="1660450" y="3027395"/>
                </a:cubicBezTo>
                <a:cubicBezTo>
                  <a:pt x="1660450" y="3046418"/>
                  <a:pt x="1652297" y="3065442"/>
                  <a:pt x="1646862" y="3079030"/>
                </a:cubicBezTo>
                <a:cubicBezTo>
                  <a:pt x="1644144" y="3089900"/>
                  <a:pt x="1649580" y="3098053"/>
                  <a:pt x="1646862" y="3108923"/>
                </a:cubicBezTo>
                <a:cubicBezTo>
                  <a:pt x="1644144" y="3125229"/>
                  <a:pt x="1641427" y="3141534"/>
                  <a:pt x="1638709" y="3157840"/>
                </a:cubicBezTo>
                <a:cubicBezTo>
                  <a:pt x="1633274" y="3171428"/>
                  <a:pt x="1641427" y="3187733"/>
                  <a:pt x="1638709" y="3198604"/>
                </a:cubicBezTo>
                <a:cubicBezTo>
                  <a:pt x="1638709" y="3209474"/>
                  <a:pt x="1633274" y="3223062"/>
                  <a:pt x="1633274" y="3231215"/>
                </a:cubicBezTo>
                <a:cubicBezTo>
                  <a:pt x="1630556" y="3255673"/>
                  <a:pt x="1635992" y="3277414"/>
                  <a:pt x="1633274" y="3296437"/>
                </a:cubicBezTo>
                <a:cubicBezTo>
                  <a:pt x="1630556" y="3310025"/>
                  <a:pt x="1635992" y="3315460"/>
                  <a:pt x="1633274" y="3326331"/>
                </a:cubicBezTo>
                <a:cubicBezTo>
                  <a:pt x="1633274" y="3329048"/>
                  <a:pt x="1627839" y="3337201"/>
                  <a:pt x="1627839" y="3342636"/>
                </a:cubicBezTo>
                <a:cubicBezTo>
                  <a:pt x="1627839" y="3348071"/>
                  <a:pt x="1627839" y="3353507"/>
                  <a:pt x="1627839" y="3358942"/>
                </a:cubicBezTo>
                <a:cubicBezTo>
                  <a:pt x="1625121" y="3367095"/>
                  <a:pt x="1616968" y="3367095"/>
                  <a:pt x="1611533" y="3375247"/>
                </a:cubicBezTo>
                <a:cubicBezTo>
                  <a:pt x="1600663" y="3375247"/>
                  <a:pt x="1592510" y="3375247"/>
                  <a:pt x="1584357" y="3377965"/>
                </a:cubicBezTo>
                <a:cubicBezTo>
                  <a:pt x="1584357" y="3377965"/>
                  <a:pt x="1581640" y="3383400"/>
                  <a:pt x="1578922" y="3383400"/>
                </a:cubicBezTo>
                <a:cubicBezTo>
                  <a:pt x="1570769" y="3383400"/>
                  <a:pt x="1562617" y="3386118"/>
                  <a:pt x="1554464" y="3386118"/>
                </a:cubicBezTo>
                <a:cubicBezTo>
                  <a:pt x="1549029" y="3386118"/>
                  <a:pt x="1538158" y="3394270"/>
                  <a:pt x="1532723" y="3391553"/>
                </a:cubicBezTo>
                <a:cubicBezTo>
                  <a:pt x="1530005" y="3388835"/>
                  <a:pt x="1524570" y="3383400"/>
                  <a:pt x="1524570" y="3380683"/>
                </a:cubicBezTo>
                <a:cubicBezTo>
                  <a:pt x="1524570" y="3380683"/>
                  <a:pt x="1524570" y="3377965"/>
                  <a:pt x="1524570" y="3377965"/>
                </a:cubicBezTo>
                <a:cubicBezTo>
                  <a:pt x="1524570" y="3377965"/>
                  <a:pt x="1521853" y="3375247"/>
                  <a:pt x="1519135" y="3375247"/>
                </a:cubicBezTo>
                <a:cubicBezTo>
                  <a:pt x="1519135" y="3372530"/>
                  <a:pt x="1519135" y="3372530"/>
                  <a:pt x="1519135" y="3369812"/>
                </a:cubicBezTo>
                <a:cubicBezTo>
                  <a:pt x="1513700" y="3358942"/>
                  <a:pt x="1502829" y="3345354"/>
                  <a:pt x="1500112" y="3329048"/>
                </a:cubicBezTo>
                <a:cubicBezTo>
                  <a:pt x="1505547" y="3323613"/>
                  <a:pt x="1508265" y="3318178"/>
                  <a:pt x="1510982" y="3315460"/>
                </a:cubicBezTo>
                <a:cubicBezTo>
                  <a:pt x="1519135" y="3310025"/>
                  <a:pt x="1527288" y="3304590"/>
                  <a:pt x="1532723" y="3296437"/>
                </a:cubicBezTo>
                <a:cubicBezTo>
                  <a:pt x="1538158" y="3288284"/>
                  <a:pt x="1538158" y="3282849"/>
                  <a:pt x="1543593" y="3277414"/>
                </a:cubicBezTo>
                <a:cubicBezTo>
                  <a:pt x="1543593" y="3274696"/>
                  <a:pt x="1546311" y="3277414"/>
                  <a:pt x="1549029" y="3274696"/>
                </a:cubicBezTo>
                <a:cubicBezTo>
                  <a:pt x="1549029" y="3274696"/>
                  <a:pt x="1549029" y="3271979"/>
                  <a:pt x="1549029" y="3269261"/>
                </a:cubicBezTo>
                <a:cubicBezTo>
                  <a:pt x="1551746" y="3263826"/>
                  <a:pt x="1559899" y="3258391"/>
                  <a:pt x="1562617" y="3252956"/>
                </a:cubicBezTo>
                <a:cubicBezTo>
                  <a:pt x="1570769" y="3236650"/>
                  <a:pt x="1578922" y="3220344"/>
                  <a:pt x="1587075" y="3204039"/>
                </a:cubicBezTo>
                <a:cubicBezTo>
                  <a:pt x="1587075" y="3198604"/>
                  <a:pt x="1587075" y="3195886"/>
                  <a:pt x="1589792" y="3190451"/>
                </a:cubicBezTo>
                <a:cubicBezTo>
                  <a:pt x="1595228" y="3185016"/>
                  <a:pt x="1600663" y="3176863"/>
                  <a:pt x="1606098" y="3171428"/>
                </a:cubicBezTo>
                <a:cubicBezTo>
                  <a:pt x="1611533" y="3160558"/>
                  <a:pt x="1611533" y="3152405"/>
                  <a:pt x="1614251" y="3141534"/>
                </a:cubicBezTo>
                <a:cubicBezTo>
                  <a:pt x="1616968" y="3130664"/>
                  <a:pt x="1622404" y="3122511"/>
                  <a:pt x="1625121" y="3111641"/>
                </a:cubicBezTo>
                <a:cubicBezTo>
                  <a:pt x="1633274" y="3087182"/>
                  <a:pt x="1625121" y="3043701"/>
                  <a:pt x="1616968" y="3027395"/>
                </a:cubicBezTo>
                <a:cubicBezTo>
                  <a:pt x="1614251" y="3027395"/>
                  <a:pt x="1614251" y="3024678"/>
                  <a:pt x="1611533" y="3024678"/>
                </a:cubicBezTo>
                <a:cubicBezTo>
                  <a:pt x="1606098" y="3013807"/>
                  <a:pt x="1611533" y="3000219"/>
                  <a:pt x="1608816" y="2986632"/>
                </a:cubicBezTo>
                <a:cubicBezTo>
                  <a:pt x="1606098" y="2973044"/>
                  <a:pt x="1606098" y="2964891"/>
                  <a:pt x="1603380" y="2956738"/>
                </a:cubicBezTo>
                <a:cubicBezTo>
                  <a:pt x="1597945" y="2934997"/>
                  <a:pt x="1603380" y="2921409"/>
                  <a:pt x="1608816" y="2905104"/>
                </a:cubicBezTo>
                <a:cubicBezTo>
                  <a:pt x="1608816" y="2899669"/>
                  <a:pt x="1611533" y="2896951"/>
                  <a:pt x="1611533" y="2891516"/>
                </a:cubicBezTo>
                <a:cubicBezTo>
                  <a:pt x="1619686" y="2891516"/>
                  <a:pt x="1630556" y="2888798"/>
                  <a:pt x="1638709" y="2888798"/>
                </a:cubicBezTo>
                <a:cubicBezTo>
                  <a:pt x="1652297" y="2880645"/>
                  <a:pt x="1660450" y="2867058"/>
                  <a:pt x="1671320" y="2858905"/>
                </a:cubicBezTo>
                <a:cubicBezTo>
                  <a:pt x="1671320" y="2856187"/>
                  <a:pt x="1671320" y="2853469"/>
                  <a:pt x="1671320" y="2850752"/>
                </a:cubicBezTo>
                <a:cubicBezTo>
                  <a:pt x="1668603" y="2850752"/>
                  <a:pt x="1668603" y="2850752"/>
                  <a:pt x="1668603" y="2850752"/>
                </a:cubicBezTo>
                <a:cubicBezTo>
                  <a:pt x="1657732" y="2853469"/>
                  <a:pt x="1652297" y="2869775"/>
                  <a:pt x="1644144" y="2875211"/>
                </a:cubicBezTo>
                <a:cubicBezTo>
                  <a:pt x="1635992" y="2880645"/>
                  <a:pt x="1633274" y="2877929"/>
                  <a:pt x="1627839" y="2883363"/>
                </a:cubicBezTo>
                <a:cubicBezTo>
                  <a:pt x="1622404" y="2886081"/>
                  <a:pt x="1616968" y="2886081"/>
                  <a:pt x="1614251" y="2883363"/>
                </a:cubicBezTo>
                <a:cubicBezTo>
                  <a:pt x="1614251" y="2880645"/>
                  <a:pt x="1611533" y="2869775"/>
                  <a:pt x="1611533" y="2864340"/>
                </a:cubicBezTo>
                <a:cubicBezTo>
                  <a:pt x="1606098" y="2864340"/>
                  <a:pt x="1606098" y="2867058"/>
                  <a:pt x="1603380" y="2869775"/>
                </a:cubicBezTo>
                <a:cubicBezTo>
                  <a:pt x="1603380" y="2880645"/>
                  <a:pt x="1603380" y="2891516"/>
                  <a:pt x="1600663" y="2899669"/>
                </a:cubicBezTo>
                <a:cubicBezTo>
                  <a:pt x="1597945" y="2905104"/>
                  <a:pt x="1592510" y="2910539"/>
                  <a:pt x="1592510" y="2915974"/>
                </a:cubicBezTo>
                <a:cubicBezTo>
                  <a:pt x="1587075" y="2913257"/>
                  <a:pt x="1578922" y="2883363"/>
                  <a:pt x="1578922" y="2872493"/>
                </a:cubicBezTo>
                <a:cubicBezTo>
                  <a:pt x="1576205" y="2872493"/>
                  <a:pt x="1576205" y="2872493"/>
                  <a:pt x="1576205" y="2872493"/>
                </a:cubicBezTo>
                <a:cubicBezTo>
                  <a:pt x="1573487" y="2872493"/>
                  <a:pt x="1573487" y="2872493"/>
                  <a:pt x="1570769" y="2872493"/>
                </a:cubicBezTo>
                <a:cubicBezTo>
                  <a:pt x="1568052" y="2888798"/>
                  <a:pt x="1576205" y="2905104"/>
                  <a:pt x="1578922" y="2913257"/>
                </a:cubicBezTo>
                <a:cubicBezTo>
                  <a:pt x="1578922" y="2918692"/>
                  <a:pt x="1578922" y="2924127"/>
                  <a:pt x="1578922" y="2929562"/>
                </a:cubicBezTo>
                <a:cubicBezTo>
                  <a:pt x="1578922" y="2929562"/>
                  <a:pt x="1581640" y="2929562"/>
                  <a:pt x="1581640" y="2929562"/>
                </a:cubicBezTo>
                <a:cubicBezTo>
                  <a:pt x="1581640" y="2932280"/>
                  <a:pt x="1587075" y="2937715"/>
                  <a:pt x="1587075" y="2940433"/>
                </a:cubicBezTo>
                <a:cubicBezTo>
                  <a:pt x="1587075" y="2945868"/>
                  <a:pt x="1587075" y="2948585"/>
                  <a:pt x="1587075" y="2954020"/>
                </a:cubicBezTo>
                <a:cubicBezTo>
                  <a:pt x="1589792" y="2962173"/>
                  <a:pt x="1592510" y="2975761"/>
                  <a:pt x="1595228" y="2986632"/>
                </a:cubicBezTo>
                <a:cubicBezTo>
                  <a:pt x="1595228" y="3000219"/>
                  <a:pt x="1595228" y="3024678"/>
                  <a:pt x="1597945" y="3032831"/>
                </a:cubicBezTo>
                <a:cubicBezTo>
                  <a:pt x="1603380" y="3043701"/>
                  <a:pt x="1614251" y="3057289"/>
                  <a:pt x="1614251" y="3070877"/>
                </a:cubicBezTo>
                <a:cubicBezTo>
                  <a:pt x="1614251" y="3089900"/>
                  <a:pt x="1619686" y="3122511"/>
                  <a:pt x="1606098" y="3133382"/>
                </a:cubicBezTo>
                <a:cubicBezTo>
                  <a:pt x="1606098" y="3133382"/>
                  <a:pt x="1603380" y="3133382"/>
                  <a:pt x="1600663" y="3133382"/>
                </a:cubicBezTo>
                <a:cubicBezTo>
                  <a:pt x="1597945" y="3114358"/>
                  <a:pt x="1589792" y="3095335"/>
                  <a:pt x="1584357" y="3073594"/>
                </a:cubicBezTo>
                <a:cubicBezTo>
                  <a:pt x="1584357" y="3068159"/>
                  <a:pt x="1587075" y="3060006"/>
                  <a:pt x="1584357" y="3051854"/>
                </a:cubicBezTo>
                <a:cubicBezTo>
                  <a:pt x="1584357" y="3049136"/>
                  <a:pt x="1581640" y="3040983"/>
                  <a:pt x="1578922" y="3035548"/>
                </a:cubicBezTo>
                <a:cubicBezTo>
                  <a:pt x="1576205" y="3030113"/>
                  <a:pt x="1581640" y="3024678"/>
                  <a:pt x="1581640" y="3021960"/>
                </a:cubicBezTo>
                <a:cubicBezTo>
                  <a:pt x="1581640" y="3016525"/>
                  <a:pt x="1570769" y="3008372"/>
                  <a:pt x="1568052" y="3002937"/>
                </a:cubicBezTo>
                <a:cubicBezTo>
                  <a:pt x="1562617" y="2992067"/>
                  <a:pt x="1559899" y="2981196"/>
                  <a:pt x="1554464" y="2967608"/>
                </a:cubicBezTo>
                <a:cubicBezTo>
                  <a:pt x="1549029" y="2956738"/>
                  <a:pt x="1540876" y="2948585"/>
                  <a:pt x="1535441" y="2934997"/>
                </a:cubicBezTo>
                <a:cubicBezTo>
                  <a:pt x="1532723" y="2934997"/>
                  <a:pt x="1532723" y="2934997"/>
                  <a:pt x="1530005" y="2934997"/>
                </a:cubicBezTo>
                <a:cubicBezTo>
                  <a:pt x="1527288" y="2948585"/>
                  <a:pt x="1540876" y="2964891"/>
                  <a:pt x="1546311" y="2975761"/>
                </a:cubicBezTo>
                <a:cubicBezTo>
                  <a:pt x="1549029" y="2981196"/>
                  <a:pt x="1546311" y="2983914"/>
                  <a:pt x="1549029" y="2989349"/>
                </a:cubicBezTo>
                <a:cubicBezTo>
                  <a:pt x="1551746" y="2992067"/>
                  <a:pt x="1557181" y="2997502"/>
                  <a:pt x="1557181" y="3000219"/>
                </a:cubicBezTo>
                <a:cubicBezTo>
                  <a:pt x="1557181" y="3002937"/>
                  <a:pt x="1557181" y="3011090"/>
                  <a:pt x="1559899" y="3013807"/>
                </a:cubicBezTo>
                <a:cubicBezTo>
                  <a:pt x="1562617" y="3013807"/>
                  <a:pt x="1562617" y="3016525"/>
                  <a:pt x="1565334" y="3016525"/>
                </a:cubicBezTo>
                <a:cubicBezTo>
                  <a:pt x="1570769" y="3024678"/>
                  <a:pt x="1562617" y="3032831"/>
                  <a:pt x="1565334" y="3038266"/>
                </a:cubicBezTo>
                <a:cubicBezTo>
                  <a:pt x="1565334" y="3038266"/>
                  <a:pt x="1568052" y="3040983"/>
                  <a:pt x="1568052" y="3040983"/>
                </a:cubicBezTo>
                <a:cubicBezTo>
                  <a:pt x="1565334" y="3049136"/>
                  <a:pt x="1573487" y="3060006"/>
                  <a:pt x="1573487" y="3065442"/>
                </a:cubicBezTo>
                <a:cubicBezTo>
                  <a:pt x="1573487" y="3070877"/>
                  <a:pt x="1570769" y="3073594"/>
                  <a:pt x="1573487" y="3079030"/>
                </a:cubicBezTo>
                <a:cubicBezTo>
                  <a:pt x="1578922" y="3095335"/>
                  <a:pt x="1584357" y="3111641"/>
                  <a:pt x="1589792" y="3122511"/>
                </a:cubicBezTo>
                <a:cubicBezTo>
                  <a:pt x="1587075" y="3125229"/>
                  <a:pt x="1587075" y="3130664"/>
                  <a:pt x="1589792" y="3136099"/>
                </a:cubicBezTo>
                <a:cubicBezTo>
                  <a:pt x="1592510" y="3141534"/>
                  <a:pt x="1600663" y="3155122"/>
                  <a:pt x="1600663" y="3160558"/>
                </a:cubicBezTo>
                <a:cubicBezTo>
                  <a:pt x="1597945" y="3165993"/>
                  <a:pt x="1595228" y="3168710"/>
                  <a:pt x="1592510" y="3171428"/>
                </a:cubicBezTo>
                <a:cubicBezTo>
                  <a:pt x="1587075" y="3185016"/>
                  <a:pt x="1581640" y="3195886"/>
                  <a:pt x="1573487" y="3209474"/>
                </a:cubicBezTo>
                <a:cubicBezTo>
                  <a:pt x="1570769" y="3209474"/>
                  <a:pt x="1570769" y="3209474"/>
                  <a:pt x="1570769" y="3209474"/>
                </a:cubicBezTo>
                <a:cubicBezTo>
                  <a:pt x="1568052" y="3206757"/>
                  <a:pt x="1570769" y="3171428"/>
                  <a:pt x="1570769" y="3168710"/>
                </a:cubicBezTo>
                <a:cubicBezTo>
                  <a:pt x="1570769" y="3163275"/>
                  <a:pt x="1570769" y="3157840"/>
                  <a:pt x="1570769" y="3152405"/>
                </a:cubicBezTo>
                <a:cubicBezTo>
                  <a:pt x="1570769" y="3146970"/>
                  <a:pt x="1578922" y="3136099"/>
                  <a:pt x="1576205" y="3130664"/>
                </a:cubicBezTo>
                <a:cubicBezTo>
                  <a:pt x="1573487" y="3122511"/>
                  <a:pt x="1562617" y="3119794"/>
                  <a:pt x="1559899" y="3114358"/>
                </a:cubicBezTo>
                <a:cubicBezTo>
                  <a:pt x="1559899" y="3111641"/>
                  <a:pt x="1559899" y="3111641"/>
                  <a:pt x="1559899" y="3108923"/>
                </a:cubicBezTo>
                <a:cubicBezTo>
                  <a:pt x="1559899" y="3106206"/>
                  <a:pt x="1554464" y="3106206"/>
                  <a:pt x="1554464" y="3106206"/>
                </a:cubicBezTo>
                <a:cubicBezTo>
                  <a:pt x="1554464" y="3103488"/>
                  <a:pt x="1554464" y="3103488"/>
                  <a:pt x="1554464" y="3100770"/>
                </a:cubicBezTo>
                <a:cubicBezTo>
                  <a:pt x="1554464" y="3100770"/>
                  <a:pt x="1549029" y="3100770"/>
                  <a:pt x="1549029" y="3098053"/>
                </a:cubicBezTo>
                <a:cubicBezTo>
                  <a:pt x="1546311" y="3092618"/>
                  <a:pt x="1551746" y="3092618"/>
                  <a:pt x="1546311" y="3089900"/>
                </a:cubicBezTo>
                <a:cubicBezTo>
                  <a:pt x="1546311" y="3079030"/>
                  <a:pt x="1551746" y="3070877"/>
                  <a:pt x="1554464" y="3062724"/>
                </a:cubicBezTo>
                <a:cubicBezTo>
                  <a:pt x="1557181" y="3051854"/>
                  <a:pt x="1557181" y="3038266"/>
                  <a:pt x="1559899" y="3027395"/>
                </a:cubicBezTo>
                <a:cubicBezTo>
                  <a:pt x="1557181" y="3027395"/>
                  <a:pt x="1557181" y="3027395"/>
                  <a:pt x="1557181" y="3024678"/>
                </a:cubicBezTo>
                <a:cubicBezTo>
                  <a:pt x="1554464" y="3024678"/>
                  <a:pt x="1554464" y="3024678"/>
                  <a:pt x="1551746" y="3024678"/>
                </a:cubicBezTo>
                <a:cubicBezTo>
                  <a:pt x="1543593" y="3032831"/>
                  <a:pt x="1549029" y="3060006"/>
                  <a:pt x="1538158" y="3070877"/>
                </a:cubicBezTo>
                <a:cubicBezTo>
                  <a:pt x="1532723" y="3062724"/>
                  <a:pt x="1527288" y="3054571"/>
                  <a:pt x="1524570" y="3049136"/>
                </a:cubicBezTo>
                <a:cubicBezTo>
                  <a:pt x="1521853" y="3040983"/>
                  <a:pt x="1524570" y="3030113"/>
                  <a:pt x="1519135" y="3024678"/>
                </a:cubicBezTo>
                <a:cubicBezTo>
                  <a:pt x="1516417" y="3024678"/>
                  <a:pt x="1519135" y="3024678"/>
                  <a:pt x="1516417" y="3024678"/>
                </a:cubicBezTo>
                <a:cubicBezTo>
                  <a:pt x="1513700" y="3024678"/>
                  <a:pt x="1516417" y="3024678"/>
                  <a:pt x="1513700" y="3024678"/>
                </a:cubicBezTo>
                <a:cubicBezTo>
                  <a:pt x="1513700" y="3043701"/>
                  <a:pt x="1519135" y="3062724"/>
                  <a:pt x="1524570" y="3073594"/>
                </a:cubicBezTo>
                <a:cubicBezTo>
                  <a:pt x="1524570" y="3073594"/>
                  <a:pt x="1527288" y="3076312"/>
                  <a:pt x="1530005" y="3076312"/>
                </a:cubicBezTo>
                <a:cubicBezTo>
                  <a:pt x="1530005" y="3079030"/>
                  <a:pt x="1527288" y="3079030"/>
                  <a:pt x="1530005" y="3081747"/>
                </a:cubicBezTo>
                <a:cubicBezTo>
                  <a:pt x="1530005" y="3081747"/>
                  <a:pt x="1532723" y="3081747"/>
                  <a:pt x="1532723" y="3081747"/>
                </a:cubicBezTo>
                <a:cubicBezTo>
                  <a:pt x="1532723" y="3081747"/>
                  <a:pt x="1532723" y="3084465"/>
                  <a:pt x="1532723" y="3087182"/>
                </a:cubicBezTo>
                <a:cubicBezTo>
                  <a:pt x="1535441" y="3092618"/>
                  <a:pt x="1538158" y="3095335"/>
                  <a:pt x="1540876" y="3098053"/>
                </a:cubicBezTo>
                <a:cubicBezTo>
                  <a:pt x="1540876" y="3100770"/>
                  <a:pt x="1540876" y="3100770"/>
                  <a:pt x="1540876" y="3103488"/>
                </a:cubicBezTo>
                <a:cubicBezTo>
                  <a:pt x="1543593" y="3103488"/>
                  <a:pt x="1546311" y="3106206"/>
                  <a:pt x="1549029" y="3106206"/>
                </a:cubicBezTo>
                <a:cubicBezTo>
                  <a:pt x="1549029" y="3106206"/>
                  <a:pt x="1565334" y="3130664"/>
                  <a:pt x="1565334" y="3130664"/>
                </a:cubicBezTo>
                <a:cubicBezTo>
                  <a:pt x="1565334" y="3133382"/>
                  <a:pt x="1562617" y="3138817"/>
                  <a:pt x="1562617" y="3141534"/>
                </a:cubicBezTo>
                <a:cubicBezTo>
                  <a:pt x="1562617" y="3157840"/>
                  <a:pt x="1559899" y="3171428"/>
                  <a:pt x="1559899" y="3187733"/>
                </a:cubicBezTo>
                <a:cubicBezTo>
                  <a:pt x="1559899" y="3195886"/>
                  <a:pt x="1559899" y="3206757"/>
                  <a:pt x="1559899" y="3217627"/>
                </a:cubicBezTo>
                <a:cubicBezTo>
                  <a:pt x="1559899" y="3223062"/>
                  <a:pt x="1559899" y="3231215"/>
                  <a:pt x="1559899" y="3236650"/>
                </a:cubicBezTo>
                <a:cubicBezTo>
                  <a:pt x="1557181" y="3239368"/>
                  <a:pt x="1551746" y="3244803"/>
                  <a:pt x="1549029" y="3250238"/>
                </a:cubicBezTo>
                <a:cubicBezTo>
                  <a:pt x="1549029" y="3250238"/>
                  <a:pt x="1549029" y="3252956"/>
                  <a:pt x="1549029" y="3255673"/>
                </a:cubicBezTo>
                <a:cubicBezTo>
                  <a:pt x="1546311" y="3266544"/>
                  <a:pt x="1532723" y="3274696"/>
                  <a:pt x="1527288" y="3282849"/>
                </a:cubicBezTo>
                <a:cubicBezTo>
                  <a:pt x="1521853" y="3288284"/>
                  <a:pt x="1519135" y="3296437"/>
                  <a:pt x="1513700" y="3301872"/>
                </a:cubicBezTo>
                <a:cubicBezTo>
                  <a:pt x="1510982" y="3301872"/>
                  <a:pt x="1508265" y="3304590"/>
                  <a:pt x="1505547" y="3304590"/>
                </a:cubicBezTo>
                <a:cubicBezTo>
                  <a:pt x="1500112" y="3312743"/>
                  <a:pt x="1494677" y="3320896"/>
                  <a:pt x="1483806" y="3326331"/>
                </a:cubicBezTo>
                <a:cubicBezTo>
                  <a:pt x="1481089" y="3318178"/>
                  <a:pt x="1475653" y="3318178"/>
                  <a:pt x="1472936" y="3310025"/>
                </a:cubicBezTo>
                <a:cubicBezTo>
                  <a:pt x="1472936" y="3310025"/>
                  <a:pt x="1470218" y="3310025"/>
                  <a:pt x="1467501" y="3310025"/>
                </a:cubicBezTo>
                <a:lnTo>
                  <a:pt x="1465076" y="3307773"/>
                </a:lnTo>
                <a:lnTo>
                  <a:pt x="1464783" y="3307308"/>
                </a:lnTo>
                <a:lnTo>
                  <a:pt x="1464518" y="3307255"/>
                </a:lnTo>
                <a:lnTo>
                  <a:pt x="1453233" y="3296777"/>
                </a:lnTo>
                <a:cubicBezTo>
                  <a:pt x="1446439" y="3293040"/>
                  <a:pt x="1438966" y="3289643"/>
                  <a:pt x="1434890" y="3285567"/>
                </a:cubicBezTo>
                <a:cubicBezTo>
                  <a:pt x="1434890" y="3282849"/>
                  <a:pt x="1437607" y="3274696"/>
                  <a:pt x="1434890" y="3271979"/>
                </a:cubicBezTo>
                <a:cubicBezTo>
                  <a:pt x="1429454" y="3263826"/>
                  <a:pt x="1429454" y="3242085"/>
                  <a:pt x="1426737" y="3239368"/>
                </a:cubicBezTo>
                <a:cubicBezTo>
                  <a:pt x="1429454" y="3223062"/>
                  <a:pt x="1448478" y="3214909"/>
                  <a:pt x="1445760" y="3193169"/>
                </a:cubicBezTo>
                <a:cubicBezTo>
                  <a:pt x="1440325" y="3193169"/>
                  <a:pt x="1440325" y="3193169"/>
                  <a:pt x="1437607" y="3195886"/>
                </a:cubicBezTo>
                <a:cubicBezTo>
                  <a:pt x="1434890" y="3201321"/>
                  <a:pt x="1432172" y="3204039"/>
                  <a:pt x="1432172" y="3212192"/>
                </a:cubicBezTo>
                <a:cubicBezTo>
                  <a:pt x="1429454" y="3212192"/>
                  <a:pt x="1429454" y="3212192"/>
                  <a:pt x="1429454" y="3212192"/>
                </a:cubicBezTo>
                <a:cubicBezTo>
                  <a:pt x="1424019" y="3212192"/>
                  <a:pt x="1418584" y="3201321"/>
                  <a:pt x="1415866" y="3195886"/>
                </a:cubicBezTo>
                <a:cubicBezTo>
                  <a:pt x="1413149" y="3195886"/>
                  <a:pt x="1413149" y="3195886"/>
                  <a:pt x="1413149" y="3195886"/>
                </a:cubicBezTo>
                <a:cubicBezTo>
                  <a:pt x="1410431" y="3195886"/>
                  <a:pt x="1410431" y="3195886"/>
                  <a:pt x="1407714" y="3198604"/>
                </a:cubicBezTo>
                <a:cubicBezTo>
                  <a:pt x="1407714" y="3209474"/>
                  <a:pt x="1413149" y="3209474"/>
                  <a:pt x="1415866" y="3214909"/>
                </a:cubicBezTo>
                <a:cubicBezTo>
                  <a:pt x="1418584" y="3220344"/>
                  <a:pt x="1418584" y="3239368"/>
                  <a:pt x="1421302" y="3247520"/>
                </a:cubicBezTo>
                <a:cubicBezTo>
                  <a:pt x="1421302" y="3250238"/>
                  <a:pt x="1421302" y="3247520"/>
                  <a:pt x="1421302" y="3250238"/>
                </a:cubicBezTo>
                <a:cubicBezTo>
                  <a:pt x="1418584" y="3250238"/>
                  <a:pt x="1415866" y="3250238"/>
                  <a:pt x="1415866" y="3250238"/>
                </a:cubicBezTo>
                <a:cubicBezTo>
                  <a:pt x="1383255" y="3214909"/>
                  <a:pt x="1421302" y="3144252"/>
                  <a:pt x="1426737" y="3100770"/>
                </a:cubicBezTo>
                <a:cubicBezTo>
                  <a:pt x="1426737" y="3092618"/>
                  <a:pt x="1424019" y="3081747"/>
                  <a:pt x="1424019" y="3073594"/>
                </a:cubicBezTo>
                <a:cubicBezTo>
                  <a:pt x="1421302" y="3073594"/>
                  <a:pt x="1421302" y="3073594"/>
                  <a:pt x="1421302" y="3070877"/>
                </a:cubicBezTo>
                <a:cubicBezTo>
                  <a:pt x="1418584" y="3070877"/>
                  <a:pt x="1415866" y="3070877"/>
                  <a:pt x="1413149" y="3070877"/>
                </a:cubicBezTo>
                <a:cubicBezTo>
                  <a:pt x="1413149" y="3081747"/>
                  <a:pt x="1418584" y="3092618"/>
                  <a:pt x="1415866" y="3103488"/>
                </a:cubicBezTo>
                <a:cubicBezTo>
                  <a:pt x="1413149" y="3111641"/>
                  <a:pt x="1410431" y="3119794"/>
                  <a:pt x="1407714" y="3127946"/>
                </a:cubicBezTo>
                <a:cubicBezTo>
                  <a:pt x="1396843" y="3127946"/>
                  <a:pt x="1394126" y="3111641"/>
                  <a:pt x="1388690" y="3106206"/>
                </a:cubicBezTo>
                <a:cubicBezTo>
                  <a:pt x="1388690" y="3103488"/>
                  <a:pt x="1383255" y="3106206"/>
                  <a:pt x="1380538" y="3103488"/>
                </a:cubicBezTo>
                <a:cubicBezTo>
                  <a:pt x="1380538" y="3100770"/>
                  <a:pt x="1380538" y="3100770"/>
                  <a:pt x="1380538" y="3098053"/>
                </a:cubicBezTo>
                <a:cubicBezTo>
                  <a:pt x="1380538" y="3098053"/>
                  <a:pt x="1377820" y="3095335"/>
                  <a:pt x="1375102" y="3095335"/>
                </a:cubicBezTo>
                <a:cubicBezTo>
                  <a:pt x="1372385" y="3089900"/>
                  <a:pt x="1377820" y="3089900"/>
                  <a:pt x="1372385" y="3087182"/>
                </a:cubicBezTo>
                <a:cubicBezTo>
                  <a:pt x="1369667" y="3087182"/>
                  <a:pt x="1372385" y="3087182"/>
                  <a:pt x="1369667" y="3087182"/>
                </a:cubicBezTo>
                <a:cubicBezTo>
                  <a:pt x="1369667" y="3087182"/>
                  <a:pt x="1369667" y="3089900"/>
                  <a:pt x="1366950" y="3089900"/>
                </a:cubicBezTo>
                <a:cubicBezTo>
                  <a:pt x="1366950" y="3095335"/>
                  <a:pt x="1366950" y="3092618"/>
                  <a:pt x="1366950" y="3098053"/>
                </a:cubicBezTo>
                <a:cubicBezTo>
                  <a:pt x="1372385" y="3100770"/>
                  <a:pt x="1369667" y="3103488"/>
                  <a:pt x="1372385" y="3106206"/>
                </a:cubicBezTo>
                <a:cubicBezTo>
                  <a:pt x="1375102" y="3106206"/>
                  <a:pt x="1377820" y="3106206"/>
                  <a:pt x="1380538" y="3108923"/>
                </a:cubicBezTo>
                <a:cubicBezTo>
                  <a:pt x="1385973" y="3119794"/>
                  <a:pt x="1396843" y="3127946"/>
                  <a:pt x="1399561" y="3138817"/>
                </a:cubicBezTo>
                <a:cubicBezTo>
                  <a:pt x="1404996" y="3155122"/>
                  <a:pt x="1399561" y="3171428"/>
                  <a:pt x="1396843" y="3182298"/>
                </a:cubicBezTo>
                <a:cubicBezTo>
                  <a:pt x="1396843" y="3193169"/>
                  <a:pt x="1396843" y="3201321"/>
                  <a:pt x="1396843" y="3209474"/>
                </a:cubicBezTo>
                <a:cubicBezTo>
                  <a:pt x="1396843" y="3212192"/>
                  <a:pt x="1396843" y="3217627"/>
                  <a:pt x="1396843" y="3223062"/>
                </a:cubicBezTo>
                <a:cubicBezTo>
                  <a:pt x="1399561" y="3233932"/>
                  <a:pt x="1404996" y="3247520"/>
                  <a:pt x="1413149" y="3258391"/>
                </a:cubicBezTo>
                <a:cubicBezTo>
                  <a:pt x="1415866" y="3258391"/>
                  <a:pt x="1418584" y="3261108"/>
                  <a:pt x="1418584" y="3261108"/>
                </a:cubicBezTo>
                <a:cubicBezTo>
                  <a:pt x="1426737" y="3266544"/>
                  <a:pt x="1426737" y="3282849"/>
                  <a:pt x="1432172" y="3291002"/>
                </a:cubicBezTo>
                <a:cubicBezTo>
                  <a:pt x="1434890" y="3293720"/>
                  <a:pt x="1448478" y="3299155"/>
                  <a:pt x="1451195" y="3301872"/>
                </a:cubicBezTo>
                <a:cubicBezTo>
                  <a:pt x="1451195" y="3301872"/>
                  <a:pt x="1451195" y="3304590"/>
                  <a:pt x="1451195" y="3304590"/>
                </a:cubicBezTo>
                <a:lnTo>
                  <a:pt x="1464518" y="3307255"/>
                </a:lnTo>
                <a:lnTo>
                  <a:pt x="1465076" y="3307773"/>
                </a:lnTo>
                <a:lnTo>
                  <a:pt x="1470558" y="3316479"/>
                </a:lnTo>
                <a:cubicBezTo>
                  <a:pt x="1473615" y="3320216"/>
                  <a:pt x="1477012" y="3323613"/>
                  <a:pt x="1478371" y="3323613"/>
                </a:cubicBezTo>
                <a:cubicBezTo>
                  <a:pt x="1478371" y="3329048"/>
                  <a:pt x="1481089" y="3331766"/>
                  <a:pt x="1478371" y="3334484"/>
                </a:cubicBezTo>
                <a:cubicBezTo>
                  <a:pt x="1475653" y="3339919"/>
                  <a:pt x="1459348" y="3348071"/>
                  <a:pt x="1453913" y="3353507"/>
                </a:cubicBezTo>
                <a:cubicBezTo>
                  <a:pt x="1448478" y="3353507"/>
                  <a:pt x="1445760" y="3353507"/>
                  <a:pt x="1443042" y="3353507"/>
                </a:cubicBezTo>
                <a:cubicBezTo>
                  <a:pt x="1440325" y="3342636"/>
                  <a:pt x="1429454" y="3339919"/>
                  <a:pt x="1424019" y="3331766"/>
                </a:cubicBezTo>
                <a:cubicBezTo>
                  <a:pt x="1424019" y="3329048"/>
                  <a:pt x="1424019" y="3329048"/>
                  <a:pt x="1424019" y="3326331"/>
                </a:cubicBezTo>
                <a:cubicBezTo>
                  <a:pt x="1424019" y="3323613"/>
                  <a:pt x="1418584" y="3323613"/>
                  <a:pt x="1418584" y="3323613"/>
                </a:cubicBezTo>
                <a:cubicBezTo>
                  <a:pt x="1418584" y="3323613"/>
                  <a:pt x="1418584" y="3320896"/>
                  <a:pt x="1418584" y="3318178"/>
                </a:cubicBezTo>
                <a:cubicBezTo>
                  <a:pt x="1415866" y="3315460"/>
                  <a:pt x="1413149" y="3318178"/>
                  <a:pt x="1413149" y="3315460"/>
                </a:cubicBezTo>
                <a:cubicBezTo>
                  <a:pt x="1413149" y="3315460"/>
                  <a:pt x="1413149" y="3312743"/>
                  <a:pt x="1413149" y="3312743"/>
                </a:cubicBezTo>
                <a:cubicBezTo>
                  <a:pt x="1410431" y="3310025"/>
                  <a:pt x="1399561" y="3293720"/>
                  <a:pt x="1399561" y="3293720"/>
                </a:cubicBezTo>
                <a:cubicBezTo>
                  <a:pt x="1399561" y="3293720"/>
                  <a:pt x="1396843" y="3293720"/>
                  <a:pt x="1394126" y="3293720"/>
                </a:cubicBezTo>
                <a:cubicBezTo>
                  <a:pt x="1394126" y="3293720"/>
                  <a:pt x="1394126" y="3291002"/>
                  <a:pt x="1394126" y="3291002"/>
                </a:cubicBezTo>
                <a:cubicBezTo>
                  <a:pt x="1394126" y="3291002"/>
                  <a:pt x="1391408" y="3288284"/>
                  <a:pt x="1388690" y="3288284"/>
                </a:cubicBezTo>
                <a:cubicBezTo>
                  <a:pt x="1388690" y="3288284"/>
                  <a:pt x="1388690" y="3285567"/>
                  <a:pt x="1388690" y="3285567"/>
                </a:cubicBezTo>
                <a:cubicBezTo>
                  <a:pt x="1385972" y="3282849"/>
                  <a:pt x="1378499" y="3277414"/>
                  <a:pt x="1370686" y="3272319"/>
                </a:cubicBezTo>
                <a:lnTo>
                  <a:pt x="1366721" y="3270101"/>
                </a:lnTo>
                <a:lnTo>
                  <a:pt x="1365931" y="3272998"/>
                </a:lnTo>
                <a:cubicBezTo>
                  <a:pt x="1365591" y="3274017"/>
                  <a:pt x="1365591" y="3274696"/>
                  <a:pt x="1366950" y="3274696"/>
                </a:cubicBezTo>
                <a:cubicBezTo>
                  <a:pt x="1366950" y="3274696"/>
                  <a:pt x="1369667" y="3274696"/>
                  <a:pt x="1372385" y="3274696"/>
                </a:cubicBezTo>
                <a:cubicBezTo>
                  <a:pt x="1375102" y="3277414"/>
                  <a:pt x="1372385" y="3280132"/>
                  <a:pt x="1369667" y="3277414"/>
                </a:cubicBezTo>
                <a:cubicBezTo>
                  <a:pt x="1375102" y="3282849"/>
                  <a:pt x="1383255" y="3285567"/>
                  <a:pt x="1385973" y="3291002"/>
                </a:cubicBezTo>
                <a:cubicBezTo>
                  <a:pt x="1385973" y="3291002"/>
                  <a:pt x="1385973" y="3293719"/>
                  <a:pt x="1385973" y="3293719"/>
                </a:cubicBezTo>
                <a:cubicBezTo>
                  <a:pt x="1388690" y="3293719"/>
                  <a:pt x="1391408" y="3296437"/>
                  <a:pt x="1394126" y="3296437"/>
                </a:cubicBezTo>
                <a:cubicBezTo>
                  <a:pt x="1394126" y="3299155"/>
                  <a:pt x="1394126" y="3299155"/>
                  <a:pt x="1394126" y="3301872"/>
                </a:cubicBezTo>
                <a:cubicBezTo>
                  <a:pt x="1396843" y="3301872"/>
                  <a:pt x="1396843" y="3304590"/>
                  <a:pt x="1399561" y="3304590"/>
                </a:cubicBezTo>
                <a:cubicBezTo>
                  <a:pt x="1402278" y="3310025"/>
                  <a:pt x="1402278" y="3315460"/>
                  <a:pt x="1404996" y="3318178"/>
                </a:cubicBezTo>
                <a:cubicBezTo>
                  <a:pt x="1407714" y="3318178"/>
                  <a:pt x="1407714" y="3320895"/>
                  <a:pt x="1410431" y="3320895"/>
                </a:cubicBezTo>
                <a:cubicBezTo>
                  <a:pt x="1415866" y="3326331"/>
                  <a:pt x="1418584" y="3337201"/>
                  <a:pt x="1424020" y="3342636"/>
                </a:cubicBezTo>
                <a:cubicBezTo>
                  <a:pt x="1421302" y="3364377"/>
                  <a:pt x="1410431" y="3367094"/>
                  <a:pt x="1388690" y="3358942"/>
                </a:cubicBezTo>
                <a:cubicBezTo>
                  <a:pt x="1385973" y="3356224"/>
                  <a:pt x="1377820" y="3353506"/>
                  <a:pt x="1375102" y="3350789"/>
                </a:cubicBezTo>
                <a:cubicBezTo>
                  <a:pt x="1372385" y="3348071"/>
                  <a:pt x="1375102" y="3345354"/>
                  <a:pt x="1372385" y="3345354"/>
                </a:cubicBezTo>
                <a:cubicBezTo>
                  <a:pt x="1369667" y="3345354"/>
                  <a:pt x="1366950" y="3345354"/>
                  <a:pt x="1364232" y="3345354"/>
                </a:cubicBezTo>
                <a:cubicBezTo>
                  <a:pt x="1364232" y="3345354"/>
                  <a:pt x="1364232" y="3342636"/>
                  <a:pt x="1364232" y="3342636"/>
                </a:cubicBezTo>
                <a:cubicBezTo>
                  <a:pt x="1364232" y="3342636"/>
                  <a:pt x="1361514" y="3342636"/>
                  <a:pt x="1358797" y="3342636"/>
                </a:cubicBezTo>
                <a:cubicBezTo>
                  <a:pt x="1353362" y="3339919"/>
                  <a:pt x="1353362" y="3337201"/>
                  <a:pt x="1350644" y="3334483"/>
                </a:cubicBezTo>
                <a:cubicBezTo>
                  <a:pt x="1350644" y="3334483"/>
                  <a:pt x="1347926" y="3334483"/>
                  <a:pt x="1345209" y="3334483"/>
                </a:cubicBezTo>
                <a:lnTo>
                  <a:pt x="1340192" y="3326957"/>
                </a:lnTo>
                <a:lnTo>
                  <a:pt x="1339773" y="3329048"/>
                </a:lnTo>
                <a:cubicBezTo>
                  <a:pt x="1338415" y="3333804"/>
                  <a:pt x="1337056" y="3338560"/>
                  <a:pt x="1337056" y="3342636"/>
                </a:cubicBezTo>
                <a:cubicBezTo>
                  <a:pt x="1334339" y="3342636"/>
                  <a:pt x="1328903" y="3339919"/>
                  <a:pt x="1326186" y="3339919"/>
                </a:cubicBezTo>
                <a:cubicBezTo>
                  <a:pt x="1328903" y="3342636"/>
                  <a:pt x="1331621" y="3339919"/>
                  <a:pt x="1334339" y="3342636"/>
                </a:cubicBezTo>
                <a:cubicBezTo>
                  <a:pt x="1334339" y="3342636"/>
                  <a:pt x="1334339" y="3345354"/>
                  <a:pt x="1334339" y="3345354"/>
                </a:cubicBezTo>
                <a:cubicBezTo>
                  <a:pt x="1339774" y="3345354"/>
                  <a:pt x="1342491" y="3348071"/>
                  <a:pt x="1345209" y="3348071"/>
                </a:cubicBezTo>
                <a:cubicBezTo>
                  <a:pt x="1345209" y="3348071"/>
                  <a:pt x="1345209" y="3353507"/>
                  <a:pt x="1347927" y="3353507"/>
                </a:cubicBezTo>
                <a:cubicBezTo>
                  <a:pt x="1353362" y="3353507"/>
                  <a:pt x="1356079" y="3353507"/>
                  <a:pt x="1358797" y="3353507"/>
                </a:cubicBezTo>
                <a:cubicBezTo>
                  <a:pt x="1358797" y="3356224"/>
                  <a:pt x="1361515" y="3356224"/>
                  <a:pt x="1361515" y="3358942"/>
                </a:cubicBezTo>
                <a:cubicBezTo>
                  <a:pt x="1364232" y="3358942"/>
                  <a:pt x="1366950" y="3361659"/>
                  <a:pt x="1369667" y="3361659"/>
                </a:cubicBezTo>
                <a:cubicBezTo>
                  <a:pt x="1372385" y="3364377"/>
                  <a:pt x="1377820" y="3372530"/>
                  <a:pt x="1380538" y="3375247"/>
                </a:cubicBezTo>
                <a:cubicBezTo>
                  <a:pt x="1383255" y="3375247"/>
                  <a:pt x="1385973" y="3377965"/>
                  <a:pt x="1388690" y="3377965"/>
                </a:cubicBezTo>
                <a:cubicBezTo>
                  <a:pt x="1388690" y="3380683"/>
                  <a:pt x="1388690" y="3380683"/>
                  <a:pt x="1388690" y="3383400"/>
                </a:cubicBezTo>
                <a:cubicBezTo>
                  <a:pt x="1391408" y="3388835"/>
                  <a:pt x="1399561" y="3386118"/>
                  <a:pt x="1404996" y="3388835"/>
                </a:cubicBezTo>
                <a:cubicBezTo>
                  <a:pt x="1413149" y="3394270"/>
                  <a:pt x="1424019" y="3402423"/>
                  <a:pt x="1434890" y="3402423"/>
                </a:cubicBezTo>
                <a:cubicBezTo>
                  <a:pt x="1434890" y="3416011"/>
                  <a:pt x="1440325" y="3424164"/>
                  <a:pt x="1437607" y="3437752"/>
                </a:cubicBezTo>
                <a:cubicBezTo>
                  <a:pt x="1413149" y="3440469"/>
                  <a:pt x="1385973" y="3435034"/>
                  <a:pt x="1372385" y="3437752"/>
                </a:cubicBezTo>
                <a:cubicBezTo>
                  <a:pt x="1364232" y="3440469"/>
                  <a:pt x="1353362" y="3437752"/>
                  <a:pt x="1350644" y="3432317"/>
                </a:cubicBezTo>
                <a:cubicBezTo>
                  <a:pt x="1345209" y="3432317"/>
                  <a:pt x="1342491" y="3432317"/>
                  <a:pt x="1339774" y="3432317"/>
                </a:cubicBezTo>
                <a:cubicBezTo>
                  <a:pt x="1339774" y="3435034"/>
                  <a:pt x="1339774" y="3435034"/>
                  <a:pt x="1339774" y="3435034"/>
                </a:cubicBezTo>
                <a:cubicBezTo>
                  <a:pt x="1339774" y="3443187"/>
                  <a:pt x="1342491" y="3440469"/>
                  <a:pt x="1345209" y="3445905"/>
                </a:cubicBezTo>
                <a:cubicBezTo>
                  <a:pt x="1375102" y="3451340"/>
                  <a:pt x="1418584" y="3443187"/>
                  <a:pt x="1440325" y="3462210"/>
                </a:cubicBezTo>
                <a:cubicBezTo>
                  <a:pt x="1445760" y="3470363"/>
                  <a:pt x="1440325" y="3481233"/>
                  <a:pt x="1443042" y="3489386"/>
                </a:cubicBezTo>
                <a:cubicBezTo>
                  <a:pt x="1443042" y="3492104"/>
                  <a:pt x="1448478" y="3494821"/>
                  <a:pt x="1448478" y="3497539"/>
                </a:cubicBezTo>
                <a:cubicBezTo>
                  <a:pt x="1451195" y="3502974"/>
                  <a:pt x="1448478" y="3508409"/>
                  <a:pt x="1448478" y="3511127"/>
                </a:cubicBezTo>
                <a:cubicBezTo>
                  <a:pt x="1448478" y="3513844"/>
                  <a:pt x="1453913" y="3519280"/>
                  <a:pt x="1456630" y="3521997"/>
                </a:cubicBezTo>
                <a:cubicBezTo>
                  <a:pt x="1456630" y="3527432"/>
                  <a:pt x="1456630" y="3532868"/>
                  <a:pt x="1459348" y="3535585"/>
                </a:cubicBezTo>
                <a:cubicBezTo>
                  <a:pt x="1459348" y="3535585"/>
                  <a:pt x="1462066" y="3535585"/>
                  <a:pt x="1462066" y="3535585"/>
                </a:cubicBezTo>
                <a:cubicBezTo>
                  <a:pt x="1464783" y="3541020"/>
                  <a:pt x="1462066" y="3543738"/>
                  <a:pt x="1464783" y="3549173"/>
                </a:cubicBezTo>
                <a:cubicBezTo>
                  <a:pt x="1467501" y="3557326"/>
                  <a:pt x="1472936" y="3562761"/>
                  <a:pt x="1478371" y="3570914"/>
                </a:cubicBezTo>
                <a:cubicBezTo>
                  <a:pt x="1483806" y="3581784"/>
                  <a:pt x="1483806" y="3595372"/>
                  <a:pt x="1489241" y="3600808"/>
                </a:cubicBezTo>
                <a:cubicBezTo>
                  <a:pt x="1489241" y="3600808"/>
                  <a:pt x="1489241" y="3603525"/>
                  <a:pt x="1489241" y="3606243"/>
                </a:cubicBezTo>
                <a:cubicBezTo>
                  <a:pt x="1486524" y="3608960"/>
                  <a:pt x="1486524" y="3611678"/>
                  <a:pt x="1483806" y="3611678"/>
                </a:cubicBezTo>
                <a:cubicBezTo>
                  <a:pt x="1475653" y="3611678"/>
                  <a:pt x="1467501" y="3614396"/>
                  <a:pt x="1459348" y="3614396"/>
                </a:cubicBezTo>
                <a:lnTo>
                  <a:pt x="1457650" y="3617113"/>
                </a:lnTo>
                <a:lnTo>
                  <a:pt x="1464784" y="3617113"/>
                </a:lnTo>
                <a:cubicBezTo>
                  <a:pt x="1467502" y="3622548"/>
                  <a:pt x="1464784" y="3633419"/>
                  <a:pt x="1464784" y="3638854"/>
                </a:cubicBezTo>
                <a:cubicBezTo>
                  <a:pt x="1467502" y="3647007"/>
                  <a:pt x="1467502" y="3655160"/>
                  <a:pt x="1467502" y="3663312"/>
                </a:cubicBezTo>
                <a:cubicBezTo>
                  <a:pt x="1467502" y="3666030"/>
                  <a:pt x="1464784" y="3666030"/>
                  <a:pt x="1464784" y="3666030"/>
                </a:cubicBezTo>
                <a:cubicBezTo>
                  <a:pt x="1462066" y="3674183"/>
                  <a:pt x="1464784" y="3679618"/>
                  <a:pt x="1456631" y="3685053"/>
                </a:cubicBezTo>
                <a:cubicBezTo>
                  <a:pt x="1448478" y="3682336"/>
                  <a:pt x="1443043" y="3676900"/>
                  <a:pt x="1434890" y="3674183"/>
                </a:cubicBezTo>
                <a:cubicBezTo>
                  <a:pt x="1432172" y="3676900"/>
                  <a:pt x="1426737" y="3676900"/>
                  <a:pt x="1424020" y="3679618"/>
                </a:cubicBezTo>
                <a:cubicBezTo>
                  <a:pt x="1429455" y="3687771"/>
                  <a:pt x="1434890" y="3695924"/>
                  <a:pt x="1448478" y="3690488"/>
                </a:cubicBezTo>
                <a:cubicBezTo>
                  <a:pt x="1451196" y="3701359"/>
                  <a:pt x="1456631" y="3712229"/>
                  <a:pt x="1459348" y="3720382"/>
                </a:cubicBezTo>
                <a:cubicBezTo>
                  <a:pt x="1462066" y="3720382"/>
                  <a:pt x="1464784" y="3720382"/>
                  <a:pt x="1467502" y="3720382"/>
                </a:cubicBezTo>
                <a:cubicBezTo>
                  <a:pt x="1467502" y="3725817"/>
                  <a:pt x="1467502" y="3731252"/>
                  <a:pt x="1464784" y="3733970"/>
                </a:cubicBezTo>
                <a:cubicBezTo>
                  <a:pt x="1464784" y="3733970"/>
                  <a:pt x="1464784" y="3736687"/>
                  <a:pt x="1464784" y="3736687"/>
                </a:cubicBezTo>
                <a:cubicBezTo>
                  <a:pt x="1453913" y="3733970"/>
                  <a:pt x="1451196" y="3725817"/>
                  <a:pt x="1445760" y="3720382"/>
                </a:cubicBezTo>
                <a:cubicBezTo>
                  <a:pt x="1443043" y="3717664"/>
                  <a:pt x="1437608" y="3720382"/>
                  <a:pt x="1432172" y="3717664"/>
                </a:cubicBezTo>
                <a:cubicBezTo>
                  <a:pt x="1432172" y="3717664"/>
                  <a:pt x="1432172" y="3714947"/>
                  <a:pt x="1432172" y="3714947"/>
                </a:cubicBezTo>
                <a:cubicBezTo>
                  <a:pt x="1429455" y="3712229"/>
                  <a:pt x="1421302" y="3714947"/>
                  <a:pt x="1415867" y="3712229"/>
                </a:cubicBezTo>
                <a:cubicBezTo>
                  <a:pt x="1413149" y="3709512"/>
                  <a:pt x="1410432" y="3706794"/>
                  <a:pt x="1404996" y="3704076"/>
                </a:cubicBezTo>
                <a:cubicBezTo>
                  <a:pt x="1402279" y="3698641"/>
                  <a:pt x="1402279" y="3695924"/>
                  <a:pt x="1399561" y="3690488"/>
                </a:cubicBezTo>
                <a:cubicBezTo>
                  <a:pt x="1399561" y="3687771"/>
                  <a:pt x="1394126" y="3685053"/>
                  <a:pt x="1391408" y="3682336"/>
                </a:cubicBezTo>
                <a:cubicBezTo>
                  <a:pt x="1391408" y="3676900"/>
                  <a:pt x="1391408" y="3674183"/>
                  <a:pt x="1391408" y="3668748"/>
                </a:cubicBezTo>
                <a:cubicBezTo>
                  <a:pt x="1388691" y="3666030"/>
                  <a:pt x="1385973" y="3666030"/>
                  <a:pt x="1383256" y="3660595"/>
                </a:cubicBezTo>
                <a:cubicBezTo>
                  <a:pt x="1383256" y="3657877"/>
                  <a:pt x="1383256" y="3644289"/>
                  <a:pt x="1383256" y="3641572"/>
                </a:cubicBezTo>
                <a:cubicBezTo>
                  <a:pt x="1391408" y="3638854"/>
                  <a:pt x="1399561" y="3633419"/>
                  <a:pt x="1402279" y="3625266"/>
                </a:cubicBezTo>
                <a:lnTo>
                  <a:pt x="1413149" y="3625266"/>
                </a:lnTo>
                <a:cubicBezTo>
                  <a:pt x="1407714" y="3622548"/>
                  <a:pt x="1402278" y="3619831"/>
                  <a:pt x="1399561" y="3614396"/>
                </a:cubicBezTo>
                <a:cubicBezTo>
                  <a:pt x="1392767" y="3611678"/>
                  <a:pt x="1386652" y="3612358"/>
                  <a:pt x="1381896" y="3615415"/>
                </a:cubicBezTo>
                <a:lnTo>
                  <a:pt x="1379590" y="3619122"/>
                </a:lnTo>
                <a:lnTo>
                  <a:pt x="1385973" y="3619831"/>
                </a:lnTo>
                <a:cubicBezTo>
                  <a:pt x="1383256" y="3619831"/>
                  <a:pt x="1383256" y="3622549"/>
                  <a:pt x="1380538" y="3625267"/>
                </a:cubicBezTo>
                <a:lnTo>
                  <a:pt x="1375874" y="3625094"/>
                </a:lnTo>
                <a:lnTo>
                  <a:pt x="1372385" y="3630701"/>
                </a:lnTo>
                <a:cubicBezTo>
                  <a:pt x="1369667" y="3630701"/>
                  <a:pt x="1369667" y="3630701"/>
                  <a:pt x="1366950" y="3630701"/>
                </a:cubicBezTo>
                <a:cubicBezTo>
                  <a:pt x="1366950" y="3630701"/>
                  <a:pt x="1366950" y="3627984"/>
                  <a:pt x="1366950" y="3627984"/>
                </a:cubicBezTo>
                <a:cubicBezTo>
                  <a:pt x="1364232" y="3625266"/>
                  <a:pt x="1358797" y="3627984"/>
                  <a:pt x="1356079" y="3625266"/>
                </a:cubicBezTo>
                <a:cubicBezTo>
                  <a:pt x="1350644" y="3622548"/>
                  <a:pt x="1350644" y="3619831"/>
                  <a:pt x="1339774" y="3617113"/>
                </a:cubicBezTo>
                <a:cubicBezTo>
                  <a:pt x="1337056" y="3600808"/>
                  <a:pt x="1323468" y="3598090"/>
                  <a:pt x="1318033" y="3587220"/>
                </a:cubicBezTo>
                <a:cubicBezTo>
                  <a:pt x="1315315" y="3581784"/>
                  <a:pt x="1315315" y="3576349"/>
                  <a:pt x="1312598" y="3573632"/>
                </a:cubicBezTo>
                <a:cubicBezTo>
                  <a:pt x="1304445" y="3565479"/>
                  <a:pt x="1288140" y="3565479"/>
                  <a:pt x="1279987" y="3557326"/>
                </a:cubicBezTo>
                <a:cubicBezTo>
                  <a:pt x="1274551" y="3557326"/>
                  <a:pt x="1270475" y="3557326"/>
                  <a:pt x="1267078" y="3558005"/>
                </a:cubicBezTo>
                <a:lnTo>
                  <a:pt x="1265787" y="3558700"/>
                </a:lnTo>
                <a:lnTo>
                  <a:pt x="1271834" y="3560044"/>
                </a:lnTo>
                <a:cubicBezTo>
                  <a:pt x="1274552" y="3562761"/>
                  <a:pt x="1271834" y="3565480"/>
                  <a:pt x="1274552" y="3565480"/>
                </a:cubicBezTo>
                <a:cubicBezTo>
                  <a:pt x="1277269" y="3565480"/>
                  <a:pt x="1277269" y="3562761"/>
                  <a:pt x="1279987" y="3565480"/>
                </a:cubicBezTo>
                <a:cubicBezTo>
                  <a:pt x="1279987" y="3568197"/>
                  <a:pt x="1279987" y="3568197"/>
                  <a:pt x="1279987" y="3570915"/>
                </a:cubicBezTo>
                <a:cubicBezTo>
                  <a:pt x="1279987" y="3573633"/>
                  <a:pt x="1285422" y="3573633"/>
                  <a:pt x="1285422" y="3573633"/>
                </a:cubicBezTo>
                <a:cubicBezTo>
                  <a:pt x="1285422" y="3576350"/>
                  <a:pt x="1285422" y="3576350"/>
                  <a:pt x="1285422" y="3579068"/>
                </a:cubicBezTo>
                <a:cubicBezTo>
                  <a:pt x="1285422" y="3579068"/>
                  <a:pt x="1290857" y="3579068"/>
                  <a:pt x="1290857" y="3581785"/>
                </a:cubicBezTo>
                <a:cubicBezTo>
                  <a:pt x="1290857" y="3584503"/>
                  <a:pt x="1290857" y="3584503"/>
                  <a:pt x="1290857" y="3587220"/>
                </a:cubicBezTo>
                <a:cubicBezTo>
                  <a:pt x="1293575" y="3587220"/>
                  <a:pt x="1293575" y="3587220"/>
                  <a:pt x="1296293" y="3587220"/>
                </a:cubicBezTo>
                <a:cubicBezTo>
                  <a:pt x="1296293" y="3587220"/>
                  <a:pt x="1301728" y="3595373"/>
                  <a:pt x="1301728" y="3595373"/>
                </a:cubicBezTo>
                <a:cubicBezTo>
                  <a:pt x="1304445" y="3600808"/>
                  <a:pt x="1304445" y="3603526"/>
                  <a:pt x="1307163" y="3606244"/>
                </a:cubicBezTo>
                <a:cubicBezTo>
                  <a:pt x="1309881" y="3608961"/>
                  <a:pt x="1315316" y="3606244"/>
                  <a:pt x="1318033" y="3608961"/>
                </a:cubicBezTo>
                <a:cubicBezTo>
                  <a:pt x="1318033" y="3608961"/>
                  <a:pt x="1320751" y="3611679"/>
                  <a:pt x="1320751" y="3614396"/>
                </a:cubicBezTo>
                <a:cubicBezTo>
                  <a:pt x="1323469" y="3614396"/>
                  <a:pt x="1326186" y="3614396"/>
                  <a:pt x="1328904" y="3614396"/>
                </a:cubicBezTo>
                <a:cubicBezTo>
                  <a:pt x="1331622" y="3617114"/>
                  <a:pt x="1331622" y="3619832"/>
                  <a:pt x="1334340" y="3622549"/>
                </a:cubicBezTo>
                <a:cubicBezTo>
                  <a:pt x="1339775" y="3622549"/>
                  <a:pt x="1342493" y="3625267"/>
                  <a:pt x="1347928" y="3625267"/>
                </a:cubicBezTo>
                <a:cubicBezTo>
                  <a:pt x="1347928" y="3627984"/>
                  <a:pt x="1347928" y="3627984"/>
                  <a:pt x="1347928" y="3630702"/>
                </a:cubicBezTo>
                <a:cubicBezTo>
                  <a:pt x="1334340" y="3633420"/>
                  <a:pt x="1334340" y="3638855"/>
                  <a:pt x="1326186" y="3641572"/>
                </a:cubicBezTo>
                <a:cubicBezTo>
                  <a:pt x="1313958" y="3645649"/>
                  <a:pt x="1281856" y="3639025"/>
                  <a:pt x="1261983" y="3630872"/>
                </a:cubicBezTo>
                <a:lnTo>
                  <a:pt x="1249024" y="3623488"/>
                </a:lnTo>
                <a:lnTo>
                  <a:pt x="1250093" y="3630701"/>
                </a:lnTo>
                <a:cubicBezTo>
                  <a:pt x="1250093" y="3630701"/>
                  <a:pt x="1252811" y="3630701"/>
                  <a:pt x="1252811" y="3630701"/>
                </a:cubicBezTo>
                <a:cubicBezTo>
                  <a:pt x="1255528" y="3633419"/>
                  <a:pt x="1255528" y="3636136"/>
                  <a:pt x="1255528" y="3638854"/>
                </a:cubicBezTo>
                <a:cubicBezTo>
                  <a:pt x="1252810" y="3641572"/>
                  <a:pt x="1252131" y="3644969"/>
                  <a:pt x="1250772" y="3648026"/>
                </a:cubicBezTo>
                <a:lnTo>
                  <a:pt x="1249983" y="3648664"/>
                </a:lnTo>
                <a:lnTo>
                  <a:pt x="1249754" y="3652103"/>
                </a:lnTo>
                <a:cubicBezTo>
                  <a:pt x="1249414" y="3653122"/>
                  <a:pt x="1248735" y="3653801"/>
                  <a:pt x="1247376" y="3655160"/>
                </a:cubicBezTo>
                <a:lnTo>
                  <a:pt x="1241941" y="3655160"/>
                </a:lnTo>
                <a:lnTo>
                  <a:pt x="1241940" y="3655160"/>
                </a:lnTo>
                <a:lnTo>
                  <a:pt x="1241939" y="3655160"/>
                </a:lnTo>
                <a:lnTo>
                  <a:pt x="1233788" y="3655160"/>
                </a:lnTo>
                <a:lnTo>
                  <a:pt x="1237120" y="3648829"/>
                </a:lnTo>
                <a:lnTo>
                  <a:pt x="1224616" y="3632400"/>
                </a:lnTo>
                <a:cubicBezTo>
                  <a:pt x="1217482" y="3627305"/>
                  <a:pt x="1209329" y="3623908"/>
                  <a:pt x="1201177" y="3619831"/>
                </a:cubicBezTo>
                <a:cubicBezTo>
                  <a:pt x="1201177" y="3619831"/>
                  <a:pt x="1201177" y="3617113"/>
                  <a:pt x="1201177" y="3614396"/>
                </a:cubicBezTo>
                <a:cubicBezTo>
                  <a:pt x="1198459" y="3614396"/>
                  <a:pt x="1195741" y="3614396"/>
                  <a:pt x="1193024" y="3614396"/>
                </a:cubicBezTo>
                <a:cubicBezTo>
                  <a:pt x="1190306" y="3600808"/>
                  <a:pt x="1187589" y="3600808"/>
                  <a:pt x="1187589" y="3587220"/>
                </a:cubicBezTo>
                <a:cubicBezTo>
                  <a:pt x="1187589" y="3587220"/>
                  <a:pt x="1187589" y="3589937"/>
                  <a:pt x="1184871" y="3589937"/>
                </a:cubicBezTo>
                <a:cubicBezTo>
                  <a:pt x="1182153" y="3581784"/>
                  <a:pt x="1179436" y="3579067"/>
                  <a:pt x="1176718" y="3573632"/>
                </a:cubicBezTo>
                <a:cubicBezTo>
                  <a:pt x="1176718" y="3573632"/>
                  <a:pt x="1179436" y="3573632"/>
                  <a:pt x="1179436" y="3570914"/>
                </a:cubicBezTo>
                <a:cubicBezTo>
                  <a:pt x="1179436" y="3562761"/>
                  <a:pt x="1176718" y="3557326"/>
                  <a:pt x="1176718" y="3551891"/>
                </a:cubicBezTo>
                <a:cubicBezTo>
                  <a:pt x="1168565" y="3549173"/>
                  <a:pt x="1160413" y="3549173"/>
                  <a:pt x="1149542" y="3551891"/>
                </a:cubicBezTo>
                <a:cubicBezTo>
                  <a:pt x="1149542" y="3551891"/>
                  <a:pt x="1149542" y="3551891"/>
                  <a:pt x="1146825" y="3551891"/>
                </a:cubicBezTo>
                <a:cubicBezTo>
                  <a:pt x="1149542" y="3549173"/>
                  <a:pt x="1154977" y="3549173"/>
                  <a:pt x="1160413" y="3549173"/>
                </a:cubicBezTo>
                <a:cubicBezTo>
                  <a:pt x="1154977" y="3549173"/>
                  <a:pt x="1130519" y="3546456"/>
                  <a:pt x="1127801" y="3549173"/>
                </a:cubicBezTo>
                <a:cubicBezTo>
                  <a:pt x="1125084" y="3549173"/>
                  <a:pt x="1127801" y="3549173"/>
                  <a:pt x="1125084" y="3551891"/>
                </a:cubicBezTo>
                <a:cubicBezTo>
                  <a:pt x="1125084" y="3551891"/>
                  <a:pt x="1125084" y="3554608"/>
                  <a:pt x="1125084" y="3554608"/>
                </a:cubicBezTo>
                <a:cubicBezTo>
                  <a:pt x="1127801" y="3554608"/>
                  <a:pt x="1133237" y="3554608"/>
                  <a:pt x="1135954" y="3557326"/>
                </a:cubicBezTo>
                <a:cubicBezTo>
                  <a:pt x="1130519" y="3560044"/>
                  <a:pt x="1122366" y="3562761"/>
                  <a:pt x="1119649" y="3565479"/>
                </a:cubicBezTo>
                <a:lnTo>
                  <a:pt x="1120445" y="3568197"/>
                </a:lnTo>
                <a:lnTo>
                  <a:pt x="1141390" y="3568197"/>
                </a:lnTo>
                <a:lnTo>
                  <a:pt x="1149260" y="3581970"/>
                </a:lnTo>
                <a:lnTo>
                  <a:pt x="1139691" y="3588239"/>
                </a:lnTo>
                <a:cubicBezTo>
                  <a:pt x="1137313" y="3591297"/>
                  <a:pt x="1135954" y="3595373"/>
                  <a:pt x="1135954" y="3600808"/>
                </a:cubicBezTo>
                <a:lnTo>
                  <a:pt x="1133237" y="3600808"/>
                </a:lnTo>
                <a:cubicBezTo>
                  <a:pt x="1133237" y="3600808"/>
                  <a:pt x="1130519" y="3600808"/>
                  <a:pt x="1130519" y="3600808"/>
                </a:cubicBezTo>
                <a:lnTo>
                  <a:pt x="1130518" y="3600808"/>
                </a:lnTo>
                <a:lnTo>
                  <a:pt x="1122366" y="3600808"/>
                </a:lnTo>
                <a:cubicBezTo>
                  <a:pt x="1122366" y="3600808"/>
                  <a:pt x="1119649" y="3598090"/>
                  <a:pt x="1114214" y="3595373"/>
                </a:cubicBezTo>
                <a:cubicBezTo>
                  <a:pt x="1116931" y="3595373"/>
                  <a:pt x="1116931" y="3595373"/>
                  <a:pt x="1119649" y="3595373"/>
                </a:cubicBezTo>
                <a:lnTo>
                  <a:pt x="1118300" y="3585027"/>
                </a:lnTo>
                <a:lnTo>
                  <a:pt x="1114213" y="3579067"/>
                </a:lnTo>
                <a:cubicBezTo>
                  <a:pt x="1114213" y="3576349"/>
                  <a:pt x="1111496" y="3565479"/>
                  <a:pt x="1111496" y="3565479"/>
                </a:cubicBezTo>
                <a:cubicBezTo>
                  <a:pt x="1108778" y="3562761"/>
                  <a:pt x="1114213" y="3560044"/>
                  <a:pt x="1111496" y="3557326"/>
                </a:cubicBezTo>
                <a:cubicBezTo>
                  <a:pt x="1111496" y="3557326"/>
                  <a:pt x="1108778" y="3557326"/>
                  <a:pt x="1108778" y="3557326"/>
                </a:cubicBezTo>
                <a:cubicBezTo>
                  <a:pt x="1108778" y="3551891"/>
                  <a:pt x="1111496" y="3543738"/>
                  <a:pt x="1111496" y="3535585"/>
                </a:cubicBezTo>
                <a:cubicBezTo>
                  <a:pt x="1106061" y="3521997"/>
                  <a:pt x="1106061" y="3505692"/>
                  <a:pt x="1103343" y="3486669"/>
                </a:cubicBezTo>
                <a:cubicBezTo>
                  <a:pt x="1100625" y="3481233"/>
                  <a:pt x="1103343" y="3473081"/>
                  <a:pt x="1103343" y="3467645"/>
                </a:cubicBezTo>
                <a:cubicBezTo>
                  <a:pt x="1097908" y="3451340"/>
                  <a:pt x="1095190" y="3437752"/>
                  <a:pt x="1095190" y="3421446"/>
                </a:cubicBezTo>
                <a:cubicBezTo>
                  <a:pt x="1092473" y="3421446"/>
                  <a:pt x="1089755" y="3421446"/>
                  <a:pt x="1087038" y="3421446"/>
                </a:cubicBezTo>
                <a:cubicBezTo>
                  <a:pt x="1078885" y="3429599"/>
                  <a:pt x="1087038" y="3440469"/>
                  <a:pt x="1087038" y="3448622"/>
                </a:cubicBezTo>
                <a:cubicBezTo>
                  <a:pt x="1084320" y="3456775"/>
                  <a:pt x="1089755" y="3464928"/>
                  <a:pt x="1092473" y="3473081"/>
                </a:cubicBezTo>
                <a:cubicBezTo>
                  <a:pt x="1095190" y="3483951"/>
                  <a:pt x="1089755" y="3494821"/>
                  <a:pt x="1092473" y="3511127"/>
                </a:cubicBezTo>
                <a:cubicBezTo>
                  <a:pt x="1095190" y="3519280"/>
                  <a:pt x="1097908" y="3538303"/>
                  <a:pt x="1095190" y="3551891"/>
                </a:cubicBezTo>
                <a:cubicBezTo>
                  <a:pt x="1073450" y="3541020"/>
                  <a:pt x="1062579" y="3521997"/>
                  <a:pt x="1057144" y="3500256"/>
                </a:cubicBezTo>
                <a:cubicBezTo>
                  <a:pt x="1054426" y="3489386"/>
                  <a:pt x="1057144" y="3481233"/>
                  <a:pt x="1048991" y="3470363"/>
                </a:cubicBezTo>
                <a:cubicBezTo>
                  <a:pt x="1043556" y="3470363"/>
                  <a:pt x="1043556" y="3473081"/>
                  <a:pt x="1040838" y="3475798"/>
                </a:cubicBezTo>
                <a:cubicBezTo>
                  <a:pt x="1046274" y="3492104"/>
                  <a:pt x="1051709" y="3508409"/>
                  <a:pt x="1051709" y="3524715"/>
                </a:cubicBezTo>
                <a:cubicBezTo>
                  <a:pt x="1046274" y="3521997"/>
                  <a:pt x="1040838" y="3519280"/>
                  <a:pt x="1035403" y="3521997"/>
                </a:cubicBezTo>
                <a:cubicBezTo>
                  <a:pt x="1021815" y="3521997"/>
                  <a:pt x="1021815" y="3513844"/>
                  <a:pt x="1016380" y="3505692"/>
                </a:cubicBezTo>
                <a:cubicBezTo>
                  <a:pt x="1013662" y="3505692"/>
                  <a:pt x="1010945" y="3505692"/>
                  <a:pt x="1008227" y="3502974"/>
                </a:cubicBezTo>
                <a:cubicBezTo>
                  <a:pt x="1005510" y="3497539"/>
                  <a:pt x="1008227" y="3494821"/>
                  <a:pt x="1005510" y="3489386"/>
                </a:cubicBezTo>
                <a:cubicBezTo>
                  <a:pt x="1000074" y="3481233"/>
                  <a:pt x="991922" y="3467645"/>
                  <a:pt x="991922" y="3454057"/>
                </a:cubicBezTo>
                <a:cubicBezTo>
                  <a:pt x="989204" y="3454057"/>
                  <a:pt x="989204" y="3454057"/>
                  <a:pt x="986486" y="3454057"/>
                </a:cubicBezTo>
                <a:cubicBezTo>
                  <a:pt x="986486" y="3454057"/>
                  <a:pt x="983769" y="3454057"/>
                  <a:pt x="983769" y="3454057"/>
                </a:cubicBezTo>
                <a:cubicBezTo>
                  <a:pt x="983769" y="3464928"/>
                  <a:pt x="989204" y="3483951"/>
                  <a:pt x="994639" y="3489386"/>
                </a:cubicBezTo>
                <a:cubicBezTo>
                  <a:pt x="994639" y="3489386"/>
                  <a:pt x="994639" y="3492104"/>
                  <a:pt x="994639" y="3494821"/>
                </a:cubicBezTo>
                <a:cubicBezTo>
                  <a:pt x="989204" y="3483951"/>
                  <a:pt x="972899" y="3481233"/>
                  <a:pt x="964746" y="3473081"/>
                </a:cubicBezTo>
                <a:cubicBezTo>
                  <a:pt x="959311" y="3473081"/>
                  <a:pt x="959311" y="3473081"/>
                  <a:pt x="956593" y="3473081"/>
                </a:cubicBezTo>
                <a:cubicBezTo>
                  <a:pt x="956593" y="3489386"/>
                  <a:pt x="964746" y="3483951"/>
                  <a:pt x="972899" y="3489386"/>
                </a:cubicBezTo>
                <a:cubicBezTo>
                  <a:pt x="978334" y="3492104"/>
                  <a:pt x="981051" y="3500256"/>
                  <a:pt x="986486" y="3502974"/>
                </a:cubicBezTo>
                <a:cubicBezTo>
                  <a:pt x="989204" y="3502974"/>
                  <a:pt x="994639" y="3505692"/>
                  <a:pt x="997357" y="3505692"/>
                </a:cubicBezTo>
                <a:cubicBezTo>
                  <a:pt x="997357" y="3505692"/>
                  <a:pt x="997357" y="3508409"/>
                  <a:pt x="997357" y="3508409"/>
                </a:cubicBezTo>
                <a:cubicBezTo>
                  <a:pt x="1002792" y="3508409"/>
                  <a:pt x="1005510" y="3508409"/>
                  <a:pt x="1008227" y="3508409"/>
                </a:cubicBezTo>
                <a:cubicBezTo>
                  <a:pt x="1010945" y="3508409"/>
                  <a:pt x="1021815" y="3527432"/>
                  <a:pt x="1021815" y="3530150"/>
                </a:cubicBezTo>
                <a:cubicBezTo>
                  <a:pt x="1027250" y="3530150"/>
                  <a:pt x="1040838" y="3532868"/>
                  <a:pt x="1043556" y="3532868"/>
                </a:cubicBezTo>
                <a:cubicBezTo>
                  <a:pt x="1048991" y="3538303"/>
                  <a:pt x="1051709" y="3546456"/>
                  <a:pt x="1059862" y="3549173"/>
                </a:cubicBezTo>
                <a:cubicBezTo>
                  <a:pt x="1059862" y="3549173"/>
                  <a:pt x="1059862" y="3551891"/>
                  <a:pt x="1059862" y="3551891"/>
                </a:cubicBezTo>
                <a:cubicBezTo>
                  <a:pt x="1062579" y="3551891"/>
                  <a:pt x="1065297" y="3551891"/>
                  <a:pt x="1068014" y="3551891"/>
                </a:cubicBezTo>
                <a:cubicBezTo>
                  <a:pt x="1068014" y="3549173"/>
                  <a:pt x="1070732" y="3549173"/>
                  <a:pt x="1070732" y="3546456"/>
                </a:cubicBezTo>
                <a:cubicBezTo>
                  <a:pt x="1078885" y="3549173"/>
                  <a:pt x="1078885" y="3554608"/>
                  <a:pt x="1084320" y="3560044"/>
                </a:cubicBezTo>
                <a:cubicBezTo>
                  <a:pt x="1087038" y="3562761"/>
                  <a:pt x="1095190" y="3565479"/>
                  <a:pt x="1097908" y="3568196"/>
                </a:cubicBezTo>
                <a:cubicBezTo>
                  <a:pt x="1100625" y="3573632"/>
                  <a:pt x="1097908" y="3576349"/>
                  <a:pt x="1100625" y="3581784"/>
                </a:cubicBezTo>
                <a:cubicBezTo>
                  <a:pt x="1106061" y="3592655"/>
                  <a:pt x="1111496" y="3606243"/>
                  <a:pt x="1125084" y="3614396"/>
                </a:cubicBezTo>
                <a:cubicBezTo>
                  <a:pt x="1116931" y="3611678"/>
                  <a:pt x="1097908" y="3606243"/>
                  <a:pt x="1095190" y="3614396"/>
                </a:cubicBezTo>
                <a:cubicBezTo>
                  <a:pt x="1081602" y="3608960"/>
                  <a:pt x="1065297" y="3587220"/>
                  <a:pt x="1059862" y="3573632"/>
                </a:cubicBezTo>
                <a:cubicBezTo>
                  <a:pt x="1057144" y="3573632"/>
                  <a:pt x="1054426" y="3573632"/>
                  <a:pt x="1051709" y="3573632"/>
                </a:cubicBezTo>
                <a:cubicBezTo>
                  <a:pt x="1051709" y="3576349"/>
                  <a:pt x="1051709" y="3576349"/>
                  <a:pt x="1051709" y="3576349"/>
                </a:cubicBezTo>
                <a:cubicBezTo>
                  <a:pt x="1051709" y="3584502"/>
                  <a:pt x="1057144" y="3584502"/>
                  <a:pt x="1059862" y="3589937"/>
                </a:cubicBezTo>
                <a:cubicBezTo>
                  <a:pt x="1059862" y="3592655"/>
                  <a:pt x="1059862" y="3592655"/>
                  <a:pt x="1059862" y="3595372"/>
                </a:cubicBezTo>
                <a:cubicBezTo>
                  <a:pt x="1062579" y="3598090"/>
                  <a:pt x="1068014" y="3603525"/>
                  <a:pt x="1070732" y="3606243"/>
                </a:cubicBezTo>
                <a:cubicBezTo>
                  <a:pt x="1070732" y="3606243"/>
                  <a:pt x="1070732" y="3608960"/>
                  <a:pt x="1070732" y="3608960"/>
                </a:cubicBezTo>
                <a:cubicBezTo>
                  <a:pt x="1073450" y="3614396"/>
                  <a:pt x="1084320" y="3617113"/>
                  <a:pt x="1087038" y="3625266"/>
                </a:cubicBezTo>
                <a:cubicBezTo>
                  <a:pt x="1089755" y="3625266"/>
                  <a:pt x="1092473" y="3627984"/>
                  <a:pt x="1095190" y="3627984"/>
                </a:cubicBezTo>
                <a:cubicBezTo>
                  <a:pt x="1100625" y="3627984"/>
                  <a:pt x="1100625" y="3622548"/>
                  <a:pt x="1106061" y="3622548"/>
                </a:cubicBezTo>
                <a:lnTo>
                  <a:pt x="1108778" y="3625266"/>
                </a:lnTo>
                <a:cubicBezTo>
                  <a:pt x="1116931" y="3625266"/>
                  <a:pt x="1127801" y="3627984"/>
                  <a:pt x="1135954" y="3627984"/>
                </a:cubicBezTo>
                <a:cubicBezTo>
                  <a:pt x="1138672" y="3627984"/>
                  <a:pt x="1144107" y="3638854"/>
                  <a:pt x="1152260" y="3636136"/>
                </a:cubicBezTo>
                <a:cubicBezTo>
                  <a:pt x="1152260" y="3636136"/>
                  <a:pt x="1152260" y="3633419"/>
                  <a:pt x="1152260" y="3633419"/>
                </a:cubicBezTo>
                <a:cubicBezTo>
                  <a:pt x="1163130" y="3630701"/>
                  <a:pt x="1171283" y="3633419"/>
                  <a:pt x="1179436" y="3633419"/>
                </a:cubicBezTo>
                <a:cubicBezTo>
                  <a:pt x="1187589" y="3636136"/>
                  <a:pt x="1193024" y="3641572"/>
                  <a:pt x="1201177" y="3647007"/>
                </a:cubicBezTo>
                <a:cubicBezTo>
                  <a:pt x="1201177" y="3649724"/>
                  <a:pt x="1203894" y="3652442"/>
                  <a:pt x="1203894" y="3655160"/>
                </a:cubicBezTo>
                <a:cubicBezTo>
                  <a:pt x="1206612" y="3655160"/>
                  <a:pt x="1206612" y="3655160"/>
                  <a:pt x="1209329" y="3655160"/>
                </a:cubicBezTo>
                <a:cubicBezTo>
                  <a:pt x="1212047" y="3655160"/>
                  <a:pt x="1209329" y="3657877"/>
                  <a:pt x="1212047" y="3660595"/>
                </a:cubicBezTo>
                <a:cubicBezTo>
                  <a:pt x="1214764" y="3660595"/>
                  <a:pt x="1214764" y="3663312"/>
                  <a:pt x="1217482" y="3663312"/>
                </a:cubicBezTo>
                <a:cubicBezTo>
                  <a:pt x="1220200" y="3668748"/>
                  <a:pt x="1217482" y="3671465"/>
                  <a:pt x="1220200" y="3676900"/>
                </a:cubicBezTo>
                <a:cubicBezTo>
                  <a:pt x="1220200" y="3679618"/>
                  <a:pt x="1222917" y="3676900"/>
                  <a:pt x="1225635" y="3679618"/>
                </a:cubicBezTo>
                <a:cubicBezTo>
                  <a:pt x="1225635" y="3679618"/>
                  <a:pt x="1225635" y="3682335"/>
                  <a:pt x="1225635" y="3682335"/>
                </a:cubicBezTo>
                <a:cubicBezTo>
                  <a:pt x="1225635" y="3682335"/>
                  <a:pt x="1228352" y="3682335"/>
                  <a:pt x="1231070" y="3682335"/>
                </a:cubicBezTo>
                <a:cubicBezTo>
                  <a:pt x="1231070" y="3685053"/>
                  <a:pt x="1231070" y="3685053"/>
                  <a:pt x="1231070" y="3687771"/>
                </a:cubicBezTo>
                <a:lnTo>
                  <a:pt x="1236505" y="3693206"/>
                </a:lnTo>
                <a:cubicBezTo>
                  <a:pt x="1239222" y="3702718"/>
                  <a:pt x="1241940" y="3712229"/>
                  <a:pt x="1244658" y="3721061"/>
                </a:cubicBezTo>
                <a:lnTo>
                  <a:pt x="1246726" y="3727092"/>
                </a:lnTo>
                <a:lnTo>
                  <a:pt x="1246017" y="3716646"/>
                </a:lnTo>
                <a:cubicBezTo>
                  <a:pt x="1248055" y="3710192"/>
                  <a:pt x="1252811" y="3704077"/>
                  <a:pt x="1260964" y="3698642"/>
                </a:cubicBezTo>
                <a:cubicBezTo>
                  <a:pt x="1269116" y="3701360"/>
                  <a:pt x="1277269" y="3704077"/>
                  <a:pt x="1279987" y="3709513"/>
                </a:cubicBezTo>
                <a:cubicBezTo>
                  <a:pt x="1279987" y="3709513"/>
                  <a:pt x="1282704" y="3709513"/>
                  <a:pt x="1282704" y="3709513"/>
                </a:cubicBezTo>
                <a:cubicBezTo>
                  <a:pt x="1285422" y="3712230"/>
                  <a:pt x="1288140" y="3714948"/>
                  <a:pt x="1290857" y="3717665"/>
                </a:cubicBezTo>
                <a:cubicBezTo>
                  <a:pt x="1290857" y="3714948"/>
                  <a:pt x="1288140" y="3712230"/>
                  <a:pt x="1288140" y="3709513"/>
                </a:cubicBezTo>
                <a:cubicBezTo>
                  <a:pt x="1296292" y="3706795"/>
                  <a:pt x="1301728" y="3706795"/>
                  <a:pt x="1307163" y="3701360"/>
                </a:cubicBezTo>
                <a:cubicBezTo>
                  <a:pt x="1307163" y="3698642"/>
                  <a:pt x="1309880" y="3698642"/>
                  <a:pt x="1309880" y="3695925"/>
                </a:cubicBezTo>
                <a:cubicBezTo>
                  <a:pt x="1309880" y="3701360"/>
                  <a:pt x="1309880" y="3706795"/>
                  <a:pt x="1309880" y="3712230"/>
                </a:cubicBezTo>
                <a:cubicBezTo>
                  <a:pt x="1307163" y="3712230"/>
                  <a:pt x="1307163" y="3712230"/>
                  <a:pt x="1307163" y="3712230"/>
                </a:cubicBezTo>
                <a:cubicBezTo>
                  <a:pt x="1301728" y="3712230"/>
                  <a:pt x="1301728" y="3712230"/>
                  <a:pt x="1299010" y="3714948"/>
                </a:cubicBezTo>
                <a:cubicBezTo>
                  <a:pt x="1299010" y="3728536"/>
                  <a:pt x="1318033" y="3728536"/>
                  <a:pt x="1326186" y="3736689"/>
                </a:cubicBezTo>
                <a:cubicBezTo>
                  <a:pt x="1320751" y="3736689"/>
                  <a:pt x="1320751" y="3739406"/>
                  <a:pt x="1318033" y="3742124"/>
                </a:cubicBezTo>
                <a:cubicBezTo>
                  <a:pt x="1304445" y="3742124"/>
                  <a:pt x="1293575" y="3744841"/>
                  <a:pt x="1285422" y="3742124"/>
                </a:cubicBezTo>
                <a:cubicBezTo>
                  <a:pt x="1282704" y="3742124"/>
                  <a:pt x="1277269" y="3736689"/>
                  <a:pt x="1274552" y="3736689"/>
                </a:cubicBezTo>
                <a:cubicBezTo>
                  <a:pt x="1267758" y="3735330"/>
                  <a:pt x="1261644" y="3736009"/>
                  <a:pt x="1256888" y="3736688"/>
                </a:cubicBezTo>
                <a:lnTo>
                  <a:pt x="1250016" y="3736689"/>
                </a:lnTo>
                <a:lnTo>
                  <a:pt x="1252811" y="3744840"/>
                </a:lnTo>
                <a:cubicBezTo>
                  <a:pt x="1250093" y="3742122"/>
                  <a:pt x="1247376" y="3739405"/>
                  <a:pt x="1244658" y="3739405"/>
                </a:cubicBezTo>
                <a:cubicBezTo>
                  <a:pt x="1239223" y="3739405"/>
                  <a:pt x="1233788" y="3739405"/>
                  <a:pt x="1228352" y="3739405"/>
                </a:cubicBezTo>
                <a:cubicBezTo>
                  <a:pt x="1220200" y="3736687"/>
                  <a:pt x="1195741" y="3712229"/>
                  <a:pt x="1193024" y="3704076"/>
                </a:cubicBezTo>
                <a:cubicBezTo>
                  <a:pt x="1187589" y="3704076"/>
                  <a:pt x="1182153" y="3704076"/>
                  <a:pt x="1179436" y="3704076"/>
                </a:cubicBezTo>
                <a:cubicBezTo>
                  <a:pt x="1179436" y="3712229"/>
                  <a:pt x="1182153" y="3706794"/>
                  <a:pt x="1184871" y="3712229"/>
                </a:cubicBezTo>
                <a:cubicBezTo>
                  <a:pt x="1184871" y="3714947"/>
                  <a:pt x="1182153" y="3717664"/>
                  <a:pt x="1184871" y="3717664"/>
                </a:cubicBezTo>
                <a:cubicBezTo>
                  <a:pt x="1187589" y="3717664"/>
                  <a:pt x="1190306" y="3717664"/>
                  <a:pt x="1193024" y="3717664"/>
                </a:cubicBezTo>
                <a:cubicBezTo>
                  <a:pt x="1193024" y="3720382"/>
                  <a:pt x="1193024" y="3720382"/>
                  <a:pt x="1193024" y="3723099"/>
                </a:cubicBezTo>
                <a:cubicBezTo>
                  <a:pt x="1198459" y="3728534"/>
                  <a:pt x="1206612" y="3733970"/>
                  <a:pt x="1214764" y="3739405"/>
                </a:cubicBezTo>
                <a:cubicBezTo>
                  <a:pt x="1214764" y="3742122"/>
                  <a:pt x="1217482" y="3742122"/>
                  <a:pt x="1217482" y="3744840"/>
                </a:cubicBezTo>
                <a:cubicBezTo>
                  <a:pt x="1222917" y="3747558"/>
                  <a:pt x="1228352" y="3744840"/>
                  <a:pt x="1233788" y="3747558"/>
                </a:cubicBezTo>
                <a:cubicBezTo>
                  <a:pt x="1239223" y="3750275"/>
                  <a:pt x="1244658" y="3750275"/>
                  <a:pt x="1250093" y="3752993"/>
                </a:cubicBezTo>
                <a:cubicBezTo>
                  <a:pt x="1250093" y="3755710"/>
                  <a:pt x="1250093" y="3758428"/>
                  <a:pt x="1250093" y="3758428"/>
                </a:cubicBezTo>
                <a:cubicBezTo>
                  <a:pt x="1239223" y="3758428"/>
                  <a:pt x="1233788" y="3747558"/>
                  <a:pt x="1220200" y="3750275"/>
                </a:cubicBezTo>
                <a:cubicBezTo>
                  <a:pt x="1198459" y="3758428"/>
                  <a:pt x="1198459" y="3782886"/>
                  <a:pt x="1206612" y="3807345"/>
                </a:cubicBezTo>
                <a:cubicBezTo>
                  <a:pt x="1195741" y="3801909"/>
                  <a:pt x="1184871" y="3796474"/>
                  <a:pt x="1176718" y="3796474"/>
                </a:cubicBezTo>
                <a:cubicBezTo>
                  <a:pt x="1176718" y="3793757"/>
                  <a:pt x="1176718" y="3791039"/>
                  <a:pt x="1176718" y="3788321"/>
                </a:cubicBezTo>
                <a:cubicBezTo>
                  <a:pt x="1174001" y="3788321"/>
                  <a:pt x="1174001" y="3788321"/>
                  <a:pt x="1171283" y="3788321"/>
                </a:cubicBezTo>
                <a:cubicBezTo>
                  <a:pt x="1171283" y="3785604"/>
                  <a:pt x="1168565" y="3780169"/>
                  <a:pt x="1165848" y="3780169"/>
                </a:cubicBezTo>
                <a:cubicBezTo>
                  <a:pt x="1163130" y="3780169"/>
                  <a:pt x="1160413" y="3780169"/>
                  <a:pt x="1157695" y="3777451"/>
                </a:cubicBezTo>
                <a:cubicBezTo>
                  <a:pt x="1157695" y="3774733"/>
                  <a:pt x="1157695" y="3769298"/>
                  <a:pt x="1157695" y="3766581"/>
                </a:cubicBezTo>
                <a:cubicBezTo>
                  <a:pt x="1157695" y="3766581"/>
                  <a:pt x="1154977" y="3763863"/>
                  <a:pt x="1154977" y="3763863"/>
                </a:cubicBezTo>
                <a:cubicBezTo>
                  <a:pt x="1154977" y="3761146"/>
                  <a:pt x="1154977" y="3758428"/>
                  <a:pt x="1152260" y="3752993"/>
                </a:cubicBezTo>
                <a:cubicBezTo>
                  <a:pt x="1141389" y="3731252"/>
                  <a:pt x="1122366" y="3712229"/>
                  <a:pt x="1111496" y="3693206"/>
                </a:cubicBezTo>
                <a:cubicBezTo>
                  <a:pt x="1106061" y="3695923"/>
                  <a:pt x="1103343" y="3698641"/>
                  <a:pt x="1100625" y="3704076"/>
                </a:cubicBezTo>
                <a:cubicBezTo>
                  <a:pt x="1103343" y="3709511"/>
                  <a:pt x="1106061" y="3704076"/>
                  <a:pt x="1108778" y="3706794"/>
                </a:cubicBezTo>
                <a:cubicBezTo>
                  <a:pt x="1111496" y="3706794"/>
                  <a:pt x="1108778" y="3709511"/>
                  <a:pt x="1111496" y="3712229"/>
                </a:cubicBezTo>
                <a:cubicBezTo>
                  <a:pt x="1114213" y="3712229"/>
                  <a:pt x="1114213" y="3712229"/>
                  <a:pt x="1116931" y="3712229"/>
                </a:cubicBezTo>
                <a:cubicBezTo>
                  <a:pt x="1116931" y="3712229"/>
                  <a:pt x="1116931" y="3714947"/>
                  <a:pt x="1116931" y="3717664"/>
                </a:cubicBezTo>
                <a:cubicBezTo>
                  <a:pt x="1119649" y="3720382"/>
                  <a:pt x="1125084" y="3725817"/>
                  <a:pt x="1127801" y="3728534"/>
                </a:cubicBezTo>
                <a:cubicBezTo>
                  <a:pt x="1127801" y="3728534"/>
                  <a:pt x="1127801" y="3731252"/>
                  <a:pt x="1127801" y="3731252"/>
                </a:cubicBezTo>
                <a:cubicBezTo>
                  <a:pt x="1127801" y="3733970"/>
                  <a:pt x="1133237" y="3733970"/>
                  <a:pt x="1133237" y="3733970"/>
                </a:cubicBezTo>
                <a:cubicBezTo>
                  <a:pt x="1135954" y="3739405"/>
                  <a:pt x="1133237" y="3742122"/>
                  <a:pt x="1135954" y="3747558"/>
                </a:cubicBezTo>
                <a:cubicBezTo>
                  <a:pt x="1138672" y="3750275"/>
                  <a:pt x="1146825" y="3758428"/>
                  <a:pt x="1146825" y="3758428"/>
                </a:cubicBezTo>
                <a:cubicBezTo>
                  <a:pt x="1149542" y="3763863"/>
                  <a:pt x="1146825" y="3772016"/>
                  <a:pt x="1149542" y="3780169"/>
                </a:cubicBezTo>
                <a:cubicBezTo>
                  <a:pt x="1152260" y="3788321"/>
                  <a:pt x="1157695" y="3785604"/>
                  <a:pt x="1157695" y="3793757"/>
                </a:cubicBezTo>
                <a:cubicBezTo>
                  <a:pt x="1152260" y="3793757"/>
                  <a:pt x="1144107" y="3793757"/>
                  <a:pt x="1138672" y="3793757"/>
                </a:cubicBezTo>
                <a:cubicBezTo>
                  <a:pt x="1125084" y="3777451"/>
                  <a:pt x="1100625" y="3769298"/>
                  <a:pt x="1087038" y="3755710"/>
                </a:cubicBezTo>
                <a:cubicBezTo>
                  <a:pt x="1081602" y="3750275"/>
                  <a:pt x="1081602" y="3733970"/>
                  <a:pt x="1076167" y="3723099"/>
                </a:cubicBezTo>
                <a:cubicBezTo>
                  <a:pt x="1073450" y="3717664"/>
                  <a:pt x="1065297" y="3712229"/>
                  <a:pt x="1059862" y="3706794"/>
                </a:cubicBezTo>
                <a:cubicBezTo>
                  <a:pt x="1057144" y="3706794"/>
                  <a:pt x="1059862" y="3706794"/>
                  <a:pt x="1057144" y="3706794"/>
                </a:cubicBezTo>
                <a:cubicBezTo>
                  <a:pt x="1057144" y="3706794"/>
                  <a:pt x="1054426" y="3709511"/>
                  <a:pt x="1054426" y="3709511"/>
                </a:cubicBezTo>
                <a:cubicBezTo>
                  <a:pt x="1057144" y="3723099"/>
                  <a:pt x="1070732" y="3723099"/>
                  <a:pt x="1070732" y="3742122"/>
                </a:cubicBezTo>
                <a:cubicBezTo>
                  <a:pt x="1059862" y="3739405"/>
                  <a:pt x="1021815" y="3717664"/>
                  <a:pt x="1016380" y="3709511"/>
                </a:cubicBezTo>
                <a:cubicBezTo>
                  <a:pt x="1013662" y="3709511"/>
                  <a:pt x="1013662" y="3709511"/>
                  <a:pt x="1010945" y="3712229"/>
                </a:cubicBezTo>
                <a:cubicBezTo>
                  <a:pt x="1010945" y="3720382"/>
                  <a:pt x="1016380" y="3717664"/>
                  <a:pt x="1021815" y="3720382"/>
                </a:cubicBezTo>
                <a:cubicBezTo>
                  <a:pt x="1021815" y="3720382"/>
                  <a:pt x="1021815" y="3723099"/>
                  <a:pt x="1021815" y="3723099"/>
                </a:cubicBezTo>
                <a:cubicBezTo>
                  <a:pt x="1024533" y="3723099"/>
                  <a:pt x="1027250" y="3725817"/>
                  <a:pt x="1029968" y="3725817"/>
                </a:cubicBezTo>
                <a:cubicBezTo>
                  <a:pt x="1029968" y="3725817"/>
                  <a:pt x="1032686" y="3728534"/>
                  <a:pt x="1032686" y="3731252"/>
                </a:cubicBezTo>
                <a:cubicBezTo>
                  <a:pt x="1038121" y="3733970"/>
                  <a:pt x="1046274" y="3736687"/>
                  <a:pt x="1054426" y="3739405"/>
                </a:cubicBezTo>
                <a:cubicBezTo>
                  <a:pt x="1059862" y="3742122"/>
                  <a:pt x="1062579" y="3744840"/>
                  <a:pt x="1068014" y="3747558"/>
                </a:cubicBezTo>
                <a:cubicBezTo>
                  <a:pt x="1068014" y="3750275"/>
                  <a:pt x="1068014" y="3755710"/>
                  <a:pt x="1068014" y="3758428"/>
                </a:cubicBezTo>
                <a:cubicBezTo>
                  <a:pt x="1073450" y="3758428"/>
                  <a:pt x="1081602" y="3758428"/>
                  <a:pt x="1084320" y="3761146"/>
                </a:cubicBezTo>
                <a:cubicBezTo>
                  <a:pt x="1084320" y="3761146"/>
                  <a:pt x="1084320" y="3763863"/>
                  <a:pt x="1084320" y="3763863"/>
                </a:cubicBezTo>
                <a:cubicBezTo>
                  <a:pt x="1087038" y="3766581"/>
                  <a:pt x="1089755" y="3763863"/>
                  <a:pt x="1092473" y="3766581"/>
                </a:cubicBezTo>
                <a:cubicBezTo>
                  <a:pt x="1092473" y="3766581"/>
                  <a:pt x="1095190" y="3769298"/>
                  <a:pt x="1095190" y="3772016"/>
                </a:cubicBezTo>
                <a:cubicBezTo>
                  <a:pt x="1100625" y="3777451"/>
                  <a:pt x="1106061" y="3774733"/>
                  <a:pt x="1111496" y="3780169"/>
                </a:cubicBezTo>
                <a:cubicBezTo>
                  <a:pt x="1111496" y="3782886"/>
                  <a:pt x="1111496" y="3785604"/>
                  <a:pt x="1114213" y="3788321"/>
                </a:cubicBezTo>
                <a:cubicBezTo>
                  <a:pt x="1114213" y="3788321"/>
                  <a:pt x="1116931" y="3788321"/>
                  <a:pt x="1119649" y="3788321"/>
                </a:cubicBezTo>
                <a:cubicBezTo>
                  <a:pt x="1122366" y="3788321"/>
                  <a:pt x="1122366" y="3793757"/>
                  <a:pt x="1125084" y="3793757"/>
                </a:cubicBezTo>
                <a:cubicBezTo>
                  <a:pt x="1127801" y="3793757"/>
                  <a:pt x="1127801" y="3793757"/>
                  <a:pt x="1130519" y="3793757"/>
                </a:cubicBezTo>
                <a:cubicBezTo>
                  <a:pt x="1130519" y="3793757"/>
                  <a:pt x="1133237" y="3793757"/>
                  <a:pt x="1133237" y="3796474"/>
                </a:cubicBezTo>
                <a:cubicBezTo>
                  <a:pt x="1130519" y="3799192"/>
                  <a:pt x="1125084" y="3801909"/>
                  <a:pt x="1119649" y="3801909"/>
                </a:cubicBezTo>
                <a:cubicBezTo>
                  <a:pt x="1108778" y="3766581"/>
                  <a:pt x="1065297" y="3774733"/>
                  <a:pt x="1046274" y="3750275"/>
                </a:cubicBezTo>
                <a:cubicBezTo>
                  <a:pt x="1029968" y="3766581"/>
                  <a:pt x="1062579" y="3772016"/>
                  <a:pt x="1059862" y="3799192"/>
                </a:cubicBezTo>
                <a:cubicBezTo>
                  <a:pt x="1040838" y="3796474"/>
                  <a:pt x="1032686" y="3772016"/>
                  <a:pt x="1013662" y="3766581"/>
                </a:cubicBezTo>
                <a:cubicBezTo>
                  <a:pt x="1010945" y="3769298"/>
                  <a:pt x="1008227" y="3772016"/>
                  <a:pt x="1008227" y="3774733"/>
                </a:cubicBezTo>
                <a:cubicBezTo>
                  <a:pt x="1008227" y="3774733"/>
                  <a:pt x="1005510" y="3774733"/>
                  <a:pt x="1005510" y="3774733"/>
                </a:cubicBezTo>
                <a:cubicBezTo>
                  <a:pt x="1005510" y="3774733"/>
                  <a:pt x="1002792" y="3774733"/>
                  <a:pt x="1002792" y="3774733"/>
                </a:cubicBezTo>
                <a:cubicBezTo>
                  <a:pt x="1002792" y="3777451"/>
                  <a:pt x="1005510" y="3793757"/>
                  <a:pt x="1008227" y="3796474"/>
                </a:cubicBezTo>
                <a:cubicBezTo>
                  <a:pt x="1008227" y="3799192"/>
                  <a:pt x="1008227" y="3799192"/>
                  <a:pt x="1008227" y="3799192"/>
                </a:cubicBezTo>
                <a:lnTo>
                  <a:pt x="1003699" y="3796173"/>
                </a:lnTo>
                <a:lnTo>
                  <a:pt x="1002793" y="3801910"/>
                </a:lnTo>
                <a:lnTo>
                  <a:pt x="1002793" y="3795570"/>
                </a:lnTo>
                <a:lnTo>
                  <a:pt x="983769" y="3782886"/>
                </a:lnTo>
                <a:cubicBezTo>
                  <a:pt x="983769" y="3782886"/>
                  <a:pt x="981051" y="3782886"/>
                  <a:pt x="981051" y="3782886"/>
                </a:cubicBezTo>
                <a:cubicBezTo>
                  <a:pt x="978334" y="3782886"/>
                  <a:pt x="978334" y="3782886"/>
                  <a:pt x="978334" y="3782886"/>
                </a:cubicBezTo>
                <a:cubicBezTo>
                  <a:pt x="975616" y="3777451"/>
                  <a:pt x="975616" y="3777451"/>
                  <a:pt x="972899" y="3774733"/>
                </a:cubicBezTo>
                <a:cubicBezTo>
                  <a:pt x="970181" y="3774733"/>
                  <a:pt x="970181" y="3774733"/>
                  <a:pt x="967463" y="3774733"/>
                </a:cubicBezTo>
                <a:cubicBezTo>
                  <a:pt x="967463" y="3772016"/>
                  <a:pt x="964746" y="3772016"/>
                  <a:pt x="964746" y="3769298"/>
                </a:cubicBezTo>
                <a:cubicBezTo>
                  <a:pt x="964746" y="3769298"/>
                  <a:pt x="962028" y="3769298"/>
                  <a:pt x="962028" y="3769298"/>
                </a:cubicBezTo>
                <a:cubicBezTo>
                  <a:pt x="959311" y="3747558"/>
                  <a:pt x="953875" y="3725817"/>
                  <a:pt x="951158" y="3704076"/>
                </a:cubicBezTo>
                <a:cubicBezTo>
                  <a:pt x="932135" y="3720382"/>
                  <a:pt x="907676" y="3720382"/>
                  <a:pt x="899523" y="3698641"/>
                </a:cubicBezTo>
                <a:cubicBezTo>
                  <a:pt x="894088" y="3706794"/>
                  <a:pt x="896806" y="3717664"/>
                  <a:pt x="894088" y="3728534"/>
                </a:cubicBezTo>
                <a:cubicBezTo>
                  <a:pt x="894088" y="3731252"/>
                  <a:pt x="894088" y="3731252"/>
                  <a:pt x="894088" y="3731252"/>
                </a:cubicBezTo>
                <a:cubicBezTo>
                  <a:pt x="894088" y="3733970"/>
                  <a:pt x="891371" y="3736687"/>
                  <a:pt x="888653" y="3739405"/>
                </a:cubicBezTo>
                <a:cubicBezTo>
                  <a:pt x="896806" y="3739405"/>
                  <a:pt x="904959" y="3742122"/>
                  <a:pt x="913111" y="3747558"/>
                </a:cubicBezTo>
                <a:cubicBezTo>
                  <a:pt x="918547" y="3755710"/>
                  <a:pt x="923982" y="3763863"/>
                  <a:pt x="932135" y="3769298"/>
                </a:cubicBezTo>
                <a:cubicBezTo>
                  <a:pt x="932135" y="3769298"/>
                  <a:pt x="932135" y="3772016"/>
                  <a:pt x="932135" y="3772016"/>
                </a:cubicBezTo>
                <a:cubicBezTo>
                  <a:pt x="926699" y="3772016"/>
                  <a:pt x="894088" y="3777451"/>
                  <a:pt x="888653" y="3774733"/>
                </a:cubicBezTo>
                <a:cubicBezTo>
                  <a:pt x="885935" y="3772016"/>
                  <a:pt x="885935" y="3772016"/>
                  <a:pt x="885935" y="3769298"/>
                </a:cubicBezTo>
                <a:cubicBezTo>
                  <a:pt x="877783" y="3769298"/>
                  <a:pt x="875065" y="3774733"/>
                  <a:pt x="869630" y="3774733"/>
                </a:cubicBezTo>
                <a:cubicBezTo>
                  <a:pt x="864195" y="3774733"/>
                  <a:pt x="850607" y="3763863"/>
                  <a:pt x="845172" y="3761146"/>
                </a:cubicBezTo>
                <a:cubicBezTo>
                  <a:pt x="850607" y="3761146"/>
                  <a:pt x="853324" y="3758428"/>
                  <a:pt x="858760" y="3758428"/>
                </a:cubicBezTo>
                <a:cubicBezTo>
                  <a:pt x="845172" y="3744840"/>
                  <a:pt x="826148" y="3742122"/>
                  <a:pt x="804408" y="3739405"/>
                </a:cubicBezTo>
                <a:cubicBezTo>
                  <a:pt x="807125" y="3747558"/>
                  <a:pt x="807125" y="3750275"/>
                  <a:pt x="804408" y="3755710"/>
                </a:cubicBezTo>
                <a:cubicBezTo>
                  <a:pt x="796255" y="3752993"/>
                  <a:pt x="793537" y="3747558"/>
                  <a:pt x="788102" y="3752993"/>
                </a:cubicBezTo>
                <a:cubicBezTo>
                  <a:pt x="785385" y="3752993"/>
                  <a:pt x="785385" y="3752993"/>
                  <a:pt x="782667" y="3755710"/>
                </a:cubicBezTo>
                <a:cubicBezTo>
                  <a:pt x="782667" y="3758428"/>
                  <a:pt x="782667" y="3758428"/>
                  <a:pt x="782667" y="3761146"/>
                </a:cubicBezTo>
                <a:cubicBezTo>
                  <a:pt x="788102" y="3763863"/>
                  <a:pt x="793537" y="3763863"/>
                  <a:pt x="798972" y="3763863"/>
                </a:cubicBezTo>
                <a:cubicBezTo>
                  <a:pt x="798972" y="3766581"/>
                  <a:pt x="796255" y="3772016"/>
                  <a:pt x="798972" y="3777451"/>
                </a:cubicBezTo>
                <a:cubicBezTo>
                  <a:pt x="812560" y="3780169"/>
                  <a:pt x="804408" y="3763863"/>
                  <a:pt x="817996" y="3766581"/>
                </a:cubicBezTo>
                <a:cubicBezTo>
                  <a:pt x="817996" y="3774733"/>
                  <a:pt x="820713" y="3780169"/>
                  <a:pt x="820713" y="3785604"/>
                </a:cubicBezTo>
                <a:cubicBezTo>
                  <a:pt x="826148" y="3780169"/>
                  <a:pt x="828866" y="3777451"/>
                  <a:pt x="834301" y="3772016"/>
                </a:cubicBezTo>
                <a:cubicBezTo>
                  <a:pt x="845172" y="3777451"/>
                  <a:pt x="856042" y="3782886"/>
                  <a:pt x="864195" y="3788321"/>
                </a:cubicBezTo>
                <a:cubicBezTo>
                  <a:pt x="858760" y="3799192"/>
                  <a:pt x="847889" y="3812780"/>
                  <a:pt x="837019" y="3815497"/>
                </a:cubicBezTo>
                <a:cubicBezTo>
                  <a:pt x="820713" y="3818215"/>
                  <a:pt x="801690" y="3810062"/>
                  <a:pt x="793537" y="3823650"/>
                </a:cubicBezTo>
                <a:cubicBezTo>
                  <a:pt x="793537" y="3804627"/>
                  <a:pt x="790820" y="3788321"/>
                  <a:pt x="774514" y="3777451"/>
                </a:cubicBezTo>
                <a:cubicBezTo>
                  <a:pt x="739185" y="3777451"/>
                  <a:pt x="728315" y="3801909"/>
                  <a:pt x="731033" y="3826368"/>
                </a:cubicBezTo>
                <a:cubicBezTo>
                  <a:pt x="728315" y="3826368"/>
                  <a:pt x="725597" y="3826368"/>
                  <a:pt x="722880" y="3826368"/>
                </a:cubicBezTo>
                <a:cubicBezTo>
                  <a:pt x="720162" y="3829085"/>
                  <a:pt x="720162" y="3831803"/>
                  <a:pt x="717445" y="3834520"/>
                </a:cubicBezTo>
                <a:cubicBezTo>
                  <a:pt x="717445" y="3834520"/>
                  <a:pt x="717445" y="3837238"/>
                  <a:pt x="717445" y="3837238"/>
                </a:cubicBezTo>
                <a:cubicBezTo>
                  <a:pt x="722880" y="3837238"/>
                  <a:pt x="728315" y="3837238"/>
                  <a:pt x="733750" y="3837238"/>
                </a:cubicBezTo>
                <a:cubicBezTo>
                  <a:pt x="736468" y="3848108"/>
                  <a:pt x="741903" y="3858979"/>
                  <a:pt x="747338" y="3867131"/>
                </a:cubicBezTo>
                <a:cubicBezTo>
                  <a:pt x="744621" y="3869849"/>
                  <a:pt x="741903" y="3869849"/>
                  <a:pt x="739185" y="3872567"/>
                </a:cubicBezTo>
                <a:cubicBezTo>
                  <a:pt x="736468" y="3872567"/>
                  <a:pt x="733750" y="3872567"/>
                  <a:pt x="731033" y="3872567"/>
                </a:cubicBezTo>
                <a:cubicBezTo>
                  <a:pt x="731033" y="3872567"/>
                  <a:pt x="728315" y="3878002"/>
                  <a:pt x="725597" y="3878002"/>
                </a:cubicBezTo>
                <a:cubicBezTo>
                  <a:pt x="717445" y="3880719"/>
                  <a:pt x="706574" y="3875284"/>
                  <a:pt x="701139" y="3878002"/>
                </a:cubicBezTo>
                <a:cubicBezTo>
                  <a:pt x="695704" y="3880719"/>
                  <a:pt x="692986" y="3883437"/>
                  <a:pt x="687551" y="3886155"/>
                </a:cubicBezTo>
                <a:cubicBezTo>
                  <a:pt x="687551" y="3888872"/>
                  <a:pt x="687551" y="3891590"/>
                  <a:pt x="687551" y="3894307"/>
                </a:cubicBezTo>
                <a:cubicBezTo>
                  <a:pt x="698422" y="3894307"/>
                  <a:pt x="701139" y="3891590"/>
                  <a:pt x="706574" y="3888872"/>
                </a:cubicBezTo>
                <a:cubicBezTo>
                  <a:pt x="714727" y="3886155"/>
                  <a:pt x="722880" y="3888872"/>
                  <a:pt x="728315" y="3886155"/>
                </a:cubicBezTo>
                <a:cubicBezTo>
                  <a:pt x="728315" y="3883437"/>
                  <a:pt x="731033" y="3883437"/>
                  <a:pt x="731033" y="3880719"/>
                </a:cubicBezTo>
                <a:cubicBezTo>
                  <a:pt x="739185" y="3875284"/>
                  <a:pt x="744621" y="3875284"/>
                  <a:pt x="750056" y="3869849"/>
                </a:cubicBezTo>
                <a:cubicBezTo>
                  <a:pt x="760926" y="3883437"/>
                  <a:pt x="774514" y="3888872"/>
                  <a:pt x="790820" y="3886155"/>
                </a:cubicBezTo>
                <a:cubicBezTo>
                  <a:pt x="785385" y="3872567"/>
                  <a:pt x="788102" y="3856261"/>
                  <a:pt x="788102" y="3842673"/>
                </a:cubicBezTo>
                <a:cubicBezTo>
                  <a:pt x="790820" y="3839956"/>
                  <a:pt x="798972" y="3831803"/>
                  <a:pt x="801690" y="3829085"/>
                </a:cubicBezTo>
                <a:cubicBezTo>
                  <a:pt x="809843" y="3829085"/>
                  <a:pt x="817996" y="3829085"/>
                  <a:pt x="826148" y="3829085"/>
                </a:cubicBezTo>
                <a:cubicBezTo>
                  <a:pt x="834301" y="3826368"/>
                  <a:pt x="842454" y="3823650"/>
                  <a:pt x="850607" y="3818215"/>
                </a:cubicBezTo>
                <a:cubicBezTo>
                  <a:pt x="858760" y="3810062"/>
                  <a:pt x="858760" y="3796474"/>
                  <a:pt x="869630" y="3788321"/>
                </a:cubicBezTo>
                <a:cubicBezTo>
                  <a:pt x="872347" y="3788321"/>
                  <a:pt x="875065" y="3788321"/>
                  <a:pt x="880500" y="3788321"/>
                </a:cubicBezTo>
                <a:cubicBezTo>
                  <a:pt x="896806" y="3782886"/>
                  <a:pt x="907676" y="3782886"/>
                  <a:pt x="926699" y="3785604"/>
                </a:cubicBezTo>
                <a:cubicBezTo>
                  <a:pt x="934852" y="3788321"/>
                  <a:pt x="937570" y="3782886"/>
                  <a:pt x="943005" y="3782886"/>
                </a:cubicBezTo>
                <a:cubicBezTo>
                  <a:pt x="953875" y="3796474"/>
                  <a:pt x="964746" y="3810062"/>
                  <a:pt x="978334" y="3818215"/>
                </a:cubicBezTo>
                <a:cubicBezTo>
                  <a:pt x="964746" y="3812780"/>
                  <a:pt x="956593" y="3818215"/>
                  <a:pt x="945723" y="3823650"/>
                </a:cubicBezTo>
                <a:cubicBezTo>
                  <a:pt x="940287" y="3823650"/>
                  <a:pt x="937570" y="3823650"/>
                  <a:pt x="934852" y="3829085"/>
                </a:cubicBezTo>
                <a:cubicBezTo>
                  <a:pt x="934852" y="3831803"/>
                  <a:pt x="934852" y="3831803"/>
                  <a:pt x="934852" y="3831803"/>
                </a:cubicBezTo>
                <a:cubicBezTo>
                  <a:pt x="923982" y="3842673"/>
                  <a:pt x="913111" y="3850826"/>
                  <a:pt x="896806" y="3853544"/>
                </a:cubicBezTo>
                <a:cubicBezTo>
                  <a:pt x="907676" y="3875284"/>
                  <a:pt x="929417" y="3916048"/>
                  <a:pt x="913111" y="3937789"/>
                </a:cubicBezTo>
                <a:cubicBezTo>
                  <a:pt x="913111" y="3937789"/>
                  <a:pt x="910394" y="3935071"/>
                  <a:pt x="910394" y="3935071"/>
                </a:cubicBezTo>
                <a:cubicBezTo>
                  <a:pt x="907676" y="3935071"/>
                  <a:pt x="907676" y="3935071"/>
                  <a:pt x="904959" y="3935071"/>
                </a:cubicBezTo>
                <a:cubicBezTo>
                  <a:pt x="904959" y="3935071"/>
                  <a:pt x="902241" y="3937789"/>
                  <a:pt x="902241" y="3937789"/>
                </a:cubicBezTo>
                <a:cubicBezTo>
                  <a:pt x="902241" y="3937789"/>
                  <a:pt x="902241" y="3937789"/>
                  <a:pt x="904959" y="3940507"/>
                </a:cubicBezTo>
                <a:cubicBezTo>
                  <a:pt x="902241" y="3940507"/>
                  <a:pt x="902241" y="3943224"/>
                  <a:pt x="899523" y="3943224"/>
                </a:cubicBezTo>
                <a:cubicBezTo>
                  <a:pt x="902241" y="3945942"/>
                  <a:pt x="907676" y="3945942"/>
                  <a:pt x="910394" y="3945942"/>
                </a:cubicBezTo>
                <a:cubicBezTo>
                  <a:pt x="915829" y="3948659"/>
                  <a:pt x="921264" y="3951377"/>
                  <a:pt x="923982" y="3954095"/>
                </a:cubicBezTo>
                <a:cubicBezTo>
                  <a:pt x="923982" y="3956812"/>
                  <a:pt x="923982" y="3956812"/>
                  <a:pt x="923982" y="3959530"/>
                </a:cubicBezTo>
                <a:cubicBezTo>
                  <a:pt x="923982" y="3962247"/>
                  <a:pt x="937570" y="3967683"/>
                  <a:pt x="937570" y="3970400"/>
                </a:cubicBezTo>
                <a:cubicBezTo>
                  <a:pt x="937570" y="3973118"/>
                  <a:pt x="937570" y="3973118"/>
                  <a:pt x="937570" y="3975835"/>
                </a:cubicBezTo>
                <a:cubicBezTo>
                  <a:pt x="937570" y="3975835"/>
                  <a:pt x="940287" y="3978553"/>
                  <a:pt x="943005" y="3978553"/>
                </a:cubicBezTo>
                <a:cubicBezTo>
                  <a:pt x="943005" y="3978553"/>
                  <a:pt x="943005" y="3981271"/>
                  <a:pt x="943005" y="3981271"/>
                </a:cubicBezTo>
                <a:cubicBezTo>
                  <a:pt x="945723" y="3983988"/>
                  <a:pt x="948440" y="3989423"/>
                  <a:pt x="951158" y="3992141"/>
                </a:cubicBezTo>
                <a:cubicBezTo>
                  <a:pt x="951158" y="3992141"/>
                  <a:pt x="951158" y="4005729"/>
                  <a:pt x="953875" y="4008447"/>
                </a:cubicBezTo>
                <a:cubicBezTo>
                  <a:pt x="956593" y="4013882"/>
                  <a:pt x="959311" y="4016599"/>
                  <a:pt x="959311" y="4024752"/>
                </a:cubicBezTo>
                <a:cubicBezTo>
                  <a:pt x="964746" y="4024752"/>
                  <a:pt x="967463" y="4024752"/>
                  <a:pt x="972899" y="4024752"/>
                </a:cubicBezTo>
                <a:cubicBezTo>
                  <a:pt x="975616" y="4032905"/>
                  <a:pt x="986486" y="4032905"/>
                  <a:pt x="989204" y="4041058"/>
                </a:cubicBezTo>
                <a:cubicBezTo>
                  <a:pt x="997357" y="4041058"/>
                  <a:pt x="1008227" y="4035623"/>
                  <a:pt x="1016380" y="4038340"/>
                </a:cubicBezTo>
                <a:cubicBezTo>
                  <a:pt x="1016380" y="4038340"/>
                  <a:pt x="1019098" y="4041058"/>
                  <a:pt x="1019098" y="4041058"/>
                </a:cubicBezTo>
                <a:cubicBezTo>
                  <a:pt x="1021815" y="4043775"/>
                  <a:pt x="1027250" y="4043775"/>
                  <a:pt x="1032686" y="4046493"/>
                </a:cubicBezTo>
                <a:cubicBezTo>
                  <a:pt x="997357" y="4057363"/>
                  <a:pt x="959311" y="4065516"/>
                  <a:pt x="923982" y="4062799"/>
                </a:cubicBezTo>
                <a:cubicBezTo>
                  <a:pt x="907676" y="4013882"/>
                  <a:pt x="888653" y="3975835"/>
                  <a:pt x="845172" y="3967683"/>
                </a:cubicBezTo>
                <a:cubicBezTo>
                  <a:pt x="828866" y="3967683"/>
                  <a:pt x="837019" y="3983988"/>
                  <a:pt x="823431" y="3983988"/>
                </a:cubicBezTo>
                <a:cubicBezTo>
                  <a:pt x="820713" y="3983988"/>
                  <a:pt x="820713" y="3981271"/>
                  <a:pt x="817996" y="3981271"/>
                </a:cubicBezTo>
                <a:cubicBezTo>
                  <a:pt x="817996" y="3981271"/>
                  <a:pt x="817996" y="3978553"/>
                  <a:pt x="817996" y="3978553"/>
                </a:cubicBezTo>
                <a:cubicBezTo>
                  <a:pt x="817996" y="3978553"/>
                  <a:pt x="815278" y="3978553"/>
                  <a:pt x="815278" y="3978553"/>
                </a:cubicBezTo>
                <a:cubicBezTo>
                  <a:pt x="796255" y="3967683"/>
                  <a:pt x="779949" y="3951377"/>
                  <a:pt x="763644" y="3935071"/>
                </a:cubicBezTo>
                <a:cubicBezTo>
                  <a:pt x="763644" y="3951377"/>
                  <a:pt x="766361" y="3962247"/>
                  <a:pt x="774514" y="3973118"/>
                </a:cubicBezTo>
                <a:cubicBezTo>
                  <a:pt x="777232" y="3981271"/>
                  <a:pt x="777232" y="3986706"/>
                  <a:pt x="777232" y="3992141"/>
                </a:cubicBezTo>
                <a:cubicBezTo>
                  <a:pt x="774514" y="3986706"/>
                  <a:pt x="769079" y="3981271"/>
                  <a:pt x="766361" y="3978553"/>
                </a:cubicBezTo>
                <a:cubicBezTo>
                  <a:pt x="754132" y="3983988"/>
                  <a:pt x="752773" y="3995538"/>
                  <a:pt x="755491" y="4009466"/>
                </a:cubicBezTo>
                <a:lnTo>
                  <a:pt x="764649" y="4039917"/>
                </a:lnTo>
                <a:lnTo>
                  <a:pt x="758209" y="4035623"/>
                </a:lnTo>
                <a:cubicBezTo>
                  <a:pt x="755491" y="4030187"/>
                  <a:pt x="752773" y="4024752"/>
                  <a:pt x="750056" y="4022035"/>
                </a:cubicBezTo>
                <a:cubicBezTo>
                  <a:pt x="750056" y="4022035"/>
                  <a:pt x="750056" y="4019317"/>
                  <a:pt x="750056" y="4016599"/>
                </a:cubicBezTo>
                <a:cubicBezTo>
                  <a:pt x="750056" y="4016599"/>
                  <a:pt x="747338" y="4016599"/>
                  <a:pt x="747338" y="4016599"/>
                </a:cubicBezTo>
                <a:cubicBezTo>
                  <a:pt x="747338" y="4016599"/>
                  <a:pt x="744621" y="4013882"/>
                  <a:pt x="744621" y="4013882"/>
                </a:cubicBezTo>
                <a:cubicBezTo>
                  <a:pt x="741903" y="4013882"/>
                  <a:pt x="741903" y="4013882"/>
                  <a:pt x="739185" y="4016599"/>
                </a:cubicBezTo>
                <a:cubicBezTo>
                  <a:pt x="728315" y="4016599"/>
                  <a:pt x="714727" y="4019317"/>
                  <a:pt x="701139" y="4022035"/>
                </a:cubicBezTo>
                <a:cubicBezTo>
                  <a:pt x="695704" y="4016599"/>
                  <a:pt x="692986" y="4011164"/>
                  <a:pt x="690269" y="4005729"/>
                </a:cubicBezTo>
                <a:cubicBezTo>
                  <a:pt x="690269" y="4005729"/>
                  <a:pt x="687551" y="4005729"/>
                  <a:pt x="687551" y="4005729"/>
                </a:cubicBezTo>
                <a:cubicBezTo>
                  <a:pt x="695704" y="3994859"/>
                  <a:pt x="701139" y="3989423"/>
                  <a:pt x="703857" y="3975835"/>
                </a:cubicBezTo>
                <a:cubicBezTo>
                  <a:pt x="665810" y="3986706"/>
                  <a:pt x="649505" y="4043775"/>
                  <a:pt x="635917" y="4084539"/>
                </a:cubicBezTo>
                <a:cubicBezTo>
                  <a:pt x="625046" y="4084539"/>
                  <a:pt x="619611" y="4089974"/>
                  <a:pt x="611458" y="4092692"/>
                </a:cubicBezTo>
                <a:cubicBezTo>
                  <a:pt x="611458" y="4095410"/>
                  <a:pt x="611458" y="4098127"/>
                  <a:pt x="611458" y="4100845"/>
                </a:cubicBezTo>
                <a:cubicBezTo>
                  <a:pt x="606023" y="4100845"/>
                  <a:pt x="606023" y="4100845"/>
                  <a:pt x="603306" y="4103562"/>
                </a:cubicBezTo>
                <a:cubicBezTo>
                  <a:pt x="606023" y="4114433"/>
                  <a:pt x="616894" y="4128021"/>
                  <a:pt x="625046" y="4138891"/>
                </a:cubicBezTo>
                <a:cubicBezTo>
                  <a:pt x="633199" y="4157914"/>
                  <a:pt x="641352" y="4174220"/>
                  <a:pt x="638634" y="4190525"/>
                </a:cubicBezTo>
                <a:cubicBezTo>
                  <a:pt x="635917" y="4185090"/>
                  <a:pt x="633199" y="4179655"/>
                  <a:pt x="627764" y="4171502"/>
                </a:cubicBezTo>
                <a:cubicBezTo>
                  <a:pt x="625046" y="4171502"/>
                  <a:pt x="625046" y="4168785"/>
                  <a:pt x="622329" y="4168785"/>
                </a:cubicBezTo>
                <a:cubicBezTo>
                  <a:pt x="619611" y="4163349"/>
                  <a:pt x="622329" y="4160632"/>
                  <a:pt x="619611" y="4155197"/>
                </a:cubicBezTo>
                <a:cubicBezTo>
                  <a:pt x="619611" y="4152479"/>
                  <a:pt x="611458" y="4149762"/>
                  <a:pt x="608741" y="4149762"/>
                </a:cubicBezTo>
                <a:cubicBezTo>
                  <a:pt x="608741" y="4149762"/>
                  <a:pt x="606023" y="4152479"/>
                  <a:pt x="606023" y="4152479"/>
                </a:cubicBezTo>
                <a:cubicBezTo>
                  <a:pt x="606023" y="4155197"/>
                  <a:pt x="603306" y="4157914"/>
                  <a:pt x="603306" y="4157914"/>
                </a:cubicBezTo>
                <a:cubicBezTo>
                  <a:pt x="603306" y="4160632"/>
                  <a:pt x="603306" y="4160632"/>
                  <a:pt x="603306" y="4160632"/>
                </a:cubicBezTo>
                <a:cubicBezTo>
                  <a:pt x="606023" y="4163349"/>
                  <a:pt x="608741" y="4163349"/>
                  <a:pt x="611458" y="4163349"/>
                </a:cubicBezTo>
                <a:cubicBezTo>
                  <a:pt x="611458" y="4171502"/>
                  <a:pt x="614176" y="4168785"/>
                  <a:pt x="614176" y="4176937"/>
                </a:cubicBezTo>
                <a:cubicBezTo>
                  <a:pt x="606023" y="4176937"/>
                  <a:pt x="597871" y="4176937"/>
                  <a:pt x="592435" y="4174220"/>
                </a:cubicBezTo>
                <a:cubicBezTo>
                  <a:pt x="546236" y="4119868"/>
                  <a:pt x="524495" y="4038340"/>
                  <a:pt x="478296" y="3986706"/>
                </a:cubicBezTo>
                <a:cubicBezTo>
                  <a:pt x="470144" y="3981271"/>
                  <a:pt x="470144" y="3989423"/>
                  <a:pt x="459273" y="3989423"/>
                </a:cubicBezTo>
                <a:cubicBezTo>
                  <a:pt x="426662" y="3954095"/>
                  <a:pt x="421227" y="3856261"/>
                  <a:pt x="481014" y="3872567"/>
                </a:cubicBezTo>
                <a:cubicBezTo>
                  <a:pt x="478296" y="3831803"/>
                  <a:pt x="434815" y="3839956"/>
                  <a:pt x="421227" y="3861696"/>
                </a:cubicBezTo>
                <a:cubicBezTo>
                  <a:pt x="415792" y="3853544"/>
                  <a:pt x="404921" y="3853544"/>
                  <a:pt x="402204" y="3839956"/>
                </a:cubicBezTo>
                <a:cubicBezTo>
                  <a:pt x="388616" y="3839956"/>
                  <a:pt x="377745" y="3845391"/>
                  <a:pt x="364157" y="3834520"/>
                </a:cubicBezTo>
                <a:cubicBezTo>
                  <a:pt x="347852" y="3763863"/>
                  <a:pt x="369593" y="3622548"/>
                  <a:pt x="282630" y="3625266"/>
                </a:cubicBezTo>
                <a:cubicBezTo>
                  <a:pt x="285347" y="3595372"/>
                  <a:pt x="263606" y="3581784"/>
                  <a:pt x="258171" y="3551891"/>
                </a:cubicBezTo>
                <a:cubicBezTo>
                  <a:pt x="274477" y="3549173"/>
                  <a:pt x="279912" y="3565479"/>
                  <a:pt x="290782" y="3570914"/>
                </a:cubicBezTo>
                <a:cubicBezTo>
                  <a:pt x="296218" y="3587220"/>
                  <a:pt x="285347" y="3592655"/>
                  <a:pt x="290782" y="3608960"/>
                </a:cubicBezTo>
                <a:cubicBezTo>
                  <a:pt x="301653" y="3606243"/>
                  <a:pt x="304370" y="3595372"/>
                  <a:pt x="309805" y="3589937"/>
                </a:cubicBezTo>
                <a:cubicBezTo>
                  <a:pt x="296218" y="3530150"/>
                  <a:pt x="317958" y="3497539"/>
                  <a:pt x="301653" y="3437752"/>
                </a:cubicBezTo>
                <a:cubicBezTo>
                  <a:pt x="293500" y="3448622"/>
                  <a:pt x="293500" y="3467645"/>
                  <a:pt x="279912" y="3473081"/>
                </a:cubicBezTo>
                <a:cubicBezTo>
                  <a:pt x="279912" y="3462210"/>
                  <a:pt x="277194" y="3448622"/>
                  <a:pt x="274477" y="3437752"/>
                </a:cubicBezTo>
                <a:cubicBezTo>
                  <a:pt x="250018" y="3451340"/>
                  <a:pt x="288065" y="3505692"/>
                  <a:pt x="263606" y="3519280"/>
                </a:cubicBezTo>
                <a:cubicBezTo>
                  <a:pt x="255454" y="3459493"/>
                  <a:pt x="241866" y="3407858"/>
                  <a:pt x="195667" y="3405141"/>
                </a:cubicBezTo>
                <a:cubicBezTo>
                  <a:pt x="190231" y="3388835"/>
                  <a:pt x="192949" y="3375247"/>
                  <a:pt x="195667" y="3361659"/>
                </a:cubicBezTo>
                <a:cubicBezTo>
                  <a:pt x="168491" y="3364377"/>
                  <a:pt x="168491" y="3386118"/>
                  <a:pt x="165773" y="3405141"/>
                </a:cubicBezTo>
                <a:cubicBezTo>
                  <a:pt x="146750" y="3413294"/>
                  <a:pt x="138597" y="3402423"/>
                  <a:pt x="133162" y="3386118"/>
                </a:cubicBezTo>
                <a:cubicBezTo>
                  <a:pt x="144032" y="3383400"/>
                  <a:pt x="152185" y="3380683"/>
                  <a:pt x="157620" y="3375247"/>
                </a:cubicBezTo>
                <a:cubicBezTo>
                  <a:pt x="146750" y="3350789"/>
                  <a:pt x="114139" y="3358942"/>
                  <a:pt x="111421" y="3326331"/>
                </a:cubicBezTo>
                <a:cubicBezTo>
                  <a:pt x="125009" y="3326331"/>
                  <a:pt x="122291" y="3329048"/>
                  <a:pt x="133162" y="3323613"/>
                </a:cubicBezTo>
                <a:cubicBezTo>
                  <a:pt x="141315" y="3310025"/>
                  <a:pt x="127727" y="3285567"/>
                  <a:pt x="144032" y="3280132"/>
                </a:cubicBezTo>
                <a:cubicBezTo>
                  <a:pt x="146750" y="3323613"/>
                  <a:pt x="173926" y="3334484"/>
                  <a:pt x="198384" y="3345354"/>
                </a:cubicBezTo>
                <a:cubicBezTo>
                  <a:pt x="206537" y="3304590"/>
                  <a:pt x="233713" y="3277414"/>
                  <a:pt x="225560" y="3225780"/>
                </a:cubicBezTo>
                <a:cubicBezTo>
                  <a:pt x="239148" y="3231215"/>
                  <a:pt x="258171" y="3217627"/>
                  <a:pt x="258171" y="3204039"/>
                </a:cubicBezTo>
                <a:cubicBezTo>
                  <a:pt x="258171" y="3187733"/>
                  <a:pt x="244583" y="3190451"/>
                  <a:pt x="239148" y="3185016"/>
                </a:cubicBezTo>
                <a:cubicBezTo>
                  <a:pt x="250018" y="3122511"/>
                  <a:pt x="160338" y="3133382"/>
                  <a:pt x="182079" y="3187733"/>
                </a:cubicBezTo>
                <a:cubicBezTo>
                  <a:pt x="195667" y="3198604"/>
                  <a:pt x="190231" y="3160558"/>
                  <a:pt x="203819" y="3171428"/>
                </a:cubicBezTo>
                <a:cubicBezTo>
                  <a:pt x="203819" y="3187733"/>
                  <a:pt x="214690" y="3212192"/>
                  <a:pt x="209255" y="3225780"/>
                </a:cubicBezTo>
                <a:cubicBezTo>
                  <a:pt x="195667" y="3228497"/>
                  <a:pt x="198384" y="3206757"/>
                  <a:pt x="190231" y="3204039"/>
                </a:cubicBezTo>
                <a:cubicBezTo>
                  <a:pt x="165773" y="3209474"/>
                  <a:pt x="176643" y="3242085"/>
                  <a:pt x="154903" y="3247520"/>
                </a:cubicBezTo>
                <a:cubicBezTo>
                  <a:pt x="154903" y="3242085"/>
                  <a:pt x="154903" y="3236650"/>
                  <a:pt x="149467" y="3236650"/>
                </a:cubicBezTo>
                <a:cubicBezTo>
                  <a:pt x="122291" y="3244803"/>
                  <a:pt x="133162" y="3282849"/>
                  <a:pt x="119574" y="3299155"/>
                </a:cubicBezTo>
                <a:cubicBezTo>
                  <a:pt x="111421" y="3301872"/>
                  <a:pt x="103268" y="3301872"/>
                  <a:pt x="95116" y="3304590"/>
                </a:cubicBezTo>
                <a:cubicBezTo>
                  <a:pt x="103268" y="3271979"/>
                  <a:pt x="59787" y="3252956"/>
                  <a:pt x="76092" y="3225780"/>
                </a:cubicBezTo>
                <a:cubicBezTo>
                  <a:pt x="84245" y="3231215"/>
                  <a:pt x="84245" y="3250238"/>
                  <a:pt x="97833" y="3250238"/>
                </a:cubicBezTo>
                <a:cubicBezTo>
                  <a:pt x="122291" y="3239368"/>
                  <a:pt x="138597" y="3220344"/>
                  <a:pt x="138597" y="3193169"/>
                </a:cubicBezTo>
                <a:cubicBezTo>
                  <a:pt x="108704" y="3187733"/>
                  <a:pt x="78810" y="3214909"/>
                  <a:pt x="54352" y="3225780"/>
                </a:cubicBezTo>
                <a:cubicBezTo>
                  <a:pt x="43481" y="3193169"/>
                  <a:pt x="59787" y="3176863"/>
                  <a:pt x="76092" y="3163275"/>
                </a:cubicBezTo>
                <a:cubicBezTo>
                  <a:pt x="57069" y="3092618"/>
                  <a:pt x="119574" y="3027395"/>
                  <a:pt x="51634" y="2992067"/>
                </a:cubicBezTo>
                <a:cubicBezTo>
                  <a:pt x="35328" y="3016525"/>
                  <a:pt x="78810" y="3046418"/>
                  <a:pt x="62504" y="3068159"/>
                </a:cubicBezTo>
                <a:cubicBezTo>
                  <a:pt x="48916" y="3070877"/>
                  <a:pt x="54352" y="3049136"/>
                  <a:pt x="38046" y="3060006"/>
                </a:cubicBezTo>
                <a:cubicBezTo>
                  <a:pt x="46199" y="3005655"/>
                  <a:pt x="19023" y="2981196"/>
                  <a:pt x="0" y="2943150"/>
                </a:cubicBezTo>
                <a:cubicBezTo>
                  <a:pt x="19023" y="2934997"/>
                  <a:pt x="35328" y="2940433"/>
                  <a:pt x="40764" y="2921409"/>
                </a:cubicBezTo>
                <a:cubicBezTo>
                  <a:pt x="59787" y="2924127"/>
                  <a:pt x="65222" y="2948585"/>
                  <a:pt x="67940" y="2973044"/>
                </a:cubicBezTo>
                <a:cubicBezTo>
                  <a:pt x="78810" y="2964891"/>
                  <a:pt x="67940" y="2937715"/>
                  <a:pt x="73375" y="2924127"/>
                </a:cubicBezTo>
                <a:cubicBezTo>
                  <a:pt x="89680" y="2948585"/>
                  <a:pt x="130444" y="2937715"/>
                  <a:pt x="163055" y="2940433"/>
                </a:cubicBezTo>
                <a:cubicBezTo>
                  <a:pt x="157620" y="2932280"/>
                  <a:pt x="144032" y="2934997"/>
                  <a:pt x="144032" y="2918692"/>
                </a:cubicBezTo>
                <a:cubicBezTo>
                  <a:pt x="163055" y="2918692"/>
                  <a:pt x="157620" y="2891516"/>
                  <a:pt x="149467" y="2883363"/>
                </a:cubicBezTo>
                <a:cubicBezTo>
                  <a:pt x="130444" y="2886081"/>
                  <a:pt x="130444" y="2902386"/>
                  <a:pt x="119574" y="2907821"/>
                </a:cubicBezTo>
                <a:cubicBezTo>
                  <a:pt x="105986" y="2910539"/>
                  <a:pt x="100551" y="2899669"/>
                  <a:pt x="97833" y="2883363"/>
                </a:cubicBezTo>
                <a:cubicBezTo>
                  <a:pt x="108704" y="2877929"/>
                  <a:pt x="108704" y="2891516"/>
                  <a:pt x="116856" y="2891516"/>
                </a:cubicBezTo>
                <a:cubicBezTo>
                  <a:pt x="114139" y="2880645"/>
                  <a:pt x="105986" y="2875211"/>
                  <a:pt x="100551" y="2861623"/>
                </a:cubicBezTo>
                <a:cubicBezTo>
                  <a:pt x="111421" y="2858905"/>
                  <a:pt x="108704" y="2845317"/>
                  <a:pt x="114139" y="2839881"/>
                </a:cubicBezTo>
                <a:cubicBezTo>
                  <a:pt x="111421" y="2818141"/>
                  <a:pt x="81528" y="2812706"/>
                  <a:pt x="95116" y="2790965"/>
                </a:cubicBezTo>
                <a:cubicBezTo>
                  <a:pt x="114139" y="2796400"/>
                  <a:pt x="127727" y="2809988"/>
                  <a:pt x="138597" y="2823576"/>
                </a:cubicBezTo>
                <a:cubicBezTo>
                  <a:pt x="141315" y="2818141"/>
                  <a:pt x="141315" y="2809988"/>
                  <a:pt x="141315" y="2801835"/>
                </a:cubicBezTo>
                <a:cubicBezTo>
                  <a:pt x="165773" y="2809988"/>
                  <a:pt x="141315" y="2850752"/>
                  <a:pt x="160338" y="2872493"/>
                </a:cubicBezTo>
                <a:cubicBezTo>
                  <a:pt x="163055" y="2842599"/>
                  <a:pt x="173926" y="2815423"/>
                  <a:pt x="176643" y="2782812"/>
                </a:cubicBezTo>
                <a:cubicBezTo>
                  <a:pt x="163055" y="2752919"/>
                  <a:pt x="130444" y="2750201"/>
                  <a:pt x="92398" y="2755636"/>
                </a:cubicBezTo>
                <a:cubicBezTo>
                  <a:pt x="86963" y="2731179"/>
                  <a:pt x="111421" y="2731179"/>
                  <a:pt x="127727" y="2725743"/>
                </a:cubicBezTo>
                <a:cubicBezTo>
                  <a:pt x="138597" y="2752919"/>
                  <a:pt x="165773" y="2755636"/>
                  <a:pt x="192949" y="2758354"/>
                </a:cubicBezTo>
                <a:cubicBezTo>
                  <a:pt x="182079" y="2777377"/>
                  <a:pt x="206537" y="2820858"/>
                  <a:pt x="192949" y="2837165"/>
                </a:cubicBezTo>
                <a:cubicBezTo>
                  <a:pt x="211972" y="2853469"/>
                  <a:pt x="250018" y="2899669"/>
                  <a:pt x="274477" y="2864340"/>
                </a:cubicBezTo>
                <a:cubicBezTo>
                  <a:pt x="239148" y="2850752"/>
                  <a:pt x="239148" y="2788247"/>
                  <a:pt x="201102" y="2780094"/>
                </a:cubicBezTo>
                <a:cubicBezTo>
                  <a:pt x="201102" y="2769224"/>
                  <a:pt x="222842" y="2771942"/>
                  <a:pt x="228278" y="2763789"/>
                </a:cubicBezTo>
                <a:cubicBezTo>
                  <a:pt x="220125" y="2739331"/>
                  <a:pt x="173926" y="2747483"/>
                  <a:pt x="187514" y="2717591"/>
                </a:cubicBezTo>
                <a:cubicBezTo>
                  <a:pt x="201102" y="2720307"/>
                  <a:pt x="206537" y="2731179"/>
                  <a:pt x="217407" y="2739331"/>
                </a:cubicBezTo>
                <a:cubicBezTo>
                  <a:pt x="228278" y="2736613"/>
                  <a:pt x="220125" y="2723026"/>
                  <a:pt x="220125" y="2712155"/>
                </a:cubicBezTo>
                <a:cubicBezTo>
                  <a:pt x="233713" y="2717591"/>
                  <a:pt x="230995" y="2747483"/>
                  <a:pt x="244583" y="2750201"/>
                </a:cubicBezTo>
                <a:cubicBezTo>
                  <a:pt x="269042" y="2736613"/>
                  <a:pt x="241866" y="2706720"/>
                  <a:pt x="236430" y="2687697"/>
                </a:cubicBezTo>
                <a:cubicBezTo>
                  <a:pt x="236430" y="2668673"/>
                  <a:pt x="252736" y="2663238"/>
                  <a:pt x="255454" y="2649650"/>
                </a:cubicBezTo>
                <a:cubicBezTo>
                  <a:pt x="250018" y="2627910"/>
                  <a:pt x="222842" y="2641497"/>
                  <a:pt x="209255" y="2649650"/>
                </a:cubicBezTo>
                <a:cubicBezTo>
                  <a:pt x="214690" y="2644216"/>
                  <a:pt x="211972" y="2636062"/>
                  <a:pt x="217407" y="2630627"/>
                </a:cubicBezTo>
                <a:cubicBezTo>
                  <a:pt x="211972" y="2619757"/>
                  <a:pt x="201102" y="2617039"/>
                  <a:pt x="195667" y="2608887"/>
                </a:cubicBezTo>
                <a:cubicBezTo>
                  <a:pt x="198384" y="2589863"/>
                  <a:pt x="195667" y="2565405"/>
                  <a:pt x="190231" y="2538229"/>
                </a:cubicBezTo>
                <a:cubicBezTo>
                  <a:pt x="217407" y="2530076"/>
                  <a:pt x="222842" y="2557252"/>
                  <a:pt x="225560" y="2581710"/>
                </a:cubicBezTo>
                <a:cubicBezTo>
                  <a:pt x="236430" y="2516488"/>
                  <a:pt x="206537" y="2453983"/>
                  <a:pt x="203819" y="2386044"/>
                </a:cubicBezTo>
                <a:cubicBezTo>
                  <a:pt x="211972" y="2391479"/>
                  <a:pt x="217407" y="2399632"/>
                  <a:pt x="220125" y="2410502"/>
                </a:cubicBezTo>
                <a:cubicBezTo>
                  <a:pt x="230995" y="2418655"/>
                  <a:pt x="258171" y="2399632"/>
                  <a:pt x="260889" y="2418655"/>
                </a:cubicBezTo>
                <a:cubicBezTo>
                  <a:pt x="244583" y="2421372"/>
                  <a:pt x="230995" y="2415937"/>
                  <a:pt x="225560" y="2429526"/>
                </a:cubicBezTo>
                <a:cubicBezTo>
                  <a:pt x="233713" y="2462136"/>
                  <a:pt x="252736" y="2478443"/>
                  <a:pt x="277194" y="2475725"/>
                </a:cubicBezTo>
                <a:cubicBezTo>
                  <a:pt x="282630" y="2497465"/>
                  <a:pt x="269042" y="2505618"/>
                  <a:pt x="247301" y="2508335"/>
                </a:cubicBezTo>
                <a:cubicBezTo>
                  <a:pt x="250018" y="2516488"/>
                  <a:pt x="255454" y="2524641"/>
                  <a:pt x="263606" y="2524641"/>
                </a:cubicBezTo>
                <a:cubicBezTo>
                  <a:pt x="290782" y="2513770"/>
                  <a:pt x="288065" y="2481159"/>
                  <a:pt x="312523" y="2470290"/>
                </a:cubicBezTo>
                <a:cubicBezTo>
                  <a:pt x="328829" y="2481159"/>
                  <a:pt x="342417" y="2494747"/>
                  <a:pt x="356005" y="2508335"/>
                </a:cubicBezTo>
                <a:cubicBezTo>
                  <a:pt x="369593" y="2505618"/>
                  <a:pt x="377745" y="2494747"/>
                  <a:pt x="375028" y="2478443"/>
                </a:cubicBezTo>
                <a:cubicBezTo>
                  <a:pt x="391333" y="2478443"/>
                  <a:pt x="391333" y="2500182"/>
                  <a:pt x="402204" y="2508335"/>
                </a:cubicBezTo>
                <a:cubicBezTo>
                  <a:pt x="410357" y="2492030"/>
                  <a:pt x="399486" y="2462136"/>
                  <a:pt x="404921" y="2443113"/>
                </a:cubicBezTo>
                <a:cubicBezTo>
                  <a:pt x="418509" y="2443113"/>
                  <a:pt x="415792" y="2432244"/>
                  <a:pt x="429380" y="2432244"/>
                </a:cubicBezTo>
                <a:cubicBezTo>
                  <a:pt x="396769" y="2386044"/>
                  <a:pt x="372310" y="2443113"/>
                  <a:pt x="347852" y="2462136"/>
                </a:cubicBezTo>
                <a:cubicBezTo>
                  <a:pt x="336981" y="2459418"/>
                  <a:pt x="334264" y="2437679"/>
                  <a:pt x="336981" y="2424090"/>
                </a:cubicBezTo>
                <a:cubicBezTo>
                  <a:pt x="320676" y="2426807"/>
                  <a:pt x="317958" y="2437679"/>
                  <a:pt x="323393" y="2453983"/>
                </a:cubicBezTo>
                <a:cubicBezTo>
                  <a:pt x="315241" y="2448549"/>
                  <a:pt x="304370" y="2445830"/>
                  <a:pt x="301653" y="2432244"/>
                </a:cubicBezTo>
                <a:cubicBezTo>
                  <a:pt x="315241" y="2407784"/>
                  <a:pt x="347852" y="2358868"/>
                  <a:pt x="304370" y="2339844"/>
                </a:cubicBezTo>
                <a:cubicBezTo>
                  <a:pt x="320676" y="2315387"/>
                  <a:pt x="331546" y="2288210"/>
                  <a:pt x="328829" y="2252882"/>
                </a:cubicBezTo>
                <a:cubicBezTo>
                  <a:pt x="345134" y="2252882"/>
                  <a:pt x="345134" y="2242012"/>
                  <a:pt x="356005" y="2236577"/>
                </a:cubicBezTo>
                <a:cubicBezTo>
                  <a:pt x="358722" y="2203965"/>
                  <a:pt x="331546" y="2212119"/>
                  <a:pt x="320676" y="2198531"/>
                </a:cubicBezTo>
                <a:cubicBezTo>
                  <a:pt x="350569" y="2182224"/>
                  <a:pt x="375028" y="2203965"/>
                  <a:pt x="394051" y="2214835"/>
                </a:cubicBezTo>
                <a:cubicBezTo>
                  <a:pt x="402204" y="2244730"/>
                  <a:pt x="383181" y="2255600"/>
                  <a:pt x="375028" y="2274623"/>
                </a:cubicBezTo>
                <a:cubicBezTo>
                  <a:pt x="377745" y="2290928"/>
                  <a:pt x="404921" y="2274623"/>
                  <a:pt x="407639" y="2290928"/>
                </a:cubicBezTo>
                <a:cubicBezTo>
                  <a:pt x="415792" y="2266470"/>
                  <a:pt x="399486" y="2225705"/>
                  <a:pt x="421227" y="2209400"/>
                </a:cubicBezTo>
                <a:cubicBezTo>
                  <a:pt x="426662" y="2255600"/>
                  <a:pt x="491884" y="2217554"/>
                  <a:pt x="502755" y="2261035"/>
                </a:cubicBezTo>
                <a:cubicBezTo>
                  <a:pt x="535366" y="2209400"/>
                  <a:pt x="451120" y="2160484"/>
                  <a:pt x="472861" y="2097980"/>
                </a:cubicBezTo>
                <a:cubicBezTo>
                  <a:pt x="497320" y="2095262"/>
                  <a:pt x="497320" y="2127873"/>
                  <a:pt x="497320" y="2149613"/>
                </a:cubicBezTo>
                <a:cubicBezTo>
                  <a:pt x="500037" y="2155048"/>
                  <a:pt x="508190" y="2155048"/>
                  <a:pt x="516343" y="2152332"/>
                </a:cubicBezTo>
                <a:cubicBezTo>
                  <a:pt x="510907" y="2201248"/>
                  <a:pt x="527213" y="2274623"/>
                  <a:pt x="587000" y="2255600"/>
                </a:cubicBezTo>
                <a:cubicBezTo>
                  <a:pt x="581565" y="2212119"/>
                  <a:pt x="548954" y="2206683"/>
                  <a:pt x="529931" y="2182224"/>
                </a:cubicBezTo>
                <a:cubicBezTo>
                  <a:pt x="527213" y="2141460"/>
                  <a:pt x="589718" y="2152332"/>
                  <a:pt x="589718" y="2114285"/>
                </a:cubicBezTo>
                <a:cubicBezTo>
                  <a:pt x="600588" y="2117003"/>
                  <a:pt x="608741" y="2122438"/>
                  <a:pt x="611458" y="2133307"/>
                </a:cubicBezTo>
                <a:cubicBezTo>
                  <a:pt x="578847" y="2144178"/>
                  <a:pt x="581565" y="2187659"/>
                  <a:pt x="595153" y="2222988"/>
                </a:cubicBezTo>
                <a:cubicBezTo>
                  <a:pt x="611458" y="2231141"/>
                  <a:pt x="606023" y="2190378"/>
                  <a:pt x="622329" y="2209400"/>
                </a:cubicBezTo>
                <a:cubicBezTo>
                  <a:pt x="616894" y="2190378"/>
                  <a:pt x="614176" y="2168636"/>
                  <a:pt x="627764" y="2160484"/>
                </a:cubicBezTo>
                <a:cubicBezTo>
                  <a:pt x="638634" y="2176789"/>
                  <a:pt x="638634" y="2206683"/>
                  <a:pt x="660375" y="2203965"/>
                </a:cubicBezTo>
                <a:cubicBezTo>
                  <a:pt x="671246" y="2195813"/>
                  <a:pt x="663093" y="2152332"/>
                  <a:pt x="638634" y="2165919"/>
                </a:cubicBezTo>
                <a:cubicBezTo>
                  <a:pt x="635917" y="2155048"/>
                  <a:pt x="654940" y="2160484"/>
                  <a:pt x="654940" y="2152332"/>
                </a:cubicBezTo>
                <a:cubicBezTo>
                  <a:pt x="673963" y="2163202"/>
                  <a:pt x="682116" y="2190378"/>
                  <a:pt x="703857" y="2198531"/>
                </a:cubicBezTo>
                <a:cubicBezTo>
                  <a:pt x="722880" y="2184943"/>
                  <a:pt x="701139" y="2157767"/>
                  <a:pt x="712009" y="2141460"/>
                </a:cubicBezTo>
                <a:cubicBezTo>
                  <a:pt x="722880" y="2138743"/>
                  <a:pt x="731033" y="2146895"/>
                  <a:pt x="739185" y="2146895"/>
                </a:cubicBezTo>
                <a:cubicBezTo>
                  <a:pt x="731033" y="2160484"/>
                  <a:pt x="731033" y="2179506"/>
                  <a:pt x="731033" y="2201248"/>
                </a:cubicBezTo>
                <a:cubicBezTo>
                  <a:pt x="720162" y="2201248"/>
                  <a:pt x="706574" y="2203965"/>
                  <a:pt x="695704" y="2206683"/>
                </a:cubicBezTo>
                <a:cubicBezTo>
                  <a:pt x="671246" y="2225705"/>
                  <a:pt x="695704" y="2280058"/>
                  <a:pt x="692986" y="2312669"/>
                </a:cubicBezTo>
                <a:cubicBezTo>
                  <a:pt x="701139" y="2318105"/>
                  <a:pt x="706574" y="2296363"/>
                  <a:pt x="722880" y="2299081"/>
                </a:cubicBezTo>
                <a:cubicBezTo>
                  <a:pt x="709292" y="2274623"/>
                  <a:pt x="695704" y="2231141"/>
                  <a:pt x="731033" y="2225705"/>
                </a:cubicBezTo>
                <a:cubicBezTo>
                  <a:pt x="733750" y="2239293"/>
                  <a:pt x="725597" y="2242012"/>
                  <a:pt x="731033" y="2252882"/>
                </a:cubicBezTo>
                <a:cubicBezTo>
                  <a:pt x="741903" y="2250165"/>
                  <a:pt x="744621" y="2258317"/>
                  <a:pt x="750056" y="2250165"/>
                </a:cubicBezTo>
                <a:cubicBezTo>
                  <a:pt x="763644" y="2222988"/>
                  <a:pt x="750056" y="2174071"/>
                  <a:pt x="760926" y="2144178"/>
                </a:cubicBezTo>
                <a:cubicBezTo>
                  <a:pt x="747338" y="2130590"/>
                  <a:pt x="722880" y="2130590"/>
                  <a:pt x="714727" y="2108850"/>
                </a:cubicBezTo>
                <a:cubicBezTo>
                  <a:pt x="733750" y="2106132"/>
                  <a:pt x="741903" y="2119720"/>
                  <a:pt x="763644" y="2111567"/>
                </a:cubicBezTo>
                <a:cubicBezTo>
                  <a:pt x="755491" y="2100697"/>
                  <a:pt x="744621" y="2095262"/>
                  <a:pt x="731033" y="2092544"/>
                </a:cubicBezTo>
                <a:cubicBezTo>
                  <a:pt x="728315" y="2078956"/>
                  <a:pt x="725597" y="2065368"/>
                  <a:pt x="722880" y="2051779"/>
                </a:cubicBezTo>
                <a:cubicBezTo>
                  <a:pt x="744621" y="2059932"/>
                  <a:pt x="747338" y="2089827"/>
                  <a:pt x="779949" y="2078956"/>
                </a:cubicBezTo>
                <a:cubicBezTo>
                  <a:pt x="785385" y="2100697"/>
                  <a:pt x="774514" y="2122438"/>
                  <a:pt x="788102" y="2141460"/>
                </a:cubicBezTo>
                <a:cubicBezTo>
                  <a:pt x="847889" y="2089827"/>
                  <a:pt x="744621" y="2068085"/>
                  <a:pt x="755491" y="1997428"/>
                </a:cubicBezTo>
                <a:cubicBezTo>
                  <a:pt x="796255" y="1989275"/>
                  <a:pt x="809843" y="1959381"/>
                  <a:pt x="823431" y="1932205"/>
                </a:cubicBezTo>
                <a:cubicBezTo>
                  <a:pt x="807125" y="1924053"/>
                  <a:pt x="798972" y="1945793"/>
                  <a:pt x="798972" y="1959381"/>
                </a:cubicBezTo>
                <a:cubicBezTo>
                  <a:pt x="777232" y="1945793"/>
                  <a:pt x="796255" y="1932205"/>
                  <a:pt x="790820" y="1907747"/>
                </a:cubicBezTo>
                <a:cubicBezTo>
                  <a:pt x="812560" y="1907747"/>
                  <a:pt x="807125" y="1886006"/>
                  <a:pt x="812560" y="1872419"/>
                </a:cubicBezTo>
                <a:cubicBezTo>
                  <a:pt x="823431" y="1866984"/>
                  <a:pt x="820713" y="1883289"/>
                  <a:pt x="828866" y="1880571"/>
                </a:cubicBezTo>
                <a:cubicBezTo>
                  <a:pt x="837019" y="1869701"/>
                  <a:pt x="817996" y="1864265"/>
                  <a:pt x="820713" y="1847961"/>
                </a:cubicBezTo>
                <a:cubicBezTo>
                  <a:pt x="834301" y="1834372"/>
                  <a:pt x="861477" y="1831654"/>
                  <a:pt x="869630" y="1850678"/>
                </a:cubicBezTo>
                <a:cubicBezTo>
                  <a:pt x="880500" y="1839807"/>
                  <a:pt x="869630" y="1831654"/>
                  <a:pt x="861477" y="1823502"/>
                </a:cubicBezTo>
                <a:lnTo>
                  <a:pt x="779949" y="1782739"/>
                </a:lnTo>
                <a:lnTo>
                  <a:pt x="779949" y="1750127"/>
                </a:lnTo>
                <a:lnTo>
                  <a:pt x="823431" y="1750127"/>
                </a:lnTo>
                <a:lnTo>
                  <a:pt x="826148" y="1695775"/>
                </a:lnTo>
                <a:lnTo>
                  <a:pt x="883218" y="1695775"/>
                </a:lnTo>
                <a:lnTo>
                  <a:pt x="883218" y="1736540"/>
                </a:lnTo>
                <a:lnTo>
                  <a:pt x="907676" y="1736540"/>
                </a:lnTo>
                <a:cubicBezTo>
                  <a:pt x="910394" y="1736540"/>
                  <a:pt x="910394" y="1736540"/>
                  <a:pt x="910394" y="1736540"/>
                </a:cubicBezTo>
                <a:lnTo>
                  <a:pt x="913111" y="1736540"/>
                </a:lnTo>
                <a:lnTo>
                  <a:pt x="913111" y="1671316"/>
                </a:lnTo>
                <a:lnTo>
                  <a:pt x="986486" y="1668599"/>
                </a:lnTo>
                <a:lnTo>
                  <a:pt x="986486" y="1638705"/>
                </a:lnTo>
                <a:cubicBezTo>
                  <a:pt x="986486" y="1638705"/>
                  <a:pt x="986486" y="1635988"/>
                  <a:pt x="986486" y="1635988"/>
                </a:cubicBezTo>
                <a:cubicBezTo>
                  <a:pt x="986486" y="1635988"/>
                  <a:pt x="989204" y="1635988"/>
                  <a:pt x="989204" y="1635988"/>
                </a:cubicBezTo>
                <a:cubicBezTo>
                  <a:pt x="989204" y="1635988"/>
                  <a:pt x="989204" y="1638705"/>
                  <a:pt x="989204" y="1638705"/>
                </a:cubicBezTo>
                <a:cubicBezTo>
                  <a:pt x="989204" y="1638705"/>
                  <a:pt x="991922" y="1635988"/>
                  <a:pt x="991922" y="1635988"/>
                </a:cubicBezTo>
                <a:cubicBezTo>
                  <a:pt x="991922" y="1633270"/>
                  <a:pt x="991922" y="1633270"/>
                  <a:pt x="991922" y="1630553"/>
                </a:cubicBezTo>
                <a:cubicBezTo>
                  <a:pt x="991922" y="1630553"/>
                  <a:pt x="989204" y="1630553"/>
                  <a:pt x="989204" y="1630553"/>
                </a:cubicBezTo>
                <a:cubicBezTo>
                  <a:pt x="989204" y="1630553"/>
                  <a:pt x="989204" y="1630553"/>
                  <a:pt x="989204" y="1627835"/>
                </a:cubicBezTo>
                <a:cubicBezTo>
                  <a:pt x="989204" y="1625117"/>
                  <a:pt x="989204" y="1625117"/>
                  <a:pt x="989204" y="1625117"/>
                </a:cubicBezTo>
                <a:cubicBezTo>
                  <a:pt x="991922" y="1625117"/>
                  <a:pt x="991922" y="1625117"/>
                  <a:pt x="991922" y="1625117"/>
                </a:cubicBezTo>
                <a:cubicBezTo>
                  <a:pt x="991922" y="1622401"/>
                  <a:pt x="991922" y="1622401"/>
                  <a:pt x="991922" y="1622401"/>
                </a:cubicBezTo>
                <a:lnTo>
                  <a:pt x="989204" y="1622401"/>
                </a:lnTo>
                <a:cubicBezTo>
                  <a:pt x="989204" y="1623902"/>
                  <a:pt x="987987" y="1625118"/>
                  <a:pt x="986486" y="1625118"/>
                </a:cubicBezTo>
                <a:cubicBezTo>
                  <a:pt x="984986" y="1625118"/>
                  <a:pt x="983769" y="1623902"/>
                  <a:pt x="983769" y="1622401"/>
                </a:cubicBezTo>
                <a:lnTo>
                  <a:pt x="986486" y="1619684"/>
                </a:lnTo>
                <a:lnTo>
                  <a:pt x="986486" y="1619682"/>
                </a:lnTo>
                <a:lnTo>
                  <a:pt x="986486" y="1616965"/>
                </a:lnTo>
                <a:lnTo>
                  <a:pt x="986486" y="1614248"/>
                </a:lnTo>
                <a:cubicBezTo>
                  <a:pt x="986486" y="1614248"/>
                  <a:pt x="986486" y="1611529"/>
                  <a:pt x="986486" y="1611529"/>
                </a:cubicBezTo>
                <a:cubicBezTo>
                  <a:pt x="986486" y="1611529"/>
                  <a:pt x="986486" y="1608812"/>
                  <a:pt x="986486" y="1608812"/>
                </a:cubicBezTo>
                <a:cubicBezTo>
                  <a:pt x="986486" y="1608812"/>
                  <a:pt x="989204" y="1608812"/>
                  <a:pt x="989204" y="1608812"/>
                </a:cubicBezTo>
                <a:cubicBezTo>
                  <a:pt x="991922" y="1608812"/>
                  <a:pt x="991922" y="1608812"/>
                  <a:pt x="991922" y="1608812"/>
                </a:cubicBezTo>
                <a:cubicBezTo>
                  <a:pt x="991922" y="1606094"/>
                  <a:pt x="991922" y="1606094"/>
                  <a:pt x="991922" y="1603378"/>
                </a:cubicBezTo>
                <a:cubicBezTo>
                  <a:pt x="994639" y="1603378"/>
                  <a:pt x="994639" y="1603378"/>
                  <a:pt x="994639" y="1603378"/>
                </a:cubicBezTo>
                <a:lnTo>
                  <a:pt x="994639" y="1597941"/>
                </a:lnTo>
                <a:cubicBezTo>
                  <a:pt x="994639" y="1597941"/>
                  <a:pt x="991922" y="1597941"/>
                  <a:pt x="991922" y="1597941"/>
                </a:cubicBezTo>
                <a:cubicBezTo>
                  <a:pt x="991922" y="1595225"/>
                  <a:pt x="991922" y="1592506"/>
                  <a:pt x="991922" y="1592506"/>
                </a:cubicBezTo>
                <a:cubicBezTo>
                  <a:pt x="994639" y="1592506"/>
                  <a:pt x="994639" y="1592506"/>
                  <a:pt x="994639" y="1592506"/>
                </a:cubicBezTo>
                <a:cubicBezTo>
                  <a:pt x="994639" y="1589790"/>
                  <a:pt x="994639" y="1589790"/>
                  <a:pt x="994639" y="1587071"/>
                </a:cubicBezTo>
                <a:cubicBezTo>
                  <a:pt x="994639" y="1587071"/>
                  <a:pt x="991922" y="1587071"/>
                  <a:pt x="991922" y="1587071"/>
                </a:cubicBezTo>
                <a:cubicBezTo>
                  <a:pt x="989204" y="1587071"/>
                  <a:pt x="989204" y="1587071"/>
                  <a:pt x="989204" y="1587071"/>
                </a:cubicBezTo>
                <a:cubicBezTo>
                  <a:pt x="989204" y="1587071"/>
                  <a:pt x="989204" y="1584354"/>
                  <a:pt x="989204" y="1584354"/>
                </a:cubicBezTo>
                <a:cubicBezTo>
                  <a:pt x="989204" y="1584354"/>
                  <a:pt x="989204" y="1581636"/>
                  <a:pt x="989204" y="1581636"/>
                </a:cubicBezTo>
                <a:cubicBezTo>
                  <a:pt x="989204" y="1581636"/>
                  <a:pt x="991922" y="1581636"/>
                  <a:pt x="991922" y="1581636"/>
                </a:cubicBezTo>
                <a:cubicBezTo>
                  <a:pt x="991922" y="1581636"/>
                  <a:pt x="991922" y="1584354"/>
                  <a:pt x="991922" y="1584354"/>
                </a:cubicBezTo>
                <a:cubicBezTo>
                  <a:pt x="994639" y="1584354"/>
                  <a:pt x="994639" y="1584354"/>
                  <a:pt x="994639" y="1584354"/>
                </a:cubicBezTo>
                <a:cubicBezTo>
                  <a:pt x="994639" y="1581636"/>
                  <a:pt x="994639" y="1581636"/>
                  <a:pt x="994639" y="1578918"/>
                </a:cubicBezTo>
                <a:cubicBezTo>
                  <a:pt x="994639" y="1573483"/>
                  <a:pt x="994639" y="1570767"/>
                  <a:pt x="994639" y="1568049"/>
                </a:cubicBezTo>
                <a:cubicBezTo>
                  <a:pt x="1002792" y="1562614"/>
                  <a:pt x="1008227" y="1557179"/>
                  <a:pt x="1016380" y="1551742"/>
                </a:cubicBezTo>
                <a:cubicBezTo>
                  <a:pt x="1027250" y="1551742"/>
                  <a:pt x="1038121" y="1549025"/>
                  <a:pt x="1048991" y="1549025"/>
                </a:cubicBezTo>
                <a:cubicBezTo>
                  <a:pt x="1048991" y="1551742"/>
                  <a:pt x="1048991" y="1554460"/>
                  <a:pt x="1048991" y="1557179"/>
                </a:cubicBezTo>
                <a:cubicBezTo>
                  <a:pt x="1040838" y="1557179"/>
                  <a:pt x="1032686" y="1557179"/>
                  <a:pt x="1024533" y="1557179"/>
                </a:cubicBezTo>
                <a:cubicBezTo>
                  <a:pt x="1024533" y="1557179"/>
                  <a:pt x="1024533" y="1559896"/>
                  <a:pt x="1024533" y="1559896"/>
                </a:cubicBezTo>
                <a:lnTo>
                  <a:pt x="1016380" y="1559896"/>
                </a:lnTo>
                <a:cubicBezTo>
                  <a:pt x="1016380" y="1559896"/>
                  <a:pt x="1016380" y="1562614"/>
                  <a:pt x="1016380" y="1562614"/>
                </a:cubicBezTo>
                <a:cubicBezTo>
                  <a:pt x="1027250" y="1562614"/>
                  <a:pt x="1035403" y="1562614"/>
                  <a:pt x="1043556" y="1562614"/>
                </a:cubicBezTo>
                <a:cubicBezTo>
                  <a:pt x="1046274" y="1562614"/>
                  <a:pt x="1046274" y="1562614"/>
                  <a:pt x="1048991" y="1562614"/>
                </a:cubicBezTo>
                <a:cubicBezTo>
                  <a:pt x="1051709" y="1562614"/>
                  <a:pt x="1051709" y="1562614"/>
                  <a:pt x="1051709" y="1562614"/>
                </a:cubicBezTo>
                <a:cubicBezTo>
                  <a:pt x="1051709" y="1557179"/>
                  <a:pt x="1051709" y="1549025"/>
                  <a:pt x="1051709" y="1543590"/>
                </a:cubicBezTo>
                <a:cubicBezTo>
                  <a:pt x="1051709" y="1540872"/>
                  <a:pt x="1051709" y="1540872"/>
                  <a:pt x="1051709" y="1538155"/>
                </a:cubicBezTo>
                <a:cubicBezTo>
                  <a:pt x="1057144" y="1532719"/>
                  <a:pt x="1065297" y="1530002"/>
                  <a:pt x="1070732" y="1524567"/>
                </a:cubicBezTo>
                <a:cubicBezTo>
                  <a:pt x="1070732" y="1530002"/>
                  <a:pt x="1070732" y="1538155"/>
                  <a:pt x="1070732" y="1546307"/>
                </a:cubicBezTo>
                <a:cubicBezTo>
                  <a:pt x="1076167" y="1538155"/>
                  <a:pt x="1084320" y="1532719"/>
                  <a:pt x="1089755" y="1524567"/>
                </a:cubicBezTo>
                <a:cubicBezTo>
                  <a:pt x="1089755" y="1530002"/>
                  <a:pt x="1089755" y="1530002"/>
                  <a:pt x="1089755" y="1535437"/>
                </a:cubicBezTo>
                <a:cubicBezTo>
                  <a:pt x="1092473" y="1467500"/>
                  <a:pt x="1092473" y="1402279"/>
                  <a:pt x="1092473" y="1334339"/>
                </a:cubicBezTo>
                <a:cubicBezTo>
                  <a:pt x="1106061" y="1326186"/>
                  <a:pt x="1122366" y="1320751"/>
                  <a:pt x="1135954" y="1312597"/>
                </a:cubicBezTo>
                <a:cubicBezTo>
                  <a:pt x="1135954" y="1315315"/>
                  <a:pt x="1135954" y="1315315"/>
                  <a:pt x="1135954" y="1315315"/>
                </a:cubicBezTo>
                <a:cubicBezTo>
                  <a:pt x="1149542" y="1318033"/>
                  <a:pt x="1163130" y="1323468"/>
                  <a:pt x="1179436" y="1326186"/>
                </a:cubicBezTo>
                <a:cubicBezTo>
                  <a:pt x="1179436" y="1328904"/>
                  <a:pt x="1179436" y="1328904"/>
                  <a:pt x="1179436" y="1328904"/>
                </a:cubicBezTo>
                <a:cubicBezTo>
                  <a:pt x="1165848" y="1326186"/>
                  <a:pt x="1149542" y="1320751"/>
                  <a:pt x="1135954" y="1318033"/>
                </a:cubicBezTo>
                <a:cubicBezTo>
                  <a:pt x="1135954" y="1320751"/>
                  <a:pt x="1135954" y="1320751"/>
                  <a:pt x="1135954" y="1320751"/>
                </a:cubicBezTo>
                <a:cubicBezTo>
                  <a:pt x="1149542" y="1323468"/>
                  <a:pt x="1163130" y="1328904"/>
                  <a:pt x="1179436" y="1331621"/>
                </a:cubicBezTo>
                <a:cubicBezTo>
                  <a:pt x="1179436" y="1334339"/>
                  <a:pt x="1179436" y="1334339"/>
                  <a:pt x="1179436" y="1334339"/>
                </a:cubicBezTo>
                <a:cubicBezTo>
                  <a:pt x="1165848" y="1331621"/>
                  <a:pt x="1149542" y="1328904"/>
                  <a:pt x="1135954" y="1323468"/>
                </a:cubicBezTo>
                <a:cubicBezTo>
                  <a:pt x="1135954" y="1326186"/>
                  <a:pt x="1135954" y="1328904"/>
                  <a:pt x="1135954" y="1331621"/>
                </a:cubicBezTo>
                <a:cubicBezTo>
                  <a:pt x="1149542" y="1334339"/>
                  <a:pt x="1163130" y="1339773"/>
                  <a:pt x="1176718" y="1342491"/>
                </a:cubicBezTo>
                <a:cubicBezTo>
                  <a:pt x="1176718" y="1345209"/>
                  <a:pt x="1176718" y="1345209"/>
                  <a:pt x="1176718" y="1345209"/>
                </a:cubicBezTo>
                <a:cubicBezTo>
                  <a:pt x="1187589" y="1347927"/>
                  <a:pt x="1201177" y="1353362"/>
                  <a:pt x="1214764" y="1356079"/>
                </a:cubicBezTo>
                <a:cubicBezTo>
                  <a:pt x="1214764" y="1356079"/>
                  <a:pt x="1214764" y="1358797"/>
                  <a:pt x="1214764" y="1358797"/>
                </a:cubicBezTo>
                <a:lnTo>
                  <a:pt x="1212047" y="1358020"/>
                </a:lnTo>
                <a:lnTo>
                  <a:pt x="1212047" y="1369048"/>
                </a:lnTo>
                <a:lnTo>
                  <a:pt x="1214765" y="1369675"/>
                </a:lnTo>
                <a:cubicBezTo>
                  <a:pt x="1214765" y="1372393"/>
                  <a:pt x="1214765" y="1377828"/>
                  <a:pt x="1214765" y="1380546"/>
                </a:cubicBezTo>
                <a:lnTo>
                  <a:pt x="1208678" y="1379242"/>
                </a:lnTo>
                <a:lnTo>
                  <a:pt x="1206612" y="1375111"/>
                </a:lnTo>
                <a:lnTo>
                  <a:pt x="1206612" y="1378800"/>
                </a:lnTo>
                <a:lnTo>
                  <a:pt x="1176719" y="1372393"/>
                </a:lnTo>
                <a:lnTo>
                  <a:pt x="1179288" y="1362117"/>
                </a:lnTo>
                <a:lnTo>
                  <a:pt x="1176719" y="1361523"/>
                </a:lnTo>
                <a:cubicBezTo>
                  <a:pt x="1176719" y="1356087"/>
                  <a:pt x="1176719" y="1350652"/>
                  <a:pt x="1176719" y="1347936"/>
                </a:cubicBezTo>
                <a:lnTo>
                  <a:pt x="1176872" y="1347971"/>
                </a:lnTo>
                <a:lnTo>
                  <a:pt x="1176718" y="1347927"/>
                </a:lnTo>
                <a:cubicBezTo>
                  <a:pt x="1176718" y="1347927"/>
                  <a:pt x="1176718" y="1350644"/>
                  <a:pt x="1176718" y="1350644"/>
                </a:cubicBezTo>
                <a:cubicBezTo>
                  <a:pt x="1176718" y="1356079"/>
                  <a:pt x="1176718" y="1358797"/>
                  <a:pt x="1176718" y="1364231"/>
                </a:cubicBezTo>
                <a:cubicBezTo>
                  <a:pt x="1160413" y="1361515"/>
                  <a:pt x="1144107" y="1356079"/>
                  <a:pt x="1127801" y="1353362"/>
                </a:cubicBezTo>
                <a:lnTo>
                  <a:pt x="1128779" y="1356296"/>
                </a:lnTo>
                <a:lnTo>
                  <a:pt x="1127801" y="1356079"/>
                </a:lnTo>
                <a:lnTo>
                  <a:pt x="1127801" y="1361515"/>
                </a:lnTo>
                <a:cubicBezTo>
                  <a:pt x="1127801" y="1361515"/>
                  <a:pt x="1130519" y="1361515"/>
                  <a:pt x="1130519" y="1361515"/>
                </a:cubicBezTo>
                <a:lnTo>
                  <a:pt x="1128779" y="1356296"/>
                </a:lnTo>
                <a:lnTo>
                  <a:pt x="1176718" y="1366950"/>
                </a:lnTo>
                <a:cubicBezTo>
                  <a:pt x="1176718" y="1369668"/>
                  <a:pt x="1176718" y="1375102"/>
                  <a:pt x="1176718" y="1377819"/>
                </a:cubicBezTo>
                <a:lnTo>
                  <a:pt x="1130519" y="1367553"/>
                </a:lnTo>
                <a:lnTo>
                  <a:pt x="1130519" y="1366950"/>
                </a:lnTo>
                <a:cubicBezTo>
                  <a:pt x="1130519" y="1366950"/>
                  <a:pt x="1127801" y="1366950"/>
                  <a:pt x="1127801" y="1366950"/>
                </a:cubicBezTo>
                <a:lnTo>
                  <a:pt x="1130519" y="1367553"/>
                </a:lnTo>
                <a:lnTo>
                  <a:pt x="1130519" y="1370271"/>
                </a:lnTo>
                <a:lnTo>
                  <a:pt x="1127801" y="1369668"/>
                </a:lnTo>
                <a:lnTo>
                  <a:pt x="1127801" y="1375102"/>
                </a:lnTo>
                <a:cubicBezTo>
                  <a:pt x="1127801" y="1377819"/>
                  <a:pt x="1127801" y="1377819"/>
                  <a:pt x="1127801" y="1377819"/>
                </a:cubicBezTo>
                <a:cubicBezTo>
                  <a:pt x="1130519" y="1377819"/>
                  <a:pt x="1133237" y="1377819"/>
                  <a:pt x="1135954" y="1377819"/>
                </a:cubicBezTo>
                <a:cubicBezTo>
                  <a:pt x="1133237" y="1377819"/>
                  <a:pt x="1130519" y="1375102"/>
                  <a:pt x="1127801" y="1375102"/>
                </a:cubicBezTo>
                <a:cubicBezTo>
                  <a:pt x="1127801" y="1375102"/>
                  <a:pt x="1130519" y="1375102"/>
                  <a:pt x="1130519" y="1375102"/>
                </a:cubicBezTo>
                <a:lnTo>
                  <a:pt x="1130519" y="1370271"/>
                </a:lnTo>
                <a:lnTo>
                  <a:pt x="1176718" y="1380537"/>
                </a:lnTo>
                <a:cubicBezTo>
                  <a:pt x="1179436" y="1380537"/>
                  <a:pt x="1184871" y="1383256"/>
                  <a:pt x="1187589" y="1383256"/>
                </a:cubicBezTo>
                <a:cubicBezTo>
                  <a:pt x="1187589" y="1383256"/>
                  <a:pt x="1187589" y="1380537"/>
                  <a:pt x="1187589" y="1380537"/>
                </a:cubicBezTo>
                <a:cubicBezTo>
                  <a:pt x="1209329" y="1380537"/>
                  <a:pt x="1220200" y="1396844"/>
                  <a:pt x="1236505" y="1404996"/>
                </a:cubicBezTo>
                <a:cubicBezTo>
                  <a:pt x="1250093" y="1399561"/>
                  <a:pt x="1247376" y="1385972"/>
                  <a:pt x="1247376" y="1369668"/>
                </a:cubicBezTo>
                <a:cubicBezTo>
                  <a:pt x="1252811" y="1372385"/>
                  <a:pt x="1258246" y="1375102"/>
                  <a:pt x="1263681" y="1380537"/>
                </a:cubicBezTo>
                <a:cubicBezTo>
                  <a:pt x="1263681" y="1350644"/>
                  <a:pt x="1263681" y="1320751"/>
                  <a:pt x="1263681" y="1293574"/>
                </a:cubicBezTo>
                <a:cubicBezTo>
                  <a:pt x="1271834" y="1282705"/>
                  <a:pt x="1277269" y="1274552"/>
                  <a:pt x="1282704" y="1263681"/>
                </a:cubicBezTo>
                <a:cubicBezTo>
                  <a:pt x="1290857" y="1263681"/>
                  <a:pt x="1296292" y="1263681"/>
                  <a:pt x="1304445" y="1263681"/>
                </a:cubicBezTo>
                <a:cubicBezTo>
                  <a:pt x="1304445" y="1263681"/>
                  <a:pt x="1304445" y="1260963"/>
                  <a:pt x="1304445" y="1260963"/>
                </a:cubicBezTo>
                <a:cubicBezTo>
                  <a:pt x="1304445" y="1260963"/>
                  <a:pt x="1307163" y="1260963"/>
                  <a:pt x="1307163" y="1260963"/>
                </a:cubicBezTo>
                <a:cubicBezTo>
                  <a:pt x="1307163" y="1260963"/>
                  <a:pt x="1307163" y="1260963"/>
                  <a:pt x="1307163" y="1263681"/>
                </a:cubicBezTo>
                <a:cubicBezTo>
                  <a:pt x="1309880" y="1263681"/>
                  <a:pt x="1309880" y="1263681"/>
                  <a:pt x="1312598" y="1263681"/>
                </a:cubicBezTo>
                <a:cubicBezTo>
                  <a:pt x="1312598" y="1260963"/>
                  <a:pt x="1312598" y="1258246"/>
                  <a:pt x="1312598" y="1255528"/>
                </a:cubicBezTo>
                <a:cubicBezTo>
                  <a:pt x="1312598" y="1250094"/>
                  <a:pt x="1312598" y="1241941"/>
                  <a:pt x="1312598" y="1236506"/>
                </a:cubicBezTo>
                <a:cubicBezTo>
                  <a:pt x="1323468" y="1228353"/>
                  <a:pt x="1337056" y="1217482"/>
                  <a:pt x="1347927" y="1206611"/>
                </a:cubicBezTo>
                <a:cubicBezTo>
                  <a:pt x="1364232" y="1206611"/>
                  <a:pt x="1383255" y="1206611"/>
                  <a:pt x="1399561" y="1203895"/>
                </a:cubicBezTo>
                <a:cubicBezTo>
                  <a:pt x="1399561" y="1209330"/>
                  <a:pt x="1399561" y="1212047"/>
                  <a:pt x="1399561" y="1217482"/>
                </a:cubicBezTo>
                <a:cubicBezTo>
                  <a:pt x="1388690" y="1220200"/>
                  <a:pt x="1375102" y="1220200"/>
                  <a:pt x="1361515" y="1220200"/>
                </a:cubicBezTo>
                <a:lnTo>
                  <a:pt x="1361515" y="1224956"/>
                </a:lnTo>
                <a:lnTo>
                  <a:pt x="1350644" y="1225635"/>
                </a:lnTo>
                <a:lnTo>
                  <a:pt x="1350644" y="1231070"/>
                </a:lnTo>
                <a:cubicBezTo>
                  <a:pt x="1366950" y="1231070"/>
                  <a:pt x="1383255" y="1228353"/>
                  <a:pt x="1399561" y="1228353"/>
                </a:cubicBezTo>
                <a:cubicBezTo>
                  <a:pt x="1399561" y="1233788"/>
                  <a:pt x="1399561" y="1239223"/>
                  <a:pt x="1399561" y="1244658"/>
                </a:cubicBezTo>
                <a:cubicBezTo>
                  <a:pt x="1399561" y="1244658"/>
                  <a:pt x="1402278" y="1244658"/>
                  <a:pt x="1402278" y="1244658"/>
                </a:cubicBezTo>
                <a:cubicBezTo>
                  <a:pt x="1402278" y="1239223"/>
                  <a:pt x="1402278" y="1231070"/>
                  <a:pt x="1404996" y="1222918"/>
                </a:cubicBezTo>
                <a:cubicBezTo>
                  <a:pt x="1399561" y="1222918"/>
                  <a:pt x="1396843" y="1222918"/>
                  <a:pt x="1394126" y="1222918"/>
                </a:cubicBezTo>
                <a:lnTo>
                  <a:pt x="1394126" y="1220200"/>
                </a:lnTo>
                <a:cubicBezTo>
                  <a:pt x="1399561" y="1220200"/>
                  <a:pt x="1402278" y="1220200"/>
                  <a:pt x="1404996" y="1220200"/>
                </a:cubicBezTo>
                <a:cubicBezTo>
                  <a:pt x="1404996" y="1214765"/>
                  <a:pt x="1404996" y="1209330"/>
                  <a:pt x="1404996" y="1203895"/>
                </a:cubicBezTo>
                <a:cubicBezTo>
                  <a:pt x="1404996" y="1203895"/>
                  <a:pt x="1402278" y="1203895"/>
                  <a:pt x="1402278" y="1203895"/>
                </a:cubicBezTo>
                <a:lnTo>
                  <a:pt x="1399561" y="1203895"/>
                </a:lnTo>
                <a:lnTo>
                  <a:pt x="1396843" y="1203895"/>
                </a:lnTo>
                <a:cubicBezTo>
                  <a:pt x="1396843" y="1201177"/>
                  <a:pt x="1396843" y="1201177"/>
                  <a:pt x="1396843" y="1201177"/>
                </a:cubicBezTo>
                <a:cubicBezTo>
                  <a:pt x="1402278" y="1201177"/>
                  <a:pt x="1404996" y="1201177"/>
                  <a:pt x="1407714" y="1201177"/>
                </a:cubicBezTo>
                <a:cubicBezTo>
                  <a:pt x="1407714" y="1198459"/>
                  <a:pt x="1407714" y="1195742"/>
                  <a:pt x="1407714" y="1193024"/>
                </a:cubicBezTo>
                <a:cubicBezTo>
                  <a:pt x="1407714" y="1190306"/>
                  <a:pt x="1407714" y="1184871"/>
                  <a:pt x="1407714" y="1182153"/>
                </a:cubicBezTo>
                <a:cubicBezTo>
                  <a:pt x="1415866" y="1171282"/>
                  <a:pt x="1426737" y="1163130"/>
                  <a:pt x="1437607" y="1152259"/>
                </a:cubicBezTo>
                <a:lnTo>
                  <a:pt x="1467420" y="1152259"/>
                </a:lnTo>
                <a:lnTo>
                  <a:pt x="1467420" y="1152266"/>
                </a:lnTo>
                <a:lnTo>
                  <a:pt x="1437607" y="1154977"/>
                </a:lnTo>
                <a:cubicBezTo>
                  <a:pt x="1437607" y="1168565"/>
                  <a:pt x="1437607" y="1184871"/>
                  <a:pt x="1437607" y="1198459"/>
                </a:cubicBezTo>
                <a:lnTo>
                  <a:pt x="1467429" y="1155081"/>
                </a:lnTo>
                <a:lnTo>
                  <a:pt x="1467501" y="1176719"/>
                </a:lnTo>
                <a:cubicBezTo>
                  <a:pt x="1467501" y="1165848"/>
                  <a:pt x="1467501" y="1165848"/>
                  <a:pt x="1467501" y="1154977"/>
                </a:cubicBezTo>
                <a:lnTo>
                  <a:pt x="1467429" y="1155081"/>
                </a:lnTo>
                <a:lnTo>
                  <a:pt x="1467420" y="1152266"/>
                </a:lnTo>
                <a:lnTo>
                  <a:pt x="1467501" y="1152259"/>
                </a:lnTo>
                <a:lnTo>
                  <a:pt x="1467420" y="1152259"/>
                </a:lnTo>
                <a:lnTo>
                  <a:pt x="1466821" y="971540"/>
                </a:lnTo>
                <a:cubicBezTo>
                  <a:pt x="1466142" y="904279"/>
                  <a:pt x="1464783" y="837019"/>
                  <a:pt x="1462066" y="766361"/>
                </a:cubicBezTo>
                <a:cubicBezTo>
                  <a:pt x="1486524" y="752773"/>
                  <a:pt x="1508265" y="739185"/>
                  <a:pt x="1532723" y="725597"/>
                </a:cubicBezTo>
                <a:cubicBezTo>
                  <a:pt x="1532723" y="725597"/>
                  <a:pt x="1532723" y="728315"/>
                  <a:pt x="1532723" y="728315"/>
                </a:cubicBezTo>
                <a:cubicBezTo>
                  <a:pt x="1557181" y="736467"/>
                  <a:pt x="1578922" y="744620"/>
                  <a:pt x="1603380" y="752773"/>
                </a:cubicBezTo>
                <a:cubicBezTo>
                  <a:pt x="1603380" y="752773"/>
                  <a:pt x="1603380" y="755491"/>
                  <a:pt x="1603380" y="755491"/>
                </a:cubicBezTo>
                <a:cubicBezTo>
                  <a:pt x="1581640" y="747338"/>
                  <a:pt x="1557181" y="739185"/>
                  <a:pt x="1535441" y="731032"/>
                </a:cubicBezTo>
                <a:cubicBezTo>
                  <a:pt x="1535441" y="731032"/>
                  <a:pt x="1535441" y="733750"/>
                  <a:pt x="1535441" y="733750"/>
                </a:cubicBezTo>
                <a:cubicBezTo>
                  <a:pt x="1557181" y="741903"/>
                  <a:pt x="1578922" y="750055"/>
                  <a:pt x="1603380" y="758208"/>
                </a:cubicBezTo>
                <a:cubicBezTo>
                  <a:pt x="1603380" y="758208"/>
                  <a:pt x="1603380" y="760926"/>
                  <a:pt x="1603380" y="760926"/>
                </a:cubicBezTo>
                <a:cubicBezTo>
                  <a:pt x="1581640" y="752773"/>
                  <a:pt x="1559899" y="744620"/>
                  <a:pt x="1535441" y="736467"/>
                </a:cubicBezTo>
                <a:cubicBezTo>
                  <a:pt x="1538158" y="741903"/>
                  <a:pt x="1538158" y="744620"/>
                  <a:pt x="1538158" y="750055"/>
                </a:cubicBezTo>
                <a:cubicBezTo>
                  <a:pt x="1559899" y="758208"/>
                  <a:pt x="1581640" y="763643"/>
                  <a:pt x="1603380" y="771796"/>
                </a:cubicBezTo>
                <a:cubicBezTo>
                  <a:pt x="1603380" y="771796"/>
                  <a:pt x="1603380" y="774515"/>
                  <a:pt x="1603380" y="774515"/>
                </a:cubicBezTo>
                <a:cubicBezTo>
                  <a:pt x="1625121" y="782667"/>
                  <a:pt x="1644144" y="788102"/>
                  <a:pt x="1665885" y="796254"/>
                </a:cubicBezTo>
                <a:cubicBezTo>
                  <a:pt x="1665885" y="798972"/>
                  <a:pt x="1665885" y="801691"/>
                  <a:pt x="1665885" y="804407"/>
                </a:cubicBezTo>
                <a:cubicBezTo>
                  <a:pt x="1644144" y="796254"/>
                  <a:pt x="1625121" y="790819"/>
                  <a:pt x="1603380" y="782667"/>
                </a:cubicBezTo>
                <a:cubicBezTo>
                  <a:pt x="1603380" y="785384"/>
                  <a:pt x="1603380" y="788102"/>
                  <a:pt x="1603380" y="790819"/>
                </a:cubicBezTo>
                <a:cubicBezTo>
                  <a:pt x="1603380" y="801691"/>
                  <a:pt x="1603380" y="809841"/>
                  <a:pt x="1603380" y="817995"/>
                </a:cubicBezTo>
                <a:cubicBezTo>
                  <a:pt x="1578922" y="809841"/>
                  <a:pt x="1554464" y="801691"/>
                  <a:pt x="1527288" y="793537"/>
                </a:cubicBezTo>
                <a:cubicBezTo>
                  <a:pt x="1527288" y="796254"/>
                  <a:pt x="1527288" y="798972"/>
                  <a:pt x="1527288" y="801691"/>
                </a:cubicBezTo>
                <a:cubicBezTo>
                  <a:pt x="1551746" y="809841"/>
                  <a:pt x="1576205" y="817995"/>
                  <a:pt x="1603380" y="826148"/>
                </a:cubicBezTo>
                <a:cubicBezTo>
                  <a:pt x="1603380" y="834301"/>
                  <a:pt x="1603380" y="839736"/>
                  <a:pt x="1603380" y="847889"/>
                </a:cubicBezTo>
                <a:cubicBezTo>
                  <a:pt x="1578922" y="839736"/>
                  <a:pt x="1554464" y="831583"/>
                  <a:pt x="1527288" y="823430"/>
                </a:cubicBezTo>
                <a:cubicBezTo>
                  <a:pt x="1527288" y="826148"/>
                  <a:pt x="1527288" y="828866"/>
                  <a:pt x="1527288" y="831583"/>
                </a:cubicBezTo>
                <a:cubicBezTo>
                  <a:pt x="1551746" y="839736"/>
                  <a:pt x="1576205" y="847889"/>
                  <a:pt x="1603380" y="856042"/>
                </a:cubicBezTo>
                <a:cubicBezTo>
                  <a:pt x="1603380" y="864194"/>
                  <a:pt x="1603380" y="869630"/>
                  <a:pt x="1603380" y="877782"/>
                </a:cubicBezTo>
                <a:cubicBezTo>
                  <a:pt x="1581640" y="872347"/>
                  <a:pt x="1557181" y="864194"/>
                  <a:pt x="1535441" y="858759"/>
                </a:cubicBezTo>
                <a:cubicBezTo>
                  <a:pt x="1538158" y="858759"/>
                  <a:pt x="1538158" y="858759"/>
                  <a:pt x="1538158" y="858759"/>
                </a:cubicBezTo>
                <a:cubicBezTo>
                  <a:pt x="1538158" y="853324"/>
                  <a:pt x="1538158" y="847889"/>
                  <a:pt x="1538158" y="842454"/>
                </a:cubicBezTo>
                <a:cubicBezTo>
                  <a:pt x="1535441" y="842454"/>
                  <a:pt x="1535441" y="842454"/>
                  <a:pt x="1532723" y="842454"/>
                </a:cubicBezTo>
                <a:cubicBezTo>
                  <a:pt x="1532723" y="847889"/>
                  <a:pt x="1532723" y="853324"/>
                  <a:pt x="1532723" y="858759"/>
                </a:cubicBezTo>
                <a:cubicBezTo>
                  <a:pt x="1530005" y="856042"/>
                  <a:pt x="1530005" y="856042"/>
                  <a:pt x="1527288" y="856042"/>
                </a:cubicBezTo>
                <a:cubicBezTo>
                  <a:pt x="1527288" y="858759"/>
                  <a:pt x="1527288" y="861477"/>
                  <a:pt x="1527288" y="864194"/>
                </a:cubicBezTo>
                <a:cubicBezTo>
                  <a:pt x="1530005" y="866912"/>
                  <a:pt x="1530005" y="866912"/>
                  <a:pt x="1532723" y="866912"/>
                </a:cubicBezTo>
                <a:cubicBezTo>
                  <a:pt x="1532723" y="866912"/>
                  <a:pt x="1532723" y="869630"/>
                  <a:pt x="1532723" y="872347"/>
                </a:cubicBezTo>
                <a:cubicBezTo>
                  <a:pt x="1535441" y="872347"/>
                  <a:pt x="1535441" y="872347"/>
                  <a:pt x="1538158" y="872347"/>
                </a:cubicBezTo>
                <a:cubicBezTo>
                  <a:pt x="1538158" y="869630"/>
                  <a:pt x="1538158" y="869630"/>
                  <a:pt x="1538158" y="866912"/>
                </a:cubicBezTo>
                <a:lnTo>
                  <a:pt x="1538159" y="866913"/>
                </a:lnTo>
                <a:lnTo>
                  <a:pt x="1538159" y="864203"/>
                </a:lnTo>
                <a:cubicBezTo>
                  <a:pt x="1540876" y="864203"/>
                  <a:pt x="1540876" y="864203"/>
                  <a:pt x="1543594" y="864203"/>
                </a:cubicBezTo>
                <a:lnTo>
                  <a:pt x="1543594" y="868531"/>
                </a:lnTo>
                <a:lnTo>
                  <a:pt x="1665885" y="904958"/>
                </a:lnTo>
                <a:lnTo>
                  <a:pt x="1666111" y="918546"/>
                </a:lnTo>
                <a:lnTo>
                  <a:pt x="1665885" y="918546"/>
                </a:lnTo>
                <a:cubicBezTo>
                  <a:pt x="1665885" y="915829"/>
                  <a:pt x="1665885" y="910393"/>
                  <a:pt x="1663168" y="907676"/>
                </a:cubicBezTo>
                <a:cubicBezTo>
                  <a:pt x="1663168" y="910393"/>
                  <a:pt x="1663168" y="915829"/>
                  <a:pt x="1663168" y="918546"/>
                </a:cubicBezTo>
                <a:cubicBezTo>
                  <a:pt x="1663168" y="918546"/>
                  <a:pt x="1665885" y="918546"/>
                  <a:pt x="1665885" y="918546"/>
                </a:cubicBezTo>
                <a:cubicBezTo>
                  <a:pt x="1665885" y="921264"/>
                  <a:pt x="1665885" y="921264"/>
                  <a:pt x="1665885" y="921264"/>
                </a:cubicBezTo>
                <a:cubicBezTo>
                  <a:pt x="1663168" y="921264"/>
                  <a:pt x="1663168" y="921264"/>
                  <a:pt x="1663168" y="921264"/>
                </a:cubicBezTo>
                <a:cubicBezTo>
                  <a:pt x="1663168" y="923981"/>
                  <a:pt x="1663168" y="923981"/>
                  <a:pt x="1663168" y="926699"/>
                </a:cubicBezTo>
                <a:cubicBezTo>
                  <a:pt x="1663168" y="926699"/>
                  <a:pt x="1663168" y="926699"/>
                  <a:pt x="1665885" y="929417"/>
                </a:cubicBezTo>
                <a:lnTo>
                  <a:pt x="1666267" y="927889"/>
                </a:lnTo>
                <a:lnTo>
                  <a:pt x="1668603" y="1068014"/>
                </a:lnTo>
                <a:cubicBezTo>
                  <a:pt x="1674038" y="1065296"/>
                  <a:pt x="1676756" y="1065296"/>
                  <a:pt x="1679473" y="1065296"/>
                </a:cubicBezTo>
                <a:cubicBezTo>
                  <a:pt x="1679473" y="1062579"/>
                  <a:pt x="1679473" y="1062579"/>
                  <a:pt x="1679473" y="1062579"/>
                </a:cubicBezTo>
                <a:cubicBezTo>
                  <a:pt x="1682191" y="1062579"/>
                  <a:pt x="1684908" y="1062579"/>
                  <a:pt x="1687626" y="1062579"/>
                </a:cubicBezTo>
                <a:cubicBezTo>
                  <a:pt x="1698496" y="1059861"/>
                  <a:pt x="1706649" y="1059861"/>
                  <a:pt x="1717519" y="1057143"/>
                </a:cubicBezTo>
                <a:cubicBezTo>
                  <a:pt x="1717519" y="1032685"/>
                  <a:pt x="1717519" y="1010944"/>
                  <a:pt x="1717519" y="989204"/>
                </a:cubicBezTo>
                <a:cubicBezTo>
                  <a:pt x="1728390" y="983768"/>
                  <a:pt x="1739260" y="978333"/>
                  <a:pt x="1752848" y="972898"/>
                </a:cubicBezTo>
                <a:cubicBezTo>
                  <a:pt x="1752848" y="877782"/>
                  <a:pt x="1752848" y="782667"/>
                  <a:pt x="1752848" y="684833"/>
                </a:cubicBezTo>
                <a:cubicBezTo>
                  <a:pt x="1761001" y="665811"/>
                  <a:pt x="1771871" y="646787"/>
                  <a:pt x="1780024" y="625046"/>
                </a:cubicBezTo>
                <a:cubicBezTo>
                  <a:pt x="1807200" y="625046"/>
                  <a:pt x="1831658" y="622329"/>
                  <a:pt x="1858834" y="622329"/>
                </a:cubicBezTo>
                <a:cubicBezTo>
                  <a:pt x="1866987" y="641352"/>
                  <a:pt x="1872422" y="660376"/>
                  <a:pt x="1880575" y="679399"/>
                </a:cubicBezTo>
                <a:cubicBezTo>
                  <a:pt x="1880575" y="766361"/>
                  <a:pt x="1880575" y="853324"/>
                  <a:pt x="1880575" y="940287"/>
                </a:cubicBezTo>
                <a:cubicBezTo>
                  <a:pt x="1864269" y="937569"/>
                  <a:pt x="1847964" y="932134"/>
                  <a:pt x="1828941" y="929417"/>
                </a:cubicBezTo>
                <a:cubicBezTo>
                  <a:pt x="1828941" y="940287"/>
                  <a:pt x="1828941" y="953875"/>
                  <a:pt x="1828941" y="964745"/>
                </a:cubicBezTo>
                <a:cubicBezTo>
                  <a:pt x="1842529" y="962028"/>
                  <a:pt x="1853399" y="962028"/>
                  <a:pt x="1866987" y="959310"/>
                </a:cubicBezTo>
                <a:cubicBezTo>
                  <a:pt x="1866987" y="959310"/>
                  <a:pt x="1866987" y="962028"/>
                  <a:pt x="1866987" y="962028"/>
                </a:cubicBezTo>
                <a:cubicBezTo>
                  <a:pt x="1853399" y="964745"/>
                  <a:pt x="1842529" y="964745"/>
                  <a:pt x="1828941" y="967463"/>
                </a:cubicBezTo>
                <a:cubicBezTo>
                  <a:pt x="1828941" y="970180"/>
                  <a:pt x="1828941" y="970180"/>
                  <a:pt x="1828941" y="970180"/>
                </a:cubicBezTo>
                <a:cubicBezTo>
                  <a:pt x="1866987" y="964745"/>
                  <a:pt x="1905033" y="959310"/>
                  <a:pt x="1943080" y="953875"/>
                </a:cubicBezTo>
                <a:cubicBezTo>
                  <a:pt x="1943080" y="953875"/>
                  <a:pt x="1940362" y="956592"/>
                  <a:pt x="1940362" y="956592"/>
                </a:cubicBezTo>
                <a:cubicBezTo>
                  <a:pt x="1902316" y="962028"/>
                  <a:pt x="1866987" y="967463"/>
                  <a:pt x="1828941" y="972898"/>
                </a:cubicBezTo>
                <a:cubicBezTo>
                  <a:pt x="1828941" y="972898"/>
                  <a:pt x="1828941" y="975616"/>
                  <a:pt x="1828941" y="975616"/>
                </a:cubicBezTo>
                <a:cubicBezTo>
                  <a:pt x="1872422" y="967463"/>
                  <a:pt x="1915904" y="962028"/>
                  <a:pt x="1959385" y="956592"/>
                </a:cubicBezTo>
                <a:lnTo>
                  <a:pt x="2073524" y="956592"/>
                </a:lnTo>
                <a:cubicBezTo>
                  <a:pt x="2073524" y="953875"/>
                  <a:pt x="2073524" y="951157"/>
                  <a:pt x="2073524" y="948440"/>
                </a:cubicBezTo>
                <a:cubicBezTo>
                  <a:pt x="2032760" y="948440"/>
                  <a:pt x="1994714" y="948440"/>
                  <a:pt x="1953950" y="948440"/>
                </a:cubicBezTo>
                <a:cubicBezTo>
                  <a:pt x="1953950" y="940287"/>
                  <a:pt x="1953950" y="934852"/>
                  <a:pt x="1953950" y="926699"/>
                </a:cubicBezTo>
                <a:cubicBezTo>
                  <a:pt x="1994714" y="926699"/>
                  <a:pt x="2032760" y="926699"/>
                  <a:pt x="2073524" y="926699"/>
                </a:cubicBezTo>
                <a:cubicBezTo>
                  <a:pt x="2073524" y="923981"/>
                  <a:pt x="2073524" y="921264"/>
                  <a:pt x="2073524" y="918546"/>
                </a:cubicBezTo>
                <a:cubicBezTo>
                  <a:pt x="2032760" y="918546"/>
                  <a:pt x="1994714" y="918546"/>
                  <a:pt x="1953950" y="918546"/>
                </a:cubicBezTo>
                <a:cubicBezTo>
                  <a:pt x="1953950" y="910393"/>
                  <a:pt x="1953950" y="904958"/>
                  <a:pt x="1953950" y="896805"/>
                </a:cubicBezTo>
                <a:cubicBezTo>
                  <a:pt x="1994714" y="896805"/>
                  <a:pt x="2032760" y="896805"/>
                  <a:pt x="2073524" y="896805"/>
                </a:cubicBezTo>
                <a:cubicBezTo>
                  <a:pt x="2073524" y="894088"/>
                  <a:pt x="2073524" y="891370"/>
                  <a:pt x="2073524" y="888653"/>
                </a:cubicBezTo>
                <a:cubicBezTo>
                  <a:pt x="2032760" y="888653"/>
                  <a:pt x="1994714" y="888653"/>
                  <a:pt x="1953950" y="888653"/>
                </a:cubicBezTo>
                <a:cubicBezTo>
                  <a:pt x="1953950" y="880500"/>
                  <a:pt x="1953950" y="875065"/>
                  <a:pt x="1953950" y="866912"/>
                </a:cubicBezTo>
                <a:cubicBezTo>
                  <a:pt x="1994714" y="866912"/>
                  <a:pt x="2035478" y="866912"/>
                  <a:pt x="2073524" y="866912"/>
                </a:cubicBezTo>
                <a:cubicBezTo>
                  <a:pt x="2073524" y="864194"/>
                  <a:pt x="2073524" y="861477"/>
                  <a:pt x="2073524" y="858759"/>
                </a:cubicBezTo>
                <a:cubicBezTo>
                  <a:pt x="2032760" y="858759"/>
                  <a:pt x="1991997" y="858759"/>
                  <a:pt x="1953950" y="858759"/>
                </a:cubicBezTo>
                <a:cubicBezTo>
                  <a:pt x="1953950" y="850606"/>
                  <a:pt x="1953950" y="845171"/>
                  <a:pt x="1953950" y="837018"/>
                </a:cubicBezTo>
                <a:cubicBezTo>
                  <a:pt x="1994714" y="837018"/>
                  <a:pt x="2035478" y="837018"/>
                  <a:pt x="2073524" y="837018"/>
                </a:cubicBezTo>
                <a:cubicBezTo>
                  <a:pt x="2073524" y="834301"/>
                  <a:pt x="2073524" y="831583"/>
                  <a:pt x="2073524" y="828866"/>
                </a:cubicBezTo>
                <a:cubicBezTo>
                  <a:pt x="2032760" y="828866"/>
                  <a:pt x="1991997" y="828866"/>
                  <a:pt x="1953950" y="828866"/>
                </a:cubicBezTo>
                <a:cubicBezTo>
                  <a:pt x="1953950" y="820713"/>
                  <a:pt x="1953950" y="812560"/>
                  <a:pt x="1953950" y="804407"/>
                </a:cubicBezTo>
                <a:cubicBezTo>
                  <a:pt x="1994714" y="804407"/>
                  <a:pt x="2035478" y="804407"/>
                  <a:pt x="2073524" y="804407"/>
                </a:cubicBezTo>
                <a:cubicBezTo>
                  <a:pt x="2073524" y="801691"/>
                  <a:pt x="2073524" y="798972"/>
                  <a:pt x="2073524" y="796254"/>
                </a:cubicBezTo>
                <a:cubicBezTo>
                  <a:pt x="2032760" y="796254"/>
                  <a:pt x="1991997" y="796254"/>
                  <a:pt x="1953950" y="796254"/>
                </a:cubicBezTo>
                <a:cubicBezTo>
                  <a:pt x="1953950" y="788102"/>
                  <a:pt x="1953950" y="782667"/>
                  <a:pt x="1953950" y="774515"/>
                </a:cubicBezTo>
                <a:cubicBezTo>
                  <a:pt x="1994714" y="774515"/>
                  <a:pt x="2035478" y="774515"/>
                  <a:pt x="2073524" y="774515"/>
                </a:cubicBezTo>
                <a:cubicBezTo>
                  <a:pt x="2073524" y="771796"/>
                  <a:pt x="2073524" y="769079"/>
                  <a:pt x="2073524" y="766361"/>
                </a:cubicBezTo>
                <a:cubicBezTo>
                  <a:pt x="2032760" y="766361"/>
                  <a:pt x="1991997" y="766361"/>
                  <a:pt x="1953950" y="766361"/>
                </a:cubicBezTo>
                <a:cubicBezTo>
                  <a:pt x="1953950" y="758208"/>
                  <a:pt x="1953950" y="752773"/>
                  <a:pt x="1953950" y="744620"/>
                </a:cubicBezTo>
                <a:cubicBezTo>
                  <a:pt x="1994714" y="744620"/>
                  <a:pt x="2035478" y="744620"/>
                  <a:pt x="2073524" y="744620"/>
                </a:cubicBezTo>
                <a:cubicBezTo>
                  <a:pt x="2073524" y="741903"/>
                  <a:pt x="2073524" y="739185"/>
                  <a:pt x="2073524" y="736467"/>
                </a:cubicBezTo>
                <a:cubicBezTo>
                  <a:pt x="2032760" y="736467"/>
                  <a:pt x="1994714" y="736467"/>
                  <a:pt x="1953950" y="736467"/>
                </a:cubicBezTo>
                <a:cubicBezTo>
                  <a:pt x="1953950" y="728315"/>
                  <a:pt x="1953950" y="722879"/>
                  <a:pt x="1953950" y="714727"/>
                </a:cubicBezTo>
                <a:cubicBezTo>
                  <a:pt x="1991997" y="714727"/>
                  <a:pt x="2032760" y="714727"/>
                  <a:pt x="2070807" y="714727"/>
                </a:cubicBezTo>
                <a:cubicBezTo>
                  <a:pt x="2070807" y="712009"/>
                  <a:pt x="2070807" y="709292"/>
                  <a:pt x="2070807" y="706574"/>
                </a:cubicBezTo>
                <a:cubicBezTo>
                  <a:pt x="2032760" y="706574"/>
                  <a:pt x="1991997" y="706574"/>
                  <a:pt x="1953950" y="706574"/>
                </a:cubicBezTo>
                <a:cubicBezTo>
                  <a:pt x="1953950" y="698421"/>
                  <a:pt x="1953950" y="692986"/>
                  <a:pt x="1953950" y="684833"/>
                </a:cubicBezTo>
                <a:cubicBezTo>
                  <a:pt x="1991997" y="684833"/>
                  <a:pt x="2032760" y="684833"/>
                  <a:pt x="2070807" y="684833"/>
                </a:cubicBezTo>
                <a:cubicBezTo>
                  <a:pt x="2070807" y="682117"/>
                  <a:pt x="2070807" y="679399"/>
                  <a:pt x="2070807" y="676680"/>
                </a:cubicBezTo>
                <a:cubicBezTo>
                  <a:pt x="2032760" y="676680"/>
                  <a:pt x="1991997" y="676680"/>
                  <a:pt x="1953950" y="676680"/>
                </a:cubicBezTo>
                <a:cubicBezTo>
                  <a:pt x="1953950" y="668528"/>
                  <a:pt x="1953950" y="663092"/>
                  <a:pt x="1953950" y="654940"/>
                </a:cubicBezTo>
                <a:cubicBezTo>
                  <a:pt x="1991997" y="654940"/>
                  <a:pt x="2032760" y="654940"/>
                  <a:pt x="2070807" y="654940"/>
                </a:cubicBezTo>
                <a:cubicBezTo>
                  <a:pt x="2070807" y="652223"/>
                  <a:pt x="2070807" y="649505"/>
                  <a:pt x="2070807" y="646787"/>
                </a:cubicBezTo>
                <a:cubicBezTo>
                  <a:pt x="2032760" y="646787"/>
                  <a:pt x="1991997" y="646787"/>
                  <a:pt x="1953950" y="646787"/>
                </a:cubicBezTo>
                <a:cubicBezTo>
                  <a:pt x="1953950" y="625046"/>
                  <a:pt x="1953950" y="603305"/>
                  <a:pt x="1953950" y="581566"/>
                </a:cubicBezTo>
                <a:cubicBezTo>
                  <a:pt x="1991997" y="581566"/>
                  <a:pt x="2032760" y="581566"/>
                  <a:pt x="2070807" y="581566"/>
                </a:cubicBezTo>
                <a:cubicBezTo>
                  <a:pt x="2070807" y="567977"/>
                  <a:pt x="2070807" y="551671"/>
                  <a:pt x="2070807" y="538083"/>
                </a:cubicBezTo>
                <a:cubicBezTo>
                  <a:pt x="2032760" y="538083"/>
                  <a:pt x="1991997" y="538083"/>
                  <a:pt x="1953950" y="538083"/>
                </a:cubicBezTo>
                <a:cubicBezTo>
                  <a:pt x="1953950" y="532648"/>
                  <a:pt x="1953950" y="527213"/>
                  <a:pt x="1953950" y="521779"/>
                </a:cubicBezTo>
                <a:cubicBezTo>
                  <a:pt x="1991997" y="521779"/>
                  <a:pt x="2032760" y="521779"/>
                  <a:pt x="2070807" y="521779"/>
                </a:cubicBezTo>
                <a:cubicBezTo>
                  <a:pt x="2070807" y="510907"/>
                  <a:pt x="2070807" y="500037"/>
                  <a:pt x="2070807" y="489166"/>
                </a:cubicBezTo>
                <a:cubicBezTo>
                  <a:pt x="2032760" y="489166"/>
                  <a:pt x="1991997" y="489166"/>
                  <a:pt x="1953950" y="489166"/>
                </a:cubicBezTo>
                <a:cubicBezTo>
                  <a:pt x="1953950" y="489166"/>
                  <a:pt x="1953950" y="489166"/>
                  <a:pt x="1953950" y="486449"/>
                </a:cubicBezTo>
                <a:cubicBezTo>
                  <a:pt x="1997432" y="486449"/>
                  <a:pt x="2040913" y="486449"/>
                  <a:pt x="2081677" y="486449"/>
                </a:cubicBezTo>
                <a:cubicBezTo>
                  <a:pt x="2081677" y="486449"/>
                  <a:pt x="2081677" y="489166"/>
                  <a:pt x="2081677" y="489166"/>
                </a:cubicBezTo>
                <a:cubicBezTo>
                  <a:pt x="2081677" y="500037"/>
                  <a:pt x="2081677" y="510907"/>
                  <a:pt x="2081677" y="521779"/>
                </a:cubicBezTo>
                <a:cubicBezTo>
                  <a:pt x="2081677" y="527213"/>
                  <a:pt x="2081677" y="532648"/>
                  <a:pt x="2081677" y="538083"/>
                </a:cubicBezTo>
                <a:cubicBezTo>
                  <a:pt x="2081677" y="551671"/>
                  <a:pt x="2081677" y="567977"/>
                  <a:pt x="2081677" y="581566"/>
                </a:cubicBezTo>
                <a:cubicBezTo>
                  <a:pt x="2081677" y="603305"/>
                  <a:pt x="2081677" y="625046"/>
                  <a:pt x="2081677" y="646787"/>
                </a:cubicBezTo>
                <a:cubicBezTo>
                  <a:pt x="2081677" y="649505"/>
                  <a:pt x="2081677" y="652223"/>
                  <a:pt x="2081677" y="654940"/>
                </a:cubicBezTo>
                <a:cubicBezTo>
                  <a:pt x="2081677" y="663092"/>
                  <a:pt x="2081677" y="668528"/>
                  <a:pt x="2081677" y="676680"/>
                </a:cubicBezTo>
                <a:cubicBezTo>
                  <a:pt x="2081677" y="679399"/>
                  <a:pt x="2081677" y="682117"/>
                  <a:pt x="2081677" y="684833"/>
                </a:cubicBezTo>
                <a:cubicBezTo>
                  <a:pt x="2081677" y="692986"/>
                  <a:pt x="2081677" y="698421"/>
                  <a:pt x="2081677" y="706574"/>
                </a:cubicBezTo>
                <a:cubicBezTo>
                  <a:pt x="2081677" y="709292"/>
                  <a:pt x="2081677" y="712009"/>
                  <a:pt x="2081677" y="714727"/>
                </a:cubicBezTo>
                <a:cubicBezTo>
                  <a:pt x="2081677" y="722879"/>
                  <a:pt x="2081677" y="728315"/>
                  <a:pt x="2081677" y="736467"/>
                </a:cubicBezTo>
                <a:cubicBezTo>
                  <a:pt x="2081677" y="739185"/>
                  <a:pt x="2081677" y="741903"/>
                  <a:pt x="2081677" y="744620"/>
                </a:cubicBezTo>
                <a:cubicBezTo>
                  <a:pt x="2081677" y="752773"/>
                  <a:pt x="2081677" y="758208"/>
                  <a:pt x="2081677" y="766361"/>
                </a:cubicBezTo>
                <a:cubicBezTo>
                  <a:pt x="2081677" y="769079"/>
                  <a:pt x="2081677" y="771796"/>
                  <a:pt x="2081677" y="774515"/>
                </a:cubicBezTo>
                <a:cubicBezTo>
                  <a:pt x="2081677" y="782667"/>
                  <a:pt x="2081677" y="788102"/>
                  <a:pt x="2081677" y="796254"/>
                </a:cubicBezTo>
                <a:cubicBezTo>
                  <a:pt x="2081677" y="798972"/>
                  <a:pt x="2081677" y="801691"/>
                  <a:pt x="2081677" y="804407"/>
                </a:cubicBezTo>
                <a:cubicBezTo>
                  <a:pt x="2081677" y="812560"/>
                  <a:pt x="2081677" y="820713"/>
                  <a:pt x="2081677" y="828866"/>
                </a:cubicBezTo>
                <a:cubicBezTo>
                  <a:pt x="2081677" y="831583"/>
                  <a:pt x="2081677" y="834301"/>
                  <a:pt x="2081677" y="837018"/>
                </a:cubicBezTo>
                <a:cubicBezTo>
                  <a:pt x="2081677" y="845171"/>
                  <a:pt x="2081677" y="850606"/>
                  <a:pt x="2081677" y="858759"/>
                </a:cubicBezTo>
                <a:cubicBezTo>
                  <a:pt x="2081677" y="861477"/>
                  <a:pt x="2081677" y="864194"/>
                  <a:pt x="2081677" y="866912"/>
                </a:cubicBezTo>
                <a:cubicBezTo>
                  <a:pt x="2081677" y="875065"/>
                  <a:pt x="2081677" y="880500"/>
                  <a:pt x="2081677" y="888653"/>
                </a:cubicBezTo>
                <a:cubicBezTo>
                  <a:pt x="2081677" y="891370"/>
                  <a:pt x="2081677" y="894088"/>
                  <a:pt x="2081677" y="896805"/>
                </a:cubicBezTo>
                <a:cubicBezTo>
                  <a:pt x="2081677" y="904958"/>
                  <a:pt x="2081677" y="910393"/>
                  <a:pt x="2081677" y="918546"/>
                </a:cubicBezTo>
                <a:cubicBezTo>
                  <a:pt x="2081677" y="921264"/>
                  <a:pt x="2081677" y="923981"/>
                  <a:pt x="2081677" y="926699"/>
                </a:cubicBezTo>
                <a:cubicBezTo>
                  <a:pt x="2081677" y="934852"/>
                  <a:pt x="2081677" y="940287"/>
                  <a:pt x="2081677" y="948440"/>
                </a:cubicBezTo>
                <a:cubicBezTo>
                  <a:pt x="2081677" y="951157"/>
                  <a:pt x="2081677" y="953875"/>
                  <a:pt x="2081677" y="956592"/>
                </a:cubicBezTo>
                <a:cubicBezTo>
                  <a:pt x="2081677" y="964745"/>
                  <a:pt x="2081677" y="970180"/>
                  <a:pt x="2081677" y="978333"/>
                </a:cubicBezTo>
                <a:cubicBezTo>
                  <a:pt x="2081677" y="978333"/>
                  <a:pt x="2081677" y="981051"/>
                  <a:pt x="2081677" y="983768"/>
                </a:cubicBezTo>
                <a:cubicBezTo>
                  <a:pt x="2076242" y="983768"/>
                  <a:pt x="2073524" y="981051"/>
                  <a:pt x="2070807" y="981051"/>
                </a:cubicBezTo>
                <a:cubicBezTo>
                  <a:pt x="2070807" y="981051"/>
                  <a:pt x="2070807" y="978333"/>
                  <a:pt x="2070807" y="978333"/>
                </a:cubicBezTo>
                <a:cubicBezTo>
                  <a:pt x="2062654" y="978333"/>
                  <a:pt x="2054501" y="978333"/>
                  <a:pt x="2049066" y="978333"/>
                </a:cubicBezTo>
                <a:cubicBezTo>
                  <a:pt x="2019172" y="972898"/>
                  <a:pt x="1989279" y="964745"/>
                  <a:pt x="1959385" y="959310"/>
                </a:cubicBezTo>
                <a:cubicBezTo>
                  <a:pt x="1953950" y="983768"/>
                  <a:pt x="1951233" y="1005509"/>
                  <a:pt x="1948515" y="1029968"/>
                </a:cubicBezTo>
                <a:cubicBezTo>
                  <a:pt x="1991997" y="1038120"/>
                  <a:pt x="2035478" y="1048991"/>
                  <a:pt x="2078960" y="1057143"/>
                </a:cubicBezTo>
                <a:cubicBezTo>
                  <a:pt x="2097983" y="1038120"/>
                  <a:pt x="2117006" y="1019097"/>
                  <a:pt x="2136029" y="997356"/>
                </a:cubicBezTo>
                <a:cubicBezTo>
                  <a:pt x="2119723" y="994639"/>
                  <a:pt x="2106135" y="989204"/>
                  <a:pt x="2089830" y="986486"/>
                </a:cubicBezTo>
                <a:cubicBezTo>
                  <a:pt x="2125159" y="986486"/>
                  <a:pt x="2160487" y="986486"/>
                  <a:pt x="2198534" y="986486"/>
                </a:cubicBezTo>
                <a:cubicBezTo>
                  <a:pt x="2198534" y="983768"/>
                  <a:pt x="2198534" y="981051"/>
                  <a:pt x="2198534" y="978333"/>
                </a:cubicBezTo>
                <a:cubicBezTo>
                  <a:pt x="2163205" y="978333"/>
                  <a:pt x="2125159" y="978333"/>
                  <a:pt x="2089830" y="978333"/>
                </a:cubicBezTo>
                <a:cubicBezTo>
                  <a:pt x="2089830" y="970180"/>
                  <a:pt x="2089830" y="964745"/>
                  <a:pt x="2089830" y="956592"/>
                </a:cubicBezTo>
                <a:cubicBezTo>
                  <a:pt x="2125159" y="956592"/>
                  <a:pt x="2160487" y="956592"/>
                  <a:pt x="2198534" y="956592"/>
                </a:cubicBezTo>
                <a:cubicBezTo>
                  <a:pt x="2198534" y="953875"/>
                  <a:pt x="2198534" y="951157"/>
                  <a:pt x="2198534" y="948440"/>
                </a:cubicBezTo>
                <a:cubicBezTo>
                  <a:pt x="2163205" y="948440"/>
                  <a:pt x="2125159" y="948440"/>
                  <a:pt x="2089830" y="948440"/>
                </a:cubicBezTo>
                <a:cubicBezTo>
                  <a:pt x="2089830" y="940287"/>
                  <a:pt x="2089830" y="934852"/>
                  <a:pt x="2089830" y="926699"/>
                </a:cubicBezTo>
                <a:cubicBezTo>
                  <a:pt x="2125159" y="926699"/>
                  <a:pt x="2160487" y="926699"/>
                  <a:pt x="2198534" y="926699"/>
                </a:cubicBezTo>
                <a:cubicBezTo>
                  <a:pt x="2198534" y="923981"/>
                  <a:pt x="2198534" y="921264"/>
                  <a:pt x="2198534" y="918546"/>
                </a:cubicBezTo>
                <a:cubicBezTo>
                  <a:pt x="2163205" y="918546"/>
                  <a:pt x="2125159" y="918546"/>
                  <a:pt x="2089830" y="918546"/>
                </a:cubicBezTo>
                <a:cubicBezTo>
                  <a:pt x="2089830" y="910393"/>
                  <a:pt x="2089830" y="904958"/>
                  <a:pt x="2089830" y="896805"/>
                </a:cubicBezTo>
                <a:cubicBezTo>
                  <a:pt x="2125159" y="896805"/>
                  <a:pt x="2160487" y="896805"/>
                  <a:pt x="2198534" y="896805"/>
                </a:cubicBezTo>
                <a:cubicBezTo>
                  <a:pt x="2198534" y="894088"/>
                  <a:pt x="2198534" y="891370"/>
                  <a:pt x="2198534" y="888653"/>
                </a:cubicBezTo>
                <a:cubicBezTo>
                  <a:pt x="2163205" y="888653"/>
                  <a:pt x="2125159" y="888653"/>
                  <a:pt x="2089830" y="888653"/>
                </a:cubicBezTo>
                <a:cubicBezTo>
                  <a:pt x="2089830" y="880500"/>
                  <a:pt x="2089830" y="875065"/>
                  <a:pt x="2089830" y="866912"/>
                </a:cubicBezTo>
                <a:cubicBezTo>
                  <a:pt x="2125159" y="866912"/>
                  <a:pt x="2160487" y="866912"/>
                  <a:pt x="2198534" y="866912"/>
                </a:cubicBezTo>
                <a:cubicBezTo>
                  <a:pt x="2198534" y="864194"/>
                  <a:pt x="2198534" y="861477"/>
                  <a:pt x="2198534" y="858759"/>
                </a:cubicBezTo>
                <a:cubicBezTo>
                  <a:pt x="2163205" y="858759"/>
                  <a:pt x="2125159" y="858759"/>
                  <a:pt x="2089830" y="858759"/>
                </a:cubicBezTo>
                <a:cubicBezTo>
                  <a:pt x="2089830" y="850606"/>
                  <a:pt x="2089830" y="845171"/>
                  <a:pt x="2089830" y="837018"/>
                </a:cubicBezTo>
                <a:cubicBezTo>
                  <a:pt x="2125159" y="837018"/>
                  <a:pt x="2160487" y="837018"/>
                  <a:pt x="2198534" y="837018"/>
                </a:cubicBezTo>
                <a:cubicBezTo>
                  <a:pt x="2198534" y="834301"/>
                  <a:pt x="2198534" y="831583"/>
                  <a:pt x="2198534" y="828866"/>
                </a:cubicBezTo>
                <a:cubicBezTo>
                  <a:pt x="2163205" y="828866"/>
                  <a:pt x="2125159" y="828866"/>
                  <a:pt x="2089830" y="828866"/>
                </a:cubicBezTo>
                <a:cubicBezTo>
                  <a:pt x="2089830" y="820713"/>
                  <a:pt x="2089830" y="812560"/>
                  <a:pt x="2089830" y="804407"/>
                </a:cubicBezTo>
                <a:cubicBezTo>
                  <a:pt x="2125159" y="804407"/>
                  <a:pt x="2160487" y="804407"/>
                  <a:pt x="2198534" y="804407"/>
                </a:cubicBezTo>
                <a:cubicBezTo>
                  <a:pt x="2198534" y="801691"/>
                  <a:pt x="2198534" y="798972"/>
                  <a:pt x="2198534" y="796254"/>
                </a:cubicBezTo>
                <a:cubicBezTo>
                  <a:pt x="2163205" y="796254"/>
                  <a:pt x="2125159" y="796254"/>
                  <a:pt x="2089830" y="796254"/>
                </a:cubicBezTo>
                <a:cubicBezTo>
                  <a:pt x="2089830" y="788102"/>
                  <a:pt x="2089830" y="782667"/>
                  <a:pt x="2089830" y="774515"/>
                </a:cubicBezTo>
                <a:cubicBezTo>
                  <a:pt x="2125159" y="774515"/>
                  <a:pt x="2160487" y="774515"/>
                  <a:pt x="2198534" y="774515"/>
                </a:cubicBezTo>
                <a:cubicBezTo>
                  <a:pt x="2198534" y="771796"/>
                  <a:pt x="2198534" y="769079"/>
                  <a:pt x="2198534" y="766361"/>
                </a:cubicBezTo>
                <a:cubicBezTo>
                  <a:pt x="2163205" y="766361"/>
                  <a:pt x="2127876" y="766361"/>
                  <a:pt x="2089830" y="766361"/>
                </a:cubicBezTo>
                <a:cubicBezTo>
                  <a:pt x="2089830" y="758208"/>
                  <a:pt x="2089830" y="752773"/>
                  <a:pt x="2089830" y="744620"/>
                </a:cubicBezTo>
                <a:cubicBezTo>
                  <a:pt x="2125159" y="744620"/>
                  <a:pt x="2160487" y="744620"/>
                  <a:pt x="2198534" y="744620"/>
                </a:cubicBezTo>
                <a:cubicBezTo>
                  <a:pt x="2198534" y="741903"/>
                  <a:pt x="2198534" y="739185"/>
                  <a:pt x="2198534" y="736467"/>
                </a:cubicBezTo>
                <a:cubicBezTo>
                  <a:pt x="2163205" y="736467"/>
                  <a:pt x="2127876" y="736467"/>
                  <a:pt x="2089830" y="736467"/>
                </a:cubicBezTo>
                <a:cubicBezTo>
                  <a:pt x="2089830" y="728315"/>
                  <a:pt x="2089830" y="722879"/>
                  <a:pt x="2089830" y="714727"/>
                </a:cubicBezTo>
                <a:cubicBezTo>
                  <a:pt x="2125159" y="714727"/>
                  <a:pt x="2160487" y="714727"/>
                  <a:pt x="2198534" y="714727"/>
                </a:cubicBezTo>
                <a:cubicBezTo>
                  <a:pt x="2198534" y="712009"/>
                  <a:pt x="2198534" y="709292"/>
                  <a:pt x="2198534" y="706574"/>
                </a:cubicBezTo>
                <a:cubicBezTo>
                  <a:pt x="2163205" y="706574"/>
                  <a:pt x="2127876" y="706574"/>
                  <a:pt x="2089830" y="706574"/>
                </a:cubicBezTo>
                <a:cubicBezTo>
                  <a:pt x="2089830" y="698421"/>
                  <a:pt x="2089830" y="692986"/>
                  <a:pt x="2089830" y="684833"/>
                </a:cubicBezTo>
                <a:cubicBezTo>
                  <a:pt x="2125159" y="684833"/>
                  <a:pt x="2160487" y="684833"/>
                  <a:pt x="2198534" y="684833"/>
                </a:cubicBezTo>
                <a:cubicBezTo>
                  <a:pt x="2198534" y="682117"/>
                  <a:pt x="2198534" y="679399"/>
                  <a:pt x="2198534" y="676680"/>
                </a:cubicBezTo>
                <a:cubicBezTo>
                  <a:pt x="2163205" y="676680"/>
                  <a:pt x="2127876" y="676680"/>
                  <a:pt x="2089830" y="676680"/>
                </a:cubicBezTo>
                <a:cubicBezTo>
                  <a:pt x="2089830" y="668528"/>
                  <a:pt x="2089830" y="663092"/>
                  <a:pt x="2089830" y="654940"/>
                </a:cubicBezTo>
                <a:cubicBezTo>
                  <a:pt x="2125159" y="654940"/>
                  <a:pt x="2160487" y="654940"/>
                  <a:pt x="2198534" y="654940"/>
                </a:cubicBezTo>
                <a:cubicBezTo>
                  <a:pt x="2198534" y="652223"/>
                  <a:pt x="2198534" y="649505"/>
                  <a:pt x="2198534" y="646787"/>
                </a:cubicBezTo>
                <a:cubicBezTo>
                  <a:pt x="2163205" y="646787"/>
                  <a:pt x="2127876" y="646787"/>
                  <a:pt x="2089830" y="646787"/>
                </a:cubicBezTo>
                <a:cubicBezTo>
                  <a:pt x="2089830" y="625046"/>
                  <a:pt x="2089830" y="603305"/>
                  <a:pt x="2089830" y="581566"/>
                </a:cubicBezTo>
                <a:cubicBezTo>
                  <a:pt x="2125159" y="581566"/>
                  <a:pt x="2160487" y="581566"/>
                  <a:pt x="2198534" y="581566"/>
                </a:cubicBezTo>
                <a:cubicBezTo>
                  <a:pt x="2198534" y="578848"/>
                  <a:pt x="2198534" y="573413"/>
                  <a:pt x="2198534" y="570694"/>
                </a:cubicBezTo>
                <a:cubicBezTo>
                  <a:pt x="2201251" y="570694"/>
                  <a:pt x="2201251" y="570694"/>
                  <a:pt x="2203969" y="570694"/>
                </a:cubicBezTo>
                <a:lnTo>
                  <a:pt x="2203969" y="1010944"/>
                </a:lnTo>
                <a:cubicBezTo>
                  <a:pt x="2182228" y="1010944"/>
                  <a:pt x="2163205" y="1010944"/>
                  <a:pt x="2141464" y="1010944"/>
                </a:cubicBezTo>
                <a:cubicBezTo>
                  <a:pt x="2141464" y="1013662"/>
                  <a:pt x="2141464" y="1013662"/>
                  <a:pt x="2141464" y="1013662"/>
                </a:cubicBezTo>
                <a:cubicBezTo>
                  <a:pt x="2163205" y="1013662"/>
                  <a:pt x="2182228" y="1013662"/>
                  <a:pt x="2203969" y="1013662"/>
                </a:cubicBezTo>
                <a:lnTo>
                  <a:pt x="2203969" y="1040838"/>
                </a:lnTo>
                <a:cubicBezTo>
                  <a:pt x="2182228" y="1040838"/>
                  <a:pt x="2163205" y="1040838"/>
                  <a:pt x="2141464" y="1040838"/>
                </a:cubicBezTo>
                <a:cubicBezTo>
                  <a:pt x="2163205" y="1043555"/>
                  <a:pt x="2184946" y="1043555"/>
                  <a:pt x="2203969" y="1043555"/>
                </a:cubicBezTo>
                <a:lnTo>
                  <a:pt x="2203969" y="1062579"/>
                </a:lnTo>
                <a:cubicBezTo>
                  <a:pt x="2203969" y="1062579"/>
                  <a:pt x="2206686" y="1065296"/>
                  <a:pt x="2209404" y="1065296"/>
                </a:cubicBezTo>
                <a:cubicBezTo>
                  <a:pt x="2209404" y="1062579"/>
                  <a:pt x="2209404" y="1062579"/>
                  <a:pt x="2209404" y="1059861"/>
                </a:cubicBezTo>
                <a:cubicBezTo>
                  <a:pt x="2209404" y="1059861"/>
                  <a:pt x="2212122" y="1059861"/>
                  <a:pt x="2212122" y="1059861"/>
                </a:cubicBezTo>
                <a:cubicBezTo>
                  <a:pt x="2212122" y="1062579"/>
                  <a:pt x="2212122" y="1062579"/>
                  <a:pt x="2212122" y="1065296"/>
                </a:cubicBezTo>
                <a:cubicBezTo>
                  <a:pt x="2212122" y="1065296"/>
                  <a:pt x="2214839" y="1065296"/>
                  <a:pt x="2214839" y="1065296"/>
                </a:cubicBezTo>
                <a:lnTo>
                  <a:pt x="2214840" y="1065300"/>
                </a:lnTo>
                <a:lnTo>
                  <a:pt x="2214840" y="1043568"/>
                </a:lnTo>
                <a:cubicBezTo>
                  <a:pt x="2214840" y="1032696"/>
                  <a:pt x="2214840" y="1024543"/>
                  <a:pt x="2217557" y="1016392"/>
                </a:cubicBezTo>
                <a:cubicBezTo>
                  <a:pt x="2217557" y="1021826"/>
                  <a:pt x="2217557" y="1032696"/>
                  <a:pt x="2217557" y="1043568"/>
                </a:cubicBezTo>
                <a:lnTo>
                  <a:pt x="2215273" y="1066413"/>
                </a:lnTo>
                <a:lnTo>
                  <a:pt x="2218618" y="1075020"/>
                </a:lnTo>
                <a:cubicBezTo>
                  <a:pt x="2225370" y="1082791"/>
                  <a:pt x="2238618" y="1086357"/>
                  <a:pt x="2236580" y="1100625"/>
                </a:cubicBezTo>
                <a:cubicBezTo>
                  <a:pt x="2239298" y="1100625"/>
                  <a:pt x="2242015" y="1097906"/>
                  <a:pt x="2242015" y="1095190"/>
                </a:cubicBezTo>
                <a:cubicBezTo>
                  <a:pt x="2233862" y="1116931"/>
                  <a:pt x="2228427" y="1138671"/>
                  <a:pt x="2220274" y="1160412"/>
                </a:cubicBezTo>
                <a:cubicBezTo>
                  <a:pt x="2222992" y="1163130"/>
                  <a:pt x="2225710" y="1163130"/>
                  <a:pt x="2228427" y="1163130"/>
                </a:cubicBezTo>
                <a:cubicBezTo>
                  <a:pt x="2252886" y="1195742"/>
                  <a:pt x="2274626" y="1231070"/>
                  <a:pt x="2296367" y="1266399"/>
                </a:cubicBezTo>
                <a:cubicBezTo>
                  <a:pt x="2296367" y="1157694"/>
                  <a:pt x="2296367" y="1048991"/>
                  <a:pt x="2296367" y="940287"/>
                </a:cubicBezTo>
                <a:lnTo>
                  <a:pt x="2301804" y="938012"/>
                </a:lnTo>
                <a:lnTo>
                  <a:pt x="2301804" y="932147"/>
                </a:lnTo>
                <a:lnTo>
                  <a:pt x="2418660" y="883232"/>
                </a:lnTo>
                <a:lnTo>
                  <a:pt x="2418660" y="880514"/>
                </a:lnTo>
                <a:lnTo>
                  <a:pt x="2301804" y="929429"/>
                </a:lnTo>
                <a:cubicBezTo>
                  <a:pt x="2301804" y="923994"/>
                  <a:pt x="2301804" y="915841"/>
                  <a:pt x="2301804" y="910407"/>
                </a:cubicBezTo>
                <a:lnTo>
                  <a:pt x="2418660" y="858771"/>
                </a:lnTo>
                <a:lnTo>
                  <a:pt x="2418660" y="856053"/>
                </a:lnTo>
                <a:lnTo>
                  <a:pt x="2301804" y="907689"/>
                </a:lnTo>
                <a:cubicBezTo>
                  <a:pt x="2301804" y="899537"/>
                  <a:pt x="2301804" y="894102"/>
                  <a:pt x="2301804" y="885948"/>
                </a:cubicBezTo>
                <a:lnTo>
                  <a:pt x="2418660" y="834312"/>
                </a:lnTo>
                <a:lnTo>
                  <a:pt x="2418660" y="831595"/>
                </a:lnTo>
                <a:lnTo>
                  <a:pt x="2301804" y="883233"/>
                </a:lnTo>
                <a:cubicBezTo>
                  <a:pt x="2301804" y="877796"/>
                  <a:pt x="2301804" y="869642"/>
                  <a:pt x="2301804" y="864207"/>
                </a:cubicBezTo>
                <a:cubicBezTo>
                  <a:pt x="2301804" y="856054"/>
                  <a:pt x="2301804" y="850619"/>
                  <a:pt x="2301804" y="845184"/>
                </a:cubicBezTo>
                <a:lnTo>
                  <a:pt x="2418660" y="790832"/>
                </a:lnTo>
                <a:lnTo>
                  <a:pt x="2418660" y="788113"/>
                </a:lnTo>
                <a:lnTo>
                  <a:pt x="2301804" y="842465"/>
                </a:lnTo>
                <a:cubicBezTo>
                  <a:pt x="2301804" y="834312"/>
                  <a:pt x="2301804" y="828875"/>
                  <a:pt x="2301804" y="820725"/>
                </a:cubicBezTo>
                <a:lnTo>
                  <a:pt x="2418660" y="766373"/>
                </a:lnTo>
                <a:lnTo>
                  <a:pt x="2418660" y="760937"/>
                </a:lnTo>
                <a:lnTo>
                  <a:pt x="2301804" y="815288"/>
                </a:lnTo>
                <a:cubicBezTo>
                  <a:pt x="2301804" y="809853"/>
                  <a:pt x="2301804" y="804416"/>
                  <a:pt x="2301804" y="798980"/>
                </a:cubicBezTo>
                <a:lnTo>
                  <a:pt x="2418660" y="744633"/>
                </a:lnTo>
                <a:lnTo>
                  <a:pt x="2418660" y="739197"/>
                </a:lnTo>
                <a:lnTo>
                  <a:pt x="2301804" y="793548"/>
                </a:lnTo>
                <a:cubicBezTo>
                  <a:pt x="2301804" y="788115"/>
                  <a:pt x="2301804" y="782679"/>
                  <a:pt x="2301804" y="777246"/>
                </a:cubicBezTo>
                <a:lnTo>
                  <a:pt x="2418660" y="722892"/>
                </a:lnTo>
                <a:lnTo>
                  <a:pt x="2418660" y="717457"/>
                </a:lnTo>
                <a:lnTo>
                  <a:pt x="2301804" y="774527"/>
                </a:lnTo>
                <a:cubicBezTo>
                  <a:pt x="2301804" y="769091"/>
                  <a:pt x="2301804" y="766373"/>
                  <a:pt x="2301804" y="760938"/>
                </a:cubicBezTo>
                <a:lnTo>
                  <a:pt x="2418660" y="703871"/>
                </a:lnTo>
                <a:lnTo>
                  <a:pt x="2418660" y="698434"/>
                </a:lnTo>
                <a:lnTo>
                  <a:pt x="2301804" y="755503"/>
                </a:lnTo>
                <a:cubicBezTo>
                  <a:pt x="2301804" y="747351"/>
                  <a:pt x="2301804" y="739197"/>
                  <a:pt x="2301804" y="731045"/>
                </a:cubicBezTo>
                <a:lnTo>
                  <a:pt x="2418660" y="673977"/>
                </a:lnTo>
                <a:lnTo>
                  <a:pt x="2418660" y="663105"/>
                </a:lnTo>
                <a:lnTo>
                  <a:pt x="2301804" y="720173"/>
                </a:lnTo>
                <a:cubicBezTo>
                  <a:pt x="2301804" y="717456"/>
                  <a:pt x="2301804" y="717456"/>
                  <a:pt x="2301804" y="714738"/>
                </a:cubicBezTo>
                <a:lnTo>
                  <a:pt x="2418660" y="657671"/>
                </a:lnTo>
                <a:lnTo>
                  <a:pt x="2418660" y="649519"/>
                </a:lnTo>
                <a:lnTo>
                  <a:pt x="2418660" y="641352"/>
                </a:lnTo>
                <a:cubicBezTo>
                  <a:pt x="2415942" y="641352"/>
                  <a:pt x="2413225" y="641352"/>
                  <a:pt x="2413225" y="641352"/>
                </a:cubicBezTo>
                <a:cubicBezTo>
                  <a:pt x="2413225" y="635916"/>
                  <a:pt x="2413225" y="630482"/>
                  <a:pt x="2413225" y="625046"/>
                </a:cubicBezTo>
                <a:cubicBezTo>
                  <a:pt x="2375178" y="644070"/>
                  <a:pt x="2334414" y="663092"/>
                  <a:pt x="2296367" y="682117"/>
                </a:cubicBezTo>
                <a:cubicBezTo>
                  <a:pt x="2296367" y="682117"/>
                  <a:pt x="2296367" y="679399"/>
                  <a:pt x="2296367" y="676680"/>
                </a:cubicBezTo>
                <a:cubicBezTo>
                  <a:pt x="2334414" y="660376"/>
                  <a:pt x="2375178" y="641352"/>
                  <a:pt x="2413225" y="622329"/>
                </a:cubicBezTo>
                <a:cubicBezTo>
                  <a:pt x="2415942" y="622329"/>
                  <a:pt x="2415942" y="622329"/>
                  <a:pt x="2415942" y="622329"/>
                </a:cubicBezTo>
                <a:cubicBezTo>
                  <a:pt x="2415942" y="483731"/>
                  <a:pt x="2415942" y="347852"/>
                  <a:pt x="2415942" y="211972"/>
                </a:cubicBezTo>
                <a:close/>
                <a:moveTo>
                  <a:pt x="2867063" y="0"/>
                </a:moveTo>
                <a:cubicBezTo>
                  <a:pt x="2864345" y="0"/>
                  <a:pt x="2864345" y="2717"/>
                  <a:pt x="2864345" y="2717"/>
                </a:cubicBezTo>
                <a:cubicBezTo>
                  <a:pt x="2856191" y="76092"/>
                  <a:pt x="2848039" y="152185"/>
                  <a:pt x="2839887" y="228278"/>
                </a:cubicBezTo>
                <a:cubicBezTo>
                  <a:pt x="2850757" y="228278"/>
                  <a:pt x="2858909" y="230995"/>
                  <a:pt x="2869779" y="233713"/>
                </a:cubicBezTo>
                <a:cubicBezTo>
                  <a:pt x="2869779" y="247301"/>
                  <a:pt x="2869779" y="258171"/>
                  <a:pt x="2869779" y="271759"/>
                </a:cubicBezTo>
                <a:cubicBezTo>
                  <a:pt x="2856191" y="271759"/>
                  <a:pt x="2845321" y="269041"/>
                  <a:pt x="2834451" y="266324"/>
                </a:cubicBezTo>
                <a:cubicBezTo>
                  <a:pt x="2834451" y="274477"/>
                  <a:pt x="2831733" y="282629"/>
                  <a:pt x="2831733" y="290782"/>
                </a:cubicBezTo>
                <a:cubicBezTo>
                  <a:pt x="2845321" y="293500"/>
                  <a:pt x="2856191" y="296217"/>
                  <a:pt x="2869779" y="298935"/>
                </a:cubicBezTo>
                <a:cubicBezTo>
                  <a:pt x="2869779" y="309805"/>
                  <a:pt x="2869779" y="323393"/>
                  <a:pt x="2869779" y="334264"/>
                </a:cubicBezTo>
                <a:cubicBezTo>
                  <a:pt x="2856191" y="331546"/>
                  <a:pt x="2842603" y="328828"/>
                  <a:pt x="2829017" y="326111"/>
                </a:cubicBezTo>
                <a:cubicBezTo>
                  <a:pt x="2829017" y="334264"/>
                  <a:pt x="2826299" y="342416"/>
                  <a:pt x="2826299" y="350569"/>
                </a:cubicBezTo>
                <a:cubicBezTo>
                  <a:pt x="2839887" y="353287"/>
                  <a:pt x="2856191" y="356004"/>
                  <a:pt x="2869779" y="358722"/>
                </a:cubicBezTo>
                <a:cubicBezTo>
                  <a:pt x="2869779" y="372310"/>
                  <a:pt x="2869779" y="383180"/>
                  <a:pt x="2869779" y="396768"/>
                </a:cubicBezTo>
                <a:cubicBezTo>
                  <a:pt x="2856191" y="394051"/>
                  <a:pt x="2839887" y="391333"/>
                  <a:pt x="2823581" y="388616"/>
                </a:cubicBezTo>
                <a:cubicBezTo>
                  <a:pt x="2823581" y="396768"/>
                  <a:pt x="2820863" y="404921"/>
                  <a:pt x="2820863" y="413074"/>
                </a:cubicBezTo>
                <a:cubicBezTo>
                  <a:pt x="2837169" y="415791"/>
                  <a:pt x="2853475" y="421227"/>
                  <a:pt x="2869779" y="423944"/>
                </a:cubicBezTo>
                <a:cubicBezTo>
                  <a:pt x="2869779" y="434815"/>
                  <a:pt x="2869779" y="448403"/>
                  <a:pt x="2869779" y="459273"/>
                </a:cubicBezTo>
                <a:cubicBezTo>
                  <a:pt x="2853475" y="456555"/>
                  <a:pt x="2837169" y="451120"/>
                  <a:pt x="2818145" y="448403"/>
                </a:cubicBezTo>
                <a:cubicBezTo>
                  <a:pt x="2818145" y="456555"/>
                  <a:pt x="2815429" y="464708"/>
                  <a:pt x="2815429" y="472862"/>
                </a:cubicBezTo>
                <a:cubicBezTo>
                  <a:pt x="2831733" y="475579"/>
                  <a:pt x="2850757" y="481014"/>
                  <a:pt x="2869779" y="483731"/>
                </a:cubicBezTo>
                <a:cubicBezTo>
                  <a:pt x="2869779" y="497320"/>
                  <a:pt x="2869779" y="508190"/>
                  <a:pt x="2869779" y="521779"/>
                </a:cubicBezTo>
                <a:cubicBezTo>
                  <a:pt x="2848039" y="519060"/>
                  <a:pt x="2829017" y="513626"/>
                  <a:pt x="2809993" y="510907"/>
                </a:cubicBezTo>
                <a:cubicBezTo>
                  <a:pt x="2809993" y="519060"/>
                  <a:pt x="2807275" y="527213"/>
                  <a:pt x="2807275" y="535366"/>
                </a:cubicBezTo>
                <a:cubicBezTo>
                  <a:pt x="2829017" y="540801"/>
                  <a:pt x="2848039" y="543518"/>
                  <a:pt x="2869779" y="548953"/>
                </a:cubicBezTo>
                <a:cubicBezTo>
                  <a:pt x="2869779" y="562542"/>
                  <a:pt x="2869779" y="573413"/>
                  <a:pt x="2869779" y="587000"/>
                </a:cubicBezTo>
                <a:cubicBezTo>
                  <a:pt x="2848039" y="581566"/>
                  <a:pt x="2826299" y="578848"/>
                  <a:pt x="2804558" y="573413"/>
                </a:cubicBezTo>
                <a:cubicBezTo>
                  <a:pt x="2804558" y="581566"/>
                  <a:pt x="2801841" y="589718"/>
                  <a:pt x="2801841" y="597871"/>
                </a:cubicBezTo>
                <a:cubicBezTo>
                  <a:pt x="2823581" y="603305"/>
                  <a:pt x="2845321" y="606024"/>
                  <a:pt x="2869779" y="611459"/>
                </a:cubicBezTo>
                <a:cubicBezTo>
                  <a:pt x="2869779" y="625046"/>
                  <a:pt x="2869779" y="638635"/>
                  <a:pt x="2869779" y="649505"/>
                </a:cubicBezTo>
                <a:cubicBezTo>
                  <a:pt x="2845321" y="644070"/>
                  <a:pt x="2820863" y="641352"/>
                  <a:pt x="2796405" y="635916"/>
                </a:cubicBezTo>
                <a:cubicBezTo>
                  <a:pt x="2796405" y="644070"/>
                  <a:pt x="2793688" y="652223"/>
                  <a:pt x="2793688" y="660376"/>
                </a:cubicBezTo>
                <a:cubicBezTo>
                  <a:pt x="2820863" y="663092"/>
                  <a:pt x="2845321" y="668528"/>
                  <a:pt x="2869779" y="673964"/>
                </a:cubicBezTo>
                <a:cubicBezTo>
                  <a:pt x="2869779" y="684833"/>
                  <a:pt x="2869779" y="698421"/>
                  <a:pt x="2869779" y="709292"/>
                </a:cubicBezTo>
                <a:cubicBezTo>
                  <a:pt x="2842603" y="703856"/>
                  <a:pt x="2818145" y="698421"/>
                  <a:pt x="2790970" y="692986"/>
                </a:cubicBezTo>
                <a:cubicBezTo>
                  <a:pt x="2790970" y="701139"/>
                  <a:pt x="2788253" y="709292"/>
                  <a:pt x="2788253" y="717444"/>
                </a:cubicBezTo>
                <a:cubicBezTo>
                  <a:pt x="2815429" y="722879"/>
                  <a:pt x="2842603" y="728315"/>
                  <a:pt x="2869779" y="733750"/>
                </a:cubicBezTo>
                <a:cubicBezTo>
                  <a:pt x="2869779" y="747338"/>
                  <a:pt x="2869779" y="760926"/>
                  <a:pt x="2869779" y="771796"/>
                </a:cubicBezTo>
                <a:cubicBezTo>
                  <a:pt x="2842603" y="766361"/>
                  <a:pt x="2812711" y="760926"/>
                  <a:pt x="2785535" y="755491"/>
                </a:cubicBezTo>
                <a:cubicBezTo>
                  <a:pt x="2785535" y="763643"/>
                  <a:pt x="2782817" y="771796"/>
                  <a:pt x="2782817" y="779949"/>
                </a:cubicBezTo>
                <a:cubicBezTo>
                  <a:pt x="2812711" y="785384"/>
                  <a:pt x="2839887" y="790819"/>
                  <a:pt x="2869779" y="796254"/>
                </a:cubicBezTo>
                <a:cubicBezTo>
                  <a:pt x="2869779" y="809841"/>
                  <a:pt x="2869779" y="820713"/>
                  <a:pt x="2869779" y="834301"/>
                </a:cubicBezTo>
                <a:cubicBezTo>
                  <a:pt x="2839887" y="826148"/>
                  <a:pt x="2809993" y="820713"/>
                  <a:pt x="2780100" y="815277"/>
                </a:cubicBezTo>
                <a:cubicBezTo>
                  <a:pt x="2780100" y="823430"/>
                  <a:pt x="2777382" y="831583"/>
                  <a:pt x="2777382" y="839736"/>
                </a:cubicBezTo>
                <a:cubicBezTo>
                  <a:pt x="2807275" y="845171"/>
                  <a:pt x="2837169" y="853324"/>
                  <a:pt x="2869779" y="858759"/>
                </a:cubicBezTo>
                <a:cubicBezTo>
                  <a:pt x="2869779" y="872347"/>
                  <a:pt x="2869779" y="883217"/>
                  <a:pt x="2869779" y="896805"/>
                </a:cubicBezTo>
                <a:cubicBezTo>
                  <a:pt x="2837169" y="891370"/>
                  <a:pt x="2804558" y="883217"/>
                  <a:pt x="2771947" y="877782"/>
                </a:cubicBezTo>
                <a:cubicBezTo>
                  <a:pt x="2771947" y="885935"/>
                  <a:pt x="2769230" y="894088"/>
                  <a:pt x="2769230" y="902241"/>
                </a:cubicBezTo>
                <a:cubicBezTo>
                  <a:pt x="2804558" y="907676"/>
                  <a:pt x="2837169" y="913112"/>
                  <a:pt x="2869779" y="921264"/>
                </a:cubicBezTo>
                <a:cubicBezTo>
                  <a:pt x="2869779" y="929417"/>
                  <a:pt x="2869779" y="940287"/>
                  <a:pt x="2869779" y="948440"/>
                </a:cubicBezTo>
                <a:cubicBezTo>
                  <a:pt x="2834451" y="943004"/>
                  <a:pt x="2801841" y="934852"/>
                  <a:pt x="2766512" y="929417"/>
                </a:cubicBezTo>
                <a:cubicBezTo>
                  <a:pt x="2766512" y="937569"/>
                  <a:pt x="2763794" y="945722"/>
                  <a:pt x="2763794" y="953875"/>
                </a:cubicBezTo>
                <a:cubicBezTo>
                  <a:pt x="2801841" y="959310"/>
                  <a:pt x="2842603" y="967463"/>
                  <a:pt x="2880651" y="975616"/>
                </a:cubicBezTo>
                <a:cubicBezTo>
                  <a:pt x="2880651" y="989204"/>
                  <a:pt x="2880651" y="1000074"/>
                  <a:pt x="2880651" y="1013662"/>
                </a:cubicBezTo>
                <a:cubicBezTo>
                  <a:pt x="2839887" y="1005509"/>
                  <a:pt x="2799123" y="997356"/>
                  <a:pt x="2758359" y="989204"/>
                </a:cubicBezTo>
                <a:cubicBezTo>
                  <a:pt x="2758359" y="997356"/>
                  <a:pt x="2755642" y="1005509"/>
                  <a:pt x="2755642" y="1013662"/>
                </a:cubicBezTo>
                <a:cubicBezTo>
                  <a:pt x="2796405" y="1021815"/>
                  <a:pt x="2839887" y="1029968"/>
                  <a:pt x="2880651" y="1038120"/>
                </a:cubicBezTo>
                <a:cubicBezTo>
                  <a:pt x="2880651" y="1048991"/>
                  <a:pt x="2880651" y="1062579"/>
                  <a:pt x="2880651" y="1073449"/>
                </a:cubicBezTo>
                <a:cubicBezTo>
                  <a:pt x="2837169" y="1065296"/>
                  <a:pt x="2796405" y="1057143"/>
                  <a:pt x="2752924" y="1048991"/>
                </a:cubicBezTo>
                <a:cubicBezTo>
                  <a:pt x="2752924" y="1057143"/>
                  <a:pt x="2750206" y="1065296"/>
                  <a:pt x="2750206" y="1073449"/>
                </a:cubicBezTo>
                <a:cubicBezTo>
                  <a:pt x="2793688" y="1081602"/>
                  <a:pt x="2837169" y="1092472"/>
                  <a:pt x="2880651" y="1100625"/>
                </a:cubicBezTo>
                <a:cubicBezTo>
                  <a:pt x="2880651" y="1114213"/>
                  <a:pt x="2880651" y="1125083"/>
                  <a:pt x="2880651" y="1138671"/>
                </a:cubicBezTo>
                <a:cubicBezTo>
                  <a:pt x="2837169" y="1130518"/>
                  <a:pt x="2790970" y="1119648"/>
                  <a:pt x="2747489" y="1111495"/>
                </a:cubicBezTo>
                <a:cubicBezTo>
                  <a:pt x="2747489" y="1119648"/>
                  <a:pt x="2744771" y="1127802"/>
                  <a:pt x="2744771" y="1135954"/>
                </a:cubicBezTo>
                <a:cubicBezTo>
                  <a:pt x="2788253" y="1144106"/>
                  <a:pt x="2834451" y="1152259"/>
                  <a:pt x="2880651" y="1163130"/>
                </a:cubicBezTo>
                <a:lnTo>
                  <a:pt x="2880651" y="1183255"/>
                </a:lnTo>
                <a:lnTo>
                  <a:pt x="2473012" y="1258246"/>
                </a:lnTo>
                <a:cubicBezTo>
                  <a:pt x="2475729" y="1021815"/>
                  <a:pt x="2475729" y="785384"/>
                  <a:pt x="2478447" y="548953"/>
                </a:cubicBezTo>
                <a:cubicBezTo>
                  <a:pt x="2478447" y="548953"/>
                  <a:pt x="2478447" y="546236"/>
                  <a:pt x="2478447" y="543518"/>
                </a:cubicBezTo>
                <a:cubicBezTo>
                  <a:pt x="2497470" y="532648"/>
                  <a:pt x="2516493" y="524495"/>
                  <a:pt x="2538234" y="516342"/>
                </a:cubicBezTo>
                <a:cubicBezTo>
                  <a:pt x="2538234" y="494602"/>
                  <a:pt x="2538234" y="472862"/>
                  <a:pt x="2538234" y="451120"/>
                </a:cubicBezTo>
                <a:cubicBezTo>
                  <a:pt x="2538234" y="442968"/>
                  <a:pt x="2538234" y="434815"/>
                  <a:pt x="2538234" y="429379"/>
                </a:cubicBezTo>
                <a:cubicBezTo>
                  <a:pt x="2505623" y="415791"/>
                  <a:pt x="2473012" y="402203"/>
                  <a:pt x="2437683" y="388616"/>
                </a:cubicBezTo>
                <a:cubicBezTo>
                  <a:pt x="2437683" y="385898"/>
                  <a:pt x="2437683" y="385898"/>
                  <a:pt x="2437683" y="385898"/>
                </a:cubicBezTo>
                <a:cubicBezTo>
                  <a:pt x="2470294" y="399486"/>
                  <a:pt x="2502905" y="413074"/>
                  <a:pt x="2538234" y="426662"/>
                </a:cubicBezTo>
                <a:cubicBezTo>
                  <a:pt x="2538234" y="418509"/>
                  <a:pt x="2538234" y="413074"/>
                  <a:pt x="2538234" y="404921"/>
                </a:cubicBezTo>
                <a:cubicBezTo>
                  <a:pt x="2505623" y="391333"/>
                  <a:pt x="2473012" y="377745"/>
                  <a:pt x="2437683" y="364157"/>
                </a:cubicBezTo>
                <a:cubicBezTo>
                  <a:pt x="2437683" y="361440"/>
                  <a:pt x="2437683" y="361440"/>
                  <a:pt x="2437683" y="361440"/>
                </a:cubicBezTo>
                <a:cubicBezTo>
                  <a:pt x="2470294" y="375028"/>
                  <a:pt x="2502905" y="388616"/>
                  <a:pt x="2538234" y="402203"/>
                </a:cubicBezTo>
                <a:cubicBezTo>
                  <a:pt x="2538234" y="396768"/>
                  <a:pt x="2538234" y="388616"/>
                  <a:pt x="2538234" y="383180"/>
                </a:cubicBezTo>
                <a:cubicBezTo>
                  <a:pt x="2505623" y="369592"/>
                  <a:pt x="2473012" y="353287"/>
                  <a:pt x="2437683" y="339699"/>
                </a:cubicBezTo>
                <a:cubicBezTo>
                  <a:pt x="2437683" y="339699"/>
                  <a:pt x="2437683" y="336981"/>
                  <a:pt x="2437683" y="336981"/>
                </a:cubicBezTo>
                <a:cubicBezTo>
                  <a:pt x="2470294" y="350569"/>
                  <a:pt x="2502905" y="366875"/>
                  <a:pt x="2538234" y="380463"/>
                </a:cubicBezTo>
                <a:cubicBezTo>
                  <a:pt x="2538234" y="372310"/>
                  <a:pt x="2538234" y="366875"/>
                  <a:pt x="2538234" y="358722"/>
                </a:cubicBezTo>
                <a:cubicBezTo>
                  <a:pt x="2505623" y="345134"/>
                  <a:pt x="2473012" y="328828"/>
                  <a:pt x="2437683" y="315241"/>
                </a:cubicBezTo>
                <a:cubicBezTo>
                  <a:pt x="2437683" y="315241"/>
                  <a:pt x="2437683" y="312523"/>
                  <a:pt x="2437683" y="312523"/>
                </a:cubicBezTo>
                <a:cubicBezTo>
                  <a:pt x="2470294" y="326111"/>
                  <a:pt x="2505623" y="342416"/>
                  <a:pt x="2538234" y="356004"/>
                </a:cubicBezTo>
                <a:cubicBezTo>
                  <a:pt x="2538234" y="350569"/>
                  <a:pt x="2538234" y="342416"/>
                  <a:pt x="2538234" y="336981"/>
                </a:cubicBezTo>
                <a:cubicBezTo>
                  <a:pt x="2505623" y="320676"/>
                  <a:pt x="2473012" y="307088"/>
                  <a:pt x="2437683" y="290782"/>
                </a:cubicBezTo>
                <a:cubicBezTo>
                  <a:pt x="2437683" y="290782"/>
                  <a:pt x="2437683" y="288065"/>
                  <a:pt x="2437683" y="288065"/>
                </a:cubicBezTo>
                <a:cubicBezTo>
                  <a:pt x="2470294" y="304370"/>
                  <a:pt x="2505623" y="317958"/>
                  <a:pt x="2538234" y="334264"/>
                </a:cubicBezTo>
                <a:cubicBezTo>
                  <a:pt x="2538234" y="326111"/>
                  <a:pt x="2538234" y="320676"/>
                  <a:pt x="2538234" y="315241"/>
                </a:cubicBezTo>
                <a:cubicBezTo>
                  <a:pt x="2505623" y="301653"/>
                  <a:pt x="2473012" y="285347"/>
                  <a:pt x="2437683" y="269041"/>
                </a:cubicBezTo>
                <a:cubicBezTo>
                  <a:pt x="2437683" y="269041"/>
                  <a:pt x="2437683" y="269041"/>
                  <a:pt x="2437683" y="266324"/>
                </a:cubicBezTo>
                <a:cubicBezTo>
                  <a:pt x="2470294" y="279912"/>
                  <a:pt x="2505623" y="296217"/>
                  <a:pt x="2538234" y="312523"/>
                </a:cubicBezTo>
                <a:cubicBezTo>
                  <a:pt x="2538234" y="304370"/>
                  <a:pt x="2538234" y="298935"/>
                  <a:pt x="2538234" y="290782"/>
                </a:cubicBezTo>
                <a:cubicBezTo>
                  <a:pt x="2505623" y="274477"/>
                  <a:pt x="2473012" y="260889"/>
                  <a:pt x="2437683" y="244583"/>
                </a:cubicBezTo>
                <a:cubicBezTo>
                  <a:pt x="2437683" y="241865"/>
                  <a:pt x="2437683" y="241865"/>
                  <a:pt x="2437683" y="239148"/>
                </a:cubicBezTo>
                <a:cubicBezTo>
                  <a:pt x="2470294" y="255453"/>
                  <a:pt x="2505623" y="269041"/>
                  <a:pt x="2538234" y="285347"/>
                </a:cubicBezTo>
                <a:cubicBezTo>
                  <a:pt x="2538234" y="279912"/>
                  <a:pt x="2538234" y="274477"/>
                  <a:pt x="2538234" y="269041"/>
                </a:cubicBezTo>
                <a:cubicBezTo>
                  <a:pt x="2505623" y="252736"/>
                  <a:pt x="2473012" y="239148"/>
                  <a:pt x="2437683" y="222842"/>
                </a:cubicBezTo>
                <a:cubicBezTo>
                  <a:pt x="2437683" y="222842"/>
                  <a:pt x="2437683" y="220125"/>
                  <a:pt x="2437683" y="220125"/>
                </a:cubicBezTo>
                <a:cubicBezTo>
                  <a:pt x="2470294" y="236430"/>
                  <a:pt x="2505623" y="250018"/>
                  <a:pt x="2538234" y="266324"/>
                </a:cubicBezTo>
                <a:cubicBezTo>
                  <a:pt x="2538234" y="195666"/>
                  <a:pt x="2538234" y="127727"/>
                  <a:pt x="2538234" y="59787"/>
                </a:cubicBezTo>
                <a:lnTo>
                  <a:pt x="2571432" y="53751"/>
                </a:lnTo>
                <a:lnTo>
                  <a:pt x="2714877" y="27186"/>
                </a:lnTo>
                <a:lnTo>
                  <a:pt x="2714877" y="27670"/>
                </a:lnTo>
                <a:close/>
              </a:path>
            </a:pathLst>
          </a:custGeom>
        </p:spPr>
      </p:pic>
    </p:spTree>
    <p:extLst>
      <p:ext uri="{BB962C8B-B14F-4D97-AF65-F5344CB8AC3E}">
        <p14:creationId xmlns:p14="http://schemas.microsoft.com/office/powerpoint/2010/main" val="684088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76168" y="270324"/>
            <a:ext cx="6817775" cy="772890"/>
          </a:xfrm>
        </p:spPr>
        <p:txBody>
          <a:bodyPr>
            <a:noAutofit/>
          </a:bodyPr>
          <a:lstStyle/>
          <a:p>
            <a:pPr algn="ctr"/>
            <a:r>
              <a:rPr lang="en-US" altLang="en-US" sz="4800" b="1" dirty="0">
                <a:solidFill>
                  <a:srgbClr val="FF0000"/>
                </a:solidFill>
                <a:cs typeface="Times New Roman" pitchFamily="18" charset="0"/>
              </a:rPr>
              <a:t>Research Objectives</a:t>
            </a:r>
            <a:endParaRPr lang="en-US" sz="4800" dirty="0">
              <a:solidFill>
                <a:srgbClr val="FF0000"/>
              </a:solidFill>
            </a:endParaRPr>
          </a:p>
        </p:txBody>
      </p:sp>
      <p:pic>
        <p:nvPicPr>
          <p:cNvPr id="7" name="Picture Placeholder 11" descr="Green fern" title="Green fern">
            <a:extLst>
              <a:ext uri="{FF2B5EF4-FFF2-40B4-BE49-F238E27FC236}">
                <a16:creationId xmlns:a16="http://schemas.microsoft.com/office/drawing/2014/main" id="{4323005A-5C0E-47CB-A851-80B7F2A01FA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035" y="1590261"/>
            <a:ext cx="4418574" cy="4552122"/>
          </a:xfrm>
          <a:custGeom>
            <a:avLst/>
            <a:gdLst>
              <a:gd name="connsiteX0" fmla="*/ 3489392 w 6226010"/>
              <a:gd name="connsiteY0" fmla="*/ 5744990 h 5756219"/>
              <a:gd name="connsiteX1" fmla="*/ 3483957 w 6226010"/>
              <a:gd name="connsiteY1" fmla="*/ 5755860 h 5756219"/>
              <a:gd name="connsiteX2" fmla="*/ 3478522 w 6226010"/>
              <a:gd name="connsiteY2" fmla="*/ 5747707 h 5756219"/>
              <a:gd name="connsiteX3" fmla="*/ 3486675 w 6226010"/>
              <a:gd name="connsiteY3" fmla="*/ 5750425 h 5756219"/>
              <a:gd name="connsiteX4" fmla="*/ 3489392 w 6226010"/>
              <a:gd name="connsiteY4" fmla="*/ 5744990 h 5756219"/>
              <a:gd name="connsiteX5" fmla="*/ 3755716 w 6226010"/>
              <a:gd name="connsiteY5" fmla="*/ 5573781 h 5756219"/>
              <a:gd name="connsiteX6" fmla="*/ 3704081 w 6226010"/>
              <a:gd name="connsiteY6" fmla="*/ 5628133 h 5756219"/>
              <a:gd name="connsiteX7" fmla="*/ 3687776 w 6226010"/>
              <a:gd name="connsiteY7" fmla="*/ 5622697 h 5756219"/>
              <a:gd name="connsiteX8" fmla="*/ 3679623 w 6226010"/>
              <a:gd name="connsiteY8" fmla="*/ 5587369 h 5756219"/>
              <a:gd name="connsiteX9" fmla="*/ 3755716 w 6226010"/>
              <a:gd name="connsiteY9" fmla="*/ 5573781 h 5756219"/>
              <a:gd name="connsiteX10" fmla="*/ 3530156 w 6226010"/>
              <a:gd name="connsiteY10" fmla="*/ 5560192 h 5756219"/>
              <a:gd name="connsiteX11" fmla="*/ 3524721 w 6226010"/>
              <a:gd name="connsiteY11" fmla="*/ 5617262 h 5756219"/>
              <a:gd name="connsiteX12" fmla="*/ 3502979 w 6226010"/>
              <a:gd name="connsiteY12" fmla="*/ 5571063 h 5756219"/>
              <a:gd name="connsiteX13" fmla="*/ 3513850 w 6226010"/>
              <a:gd name="connsiteY13" fmla="*/ 5576498 h 5756219"/>
              <a:gd name="connsiteX14" fmla="*/ 3513850 w 6226010"/>
              <a:gd name="connsiteY14" fmla="*/ 5562910 h 5756219"/>
              <a:gd name="connsiteX15" fmla="*/ 3530156 w 6226010"/>
              <a:gd name="connsiteY15" fmla="*/ 5560192 h 5756219"/>
              <a:gd name="connsiteX16" fmla="*/ 3682977 w 6226010"/>
              <a:gd name="connsiteY16" fmla="*/ 5487030 h 5756219"/>
              <a:gd name="connsiteX17" fmla="*/ 3712235 w 6226010"/>
              <a:gd name="connsiteY17" fmla="*/ 5497688 h 5756219"/>
              <a:gd name="connsiteX18" fmla="*/ 3772022 w 6226010"/>
              <a:gd name="connsiteY18" fmla="*/ 5494971 h 5756219"/>
              <a:gd name="connsiteX19" fmla="*/ 3769304 w 6226010"/>
              <a:gd name="connsiteY19" fmla="*/ 5494971 h 5756219"/>
              <a:gd name="connsiteX20" fmla="*/ 3769304 w 6226010"/>
              <a:gd name="connsiteY20" fmla="*/ 5508559 h 5756219"/>
              <a:gd name="connsiteX21" fmla="*/ 3761151 w 6226010"/>
              <a:gd name="connsiteY21" fmla="*/ 5524864 h 5756219"/>
              <a:gd name="connsiteX22" fmla="*/ 3769304 w 6226010"/>
              <a:gd name="connsiteY22" fmla="*/ 5538452 h 5756219"/>
              <a:gd name="connsiteX23" fmla="*/ 3747563 w 6226010"/>
              <a:gd name="connsiteY23" fmla="*/ 5554758 h 5756219"/>
              <a:gd name="connsiteX24" fmla="*/ 3750281 w 6226010"/>
              <a:gd name="connsiteY24" fmla="*/ 5562911 h 5756219"/>
              <a:gd name="connsiteX25" fmla="*/ 3674187 w 6226010"/>
              <a:gd name="connsiteY25" fmla="*/ 5573781 h 5756219"/>
              <a:gd name="connsiteX26" fmla="*/ 3682977 w 6226010"/>
              <a:gd name="connsiteY26" fmla="*/ 5487030 h 5756219"/>
              <a:gd name="connsiteX27" fmla="*/ 3638774 w 6226010"/>
              <a:gd name="connsiteY27" fmla="*/ 5466563 h 5756219"/>
              <a:gd name="connsiteX28" fmla="*/ 3657883 w 6226010"/>
              <a:gd name="connsiteY28" fmla="*/ 5486818 h 5756219"/>
              <a:gd name="connsiteX29" fmla="*/ 3647013 w 6226010"/>
              <a:gd name="connsiteY29" fmla="*/ 5486818 h 5756219"/>
              <a:gd name="connsiteX30" fmla="*/ 3633424 w 6226010"/>
              <a:gd name="connsiteY30" fmla="*/ 5470512 h 5756219"/>
              <a:gd name="connsiteX31" fmla="*/ 3638774 w 6226010"/>
              <a:gd name="connsiteY31" fmla="*/ 5466563 h 5756219"/>
              <a:gd name="connsiteX32" fmla="*/ 3568201 w 6226010"/>
              <a:gd name="connsiteY32" fmla="*/ 5437900 h 5756219"/>
              <a:gd name="connsiteX33" fmla="*/ 3657883 w 6226010"/>
              <a:gd name="connsiteY33" fmla="*/ 5584650 h 5756219"/>
              <a:gd name="connsiteX34" fmla="*/ 3538308 w 6226010"/>
              <a:gd name="connsiteY34" fmla="*/ 5609108 h 5756219"/>
              <a:gd name="connsiteX35" fmla="*/ 3568201 w 6226010"/>
              <a:gd name="connsiteY35" fmla="*/ 5437900 h 5756219"/>
              <a:gd name="connsiteX36" fmla="*/ 3420772 w 6226010"/>
              <a:gd name="connsiteY36" fmla="*/ 5399514 h 5756219"/>
              <a:gd name="connsiteX37" fmla="*/ 3426886 w 6226010"/>
              <a:gd name="connsiteY37" fmla="*/ 5410724 h 5756219"/>
              <a:gd name="connsiteX38" fmla="*/ 3524720 w 6226010"/>
              <a:gd name="connsiteY38" fmla="*/ 5429747 h 5756219"/>
              <a:gd name="connsiteX39" fmla="*/ 3538308 w 6226010"/>
              <a:gd name="connsiteY39" fmla="*/ 5451488 h 5756219"/>
              <a:gd name="connsiteX40" fmla="*/ 3549178 w 6226010"/>
              <a:gd name="connsiteY40" fmla="*/ 5435182 h 5756219"/>
              <a:gd name="connsiteX41" fmla="*/ 3535590 w 6226010"/>
              <a:gd name="connsiteY41" fmla="*/ 5552039 h 5756219"/>
              <a:gd name="connsiteX42" fmla="*/ 3519285 w 6226010"/>
              <a:gd name="connsiteY42" fmla="*/ 5560191 h 5756219"/>
              <a:gd name="connsiteX43" fmla="*/ 3524720 w 6226010"/>
              <a:gd name="connsiteY43" fmla="*/ 5541168 h 5756219"/>
              <a:gd name="connsiteX44" fmla="*/ 3505697 w 6226010"/>
              <a:gd name="connsiteY44" fmla="*/ 5554756 h 5756219"/>
              <a:gd name="connsiteX45" fmla="*/ 3492109 w 6226010"/>
              <a:gd name="connsiteY45" fmla="*/ 5503122 h 5756219"/>
              <a:gd name="connsiteX46" fmla="*/ 3462215 w 6226010"/>
              <a:gd name="connsiteY46" fmla="*/ 5443335 h 5756219"/>
              <a:gd name="connsiteX47" fmla="*/ 3448627 w 6226010"/>
              <a:gd name="connsiteY47" fmla="*/ 5448770 h 5756219"/>
              <a:gd name="connsiteX48" fmla="*/ 3410581 w 6226010"/>
              <a:gd name="connsiteY48" fmla="*/ 5402571 h 5756219"/>
              <a:gd name="connsiteX49" fmla="*/ 3420772 w 6226010"/>
              <a:gd name="connsiteY49" fmla="*/ 5399514 h 5756219"/>
              <a:gd name="connsiteX50" fmla="*/ 3576355 w 6226010"/>
              <a:gd name="connsiteY50" fmla="*/ 5383550 h 5756219"/>
              <a:gd name="connsiteX51" fmla="*/ 3598096 w 6226010"/>
              <a:gd name="connsiteY51" fmla="*/ 5418878 h 5756219"/>
              <a:gd name="connsiteX52" fmla="*/ 3568202 w 6226010"/>
              <a:gd name="connsiteY52" fmla="*/ 5418878 h 5756219"/>
              <a:gd name="connsiteX53" fmla="*/ 3576355 w 6226010"/>
              <a:gd name="connsiteY53" fmla="*/ 5383550 h 5756219"/>
              <a:gd name="connsiteX54" fmla="*/ 3364382 w 6226010"/>
              <a:gd name="connsiteY54" fmla="*/ 5378114 h 5756219"/>
              <a:gd name="connsiteX55" fmla="*/ 3407864 w 6226010"/>
              <a:gd name="connsiteY55" fmla="*/ 5410725 h 5756219"/>
              <a:gd name="connsiteX56" fmla="*/ 3364382 w 6226010"/>
              <a:gd name="connsiteY56" fmla="*/ 5378114 h 5756219"/>
              <a:gd name="connsiteX57" fmla="*/ 3329054 w 6226010"/>
              <a:gd name="connsiteY57" fmla="*/ 5369962 h 5756219"/>
              <a:gd name="connsiteX58" fmla="*/ 3342642 w 6226010"/>
              <a:gd name="connsiteY58" fmla="*/ 5383550 h 5756219"/>
              <a:gd name="connsiteX59" fmla="*/ 3329054 w 6226010"/>
              <a:gd name="connsiteY59" fmla="*/ 5369962 h 5756219"/>
              <a:gd name="connsiteX60" fmla="*/ 3546462 w 6226010"/>
              <a:gd name="connsiteY60" fmla="*/ 5353656 h 5756219"/>
              <a:gd name="connsiteX61" fmla="*/ 3568202 w 6226010"/>
              <a:gd name="connsiteY61" fmla="*/ 5375396 h 5756219"/>
              <a:gd name="connsiteX62" fmla="*/ 3560050 w 6226010"/>
              <a:gd name="connsiteY62" fmla="*/ 5416160 h 5756219"/>
              <a:gd name="connsiteX63" fmla="*/ 3464933 w 6226010"/>
              <a:gd name="connsiteY63" fmla="*/ 5391702 h 5756219"/>
              <a:gd name="connsiteX64" fmla="*/ 3546462 w 6226010"/>
              <a:gd name="connsiteY64" fmla="*/ 5353656 h 5756219"/>
              <a:gd name="connsiteX65" fmla="*/ 3261113 w 6226010"/>
              <a:gd name="connsiteY65" fmla="*/ 5353655 h 5756219"/>
              <a:gd name="connsiteX66" fmla="*/ 3271983 w 6226010"/>
              <a:gd name="connsiteY66" fmla="*/ 5367243 h 5756219"/>
              <a:gd name="connsiteX67" fmla="*/ 3310030 w 6226010"/>
              <a:gd name="connsiteY67" fmla="*/ 5378113 h 5756219"/>
              <a:gd name="connsiteX68" fmla="*/ 3307312 w 6226010"/>
              <a:gd name="connsiteY68" fmla="*/ 5397136 h 5756219"/>
              <a:gd name="connsiteX69" fmla="*/ 3315465 w 6226010"/>
              <a:gd name="connsiteY69" fmla="*/ 5408007 h 5756219"/>
              <a:gd name="connsiteX70" fmla="*/ 3323618 w 6226010"/>
              <a:gd name="connsiteY70" fmla="*/ 5386266 h 5756219"/>
              <a:gd name="connsiteX71" fmla="*/ 3358946 w 6226010"/>
              <a:gd name="connsiteY71" fmla="*/ 5410724 h 5756219"/>
              <a:gd name="connsiteX72" fmla="*/ 3372534 w 6226010"/>
              <a:gd name="connsiteY72" fmla="*/ 5408007 h 5756219"/>
              <a:gd name="connsiteX73" fmla="*/ 3456780 w 6226010"/>
              <a:gd name="connsiteY73" fmla="*/ 5500406 h 5756219"/>
              <a:gd name="connsiteX74" fmla="*/ 3448627 w 6226010"/>
              <a:gd name="connsiteY74" fmla="*/ 5481382 h 5756219"/>
              <a:gd name="connsiteX75" fmla="*/ 3432321 w 6226010"/>
              <a:gd name="connsiteY75" fmla="*/ 5486818 h 5756219"/>
              <a:gd name="connsiteX76" fmla="*/ 3435039 w 6226010"/>
              <a:gd name="connsiteY76" fmla="*/ 5505841 h 5756219"/>
              <a:gd name="connsiteX77" fmla="*/ 3413298 w 6226010"/>
              <a:gd name="connsiteY77" fmla="*/ 5505841 h 5756219"/>
              <a:gd name="connsiteX78" fmla="*/ 3410581 w 6226010"/>
              <a:gd name="connsiteY78" fmla="*/ 5527581 h 5756219"/>
              <a:gd name="connsiteX79" fmla="*/ 3429604 w 6226010"/>
              <a:gd name="connsiteY79" fmla="*/ 5527581 h 5756219"/>
              <a:gd name="connsiteX80" fmla="*/ 3429604 w 6226010"/>
              <a:gd name="connsiteY80" fmla="*/ 5549322 h 5756219"/>
              <a:gd name="connsiteX81" fmla="*/ 3448627 w 6226010"/>
              <a:gd name="connsiteY81" fmla="*/ 5524864 h 5756219"/>
              <a:gd name="connsiteX82" fmla="*/ 3470368 w 6226010"/>
              <a:gd name="connsiteY82" fmla="*/ 5538452 h 5756219"/>
              <a:gd name="connsiteX83" fmla="*/ 3475803 w 6226010"/>
              <a:gd name="connsiteY83" fmla="*/ 5522146 h 5756219"/>
              <a:gd name="connsiteX84" fmla="*/ 3459497 w 6226010"/>
              <a:gd name="connsiteY84" fmla="*/ 5519429 h 5756219"/>
              <a:gd name="connsiteX85" fmla="*/ 3467650 w 6226010"/>
              <a:gd name="connsiteY85" fmla="*/ 5505841 h 5756219"/>
              <a:gd name="connsiteX86" fmla="*/ 3492108 w 6226010"/>
              <a:gd name="connsiteY86" fmla="*/ 5573781 h 5756219"/>
              <a:gd name="connsiteX87" fmla="*/ 3478520 w 6226010"/>
              <a:gd name="connsiteY87" fmla="*/ 5579216 h 5756219"/>
              <a:gd name="connsiteX88" fmla="*/ 3511131 w 6226010"/>
              <a:gd name="connsiteY88" fmla="*/ 5666179 h 5756219"/>
              <a:gd name="connsiteX89" fmla="*/ 3367099 w 6226010"/>
              <a:gd name="connsiteY89" fmla="*/ 5736836 h 5756219"/>
              <a:gd name="connsiteX90" fmla="*/ 3367099 w 6226010"/>
              <a:gd name="connsiteY90" fmla="*/ 5723248 h 5756219"/>
              <a:gd name="connsiteX91" fmla="*/ 3367099 w 6226010"/>
              <a:gd name="connsiteY91" fmla="*/ 5668896 h 5756219"/>
              <a:gd name="connsiteX92" fmla="*/ 3358946 w 6226010"/>
              <a:gd name="connsiteY92" fmla="*/ 5652591 h 5756219"/>
              <a:gd name="connsiteX93" fmla="*/ 3358946 w 6226010"/>
              <a:gd name="connsiteY93" fmla="*/ 5636285 h 5756219"/>
              <a:gd name="connsiteX94" fmla="*/ 3358946 w 6226010"/>
              <a:gd name="connsiteY94" fmla="*/ 5611827 h 5756219"/>
              <a:gd name="connsiteX95" fmla="*/ 3345358 w 6226010"/>
              <a:gd name="connsiteY95" fmla="*/ 5598239 h 5756219"/>
              <a:gd name="connsiteX96" fmla="*/ 3353511 w 6226010"/>
              <a:gd name="connsiteY96" fmla="*/ 5576498 h 5756219"/>
              <a:gd name="connsiteX97" fmla="*/ 3337206 w 6226010"/>
              <a:gd name="connsiteY97" fmla="*/ 5568345 h 5756219"/>
              <a:gd name="connsiteX98" fmla="*/ 3342641 w 6226010"/>
              <a:gd name="connsiteY98" fmla="*/ 5554757 h 5756219"/>
              <a:gd name="connsiteX99" fmla="*/ 3331770 w 6226010"/>
              <a:gd name="connsiteY99" fmla="*/ 5530299 h 5756219"/>
              <a:gd name="connsiteX100" fmla="*/ 3339923 w 6226010"/>
              <a:gd name="connsiteY100" fmla="*/ 5437901 h 5756219"/>
              <a:gd name="connsiteX101" fmla="*/ 3318182 w 6226010"/>
              <a:gd name="connsiteY101" fmla="*/ 5446054 h 5756219"/>
              <a:gd name="connsiteX102" fmla="*/ 3296442 w 6226010"/>
              <a:gd name="connsiteY102" fmla="*/ 5446054 h 5756219"/>
              <a:gd name="connsiteX103" fmla="*/ 3266548 w 6226010"/>
              <a:gd name="connsiteY103" fmla="*/ 5408007 h 5756219"/>
              <a:gd name="connsiteX104" fmla="*/ 3252960 w 6226010"/>
              <a:gd name="connsiteY104" fmla="*/ 5405289 h 5756219"/>
              <a:gd name="connsiteX105" fmla="*/ 3251602 w 6226010"/>
              <a:gd name="connsiteY105" fmla="*/ 5403931 h 5756219"/>
              <a:gd name="connsiteX106" fmla="*/ 3242090 w 6226010"/>
              <a:gd name="connsiteY106" fmla="*/ 5394419 h 5756219"/>
              <a:gd name="connsiteX107" fmla="*/ 3242090 w 6226010"/>
              <a:gd name="connsiteY107" fmla="*/ 5372678 h 5756219"/>
              <a:gd name="connsiteX108" fmla="*/ 3261113 w 6226010"/>
              <a:gd name="connsiteY108" fmla="*/ 5353655 h 5756219"/>
              <a:gd name="connsiteX109" fmla="*/ 3269266 w 6226010"/>
              <a:gd name="connsiteY109" fmla="*/ 5340068 h 5756219"/>
              <a:gd name="connsiteX110" fmla="*/ 3288290 w 6226010"/>
              <a:gd name="connsiteY110" fmla="*/ 5353656 h 5756219"/>
              <a:gd name="connsiteX111" fmla="*/ 3263831 w 6226010"/>
              <a:gd name="connsiteY111" fmla="*/ 5345503 h 5756219"/>
              <a:gd name="connsiteX112" fmla="*/ 3269266 w 6226010"/>
              <a:gd name="connsiteY112" fmla="*/ 5340068 h 5756219"/>
              <a:gd name="connsiteX113" fmla="*/ 3356229 w 6226010"/>
              <a:gd name="connsiteY113" fmla="*/ 5337351 h 5756219"/>
              <a:gd name="connsiteX114" fmla="*/ 3377971 w 6226010"/>
              <a:gd name="connsiteY114" fmla="*/ 5359092 h 5756219"/>
              <a:gd name="connsiteX115" fmla="*/ 3353512 w 6226010"/>
              <a:gd name="connsiteY115" fmla="*/ 5356374 h 5756219"/>
              <a:gd name="connsiteX116" fmla="*/ 3356229 w 6226010"/>
              <a:gd name="connsiteY116" fmla="*/ 5337351 h 5756219"/>
              <a:gd name="connsiteX117" fmla="*/ 3551897 w 6226010"/>
              <a:gd name="connsiteY117" fmla="*/ 5329198 h 5756219"/>
              <a:gd name="connsiteX118" fmla="*/ 3562767 w 6226010"/>
              <a:gd name="connsiteY118" fmla="*/ 5353656 h 5756219"/>
              <a:gd name="connsiteX119" fmla="*/ 3551897 w 6226010"/>
              <a:gd name="connsiteY119" fmla="*/ 5329198 h 5756219"/>
              <a:gd name="connsiteX120" fmla="*/ 3573638 w 6226010"/>
              <a:gd name="connsiteY120" fmla="*/ 5304740 h 5756219"/>
              <a:gd name="connsiteX121" fmla="*/ 3576355 w 6226010"/>
              <a:gd name="connsiteY121" fmla="*/ 5340068 h 5756219"/>
              <a:gd name="connsiteX122" fmla="*/ 3560050 w 6226010"/>
              <a:gd name="connsiteY122" fmla="*/ 5326481 h 5756219"/>
              <a:gd name="connsiteX123" fmla="*/ 3573638 w 6226010"/>
              <a:gd name="connsiteY123" fmla="*/ 5304740 h 5756219"/>
              <a:gd name="connsiteX124" fmla="*/ 3326336 w 6226010"/>
              <a:gd name="connsiteY124" fmla="*/ 5304740 h 5756219"/>
              <a:gd name="connsiteX125" fmla="*/ 3348077 w 6226010"/>
              <a:gd name="connsiteY125" fmla="*/ 5331916 h 5756219"/>
              <a:gd name="connsiteX126" fmla="*/ 3310030 w 6226010"/>
              <a:gd name="connsiteY126" fmla="*/ 5334633 h 5756219"/>
              <a:gd name="connsiteX127" fmla="*/ 3326336 w 6226010"/>
              <a:gd name="connsiteY127" fmla="*/ 5321045 h 5756219"/>
              <a:gd name="connsiteX128" fmla="*/ 3318182 w 6226010"/>
              <a:gd name="connsiteY128" fmla="*/ 5307457 h 5756219"/>
              <a:gd name="connsiteX129" fmla="*/ 3326336 w 6226010"/>
              <a:gd name="connsiteY129" fmla="*/ 5304740 h 5756219"/>
              <a:gd name="connsiteX130" fmla="*/ 3508415 w 6226010"/>
              <a:gd name="connsiteY130" fmla="*/ 5288434 h 5756219"/>
              <a:gd name="connsiteX131" fmla="*/ 3519285 w 6226010"/>
              <a:gd name="connsiteY131" fmla="*/ 5304739 h 5756219"/>
              <a:gd name="connsiteX132" fmla="*/ 3508415 w 6226010"/>
              <a:gd name="connsiteY132" fmla="*/ 5288434 h 5756219"/>
              <a:gd name="connsiteX133" fmla="*/ 3380009 w 6226010"/>
              <a:gd name="connsiteY133" fmla="*/ 5274505 h 5756219"/>
              <a:gd name="connsiteX134" fmla="*/ 3391559 w 6226010"/>
              <a:gd name="connsiteY134" fmla="*/ 5274845 h 5756219"/>
              <a:gd name="connsiteX135" fmla="*/ 3372536 w 6226010"/>
              <a:gd name="connsiteY135" fmla="*/ 5280281 h 5756219"/>
              <a:gd name="connsiteX136" fmla="*/ 3380009 w 6226010"/>
              <a:gd name="connsiteY136" fmla="*/ 5274505 h 5756219"/>
              <a:gd name="connsiteX137" fmla="*/ 3437756 w 6226010"/>
              <a:gd name="connsiteY137" fmla="*/ 5269410 h 5756219"/>
              <a:gd name="connsiteX138" fmla="*/ 3459497 w 6226010"/>
              <a:gd name="connsiteY138" fmla="*/ 5280280 h 5756219"/>
              <a:gd name="connsiteX139" fmla="*/ 3475803 w 6226010"/>
              <a:gd name="connsiteY139" fmla="*/ 5277563 h 5756219"/>
              <a:gd name="connsiteX140" fmla="*/ 3508414 w 6226010"/>
              <a:gd name="connsiteY140" fmla="*/ 5312891 h 5756219"/>
              <a:gd name="connsiteX141" fmla="*/ 3497543 w 6226010"/>
              <a:gd name="connsiteY141" fmla="*/ 5323762 h 5756219"/>
              <a:gd name="connsiteX142" fmla="*/ 3522002 w 6226010"/>
              <a:gd name="connsiteY142" fmla="*/ 5345502 h 5756219"/>
              <a:gd name="connsiteX143" fmla="*/ 3445909 w 6226010"/>
              <a:gd name="connsiteY143" fmla="*/ 5383549 h 5756219"/>
              <a:gd name="connsiteX144" fmla="*/ 3383405 w 6226010"/>
              <a:gd name="connsiteY144" fmla="*/ 5318326 h 5756219"/>
              <a:gd name="connsiteX145" fmla="*/ 3416016 w 6226010"/>
              <a:gd name="connsiteY145" fmla="*/ 5331914 h 5756219"/>
              <a:gd name="connsiteX146" fmla="*/ 3377969 w 6226010"/>
              <a:gd name="connsiteY146" fmla="*/ 5312891 h 5756219"/>
              <a:gd name="connsiteX147" fmla="*/ 3377969 w 6226010"/>
              <a:gd name="connsiteY147" fmla="*/ 5293868 h 5756219"/>
              <a:gd name="connsiteX148" fmla="*/ 3375252 w 6226010"/>
              <a:gd name="connsiteY148" fmla="*/ 5288433 h 5756219"/>
              <a:gd name="connsiteX149" fmla="*/ 3437756 w 6226010"/>
              <a:gd name="connsiteY149" fmla="*/ 5269410 h 5756219"/>
              <a:gd name="connsiteX150" fmla="*/ 3402429 w 6226010"/>
              <a:gd name="connsiteY150" fmla="*/ 5263976 h 5756219"/>
              <a:gd name="connsiteX151" fmla="*/ 3394276 w 6226010"/>
              <a:gd name="connsiteY151" fmla="*/ 5272129 h 5756219"/>
              <a:gd name="connsiteX152" fmla="*/ 3402429 w 6226010"/>
              <a:gd name="connsiteY152" fmla="*/ 5263976 h 5756219"/>
              <a:gd name="connsiteX153" fmla="*/ 3356230 w 6226010"/>
              <a:gd name="connsiteY153" fmla="*/ 5261258 h 5756219"/>
              <a:gd name="connsiteX154" fmla="*/ 3364383 w 6226010"/>
              <a:gd name="connsiteY154" fmla="*/ 5274846 h 5756219"/>
              <a:gd name="connsiteX155" fmla="*/ 3356230 w 6226010"/>
              <a:gd name="connsiteY155" fmla="*/ 5261258 h 5756219"/>
              <a:gd name="connsiteX156" fmla="*/ 3326335 w 6226010"/>
              <a:gd name="connsiteY156" fmla="*/ 5258541 h 5756219"/>
              <a:gd name="connsiteX157" fmla="*/ 3356230 w 6226010"/>
              <a:gd name="connsiteY157" fmla="*/ 5274846 h 5756219"/>
              <a:gd name="connsiteX158" fmla="*/ 3350795 w 6226010"/>
              <a:gd name="connsiteY158" fmla="*/ 5282999 h 5756219"/>
              <a:gd name="connsiteX159" fmla="*/ 3364383 w 6226010"/>
              <a:gd name="connsiteY159" fmla="*/ 5285717 h 5756219"/>
              <a:gd name="connsiteX160" fmla="*/ 3369818 w 6226010"/>
              <a:gd name="connsiteY160" fmla="*/ 5334633 h 5756219"/>
              <a:gd name="connsiteX161" fmla="*/ 3356230 w 6226010"/>
              <a:gd name="connsiteY161" fmla="*/ 5299305 h 5756219"/>
              <a:gd name="connsiteX162" fmla="*/ 3329053 w 6226010"/>
              <a:gd name="connsiteY162" fmla="*/ 5285717 h 5756219"/>
              <a:gd name="connsiteX163" fmla="*/ 3323618 w 6226010"/>
              <a:gd name="connsiteY163" fmla="*/ 5280281 h 5756219"/>
              <a:gd name="connsiteX164" fmla="*/ 3326335 w 6226010"/>
              <a:gd name="connsiteY164" fmla="*/ 5258541 h 5756219"/>
              <a:gd name="connsiteX165" fmla="*/ 3606248 w 6226010"/>
              <a:gd name="connsiteY165" fmla="*/ 5253104 h 5756219"/>
              <a:gd name="connsiteX166" fmla="*/ 3619836 w 6226010"/>
              <a:gd name="connsiteY166" fmla="*/ 5266692 h 5756219"/>
              <a:gd name="connsiteX167" fmla="*/ 3619836 w 6226010"/>
              <a:gd name="connsiteY167" fmla="*/ 5288432 h 5756219"/>
              <a:gd name="connsiteX168" fmla="*/ 3636142 w 6226010"/>
              <a:gd name="connsiteY168" fmla="*/ 5296585 h 5756219"/>
              <a:gd name="connsiteX169" fmla="*/ 3627989 w 6226010"/>
              <a:gd name="connsiteY169" fmla="*/ 5326479 h 5756219"/>
              <a:gd name="connsiteX170" fmla="*/ 3644295 w 6226010"/>
              <a:gd name="connsiteY170" fmla="*/ 5348219 h 5756219"/>
              <a:gd name="connsiteX171" fmla="*/ 3627989 w 6226010"/>
              <a:gd name="connsiteY171" fmla="*/ 5348219 h 5756219"/>
              <a:gd name="connsiteX172" fmla="*/ 3627989 w 6226010"/>
              <a:gd name="connsiteY172" fmla="*/ 5369960 h 5756219"/>
              <a:gd name="connsiteX173" fmla="*/ 3666035 w 6226010"/>
              <a:gd name="connsiteY173" fmla="*/ 5369960 h 5756219"/>
              <a:gd name="connsiteX174" fmla="*/ 3685058 w 6226010"/>
              <a:gd name="connsiteY174" fmla="*/ 5380831 h 5756219"/>
              <a:gd name="connsiteX175" fmla="*/ 3674188 w 6226010"/>
              <a:gd name="connsiteY175" fmla="*/ 5391701 h 5756219"/>
              <a:gd name="connsiteX176" fmla="*/ 3714952 w 6226010"/>
              <a:gd name="connsiteY176" fmla="*/ 5391701 h 5756219"/>
              <a:gd name="connsiteX177" fmla="*/ 3720387 w 6226010"/>
              <a:gd name="connsiteY177" fmla="*/ 5397136 h 5756219"/>
              <a:gd name="connsiteX178" fmla="*/ 3674188 w 6226010"/>
              <a:gd name="connsiteY178" fmla="*/ 5405289 h 5756219"/>
              <a:gd name="connsiteX179" fmla="*/ 3750281 w 6226010"/>
              <a:gd name="connsiteY179" fmla="*/ 5424312 h 5756219"/>
              <a:gd name="connsiteX180" fmla="*/ 3766586 w 6226010"/>
              <a:gd name="connsiteY180" fmla="*/ 5437900 h 5756219"/>
              <a:gd name="connsiteX181" fmla="*/ 3758433 w 6226010"/>
              <a:gd name="connsiteY181" fmla="*/ 5451488 h 5756219"/>
              <a:gd name="connsiteX182" fmla="*/ 3769304 w 6226010"/>
              <a:gd name="connsiteY182" fmla="*/ 5465076 h 5756219"/>
              <a:gd name="connsiteX183" fmla="*/ 3761151 w 6226010"/>
              <a:gd name="connsiteY183" fmla="*/ 5478664 h 5756219"/>
              <a:gd name="connsiteX184" fmla="*/ 3769304 w 6226010"/>
              <a:gd name="connsiteY184" fmla="*/ 5484099 h 5756219"/>
              <a:gd name="connsiteX185" fmla="*/ 3676906 w 6226010"/>
              <a:gd name="connsiteY185" fmla="*/ 5467794 h 5756219"/>
              <a:gd name="connsiteX186" fmla="*/ 3687776 w 6226010"/>
              <a:gd name="connsiteY186" fmla="*/ 5429747 h 5756219"/>
              <a:gd name="connsiteX187" fmla="*/ 3671470 w 6226010"/>
              <a:gd name="connsiteY187" fmla="*/ 5440618 h 5756219"/>
              <a:gd name="connsiteX188" fmla="*/ 3649730 w 6226010"/>
              <a:gd name="connsiteY188" fmla="*/ 5418877 h 5756219"/>
              <a:gd name="connsiteX189" fmla="*/ 3644295 w 6226010"/>
              <a:gd name="connsiteY189" fmla="*/ 5437900 h 5756219"/>
              <a:gd name="connsiteX190" fmla="*/ 3622554 w 6226010"/>
              <a:gd name="connsiteY190" fmla="*/ 5443335 h 5756219"/>
              <a:gd name="connsiteX191" fmla="*/ 3598095 w 6226010"/>
              <a:gd name="connsiteY191" fmla="*/ 5323761 h 5756219"/>
              <a:gd name="connsiteX192" fmla="*/ 3606248 w 6226010"/>
              <a:gd name="connsiteY192" fmla="*/ 5331914 h 5756219"/>
              <a:gd name="connsiteX193" fmla="*/ 3611683 w 6226010"/>
              <a:gd name="connsiteY193" fmla="*/ 5315608 h 5756219"/>
              <a:gd name="connsiteX194" fmla="*/ 3595378 w 6226010"/>
              <a:gd name="connsiteY194" fmla="*/ 5310173 h 5756219"/>
              <a:gd name="connsiteX195" fmla="*/ 3606248 w 6226010"/>
              <a:gd name="connsiteY195" fmla="*/ 5299303 h 5756219"/>
              <a:gd name="connsiteX196" fmla="*/ 3598095 w 6226010"/>
              <a:gd name="connsiteY196" fmla="*/ 5280280 h 5756219"/>
              <a:gd name="connsiteX197" fmla="*/ 3606248 w 6226010"/>
              <a:gd name="connsiteY197" fmla="*/ 5253104 h 5756219"/>
              <a:gd name="connsiteX198" fmla="*/ 3475804 w 6226010"/>
              <a:gd name="connsiteY198" fmla="*/ 5247670 h 5756219"/>
              <a:gd name="connsiteX199" fmla="*/ 3489392 w 6226010"/>
              <a:gd name="connsiteY199" fmla="*/ 5269411 h 5756219"/>
              <a:gd name="connsiteX200" fmla="*/ 3475804 w 6226010"/>
              <a:gd name="connsiteY200" fmla="*/ 5247670 h 5756219"/>
              <a:gd name="connsiteX201" fmla="*/ 3432322 w 6226010"/>
              <a:gd name="connsiteY201" fmla="*/ 5231365 h 5756219"/>
              <a:gd name="connsiteX202" fmla="*/ 3437758 w 6226010"/>
              <a:gd name="connsiteY202" fmla="*/ 5255823 h 5756219"/>
              <a:gd name="connsiteX203" fmla="*/ 3388840 w 6226010"/>
              <a:gd name="connsiteY203" fmla="*/ 5239517 h 5756219"/>
              <a:gd name="connsiteX204" fmla="*/ 3432322 w 6226010"/>
              <a:gd name="connsiteY204" fmla="*/ 5231365 h 5756219"/>
              <a:gd name="connsiteX205" fmla="*/ 3584508 w 6226010"/>
              <a:gd name="connsiteY205" fmla="*/ 5225929 h 5756219"/>
              <a:gd name="connsiteX206" fmla="*/ 3595378 w 6226010"/>
              <a:gd name="connsiteY206" fmla="*/ 5236799 h 5756219"/>
              <a:gd name="connsiteX207" fmla="*/ 3589943 w 6226010"/>
              <a:gd name="connsiteY207" fmla="*/ 5261257 h 5756219"/>
              <a:gd name="connsiteX208" fmla="*/ 3584508 w 6226010"/>
              <a:gd name="connsiteY208" fmla="*/ 5225929 h 5756219"/>
              <a:gd name="connsiteX209" fmla="*/ 3462216 w 6226010"/>
              <a:gd name="connsiteY209" fmla="*/ 5225929 h 5756219"/>
              <a:gd name="connsiteX210" fmla="*/ 3467651 w 6226010"/>
              <a:gd name="connsiteY210" fmla="*/ 5228646 h 5756219"/>
              <a:gd name="connsiteX211" fmla="*/ 3467651 w 6226010"/>
              <a:gd name="connsiteY211" fmla="*/ 5234082 h 5756219"/>
              <a:gd name="connsiteX212" fmla="*/ 3456781 w 6226010"/>
              <a:gd name="connsiteY212" fmla="*/ 5239517 h 5756219"/>
              <a:gd name="connsiteX213" fmla="*/ 3462216 w 6226010"/>
              <a:gd name="connsiteY213" fmla="*/ 5225929 h 5756219"/>
              <a:gd name="connsiteX214" fmla="*/ 3448629 w 6226010"/>
              <a:gd name="connsiteY214" fmla="*/ 5206906 h 5756219"/>
              <a:gd name="connsiteX215" fmla="*/ 3456781 w 6226010"/>
              <a:gd name="connsiteY215" fmla="*/ 5220494 h 5756219"/>
              <a:gd name="connsiteX216" fmla="*/ 3448629 w 6226010"/>
              <a:gd name="connsiteY216" fmla="*/ 5206906 h 5756219"/>
              <a:gd name="connsiteX217" fmla="*/ 3432323 w 6226010"/>
              <a:gd name="connsiteY217" fmla="*/ 5171577 h 5756219"/>
              <a:gd name="connsiteX218" fmla="*/ 3443193 w 6226010"/>
              <a:gd name="connsiteY218" fmla="*/ 5206905 h 5756219"/>
              <a:gd name="connsiteX219" fmla="*/ 3432323 w 6226010"/>
              <a:gd name="connsiteY219" fmla="*/ 5171577 h 5756219"/>
              <a:gd name="connsiteX220" fmla="*/ 3543744 w 6226010"/>
              <a:gd name="connsiteY220" fmla="*/ 5171576 h 5756219"/>
              <a:gd name="connsiteX221" fmla="*/ 3546461 w 6226010"/>
              <a:gd name="connsiteY221" fmla="*/ 5174293 h 5756219"/>
              <a:gd name="connsiteX222" fmla="*/ 3538308 w 6226010"/>
              <a:gd name="connsiteY222" fmla="*/ 5258539 h 5756219"/>
              <a:gd name="connsiteX223" fmla="*/ 3502979 w 6226010"/>
              <a:gd name="connsiteY223" fmla="*/ 5277562 h 5756219"/>
              <a:gd name="connsiteX224" fmla="*/ 3489391 w 6226010"/>
              <a:gd name="connsiteY224" fmla="*/ 5228645 h 5756219"/>
              <a:gd name="connsiteX225" fmla="*/ 3508414 w 6226010"/>
              <a:gd name="connsiteY225" fmla="*/ 5223210 h 5756219"/>
              <a:gd name="connsiteX226" fmla="*/ 3497544 w 6226010"/>
              <a:gd name="connsiteY226" fmla="*/ 5204187 h 5756219"/>
              <a:gd name="connsiteX227" fmla="*/ 3543744 w 6226010"/>
              <a:gd name="connsiteY227" fmla="*/ 5171576 h 5756219"/>
              <a:gd name="connsiteX228" fmla="*/ 3535591 w 6226010"/>
              <a:gd name="connsiteY228" fmla="*/ 5062874 h 5756219"/>
              <a:gd name="connsiteX229" fmla="*/ 3549180 w 6226010"/>
              <a:gd name="connsiteY229" fmla="*/ 5065591 h 5756219"/>
              <a:gd name="connsiteX230" fmla="*/ 3557332 w 6226010"/>
              <a:gd name="connsiteY230" fmla="*/ 5076462 h 5756219"/>
              <a:gd name="connsiteX231" fmla="*/ 3549180 w 6226010"/>
              <a:gd name="connsiteY231" fmla="*/ 5092767 h 5756219"/>
              <a:gd name="connsiteX232" fmla="*/ 3543743 w 6226010"/>
              <a:gd name="connsiteY232" fmla="*/ 5090050 h 5756219"/>
              <a:gd name="connsiteX233" fmla="*/ 3535591 w 6226010"/>
              <a:gd name="connsiteY233" fmla="*/ 5062874 h 5756219"/>
              <a:gd name="connsiteX234" fmla="*/ 3956819 w 6226010"/>
              <a:gd name="connsiteY234" fmla="*/ 5032979 h 5756219"/>
              <a:gd name="connsiteX235" fmla="*/ 3964971 w 6226010"/>
              <a:gd name="connsiteY235" fmla="*/ 5032979 h 5756219"/>
              <a:gd name="connsiteX236" fmla="*/ 3964971 w 6226010"/>
              <a:gd name="connsiteY236" fmla="*/ 5041132 h 5756219"/>
              <a:gd name="connsiteX237" fmla="*/ 3956819 w 6226010"/>
              <a:gd name="connsiteY237" fmla="*/ 5052003 h 5756219"/>
              <a:gd name="connsiteX238" fmla="*/ 4000300 w 6226010"/>
              <a:gd name="connsiteY238" fmla="*/ 5030811 h 5756219"/>
              <a:gd name="connsiteX239" fmla="*/ 4003018 w 6226010"/>
              <a:gd name="connsiteY239" fmla="*/ 5038416 h 5756219"/>
              <a:gd name="connsiteX240" fmla="*/ 3997583 w 6226010"/>
              <a:gd name="connsiteY240" fmla="*/ 5035698 h 5756219"/>
              <a:gd name="connsiteX241" fmla="*/ 4000300 w 6226010"/>
              <a:gd name="connsiteY241" fmla="*/ 5032980 h 5756219"/>
              <a:gd name="connsiteX242" fmla="*/ 3869854 w 6226010"/>
              <a:gd name="connsiteY242" fmla="*/ 5030261 h 5756219"/>
              <a:gd name="connsiteX243" fmla="*/ 3839961 w 6226010"/>
              <a:gd name="connsiteY243" fmla="*/ 5038414 h 5756219"/>
              <a:gd name="connsiteX244" fmla="*/ 3839961 w 6226010"/>
              <a:gd name="connsiteY244" fmla="*/ 5046567 h 5756219"/>
              <a:gd name="connsiteX245" fmla="*/ 3869854 w 6226010"/>
              <a:gd name="connsiteY245" fmla="*/ 5046567 h 5756219"/>
              <a:gd name="connsiteX246" fmla="*/ 4000300 w 6226010"/>
              <a:gd name="connsiteY246" fmla="*/ 5021994 h 5756219"/>
              <a:gd name="connsiteX247" fmla="*/ 4000300 w 6226010"/>
              <a:gd name="connsiteY247" fmla="*/ 5030811 h 5756219"/>
              <a:gd name="connsiteX248" fmla="*/ 3998389 w 6226010"/>
              <a:gd name="connsiteY248" fmla="*/ 5025465 h 5756219"/>
              <a:gd name="connsiteX249" fmla="*/ 3998601 w 6226010"/>
              <a:gd name="connsiteY249" fmla="*/ 5022450 h 5756219"/>
              <a:gd name="connsiteX250" fmla="*/ 4000300 w 6226010"/>
              <a:gd name="connsiteY250" fmla="*/ 5016675 h 5756219"/>
              <a:gd name="connsiteX251" fmla="*/ 4000342 w 6226010"/>
              <a:gd name="connsiteY251" fmla="*/ 5021983 h 5756219"/>
              <a:gd name="connsiteX252" fmla="*/ 4000300 w 6226010"/>
              <a:gd name="connsiteY252" fmla="*/ 5021994 h 5756219"/>
              <a:gd name="connsiteX253" fmla="*/ 1247376 w 6226010"/>
              <a:gd name="connsiteY253" fmla="*/ 5013956 h 5756219"/>
              <a:gd name="connsiteX254" fmla="*/ 1252983 w 6226010"/>
              <a:gd name="connsiteY254" fmla="*/ 5016733 h 5756219"/>
              <a:gd name="connsiteX255" fmla="*/ 1252811 w 6226010"/>
              <a:gd name="connsiteY255" fmla="*/ 5016674 h 5756219"/>
              <a:gd name="connsiteX256" fmla="*/ 1247376 w 6226010"/>
              <a:gd name="connsiteY256" fmla="*/ 5013956 h 5756219"/>
              <a:gd name="connsiteX257" fmla="*/ 3935077 w 6226010"/>
              <a:gd name="connsiteY257" fmla="*/ 5000369 h 5756219"/>
              <a:gd name="connsiteX258" fmla="*/ 3956819 w 6226010"/>
              <a:gd name="connsiteY258" fmla="*/ 5008521 h 5756219"/>
              <a:gd name="connsiteX259" fmla="*/ 3935077 w 6226010"/>
              <a:gd name="connsiteY259" fmla="*/ 5008521 h 5756219"/>
              <a:gd name="connsiteX260" fmla="*/ 3780174 w 6226010"/>
              <a:gd name="connsiteY260" fmla="*/ 4975909 h 5756219"/>
              <a:gd name="connsiteX261" fmla="*/ 3788327 w 6226010"/>
              <a:gd name="connsiteY261" fmla="*/ 5005803 h 5756219"/>
              <a:gd name="connsiteX262" fmla="*/ 3801915 w 6226010"/>
              <a:gd name="connsiteY262" fmla="*/ 4975909 h 5756219"/>
              <a:gd name="connsiteX263" fmla="*/ 3918771 w 6226010"/>
              <a:gd name="connsiteY263" fmla="*/ 4954170 h 5756219"/>
              <a:gd name="connsiteX264" fmla="*/ 3948665 w 6226010"/>
              <a:gd name="connsiteY264" fmla="*/ 4989498 h 5756219"/>
              <a:gd name="connsiteX265" fmla="*/ 3937795 w 6226010"/>
              <a:gd name="connsiteY265" fmla="*/ 4984063 h 5756219"/>
              <a:gd name="connsiteX266" fmla="*/ 3318183 w 6226010"/>
              <a:gd name="connsiteY266" fmla="*/ 4954170 h 5756219"/>
              <a:gd name="connsiteX267" fmla="*/ 3367100 w 6226010"/>
              <a:gd name="connsiteY267" fmla="*/ 4959605 h 5756219"/>
              <a:gd name="connsiteX268" fmla="*/ 3301877 w 6226010"/>
              <a:gd name="connsiteY268" fmla="*/ 4997651 h 5756219"/>
              <a:gd name="connsiteX269" fmla="*/ 3291007 w 6226010"/>
              <a:gd name="connsiteY269" fmla="*/ 4989498 h 5756219"/>
              <a:gd name="connsiteX270" fmla="*/ 3318183 w 6226010"/>
              <a:gd name="connsiteY270" fmla="*/ 4954170 h 5756219"/>
              <a:gd name="connsiteX271" fmla="*/ 3201326 w 6226010"/>
              <a:gd name="connsiteY271" fmla="*/ 4937864 h 5756219"/>
              <a:gd name="connsiteX272" fmla="*/ 3239373 w 6226010"/>
              <a:gd name="connsiteY272" fmla="*/ 4992216 h 5756219"/>
              <a:gd name="connsiteX273" fmla="*/ 3233938 w 6226010"/>
              <a:gd name="connsiteY273" fmla="*/ 5008521 h 5756219"/>
              <a:gd name="connsiteX274" fmla="*/ 3204044 w 6226010"/>
              <a:gd name="connsiteY274" fmla="*/ 4978628 h 5756219"/>
              <a:gd name="connsiteX275" fmla="*/ 3190456 w 6226010"/>
              <a:gd name="connsiteY275" fmla="*/ 4962322 h 5756219"/>
              <a:gd name="connsiteX276" fmla="*/ 3206761 w 6226010"/>
              <a:gd name="connsiteY276" fmla="*/ 4954169 h 5756219"/>
              <a:gd name="connsiteX277" fmla="*/ 3201326 w 6226010"/>
              <a:gd name="connsiteY277" fmla="*/ 4940581 h 5756219"/>
              <a:gd name="connsiteX278" fmla="*/ 3489391 w 6226010"/>
              <a:gd name="connsiteY278" fmla="*/ 4932428 h 5756219"/>
              <a:gd name="connsiteX279" fmla="*/ 3511131 w 6226010"/>
              <a:gd name="connsiteY279" fmla="*/ 5043850 h 5756219"/>
              <a:gd name="connsiteX280" fmla="*/ 3497543 w 6226010"/>
              <a:gd name="connsiteY280" fmla="*/ 5052003 h 5756219"/>
              <a:gd name="connsiteX281" fmla="*/ 3535590 w 6226010"/>
              <a:gd name="connsiteY281" fmla="*/ 5117225 h 5756219"/>
              <a:gd name="connsiteX282" fmla="*/ 3535590 w 6226010"/>
              <a:gd name="connsiteY282" fmla="*/ 5144401 h 5756219"/>
              <a:gd name="connsiteX283" fmla="*/ 3481238 w 6226010"/>
              <a:gd name="connsiteY283" fmla="*/ 5193317 h 5756219"/>
              <a:gd name="connsiteX284" fmla="*/ 3464932 w 6226010"/>
              <a:gd name="connsiteY284" fmla="*/ 5177012 h 5756219"/>
              <a:gd name="connsiteX285" fmla="*/ 3481238 w 6226010"/>
              <a:gd name="connsiteY285" fmla="*/ 5141683 h 5756219"/>
              <a:gd name="connsiteX286" fmla="*/ 3456780 w 6226010"/>
              <a:gd name="connsiteY286" fmla="*/ 5157989 h 5756219"/>
              <a:gd name="connsiteX287" fmla="*/ 3424168 w 6226010"/>
              <a:gd name="connsiteY287" fmla="*/ 5125378 h 5756219"/>
              <a:gd name="connsiteX288" fmla="*/ 3421451 w 6226010"/>
              <a:gd name="connsiteY288" fmla="*/ 5141683 h 5756219"/>
              <a:gd name="connsiteX289" fmla="*/ 3402428 w 6226010"/>
              <a:gd name="connsiteY289" fmla="*/ 5125378 h 5756219"/>
              <a:gd name="connsiteX290" fmla="*/ 3407863 w 6226010"/>
              <a:gd name="connsiteY290" fmla="*/ 5174294 h 5756219"/>
              <a:gd name="connsiteX291" fmla="*/ 3383405 w 6226010"/>
              <a:gd name="connsiteY291" fmla="*/ 5168859 h 5756219"/>
              <a:gd name="connsiteX292" fmla="*/ 3429604 w 6226010"/>
              <a:gd name="connsiteY292" fmla="*/ 5223211 h 5756219"/>
              <a:gd name="connsiteX293" fmla="*/ 3377969 w 6226010"/>
              <a:gd name="connsiteY293" fmla="*/ 5225928 h 5756219"/>
              <a:gd name="connsiteX294" fmla="*/ 3372534 w 6226010"/>
              <a:gd name="connsiteY294" fmla="*/ 5206905 h 5756219"/>
              <a:gd name="connsiteX295" fmla="*/ 3358946 w 6226010"/>
              <a:gd name="connsiteY295" fmla="*/ 5236799 h 5756219"/>
              <a:gd name="connsiteX296" fmla="*/ 3312747 w 6226010"/>
              <a:gd name="connsiteY296" fmla="*/ 5242234 h 5756219"/>
              <a:gd name="connsiteX297" fmla="*/ 3326335 w 6226010"/>
              <a:gd name="connsiteY297" fmla="*/ 5215058 h 5756219"/>
              <a:gd name="connsiteX298" fmla="*/ 3304594 w 6226010"/>
              <a:gd name="connsiteY298" fmla="*/ 5160706 h 5756219"/>
              <a:gd name="connsiteX299" fmla="*/ 3310030 w 6226010"/>
              <a:gd name="connsiteY299" fmla="*/ 5114507 h 5756219"/>
              <a:gd name="connsiteX300" fmla="*/ 3288289 w 6226010"/>
              <a:gd name="connsiteY300" fmla="*/ 5098202 h 5756219"/>
              <a:gd name="connsiteX301" fmla="*/ 3293724 w 6226010"/>
              <a:gd name="connsiteY301" fmla="*/ 5084614 h 5756219"/>
              <a:gd name="connsiteX302" fmla="*/ 3288289 w 6226010"/>
              <a:gd name="connsiteY302" fmla="*/ 5068308 h 5756219"/>
              <a:gd name="connsiteX303" fmla="*/ 3250242 w 6226010"/>
              <a:gd name="connsiteY303" fmla="*/ 5100919 h 5756219"/>
              <a:gd name="connsiteX304" fmla="*/ 3228502 w 6226010"/>
              <a:gd name="connsiteY304" fmla="*/ 5081896 h 5756219"/>
              <a:gd name="connsiteX305" fmla="*/ 3233937 w 6226010"/>
              <a:gd name="connsiteY305" fmla="*/ 5068308 h 5756219"/>
              <a:gd name="connsiteX306" fmla="*/ 3291006 w 6226010"/>
              <a:gd name="connsiteY306" fmla="*/ 5038415 h 5756219"/>
              <a:gd name="connsiteX307" fmla="*/ 3418733 w 6226010"/>
              <a:gd name="connsiteY307" fmla="*/ 5092767 h 5756219"/>
              <a:gd name="connsiteX308" fmla="*/ 3269266 w 6226010"/>
              <a:gd name="connsiteY308" fmla="*/ 5035697 h 5756219"/>
              <a:gd name="connsiteX309" fmla="*/ 3274701 w 6226010"/>
              <a:gd name="connsiteY309" fmla="*/ 5013957 h 5756219"/>
              <a:gd name="connsiteX310" fmla="*/ 3448627 w 6226010"/>
              <a:gd name="connsiteY310" fmla="*/ 4989498 h 5756219"/>
              <a:gd name="connsiteX311" fmla="*/ 3473085 w 6226010"/>
              <a:gd name="connsiteY311" fmla="*/ 5019392 h 5756219"/>
              <a:gd name="connsiteX312" fmla="*/ 3489391 w 6226010"/>
              <a:gd name="connsiteY312" fmla="*/ 4932428 h 5756219"/>
              <a:gd name="connsiteX313" fmla="*/ 3826373 w 6226010"/>
              <a:gd name="connsiteY313" fmla="*/ 4929710 h 5756219"/>
              <a:gd name="connsiteX314" fmla="*/ 3826373 w 6226010"/>
              <a:gd name="connsiteY314" fmla="*/ 4951451 h 5756219"/>
              <a:gd name="connsiteX315" fmla="*/ 3848114 w 6226010"/>
              <a:gd name="connsiteY315" fmla="*/ 4951451 h 5756219"/>
              <a:gd name="connsiteX316" fmla="*/ 3848114 w 6226010"/>
              <a:gd name="connsiteY316" fmla="*/ 4929710 h 5756219"/>
              <a:gd name="connsiteX317" fmla="*/ 3739410 w 6226010"/>
              <a:gd name="connsiteY317" fmla="*/ 4929710 h 5756219"/>
              <a:gd name="connsiteX318" fmla="*/ 3742128 w 6226010"/>
              <a:gd name="connsiteY318" fmla="*/ 4946016 h 5756219"/>
              <a:gd name="connsiteX319" fmla="*/ 3755715 w 6226010"/>
              <a:gd name="connsiteY319" fmla="*/ 4932428 h 5756219"/>
              <a:gd name="connsiteX320" fmla="*/ 3445910 w 6226010"/>
              <a:gd name="connsiteY320" fmla="*/ 4916124 h 5756219"/>
              <a:gd name="connsiteX321" fmla="*/ 3443193 w 6226010"/>
              <a:gd name="connsiteY321" fmla="*/ 4962323 h 5756219"/>
              <a:gd name="connsiteX322" fmla="*/ 3372534 w 6226010"/>
              <a:gd name="connsiteY322" fmla="*/ 4962323 h 5756219"/>
              <a:gd name="connsiteX323" fmla="*/ 3361664 w 6226010"/>
              <a:gd name="connsiteY323" fmla="*/ 4932429 h 5756219"/>
              <a:gd name="connsiteX324" fmla="*/ 3445910 w 6226010"/>
              <a:gd name="connsiteY324" fmla="*/ 4916124 h 5756219"/>
              <a:gd name="connsiteX325" fmla="*/ 4030194 w 6226010"/>
              <a:gd name="connsiteY325" fmla="*/ 4907969 h 5756219"/>
              <a:gd name="connsiteX326" fmla="*/ 4046499 w 6226010"/>
              <a:gd name="connsiteY326" fmla="*/ 4924275 h 5756219"/>
              <a:gd name="connsiteX327" fmla="*/ 4054652 w 6226010"/>
              <a:gd name="connsiteY327" fmla="*/ 4907969 h 5756219"/>
              <a:gd name="connsiteX328" fmla="*/ 3763868 w 6226010"/>
              <a:gd name="connsiteY328" fmla="*/ 4899816 h 5756219"/>
              <a:gd name="connsiteX329" fmla="*/ 3780174 w 6226010"/>
              <a:gd name="connsiteY329" fmla="*/ 4937863 h 5756219"/>
              <a:gd name="connsiteX330" fmla="*/ 3801915 w 6226010"/>
              <a:gd name="connsiteY330" fmla="*/ 4929710 h 5756219"/>
              <a:gd name="connsiteX331" fmla="*/ 3801915 w 6226010"/>
              <a:gd name="connsiteY331" fmla="*/ 4946016 h 5756219"/>
              <a:gd name="connsiteX332" fmla="*/ 3818220 w 6226010"/>
              <a:gd name="connsiteY332" fmla="*/ 4916122 h 5756219"/>
              <a:gd name="connsiteX333" fmla="*/ 3763868 w 6226010"/>
              <a:gd name="connsiteY333" fmla="*/ 4899816 h 5756219"/>
              <a:gd name="connsiteX334" fmla="*/ 3244809 w 6226010"/>
              <a:gd name="connsiteY334" fmla="*/ 4894383 h 5756219"/>
              <a:gd name="connsiteX335" fmla="*/ 3274702 w 6226010"/>
              <a:gd name="connsiteY335" fmla="*/ 4935146 h 5756219"/>
              <a:gd name="connsiteX336" fmla="*/ 3244809 w 6226010"/>
              <a:gd name="connsiteY336" fmla="*/ 4986781 h 5756219"/>
              <a:gd name="connsiteX337" fmla="*/ 3204044 w 6226010"/>
              <a:gd name="connsiteY337" fmla="*/ 4924276 h 5756219"/>
              <a:gd name="connsiteX338" fmla="*/ 3212196 w 6226010"/>
              <a:gd name="connsiteY338" fmla="*/ 4905253 h 5756219"/>
              <a:gd name="connsiteX339" fmla="*/ 3209479 w 6226010"/>
              <a:gd name="connsiteY339" fmla="*/ 4905253 h 5756219"/>
              <a:gd name="connsiteX340" fmla="*/ 3244809 w 6226010"/>
              <a:gd name="connsiteY340" fmla="*/ 4894383 h 5756219"/>
              <a:gd name="connsiteX341" fmla="*/ 3630706 w 6226010"/>
              <a:gd name="connsiteY341" fmla="*/ 4869925 h 5756219"/>
              <a:gd name="connsiteX342" fmla="*/ 3655166 w 6226010"/>
              <a:gd name="connsiteY342" fmla="*/ 4872642 h 5756219"/>
              <a:gd name="connsiteX343" fmla="*/ 3655166 w 6226010"/>
              <a:gd name="connsiteY343" fmla="*/ 4883513 h 5756219"/>
              <a:gd name="connsiteX344" fmla="*/ 3649731 w 6226010"/>
              <a:gd name="connsiteY344" fmla="*/ 4883513 h 5756219"/>
              <a:gd name="connsiteX345" fmla="*/ 3638860 w 6226010"/>
              <a:gd name="connsiteY345" fmla="*/ 4891666 h 5756219"/>
              <a:gd name="connsiteX346" fmla="*/ 3627989 w 6226010"/>
              <a:gd name="connsiteY346" fmla="*/ 4883513 h 5756219"/>
              <a:gd name="connsiteX347" fmla="*/ 3633424 w 6226010"/>
              <a:gd name="connsiteY347" fmla="*/ 4875360 h 5756219"/>
              <a:gd name="connsiteX348" fmla="*/ 4032911 w 6226010"/>
              <a:gd name="connsiteY348" fmla="*/ 4867205 h 5756219"/>
              <a:gd name="connsiteX349" fmla="*/ 4008453 w 6226010"/>
              <a:gd name="connsiteY349" fmla="*/ 4888946 h 5756219"/>
              <a:gd name="connsiteX350" fmla="*/ 4049217 w 6226010"/>
              <a:gd name="connsiteY350" fmla="*/ 4891664 h 5756219"/>
              <a:gd name="connsiteX351" fmla="*/ 4070958 w 6226010"/>
              <a:gd name="connsiteY351" fmla="*/ 4883511 h 5756219"/>
              <a:gd name="connsiteX352" fmla="*/ 4041064 w 6226010"/>
              <a:gd name="connsiteY352" fmla="*/ 4867205 h 5756219"/>
              <a:gd name="connsiteX353" fmla="*/ 4041064 w 6226010"/>
              <a:gd name="connsiteY353" fmla="*/ 4883511 h 5756219"/>
              <a:gd name="connsiteX354" fmla="*/ 3772021 w 6226010"/>
              <a:gd name="connsiteY354" fmla="*/ 4853617 h 5756219"/>
              <a:gd name="connsiteX355" fmla="*/ 3772021 w 6226010"/>
              <a:gd name="connsiteY355" fmla="*/ 4891664 h 5756219"/>
              <a:gd name="connsiteX356" fmla="*/ 3777456 w 6226010"/>
              <a:gd name="connsiteY356" fmla="*/ 4883511 h 5756219"/>
              <a:gd name="connsiteX357" fmla="*/ 4106453 w 6226010"/>
              <a:gd name="connsiteY357" fmla="*/ 4848351 h 5756219"/>
              <a:gd name="connsiteX358" fmla="*/ 4104248 w 6226010"/>
              <a:gd name="connsiteY358" fmla="*/ 4849201 h 5756219"/>
              <a:gd name="connsiteX359" fmla="*/ 4076393 w 6226010"/>
              <a:gd name="connsiteY359" fmla="*/ 4856335 h 5756219"/>
              <a:gd name="connsiteX360" fmla="*/ 4106287 w 6226010"/>
              <a:gd name="connsiteY360" fmla="*/ 4853618 h 5756219"/>
              <a:gd name="connsiteX361" fmla="*/ 4111267 w 6226010"/>
              <a:gd name="connsiteY361" fmla="*/ 4853165 h 5756219"/>
              <a:gd name="connsiteX362" fmla="*/ 4253036 w 6226010"/>
              <a:gd name="connsiteY362" fmla="*/ 4848184 h 5756219"/>
              <a:gd name="connsiteX363" fmla="*/ 4255754 w 6226010"/>
              <a:gd name="connsiteY363" fmla="*/ 4853619 h 5756219"/>
              <a:gd name="connsiteX364" fmla="*/ 4225860 w 6226010"/>
              <a:gd name="connsiteY364" fmla="*/ 4869925 h 5756219"/>
              <a:gd name="connsiteX365" fmla="*/ 4217707 w 6226010"/>
              <a:gd name="connsiteY365" fmla="*/ 4883512 h 5756219"/>
              <a:gd name="connsiteX366" fmla="*/ 4209554 w 6226010"/>
              <a:gd name="connsiteY366" fmla="*/ 4878077 h 5756219"/>
              <a:gd name="connsiteX367" fmla="*/ 4253036 w 6226010"/>
              <a:gd name="connsiteY367" fmla="*/ 4848184 h 5756219"/>
              <a:gd name="connsiteX368" fmla="*/ 4113217 w 6226010"/>
              <a:gd name="connsiteY368" fmla="*/ 4845742 h 5756219"/>
              <a:gd name="connsiteX369" fmla="*/ 4106887 w 6226010"/>
              <a:gd name="connsiteY369" fmla="*/ 4848183 h 5756219"/>
              <a:gd name="connsiteX370" fmla="*/ 4114438 w 6226010"/>
              <a:gd name="connsiteY370" fmla="*/ 4848183 h 5756219"/>
              <a:gd name="connsiteX371" fmla="*/ 3532873 w 6226010"/>
              <a:gd name="connsiteY371" fmla="*/ 4842748 h 5756219"/>
              <a:gd name="connsiteX372" fmla="*/ 3538308 w 6226010"/>
              <a:gd name="connsiteY372" fmla="*/ 4845465 h 5756219"/>
              <a:gd name="connsiteX373" fmla="*/ 3541025 w 6226010"/>
              <a:gd name="connsiteY373" fmla="*/ 4856336 h 5756219"/>
              <a:gd name="connsiteX374" fmla="*/ 3565484 w 6226010"/>
              <a:gd name="connsiteY374" fmla="*/ 4867206 h 5756219"/>
              <a:gd name="connsiteX375" fmla="*/ 3565484 w 6226010"/>
              <a:gd name="connsiteY375" fmla="*/ 4916123 h 5756219"/>
              <a:gd name="connsiteX376" fmla="*/ 3581789 w 6226010"/>
              <a:gd name="connsiteY376" fmla="*/ 4886229 h 5756219"/>
              <a:gd name="connsiteX377" fmla="*/ 3644294 w 6226010"/>
              <a:gd name="connsiteY377" fmla="*/ 4935146 h 5756219"/>
              <a:gd name="connsiteX378" fmla="*/ 3638859 w 6226010"/>
              <a:gd name="connsiteY378" fmla="*/ 4956887 h 5756219"/>
              <a:gd name="connsiteX379" fmla="*/ 3637953 w 6226010"/>
              <a:gd name="connsiteY379" fmla="*/ 4955830 h 5756219"/>
              <a:gd name="connsiteX380" fmla="*/ 3638859 w 6226010"/>
              <a:gd name="connsiteY380" fmla="*/ 4954169 h 5756219"/>
              <a:gd name="connsiteX381" fmla="*/ 3636821 w 6226010"/>
              <a:gd name="connsiteY381" fmla="*/ 4954509 h 5756219"/>
              <a:gd name="connsiteX382" fmla="*/ 3637953 w 6226010"/>
              <a:gd name="connsiteY382" fmla="*/ 4955830 h 5756219"/>
              <a:gd name="connsiteX383" fmla="*/ 3630706 w 6226010"/>
              <a:gd name="connsiteY383" fmla="*/ 4969116 h 5756219"/>
              <a:gd name="connsiteX384" fmla="*/ 3622553 w 6226010"/>
              <a:gd name="connsiteY384" fmla="*/ 4984062 h 5756219"/>
              <a:gd name="connsiteX385" fmla="*/ 3638859 w 6226010"/>
              <a:gd name="connsiteY385" fmla="*/ 4994933 h 5756219"/>
              <a:gd name="connsiteX386" fmla="*/ 3633424 w 6226010"/>
              <a:gd name="connsiteY386" fmla="*/ 5038414 h 5756219"/>
              <a:gd name="connsiteX387" fmla="*/ 3627988 w 6226010"/>
              <a:gd name="connsiteY387" fmla="*/ 5030261 h 5756219"/>
              <a:gd name="connsiteX388" fmla="*/ 3611683 w 6226010"/>
              <a:gd name="connsiteY388" fmla="*/ 5046567 h 5756219"/>
              <a:gd name="connsiteX389" fmla="*/ 3630706 w 6226010"/>
              <a:gd name="connsiteY389" fmla="*/ 5046567 h 5756219"/>
              <a:gd name="connsiteX390" fmla="*/ 3630706 w 6226010"/>
              <a:gd name="connsiteY390" fmla="*/ 5054720 h 5756219"/>
              <a:gd name="connsiteX391" fmla="*/ 3627988 w 6226010"/>
              <a:gd name="connsiteY391" fmla="*/ 5054720 h 5756219"/>
              <a:gd name="connsiteX392" fmla="*/ 3627988 w 6226010"/>
              <a:gd name="connsiteY392" fmla="*/ 5057437 h 5756219"/>
              <a:gd name="connsiteX393" fmla="*/ 3625271 w 6226010"/>
              <a:gd name="connsiteY393" fmla="*/ 5076460 h 5756219"/>
              <a:gd name="connsiteX394" fmla="*/ 3611683 w 6226010"/>
              <a:gd name="connsiteY394" fmla="*/ 5062873 h 5756219"/>
              <a:gd name="connsiteX395" fmla="*/ 3598095 w 6226010"/>
              <a:gd name="connsiteY395" fmla="*/ 5071025 h 5756219"/>
              <a:gd name="connsiteX396" fmla="*/ 3598095 w 6226010"/>
              <a:gd name="connsiteY396" fmla="*/ 5054720 h 5756219"/>
              <a:gd name="connsiteX397" fmla="*/ 3581789 w 6226010"/>
              <a:gd name="connsiteY397" fmla="*/ 5054720 h 5756219"/>
              <a:gd name="connsiteX398" fmla="*/ 3587224 w 6226010"/>
              <a:gd name="connsiteY398" fmla="*/ 5041132 h 5756219"/>
              <a:gd name="connsiteX399" fmla="*/ 3584507 w 6226010"/>
              <a:gd name="connsiteY399" fmla="*/ 5016673 h 5756219"/>
              <a:gd name="connsiteX400" fmla="*/ 3560049 w 6226010"/>
              <a:gd name="connsiteY400" fmla="*/ 5024826 h 5756219"/>
              <a:gd name="connsiteX401" fmla="*/ 3560049 w 6226010"/>
              <a:gd name="connsiteY401" fmla="*/ 5041132 h 5756219"/>
              <a:gd name="connsiteX402" fmla="*/ 3546461 w 6226010"/>
              <a:gd name="connsiteY402" fmla="*/ 5032979 h 5756219"/>
              <a:gd name="connsiteX403" fmla="*/ 3538308 w 6226010"/>
              <a:gd name="connsiteY403" fmla="*/ 5062873 h 5756219"/>
              <a:gd name="connsiteX404" fmla="*/ 3527437 w 6226010"/>
              <a:gd name="connsiteY404" fmla="*/ 4967757 h 5756219"/>
              <a:gd name="connsiteX405" fmla="*/ 3519285 w 6226010"/>
              <a:gd name="connsiteY405" fmla="*/ 4861771 h 5756219"/>
              <a:gd name="connsiteX406" fmla="*/ 3532873 w 6226010"/>
              <a:gd name="connsiteY406" fmla="*/ 4859053 h 5756219"/>
              <a:gd name="connsiteX407" fmla="*/ 3532873 w 6226010"/>
              <a:gd name="connsiteY407" fmla="*/ 4842748 h 5756219"/>
              <a:gd name="connsiteX408" fmla="*/ 3473086 w 6226010"/>
              <a:gd name="connsiteY408" fmla="*/ 4834596 h 5756219"/>
              <a:gd name="connsiteX409" fmla="*/ 3478521 w 6226010"/>
              <a:gd name="connsiteY409" fmla="*/ 4883512 h 5756219"/>
              <a:gd name="connsiteX410" fmla="*/ 3462215 w 6226010"/>
              <a:gd name="connsiteY410" fmla="*/ 4842749 h 5756219"/>
              <a:gd name="connsiteX411" fmla="*/ 3473086 w 6226010"/>
              <a:gd name="connsiteY411" fmla="*/ 4834596 h 5756219"/>
              <a:gd name="connsiteX412" fmla="*/ 3489391 w 6226010"/>
              <a:gd name="connsiteY412" fmla="*/ 4829161 h 5756219"/>
              <a:gd name="connsiteX413" fmla="*/ 3508416 w 6226010"/>
              <a:gd name="connsiteY413" fmla="*/ 4853619 h 5756219"/>
              <a:gd name="connsiteX414" fmla="*/ 3492109 w 6226010"/>
              <a:gd name="connsiteY414" fmla="*/ 4850902 h 5756219"/>
              <a:gd name="connsiteX415" fmla="*/ 3489391 w 6226010"/>
              <a:gd name="connsiteY415" fmla="*/ 4829161 h 5756219"/>
              <a:gd name="connsiteX416" fmla="*/ 3918772 w 6226010"/>
              <a:gd name="connsiteY416" fmla="*/ 4826441 h 5756219"/>
              <a:gd name="connsiteX417" fmla="*/ 3902467 w 6226010"/>
              <a:gd name="connsiteY417" fmla="*/ 4842747 h 5756219"/>
              <a:gd name="connsiteX418" fmla="*/ 3926925 w 6226010"/>
              <a:gd name="connsiteY418" fmla="*/ 4845464 h 5756219"/>
              <a:gd name="connsiteX419" fmla="*/ 3425895 w 6226010"/>
              <a:gd name="connsiteY419" fmla="*/ 4810810 h 5756219"/>
              <a:gd name="connsiteX420" fmla="*/ 3451346 w 6226010"/>
              <a:gd name="connsiteY420" fmla="*/ 4907969 h 5756219"/>
              <a:gd name="connsiteX421" fmla="*/ 3353512 w 6226010"/>
              <a:gd name="connsiteY421" fmla="*/ 4921557 h 5756219"/>
              <a:gd name="connsiteX422" fmla="*/ 3410582 w 6226010"/>
              <a:gd name="connsiteY422" fmla="*/ 4888946 h 5756219"/>
              <a:gd name="connsiteX423" fmla="*/ 3361664 w 6226010"/>
              <a:gd name="connsiteY423" fmla="*/ 4883511 h 5756219"/>
              <a:gd name="connsiteX424" fmla="*/ 3407864 w 6226010"/>
              <a:gd name="connsiteY424" fmla="*/ 4812853 h 5756219"/>
              <a:gd name="connsiteX425" fmla="*/ 3425895 w 6226010"/>
              <a:gd name="connsiteY425" fmla="*/ 4810810 h 5756219"/>
              <a:gd name="connsiteX426" fmla="*/ 3883443 w 6226010"/>
              <a:gd name="connsiteY426" fmla="*/ 4807418 h 5756219"/>
              <a:gd name="connsiteX427" fmla="*/ 3899749 w 6226010"/>
              <a:gd name="connsiteY427" fmla="*/ 4823724 h 5756219"/>
              <a:gd name="connsiteX428" fmla="*/ 3910619 w 6226010"/>
              <a:gd name="connsiteY428" fmla="*/ 4807418 h 5756219"/>
              <a:gd name="connsiteX429" fmla="*/ 4350870 w 6226010"/>
              <a:gd name="connsiteY429" fmla="*/ 4799267 h 5756219"/>
              <a:gd name="connsiteX430" fmla="*/ 4386198 w 6226010"/>
              <a:gd name="connsiteY430" fmla="*/ 4837313 h 5756219"/>
              <a:gd name="connsiteX431" fmla="*/ 4369893 w 6226010"/>
              <a:gd name="connsiteY431" fmla="*/ 4837313 h 5756219"/>
              <a:gd name="connsiteX432" fmla="*/ 4369893 w 6226010"/>
              <a:gd name="connsiteY432" fmla="*/ 4867207 h 5756219"/>
              <a:gd name="connsiteX433" fmla="*/ 4331845 w 6226010"/>
              <a:gd name="connsiteY433" fmla="*/ 4850901 h 5756219"/>
              <a:gd name="connsiteX434" fmla="*/ 4331845 w 6226010"/>
              <a:gd name="connsiteY434" fmla="*/ 4812855 h 5756219"/>
              <a:gd name="connsiteX435" fmla="*/ 4310105 w 6226010"/>
              <a:gd name="connsiteY435" fmla="*/ 4842748 h 5756219"/>
              <a:gd name="connsiteX436" fmla="*/ 4301952 w 6226010"/>
              <a:gd name="connsiteY436" fmla="*/ 4837313 h 5756219"/>
              <a:gd name="connsiteX437" fmla="*/ 4312822 w 6226010"/>
              <a:gd name="connsiteY437" fmla="*/ 4812855 h 5756219"/>
              <a:gd name="connsiteX438" fmla="*/ 4350870 w 6226010"/>
              <a:gd name="connsiteY438" fmla="*/ 4799267 h 5756219"/>
              <a:gd name="connsiteX439" fmla="*/ 3464934 w 6226010"/>
              <a:gd name="connsiteY439" fmla="*/ 4782962 h 5756219"/>
              <a:gd name="connsiteX440" fmla="*/ 3470369 w 6226010"/>
              <a:gd name="connsiteY440" fmla="*/ 4807420 h 5756219"/>
              <a:gd name="connsiteX441" fmla="*/ 3448628 w 6226010"/>
              <a:gd name="connsiteY441" fmla="*/ 4801985 h 5756219"/>
              <a:gd name="connsiteX442" fmla="*/ 3464934 w 6226010"/>
              <a:gd name="connsiteY442" fmla="*/ 4782962 h 5756219"/>
              <a:gd name="connsiteX443" fmla="*/ 3649730 w 6226010"/>
              <a:gd name="connsiteY443" fmla="*/ 4777526 h 5756219"/>
              <a:gd name="connsiteX444" fmla="*/ 3633424 w 6226010"/>
              <a:gd name="connsiteY444" fmla="*/ 4785679 h 5756219"/>
              <a:gd name="connsiteX445" fmla="*/ 3641577 w 6226010"/>
              <a:gd name="connsiteY445" fmla="*/ 4799267 h 5756219"/>
              <a:gd name="connsiteX446" fmla="*/ 3657883 w 6226010"/>
              <a:gd name="connsiteY446" fmla="*/ 4791114 h 5756219"/>
              <a:gd name="connsiteX447" fmla="*/ 3695928 w 6226010"/>
              <a:gd name="connsiteY447" fmla="*/ 4769372 h 5756219"/>
              <a:gd name="connsiteX448" fmla="*/ 3687776 w 6226010"/>
              <a:gd name="connsiteY448" fmla="*/ 4777525 h 5756219"/>
              <a:gd name="connsiteX449" fmla="*/ 3695928 w 6226010"/>
              <a:gd name="connsiteY449" fmla="*/ 4791113 h 5756219"/>
              <a:gd name="connsiteX450" fmla="*/ 3717669 w 6226010"/>
              <a:gd name="connsiteY450" fmla="*/ 4782960 h 5756219"/>
              <a:gd name="connsiteX451" fmla="*/ 3386123 w 6226010"/>
              <a:gd name="connsiteY451" fmla="*/ 4742197 h 5756219"/>
              <a:gd name="connsiteX452" fmla="*/ 3396993 w 6226010"/>
              <a:gd name="connsiteY452" fmla="*/ 4750349 h 5756219"/>
              <a:gd name="connsiteX453" fmla="*/ 3327822 w 6226010"/>
              <a:gd name="connsiteY453" fmla="*/ 4801177 h 5756219"/>
              <a:gd name="connsiteX454" fmla="*/ 3307995 w 6226010"/>
              <a:gd name="connsiteY454" fmla="*/ 4799970 h 5756219"/>
              <a:gd name="connsiteX455" fmla="*/ 3315078 w 6226010"/>
              <a:gd name="connsiteY455" fmla="*/ 4786399 h 5756219"/>
              <a:gd name="connsiteX456" fmla="*/ 3339245 w 6226010"/>
              <a:gd name="connsiteY456" fmla="*/ 4769712 h 5756219"/>
              <a:gd name="connsiteX457" fmla="*/ 3386123 w 6226010"/>
              <a:gd name="connsiteY457" fmla="*/ 4742197 h 5756219"/>
              <a:gd name="connsiteX458" fmla="*/ 3660600 w 6226010"/>
              <a:gd name="connsiteY458" fmla="*/ 4731327 h 5756219"/>
              <a:gd name="connsiteX459" fmla="*/ 3660600 w 6226010"/>
              <a:gd name="connsiteY459" fmla="*/ 4807419 h 5756219"/>
              <a:gd name="connsiteX460" fmla="*/ 3657883 w 6226010"/>
              <a:gd name="connsiteY460" fmla="*/ 4807419 h 5756219"/>
              <a:gd name="connsiteX461" fmla="*/ 3657883 w 6226010"/>
              <a:gd name="connsiteY461" fmla="*/ 4810137 h 5756219"/>
              <a:gd name="connsiteX462" fmla="*/ 3565483 w 6226010"/>
              <a:gd name="connsiteY462" fmla="*/ 4821007 h 5756219"/>
              <a:gd name="connsiteX463" fmla="*/ 3595377 w 6226010"/>
              <a:gd name="connsiteY463" fmla="*/ 4804702 h 5756219"/>
              <a:gd name="connsiteX464" fmla="*/ 3660600 w 6226010"/>
              <a:gd name="connsiteY464" fmla="*/ 4731327 h 5756219"/>
              <a:gd name="connsiteX465" fmla="*/ 3443193 w 6226010"/>
              <a:gd name="connsiteY465" fmla="*/ 4723174 h 5756219"/>
              <a:gd name="connsiteX466" fmla="*/ 3464934 w 6226010"/>
              <a:gd name="connsiteY466" fmla="*/ 4753067 h 5756219"/>
              <a:gd name="connsiteX467" fmla="*/ 3451346 w 6226010"/>
              <a:gd name="connsiteY467" fmla="*/ 4788396 h 5756219"/>
              <a:gd name="connsiteX468" fmla="*/ 3421452 w 6226010"/>
              <a:gd name="connsiteY468" fmla="*/ 4788396 h 5756219"/>
              <a:gd name="connsiteX469" fmla="*/ 3443193 w 6226010"/>
              <a:gd name="connsiteY469" fmla="*/ 4723174 h 5756219"/>
              <a:gd name="connsiteX470" fmla="*/ 3420773 w 6226010"/>
              <a:gd name="connsiteY470" fmla="*/ 4654894 h 5756219"/>
              <a:gd name="connsiteX471" fmla="*/ 3426887 w 6226010"/>
              <a:gd name="connsiteY471" fmla="*/ 4663387 h 5756219"/>
              <a:gd name="connsiteX472" fmla="*/ 3410582 w 6226010"/>
              <a:gd name="connsiteY472" fmla="*/ 4660669 h 5756219"/>
              <a:gd name="connsiteX473" fmla="*/ 3420773 w 6226010"/>
              <a:gd name="connsiteY473" fmla="*/ 4654894 h 5756219"/>
              <a:gd name="connsiteX474" fmla="*/ 4361739 w 6226010"/>
              <a:gd name="connsiteY474" fmla="*/ 4652517 h 5756219"/>
              <a:gd name="connsiteX475" fmla="*/ 4369893 w 6226010"/>
              <a:gd name="connsiteY475" fmla="*/ 4690563 h 5756219"/>
              <a:gd name="connsiteX476" fmla="*/ 4394351 w 6226010"/>
              <a:gd name="connsiteY476" fmla="*/ 4698716 h 5756219"/>
              <a:gd name="connsiteX477" fmla="*/ 4383481 w 6226010"/>
              <a:gd name="connsiteY477" fmla="*/ 4715021 h 5756219"/>
              <a:gd name="connsiteX478" fmla="*/ 4356304 w 6226010"/>
              <a:gd name="connsiteY478" fmla="*/ 4657952 h 5756219"/>
              <a:gd name="connsiteX479" fmla="*/ 4356304 w 6226010"/>
              <a:gd name="connsiteY479" fmla="*/ 4603600 h 5756219"/>
              <a:gd name="connsiteX480" fmla="*/ 4364457 w 6226010"/>
              <a:gd name="connsiteY480" fmla="*/ 4614470 h 5756219"/>
              <a:gd name="connsiteX481" fmla="*/ 4356304 w 6226010"/>
              <a:gd name="connsiteY481" fmla="*/ 4625341 h 5756219"/>
              <a:gd name="connsiteX482" fmla="*/ 4339998 w 6226010"/>
              <a:gd name="connsiteY482" fmla="*/ 4611753 h 5756219"/>
              <a:gd name="connsiteX483" fmla="*/ 4356304 w 6226010"/>
              <a:gd name="connsiteY483" fmla="*/ 4603600 h 5756219"/>
              <a:gd name="connsiteX484" fmla="*/ 4331846 w 6226010"/>
              <a:gd name="connsiteY484" fmla="*/ 4590012 h 5756219"/>
              <a:gd name="connsiteX485" fmla="*/ 4323694 w 6226010"/>
              <a:gd name="connsiteY485" fmla="*/ 4600882 h 5756219"/>
              <a:gd name="connsiteX486" fmla="*/ 4331846 w 6226010"/>
              <a:gd name="connsiteY486" fmla="*/ 4590012 h 5756219"/>
              <a:gd name="connsiteX487" fmla="*/ 3926924 w 6226010"/>
              <a:gd name="connsiteY487" fmla="*/ 4587295 h 5756219"/>
              <a:gd name="connsiteX488" fmla="*/ 3948665 w 6226010"/>
              <a:gd name="connsiteY488" fmla="*/ 4587295 h 5756219"/>
              <a:gd name="connsiteX489" fmla="*/ 4000300 w 6226010"/>
              <a:gd name="connsiteY489" fmla="*/ 4655235 h 5756219"/>
              <a:gd name="connsiteX490" fmla="*/ 3926924 w 6226010"/>
              <a:gd name="connsiteY490" fmla="*/ 4587295 h 5756219"/>
              <a:gd name="connsiteX491" fmla="*/ 3038271 w 6226010"/>
              <a:gd name="connsiteY491" fmla="*/ 4587294 h 5756219"/>
              <a:gd name="connsiteX492" fmla="*/ 3021965 w 6226010"/>
              <a:gd name="connsiteY492" fmla="*/ 4595447 h 5756219"/>
              <a:gd name="connsiteX493" fmla="*/ 3019247 w 6226010"/>
              <a:gd name="connsiteY493" fmla="*/ 4592729 h 5756219"/>
              <a:gd name="connsiteX494" fmla="*/ 2396919 w 6226010"/>
              <a:gd name="connsiteY494" fmla="*/ 4891665 h 5756219"/>
              <a:gd name="connsiteX495" fmla="*/ 2122441 w 6226010"/>
              <a:gd name="connsiteY495" fmla="*/ 4921558 h 5756219"/>
              <a:gd name="connsiteX496" fmla="*/ 1856117 w 6226010"/>
              <a:gd name="connsiteY496" fmla="*/ 4940581 h 5756219"/>
              <a:gd name="connsiteX497" fmla="*/ 1853399 w 6226010"/>
              <a:gd name="connsiteY497" fmla="*/ 4965039 h 5756219"/>
              <a:gd name="connsiteX498" fmla="*/ 1872422 w 6226010"/>
              <a:gd name="connsiteY498" fmla="*/ 4959604 h 5756219"/>
              <a:gd name="connsiteX499" fmla="*/ 2043631 w 6226010"/>
              <a:gd name="connsiteY499" fmla="*/ 5000368 h 5756219"/>
              <a:gd name="connsiteX500" fmla="*/ 2032760 w 6226010"/>
              <a:gd name="connsiteY500" fmla="*/ 5003086 h 5756219"/>
              <a:gd name="connsiteX501" fmla="*/ 2049066 w 6226010"/>
              <a:gd name="connsiteY501" fmla="*/ 5003086 h 5756219"/>
              <a:gd name="connsiteX502" fmla="*/ 2168640 w 6226010"/>
              <a:gd name="connsiteY502" fmla="*/ 5003086 h 5756219"/>
              <a:gd name="connsiteX503" fmla="*/ 2228427 w 6226010"/>
              <a:gd name="connsiteY503" fmla="*/ 4989498 h 5756219"/>
              <a:gd name="connsiteX504" fmla="*/ 2858909 w 6226010"/>
              <a:gd name="connsiteY504" fmla="*/ 4772090 h 5756219"/>
              <a:gd name="connsiteX505" fmla="*/ 2926849 w 6226010"/>
              <a:gd name="connsiteY505" fmla="*/ 4720456 h 5756219"/>
              <a:gd name="connsiteX506" fmla="*/ 2907827 w 6226010"/>
              <a:gd name="connsiteY506" fmla="*/ 4715021 h 5756219"/>
              <a:gd name="connsiteX507" fmla="*/ 2910543 w 6226010"/>
              <a:gd name="connsiteY507" fmla="*/ 4682410 h 5756219"/>
              <a:gd name="connsiteX508" fmla="*/ 2932285 w 6226010"/>
              <a:gd name="connsiteY508" fmla="*/ 4706868 h 5756219"/>
              <a:gd name="connsiteX509" fmla="*/ 2951307 w 6226010"/>
              <a:gd name="connsiteY509" fmla="*/ 4704150 h 5756219"/>
              <a:gd name="connsiteX510" fmla="*/ 2962179 w 6226010"/>
              <a:gd name="connsiteY510" fmla="*/ 4695997 h 5756219"/>
              <a:gd name="connsiteX511" fmla="*/ 2956743 w 6226010"/>
              <a:gd name="connsiteY511" fmla="*/ 4687845 h 5756219"/>
              <a:gd name="connsiteX512" fmla="*/ 2973049 w 6226010"/>
              <a:gd name="connsiteY512" fmla="*/ 4679692 h 5756219"/>
              <a:gd name="connsiteX513" fmla="*/ 2956743 w 6226010"/>
              <a:gd name="connsiteY513" fmla="*/ 4655234 h 5756219"/>
              <a:gd name="connsiteX514" fmla="*/ 2986637 w 6226010"/>
              <a:gd name="connsiteY514" fmla="*/ 4663386 h 5756219"/>
              <a:gd name="connsiteX515" fmla="*/ 2986637 w 6226010"/>
              <a:gd name="connsiteY515" fmla="*/ 4641646 h 5756219"/>
              <a:gd name="connsiteX516" fmla="*/ 3008377 w 6226010"/>
              <a:gd name="connsiteY516" fmla="*/ 4641646 h 5756219"/>
              <a:gd name="connsiteX517" fmla="*/ 3035553 w 6226010"/>
              <a:gd name="connsiteY517" fmla="*/ 4630775 h 5756219"/>
              <a:gd name="connsiteX518" fmla="*/ 3057293 w 6226010"/>
              <a:gd name="connsiteY518" fmla="*/ 4609035 h 5756219"/>
              <a:gd name="connsiteX519" fmla="*/ 4364456 w 6226010"/>
              <a:gd name="connsiteY519" fmla="*/ 4570989 h 5756219"/>
              <a:gd name="connsiteX520" fmla="*/ 4386198 w 6226010"/>
              <a:gd name="connsiteY520" fmla="*/ 4570989 h 5756219"/>
              <a:gd name="connsiteX521" fmla="*/ 4402504 w 6226010"/>
              <a:gd name="connsiteY521" fmla="*/ 4592730 h 5756219"/>
              <a:gd name="connsiteX522" fmla="*/ 4426962 w 6226010"/>
              <a:gd name="connsiteY522" fmla="*/ 4600882 h 5756219"/>
              <a:gd name="connsiteX523" fmla="*/ 4410656 w 6226010"/>
              <a:gd name="connsiteY523" fmla="*/ 4609035 h 5756219"/>
              <a:gd name="connsiteX524" fmla="*/ 4372609 w 6226010"/>
              <a:gd name="connsiteY524" fmla="*/ 4592730 h 5756219"/>
              <a:gd name="connsiteX525" fmla="*/ 4348151 w 6226010"/>
              <a:gd name="connsiteY525" fmla="*/ 4592730 h 5756219"/>
              <a:gd name="connsiteX526" fmla="*/ 4350868 w 6226010"/>
              <a:gd name="connsiteY526" fmla="*/ 4598165 h 5756219"/>
              <a:gd name="connsiteX527" fmla="*/ 4342716 w 6226010"/>
              <a:gd name="connsiteY527" fmla="*/ 4606317 h 5756219"/>
              <a:gd name="connsiteX528" fmla="*/ 4348151 w 6226010"/>
              <a:gd name="connsiteY528" fmla="*/ 4584577 h 5756219"/>
              <a:gd name="connsiteX529" fmla="*/ 4350868 w 6226010"/>
              <a:gd name="connsiteY529" fmla="*/ 4587294 h 5756219"/>
              <a:gd name="connsiteX530" fmla="*/ 3437147 w 6226010"/>
              <a:gd name="connsiteY530" fmla="*/ 4570538 h 5756219"/>
              <a:gd name="connsiteX531" fmla="*/ 3448628 w 6226010"/>
              <a:gd name="connsiteY531" fmla="*/ 4644364 h 5756219"/>
              <a:gd name="connsiteX532" fmla="*/ 3424169 w 6226010"/>
              <a:gd name="connsiteY532" fmla="*/ 4576424 h 5756219"/>
              <a:gd name="connsiteX533" fmla="*/ 3437147 w 6226010"/>
              <a:gd name="connsiteY533" fmla="*/ 4570538 h 5756219"/>
              <a:gd name="connsiteX534" fmla="*/ 3312747 w 6226010"/>
              <a:gd name="connsiteY534" fmla="*/ 4562836 h 5756219"/>
              <a:gd name="connsiteX535" fmla="*/ 3296086 w 6226010"/>
              <a:gd name="connsiteY535" fmla="*/ 4579498 h 5756219"/>
              <a:gd name="connsiteX536" fmla="*/ 3294532 w 6226010"/>
              <a:gd name="connsiteY536" fmla="*/ 4579736 h 5756219"/>
              <a:gd name="connsiteX537" fmla="*/ 3283574 w 6226010"/>
              <a:gd name="connsiteY537" fmla="*/ 4575146 h 5756219"/>
              <a:gd name="connsiteX538" fmla="*/ 3282388 w 6226010"/>
              <a:gd name="connsiteY538" fmla="*/ 4572775 h 5756219"/>
              <a:gd name="connsiteX539" fmla="*/ 3302129 w 6226010"/>
              <a:gd name="connsiteY539" fmla="*/ 4564606 h 5756219"/>
              <a:gd name="connsiteX540" fmla="*/ 3201327 w 6226010"/>
              <a:gd name="connsiteY540" fmla="*/ 4562836 h 5756219"/>
              <a:gd name="connsiteX541" fmla="*/ 3204045 w 6226010"/>
              <a:gd name="connsiteY541" fmla="*/ 4565553 h 5756219"/>
              <a:gd name="connsiteX542" fmla="*/ 3206761 w 6226010"/>
              <a:gd name="connsiteY542" fmla="*/ 4562836 h 5756219"/>
              <a:gd name="connsiteX543" fmla="*/ 4329128 w 6226010"/>
              <a:gd name="connsiteY543" fmla="*/ 4554684 h 5756219"/>
              <a:gd name="connsiteX544" fmla="*/ 4334564 w 6226010"/>
              <a:gd name="connsiteY544" fmla="*/ 4560119 h 5756219"/>
              <a:gd name="connsiteX545" fmla="*/ 4345434 w 6226010"/>
              <a:gd name="connsiteY545" fmla="*/ 4576425 h 5756219"/>
              <a:gd name="connsiteX546" fmla="*/ 4323693 w 6226010"/>
              <a:gd name="connsiteY546" fmla="*/ 4579142 h 5756219"/>
              <a:gd name="connsiteX547" fmla="*/ 4329128 w 6226010"/>
              <a:gd name="connsiteY547" fmla="*/ 4554684 h 5756219"/>
              <a:gd name="connsiteX548" fmla="*/ 3108929 w 6226010"/>
              <a:gd name="connsiteY548" fmla="*/ 4549248 h 5756219"/>
              <a:gd name="connsiteX549" fmla="*/ 3098057 w 6226010"/>
              <a:gd name="connsiteY549" fmla="*/ 4551965 h 5756219"/>
              <a:gd name="connsiteX550" fmla="*/ 3111645 w 6226010"/>
              <a:gd name="connsiteY550" fmla="*/ 4554683 h 5756219"/>
              <a:gd name="connsiteX551" fmla="*/ 3106211 w 6226010"/>
              <a:gd name="connsiteY551" fmla="*/ 4565553 h 5756219"/>
              <a:gd name="connsiteX552" fmla="*/ 3114363 w 6226010"/>
              <a:gd name="connsiteY552" fmla="*/ 4557400 h 5756219"/>
              <a:gd name="connsiteX553" fmla="*/ 3111645 w 6226010"/>
              <a:gd name="connsiteY553" fmla="*/ 4554683 h 5756219"/>
              <a:gd name="connsiteX554" fmla="*/ 3424170 w 6226010"/>
              <a:gd name="connsiteY554" fmla="*/ 4546531 h 5756219"/>
              <a:gd name="connsiteX555" fmla="*/ 3435040 w 6226010"/>
              <a:gd name="connsiteY555" fmla="*/ 4560119 h 5756219"/>
              <a:gd name="connsiteX556" fmla="*/ 3424170 w 6226010"/>
              <a:gd name="connsiteY556" fmla="*/ 4565554 h 5756219"/>
              <a:gd name="connsiteX557" fmla="*/ 3136105 w 6226010"/>
              <a:gd name="connsiteY557" fmla="*/ 4538377 h 5756219"/>
              <a:gd name="connsiteX558" fmla="*/ 3127951 w 6226010"/>
              <a:gd name="connsiteY558" fmla="*/ 4543813 h 5756219"/>
              <a:gd name="connsiteX559" fmla="*/ 3130669 w 6226010"/>
              <a:gd name="connsiteY559" fmla="*/ 4543813 h 5756219"/>
              <a:gd name="connsiteX560" fmla="*/ 3136105 w 6226010"/>
              <a:gd name="connsiteY560" fmla="*/ 4538377 h 5756219"/>
              <a:gd name="connsiteX561" fmla="*/ 3432322 w 6226010"/>
              <a:gd name="connsiteY561" fmla="*/ 4527508 h 5756219"/>
              <a:gd name="connsiteX562" fmla="*/ 3440475 w 6226010"/>
              <a:gd name="connsiteY562" fmla="*/ 4538378 h 5756219"/>
              <a:gd name="connsiteX563" fmla="*/ 3429605 w 6226010"/>
              <a:gd name="connsiteY563" fmla="*/ 4535661 h 5756219"/>
              <a:gd name="connsiteX564" fmla="*/ 3432322 w 6226010"/>
              <a:gd name="connsiteY564" fmla="*/ 4527508 h 5756219"/>
              <a:gd name="connsiteX565" fmla="*/ 3263831 w 6226010"/>
              <a:gd name="connsiteY565" fmla="*/ 4522072 h 5756219"/>
              <a:gd name="connsiteX566" fmla="*/ 3263831 w 6226010"/>
              <a:gd name="connsiteY566" fmla="*/ 4524790 h 5756219"/>
              <a:gd name="connsiteX567" fmla="*/ 3255679 w 6226010"/>
              <a:gd name="connsiteY567" fmla="*/ 4532942 h 5756219"/>
              <a:gd name="connsiteX568" fmla="*/ 3263831 w 6226010"/>
              <a:gd name="connsiteY568" fmla="*/ 4522072 h 5756219"/>
              <a:gd name="connsiteX569" fmla="*/ 3236655 w 6226010"/>
              <a:gd name="connsiteY569" fmla="*/ 4511201 h 5756219"/>
              <a:gd name="connsiteX570" fmla="*/ 3236655 w 6226010"/>
              <a:gd name="connsiteY570" fmla="*/ 4549248 h 5756219"/>
              <a:gd name="connsiteX571" fmla="*/ 3242091 w 6226010"/>
              <a:gd name="connsiteY571" fmla="*/ 4543813 h 5756219"/>
              <a:gd name="connsiteX572" fmla="*/ 3220349 w 6226010"/>
              <a:gd name="connsiteY572" fmla="*/ 4573706 h 5756219"/>
              <a:gd name="connsiteX573" fmla="*/ 3212197 w 6226010"/>
              <a:gd name="connsiteY573" fmla="*/ 4570988 h 5756219"/>
              <a:gd name="connsiteX574" fmla="*/ 3212197 w 6226010"/>
              <a:gd name="connsiteY574" fmla="*/ 4576424 h 5756219"/>
              <a:gd name="connsiteX575" fmla="*/ 3263831 w 6226010"/>
              <a:gd name="connsiteY575" fmla="*/ 4573706 h 5756219"/>
              <a:gd name="connsiteX576" fmla="*/ 3263831 w 6226010"/>
              <a:gd name="connsiteY576" fmla="*/ 4524790 h 5756219"/>
              <a:gd name="connsiteX577" fmla="*/ 3269267 w 6226010"/>
              <a:gd name="connsiteY577" fmla="*/ 4519354 h 5756219"/>
              <a:gd name="connsiteX578" fmla="*/ 3187739 w 6226010"/>
              <a:gd name="connsiteY578" fmla="*/ 4508484 h 5756219"/>
              <a:gd name="connsiteX579" fmla="*/ 3209479 w 6226010"/>
              <a:gd name="connsiteY579" fmla="*/ 4530225 h 5756219"/>
              <a:gd name="connsiteX580" fmla="*/ 3187739 w 6226010"/>
              <a:gd name="connsiteY580" fmla="*/ 4508484 h 5756219"/>
              <a:gd name="connsiteX581" fmla="*/ 3516567 w 6226010"/>
              <a:gd name="connsiteY581" fmla="*/ 4505767 h 5756219"/>
              <a:gd name="connsiteX582" fmla="*/ 3473085 w 6226010"/>
              <a:gd name="connsiteY582" fmla="*/ 4581859 h 5756219"/>
              <a:gd name="connsiteX583" fmla="*/ 3516567 w 6226010"/>
              <a:gd name="connsiteY583" fmla="*/ 4505767 h 5756219"/>
              <a:gd name="connsiteX584" fmla="*/ 3426887 w 6226010"/>
              <a:gd name="connsiteY584" fmla="*/ 4492179 h 5756219"/>
              <a:gd name="connsiteX585" fmla="*/ 3432323 w 6226010"/>
              <a:gd name="connsiteY585" fmla="*/ 4508484 h 5756219"/>
              <a:gd name="connsiteX586" fmla="*/ 3426887 w 6226010"/>
              <a:gd name="connsiteY586" fmla="*/ 4492179 h 5756219"/>
              <a:gd name="connsiteX587" fmla="*/ 3905184 w 6226010"/>
              <a:gd name="connsiteY587" fmla="*/ 4486744 h 5756219"/>
              <a:gd name="connsiteX588" fmla="*/ 3910619 w 6226010"/>
              <a:gd name="connsiteY588" fmla="*/ 4503049 h 5756219"/>
              <a:gd name="connsiteX589" fmla="*/ 3905184 w 6226010"/>
              <a:gd name="connsiteY589" fmla="*/ 4486744 h 5756219"/>
              <a:gd name="connsiteX590" fmla="*/ 3880724 w 6226010"/>
              <a:gd name="connsiteY590" fmla="*/ 4486744 h 5756219"/>
              <a:gd name="connsiteX591" fmla="*/ 3940512 w 6226010"/>
              <a:gd name="connsiteY591" fmla="*/ 4579142 h 5756219"/>
              <a:gd name="connsiteX592" fmla="*/ 3850831 w 6226010"/>
              <a:gd name="connsiteY592" fmla="*/ 4500332 h 5756219"/>
              <a:gd name="connsiteX593" fmla="*/ 3880724 w 6226010"/>
              <a:gd name="connsiteY593" fmla="*/ 4486744 h 5756219"/>
              <a:gd name="connsiteX594" fmla="*/ 2421376 w 6226010"/>
              <a:gd name="connsiteY594" fmla="*/ 4470438 h 5756219"/>
              <a:gd name="connsiteX595" fmla="*/ 2421376 w 6226010"/>
              <a:gd name="connsiteY595" fmla="*/ 4484026 h 5756219"/>
              <a:gd name="connsiteX596" fmla="*/ 2424094 w 6226010"/>
              <a:gd name="connsiteY596" fmla="*/ 4489461 h 5756219"/>
              <a:gd name="connsiteX597" fmla="*/ 2421376 w 6226010"/>
              <a:gd name="connsiteY597" fmla="*/ 4492178 h 5756219"/>
              <a:gd name="connsiteX598" fmla="*/ 2421376 w 6226010"/>
              <a:gd name="connsiteY598" fmla="*/ 4497614 h 5756219"/>
              <a:gd name="connsiteX599" fmla="*/ 2415941 w 6226010"/>
              <a:gd name="connsiteY599" fmla="*/ 4503049 h 5756219"/>
              <a:gd name="connsiteX600" fmla="*/ 2411658 w 6226010"/>
              <a:gd name="connsiteY600" fmla="*/ 4520184 h 5756219"/>
              <a:gd name="connsiteX601" fmla="*/ 2424095 w 6226010"/>
              <a:gd name="connsiteY601" fmla="*/ 4519354 h 5756219"/>
              <a:gd name="connsiteX602" fmla="*/ 2425328 w 6226010"/>
              <a:gd name="connsiteY602" fmla="*/ 4516889 h 5756219"/>
              <a:gd name="connsiteX603" fmla="*/ 2424094 w 6226010"/>
              <a:gd name="connsiteY603" fmla="*/ 4516637 h 5756219"/>
              <a:gd name="connsiteX604" fmla="*/ 2421376 w 6226010"/>
              <a:gd name="connsiteY604" fmla="*/ 4516637 h 5756219"/>
              <a:gd name="connsiteX605" fmla="*/ 2432246 w 6226010"/>
              <a:gd name="connsiteY605" fmla="*/ 4481308 h 5756219"/>
              <a:gd name="connsiteX606" fmla="*/ 2424094 w 6226010"/>
              <a:gd name="connsiteY606" fmla="*/ 4470438 h 5756219"/>
              <a:gd name="connsiteX607" fmla="*/ 2421376 w 6226010"/>
              <a:gd name="connsiteY607" fmla="*/ 4470438 h 5756219"/>
              <a:gd name="connsiteX608" fmla="*/ 2627235 w 6226010"/>
              <a:gd name="connsiteY608" fmla="*/ 4469079 h 5756219"/>
              <a:gd name="connsiteX609" fmla="*/ 2625197 w 6226010"/>
              <a:gd name="connsiteY609" fmla="*/ 4475873 h 5756219"/>
              <a:gd name="connsiteX610" fmla="*/ 2633350 w 6226010"/>
              <a:gd name="connsiteY610" fmla="*/ 4470438 h 5756219"/>
              <a:gd name="connsiteX611" fmla="*/ 2627235 w 6226010"/>
              <a:gd name="connsiteY611" fmla="*/ 4469079 h 5756219"/>
              <a:gd name="connsiteX612" fmla="*/ 3195891 w 6226010"/>
              <a:gd name="connsiteY612" fmla="*/ 4459567 h 5756219"/>
              <a:gd name="connsiteX613" fmla="*/ 3176869 w 6226010"/>
              <a:gd name="connsiteY613" fmla="*/ 4462285 h 5756219"/>
              <a:gd name="connsiteX614" fmla="*/ 3182303 w 6226010"/>
              <a:gd name="connsiteY614" fmla="*/ 4494896 h 5756219"/>
              <a:gd name="connsiteX615" fmla="*/ 3187739 w 6226010"/>
              <a:gd name="connsiteY615" fmla="*/ 4492178 h 5756219"/>
              <a:gd name="connsiteX616" fmla="*/ 3212197 w 6226010"/>
              <a:gd name="connsiteY616" fmla="*/ 4497614 h 5756219"/>
              <a:gd name="connsiteX617" fmla="*/ 3902466 w 6226010"/>
              <a:gd name="connsiteY617" fmla="*/ 4456851 h 5756219"/>
              <a:gd name="connsiteX618" fmla="*/ 3907902 w 6226010"/>
              <a:gd name="connsiteY618" fmla="*/ 4467721 h 5756219"/>
              <a:gd name="connsiteX619" fmla="*/ 3899749 w 6226010"/>
              <a:gd name="connsiteY619" fmla="*/ 4467721 h 5756219"/>
              <a:gd name="connsiteX620" fmla="*/ 3902466 w 6226010"/>
              <a:gd name="connsiteY620" fmla="*/ 4456851 h 5756219"/>
              <a:gd name="connsiteX621" fmla="*/ 2497469 w 6226010"/>
              <a:gd name="connsiteY621" fmla="*/ 4451414 h 5756219"/>
              <a:gd name="connsiteX622" fmla="*/ 2470293 w 6226010"/>
              <a:gd name="connsiteY622" fmla="*/ 4470438 h 5756219"/>
              <a:gd name="connsiteX623" fmla="*/ 2473852 w 6226010"/>
              <a:gd name="connsiteY623" fmla="*/ 4485302 h 5756219"/>
              <a:gd name="connsiteX624" fmla="*/ 2478447 w 6226010"/>
              <a:gd name="connsiteY624" fmla="*/ 4486743 h 5756219"/>
              <a:gd name="connsiteX625" fmla="*/ 2483882 w 6226010"/>
              <a:gd name="connsiteY625" fmla="*/ 4516637 h 5756219"/>
              <a:gd name="connsiteX626" fmla="*/ 2551822 w 6226010"/>
              <a:gd name="connsiteY626" fmla="*/ 4473155 h 5756219"/>
              <a:gd name="connsiteX627" fmla="*/ 2551547 w 6226010"/>
              <a:gd name="connsiteY627" fmla="*/ 4469993 h 5756219"/>
              <a:gd name="connsiteX628" fmla="*/ 2540611 w 6226010"/>
              <a:gd name="connsiteY628" fmla="*/ 4470098 h 5756219"/>
              <a:gd name="connsiteX629" fmla="*/ 2492033 w 6226010"/>
              <a:gd name="connsiteY629" fmla="*/ 4459567 h 5756219"/>
              <a:gd name="connsiteX630" fmla="*/ 2497469 w 6226010"/>
              <a:gd name="connsiteY630" fmla="*/ 4451414 h 5756219"/>
              <a:gd name="connsiteX631" fmla="*/ 3891596 w 6226010"/>
              <a:gd name="connsiteY631" fmla="*/ 4443262 h 5756219"/>
              <a:gd name="connsiteX632" fmla="*/ 3888879 w 6226010"/>
              <a:gd name="connsiteY632" fmla="*/ 4456850 h 5756219"/>
              <a:gd name="connsiteX633" fmla="*/ 3891596 w 6226010"/>
              <a:gd name="connsiteY633" fmla="*/ 4443262 h 5756219"/>
              <a:gd name="connsiteX634" fmla="*/ 4277493 w 6226010"/>
              <a:gd name="connsiteY634" fmla="*/ 4437826 h 5756219"/>
              <a:gd name="connsiteX635" fmla="*/ 4277493 w 6226010"/>
              <a:gd name="connsiteY635" fmla="*/ 4462285 h 5756219"/>
              <a:gd name="connsiteX636" fmla="*/ 4261189 w 6226010"/>
              <a:gd name="connsiteY636" fmla="*/ 4451414 h 5756219"/>
              <a:gd name="connsiteX637" fmla="*/ 3176869 w 6226010"/>
              <a:gd name="connsiteY637" fmla="*/ 4437826 h 5756219"/>
              <a:gd name="connsiteX638" fmla="*/ 3176869 w 6226010"/>
              <a:gd name="connsiteY638" fmla="*/ 4445979 h 5756219"/>
              <a:gd name="connsiteX639" fmla="*/ 3198609 w 6226010"/>
              <a:gd name="connsiteY639" fmla="*/ 4454132 h 5756219"/>
              <a:gd name="connsiteX640" fmla="*/ 3176869 w 6226010"/>
              <a:gd name="connsiteY640" fmla="*/ 4437826 h 5756219"/>
              <a:gd name="connsiteX641" fmla="*/ 3902127 w 6226010"/>
              <a:gd name="connsiteY641" fmla="*/ 4417445 h 5756219"/>
              <a:gd name="connsiteX642" fmla="*/ 3907902 w 6226010"/>
              <a:gd name="connsiteY642" fmla="*/ 4424239 h 5756219"/>
              <a:gd name="connsiteX643" fmla="*/ 3905184 w 6226010"/>
              <a:gd name="connsiteY643" fmla="*/ 4440545 h 5756219"/>
              <a:gd name="connsiteX644" fmla="*/ 3894314 w 6226010"/>
              <a:gd name="connsiteY644" fmla="*/ 4418804 h 5756219"/>
              <a:gd name="connsiteX645" fmla="*/ 3902127 w 6226010"/>
              <a:gd name="connsiteY645" fmla="*/ 4417445 h 5756219"/>
              <a:gd name="connsiteX646" fmla="*/ 3258395 w 6226010"/>
              <a:gd name="connsiteY646" fmla="*/ 4394345 h 5756219"/>
              <a:gd name="connsiteX647" fmla="*/ 3258395 w 6226010"/>
              <a:gd name="connsiteY647" fmla="*/ 4416086 h 5756219"/>
              <a:gd name="connsiteX648" fmla="*/ 3280137 w 6226010"/>
              <a:gd name="connsiteY648" fmla="*/ 4416086 h 5756219"/>
              <a:gd name="connsiteX649" fmla="*/ 2918697 w 6226010"/>
              <a:gd name="connsiteY649" fmla="*/ 4383474 h 5756219"/>
              <a:gd name="connsiteX650" fmla="*/ 2905109 w 6226010"/>
              <a:gd name="connsiteY650" fmla="*/ 4388910 h 5756219"/>
              <a:gd name="connsiteX651" fmla="*/ 2902391 w 6226010"/>
              <a:gd name="connsiteY651" fmla="*/ 4388910 h 5756219"/>
              <a:gd name="connsiteX652" fmla="*/ 2902391 w 6226010"/>
              <a:gd name="connsiteY652" fmla="*/ 4397062 h 5756219"/>
              <a:gd name="connsiteX653" fmla="*/ 2907827 w 6226010"/>
              <a:gd name="connsiteY653" fmla="*/ 4394345 h 5756219"/>
              <a:gd name="connsiteX654" fmla="*/ 3171433 w 6226010"/>
              <a:gd name="connsiteY654" fmla="*/ 4378039 h 5756219"/>
              <a:gd name="connsiteX655" fmla="*/ 3171433 w 6226010"/>
              <a:gd name="connsiteY655" fmla="*/ 4424238 h 5756219"/>
              <a:gd name="connsiteX656" fmla="*/ 3179585 w 6226010"/>
              <a:gd name="connsiteY656" fmla="*/ 4424238 h 5756219"/>
              <a:gd name="connsiteX657" fmla="*/ 3182303 w 6226010"/>
              <a:gd name="connsiteY657" fmla="*/ 4399780 h 5756219"/>
              <a:gd name="connsiteX658" fmla="*/ 3187739 w 6226010"/>
              <a:gd name="connsiteY658" fmla="*/ 4378039 h 5756219"/>
              <a:gd name="connsiteX659" fmla="*/ 2519211 w 6226010"/>
              <a:gd name="connsiteY659" fmla="*/ 4373623 h 5756219"/>
              <a:gd name="connsiteX660" fmla="*/ 2519211 w 6226010"/>
              <a:gd name="connsiteY660" fmla="*/ 4386192 h 5756219"/>
              <a:gd name="connsiteX661" fmla="*/ 2515588 w 6226010"/>
              <a:gd name="connsiteY661" fmla="*/ 4380757 h 5756219"/>
              <a:gd name="connsiteX662" fmla="*/ 2516493 w 6226010"/>
              <a:gd name="connsiteY662" fmla="*/ 4376681 h 5756219"/>
              <a:gd name="connsiteX663" fmla="*/ 3837245 w 6226010"/>
              <a:gd name="connsiteY663" fmla="*/ 4367170 h 5756219"/>
              <a:gd name="connsiteX664" fmla="*/ 3845397 w 6226010"/>
              <a:gd name="connsiteY664" fmla="*/ 4391628 h 5756219"/>
              <a:gd name="connsiteX665" fmla="*/ 3837245 w 6226010"/>
              <a:gd name="connsiteY665" fmla="*/ 4367170 h 5756219"/>
              <a:gd name="connsiteX666" fmla="*/ 3793761 w 6226010"/>
              <a:gd name="connsiteY666" fmla="*/ 4367169 h 5756219"/>
              <a:gd name="connsiteX667" fmla="*/ 3807349 w 6226010"/>
              <a:gd name="connsiteY667" fmla="*/ 4375322 h 5756219"/>
              <a:gd name="connsiteX668" fmla="*/ 3803167 w 6226010"/>
              <a:gd name="connsiteY668" fmla="*/ 4375868 h 5756219"/>
              <a:gd name="connsiteX669" fmla="*/ 3796450 w 6226010"/>
              <a:gd name="connsiteY669" fmla="*/ 4371439 h 5756219"/>
              <a:gd name="connsiteX670" fmla="*/ 2720313 w 6226010"/>
              <a:gd name="connsiteY670" fmla="*/ 4367169 h 5756219"/>
              <a:gd name="connsiteX671" fmla="*/ 2704007 w 6226010"/>
              <a:gd name="connsiteY671" fmla="*/ 4383474 h 5756219"/>
              <a:gd name="connsiteX672" fmla="*/ 2723030 w 6226010"/>
              <a:gd name="connsiteY672" fmla="*/ 4383474 h 5756219"/>
              <a:gd name="connsiteX673" fmla="*/ 4193249 w 6226010"/>
              <a:gd name="connsiteY673" fmla="*/ 4361734 h 5756219"/>
              <a:gd name="connsiteX674" fmla="*/ 4216185 w 6226010"/>
              <a:gd name="connsiteY674" fmla="*/ 4382122 h 5756219"/>
              <a:gd name="connsiteX675" fmla="*/ 4214006 w 6226010"/>
              <a:gd name="connsiteY675" fmla="*/ 4382549 h 5756219"/>
              <a:gd name="connsiteX676" fmla="*/ 4185095 w 6226010"/>
              <a:gd name="connsiteY676" fmla="*/ 4375322 h 5756219"/>
              <a:gd name="connsiteX677" fmla="*/ 4246973 w 6226010"/>
              <a:gd name="connsiteY677" fmla="*/ 4344592 h 5756219"/>
              <a:gd name="connsiteX678" fmla="*/ 4255753 w 6226010"/>
              <a:gd name="connsiteY678" fmla="*/ 4356298 h 5756219"/>
              <a:gd name="connsiteX679" fmla="*/ 4249230 w 6226010"/>
              <a:gd name="connsiteY679" fmla="*/ 4355211 h 5756219"/>
              <a:gd name="connsiteX680" fmla="*/ 4239447 w 6226010"/>
              <a:gd name="connsiteY680" fmla="*/ 4345428 h 5756219"/>
              <a:gd name="connsiteX681" fmla="*/ 3815504 w 6226010"/>
              <a:gd name="connsiteY681" fmla="*/ 4342711 h 5756219"/>
              <a:gd name="connsiteX682" fmla="*/ 3826374 w 6226010"/>
              <a:gd name="connsiteY682" fmla="*/ 4364452 h 5756219"/>
              <a:gd name="connsiteX683" fmla="*/ 3815504 w 6226010"/>
              <a:gd name="connsiteY683" fmla="*/ 4342711 h 5756219"/>
              <a:gd name="connsiteX684" fmla="*/ 2820863 w 6226010"/>
              <a:gd name="connsiteY684" fmla="*/ 4337275 h 5756219"/>
              <a:gd name="connsiteX685" fmla="*/ 2820863 w 6226010"/>
              <a:gd name="connsiteY685" fmla="*/ 4342710 h 5756219"/>
              <a:gd name="connsiteX686" fmla="*/ 2826299 w 6226010"/>
              <a:gd name="connsiteY686" fmla="*/ 4339993 h 5756219"/>
              <a:gd name="connsiteX687" fmla="*/ 1918621 w 6226010"/>
              <a:gd name="connsiteY687" fmla="*/ 4329122 h 5756219"/>
              <a:gd name="connsiteX688" fmla="*/ 1921339 w 6226010"/>
              <a:gd name="connsiteY688" fmla="*/ 4331839 h 5756219"/>
              <a:gd name="connsiteX689" fmla="*/ 1921339 w 6226010"/>
              <a:gd name="connsiteY689" fmla="*/ 4353580 h 5756219"/>
              <a:gd name="connsiteX690" fmla="*/ 1921339 w 6226010"/>
              <a:gd name="connsiteY690" fmla="*/ 4443261 h 5756219"/>
              <a:gd name="connsiteX691" fmla="*/ 1918621 w 6226010"/>
              <a:gd name="connsiteY691" fmla="*/ 4500330 h 5756219"/>
              <a:gd name="connsiteX692" fmla="*/ 1875140 w 6226010"/>
              <a:gd name="connsiteY692" fmla="*/ 4511201 h 5756219"/>
              <a:gd name="connsiteX693" fmla="*/ 1869705 w 6226010"/>
              <a:gd name="connsiteY693" fmla="*/ 4511201 h 5756219"/>
              <a:gd name="connsiteX694" fmla="*/ 1864269 w 6226010"/>
              <a:gd name="connsiteY694" fmla="*/ 4478589 h 5756219"/>
              <a:gd name="connsiteX695" fmla="*/ 1866987 w 6226010"/>
              <a:gd name="connsiteY695" fmla="*/ 4465001 h 5756219"/>
              <a:gd name="connsiteX696" fmla="*/ 1918621 w 6226010"/>
              <a:gd name="connsiteY696" fmla="*/ 4329122 h 5756219"/>
              <a:gd name="connsiteX697" fmla="*/ 2641842 w 6226010"/>
              <a:gd name="connsiteY697" fmla="*/ 4323348 h 5756219"/>
              <a:gd name="connsiteX698" fmla="*/ 2619762 w 6226010"/>
              <a:gd name="connsiteY698" fmla="*/ 4323687 h 5756219"/>
              <a:gd name="connsiteX699" fmla="*/ 2649655 w 6226010"/>
              <a:gd name="connsiteY699" fmla="*/ 4337275 h 5756219"/>
              <a:gd name="connsiteX700" fmla="*/ 2641842 w 6226010"/>
              <a:gd name="connsiteY700" fmla="*/ 4323348 h 5756219"/>
              <a:gd name="connsiteX701" fmla="*/ 4293799 w 6226010"/>
              <a:gd name="connsiteY701" fmla="*/ 4299229 h 5756219"/>
              <a:gd name="connsiteX702" fmla="*/ 4285647 w 6226010"/>
              <a:gd name="connsiteY702" fmla="*/ 4318252 h 5756219"/>
              <a:gd name="connsiteX703" fmla="*/ 4285647 w 6226010"/>
              <a:gd name="connsiteY703" fmla="*/ 4300135 h 5756219"/>
              <a:gd name="connsiteX704" fmla="*/ 4435115 w 6226010"/>
              <a:gd name="connsiteY704" fmla="*/ 4292216 h 5756219"/>
              <a:gd name="connsiteX705" fmla="*/ 4435115 w 6226010"/>
              <a:gd name="connsiteY705" fmla="*/ 4303305 h 5756219"/>
              <a:gd name="connsiteX706" fmla="*/ 4432397 w 6226010"/>
              <a:gd name="connsiteY706" fmla="*/ 4301946 h 5756219"/>
              <a:gd name="connsiteX707" fmla="*/ 4436877 w 6226010"/>
              <a:gd name="connsiteY707" fmla="*/ 4282443 h 5756219"/>
              <a:gd name="connsiteX708" fmla="*/ 4437493 w 6226010"/>
              <a:gd name="connsiteY708" fmla="*/ 4284962 h 5756219"/>
              <a:gd name="connsiteX709" fmla="*/ 4435837 w 6226010"/>
              <a:gd name="connsiteY709" fmla="*/ 4289632 h 5756219"/>
              <a:gd name="connsiteX710" fmla="*/ 4435115 w 6226010"/>
              <a:gd name="connsiteY710" fmla="*/ 4292216 h 5756219"/>
              <a:gd name="connsiteX711" fmla="*/ 4435115 w 6226010"/>
              <a:gd name="connsiteY711" fmla="*/ 4282923 h 5756219"/>
              <a:gd name="connsiteX712" fmla="*/ 4463708 w 6226010"/>
              <a:gd name="connsiteY712" fmla="*/ 4275126 h 5756219"/>
              <a:gd name="connsiteX713" fmla="*/ 4462291 w 6226010"/>
              <a:gd name="connsiteY713" fmla="*/ 4277488 h 5756219"/>
              <a:gd name="connsiteX714" fmla="*/ 4457944 w 6226010"/>
              <a:gd name="connsiteY714" fmla="*/ 4276698 h 5756219"/>
              <a:gd name="connsiteX715" fmla="*/ 4432397 w 6226010"/>
              <a:gd name="connsiteY715" fmla="*/ 4272053 h 5756219"/>
              <a:gd name="connsiteX716" fmla="*/ 4457944 w 6226010"/>
              <a:gd name="connsiteY716" fmla="*/ 4276698 h 5756219"/>
              <a:gd name="connsiteX717" fmla="*/ 4436877 w 6226010"/>
              <a:gd name="connsiteY717" fmla="*/ 4282443 h 5756219"/>
              <a:gd name="connsiteX718" fmla="*/ 4436601 w 6226010"/>
              <a:gd name="connsiteY718" fmla="*/ 4281310 h 5756219"/>
              <a:gd name="connsiteX719" fmla="*/ 4432397 w 6226010"/>
              <a:gd name="connsiteY719" fmla="*/ 4272053 h 5756219"/>
              <a:gd name="connsiteX720" fmla="*/ 3668753 w 6226010"/>
              <a:gd name="connsiteY720" fmla="*/ 4266618 h 5756219"/>
              <a:gd name="connsiteX721" fmla="*/ 3712235 w 6226010"/>
              <a:gd name="connsiteY721" fmla="*/ 4326405 h 5756219"/>
              <a:gd name="connsiteX722" fmla="*/ 3774740 w 6226010"/>
              <a:gd name="connsiteY722" fmla="*/ 4429673 h 5756219"/>
              <a:gd name="connsiteX723" fmla="*/ 3899749 w 6226010"/>
              <a:gd name="connsiteY723" fmla="*/ 4584576 h 5756219"/>
              <a:gd name="connsiteX724" fmla="*/ 3676907 w 6226010"/>
              <a:gd name="connsiteY724" fmla="*/ 4584576 h 5756219"/>
              <a:gd name="connsiteX725" fmla="*/ 3714953 w 6226010"/>
              <a:gd name="connsiteY725" fmla="*/ 4424238 h 5756219"/>
              <a:gd name="connsiteX726" fmla="*/ 3701365 w 6226010"/>
              <a:gd name="connsiteY726" fmla="*/ 4429673 h 5756219"/>
              <a:gd name="connsiteX727" fmla="*/ 3709518 w 6226010"/>
              <a:gd name="connsiteY727" fmla="*/ 4445979 h 5756219"/>
              <a:gd name="connsiteX728" fmla="*/ 3698647 w 6226010"/>
              <a:gd name="connsiteY728" fmla="*/ 4454131 h 5756219"/>
              <a:gd name="connsiteX729" fmla="*/ 3704083 w 6226010"/>
              <a:gd name="connsiteY729" fmla="*/ 4484025 h 5756219"/>
              <a:gd name="connsiteX730" fmla="*/ 3693212 w 6226010"/>
              <a:gd name="connsiteY730" fmla="*/ 4484025 h 5756219"/>
              <a:gd name="connsiteX731" fmla="*/ 3671471 w 6226010"/>
              <a:gd name="connsiteY731" fmla="*/ 4581858 h 5756219"/>
              <a:gd name="connsiteX732" fmla="*/ 3679624 w 6226010"/>
              <a:gd name="connsiteY732" fmla="*/ 4535659 h 5756219"/>
              <a:gd name="connsiteX733" fmla="*/ 3668753 w 6226010"/>
              <a:gd name="connsiteY733" fmla="*/ 4546529 h 5756219"/>
              <a:gd name="connsiteX734" fmla="*/ 3657883 w 6226010"/>
              <a:gd name="connsiteY734" fmla="*/ 4524789 h 5756219"/>
              <a:gd name="connsiteX735" fmla="*/ 3649730 w 6226010"/>
              <a:gd name="connsiteY735" fmla="*/ 4543812 h 5756219"/>
              <a:gd name="connsiteX736" fmla="*/ 3633424 w 6226010"/>
              <a:gd name="connsiteY736" fmla="*/ 4535659 h 5756219"/>
              <a:gd name="connsiteX737" fmla="*/ 3663319 w 6226010"/>
              <a:gd name="connsiteY737" fmla="*/ 4584576 h 5756219"/>
              <a:gd name="connsiteX738" fmla="*/ 3644295 w 6226010"/>
              <a:gd name="connsiteY738" fmla="*/ 4570988 h 5756219"/>
              <a:gd name="connsiteX739" fmla="*/ 3614401 w 6226010"/>
              <a:gd name="connsiteY739" fmla="*/ 4570988 h 5756219"/>
              <a:gd name="connsiteX740" fmla="*/ 3666035 w 6226010"/>
              <a:gd name="connsiteY740" fmla="*/ 4600881 h 5756219"/>
              <a:gd name="connsiteX741" fmla="*/ 3663319 w 6226010"/>
              <a:gd name="connsiteY741" fmla="*/ 4717738 h 5756219"/>
              <a:gd name="connsiteX742" fmla="*/ 3568202 w 6226010"/>
              <a:gd name="connsiteY742" fmla="*/ 4791113 h 5756219"/>
              <a:gd name="connsiteX743" fmla="*/ 3557331 w 6226010"/>
              <a:gd name="connsiteY743" fmla="*/ 4782960 h 5756219"/>
              <a:gd name="connsiteX744" fmla="*/ 3524720 w 6226010"/>
              <a:gd name="connsiteY744" fmla="*/ 4821007 h 5756219"/>
              <a:gd name="connsiteX745" fmla="*/ 3527438 w 6226010"/>
              <a:gd name="connsiteY745" fmla="*/ 4807419 h 5756219"/>
              <a:gd name="connsiteX746" fmla="*/ 3489391 w 6226010"/>
              <a:gd name="connsiteY746" fmla="*/ 4815571 h 5756219"/>
              <a:gd name="connsiteX747" fmla="*/ 3494827 w 6226010"/>
              <a:gd name="connsiteY747" fmla="*/ 4799266 h 5756219"/>
              <a:gd name="connsiteX748" fmla="*/ 3478521 w 6226010"/>
              <a:gd name="connsiteY748" fmla="*/ 4725891 h 5756219"/>
              <a:gd name="connsiteX749" fmla="*/ 3456780 w 6226010"/>
              <a:gd name="connsiteY749" fmla="*/ 4717738 h 5756219"/>
              <a:gd name="connsiteX750" fmla="*/ 3500262 w 6226010"/>
              <a:gd name="connsiteY750" fmla="*/ 4595446 h 5756219"/>
              <a:gd name="connsiteX751" fmla="*/ 3560049 w 6226010"/>
              <a:gd name="connsiteY751" fmla="*/ 4478590 h 5756219"/>
              <a:gd name="connsiteX752" fmla="*/ 3627989 w 6226010"/>
              <a:gd name="connsiteY752" fmla="*/ 4429673 h 5756219"/>
              <a:gd name="connsiteX753" fmla="*/ 3584507 w 6226010"/>
              <a:gd name="connsiteY753" fmla="*/ 4418803 h 5756219"/>
              <a:gd name="connsiteX754" fmla="*/ 3668753 w 6226010"/>
              <a:gd name="connsiteY754" fmla="*/ 4266618 h 5756219"/>
              <a:gd name="connsiteX755" fmla="*/ 4470443 w 6226010"/>
              <a:gd name="connsiteY755" fmla="*/ 4263900 h 5756219"/>
              <a:gd name="connsiteX756" fmla="*/ 4488800 w 6226010"/>
              <a:gd name="connsiteY756" fmla="*/ 4270576 h 5756219"/>
              <a:gd name="connsiteX757" fmla="*/ 4481950 w 6226010"/>
              <a:gd name="connsiteY757" fmla="*/ 4271968 h 5756219"/>
              <a:gd name="connsiteX758" fmla="*/ 4473161 w 6226010"/>
              <a:gd name="connsiteY758" fmla="*/ 4291076 h 5756219"/>
              <a:gd name="connsiteX759" fmla="*/ 4465009 w 6226010"/>
              <a:gd name="connsiteY759" fmla="*/ 4274771 h 5756219"/>
              <a:gd name="connsiteX760" fmla="*/ 4463708 w 6226010"/>
              <a:gd name="connsiteY760" fmla="*/ 4275126 h 5756219"/>
              <a:gd name="connsiteX761" fmla="*/ 2641502 w 6226010"/>
              <a:gd name="connsiteY761" fmla="*/ 4261183 h 5756219"/>
              <a:gd name="connsiteX762" fmla="*/ 2627914 w 6226010"/>
              <a:gd name="connsiteY762" fmla="*/ 4274771 h 5756219"/>
              <a:gd name="connsiteX763" fmla="*/ 2644220 w 6226010"/>
              <a:gd name="connsiteY763" fmla="*/ 4277488 h 5756219"/>
              <a:gd name="connsiteX764" fmla="*/ 2649655 w 6226010"/>
              <a:gd name="connsiteY764" fmla="*/ 4255747 h 5756219"/>
              <a:gd name="connsiteX765" fmla="*/ 2649655 w 6226010"/>
              <a:gd name="connsiteY765" fmla="*/ 4261183 h 5756219"/>
              <a:gd name="connsiteX766" fmla="*/ 2655090 w 6226010"/>
              <a:gd name="connsiteY766" fmla="*/ 4261183 h 5756219"/>
              <a:gd name="connsiteX767" fmla="*/ 2649655 w 6226010"/>
              <a:gd name="connsiteY767" fmla="*/ 4255747 h 5756219"/>
              <a:gd name="connsiteX768" fmla="*/ 2584433 w 6226010"/>
              <a:gd name="connsiteY768" fmla="*/ 4253745 h 5756219"/>
              <a:gd name="connsiteX769" fmla="*/ 2584433 w 6226010"/>
              <a:gd name="connsiteY769" fmla="*/ 4258465 h 5756219"/>
              <a:gd name="connsiteX770" fmla="*/ 2576280 w 6226010"/>
              <a:gd name="connsiteY770" fmla="*/ 4263900 h 5756219"/>
              <a:gd name="connsiteX771" fmla="*/ 2568806 w 6226010"/>
              <a:gd name="connsiteY771" fmla="*/ 4258805 h 5756219"/>
              <a:gd name="connsiteX772" fmla="*/ 2565037 w 6226010"/>
              <a:gd name="connsiteY772" fmla="*/ 4257807 h 5756219"/>
              <a:gd name="connsiteX773" fmla="*/ 2568127 w 6226010"/>
              <a:gd name="connsiteY773" fmla="*/ 4255747 h 5756219"/>
              <a:gd name="connsiteX774" fmla="*/ 4554689 w 6226010"/>
              <a:gd name="connsiteY774" fmla="*/ 4239442 h 5756219"/>
              <a:gd name="connsiteX775" fmla="*/ 4524795 w 6226010"/>
              <a:gd name="connsiteY775" fmla="*/ 4269335 h 5756219"/>
              <a:gd name="connsiteX776" fmla="*/ 4554689 w 6226010"/>
              <a:gd name="connsiteY776" fmla="*/ 4261183 h 5756219"/>
              <a:gd name="connsiteX777" fmla="*/ 1913187 w 6226010"/>
              <a:gd name="connsiteY777" fmla="*/ 4228573 h 5756219"/>
              <a:gd name="connsiteX778" fmla="*/ 1913187 w 6226010"/>
              <a:gd name="connsiteY778" fmla="*/ 4261184 h 5756219"/>
              <a:gd name="connsiteX779" fmla="*/ 1858835 w 6226010"/>
              <a:gd name="connsiteY779" fmla="*/ 4318253 h 5756219"/>
              <a:gd name="connsiteX780" fmla="*/ 1853400 w 6226010"/>
              <a:gd name="connsiteY780" fmla="*/ 4318253 h 5756219"/>
              <a:gd name="connsiteX781" fmla="*/ 1888729 w 6226010"/>
              <a:gd name="connsiteY781" fmla="*/ 4239443 h 5756219"/>
              <a:gd name="connsiteX782" fmla="*/ 1913187 w 6226010"/>
              <a:gd name="connsiteY782" fmla="*/ 4228573 h 5756219"/>
              <a:gd name="connsiteX783" fmla="*/ 3791044 w 6226010"/>
              <a:gd name="connsiteY783" fmla="*/ 4214984 h 5756219"/>
              <a:gd name="connsiteX784" fmla="*/ 3801914 w 6226010"/>
              <a:gd name="connsiteY784" fmla="*/ 4315535 h 5756219"/>
              <a:gd name="connsiteX785" fmla="*/ 3818220 w 6226010"/>
              <a:gd name="connsiteY785" fmla="*/ 4337275 h 5756219"/>
              <a:gd name="connsiteX786" fmla="*/ 3807349 w 6226010"/>
              <a:gd name="connsiteY786" fmla="*/ 4334558 h 5756219"/>
              <a:gd name="connsiteX787" fmla="*/ 3777456 w 6226010"/>
              <a:gd name="connsiteY787" fmla="*/ 4356298 h 5756219"/>
              <a:gd name="connsiteX788" fmla="*/ 3792742 w 6226010"/>
              <a:gd name="connsiteY788" fmla="*/ 4368995 h 5756219"/>
              <a:gd name="connsiteX789" fmla="*/ 3796450 w 6226010"/>
              <a:gd name="connsiteY789" fmla="*/ 4371439 h 5756219"/>
              <a:gd name="connsiteX790" fmla="*/ 3799536 w 6226010"/>
              <a:gd name="connsiteY790" fmla="*/ 4376341 h 5756219"/>
              <a:gd name="connsiteX791" fmla="*/ 3803167 w 6226010"/>
              <a:gd name="connsiteY791" fmla="*/ 4375868 h 5756219"/>
              <a:gd name="connsiteX792" fmla="*/ 3810067 w 6226010"/>
              <a:gd name="connsiteY792" fmla="*/ 4380417 h 5756219"/>
              <a:gd name="connsiteX793" fmla="*/ 3826372 w 6226010"/>
              <a:gd name="connsiteY793" fmla="*/ 4410650 h 5756219"/>
              <a:gd name="connsiteX794" fmla="*/ 3864419 w 6226010"/>
              <a:gd name="connsiteY794" fmla="*/ 4451414 h 5756219"/>
              <a:gd name="connsiteX795" fmla="*/ 3839960 w 6226010"/>
              <a:gd name="connsiteY795" fmla="*/ 4473155 h 5756219"/>
              <a:gd name="connsiteX796" fmla="*/ 3878007 w 6226010"/>
              <a:gd name="connsiteY796" fmla="*/ 4475873 h 5756219"/>
              <a:gd name="connsiteX797" fmla="*/ 3839960 w 6226010"/>
              <a:gd name="connsiteY797" fmla="*/ 4497614 h 5756219"/>
              <a:gd name="connsiteX798" fmla="*/ 3714951 w 6226010"/>
              <a:gd name="connsiteY798" fmla="*/ 4293794 h 5756219"/>
              <a:gd name="connsiteX799" fmla="*/ 3690493 w 6226010"/>
              <a:gd name="connsiteY799" fmla="*/ 4263900 h 5756219"/>
              <a:gd name="connsiteX800" fmla="*/ 3791044 w 6226010"/>
              <a:gd name="connsiteY800" fmla="*/ 4214984 h 5756219"/>
              <a:gd name="connsiteX801" fmla="*/ 4573712 w 6226010"/>
              <a:gd name="connsiteY801" fmla="*/ 4208870 h 5756219"/>
              <a:gd name="connsiteX802" fmla="*/ 4575835 w 6226010"/>
              <a:gd name="connsiteY802" fmla="*/ 4210398 h 5756219"/>
              <a:gd name="connsiteX803" fmla="*/ 4577249 w 6226010"/>
              <a:gd name="connsiteY803" fmla="*/ 4211139 h 5756219"/>
              <a:gd name="connsiteX804" fmla="*/ 4572395 w 6226010"/>
              <a:gd name="connsiteY804" fmla="*/ 4212946 h 5756219"/>
              <a:gd name="connsiteX805" fmla="*/ 4569117 w 6226010"/>
              <a:gd name="connsiteY805" fmla="*/ 4211694 h 5756219"/>
              <a:gd name="connsiteX806" fmla="*/ 4571589 w 6226010"/>
              <a:gd name="connsiteY806" fmla="*/ 4210398 h 5756219"/>
              <a:gd name="connsiteX807" fmla="*/ 4573712 w 6226010"/>
              <a:gd name="connsiteY807" fmla="*/ 4208870 h 5756219"/>
              <a:gd name="connsiteX808" fmla="*/ 1543593 w 6226010"/>
              <a:gd name="connsiteY808" fmla="*/ 4195962 h 5756219"/>
              <a:gd name="connsiteX809" fmla="*/ 1546311 w 6226010"/>
              <a:gd name="connsiteY809" fmla="*/ 4204115 h 5756219"/>
              <a:gd name="connsiteX810" fmla="*/ 1551746 w 6226010"/>
              <a:gd name="connsiteY810" fmla="*/ 4204115 h 5756219"/>
              <a:gd name="connsiteX811" fmla="*/ 1551746 w 6226010"/>
              <a:gd name="connsiteY811" fmla="*/ 4209550 h 5756219"/>
              <a:gd name="connsiteX812" fmla="*/ 1554464 w 6226010"/>
              <a:gd name="connsiteY812" fmla="*/ 4209550 h 5756219"/>
              <a:gd name="connsiteX813" fmla="*/ 1554464 w 6226010"/>
              <a:gd name="connsiteY813" fmla="*/ 4217703 h 5756219"/>
              <a:gd name="connsiteX814" fmla="*/ 1559900 w 6226010"/>
              <a:gd name="connsiteY814" fmla="*/ 4220420 h 5756219"/>
              <a:gd name="connsiteX815" fmla="*/ 1562618 w 6226010"/>
              <a:gd name="connsiteY815" fmla="*/ 4234008 h 5756219"/>
              <a:gd name="connsiteX816" fmla="*/ 1565335 w 6226010"/>
              <a:gd name="connsiteY816" fmla="*/ 4236726 h 5756219"/>
              <a:gd name="connsiteX817" fmla="*/ 1494677 w 6226010"/>
              <a:gd name="connsiteY817" fmla="*/ 4209550 h 5756219"/>
              <a:gd name="connsiteX818" fmla="*/ 1543593 w 6226010"/>
              <a:gd name="connsiteY818" fmla="*/ 4195962 h 5756219"/>
              <a:gd name="connsiteX819" fmla="*/ 600589 w 6226010"/>
              <a:gd name="connsiteY819" fmla="*/ 4195962 h 5756219"/>
              <a:gd name="connsiteX820" fmla="*/ 627765 w 6226010"/>
              <a:gd name="connsiteY820" fmla="*/ 4209550 h 5756219"/>
              <a:gd name="connsiteX821" fmla="*/ 625047 w 6226010"/>
              <a:gd name="connsiteY821" fmla="*/ 4214985 h 5756219"/>
              <a:gd name="connsiteX822" fmla="*/ 600589 w 6226010"/>
              <a:gd name="connsiteY822" fmla="*/ 4195962 h 5756219"/>
              <a:gd name="connsiteX823" fmla="*/ 4350869 w 6226010"/>
              <a:gd name="connsiteY823" fmla="*/ 4190525 h 5756219"/>
              <a:gd name="connsiteX824" fmla="*/ 4339999 w 6226010"/>
              <a:gd name="connsiteY824" fmla="*/ 4198678 h 5756219"/>
              <a:gd name="connsiteX825" fmla="*/ 4364457 w 6226010"/>
              <a:gd name="connsiteY825" fmla="*/ 4228572 h 5756219"/>
              <a:gd name="connsiteX826" fmla="*/ 4348151 w 6226010"/>
              <a:gd name="connsiteY826" fmla="*/ 4244877 h 5756219"/>
              <a:gd name="connsiteX827" fmla="*/ 4372609 w 6226010"/>
              <a:gd name="connsiteY827" fmla="*/ 4244877 h 5756219"/>
              <a:gd name="connsiteX828" fmla="*/ 4364457 w 6226010"/>
              <a:gd name="connsiteY828" fmla="*/ 4225854 h 5756219"/>
              <a:gd name="connsiteX829" fmla="*/ 4380763 w 6226010"/>
              <a:gd name="connsiteY829" fmla="*/ 4217701 h 5756219"/>
              <a:gd name="connsiteX830" fmla="*/ 2141464 w 6226010"/>
              <a:gd name="connsiteY830" fmla="*/ 4179656 h 5756219"/>
              <a:gd name="connsiteX831" fmla="*/ 2203969 w 6226010"/>
              <a:gd name="connsiteY831" fmla="*/ 4182373 h 5756219"/>
              <a:gd name="connsiteX832" fmla="*/ 2206687 w 6226010"/>
              <a:gd name="connsiteY832" fmla="*/ 4187809 h 5756219"/>
              <a:gd name="connsiteX833" fmla="*/ 2217557 w 6226010"/>
              <a:gd name="connsiteY833" fmla="*/ 4187809 h 5756219"/>
              <a:gd name="connsiteX834" fmla="*/ 2266474 w 6226010"/>
              <a:gd name="connsiteY834" fmla="*/ 4190526 h 5756219"/>
              <a:gd name="connsiteX835" fmla="*/ 2266474 w 6226010"/>
              <a:gd name="connsiteY835" fmla="*/ 4193244 h 5756219"/>
              <a:gd name="connsiteX836" fmla="*/ 2282779 w 6226010"/>
              <a:gd name="connsiteY836" fmla="*/ 4195961 h 5756219"/>
              <a:gd name="connsiteX837" fmla="*/ 2261038 w 6226010"/>
              <a:gd name="connsiteY837" fmla="*/ 4234008 h 5756219"/>
              <a:gd name="connsiteX838" fmla="*/ 2233863 w 6226010"/>
              <a:gd name="connsiteY838" fmla="*/ 4234008 h 5756219"/>
              <a:gd name="connsiteX839" fmla="*/ 2228427 w 6226010"/>
              <a:gd name="connsiteY839" fmla="*/ 4239443 h 5756219"/>
              <a:gd name="connsiteX840" fmla="*/ 2203969 w 6226010"/>
              <a:gd name="connsiteY840" fmla="*/ 4244878 h 5756219"/>
              <a:gd name="connsiteX841" fmla="*/ 2201251 w 6226010"/>
              <a:gd name="connsiteY841" fmla="*/ 4217702 h 5756219"/>
              <a:gd name="connsiteX842" fmla="*/ 2195816 w 6226010"/>
              <a:gd name="connsiteY842" fmla="*/ 4201397 h 5756219"/>
              <a:gd name="connsiteX843" fmla="*/ 2190381 w 6226010"/>
              <a:gd name="connsiteY843" fmla="*/ 4201397 h 5756219"/>
              <a:gd name="connsiteX844" fmla="*/ 2184946 w 6226010"/>
              <a:gd name="connsiteY844" fmla="*/ 4204114 h 5756219"/>
              <a:gd name="connsiteX845" fmla="*/ 2190381 w 6226010"/>
              <a:gd name="connsiteY845" fmla="*/ 4214984 h 5756219"/>
              <a:gd name="connsiteX846" fmla="*/ 2184946 w 6226010"/>
              <a:gd name="connsiteY846" fmla="*/ 4244878 h 5756219"/>
              <a:gd name="connsiteX847" fmla="*/ 2168640 w 6226010"/>
              <a:gd name="connsiteY847" fmla="*/ 4253031 h 5756219"/>
              <a:gd name="connsiteX848" fmla="*/ 2146900 w 6226010"/>
              <a:gd name="connsiteY848" fmla="*/ 4255748 h 5756219"/>
              <a:gd name="connsiteX849" fmla="*/ 2141464 w 6226010"/>
              <a:gd name="connsiteY849" fmla="*/ 4261184 h 5756219"/>
              <a:gd name="connsiteX850" fmla="*/ 2125159 w 6226010"/>
              <a:gd name="connsiteY850" fmla="*/ 4266619 h 5756219"/>
              <a:gd name="connsiteX851" fmla="*/ 2138747 w 6226010"/>
              <a:gd name="connsiteY851" fmla="*/ 4234008 h 5756219"/>
              <a:gd name="connsiteX852" fmla="*/ 2136029 w 6226010"/>
              <a:gd name="connsiteY852" fmla="*/ 4223137 h 5756219"/>
              <a:gd name="connsiteX853" fmla="*/ 2141464 w 6226010"/>
              <a:gd name="connsiteY853" fmla="*/ 4182373 h 5756219"/>
              <a:gd name="connsiteX854" fmla="*/ 2141464 w 6226010"/>
              <a:gd name="connsiteY854" fmla="*/ 4179656 h 5756219"/>
              <a:gd name="connsiteX855" fmla="*/ 4269341 w 6226010"/>
              <a:gd name="connsiteY855" fmla="*/ 4176937 h 5756219"/>
              <a:gd name="connsiteX856" fmla="*/ 4280211 w 6226010"/>
              <a:gd name="connsiteY856" fmla="*/ 4214984 h 5756219"/>
              <a:gd name="connsiteX857" fmla="*/ 4310105 w 6226010"/>
              <a:gd name="connsiteY857" fmla="*/ 4223136 h 5756219"/>
              <a:gd name="connsiteX858" fmla="*/ 4323693 w 6226010"/>
              <a:gd name="connsiteY858" fmla="*/ 4206831 h 5756219"/>
              <a:gd name="connsiteX859" fmla="*/ 4285647 w 6226010"/>
              <a:gd name="connsiteY859" fmla="*/ 4206831 h 5756219"/>
              <a:gd name="connsiteX860" fmla="*/ 4293799 w 6226010"/>
              <a:gd name="connsiteY860" fmla="*/ 4193243 h 5756219"/>
              <a:gd name="connsiteX861" fmla="*/ 2467575 w 6226010"/>
              <a:gd name="connsiteY861" fmla="*/ 4174221 h 5756219"/>
              <a:gd name="connsiteX862" fmla="*/ 2481163 w 6226010"/>
              <a:gd name="connsiteY862" fmla="*/ 4174221 h 5756219"/>
              <a:gd name="connsiteX863" fmla="*/ 2481163 w 6226010"/>
              <a:gd name="connsiteY863" fmla="*/ 4179656 h 5756219"/>
              <a:gd name="connsiteX864" fmla="*/ 2459422 w 6226010"/>
              <a:gd name="connsiteY864" fmla="*/ 4190527 h 5756219"/>
              <a:gd name="connsiteX865" fmla="*/ 2456705 w 6226010"/>
              <a:gd name="connsiteY865" fmla="*/ 4195962 h 5756219"/>
              <a:gd name="connsiteX866" fmla="*/ 2445835 w 6226010"/>
              <a:gd name="connsiteY866" fmla="*/ 4198679 h 5756219"/>
              <a:gd name="connsiteX867" fmla="*/ 2445835 w 6226010"/>
              <a:gd name="connsiteY867" fmla="*/ 4204114 h 5756219"/>
              <a:gd name="connsiteX868" fmla="*/ 2426811 w 6226010"/>
              <a:gd name="connsiteY868" fmla="*/ 4214985 h 5756219"/>
              <a:gd name="connsiteX869" fmla="*/ 2415941 w 6226010"/>
              <a:gd name="connsiteY869" fmla="*/ 4228573 h 5756219"/>
              <a:gd name="connsiteX870" fmla="*/ 2410506 w 6226010"/>
              <a:gd name="connsiteY870" fmla="*/ 4231290 h 5756219"/>
              <a:gd name="connsiteX871" fmla="*/ 2402353 w 6226010"/>
              <a:gd name="connsiteY871" fmla="*/ 4244878 h 5756219"/>
              <a:gd name="connsiteX872" fmla="*/ 2391483 w 6226010"/>
              <a:gd name="connsiteY872" fmla="*/ 4244878 h 5756219"/>
              <a:gd name="connsiteX873" fmla="*/ 2386048 w 6226010"/>
              <a:gd name="connsiteY873" fmla="*/ 4250313 h 5756219"/>
              <a:gd name="connsiteX874" fmla="*/ 2361589 w 6226010"/>
              <a:gd name="connsiteY874" fmla="*/ 4250313 h 5756219"/>
              <a:gd name="connsiteX875" fmla="*/ 2361589 w 6226010"/>
              <a:gd name="connsiteY875" fmla="*/ 4247596 h 5756219"/>
              <a:gd name="connsiteX876" fmla="*/ 2309955 w 6226010"/>
              <a:gd name="connsiteY876" fmla="*/ 4244878 h 5756219"/>
              <a:gd name="connsiteX877" fmla="*/ 2307237 w 6226010"/>
              <a:gd name="connsiteY877" fmla="*/ 4242161 h 5756219"/>
              <a:gd name="connsiteX878" fmla="*/ 2280061 w 6226010"/>
              <a:gd name="connsiteY878" fmla="*/ 4239443 h 5756219"/>
              <a:gd name="connsiteX879" fmla="*/ 2277344 w 6226010"/>
              <a:gd name="connsiteY879" fmla="*/ 4234008 h 5756219"/>
              <a:gd name="connsiteX880" fmla="*/ 2296367 w 6226010"/>
              <a:gd name="connsiteY880" fmla="*/ 4201397 h 5756219"/>
              <a:gd name="connsiteX881" fmla="*/ 2320825 w 6226010"/>
              <a:gd name="connsiteY881" fmla="*/ 4201397 h 5756219"/>
              <a:gd name="connsiteX882" fmla="*/ 2328978 w 6226010"/>
              <a:gd name="connsiteY882" fmla="*/ 4198679 h 5756219"/>
              <a:gd name="connsiteX883" fmla="*/ 2337131 w 6226010"/>
              <a:gd name="connsiteY883" fmla="*/ 4201397 h 5756219"/>
              <a:gd name="connsiteX884" fmla="*/ 2350719 w 6226010"/>
              <a:gd name="connsiteY884" fmla="*/ 4195962 h 5756219"/>
              <a:gd name="connsiteX885" fmla="*/ 2369742 w 6226010"/>
              <a:gd name="connsiteY885" fmla="*/ 4195962 h 5756219"/>
              <a:gd name="connsiteX886" fmla="*/ 2383330 w 6226010"/>
              <a:gd name="connsiteY886" fmla="*/ 4190527 h 5756219"/>
              <a:gd name="connsiteX887" fmla="*/ 2434964 w 6226010"/>
              <a:gd name="connsiteY887" fmla="*/ 4190527 h 5756219"/>
              <a:gd name="connsiteX888" fmla="*/ 2451270 w 6226010"/>
              <a:gd name="connsiteY888" fmla="*/ 4190527 h 5756219"/>
              <a:gd name="connsiteX889" fmla="*/ 2467575 w 6226010"/>
              <a:gd name="connsiteY889" fmla="*/ 4174221 h 5756219"/>
              <a:gd name="connsiteX890" fmla="*/ 2484969 w 6226010"/>
              <a:gd name="connsiteY890" fmla="*/ 4173677 h 5756219"/>
              <a:gd name="connsiteX891" fmla="*/ 2483881 w 6226010"/>
              <a:gd name="connsiteY891" fmla="*/ 4174221 h 5756219"/>
              <a:gd name="connsiteX892" fmla="*/ 2481163 w 6226010"/>
              <a:gd name="connsiteY892" fmla="*/ 4174221 h 5756219"/>
              <a:gd name="connsiteX893" fmla="*/ 2119723 w 6226010"/>
              <a:gd name="connsiteY893" fmla="*/ 4166067 h 5756219"/>
              <a:gd name="connsiteX894" fmla="*/ 2122441 w 6226010"/>
              <a:gd name="connsiteY894" fmla="*/ 4166067 h 5756219"/>
              <a:gd name="connsiteX895" fmla="*/ 2117006 w 6226010"/>
              <a:gd name="connsiteY895" fmla="*/ 4206831 h 5756219"/>
              <a:gd name="connsiteX896" fmla="*/ 2117006 w 6226010"/>
              <a:gd name="connsiteY896" fmla="*/ 4225854 h 5756219"/>
              <a:gd name="connsiteX897" fmla="*/ 2100700 w 6226010"/>
              <a:gd name="connsiteY897" fmla="*/ 4258465 h 5756219"/>
              <a:gd name="connsiteX898" fmla="*/ 2070807 w 6226010"/>
              <a:gd name="connsiteY898" fmla="*/ 4263901 h 5756219"/>
              <a:gd name="connsiteX899" fmla="*/ 2054501 w 6226010"/>
              <a:gd name="connsiteY899" fmla="*/ 4261183 h 5756219"/>
              <a:gd name="connsiteX900" fmla="*/ 2032760 w 6226010"/>
              <a:gd name="connsiteY900" fmla="*/ 4261183 h 5756219"/>
              <a:gd name="connsiteX901" fmla="*/ 2008302 w 6226010"/>
              <a:gd name="connsiteY901" fmla="*/ 4258465 h 5756219"/>
              <a:gd name="connsiteX902" fmla="*/ 2008302 w 6226010"/>
              <a:gd name="connsiteY902" fmla="*/ 4255748 h 5756219"/>
              <a:gd name="connsiteX903" fmla="*/ 1991997 w 6226010"/>
              <a:gd name="connsiteY903" fmla="*/ 4255748 h 5756219"/>
              <a:gd name="connsiteX904" fmla="*/ 1970256 w 6226010"/>
              <a:gd name="connsiteY904" fmla="*/ 4272053 h 5756219"/>
              <a:gd name="connsiteX905" fmla="*/ 1967538 w 6226010"/>
              <a:gd name="connsiteY905" fmla="*/ 4277488 h 5756219"/>
              <a:gd name="connsiteX906" fmla="*/ 1956668 w 6226010"/>
              <a:gd name="connsiteY906" fmla="*/ 4282924 h 5756219"/>
              <a:gd name="connsiteX907" fmla="*/ 1956668 w 6226010"/>
              <a:gd name="connsiteY907" fmla="*/ 4255748 h 5756219"/>
              <a:gd name="connsiteX908" fmla="*/ 1989279 w 6226010"/>
              <a:gd name="connsiteY908" fmla="*/ 4231289 h 5756219"/>
              <a:gd name="connsiteX909" fmla="*/ 1994714 w 6226010"/>
              <a:gd name="connsiteY909" fmla="*/ 4223137 h 5756219"/>
              <a:gd name="connsiteX910" fmla="*/ 2002867 w 6226010"/>
              <a:gd name="connsiteY910" fmla="*/ 4223137 h 5756219"/>
              <a:gd name="connsiteX911" fmla="*/ 2005585 w 6226010"/>
              <a:gd name="connsiteY911" fmla="*/ 4217701 h 5756219"/>
              <a:gd name="connsiteX912" fmla="*/ 2016455 w 6226010"/>
              <a:gd name="connsiteY912" fmla="*/ 4214984 h 5756219"/>
              <a:gd name="connsiteX913" fmla="*/ 2019172 w 6226010"/>
              <a:gd name="connsiteY913" fmla="*/ 4209549 h 5756219"/>
              <a:gd name="connsiteX914" fmla="*/ 2027325 w 6226010"/>
              <a:gd name="connsiteY914" fmla="*/ 4206831 h 5756219"/>
              <a:gd name="connsiteX915" fmla="*/ 2027325 w 6226010"/>
              <a:gd name="connsiteY915" fmla="*/ 4204114 h 5756219"/>
              <a:gd name="connsiteX916" fmla="*/ 2040913 w 6226010"/>
              <a:gd name="connsiteY916" fmla="*/ 4201396 h 5756219"/>
              <a:gd name="connsiteX917" fmla="*/ 2046348 w 6226010"/>
              <a:gd name="connsiteY917" fmla="*/ 4193243 h 5756219"/>
              <a:gd name="connsiteX918" fmla="*/ 2070807 w 6226010"/>
              <a:gd name="connsiteY918" fmla="*/ 4179655 h 5756219"/>
              <a:gd name="connsiteX919" fmla="*/ 2119723 w 6226010"/>
              <a:gd name="connsiteY919" fmla="*/ 4166067 h 5756219"/>
              <a:gd name="connsiteX920" fmla="*/ 1646862 w 6226010"/>
              <a:gd name="connsiteY920" fmla="*/ 4152479 h 5756219"/>
              <a:gd name="connsiteX921" fmla="*/ 1652297 w 6226010"/>
              <a:gd name="connsiteY921" fmla="*/ 4152479 h 5756219"/>
              <a:gd name="connsiteX922" fmla="*/ 1660450 w 6226010"/>
              <a:gd name="connsiteY922" fmla="*/ 4168784 h 5756219"/>
              <a:gd name="connsiteX923" fmla="*/ 1668603 w 6226010"/>
              <a:gd name="connsiteY923" fmla="*/ 4201395 h 5756219"/>
              <a:gd name="connsiteX924" fmla="*/ 1671320 w 6226010"/>
              <a:gd name="connsiteY924" fmla="*/ 4214984 h 5756219"/>
              <a:gd name="connsiteX925" fmla="*/ 1676756 w 6226010"/>
              <a:gd name="connsiteY925" fmla="*/ 4225855 h 5756219"/>
              <a:gd name="connsiteX926" fmla="*/ 1676756 w 6226010"/>
              <a:gd name="connsiteY926" fmla="*/ 4231290 h 5756219"/>
              <a:gd name="connsiteX927" fmla="*/ 1684908 w 6226010"/>
              <a:gd name="connsiteY927" fmla="*/ 4239443 h 5756219"/>
              <a:gd name="connsiteX928" fmla="*/ 1687626 w 6226010"/>
              <a:gd name="connsiteY928" fmla="*/ 4255748 h 5756219"/>
              <a:gd name="connsiteX929" fmla="*/ 1693061 w 6226010"/>
              <a:gd name="connsiteY929" fmla="*/ 4263901 h 5756219"/>
              <a:gd name="connsiteX930" fmla="*/ 1693061 w 6226010"/>
              <a:gd name="connsiteY930" fmla="*/ 4269336 h 5756219"/>
              <a:gd name="connsiteX931" fmla="*/ 1701214 w 6226010"/>
              <a:gd name="connsiteY931" fmla="*/ 4280207 h 5756219"/>
              <a:gd name="connsiteX932" fmla="*/ 1701214 w 6226010"/>
              <a:gd name="connsiteY932" fmla="*/ 4293795 h 5756219"/>
              <a:gd name="connsiteX933" fmla="*/ 1706649 w 6226010"/>
              <a:gd name="connsiteY933" fmla="*/ 4304665 h 5756219"/>
              <a:gd name="connsiteX934" fmla="*/ 1709367 w 6226010"/>
              <a:gd name="connsiteY934" fmla="*/ 4320971 h 5756219"/>
              <a:gd name="connsiteX935" fmla="*/ 1712084 w 6226010"/>
              <a:gd name="connsiteY935" fmla="*/ 4320971 h 5756219"/>
              <a:gd name="connsiteX936" fmla="*/ 1712084 w 6226010"/>
              <a:gd name="connsiteY936" fmla="*/ 4326406 h 5756219"/>
              <a:gd name="connsiteX937" fmla="*/ 1728390 w 6226010"/>
              <a:gd name="connsiteY937" fmla="*/ 4337276 h 5756219"/>
              <a:gd name="connsiteX938" fmla="*/ 1731107 w 6226010"/>
              <a:gd name="connsiteY938" fmla="*/ 4342711 h 5756219"/>
              <a:gd name="connsiteX939" fmla="*/ 1736543 w 6226010"/>
              <a:gd name="connsiteY939" fmla="*/ 4342711 h 5756219"/>
              <a:gd name="connsiteX940" fmla="*/ 1736543 w 6226010"/>
              <a:gd name="connsiteY940" fmla="*/ 4348147 h 5756219"/>
              <a:gd name="connsiteX941" fmla="*/ 1741978 w 6226010"/>
              <a:gd name="connsiteY941" fmla="*/ 4348147 h 5756219"/>
              <a:gd name="connsiteX942" fmla="*/ 1744695 w 6226010"/>
              <a:gd name="connsiteY942" fmla="*/ 4353582 h 5756219"/>
              <a:gd name="connsiteX943" fmla="*/ 1750131 w 6226010"/>
              <a:gd name="connsiteY943" fmla="*/ 4356299 h 5756219"/>
              <a:gd name="connsiteX944" fmla="*/ 1750131 w 6226010"/>
              <a:gd name="connsiteY944" fmla="*/ 4361735 h 5756219"/>
              <a:gd name="connsiteX945" fmla="*/ 1752848 w 6226010"/>
              <a:gd name="connsiteY945" fmla="*/ 4361735 h 5756219"/>
              <a:gd name="connsiteX946" fmla="*/ 1758283 w 6226010"/>
              <a:gd name="connsiteY946" fmla="*/ 4367170 h 5756219"/>
              <a:gd name="connsiteX947" fmla="*/ 1766436 w 6226010"/>
              <a:gd name="connsiteY947" fmla="*/ 4369887 h 5756219"/>
              <a:gd name="connsiteX948" fmla="*/ 1769154 w 6226010"/>
              <a:gd name="connsiteY948" fmla="*/ 4375323 h 5756219"/>
              <a:gd name="connsiteX949" fmla="*/ 1777307 w 6226010"/>
              <a:gd name="connsiteY949" fmla="*/ 4378040 h 5756219"/>
              <a:gd name="connsiteX950" fmla="*/ 1790895 w 6226010"/>
              <a:gd name="connsiteY950" fmla="*/ 4416087 h 5756219"/>
              <a:gd name="connsiteX951" fmla="*/ 1790895 w 6226010"/>
              <a:gd name="connsiteY951" fmla="*/ 4432392 h 5756219"/>
              <a:gd name="connsiteX952" fmla="*/ 1796330 w 6226010"/>
              <a:gd name="connsiteY952" fmla="*/ 4459568 h 5756219"/>
              <a:gd name="connsiteX953" fmla="*/ 1761001 w 6226010"/>
              <a:gd name="connsiteY953" fmla="*/ 4500332 h 5756219"/>
              <a:gd name="connsiteX954" fmla="*/ 1695779 w 6226010"/>
              <a:gd name="connsiteY954" fmla="*/ 4445980 h 5756219"/>
              <a:gd name="connsiteX955" fmla="*/ 1622404 w 6226010"/>
              <a:gd name="connsiteY955" fmla="*/ 4456850 h 5756219"/>
              <a:gd name="connsiteX956" fmla="*/ 1655015 w 6226010"/>
              <a:gd name="connsiteY956" fmla="*/ 4326406 h 5756219"/>
              <a:gd name="connsiteX957" fmla="*/ 1641427 w 6226010"/>
              <a:gd name="connsiteY957" fmla="*/ 4323688 h 5756219"/>
              <a:gd name="connsiteX958" fmla="*/ 1638709 w 6226010"/>
              <a:gd name="connsiteY958" fmla="*/ 4214984 h 5756219"/>
              <a:gd name="connsiteX959" fmla="*/ 1625121 w 6226010"/>
              <a:gd name="connsiteY959" fmla="*/ 4236725 h 5756219"/>
              <a:gd name="connsiteX960" fmla="*/ 1622404 w 6226010"/>
              <a:gd name="connsiteY960" fmla="*/ 4236725 h 5756219"/>
              <a:gd name="connsiteX961" fmla="*/ 1630556 w 6226010"/>
              <a:gd name="connsiteY961" fmla="*/ 4201395 h 5756219"/>
              <a:gd name="connsiteX962" fmla="*/ 1630556 w 6226010"/>
              <a:gd name="connsiteY962" fmla="*/ 4185090 h 5756219"/>
              <a:gd name="connsiteX963" fmla="*/ 1646862 w 6226010"/>
              <a:gd name="connsiteY963" fmla="*/ 4152479 h 5756219"/>
              <a:gd name="connsiteX964" fmla="*/ 4364457 w 6226010"/>
              <a:gd name="connsiteY964" fmla="*/ 4147044 h 5756219"/>
              <a:gd name="connsiteX965" fmla="*/ 4364457 w 6226010"/>
              <a:gd name="connsiteY965" fmla="*/ 4168785 h 5756219"/>
              <a:gd name="connsiteX966" fmla="*/ 4380763 w 6226010"/>
              <a:gd name="connsiteY966" fmla="*/ 4160632 h 5756219"/>
              <a:gd name="connsiteX967" fmla="*/ 3271983 w 6226010"/>
              <a:gd name="connsiteY967" fmla="*/ 4147044 h 5756219"/>
              <a:gd name="connsiteX968" fmla="*/ 3288289 w 6226010"/>
              <a:gd name="connsiteY968" fmla="*/ 4163349 h 5756219"/>
              <a:gd name="connsiteX969" fmla="*/ 3296443 w 6226010"/>
              <a:gd name="connsiteY969" fmla="*/ 4147044 h 5756219"/>
              <a:gd name="connsiteX970" fmla="*/ 1337057 w 6226010"/>
              <a:gd name="connsiteY970" fmla="*/ 4136175 h 5756219"/>
              <a:gd name="connsiteX971" fmla="*/ 1361516 w 6226010"/>
              <a:gd name="connsiteY971" fmla="*/ 4138892 h 5756219"/>
              <a:gd name="connsiteX972" fmla="*/ 1318034 w 6226010"/>
              <a:gd name="connsiteY972" fmla="*/ 4141610 h 5756219"/>
              <a:gd name="connsiteX973" fmla="*/ 1337057 w 6226010"/>
              <a:gd name="connsiteY973" fmla="*/ 4136175 h 5756219"/>
              <a:gd name="connsiteX974" fmla="*/ 2663243 w 6226010"/>
              <a:gd name="connsiteY974" fmla="*/ 4136173 h 5756219"/>
              <a:gd name="connsiteX975" fmla="*/ 2655090 w 6226010"/>
              <a:gd name="connsiteY975" fmla="*/ 4138891 h 5756219"/>
              <a:gd name="connsiteX976" fmla="*/ 2668678 w 6226010"/>
              <a:gd name="connsiteY976" fmla="*/ 4147044 h 5756219"/>
              <a:gd name="connsiteX977" fmla="*/ 2676831 w 6226010"/>
              <a:gd name="connsiteY977" fmla="*/ 4144326 h 5756219"/>
              <a:gd name="connsiteX978" fmla="*/ 2663243 w 6226010"/>
              <a:gd name="connsiteY978" fmla="*/ 4136173 h 5756219"/>
              <a:gd name="connsiteX979" fmla="*/ 4342717 w 6226010"/>
              <a:gd name="connsiteY979" fmla="*/ 4133456 h 5756219"/>
              <a:gd name="connsiteX980" fmla="*/ 4318257 w 6226010"/>
              <a:gd name="connsiteY980" fmla="*/ 4163349 h 5756219"/>
              <a:gd name="connsiteX981" fmla="*/ 4318257 w 6226010"/>
              <a:gd name="connsiteY981" fmla="*/ 4185090 h 5756219"/>
              <a:gd name="connsiteX982" fmla="*/ 4342717 w 6226010"/>
              <a:gd name="connsiteY982" fmla="*/ 4187808 h 5756219"/>
              <a:gd name="connsiteX983" fmla="*/ 4329129 w 6226010"/>
              <a:gd name="connsiteY983" fmla="*/ 4166067 h 5756219"/>
              <a:gd name="connsiteX984" fmla="*/ 4348151 w 6226010"/>
              <a:gd name="connsiteY984" fmla="*/ 4141609 h 5756219"/>
              <a:gd name="connsiteX985" fmla="*/ 2674114 w 6226010"/>
              <a:gd name="connsiteY985" fmla="*/ 4130738 h 5756219"/>
              <a:gd name="connsiteX986" fmla="*/ 2695854 w 6226010"/>
              <a:gd name="connsiteY986" fmla="*/ 4144326 h 5756219"/>
              <a:gd name="connsiteX987" fmla="*/ 2701290 w 6226010"/>
              <a:gd name="connsiteY987" fmla="*/ 4147044 h 5756219"/>
              <a:gd name="connsiteX988" fmla="*/ 2674114 w 6226010"/>
              <a:gd name="connsiteY988" fmla="*/ 4130738 h 5756219"/>
              <a:gd name="connsiteX989" fmla="*/ 4595453 w 6226010"/>
              <a:gd name="connsiteY989" fmla="*/ 4122585 h 5756219"/>
              <a:gd name="connsiteX990" fmla="*/ 4606323 w 6226010"/>
              <a:gd name="connsiteY990" fmla="*/ 4130738 h 5756219"/>
              <a:gd name="connsiteX991" fmla="*/ 4590017 w 6226010"/>
              <a:gd name="connsiteY991" fmla="*/ 4152479 h 5756219"/>
              <a:gd name="connsiteX992" fmla="*/ 4614475 w 6226010"/>
              <a:gd name="connsiteY992" fmla="*/ 4171502 h 5756219"/>
              <a:gd name="connsiteX993" fmla="*/ 4600887 w 6226010"/>
              <a:gd name="connsiteY993" fmla="*/ 4185090 h 5756219"/>
              <a:gd name="connsiteX994" fmla="*/ 4606323 w 6226010"/>
              <a:gd name="connsiteY994" fmla="*/ 4223136 h 5756219"/>
              <a:gd name="connsiteX995" fmla="*/ 4584583 w 6226010"/>
              <a:gd name="connsiteY995" fmla="*/ 4223136 h 5756219"/>
              <a:gd name="connsiteX996" fmla="*/ 4584583 w 6226010"/>
              <a:gd name="connsiteY996" fmla="*/ 4214984 h 5756219"/>
              <a:gd name="connsiteX997" fmla="*/ 4577249 w 6226010"/>
              <a:gd name="connsiteY997" fmla="*/ 4211139 h 5756219"/>
              <a:gd name="connsiteX998" fmla="*/ 4581525 w 6226010"/>
              <a:gd name="connsiteY998" fmla="*/ 4209549 h 5756219"/>
              <a:gd name="connsiteX999" fmla="*/ 4587299 w 6226010"/>
              <a:gd name="connsiteY999" fmla="*/ 4182373 h 5756219"/>
              <a:gd name="connsiteX1000" fmla="*/ 4557407 w 6226010"/>
              <a:gd name="connsiteY1000" fmla="*/ 4152479 h 5756219"/>
              <a:gd name="connsiteX1001" fmla="*/ 4579147 w 6226010"/>
              <a:gd name="connsiteY1001" fmla="*/ 4136173 h 5756219"/>
              <a:gd name="connsiteX1002" fmla="*/ 2638785 w 6226010"/>
              <a:gd name="connsiteY1002" fmla="*/ 4119868 h 5756219"/>
              <a:gd name="connsiteX1003" fmla="*/ 2636067 w 6226010"/>
              <a:gd name="connsiteY1003" fmla="*/ 4122585 h 5756219"/>
              <a:gd name="connsiteX1004" fmla="*/ 2633350 w 6226010"/>
              <a:gd name="connsiteY1004" fmla="*/ 4125303 h 5756219"/>
              <a:gd name="connsiteX1005" fmla="*/ 2644220 w 6226010"/>
              <a:gd name="connsiteY1005" fmla="*/ 4130738 h 5756219"/>
              <a:gd name="connsiteX1006" fmla="*/ 2646938 w 6226010"/>
              <a:gd name="connsiteY1006" fmla="*/ 4125303 h 5756219"/>
              <a:gd name="connsiteX1007" fmla="*/ 2638785 w 6226010"/>
              <a:gd name="connsiteY1007" fmla="*/ 4119868 h 5756219"/>
              <a:gd name="connsiteX1008" fmla="*/ 4402503 w 6226010"/>
              <a:gd name="connsiteY1008" fmla="*/ 4108998 h 5756219"/>
              <a:gd name="connsiteX1009" fmla="*/ 4402503 w 6226010"/>
              <a:gd name="connsiteY1009" fmla="*/ 4125303 h 5756219"/>
              <a:gd name="connsiteX1010" fmla="*/ 4418809 w 6226010"/>
              <a:gd name="connsiteY1010" fmla="*/ 4122585 h 5756219"/>
              <a:gd name="connsiteX1011" fmla="*/ 4339999 w 6226010"/>
              <a:gd name="connsiteY1011" fmla="*/ 4108998 h 5756219"/>
              <a:gd name="connsiteX1012" fmla="*/ 4339999 w 6226010"/>
              <a:gd name="connsiteY1012" fmla="*/ 4125303 h 5756219"/>
              <a:gd name="connsiteX1013" fmla="*/ 4356305 w 6226010"/>
              <a:gd name="connsiteY1013" fmla="*/ 4122585 h 5756219"/>
              <a:gd name="connsiteX1014" fmla="*/ 4503055 w 6226010"/>
              <a:gd name="connsiteY1014" fmla="*/ 4103562 h 5756219"/>
              <a:gd name="connsiteX1015" fmla="*/ 4503055 w 6226010"/>
              <a:gd name="connsiteY1015" fmla="*/ 4125303 h 5756219"/>
              <a:gd name="connsiteX1016" fmla="*/ 4527513 w 6226010"/>
              <a:gd name="connsiteY1016" fmla="*/ 4122585 h 5756219"/>
              <a:gd name="connsiteX1017" fmla="*/ 2766512 w 6226010"/>
              <a:gd name="connsiteY1017" fmla="*/ 4092692 h 5756219"/>
              <a:gd name="connsiteX1018" fmla="*/ 2750206 w 6226010"/>
              <a:gd name="connsiteY1018" fmla="*/ 4100845 h 5756219"/>
              <a:gd name="connsiteX1019" fmla="*/ 2742054 w 6226010"/>
              <a:gd name="connsiteY1019" fmla="*/ 4100845 h 5756219"/>
              <a:gd name="connsiteX1020" fmla="*/ 2739336 w 6226010"/>
              <a:gd name="connsiteY1020" fmla="*/ 4106280 h 5756219"/>
              <a:gd name="connsiteX1021" fmla="*/ 2728466 w 6226010"/>
              <a:gd name="connsiteY1021" fmla="*/ 4108998 h 5756219"/>
              <a:gd name="connsiteX1022" fmla="*/ 2725748 w 6226010"/>
              <a:gd name="connsiteY1022" fmla="*/ 4114433 h 5756219"/>
              <a:gd name="connsiteX1023" fmla="*/ 2714878 w 6226010"/>
              <a:gd name="connsiteY1023" fmla="*/ 4114433 h 5756219"/>
              <a:gd name="connsiteX1024" fmla="*/ 2712160 w 6226010"/>
              <a:gd name="connsiteY1024" fmla="*/ 4119868 h 5756219"/>
              <a:gd name="connsiteX1025" fmla="*/ 2698572 w 6226010"/>
              <a:gd name="connsiteY1025" fmla="*/ 4125303 h 5756219"/>
              <a:gd name="connsiteX1026" fmla="*/ 2695854 w 6226010"/>
              <a:gd name="connsiteY1026" fmla="*/ 4128021 h 5756219"/>
              <a:gd name="connsiteX1027" fmla="*/ 2712160 w 6226010"/>
              <a:gd name="connsiteY1027" fmla="*/ 4136173 h 5756219"/>
              <a:gd name="connsiteX1028" fmla="*/ 2714878 w 6226010"/>
              <a:gd name="connsiteY1028" fmla="*/ 4136173 h 5756219"/>
              <a:gd name="connsiteX1029" fmla="*/ 2717595 w 6226010"/>
              <a:gd name="connsiteY1029" fmla="*/ 4130738 h 5756219"/>
              <a:gd name="connsiteX1030" fmla="*/ 2728466 w 6226010"/>
              <a:gd name="connsiteY1030" fmla="*/ 4128021 h 5756219"/>
              <a:gd name="connsiteX1031" fmla="*/ 2731183 w 6226010"/>
              <a:gd name="connsiteY1031" fmla="*/ 4122585 h 5756219"/>
              <a:gd name="connsiteX1032" fmla="*/ 2739336 w 6226010"/>
              <a:gd name="connsiteY1032" fmla="*/ 4122585 h 5756219"/>
              <a:gd name="connsiteX1033" fmla="*/ 2744771 w 6226010"/>
              <a:gd name="connsiteY1033" fmla="*/ 4117150 h 5756219"/>
              <a:gd name="connsiteX1034" fmla="*/ 2761077 w 6226010"/>
              <a:gd name="connsiteY1034" fmla="*/ 4108998 h 5756219"/>
              <a:gd name="connsiteX1035" fmla="*/ 2766512 w 6226010"/>
              <a:gd name="connsiteY1035" fmla="*/ 4100845 h 5756219"/>
              <a:gd name="connsiteX1036" fmla="*/ 2766512 w 6226010"/>
              <a:gd name="connsiteY1036" fmla="*/ 4092692 h 5756219"/>
              <a:gd name="connsiteX1037" fmla="*/ 2026403 w 6226010"/>
              <a:gd name="connsiteY1037" fmla="*/ 4083252 h 5756219"/>
              <a:gd name="connsiteX1038" fmla="*/ 2016455 w 6226010"/>
              <a:gd name="connsiteY1038" fmla="*/ 4095410 h 5756219"/>
              <a:gd name="connsiteX1039" fmla="*/ 2014417 w 6226010"/>
              <a:gd name="connsiteY1039" fmla="*/ 4099995 h 5756219"/>
              <a:gd name="connsiteX1040" fmla="*/ 2020531 w 6226010"/>
              <a:gd name="connsiteY1040" fmla="*/ 4092353 h 5756219"/>
              <a:gd name="connsiteX1041" fmla="*/ 4454137 w 6226010"/>
              <a:gd name="connsiteY1041" fmla="*/ 4073669 h 5756219"/>
              <a:gd name="connsiteX1042" fmla="*/ 4440549 w 6226010"/>
              <a:gd name="connsiteY1042" fmla="*/ 4089974 h 5756219"/>
              <a:gd name="connsiteX1043" fmla="*/ 4456855 w 6226010"/>
              <a:gd name="connsiteY1043" fmla="*/ 4098127 h 5756219"/>
              <a:gd name="connsiteX1044" fmla="*/ 4448703 w 6226010"/>
              <a:gd name="connsiteY1044" fmla="*/ 4114433 h 5756219"/>
              <a:gd name="connsiteX1045" fmla="*/ 4473161 w 6226010"/>
              <a:gd name="connsiteY1045" fmla="*/ 4111715 h 5756219"/>
              <a:gd name="connsiteX1046" fmla="*/ 4456855 w 6226010"/>
              <a:gd name="connsiteY1046" fmla="*/ 4098127 h 5756219"/>
              <a:gd name="connsiteX1047" fmla="*/ 4462291 w 6226010"/>
              <a:gd name="connsiteY1047" fmla="*/ 4084539 h 5756219"/>
              <a:gd name="connsiteX1048" fmla="*/ 3742128 w 6226010"/>
              <a:gd name="connsiteY1048" fmla="*/ 4073668 h 5756219"/>
              <a:gd name="connsiteX1049" fmla="*/ 3774740 w 6226010"/>
              <a:gd name="connsiteY1049" fmla="*/ 4084538 h 5756219"/>
              <a:gd name="connsiteX1050" fmla="*/ 3788328 w 6226010"/>
              <a:gd name="connsiteY1050" fmla="*/ 4206830 h 5756219"/>
              <a:gd name="connsiteX1051" fmla="*/ 3679623 w 6226010"/>
              <a:gd name="connsiteY1051" fmla="*/ 4244877 h 5756219"/>
              <a:gd name="connsiteX1052" fmla="*/ 3742128 w 6226010"/>
              <a:gd name="connsiteY1052" fmla="*/ 4073668 h 5756219"/>
              <a:gd name="connsiteX1053" fmla="*/ 1432172 w 6226010"/>
              <a:gd name="connsiteY1053" fmla="*/ 4065517 h 5756219"/>
              <a:gd name="connsiteX1054" fmla="*/ 1434890 w 6226010"/>
              <a:gd name="connsiteY1054" fmla="*/ 4065517 h 5756219"/>
              <a:gd name="connsiteX1055" fmla="*/ 1437608 w 6226010"/>
              <a:gd name="connsiteY1055" fmla="*/ 4073670 h 5756219"/>
              <a:gd name="connsiteX1056" fmla="*/ 1415867 w 6226010"/>
              <a:gd name="connsiteY1056" fmla="*/ 4098128 h 5756219"/>
              <a:gd name="connsiteX1057" fmla="*/ 1418584 w 6226010"/>
              <a:gd name="connsiteY1057" fmla="*/ 4079105 h 5756219"/>
              <a:gd name="connsiteX1058" fmla="*/ 1432172 w 6226010"/>
              <a:gd name="connsiteY1058" fmla="*/ 4065517 h 5756219"/>
              <a:gd name="connsiteX1059" fmla="*/ 758209 w 6226010"/>
              <a:gd name="connsiteY1059" fmla="*/ 4057364 h 5756219"/>
              <a:gd name="connsiteX1060" fmla="*/ 777232 w 6226010"/>
              <a:gd name="connsiteY1060" fmla="*/ 4073669 h 5756219"/>
              <a:gd name="connsiteX1061" fmla="*/ 760926 w 6226010"/>
              <a:gd name="connsiteY1061" fmla="*/ 4106280 h 5756219"/>
              <a:gd name="connsiteX1062" fmla="*/ 758209 w 6226010"/>
              <a:gd name="connsiteY1062" fmla="*/ 4057364 h 5756219"/>
              <a:gd name="connsiteX1063" fmla="*/ 4494901 w 6226010"/>
              <a:gd name="connsiteY1063" fmla="*/ 4054646 h 5756219"/>
              <a:gd name="connsiteX1064" fmla="*/ 4494901 w 6226010"/>
              <a:gd name="connsiteY1064" fmla="*/ 4070951 h 5756219"/>
              <a:gd name="connsiteX1065" fmla="*/ 4524795 w 6226010"/>
              <a:gd name="connsiteY1065" fmla="*/ 4054646 h 5756219"/>
              <a:gd name="connsiteX1066" fmla="*/ 766361 w 6226010"/>
              <a:gd name="connsiteY1066" fmla="*/ 4045609 h 5756219"/>
              <a:gd name="connsiteX1067" fmla="*/ 769079 w 6226010"/>
              <a:gd name="connsiteY1067" fmla="*/ 4054646 h 5756219"/>
              <a:gd name="connsiteX1068" fmla="*/ 766361 w 6226010"/>
              <a:gd name="connsiteY1068" fmla="*/ 4051928 h 5756219"/>
              <a:gd name="connsiteX1069" fmla="*/ 764649 w 6226010"/>
              <a:gd name="connsiteY1069" fmla="*/ 4039917 h 5756219"/>
              <a:gd name="connsiteX1070" fmla="*/ 766361 w 6226010"/>
              <a:gd name="connsiteY1070" fmla="*/ 4041058 h 5756219"/>
              <a:gd name="connsiteX1071" fmla="*/ 766361 w 6226010"/>
              <a:gd name="connsiteY1071" fmla="*/ 4045474 h 5756219"/>
              <a:gd name="connsiteX1072" fmla="*/ 766361 w 6226010"/>
              <a:gd name="connsiteY1072" fmla="*/ 4045609 h 5756219"/>
              <a:gd name="connsiteX1073" fmla="*/ 2532799 w 6226010"/>
              <a:gd name="connsiteY1073" fmla="*/ 4038340 h 5756219"/>
              <a:gd name="connsiteX1074" fmla="*/ 2551822 w 6226010"/>
              <a:gd name="connsiteY1074" fmla="*/ 4051928 h 5756219"/>
              <a:gd name="connsiteX1075" fmla="*/ 2554540 w 6226010"/>
              <a:gd name="connsiteY1075" fmla="*/ 4051928 h 5756219"/>
              <a:gd name="connsiteX1076" fmla="*/ 2532799 w 6226010"/>
              <a:gd name="connsiteY1076" fmla="*/ 4038340 h 5756219"/>
              <a:gd name="connsiteX1077" fmla="*/ 2255603 w 6226010"/>
              <a:gd name="connsiteY1077" fmla="*/ 4030187 h 5756219"/>
              <a:gd name="connsiteX1078" fmla="*/ 2209404 w 6226010"/>
              <a:gd name="connsiteY1078" fmla="*/ 4060081 h 5756219"/>
              <a:gd name="connsiteX1079" fmla="*/ 2184946 w 6226010"/>
              <a:gd name="connsiteY1079" fmla="*/ 4057363 h 5756219"/>
              <a:gd name="connsiteX1080" fmla="*/ 2168640 w 6226010"/>
              <a:gd name="connsiteY1080" fmla="*/ 4070951 h 5756219"/>
              <a:gd name="connsiteX1081" fmla="*/ 2146899 w 6226010"/>
              <a:gd name="connsiteY1081" fmla="*/ 4079104 h 5756219"/>
              <a:gd name="connsiteX1082" fmla="*/ 2144182 w 6226010"/>
              <a:gd name="connsiteY1082" fmla="*/ 4084539 h 5756219"/>
              <a:gd name="connsiteX1083" fmla="*/ 2119723 w 6226010"/>
              <a:gd name="connsiteY1083" fmla="*/ 4089974 h 5756219"/>
              <a:gd name="connsiteX1084" fmla="*/ 2108853 w 6226010"/>
              <a:gd name="connsiteY1084" fmla="*/ 4079104 h 5756219"/>
              <a:gd name="connsiteX1085" fmla="*/ 2089830 w 6226010"/>
              <a:gd name="connsiteY1085" fmla="*/ 4076386 h 5756219"/>
              <a:gd name="connsiteX1086" fmla="*/ 2084395 w 6226010"/>
              <a:gd name="connsiteY1086" fmla="*/ 4070951 h 5756219"/>
              <a:gd name="connsiteX1087" fmla="*/ 2046348 w 6226010"/>
              <a:gd name="connsiteY1087" fmla="*/ 4070951 h 5756219"/>
              <a:gd name="connsiteX1088" fmla="*/ 2038536 w 6226010"/>
              <a:gd name="connsiteY1088" fmla="*/ 4070612 h 5756219"/>
              <a:gd name="connsiteX1089" fmla="*/ 2037196 w 6226010"/>
              <a:gd name="connsiteY1089" fmla="*/ 4070060 h 5756219"/>
              <a:gd name="connsiteX1090" fmla="*/ 2027573 w 6226010"/>
              <a:gd name="connsiteY1090" fmla="*/ 4081822 h 5756219"/>
              <a:gd name="connsiteX1091" fmla="*/ 2030043 w 6226010"/>
              <a:gd name="connsiteY1091" fmla="*/ 4081822 h 5756219"/>
              <a:gd name="connsiteX1092" fmla="*/ 2030043 w 6226010"/>
              <a:gd name="connsiteY1092" fmla="*/ 4084539 h 5756219"/>
              <a:gd name="connsiteX1093" fmla="*/ 2040913 w 6226010"/>
              <a:gd name="connsiteY1093" fmla="*/ 4089974 h 5756219"/>
              <a:gd name="connsiteX1094" fmla="*/ 2049066 w 6226010"/>
              <a:gd name="connsiteY1094" fmla="*/ 4087257 h 5756219"/>
              <a:gd name="connsiteX1095" fmla="*/ 2059936 w 6226010"/>
              <a:gd name="connsiteY1095" fmla="*/ 4089974 h 5756219"/>
              <a:gd name="connsiteX1096" fmla="*/ 2078960 w 6226010"/>
              <a:gd name="connsiteY1096" fmla="*/ 4084539 h 5756219"/>
              <a:gd name="connsiteX1097" fmla="*/ 2081677 w 6226010"/>
              <a:gd name="connsiteY1097" fmla="*/ 4089974 h 5756219"/>
              <a:gd name="connsiteX1098" fmla="*/ 2106135 w 6226010"/>
              <a:gd name="connsiteY1098" fmla="*/ 4092692 h 5756219"/>
              <a:gd name="connsiteX1099" fmla="*/ 2111571 w 6226010"/>
              <a:gd name="connsiteY1099" fmla="*/ 4103562 h 5756219"/>
              <a:gd name="connsiteX1100" fmla="*/ 2133311 w 6226010"/>
              <a:gd name="connsiteY1100" fmla="*/ 4103562 h 5756219"/>
              <a:gd name="connsiteX1101" fmla="*/ 2136029 w 6226010"/>
              <a:gd name="connsiteY1101" fmla="*/ 4098127 h 5756219"/>
              <a:gd name="connsiteX1102" fmla="*/ 2165922 w 6226010"/>
              <a:gd name="connsiteY1102" fmla="*/ 4087257 h 5756219"/>
              <a:gd name="connsiteX1103" fmla="*/ 2182228 w 6226010"/>
              <a:gd name="connsiteY1103" fmla="*/ 4073669 h 5756219"/>
              <a:gd name="connsiteX1104" fmla="*/ 2206686 w 6226010"/>
              <a:gd name="connsiteY1104" fmla="*/ 4076386 h 5756219"/>
              <a:gd name="connsiteX1105" fmla="*/ 2225710 w 6226010"/>
              <a:gd name="connsiteY1105" fmla="*/ 4060081 h 5756219"/>
              <a:gd name="connsiteX1106" fmla="*/ 2239298 w 6226010"/>
              <a:gd name="connsiteY1106" fmla="*/ 4051928 h 5756219"/>
              <a:gd name="connsiteX1107" fmla="*/ 2244733 w 6226010"/>
              <a:gd name="connsiteY1107" fmla="*/ 4043775 h 5756219"/>
              <a:gd name="connsiteX1108" fmla="*/ 2250168 w 6226010"/>
              <a:gd name="connsiteY1108" fmla="*/ 4043775 h 5756219"/>
              <a:gd name="connsiteX1109" fmla="*/ 2258321 w 6226010"/>
              <a:gd name="connsiteY1109" fmla="*/ 4035623 h 5756219"/>
              <a:gd name="connsiteX1110" fmla="*/ 2255603 w 6226010"/>
              <a:gd name="connsiteY1110" fmla="*/ 4030187 h 5756219"/>
              <a:gd name="connsiteX1111" fmla="*/ 1475654 w 6226010"/>
              <a:gd name="connsiteY1111" fmla="*/ 4027470 h 5756219"/>
              <a:gd name="connsiteX1112" fmla="*/ 1478371 w 6226010"/>
              <a:gd name="connsiteY1112" fmla="*/ 4032905 h 5756219"/>
              <a:gd name="connsiteX1113" fmla="*/ 1486524 w 6226010"/>
              <a:gd name="connsiteY1113" fmla="*/ 4032905 h 5756219"/>
              <a:gd name="connsiteX1114" fmla="*/ 1491959 w 6226010"/>
              <a:gd name="connsiteY1114" fmla="*/ 4032905 h 5756219"/>
              <a:gd name="connsiteX1115" fmla="*/ 1500112 w 6226010"/>
              <a:gd name="connsiteY1115" fmla="*/ 4084539 h 5756219"/>
              <a:gd name="connsiteX1116" fmla="*/ 1500112 w 6226010"/>
              <a:gd name="connsiteY1116" fmla="*/ 4141609 h 5756219"/>
              <a:gd name="connsiteX1117" fmla="*/ 1502830 w 6226010"/>
              <a:gd name="connsiteY1117" fmla="*/ 4144326 h 5756219"/>
              <a:gd name="connsiteX1118" fmla="*/ 1502830 w 6226010"/>
              <a:gd name="connsiteY1118" fmla="*/ 4149761 h 5756219"/>
              <a:gd name="connsiteX1119" fmla="*/ 1510982 w 6226010"/>
              <a:gd name="connsiteY1119" fmla="*/ 4152479 h 5756219"/>
              <a:gd name="connsiteX1120" fmla="*/ 1510982 w 6226010"/>
              <a:gd name="connsiteY1120" fmla="*/ 4157914 h 5756219"/>
              <a:gd name="connsiteX1121" fmla="*/ 1516418 w 6226010"/>
              <a:gd name="connsiteY1121" fmla="*/ 4160632 h 5756219"/>
              <a:gd name="connsiteX1122" fmla="*/ 1516418 w 6226010"/>
              <a:gd name="connsiteY1122" fmla="*/ 4166067 h 5756219"/>
              <a:gd name="connsiteX1123" fmla="*/ 1524570 w 6226010"/>
              <a:gd name="connsiteY1123" fmla="*/ 4168784 h 5756219"/>
              <a:gd name="connsiteX1124" fmla="*/ 1524570 w 6226010"/>
              <a:gd name="connsiteY1124" fmla="*/ 4174220 h 5756219"/>
              <a:gd name="connsiteX1125" fmla="*/ 1535441 w 6226010"/>
              <a:gd name="connsiteY1125" fmla="*/ 4185090 h 5756219"/>
              <a:gd name="connsiteX1126" fmla="*/ 1535441 w 6226010"/>
              <a:gd name="connsiteY1126" fmla="*/ 4190525 h 5756219"/>
              <a:gd name="connsiteX1127" fmla="*/ 1540876 w 6226010"/>
              <a:gd name="connsiteY1127" fmla="*/ 4193243 h 5756219"/>
              <a:gd name="connsiteX1128" fmla="*/ 1459348 w 6226010"/>
              <a:gd name="connsiteY1128" fmla="*/ 4155196 h 5756219"/>
              <a:gd name="connsiteX1129" fmla="*/ 1410432 w 6226010"/>
              <a:gd name="connsiteY1129" fmla="*/ 4166067 h 5756219"/>
              <a:gd name="connsiteX1130" fmla="*/ 1413149 w 6226010"/>
              <a:gd name="connsiteY1130" fmla="*/ 4136173 h 5756219"/>
              <a:gd name="connsiteX1131" fmla="*/ 1391408 w 6226010"/>
              <a:gd name="connsiteY1131" fmla="*/ 4130738 h 5756219"/>
              <a:gd name="connsiteX1132" fmla="*/ 1407714 w 6226010"/>
              <a:gd name="connsiteY1132" fmla="*/ 4130738 h 5756219"/>
              <a:gd name="connsiteX1133" fmla="*/ 1434890 w 6226010"/>
              <a:gd name="connsiteY1133" fmla="*/ 4111715 h 5756219"/>
              <a:gd name="connsiteX1134" fmla="*/ 1456631 w 6226010"/>
              <a:gd name="connsiteY1134" fmla="*/ 4079104 h 5756219"/>
              <a:gd name="connsiteX1135" fmla="*/ 1453913 w 6226010"/>
              <a:gd name="connsiteY1135" fmla="*/ 4043775 h 5756219"/>
              <a:gd name="connsiteX1136" fmla="*/ 1475654 w 6226010"/>
              <a:gd name="connsiteY1136" fmla="*/ 4027470 h 5756219"/>
              <a:gd name="connsiteX1137" fmla="*/ 842455 w 6226010"/>
              <a:gd name="connsiteY1137" fmla="*/ 4024753 h 5756219"/>
              <a:gd name="connsiteX1138" fmla="*/ 858760 w 6226010"/>
              <a:gd name="connsiteY1138" fmla="*/ 4046494 h 5756219"/>
              <a:gd name="connsiteX1139" fmla="*/ 853325 w 6226010"/>
              <a:gd name="connsiteY1139" fmla="*/ 4049211 h 5756219"/>
              <a:gd name="connsiteX1140" fmla="*/ 845172 w 6226010"/>
              <a:gd name="connsiteY1140" fmla="*/ 4038341 h 5756219"/>
              <a:gd name="connsiteX1141" fmla="*/ 845172 w 6226010"/>
              <a:gd name="connsiteY1141" fmla="*/ 4032906 h 5756219"/>
              <a:gd name="connsiteX1142" fmla="*/ 842455 w 6226010"/>
              <a:gd name="connsiteY1142" fmla="*/ 4030188 h 5756219"/>
              <a:gd name="connsiteX1143" fmla="*/ 842455 w 6226010"/>
              <a:gd name="connsiteY1143" fmla="*/ 4024753 h 5756219"/>
              <a:gd name="connsiteX1144" fmla="*/ 4454137 w 6226010"/>
              <a:gd name="connsiteY1144" fmla="*/ 4024752 h 5756219"/>
              <a:gd name="connsiteX1145" fmla="*/ 4462291 w 6226010"/>
              <a:gd name="connsiteY1145" fmla="*/ 4038340 h 5756219"/>
              <a:gd name="connsiteX1146" fmla="*/ 4454137 w 6226010"/>
              <a:gd name="connsiteY1146" fmla="*/ 4046493 h 5756219"/>
              <a:gd name="connsiteX1147" fmla="*/ 4440549 w 6226010"/>
              <a:gd name="connsiteY1147" fmla="*/ 4038340 h 5756219"/>
              <a:gd name="connsiteX1148" fmla="*/ 4440549 w 6226010"/>
              <a:gd name="connsiteY1148" fmla="*/ 4060081 h 5756219"/>
              <a:gd name="connsiteX1149" fmla="*/ 4470443 w 6226010"/>
              <a:gd name="connsiteY1149" fmla="*/ 4068234 h 5756219"/>
              <a:gd name="connsiteX1150" fmla="*/ 4462291 w 6226010"/>
              <a:gd name="connsiteY1150" fmla="*/ 4038340 h 5756219"/>
              <a:gd name="connsiteX1151" fmla="*/ 4478597 w 6226010"/>
              <a:gd name="connsiteY1151" fmla="*/ 4024752 h 5756219"/>
              <a:gd name="connsiteX1152" fmla="*/ 1559305 w 6226010"/>
              <a:gd name="connsiteY1152" fmla="*/ 4023648 h 5756219"/>
              <a:gd name="connsiteX1153" fmla="*/ 1568052 w 6226010"/>
              <a:gd name="connsiteY1153" fmla="*/ 4024752 h 5756219"/>
              <a:gd name="connsiteX1154" fmla="*/ 1573487 w 6226010"/>
              <a:gd name="connsiteY1154" fmla="*/ 4030187 h 5756219"/>
              <a:gd name="connsiteX1155" fmla="*/ 1600663 w 6226010"/>
              <a:gd name="connsiteY1155" fmla="*/ 4032905 h 5756219"/>
              <a:gd name="connsiteX1156" fmla="*/ 1606098 w 6226010"/>
              <a:gd name="connsiteY1156" fmla="*/ 4041058 h 5756219"/>
              <a:gd name="connsiteX1157" fmla="*/ 1608816 w 6226010"/>
              <a:gd name="connsiteY1157" fmla="*/ 4051928 h 5756219"/>
              <a:gd name="connsiteX1158" fmla="*/ 1614251 w 6226010"/>
              <a:gd name="connsiteY1158" fmla="*/ 4051928 h 5756219"/>
              <a:gd name="connsiteX1159" fmla="*/ 1614251 w 6226010"/>
              <a:gd name="connsiteY1159" fmla="*/ 4057363 h 5756219"/>
              <a:gd name="connsiteX1160" fmla="*/ 1630558 w 6226010"/>
              <a:gd name="connsiteY1160" fmla="*/ 4095410 h 5756219"/>
              <a:gd name="connsiteX1161" fmla="*/ 1622404 w 6226010"/>
              <a:gd name="connsiteY1161" fmla="*/ 4111715 h 5756219"/>
              <a:gd name="connsiteX1162" fmla="*/ 1606098 w 6226010"/>
              <a:gd name="connsiteY1162" fmla="*/ 4130739 h 5756219"/>
              <a:gd name="connsiteX1163" fmla="*/ 1581640 w 6226010"/>
              <a:gd name="connsiteY1163" fmla="*/ 4193243 h 5756219"/>
              <a:gd name="connsiteX1164" fmla="*/ 1576205 w 6226010"/>
              <a:gd name="connsiteY1164" fmla="*/ 4190526 h 5756219"/>
              <a:gd name="connsiteX1165" fmla="*/ 1565334 w 6226010"/>
              <a:gd name="connsiteY1165" fmla="*/ 4174220 h 5756219"/>
              <a:gd name="connsiteX1166" fmla="*/ 1565334 w 6226010"/>
              <a:gd name="connsiteY1166" fmla="*/ 4171503 h 5756219"/>
              <a:gd name="connsiteX1167" fmla="*/ 1559899 w 6226010"/>
              <a:gd name="connsiteY1167" fmla="*/ 4163350 h 5756219"/>
              <a:gd name="connsiteX1168" fmla="*/ 1551746 w 6226010"/>
              <a:gd name="connsiteY1168" fmla="*/ 4157915 h 5756219"/>
              <a:gd name="connsiteX1169" fmla="*/ 1551746 w 6226010"/>
              <a:gd name="connsiteY1169" fmla="*/ 4155197 h 5756219"/>
              <a:gd name="connsiteX1170" fmla="*/ 1543593 w 6226010"/>
              <a:gd name="connsiteY1170" fmla="*/ 4152479 h 5756219"/>
              <a:gd name="connsiteX1171" fmla="*/ 1540876 w 6226010"/>
              <a:gd name="connsiteY1171" fmla="*/ 4147044 h 5756219"/>
              <a:gd name="connsiteX1172" fmla="*/ 1532723 w 6226010"/>
              <a:gd name="connsiteY1172" fmla="*/ 4144327 h 5756219"/>
              <a:gd name="connsiteX1173" fmla="*/ 1527288 w 6226010"/>
              <a:gd name="connsiteY1173" fmla="*/ 4136174 h 5756219"/>
              <a:gd name="connsiteX1174" fmla="*/ 1524570 w 6226010"/>
              <a:gd name="connsiteY1174" fmla="*/ 4100845 h 5756219"/>
              <a:gd name="connsiteX1175" fmla="*/ 1524570 w 6226010"/>
              <a:gd name="connsiteY1175" fmla="*/ 4068234 h 5756219"/>
              <a:gd name="connsiteX1176" fmla="*/ 1521853 w 6226010"/>
              <a:gd name="connsiteY1176" fmla="*/ 4032905 h 5756219"/>
              <a:gd name="connsiteX1177" fmla="*/ 1521853 w 6226010"/>
              <a:gd name="connsiteY1177" fmla="*/ 4027470 h 5756219"/>
              <a:gd name="connsiteX1178" fmla="*/ 1559305 w 6226010"/>
              <a:gd name="connsiteY1178" fmla="*/ 4023648 h 5756219"/>
              <a:gd name="connsiteX1179" fmla="*/ 1220200 w 6226010"/>
              <a:gd name="connsiteY1179" fmla="*/ 4022036 h 5756219"/>
              <a:gd name="connsiteX1180" fmla="*/ 1222917 w 6226010"/>
              <a:gd name="connsiteY1180" fmla="*/ 4024753 h 5756219"/>
              <a:gd name="connsiteX1181" fmla="*/ 1220200 w 6226010"/>
              <a:gd name="connsiteY1181" fmla="*/ 4024753 h 5756219"/>
              <a:gd name="connsiteX1182" fmla="*/ 1220200 w 6226010"/>
              <a:gd name="connsiteY1182" fmla="*/ 4022036 h 5756219"/>
              <a:gd name="connsiteX1183" fmla="*/ 4641651 w 6226010"/>
              <a:gd name="connsiteY1183" fmla="*/ 4022035 h 5756219"/>
              <a:gd name="connsiteX1184" fmla="*/ 4625345 w 6226010"/>
              <a:gd name="connsiteY1184" fmla="*/ 4024752 h 5756219"/>
              <a:gd name="connsiteX1185" fmla="*/ 4641651 w 6226010"/>
              <a:gd name="connsiteY1185" fmla="*/ 4038340 h 5756219"/>
              <a:gd name="connsiteX1186" fmla="*/ 4663393 w 6226010"/>
              <a:gd name="connsiteY1186" fmla="*/ 4046493 h 5756219"/>
              <a:gd name="connsiteX1187" fmla="*/ 4663393 w 6226010"/>
              <a:gd name="connsiteY1187" fmla="*/ 4022035 h 5756219"/>
              <a:gd name="connsiteX1188" fmla="*/ 4641651 w 6226010"/>
              <a:gd name="connsiteY1188" fmla="*/ 4038340 h 5756219"/>
              <a:gd name="connsiteX1189" fmla="*/ 682116 w 6226010"/>
              <a:gd name="connsiteY1189" fmla="*/ 4013883 h 5756219"/>
              <a:gd name="connsiteX1190" fmla="*/ 690269 w 6226010"/>
              <a:gd name="connsiteY1190" fmla="*/ 4027471 h 5756219"/>
              <a:gd name="connsiteX1191" fmla="*/ 679399 w 6226010"/>
              <a:gd name="connsiteY1191" fmla="*/ 4030188 h 5756219"/>
              <a:gd name="connsiteX1192" fmla="*/ 682116 w 6226010"/>
              <a:gd name="connsiteY1192" fmla="*/ 4013883 h 5756219"/>
              <a:gd name="connsiteX1193" fmla="*/ 3774740 w 6226010"/>
              <a:gd name="connsiteY1193" fmla="*/ 4011165 h 5756219"/>
              <a:gd name="connsiteX1194" fmla="*/ 3777458 w 6226010"/>
              <a:gd name="connsiteY1194" fmla="*/ 4073669 h 5756219"/>
              <a:gd name="connsiteX1195" fmla="*/ 3755716 w 6226010"/>
              <a:gd name="connsiteY1195" fmla="*/ 4054646 h 5756219"/>
              <a:gd name="connsiteX1196" fmla="*/ 3774740 w 6226010"/>
              <a:gd name="connsiteY1196" fmla="*/ 4011165 h 5756219"/>
              <a:gd name="connsiteX1197" fmla="*/ 4315541 w 6226010"/>
              <a:gd name="connsiteY1197" fmla="*/ 4008447 h 5756219"/>
              <a:gd name="connsiteX1198" fmla="*/ 4331845 w 6226010"/>
              <a:gd name="connsiteY1198" fmla="*/ 4024752 h 5756219"/>
              <a:gd name="connsiteX1199" fmla="*/ 4339999 w 6226010"/>
              <a:gd name="connsiteY1199" fmla="*/ 4008447 h 5756219"/>
              <a:gd name="connsiteX1200" fmla="*/ 3861702 w 6226010"/>
              <a:gd name="connsiteY1200" fmla="*/ 3992142 h 5756219"/>
              <a:gd name="connsiteX1201" fmla="*/ 3872572 w 6226010"/>
              <a:gd name="connsiteY1201" fmla="*/ 3997577 h 5756219"/>
              <a:gd name="connsiteX1202" fmla="*/ 3842678 w 6226010"/>
              <a:gd name="connsiteY1202" fmla="*/ 4027470 h 5756219"/>
              <a:gd name="connsiteX1203" fmla="*/ 3842678 w 6226010"/>
              <a:gd name="connsiteY1203" fmla="*/ 4011165 h 5756219"/>
              <a:gd name="connsiteX1204" fmla="*/ 3861702 w 6226010"/>
              <a:gd name="connsiteY1204" fmla="*/ 3992142 h 5756219"/>
              <a:gd name="connsiteX1205" fmla="*/ 4630781 w 6226010"/>
              <a:gd name="connsiteY1205" fmla="*/ 3992141 h 5756219"/>
              <a:gd name="connsiteX1206" fmla="*/ 4617193 w 6226010"/>
              <a:gd name="connsiteY1206" fmla="*/ 4008447 h 5756219"/>
              <a:gd name="connsiteX1207" fmla="*/ 4633499 w 6226010"/>
              <a:gd name="connsiteY1207" fmla="*/ 4016599 h 5756219"/>
              <a:gd name="connsiteX1208" fmla="*/ 4432397 w 6226010"/>
              <a:gd name="connsiteY1208" fmla="*/ 3992141 h 5756219"/>
              <a:gd name="connsiteX1209" fmla="*/ 4407939 w 6226010"/>
              <a:gd name="connsiteY1209" fmla="*/ 3994859 h 5756219"/>
              <a:gd name="connsiteX1210" fmla="*/ 4424245 w 6226010"/>
              <a:gd name="connsiteY1210" fmla="*/ 4008447 h 5756219"/>
              <a:gd name="connsiteX1211" fmla="*/ 623306 w 6226010"/>
              <a:gd name="connsiteY1211" fmla="*/ 3988829 h 5756219"/>
              <a:gd name="connsiteX1212" fmla="*/ 603306 w 6226010"/>
              <a:gd name="connsiteY1212" fmla="*/ 3992141 h 5756219"/>
              <a:gd name="connsiteX1213" fmla="*/ 635917 w 6226010"/>
              <a:gd name="connsiteY1213" fmla="*/ 4049211 h 5756219"/>
              <a:gd name="connsiteX1214" fmla="*/ 623306 w 6226010"/>
              <a:gd name="connsiteY1214" fmla="*/ 3988829 h 5756219"/>
              <a:gd name="connsiteX1215" fmla="*/ 1478371 w 6226010"/>
              <a:gd name="connsiteY1215" fmla="*/ 3986707 h 5756219"/>
              <a:gd name="connsiteX1216" fmla="*/ 1483806 w 6226010"/>
              <a:gd name="connsiteY1216" fmla="*/ 4008448 h 5756219"/>
              <a:gd name="connsiteX1217" fmla="*/ 1456631 w 6226010"/>
              <a:gd name="connsiteY1217" fmla="*/ 4019318 h 5756219"/>
              <a:gd name="connsiteX1218" fmla="*/ 1456631 w 6226010"/>
              <a:gd name="connsiteY1218" fmla="*/ 4003012 h 5756219"/>
              <a:gd name="connsiteX1219" fmla="*/ 1464783 w 6226010"/>
              <a:gd name="connsiteY1219" fmla="*/ 4000295 h 5756219"/>
              <a:gd name="connsiteX1220" fmla="*/ 1478371 w 6226010"/>
              <a:gd name="connsiteY1220" fmla="*/ 3986707 h 5756219"/>
              <a:gd name="connsiteX1221" fmla="*/ 788103 w 6226010"/>
              <a:gd name="connsiteY1221" fmla="*/ 3986707 h 5756219"/>
              <a:gd name="connsiteX1222" fmla="*/ 820714 w 6226010"/>
              <a:gd name="connsiteY1222" fmla="*/ 4008448 h 5756219"/>
              <a:gd name="connsiteX1223" fmla="*/ 842455 w 6226010"/>
              <a:gd name="connsiteY1223" fmla="*/ 4049211 h 5756219"/>
              <a:gd name="connsiteX1224" fmla="*/ 788103 w 6226010"/>
              <a:gd name="connsiteY1224" fmla="*/ 4005730 h 5756219"/>
              <a:gd name="connsiteX1225" fmla="*/ 788103 w 6226010"/>
              <a:gd name="connsiteY1225" fmla="*/ 3994860 h 5756219"/>
              <a:gd name="connsiteX1226" fmla="*/ 788103 w 6226010"/>
              <a:gd name="connsiteY1226" fmla="*/ 3986707 h 5756219"/>
              <a:gd name="connsiteX1227" fmla="*/ 4503055 w 6226010"/>
              <a:gd name="connsiteY1227" fmla="*/ 3978553 h 5756219"/>
              <a:gd name="connsiteX1228" fmla="*/ 4503055 w 6226010"/>
              <a:gd name="connsiteY1228" fmla="*/ 4000294 h 5756219"/>
              <a:gd name="connsiteX1229" fmla="*/ 4519359 w 6226010"/>
              <a:gd name="connsiteY1229" fmla="*/ 3992141 h 5756219"/>
              <a:gd name="connsiteX1230" fmla="*/ 4478597 w 6226010"/>
              <a:gd name="connsiteY1230" fmla="*/ 3978553 h 5756219"/>
              <a:gd name="connsiteX1231" fmla="*/ 4478597 w 6226010"/>
              <a:gd name="connsiteY1231" fmla="*/ 3992141 h 5756219"/>
              <a:gd name="connsiteX1232" fmla="*/ 4494901 w 6226010"/>
              <a:gd name="connsiteY1232" fmla="*/ 3978553 h 5756219"/>
              <a:gd name="connsiteX1233" fmla="*/ 3791044 w 6226010"/>
              <a:gd name="connsiteY1233" fmla="*/ 3978553 h 5756219"/>
              <a:gd name="connsiteX1234" fmla="*/ 3826374 w 6226010"/>
              <a:gd name="connsiteY1234" fmla="*/ 3981270 h 5756219"/>
              <a:gd name="connsiteX1235" fmla="*/ 3831809 w 6226010"/>
              <a:gd name="connsiteY1235" fmla="*/ 3997576 h 5756219"/>
              <a:gd name="connsiteX1236" fmla="*/ 3834527 w 6226010"/>
              <a:gd name="connsiteY1236" fmla="*/ 4027469 h 5756219"/>
              <a:gd name="connsiteX1237" fmla="*/ 3788326 w 6226010"/>
              <a:gd name="connsiteY1237" fmla="*/ 4084539 h 5756219"/>
              <a:gd name="connsiteX1238" fmla="*/ 3793762 w 6226010"/>
              <a:gd name="connsiteY1238" fmla="*/ 4024752 h 5756219"/>
              <a:gd name="connsiteX1239" fmla="*/ 3788326 w 6226010"/>
              <a:gd name="connsiteY1239" fmla="*/ 4032905 h 5756219"/>
              <a:gd name="connsiteX1240" fmla="*/ 3791044 w 6226010"/>
              <a:gd name="connsiteY1240" fmla="*/ 3978553 h 5756219"/>
              <a:gd name="connsiteX1241" fmla="*/ 4524795 w 6226010"/>
              <a:gd name="connsiteY1241" fmla="*/ 3962247 h 5756219"/>
              <a:gd name="connsiteX1242" fmla="*/ 4524795 w 6226010"/>
              <a:gd name="connsiteY1242" fmla="*/ 3978553 h 5756219"/>
              <a:gd name="connsiteX1243" fmla="*/ 4541101 w 6226010"/>
              <a:gd name="connsiteY1243" fmla="*/ 3962247 h 5756219"/>
              <a:gd name="connsiteX1244" fmla="*/ 2432248 w 6226010"/>
              <a:gd name="connsiteY1244" fmla="*/ 3956812 h 5756219"/>
              <a:gd name="connsiteX1245" fmla="*/ 2434965 w 6226010"/>
              <a:gd name="connsiteY1245" fmla="*/ 3962247 h 5756219"/>
              <a:gd name="connsiteX1246" fmla="*/ 2451271 w 6226010"/>
              <a:gd name="connsiteY1246" fmla="*/ 3973118 h 5756219"/>
              <a:gd name="connsiteX1247" fmla="*/ 2451271 w 6226010"/>
              <a:gd name="connsiteY1247" fmla="*/ 3970400 h 5756219"/>
              <a:gd name="connsiteX1248" fmla="*/ 2432248 w 6226010"/>
              <a:gd name="connsiteY1248" fmla="*/ 3956812 h 5756219"/>
              <a:gd name="connsiteX1249" fmla="*/ 3948665 w 6226010"/>
              <a:gd name="connsiteY1249" fmla="*/ 3954096 h 5756219"/>
              <a:gd name="connsiteX1250" fmla="*/ 3943230 w 6226010"/>
              <a:gd name="connsiteY1250" fmla="*/ 3986707 h 5756219"/>
              <a:gd name="connsiteX1251" fmla="*/ 3926924 w 6226010"/>
              <a:gd name="connsiteY1251" fmla="*/ 3994860 h 5756219"/>
              <a:gd name="connsiteX1252" fmla="*/ 3910618 w 6226010"/>
              <a:gd name="connsiteY1252" fmla="*/ 3986707 h 5756219"/>
              <a:gd name="connsiteX1253" fmla="*/ 3948665 w 6226010"/>
              <a:gd name="connsiteY1253" fmla="*/ 3954096 h 5756219"/>
              <a:gd name="connsiteX1254" fmla="*/ 1019098 w 6226010"/>
              <a:gd name="connsiteY1254" fmla="*/ 3954096 h 5756219"/>
              <a:gd name="connsiteX1255" fmla="*/ 1057145 w 6226010"/>
              <a:gd name="connsiteY1255" fmla="*/ 3989424 h 5756219"/>
              <a:gd name="connsiteX1256" fmla="*/ 1029969 w 6226010"/>
              <a:gd name="connsiteY1256" fmla="*/ 3997577 h 5756219"/>
              <a:gd name="connsiteX1257" fmla="*/ 1068015 w 6226010"/>
              <a:gd name="connsiteY1257" fmla="*/ 4043776 h 5756219"/>
              <a:gd name="connsiteX1258" fmla="*/ 1054427 w 6226010"/>
              <a:gd name="connsiteY1258" fmla="*/ 4049211 h 5756219"/>
              <a:gd name="connsiteX1259" fmla="*/ 1054427 w 6226010"/>
              <a:gd name="connsiteY1259" fmla="*/ 4043776 h 5756219"/>
              <a:gd name="connsiteX1260" fmla="*/ 1046274 w 6226010"/>
              <a:gd name="connsiteY1260" fmla="*/ 4035624 h 5756219"/>
              <a:gd name="connsiteX1261" fmla="*/ 1038121 w 6226010"/>
              <a:gd name="connsiteY1261" fmla="*/ 4016600 h 5756219"/>
              <a:gd name="connsiteX1262" fmla="*/ 1032686 w 6226010"/>
              <a:gd name="connsiteY1262" fmla="*/ 4011165 h 5756219"/>
              <a:gd name="connsiteX1263" fmla="*/ 1016381 w 6226010"/>
              <a:gd name="connsiteY1263" fmla="*/ 3962248 h 5756219"/>
              <a:gd name="connsiteX1264" fmla="*/ 1019098 w 6226010"/>
              <a:gd name="connsiteY1264" fmla="*/ 3954096 h 5756219"/>
              <a:gd name="connsiteX1265" fmla="*/ 4194267 w 6226010"/>
              <a:gd name="connsiteY1265" fmla="*/ 3951038 h 5756219"/>
              <a:gd name="connsiteX1266" fmla="*/ 4194236 w 6226010"/>
              <a:gd name="connsiteY1266" fmla="*/ 3951048 h 5756219"/>
              <a:gd name="connsiteX1267" fmla="*/ 4195984 w 6226010"/>
              <a:gd name="connsiteY1267" fmla="*/ 3960089 h 5756219"/>
              <a:gd name="connsiteX1268" fmla="*/ 4201401 w 6226010"/>
              <a:gd name="connsiteY1268" fmla="*/ 3954095 h 5756219"/>
              <a:gd name="connsiteX1269" fmla="*/ 4194267 w 6226010"/>
              <a:gd name="connsiteY1269" fmla="*/ 3951038 h 5756219"/>
              <a:gd name="connsiteX1270" fmla="*/ 4418809 w 6226010"/>
              <a:gd name="connsiteY1270" fmla="*/ 3940507 h 5756219"/>
              <a:gd name="connsiteX1271" fmla="*/ 4402503 w 6226010"/>
              <a:gd name="connsiteY1271" fmla="*/ 3970400 h 5756219"/>
              <a:gd name="connsiteX1272" fmla="*/ 4432397 w 6226010"/>
              <a:gd name="connsiteY1272" fmla="*/ 3956812 h 5756219"/>
              <a:gd name="connsiteX1273" fmla="*/ 4432397 w 6226010"/>
              <a:gd name="connsiteY1273" fmla="*/ 3978553 h 5756219"/>
              <a:gd name="connsiteX1274" fmla="*/ 4454137 w 6226010"/>
              <a:gd name="connsiteY1274" fmla="*/ 3970400 h 5756219"/>
              <a:gd name="connsiteX1275" fmla="*/ 4478597 w 6226010"/>
              <a:gd name="connsiteY1275" fmla="*/ 3970400 h 5756219"/>
              <a:gd name="connsiteX1276" fmla="*/ 4462291 w 6226010"/>
              <a:gd name="connsiteY1276" fmla="*/ 3948659 h 5756219"/>
              <a:gd name="connsiteX1277" fmla="*/ 4448703 w 6226010"/>
              <a:gd name="connsiteY1277" fmla="*/ 3956812 h 5756219"/>
              <a:gd name="connsiteX1278" fmla="*/ 4440549 w 6226010"/>
              <a:gd name="connsiteY1278" fmla="*/ 3940507 h 5756219"/>
              <a:gd name="connsiteX1279" fmla="*/ 4418809 w 6226010"/>
              <a:gd name="connsiteY1279" fmla="*/ 3940507 h 5756219"/>
              <a:gd name="connsiteX1280" fmla="*/ 720162 w 6226010"/>
              <a:gd name="connsiteY1280" fmla="*/ 3935071 h 5756219"/>
              <a:gd name="connsiteX1281" fmla="*/ 720162 w 6226010"/>
              <a:gd name="connsiteY1281" fmla="*/ 3937789 h 5756219"/>
              <a:gd name="connsiteX1282" fmla="*/ 720162 w 6226010"/>
              <a:gd name="connsiteY1282" fmla="*/ 3935071 h 5756219"/>
              <a:gd name="connsiteX1283" fmla="*/ 2333731 w 6226010"/>
              <a:gd name="connsiteY1283" fmla="*/ 3934525 h 5756219"/>
              <a:gd name="connsiteX1284" fmla="*/ 2328299 w 6226010"/>
              <a:gd name="connsiteY1284" fmla="*/ 3939488 h 5756219"/>
              <a:gd name="connsiteX1285" fmla="*/ 2326361 w 6226010"/>
              <a:gd name="connsiteY1285" fmla="*/ 3941974 h 5756219"/>
              <a:gd name="connsiteX1286" fmla="*/ 2334414 w 6226010"/>
              <a:gd name="connsiteY1286" fmla="*/ 3935071 h 5756219"/>
              <a:gd name="connsiteX1287" fmla="*/ 478296 w 6226010"/>
              <a:gd name="connsiteY1287" fmla="*/ 3924201 h 5756219"/>
              <a:gd name="connsiteX1288" fmla="*/ 442968 w 6226010"/>
              <a:gd name="connsiteY1288" fmla="*/ 3954095 h 5756219"/>
              <a:gd name="connsiteX1289" fmla="*/ 483732 w 6226010"/>
              <a:gd name="connsiteY1289" fmla="*/ 3959530 h 5756219"/>
              <a:gd name="connsiteX1290" fmla="*/ 478296 w 6226010"/>
              <a:gd name="connsiteY1290" fmla="*/ 3924201 h 5756219"/>
              <a:gd name="connsiteX1291" fmla="*/ 2388766 w 6226010"/>
              <a:gd name="connsiteY1291" fmla="*/ 3918766 h 5756219"/>
              <a:gd name="connsiteX1292" fmla="*/ 2386049 w 6226010"/>
              <a:gd name="connsiteY1292" fmla="*/ 3921483 h 5756219"/>
              <a:gd name="connsiteX1293" fmla="*/ 2396919 w 6226010"/>
              <a:gd name="connsiteY1293" fmla="*/ 3929636 h 5756219"/>
              <a:gd name="connsiteX1294" fmla="*/ 2402354 w 6226010"/>
              <a:gd name="connsiteY1294" fmla="*/ 3932354 h 5756219"/>
              <a:gd name="connsiteX1295" fmla="*/ 2402354 w 6226010"/>
              <a:gd name="connsiteY1295" fmla="*/ 3929636 h 5756219"/>
              <a:gd name="connsiteX1296" fmla="*/ 2388766 w 6226010"/>
              <a:gd name="connsiteY1296" fmla="*/ 3918766 h 5756219"/>
              <a:gd name="connsiteX1297" fmla="*/ 4617193 w 6226010"/>
              <a:gd name="connsiteY1297" fmla="*/ 3913331 h 5756219"/>
              <a:gd name="connsiteX1298" fmla="*/ 4587299 w 6226010"/>
              <a:gd name="connsiteY1298" fmla="*/ 3929636 h 5756219"/>
              <a:gd name="connsiteX1299" fmla="*/ 4587299 w 6226010"/>
              <a:gd name="connsiteY1299" fmla="*/ 3945942 h 5756219"/>
              <a:gd name="connsiteX1300" fmla="*/ 4570995 w 6226010"/>
              <a:gd name="connsiteY1300" fmla="*/ 3975835 h 5756219"/>
              <a:gd name="connsiteX1301" fmla="*/ 4595453 w 6226010"/>
              <a:gd name="connsiteY1301" fmla="*/ 3967683 h 5756219"/>
              <a:gd name="connsiteX1302" fmla="*/ 4587299 w 6226010"/>
              <a:gd name="connsiteY1302" fmla="*/ 3945942 h 5756219"/>
              <a:gd name="connsiteX1303" fmla="*/ 4600887 w 6226010"/>
              <a:gd name="connsiteY1303" fmla="*/ 3940507 h 5756219"/>
              <a:gd name="connsiteX1304" fmla="*/ 4614475 w 6226010"/>
              <a:gd name="connsiteY1304" fmla="*/ 3951377 h 5756219"/>
              <a:gd name="connsiteX1305" fmla="*/ 4622629 w 6226010"/>
              <a:gd name="connsiteY1305" fmla="*/ 3921483 h 5756219"/>
              <a:gd name="connsiteX1306" fmla="*/ 1285422 w 6226010"/>
              <a:gd name="connsiteY1306" fmla="*/ 3910613 h 5756219"/>
              <a:gd name="connsiteX1307" fmla="*/ 1304445 w 6226010"/>
              <a:gd name="connsiteY1307" fmla="*/ 3940506 h 5756219"/>
              <a:gd name="connsiteX1308" fmla="*/ 1304445 w 6226010"/>
              <a:gd name="connsiteY1308" fmla="*/ 3951377 h 5756219"/>
              <a:gd name="connsiteX1309" fmla="*/ 1307163 w 6226010"/>
              <a:gd name="connsiteY1309" fmla="*/ 3951377 h 5756219"/>
              <a:gd name="connsiteX1310" fmla="*/ 1307163 w 6226010"/>
              <a:gd name="connsiteY1310" fmla="*/ 3964965 h 5756219"/>
              <a:gd name="connsiteX1311" fmla="*/ 1312598 w 6226010"/>
              <a:gd name="connsiteY1311" fmla="*/ 3973117 h 5756219"/>
              <a:gd name="connsiteX1312" fmla="*/ 1369667 w 6226010"/>
              <a:gd name="connsiteY1312" fmla="*/ 3992141 h 5756219"/>
              <a:gd name="connsiteX1313" fmla="*/ 1394126 w 6226010"/>
              <a:gd name="connsiteY1313" fmla="*/ 3994858 h 5756219"/>
              <a:gd name="connsiteX1314" fmla="*/ 1407714 w 6226010"/>
              <a:gd name="connsiteY1314" fmla="*/ 4008446 h 5756219"/>
              <a:gd name="connsiteX1315" fmla="*/ 1413149 w 6226010"/>
              <a:gd name="connsiteY1315" fmla="*/ 4008446 h 5756219"/>
              <a:gd name="connsiteX1316" fmla="*/ 1421302 w 6226010"/>
              <a:gd name="connsiteY1316" fmla="*/ 4016599 h 5756219"/>
              <a:gd name="connsiteX1317" fmla="*/ 1434890 w 6226010"/>
              <a:gd name="connsiteY1317" fmla="*/ 4032904 h 5756219"/>
              <a:gd name="connsiteX1318" fmla="*/ 1421302 w 6226010"/>
              <a:gd name="connsiteY1318" fmla="*/ 4051927 h 5756219"/>
              <a:gd name="connsiteX1319" fmla="*/ 1415866 w 6226010"/>
              <a:gd name="connsiteY1319" fmla="*/ 4065515 h 5756219"/>
              <a:gd name="connsiteX1320" fmla="*/ 1404996 w 6226010"/>
              <a:gd name="connsiteY1320" fmla="*/ 4073668 h 5756219"/>
              <a:gd name="connsiteX1321" fmla="*/ 1402278 w 6226010"/>
              <a:gd name="connsiteY1321" fmla="*/ 4089974 h 5756219"/>
              <a:gd name="connsiteX1322" fmla="*/ 1377820 w 6226010"/>
              <a:gd name="connsiteY1322" fmla="*/ 4117150 h 5756219"/>
              <a:gd name="connsiteX1323" fmla="*/ 1320751 w 6226010"/>
              <a:gd name="connsiteY1323" fmla="*/ 4122585 h 5756219"/>
              <a:gd name="connsiteX1324" fmla="*/ 1320751 w 6226010"/>
              <a:gd name="connsiteY1324" fmla="*/ 4119867 h 5756219"/>
              <a:gd name="connsiteX1325" fmla="*/ 1315315 w 6226010"/>
              <a:gd name="connsiteY1325" fmla="*/ 4117150 h 5756219"/>
              <a:gd name="connsiteX1326" fmla="*/ 1334338 w 6226010"/>
              <a:gd name="connsiteY1326" fmla="*/ 4068233 h 5756219"/>
              <a:gd name="connsiteX1327" fmla="*/ 1320751 w 6226010"/>
              <a:gd name="connsiteY1327" fmla="*/ 4041057 h 5756219"/>
              <a:gd name="connsiteX1328" fmla="*/ 1290857 w 6226010"/>
              <a:gd name="connsiteY1328" fmla="*/ 4019316 h 5756219"/>
              <a:gd name="connsiteX1329" fmla="*/ 1301727 w 6226010"/>
              <a:gd name="connsiteY1329" fmla="*/ 4003011 h 5756219"/>
              <a:gd name="connsiteX1330" fmla="*/ 1290857 w 6226010"/>
              <a:gd name="connsiteY1330" fmla="*/ 3948659 h 5756219"/>
              <a:gd name="connsiteX1331" fmla="*/ 1271834 w 6226010"/>
              <a:gd name="connsiteY1331" fmla="*/ 3948659 h 5756219"/>
              <a:gd name="connsiteX1332" fmla="*/ 1282704 w 6226010"/>
              <a:gd name="connsiteY1332" fmla="*/ 3986705 h 5756219"/>
              <a:gd name="connsiteX1333" fmla="*/ 1247376 w 6226010"/>
              <a:gd name="connsiteY1333" fmla="*/ 3989423 h 5756219"/>
              <a:gd name="connsiteX1334" fmla="*/ 1239223 w 6226010"/>
              <a:gd name="connsiteY1334" fmla="*/ 4022034 h 5756219"/>
              <a:gd name="connsiteX1335" fmla="*/ 1236505 w 6226010"/>
              <a:gd name="connsiteY1335" fmla="*/ 4022034 h 5756219"/>
              <a:gd name="connsiteX1336" fmla="*/ 1231070 w 6226010"/>
              <a:gd name="connsiteY1336" fmla="*/ 4019316 h 5756219"/>
              <a:gd name="connsiteX1337" fmla="*/ 1231070 w 6226010"/>
              <a:gd name="connsiteY1337" fmla="*/ 4013881 h 5756219"/>
              <a:gd name="connsiteX1338" fmla="*/ 1217482 w 6226010"/>
              <a:gd name="connsiteY1338" fmla="*/ 4008446 h 5756219"/>
              <a:gd name="connsiteX1339" fmla="*/ 1214764 w 6226010"/>
              <a:gd name="connsiteY1339" fmla="*/ 4008446 h 5756219"/>
              <a:gd name="connsiteX1340" fmla="*/ 1212047 w 6226010"/>
              <a:gd name="connsiteY1340" fmla="*/ 4005728 h 5756219"/>
              <a:gd name="connsiteX1341" fmla="*/ 1228352 w 6226010"/>
              <a:gd name="connsiteY1341" fmla="*/ 3935071 h 5756219"/>
              <a:gd name="connsiteX1342" fmla="*/ 1255528 w 6226010"/>
              <a:gd name="connsiteY1342" fmla="*/ 3924201 h 5756219"/>
              <a:gd name="connsiteX1343" fmla="*/ 1285422 w 6226010"/>
              <a:gd name="connsiteY1343" fmla="*/ 3910613 h 5756219"/>
              <a:gd name="connsiteX1344" fmla="*/ 2641502 w 6226010"/>
              <a:gd name="connsiteY1344" fmla="*/ 3907896 h 5756219"/>
              <a:gd name="connsiteX1345" fmla="*/ 2625197 w 6226010"/>
              <a:gd name="connsiteY1345" fmla="*/ 3916049 h 5756219"/>
              <a:gd name="connsiteX1346" fmla="*/ 2619762 w 6226010"/>
              <a:gd name="connsiteY1346" fmla="*/ 3916049 h 5756219"/>
              <a:gd name="connsiteX1347" fmla="*/ 2619762 w 6226010"/>
              <a:gd name="connsiteY1347" fmla="*/ 3910613 h 5756219"/>
              <a:gd name="connsiteX1348" fmla="*/ 2641502 w 6226010"/>
              <a:gd name="connsiteY1348" fmla="*/ 3907896 h 5756219"/>
              <a:gd name="connsiteX1349" fmla="*/ 597871 w 6226010"/>
              <a:gd name="connsiteY1349" fmla="*/ 3907895 h 5756219"/>
              <a:gd name="connsiteX1350" fmla="*/ 554389 w 6226010"/>
              <a:gd name="connsiteY1350" fmla="*/ 3948659 h 5756219"/>
              <a:gd name="connsiteX1351" fmla="*/ 516343 w 6226010"/>
              <a:gd name="connsiteY1351" fmla="*/ 3943224 h 5756219"/>
              <a:gd name="connsiteX1352" fmla="*/ 546236 w 6226010"/>
              <a:gd name="connsiteY1352" fmla="*/ 4013882 h 5756219"/>
              <a:gd name="connsiteX1353" fmla="*/ 589718 w 6226010"/>
              <a:gd name="connsiteY1353" fmla="*/ 4016599 h 5756219"/>
              <a:gd name="connsiteX1354" fmla="*/ 608741 w 6226010"/>
              <a:gd name="connsiteY1354" fmla="*/ 3913331 h 5756219"/>
              <a:gd name="connsiteX1355" fmla="*/ 597871 w 6226010"/>
              <a:gd name="connsiteY1355" fmla="*/ 3907895 h 5756219"/>
              <a:gd name="connsiteX1356" fmla="*/ 2295235 w 6226010"/>
              <a:gd name="connsiteY1356" fmla="*/ 3898610 h 5756219"/>
              <a:gd name="connsiteX1357" fmla="*/ 2292970 w 6226010"/>
              <a:gd name="connsiteY1357" fmla="*/ 3907217 h 5756219"/>
              <a:gd name="connsiteX1358" fmla="*/ 2293649 w 6226010"/>
              <a:gd name="connsiteY1358" fmla="*/ 3924202 h 5756219"/>
              <a:gd name="connsiteX1359" fmla="*/ 2292290 w 6226010"/>
              <a:gd name="connsiteY1359" fmla="*/ 3941526 h 5756219"/>
              <a:gd name="connsiteX1360" fmla="*/ 2291176 w 6226010"/>
              <a:gd name="connsiteY1360" fmla="*/ 3954068 h 5756219"/>
              <a:gd name="connsiteX1361" fmla="*/ 2300318 w 6226010"/>
              <a:gd name="connsiteY1361" fmla="*/ 3953052 h 5756219"/>
              <a:gd name="connsiteX1362" fmla="*/ 2303501 w 6226010"/>
              <a:gd name="connsiteY1362" fmla="*/ 3929297 h 5756219"/>
              <a:gd name="connsiteX1363" fmla="*/ 2304053 w 6226010"/>
              <a:gd name="connsiteY1363" fmla="*/ 3912949 h 5756219"/>
              <a:gd name="connsiteX1364" fmla="*/ 2302544 w 6226010"/>
              <a:gd name="connsiteY1364" fmla="*/ 3905919 h 5756219"/>
              <a:gd name="connsiteX1365" fmla="*/ 2551822 w 6226010"/>
              <a:gd name="connsiteY1365" fmla="*/ 3897026 h 5756219"/>
              <a:gd name="connsiteX1366" fmla="*/ 2559974 w 6226010"/>
              <a:gd name="connsiteY1366" fmla="*/ 3897026 h 5756219"/>
              <a:gd name="connsiteX1367" fmla="*/ 2562692 w 6226010"/>
              <a:gd name="connsiteY1367" fmla="*/ 3897026 h 5756219"/>
              <a:gd name="connsiteX1368" fmla="*/ 2559974 w 6226010"/>
              <a:gd name="connsiteY1368" fmla="*/ 3902461 h 5756219"/>
              <a:gd name="connsiteX1369" fmla="*/ 2551822 w 6226010"/>
              <a:gd name="connsiteY1369" fmla="*/ 3897026 h 5756219"/>
              <a:gd name="connsiteX1370" fmla="*/ 4603605 w 6226010"/>
              <a:gd name="connsiteY1370" fmla="*/ 3892949 h 5756219"/>
              <a:gd name="connsiteX1371" fmla="*/ 4598169 w 6226010"/>
              <a:gd name="connsiteY1371" fmla="*/ 3907895 h 5756219"/>
              <a:gd name="connsiteX1372" fmla="*/ 4576429 w 6226010"/>
              <a:gd name="connsiteY1372" fmla="*/ 3899743 h 5756219"/>
              <a:gd name="connsiteX1373" fmla="*/ 4576429 w 6226010"/>
              <a:gd name="connsiteY1373" fmla="*/ 3916048 h 5756219"/>
              <a:gd name="connsiteX1374" fmla="*/ 4551971 w 6226010"/>
              <a:gd name="connsiteY1374" fmla="*/ 3916048 h 5756219"/>
              <a:gd name="connsiteX1375" fmla="*/ 4560123 w 6226010"/>
              <a:gd name="connsiteY1375" fmla="*/ 3902460 h 5756219"/>
              <a:gd name="connsiteX1376" fmla="*/ 4535665 w 6226010"/>
              <a:gd name="connsiteY1376" fmla="*/ 3902460 h 5756219"/>
              <a:gd name="connsiteX1377" fmla="*/ 4543819 w 6226010"/>
              <a:gd name="connsiteY1377" fmla="*/ 3918766 h 5756219"/>
              <a:gd name="connsiteX1378" fmla="*/ 4522077 w 6226010"/>
              <a:gd name="connsiteY1378" fmla="*/ 3918766 h 5756219"/>
              <a:gd name="connsiteX1379" fmla="*/ 4522077 w 6226010"/>
              <a:gd name="connsiteY1379" fmla="*/ 3924201 h 5756219"/>
              <a:gd name="connsiteX1380" fmla="*/ 4543819 w 6226010"/>
              <a:gd name="connsiteY1380" fmla="*/ 3932354 h 5756219"/>
              <a:gd name="connsiteX1381" fmla="*/ 4522077 w 6226010"/>
              <a:gd name="connsiteY1381" fmla="*/ 3956812 h 5756219"/>
              <a:gd name="connsiteX1382" fmla="*/ 4543819 w 6226010"/>
              <a:gd name="connsiteY1382" fmla="*/ 3932354 h 5756219"/>
              <a:gd name="connsiteX1383" fmla="*/ 4565559 w 6226010"/>
              <a:gd name="connsiteY1383" fmla="*/ 3924201 h 5756219"/>
              <a:gd name="connsiteX1384" fmla="*/ 4573711 w 6226010"/>
              <a:gd name="connsiteY1384" fmla="*/ 3924201 h 5756219"/>
              <a:gd name="connsiteX1385" fmla="*/ 4587299 w 6226010"/>
              <a:gd name="connsiteY1385" fmla="*/ 3924201 h 5756219"/>
              <a:gd name="connsiteX1386" fmla="*/ 4595453 w 6226010"/>
              <a:gd name="connsiteY1386" fmla="*/ 3910613 h 5756219"/>
              <a:gd name="connsiteX1387" fmla="*/ 4625345 w 6226010"/>
              <a:gd name="connsiteY1387" fmla="*/ 3894307 h 5756219"/>
              <a:gd name="connsiteX1388" fmla="*/ 4603605 w 6226010"/>
              <a:gd name="connsiteY1388" fmla="*/ 3892949 h 5756219"/>
              <a:gd name="connsiteX1389" fmla="*/ 1174001 w 6226010"/>
              <a:gd name="connsiteY1389" fmla="*/ 3888873 h 5756219"/>
              <a:gd name="connsiteX1390" fmla="*/ 1203895 w 6226010"/>
              <a:gd name="connsiteY1390" fmla="*/ 3910614 h 5756219"/>
              <a:gd name="connsiteX1391" fmla="*/ 1217483 w 6226010"/>
              <a:gd name="connsiteY1391" fmla="*/ 3929637 h 5756219"/>
              <a:gd name="connsiteX1392" fmla="*/ 1214765 w 6226010"/>
              <a:gd name="connsiteY1392" fmla="*/ 3956813 h 5756219"/>
              <a:gd name="connsiteX1393" fmla="*/ 1212047 w 6226010"/>
              <a:gd name="connsiteY1393" fmla="*/ 3973118 h 5756219"/>
              <a:gd name="connsiteX1394" fmla="*/ 1201177 w 6226010"/>
              <a:gd name="connsiteY1394" fmla="*/ 3945942 h 5756219"/>
              <a:gd name="connsiteX1395" fmla="*/ 1193024 w 6226010"/>
              <a:gd name="connsiteY1395" fmla="*/ 3959530 h 5756219"/>
              <a:gd name="connsiteX1396" fmla="*/ 1163131 w 6226010"/>
              <a:gd name="connsiteY1396" fmla="*/ 3924201 h 5756219"/>
              <a:gd name="connsiteX1397" fmla="*/ 1163131 w 6226010"/>
              <a:gd name="connsiteY1397" fmla="*/ 3921484 h 5756219"/>
              <a:gd name="connsiteX1398" fmla="*/ 1171283 w 6226010"/>
              <a:gd name="connsiteY1398" fmla="*/ 3902461 h 5756219"/>
              <a:gd name="connsiteX1399" fmla="*/ 1174001 w 6226010"/>
              <a:gd name="connsiteY1399" fmla="*/ 3888873 h 5756219"/>
              <a:gd name="connsiteX1400" fmla="*/ 1046274 w 6226010"/>
              <a:gd name="connsiteY1400" fmla="*/ 3888873 h 5756219"/>
              <a:gd name="connsiteX1401" fmla="*/ 1048991 w 6226010"/>
              <a:gd name="connsiteY1401" fmla="*/ 3888873 h 5756219"/>
              <a:gd name="connsiteX1402" fmla="*/ 1057144 w 6226010"/>
              <a:gd name="connsiteY1402" fmla="*/ 3905178 h 5756219"/>
              <a:gd name="connsiteX1403" fmla="*/ 1032686 w 6226010"/>
              <a:gd name="connsiteY1403" fmla="*/ 3916049 h 5756219"/>
              <a:gd name="connsiteX1404" fmla="*/ 1046274 w 6226010"/>
              <a:gd name="connsiteY1404" fmla="*/ 3888873 h 5756219"/>
              <a:gd name="connsiteX1405" fmla="*/ 1040839 w 6226010"/>
              <a:gd name="connsiteY1405" fmla="*/ 3888873 h 5756219"/>
              <a:gd name="connsiteX1406" fmla="*/ 1027251 w 6226010"/>
              <a:gd name="connsiteY1406" fmla="*/ 3918766 h 5756219"/>
              <a:gd name="connsiteX1407" fmla="*/ 1002792 w 6226010"/>
              <a:gd name="connsiteY1407" fmla="*/ 3921484 h 5756219"/>
              <a:gd name="connsiteX1408" fmla="*/ 1000075 w 6226010"/>
              <a:gd name="connsiteY1408" fmla="*/ 3918766 h 5756219"/>
              <a:gd name="connsiteX1409" fmla="*/ 1002792 w 6226010"/>
              <a:gd name="connsiteY1409" fmla="*/ 3913331 h 5756219"/>
              <a:gd name="connsiteX1410" fmla="*/ 1040839 w 6226010"/>
              <a:gd name="connsiteY1410" fmla="*/ 3888873 h 5756219"/>
              <a:gd name="connsiteX1411" fmla="*/ 2350720 w 6226010"/>
              <a:gd name="connsiteY1411" fmla="*/ 3883437 h 5756219"/>
              <a:gd name="connsiteX1412" fmla="*/ 2376455 w 6226010"/>
              <a:gd name="connsiteY1412" fmla="*/ 3907028 h 5756219"/>
              <a:gd name="connsiteX1413" fmla="*/ 2374491 w 6226010"/>
              <a:gd name="connsiteY1413" fmla="*/ 3907209 h 5756219"/>
              <a:gd name="connsiteX1414" fmla="*/ 2364308 w 6226010"/>
              <a:gd name="connsiteY1414" fmla="*/ 3897025 h 5756219"/>
              <a:gd name="connsiteX1415" fmla="*/ 2350720 w 6226010"/>
              <a:gd name="connsiteY1415" fmla="*/ 3883437 h 5756219"/>
              <a:gd name="connsiteX1416" fmla="*/ 622329 w 6226010"/>
              <a:gd name="connsiteY1416" fmla="*/ 3875284 h 5756219"/>
              <a:gd name="connsiteX1417" fmla="*/ 644070 w 6226010"/>
              <a:gd name="connsiteY1417" fmla="*/ 3932354 h 5756219"/>
              <a:gd name="connsiteX1418" fmla="*/ 684834 w 6226010"/>
              <a:gd name="connsiteY1418" fmla="*/ 3932354 h 5756219"/>
              <a:gd name="connsiteX1419" fmla="*/ 690269 w 6226010"/>
              <a:gd name="connsiteY1419" fmla="*/ 3924201 h 5756219"/>
              <a:gd name="connsiteX1420" fmla="*/ 622329 w 6226010"/>
              <a:gd name="connsiteY1420" fmla="*/ 3875284 h 5756219"/>
              <a:gd name="connsiteX1421" fmla="*/ 1290858 w 6226010"/>
              <a:gd name="connsiteY1421" fmla="*/ 3872568 h 5756219"/>
              <a:gd name="connsiteX1422" fmla="*/ 1299010 w 6226010"/>
              <a:gd name="connsiteY1422" fmla="*/ 3880720 h 5756219"/>
              <a:gd name="connsiteX1423" fmla="*/ 1293575 w 6226010"/>
              <a:gd name="connsiteY1423" fmla="*/ 3880720 h 5756219"/>
              <a:gd name="connsiteX1424" fmla="*/ 1290858 w 6226010"/>
              <a:gd name="connsiteY1424" fmla="*/ 3872568 h 5756219"/>
              <a:gd name="connsiteX1425" fmla="*/ 1271834 w 6226010"/>
              <a:gd name="connsiteY1425" fmla="*/ 3872568 h 5756219"/>
              <a:gd name="connsiteX1426" fmla="*/ 1279986 w 6226010"/>
              <a:gd name="connsiteY1426" fmla="*/ 3888873 h 5756219"/>
              <a:gd name="connsiteX1427" fmla="*/ 1271834 w 6226010"/>
              <a:gd name="connsiteY1427" fmla="*/ 3902461 h 5756219"/>
              <a:gd name="connsiteX1428" fmla="*/ 1258246 w 6226010"/>
              <a:gd name="connsiteY1428" fmla="*/ 3905179 h 5756219"/>
              <a:gd name="connsiteX1429" fmla="*/ 1271834 w 6226010"/>
              <a:gd name="connsiteY1429" fmla="*/ 3872568 h 5756219"/>
              <a:gd name="connsiteX1430" fmla="*/ 4432397 w 6226010"/>
              <a:gd name="connsiteY1430" fmla="*/ 3869849 h 5756219"/>
              <a:gd name="connsiteX1431" fmla="*/ 4432397 w 6226010"/>
              <a:gd name="connsiteY1431" fmla="*/ 3886155 h 5756219"/>
              <a:gd name="connsiteX1432" fmla="*/ 4448703 w 6226010"/>
              <a:gd name="connsiteY1432" fmla="*/ 3869849 h 5756219"/>
              <a:gd name="connsiteX1433" fmla="*/ 1002792 w 6226010"/>
              <a:gd name="connsiteY1433" fmla="*/ 3853545 h 5756219"/>
              <a:gd name="connsiteX1434" fmla="*/ 1000075 w 6226010"/>
              <a:gd name="connsiteY1434" fmla="*/ 3897026 h 5756219"/>
              <a:gd name="connsiteX1435" fmla="*/ 994639 w 6226010"/>
              <a:gd name="connsiteY1435" fmla="*/ 3897026 h 5756219"/>
              <a:gd name="connsiteX1436" fmla="*/ 986487 w 6226010"/>
              <a:gd name="connsiteY1436" fmla="*/ 3883438 h 5756219"/>
              <a:gd name="connsiteX1437" fmla="*/ 1002792 w 6226010"/>
              <a:gd name="connsiteY1437" fmla="*/ 3853545 h 5756219"/>
              <a:gd name="connsiteX1438" fmla="*/ 959310 w 6226010"/>
              <a:gd name="connsiteY1438" fmla="*/ 3848109 h 5756219"/>
              <a:gd name="connsiteX1439" fmla="*/ 978334 w 6226010"/>
              <a:gd name="connsiteY1439" fmla="*/ 3869850 h 5756219"/>
              <a:gd name="connsiteX1440" fmla="*/ 986486 w 6226010"/>
              <a:gd name="connsiteY1440" fmla="*/ 3894308 h 5756219"/>
              <a:gd name="connsiteX1441" fmla="*/ 978334 w 6226010"/>
              <a:gd name="connsiteY1441" fmla="*/ 3897025 h 5756219"/>
              <a:gd name="connsiteX1442" fmla="*/ 991922 w 6226010"/>
              <a:gd name="connsiteY1442" fmla="*/ 3910613 h 5756219"/>
              <a:gd name="connsiteX1443" fmla="*/ 991922 w 6226010"/>
              <a:gd name="connsiteY1443" fmla="*/ 3921484 h 5756219"/>
              <a:gd name="connsiteX1444" fmla="*/ 983769 w 6226010"/>
              <a:gd name="connsiteY1444" fmla="*/ 3924201 h 5756219"/>
              <a:gd name="connsiteX1445" fmla="*/ 1002792 w 6226010"/>
              <a:gd name="connsiteY1445" fmla="*/ 3940507 h 5756219"/>
              <a:gd name="connsiteX1446" fmla="*/ 1002792 w 6226010"/>
              <a:gd name="connsiteY1446" fmla="*/ 3943224 h 5756219"/>
              <a:gd name="connsiteX1447" fmla="*/ 1008227 w 6226010"/>
              <a:gd name="connsiteY1447" fmla="*/ 3945942 h 5756219"/>
              <a:gd name="connsiteX1448" fmla="*/ 1008227 w 6226010"/>
              <a:gd name="connsiteY1448" fmla="*/ 3973118 h 5756219"/>
              <a:gd name="connsiteX1449" fmla="*/ 1019098 w 6226010"/>
              <a:gd name="connsiteY1449" fmla="*/ 4008447 h 5756219"/>
              <a:gd name="connsiteX1450" fmla="*/ 1024533 w 6226010"/>
              <a:gd name="connsiteY1450" fmla="*/ 4011164 h 5756219"/>
              <a:gd name="connsiteX1451" fmla="*/ 1024533 w 6226010"/>
              <a:gd name="connsiteY1451" fmla="*/ 4016599 h 5756219"/>
              <a:gd name="connsiteX1452" fmla="*/ 1029969 w 6226010"/>
              <a:gd name="connsiteY1452" fmla="*/ 4019317 h 5756219"/>
              <a:gd name="connsiteX1453" fmla="*/ 1032687 w 6226010"/>
              <a:gd name="connsiteY1453" fmla="*/ 4027470 h 5756219"/>
              <a:gd name="connsiteX1454" fmla="*/ 1032687 w 6226010"/>
              <a:gd name="connsiteY1454" fmla="*/ 4032905 h 5756219"/>
              <a:gd name="connsiteX1455" fmla="*/ 1024533 w 6226010"/>
              <a:gd name="connsiteY1455" fmla="*/ 4032905 h 5756219"/>
              <a:gd name="connsiteX1456" fmla="*/ 997357 w 6226010"/>
              <a:gd name="connsiteY1456" fmla="*/ 4032905 h 5756219"/>
              <a:gd name="connsiteX1457" fmla="*/ 983769 w 6226010"/>
              <a:gd name="connsiteY1457" fmla="*/ 4019317 h 5756219"/>
              <a:gd name="connsiteX1458" fmla="*/ 972898 w 6226010"/>
              <a:gd name="connsiteY1458" fmla="*/ 4016599 h 5756219"/>
              <a:gd name="connsiteX1459" fmla="*/ 956593 w 6226010"/>
              <a:gd name="connsiteY1459" fmla="*/ 3978553 h 5756219"/>
              <a:gd name="connsiteX1460" fmla="*/ 951158 w 6226010"/>
              <a:gd name="connsiteY1460" fmla="*/ 3973118 h 5756219"/>
              <a:gd name="connsiteX1461" fmla="*/ 951158 w 6226010"/>
              <a:gd name="connsiteY1461" fmla="*/ 3967683 h 5756219"/>
              <a:gd name="connsiteX1462" fmla="*/ 945722 w 6226010"/>
              <a:gd name="connsiteY1462" fmla="*/ 3964965 h 5756219"/>
              <a:gd name="connsiteX1463" fmla="*/ 945722 w 6226010"/>
              <a:gd name="connsiteY1463" fmla="*/ 3962248 h 5756219"/>
              <a:gd name="connsiteX1464" fmla="*/ 937570 w 6226010"/>
              <a:gd name="connsiteY1464" fmla="*/ 3959530 h 5756219"/>
              <a:gd name="connsiteX1465" fmla="*/ 937570 w 6226010"/>
              <a:gd name="connsiteY1465" fmla="*/ 3954095 h 5756219"/>
              <a:gd name="connsiteX1466" fmla="*/ 923982 w 6226010"/>
              <a:gd name="connsiteY1466" fmla="*/ 3940507 h 5756219"/>
              <a:gd name="connsiteX1467" fmla="*/ 970181 w 6226010"/>
              <a:gd name="connsiteY1467" fmla="*/ 3924201 h 5756219"/>
              <a:gd name="connsiteX1468" fmla="*/ 940287 w 6226010"/>
              <a:gd name="connsiteY1468" fmla="*/ 3853544 h 5756219"/>
              <a:gd name="connsiteX1469" fmla="*/ 959310 w 6226010"/>
              <a:gd name="connsiteY1469" fmla="*/ 3848109 h 5756219"/>
              <a:gd name="connsiteX1470" fmla="*/ 4361739 w 6226010"/>
              <a:gd name="connsiteY1470" fmla="*/ 3845391 h 5756219"/>
              <a:gd name="connsiteX1471" fmla="*/ 4345433 w 6226010"/>
              <a:gd name="connsiteY1471" fmla="*/ 3861696 h 5756219"/>
              <a:gd name="connsiteX1472" fmla="*/ 4361739 w 6226010"/>
              <a:gd name="connsiteY1472" fmla="*/ 3869849 h 5756219"/>
              <a:gd name="connsiteX1473" fmla="*/ 4372609 w 6226010"/>
              <a:gd name="connsiteY1473" fmla="*/ 3861696 h 5756219"/>
              <a:gd name="connsiteX1474" fmla="*/ 2312673 w 6226010"/>
              <a:gd name="connsiteY1474" fmla="*/ 3845391 h 5756219"/>
              <a:gd name="connsiteX1475" fmla="*/ 2326262 w 6226010"/>
              <a:gd name="connsiteY1475" fmla="*/ 3856261 h 5756219"/>
              <a:gd name="connsiteX1476" fmla="*/ 2323544 w 6226010"/>
              <a:gd name="connsiteY1476" fmla="*/ 3856261 h 5756219"/>
              <a:gd name="connsiteX1477" fmla="*/ 2312673 w 6226010"/>
              <a:gd name="connsiteY1477" fmla="*/ 3845391 h 5756219"/>
              <a:gd name="connsiteX1478" fmla="*/ 1165848 w 6226010"/>
              <a:gd name="connsiteY1478" fmla="*/ 3839957 h 5756219"/>
              <a:gd name="connsiteX1479" fmla="*/ 1168565 w 6226010"/>
              <a:gd name="connsiteY1479" fmla="*/ 3872568 h 5756219"/>
              <a:gd name="connsiteX1480" fmla="*/ 1163130 w 6226010"/>
              <a:gd name="connsiteY1480" fmla="*/ 3888873 h 5756219"/>
              <a:gd name="connsiteX1481" fmla="*/ 1160412 w 6226010"/>
              <a:gd name="connsiteY1481" fmla="*/ 3899744 h 5756219"/>
              <a:gd name="connsiteX1482" fmla="*/ 1146824 w 6226010"/>
              <a:gd name="connsiteY1482" fmla="*/ 3888873 h 5756219"/>
              <a:gd name="connsiteX1483" fmla="*/ 1144107 w 6226010"/>
              <a:gd name="connsiteY1483" fmla="*/ 3875285 h 5756219"/>
              <a:gd name="connsiteX1484" fmla="*/ 1165848 w 6226010"/>
              <a:gd name="connsiteY1484" fmla="*/ 3839957 h 5756219"/>
              <a:gd name="connsiteX1485" fmla="*/ 4407939 w 6226010"/>
              <a:gd name="connsiteY1485" fmla="*/ 3837238 h 5756219"/>
              <a:gd name="connsiteX1486" fmla="*/ 4391633 w 6226010"/>
              <a:gd name="connsiteY1486" fmla="*/ 3839956 h 5756219"/>
              <a:gd name="connsiteX1487" fmla="*/ 4405221 w 6226010"/>
              <a:gd name="connsiteY1487" fmla="*/ 3853544 h 5756219"/>
              <a:gd name="connsiteX1488" fmla="*/ 986487 w 6226010"/>
              <a:gd name="connsiteY1488" fmla="*/ 3834522 h 5756219"/>
              <a:gd name="connsiteX1489" fmla="*/ 994640 w 6226010"/>
              <a:gd name="connsiteY1489" fmla="*/ 3839957 h 5756219"/>
              <a:gd name="connsiteX1490" fmla="*/ 983769 w 6226010"/>
              <a:gd name="connsiteY1490" fmla="*/ 3864415 h 5756219"/>
              <a:gd name="connsiteX1491" fmla="*/ 981052 w 6226010"/>
              <a:gd name="connsiteY1491" fmla="*/ 3864415 h 5756219"/>
              <a:gd name="connsiteX1492" fmla="*/ 967464 w 6226010"/>
              <a:gd name="connsiteY1492" fmla="*/ 3848110 h 5756219"/>
              <a:gd name="connsiteX1493" fmla="*/ 986487 w 6226010"/>
              <a:gd name="connsiteY1493" fmla="*/ 3834522 h 5756219"/>
              <a:gd name="connsiteX1494" fmla="*/ 1513700 w 6226010"/>
              <a:gd name="connsiteY1494" fmla="*/ 3831803 h 5756219"/>
              <a:gd name="connsiteX1495" fmla="*/ 1519136 w 6226010"/>
              <a:gd name="connsiteY1495" fmla="*/ 3856261 h 5756219"/>
              <a:gd name="connsiteX1496" fmla="*/ 1521853 w 6226010"/>
              <a:gd name="connsiteY1496" fmla="*/ 3875284 h 5756219"/>
              <a:gd name="connsiteX1497" fmla="*/ 1535441 w 6226010"/>
              <a:gd name="connsiteY1497" fmla="*/ 3913331 h 5756219"/>
              <a:gd name="connsiteX1498" fmla="*/ 1543594 w 6226010"/>
              <a:gd name="connsiteY1498" fmla="*/ 3948659 h 5756219"/>
              <a:gd name="connsiteX1499" fmla="*/ 1559900 w 6226010"/>
              <a:gd name="connsiteY1499" fmla="*/ 3994858 h 5756219"/>
              <a:gd name="connsiteX1500" fmla="*/ 1513700 w 6226010"/>
              <a:gd name="connsiteY1500" fmla="*/ 4000293 h 5756219"/>
              <a:gd name="connsiteX1501" fmla="*/ 1502830 w 6226010"/>
              <a:gd name="connsiteY1501" fmla="*/ 3954094 h 5756219"/>
              <a:gd name="connsiteX1502" fmla="*/ 1510983 w 6226010"/>
              <a:gd name="connsiteY1502" fmla="*/ 3940506 h 5756219"/>
              <a:gd name="connsiteX1503" fmla="*/ 1516418 w 6226010"/>
              <a:gd name="connsiteY1503" fmla="*/ 3921483 h 5756219"/>
              <a:gd name="connsiteX1504" fmla="*/ 1519136 w 6226010"/>
              <a:gd name="connsiteY1504" fmla="*/ 3918766 h 5756219"/>
              <a:gd name="connsiteX1505" fmla="*/ 1519136 w 6226010"/>
              <a:gd name="connsiteY1505" fmla="*/ 3902460 h 5756219"/>
              <a:gd name="connsiteX1506" fmla="*/ 1505548 w 6226010"/>
              <a:gd name="connsiteY1506" fmla="*/ 3848108 h 5756219"/>
              <a:gd name="connsiteX1507" fmla="*/ 1502830 w 6226010"/>
              <a:gd name="connsiteY1507" fmla="*/ 3848108 h 5756219"/>
              <a:gd name="connsiteX1508" fmla="*/ 1494677 w 6226010"/>
              <a:gd name="connsiteY1508" fmla="*/ 3848108 h 5756219"/>
              <a:gd name="connsiteX1509" fmla="*/ 1502830 w 6226010"/>
              <a:gd name="connsiteY1509" fmla="*/ 3869849 h 5756219"/>
              <a:gd name="connsiteX1510" fmla="*/ 1494677 w 6226010"/>
              <a:gd name="connsiteY1510" fmla="*/ 3929636 h 5756219"/>
              <a:gd name="connsiteX1511" fmla="*/ 1494677 w 6226010"/>
              <a:gd name="connsiteY1511" fmla="*/ 3932354 h 5756219"/>
              <a:gd name="connsiteX1512" fmla="*/ 1470219 w 6226010"/>
              <a:gd name="connsiteY1512" fmla="*/ 3897025 h 5756219"/>
              <a:gd name="connsiteX1513" fmla="*/ 1478372 w 6226010"/>
              <a:gd name="connsiteY1513" fmla="*/ 3850826 h 5756219"/>
              <a:gd name="connsiteX1514" fmla="*/ 1475654 w 6226010"/>
              <a:gd name="connsiteY1514" fmla="*/ 3845391 h 5756219"/>
              <a:gd name="connsiteX1515" fmla="*/ 1513700 w 6226010"/>
              <a:gd name="connsiteY1515" fmla="*/ 3831803 h 5756219"/>
              <a:gd name="connsiteX1516" fmla="*/ 4299235 w 6226010"/>
              <a:gd name="connsiteY1516" fmla="*/ 3829085 h 5756219"/>
              <a:gd name="connsiteX1517" fmla="*/ 4285647 w 6226010"/>
              <a:gd name="connsiteY1517" fmla="*/ 3842673 h 5756219"/>
              <a:gd name="connsiteX1518" fmla="*/ 4301953 w 6226010"/>
              <a:gd name="connsiteY1518" fmla="*/ 3845391 h 5756219"/>
              <a:gd name="connsiteX1519" fmla="*/ 4508489 w 6226010"/>
              <a:gd name="connsiteY1519" fmla="*/ 3823650 h 5756219"/>
              <a:gd name="connsiteX1520" fmla="*/ 4508489 w 6226010"/>
              <a:gd name="connsiteY1520" fmla="*/ 3839956 h 5756219"/>
              <a:gd name="connsiteX1521" fmla="*/ 4470443 w 6226010"/>
              <a:gd name="connsiteY1521" fmla="*/ 3839956 h 5756219"/>
              <a:gd name="connsiteX1522" fmla="*/ 4478597 w 6226010"/>
              <a:gd name="connsiteY1522" fmla="*/ 3853544 h 5756219"/>
              <a:gd name="connsiteX1523" fmla="*/ 4456855 w 6226010"/>
              <a:gd name="connsiteY1523" fmla="*/ 3853544 h 5756219"/>
              <a:gd name="connsiteX1524" fmla="*/ 4497619 w 6226010"/>
              <a:gd name="connsiteY1524" fmla="*/ 3878002 h 5756219"/>
              <a:gd name="connsiteX1525" fmla="*/ 4481313 w 6226010"/>
              <a:gd name="connsiteY1525" fmla="*/ 3899743 h 5756219"/>
              <a:gd name="connsiteX1526" fmla="*/ 4494901 w 6226010"/>
              <a:gd name="connsiteY1526" fmla="*/ 3907895 h 5756219"/>
              <a:gd name="connsiteX1527" fmla="*/ 4503055 w 6226010"/>
              <a:gd name="connsiteY1527" fmla="*/ 3886155 h 5756219"/>
              <a:gd name="connsiteX1528" fmla="*/ 4503055 w 6226010"/>
              <a:gd name="connsiteY1528" fmla="*/ 3878002 h 5756219"/>
              <a:gd name="connsiteX1529" fmla="*/ 4511207 w 6226010"/>
              <a:gd name="connsiteY1529" fmla="*/ 3856261 h 5756219"/>
              <a:gd name="connsiteX1530" fmla="*/ 4527513 w 6226010"/>
              <a:gd name="connsiteY1530" fmla="*/ 3888872 h 5756219"/>
              <a:gd name="connsiteX1531" fmla="*/ 4541101 w 6226010"/>
              <a:gd name="connsiteY1531" fmla="*/ 3880719 h 5756219"/>
              <a:gd name="connsiteX1532" fmla="*/ 4557407 w 6226010"/>
              <a:gd name="connsiteY1532" fmla="*/ 3894307 h 5756219"/>
              <a:gd name="connsiteX1533" fmla="*/ 4560123 w 6226010"/>
              <a:gd name="connsiteY1533" fmla="*/ 3880719 h 5756219"/>
              <a:gd name="connsiteX1534" fmla="*/ 4570995 w 6226010"/>
              <a:gd name="connsiteY1534" fmla="*/ 3869849 h 5756219"/>
              <a:gd name="connsiteX1535" fmla="*/ 4538383 w 6226010"/>
              <a:gd name="connsiteY1535" fmla="*/ 3869849 h 5756219"/>
              <a:gd name="connsiteX1536" fmla="*/ 4549253 w 6226010"/>
              <a:gd name="connsiteY1536" fmla="*/ 3848108 h 5756219"/>
              <a:gd name="connsiteX1537" fmla="*/ 4508489 w 6226010"/>
              <a:gd name="connsiteY1537" fmla="*/ 3839956 h 5756219"/>
              <a:gd name="connsiteX1538" fmla="*/ 4524795 w 6226010"/>
              <a:gd name="connsiteY1538" fmla="*/ 3823650 h 5756219"/>
              <a:gd name="connsiteX1539" fmla="*/ 1201177 w 6226010"/>
              <a:gd name="connsiteY1539" fmla="*/ 3815498 h 5756219"/>
              <a:gd name="connsiteX1540" fmla="*/ 1206612 w 6226010"/>
              <a:gd name="connsiteY1540" fmla="*/ 3829086 h 5756219"/>
              <a:gd name="connsiteX1541" fmla="*/ 1187589 w 6226010"/>
              <a:gd name="connsiteY1541" fmla="*/ 3839956 h 5756219"/>
              <a:gd name="connsiteX1542" fmla="*/ 1179436 w 6226010"/>
              <a:gd name="connsiteY1542" fmla="*/ 3869850 h 5756219"/>
              <a:gd name="connsiteX1543" fmla="*/ 1176718 w 6226010"/>
              <a:gd name="connsiteY1543" fmla="*/ 3839956 h 5756219"/>
              <a:gd name="connsiteX1544" fmla="*/ 1174001 w 6226010"/>
              <a:gd name="connsiteY1544" fmla="*/ 3831803 h 5756219"/>
              <a:gd name="connsiteX1545" fmla="*/ 1176718 w 6226010"/>
              <a:gd name="connsiteY1545" fmla="*/ 3826368 h 5756219"/>
              <a:gd name="connsiteX1546" fmla="*/ 1193024 w 6226010"/>
              <a:gd name="connsiteY1546" fmla="*/ 3823651 h 5756219"/>
              <a:gd name="connsiteX1547" fmla="*/ 1201177 w 6226010"/>
              <a:gd name="connsiteY1547" fmla="*/ 3815498 h 5756219"/>
              <a:gd name="connsiteX1548" fmla="*/ 4609041 w 6226010"/>
              <a:gd name="connsiteY1548" fmla="*/ 3815497 h 5756219"/>
              <a:gd name="connsiteX1549" fmla="*/ 4570995 w 6226010"/>
              <a:gd name="connsiteY1549" fmla="*/ 3837238 h 5756219"/>
              <a:gd name="connsiteX1550" fmla="*/ 4587299 w 6226010"/>
              <a:gd name="connsiteY1550" fmla="*/ 3845391 h 5756219"/>
              <a:gd name="connsiteX1551" fmla="*/ 4609041 w 6226010"/>
              <a:gd name="connsiteY1551" fmla="*/ 3815497 h 5756219"/>
              <a:gd name="connsiteX1552" fmla="*/ 1309880 w 6226010"/>
              <a:gd name="connsiteY1552" fmla="*/ 3815497 h 5756219"/>
              <a:gd name="connsiteX1553" fmla="*/ 1312598 w 6226010"/>
              <a:gd name="connsiteY1553" fmla="*/ 3829085 h 5756219"/>
              <a:gd name="connsiteX1554" fmla="*/ 1318033 w 6226010"/>
              <a:gd name="connsiteY1554" fmla="*/ 3823650 h 5756219"/>
              <a:gd name="connsiteX1555" fmla="*/ 1309880 w 6226010"/>
              <a:gd name="connsiteY1555" fmla="*/ 3815497 h 5756219"/>
              <a:gd name="connsiteX1556" fmla="*/ 1619686 w 6226010"/>
              <a:gd name="connsiteY1556" fmla="*/ 3807345 h 5756219"/>
              <a:gd name="connsiteX1557" fmla="*/ 1622403 w 6226010"/>
              <a:gd name="connsiteY1557" fmla="*/ 3810062 h 5756219"/>
              <a:gd name="connsiteX1558" fmla="*/ 1635991 w 6226010"/>
              <a:gd name="connsiteY1558" fmla="*/ 3812780 h 5756219"/>
              <a:gd name="connsiteX1559" fmla="*/ 1657732 w 6226010"/>
              <a:gd name="connsiteY1559" fmla="*/ 3831803 h 5756219"/>
              <a:gd name="connsiteX1560" fmla="*/ 1665885 w 6226010"/>
              <a:gd name="connsiteY1560" fmla="*/ 3834521 h 5756219"/>
              <a:gd name="connsiteX1561" fmla="*/ 1676755 w 6226010"/>
              <a:gd name="connsiteY1561" fmla="*/ 3856261 h 5756219"/>
              <a:gd name="connsiteX1562" fmla="*/ 1676755 w 6226010"/>
              <a:gd name="connsiteY1562" fmla="*/ 3861697 h 5756219"/>
              <a:gd name="connsiteX1563" fmla="*/ 1682190 w 6226010"/>
              <a:gd name="connsiteY1563" fmla="*/ 3864414 h 5756219"/>
              <a:gd name="connsiteX1564" fmla="*/ 1687626 w 6226010"/>
              <a:gd name="connsiteY1564" fmla="*/ 3883437 h 5756219"/>
              <a:gd name="connsiteX1565" fmla="*/ 1693061 w 6226010"/>
              <a:gd name="connsiteY1565" fmla="*/ 3891590 h 5756219"/>
              <a:gd name="connsiteX1566" fmla="*/ 1698496 w 6226010"/>
              <a:gd name="connsiteY1566" fmla="*/ 3894308 h 5756219"/>
              <a:gd name="connsiteX1567" fmla="*/ 1701214 w 6226010"/>
              <a:gd name="connsiteY1567" fmla="*/ 3905178 h 5756219"/>
              <a:gd name="connsiteX1568" fmla="*/ 1706649 w 6226010"/>
              <a:gd name="connsiteY1568" fmla="*/ 3907896 h 5756219"/>
              <a:gd name="connsiteX1569" fmla="*/ 1706649 w 6226010"/>
              <a:gd name="connsiteY1569" fmla="*/ 3913331 h 5756219"/>
              <a:gd name="connsiteX1570" fmla="*/ 1717519 w 6226010"/>
              <a:gd name="connsiteY1570" fmla="*/ 3924201 h 5756219"/>
              <a:gd name="connsiteX1571" fmla="*/ 1717519 w 6226010"/>
              <a:gd name="connsiteY1571" fmla="*/ 3929636 h 5756219"/>
              <a:gd name="connsiteX1572" fmla="*/ 1728390 w 6226010"/>
              <a:gd name="connsiteY1572" fmla="*/ 3937789 h 5756219"/>
              <a:gd name="connsiteX1573" fmla="*/ 1741977 w 6226010"/>
              <a:gd name="connsiteY1573" fmla="*/ 3981271 h 5756219"/>
              <a:gd name="connsiteX1574" fmla="*/ 1687626 w 6226010"/>
              <a:gd name="connsiteY1574" fmla="*/ 4027470 h 5756219"/>
              <a:gd name="connsiteX1575" fmla="*/ 1687626 w 6226010"/>
              <a:gd name="connsiteY1575" fmla="*/ 4038340 h 5756219"/>
              <a:gd name="connsiteX1576" fmla="*/ 1668603 w 6226010"/>
              <a:gd name="connsiteY1576" fmla="*/ 4062799 h 5756219"/>
              <a:gd name="connsiteX1577" fmla="*/ 1660450 w 6226010"/>
              <a:gd name="connsiteY1577" fmla="*/ 4062799 h 5756219"/>
              <a:gd name="connsiteX1578" fmla="*/ 1655015 w 6226010"/>
              <a:gd name="connsiteY1578" fmla="*/ 4062799 h 5756219"/>
              <a:gd name="connsiteX1579" fmla="*/ 1649579 w 6226010"/>
              <a:gd name="connsiteY1579" fmla="*/ 4046493 h 5756219"/>
              <a:gd name="connsiteX1580" fmla="*/ 1641427 w 6226010"/>
              <a:gd name="connsiteY1580" fmla="*/ 4038340 h 5756219"/>
              <a:gd name="connsiteX1581" fmla="*/ 1633274 w 6226010"/>
              <a:gd name="connsiteY1581" fmla="*/ 4022035 h 5756219"/>
              <a:gd name="connsiteX1582" fmla="*/ 1627839 w 6226010"/>
              <a:gd name="connsiteY1582" fmla="*/ 4019317 h 5756219"/>
              <a:gd name="connsiteX1583" fmla="*/ 1619686 w 6226010"/>
              <a:gd name="connsiteY1583" fmla="*/ 4005729 h 5756219"/>
              <a:gd name="connsiteX1584" fmla="*/ 1614251 w 6226010"/>
              <a:gd name="connsiteY1584" fmla="*/ 4003011 h 5756219"/>
              <a:gd name="connsiteX1585" fmla="*/ 1606098 w 6226010"/>
              <a:gd name="connsiteY1585" fmla="*/ 3989423 h 5756219"/>
              <a:gd name="connsiteX1586" fmla="*/ 1600663 w 6226010"/>
              <a:gd name="connsiteY1586" fmla="*/ 3986706 h 5756219"/>
              <a:gd name="connsiteX1587" fmla="*/ 1600663 w 6226010"/>
              <a:gd name="connsiteY1587" fmla="*/ 3981271 h 5756219"/>
              <a:gd name="connsiteX1588" fmla="*/ 1587075 w 6226010"/>
              <a:gd name="connsiteY1588" fmla="*/ 3973118 h 5756219"/>
              <a:gd name="connsiteX1589" fmla="*/ 1584357 w 6226010"/>
              <a:gd name="connsiteY1589" fmla="*/ 3959530 h 5756219"/>
              <a:gd name="connsiteX1590" fmla="*/ 1581639 w 6226010"/>
              <a:gd name="connsiteY1590" fmla="*/ 3959530 h 5756219"/>
              <a:gd name="connsiteX1591" fmla="*/ 1573487 w 6226010"/>
              <a:gd name="connsiteY1591" fmla="*/ 3918766 h 5756219"/>
              <a:gd name="connsiteX1592" fmla="*/ 1559899 w 6226010"/>
              <a:gd name="connsiteY1592" fmla="*/ 3872567 h 5756219"/>
              <a:gd name="connsiteX1593" fmla="*/ 1592510 w 6226010"/>
              <a:gd name="connsiteY1593" fmla="*/ 3858979 h 5756219"/>
              <a:gd name="connsiteX1594" fmla="*/ 1619686 w 6226010"/>
              <a:gd name="connsiteY1594" fmla="*/ 3807345 h 5756219"/>
              <a:gd name="connsiteX1595" fmla="*/ 4452863 w 6226010"/>
              <a:gd name="connsiteY1595" fmla="*/ 3806198 h 5756219"/>
              <a:gd name="connsiteX1596" fmla="*/ 4440549 w 6226010"/>
              <a:gd name="connsiteY1596" fmla="*/ 3815497 h 5756219"/>
              <a:gd name="connsiteX1597" fmla="*/ 4410657 w 6226010"/>
              <a:gd name="connsiteY1597" fmla="*/ 3807345 h 5756219"/>
              <a:gd name="connsiteX1598" fmla="*/ 4426961 w 6226010"/>
              <a:gd name="connsiteY1598" fmla="*/ 3820932 h 5756219"/>
              <a:gd name="connsiteX1599" fmla="*/ 4418809 w 6226010"/>
              <a:gd name="connsiteY1599" fmla="*/ 3845391 h 5756219"/>
              <a:gd name="connsiteX1600" fmla="*/ 4432397 w 6226010"/>
              <a:gd name="connsiteY1600" fmla="*/ 3845391 h 5756219"/>
              <a:gd name="connsiteX1601" fmla="*/ 4440549 w 6226010"/>
              <a:gd name="connsiteY1601" fmla="*/ 3815497 h 5756219"/>
              <a:gd name="connsiteX1602" fmla="*/ 4470443 w 6226010"/>
              <a:gd name="connsiteY1602" fmla="*/ 3831803 h 5756219"/>
              <a:gd name="connsiteX1603" fmla="*/ 4452863 w 6226010"/>
              <a:gd name="connsiteY1603" fmla="*/ 3806198 h 5756219"/>
              <a:gd name="connsiteX1604" fmla="*/ 2723710 w 6226010"/>
              <a:gd name="connsiteY1604" fmla="*/ 3801229 h 5756219"/>
              <a:gd name="connsiteX1605" fmla="*/ 2720312 w 6226010"/>
              <a:gd name="connsiteY1605" fmla="*/ 3804627 h 5756219"/>
              <a:gd name="connsiteX1606" fmla="*/ 2690418 w 6226010"/>
              <a:gd name="connsiteY1606" fmla="*/ 3826367 h 5756219"/>
              <a:gd name="connsiteX1607" fmla="*/ 2687922 w 6226010"/>
              <a:gd name="connsiteY1607" fmla="*/ 3820125 h 5756219"/>
              <a:gd name="connsiteX1608" fmla="*/ 2684984 w 6226010"/>
              <a:gd name="connsiteY1608" fmla="*/ 3823650 h 5756219"/>
              <a:gd name="connsiteX1609" fmla="*/ 2679549 w 6226010"/>
              <a:gd name="connsiteY1609" fmla="*/ 3826368 h 5756219"/>
              <a:gd name="connsiteX1610" fmla="*/ 2679549 w 6226010"/>
              <a:gd name="connsiteY1610" fmla="*/ 3829085 h 5756219"/>
              <a:gd name="connsiteX1611" fmla="*/ 2665961 w 6226010"/>
              <a:gd name="connsiteY1611" fmla="*/ 3845391 h 5756219"/>
              <a:gd name="connsiteX1612" fmla="*/ 2646938 w 6226010"/>
              <a:gd name="connsiteY1612" fmla="*/ 3845391 h 5756219"/>
              <a:gd name="connsiteX1613" fmla="*/ 2646938 w 6226010"/>
              <a:gd name="connsiteY1613" fmla="*/ 3842673 h 5756219"/>
              <a:gd name="connsiteX1614" fmla="*/ 2630632 w 6226010"/>
              <a:gd name="connsiteY1614" fmla="*/ 3842673 h 5756219"/>
              <a:gd name="connsiteX1615" fmla="*/ 2627914 w 6226010"/>
              <a:gd name="connsiteY1615" fmla="*/ 3845391 h 5756219"/>
              <a:gd name="connsiteX1616" fmla="*/ 2632033 w 6226010"/>
              <a:gd name="connsiteY1616" fmla="*/ 3855709 h 5756219"/>
              <a:gd name="connsiteX1617" fmla="*/ 2636401 w 6226010"/>
              <a:gd name="connsiteY1617" fmla="*/ 3862492 h 5756219"/>
              <a:gd name="connsiteX1618" fmla="*/ 2638785 w 6226010"/>
              <a:gd name="connsiteY1618" fmla="*/ 3861697 h 5756219"/>
              <a:gd name="connsiteX1619" fmla="*/ 2638785 w 6226010"/>
              <a:gd name="connsiteY1619" fmla="*/ 3858980 h 5756219"/>
              <a:gd name="connsiteX1620" fmla="*/ 2649656 w 6226010"/>
              <a:gd name="connsiteY1620" fmla="*/ 3856262 h 5756219"/>
              <a:gd name="connsiteX1621" fmla="*/ 2649656 w 6226010"/>
              <a:gd name="connsiteY1621" fmla="*/ 3853544 h 5756219"/>
              <a:gd name="connsiteX1622" fmla="*/ 2657809 w 6226010"/>
              <a:gd name="connsiteY1622" fmla="*/ 3853544 h 5756219"/>
              <a:gd name="connsiteX1623" fmla="*/ 2663244 w 6226010"/>
              <a:gd name="connsiteY1623" fmla="*/ 3848109 h 5756219"/>
              <a:gd name="connsiteX1624" fmla="*/ 2671397 w 6226010"/>
              <a:gd name="connsiteY1624" fmla="*/ 3845392 h 5756219"/>
              <a:gd name="connsiteX1625" fmla="*/ 2679026 w 6226010"/>
              <a:gd name="connsiteY1625" fmla="*/ 3845392 h 5756219"/>
              <a:gd name="connsiteX1626" fmla="*/ 2696873 w 6226010"/>
              <a:gd name="connsiteY1626" fmla="*/ 3823310 h 5756219"/>
              <a:gd name="connsiteX1627" fmla="*/ 2723030 w 6226010"/>
              <a:gd name="connsiteY1627" fmla="*/ 3804627 h 5756219"/>
              <a:gd name="connsiteX1628" fmla="*/ 1570770 w 6226010"/>
              <a:gd name="connsiteY1628" fmla="*/ 3799193 h 5756219"/>
              <a:gd name="connsiteX1629" fmla="*/ 1578922 w 6226010"/>
              <a:gd name="connsiteY1629" fmla="*/ 3839957 h 5756219"/>
              <a:gd name="connsiteX1630" fmla="*/ 1565334 w 6226010"/>
              <a:gd name="connsiteY1630" fmla="*/ 3853545 h 5756219"/>
              <a:gd name="connsiteX1631" fmla="*/ 1554464 w 6226010"/>
              <a:gd name="connsiteY1631" fmla="*/ 3858980 h 5756219"/>
              <a:gd name="connsiteX1632" fmla="*/ 1543594 w 6226010"/>
              <a:gd name="connsiteY1632" fmla="*/ 3823651 h 5756219"/>
              <a:gd name="connsiteX1633" fmla="*/ 1543594 w 6226010"/>
              <a:gd name="connsiteY1633" fmla="*/ 3810063 h 5756219"/>
              <a:gd name="connsiteX1634" fmla="*/ 1570770 w 6226010"/>
              <a:gd name="connsiteY1634" fmla="*/ 3799193 h 5756219"/>
              <a:gd name="connsiteX1635" fmla="*/ 1168566 w 6226010"/>
              <a:gd name="connsiteY1635" fmla="*/ 3799193 h 5756219"/>
              <a:gd name="connsiteX1636" fmla="*/ 1174001 w 6226010"/>
              <a:gd name="connsiteY1636" fmla="*/ 3801910 h 5756219"/>
              <a:gd name="connsiteX1637" fmla="*/ 1184871 w 6226010"/>
              <a:gd name="connsiteY1637" fmla="*/ 3804628 h 5756219"/>
              <a:gd name="connsiteX1638" fmla="*/ 1187589 w 6226010"/>
              <a:gd name="connsiteY1638" fmla="*/ 3804628 h 5756219"/>
              <a:gd name="connsiteX1639" fmla="*/ 1182154 w 6226010"/>
              <a:gd name="connsiteY1639" fmla="*/ 3815498 h 5756219"/>
              <a:gd name="connsiteX1640" fmla="*/ 1179436 w 6226010"/>
              <a:gd name="connsiteY1640" fmla="*/ 3815498 h 5756219"/>
              <a:gd name="connsiteX1641" fmla="*/ 1168566 w 6226010"/>
              <a:gd name="connsiteY1641" fmla="*/ 3799193 h 5756219"/>
              <a:gd name="connsiteX1642" fmla="*/ 4478597 w 6226010"/>
              <a:gd name="connsiteY1642" fmla="*/ 3799192 h 5756219"/>
              <a:gd name="connsiteX1643" fmla="*/ 4478597 w 6226010"/>
              <a:gd name="connsiteY1643" fmla="*/ 3815497 h 5756219"/>
              <a:gd name="connsiteX1644" fmla="*/ 4494901 w 6226010"/>
              <a:gd name="connsiteY1644" fmla="*/ 3812780 h 5756219"/>
              <a:gd name="connsiteX1645" fmla="*/ 1597267 w 6226010"/>
              <a:gd name="connsiteY1645" fmla="*/ 3794776 h 5756219"/>
              <a:gd name="connsiteX1646" fmla="*/ 1603381 w 6226010"/>
              <a:gd name="connsiteY1646" fmla="*/ 3799193 h 5756219"/>
              <a:gd name="connsiteX1647" fmla="*/ 1611534 w 6226010"/>
              <a:gd name="connsiteY1647" fmla="*/ 3799193 h 5756219"/>
              <a:gd name="connsiteX1648" fmla="*/ 1592511 w 6226010"/>
              <a:gd name="connsiteY1648" fmla="*/ 3831804 h 5756219"/>
              <a:gd name="connsiteX1649" fmla="*/ 1587076 w 6226010"/>
              <a:gd name="connsiteY1649" fmla="*/ 3831804 h 5756219"/>
              <a:gd name="connsiteX1650" fmla="*/ 1587076 w 6226010"/>
              <a:gd name="connsiteY1650" fmla="*/ 3796475 h 5756219"/>
              <a:gd name="connsiteX1651" fmla="*/ 1597267 w 6226010"/>
              <a:gd name="connsiteY1651" fmla="*/ 3794776 h 5756219"/>
              <a:gd name="connsiteX1652" fmla="*/ 2761077 w 6226010"/>
              <a:gd name="connsiteY1652" fmla="*/ 3793757 h 5756219"/>
              <a:gd name="connsiteX1653" fmla="*/ 2709442 w 6226010"/>
              <a:gd name="connsiteY1653" fmla="*/ 3839956 h 5756219"/>
              <a:gd name="connsiteX1654" fmla="*/ 2693137 w 6226010"/>
              <a:gd name="connsiteY1654" fmla="*/ 3853544 h 5756219"/>
              <a:gd name="connsiteX1655" fmla="*/ 2682266 w 6226010"/>
              <a:gd name="connsiteY1655" fmla="*/ 3853544 h 5756219"/>
              <a:gd name="connsiteX1656" fmla="*/ 2677497 w 6226010"/>
              <a:gd name="connsiteY1656" fmla="*/ 3848774 h 5756219"/>
              <a:gd name="connsiteX1657" fmla="*/ 2671036 w 6226010"/>
              <a:gd name="connsiteY1657" fmla="*/ 3859422 h 5756219"/>
              <a:gd name="connsiteX1658" fmla="*/ 2679549 w 6226010"/>
              <a:gd name="connsiteY1658" fmla="*/ 3859658 h 5756219"/>
              <a:gd name="connsiteX1659" fmla="*/ 2704007 w 6226010"/>
              <a:gd name="connsiteY1659" fmla="*/ 3856261 h 5756219"/>
              <a:gd name="connsiteX1660" fmla="*/ 2725748 w 6226010"/>
              <a:gd name="connsiteY1660" fmla="*/ 3831803 h 5756219"/>
              <a:gd name="connsiteX1661" fmla="*/ 2731183 w 6226010"/>
              <a:gd name="connsiteY1661" fmla="*/ 3829085 h 5756219"/>
              <a:gd name="connsiteX1662" fmla="*/ 2731183 w 6226010"/>
              <a:gd name="connsiteY1662" fmla="*/ 3823650 h 5756219"/>
              <a:gd name="connsiteX1663" fmla="*/ 2736618 w 6226010"/>
              <a:gd name="connsiteY1663" fmla="*/ 3823650 h 5756219"/>
              <a:gd name="connsiteX1664" fmla="*/ 2747489 w 6226010"/>
              <a:gd name="connsiteY1664" fmla="*/ 3810062 h 5756219"/>
              <a:gd name="connsiteX1665" fmla="*/ 2755642 w 6226010"/>
              <a:gd name="connsiteY1665" fmla="*/ 3807345 h 5756219"/>
              <a:gd name="connsiteX1666" fmla="*/ 2761077 w 6226010"/>
              <a:gd name="connsiteY1666" fmla="*/ 3799192 h 5756219"/>
              <a:gd name="connsiteX1667" fmla="*/ 2761077 w 6226010"/>
              <a:gd name="connsiteY1667" fmla="*/ 3793757 h 5756219"/>
              <a:gd name="connsiteX1668" fmla="*/ 1361515 w 6226010"/>
              <a:gd name="connsiteY1668" fmla="*/ 3777452 h 5756219"/>
              <a:gd name="connsiteX1669" fmla="*/ 1366950 w 6226010"/>
              <a:gd name="connsiteY1669" fmla="*/ 3785605 h 5756219"/>
              <a:gd name="connsiteX1670" fmla="*/ 1369667 w 6226010"/>
              <a:gd name="connsiteY1670" fmla="*/ 3777452 h 5756219"/>
              <a:gd name="connsiteX1671" fmla="*/ 1361515 w 6226010"/>
              <a:gd name="connsiteY1671" fmla="*/ 3777452 h 5756219"/>
              <a:gd name="connsiteX1672" fmla="*/ 3788328 w 6226010"/>
              <a:gd name="connsiteY1672" fmla="*/ 3769298 h 5756219"/>
              <a:gd name="connsiteX1673" fmla="*/ 3782893 w 6226010"/>
              <a:gd name="connsiteY1673" fmla="*/ 3910613 h 5756219"/>
              <a:gd name="connsiteX1674" fmla="*/ 3772022 w 6226010"/>
              <a:gd name="connsiteY1674" fmla="*/ 3837238 h 5756219"/>
              <a:gd name="connsiteX1675" fmla="*/ 3755716 w 6226010"/>
              <a:gd name="connsiteY1675" fmla="*/ 3782886 h 5756219"/>
              <a:gd name="connsiteX1676" fmla="*/ 3788328 w 6226010"/>
              <a:gd name="connsiteY1676" fmla="*/ 3769298 h 5756219"/>
              <a:gd name="connsiteX1677" fmla="*/ 1293575 w 6226010"/>
              <a:gd name="connsiteY1677" fmla="*/ 3769298 h 5756219"/>
              <a:gd name="connsiteX1678" fmla="*/ 1293575 w 6226010"/>
              <a:gd name="connsiteY1678" fmla="*/ 3772015 h 5756219"/>
              <a:gd name="connsiteX1679" fmla="*/ 1301728 w 6226010"/>
              <a:gd name="connsiteY1679" fmla="*/ 3772015 h 5756219"/>
              <a:gd name="connsiteX1680" fmla="*/ 1304445 w 6226010"/>
              <a:gd name="connsiteY1680" fmla="*/ 3777451 h 5756219"/>
              <a:gd name="connsiteX1681" fmla="*/ 1318033 w 6226010"/>
              <a:gd name="connsiteY1681" fmla="*/ 3780168 h 5756219"/>
              <a:gd name="connsiteX1682" fmla="*/ 1318033 w 6226010"/>
              <a:gd name="connsiteY1682" fmla="*/ 3782886 h 5756219"/>
              <a:gd name="connsiteX1683" fmla="*/ 1342491 w 6226010"/>
              <a:gd name="connsiteY1683" fmla="*/ 3807344 h 5756219"/>
              <a:gd name="connsiteX1684" fmla="*/ 1342491 w 6226010"/>
              <a:gd name="connsiteY1684" fmla="*/ 3812779 h 5756219"/>
              <a:gd name="connsiteX1685" fmla="*/ 1350644 w 6226010"/>
              <a:gd name="connsiteY1685" fmla="*/ 3818214 h 5756219"/>
              <a:gd name="connsiteX1686" fmla="*/ 1366950 w 6226010"/>
              <a:gd name="connsiteY1686" fmla="*/ 3818214 h 5756219"/>
              <a:gd name="connsiteX1687" fmla="*/ 1385973 w 6226010"/>
              <a:gd name="connsiteY1687" fmla="*/ 3826367 h 5756219"/>
              <a:gd name="connsiteX1688" fmla="*/ 1426737 w 6226010"/>
              <a:gd name="connsiteY1688" fmla="*/ 3826367 h 5756219"/>
              <a:gd name="connsiteX1689" fmla="*/ 1448478 w 6226010"/>
              <a:gd name="connsiteY1689" fmla="*/ 3826367 h 5756219"/>
              <a:gd name="connsiteX1690" fmla="*/ 1451195 w 6226010"/>
              <a:gd name="connsiteY1690" fmla="*/ 3831802 h 5756219"/>
              <a:gd name="connsiteX1691" fmla="*/ 1443042 w 6226010"/>
              <a:gd name="connsiteY1691" fmla="*/ 3858978 h 5756219"/>
              <a:gd name="connsiteX1692" fmla="*/ 1443042 w 6226010"/>
              <a:gd name="connsiteY1692" fmla="*/ 3880719 h 5756219"/>
              <a:gd name="connsiteX1693" fmla="*/ 1443042 w 6226010"/>
              <a:gd name="connsiteY1693" fmla="*/ 3891589 h 5756219"/>
              <a:gd name="connsiteX1694" fmla="*/ 1456630 w 6226010"/>
              <a:gd name="connsiteY1694" fmla="*/ 3907895 h 5756219"/>
              <a:gd name="connsiteX1695" fmla="*/ 1472936 w 6226010"/>
              <a:gd name="connsiteY1695" fmla="*/ 3951376 h 5756219"/>
              <a:gd name="connsiteX1696" fmla="*/ 1443042 w 6226010"/>
              <a:gd name="connsiteY1696" fmla="*/ 3986705 h 5756219"/>
              <a:gd name="connsiteX1697" fmla="*/ 1437607 w 6226010"/>
              <a:gd name="connsiteY1697" fmla="*/ 4000293 h 5756219"/>
              <a:gd name="connsiteX1698" fmla="*/ 1424019 w 6226010"/>
              <a:gd name="connsiteY1698" fmla="*/ 3992140 h 5756219"/>
              <a:gd name="connsiteX1699" fmla="*/ 1418584 w 6226010"/>
              <a:gd name="connsiteY1699" fmla="*/ 3992140 h 5756219"/>
              <a:gd name="connsiteX1700" fmla="*/ 1415866 w 6226010"/>
              <a:gd name="connsiteY1700" fmla="*/ 3986705 h 5756219"/>
              <a:gd name="connsiteX1701" fmla="*/ 1407714 w 6226010"/>
              <a:gd name="connsiteY1701" fmla="*/ 3986705 h 5756219"/>
              <a:gd name="connsiteX1702" fmla="*/ 1402278 w 6226010"/>
              <a:gd name="connsiteY1702" fmla="*/ 3981270 h 5756219"/>
              <a:gd name="connsiteX1703" fmla="*/ 1391408 w 6226010"/>
              <a:gd name="connsiteY1703" fmla="*/ 3978552 h 5756219"/>
              <a:gd name="connsiteX1704" fmla="*/ 1391408 w 6226010"/>
              <a:gd name="connsiteY1704" fmla="*/ 3975835 h 5756219"/>
              <a:gd name="connsiteX1705" fmla="*/ 1380538 w 6226010"/>
              <a:gd name="connsiteY1705" fmla="*/ 3975835 h 5756219"/>
              <a:gd name="connsiteX1706" fmla="*/ 1369667 w 6226010"/>
              <a:gd name="connsiteY1706" fmla="*/ 3967682 h 5756219"/>
              <a:gd name="connsiteX1707" fmla="*/ 1361515 w 6226010"/>
              <a:gd name="connsiteY1707" fmla="*/ 3967682 h 5756219"/>
              <a:gd name="connsiteX1708" fmla="*/ 1358797 w 6226010"/>
              <a:gd name="connsiteY1708" fmla="*/ 3962247 h 5756219"/>
              <a:gd name="connsiteX1709" fmla="*/ 1328904 w 6226010"/>
              <a:gd name="connsiteY1709" fmla="*/ 3959529 h 5756219"/>
              <a:gd name="connsiteX1710" fmla="*/ 1318033 w 6226010"/>
              <a:gd name="connsiteY1710" fmla="*/ 3959529 h 5756219"/>
              <a:gd name="connsiteX1711" fmla="*/ 1318033 w 6226010"/>
              <a:gd name="connsiteY1711" fmla="*/ 3945941 h 5756219"/>
              <a:gd name="connsiteX1712" fmla="*/ 1312598 w 6226010"/>
              <a:gd name="connsiteY1712" fmla="*/ 3943223 h 5756219"/>
              <a:gd name="connsiteX1713" fmla="*/ 1312598 w 6226010"/>
              <a:gd name="connsiteY1713" fmla="*/ 3929636 h 5756219"/>
              <a:gd name="connsiteX1714" fmla="*/ 1307163 w 6226010"/>
              <a:gd name="connsiteY1714" fmla="*/ 3926918 h 5756219"/>
              <a:gd name="connsiteX1715" fmla="*/ 1296292 w 6226010"/>
              <a:gd name="connsiteY1715" fmla="*/ 3905177 h 5756219"/>
              <a:gd name="connsiteX1716" fmla="*/ 1323468 w 6226010"/>
              <a:gd name="connsiteY1716" fmla="*/ 3861696 h 5756219"/>
              <a:gd name="connsiteX1717" fmla="*/ 1328904 w 6226010"/>
              <a:gd name="connsiteY1717" fmla="*/ 3845390 h 5756219"/>
              <a:gd name="connsiteX1718" fmla="*/ 1328904 w 6226010"/>
              <a:gd name="connsiteY1718" fmla="*/ 3837238 h 5756219"/>
              <a:gd name="connsiteX1719" fmla="*/ 1323468 w 6226010"/>
              <a:gd name="connsiteY1719" fmla="*/ 3837238 h 5756219"/>
              <a:gd name="connsiteX1720" fmla="*/ 1301728 w 6226010"/>
              <a:gd name="connsiteY1720" fmla="*/ 3875284 h 5756219"/>
              <a:gd name="connsiteX1721" fmla="*/ 1301728 w 6226010"/>
              <a:gd name="connsiteY1721" fmla="*/ 3867131 h 5756219"/>
              <a:gd name="connsiteX1722" fmla="*/ 1290857 w 6226010"/>
              <a:gd name="connsiteY1722" fmla="*/ 3858978 h 5756219"/>
              <a:gd name="connsiteX1723" fmla="*/ 1290857 w 6226010"/>
              <a:gd name="connsiteY1723" fmla="*/ 3842673 h 5756219"/>
              <a:gd name="connsiteX1724" fmla="*/ 1288140 w 6226010"/>
              <a:gd name="connsiteY1724" fmla="*/ 3810062 h 5756219"/>
              <a:gd name="connsiteX1725" fmla="*/ 1293575 w 6226010"/>
              <a:gd name="connsiteY1725" fmla="*/ 3799191 h 5756219"/>
              <a:gd name="connsiteX1726" fmla="*/ 1279987 w 6226010"/>
              <a:gd name="connsiteY1726" fmla="*/ 3785603 h 5756219"/>
              <a:gd name="connsiteX1727" fmla="*/ 1293575 w 6226010"/>
              <a:gd name="connsiteY1727" fmla="*/ 3769298 h 5756219"/>
              <a:gd name="connsiteX1728" fmla="*/ 516343 w 6226010"/>
              <a:gd name="connsiteY1728" fmla="*/ 3769298 h 5756219"/>
              <a:gd name="connsiteX1729" fmla="*/ 519060 w 6226010"/>
              <a:gd name="connsiteY1729" fmla="*/ 3788321 h 5756219"/>
              <a:gd name="connsiteX1730" fmla="*/ 562542 w 6226010"/>
              <a:gd name="connsiteY1730" fmla="*/ 3810062 h 5756219"/>
              <a:gd name="connsiteX1731" fmla="*/ 516343 w 6226010"/>
              <a:gd name="connsiteY1731" fmla="*/ 3769298 h 5756219"/>
              <a:gd name="connsiteX1732" fmla="*/ 2521929 w 6226010"/>
              <a:gd name="connsiteY1732" fmla="*/ 3766581 h 5756219"/>
              <a:gd name="connsiteX1733" fmla="*/ 2535517 w 6226010"/>
              <a:gd name="connsiteY1733" fmla="*/ 3780169 h 5756219"/>
              <a:gd name="connsiteX1734" fmla="*/ 2543669 w 6226010"/>
              <a:gd name="connsiteY1734" fmla="*/ 3788322 h 5756219"/>
              <a:gd name="connsiteX1735" fmla="*/ 2519211 w 6226010"/>
              <a:gd name="connsiteY1735" fmla="*/ 3864414 h 5756219"/>
              <a:gd name="connsiteX1736" fmla="*/ 2481165 w 6226010"/>
              <a:gd name="connsiteY1736" fmla="*/ 3872567 h 5756219"/>
              <a:gd name="connsiteX1737" fmla="*/ 2489317 w 6226010"/>
              <a:gd name="connsiteY1737" fmla="*/ 3848109 h 5756219"/>
              <a:gd name="connsiteX1738" fmla="*/ 2494753 w 6226010"/>
              <a:gd name="connsiteY1738" fmla="*/ 3823650 h 5756219"/>
              <a:gd name="connsiteX1739" fmla="*/ 2505623 w 6226010"/>
              <a:gd name="connsiteY1739" fmla="*/ 3807345 h 5756219"/>
              <a:gd name="connsiteX1740" fmla="*/ 2511058 w 6226010"/>
              <a:gd name="connsiteY1740" fmla="*/ 3780169 h 5756219"/>
              <a:gd name="connsiteX1741" fmla="*/ 2521929 w 6226010"/>
              <a:gd name="connsiteY1741" fmla="*/ 3766581 h 5756219"/>
              <a:gd name="connsiteX1742" fmla="*/ 4438172 w 6226010"/>
              <a:gd name="connsiteY1742" fmla="*/ 3762844 h 5756219"/>
              <a:gd name="connsiteX1743" fmla="*/ 4424245 w 6226010"/>
              <a:gd name="connsiteY1743" fmla="*/ 3772016 h 5756219"/>
              <a:gd name="connsiteX1744" fmla="*/ 4410657 w 6226010"/>
              <a:gd name="connsiteY1744" fmla="*/ 3763863 h 5756219"/>
              <a:gd name="connsiteX1745" fmla="*/ 4432397 w 6226010"/>
              <a:gd name="connsiteY1745" fmla="*/ 3801909 h 5756219"/>
              <a:gd name="connsiteX1746" fmla="*/ 4454137 w 6226010"/>
              <a:gd name="connsiteY1746" fmla="*/ 3772016 h 5756219"/>
              <a:gd name="connsiteX1747" fmla="*/ 4438172 w 6226010"/>
              <a:gd name="connsiteY1747" fmla="*/ 3762844 h 5756219"/>
              <a:gd name="connsiteX1748" fmla="*/ 3791045 w 6226010"/>
              <a:gd name="connsiteY1748" fmla="*/ 3752993 h 5756219"/>
              <a:gd name="connsiteX1749" fmla="*/ 3791045 w 6226010"/>
              <a:gd name="connsiteY1749" fmla="*/ 3761146 h 5756219"/>
              <a:gd name="connsiteX1750" fmla="*/ 3777457 w 6226010"/>
              <a:gd name="connsiteY1750" fmla="*/ 3761146 h 5756219"/>
              <a:gd name="connsiteX1751" fmla="*/ 3791045 w 6226010"/>
              <a:gd name="connsiteY1751" fmla="*/ 3752993 h 5756219"/>
              <a:gd name="connsiteX1752" fmla="*/ 1244658 w 6226010"/>
              <a:gd name="connsiteY1752" fmla="*/ 3744841 h 5756219"/>
              <a:gd name="connsiteX1753" fmla="*/ 1277269 w 6226010"/>
              <a:gd name="connsiteY1753" fmla="*/ 3750276 h 5756219"/>
              <a:gd name="connsiteX1754" fmla="*/ 1282704 w 6226010"/>
              <a:gd name="connsiteY1754" fmla="*/ 3755711 h 5756219"/>
              <a:gd name="connsiteX1755" fmla="*/ 1269116 w 6226010"/>
              <a:gd name="connsiteY1755" fmla="*/ 3774734 h 5756219"/>
              <a:gd name="connsiteX1756" fmla="*/ 1244658 w 6226010"/>
              <a:gd name="connsiteY1756" fmla="*/ 3744841 h 5756219"/>
              <a:gd name="connsiteX1757" fmla="*/ 1622404 w 6226010"/>
              <a:gd name="connsiteY1757" fmla="*/ 3733971 h 5756219"/>
              <a:gd name="connsiteX1758" fmla="*/ 1633274 w 6226010"/>
              <a:gd name="connsiteY1758" fmla="*/ 3755712 h 5756219"/>
              <a:gd name="connsiteX1759" fmla="*/ 1665885 w 6226010"/>
              <a:gd name="connsiteY1759" fmla="*/ 3739406 h 5756219"/>
              <a:gd name="connsiteX1760" fmla="*/ 1665885 w 6226010"/>
              <a:gd name="connsiteY1760" fmla="*/ 3742124 h 5756219"/>
              <a:gd name="connsiteX1761" fmla="*/ 1676756 w 6226010"/>
              <a:gd name="connsiteY1761" fmla="*/ 3744841 h 5756219"/>
              <a:gd name="connsiteX1762" fmla="*/ 1690345 w 6226010"/>
              <a:gd name="connsiteY1762" fmla="*/ 3758429 h 5756219"/>
              <a:gd name="connsiteX1763" fmla="*/ 1635992 w 6226010"/>
              <a:gd name="connsiteY1763" fmla="*/ 3782887 h 5756219"/>
              <a:gd name="connsiteX1764" fmla="*/ 1627839 w 6226010"/>
              <a:gd name="connsiteY1764" fmla="*/ 3777452 h 5756219"/>
              <a:gd name="connsiteX1765" fmla="*/ 1622404 w 6226010"/>
              <a:gd name="connsiteY1765" fmla="*/ 3733971 h 5756219"/>
              <a:gd name="connsiteX1766" fmla="*/ 4465009 w 6226010"/>
              <a:gd name="connsiteY1766" fmla="*/ 3733970 h 5756219"/>
              <a:gd name="connsiteX1767" fmla="*/ 4478597 w 6226010"/>
              <a:gd name="connsiteY1767" fmla="*/ 3742122 h 5756219"/>
              <a:gd name="connsiteX1768" fmla="*/ 4486749 w 6226010"/>
              <a:gd name="connsiteY1768" fmla="*/ 3763863 h 5756219"/>
              <a:gd name="connsiteX1769" fmla="*/ 4470443 w 6226010"/>
              <a:gd name="connsiteY1769" fmla="*/ 3788321 h 5756219"/>
              <a:gd name="connsiteX1770" fmla="*/ 4500337 w 6226010"/>
              <a:gd name="connsiteY1770" fmla="*/ 3793757 h 5756219"/>
              <a:gd name="connsiteX1771" fmla="*/ 4503055 w 6226010"/>
              <a:gd name="connsiteY1771" fmla="*/ 3818215 h 5756219"/>
              <a:gd name="connsiteX1772" fmla="*/ 4538383 w 6226010"/>
              <a:gd name="connsiteY1772" fmla="*/ 3780169 h 5756219"/>
              <a:gd name="connsiteX1773" fmla="*/ 4530231 w 6226010"/>
              <a:gd name="connsiteY1773" fmla="*/ 3769298 h 5756219"/>
              <a:gd name="connsiteX1774" fmla="*/ 4505771 w 6226010"/>
              <a:gd name="connsiteY1774" fmla="*/ 3796474 h 5756219"/>
              <a:gd name="connsiteX1775" fmla="*/ 4489467 w 6226010"/>
              <a:gd name="connsiteY1775" fmla="*/ 3766581 h 5756219"/>
              <a:gd name="connsiteX1776" fmla="*/ 4511207 w 6226010"/>
              <a:gd name="connsiteY1776" fmla="*/ 3758428 h 5756219"/>
              <a:gd name="connsiteX1777" fmla="*/ 4511207 w 6226010"/>
              <a:gd name="connsiteY1777" fmla="*/ 3733970 h 5756219"/>
              <a:gd name="connsiteX1778" fmla="*/ 1375103 w 6226010"/>
              <a:gd name="connsiteY1778" fmla="*/ 3731253 h 5756219"/>
              <a:gd name="connsiteX1779" fmla="*/ 1409412 w 6226010"/>
              <a:gd name="connsiteY1779" fmla="*/ 3731253 h 5756219"/>
              <a:gd name="connsiteX1780" fmla="*/ 1437607 w 6226010"/>
              <a:gd name="connsiteY1780" fmla="*/ 3739406 h 5756219"/>
              <a:gd name="connsiteX1781" fmla="*/ 1451195 w 6226010"/>
              <a:gd name="connsiteY1781" fmla="*/ 3752994 h 5756219"/>
              <a:gd name="connsiteX1782" fmla="*/ 1456630 w 6226010"/>
              <a:gd name="connsiteY1782" fmla="*/ 3807345 h 5756219"/>
              <a:gd name="connsiteX1783" fmla="*/ 1453913 w 6226010"/>
              <a:gd name="connsiteY1783" fmla="*/ 3818216 h 5756219"/>
              <a:gd name="connsiteX1784" fmla="*/ 1445760 w 6226010"/>
              <a:gd name="connsiteY1784" fmla="*/ 3815498 h 5756219"/>
              <a:gd name="connsiteX1785" fmla="*/ 1407714 w 6226010"/>
              <a:gd name="connsiteY1785" fmla="*/ 3766581 h 5756219"/>
              <a:gd name="connsiteX1786" fmla="*/ 1402279 w 6226010"/>
              <a:gd name="connsiteY1786" fmla="*/ 3766581 h 5756219"/>
              <a:gd name="connsiteX1787" fmla="*/ 1388691 w 6226010"/>
              <a:gd name="connsiteY1787" fmla="*/ 3777452 h 5756219"/>
              <a:gd name="connsiteX1788" fmla="*/ 1394126 w 6226010"/>
              <a:gd name="connsiteY1788" fmla="*/ 3780169 h 5756219"/>
              <a:gd name="connsiteX1789" fmla="*/ 1410431 w 6226010"/>
              <a:gd name="connsiteY1789" fmla="*/ 3810063 h 5756219"/>
              <a:gd name="connsiteX1790" fmla="*/ 1407714 w 6226010"/>
              <a:gd name="connsiteY1790" fmla="*/ 3815498 h 5756219"/>
              <a:gd name="connsiteX1791" fmla="*/ 1364232 w 6226010"/>
              <a:gd name="connsiteY1791" fmla="*/ 3815498 h 5756219"/>
              <a:gd name="connsiteX1792" fmla="*/ 1361515 w 6226010"/>
              <a:gd name="connsiteY1792" fmla="*/ 3810063 h 5756219"/>
              <a:gd name="connsiteX1793" fmla="*/ 1342492 w 6226010"/>
              <a:gd name="connsiteY1793" fmla="*/ 3807345 h 5756219"/>
              <a:gd name="connsiteX1794" fmla="*/ 1309880 w 6226010"/>
              <a:gd name="connsiteY1794" fmla="*/ 3769299 h 5756219"/>
              <a:gd name="connsiteX1795" fmla="*/ 1309880 w 6226010"/>
              <a:gd name="connsiteY1795" fmla="*/ 3766581 h 5756219"/>
              <a:gd name="connsiteX1796" fmla="*/ 1307163 w 6226010"/>
              <a:gd name="connsiteY1796" fmla="*/ 3766581 h 5756219"/>
              <a:gd name="connsiteX1797" fmla="*/ 1307163 w 6226010"/>
              <a:gd name="connsiteY1797" fmla="*/ 3761146 h 5756219"/>
              <a:gd name="connsiteX1798" fmla="*/ 1364232 w 6226010"/>
              <a:gd name="connsiteY1798" fmla="*/ 3750276 h 5756219"/>
              <a:gd name="connsiteX1799" fmla="*/ 1375103 w 6226010"/>
              <a:gd name="connsiteY1799" fmla="*/ 3731253 h 5756219"/>
              <a:gd name="connsiteX1800" fmla="*/ 1491959 w 6226010"/>
              <a:gd name="connsiteY1800" fmla="*/ 3720383 h 5756219"/>
              <a:gd name="connsiteX1801" fmla="*/ 1527289 w 6226010"/>
              <a:gd name="connsiteY1801" fmla="*/ 3720383 h 5756219"/>
              <a:gd name="connsiteX1802" fmla="*/ 1510982 w 6226010"/>
              <a:gd name="connsiteY1802" fmla="*/ 3772017 h 5756219"/>
              <a:gd name="connsiteX1803" fmla="*/ 1513700 w 6226010"/>
              <a:gd name="connsiteY1803" fmla="*/ 3804628 h 5756219"/>
              <a:gd name="connsiteX1804" fmla="*/ 1502829 w 6226010"/>
              <a:gd name="connsiteY1804" fmla="*/ 3812781 h 5756219"/>
              <a:gd name="connsiteX1805" fmla="*/ 1486524 w 6226010"/>
              <a:gd name="connsiteY1805" fmla="*/ 3812781 h 5756219"/>
              <a:gd name="connsiteX1806" fmla="*/ 1486524 w 6226010"/>
              <a:gd name="connsiteY1806" fmla="*/ 3777452 h 5756219"/>
              <a:gd name="connsiteX1807" fmla="*/ 1486524 w 6226010"/>
              <a:gd name="connsiteY1807" fmla="*/ 3755711 h 5756219"/>
              <a:gd name="connsiteX1808" fmla="*/ 1491959 w 6226010"/>
              <a:gd name="connsiteY1808" fmla="*/ 3742124 h 5756219"/>
              <a:gd name="connsiteX1809" fmla="*/ 1491959 w 6226010"/>
              <a:gd name="connsiteY1809" fmla="*/ 3720383 h 5756219"/>
              <a:gd name="connsiteX1810" fmla="*/ 2576281 w 6226010"/>
              <a:gd name="connsiteY1810" fmla="*/ 3709513 h 5756219"/>
              <a:gd name="connsiteX1811" fmla="*/ 2581716 w 6226010"/>
              <a:gd name="connsiteY1811" fmla="*/ 3712230 h 5756219"/>
              <a:gd name="connsiteX1812" fmla="*/ 2595304 w 6226010"/>
              <a:gd name="connsiteY1812" fmla="*/ 3712230 h 5756219"/>
              <a:gd name="connsiteX1813" fmla="*/ 2598022 w 6226010"/>
              <a:gd name="connsiteY1813" fmla="*/ 3731253 h 5756219"/>
              <a:gd name="connsiteX1814" fmla="*/ 2584434 w 6226010"/>
              <a:gd name="connsiteY1814" fmla="*/ 3742124 h 5756219"/>
              <a:gd name="connsiteX1815" fmla="*/ 2578998 w 6226010"/>
              <a:gd name="connsiteY1815" fmla="*/ 3758429 h 5756219"/>
              <a:gd name="connsiteX1816" fmla="*/ 2562693 w 6226010"/>
              <a:gd name="connsiteY1816" fmla="*/ 3788323 h 5756219"/>
              <a:gd name="connsiteX1817" fmla="*/ 2559975 w 6226010"/>
              <a:gd name="connsiteY1817" fmla="*/ 3788323 h 5756219"/>
              <a:gd name="connsiteX1818" fmla="*/ 2546387 w 6226010"/>
              <a:gd name="connsiteY1818" fmla="*/ 3774735 h 5756219"/>
              <a:gd name="connsiteX1819" fmla="*/ 2532799 w 6226010"/>
              <a:gd name="connsiteY1819" fmla="*/ 3758429 h 5756219"/>
              <a:gd name="connsiteX1820" fmla="*/ 2543670 w 6226010"/>
              <a:gd name="connsiteY1820" fmla="*/ 3739406 h 5756219"/>
              <a:gd name="connsiteX1821" fmla="*/ 2554540 w 6226010"/>
              <a:gd name="connsiteY1821" fmla="*/ 3723101 h 5756219"/>
              <a:gd name="connsiteX1822" fmla="*/ 2562693 w 6226010"/>
              <a:gd name="connsiteY1822" fmla="*/ 3723101 h 5756219"/>
              <a:gd name="connsiteX1823" fmla="*/ 2576281 w 6226010"/>
              <a:gd name="connsiteY1823" fmla="*/ 3709513 h 5756219"/>
              <a:gd name="connsiteX1824" fmla="*/ 3772022 w 6226010"/>
              <a:gd name="connsiteY1824" fmla="*/ 3706795 h 5756219"/>
              <a:gd name="connsiteX1825" fmla="*/ 3782892 w 6226010"/>
              <a:gd name="connsiteY1825" fmla="*/ 3723100 h 5756219"/>
              <a:gd name="connsiteX1826" fmla="*/ 3769304 w 6226010"/>
              <a:gd name="connsiteY1826" fmla="*/ 3747559 h 5756219"/>
              <a:gd name="connsiteX1827" fmla="*/ 3772022 w 6226010"/>
              <a:gd name="connsiteY1827" fmla="*/ 3706795 h 5756219"/>
              <a:gd name="connsiteX1828" fmla="*/ 1600664 w 6226010"/>
              <a:gd name="connsiteY1828" fmla="*/ 3706795 h 5756219"/>
              <a:gd name="connsiteX1829" fmla="*/ 1606099 w 6226010"/>
              <a:gd name="connsiteY1829" fmla="*/ 3739406 h 5756219"/>
              <a:gd name="connsiteX1830" fmla="*/ 1606099 w 6226010"/>
              <a:gd name="connsiteY1830" fmla="*/ 3758429 h 5756219"/>
              <a:gd name="connsiteX1831" fmla="*/ 1606099 w 6226010"/>
              <a:gd name="connsiteY1831" fmla="*/ 3774735 h 5756219"/>
              <a:gd name="connsiteX1832" fmla="*/ 1581640 w 6226010"/>
              <a:gd name="connsiteY1832" fmla="*/ 3777452 h 5756219"/>
              <a:gd name="connsiteX1833" fmla="*/ 1581640 w 6226010"/>
              <a:gd name="connsiteY1833" fmla="*/ 3763864 h 5756219"/>
              <a:gd name="connsiteX1834" fmla="*/ 1578922 w 6226010"/>
              <a:gd name="connsiteY1834" fmla="*/ 3755711 h 5756219"/>
              <a:gd name="connsiteX1835" fmla="*/ 1570769 w 6226010"/>
              <a:gd name="connsiteY1835" fmla="*/ 3755711 h 5756219"/>
              <a:gd name="connsiteX1836" fmla="*/ 1568052 w 6226010"/>
              <a:gd name="connsiteY1836" fmla="*/ 3782887 h 5756219"/>
              <a:gd name="connsiteX1837" fmla="*/ 1546311 w 6226010"/>
              <a:gd name="connsiteY1837" fmla="*/ 3791040 h 5756219"/>
              <a:gd name="connsiteX1838" fmla="*/ 1540876 w 6226010"/>
              <a:gd name="connsiteY1838" fmla="*/ 3791040 h 5756219"/>
              <a:gd name="connsiteX1839" fmla="*/ 1546311 w 6226010"/>
              <a:gd name="connsiteY1839" fmla="*/ 3739406 h 5756219"/>
              <a:gd name="connsiteX1840" fmla="*/ 1546311 w 6226010"/>
              <a:gd name="connsiteY1840" fmla="*/ 3714948 h 5756219"/>
              <a:gd name="connsiteX1841" fmla="*/ 1600664 w 6226010"/>
              <a:gd name="connsiteY1841" fmla="*/ 3706795 h 5756219"/>
              <a:gd name="connsiteX1842" fmla="*/ 4693286 w 6226010"/>
              <a:gd name="connsiteY1842" fmla="*/ 3706794 h 5756219"/>
              <a:gd name="connsiteX1843" fmla="*/ 4693286 w 6226010"/>
              <a:gd name="connsiteY1843" fmla="*/ 3723099 h 5756219"/>
              <a:gd name="connsiteX1844" fmla="*/ 4709592 w 6226010"/>
              <a:gd name="connsiteY1844" fmla="*/ 3720382 h 5756219"/>
              <a:gd name="connsiteX1845" fmla="*/ 3810068 w 6226010"/>
              <a:gd name="connsiteY1845" fmla="*/ 3695925 h 5756219"/>
              <a:gd name="connsiteX1846" fmla="*/ 3820938 w 6226010"/>
              <a:gd name="connsiteY1846" fmla="*/ 3701360 h 5756219"/>
              <a:gd name="connsiteX1847" fmla="*/ 3810068 w 6226010"/>
              <a:gd name="connsiteY1847" fmla="*/ 3714948 h 5756219"/>
              <a:gd name="connsiteX1848" fmla="*/ 3739411 w 6226010"/>
              <a:gd name="connsiteY1848" fmla="*/ 3690489 h 5756219"/>
              <a:gd name="connsiteX1849" fmla="*/ 3747563 w 6226010"/>
              <a:gd name="connsiteY1849" fmla="*/ 3693206 h 5756219"/>
              <a:gd name="connsiteX1850" fmla="*/ 3739411 w 6226010"/>
              <a:gd name="connsiteY1850" fmla="*/ 3704077 h 5756219"/>
              <a:gd name="connsiteX1851" fmla="*/ 3739411 w 6226010"/>
              <a:gd name="connsiteY1851" fmla="*/ 3690489 h 5756219"/>
              <a:gd name="connsiteX1852" fmla="*/ 679398 w 6226010"/>
              <a:gd name="connsiteY1852" fmla="*/ 3690488 h 5756219"/>
              <a:gd name="connsiteX1853" fmla="*/ 682116 w 6226010"/>
              <a:gd name="connsiteY1853" fmla="*/ 3720382 h 5756219"/>
              <a:gd name="connsiteX1854" fmla="*/ 654940 w 6226010"/>
              <a:gd name="connsiteY1854" fmla="*/ 3733970 h 5756219"/>
              <a:gd name="connsiteX1855" fmla="*/ 660375 w 6226010"/>
              <a:gd name="connsiteY1855" fmla="*/ 3782886 h 5756219"/>
              <a:gd name="connsiteX1856" fmla="*/ 712009 w 6226010"/>
              <a:gd name="connsiteY1856" fmla="*/ 3763863 h 5756219"/>
              <a:gd name="connsiteX1857" fmla="*/ 679398 w 6226010"/>
              <a:gd name="connsiteY1857" fmla="*/ 3690488 h 5756219"/>
              <a:gd name="connsiteX1858" fmla="*/ 4494901 w 6226010"/>
              <a:gd name="connsiteY1858" fmla="*/ 3685053 h 5756219"/>
              <a:gd name="connsiteX1859" fmla="*/ 4478597 w 6226010"/>
              <a:gd name="connsiteY1859" fmla="*/ 3701359 h 5756219"/>
              <a:gd name="connsiteX1860" fmla="*/ 4503055 w 6226010"/>
              <a:gd name="connsiteY1860" fmla="*/ 3701359 h 5756219"/>
              <a:gd name="connsiteX1861" fmla="*/ 2117006 w 6226010"/>
              <a:gd name="connsiteY1861" fmla="*/ 3685053 h 5756219"/>
              <a:gd name="connsiteX1862" fmla="*/ 2103418 w 6226010"/>
              <a:gd name="connsiteY1862" fmla="*/ 3698641 h 5756219"/>
              <a:gd name="connsiteX1863" fmla="*/ 2100700 w 6226010"/>
              <a:gd name="connsiteY1863" fmla="*/ 3698641 h 5756219"/>
              <a:gd name="connsiteX1864" fmla="*/ 2100700 w 6226010"/>
              <a:gd name="connsiteY1864" fmla="*/ 3704076 h 5756219"/>
              <a:gd name="connsiteX1865" fmla="*/ 2084395 w 6226010"/>
              <a:gd name="connsiteY1865" fmla="*/ 3723099 h 5756219"/>
              <a:gd name="connsiteX1866" fmla="*/ 2084395 w 6226010"/>
              <a:gd name="connsiteY1866" fmla="*/ 3725817 h 5756219"/>
              <a:gd name="connsiteX1867" fmla="*/ 2078960 w 6226010"/>
              <a:gd name="connsiteY1867" fmla="*/ 3725817 h 5756219"/>
              <a:gd name="connsiteX1868" fmla="*/ 2073524 w 6226010"/>
              <a:gd name="connsiteY1868" fmla="*/ 3739405 h 5756219"/>
              <a:gd name="connsiteX1869" fmla="*/ 2049066 w 6226010"/>
              <a:gd name="connsiteY1869" fmla="*/ 3774733 h 5756219"/>
              <a:gd name="connsiteX1870" fmla="*/ 2038196 w 6226010"/>
              <a:gd name="connsiteY1870" fmla="*/ 3788321 h 5756219"/>
              <a:gd name="connsiteX1871" fmla="*/ 2043631 w 6226010"/>
              <a:gd name="connsiteY1871" fmla="*/ 3807345 h 5756219"/>
              <a:gd name="connsiteX1872" fmla="*/ 2043631 w 6226010"/>
              <a:gd name="connsiteY1872" fmla="*/ 3826368 h 5756219"/>
              <a:gd name="connsiteX1873" fmla="*/ 2043631 w 6226010"/>
              <a:gd name="connsiteY1873" fmla="*/ 3867131 h 5756219"/>
              <a:gd name="connsiteX1874" fmla="*/ 2016455 w 6226010"/>
              <a:gd name="connsiteY1874" fmla="*/ 3907895 h 5756219"/>
              <a:gd name="connsiteX1875" fmla="*/ 2013737 w 6226010"/>
              <a:gd name="connsiteY1875" fmla="*/ 3921483 h 5756219"/>
              <a:gd name="connsiteX1876" fmla="*/ 1997432 w 6226010"/>
              <a:gd name="connsiteY1876" fmla="*/ 3940507 h 5756219"/>
              <a:gd name="connsiteX1877" fmla="*/ 2000149 w 6226010"/>
              <a:gd name="connsiteY1877" fmla="*/ 3973118 h 5756219"/>
              <a:gd name="connsiteX1878" fmla="*/ 1998451 w 6226010"/>
              <a:gd name="connsiteY1878" fmla="*/ 4008107 h 5756219"/>
              <a:gd name="connsiteX1879" fmla="*/ 1990158 w 6226010"/>
              <a:gd name="connsiteY1879" fmla="*/ 4031089 h 5756219"/>
              <a:gd name="connsiteX1880" fmla="*/ 2002867 w 6226010"/>
              <a:gd name="connsiteY1880" fmla="*/ 4032905 h 5756219"/>
              <a:gd name="connsiteX1881" fmla="*/ 2005584 w 6226010"/>
              <a:gd name="connsiteY1881" fmla="*/ 4038340 h 5756219"/>
              <a:gd name="connsiteX1882" fmla="*/ 2013737 w 6226010"/>
              <a:gd name="connsiteY1882" fmla="*/ 4041058 h 5756219"/>
              <a:gd name="connsiteX1883" fmla="*/ 2013737 w 6226010"/>
              <a:gd name="connsiteY1883" fmla="*/ 4043775 h 5756219"/>
              <a:gd name="connsiteX1884" fmla="*/ 2024608 w 6226010"/>
              <a:gd name="connsiteY1884" fmla="*/ 4046493 h 5756219"/>
              <a:gd name="connsiteX1885" fmla="*/ 2024608 w 6226010"/>
              <a:gd name="connsiteY1885" fmla="*/ 4051928 h 5756219"/>
              <a:gd name="connsiteX1886" fmla="*/ 2031742 w 6226010"/>
              <a:gd name="connsiteY1886" fmla="*/ 4058382 h 5756219"/>
              <a:gd name="connsiteX1887" fmla="*/ 2034696 w 6226010"/>
              <a:gd name="connsiteY1887" fmla="*/ 4059805 h 5756219"/>
              <a:gd name="connsiteX1888" fmla="*/ 2042272 w 6226010"/>
              <a:gd name="connsiteY1888" fmla="*/ 4058722 h 5756219"/>
              <a:gd name="connsiteX1889" fmla="*/ 2051784 w 6226010"/>
              <a:gd name="connsiteY1889" fmla="*/ 4057363 h 5756219"/>
              <a:gd name="connsiteX1890" fmla="*/ 2111571 w 6226010"/>
              <a:gd name="connsiteY1890" fmla="*/ 4003011 h 5756219"/>
              <a:gd name="connsiteX1891" fmla="*/ 2111571 w 6226010"/>
              <a:gd name="connsiteY1891" fmla="*/ 4000294 h 5756219"/>
              <a:gd name="connsiteX1892" fmla="*/ 2130594 w 6226010"/>
              <a:gd name="connsiteY1892" fmla="*/ 4000294 h 5756219"/>
              <a:gd name="connsiteX1893" fmla="*/ 2138747 w 6226010"/>
              <a:gd name="connsiteY1893" fmla="*/ 4005729 h 5756219"/>
              <a:gd name="connsiteX1894" fmla="*/ 2184946 w 6226010"/>
              <a:gd name="connsiteY1894" fmla="*/ 4000294 h 5756219"/>
              <a:gd name="connsiteX1895" fmla="*/ 2193098 w 6226010"/>
              <a:gd name="connsiteY1895" fmla="*/ 4005729 h 5756219"/>
              <a:gd name="connsiteX1896" fmla="*/ 2201251 w 6226010"/>
              <a:gd name="connsiteY1896" fmla="*/ 4000294 h 5756219"/>
              <a:gd name="connsiteX1897" fmla="*/ 2217557 w 6226010"/>
              <a:gd name="connsiteY1897" fmla="*/ 4005729 h 5756219"/>
              <a:gd name="connsiteX1898" fmla="*/ 2236580 w 6226010"/>
              <a:gd name="connsiteY1898" fmla="*/ 4005729 h 5756219"/>
              <a:gd name="connsiteX1899" fmla="*/ 2255603 w 6226010"/>
              <a:gd name="connsiteY1899" fmla="*/ 4011164 h 5756219"/>
              <a:gd name="connsiteX1900" fmla="*/ 2273267 w 6226010"/>
              <a:gd name="connsiteY1900" fmla="*/ 3982630 h 5756219"/>
              <a:gd name="connsiteX1901" fmla="*/ 2278696 w 6226010"/>
              <a:gd name="connsiteY1901" fmla="*/ 3973861 h 5756219"/>
              <a:gd name="connsiteX1902" fmla="*/ 2252885 w 6226010"/>
              <a:gd name="connsiteY1902" fmla="*/ 3978554 h 5756219"/>
              <a:gd name="connsiteX1903" fmla="*/ 2250168 w 6226010"/>
              <a:gd name="connsiteY1903" fmla="*/ 3981271 h 5756219"/>
              <a:gd name="connsiteX1904" fmla="*/ 2212122 w 6226010"/>
              <a:gd name="connsiteY1904" fmla="*/ 3981271 h 5756219"/>
              <a:gd name="connsiteX1905" fmla="*/ 2190381 w 6226010"/>
              <a:gd name="connsiteY1905" fmla="*/ 3973119 h 5756219"/>
              <a:gd name="connsiteX1906" fmla="*/ 2198534 w 6226010"/>
              <a:gd name="connsiteY1906" fmla="*/ 3935072 h 5756219"/>
              <a:gd name="connsiteX1907" fmla="*/ 2214839 w 6226010"/>
              <a:gd name="connsiteY1907" fmla="*/ 3932355 h 5756219"/>
              <a:gd name="connsiteX1908" fmla="*/ 2222992 w 6226010"/>
              <a:gd name="connsiteY1908" fmla="*/ 3926919 h 5756219"/>
              <a:gd name="connsiteX1909" fmla="*/ 2233862 w 6226010"/>
              <a:gd name="connsiteY1909" fmla="*/ 3926919 h 5756219"/>
              <a:gd name="connsiteX1910" fmla="*/ 2258321 w 6226010"/>
              <a:gd name="connsiteY1910" fmla="*/ 3897026 h 5756219"/>
              <a:gd name="connsiteX1911" fmla="*/ 2288214 w 6226010"/>
              <a:gd name="connsiteY1911" fmla="*/ 3897026 h 5756219"/>
              <a:gd name="connsiteX1912" fmla="*/ 2292291 w 6226010"/>
              <a:gd name="connsiteY1912" fmla="*/ 3895667 h 5756219"/>
              <a:gd name="connsiteX1913" fmla="*/ 2285497 w 6226010"/>
              <a:gd name="connsiteY1913" fmla="*/ 3888872 h 5756219"/>
              <a:gd name="connsiteX1914" fmla="*/ 2242015 w 6226010"/>
              <a:gd name="connsiteY1914" fmla="*/ 3872567 h 5756219"/>
              <a:gd name="connsiteX1915" fmla="*/ 2225710 w 6226010"/>
              <a:gd name="connsiteY1915" fmla="*/ 3872567 h 5756219"/>
              <a:gd name="connsiteX1916" fmla="*/ 2214839 w 6226010"/>
              <a:gd name="connsiteY1916" fmla="*/ 3878002 h 5756219"/>
              <a:gd name="connsiteX1917" fmla="*/ 2209404 w 6226010"/>
              <a:gd name="connsiteY1917" fmla="*/ 3878002 h 5756219"/>
              <a:gd name="connsiteX1918" fmla="*/ 2228427 w 6226010"/>
              <a:gd name="connsiteY1918" fmla="*/ 3856261 h 5756219"/>
              <a:gd name="connsiteX1919" fmla="*/ 2255603 w 6226010"/>
              <a:gd name="connsiteY1919" fmla="*/ 3856261 h 5756219"/>
              <a:gd name="connsiteX1920" fmla="*/ 2242015 w 6226010"/>
              <a:gd name="connsiteY1920" fmla="*/ 3842673 h 5756219"/>
              <a:gd name="connsiteX1921" fmla="*/ 2231145 w 6226010"/>
              <a:gd name="connsiteY1921" fmla="*/ 3837238 h 5756219"/>
              <a:gd name="connsiteX1922" fmla="*/ 2209404 w 6226010"/>
              <a:gd name="connsiteY1922" fmla="*/ 3842673 h 5756219"/>
              <a:gd name="connsiteX1923" fmla="*/ 2206686 w 6226010"/>
              <a:gd name="connsiteY1923" fmla="*/ 3848108 h 5756219"/>
              <a:gd name="connsiteX1924" fmla="*/ 2206686 w 6226010"/>
              <a:gd name="connsiteY1924" fmla="*/ 3856261 h 5756219"/>
              <a:gd name="connsiteX1925" fmla="*/ 2195816 w 6226010"/>
              <a:gd name="connsiteY1925" fmla="*/ 3864414 h 5756219"/>
              <a:gd name="connsiteX1926" fmla="*/ 2190381 w 6226010"/>
              <a:gd name="connsiteY1926" fmla="*/ 3878002 h 5756219"/>
              <a:gd name="connsiteX1927" fmla="*/ 2184946 w 6226010"/>
              <a:gd name="connsiteY1927" fmla="*/ 3880719 h 5756219"/>
              <a:gd name="connsiteX1928" fmla="*/ 2176793 w 6226010"/>
              <a:gd name="connsiteY1928" fmla="*/ 3894307 h 5756219"/>
              <a:gd name="connsiteX1929" fmla="*/ 2171358 w 6226010"/>
              <a:gd name="connsiteY1929" fmla="*/ 3894307 h 5756219"/>
              <a:gd name="connsiteX1930" fmla="*/ 2163205 w 6226010"/>
              <a:gd name="connsiteY1930" fmla="*/ 3907895 h 5756219"/>
              <a:gd name="connsiteX1931" fmla="*/ 2146899 w 6226010"/>
              <a:gd name="connsiteY1931" fmla="*/ 3916048 h 5756219"/>
              <a:gd name="connsiteX1932" fmla="*/ 2133311 w 6226010"/>
              <a:gd name="connsiteY1932" fmla="*/ 3916048 h 5756219"/>
              <a:gd name="connsiteX1933" fmla="*/ 2111571 w 6226010"/>
              <a:gd name="connsiteY1933" fmla="*/ 3916048 h 5756219"/>
              <a:gd name="connsiteX1934" fmla="*/ 2103418 w 6226010"/>
              <a:gd name="connsiteY1934" fmla="*/ 3886155 h 5756219"/>
              <a:gd name="connsiteX1935" fmla="*/ 2119723 w 6226010"/>
              <a:gd name="connsiteY1935" fmla="*/ 3853544 h 5756219"/>
              <a:gd name="connsiteX1936" fmla="*/ 2127876 w 6226010"/>
              <a:gd name="connsiteY1936" fmla="*/ 3807345 h 5756219"/>
              <a:gd name="connsiteX1937" fmla="*/ 2127876 w 6226010"/>
              <a:gd name="connsiteY1937" fmla="*/ 3791039 h 5756219"/>
              <a:gd name="connsiteX1938" fmla="*/ 2141464 w 6226010"/>
              <a:gd name="connsiteY1938" fmla="*/ 3785604 h 5756219"/>
              <a:gd name="connsiteX1939" fmla="*/ 2141464 w 6226010"/>
              <a:gd name="connsiteY1939" fmla="*/ 3788321 h 5756219"/>
              <a:gd name="connsiteX1940" fmla="*/ 2163205 w 6226010"/>
              <a:gd name="connsiteY1940" fmla="*/ 3758428 h 5756219"/>
              <a:gd name="connsiteX1941" fmla="*/ 2168640 w 6226010"/>
              <a:gd name="connsiteY1941" fmla="*/ 3752993 h 5756219"/>
              <a:gd name="connsiteX1942" fmla="*/ 2160487 w 6226010"/>
              <a:gd name="connsiteY1942" fmla="*/ 3742122 h 5756219"/>
              <a:gd name="connsiteX1943" fmla="*/ 2141464 w 6226010"/>
              <a:gd name="connsiteY1943" fmla="*/ 3769298 h 5756219"/>
              <a:gd name="connsiteX1944" fmla="*/ 2106135 w 6226010"/>
              <a:gd name="connsiteY1944" fmla="*/ 3777451 h 5756219"/>
              <a:gd name="connsiteX1945" fmla="*/ 2103418 w 6226010"/>
              <a:gd name="connsiteY1945" fmla="*/ 3780169 h 5756219"/>
              <a:gd name="connsiteX1946" fmla="*/ 2108853 w 6226010"/>
              <a:gd name="connsiteY1946" fmla="*/ 3791039 h 5756219"/>
              <a:gd name="connsiteX1947" fmla="*/ 2100700 w 6226010"/>
              <a:gd name="connsiteY1947" fmla="*/ 3842673 h 5756219"/>
              <a:gd name="connsiteX1948" fmla="*/ 2078960 w 6226010"/>
              <a:gd name="connsiteY1948" fmla="*/ 3886155 h 5756219"/>
              <a:gd name="connsiteX1949" fmla="*/ 2081677 w 6226010"/>
              <a:gd name="connsiteY1949" fmla="*/ 3891590 h 5756219"/>
              <a:gd name="connsiteX1950" fmla="*/ 2089830 w 6226010"/>
              <a:gd name="connsiteY1950" fmla="*/ 3894307 h 5756219"/>
              <a:gd name="connsiteX1951" fmla="*/ 2100700 w 6226010"/>
              <a:gd name="connsiteY1951" fmla="*/ 3929636 h 5756219"/>
              <a:gd name="connsiteX1952" fmla="*/ 2030043 w 6226010"/>
              <a:gd name="connsiteY1952" fmla="*/ 4030187 h 5756219"/>
              <a:gd name="connsiteX1953" fmla="*/ 2030043 w 6226010"/>
              <a:gd name="connsiteY1953" fmla="*/ 4000294 h 5756219"/>
              <a:gd name="connsiteX1954" fmla="*/ 2024608 w 6226010"/>
              <a:gd name="connsiteY1954" fmla="*/ 3948659 h 5756219"/>
              <a:gd name="connsiteX1955" fmla="*/ 2035478 w 6226010"/>
              <a:gd name="connsiteY1955" fmla="*/ 3932354 h 5756219"/>
              <a:gd name="connsiteX1956" fmla="*/ 2051784 w 6226010"/>
              <a:gd name="connsiteY1956" fmla="*/ 3894307 h 5756219"/>
              <a:gd name="connsiteX1957" fmla="*/ 2068089 w 6226010"/>
              <a:gd name="connsiteY1957" fmla="*/ 3869849 h 5756219"/>
              <a:gd name="connsiteX1958" fmla="*/ 2065372 w 6226010"/>
              <a:gd name="connsiteY1958" fmla="*/ 3837238 h 5756219"/>
              <a:gd name="connsiteX1959" fmla="*/ 2065372 w 6226010"/>
              <a:gd name="connsiteY1959" fmla="*/ 3815497 h 5756219"/>
              <a:gd name="connsiteX1960" fmla="*/ 2062654 w 6226010"/>
              <a:gd name="connsiteY1960" fmla="*/ 3796474 h 5756219"/>
              <a:gd name="connsiteX1961" fmla="*/ 2103418 w 6226010"/>
              <a:gd name="connsiteY1961" fmla="*/ 3736687 h 5756219"/>
              <a:gd name="connsiteX1962" fmla="*/ 2122441 w 6226010"/>
              <a:gd name="connsiteY1962" fmla="*/ 3717664 h 5756219"/>
              <a:gd name="connsiteX1963" fmla="*/ 2130594 w 6226010"/>
              <a:gd name="connsiteY1963" fmla="*/ 3704076 h 5756219"/>
              <a:gd name="connsiteX1964" fmla="*/ 2117006 w 6226010"/>
              <a:gd name="connsiteY1964" fmla="*/ 3685053 h 5756219"/>
              <a:gd name="connsiteX1965" fmla="*/ 4432397 w 6226010"/>
              <a:gd name="connsiteY1965" fmla="*/ 3679618 h 5756219"/>
              <a:gd name="connsiteX1966" fmla="*/ 4432397 w 6226010"/>
              <a:gd name="connsiteY1966" fmla="*/ 3701359 h 5756219"/>
              <a:gd name="connsiteX1967" fmla="*/ 4462291 w 6226010"/>
              <a:gd name="connsiteY1967" fmla="*/ 3687771 h 5756219"/>
              <a:gd name="connsiteX1968" fmla="*/ 1589560 w 6226010"/>
              <a:gd name="connsiteY1968" fmla="*/ 3678977 h 5756219"/>
              <a:gd name="connsiteX1969" fmla="*/ 1592511 w 6226010"/>
              <a:gd name="connsiteY1969" fmla="*/ 3679619 h 5756219"/>
              <a:gd name="connsiteX1970" fmla="*/ 1589793 w 6226010"/>
              <a:gd name="connsiteY1970" fmla="*/ 3679619 h 5756219"/>
              <a:gd name="connsiteX1971" fmla="*/ 3736693 w 6226010"/>
              <a:gd name="connsiteY1971" fmla="*/ 3676901 h 5756219"/>
              <a:gd name="connsiteX1972" fmla="*/ 3750281 w 6226010"/>
              <a:gd name="connsiteY1972" fmla="*/ 3682337 h 5756219"/>
              <a:gd name="connsiteX1973" fmla="*/ 3736693 w 6226010"/>
              <a:gd name="connsiteY1973" fmla="*/ 3676901 h 5756219"/>
              <a:gd name="connsiteX1974" fmla="*/ 1288140 w 6226010"/>
              <a:gd name="connsiteY1974" fmla="*/ 3666031 h 5756219"/>
              <a:gd name="connsiteX1975" fmla="*/ 1309882 w 6226010"/>
              <a:gd name="connsiteY1975" fmla="*/ 3668748 h 5756219"/>
              <a:gd name="connsiteX1976" fmla="*/ 1293575 w 6226010"/>
              <a:gd name="connsiteY1976" fmla="*/ 3685054 h 5756219"/>
              <a:gd name="connsiteX1977" fmla="*/ 1277270 w 6226010"/>
              <a:gd name="connsiteY1977" fmla="*/ 3685054 h 5756219"/>
              <a:gd name="connsiteX1978" fmla="*/ 1274552 w 6226010"/>
              <a:gd name="connsiteY1978" fmla="*/ 3682336 h 5756219"/>
              <a:gd name="connsiteX1979" fmla="*/ 1263682 w 6226010"/>
              <a:gd name="connsiteY1979" fmla="*/ 3671466 h 5756219"/>
              <a:gd name="connsiteX1980" fmla="*/ 1269117 w 6226010"/>
              <a:gd name="connsiteY1980" fmla="*/ 3671466 h 5756219"/>
              <a:gd name="connsiteX1981" fmla="*/ 1288140 w 6226010"/>
              <a:gd name="connsiteY1981" fmla="*/ 3666031 h 5756219"/>
              <a:gd name="connsiteX1982" fmla="*/ 3837244 w 6226010"/>
              <a:gd name="connsiteY1982" fmla="*/ 3660596 h 5756219"/>
              <a:gd name="connsiteX1983" fmla="*/ 3837244 w 6226010"/>
              <a:gd name="connsiteY1983" fmla="*/ 3671466 h 5756219"/>
              <a:gd name="connsiteX1984" fmla="*/ 3826374 w 6226010"/>
              <a:gd name="connsiteY1984" fmla="*/ 3666031 h 5756219"/>
              <a:gd name="connsiteX1985" fmla="*/ 3837244 w 6226010"/>
              <a:gd name="connsiteY1985" fmla="*/ 3660596 h 5756219"/>
              <a:gd name="connsiteX1986" fmla="*/ 4856342 w 6226010"/>
              <a:gd name="connsiteY1986" fmla="*/ 3655160 h 5756219"/>
              <a:gd name="connsiteX1987" fmla="*/ 4826449 w 6226010"/>
              <a:gd name="connsiteY1987" fmla="*/ 3657877 h 5756219"/>
              <a:gd name="connsiteX1988" fmla="*/ 4848189 w 6226010"/>
              <a:gd name="connsiteY1988" fmla="*/ 3679618 h 5756219"/>
              <a:gd name="connsiteX1989" fmla="*/ 1361175 w 6226010"/>
              <a:gd name="connsiteY1989" fmla="*/ 3654141 h 5756219"/>
              <a:gd name="connsiteX1990" fmla="*/ 1366950 w 6226010"/>
              <a:gd name="connsiteY1990" fmla="*/ 3655161 h 5756219"/>
              <a:gd name="connsiteX1991" fmla="*/ 1391408 w 6226010"/>
              <a:gd name="connsiteY1991" fmla="*/ 3704077 h 5756219"/>
              <a:gd name="connsiteX1992" fmla="*/ 1372385 w 6226010"/>
              <a:gd name="connsiteY1992" fmla="*/ 3712230 h 5756219"/>
              <a:gd name="connsiteX1993" fmla="*/ 1369667 w 6226010"/>
              <a:gd name="connsiteY1993" fmla="*/ 3717665 h 5756219"/>
              <a:gd name="connsiteX1994" fmla="*/ 1356079 w 6226010"/>
              <a:gd name="connsiteY1994" fmla="*/ 3725818 h 5756219"/>
              <a:gd name="connsiteX1995" fmla="*/ 1323468 w 6226010"/>
              <a:gd name="connsiteY1995" fmla="*/ 3717665 h 5756219"/>
              <a:gd name="connsiteX1996" fmla="*/ 1323468 w 6226010"/>
              <a:gd name="connsiteY1996" fmla="*/ 3714948 h 5756219"/>
              <a:gd name="connsiteX1997" fmla="*/ 1312598 w 6226010"/>
              <a:gd name="connsiteY1997" fmla="*/ 3714948 h 5756219"/>
              <a:gd name="connsiteX1998" fmla="*/ 1334338 w 6226010"/>
              <a:gd name="connsiteY1998" fmla="*/ 3685054 h 5756219"/>
              <a:gd name="connsiteX1999" fmla="*/ 1353362 w 6226010"/>
              <a:gd name="connsiteY1999" fmla="*/ 3655161 h 5756219"/>
              <a:gd name="connsiteX2000" fmla="*/ 1361175 w 6226010"/>
              <a:gd name="connsiteY2000" fmla="*/ 3654141 h 5756219"/>
              <a:gd name="connsiteX2001" fmla="*/ 1201177 w 6226010"/>
              <a:gd name="connsiteY2001" fmla="*/ 3638855 h 5756219"/>
              <a:gd name="connsiteX2002" fmla="*/ 1214765 w 6226010"/>
              <a:gd name="connsiteY2002" fmla="*/ 3641572 h 5756219"/>
              <a:gd name="connsiteX2003" fmla="*/ 1214765 w 6226010"/>
              <a:gd name="connsiteY2003" fmla="*/ 3647008 h 5756219"/>
              <a:gd name="connsiteX2004" fmla="*/ 1206612 w 6226010"/>
              <a:gd name="connsiteY2004" fmla="*/ 3647008 h 5756219"/>
              <a:gd name="connsiteX2005" fmla="*/ 1201177 w 6226010"/>
              <a:gd name="connsiteY2005" fmla="*/ 3638855 h 5756219"/>
              <a:gd name="connsiteX2006" fmla="*/ 1573488 w 6226010"/>
              <a:gd name="connsiteY2006" fmla="*/ 3627985 h 5756219"/>
              <a:gd name="connsiteX2007" fmla="*/ 1573488 w 6226010"/>
              <a:gd name="connsiteY2007" fmla="*/ 3663313 h 5756219"/>
              <a:gd name="connsiteX2008" fmla="*/ 1573488 w 6226010"/>
              <a:gd name="connsiteY2008" fmla="*/ 3668748 h 5756219"/>
              <a:gd name="connsiteX2009" fmla="*/ 1581640 w 6226010"/>
              <a:gd name="connsiteY2009" fmla="*/ 3671466 h 5756219"/>
              <a:gd name="connsiteX2010" fmla="*/ 1581640 w 6226010"/>
              <a:gd name="connsiteY2010" fmla="*/ 3674184 h 5756219"/>
              <a:gd name="connsiteX2011" fmla="*/ 1587076 w 6226010"/>
              <a:gd name="connsiteY2011" fmla="*/ 3674184 h 5756219"/>
              <a:gd name="connsiteX2012" fmla="*/ 1588435 w 6226010"/>
              <a:gd name="connsiteY2012" fmla="*/ 3675882 h 5756219"/>
              <a:gd name="connsiteX2013" fmla="*/ 1589560 w 6226010"/>
              <a:gd name="connsiteY2013" fmla="*/ 3678977 h 5756219"/>
              <a:gd name="connsiteX2014" fmla="*/ 1569072 w 6226010"/>
              <a:gd name="connsiteY2014" fmla="*/ 3674523 h 5756219"/>
              <a:gd name="connsiteX2015" fmla="*/ 1551747 w 6226010"/>
              <a:gd name="connsiteY2015" fmla="*/ 3663313 h 5756219"/>
              <a:gd name="connsiteX2016" fmla="*/ 1573488 w 6226010"/>
              <a:gd name="connsiteY2016" fmla="*/ 3627985 h 5756219"/>
              <a:gd name="connsiteX2017" fmla="*/ 3812786 w 6226010"/>
              <a:gd name="connsiteY2017" fmla="*/ 3627984 h 5756219"/>
              <a:gd name="connsiteX2018" fmla="*/ 3810068 w 6226010"/>
              <a:gd name="connsiteY2018" fmla="*/ 3641572 h 5756219"/>
              <a:gd name="connsiteX2019" fmla="*/ 3812786 w 6226010"/>
              <a:gd name="connsiteY2019" fmla="*/ 3627984 h 5756219"/>
              <a:gd name="connsiteX2020" fmla="*/ 1500112 w 6226010"/>
              <a:gd name="connsiteY2020" fmla="*/ 3617114 h 5756219"/>
              <a:gd name="connsiteX2021" fmla="*/ 1508265 w 6226010"/>
              <a:gd name="connsiteY2021" fmla="*/ 3619831 h 5756219"/>
              <a:gd name="connsiteX2022" fmla="*/ 1513700 w 6226010"/>
              <a:gd name="connsiteY2022" fmla="*/ 3627984 h 5756219"/>
              <a:gd name="connsiteX2023" fmla="*/ 1513700 w 6226010"/>
              <a:gd name="connsiteY2023" fmla="*/ 3630702 h 5756219"/>
              <a:gd name="connsiteX2024" fmla="*/ 1519136 w 6226010"/>
              <a:gd name="connsiteY2024" fmla="*/ 3633419 h 5756219"/>
              <a:gd name="connsiteX2025" fmla="*/ 1519136 w 6226010"/>
              <a:gd name="connsiteY2025" fmla="*/ 3638855 h 5756219"/>
              <a:gd name="connsiteX2026" fmla="*/ 1527288 w 6226010"/>
              <a:gd name="connsiteY2026" fmla="*/ 3647007 h 5756219"/>
              <a:gd name="connsiteX2027" fmla="*/ 1524571 w 6226010"/>
              <a:gd name="connsiteY2027" fmla="*/ 3679618 h 5756219"/>
              <a:gd name="connsiteX2028" fmla="*/ 1527288 w 6226010"/>
              <a:gd name="connsiteY2028" fmla="*/ 3693206 h 5756219"/>
              <a:gd name="connsiteX2029" fmla="*/ 1497395 w 6226010"/>
              <a:gd name="connsiteY2029" fmla="*/ 3671466 h 5756219"/>
              <a:gd name="connsiteX2030" fmla="*/ 1497395 w 6226010"/>
              <a:gd name="connsiteY2030" fmla="*/ 3644290 h 5756219"/>
              <a:gd name="connsiteX2031" fmla="*/ 1497395 w 6226010"/>
              <a:gd name="connsiteY2031" fmla="*/ 3625267 h 5756219"/>
              <a:gd name="connsiteX2032" fmla="*/ 1500112 w 6226010"/>
              <a:gd name="connsiteY2032" fmla="*/ 3617114 h 5756219"/>
              <a:gd name="connsiteX2033" fmla="*/ 1457649 w 6226010"/>
              <a:gd name="connsiteY2033" fmla="*/ 3617113 h 5756219"/>
              <a:gd name="connsiteX2034" fmla="*/ 1457649 w 6226010"/>
              <a:gd name="connsiteY2034" fmla="*/ 3617114 h 5756219"/>
              <a:gd name="connsiteX2035" fmla="*/ 1458330 w 6226010"/>
              <a:gd name="connsiteY2035" fmla="*/ 3617114 h 5756219"/>
              <a:gd name="connsiteX2036" fmla="*/ 3758434 w 6226010"/>
              <a:gd name="connsiteY2036" fmla="*/ 3603526 h 5756219"/>
              <a:gd name="connsiteX2037" fmla="*/ 3769304 w 6226010"/>
              <a:gd name="connsiteY2037" fmla="*/ 3633419 h 5756219"/>
              <a:gd name="connsiteX2038" fmla="*/ 3758434 w 6226010"/>
              <a:gd name="connsiteY2038" fmla="*/ 3603526 h 5756219"/>
              <a:gd name="connsiteX2039" fmla="*/ 4791120 w 6226010"/>
              <a:gd name="connsiteY2039" fmla="*/ 3584502 h 5756219"/>
              <a:gd name="connsiteX2040" fmla="*/ 4777532 w 6226010"/>
              <a:gd name="connsiteY2040" fmla="*/ 3598090 h 5756219"/>
              <a:gd name="connsiteX2041" fmla="*/ 4793837 w 6226010"/>
              <a:gd name="connsiteY2041" fmla="*/ 3600808 h 5756219"/>
              <a:gd name="connsiteX2042" fmla="*/ 1149542 w 6226010"/>
              <a:gd name="connsiteY2042" fmla="*/ 3581785 h 5756219"/>
              <a:gd name="connsiteX2043" fmla="*/ 1152260 w 6226010"/>
              <a:gd name="connsiteY2043" fmla="*/ 3587220 h 5756219"/>
              <a:gd name="connsiteX2044" fmla="*/ 1149260 w 6226010"/>
              <a:gd name="connsiteY2044" fmla="*/ 3581970 h 5756219"/>
              <a:gd name="connsiteX2045" fmla="*/ 3019247 w 6226010"/>
              <a:gd name="connsiteY2045" fmla="*/ 3581784 h 5756219"/>
              <a:gd name="connsiteX2046" fmla="*/ 3013813 w 6226010"/>
              <a:gd name="connsiteY2046" fmla="*/ 3589937 h 5756219"/>
              <a:gd name="connsiteX2047" fmla="*/ 3008377 w 6226010"/>
              <a:gd name="connsiteY2047" fmla="*/ 3619831 h 5756219"/>
              <a:gd name="connsiteX2048" fmla="*/ 3005659 w 6226010"/>
              <a:gd name="connsiteY2048" fmla="*/ 3622548 h 5756219"/>
              <a:gd name="connsiteX2049" fmla="*/ 2983919 w 6226010"/>
              <a:gd name="connsiteY2049" fmla="*/ 3666030 h 5756219"/>
              <a:gd name="connsiteX2050" fmla="*/ 2981201 w 6226010"/>
              <a:gd name="connsiteY2050" fmla="*/ 3693206 h 5756219"/>
              <a:gd name="connsiteX2051" fmla="*/ 2970331 w 6226010"/>
              <a:gd name="connsiteY2051" fmla="*/ 3717664 h 5756219"/>
              <a:gd name="connsiteX2052" fmla="*/ 2954025 w 6226010"/>
              <a:gd name="connsiteY2052" fmla="*/ 3717664 h 5756219"/>
              <a:gd name="connsiteX2053" fmla="*/ 2945873 w 6226010"/>
              <a:gd name="connsiteY2053" fmla="*/ 3704076 h 5756219"/>
              <a:gd name="connsiteX2054" fmla="*/ 2937719 w 6226010"/>
              <a:gd name="connsiteY2054" fmla="*/ 3704076 h 5756219"/>
              <a:gd name="connsiteX2055" fmla="*/ 2937719 w 6226010"/>
              <a:gd name="connsiteY2055" fmla="*/ 3706794 h 5756219"/>
              <a:gd name="connsiteX2056" fmla="*/ 2948591 w 6226010"/>
              <a:gd name="connsiteY2056" fmla="*/ 3717664 h 5756219"/>
              <a:gd name="connsiteX2057" fmla="*/ 2948591 w 6226010"/>
              <a:gd name="connsiteY2057" fmla="*/ 3723099 h 5756219"/>
              <a:gd name="connsiteX2058" fmla="*/ 2956743 w 6226010"/>
              <a:gd name="connsiteY2058" fmla="*/ 3723099 h 5756219"/>
              <a:gd name="connsiteX2059" fmla="*/ 2959461 w 6226010"/>
              <a:gd name="connsiteY2059" fmla="*/ 3728534 h 5756219"/>
              <a:gd name="connsiteX2060" fmla="*/ 2964895 w 6226010"/>
              <a:gd name="connsiteY2060" fmla="*/ 3731252 h 5756219"/>
              <a:gd name="connsiteX2061" fmla="*/ 2964895 w 6226010"/>
              <a:gd name="connsiteY2061" fmla="*/ 3733970 h 5756219"/>
              <a:gd name="connsiteX2062" fmla="*/ 2978483 w 6226010"/>
              <a:gd name="connsiteY2062" fmla="*/ 3736687 h 5756219"/>
              <a:gd name="connsiteX2063" fmla="*/ 2983919 w 6226010"/>
              <a:gd name="connsiteY2063" fmla="*/ 3742122 h 5756219"/>
              <a:gd name="connsiteX2064" fmla="*/ 2986637 w 6226010"/>
              <a:gd name="connsiteY2064" fmla="*/ 3826368 h 5756219"/>
              <a:gd name="connsiteX2065" fmla="*/ 2973049 w 6226010"/>
              <a:gd name="connsiteY2065" fmla="*/ 3837238 h 5756219"/>
              <a:gd name="connsiteX2066" fmla="*/ 2967613 w 6226010"/>
              <a:gd name="connsiteY2066" fmla="*/ 3837238 h 5756219"/>
              <a:gd name="connsiteX2067" fmla="*/ 2967613 w 6226010"/>
              <a:gd name="connsiteY2067" fmla="*/ 3791039 h 5756219"/>
              <a:gd name="connsiteX2068" fmla="*/ 2956743 w 6226010"/>
              <a:gd name="connsiteY2068" fmla="*/ 3763863 h 5756219"/>
              <a:gd name="connsiteX2069" fmla="*/ 2948591 w 6226010"/>
              <a:gd name="connsiteY2069" fmla="*/ 3769298 h 5756219"/>
              <a:gd name="connsiteX2070" fmla="*/ 2962179 w 6226010"/>
              <a:gd name="connsiteY2070" fmla="*/ 3820932 h 5756219"/>
              <a:gd name="connsiteX2071" fmla="*/ 2954025 w 6226010"/>
              <a:gd name="connsiteY2071" fmla="*/ 3842673 h 5756219"/>
              <a:gd name="connsiteX2072" fmla="*/ 2943155 w 6226010"/>
              <a:gd name="connsiteY2072" fmla="*/ 3858979 h 5756219"/>
              <a:gd name="connsiteX2073" fmla="*/ 2943155 w 6226010"/>
              <a:gd name="connsiteY2073" fmla="*/ 3861696 h 5756219"/>
              <a:gd name="connsiteX2074" fmla="*/ 2937719 w 6226010"/>
              <a:gd name="connsiteY2074" fmla="*/ 3869849 h 5756219"/>
              <a:gd name="connsiteX2075" fmla="*/ 2937719 w 6226010"/>
              <a:gd name="connsiteY2075" fmla="*/ 3872567 h 5756219"/>
              <a:gd name="connsiteX2076" fmla="*/ 2926849 w 6226010"/>
              <a:gd name="connsiteY2076" fmla="*/ 3872567 h 5756219"/>
              <a:gd name="connsiteX2077" fmla="*/ 2935003 w 6226010"/>
              <a:gd name="connsiteY2077" fmla="*/ 3823650 h 5756219"/>
              <a:gd name="connsiteX2078" fmla="*/ 2940437 w 6226010"/>
              <a:gd name="connsiteY2078" fmla="*/ 3791039 h 5756219"/>
              <a:gd name="connsiteX2079" fmla="*/ 2940437 w 6226010"/>
              <a:gd name="connsiteY2079" fmla="*/ 3782886 h 5756219"/>
              <a:gd name="connsiteX2080" fmla="*/ 2926849 w 6226010"/>
              <a:gd name="connsiteY2080" fmla="*/ 3818215 h 5756219"/>
              <a:gd name="connsiteX2081" fmla="*/ 2913261 w 6226010"/>
              <a:gd name="connsiteY2081" fmla="*/ 3869849 h 5756219"/>
              <a:gd name="connsiteX2082" fmla="*/ 2910543 w 6226010"/>
              <a:gd name="connsiteY2082" fmla="*/ 3883437 h 5756219"/>
              <a:gd name="connsiteX2083" fmla="*/ 2902391 w 6226010"/>
              <a:gd name="connsiteY2083" fmla="*/ 3891590 h 5756219"/>
              <a:gd name="connsiteX2084" fmla="*/ 2896955 w 6226010"/>
              <a:gd name="connsiteY2084" fmla="*/ 3842673 h 5756219"/>
              <a:gd name="connsiteX2085" fmla="*/ 2894239 w 6226010"/>
              <a:gd name="connsiteY2085" fmla="*/ 3837238 h 5756219"/>
              <a:gd name="connsiteX2086" fmla="*/ 2891521 w 6226010"/>
              <a:gd name="connsiteY2086" fmla="*/ 3837238 h 5756219"/>
              <a:gd name="connsiteX2087" fmla="*/ 2886085 w 6226010"/>
              <a:gd name="connsiteY2087" fmla="*/ 3848108 h 5756219"/>
              <a:gd name="connsiteX2088" fmla="*/ 2888803 w 6226010"/>
              <a:gd name="connsiteY2088" fmla="*/ 3867131 h 5756219"/>
              <a:gd name="connsiteX2089" fmla="*/ 2883367 w 6226010"/>
              <a:gd name="connsiteY2089" fmla="*/ 3902460 h 5756219"/>
              <a:gd name="connsiteX2090" fmla="*/ 2883367 w 6226010"/>
              <a:gd name="connsiteY2090" fmla="*/ 3918766 h 5756219"/>
              <a:gd name="connsiteX2091" fmla="*/ 2883367 w 6226010"/>
              <a:gd name="connsiteY2091" fmla="*/ 3922390 h 5756219"/>
              <a:gd name="connsiteX2092" fmla="*/ 2880651 w 6226010"/>
              <a:gd name="connsiteY2092" fmla="*/ 3924201 h 5756219"/>
              <a:gd name="connsiteX2093" fmla="*/ 2867063 w 6226010"/>
              <a:gd name="connsiteY2093" fmla="*/ 3921483 h 5756219"/>
              <a:gd name="connsiteX2094" fmla="*/ 2861658 w 6226010"/>
              <a:gd name="connsiteY2094" fmla="*/ 3923285 h 5756219"/>
              <a:gd name="connsiteX2095" fmla="*/ 2862307 w 6226010"/>
              <a:gd name="connsiteY2095" fmla="*/ 3903819 h 5756219"/>
              <a:gd name="connsiteX2096" fmla="*/ 2867063 w 6226010"/>
              <a:gd name="connsiteY2096" fmla="*/ 3883437 h 5756219"/>
              <a:gd name="connsiteX2097" fmla="*/ 2877933 w 6226010"/>
              <a:gd name="connsiteY2097" fmla="*/ 3842673 h 5756219"/>
              <a:gd name="connsiteX2098" fmla="*/ 2883367 w 6226010"/>
              <a:gd name="connsiteY2098" fmla="*/ 3810062 h 5756219"/>
              <a:gd name="connsiteX2099" fmla="*/ 2902391 w 6226010"/>
              <a:gd name="connsiteY2099" fmla="*/ 3785604 h 5756219"/>
              <a:gd name="connsiteX2100" fmla="*/ 2910543 w 6226010"/>
              <a:gd name="connsiteY2100" fmla="*/ 3772016 h 5756219"/>
              <a:gd name="connsiteX2101" fmla="*/ 2910543 w 6226010"/>
              <a:gd name="connsiteY2101" fmla="*/ 3766581 h 5756219"/>
              <a:gd name="connsiteX2102" fmla="*/ 2905109 w 6226010"/>
              <a:gd name="connsiteY2102" fmla="*/ 3766581 h 5756219"/>
              <a:gd name="connsiteX2103" fmla="*/ 2886085 w 6226010"/>
              <a:gd name="connsiteY2103" fmla="*/ 3793757 h 5756219"/>
              <a:gd name="connsiteX2104" fmla="*/ 2883367 w 6226010"/>
              <a:gd name="connsiteY2104" fmla="*/ 3796474 h 5756219"/>
              <a:gd name="connsiteX2105" fmla="*/ 2877933 w 6226010"/>
              <a:gd name="connsiteY2105" fmla="*/ 3796474 h 5756219"/>
              <a:gd name="connsiteX2106" fmla="*/ 2869779 w 6226010"/>
              <a:gd name="connsiteY2106" fmla="*/ 3766581 h 5756219"/>
              <a:gd name="connsiteX2107" fmla="*/ 2861627 w 6226010"/>
              <a:gd name="connsiteY2107" fmla="*/ 3766581 h 5756219"/>
              <a:gd name="connsiteX2108" fmla="*/ 2858909 w 6226010"/>
              <a:gd name="connsiteY2108" fmla="*/ 3766581 h 5756219"/>
              <a:gd name="connsiteX2109" fmla="*/ 2867063 w 6226010"/>
              <a:gd name="connsiteY2109" fmla="*/ 3791039 h 5756219"/>
              <a:gd name="connsiteX2110" fmla="*/ 2872497 w 6226010"/>
              <a:gd name="connsiteY2110" fmla="*/ 3820932 h 5756219"/>
              <a:gd name="connsiteX2111" fmla="*/ 2869779 w 6226010"/>
              <a:gd name="connsiteY2111" fmla="*/ 3837238 h 5756219"/>
              <a:gd name="connsiteX2112" fmla="*/ 2853475 w 6226010"/>
              <a:gd name="connsiteY2112" fmla="*/ 3888872 h 5756219"/>
              <a:gd name="connsiteX2113" fmla="*/ 2845321 w 6226010"/>
              <a:gd name="connsiteY2113" fmla="*/ 3921483 h 5756219"/>
              <a:gd name="connsiteX2114" fmla="*/ 2836582 w 6226010"/>
              <a:gd name="connsiteY2114" fmla="*/ 3926399 h 5756219"/>
              <a:gd name="connsiteX2115" fmla="*/ 2831733 w 6226010"/>
              <a:gd name="connsiteY2115" fmla="*/ 3926919 h 5756219"/>
              <a:gd name="connsiteX2116" fmla="*/ 2831733 w 6226010"/>
              <a:gd name="connsiteY2116" fmla="*/ 3929127 h 5756219"/>
              <a:gd name="connsiteX2117" fmla="*/ 2829510 w 6226010"/>
              <a:gd name="connsiteY2117" fmla="*/ 3930377 h 5756219"/>
              <a:gd name="connsiteX2118" fmla="*/ 2827658 w 6226010"/>
              <a:gd name="connsiteY2118" fmla="*/ 3930995 h 5756219"/>
              <a:gd name="connsiteX2119" fmla="*/ 2823581 w 6226010"/>
              <a:gd name="connsiteY2119" fmla="*/ 3932354 h 5756219"/>
              <a:gd name="connsiteX2120" fmla="*/ 2822745 w 6226010"/>
              <a:gd name="connsiteY2120" fmla="*/ 3933399 h 5756219"/>
              <a:gd name="connsiteX2121" fmla="*/ 2812711 w 6226010"/>
              <a:gd name="connsiteY2121" fmla="*/ 3937789 h 5756219"/>
              <a:gd name="connsiteX2122" fmla="*/ 2812711 w 6226010"/>
              <a:gd name="connsiteY2122" fmla="*/ 3939828 h 5756219"/>
              <a:gd name="connsiteX2123" fmla="*/ 2809993 w 6226010"/>
              <a:gd name="connsiteY2123" fmla="*/ 3940507 h 5756219"/>
              <a:gd name="connsiteX2124" fmla="*/ 2809178 w 6226010"/>
              <a:gd name="connsiteY2124" fmla="*/ 3941323 h 5756219"/>
              <a:gd name="connsiteX2125" fmla="*/ 2799463 w 6226010"/>
              <a:gd name="connsiteY2125" fmla="*/ 3943564 h 5756219"/>
              <a:gd name="connsiteX2126" fmla="*/ 2794231 w 6226010"/>
              <a:gd name="connsiteY2126" fmla="*/ 3945942 h 5756219"/>
              <a:gd name="connsiteX2127" fmla="*/ 2789611 w 6226010"/>
              <a:gd name="connsiteY2127" fmla="*/ 3945942 h 5756219"/>
              <a:gd name="connsiteX2128" fmla="*/ 2774665 w 6226010"/>
              <a:gd name="connsiteY2128" fmla="*/ 3945942 h 5756219"/>
              <a:gd name="connsiteX2129" fmla="*/ 2770246 w 6226010"/>
              <a:gd name="connsiteY2129" fmla="*/ 3948309 h 5756219"/>
              <a:gd name="connsiteX2130" fmla="*/ 2766512 w 6226010"/>
              <a:gd name="connsiteY2130" fmla="*/ 3948659 h 5756219"/>
              <a:gd name="connsiteX2131" fmla="*/ 2755642 w 6226010"/>
              <a:gd name="connsiteY2131" fmla="*/ 3948659 h 5756219"/>
              <a:gd name="connsiteX2132" fmla="*/ 2763794 w 6226010"/>
              <a:gd name="connsiteY2132" fmla="*/ 3932354 h 5756219"/>
              <a:gd name="connsiteX2133" fmla="*/ 2774665 w 6226010"/>
              <a:gd name="connsiteY2133" fmla="*/ 3891590 h 5756219"/>
              <a:gd name="connsiteX2134" fmla="*/ 2769230 w 6226010"/>
              <a:gd name="connsiteY2134" fmla="*/ 3883437 h 5756219"/>
              <a:gd name="connsiteX2135" fmla="*/ 2761077 w 6226010"/>
              <a:gd name="connsiteY2135" fmla="*/ 3888872 h 5756219"/>
              <a:gd name="connsiteX2136" fmla="*/ 2758359 w 6226010"/>
              <a:gd name="connsiteY2136" fmla="*/ 3913331 h 5756219"/>
              <a:gd name="connsiteX2137" fmla="*/ 2744771 w 6226010"/>
              <a:gd name="connsiteY2137" fmla="*/ 3945942 h 5756219"/>
              <a:gd name="connsiteX2138" fmla="*/ 2743073 w 6226010"/>
              <a:gd name="connsiteY2138" fmla="*/ 3948999 h 5756219"/>
              <a:gd name="connsiteX2139" fmla="*/ 2740275 w 6226010"/>
              <a:gd name="connsiteY2139" fmla="*/ 3952814 h 5756219"/>
              <a:gd name="connsiteX2140" fmla="*/ 2737086 w 6226010"/>
              <a:gd name="connsiteY2140" fmla="*/ 3952548 h 5756219"/>
              <a:gd name="connsiteX2141" fmla="*/ 2733901 w 6226010"/>
              <a:gd name="connsiteY2141" fmla="*/ 3950358 h 5756219"/>
              <a:gd name="connsiteX2142" fmla="*/ 2728466 w 6226010"/>
              <a:gd name="connsiteY2142" fmla="*/ 3948659 h 5756219"/>
              <a:gd name="connsiteX2143" fmla="*/ 2723978 w 6226010"/>
              <a:gd name="connsiteY2143" fmla="*/ 3948949 h 5756219"/>
              <a:gd name="connsiteX2144" fmla="*/ 2723030 w 6226010"/>
              <a:gd name="connsiteY2144" fmla="*/ 3948659 h 5756219"/>
              <a:gd name="connsiteX2145" fmla="*/ 2721587 w 6226010"/>
              <a:gd name="connsiteY2145" fmla="*/ 3949103 h 5756219"/>
              <a:gd name="connsiteX2146" fmla="*/ 2717935 w 6226010"/>
              <a:gd name="connsiteY2146" fmla="*/ 3949339 h 5756219"/>
              <a:gd name="connsiteX2147" fmla="*/ 2715582 w 6226010"/>
              <a:gd name="connsiteY2147" fmla="*/ 3950657 h 5756219"/>
              <a:gd name="connsiteX2148" fmla="*/ 2712160 w 6226010"/>
              <a:gd name="connsiteY2148" fmla="*/ 3951377 h 5756219"/>
              <a:gd name="connsiteX2149" fmla="*/ 2711333 w 6226010"/>
              <a:gd name="connsiteY2149" fmla="*/ 3951377 h 5756219"/>
              <a:gd name="connsiteX2150" fmla="*/ 2709961 w 6226010"/>
              <a:gd name="connsiteY2150" fmla="*/ 3953805 h 5756219"/>
              <a:gd name="connsiteX2151" fmla="*/ 2715582 w 6226010"/>
              <a:gd name="connsiteY2151" fmla="*/ 3950657 h 5756219"/>
              <a:gd name="connsiteX2152" fmla="*/ 2718614 w 6226010"/>
              <a:gd name="connsiteY2152" fmla="*/ 3950018 h 5756219"/>
              <a:gd name="connsiteX2153" fmla="*/ 2721587 w 6226010"/>
              <a:gd name="connsiteY2153" fmla="*/ 3949103 h 5756219"/>
              <a:gd name="connsiteX2154" fmla="*/ 2723978 w 6226010"/>
              <a:gd name="connsiteY2154" fmla="*/ 3948949 h 5756219"/>
              <a:gd name="connsiteX2155" fmla="*/ 2735260 w 6226010"/>
              <a:gd name="connsiteY2155" fmla="*/ 3952396 h 5756219"/>
              <a:gd name="connsiteX2156" fmla="*/ 2737086 w 6226010"/>
              <a:gd name="connsiteY2156" fmla="*/ 3952548 h 5756219"/>
              <a:gd name="connsiteX2157" fmla="*/ 2739336 w 6226010"/>
              <a:gd name="connsiteY2157" fmla="*/ 3954095 h 5756219"/>
              <a:gd name="connsiteX2158" fmla="*/ 2740275 w 6226010"/>
              <a:gd name="connsiteY2158" fmla="*/ 3952814 h 5756219"/>
              <a:gd name="connsiteX2159" fmla="*/ 2755642 w 6226010"/>
              <a:gd name="connsiteY2159" fmla="*/ 3954095 h 5756219"/>
              <a:gd name="connsiteX2160" fmla="*/ 2765153 w 6226010"/>
              <a:gd name="connsiteY2160" fmla="*/ 3951038 h 5756219"/>
              <a:gd name="connsiteX2161" fmla="*/ 2770246 w 6226010"/>
              <a:gd name="connsiteY2161" fmla="*/ 3948309 h 5756219"/>
              <a:gd name="connsiteX2162" fmla="*/ 2777382 w 6226010"/>
              <a:gd name="connsiteY2162" fmla="*/ 3947640 h 5756219"/>
              <a:gd name="connsiteX2163" fmla="*/ 2788253 w 6226010"/>
              <a:gd name="connsiteY2163" fmla="*/ 3948659 h 5756219"/>
              <a:gd name="connsiteX2164" fmla="*/ 2794231 w 6226010"/>
              <a:gd name="connsiteY2164" fmla="*/ 3945942 h 5756219"/>
              <a:gd name="connsiteX2165" fmla="*/ 2804558 w 6226010"/>
              <a:gd name="connsiteY2165" fmla="*/ 3945942 h 5756219"/>
              <a:gd name="connsiteX2166" fmla="*/ 2807275 w 6226010"/>
              <a:gd name="connsiteY2166" fmla="*/ 3943225 h 5756219"/>
              <a:gd name="connsiteX2167" fmla="*/ 2809178 w 6226010"/>
              <a:gd name="connsiteY2167" fmla="*/ 3941323 h 5756219"/>
              <a:gd name="connsiteX2168" fmla="*/ 2812711 w 6226010"/>
              <a:gd name="connsiteY2168" fmla="*/ 3940507 h 5756219"/>
              <a:gd name="connsiteX2169" fmla="*/ 2812711 w 6226010"/>
              <a:gd name="connsiteY2169" fmla="*/ 3939828 h 5756219"/>
              <a:gd name="connsiteX2170" fmla="*/ 2815428 w 6226010"/>
              <a:gd name="connsiteY2170" fmla="*/ 3939148 h 5756219"/>
              <a:gd name="connsiteX2171" fmla="*/ 2820863 w 6226010"/>
              <a:gd name="connsiteY2171" fmla="*/ 3937789 h 5756219"/>
              <a:gd name="connsiteX2172" fmla="*/ 2822222 w 6226010"/>
              <a:gd name="connsiteY2172" fmla="*/ 3934052 h 5756219"/>
              <a:gd name="connsiteX2173" fmla="*/ 2822745 w 6226010"/>
              <a:gd name="connsiteY2173" fmla="*/ 3933399 h 5756219"/>
              <a:gd name="connsiteX2174" fmla="*/ 2829016 w 6226010"/>
              <a:gd name="connsiteY2174" fmla="*/ 3930656 h 5756219"/>
              <a:gd name="connsiteX2175" fmla="*/ 2829510 w 6226010"/>
              <a:gd name="connsiteY2175" fmla="*/ 3930377 h 5756219"/>
              <a:gd name="connsiteX2176" fmla="*/ 2831733 w 6226010"/>
              <a:gd name="connsiteY2176" fmla="*/ 3929636 h 5756219"/>
              <a:gd name="connsiteX2177" fmla="*/ 2831733 w 6226010"/>
              <a:gd name="connsiteY2177" fmla="*/ 3929127 h 5756219"/>
              <a:gd name="connsiteX2178" fmla="*/ 2836582 w 6226010"/>
              <a:gd name="connsiteY2178" fmla="*/ 3926399 h 5756219"/>
              <a:gd name="connsiteX2179" fmla="*/ 2841245 w 6226010"/>
              <a:gd name="connsiteY2179" fmla="*/ 3925900 h 5756219"/>
              <a:gd name="connsiteX2180" fmla="*/ 2850757 w 6226010"/>
              <a:gd name="connsiteY2180" fmla="*/ 3926919 h 5756219"/>
              <a:gd name="connsiteX2181" fmla="*/ 2858909 w 6226010"/>
              <a:gd name="connsiteY2181" fmla="*/ 3924201 h 5756219"/>
              <a:gd name="connsiteX2182" fmla="*/ 2861658 w 6226010"/>
              <a:gd name="connsiteY2182" fmla="*/ 3923285 h 5756219"/>
              <a:gd name="connsiteX2183" fmla="*/ 2861627 w 6226010"/>
              <a:gd name="connsiteY2183" fmla="*/ 3924201 h 5756219"/>
              <a:gd name="connsiteX2184" fmla="*/ 2880651 w 6226010"/>
              <a:gd name="connsiteY2184" fmla="*/ 3924201 h 5756219"/>
              <a:gd name="connsiteX2185" fmla="*/ 2883367 w 6226010"/>
              <a:gd name="connsiteY2185" fmla="*/ 3924201 h 5756219"/>
              <a:gd name="connsiteX2186" fmla="*/ 2883367 w 6226010"/>
              <a:gd name="connsiteY2186" fmla="*/ 3922390 h 5756219"/>
              <a:gd name="connsiteX2187" fmla="*/ 2884726 w 6226010"/>
              <a:gd name="connsiteY2187" fmla="*/ 3921484 h 5756219"/>
              <a:gd name="connsiteX2188" fmla="*/ 2888803 w 6226010"/>
              <a:gd name="connsiteY2188" fmla="*/ 3918766 h 5756219"/>
              <a:gd name="connsiteX2189" fmla="*/ 2899673 w 6226010"/>
              <a:gd name="connsiteY2189" fmla="*/ 3918766 h 5756219"/>
              <a:gd name="connsiteX2190" fmla="*/ 2902391 w 6226010"/>
              <a:gd name="connsiteY2190" fmla="*/ 3902460 h 5756219"/>
              <a:gd name="connsiteX2191" fmla="*/ 2907827 w 6226010"/>
              <a:gd name="connsiteY2191" fmla="*/ 3899743 h 5756219"/>
              <a:gd name="connsiteX2192" fmla="*/ 2910543 w 6226010"/>
              <a:gd name="connsiteY2192" fmla="*/ 3894307 h 5756219"/>
              <a:gd name="connsiteX2193" fmla="*/ 2924131 w 6226010"/>
              <a:gd name="connsiteY2193" fmla="*/ 3891590 h 5756219"/>
              <a:gd name="connsiteX2194" fmla="*/ 2929567 w 6226010"/>
              <a:gd name="connsiteY2194" fmla="*/ 3880719 h 5756219"/>
              <a:gd name="connsiteX2195" fmla="*/ 2937719 w 6226010"/>
              <a:gd name="connsiteY2195" fmla="*/ 3880719 h 5756219"/>
              <a:gd name="connsiteX2196" fmla="*/ 2940437 w 6226010"/>
              <a:gd name="connsiteY2196" fmla="*/ 3875284 h 5756219"/>
              <a:gd name="connsiteX2197" fmla="*/ 2951307 w 6226010"/>
              <a:gd name="connsiteY2197" fmla="*/ 3872567 h 5756219"/>
              <a:gd name="connsiteX2198" fmla="*/ 2954025 w 6226010"/>
              <a:gd name="connsiteY2198" fmla="*/ 3867131 h 5756219"/>
              <a:gd name="connsiteX2199" fmla="*/ 2959461 w 6226010"/>
              <a:gd name="connsiteY2199" fmla="*/ 3867131 h 5756219"/>
              <a:gd name="connsiteX2200" fmla="*/ 2967613 w 6226010"/>
              <a:gd name="connsiteY2200" fmla="*/ 3853544 h 5756219"/>
              <a:gd name="connsiteX2201" fmla="*/ 2973049 w 6226010"/>
              <a:gd name="connsiteY2201" fmla="*/ 3850826 h 5756219"/>
              <a:gd name="connsiteX2202" fmla="*/ 2973049 w 6226010"/>
              <a:gd name="connsiteY2202" fmla="*/ 3845391 h 5756219"/>
              <a:gd name="connsiteX2203" fmla="*/ 2983919 w 6226010"/>
              <a:gd name="connsiteY2203" fmla="*/ 3837238 h 5756219"/>
              <a:gd name="connsiteX2204" fmla="*/ 2986637 w 6226010"/>
              <a:gd name="connsiteY2204" fmla="*/ 3831803 h 5756219"/>
              <a:gd name="connsiteX2205" fmla="*/ 2994789 w 6226010"/>
              <a:gd name="connsiteY2205" fmla="*/ 3831803 h 5756219"/>
              <a:gd name="connsiteX2206" fmla="*/ 3013813 w 6226010"/>
              <a:gd name="connsiteY2206" fmla="*/ 3812780 h 5756219"/>
              <a:gd name="connsiteX2207" fmla="*/ 3021965 w 6226010"/>
              <a:gd name="connsiteY2207" fmla="*/ 3810062 h 5756219"/>
              <a:gd name="connsiteX2208" fmla="*/ 3049141 w 6226010"/>
              <a:gd name="connsiteY2208" fmla="*/ 3752993 h 5756219"/>
              <a:gd name="connsiteX2209" fmla="*/ 3089905 w 6226010"/>
              <a:gd name="connsiteY2209" fmla="*/ 3752993 h 5756219"/>
              <a:gd name="connsiteX2210" fmla="*/ 3098057 w 6226010"/>
              <a:gd name="connsiteY2210" fmla="*/ 3752993 h 5756219"/>
              <a:gd name="connsiteX2211" fmla="*/ 3098057 w 6226010"/>
              <a:gd name="connsiteY2211" fmla="*/ 3750275 h 5756219"/>
              <a:gd name="connsiteX2212" fmla="*/ 3098057 w 6226010"/>
              <a:gd name="connsiteY2212" fmla="*/ 3747558 h 5756219"/>
              <a:gd name="connsiteX2213" fmla="*/ 3073599 w 6226010"/>
              <a:gd name="connsiteY2213" fmla="*/ 3747558 h 5756219"/>
              <a:gd name="connsiteX2214" fmla="*/ 3057293 w 6226010"/>
              <a:gd name="connsiteY2214" fmla="*/ 3742122 h 5756219"/>
              <a:gd name="connsiteX2215" fmla="*/ 3073599 w 6226010"/>
              <a:gd name="connsiteY2215" fmla="*/ 3695923 h 5756219"/>
              <a:gd name="connsiteX2216" fmla="*/ 3068165 w 6226010"/>
              <a:gd name="connsiteY2216" fmla="*/ 3695923 h 5756219"/>
              <a:gd name="connsiteX2217" fmla="*/ 3051859 w 6226010"/>
              <a:gd name="connsiteY2217" fmla="*/ 3731252 h 5756219"/>
              <a:gd name="connsiteX2218" fmla="*/ 3043705 w 6226010"/>
              <a:gd name="connsiteY2218" fmla="*/ 3739405 h 5756219"/>
              <a:gd name="connsiteX2219" fmla="*/ 3040989 w 6226010"/>
              <a:gd name="connsiteY2219" fmla="*/ 3752993 h 5756219"/>
              <a:gd name="connsiteX2220" fmla="*/ 3027401 w 6226010"/>
              <a:gd name="connsiteY2220" fmla="*/ 3766581 h 5756219"/>
              <a:gd name="connsiteX2221" fmla="*/ 3016531 w 6226010"/>
              <a:gd name="connsiteY2221" fmla="*/ 3796474 h 5756219"/>
              <a:gd name="connsiteX2222" fmla="*/ 3008377 w 6226010"/>
              <a:gd name="connsiteY2222" fmla="*/ 3804627 h 5756219"/>
              <a:gd name="connsiteX2223" fmla="*/ 3002943 w 6226010"/>
              <a:gd name="connsiteY2223" fmla="*/ 3804627 h 5756219"/>
              <a:gd name="connsiteX2224" fmla="*/ 3002943 w 6226010"/>
              <a:gd name="connsiteY2224" fmla="*/ 3801909 h 5756219"/>
              <a:gd name="connsiteX2225" fmla="*/ 3000225 w 6226010"/>
              <a:gd name="connsiteY2225" fmla="*/ 3772016 h 5756219"/>
              <a:gd name="connsiteX2226" fmla="*/ 2994789 w 6226010"/>
              <a:gd name="connsiteY2226" fmla="*/ 3769298 h 5756219"/>
              <a:gd name="connsiteX2227" fmla="*/ 2989355 w 6226010"/>
              <a:gd name="connsiteY2227" fmla="*/ 3755710 h 5756219"/>
              <a:gd name="connsiteX2228" fmla="*/ 2989355 w 6226010"/>
              <a:gd name="connsiteY2228" fmla="*/ 3744840 h 5756219"/>
              <a:gd name="connsiteX2229" fmla="*/ 2973049 w 6226010"/>
              <a:gd name="connsiteY2229" fmla="*/ 3728534 h 5756219"/>
              <a:gd name="connsiteX2230" fmla="*/ 2986637 w 6226010"/>
              <a:gd name="connsiteY2230" fmla="*/ 3682335 h 5756219"/>
              <a:gd name="connsiteX2231" fmla="*/ 2989355 w 6226010"/>
              <a:gd name="connsiteY2231" fmla="*/ 3663312 h 5756219"/>
              <a:gd name="connsiteX2232" fmla="*/ 2997507 w 6226010"/>
              <a:gd name="connsiteY2232" fmla="*/ 3649724 h 5756219"/>
              <a:gd name="connsiteX2233" fmla="*/ 3051859 w 6226010"/>
              <a:gd name="connsiteY2233" fmla="*/ 3641572 h 5756219"/>
              <a:gd name="connsiteX2234" fmla="*/ 3051859 w 6226010"/>
              <a:gd name="connsiteY2234" fmla="*/ 3638854 h 5756219"/>
              <a:gd name="connsiteX2235" fmla="*/ 3051859 w 6226010"/>
              <a:gd name="connsiteY2235" fmla="*/ 3633419 h 5756219"/>
              <a:gd name="connsiteX2236" fmla="*/ 3008377 w 6226010"/>
              <a:gd name="connsiteY2236" fmla="*/ 3638854 h 5756219"/>
              <a:gd name="connsiteX2237" fmla="*/ 3005659 w 6226010"/>
              <a:gd name="connsiteY2237" fmla="*/ 3638854 h 5756219"/>
              <a:gd name="connsiteX2238" fmla="*/ 3021965 w 6226010"/>
              <a:gd name="connsiteY2238" fmla="*/ 3589937 h 5756219"/>
              <a:gd name="connsiteX2239" fmla="*/ 3019247 w 6226010"/>
              <a:gd name="connsiteY2239" fmla="*/ 3581784 h 5756219"/>
              <a:gd name="connsiteX2240" fmla="*/ 1410431 w 6226010"/>
              <a:gd name="connsiteY2240" fmla="*/ 3573632 h 5756219"/>
              <a:gd name="connsiteX2241" fmla="*/ 1402278 w 6226010"/>
              <a:gd name="connsiteY2241" fmla="*/ 3581784 h 5756219"/>
              <a:gd name="connsiteX2242" fmla="*/ 1410431 w 6226010"/>
              <a:gd name="connsiteY2242" fmla="*/ 3592655 h 5756219"/>
              <a:gd name="connsiteX2243" fmla="*/ 1415866 w 6226010"/>
              <a:gd name="connsiteY2243" fmla="*/ 3625266 h 5756219"/>
              <a:gd name="connsiteX2244" fmla="*/ 1434890 w 6226010"/>
              <a:gd name="connsiteY2244" fmla="*/ 3625266 h 5756219"/>
              <a:gd name="connsiteX2245" fmla="*/ 1438790 w 6226010"/>
              <a:gd name="connsiteY2245" fmla="*/ 3620767 h 5756219"/>
              <a:gd name="connsiteX2246" fmla="*/ 1434890 w 6226010"/>
              <a:gd name="connsiteY2246" fmla="*/ 3619831 h 5756219"/>
              <a:gd name="connsiteX2247" fmla="*/ 1426737 w 6226010"/>
              <a:gd name="connsiteY2247" fmla="*/ 3600808 h 5756219"/>
              <a:gd name="connsiteX2248" fmla="*/ 1415866 w 6226010"/>
              <a:gd name="connsiteY2248" fmla="*/ 3579067 h 5756219"/>
              <a:gd name="connsiteX2249" fmla="*/ 1410431 w 6226010"/>
              <a:gd name="connsiteY2249" fmla="*/ 3573632 h 5756219"/>
              <a:gd name="connsiteX2250" fmla="*/ 4856342 w 6226010"/>
              <a:gd name="connsiteY2250" fmla="*/ 3562761 h 5756219"/>
              <a:gd name="connsiteX2251" fmla="*/ 4856342 w 6226010"/>
              <a:gd name="connsiteY2251" fmla="*/ 3584502 h 5756219"/>
              <a:gd name="connsiteX2252" fmla="*/ 4872648 w 6226010"/>
              <a:gd name="connsiteY2252" fmla="*/ 3584502 h 5756219"/>
              <a:gd name="connsiteX2253" fmla="*/ 4856342 w 6226010"/>
              <a:gd name="connsiteY2253" fmla="*/ 3562761 h 5756219"/>
              <a:gd name="connsiteX2254" fmla="*/ 2622479 w 6226010"/>
              <a:gd name="connsiteY2254" fmla="*/ 3560044 h 5756219"/>
              <a:gd name="connsiteX2255" fmla="*/ 2625197 w 6226010"/>
              <a:gd name="connsiteY2255" fmla="*/ 3560044 h 5756219"/>
              <a:gd name="connsiteX2256" fmla="*/ 2641502 w 6226010"/>
              <a:gd name="connsiteY2256" fmla="*/ 3560044 h 5756219"/>
              <a:gd name="connsiteX2257" fmla="*/ 2625197 w 6226010"/>
              <a:gd name="connsiteY2257" fmla="*/ 3584502 h 5756219"/>
              <a:gd name="connsiteX2258" fmla="*/ 2622479 w 6226010"/>
              <a:gd name="connsiteY2258" fmla="*/ 3603525 h 5756219"/>
              <a:gd name="connsiteX2259" fmla="*/ 2614326 w 6226010"/>
              <a:gd name="connsiteY2259" fmla="*/ 3630701 h 5756219"/>
              <a:gd name="connsiteX2260" fmla="*/ 2614326 w 6226010"/>
              <a:gd name="connsiteY2260" fmla="*/ 3649724 h 5756219"/>
              <a:gd name="connsiteX2261" fmla="*/ 2606174 w 6226010"/>
              <a:gd name="connsiteY2261" fmla="*/ 3679618 h 5756219"/>
              <a:gd name="connsiteX2262" fmla="*/ 2598021 w 6226010"/>
              <a:gd name="connsiteY2262" fmla="*/ 3685053 h 5756219"/>
              <a:gd name="connsiteX2263" fmla="*/ 2584433 w 6226010"/>
              <a:gd name="connsiteY2263" fmla="*/ 3682335 h 5756219"/>
              <a:gd name="connsiteX2264" fmla="*/ 2592586 w 6226010"/>
              <a:gd name="connsiteY2264" fmla="*/ 3663312 h 5756219"/>
              <a:gd name="connsiteX2265" fmla="*/ 2592586 w 6226010"/>
              <a:gd name="connsiteY2265" fmla="*/ 3606243 h 5756219"/>
              <a:gd name="connsiteX2266" fmla="*/ 2592586 w 6226010"/>
              <a:gd name="connsiteY2266" fmla="*/ 3576349 h 5756219"/>
              <a:gd name="connsiteX2267" fmla="*/ 2603456 w 6226010"/>
              <a:gd name="connsiteY2267" fmla="*/ 3568196 h 5756219"/>
              <a:gd name="connsiteX2268" fmla="*/ 2606174 w 6226010"/>
              <a:gd name="connsiteY2268" fmla="*/ 3562761 h 5756219"/>
              <a:gd name="connsiteX2269" fmla="*/ 2622479 w 6226010"/>
              <a:gd name="connsiteY2269" fmla="*/ 3560044 h 5756219"/>
              <a:gd name="connsiteX2270" fmla="*/ 540801 w 6226010"/>
              <a:gd name="connsiteY2270" fmla="*/ 3543738 h 5756219"/>
              <a:gd name="connsiteX2271" fmla="*/ 505472 w 6226010"/>
              <a:gd name="connsiteY2271" fmla="*/ 3549173 h 5756219"/>
              <a:gd name="connsiteX2272" fmla="*/ 521778 w 6226010"/>
              <a:gd name="connsiteY2272" fmla="*/ 3598090 h 5756219"/>
              <a:gd name="connsiteX2273" fmla="*/ 540801 w 6226010"/>
              <a:gd name="connsiteY2273" fmla="*/ 3543738 h 5756219"/>
              <a:gd name="connsiteX2274" fmla="*/ 2521929 w 6226010"/>
              <a:gd name="connsiteY2274" fmla="*/ 3535586 h 5756219"/>
              <a:gd name="connsiteX2275" fmla="*/ 2511058 w 6226010"/>
              <a:gd name="connsiteY2275" fmla="*/ 3562762 h 5756219"/>
              <a:gd name="connsiteX2276" fmla="*/ 2481165 w 6226010"/>
              <a:gd name="connsiteY2276" fmla="*/ 3557327 h 5756219"/>
              <a:gd name="connsiteX2277" fmla="*/ 2481165 w 6226010"/>
              <a:gd name="connsiteY2277" fmla="*/ 3554609 h 5756219"/>
              <a:gd name="connsiteX2278" fmla="*/ 2497470 w 6226010"/>
              <a:gd name="connsiteY2278" fmla="*/ 3538303 h 5756219"/>
              <a:gd name="connsiteX2279" fmla="*/ 2521929 w 6226010"/>
              <a:gd name="connsiteY2279" fmla="*/ 3535586 h 5756219"/>
              <a:gd name="connsiteX2280" fmla="*/ 2598020 w 6226010"/>
              <a:gd name="connsiteY2280" fmla="*/ 3511127 h 5756219"/>
              <a:gd name="connsiteX2281" fmla="*/ 2619761 w 6226010"/>
              <a:gd name="connsiteY2281" fmla="*/ 3530151 h 5756219"/>
              <a:gd name="connsiteX2282" fmla="*/ 2633349 w 6226010"/>
              <a:gd name="connsiteY2282" fmla="*/ 3530151 h 5756219"/>
              <a:gd name="connsiteX2283" fmla="*/ 2649654 w 6226010"/>
              <a:gd name="connsiteY2283" fmla="*/ 3535586 h 5756219"/>
              <a:gd name="connsiteX2284" fmla="*/ 2660525 w 6226010"/>
              <a:gd name="connsiteY2284" fmla="*/ 3535586 h 5756219"/>
              <a:gd name="connsiteX2285" fmla="*/ 2646937 w 6226010"/>
              <a:gd name="connsiteY2285" fmla="*/ 3549174 h 5756219"/>
              <a:gd name="connsiteX2286" fmla="*/ 2614326 w 6226010"/>
              <a:gd name="connsiteY2286" fmla="*/ 3551892 h 5756219"/>
              <a:gd name="connsiteX2287" fmla="*/ 2600738 w 6226010"/>
              <a:gd name="connsiteY2287" fmla="*/ 3543739 h 5756219"/>
              <a:gd name="connsiteX2288" fmla="*/ 2592585 w 6226010"/>
              <a:gd name="connsiteY2288" fmla="*/ 3549174 h 5756219"/>
              <a:gd name="connsiteX2289" fmla="*/ 2589867 w 6226010"/>
              <a:gd name="connsiteY2289" fmla="*/ 3557327 h 5756219"/>
              <a:gd name="connsiteX2290" fmla="*/ 2565409 w 6226010"/>
              <a:gd name="connsiteY2290" fmla="*/ 3573632 h 5756219"/>
              <a:gd name="connsiteX2291" fmla="*/ 2527363 w 6226010"/>
              <a:gd name="connsiteY2291" fmla="*/ 3565480 h 5756219"/>
              <a:gd name="connsiteX2292" fmla="*/ 2540951 w 6226010"/>
              <a:gd name="connsiteY2292" fmla="*/ 3530151 h 5756219"/>
              <a:gd name="connsiteX2293" fmla="*/ 2549104 w 6226010"/>
              <a:gd name="connsiteY2293" fmla="*/ 3527433 h 5756219"/>
              <a:gd name="connsiteX2294" fmla="*/ 2557256 w 6226010"/>
              <a:gd name="connsiteY2294" fmla="*/ 3527433 h 5756219"/>
              <a:gd name="connsiteX2295" fmla="*/ 2570844 w 6226010"/>
              <a:gd name="connsiteY2295" fmla="*/ 3519281 h 5756219"/>
              <a:gd name="connsiteX2296" fmla="*/ 2598020 w 6226010"/>
              <a:gd name="connsiteY2296" fmla="*/ 3511127 h 5756219"/>
              <a:gd name="connsiteX2297" fmla="*/ 1520155 w 6226010"/>
              <a:gd name="connsiteY2297" fmla="*/ 3505352 h 5756219"/>
              <a:gd name="connsiteX2298" fmla="*/ 1521853 w 6226010"/>
              <a:gd name="connsiteY2298" fmla="*/ 3511127 h 5756219"/>
              <a:gd name="connsiteX2299" fmla="*/ 1538159 w 6226010"/>
              <a:gd name="connsiteY2299" fmla="*/ 3532868 h 5756219"/>
              <a:gd name="connsiteX2300" fmla="*/ 1538159 w 6226010"/>
              <a:gd name="connsiteY2300" fmla="*/ 3546456 h 5756219"/>
              <a:gd name="connsiteX2301" fmla="*/ 1551747 w 6226010"/>
              <a:gd name="connsiteY2301" fmla="*/ 3562761 h 5756219"/>
              <a:gd name="connsiteX2302" fmla="*/ 1554464 w 6226010"/>
              <a:gd name="connsiteY2302" fmla="*/ 3581784 h 5756219"/>
              <a:gd name="connsiteX2303" fmla="*/ 1557182 w 6226010"/>
              <a:gd name="connsiteY2303" fmla="*/ 3584502 h 5756219"/>
              <a:gd name="connsiteX2304" fmla="*/ 1559899 w 6226010"/>
              <a:gd name="connsiteY2304" fmla="*/ 3606243 h 5756219"/>
              <a:gd name="connsiteX2305" fmla="*/ 1535441 w 6226010"/>
              <a:gd name="connsiteY2305" fmla="*/ 3636136 h 5756219"/>
              <a:gd name="connsiteX2306" fmla="*/ 1530006 w 6226010"/>
              <a:gd name="connsiteY2306" fmla="*/ 3636136 h 5756219"/>
              <a:gd name="connsiteX2307" fmla="*/ 1530006 w 6226010"/>
              <a:gd name="connsiteY2307" fmla="*/ 3630701 h 5756219"/>
              <a:gd name="connsiteX2308" fmla="*/ 1513700 w 6226010"/>
              <a:gd name="connsiteY2308" fmla="*/ 3606243 h 5756219"/>
              <a:gd name="connsiteX2309" fmla="*/ 1491960 w 6226010"/>
              <a:gd name="connsiteY2309" fmla="*/ 3595372 h 5756219"/>
              <a:gd name="connsiteX2310" fmla="*/ 1486524 w 6226010"/>
              <a:gd name="connsiteY2310" fmla="*/ 3581784 h 5756219"/>
              <a:gd name="connsiteX2311" fmla="*/ 1483807 w 6226010"/>
              <a:gd name="connsiteY2311" fmla="*/ 3579067 h 5756219"/>
              <a:gd name="connsiteX2312" fmla="*/ 1483807 w 6226010"/>
              <a:gd name="connsiteY2312" fmla="*/ 3565479 h 5756219"/>
              <a:gd name="connsiteX2313" fmla="*/ 1489242 w 6226010"/>
              <a:gd name="connsiteY2313" fmla="*/ 3543738 h 5756219"/>
              <a:gd name="connsiteX2314" fmla="*/ 1505548 w 6226010"/>
              <a:gd name="connsiteY2314" fmla="*/ 3519280 h 5756219"/>
              <a:gd name="connsiteX2315" fmla="*/ 1516418 w 6226010"/>
              <a:gd name="connsiteY2315" fmla="*/ 3505692 h 5756219"/>
              <a:gd name="connsiteX2316" fmla="*/ 1520155 w 6226010"/>
              <a:gd name="connsiteY2316" fmla="*/ 3505352 h 5756219"/>
              <a:gd name="connsiteX2317" fmla="*/ 4774093 w 6226010"/>
              <a:gd name="connsiteY2317" fmla="*/ 3493505 h 5756219"/>
              <a:gd name="connsiteX2318" fmla="*/ 4763944 w 6226010"/>
              <a:gd name="connsiteY2318" fmla="*/ 3500256 h 5756219"/>
              <a:gd name="connsiteX2319" fmla="*/ 4772097 w 6226010"/>
              <a:gd name="connsiteY2319" fmla="*/ 3513844 h 5756219"/>
              <a:gd name="connsiteX2320" fmla="*/ 4801990 w 6226010"/>
              <a:gd name="connsiteY2320" fmla="*/ 3508409 h 5756219"/>
              <a:gd name="connsiteX2321" fmla="*/ 4774093 w 6226010"/>
              <a:gd name="connsiteY2321" fmla="*/ 3493505 h 5756219"/>
              <a:gd name="connsiteX2322" fmla="*/ 2568128 w 6226010"/>
              <a:gd name="connsiteY2322" fmla="*/ 3478517 h 5756219"/>
              <a:gd name="connsiteX2323" fmla="*/ 2570845 w 6226010"/>
              <a:gd name="connsiteY2323" fmla="*/ 3478517 h 5756219"/>
              <a:gd name="connsiteX2324" fmla="*/ 2576281 w 6226010"/>
              <a:gd name="connsiteY2324" fmla="*/ 3500257 h 5756219"/>
              <a:gd name="connsiteX2325" fmla="*/ 2559975 w 6226010"/>
              <a:gd name="connsiteY2325" fmla="*/ 3505693 h 5756219"/>
              <a:gd name="connsiteX2326" fmla="*/ 2549105 w 6226010"/>
              <a:gd name="connsiteY2326" fmla="*/ 3502975 h 5756219"/>
              <a:gd name="connsiteX2327" fmla="*/ 2568128 w 6226010"/>
              <a:gd name="connsiteY2327" fmla="*/ 3478517 h 5756219"/>
              <a:gd name="connsiteX2328" fmla="*/ 4731333 w 6226010"/>
              <a:gd name="connsiteY2328" fmla="*/ 3470363 h 5756219"/>
              <a:gd name="connsiteX2329" fmla="*/ 4731333 w 6226010"/>
              <a:gd name="connsiteY2329" fmla="*/ 3486669 h 5756219"/>
              <a:gd name="connsiteX2330" fmla="*/ 4747638 w 6226010"/>
              <a:gd name="connsiteY2330" fmla="*/ 3483951 h 5756219"/>
              <a:gd name="connsiteX2331" fmla="*/ 1451196 w 6226010"/>
              <a:gd name="connsiteY2331" fmla="*/ 3467645 h 5756219"/>
              <a:gd name="connsiteX2332" fmla="*/ 1459348 w 6226010"/>
              <a:gd name="connsiteY2332" fmla="*/ 3470363 h 5756219"/>
              <a:gd name="connsiteX2333" fmla="*/ 1462066 w 6226010"/>
              <a:gd name="connsiteY2333" fmla="*/ 3475799 h 5756219"/>
              <a:gd name="connsiteX2334" fmla="*/ 1489242 w 6226010"/>
              <a:gd name="connsiteY2334" fmla="*/ 3486669 h 5756219"/>
              <a:gd name="connsiteX2335" fmla="*/ 1494677 w 6226010"/>
              <a:gd name="connsiteY2335" fmla="*/ 3486669 h 5756219"/>
              <a:gd name="connsiteX2336" fmla="*/ 1502830 w 6226010"/>
              <a:gd name="connsiteY2336" fmla="*/ 3494822 h 5756219"/>
              <a:gd name="connsiteX2337" fmla="*/ 1475654 w 6226010"/>
              <a:gd name="connsiteY2337" fmla="*/ 3535586 h 5756219"/>
              <a:gd name="connsiteX2338" fmla="*/ 1470219 w 6226010"/>
              <a:gd name="connsiteY2338" fmla="*/ 3535586 h 5756219"/>
              <a:gd name="connsiteX2339" fmla="*/ 1467501 w 6226010"/>
              <a:gd name="connsiteY2339" fmla="*/ 3516562 h 5756219"/>
              <a:gd name="connsiteX2340" fmla="*/ 1467501 w 6226010"/>
              <a:gd name="connsiteY2340" fmla="*/ 3513845 h 5756219"/>
              <a:gd name="connsiteX2341" fmla="*/ 1464784 w 6226010"/>
              <a:gd name="connsiteY2341" fmla="*/ 3511127 h 5756219"/>
              <a:gd name="connsiteX2342" fmla="*/ 1456631 w 6226010"/>
              <a:gd name="connsiteY2342" fmla="*/ 3489387 h 5756219"/>
              <a:gd name="connsiteX2343" fmla="*/ 1456631 w 6226010"/>
              <a:gd name="connsiteY2343" fmla="*/ 3483951 h 5756219"/>
              <a:gd name="connsiteX2344" fmla="*/ 1453913 w 6226010"/>
              <a:gd name="connsiteY2344" fmla="*/ 3481234 h 5756219"/>
              <a:gd name="connsiteX2345" fmla="*/ 1451196 w 6226010"/>
              <a:gd name="connsiteY2345" fmla="*/ 3467645 h 5756219"/>
              <a:gd name="connsiteX2346" fmla="*/ 1530006 w 6226010"/>
              <a:gd name="connsiteY2346" fmla="*/ 3462210 h 5756219"/>
              <a:gd name="connsiteX2347" fmla="*/ 1538158 w 6226010"/>
              <a:gd name="connsiteY2347" fmla="*/ 3467645 h 5756219"/>
              <a:gd name="connsiteX2348" fmla="*/ 1549029 w 6226010"/>
              <a:gd name="connsiteY2348" fmla="*/ 3467645 h 5756219"/>
              <a:gd name="connsiteX2349" fmla="*/ 1559899 w 6226010"/>
              <a:gd name="connsiteY2349" fmla="*/ 3481233 h 5756219"/>
              <a:gd name="connsiteX2350" fmla="*/ 1576205 w 6226010"/>
              <a:gd name="connsiteY2350" fmla="*/ 3470363 h 5756219"/>
              <a:gd name="connsiteX2351" fmla="*/ 1587075 w 6226010"/>
              <a:gd name="connsiteY2351" fmla="*/ 3473080 h 5756219"/>
              <a:gd name="connsiteX2352" fmla="*/ 1616969 w 6226010"/>
              <a:gd name="connsiteY2352" fmla="*/ 3475798 h 5756219"/>
              <a:gd name="connsiteX2353" fmla="*/ 1633275 w 6226010"/>
              <a:gd name="connsiteY2353" fmla="*/ 3483951 h 5756219"/>
              <a:gd name="connsiteX2354" fmla="*/ 1627840 w 6226010"/>
              <a:gd name="connsiteY2354" fmla="*/ 3500256 h 5756219"/>
              <a:gd name="connsiteX2355" fmla="*/ 1627840 w 6226010"/>
              <a:gd name="connsiteY2355" fmla="*/ 3524714 h 5756219"/>
              <a:gd name="connsiteX2356" fmla="*/ 1573487 w 6226010"/>
              <a:gd name="connsiteY2356" fmla="*/ 3584501 h 5756219"/>
              <a:gd name="connsiteX2357" fmla="*/ 1562617 w 6226010"/>
              <a:gd name="connsiteY2357" fmla="*/ 3543738 h 5756219"/>
              <a:gd name="connsiteX2358" fmla="*/ 1557181 w 6226010"/>
              <a:gd name="connsiteY2358" fmla="*/ 3541020 h 5756219"/>
              <a:gd name="connsiteX2359" fmla="*/ 1551746 w 6226010"/>
              <a:gd name="connsiteY2359" fmla="*/ 3521997 h 5756219"/>
              <a:gd name="connsiteX2360" fmla="*/ 1543594 w 6226010"/>
              <a:gd name="connsiteY2360" fmla="*/ 3511126 h 5756219"/>
              <a:gd name="connsiteX2361" fmla="*/ 1540876 w 6226010"/>
              <a:gd name="connsiteY2361" fmla="*/ 3500256 h 5756219"/>
              <a:gd name="connsiteX2362" fmla="*/ 1524570 w 6226010"/>
              <a:gd name="connsiteY2362" fmla="*/ 3483951 h 5756219"/>
              <a:gd name="connsiteX2363" fmla="*/ 1530006 w 6226010"/>
              <a:gd name="connsiteY2363" fmla="*/ 3462210 h 5756219"/>
              <a:gd name="connsiteX2364" fmla="*/ 2646938 w 6226010"/>
              <a:gd name="connsiteY2364" fmla="*/ 3443188 h 5756219"/>
              <a:gd name="connsiteX2365" fmla="*/ 2668678 w 6226010"/>
              <a:gd name="connsiteY2365" fmla="*/ 3448623 h 5756219"/>
              <a:gd name="connsiteX2366" fmla="*/ 2668678 w 6226010"/>
              <a:gd name="connsiteY2366" fmla="*/ 3454058 h 5756219"/>
              <a:gd name="connsiteX2367" fmla="*/ 2644220 w 6226010"/>
              <a:gd name="connsiteY2367" fmla="*/ 3470364 h 5756219"/>
              <a:gd name="connsiteX2368" fmla="*/ 2630632 w 6226010"/>
              <a:gd name="connsiteY2368" fmla="*/ 3473081 h 5756219"/>
              <a:gd name="connsiteX2369" fmla="*/ 2630632 w 6226010"/>
              <a:gd name="connsiteY2369" fmla="*/ 3475799 h 5756219"/>
              <a:gd name="connsiteX2370" fmla="*/ 2625197 w 6226010"/>
              <a:gd name="connsiteY2370" fmla="*/ 3475799 h 5756219"/>
              <a:gd name="connsiteX2371" fmla="*/ 2619762 w 6226010"/>
              <a:gd name="connsiteY2371" fmla="*/ 3481234 h 5756219"/>
              <a:gd name="connsiteX2372" fmla="*/ 2600738 w 6226010"/>
              <a:gd name="connsiteY2372" fmla="*/ 3483952 h 5756219"/>
              <a:gd name="connsiteX2373" fmla="*/ 2592586 w 6226010"/>
              <a:gd name="connsiteY2373" fmla="*/ 3489387 h 5756219"/>
              <a:gd name="connsiteX2374" fmla="*/ 2578998 w 6226010"/>
              <a:gd name="connsiteY2374" fmla="*/ 3467646 h 5756219"/>
              <a:gd name="connsiteX2375" fmla="*/ 2598021 w 6226010"/>
              <a:gd name="connsiteY2375" fmla="*/ 3459493 h 5756219"/>
              <a:gd name="connsiteX2376" fmla="*/ 2646938 w 6226010"/>
              <a:gd name="connsiteY2376" fmla="*/ 3445905 h 5756219"/>
              <a:gd name="connsiteX2377" fmla="*/ 2646938 w 6226010"/>
              <a:gd name="connsiteY2377" fmla="*/ 3443188 h 5756219"/>
              <a:gd name="connsiteX2378" fmla="*/ 1176718 w 6226010"/>
              <a:gd name="connsiteY2378" fmla="*/ 3437752 h 5756219"/>
              <a:gd name="connsiteX2379" fmla="*/ 1182153 w 6226010"/>
              <a:gd name="connsiteY2379" fmla="*/ 3464928 h 5756219"/>
              <a:gd name="connsiteX2380" fmla="*/ 1190306 w 6226010"/>
              <a:gd name="connsiteY2380" fmla="*/ 3467645 h 5756219"/>
              <a:gd name="connsiteX2381" fmla="*/ 1203894 w 6226010"/>
              <a:gd name="connsiteY2381" fmla="*/ 3519280 h 5756219"/>
              <a:gd name="connsiteX2382" fmla="*/ 1203894 w 6226010"/>
              <a:gd name="connsiteY2382" fmla="*/ 3521997 h 5756219"/>
              <a:gd name="connsiteX2383" fmla="*/ 1179436 w 6226010"/>
              <a:gd name="connsiteY2383" fmla="*/ 3521997 h 5756219"/>
              <a:gd name="connsiteX2384" fmla="*/ 1176718 w 6226010"/>
              <a:gd name="connsiteY2384" fmla="*/ 3516562 h 5756219"/>
              <a:gd name="connsiteX2385" fmla="*/ 1157695 w 6226010"/>
              <a:gd name="connsiteY2385" fmla="*/ 3513844 h 5756219"/>
              <a:gd name="connsiteX2386" fmla="*/ 1133237 w 6226010"/>
              <a:gd name="connsiteY2386" fmla="*/ 3494821 h 5756219"/>
              <a:gd name="connsiteX2387" fmla="*/ 1133237 w 6226010"/>
              <a:gd name="connsiteY2387" fmla="*/ 3492104 h 5756219"/>
              <a:gd name="connsiteX2388" fmla="*/ 1133237 w 6226010"/>
              <a:gd name="connsiteY2388" fmla="*/ 3483951 h 5756219"/>
              <a:gd name="connsiteX2389" fmla="*/ 1119649 w 6226010"/>
              <a:gd name="connsiteY2389" fmla="*/ 3481233 h 5756219"/>
              <a:gd name="connsiteX2390" fmla="*/ 1116931 w 6226010"/>
              <a:gd name="connsiteY2390" fmla="*/ 3481233 h 5756219"/>
              <a:gd name="connsiteX2391" fmla="*/ 1116931 w 6226010"/>
              <a:gd name="connsiteY2391" fmla="*/ 3486669 h 5756219"/>
              <a:gd name="connsiteX2392" fmla="*/ 1141389 w 6226010"/>
              <a:gd name="connsiteY2392" fmla="*/ 3524715 h 5756219"/>
              <a:gd name="connsiteX2393" fmla="*/ 1168565 w 6226010"/>
              <a:gd name="connsiteY2393" fmla="*/ 3527432 h 5756219"/>
              <a:gd name="connsiteX2394" fmla="*/ 1171283 w 6226010"/>
              <a:gd name="connsiteY2394" fmla="*/ 3532868 h 5756219"/>
              <a:gd name="connsiteX2395" fmla="*/ 1187589 w 6226010"/>
              <a:gd name="connsiteY2395" fmla="*/ 3535585 h 5756219"/>
              <a:gd name="connsiteX2396" fmla="*/ 1193024 w 6226010"/>
              <a:gd name="connsiteY2396" fmla="*/ 3538303 h 5756219"/>
              <a:gd name="connsiteX2397" fmla="*/ 1209329 w 6226010"/>
              <a:gd name="connsiteY2397" fmla="*/ 3538303 h 5756219"/>
              <a:gd name="connsiteX2398" fmla="*/ 1220200 w 6226010"/>
              <a:gd name="connsiteY2398" fmla="*/ 3546456 h 5756219"/>
              <a:gd name="connsiteX2399" fmla="*/ 1220200 w 6226010"/>
              <a:gd name="connsiteY2399" fmla="*/ 3549173 h 5756219"/>
              <a:gd name="connsiteX2400" fmla="*/ 1225635 w 6226010"/>
              <a:gd name="connsiteY2400" fmla="*/ 3551891 h 5756219"/>
              <a:gd name="connsiteX2401" fmla="*/ 1234807 w 6226010"/>
              <a:gd name="connsiteY2401" fmla="*/ 3572273 h 5756219"/>
              <a:gd name="connsiteX2402" fmla="*/ 1239855 w 6226010"/>
              <a:gd name="connsiteY2402" fmla="*/ 3586698 h 5756219"/>
              <a:gd name="connsiteX2403" fmla="*/ 1241474 w 6226010"/>
              <a:gd name="connsiteY2403" fmla="*/ 3588537 h 5756219"/>
              <a:gd name="connsiteX2404" fmla="*/ 1246313 w 6226010"/>
              <a:gd name="connsiteY2404" fmla="*/ 3597320 h 5756219"/>
              <a:gd name="connsiteX2405" fmla="*/ 1247036 w 6226010"/>
              <a:gd name="connsiteY2405" fmla="*/ 3598090 h 5756219"/>
              <a:gd name="connsiteX2406" fmla="*/ 1250093 w 6226010"/>
              <a:gd name="connsiteY2406" fmla="*/ 3603525 h 5756219"/>
              <a:gd name="connsiteX2407" fmla="*/ 1249980 w 6226010"/>
              <a:gd name="connsiteY2407" fmla="*/ 3603975 h 5756219"/>
              <a:gd name="connsiteX2408" fmla="*/ 1251792 w 6226010"/>
              <a:gd name="connsiteY2408" fmla="*/ 3607263 h 5756219"/>
              <a:gd name="connsiteX2409" fmla="*/ 1285422 w 6226010"/>
              <a:gd name="connsiteY2409" fmla="*/ 3622549 h 5756219"/>
              <a:gd name="connsiteX2410" fmla="*/ 1273533 w 6226010"/>
              <a:gd name="connsiteY2410" fmla="*/ 3578388 h 5756219"/>
              <a:gd name="connsiteX2411" fmla="*/ 1258301 w 6226010"/>
              <a:gd name="connsiteY2411" fmla="*/ 3562954 h 5756219"/>
              <a:gd name="connsiteX2412" fmla="*/ 1259605 w 6226010"/>
              <a:gd name="connsiteY2412" fmla="*/ 3567517 h 5756219"/>
              <a:gd name="connsiteX2413" fmla="*/ 1260964 w 6226010"/>
              <a:gd name="connsiteY2413" fmla="*/ 3568196 h 5756219"/>
              <a:gd name="connsiteX2414" fmla="*/ 1247376 w 6226010"/>
              <a:gd name="connsiteY2414" fmla="*/ 3579067 h 5756219"/>
              <a:gd name="connsiteX2415" fmla="*/ 1244658 w 6226010"/>
              <a:gd name="connsiteY2415" fmla="*/ 3576349 h 5756219"/>
              <a:gd name="connsiteX2416" fmla="*/ 1244658 w 6226010"/>
              <a:gd name="connsiteY2416" fmla="*/ 3565479 h 5756219"/>
              <a:gd name="connsiteX2417" fmla="*/ 1217482 w 6226010"/>
              <a:gd name="connsiteY2417" fmla="*/ 3513844 h 5756219"/>
              <a:gd name="connsiteX2418" fmla="*/ 1244658 w 6226010"/>
              <a:gd name="connsiteY2418" fmla="*/ 3494821 h 5756219"/>
              <a:gd name="connsiteX2419" fmla="*/ 1241940 w 6226010"/>
              <a:gd name="connsiteY2419" fmla="*/ 3483951 h 5756219"/>
              <a:gd name="connsiteX2420" fmla="*/ 1231070 w 6226010"/>
              <a:gd name="connsiteY2420" fmla="*/ 3497539 h 5756219"/>
              <a:gd name="connsiteX2421" fmla="*/ 1214764 w 6226010"/>
              <a:gd name="connsiteY2421" fmla="*/ 3500256 h 5756219"/>
              <a:gd name="connsiteX2422" fmla="*/ 1206612 w 6226010"/>
              <a:gd name="connsiteY2422" fmla="*/ 3475798 h 5756219"/>
              <a:gd name="connsiteX2423" fmla="*/ 1212047 w 6226010"/>
              <a:gd name="connsiteY2423" fmla="*/ 3443187 h 5756219"/>
              <a:gd name="connsiteX2424" fmla="*/ 1203894 w 6226010"/>
              <a:gd name="connsiteY2424" fmla="*/ 3445905 h 5756219"/>
              <a:gd name="connsiteX2425" fmla="*/ 1203894 w 6226010"/>
              <a:gd name="connsiteY2425" fmla="*/ 3451340 h 5756219"/>
              <a:gd name="connsiteX2426" fmla="*/ 1201177 w 6226010"/>
              <a:gd name="connsiteY2426" fmla="*/ 3464928 h 5756219"/>
              <a:gd name="connsiteX2427" fmla="*/ 1187589 w 6226010"/>
              <a:gd name="connsiteY2427" fmla="*/ 3456775 h 5756219"/>
              <a:gd name="connsiteX2428" fmla="*/ 1182153 w 6226010"/>
              <a:gd name="connsiteY2428" fmla="*/ 3437752 h 5756219"/>
              <a:gd name="connsiteX2429" fmla="*/ 1176718 w 6226010"/>
              <a:gd name="connsiteY2429" fmla="*/ 3437752 h 5756219"/>
              <a:gd name="connsiteX2430" fmla="*/ 3589485 w 6226010"/>
              <a:gd name="connsiteY2430" fmla="*/ 3433341 h 5756219"/>
              <a:gd name="connsiteX2431" fmla="*/ 3591828 w 6226010"/>
              <a:gd name="connsiteY2431" fmla="*/ 3433894 h 5756219"/>
              <a:gd name="connsiteX2432" fmla="*/ 3589729 w 6226010"/>
              <a:gd name="connsiteY2432" fmla="*/ 3437879 h 5756219"/>
              <a:gd name="connsiteX2433" fmla="*/ 3600813 w 6226010"/>
              <a:gd name="connsiteY2433" fmla="*/ 3445905 h 5756219"/>
              <a:gd name="connsiteX2434" fmla="*/ 3594674 w 6226010"/>
              <a:gd name="connsiteY2434" fmla="*/ 3445537 h 5756219"/>
              <a:gd name="connsiteX2435" fmla="*/ 3581883 w 6226010"/>
              <a:gd name="connsiteY2435" fmla="*/ 3435846 h 5756219"/>
              <a:gd name="connsiteX2436" fmla="*/ 3582129 w 6226010"/>
              <a:gd name="connsiteY2436" fmla="*/ 3435714 h 5756219"/>
              <a:gd name="connsiteX2437" fmla="*/ 3577878 w 6226010"/>
              <a:gd name="connsiteY2437" fmla="*/ 3432812 h 5756219"/>
              <a:gd name="connsiteX2438" fmla="*/ 3581883 w 6226010"/>
              <a:gd name="connsiteY2438" fmla="*/ 3435846 h 5756219"/>
              <a:gd name="connsiteX2439" fmla="*/ 3578520 w 6226010"/>
              <a:gd name="connsiteY2439" fmla="*/ 3437667 h 5756219"/>
              <a:gd name="connsiteX2440" fmla="*/ 3573637 w 6226010"/>
              <a:gd name="connsiteY2440" fmla="*/ 3435034 h 5756219"/>
              <a:gd name="connsiteX2441" fmla="*/ 4022041 w 6226010"/>
              <a:gd name="connsiteY2441" fmla="*/ 3432318 h 5756219"/>
              <a:gd name="connsiteX2442" fmla="*/ 4041064 w 6226010"/>
              <a:gd name="connsiteY2442" fmla="*/ 3451341 h 5756219"/>
              <a:gd name="connsiteX2443" fmla="*/ 3986711 w 6226010"/>
              <a:gd name="connsiteY2443" fmla="*/ 3454058 h 5756219"/>
              <a:gd name="connsiteX2444" fmla="*/ 3981276 w 6226010"/>
              <a:gd name="connsiteY2444" fmla="*/ 3443188 h 5756219"/>
              <a:gd name="connsiteX2445" fmla="*/ 4022041 w 6226010"/>
              <a:gd name="connsiteY2445" fmla="*/ 3432318 h 5756219"/>
              <a:gd name="connsiteX2446" fmla="*/ 3573637 w 6226010"/>
              <a:gd name="connsiteY2446" fmla="*/ 3429599 h 5756219"/>
              <a:gd name="connsiteX2447" fmla="*/ 3580789 w 6226010"/>
              <a:gd name="connsiteY2447" fmla="*/ 3431288 h 5756219"/>
              <a:gd name="connsiteX2448" fmla="*/ 3577878 w 6226010"/>
              <a:gd name="connsiteY2448" fmla="*/ 3432812 h 5756219"/>
              <a:gd name="connsiteX2449" fmla="*/ 4706874 w 6226010"/>
              <a:gd name="connsiteY2449" fmla="*/ 3402423 h 5756219"/>
              <a:gd name="connsiteX2450" fmla="*/ 4698721 w 6226010"/>
              <a:gd name="connsiteY2450" fmla="*/ 3432317 h 5756219"/>
              <a:gd name="connsiteX2451" fmla="*/ 4728615 w 6226010"/>
              <a:gd name="connsiteY2451" fmla="*/ 3426882 h 5756219"/>
              <a:gd name="connsiteX2452" fmla="*/ 4744921 w 6226010"/>
              <a:gd name="connsiteY2452" fmla="*/ 3440469 h 5756219"/>
              <a:gd name="connsiteX2453" fmla="*/ 4755791 w 6226010"/>
              <a:gd name="connsiteY2453" fmla="*/ 3432317 h 5756219"/>
              <a:gd name="connsiteX2454" fmla="*/ 4739485 w 6226010"/>
              <a:gd name="connsiteY2454" fmla="*/ 3410576 h 5756219"/>
              <a:gd name="connsiteX2455" fmla="*/ 4541101 w 6226010"/>
              <a:gd name="connsiteY2455" fmla="*/ 3402423 h 5756219"/>
              <a:gd name="connsiteX2456" fmla="*/ 4541101 w 6226010"/>
              <a:gd name="connsiteY2456" fmla="*/ 3424164 h 5756219"/>
              <a:gd name="connsiteX2457" fmla="*/ 4557407 w 6226010"/>
              <a:gd name="connsiteY2457" fmla="*/ 3416011 h 5756219"/>
              <a:gd name="connsiteX2458" fmla="*/ 1443043 w 6226010"/>
              <a:gd name="connsiteY2458" fmla="*/ 3396988 h 5756219"/>
              <a:gd name="connsiteX2459" fmla="*/ 1467501 w 6226010"/>
              <a:gd name="connsiteY2459" fmla="*/ 3413294 h 5756219"/>
              <a:gd name="connsiteX2460" fmla="*/ 1467501 w 6226010"/>
              <a:gd name="connsiteY2460" fmla="*/ 3440470 h 5756219"/>
              <a:gd name="connsiteX2461" fmla="*/ 1486524 w 6226010"/>
              <a:gd name="connsiteY2461" fmla="*/ 3440470 h 5756219"/>
              <a:gd name="connsiteX2462" fmla="*/ 1513700 w 6226010"/>
              <a:gd name="connsiteY2462" fmla="*/ 3451341 h 5756219"/>
              <a:gd name="connsiteX2463" fmla="*/ 1508265 w 6226010"/>
              <a:gd name="connsiteY2463" fmla="*/ 3478517 h 5756219"/>
              <a:gd name="connsiteX2464" fmla="*/ 1470219 w 6226010"/>
              <a:gd name="connsiteY2464" fmla="*/ 3462211 h 5756219"/>
              <a:gd name="connsiteX2465" fmla="*/ 1462066 w 6226010"/>
              <a:gd name="connsiteY2465" fmla="*/ 3448623 h 5756219"/>
              <a:gd name="connsiteX2466" fmla="*/ 1448478 w 6226010"/>
              <a:gd name="connsiteY2466" fmla="*/ 3445905 h 5756219"/>
              <a:gd name="connsiteX2467" fmla="*/ 1440325 w 6226010"/>
              <a:gd name="connsiteY2467" fmla="*/ 3440470 h 5756219"/>
              <a:gd name="connsiteX2468" fmla="*/ 1443043 w 6226010"/>
              <a:gd name="connsiteY2468" fmla="*/ 3396988 h 5756219"/>
              <a:gd name="connsiteX2469" fmla="*/ 1720237 w 6226010"/>
              <a:gd name="connsiteY2469" fmla="*/ 3391553 h 5756219"/>
              <a:gd name="connsiteX2470" fmla="*/ 1733825 w 6226010"/>
              <a:gd name="connsiteY2470" fmla="*/ 3426882 h 5756219"/>
              <a:gd name="connsiteX2471" fmla="*/ 1733825 w 6226010"/>
              <a:gd name="connsiteY2471" fmla="*/ 3440470 h 5756219"/>
              <a:gd name="connsiteX2472" fmla="*/ 1747413 w 6226010"/>
              <a:gd name="connsiteY2472" fmla="*/ 3448623 h 5756219"/>
              <a:gd name="connsiteX2473" fmla="*/ 1758284 w 6226010"/>
              <a:gd name="connsiteY2473" fmla="*/ 3462211 h 5756219"/>
              <a:gd name="connsiteX2474" fmla="*/ 1706649 w 6226010"/>
              <a:gd name="connsiteY2474" fmla="*/ 3470364 h 5756219"/>
              <a:gd name="connsiteX2475" fmla="*/ 1690343 w 6226010"/>
              <a:gd name="connsiteY2475" fmla="*/ 3475799 h 5756219"/>
              <a:gd name="connsiteX2476" fmla="*/ 1668603 w 6226010"/>
              <a:gd name="connsiteY2476" fmla="*/ 3467646 h 5756219"/>
              <a:gd name="connsiteX2477" fmla="*/ 1703931 w 6226010"/>
              <a:gd name="connsiteY2477" fmla="*/ 3413294 h 5756219"/>
              <a:gd name="connsiteX2478" fmla="*/ 1720237 w 6226010"/>
              <a:gd name="connsiteY2478" fmla="*/ 3391553 h 5756219"/>
              <a:gd name="connsiteX2479" fmla="*/ 426662 w 6226010"/>
              <a:gd name="connsiteY2479" fmla="*/ 3388835 h 5756219"/>
              <a:gd name="connsiteX2480" fmla="*/ 404921 w 6226010"/>
              <a:gd name="connsiteY2480" fmla="*/ 3426882 h 5756219"/>
              <a:gd name="connsiteX2481" fmla="*/ 423944 w 6226010"/>
              <a:gd name="connsiteY2481" fmla="*/ 3473081 h 5756219"/>
              <a:gd name="connsiteX2482" fmla="*/ 394051 w 6226010"/>
              <a:gd name="connsiteY2482" fmla="*/ 3497539 h 5756219"/>
              <a:gd name="connsiteX2483" fmla="*/ 358722 w 6226010"/>
              <a:gd name="connsiteY2483" fmla="*/ 3410576 h 5756219"/>
              <a:gd name="connsiteX2484" fmla="*/ 358722 w 6226010"/>
              <a:gd name="connsiteY2484" fmla="*/ 3432317 h 5756219"/>
              <a:gd name="connsiteX2485" fmla="*/ 323393 w 6226010"/>
              <a:gd name="connsiteY2485" fmla="*/ 3437752 h 5756219"/>
              <a:gd name="connsiteX2486" fmla="*/ 326111 w 6226010"/>
              <a:gd name="connsiteY2486" fmla="*/ 3451340 h 5756219"/>
              <a:gd name="connsiteX2487" fmla="*/ 380463 w 6226010"/>
              <a:gd name="connsiteY2487" fmla="*/ 3535585 h 5756219"/>
              <a:gd name="connsiteX2488" fmla="*/ 320676 w 6226010"/>
              <a:gd name="connsiteY2488" fmla="*/ 3513844 h 5756219"/>
              <a:gd name="connsiteX2489" fmla="*/ 356005 w 6226010"/>
              <a:gd name="connsiteY2489" fmla="*/ 3532868 h 5756219"/>
              <a:gd name="connsiteX2490" fmla="*/ 350569 w 6226010"/>
              <a:gd name="connsiteY2490" fmla="*/ 3568196 h 5756219"/>
              <a:gd name="connsiteX2491" fmla="*/ 407639 w 6226010"/>
              <a:gd name="connsiteY2491" fmla="*/ 3535585 h 5756219"/>
              <a:gd name="connsiteX2492" fmla="*/ 364157 w 6226010"/>
              <a:gd name="connsiteY2492" fmla="*/ 3617113 h 5756219"/>
              <a:gd name="connsiteX2493" fmla="*/ 391333 w 6226010"/>
              <a:gd name="connsiteY2493" fmla="*/ 3608960 h 5756219"/>
              <a:gd name="connsiteX2494" fmla="*/ 394051 w 6226010"/>
              <a:gd name="connsiteY2494" fmla="*/ 3638854 h 5756219"/>
              <a:gd name="connsiteX2495" fmla="*/ 353287 w 6226010"/>
              <a:gd name="connsiteY2495" fmla="*/ 3630701 h 5756219"/>
              <a:gd name="connsiteX2496" fmla="*/ 350569 w 6226010"/>
              <a:gd name="connsiteY2496" fmla="*/ 3657877 h 5756219"/>
              <a:gd name="connsiteX2497" fmla="*/ 410357 w 6226010"/>
              <a:gd name="connsiteY2497" fmla="*/ 3649724 h 5756219"/>
              <a:gd name="connsiteX2498" fmla="*/ 402204 w 6226010"/>
              <a:gd name="connsiteY2498" fmla="*/ 3742122 h 5756219"/>
              <a:gd name="connsiteX2499" fmla="*/ 377745 w 6226010"/>
              <a:gd name="connsiteY2499" fmla="*/ 3750275 h 5756219"/>
              <a:gd name="connsiteX2500" fmla="*/ 410357 w 6226010"/>
              <a:gd name="connsiteY2500" fmla="*/ 3804627 h 5756219"/>
              <a:gd name="connsiteX2501" fmla="*/ 467426 w 6226010"/>
              <a:gd name="connsiteY2501" fmla="*/ 3801909 h 5756219"/>
              <a:gd name="connsiteX2502" fmla="*/ 475579 w 6226010"/>
              <a:gd name="connsiteY2502" fmla="*/ 3826368 h 5756219"/>
              <a:gd name="connsiteX2503" fmla="*/ 502755 w 6226010"/>
              <a:gd name="connsiteY2503" fmla="*/ 3831803 h 5756219"/>
              <a:gd name="connsiteX2504" fmla="*/ 505472 w 6226010"/>
              <a:gd name="connsiteY2504" fmla="*/ 3872567 h 5756219"/>
              <a:gd name="connsiteX2505" fmla="*/ 557107 w 6226010"/>
              <a:gd name="connsiteY2505" fmla="*/ 3829085 h 5756219"/>
              <a:gd name="connsiteX2506" fmla="*/ 510907 w 6226010"/>
              <a:gd name="connsiteY2506" fmla="*/ 3818215 h 5756219"/>
              <a:gd name="connsiteX2507" fmla="*/ 467426 w 6226010"/>
              <a:gd name="connsiteY2507" fmla="*/ 3733970 h 5756219"/>
              <a:gd name="connsiteX2508" fmla="*/ 524495 w 6226010"/>
              <a:gd name="connsiteY2508" fmla="*/ 3720382 h 5756219"/>
              <a:gd name="connsiteX2509" fmla="*/ 464708 w 6226010"/>
              <a:gd name="connsiteY2509" fmla="*/ 3625266 h 5756219"/>
              <a:gd name="connsiteX2510" fmla="*/ 437532 w 6226010"/>
              <a:gd name="connsiteY2510" fmla="*/ 3630701 h 5756219"/>
              <a:gd name="connsiteX2511" fmla="*/ 399486 w 6226010"/>
              <a:gd name="connsiteY2511" fmla="*/ 3584502 h 5756219"/>
              <a:gd name="connsiteX2512" fmla="*/ 445685 w 6226010"/>
              <a:gd name="connsiteY2512" fmla="*/ 3549173 h 5756219"/>
              <a:gd name="connsiteX2513" fmla="*/ 432097 w 6226010"/>
              <a:gd name="connsiteY2513" fmla="*/ 3589937 h 5756219"/>
              <a:gd name="connsiteX2514" fmla="*/ 464708 w 6226010"/>
              <a:gd name="connsiteY2514" fmla="*/ 3486669 h 5756219"/>
              <a:gd name="connsiteX2515" fmla="*/ 461991 w 6226010"/>
              <a:gd name="connsiteY2515" fmla="*/ 3429599 h 5756219"/>
              <a:gd name="connsiteX2516" fmla="*/ 426662 w 6226010"/>
              <a:gd name="connsiteY2516" fmla="*/ 3388835 h 5756219"/>
              <a:gd name="connsiteX2517" fmla="*/ 622329 w 6226010"/>
              <a:gd name="connsiteY2517" fmla="*/ 3377965 h 5756219"/>
              <a:gd name="connsiteX2518" fmla="*/ 581565 w 6226010"/>
              <a:gd name="connsiteY2518" fmla="*/ 3388835 h 5756219"/>
              <a:gd name="connsiteX2519" fmla="*/ 578847 w 6226010"/>
              <a:gd name="connsiteY2519" fmla="*/ 3410576 h 5756219"/>
              <a:gd name="connsiteX2520" fmla="*/ 614176 w 6226010"/>
              <a:gd name="connsiteY2520" fmla="*/ 3486669 h 5756219"/>
              <a:gd name="connsiteX2521" fmla="*/ 619611 w 6226010"/>
              <a:gd name="connsiteY2521" fmla="*/ 3456775 h 5756219"/>
              <a:gd name="connsiteX2522" fmla="*/ 644070 w 6226010"/>
              <a:gd name="connsiteY2522" fmla="*/ 3437752 h 5756219"/>
              <a:gd name="connsiteX2523" fmla="*/ 622329 w 6226010"/>
              <a:gd name="connsiteY2523" fmla="*/ 3377965 h 5756219"/>
              <a:gd name="connsiteX2524" fmla="*/ 1641428 w 6226010"/>
              <a:gd name="connsiteY2524" fmla="*/ 3375248 h 5756219"/>
              <a:gd name="connsiteX2525" fmla="*/ 1655016 w 6226010"/>
              <a:gd name="connsiteY2525" fmla="*/ 3375248 h 5756219"/>
              <a:gd name="connsiteX2526" fmla="*/ 1652298 w 6226010"/>
              <a:gd name="connsiteY2526" fmla="*/ 3413295 h 5756219"/>
              <a:gd name="connsiteX2527" fmla="*/ 1641428 w 6226010"/>
              <a:gd name="connsiteY2527" fmla="*/ 3467647 h 5756219"/>
              <a:gd name="connsiteX2528" fmla="*/ 1614251 w 6226010"/>
              <a:gd name="connsiteY2528" fmla="*/ 3462212 h 5756219"/>
              <a:gd name="connsiteX2529" fmla="*/ 1595228 w 6226010"/>
              <a:gd name="connsiteY2529" fmla="*/ 3462212 h 5756219"/>
              <a:gd name="connsiteX2530" fmla="*/ 1581640 w 6226010"/>
              <a:gd name="connsiteY2530" fmla="*/ 3456777 h 5756219"/>
              <a:gd name="connsiteX2531" fmla="*/ 1559899 w 6226010"/>
              <a:gd name="connsiteY2531" fmla="*/ 3459494 h 5756219"/>
              <a:gd name="connsiteX2532" fmla="*/ 1557181 w 6226010"/>
              <a:gd name="connsiteY2532" fmla="*/ 3456777 h 5756219"/>
              <a:gd name="connsiteX2533" fmla="*/ 1540876 w 6226010"/>
              <a:gd name="connsiteY2533" fmla="*/ 3454059 h 5756219"/>
              <a:gd name="connsiteX2534" fmla="*/ 1532723 w 6226010"/>
              <a:gd name="connsiteY2534" fmla="*/ 3445906 h 5756219"/>
              <a:gd name="connsiteX2535" fmla="*/ 1532723 w 6226010"/>
              <a:gd name="connsiteY2535" fmla="*/ 3424165 h 5756219"/>
              <a:gd name="connsiteX2536" fmla="*/ 1559899 w 6226010"/>
              <a:gd name="connsiteY2536" fmla="*/ 3396989 h 5756219"/>
              <a:gd name="connsiteX2537" fmla="*/ 1587075 w 6226010"/>
              <a:gd name="connsiteY2537" fmla="*/ 3394272 h 5756219"/>
              <a:gd name="connsiteX2538" fmla="*/ 1587075 w 6226010"/>
              <a:gd name="connsiteY2538" fmla="*/ 3391554 h 5756219"/>
              <a:gd name="connsiteX2539" fmla="*/ 1597945 w 6226010"/>
              <a:gd name="connsiteY2539" fmla="*/ 3388837 h 5756219"/>
              <a:gd name="connsiteX2540" fmla="*/ 1625121 w 6226010"/>
              <a:gd name="connsiteY2540" fmla="*/ 3388837 h 5756219"/>
              <a:gd name="connsiteX2541" fmla="*/ 1641428 w 6226010"/>
              <a:gd name="connsiteY2541" fmla="*/ 3375248 h 5756219"/>
              <a:gd name="connsiteX2542" fmla="*/ 4622629 w 6226010"/>
              <a:gd name="connsiteY2542" fmla="*/ 3372530 h 5756219"/>
              <a:gd name="connsiteX2543" fmla="*/ 4592735 w 6226010"/>
              <a:gd name="connsiteY2543" fmla="*/ 3402423 h 5756219"/>
              <a:gd name="connsiteX2544" fmla="*/ 4625345 w 6226010"/>
              <a:gd name="connsiteY2544" fmla="*/ 3402423 h 5756219"/>
              <a:gd name="connsiteX2545" fmla="*/ 4617193 w 6226010"/>
              <a:gd name="connsiteY2545" fmla="*/ 3386118 h 5756219"/>
              <a:gd name="connsiteX2546" fmla="*/ 4622629 w 6226010"/>
              <a:gd name="connsiteY2546" fmla="*/ 3372530 h 5756219"/>
              <a:gd name="connsiteX2547" fmla="*/ 4576429 w 6226010"/>
              <a:gd name="connsiteY2547" fmla="*/ 3369812 h 5756219"/>
              <a:gd name="connsiteX2548" fmla="*/ 4562841 w 6226010"/>
              <a:gd name="connsiteY2548" fmla="*/ 3386118 h 5756219"/>
              <a:gd name="connsiteX2549" fmla="*/ 4587299 w 6226010"/>
              <a:gd name="connsiteY2549" fmla="*/ 3386118 h 5756219"/>
              <a:gd name="connsiteX2550" fmla="*/ 866912 w 6226010"/>
              <a:gd name="connsiteY2550" fmla="*/ 3358942 h 5756219"/>
              <a:gd name="connsiteX2551" fmla="*/ 834301 w 6226010"/>
              <a:gd name="connsiteY2551" fmla="*/ 3402423 h 5756219"/>
              <a:gd name="connsiteX2552" fmla="*/ 888653 w 6226010"/>
              <a:gd name="connsiteY2552" fmla="*/ 3418729 h 5756219"/>
              <a:gd name="connsiteX2553" fmla="*/ 866912 w 6226010"/>
              <a:gd name="connsiteY2553" fmla="*/ 3358942 h 5756219"/>
              <a:gd name="connsiteX2554" fmla="*/ 1690344 w 6226010"/>
              <a:gd name="connsiteY2554" fmla="*/ 3353507 h 5756219"/>
              <a:gd name="connsiteX2555" fmla="*/ 1693061 w 6226010"/>
              <a:gd name="connsiteY2555" fmla="*/ 3353507 h 5756219"/>
              <a:gd name="connsiteX2556" fmla="*/ 1714802 w 6226010"/>
              <a:gd name="connsiteY2556" fmla="*/ 3380684 h 5756219"/>
              <a:gd name="connsiteX2557" fmla="*/ 1676756 w 6226010"/>
              <a:gd name="connsiteY2557" fmla="*/ 3424165 h 5756219"/>
              <a:gd name="connsiteX2558" fmla="*/ 1674038 w 6226010"/>
              <a:gd name="connsiteY2558" fmla="*/ 3369812 h 5756219"/>
              <a:gd name="connsiteX2559" fmla="*/ 1690344 w 6226010"/>
              <a:gd name="connsiteY2559" fmla="*/ 3353507 h 5756219"/>
              <a:gd name="connsiteX2560" fmla="*/ 4617193 w 6226010"/>
              <a:gd name="connsiteY2560" fmla="*/ 3348071 h 5756219"/>
              <a:gd name="connsiteX2561" fmla="*/ 4617193 w 6226010"/>
              <a:gd name="connsiteY2561" fmla="*/ 3364377 h 5756219"/>
              <a:gd name="connsiteX2562" fmla="*/ 4633499 w 6226010"/>
              <a:gd name="connsiteY2562" fmla="*/ 3364377 h 5756219"/>
              <a:gd name="connsiteX2563" fmla="*/ 4633499 w 6226010"/>
              <a:gd name="connsiteY2563" fmla="*/ 3348071 h 5756219"/>
              <a:gd name="connsiteX2564" fmla="*/ 1486524 w 6226010"/>
              <a:gd name="connsiteY2564" fmla="*/ 3337201 h 5756219"/>
              <a:gd name="connsiteX2565" fmla="*/ 1516419 w 6226010"/>
              <a:gd name="connsiteY2565" fmla="*/ 3388836 h 5756219"/>
              <a:gd name="connsiteX2566" fmla="*/ 1513701 w 6226010"/>
              <a:gd name="connsiteY2566" fmla="*/ 3429600 h 5756219"/>
              <a:gd name="connsiteX2567" fmla="*/ 1481089 w 6226010"/>
              <a:gd name="connsiteY2567" fmla="*/ 3421447 h 5756219"/>
              <a:gd name="connsiteX2568" fmla="*/ 1475654 w 6226010"/>
              <a:gd name="connsiteY2568" fmla="*/ 3402424 h 5756219"/>
              <a:gd name="connsiteX2569" fmla="*/ 1464784 w 6226010"/>
              <a:gd name="connsiteY2569" fmla="*/ 3394271 h 5756219"/>
              <a:gd name="connsiteX2570" fmla="*/ 1459348 w 6226010"/>
              <a:gd name="connsiteY2570" fmla="*/ 3394271 h 5756219"/>
              <a:gd name="connsiteX2571" fmla="*/ 1456631 w 6226010"/>
              <a:gd name="connsiteY2571" fmla="*/ 3388836 h 5756219"/>
              <a:gd name="connsiteX2572" fmla="*/ 1448478 w 6226010"/>
              <a:gd name="connsiteY2572" fmla="*/ 3388836 h 5756219"/>
              <a:gd name="connsiteX2573" fmla="*/ 1443043 w 6226010"/>
              <a:gd name="connsiteY2573" fmla="*/ 3380683 h 5756219"/>
              <a:gd name="connsiteX2574" fmla="*/ 1445760 w 6226010"/>
              <a:gd name="connsiteY2574" fmla="*/ 3367094 h 5756219"/>
              <a:gd name="connsiteX2575" fmla="*/ 1456631 w 6226010"/>
              <a:gd name="connsiteY2575" fmla="*/ 3361659 h 5756219"/>
              <a:gd name="connsiteX2576" fmla="*/ 1470219 w 6226010"/>
              <a:gd name="connsiteY2576" fmla="*/ 3345353 h 5756219"/>
              <a:gd name="connsiteX2577" fmla="*/ 1486524 w 6226010"/>
              <a:gd name="connsiteY2577" fmla="*/ 3337201 h 5756219"/>
              <a:gd name="connsiteX2578" fmla="*/ 4530231 w 6226010"/>
              <a:gd name="connsiteY2578" fmla="*/ 3329048 h 5756219"/>
              <a:gd name="connsiteX2579" fmla="*/ 4513925 w 6226010"/>
              <a:gd name="connsiteY2579" fmla="*/ 3331766 h 5756219"/>
              <a:gd name="connsiteX2580" fmla="*/ 4530231 w 6226010"/>
              <a:gd name="connsiteY2580" fmla="*/ 3348071 h 5756219"/>
              <a:gd name="connsiteX2581" fmla="*/ 4609041 w 6226010"/>
              <a:gd name="connsiteY2581" fmla="*/ 3323613 h 5756219"/>
              <a:gd name="connsiteX2582" fmla="*/ 4592735 w 6226010"/>
              <a:gd name="connsiteY2582" fmla="*/ 3339919 h 5756219"/>
              <a:gd name="connsiteX2583" fmla="*/ 4609041 w 6226010"/>
              <a:gd name="connsiteY2583" fmla="*/ 3348071 h 5756219"/>
              <a:gd name="connsiteX2584" fmla="*/ 4617193 w 6226010"/>
              <a:gd name="connsiteY2584" fmla="*/ 3334484 h 5756219"/>
              <a:gd name="connsiteX2585" fmla="*/ 2386049 w 6226010"/>
              <a:gd name="connsiteY2585" fmla="*/ 3320896 h 5756219"/>
              <a:gd name="connsiteX2586" fmla="*/ 2402354 w 6226010"/>
              <a:gd name="connsiteY2586" fmla="*/ 3323613 h 5756219"/>
              <a:gd name="connsiteX2587" fmla="*/ 2402354 w 6226010"/>
              <a:gd name="connsiteY2587" fmla="*/ 3326331 h 5756219"/>
              <a:gd name="connsiteX2588" fmla="*/ 2426813 w 6226010"/>
              <a:gd name="connsiteY2588" fmla="*/ 3372531 h 5756219"/>
              <a:gd name="connsiteX2589" fmla="*/ 2424095 w 6226010"/>
              <a:gd name="connsiteY2589" fmla="*/ 3386119 h 5756219"/>
              <a:gd name="connsiteX2590" fmla="*/ 2424095 w 6226010"/>
              <a:gd name="connsiteY2590" fmla="*/ 3388837 h 5756219"/>
              <a:gd name="connsiteX2591" fmla="*/ 2410507 w 6226010"/>
              <a:gd name="connsiteY2591" fmla="*/ 3358942 h 5756219"/>
              <a:gd name="connsiteX2592" fmla="*/ 2388766 w 6226010"/>
              <a:gd name="connsiteY2592" fmla="*/ 3334484 h 5756219"/>
              <a:gd name="connsiteX2593" fmla="*/ 2386049 w 6226010"/>
              <a:gd name="connsiteY2593" fmla="*/ 3320896 h 5756219"/>
              <a:gd name="connsiteX2594" fmla="*/ 4693286 w 6226010"/>
              <a:gd name="connsiteY2594" fmla="*/ 3310025 h 5756219"/>
              <a:gd name="connsiteX2595" fmla="*/ 4682415 w 6226010"/>
              <a:gd name="connsiteY2595" fmla="*/ 3339919 h 5756219"/>
              <a:gd name="connsiteX2596" fmla="*/ 4698721 w 6226010"/>
              <a:gd name="connsiteY2596" fmla="*/ 3339919 h 5756219"/>
              <a:gd name="connsiteX2597" fmla="*/ 4666109 w 6226010"/>
              <a:gd name="connsiteY2597" fmla="*/ 3364377 h 5756219"/>
              <a:gd name="connsiteX2598" fmla="*/ 4674263 w 6226010"/>
              <a:gd name="connsiteY2598" fmla="*/ 3377965 h 5756219"/>
              <a:gd name="connsiteX2599" fmla="*/ 4660675 w 6226010"/>
              <a:gd name="connsiteY2599" fmla="*/ 3394270 h 5756219"/>
              <a:gd name="connsiteX2600" fmla="*/ 4638933 w 6226010"/>
              <a:gd name="connsiteY2600" fmla="*/ 3402423 h 5756219"/>
              <a:gd name="connsiteX2601" fmla="*/ 4676981 w 6226010"/>
              <a:gd name="connsiteY2601" fmla="*/ 3416011 h 5756219"/>
              <a:gd name="connsiteX2602" fmla="*/ 4693286 w 6226010"/>
              <a:gd name="connsiteY2602" fmla="*/ 3402423 h 5756219"/>
              <a:gd name="connsiteX2603" fmla="*/ 4690569 w 6226010"/>
              <a:gd name="connsiteY2603" fmla="*/ 3369812 h 5756219"/>
              <a:gd name="connsiteX2604" fmla="*/ 4696004 w 6226010"/>
              <a:gd name="connsiteY2604" fmla="*/ 3386118 h 5756219"/>
              <a:gd name="connsiteX2605" fmla="*/ 4717745 w 6226010"/>
              <a:gd name="connsiteY2605" fmla="*/ 3356224 h 5756219"/>
              <a:gd name="connsiteX2606" fmla="*/ 4742203 w 6226010"/>
              <a:gd name="connsiteY2606" fmla="*/ 3353507 h 5756219"/>
              <a:gd name="connsiteX2607" fmla="*/ 4628063 w 6226010"/>
              <a:gd name="connsiteY2607" fmla="*/ 3310025 h 5756219"/>
              <a:gd name="connsiteX2608" fmla="*/ 4652521 w 6226010"/>
              <a:gd name="connsiteY2608" fmla="*/ 3331766 h 5756219"/>
              <a:gd name="connsiteX2609" fmla="*/ 4655239 w 6226010"/>
              <a:gd name="connsiteY2609" fmla="*/ 3356224 h 5756219"/>
              <a:gd name="connsiteX2610" fmla="*/ 4676981 w 6226010"/>
              <a:gd name="connsiteY2610" fmla="*/ 3331766 h 5756219"/>
              <a:gd name="connsiteX2611" fmla="*/ 4655239 w 6226010"/>
              <a:gd name="connsiteY2611" fmla="*/ 3331766 h 5756219"/>
              <a:gd name="connsiteX2612" fmla="*/ 4663393 w 6226010"/>
              <a:gd name="connsiteY2612" fmla="*/ 3315460 h 5756219"/>
              <a:gd name="connsiteX2613" fmla="*/ 4383481 w 6226010"/>
              <a:gd name="connsiteY2613" fmla="*/ 3310025 h 5756219"/>
              <a:gd name="connsiteX2614" fmla="*/ 4399785 w 6226010"/>
              <a:gd name="connsiteY2614" fmla="*/ 3326331 h 5756219"/>
              <a:gd name="connsiteX2615" fmla="*/ 4402503 w 6226010"/>
              <a:gd name="connsiteY2615" fmla="*/ 3310025 h 5756219"/>
              <a:gd name="connsiteX2616" fmla="*/ 4462291 w 6226010"/>
              <a:gd name="connsiteY2616" fmla="*/ 3299155 h 5756219"/>
              <a:gd name="connsiteX2617" fmla="*/ 4440549 w 6226010"/>
              <a:gd name="connsiteY2617" fmla="*/ 3320896 h 5756219"/>
              <a:gd name="connsiteX2618" fmla="*/ 4465009 w 6226010"/>
              <a:gd name="connsiteY2618" fmla="*/ 3323613 h 5756219"/>
              <a:gd name="connsiteX2619" fmla="*/ 3024683 w 6226010"/>
              <a:gd name="connsiteY2619" fmla="*/ 3293720 h 5756219"/>
              <a:gd name="connsiteX2620" fmla="*/ 3021965 w 6226010"/>
              <a:gd name="connsiteY2620" fmla="*/ 3312743 h 5756219"/>
              <a:gd name="connsiteX2621" fmla="*/ 3040989 w 6226010"/>
              <a:gd name="connsiteY2621" fmla="*/ 3312743 h 5756219"/>
              <a:gd name="connsiteX2622" fmla="*/ 3035553 w 6226010"/>
              <a:gd name="connsiteY2622" fmla="*/ 3301872 h 5756219"/>
              <a:gd name="connsiteX2623" fmla="*/ 3024683 w 6226010"/>
              <a:gd name="connsiteY2623" fmla="*/ 3293720 h 5756219"/>
              <a:gd name="connsiteX2624" fmla="*/ 4508489 w 6226010"/>
              <a:gd name="connsiteY2624" fmla="*/ 3285567 h 5756219"/>
              <a:gd name="connsiteX2625" fmla="*/ 4508489 w 6226010"/>
              <a:gd name="connsiteY2625" fmla="*/ 3301872 h 5756219"/>
              <a:gd name="connsiteX2626" fmla="*/ 4524795 w 6226010"/>
              <a:gd name="connsiteY2626" fmla="*/ 3285567 h 5756219"/>
              <a:gd name="connsiteX2627" fmla="*/ 595153 w 6226010"/>
              <a:gd name="connsiteY2627" fmla="*/ 3274696 h 5756219"/>
              <a:gd name="connsiteX2628" fmla="*/ 546236 w 6226010"/>
              <a:gd name="connsiteY2628" fmla="*/ 3282849 h 5756219"/>
              <a:gd name="connsiteX2629" fmla="*/ 540801 w 6226010"/>
              <a:gd name="connsiteY2629" fmla="*/ 3348071 h 5756219"/>
              <a:gd name="connsiteX2630" fmla="*/ 584283 w 6226010"/>
              <a:gd name="connsiteY2630" fmla="*/ 3323613 h 5756219"/>
              <a:gd name="connsiteX2631" fmla="*/ 603306 w 6226010"/>
              <a:gd name="connsiteY2631" fmla="*/ 3326331 h 5756219"/>
              <a:gd name="connsiteX2632" fmla="*/ 595153 w 6226010"/>
              <a:gd name="connsiteY2632" fmla="*/ 3274696 h 5756219"/>
              <a:gd name="connsiteX2633" fmla="*/ 4532947 w 6226010"/>
              <a:gd name="connsiteY2633" fmla="*/ 3271979 h 5756219"/>
              <a:gd name="connsiteX2634" fmla="*/ 4532947 w 6226010"/>
              <a:gd name="connsiteY2634" fmla="*/ 3293720 h 5756219"/>
              <a:gd name="connsiteX2635" fmla="*/ 4549253 w 6226010"/>
              <a:gd name="connsiteY2635" fmla="*/ 3285567 h 5756219"/>
              <a:gd name="connsiteX2636" fmla="*/ 4407939 w 6226010"/>
              <a:gd name="connsiteY2636" fmla="*/ 3261108 h 5756219"/>
              <a:gd name="connsiteX2637" fmla="*/ 4394351 w 6226010"/>
              <a:gd name="connsiteY2637" fmla="*/ 3277414 h 5756219"/>
              <a:gd name="connsiteX2638" fmla="*/ 4418809 w 6226010"/>
              <a:gd name="connsiteY2638" fmla="*/ 3277414 h 5756219"/>
              <a:gd name="connsiteX2639" fmla="*/ 946062 w 6226010"/>
              <a:gd name="connsiteY2639" fmla="*/ 3256692 h 5756219"/>
              <a:gd name="connsiteX2640" fmla="*/ 910394 w 6226010"/>
              <a:gd name="connsiteY2640" fmla="*/ 3266544 h 5756219"/>
              <a:gd name="connsiteX2641" fmla="*/ 967463 w 6226010"/>
              <a:gd name="connsiteY2641" fmla="*/ 3293720 h 5756219"/>
              <a:gd name="connsiteX2642" fmla="*/ 946062 w 6226010"/>
              <a:gd name="connsiteY2642" fmla="*/ 3256692 h 5756219"/>
              <a:gd name="connsiteX2643" fmla="*/ 4448703 w 6226010"/>
              <a:gd name="connsiteY2643" fmla="*/ 3252956 h 5756219"/>
              <a:gd name="connsiteX2644" fmla="*/ 4432397 w 6226010"/>
              <a:gd name="connsiteY2644" fmla="*/ 3269261 h 5756219"/>
              <a:gd name="connsiteX2645" fmla="*/ 4459573 w 6226010"/>
              <a:gd name="connsiteY2645" fmla="*/ 3269261 h 5756219"/>
              <a:gd name="connsiteX2646" fmla="*/ 755491 w 6226010"/>
              <a:gd name="connsiteY2646" fmla="*/ 3247520 h 5756219"/>
              <a:gd name="connsiteX2647" fmla="*/ 785385 w 6226010"/>
              <a:gd name="connsiteY2647" fmla="*/ 3307308 h 5756219"/>
              <a:gd name="connsiteX2648" fmla="*/ 758209 w 6226010"/>
              <a:gd name="connsiteY2648" fmla="*/ 3342636 h 5756219"/>
              <a:gd name="connsiteX2649" fmla="*/ 750056 w 6226010"/>
              <a:gd name="connsiteY2649" fmla="*/ 3337201 h 5756219"/>
              <a:gd name="connsiteX2650" fmla="*/ 744621 w 6226010"/>
              <a:gd name="connsiteY2650" fmla="*/ 3301872 h 5756219"/>
              <a:gd name="connsiteX2651" fmla="*/ 722880 w 6226010"/>
              <a:gd name="connsiteY2651" fmla="*/ 3339919 h 5756219"/>
              <a:gd name="connsiteX2652" fmla="*/ 747338 w 6226010"/>
              <a:gd name="connsiteY2652" fmla="*/ 3369812 h 5756219"/>
              <a:gd name="connsiteX2653" fmla="*/ 785385 w 6226010"/>
              <a:gd name="connsiteY2653" fmla="*/ 3345354 h 5756219"/>
              <a:gd name="connsiteX2654" fmla="*/ 796255 w 6226010"/>
              <a:gd name="connsiteY2654" fmla="*/ 3358942 h 5756219"/>
              <a:gd name="connsiteX2655" fmla="*/ 790820 w 6226010"/>
              <a:gd name="connsiteY2655" fmla="*/ 3426882 h 5756219"/>
              <a:gd name="connsiteX2656" fmla="*/ 758209 w 6226010"/>
              <a:gd name="connsiteY2656" fmla="*/ 3432317 h 5756219"/>
              <a:gd name="connsiteX2657" fmla="*/ 731033 w 6226010"/>
              <a:gd name="connsiteY2657" fmla="*/ 3388835 h 5756219"/>
              <a:gd name="connsiteX2658" fmla="*/ 728315 w 6226010"/>
              <a:gd name="connsiteY2658" fmla="*/ 3429599 h 5756219"/>
              <a:gd name="connsiteX2659" fmla="*/ 684834 w 6226010"/>
              <a:gd name="connsiteY2659" fmla="*/ 3407858 h 5756219"/>
              <a:gd name="connsiteX2660" fmla="*/ 682116 w 6226010"/>
              <a:gd name="connsiteY2660" fmla="*/ 3435034 h 5756219"/>
              <a:gd name="connsiteX2661" fmla="*/ 646787 w 6226010"/>
              <a:gd name="connsiteY2661" fmla="*/ 3426882 h 5756219"/>
              <a:gd name="connsiteX2662" fmla="*/ 603306 w 6226010"/>
              <a:gd name="connsiteY2662" fmla="*/ 3502974 h 5756219"/>
              <a:gd name="connsiteX2663" fmla="*/ 595153 w 6226010"/>
              <a:gd name="connsiteY2663" fmla="*/ 3516562 h 5756219"/>
              <a:gd name="connsiteX2664" fmla="*/ 559824 w 6226010"/>
              <a:gd name="connsiteY2664" fmla="*/ 3500256 h 5756219"/>
              <a:gd name="connsiteX2665" fmla="*/ 559824 w 6226010"/>
              <a:gd name="connsiteY2665" fmla="*/ 3617113 h 5756219"/>
              <a:gd name="connsiteX2666" fmla="*/ 502755 w 6226010"/>
              <a:gd name="connsiteY2666" fmla="*/ 3622548 h 5756219"/>
              <a:gd name="connsiteX2667" fmla="*/ 543519 w 6226010"/>
              <a:gd name="connsiteY2667" fmla="*/ 3682335 h 5756219"/>
              <a:gd name="connsiteX2668" fmla="*/ 562542 w 6226010"/>
              <a:gd name="connsiteY2668" fmla="*/ 3668748 h 5756219"/>
              <a:gd name="connsiteX2669" fmla="*/ 576130 w 6226010"/>
              <a:gd name="connsiteY2669" fmla="*/ 3742122 h 5756219"/>
              <a:gd name="connsiteX2670" fmla="*/ 603306 w 6226010"/>
              <a:gd name="connsiteY2670" fmla="*/ 3712229 h 5756219"/>
              <a:gd name="connsiteX2671" fmla="*/ 633199 w 6226010"/>
              <a:gd name="connsiteY2671" fmla="*/ 3733970 h 5756219"/>
              <a:gd name="connsiteX2672" fmla="*/ 600588 w 6226010"/>
              <a:gd name="connsiteY2672" fmla="*/ 3649724 h 5756219"/>
              <a:gd name="connsiteX2673" fmla="*/ 611458 w 6226010"/>
              <a:gd name="connsiteY2673" fmla="*/ 3587220 h 5756219"/>
              <a:gd name="connsiteX2674" fmla="*/ 633199 w 6226010"/>
              <a:gd name="connsiteY2674" fmla="*/ 3589937 h 5756219"/>
              <a:gd name="connsiteX2675" fmla="*/ 671246 w 6226010"/>
              <a:gd name="connsiteY2675" fmla="*/ 3530150 h 5756219"/>
              <a:gd name="connsiteX2676" fmla="*/ 692986 w 6226010"/>
              <a:gd name="connsiteY2676" fmla="*/ 3562761 h 5756219"/>
              <a:gd name="connsiteX2677" fmla="*/ 654940 w 6226010"/>
              <a:gd name="connsiteY2677" fmla="*/ 3611678 h 5756219"/>
              <a:gd name="connsiteX2678" fmla="*/ 722880 w 6226010"/>
              <a:gd name="connsiteY2678" fmla="*/ 3581784 h 5756219"/>
              <a:gd name="connsiteX2679" fmla="*/ 736468 w 6226010"/>
              <a:gd name="connsiteY2679" fmla="*/ 3636136 h 5756219"/>
              <a:gd name="connsiteX2680" fmla="*/ 687551 w 6226010"/>
              <a:gd name="connsiteY2680" fmla="*/ 3630701 h 5756219"/>
              <a:gd name="connsiteX2681" fmla="*/ 717445 w 6226010"/>
              <a:gd name="connsiteY2681" fmla="*/ 3671465 h 5756219"/>
              <a:gd name="connsiteX2682" fmla="*/ 701139 w 6226010"/>
              <a:gd name="connsiteY2682" fmla="*/ 3676900 h 5756219"/>
              <a:gd name="connsiteX2683" fmla="*/ 709292 w 6226010"/>
              <a:gd name="connsiteY2683" fmla="*/ 3698641 h 5756219"/>
              <a:gd name="connsiteX2684" fmla="*/ 755491 w 6226010"/>
              <a:gd name="connsiteY2684" fmla="*/ 3592655 h 5756219"/>
              <a:gd name="connsiteX2685" fmla="*/ 779949 w 6226010"/>
              <a:gd name="connsiteY2685" fmla="*/ 3527432 h 5756219"/>
              <a:gd name="connsiteX2686" fmla="*/ 750056 w 6226010"/>
              <a:gd name="connsiteY2686" fmla="*/ 3511127 h 5756219"/>
              <a:gd name="connsiteX2687" fmla="*/ 744621 w 6226010"/>
              <a:gd name="connsiteY2687" fmla="*/ 3481233 h 5756219"/>
              <a:gd name="connsiteX2688" fmla="*/ 763644 w 6226010"/>
              <a:gd name="connsiteY2688" fmla="*/ 3478516 h 5756219"/>
              <a:gd name="connsiteX2689" fmla="*/ 752773 w 6226010"/>
              <a:gd name="connsiteY2689" fmla="*/ 3440469 h 5756219"/>
              <a:gd name="connsiteX2690" fmla="*/ 842454 w 6226010"/>
              <a:gd name="connsiteY2690" fmla="*/ 3451340 h 5756219"/>
              <a:gd name="connsiteX2691" fmla="*/ 885935 w 6226010"/>
              <a:gd name="connsiteY2691" fmla="*/ 3543738 h 5756219"/>
              <a:gd name="connsiteX2692" fmla="*/ 793537 w 6226010"/>
              <a:gd name="connsiteY2692" fmla="*/ 3432317 h 5756219"/>
              <a:gd name="connsiteX2693" fmla="*/ 801690 w 6226010"/>
              <a:gd name="connsiteY2693" fmla="*/ 3334484 h 5756219"/>
              <a:gd name="connsiteX2694" fmla="*/ 828866 w 6226010"/>
              <a:gd name="connsiteY2694" fmla="*/ 3299155 h 5756219"/>
              <a:gd name="connsiteX2695" fmla="*/ 815278 w 6226010"/>
              <a:gd name="connsiteY2695" fmla="*/ 3304590 h 5756219"/>
              <a:gd name="connsiteX2696" fmla="*/ 798972 w 6226010"/>
              <a:gd name="connsiteY2696" fmla="*/ 3274696 h 5756219"/>
              <a:gd name="connsiteX2697" fmla="*/ 782667 w 6226010"/>
              <a:gd name="connsiteY2697" fmla="*/ 3282849 h 5756219"/>
              <a:gd name="connsiteX2698" fmla="*/ 755491 w 6226010"/>
              <a:gd name="connsiteY2698" fmla="*/ 3247520 h 5756219"/>
              <a:gd name="connsiteX2699" fmla="*/ 4532947 w 6226010"/>
              <a:gd name="connsiteY2699" fmla="*/ 3242085 h 5756219"/>
              <a:gd name="connsiteX2700" fmla="*/ 4524795 w 6226010"/>
              <a:gd name="connsiteY2700" fmla="*/ 3255673 h 5756219"/>
              <a:gd name="connsiteX2701" fmla="*/ 4538383 w 6226010"/>
              <a:gd name="connsiteY2701" fmla="*/ 3263826 h 5756219"/>
              <a:gd name="connsiteX2702" fmla="*/ 4549253 w 6226010"/>
              <a:gd name="connsiteY2702" fmla="*/ 3255673 h 5756219"/>
              <a:gd name="connsiteX2703" fmla="*/ 4492183 w 6226010"/>
              <a:gd name="connsiteY2703" fmla="*/ 3239368 h 5756219"/>
              <a:gd name="connsiteX2704" fmla="*/ 4470443 w 6226010"/>
              <a:gd name="connsiteY2704" fmla="*/ 3261108 h 5756219"/>
              <a:gd name="connsiteX2705" fmla="*/ 4494901 w 6226010"/>
              <a:gd name="connsiteY2705" fmla="*/ 3263826 h 5756219"/>
              <a:gd name="connsiteX2706" fmla="*/ 4416091 w 6226010"/>
              <a:gd name="connsiteY2706" fmla="*/ 3225780 h 5756219"/>
              <a:gd name="connsiteX2707" fmla="*/ 4437833 w 6226010"/>
              <a:gd name="connsiteY2707" fmla="*/ 3247520 h 5756219"/>
              <a:gd name="connsiteX2708" fmla="*/ 4416091 w 6226010"/>
              <a:gd name="connsiteY2708" fmla="*/ 3225780 h 5756219"/>
              <a:gd name="connsiteX2709" fmla="*/ 1758284 w 6226010"/>
              <a:gd name="connsiteY2709" fmla="*/ 3206757 h 5756219"/>
              <a:gd name="connsiteX2710" fmla="*/ 1761002 w 6226010"/>
              <a:gd name="connsiteY2710" fmla="*/ 3206757 h 5756219"/>
              <a:gd name="connsiteX2711" fmla="*/ 1761002 w 6226010"/>
              <a:gd name="connsiteY2711" fmla="*/ 3231215 h 5756219"/>
              <a:gd name="connsiteX2712" fmla="*/ 1725672 w 6226010"/>
              <a:gd name="connsiteY2712" fmla="*/ 3274697 h 5756219"/>
              <a:gd name="connsiteX2713" fmla="*/ 1712084 w 6226010"/>
              <a:gd name="connsiteY2713" fmla="*/ 3282849 h 5756219"/>
              <a:gd name="connsiteX2714" fmla="*/ 1706649 w 6226010"/>
              <a:gd name="connsiteY2714" fmla="*/ 3304590 h 5756219"/>
              <a:gd name="connsiteX2715" fmla="*/ 1676755 w 6226010"/>
              <a:gd name="connsiteY2715" fmla="*/ 3342636 h 5756219"/>
              <a:gd name="connsiteX2716" fmla="*/ 1674038 w 6226010"/>
              <a:gd name="connsiteY2716" fmla="*/ 3342636 h 5756219"/>
              <a:gd name="connsiteX2717" fmla="*/ 1717519 w 6226010"/>
              <a:gd name="connsiteY2717" fmla="*/ 3223062 h 5756219"/>
              <a:gd name="connsiteX2718" fmla="*/ 1758284 w 6226010"/>
              <a:gd name="connsiteY2718" fmla="*/ 3206757 h 5756219"/>
              <a:gd name="connsiteX2719" fmla="*/ 4432397 w 6226010"/>
              <a:gd name="connsiteY2719" fmla="*/ 3201321 h 5756219"/>
              <a:gd name="connsiteX2720" fmla="*/ 4432397 w 6226010"/>
              <a:gd name="connsiteY2720" fmla="*/ 3217627 h 5756219"/>
              <a:gd name="connsiteX2721" fmla="*/ 4448703 w 6226010"/>
              <a:gd name="connsiteY2721" fmla="*/ 3214909 h 5756219"/>
              <a:gd name="connsiteX2722" fmla="*/ 2206686 w 6226010"/>
              <a:gd name="connsiteY2722" fmla="*/ 3201321 h 5756219"/>
              <a:gd name="connsiteX2723" fmla="*/ 2198534 w 6226010"/>
              <a:gd name="connsiteY2723" fmla="*/ 3210078 h 5756219"/>
              <a:gd name="connsiteX2724" fmla="*/ 2198534 w 6226010"/>
              <a:gd name="connsiteY2724" fmla="*/ 3212192 h 5756219"/>
              <a:gd name="connsiteX2725" fmla="*/ 2202610 w 6226010"/>
              <a:gd name="connsiteY2725" fmla="*/ 3213550 h 5756219"/>
              <a:gd name="connsiteX2726" fmla="*/ 2204687 w 6226010"/>
              <a:gd name="connsiteY2726" fmla="*/ 3214243 h 5756219"/>
              <a:gd name="connsiteX2727" fmla="*/ 2209404 w 6226010"/>
              <a:gd name="connsiteY2727" fmla="*/ 3209474 h 5756219"/>
              <a:gd name="connsiteX2728" fmla="*/ 2209404 w 6226010"/>
              <a:gd name="connsiteY2728" fmla="*/ 3206757 h 5756219"/>
              <a:gd name="connsiteX2729" fmla="*/ 2206686 w 6226010"/>
              <a:gd name="connsiteY2729" fmla="*/ 3201321 h 5756219"/>
              <a:gd name="connsiteX2730" fmla="*/ 4554689 w 6226010"/>
              <a:gd name="connsiteY2730" fmla="*/ 3193169 h 5756219"/>
              <a:gd name="connsiteX2731" fmla="*/ 4532947 w 6226010"/>
              <a:gd name="connsiteY2731" fmla="*/ 3217627 h 5756219"/>
              <a:gd name="connsiteX2732" fmla="*/ 4532947 w 6226010"/>
              <a:gd name="connsiteY2732" fmla="*/ 3233932 h 5756219"/>
              <a:gd name="connsiteX2733" fmla="*/ 4554689 w 6226010"/>
              <a:gd name="connsiteY2733" fmla="*/ 3233932 h 5756219"/>
              <a:gd name="connsiteX2734" fmla="*/ 4554689 w 6226010"/>
              <a:gd name="connsiteY2734" fmla="*/ 3255673 h 5756219"/>
              <a:gd name="connsiteX2735" fmla="*/ 4562841 w 6226010"/>
              <a:gd name="connsiteY2735" fmla="*/ 3233932 h 5756219"/>
              <a:gd name="connsiteX2736" fmla="*/ 4579147 w 6226010"/>
              <a:gd name="connsiteY2736" fmla="*/ 3223062 h 5756219"/>
              <a:gd name="connsiteX2737" fmla="*/ 4562841 w 6226010"/>
              <a:gd name="connsiteY2737" fmla="*/ 3209474 h 5756219"/>
              <a:gd name="connsiteX2738" fmla="*/ 4554689 w 6226010"/>
              <a:gd name="connsiteY2738" fmla="*/ 3193169 h 5756219"/>
              <a:gd name="connsiteX2739" fmla="*/ 543519 w 6226010"/>
              <a:gd name="connsiteY2739" fmla="*/ 3190451 h 5756219"/>
              <a:gd name="connsiteX2740" fmla="*/ 497320 w 6226010"/>
              <a:gd name="connsiteY2740" fmla="*/ 3214909 h 5756219"/>
              <a:gd name="connsiteX2741" fmla="*/ 513625 w 6226010"/>
              <a:gd name="connsiteY2741" fmla="*/ 3231215 h 5756219"/>
              <a:gd name="connsiteX2742" fmla="*/ 502755 w 6226010"/>
              <a:gd name="connsiteY2742" fmla="*/ 3274696 h 5756219"/>
              <a:gd name="connsiteX2743" fmla="*/ 619611 w 6226010"/>
              <a:gd name="connsiteY2743" fmla="*/ 3258391 h 5756219"/>
              <a:gd name="connsiteX2744" fmla="*/ 616894 w 6226010"/>
              <a:gd name="connsiteY2744" fmla="*/ 3217627 h 5756219"/>
              <a:gd name="connsiteX2745" fmla="*/ 543519 w 6226010"/>
              <a:gd name="connsiteY2745" fmla="*/ 3190451 h 5756219"/>
              <a:gd name="connsiteX2746" fmla="*/ 1103343 w 6226010"/>
              <a:gd name="connsiteY2746" fmla="*/ 3187733 h 5756219"/>
              <a:gd name="connsiteX2747" fmla="*/ 1130519 w 6226010"/>
              <a:gd name="connsiteY2747" fmla="*/ 3250238 h 5756219"/>
              <a:gd name="connsiteX2748" fmla="*/ 1127801 w 6226010"/>
              <a:gd name="connsiteY2748" fmla="*/ 3187733 h 5756219"/>
              <a:gd name="connsiteX2749" fmla="*/ 1103343 w 6226010"/>
              <a:gd name="connsiteY2749" fmla="*/ 3187733 h 5756219"/>
              <a:gd name="connsiteX2750" fmla="*/ 1231070 w 6226010"/>
              <a:gd name="connsiteY2750" fmla="*/ 3179581 h 5756219"/>
              <a:gd name="connsiteX2751" fmla="*/ 1231070 w 6226010"/>
              <a:gd name="connsiteY2751" fmla="*/ 3212192 h 5756219"/>
              <a:gd name="connsiteX2752" fmla="*/ 1228352 w 6226010"/>
              <a:gd name="connsiteY2752" fmla="*/ 3228497 h 5756219"/>
              <a:gd name="connsiteX2753" fmla="*/ 1241940 w 6226010"/>
              <a:gd name="connsiteY2753" fmla="*/ 3261108 h 5756219"/>
              <a:gd name="connsiteX2754" fmla="*/ 1244658 w 6226010"/>
              <a:gd name="connsiteY2754" fmla="*/ 3274696 h 5756219"/>
              <a:gd name="connsiteX2755" fmla="*/ 1260964 w 6226010"/>
              <a:gd name="connsiteY2755" fmla="*/ 3291002 h 5756219"/>
              <a:gd name="connsiteX2756" fmla="*/ 1263681 w 6226010"/>
              <a:gd name="connsiteY2756" fmla="*/ 3304590 h 5756219"/>
              <a:gd name="connsiteX2757" fmla="*/ 1271834 w 6226010"/>
              <a:gd name="connsiteY2757" fmla="*/ 3310025 h 5756219"/>
              <a:gd name="connsiteX2758" fmla="*/ 1271834 w 6226010"/>
              <a:gd name="connsiteY2758" fmla="*/ 3315460 h 5756219"/>
              <a:gd name="connsiteX2759" fmla="*/ 1279987 w 6226010"/>
              <a:gd name="connsiteY2759" fmla="*/ 3315460 h 5756219"/>
              <a:gd name="connsiteX2760" fmla="*/ 1282704 w 6226010"/>
              <a:gd name="connsiteY2760" fmla="*/ 3320896 h 5756219"/>
              <a:gd name="connsiteX2761" fmla="*/ 1287868 w 6226010"/>
              <a:gd name="connsiteY2761" fmla="*/ 3320896 h 5756219"/>
              <a:gd name="connsiteX2762" fmla="*/ 1295982 w 6226010"/>
              <a:gd name="connsiteY2762" fmla="*/ 3325166 h 5756219"/>
              <a:gd name="connsiteX2763" fmla="*/ 1299010 w 6226010"/>
              <a:gd name="connsiteY2763" fmla="*/ 3327690 h 5756219"/>
              <a:gd name="connsiteX2764" fmla="*/ 1307163 w 6226010"/>
              <a:gd name="connsiteY2764" fmla="*/ 3334484 h 5756219"/>
              <a:gd name="connsiteX2765" fmla="*/ 1323468 w 6226010"/>
              <a:gd name="connsiteY2765" fmla="*/ 3334484 h 5756219"/>
              <a:gd name="connsiteX2766" fmla="*/ 1302067 w 6226010"/>
              <a:gd name="connsiteY2766" fmla="*/ 3328369 h 5756219"/>
              <a:gd name="connsiteX2767" fmla="*/ 1295982 w 6226010"/>
              <a:gd name="connsiteY2767" fmla="*/ 3325166 h 5756219"/>
              <a:gd name="connsiteX2768" fmla="*/ 1290857 w 6226010"/>
              <a:gd name="connsiteY2768" fmla="*/ 3320896 h 5756219"/>
              <a:gd name="connsiteX2769" fmla="*/ 1287868 w 6226010"/>
              <a:gd name="connsiteY2769" fmla="*/ 3320896 h 5756219"/>
              <a:gd name="connsiteX2770" fmla="*/ 1282704 w 6226010"/>
              <a:gd name="connsiteY2770" fmla="*/ 3318178 h 5756219"/>
              <a:gd name="connsiteX2771" fmla="*/ 1266399 w 6226010"/>
              <a:gd name="connsiteY2771" fmla="*/ 3261108 h 5756219"/>
              <a:gd name="connsiteX2772" fmla="*/ 1266399 w 6226010"/>
              <a:gd name="connsiteY2772" fmla="*/ 3236650 h 5756219"/>
              <a:gd name="connsiteX2773" fmla="*/ 1282704 w 6226010"/>
              <a:gd name="connsiteY2773" fmla="*/ 3231215 h 5756219"/>
              <a:gd name="connsiteX2774" fmla="*/ 1288140 w 6226010"/>
              <a:gd name="connsiteY2774" fmla="*/ 3225780 h 5756219"/>
              <a:gd name="connsiteX2775" fmla="*/ 1296292 w 6226010"/>
              <a:gd name="connsiteY2775" fmla="*/ 3225780 h 5756219"/>
              <a:gd name="connsiteX2776" fmla="*/ 1315315 w 6226010"/>
              <a:gd name="connsiteY2776" fmla="*/ 3209474 h 5756219"/>
              <a:gd name="connsiteX2777" fmla="*/ 1315315 w 6226010"/>
              <a:gd name="connsiteY2777" fmla="*/ 3206757 h 5756219"/>
              <a:gd name="connsiteX2778" fmla="*/ 1312598 w 6226010"/>
              <a:gd name="connsiteY2778" fmla="*/ 3201321 h 5756219"/>
              <a:gd name="connsiteX2779" fmla="*/ 1293575 w 6226010"/>
              <a:gd name="connsiteY2779" fmla="*/ 3212192 h 5756219"/>
              <a:gd name="connsiteX2780" fmla="*/ 1293575 w 6226010"/>
              <a:gd name="connsiteY2780" fmla="*/ 3214909 h 5756219"/>
              <a:gd name="connsiteX2781" fmla="*/ 1285422 w 6226010"/>
              <a:gd name="connsiteY2781" fmla="*/ 3214909 h 5756219"/>
              <a:gd name="connsiteX2782" fmla="*/ 1266399 w 6226010"/>
              <a:gd name="connsiteY2782" fmla="*/ 3223062 h 5756219"/>
              <a:gd name="connsiteX2783" fmla="*/ 1260964 w 6226010"/>
              <a:gd name="connsiteY2783" fmla="*/ 3182298 h 5756219"/>
              <a:gd name="connsiteX2784" fmla="*/ 1255528 w 6226010"/>
              <a:gd name="connsiteY2784" fmla="*/ 3185016 h 5756219"/>
              <a:gd name="connsiteX2785" fmla="*/ 1260964 w 6226010"/>
              <a:gd name="connsiteY2785" fmla="*/ 3206757 h 5756219"/>
              <a:gd name="connsiteX2786" fmla="*/ 1260964 w 6226010"/>
              <a:gd name="connsiteY2786" fmla="*/ 3255673 h 5756219"/>
              <a:gd name="connsiteX2787" fmla="*/ 1263681 w 6226010"/>
              <a:gd name="connsiteY2787" fmla="*/ 3282849 h 5756219"/>
              <a:gd name="connsiteX2788" fmla="*/ 1258246 w 6226010"/>
              <a:gd name="connsiteY2788" fmla="*/ 3285567 h 5756219"/>
              <a:gd name="connsiteX2789" fmla="*/ 1252811 w 6226010"/>
              <a:gd name="connsiteY2789" fmla="*/ 3277414 h 5756219"/>
              <a:gd name="connsiteX2790" fmla="*/ 1247376 w 6226010"/>
              <a:gd name="connsiteY2790" fmla="*/ 3261108 h 5756219"/>
              <a:gd name="connsiteX2791" fmla="*/ 1236505 w 6226010"/>
              <a:gd name="connsiteY2791" fmla="*/ 3236650 h 5756219"/>
              <a:gd name="connsiteX2792" fmla="*/ 1236505 w 6226010"/>
              <a:gd name="connsiteY2792" fmla="*/ 3217627 h 5756219"/>
              <a:gd name="connsiteX2793" fmla="*/ 1236505 w 6226010"/>
              <a:gd name="connsiteY2793" fmla="*/ 3193169 h 5756219"/>
              <a:gd name="connsiteX2794" fmla="*/ 1236505 w 6226010"/>
              <a:gd name="connsiteY2794" fmla="*/ 3179581 h 5756219"/>
              <a:gd name="connsiteX2795" fmla="*/ 1231070 w 6226010"/>
              <a:gd name="connsiteY2795" fmla="*/ 3179581 h 5756219"/>
              <a:gd name="connsiteX2796" fmla="*/ 2383776 w 6226010"/>
              <a:gd name="connsiteY2796" fmla="*/ 3176363 h 5756219"/>
              <a:gd name="connsiteX2797" fmla="*/ 2384053 w 6226010"/>
              <a:gd name="connsiteY2797" fmla="*/ 3186204 h 5756219"/>
              <a:gd name="connsiteX2798" fmla="*/ 2385203 w 6226010"/>
              <a:gd name="connsiteY2798" fmla="*/ 3197154 h 5756219"/>
              <a:gd name="connsiteX2799" fmla="*/ 2421377 w 6226010"/>
              <a:gd name="connsiteY2799" fmla="*/ 3171428 h 5756219"/>
              <a:gd name="connsiteX2800" fmla="*/ 2417671 w 6226010"/>
              <a:gd name="connsiteY2800" fmla="*/ 3175133 h 5756219"/>
              <a:gd name="connsiteX2801" fmla="*/ 2420836 w 6226010"/>
              <a:gd name="connsiteY2801" fmla="*/ 3175985 h 5756219"/>
              <a:gd name="connsiteX2802" fmla="*/ 4348151 w 6226010"/>
              <a:gd name="connsiteY2802" fmla="*/ 3155122 h 5756219"/>
              <a:gd name="connsiteX2803" fmla="*/ 4348151 w 6226010"/>
              <a:gd name="connsiteY2803" fmla="*/ 3171428 h 5756219"/>
              <a:gd name="connsiteX2804" fmla="*/ 4364457 w 6226010"/>
              <a:gd name="connsiteY2804" fmla="*/ 3155122 h 5756219"/>
              <a:gd name="connsiteX2805" fmla="*/ 4503055 w 6226010"/>
              <a:gd name="connsiteY2805" fmla="*/ 3149687 h 5756219"/>
              <a:gd name="connsiteX2806" fmla="*/ 4486749 w 6226010"/>
              <a:gd name="connsiteY2806" fmla="*/ 3171428 h 5756219"/>
              <a:gd name="connsiteX2807" fmla="*/ 4494901 w 6226010"/>
              <a:gd name="connsiteY2807" fmla="*/ 3179581 h 5756219"/>
              <a:gd name="connsiteX2808" fmla="*/ 4516643 w 6226010"/>
              <a:gd name="connsiteY2808" fmla="*/ 3171428 h 5756219"/>
              <a:gd name="connsiteX2809" fmla="*/ 4541101 w 6226010"/>
              <a:gd name="connsiteY2809" fmla="*/ 3171428 h 5756219"/>
              <a:gd name="connsiteX2810" fmla="*/ 4541101 w 6226010"/>
              <a:gd name="connsiteY2810" fmla="*/ 3163275 h 5756219"/>
              <a:gd name="connsiteX2811" fmla="*/ 4503055 w 6226010"/>
              <a:gd name="connsiteY2811" fmla="*/ 3149687 h 5756219"/>
              <a:gd name="connsiteX2812" fmla="*/ 932135 w 6226010"/>
              <a:gd name="connsiteY2812" fmla="*/ 3149687 h 5756219"/>
              <a:gd name="connsiteX2813" fmla="*/ 894088 w 6226010"/>
              <a:gd name="connsiteY2813" fmla="*/ 3168710 h 5756219"/>
              <a:gd name="connsiteX2814" fmla="*/ 929417 w 6226010"/>
              <a:gd name="connsiteY2814" fmla="*/ 3185016 h 5756219"/>
              <a:gd name="connsiteX2815" fmla="*/ 934852 w 6226010"/>
              <a:gd name="connsiteY2815" fmla="*/ 3160558 h 5756219"/>
              <a:gd name="connsiteX2816" fmla="*/ 962028 w 6226010"/>
              <a:gd name="connsiteY2816" fmla="*/ 3193169 h 5756219"/>
              <a:gd name="connsiteX2817" fmla="*/ 932135 w 6226010"/>
              <a:gd name="connsiteY2817" fmla="*/ 3149687 h 5756219"/>
              <a:gd name="connsiteX2818" fmla="*/ 1065297 w 6226010"/>
              <a:gd name="connsiteY2818" fmla="*/ 3144252 h 5756219"/>
              <a:gd name="connsiteX2819" fmla="*/ 1059862 w 6226010"/>
              <a:gd name="connsiteY2819" fmla="*/ 3155122 h 5756219"/>
              <a:gd name="connsiteX2820" fmla="*/ 1081602 w 6226010"/>
              <a:gd name="connsiteY2820" fmla="*/ 3157840 h 5756219"/>
              <a:gd name="connsiteX2821" fmla="*/ 1065297 w 6226010"/>
              <a:gd name="connsiteY2821" fmla="*/ 3144252 h 5756219"/>
              <a:gd name="connsiteX2822" fmla="*/ 4584583 w 6226010"/>
              <a:gd name="connsiteY2822" fmla="*/ 3136099 h 5756219"/>
              <a:gd name="connsiteX2823" fmla="*/ 4546535 w 6226010"/>
              <a:gd name="connsiteY2823" fmla="*/ 3165993 h 5756219"/>
              <a:gd name="connsiteX2824" fmla="*/ 4554689 w 6226010"/>
              <a:gd name="connsiteY2824" fmla="*/ 3179581 h 5756219"/>
              <a:gd name="connsiteX2825" fmla="*/ 4549253 w 6226010"/>
              <a:gd name="connsiteY2825" fmla="*/ 3187733 h 5756219"/>
              <a:gd name="connsiteX2826" fmla="*/ 4532947 w 6226010"/>
              <a:gd name="connsiteY2826" fmla="*/ 3204039 h 5756219"/>
              <a:gd name="connsiteX2827" fmla="*/ 4549253 w 6226010"/>
              <a:gd name="connsiteY2827" fmla="*/ 3204039 h 5756219"/>
              <a:gd name="connsiteX2828" fmla="*/ 4549253 w 6226010"/>
              <a:gd name="connsiteY2828" fmla="*/ 3187733 h 5756219"/>
              <a:gd name="connsiteX2829" fmla="*/ 4570995 w 6226010"/>
              <a:gd name="connsiteY2829" fmla="*/ 3187733 h 5756219"/>
              <a:gd name="connsiteX2830" fmla="*/ 4584583 w 6226010"/>
              <a:gd name="connsiteY2830" fmla="*/ 3136099 h 5756219"/>
              <a:gd name="connsiteX2831" fmla="*/ 410357 w 6226010"/>
              <a:gd name="connsiteY2831" fmla="*/ 3111641 h 5756219"/>
              <a:gd name="connsiteX2832" fmla="*/ 369593 w 6226010"/>
              <a:gd name="connsiteY2832" fmla="*/ 3119794 h 5756219"/>
              <a:gd name="connsiteX2833" fmla="*/ 375028 w 6226010"/>
              <a:gd name="connsiteY2833" fmla="*/ 3152405 h 5756219"/>
              <a:gd name="connsiteX2834" fmla="*/ 402204 w 6226010"/>
              <a:gd name="connsiteY2834" fmla="*/ 3141534 h 5756219"/>
              <a:gd name="connsiteX2835" fmla="*/ 418509 w 6226010"/>
              <a:gd name="connsiteY2835" fmla="*/ 3195886 h 5756219"/>
              <a:gd name="connsiteX2836" fmla="*/ 391333 w 6226010"/>
              <a:gd name="connsiteY2836" fmla="*/ 3190451 h 5756219"/>
              <a:gd name="connsiteX2837" fmla="*/ 445685 w 6226010"/>
              <a:gd name="connsiteY2837" fmla="*/ 3255673 h 5756219"/>
              <a:gd name="connsiteX2838" fmla="*/ 410357 w 6226010"/>
              <a:gd name="connsiteY2838" fmla="*/ 3111641 h 5756219"/>
              <a:gd name="connsiteX2839" fmla="*/ 4486749 w 6226010"/>
              <a:gd name="connsiteY2839" fmla="*/ 3108923 h 5756219"/>
              <a:gd name="connsiteX2840" fmla="*/ 4473161 w 6226010"/>
              <a:gd name="connsiteY2840" fmla="*/ 3119794 h 5756219"/>
              <a:gd name="connsiteX2841" fmla="*/ 4486749 w 6226010"/>
              <a:gd name="connsiteY2841" fmla="*/ 3133382 h 5756219"/>
              <a:gd name="connsiteX2842" fmla="*/ 4494901 w 6226010"/>
              <a:gd name="connsiteY2842" fmla="*/ 3119794 h 5756219"/>
              <a:gd name="connsiteX2843" fmla="*/ 2111571 w 6226010"/>
              <a:gd name="connsiteY2843" fmla="*/ 3073595 h 5756219"/>
              <a:gd name="connsiteX2844" fmla="*/ 2114289 w 6226010"/>
              <a:gd name="connsiteY2844" fmla="*/ 3073595 h 5756219"/>
              <a:gd name="connsiteX2845" fmla="*/ 2136029 w 6226010"/>
              <a:gd name="connsiteY2845" fmla="*/ 3098053 h 5756219"/>
              <a:gd name="connsiteX2846" fmla="*/ 2144182 w 6226010"/>
              <a:gd name="connsiteY2846" fmla="*/ 3100771 h 5756219"/>
              <a:gd name="connsiteX2847" fmla="*/ 2144182 w 6226010"/>
              <a:gd name="connsiteY2847" fmla="*/ 3103488 h 5756219"/>
              <a:gd name="connsiteX2848" fmla="*/ 2160488 w 6226010"/>
              <a:gd name="connsiteY2848" fmla="*/ 3108923 h 5756219"/>
              <a:gd name="connsiteX2849" fmla="*/ 2171358 w 6226010"/>
              <a:gd name="connsiteY2849" fmla="*/ 3114359 h 5756219"/>
              <a:gd name="connsiteX2850" fmla="*/ 2155053 w 6226010"/>
              <a:gd name="connsiteY2850" fmla="*/ 3152406 h 5756219"/>
              <a:gd name="connsiteX2851" fmla="*/ 2125159 w 6226010"/>
              <a:gd name="connsiteY2851" fmla="*/ 3136100 h 5756219"/>
              <a:gd name="connsiteX2852" fmla="*/ 2111571 w 6226010"/>
              <a:gd name="connsiteY2852" fmla="*/ 3076312 h 5756219"/>
              <a:gd name="connsiteX2853" fmla="*/ 2111571 w 6226010"/>
              <a:gd name="connsiteY2853" fmla="*/ 3073595 h 5756219"/>
              <a:gd name="connsiteX2854" fmla="*/ 4633499 w 6226010"/>
              <a:gd name="connsiteY2854" fmla="*/ 3073594 h 5756219"/>
              <a:gd name="connsiteX2855" fmla="*/ 4625345 w 6226010"/>
              <a:gd name="connsiteY2855" fmla="*/ 3095335 h 5756219"/>
              <a:gd name="connsiteX2856" fmla="*/ 4647087 w 6226010"/>
              <a:gd name="connsiteY2856" fmla="*/ 3095335 h 5756219"/>
              <a:gd name="connsiteX2857" fmla="*/ 4492183 w 6226010"/>
              <a:gd name="connsiteY2857" fmla="*/ 3070877 h 5756219"/>
              <a:gd name="connsiteX2858" fmla="*/ 4475879 w 6226010"/>
              <a:gd name="connsiteY2858" fmla="*/ 3087182 h 5756219"/>
              <a:gd name="connsiteX2859" fmla="*/ 4500337 w 6226010"/>
              <a:gd name="connsiteY2859" fmla="*/ 3095335 h 5756219"/>
              <a:gd name="connsiteX2860" fmla="*/ 2264250 w 6226010"/>
              <a:gd name="connsiteY2860" fmla="*/ 3068159 h 5756219"/>
              <a:gd name="connsiteX2861" fmla="*/ 2263756 w 6226010"/>
              <a:gd name="connsiteY2861" fmla="*/ 3073595 h 5756219"/>
              <a:gd name="connsiteX2862" fmla="*/ 2262057 w 6226010"/>
              <a:gd name="connsiteY2862" fmla="*/ 3100091 h 5756219"/>
              <a:gd name="connsiteX2863" fmla="*/ 2261853 w 6226010"/>
              <a:gd name="connsiteY2863" fmla="*/ 3101314 h 5756219"/>
              <a:gd name="connsiteX2864" fmla="*/ 2263416 w 6226010"/>
              <a:gd name="connsiteY2864" fmla="*/ 3098053 h 5756219"/>
              <a:gd name="connsiteX2865" fmla="*/ 2269191 w 6226010"/>
              <a:gd name="connsiteY2865" fmla="*/ 3081747 h 5756219"/>
              <a:gd name="connsiteX2866" fmla="*/ 2266474 w 6226010"/>
              <a:gd name="connsiteY2866" fmla="*/ 3068159 h 5756219"/>
              <a:gd name="connsiteX2867" fmla="*/ 4576429 w 6226010"/>
              <a:gd name="connsiteY2867" fmla="*/ 3065442 h 5756219"/>
              <a:gd name="connsiteX2868" fmla="*/ 4554689 w 6226010"/>
              <a:gd name="connsiteY2868" fmla="*/ 3073594 h 5756219"/>
              <a:gd name="connsiteX2869" fmla="*/ 4546535 w 6226010"/>
              <a:gd name="connsiteY2869" fmla="*/ 3073594 h 5756219"/>
              <a:gd name="connsiteX2870" fmla="*/ 4516643 w 6226010"/>
              <a:gd name="connsiteY2870" fmla="*/ 3089900 h 5756219"/>
              <a:gd name="connsiteX2871" fmla="*/ 4516643 w 6226010"/>
              <a:gd name="connsiteY2871" fmla="*/ 3073594 h 5756219"/>
              <a:gd name="connsiteX2872" fmla="*/ 4500337 w 6226010"/>
              <a:gd name="connsiteY2872" fmla="*/ 3076312 h 5756219"/>
              <a:gd name="connsiteX2873" fmla="*/ 4516643 w 6226010"/>
              <a:gd name="connsiteY2873" fmla="*/ 3089900 h 5756219"/>
              <a:gd name="connsiteX2874" fmla="*/ 4524795 w 6226010"/>
              <a:gd name="connsiteY2874" fmla="*/ 3111641 h 5756219"/>
              <a:gd name="connsiteX2875" fmla="*/ 4562841 w 6226010"/>
              <a:gd name="connsiteY2875" fmla="*/ 3133382 h 5756219"/>
              <a:gd name="connsiteX2876" fmla="*/ 4546535 w 6226010"/>
              <a:gd name="connsiteY2876" fmla="*/ 3092618 h 5756219"/>
              <a:gd name="connsiteX2877" fmla="*/ 4592735 w 6226010"/>
              <a:gd name="connsiteY2877" fmla="*/ 3100770 h 5756219"/>
              <a:gd name="connsiteX2878" fmla="*/ 4628063 w 6226010"/>
              <a:gd name="connsiteY2878" fmla="*/ 3122511 h 5756219"/>
              <a:gd name="connsiteX2879" fmla="*/ 4606323 w 6226010"/>
              <a:gd name="connsiteY2879" fmla="*/ 3122511 h 5756219"/>
              <a:gd name="connsiteX2880" fmla="*/ 4609041 w 6226010"/>
              <a:gd name="connsiteY2880" fmla="*/ 3092618 h 5756219"/>
              <a:gd name="connsiteX2881" fmla="*/ 4606323 w 6226010"/>
              <a:gd name="connsiteY2881" fmla="*/ 3068159 h 5756219"/>
              <a:gd name="connsiteX2882" fmla="*/ 4590017 w 6226010"/>
              <a:gd name="connsiteY2882" fmla="*/ 3098053 h 5756219"/>
              <a:gd name="connsiteX2883" fmla="*/ 4568277 w 6226010"/>
              <a:gd name="connsiteY2883" fmla="*/ 3089900 h 5756219"/>
              <a:gd name="connsiteX2884" fmla="*/ 2671396 w 6226010"/>
              <a:gd name="connsiteY2884" fmla="*/ 3060006 h 5756219"/>
              <a:gd name="connsiteX2885" fmla="*/ 2633350 w 6226010"/>
              <a:gd name="connsiteY2885" fmla="*/ 3114358 h 5756219"/>
              <a:gd name="connsiteX2886" fmla="*/ 2619762 w 6226010"/>
              <a:gd name="connsiteY2886" fmla="*/ 3119794 h 5756219"/>
              <a:gd name="connsiteX2887" fmla="*/ 2619762 w 6226010"/>
              <a:gd name="connsiteY2887" fmla="*/ 3122511 h 5756219"/>
              <a:gd name="connsiteX2888" fmla="*/ 2608891 w 6226010"/>
              <a:gd name="connsiteY2888" fmla="*/ 3125229 h 5756219"/>
              <a:gd name="connsiteX2889" fmla="*/ 2608891 w 6226010"/>
              <a:gd name="connsiteY2889" fmla="*/ 3130664 h 5756219"/>
              <a:gd name="connsiteX2890" fmla="*/ 2576280 w 6226010"/>
              <a:gd name="connsiteY2890" fmla="*/ 3138817 h 5756219"/>
              <a:gd name="connsiteX2891" fmla="*/ 2570845 w 6226010"/>
              <a:gd name="connsiteY2891" fmla="*/ 3138817 h 5756219"/>
              <a:gd name="connsiteX2892" fmla="*/ 2578998 w 6226010"/>
              <a:gd name="connsiteY2892" fmla="*/ 3103488 h 5756219"/>
              <a:gd name="connsiteX2893" fmla="*/ 2578998 w 6226010"/>
              <a:gd name="connsiteY2893" fmla="*/ 3092618 h 5756219"/>
              <a:gd name="connsiteX2894" fmla="*/ 2570845 w 6226010"/>
              <a:gd name="connsiteY2894" fmla="*/ 3092618 h 5756219"/>
              <a:gd name="connsiteX2895" fmla="*/ 2557257 w 6226010"/>
              <a:gd name="connsiteY2895" fmla="*/ 3160558 h 5756219"/>
              <a:gd name="connsiteX2896" fmla="*/ 2554540 w 6226010"/>
              <a:gd name="connsiteY2896" fmla="*/ 3195886 h 5756219"/>
              <a:gd name="connsiteX2897" fmla="*/ 2544712 w 6226010"/>
              <a:gd name="connsiteY2897" fmla="*/ 3208086 h 5756219"/>
              <a:gd name="connsiteX2898" fmla="*/ 2542990 w 6226010"/>
              <a:gd name="connsiteY2898" fmla="*/ 3208795 h 5756219"/>
              <a:gd name="connsiteX2899" fmla="*/ 2536022 w 6226010"/>
              <a:gd name="connsiteY2899" fmla="*/ 3217029 h 5756219"/>
              <a:gd name="connsiteX2900" fmla="*/ 2532799 w 6226010"/>
              <a:gd name="connsiteY2900" fmla="*/ 3220344 h 5756219"/>
              <a:gd name="connsiteX2901" fmla="*/ 2527364 w 6226010"/>
              <a:gd name="connsiteY2901" fmla="*/ 3223062 h 5756219"/>
              <a:gd name="connsiteX2902" fmla="*/ 2524646 w 6226010"/>
              <a:gd name="connsiteY2902" fmla="*/ 3228497 h 5756219"/>
              <a:gd name="connsiteX2903" fmla="*/ 2520433 w 6226010"/>
              <a:gd name="connsiteY2903" fmla="*/ 3230808 h 5756219"/>
              <a:gd name="connsiteX2904" fmla="*/ 2519211 w 6226010"/>
              <a:gd name="connsiteY2904" fmla="*/ 3231215 h 5756219"/>
              <a:gd name="connsiteX2905" fmla="*/ 2519030 w 6226010"/>
              <a:gd name="connsiteY2905" fmla="*/ 3231577 h 5756219"/>
              <a:gd name="connsiteX2906" fmla="*/ 2514115 w 6226010"/>
              <a:gd name="connsiteY2906" fmla="*/ 3234272 h 5756219"/>
              <a:gd name="connsiteX2907" fmla="*/ 2511531 w 6226010"/>
              <a:gd name="connsiteY2907" fmla="*/ 3236650 h 5756219"/>
              <a:gd name="connsiteX2908" fmla="*/ 2511058 w 6226010"/>
              <a:gd name="connsiteY2908" fmla="*/ 3236650 h 5756219"/>
              <a:gd name="connsiteX2909" fmla="*/ 2509505 w 6226010"/>
              <a:gd name="connsiteY2909" fmla="*/ 3238514 h 5756219"/>
              <a:gd name="connsiteX2910" fmla="*/ 2505623 w 6226010"/>
              <a:gd name="connsiteY2910" fmla="*/ 3242085 h 5756219"/>
              <a:gd name="connsiteX2911" fmla="*/ 2505138 w 6226010"/>
              <a:gd name="connsiteY2911" fmla="*/ 3243754 h 5756219"/>
              <a:gd name="connsiteX2912" fmla="*/ 2502566 w 6226010"/>
              <a:gd name="connsiteY2912" fmla="*/ 3246841 h 5756219"/>
              <a:gd name="connsiteX2913" fmla="*/ 2502514 w 6226010"/>
              <a:gd name="connsiteY2913" fmla="*/ 3246871 h 5756219"/>
              <a:gd name="connsiteX2914" fmla="*/ 2503245 w 6226010"/>
              <a:gd name="connsiteY2914" fmla="*/ 3247521 h 5756219"/>
              <a:gd name="connsiteX2915" fmla="*/ 2503937 w 6226010"/>
              <a:gd name="connsiteY2915" fmla="*/ 3247890 h 5756219"/>
              <a:gd name="connsiteX2916" fmla="*/ 2505138 w 6226010"/>
              <a:gd name="connsiteY2916" fmla="*/ 3243754 h 5756219"/>
              <a:gd name="connsiteX2917" fmla="*/ 2509505 w 6226010"/>
              <a:gd name="connsiteY2917" fmla="*/ 3238514 h 5756219"/>
              <a:gd name="connsiteX2918" fmla="*/ 2511531 w 6226010"/>
              <a:gd name="connsiteY2918" fmla="*/ 3236650 h 5756219"/>
              <a:gd name="connsiteX2919" fmla="*/ 2516493 w 6226010"/>
              <a:gd name="connsiteY2919" fmla="*/ 3236650 h 5756219"/>
              <a:gd name="connsiteX2920" fmla="*/ 2519030 w 6226010"/>
              <a:gd name="connsiteY2920" fmla="*/ 3231577 h 5756219"/>
              <a:gd name="connsiteX2921" fmla="*/ 2520433 w 6226010"/>
              <a:gd name="connsiteY2921" fmla="*/ 3230808 h 5756219"/>
              <a:gd name="connsiteX2922" fmla="*/ 2527364 w 6226010"/>
              <a:gd name="connsiteY2922" fmla="*/ 3228497 h 5756219"/>
              <a:gd name="connsiteX2923" fmla="*/ 2527364 w 6226010"/>
              <a:gd name="connsiteY2923" fmla="*/ 3223062 h 5756219"/>
              <a:gd name="connsiteX2924" fmla="*/ 2532799 w 6226010"/>
              <a:gd name="connsiteY2924" fmla="*/ 3223062 h 5756219"/>
              <a:gd name="connsiteX2925" fmla="*/ 2535516 w 6226010"/>
              <a:gd name="connsiteY2925" fmla="*/ 3217627 h 5756219"/>
              <a:gd name="connsiteX2926" fmla="*/ 2536022 w 6226010"/>
              <a:gd name="connsiteY2926" fmla="*/ 3217029 h 5756219"/>
              <a:gd name="connsiteX2927" fmla="*/ 2544688 w 6226010"/>
              <a:gd name="connsiteY2927" fmla="*/ 3208115 h 5756219"/>
              <a:gd name="connsiteX2928" fmla="*/ 2544712 w 6226010"/>
              <a:gd name="connsiteY2928" fmla="*/ 3208086 h 5756219"/>
              <a:gd name="connsiteX2929" fmla="*/ 2546998 w 6226010"/>
              <a:gd name="connsiteY2929" fmla="*/ 3207144 h 5756219"/>
              <a:gd name="connsiteX2930" fmla="*/ 2549105 w 6226010"/>
              <a:gd name="connsiteY2930" fmla="*/ 3204039 h 5756219"/>
              <a:gd name="connsiteX2931" fmla="*/ 2551822 w 6226010"/>
              <a:gd name="connsiteY2931" fmla="*/ 3204039 h 5756219"/>
              <a:gd name="connsiteX2932" fmla="*/ 2551478 w 6226010"/>
              <a:gd name="connsiteY2932" fmla="*/ 3205300 h 5756219"/>
              <a:gd name="connsiteX2933" fmla="*/ 2554540 w 6226010"/>
              <a:gd name="connsiteY2933" fmla="*/ 3204039 h 5756219"/>
              <a:gd name="connsiteX2934" fmla="*/ 2568127 w 6226010"/>
              <a:gd name="connsiteY2934" fmla="*/ 3144252 h 5756219"/>
              <a:gd name="connsiteX2935" fmla="*/ 2581715 w 6226010"/>
              <a:gd name="connsiteY2935" fmla="*/ 3141534 h 5756219"/>
              <a:gd name="connsiteX2936" fmla="*/ 2589868 w 6226010"/>
              <a:gd name="connsiteY2936" fmla="*/ 3136099 h 5756219"/>
              <a:gd name="connsiteX2937" fmla="*/ 2606174 w 6226010"/>
              <a:gd name="connsiteY2937" fmla="*/ 3136099 h 5756219"/>
              <a:gd name="connsiteX2938" fmla="*/ 2611609 w 6226010"/>
              <a:gd name="connsiteY2938" fmla="*/ 3130664 h 5756219"/>
              <a:gd name="connsiteX2939" fmla="*/ 2622479 w 6226010"/>
              <a:gd name="connsiteY2939" fmla="*/ 3130664 h 5756219"/>
              <a:gd name="connsiteX2940" fmla="*/ 2625197 w 6226010"/>
              <a:gd name="connsiteY2940" fmla="*/ 3125229 h 5756219"/>
              <a:gd name="connsiteX2941" fmla="*/ 2644220 w 6226010"/>
              <a:gd name="connsiteY2941" fmla="*/ 3125229 h 5756219"/>
              <a:gd name="connsiteX2942" fmla="*/ 2655090 w 6226010"/>
              <a:gd name="connsiteY2942" fmla="*/ 3133382 h 5756219"/>
              <a:gd name="connsiteX2943" fmla="*/ 2655090 w 6226010"/>
              <a:gd name="connsiteY2943" fmla="*/ 3136099 h 5756219"/>
              <a:gd name="connsiteX2944" fmla="*/ 2663243 w 6226010"/>
              <a:gd name="connsiteY2944" fmla="*/ 3130664 h 5756219"/>
              <a:gd name="connsiteX2945" fmla="*/ 2663243 w 6226010"/>
              <a:gd name="connsiteY2945" fmla="*/ 3122511 h 5756219"/>
              <a:gd name="connsiteX2946" fmla="*/ 2652373 w 6226010"/>
              <a:gd name="connsiteY2946" fmla="*/ 3122511 h 5756219"/>
              <a:gd name="connsiteX2947" fmla="*/ 2644220 w 6226010"/>
              <a:gd name="connsiteY2947" fmla="*/ 3114358 h 5756219"/>
              <a:gd name="connsiteX2948" fmla="*/ 2674114 w 6226010"/>
              <a:gd name="connsiteY2948" fmla="*/ 3068159 h 5756219"/>
              <a:gd name="connsiteX2949" fmla="*/ 2674114 w 6226010"/>
              <a:gd name="connsiteY2949" fmla="*/ 3060006 h 5756219"/>
              <a:gd name="connsiteX2950" fmla="*/ 2671396 w 6226010"/>
              <a:gd name="connsiteY2950" fmla="*/ 3060006 h 5756219"/>
              <a:gd name="connsiteX2951" fmla="*/ 2704007 w 6226010"/>
              <a:gd name="connsiteY2951" fmla="*/ 3057289 h 5756219"/>
              <a:gd name="connsiteX2952" fmla="*/ 2698572 w 6226010"/>
              <a:gd name="connsiteY2952" fmla="*/ 3060006 h 5756219"/>
              <a:gd name="connsiteX2953" fmla="*/ 2709442 w 6226010"/>
              <a:gd name="connsiteY2953" fmla="*/ 3111641 h 5756219"/>
              <a:gd name="connsiteX2954" fmla="*/ 2712160 w 6226010"/>
              <a:gd name="connsiteY2954" fmla="*/ 3127946 h 5756219"/>
              <a:gd name="connsiteX2955" fmla="*/ 2704007 w 6226010"/>
              <a:gd name="connsiteY2955" fmla="*/ 3144252 h 5756219"/>
              <a:gd name="connsiteX2956" fmla="*/ 2704007 w 6226010"/>
              <a:gd name="connsiteY2956" fmla="*/ 3174145 h 5756219"/>
              <a:gd name="connsiteX2957" fmla="*/ 2704007 w 6226010"/>
              <a:gd name="connsiteY2957" fmla="*/ 3190451 h 5756219"/>
              <a:gd name="connsiteX2958" fmla="*/ 2701290 w 6226010"/>
              <a:gd name="connsiteY2958" fmla="*/ 3217627 h 5756219"/>
              <a:gd name="connsiteX2959" fmla="*/ 2701290 w 6226010"/>
              <a:gd name="connsiteY2959" fmla="*/ 3231215 h 5756219"/>
              <a:gd name="connsiteX2960" fmla="*/ 2679549 w 6226010"/>
              <a:gd name="connsiteY2960" fmla="*/ 3277414 h 5756219"/>
              <a:gd name="connsiteX2961" fmla="*/ 2668678 w 6226010"/>
              <a:gd name="connsiteY2961" fmla="*/ 3318178 h 5756219"/>
              <a:gd name="connsiteX2962" fmla="*/ 2657808 w 6226010"/>
              <a:gd name="connsiteY2962" fmla="*/ 3329048 h 5756219"/>
              <a:gd name="connsiteX2963" fmla="*/ 2617044 w 6226010"/>
              <a:gd name="connsiteY2963" fmla="*/ 3416011 h 5756219"/>
              <a:gd name="connsiteX2964" fmla="*/ 2581715 w 6226010"/>
              <a:gd name="connsiteY2964" fmla="*/ 3416011 h 5756219"/>
              <a:gd name="connsiteX2965" fmla="*/ 2513776 w 6226010"/>
              <a:gd name="connsiteY2965" fmla="*/ 3432317 h 5756219"/>
              <a:gd name="connsiteX2966" fmla="*/ 2546387 w 6226010"/>
              <a:gd name="connsiteY2966" fmla="*/ 3320896 h 5756219"/>
              <a:gd name="connsiteX2967" fmla="*/ 2543669 w 6226010"/>
              <a:gd name="connsiteY2967" fmla="*/ 3310025 h 5756219"/>
              <a:gd name="connsiteX2968" fmla="*/ 2537431 w 6226010"/>
              <a:gd name="connsiteY2968" fmla="*/ 3313102 h 5756219"/>
              <a:gd name="connsiteX2969" fmla="*/ 2537894 w 6226010"/>
              <a:gd name="connsiteY2969" fmla="*/ 3316480 h 5756219"/>
              <a:gd name="connsiteX2970" fmla="*/ 2538234 w 6226010"/>
              <a:gd name="connsiteY2970" fmla="*/ 3331766 h 5756219"/>
              <a:gd name="connsiteX2971" fmla="*/ 2524646 w 6226010"/>
              <a:gd name="connsiteY2971" fmla="*/ 3350789 h 5756219"/>
              <a:gd name="connsiteX2972" fmla="*/ 2513776 w 6226010"/>
              <a:gd name="connsiteY2972" fmla="*/ 3386119 h 5756219"/>
              <a:gd name="connsiteX2973" fmla="*/ 2512266 w 6226010"/>
              <a:gd name="connsiteY2973" fmla="*/ 3385364 h 5756219"/>
              <a:gd name="connsiteX2974" fmla="*/ 2504933 w 6226010"/>
              <a:gd name="connsiteY2974" fmla="*/ 3417063 h 5756219"/>
              <a:gd name="connsiteX2975" fmla="*/ 2504465 w 6226010"/>
              <a:gd name="connsiteY2975" fmla="*/ 3418253 h 5756219"/>
              <a:gd name="connsiteX2976" fmla="*/ 2507322 w 6226010"/>
              <a:gd name="connsiteY2976" fmla="*/ 3432317 h 5756219"/>
              <a:gd name="connsiteX2977" fmla="*/ 2505623 w 6226010"/>
              <a:gd name="connsiteY2977" fmla="*/ 3462210 h 5756219"/>
              <a:gd name="connsiteX2978" fmla="*/ 2500188 w 6226010"/>
              <a:gd name="connsiteY2978" fmla="*/ 3492104 h 5756219"/>
              <a:gd name="connsiteX2979" fmla="*/ 2497470 w 6226010"/>
              <a:gd name="connsiteY2979" fmla="*/ 3492104 h 5756219"/>
              <a:gd name="connsiteX2980" fmla="*/ 2492035 w 6226010"/>
              <a:gd name="connsiteY2980" fmla="*/ 3475798 h 5756219"/>
              <a:gd name="connsiteX2981" fmla="*/ 2483882 w 6226010"/>
              <a:gd name="connsiteY2981" fmla="*/ 3473080 h 5756219"/>
              <a:gd name="connsiteX2982" fmla="*/ 2480339 w 6226010"/>
              <a:gd name="connsiteY2982" fmla="*/ 3466879 h 5756219"/>
              <a:gd name="connsiteX2983" fmla="*/ 2472793 w 6226010"/>
              <a:gd name="connsiteY2983" fmla="*/ 3473876 h 5756219"/>
              <a:gd name="connsiteX2984" fmla="*/ 2471992 w 6226010"/>
              <a:gd name="connsiteY2984" fmla="*/ 3476817 h 5756219"/>
              <a:gd name="connsiteX2985" fmla="*/ 2473010 w 6226010"/>
              <a:gd name="connsiteY2985" fmla="*/ 3478515 h 5756219"/>
              <a:gd name="connsiteX2986" fmla="*/ 2481163 w 6226010"/>
              <a:gd name="connsiteY2986" fmla="*/ 3481233 h 5756219"/>
              <a:gd name="connsiteX2987" fmla="*/ 2489316 w 6226010"/>
              <a:gd name="connsiteY2987" fmla="*/ 3508409 h 5756219"/>
              <a:gd name="connsiteX2988" fmla="*/ 2473478 w 6226010"/>
              <a:gd name="connsiteY2988" fmla="*/ 3542464 h 5756219"/>
              <a:gd name="connsiteX2989" fmla="*/ 2447376 w 6226010"/>
              <a:gd name="connsiteY2989" fmla="*/ 3560407 h 5756219"/>
              <a:gd name="connsiteX2990" fmla="*/ 2448553 w 6226010"/>
              <a:gd name="connsiteY2990" fmla="*/ 3562761 h 5756219"/>
              <a:gd name="connsiteX2991" fmla="*/ 2473012 w 6226010"/>
              <a:gd name="connsiteY2991" fmla="*/ 3570914 h 5756219"/>
              <a:gd name="connsiteX2992" fmla="*/ 2478447 w 6226010"/>
              <a:gd name="connsiteY2992" fmla="*/ 3570914 h 5756219"/>
              <a:gd name="connsiteX2993" fmla="*/ 2486600 w 6226010"/>
              <a:gd name="connsiteY2993" fmla="*/ 3560044 h 5756219"/>
              <a:gd name="connsiteX2994" fmla="*/ 2483882 w 6226010"/>
              <a:gd name="connsiteY2994" fmla="*/ 3644289 h 5756219"/>
              <a:gd name="connsiteX2995" fmla="*/ 2478447 w 6226010"/>
              <a:gd name="connsiteY2995" fmla="*/ 3668748 h 5756219"/>
              <a:gd name="connsiteX2996" fmla="*/ 2473012 w 6226010"/>
              <a:gd name="connsiteY2996" fmla="*/ 3671465 h 5756219"/>
              <a:gd name="connsiteX2997" fmla="*/ 2473012 w 6226010"/>
              <a:gd name="connsiteY2997" fmla="*/ 3676900 h 5756219"/>
              <a:gd name="connsiteX2998" fmla="*/ 2467577 w 6226010"/>
              <a:gd name="connsiteY2998" fmla="*/ 3676900 h 5756219"/>
              <a:gd name="connsiteX2999" fmla="*/ 2464859 w 6226010"/>
              <a:gd name="connsiteY2999" fmla="*/ 3682335 h 5756219"/>
              <a:gd name="connsiteX3000" fmla="*/ 2453989 w 6226010"/>
              <a:gd name="connsiteY3000" fmla="*/ 3685053 h 5756219"/>
              <a:gd name="connsiteX3001" fmla="*/ 2453989 w 6226010"/>
              <a:gd name="connsiteY3001" fmla="*/ 3687771 h 5756219"/>
              <a:gd name="connsiteX3002" fmla="*/ 2445836 w 6226010"/>
              <a:gd name="connsiteY3002" fmla="*/ 3690488 h 5756219"/>
              <a:gd name="connsiteX3003" fmla="*/ 2426813 w 6226010"/>
              <a:gd name="connsiteY3003" fmla="*/ 3706794 h 5756219"/>
              <a:gd name="connsiteX3004" fmla="*/ 2426813 w 6226010"/>
              <a:gd name="connsiteY3004" fmla="*/ 3709511 h 5756219"/>
              <a:gd name="connsiteX3005" fmla="*/ 2413225 w 6226010"/>
              <a:gd name="connsiteY3005" fmla="*/ 3709511 h 5756219"/>
              <a:gd name="connsiteX3006" fmla="*/ 2402354 w 6226010"/>
              <a:gd name="connsiteY3006" fmla="*/ 3693206 h 5756219"/>
              <a:gd name="connsiteX3007" fmla="*/ 2396919 w 6226010"/>
              <a:gd name="connsiteY3007" fmla="*/ 3676900 h 5756219"/>
              <a:gd name="connsiteX3008" fmla="*/ 2388766 w 6226010"/>
              <a:gd name="connsiteY3008" fmla="*/ 3674183 h 5756219"/>
              <a:gd name="connsiteX3009" fmla="*/ 2383331 w 6226010"/>
              <a:gd name="connsiteY3009" fmla="*/ 3679618 h 5756219"/>
              <a:gd name="connsiteX3010" fmla="*/ 2383331 w 6226010"/>
              <a:gd name="connsiteY3010" fmla="*/ 3685053 h 5756219"/>
              <a:gd name="connsiteX3011" fmla="*/ 2388766 w 6226010"/>
              <a:gd name="connsiteY3011" fmla="*/ 3685053 h 5756219"/>
              <a:gd name="connsiteX3012" fmla="*/ 2407789 w 6226010"/>
              <a:gd name="connsiteY3012" fmla="*/ 3714947 h 5756219"/>
              <a:gd name="connsiteX3013" fmla="*/ 2388766 w 6226010"/>
              <a:gd name="connsiteY3013" fmla="*/ 3766581 h 5756219"/>
              <a:gd name="connsiteX3014" fmla="*/ 2380613 w 6226010"/>
              <a:gd name="connsiteY3014" fmla="*/ 3793757 h 5756219"/>
              <a:gd name="connsiteX3015" fmla="*/ 2369743 w 6226010"/>
              <a:gd name="connsiteY3015" fmla="*/ 3810062 h 5756219"/>
              <a:gd name="connsiteX3016" fmla="*/ 2369743 w 6226010"/>
              <a:gd name="connsiteY3016" fmla="*/ 3815497 h 5756219"/>
              <a:gd name="connsiteX3017" fmla="*/ 2367025 w 6226010"/>
              <a:gd name="connsiteY3017" fmla="*/ 3818215 h 5756219"/>
              <a:gd name="connsiteX3018" fmla="*/ 2358873 w 6226010"/>
              <a:gd name="connsiteY3018" fmla="*/ 3837238 h 5756219"/>
              <a:gd name="connsiteX3019" fmla="*/ 2350720 w 6226010"/>
              <a:gd name="connsiteY3019" fmla="*/ 3845391 h 5756219"/>
              <a:gd name="connsiteX3020" fmla="*/ 2318109 w 6226010"/>
              <a:gd name="connsiteY3020" fmla="*/ 3839956 h 5756219"/>
              <a:gd name="connsiteX3021" fmla="*/ 2328979 w 6226010"/>
              <a:gd name="connsiteY3021" fmla="*/ 3810062 h 5756219"/>
              <a:gd name="connsiteX3022" fmla="*/ 2328979 w 6226010"/>
              <a:gd name="connsiteY3022" fmla="*/ 3780169 h 5756219"/>
              <a:gd name="connsiteX3023" fmla="*/ 2348002 w 6226010"/>
              <a:gd name="connsiteY3023" fmla="*/ 3750275 h 5756219"/>
              <a:gd name="connsiteX3024" fmla="*/ 2348002 w 6226010"/>
              <a:gd name="connsiteY3024" fmla="*/ 3736687 h 5756219"/>
              <a:gd name="connsiteX3025" fmla="*/ 2326262 w 6226010"/>
              <a:gd name="connsiteY3025" fmla="*/ 3758428 h 5756219"/>
              <a:gd name="connsiteX3026" fmla="*/ 2312673 w 6226010"/>
              <a:gd name="connsiteY3026" fmla="*/ 3744840 h 5756219"/>
              <a:gd name="connsiteX3027" fmla="*/ 2301802 w 6226010"/>
              <a:gd name="connsiteY3027" fmla="*/ 3744840 h 5756219"/>
              <a:gd name="connsiteX3028" fmla="*/ 2320826 w 6226010"/>
              <a:gd name="connsiteY3028" fmla="*/ 3804627 h 5756219"/>
              <a:gd name="connsiteX3029" fmla="*/ 2307237 w 6226010"/>
              <a:gd name="connsiteY3029" fmla="*/ 3826368 h 5756219"/>
              <a:gd name="connsiteX3030" fmla="*/ 2274626 w 6226010"/>
              <a:gd name="connsiteY3030" fmla="*/ 3810062 h 5756219"/>
              <a:gd name="connsiteX3031" fmla="*/ 2231145 w 6226010"/>
              <a:gd name="connsiteY3031" fmla="*/ 3815497 h 5756219"/>
              <a:gd name="connsiteX3032" fmla="*/ 2242015 w 6226010"/>
              <a:gd name="connsiteY3032" fmla="*/ 3826368 h 5756219"/>
              <a:gd name="connsiteX3033" fmla="*/ 2263756 w 6226010"/>
              <a:gd name="connsiteY3033" fmla="*/ 3823650 h 5756219"/>
              <a:gd name="connsiteX3034" fmla="*/ 2263756 w 6226010"/>
              <a:gd name="connsiteY3034" fmla="*/ 3845391 h 5756219"/>
              <a:gd name="connsiteX3035" fmla="*/ 2274626 w 6226010"/>
              <a:gd name="connsiteY3035" fmla="*/ 3856261 h 5756219"/>
              <a:gd name="connsiteX3036" fmla="*/ 2277344 w 6226010"/>
              <a:gd name="connsiteY3036" fmla="*/ 3834520 h 5756219"/>
              <a:gd name="connsiteX3037" fmla="*/ 2296367 w 6226010"/>
              <a:gd name="connsiteY3037" fmla="*/ 3842673 h 5756219"/>
              <a:gd name="connsiteX3038" fmla="*/ 2288214 w 6226010"/>
              <a:gd name="connsiteY3038" fmla="*/ 3861696 h 5756219"/>
              <a:gd name="connsiteX3039" fmla="*/ 2280062 w 6226010"/>
              <a:gd name="connsiteY3039" fmla="*/ 3864414 h 5756219"/>
              <a:gd name="connsiteX3040" fmla="*/ 2315182 w 6226010"/>
              <a:gd name="connsiteY3040" fmla="*/ 3897026 h 5756219"/>
              <a:gd name="connsiteX3041" fmla="*/ 2319467 w 6226010"/>
              <a:gd name="connsiteY3041" fmla="*/ 3897026 h 5756219"/>
              <a:gd name="connsiteX3042" fmla="*/ 2320826 w 6226010"/>
              <a:gd name="connsiteY3042" fmla="*/ 3894307 h 5756219"/>
              <a:gd name="connsiteX3043" fmla="*/ 2328979 w 6226010"/>
              <a:gd name="connsiteY3043" fmla="*/ 3894307 h 5756219"/>
              <a:gd name="connsiteX3044" fmla="*/ 2342567 w 6226010"/>
              <a:gd name="connsiteY3044" fmla="*/ 3899743 h 5756219"/>
              <a:gd name="connsiteX3045" fmla="*/ 2341929 w 6226010"/>
              <a:gd name="connsiteY3045" fmla="*/ 3904207 h 5756219"/>
              <a:gd name="connsiteX3046" fmla="*/ 2348001 w 6226010"/>
              <a:gd name="connsiteY3046" fmla="*/ 3905179 h 5756219"/>
              <a:gd name="connsiteX3047" fmla="*/ 2348001 w 6226010"/>
              <a:gd name="connsiteY3047" fmla="*/ 3921484 h 5756219"/>
              <a:gd name="connsiteX3048" fmla="*/ 2345860 w 6226010"/>
              <a:gd name="connsiteY3048" fmla="*/ 3923441 h 5756219"/>
              <a:gd name="connsiteX3049" fmla="*/ 2364308 w 6226010"/>
              <a:gd name="connsiteY3049" fmla="*/ 3937789 h 5756219"/>
              <a:gd name="connsiteX3050" fmla="*/ 2367025 w 6226010"/>
              <a:gd name="connsiteY3050" fmla="*/ 3932354 h 5756219"/>
              <a:gd name="connsiteX3051" fmla="*/ 2367025 w 6226010"/>
              <a:gd name="connsiteY3051" fmla="*/ 3907895 h 5756219"/>
              <a:gd name="connsiteX3052" fmla="*/ 2374491 w 6226010"/>
              <a:gd name="connsiteY3052" fmla="*/ 3907209 h 5756219"/>
              <a:gd name="connsiteX3053" fmla="*/ 2380613 w 6226010"/>
              <a:gd name="connsiteY3053" fmla="*/ 3913331 h 5756219"/>
              <a:gd name="connsiteX3054" fmla="*/ 2383331 w 6226010"/>
              <a:gd name="connsiteY3054" fmla="*/ 3913331 h 5756219"/>
              <a:gd name="connsiteX3055" fmla="*/ 2376455 w 6226010"/>
              <a:gd name="connsiteY3055" fmla="*/ 3907028 h 5756219"/>
              <a:gd name="connsiteX3056" fmla="*/ 2396579 w 6226010"/>
              <a:gd name="connsiteY3056" fmla="*/ 3905178 h 5756219"/>
              <a:gd name="connsiteX3057" fmla="*/ 2401417 w 6226010"/>
              <a:gd name="connsiteY3057" fmla="*/ 3902462 h 5756219"/>
              <a:gd name="connsiteX3058" fmla="*/ 2399637 w 6226010"/>
              <a:gd name="connsiteY3058" fmla="*/ 3902462 h 5756219"/>
              <a:gd name="connsiteX3059" fmla="*/ 2399637 w 6226010"/>
              <a:gd name="connsiteY3059" fmla="*/ 3897026 h 5756219"/>
              <a:gd name="connsiteX3060" fmla="*/ 2394202 w 6226010"/>
              <a:gd name="connsiteY3060" fmla="*/ 3894309 h 5756219"/>
              <a:gd name="connsiteX3061" fmla="*/ 2394202 w 6226010"/>
              <a:gd name="connsiteY3061" fmla="*/ 3891591 h 5756219"/>
              <a:gd name="connsiteX3062" fmla="*/ 2399637 w 6226010"/>
              <a:gd name="connsiteY3062" fmla="*/ 3880721 h 5756219"/>
              <a:gd name="connsiteX3063" fmla="*/ 2415943 w 6226010"/>
              <a:gd name="connsiteY3063" fmla="*/ 3883438 h 5756219"/>
              <a:gd name="connsiteX3064" fmla="*/ 2415943 w 6226010"/>
              <a:gd name="connsiteY3064" fmla="*/ 3888874 h 5756219"/>
              <a:gd name="connsiteX3065" fmla="*/ 2415943 w 6226010"/>
              <a:gd name="connsiteY3065" fmla="*/ 3894307 h 5756219"/>
              <a:gd name="connsiteX3066" fmla="*/ 2425114 w 6226010"/>
              <a:gd name="connsiteY3066" fmla="*/ 3892609 h 5756219"/>
              <a:gd name="connsiteX3067" fmla="*/ 2432248 w 6226010"/>
              <a:gd name="connsiteY3067" fmla="*/ 3888872 h 5756219"/>
              <a:gd name="connsiteX3068" fmla="*/ 2432248 w 6226010"/>
              <a:gd name="connsiteY3068" fmla="*/ 3883437 h 5756219"/>
              <a:gd name="connsiteX3069" fmla="*/ 2437683 w 6226010"/>
              <a:gd name="connsiteY3069" fmla="*/ 3878002 h 5756219"/>
              <a:gd name="connsiteX3070" fmla="*/ 2448553 w 6226010"/>
              <a:gd name="connsiteY3070" fmla="*/ 3880719 h 5756219"/>
              <a:gd name="connsiteX3071" fmla="*/ 2459424 w 6226010"/>
              <a:gd name="connsiteY3071" fmla="*/ 3891590 h 5756219"/>
              <a:gd name="connsiteX3072" fmla="*/ 2474371 w 6226010"/>
              <a:gd name="connsiteY3072" fmla="*/ 3892609 h 5756219"/>
              <a:gd name="connsiteX3073" fmla="*/ 2475695 w 6226010"/>
              <a:gd name="connsiteY3073" fmla="*/ 3892519 h 5756219"/>
              <a:gd name="connsiteX3074" fmla="*/ 2477088 w 6226010"/>
              <a:gd name="connsiteY3074" fmla="*/ 3891590 h 5756219"/>
              <a:gd name="connsiteX3075" fmla="*/ 2481165 w 6226010"/>
              <a:gd name="connsiteY3075" fmla="*/ 3888873 h 5756219"/>
              <a:gd name="connsiteX3076" fmla="*/ 2497471 w 6226010"/>
              <a:gd name="connsiteY3076" fmla="*/ 3888873 h 5756219"/>
              <a:gd name="connsiteX3077" fmla="*/ 2505623 w 6226010"/>
              <a:gd name="connsiteY3077" fmla="*/ 3886156 h 5756219"/>
              <a:gd name="connsiteX3078" fmla="*/ 2501164 w 6226010"/>
              <a:gd name="connsiteY3078" fmla="*/ 3893959 h 5756219"/>
              <a:gd name="connsiteX3079" fmla="*/ 2502905 w 6226010"/>
              <a:gd name="connsiteY3079" fmla="*/ 3894307 h 5756219"/>
              <a:gd name="connsiteX3080" fmla="*/ 2502905 w 6226010"/>
              <a:gd name="connsiteY3080" fmla="*/ 3897025 h 5756219"/>
              <a:gd name="connsiteX3081" fmla="*/ 2524646 w 6226010"/>
              <a:gd name="connsiteY3081" fmla="*/ 3899743 h 5756219"/>
              <a:gd name="connsiteX3082" fmla="*/ 2524646 w 6226010"/>
              <a:gd name="connsiteY3082" fmla="*/ 3902460 h 5756219"/>
              <a:gd name="connsiteX3083" fmla="*/ 2538234 w 6226010"/>
              <a:gd name="connsiteY3083" fmla="*/ 3907895 h 5756219"/>
              <a:gd name="connsiteX3084" fmla="*/ 2502905 w 6226010"/>
              <a:gd name="connsiteY3084" fmla="*/ 3948659 h 5756219"/>
              <a:gd name="connsiteX3085" fmla="*/ 2494753 w 6226010"/>
              <a:gd name="connsiteY3085" fmla="*/ 3962247 h 5756219"/>
              <a:gd name="connsiteX3086" fmla="*/ 2489317 w 6226010"/>
              <a:gd name="connsiteY3086" fmla="*/ 3962247 h 5756219"/>
              <a:gd name="connsiteX3087" fmla="*/ 2462141 w 6226010"/>
              <a:gd name="connsiteY3087" fmla="*/ 3994859 h 5756219"/>
              <a:gd name="connsiteX3088" fmla="*/ 2456706 w 6226010"/>
              <a:gd name="connsiteY3088" fmla="*/ 3997576 h 5756219"/>
              <a:gd name="connsiteX3089" fmla="*/ 2481165 w 6226010"/>
              <a:gd name="connsiteY3089" fmla="*/ 4013882 h 5756219"/>
              <a:gd name="connsiteX3090" fmla="*/ 2511058 w 6226010"/>
              <a:gd name="connsiteY3090" fmla="*/ 3978553 h 5756219"/>
              <a:gd name="connsiteX3091" fmla="*/ 2538234 w 6226010"/>
              <a:gd name="connsiteY3091" fmla="*/ 3978553 h 5756219"/>
              <a:gd name="connsiteX3092" fmla="*/ 2589868 w 6226010"/>
              <a:gd name="connsiteY3092" fmla="*/ 3945942 h 5756219"/>
              <a:gd name="connsiteX3093" fmla="*/ 2627914 w 6226010"/>
              <a:gd name="connsiteY3093" fmla="*/ 3945942 h 5756219"/>
              <a:gd name="connsiteX3094" fmla="*/ 2636067 w 6226010"/>
              <a:gd name="connsiteY3094" fmla="*/ 3948659 h 5756219"/>
              <a:gd name="connsiteX3095" fmla="*/ 2636067 w 6226010"/>
              <a:gd name="connsiteY3095" fmla="*/ 3945942 h 5756219"/>
              <a:gd name="connsiteX3096" fmla="*/ 2638314 w 6226010"/>
              <a:gd name="connsiteY3096" fmla="*/ 3945774 h 5756219"/>
              <a:gd name="connsiteX3097" fmla="*/ 2644220 w 6226010"/>
              <a:gd name="connsiteY3097" fmla="*/ 3937790 h 5756219"/>
              <a:gd name="connsiteX3098" fmla="*/ 2650418 w 6226010"/>
              <a:gd name="connsiteY3098" fmla="*/ 3938353 h 5756219"/>
              <a:gd name="connsiteX3099" fmla="*/ 2651014 w 6226010"/>
              <a:gd name="connsiteY3099" fmla="*/ 3930316 h 5756219"/>
              <a:gd name="connsiteX3100" fmla="*/ 2660526 w 6226010"/>
              <a:gd name="connsiteY3100" fmla="*/ 3916048 h 5756219"/>
              <a:gd name="connsiteX3101" fmla="*/ 2676831 w 6226010"/>
              <a:gd name="connsiteY3101" fmla="*/ 3913331 h 5756219"/>
              <a:gd name="connsiteX3102" fmla="*/ 2682266 w 6226010"/>
              <a:gd name="connsiteY3102" fmla="*/ 3907895 h 5756219"/>
              <a:gd name="connsiteX3103" fmla="*/ 2693137 w 6226010"/>
              <a:gd name="connsiteY3103" fmla="*/ 3905178 h 5756219"/>
              <a:gd name="connsiteX3104" fmla="*/ 2695854 w 6226010"/>
              <a:gd name="connsiteY3104" fmla="*/ 3899743 h 5756219"/>
              <a:gd name="connsiteX3105" fmla="*/ 2714878 w 6226010"/>
              <a:gd name="connsiteY3105" fmla="*/ 3899743 h 5756219"/>
              <a:gd name="connsiteX3106" fmla="*/ 2728466 w 6226010"/>
              <a:gd name="connsiteY3106" fmla="*/ 3886155 h 5756219"/>
              <a:gd name="connsiteX3107" fmla="*/ 2733901 w 6226010"/>
              <a:gd name="connsiteY3107" fmla="*/ 3886155 h 5756219"/>
              <a:gd name="connsiteX3108" fmla="*/ 2736618 w 6226010"/>
              <a:gd name="connsiteY3108" fmla="*/ 3880719 h 5756219"/>
              <a:gd name="connsiteX3109" fmla="*/ 2758359 w 6226010"/>
              <a:gd name="connsiteY3109" fmla="*/ 3864414 h 5756219"/>
              <a:gd name="connsiteX3110" fmla="*/ 2761077 w 6226010"/>
              <a:gd name="connsiteY3110" fmla="*/ 3858979 h 5756219"/>
              <a:gd name="connsiteX3111" fmla="*/ 2769230 w 6226010"/>
              <a:gd name="connsiteY3111" fmla="*/ 3856261 h 5756219"/>
              <a:gd name="connsiteX3112" fmla="*/ 2785535 w 6226010"/>
              <a:gd name="connsiteY3112" fmla="*/ 3839956 h 5756219"/>
              <a:gd name="connsiteX3113" fmla="*/ 2785535 w 6226010"/>
              <a:gd name="connsiteY3113" fmla="*/ 3834520 h 5756219"/>
              <a:gd name="connsiteX3114" fmla="*/ 2777382 w 6226010"/>
              <a:gd name="connsiteY3114" fmla="*/ 3834520 h 5756219"/>
              <a:gd name="connsiteX3115" fmla="*/ 2750206 w 6226010"/>
              <a:gd name="connsiteY3115" fmla="*/ 3853544 h 5756219"/>
              <a:gd name="connsiteX3116" fmla="*/ 2733901 w 6226010"/>
              <a:gd name="connsiteY3116" fmla="*/ 3861696 h 5756219"/>
              <a:gd name="connsiteX3117" fmla="*/ 2733901 w 6226010"/>
              <a:gd name="connsiteY3117" fmla="*/ 3864414 h 5756219"/>
              <a:gd name="connsiteX3118" fmla="*/ 2720313 w 6226010"/>
              <a:gd name="connsiteY3118" fmla="*/ 3875284 h 5756219"/>
              <a:gd name="connsiteX3119" fmla="*/ 2709442 w 6226010"/>
              <a:gd name="connsiteY3119" fmla="*/ 3875284 h 5756219"/>
              <a:gd name="connsiteX3120" fmla="*/ 2704007 w 6226010"/>
              <a:gd name="connsiteY3120" fmla="*/ 3880719 h 5756219"/>
              <a:gd name="connsiteX3121" fmla="*/ 2690419 w 6226010"/>
              <a:gd name="connsiteY3121" fmla="*/ 3880719 h 5756219"/>
              <a:gd name="connsiteX3122" fmla="*/ 2687702 w 6226010"/>
              <a:gd name="connsiteY3122" fmla="*/ 3886155 h 5756219"/>
              <a:gd name="connsiteX3123" fmla="*/ 2665961 w 6226010"/>
              <a:gd name="connsiteY3123" fmla="*/ 3891590 h 5756219"/>
              <a:gd name="connsiteX3124" fmla="*/ 2659985 w 6226010"/>
              <a:gd name="connsiteY3124" fmla="*/ 3876494 h 5756219"/>
              <a:gd name="connsiteX3125" fmla="*/ 2647283 w 6226010"/>
              <a:gd name="connsiteY3125" fmla="*/ 3885539 h 5756219"/>
              <a:gd name="connsiteX3126" fmla="*/ 2646938 w 6226010"/>
              <a:gd name="connsiteY3126" fmla="*/ 3894307 h 5756219"/>
              <a:gd name="connsiteX3127" fmla="*/ 2622479 w 6226010"/>
              <a:gd name="connsiteY3127" fmla="*/ 3899743 h 5756219"/>
              <a:gd name="connsiteX3128" fmla="*/ 2584433 w 6226010"/>
              <a:gd name="connsiteY3128" fmla="*/ 3907895 h 5756219"/>
              <a:gd name="connsiteX3129" fmla="*/ 2581715 w 6226010"/>
              <a:gd name="connsiteY3129" fmla="*/ 3907895 h 5756219"/>
              <a:gd name="connsiteX3130" fmla="*/ 2598021 w 6226010"/>
              <a:gd name="connsiteY3130" fmla="*/ 3872567 h 5756219"/>
              <a:gd name="connsiteX3131" fmla="*/ 2603456 w 6226010"/>
              <a:gd name="connsiteY3131" fmla="*/ 3869849 h 5756219"/>
              <a:gd name="connsiteX3132" fmla="*/ 2606174 w 6226010"/>
              <a:gd name="connsiteY3132" fmla="*/ 3856261 h 5756219"/>
              <a:gd name="connsiteX3133" fmla="*/ 2617044 w 6226010"/>
              <a:gd name="connsiteY3133" fmla="*/ 3848108 h 5756219"/>
              <a:gd name="connsiteX3134" fmla="*/ 2618131 w 6226010"/>
              <a:gd name="connsiteY3134" fmla="*/ 3845935 h 5756219"/>
              <a:gd name="connsiteX3135" fmla="*/ 2611608 w 6226010"/>
              <a:gd name="connsiteY3135" fmla="*/ 3848108 h 5756219"/>
              <a:gd name="connsiteX3136" fmla="*/ 2589867 w 6226010"/>
              <a:gd name="connsiteY3136" fmla="*/ 3867131 h 5756219"/>
              <a:gd name="connsiteX3137" fmla="*/ 2540951 w 6226010"/>
              <a:gd name="connsiteY3137" fmla="*/ 3858979 h 5756219"/>
              <a:gd name="connsiteX3138" fmla="*/ 2540951 w 6226010"/>
              <a:gd name="connsiteY3138" fmla="*/ 3853543 h 5756219"/>
              <a:gd name="connsiteX3139" fmla="*/ 2549103 w 6226010"/>
              <a:gd name="connsiteY3139" fmla="*/ 3853543 h 5756219"/>
              <a:gd name="connsiteX3140" fmla="*/ 2565409 w 6226010"/>
              <a:gd name="connsiteY3140" fmla="*/ 3837238 h 5756219"/>
              <a:gd name="connsiteX3141" fmla="*/ 2565409 w 6226010"/>
              <a:gd name="connsiteY3141" fmla="*/ 3834520 h 5756219"/>
              <a:gd name="connsiteX3142" fmla="*/ 2578997 w 6226010"/>
              <a:gd name="connsiteY3142" fmla="*/ 3826367 h 5756219"/>
              <a:gd name="connsiteX3143" fmla="*/ 2589867 w 6226010"/>
              <a:gd name="connsiteY3143" fmla="*/ 3826367 h 5756219"/>
              <a:gd name="connsiteX3144" fmla="*/ 2595302 w 6226010"/>
              <a:gd name="connsiteY3144" fmla="*/ 3820932 h 5756219"/>
              <a:gd name="connsiteX3145" fmla="*/ 2603455 w 6226010"/>
              <a:gd name="connsiteY3145" fmla="*/ 3820932 h 5756219"/>
              <a:gd name="connsiteX3146" fmla="*/ 2608890 w 6226010"/>
              <a:gd name="connsiteY3146" fmla="*/ 3815497 h 5756219"/>
              <a:gd name="connsiteX3147" fmla="*/ 2625196 w 6226010"/>
              <a:gd name="connsiteY3147" fmla="*/ 3812779 h 5756219"/>
              <a:gd name="connsiteX3148" fmla="*/ 2627913 w 6226010"/>
              <a:gd name="connsiteY3148" fmla="*/ 3807344 h 5756219"/>
              <a:gd name="connsiteX3149" fmla="*/ 2663242 w 6226010"/>
              <a:gd name="connsiteY3149" fmla="*/ 3793756 h 5756219"/>
              <a:gd name="connsiteX3150" fmla="*/ 2665960 w 6226010"/>
              <a:gd name="connsiteY3150" fmla="*/ 3772015 h 5756219"/>
              <a:gd name="connsiteX3151" fmla="*/ 2704006 w 6226010"/>
              <a:gd name="connsiteY3151" fmla="*/ 3712228 h 5756219"/>
              <a:gd name="connsiteX3152" fmla="*/ 2728465 w 6226010"/>
              <a:gd name="connsiteY3152" fmla="*/ 3690488 h 5756219"/>
              <a:gd name="connsiteX3153" fmla="*/ 2728465 w 6226010"/>
              <a:gd name="connsiteY3153" fmla="*/ 3676900 h 5756219"/>
              <a:gd name="connsiteX3154" fmla="*/ 2704006 w 6226010"/>
              <a:gd name="connsiteY3154" fmla="*/ 3704076 h 5756219"/>
              <a:gd name="connsiteX3155" fmla="*/ 2690418 w 6226010"/>
              <a:gd name="connsiteY3155" fmla="*/ 3714946 h 5756219"/>
              <a:gd name="connsiteX3156" fmla="*/ 2668677 w 6226010"/>
              <a:gd name="connsiteY3156" fmla="*/ 3755710 h 5756219"/>
              <a:gd name="connsiteX3157" fmla="*/ 2663242 w 6226010"/>
              <a:gd name="connsiteY3157" fmla="*/ 3758427 h 5756219"/>
              <a:gd name="connsiteX3158" fmla="*/ 2649654 w 6226010"/>
              <a:gd name="connsiteY3158" fmla="*/ 3791039 h 5756219"/>
              <a:gd name="connsiteX3159" fmla="*/ 2641501 w 6226010"/>
              <a:gd name="connsiteY3159" fmla="*/ 3793756 h 5756219"/>
              <a:gd name="connsiteX3160" fmla="*/ 2638784 w 6226010"/>
              <a:gd name="connsiteY3160" fmla="*/ 3799191 h 5756219"/>
              <a:gd name="connsiteX3161" fmla="*/ 2622478 w 6226010"/>
              <a:gd name="connsiteY3161" fmla="*/ 3801909 h 5756219"/>
              <a:gd name="connsiteX3162" fmla="*/ 2619761 w 6226010"/>
              <a:gd name="connsiteY3162" fmla="*/ 3807344 h 5756219"/>
              <a:gd name="connsiteX3163" fmla="*/ 2608890 w 6226010"/>
              <a:gd name="connsiteY3163" fmla="*/ 3807344 h 5756219"/>
              <a:gd name="connsiteX3164" fmla="*/ 2606173 w 6226010"/>
              <a:gd name="connsiteY3164" fmla="*/ 3812779 h 5756219"/>
              <a:gd name="connsiteX3165" fmla="*/ 2589867 w 6226010"/>
              <a:gd name="connsiteY3165" fmla="*/ 3815497 h 5756219"/>
              <a:gd name="connsiteX3166" fmla="*/ 2587150 w 6226010"/>
              <a:gd name="connsiteY3166" fmla="*/ 3820932 h 5756219"/>
              <a:gd name="connsiteX3167" fmla="*/ 2576279 w 6226010"/>
              <a:gd name="connsiteY3167" fmla="*/ 3820932 h 5756219"/>
              <a:gd name="connsiteX3168" fmla="*/ 2568126 w 6226010"/>
              <a:gd name="connsiteY3168" fmla="*/ 3820932 h 5756219"/>
              <a:gd name="connsiteX3169" fmla="*/ 2589867 w 6226010"/>
              <a:gd name="connsiteY3169" fmla="*/ 3750275 h 5756219"/>
              <a:gd name="connsiteX3170" fmla="*/ 2589867 w 6226010"/>
              <a:gd name="connsiteY3170" fmla="*/ 3744839 h 5756219"/>
              <a:gd name="connsiteX3171" fmla="*/ 2606173 w 6226010"/>
              <a:gd name="connsiteY3171" fmla="*/ 3731251 h 5756219"/>
              <a:gd name="connsiteX3172" fmla="*/ 2614326 w 6226010"/>
              <a:gd name="connsiteY3172" fmla="*/ 3731251 h 5756219"/>
              <a:gd name="connsiteX3173" fmla="*/ 2619761 w 6226010"/>
              <a:gd name="connsiteY3173" fmla="*/ 3725816 h 5756219"/>
              <a:gd name="connsiteX3174" fmla="*/ 2636066 w 6226010"/>
              <a:gd name="connsiteY3174" fmla="*/ 3723099 h 5756219"/>
              <a:gd name="connsiteX3175" fmla="*/ 2636066 w 6226010"/>
              <a:gd name="connsiteY3175" fmla="*/ 3720381 h 5756219"/>
              <a:gd name="connsiteX3176" fmla="*/ 2657807 w 6226010"/>
              <a:gd name="connsiteY3176" fmla="*/ 3704076 h 5756219"/>
              <a:gd name="connsiteX3177" fmla="*/ 2657807 w 6226010"/>
              <a:gd name="connsiteY3177" fmla="*/ 3698640 h 5756219"/>
              <a:gd name="connsiteX3178" fmla="*/ 2636066 w 6226010"/>
              <a:gd name="connsiteY3178" fmla="*/ 3706793 h 5756219"/>
              <a:gd name="connsiteX3179" fmla="*/ 2636066 w 6226010"/>
              <a:gd name="connsiteY3179" fmla="*/ 3709511 h 5756219"/>
              <a:gd name="connsiteX3180" fmla="*/ 2617043 w 6226010"/>
              <a:gd name="connsiteY3180" fmla="*/ 3709511 h 5756219"/>
              <a:gd name="connsiteX3181" fmla="*/ 2622478 w 6226010"/>
              <a:gd name="connsiteY3181" fmla="*/ 3690488 h 5756219"/>
              <a:gd name="connsiteX3182" fmla="*/ 2649654 w 6226010"/>
              <a:gd name="connsiteY3182" fmla="*/ 3687770 h 5756219"/>
              <a:gd name="connsiteX3183" fmla="*/ 2652372 w 6226010"/>
              <a:gd name="connsiteY3183" fmla="*/ 3682335 h 5756219"/>
              <a:gd name="connsiteX3184" fmla="*/ 2660525 w 6226010"/>
              <a:gd name="connsiteY3184" fmla="*/ 3679617 h 5756219"/>
              <a:gd name="connsiteX3185" fmla="*/ 2660525 w 6226010"/>
              <a:gd name="connsiteY3185" fmla="*/ 3676900 h 5756219"/>
              <a:gd name="connsiteX3186" fmla="*/ 2684983 w 6226010"/>
              <a:gd name="connsiteY3186" fmla="*/ 3674182 h 5756219"/>
              <a:gd name="connsiteX3187" fmla="*/ 2701289 w 6226010"/>
              <a:gd name="connsiteY3187" fmla="*/ 3657877 h 5756219"/>
              <a:gd name="connsiteX3188" fmla="*/ 2720312 w 6226010"/>
              <a:gd name="connsiteY3188" fmla="*/ 3655159 h 5756219"/>
              <a:gd name="connsiteX3189" fmla="*/ 2728465 w 6226010"/>
              <a:gd name="connsiteY3189" fmla="*/ 3649724 h 5756219"/>
              <a:gd name="connsiteX3190" fmla="*/ 2754153 w 6226010"/>
              <a:gd name="connsiteY3190" fmla="*/ 3648034 h 5756219"/>
              <a:gd name="connsiteX3191" fmla="*/ 2762732 w 6226010"/>
              <a:gd name="connsiteY3191" fmla="*/ 3634523 h 5756219"/>
              <a:gd name="connsiteX3192" fmla="*/ 2777382 w 6226010"/>
              <a:gd name="connsiteY3192" fmla="*/ 3625266 h 5756219"/>
              <a:gd name="connsiteX3193" fmla="*/ 2799123 w 6226010"/>
              <a:gd name="connsiteY3193" fmla="*/ 3630701 h 5756219"/>
              <a:gd name="connsiteX3194" fmla="*/ 2850757 w 6226010"/>
              <a:gd name="connsiteY3194" fmla="*/ 3630701 h 5756219"/>
              <a:gd name="connsiteX3195" fmla="*/ 2861627 w 6226010"/>
              <a:gd name="connsiteY3195" fmla="*/ 3617113 h 5756219"/>
              <a:gd name="connsiteX3196" fmla="*/ 2867063 w 6226010"/>
              <a:gd name="connsiteY3196" fmla="*/ 3617113 h 5756219"/>
              <a:gd name="connsiteX3197" fmla="*/ 2869779 w 6226010"/>
              <a:gd name="connsiteY3197" fmla="*/ 3611678 h 5756219"/>
              <a:gd name="connsiteX3198" fmla="*/ 2875215 w 6226010"/>
              <a:gd name="connsiteY3198" fmla="*/ 3611678 h 5756219"/>
              <a:gd name="connsiteX3199" fmla="*/ 2877933 w 6226010"/>
              <a:gd name="connsiteY3199" fmla="*/ 3606243 h 5756219"/>
              <a:gd name="connsiteX3200" fmla="*/ 2886085 w 6226010"/>
              <a:gd name="connsiteY3200" fmla="*/ 3600808 h 5756219"/>
              <a:gd name="connsiteX3201" fmla="*/ 2891521 w 6226010"/>
              <a:gd name="connsiteY3201" fmla="*/ 3589937 h 5756219"/>
              <a:gd name="connsiteX3202" fmla="*/ 2888803 w 6226010"/>
              <a:gd name="connsiteY3202" fmla="*/ 3584502 h 5756219"/>
              <a:gd name="connsiteX3203" fmla="*/ 2883367 w 6226010"/>
              <a:gd name="connsiteY3203" fmla="*/ 3584502 h 5756219"/>
              <a:gd name="connsiteX3204" fmla="*/ 2875215 w 6226010"/>
              <a:gd name="connsiteY3204" fmla="*/ 3598090 h 5756219"/>
              <a:gd name="connsiteX3205" fmla="*/ 2869779 w 6226010"/>
              <a:gd name="connsiteY3205" fmla="*/ 3598090 h 5756219"/>
              <a:gd name="connsiteX3206" fmla="*/ 2839887 w 6226010"/>
              <a:gd name="connsiteY3206" fmla="*/ 3622548 h 5756219"/>
              <a:gd name="connsiteX3207" fmla="*/ 2809993 w 6226010"/>
              <a:gd name="connsiteY3207" fmla="*/ 3619831 h 5756219"/>
              <a:gd name="connsiteX3208" fmla="*/ 2809993 w 6226010"/>
              <a:gd name="connsiteY3208" fmla="*/ 3617113 h 5756219"/>
              <a:gd name="connsiteX3209" fmla="*/ 2801841 w 6226010"/>
              <a:gd name="connsiteY3209" fmla="*/ 3614396 h 5756219"/>
              <a:gd name="connsiteX3210" fmla="*/ 2815429 w 6226010"/>
              <a:gd name="connsiteY3210" fmla="*/ 3598090 h 5756219"/>
              <a:gd name="connsiteX3211" fmla="*/ 2818145 w 6226010"/>
              <a:gd name="connsiteY3211" fmla="*/ 3598090 h 5756219"/>
              <a:gd name="connsiteX3212" fmla="*/ 2818145 w 6226010"/>
              <a:gd name="connsiteY3212" fmla="*/ 3592655 h 5756219"/>
              <a:gd name="connsiteX3213" fmla="*/ 2823581 w 6226010"/>
              <a:gd name="connsiteY3213" fmla="*/ 3592655 h 5756219"/>
              <a:gd name="connsiteX3214" fmla="*/ 2826299 w 6226010"/>
              <a:gd name="connsiteY3214" fmla="*/ 3587220 h 5756219"/>
              <a:gd name="connsiteX3215" fmla="*/ 2834451 w 6226010"/>
              <a:gd name="connsiteY3215" fmla="*/ 3581784 h 5756219"/>
              <a:gd name="connsiteX3216" fmla="*/ 2848039 w 6226010"/>
              <a:gd name="connsiteY3216" fmla="*/ 3579067 h 5756219"/>
              <a:gd name="connsiteX3217" fmla="*/ 2850757 w 6226010"/>
              <a:gd name="connsiteY3217" fmla="*/ 3573632 h 5756219"/>
              <a:gd name="connsiteX3218" fmla="*/ 2864345 w 6226010"/>
              <a:gd name="connsiteY3218" fmla="*/ 3573632 h 5756219"/>
              <a:gd name="connsiteX3219" fmla="*/ 2869779 w 6226010"/>
              <a:gd name="connsiteY3219" fmla="*/ 3568196 h 5756219"/>
              <a:gd name="connsiteX3220" fmla="*/ 2883367 w 6226010"/>
              <a:gd name="connsiteY3220" fmla="*/ 3565479 h 5756219"/>
              <a:gd name="connsiteX3221" fmla="*/ 2891521 w 6226010"/>
              <a:gd name="connsiteY3221" fmla="*/ 3549173 h 5756219"/>
              <a:gd name="connsiteX3222" fmla="*/ 2902391 w 6226010"/>
              <a:gd name="connsiteY3222" fmla="*/ 3535585 h 5756219"/>
              <a:gd name="connsiteX3223" fmla="*/ 2907827 w 6226010"/>
              <a:gd name="connsiteY3223" fmla="*/ 3492104 h 5756219"/>
              <a:gd name="connsiteX3224" fmla="*/ 2896955 w 6226010"/>
              <a:gd name="connsiteY3224" fmla="*/ 3497539 h 5756219"/>
              <a:gd name="connsiteX3225" fmla="*/ 2894239 w 6226010"/>
              <a:gd name="connsiteY3225" fmla="*/ 3532868 h 5756219"/>
              <a:gd name="connsiteX3226" fmla="*/ 2880651 w 6226010"/>
              <a:gd name="connsiteY3226" fmla="*/ 3554608 h 5756219"/>
              <a:gd name="connsiteX3227" fmla="*/ 2864345 w 6226010"/>
              <a:gd name="connsiteY3227" fmla="*/ 3562761 h 5756219"/>
              <a:gd name="connsiteX3228" fmla="*/ 2848039 w 6226010"/>
              <a:gd name="connsiteY3228" fmla="*/ 3565479 h 5756219"/>
              <a:gd name="connsiteX3229" fmla="*/ 2842603 w 6226010"/>
              <a:gd name="connsiteY3229" fmla="*/ 3565479 h 5756219"/>
              <a:gd name="connsiteX3230" fmla="*/ 2848039 w 6226010"/>
              <a:gd name="connsiteY3230" fmla="*/ 3543738 h 5756219"/>
              <a:gd name="connsiteX3231" fmla="*/ 2845321 w 6226010"/>
              <a:gd name="connsiteY3231" fmla="*/ 3508409 h 5756219"/>
              <a:gd name="connsiteX3232" fmla="*/ 2839887 w 6226010"/>
              <a:gd name="connsiteY3232" fmla="*/ 3500256 h 5756219"/>
              <a:gd name="connsiteX3233" fmla="*/ 2831733 w 6226010"/>
              <a:gd name="connsiteY3233" fmla="*/ 3500256 h 5756219"/>
              <a:gd name="connsiteX3234" fmla="*/ 2823581 w 6226010"/>
              <a:gd name="connsiteY3234" fmla="*/ 3494821 h 5756219"/>
              <a:gd name="connsiteX3235" fmla="*/ 2818145 w 6226010"/>
              <a:gd name="connsiteY3235" fmla="*/ 3502974 h 5756219"/>
              <a:gd name="connsiteX3236" fmla="*/ 2839887 w 6226010"/>
              <a:gd name="connsiteY3236" fmla="*/ 3519280 h 5756219"/>
              <a:gd name="connsiteX3237" fmla="*/ 2829017 w 6226010"/>
              <a:gd name="connsiteY3237" fmla="*/ 3573632 h 5756219"/>
              <a:gd name="connsiteX3238" fmla="*/ 2815429 w 6226010"/>
              <a:gd name="connsiteY3238" fmla="*/ 3584502 h 5756219"/>
              <a:gd name="connsiteX3239" fmla="*/ 2812711 w 6226010"/>
              <a:gd name="connsiteY3239" fmla="*/ 3595372 h 5756219"/>
              <a:gd name="connsiteX3240" fmla="*/ 2799123 w 6226010"/>
              <a:gd name="connsiteY3240" fmla="*/ 3611678 h 5756219"/>
              <a:gd name="connsiteX3241" fmla="*/ 2774665 w 6226010"/>
              <a:gd name="connsiteY3241" fmla="*/ 3614396 h 5756219"/>
              <a:gd name="connsiteX3242" fmla="*/ 2763794 w 6226010"/>
              <a:gd name="connsiteY3242" fmla="*/ 3630701 h 5756219"/>
              <a:gd name="connsiteX3243" fmla="*/ 2744091 w 6226010"/>
              <a:gd name="connsiteY3243" fmla="*/ 3631041 h 5756219"/>
              <a:gd name="connsiteX3244" fmla="*/ 2736535 w 6226010"/>
              <a:gd name="connsiteY3244" fmla="*/ 3628248 h 5756219"/>
              <a:gd name="connsiteX3245" fmla="*/ 2735897 w 6226010"/>
              <a:gd name="connsiteY3245" fmla="*/ 3632357 h 5756219"/>
              <a:gd name="connsiteX3246" fmla="*/ 2731183 w 6226010"/>
              <a:gd name="connsiteY3246" fmla="*/ 3641571 h 5756219"/>
              <a:gd name="connsiteX3247" fmla="*/ 2714877 w 6226010"/>
              <a:gd name="connsiteY3247" fmla="*/ 3644289 h 5756219"/>
              <a:gd name="connsiteX3248" fmla="*/ 2712160 w 6226010"/>
              <a:gd name="connsiteY3248" fmla="*/ 3649724 h 5756219"/>
              <a:gd name="connsiteX3249" fmla="*/ 2690419 w 6226010"/>
              <a:gd name="connsiteY3249" fmla="*/ 3652442 h 5756219"/>
              <a:gd name="connsiteX3250" fmla="*/ 2687701 w 6226010"/>
              <a:gd name="connsiteY3250" fmla="*/ 3655159 h 5756219"/>
              <a:gd name="connsiteX3251" fmla="*/ 2674113 w 6226010"/>
              <a:gd name="connsiteY3251" fmla="*/ 3657877 h 5756219"/>
              <a:gd name="connsiteX3252" fmla="*/ 2671396 w 6226010"/>
              <a:gd name="connsiteY3252" fmla="*/ 3663312 h 5756219"/>
              <a:gd name="connsiteX3253" fmla="*/ 2660525 w 6226010"/>
              <a:gd name="connsiteY3253" fmla="*/ 3663312 h 5756219"/>
              <a:gd name="connsiteX3254" fmla="*/ 2638785 w 6226010"/>
              <a:gd name="connsiteY3254" fmla="*/ 3676900 h 5756219"/>
              <a:gd name="connsiteX3255" fmla="*/ 2625197 w 6226010"/>
              <a:gd name="connsiteY3255" fmla="*/ 3671465 h 5756219"/>
              <a:gd name="connsiteX3256" fmla="*/ 2633350 w 6226010"/>
              <a:gd name="connsiteY3256" fmla="*/ 3595372 h 5756219"/>
              <a:gd name="connsiteX3257" fmla="*/ 2655090 w 6226010"/>
              <a:gd name="connsiteY3257" fmla="*/ 3560044 h 5756219"/>
              <a:gd name="connsiteX3258" fmla="*/ 2672975 w 6226010"/>
              <a:gd name="connsiteY3258" fmla="*/ 3559319 h 5756219"/>
              <a:gd name="connsiteX3259" fmla="*/ 2671396 w 6226010"/>
              <a:gd name="connsiteY3259" fmla="*/ 3551891 h 5756219"/>
              <a:gd name="connsiteX3260" fmla="*/ 2678869 w 6226010"/>
              <a:gd name="connsiteY3260" fmla="*/ 3545437 h 5756219"/>
              <a:gd name="connsiteX3261" fmla="*/ 2688215 w 6226010"/>
              <a:gd name="connsiteY3261" fmla="*/ 3541863 h 5756219"/>
              <a:gd name="connsiteX3262" fmla="*/ 2674114 w 6226010"/>
              <a:gd name="connsiteY3262" fmla="*/ 3541021 h 5756219"/>
              <a:gd name="connsiteX3263" fmla="*/ 2665961 w 6226010"/>
              <a:gd name="connsiteY3263" fmla="*/ 3535586 h 5756219"/>
              <a:gd name="connsiteX3264" fmla="*/ 2694495 w 6226010"/>
              <a:gd name="connsiteY3264" fmla="*/ 3535586 h 5756219"/>
              <a:gd name="connsiteX3265" fmla="*/ 2698572 w 6226010"/>
              <a:gd name="connsiteY3265" fmla="*/ 3530150 h 5756219"/>
              <a:gd name="connsiteX3266" fmla="*/ 2705287 w 6226010"/>
              <a:gd name="connsiteY3266" fmla="*/ 3524075 h 5756219"/>
              <a:gd name="connsiteX3267" fmla="*/ 2704006 w 6226010"/>
              <a:gd name="connsiteY3267" fmla="*/ 3524715 h 5756219"/>
              <a:gd name="connsiteX3268" fmla="*/ 2627913 w 6226010"/>
              <a:gd name="connsiteY3268" fmla="*/ 3516562 h 5756219"/>
              <a:gd name="connsiteX3269" fmla="*/ 2619761 w 6226010"/>
              <a:gd name="connsiteY3269" fmla="*/ 3502974 h 5756219"/>
              <a:gd name="connsiteX3270" fmla="*/ 2674113 w 6226010"/>
              <a:gd name="connsiteY3270" fmla="*/ 3473080 h 5756219"/>
              <a:gd name="connsiteX3271" fmla="*/ 2687701 w 6226010"/>
              <a:gd name="connsiteY3271" fmla="*/ 3451340 h 5756219"/>
              <a:gd name="connsiteX3272" fmla="*/ 2714877 w 6226010"/>
              <a:gd name="connsiteY3272" fmla="*/ 3451340 h 5756219"/>
              <a:gd name="connsiteX3273" fmla="*/ 2731182 w 6226010"/>
              <a:gd name="connsiteY3273" fmla="*/ 3448622 h 5756219"/>
              <a:gd name="connsiteX3274" fmla="*/ 2752923 w 6226010"/>
              <a:gd name="connsiteY3274" fmla="*/ 3451340 h 5756219"/>
              <a:gd name="connsiteX3275" fmla="*/ 2761076 w 6226010"/>
              <a:gd name="connsiteY3275" fmla="*/ 3445905 h 5756219"/>
              <a:gd name="connsiteX3276" fmla="*/ 2777381 w 6226010"/>
              <a:gd name="connsiteY3276" fmla="*/ 3443187 h 5756219"/>
              <a:gd name="connsiteX3277" fmla="*/ 2782816 w 6226010"/>
              <a:gd name="connsiteY3277" fmla="*/ 3437752 h 5756219"/>
              <a:gd name="connsiteX3278" fmla="*/ 2782817 w 6226010"/>
              <a:gd name="connsiteY3278" fmla="*/ 3437752 h 5756219"/>
              <a:gd name="connsiteX3279" fmla="*/ 2793688 w 6226010"/>
              <a:gd name="connsiteY3279" fmla="*/ 3429599 h 5756219"/>
              <a:gd name="connsiteX3280" fmla="*/ 2823581 w 6226010"/>
              <a:gd name="connsiteY3280" fmla="*/ 3364377 h 5756219"/>
              <a:gd name="connsiteX3281" fmla="*/ 2875215 w 6226010"/>
              <a:gd name="connsiteY3281" fmla="*/ 3337201 h 5756219"/>
              <a:gd name="connsiteX3282" fmla="*/ 2875215 w 6226010"/>
              <a:gd name="connsiteY3282" fmla="*/ 3334484 h 5756219"/>
              <a:gd name="connsiteX3283" fmla="*/ 2872497 w 6226010"/>
              <a:gd name="connsiteY3283" fmla="*/ 3326331 h 5756219"/>
              <a:gd name="connsiteX3284" fmla="*/ 2837169 w 6226010"/>
              <a:gd name="connsiteY3284" fmla="*/ 3350789 h 5756219"/>
              <a:gd name="connsiteX3285" fmla="*/ 2831733 w 6226010"/>
              <a:gd name="connsiteY3285" fmla="*/ 3350789 h 5756219"/>
              <a:gd name="connsiteX3286" fmla="*/ 2837169 w 6226010"/>
              <a:gd name="connsiteY3286" fmla="*/ 3301872 h 5756219"/>
              <a:gd name="connsiteX3287" fmla="*/ 2842603 w 6226010"/>
              <a:gd name="connsiteY3287" fmla="*/ 3285567 h 5756219"/>
              <a:gd name="connsiteX3288" fmla="*/ 2877933 w 6226010"/>
              <a:gd name="connsiteY3288" fmla="*/ 3285567 h 5756219"/>
              <a:gd name="connsiteX3289" fmla="*/ 2894239 w 6226010"/>
              <a:gd name="connsiteY3289" fmla="*/ 3277414 h 5756219"/>
              <a:gd name="connsiteX3290" fmla="*/ 2894239 w 6226010"/>
              <a:gd name="connsiteY3290" fmla="*/ 3271979 h 5756219"/>
              <a:gd name="connsiteX3291" fmla="*/ 2880651 w 6226010"/>
              <a:gd name="connsiteY3291" fmla="*/ 3277414 h 5756219"/>
              <a:gd name="connsiteX3292" fmla="*/ 2848039 w 6226010"/>
              <a:gd name="connsiteY3292" fmla="*/ 3277414 h 5756219"/>
              <a:gd name="connsiteX3293" fmla="*/ 2856191 w 6226010"/>
              <a:gd name="connsiteY3293" fmla="*/ 3250238 h 5756219"/>
              <a:gd name="connsiteX3294" fmla="*/ 2864345 w 6226010"/>
              <a:gd name="connsiteY3294" fmla="*/ 3225780 h 5756219"/>
              <a:gd name="connsiteX3295" fmla="*/ 2856191 w 6226010"/>
              <a:gd name="connsiteY3295" fmla="*/ 3225780 h 5756219"/>
              <a:gd name="connsiteX3296" fmla="*/ 2848039 w 6226010"/>
              <a:gd name="connsiteY3296" fmla="*/ 3242085 h 5756219"/>
              <a:gd name="connsiteX3297" fmla="*/ 2842603 w 6226010"/>
              <a:gd name="connsiteY3297" fmla="*/ 3269261 h 5756219"/>
              <a:gd name="connsiteX3298" fmla="*/ 2834451 w 6226010"/>
              <a:gd name="connsiteY3298" fmla="*/ 3280132 h 5756219"/>
              <a:gd name="connsiteX3299" fmla="*/ 2834451 w 6226010"/>
              <a:gd name="connsiteY3299" fmla="*/ 3285567 h 5756219"/>
              <a:gd name="connsiteX3300" fmla="*/ 2823581 w 6226010"/>
              <a:gd name="connsiteY3300" fmla="*/ 3310025 h 5756219"/>
              <a:gd name="connsiteX3301" fmla="*/ 2818145 w 6226010"/>
              <a:gd name="connsiteY3301" fmla="*/ 3345354 h 5756219"/>
              <a:gd name="connsiteX3302" fmla="*/ 2818145 w 6226010"/>
              <a:gd name="connsiteY3302" fmla="*/ 3348071 h 5756219"/>
              <a:gd name="connsiteX3303" fmla="*/ 2815429 w 6226010"/>
              <a:gd name="connsiteY3303" fmla="*/ 3348071 h 5756219"/>
              <a:gd name="connsiteX3304" fmla="*/ 2807275 w 6226010"/>
              <a:gd name="connsiteY3304" fmla="*/ 3288284 h 5756219"/>
              <a:gd name="connsiteX3305" fmla="*/ 2793688 w 6226010"/>
              <a:gd name="connsiteY3305" fmla="*/ 3288284 h 5756219"/>
              <a:gd name="connsiteX3306" fmla="*/ 2799123 w 6226010"/>
              <a:gd name="connsiteY3306" fmla="*/ 3304590 h 5756219"/>
              <a:gd name="connsiteX3307" fmla="*/ 2799123 w 6226010"/>
              <a:gd name="connsiteY3307" fmla="*/ 3318178 h 5756219"/>
              <a:gd name="connsiteX3308" fmla="*/ 2801841 w 6226010"/>
              <a:gd name="connsiteY3308" fmla="*/ 3320896 h 5756219"/>
              <a:gd name="connsiteX3309" fmla="*/ 2801841 w 6226010"/>
              <a:gd name="connsiteY3309" fmla="*/ 3329048 h 5756219"/>
              <a:gd name="connsiteX3310" fmla="*/ 2801841 w 6226010"/>
              <a:gd name="connsiteY3310" fmla="*/ 3348071 h 5756219"/>
              <a:gd name="connsiteX3311" fmla="*/ 2801841 w 6226010"/>
              <a:gd name="connsiteY3311" fmla="*/ 3353507 h 5756219"/>
              <a:gd name="connsiteX3312" fmla="*/ 2793688 w 6226010"/>
              <a:gd name="connsiteY3312" fmla="*/ 3353507 h 5756219"/>
              <a:gd name="connsiteX3313" fmla="*/ 2785535 w 6226010"/>
              <a:gd name="connsiteY3313" fmla="*/ 3358942 h 5756219"/>
              <a:gd name="connsiteX3314" fmla="*/ 2780100 w 6226010"/>
              <a:gd name="connsiteY3314" fmla="*/ 3375247 h 5756219"/>
              <a:gd name="connsiteX3315" fmla="*/ 2769230 w 6226010"/>
              <a:gd name="connsiteY3315" fmla="*/ 3391553 h 5756219"/>
              <a:gd name="connsiteX3316" fmla="*/ 2766512 w 6226010"/>
              <a:gd name="connsiteY3316" fmla="*/ 3391553 h 5756219"/>
              <a:gd name="connsiteX3317" fmla="*/ 2736618 w 6226010"/>
              <a:gd name="connsiteY3317" fmla="*/ 3413294 h 5756219"/>
              <a:gd name="connsiteX3318" fmla="*/ 2728466 w 6226010"/>
              <a:gd name="connsiteY3318" fmla="*/ 3413294 h 5756219"/>
              <a:gd name="connsiteX3319" fmla="*/ 2720313 w 6226010"/>
              <a:gd name="connsiteY3319" fmla="*/ 3418729 h 5756219"/>
              <a:gd name="connsiteX3320" fmla="*/ 2704007 w 6226010"/>
              <a:gd name="connsiteY3320" fmla="*/ 3421446 h 5756219"/>
              <a:gd name="connsiteX3321" fmla="*/ 2704007 w 6226010"/>
              <a:gd name="connsiteY3321" fmla="*/ 3424164 h 5756219"/>
              <a:gd name="connsiteX3322" fmla="*/ 2682266 w 6226010"/>
              <a:gd name="connsiteY3322" fmla="*/ 3432317 h 5756219"/>
              <a:gd name="connsiteX3323" fmla="*/ 2668678 w 6226010"/>
              <a:gd name="connsiteY3323" fmla="*/ 3432317 h 5756219"/>
              <a:gd name="connsiteX3324" fmla="*/ 2690419 w 6226010"/>
              <a:gd name="connsiteY3324" fmla="*/ 3410576 h 5756219"/>
              <a:gd name="connsiteX3325" fmla="*/ 2709442 w 6226010"/>
              <a:gd name="connsiteY3325" fmla="*/ 3383400 h 5756219"/>
              <a:gd name="connsiteX3326" fmla="*/ 2714878 w 6226010"/>
              <a:gd name="connsiteY3326" fmla="*/ 3380683 h 5756219"/>
              <a:gd name="connsiteX3327" fmla="*/ 2717595 w 6226010"/>
              <a:gd name="connsiteY3327" fmla="*/ 3372530 h 5756219"/>
              <a:gd name="connsiteX3328" fmla="*/ 2714878 w 6226010"/>
              <a:gd name="connsiteY3328" fmla="*/ 3364377 h 5756219"/>
              <a:gd name="connsiteX3329" fmla="*/ 2704007 w 6226010"/>
              <a:gd name="connsiteY3329" fmla="*/ 3380683 h 5756219"/>
              <a:gd name="connsiteX3330" fmla="*/ 2665961 w 6226010"/>
              <a:gd name="connsiteY3330" fmla="*/ 3418729 h 5756219"/>
              <a:gd name="connsiteX3331" fmla="*/ 2657808 w 6226010"/>
              <a:gd name="connsiteY3331" fmla="*/ 3418729 h 5756219"/>
              <a:gd name="connsiteX3332" fmla="*/ 2644220 w 6226010"/>
              <a:gd name="connsiteY3332" fmla="*/ 3424164 h 5756219"/>
              <a:gd name="connsiteX3333" fmla="*/ 2625197 w 6226010"/>
              <a:gd name="connsiteY3333" fmla="*/ 3424164 h 5756219"/>
              <a:gd name="connsiteX3334" fmla="*/ 2641502 w 6226010"/>
              <a:gd name="connsiteY3334" fmla="*/ 3396988 h 5756219"/>
              <a:gd name="connsiteX3335" fmla="*/ 2655090 w 6226010"/>
              <a:gd name="connsiteY3335" fmla="*/ 3394270 h 5756219"/>
              <a:gd name="connsiteX3336" fmla="*/ 2655090 w 6226010"/>
              <a:gd name="connsiteY3336" fmla="*/ 3391553 h 5756219"/>
              <a:gd name="connsiteX3337" fmla="*/ 2668678 w 6226010"/>
              <a:gd name="connsiteY3337" fmla="*/ 3388835 h 5756219"/>
              <a:gd name="connsiteX3338" fmla="*/ 2671396 w 6226010"/>
              <a:gd name="connsiteY3338" fmla="*/ 3383400 h 5756219"/>
              <a:gd name="connsiteX3339" fmla="*/ 2679549 w 6226010"/>
              <a:gd name="connsiteY3339" fmla="*/ 3383400 h 5756219"/>
              <a:gd name="connsiteX3340" fmla="*/ 2687702 w 6226010"/>
              <a:gd name="connsiteY3340" fmla="*/ 3377965 h 5756219"/>
              <a:gd name="connsiteX3341" fmla="*/ 2695854 w 6226010"/>
              <a:gd name="connsiteY3341" fmla="*/ 3375247 h 5756219"/>
              <a:gd name="connsiteX3342" fmla="*/ 2695854 w 6226010"/>
              <a:gd name="connsiteY3342" fmla="*/ 3369812 h 5756219"/>
              <a:gd name="connsiteX3343" fmla="*/ 2706725 w 6226010"/>
              <a:gd name="connsiteY3343" fmla="*/ 3367095 h 5756219"/>
              <a:gd name="connsiteX3344" fmla="*/ 2717595 w 6226010"/>
              <a:gd name="connsiteY3344" fmla="*/ 3353507 h 5756219"/>
              <a:gd name="connsiteX3345" fmla="*/ 2725748 w 6226010"/>
              <a:gd name="connsiteY3345" fmla="*/ 3350789 h 5756219"/>
              <a:gd name="connsiteX3346" fmla="*/ 2733901 w 6226010"/>
              <a:gd name="connsiteY3346" fmla="*/ 3326331 h 5756219"/>
              <a:gd name="connsiteX3347" fmla="*/ 2761077 w 6226010"/>
              <a:gd name="connsiteY3347" fmla="*/ 3269261 h 5756219"/>
              <a:gd name="connsiteX3348" fmla="*/ 2769230 w 6226010"/>
              <a:gd name="connsiteY3348" fmla="*/ 3250238 h 5756219"/>
              <a:gd name="connsiteX3349" fmla="*/ 2782817 w 6226010"/>
              <a:gd name="connsiteY3349" fmla="*/ 3247520 h 5756219"/>
              <a:gd name="connsiteX3350" fmla="*/ 2782817 w 6226010"/>
              <a:gd name="connsiteY3350" fmla="*/ 3242085 h 5756219"/>
              <a:gd name="connsiteX3351" fmla="*/ 2790970 w 6226010"/>
              <a:gd name="connsiteY3351" fmla="*/ 3239368 h 5756219"/>
              <a:gd name="connsiteX3352" fmla="*/ 2799123 w 6226010"/>
              <a:gd name="connsiteY3352" fmla="*/ 3231215 h 5756219"/>
              <a:gd name="connsiteX3353" fmla="*/ 2799123 w 6226010"/>
              <a:gd name="connsiteY3353" fmla="*/ 3214909 h 5756219"/>
              <a:gd name="connsiteX3354" fmla="*/ 2809993 w 6226010"/>
              <a:gd name="connsiteY3354" fmla="*/ 3206757 h 5756219"/>
              <a:gd name="connsiteX3355" fmla="*/ 2818145 w 6226010"/>
              <a:gd name="connsiteY3355" fmla="*/ 3190451 h 5756219"/>
              <a:gd name="connsiteX3356" fmla="*/ 2834451 w 6226010"/>
              <a:gd name="connsiteY3356" fmla="*/ 3190451 h 5756219"/>
              <a:gd name="connsiteX3357" fmla="*/ 2877933 w 6226010"/>
              <a:gd name="connsiteY3357" fmla="*/ 3190451 h 5756219"/>
              <a:gd name="connsiteX3358" fmla="*/ 2877933 w 6226010"/>
              <a:gd name="connsiteY3358" fmla="*/ 3182298 h 5756219"/>
              <a:gd name="connsiteX3359" fmla="*/ 2861627 w 6226010"/>
              <a:gd name="connsiteY3359" fmla="*/ 3179581 h 5756219"/>
              <a:gd name="connsiteX3360" fmla="*/ 2850757 w 6226010"/>
              <a:gd name="connsiteY3360" fmla="*/ 3182298 h 5756219"/>
              <a:gd name="connsiteX3361" fmla="*/ 2831733 w 6226010"/>
              <a:gd name="connsiteY3361" fmla="*/ 3179581 h 5756219"/>
              <a:gd name="connsiteX3362" fmla="*/ 2842603 w 6226010"/>
              <a:gd name="connsiteY3362" fmla="*/ 3155122 h 5756219"/>
              <a:gd name="connsiteX3363" fmla="*/ 2845321 w 6226010"/>
              <a:gd name="connsiteY3363" fmla="*/ 3141534 h 5756219"/>
              <a:gd name="connsiteX3364" fmla="*/ 2839887 w 6226010"/>
              <a:gd name="connsiteY3364" fmla="*/ 3130664 h 5756219"/>
              <a:gd name="connsiteX3365" fmla="*/ 2829017 w 6226010"/>
              <a:gd name="connsiteY3365" fmla="*/ 3160558 h 5756219"/>
              <a:gd name="connsiteX3366" fmla="*/ 2829017 w 6226010"/>
              <a:gd name="connsiteY3366" fmla="*/ 3168710 h 5756219"/>
              <a:gd name="connsiteX3367" fmla="*/ 2807275 w 6226010"/>
              <a:gd name="connsiteY3367" fmla="*/ 3201321 h 5756219"/>
              <a:gd name="connsiteX3368" fmla="*/ 2804558 w 6226010"/>
              <a:gd name="connsiteY3368" fmla="*/ 3201321 h 5756219"/>
              <a:gd name="connsiteX3369" fmla="*/ 2804558 w 6226010"/>
              <a:gd name="connsiteY3369" fmla="*/ 3179581 h 5756219"/>
              <a:gd name="connsiteX3370" fmla="*/ 2801841 w 6226010"/>
              <a:gd name="connsiteY3370" fmla="*/ 3174145 h 5756219"/>
              <a:gd name="connsiteX3371" fmla="*/ 2796405 w 6226010"/>
              <a:gd name="connsiteY3371" fmla="*/ 3176863 h 5756219"/>
              <a:gd name="connsiteX3372" fmla="*/ 2796405 w 6226010"/>
              <a:gd name="connsiteY3372" fmla="*/ 3206757 h 5756219"/>
              <a:gd name="connsiteX3373" fmla="*/ 2793688 w 6226010"/>
              <a:gd name="connsiteY3373" fmla="*/ 3214909 h 5756219"/>
              <a:gd name="connsiteX3374" fmla="*/ 2793688 w 6226010"/>
              <a:gd name="connsiteY3374" fmla="*/ 3228497 h 5756219"/>
              <a:gd name="connsiteX3375" fmla="*/ 2763794 w 6226010"/>
              <a:gd name="connsiteY3375" fmla="*/ 3247520 h 5756219"/>
              <a:gd name="connsiteX3376" fmla="*/ 2752924 w 6226010"/>
              <a:gd name="connsiteY3376" fmla="*/ 3201321 h 5756219"/>
              <a:gd name="connsiteX3377" fmla="*/ 2742054 w 6226010"/>
              <a:gd name="connsiteY3377" fmla="*/ 3206757 h 5756219"/>
              <a:gd name="connsiteX3378" fmla="*/ 2742054 w 6226010"/>
              <a:gd name="connsiteY3378" fmla="*/ 3209474 h 5756219"/>
              <a:gd name="connsiteX3379" fmla="*/ 2747489 w 6226010"/>
              <a:gd name="connsiteY3379" fmla="*/ 3214909 h 5756219"/>
              <a:gd name="connsiteX3380" fmla="*/ 2761077 w 6226010"/>
              <a:gd name="connsiteY3380" fmla="*/ 3252956 h 5756219"/>
              <a:gd name="connsiteX3381" fmla="*/ 2731183 w 6226010"/>
              <a:gd name="connsiteY3381" fmla="*/ 3318178 h 5756219"/>
              <a:gd name="connsiteX3382" fmla="*/ 2717595 w 6226010"/>
              <a:gd name="connsiteY3382" fmla="*/ 3350789 h 5756219"/>
              <a:gd name="connsiteX3383" fmla="*/ 2709442 w 6226010"/>
              <a:gd name="connsiteY3383" fmla="*/ 3353507 h 5756219"/>
              <a:gd name="connsiteX3384" fmla="*/ 2709442 w 6226010"/>
              <a:gd name="connsiteY3384" fmla="*/ 3356224 h 5756219"/>
              <a:gd name="connsiteX3385" fmla="*/ 2701290 w 6226010"/>
              <a:gd name="connsiteY3385" fmla="*/ 3358942 h 5756219"/>
              <a:gd name="connsiteX3386" fmla="*/ 2698572 w 6226010"/>
              <a:gd name="connsiteY3386" fmla="*/ 3364377 h 5756219"/>
              <a:gd name="connsiteX3387" fmla="*/ 2690419 w 6226010"/>
              <a:gd name="connsiteY3387" fmla="*/ 3364377 h 5756219"/>
              <a:gd name="connsiteX3388" fmla="*/ 2684984 w 6226010"/>
              <a:gd name="connsiteY3388" fmla="*/ 3369812 h 5756219"/>
              <a:gd name="connsiteX3389" fmla="*/ 2671396 w 6226010"/>
              <a:gd name="connsiteY3389" fmla="*/ 3372530 h 5756219"/>
              <a:gd name="connsiteX3390" fmla="*/ 2671396 w 6226010"/>
              <a:gd name="connsiteY3390" fmla="*/ 3375247 h 5756219"/>
              <a:gd name="connsiteX3391" fmla="*/ 2652373 w 6226010"/>
              <a:gd name="connsiteY3391" fmla="*/ 3383400 h 5756219"/>
              <a:gd name="connsiteX3392" fmla="*/ 2649655 w 6226010"/>
              <a:gd name="connsiteY3392" fmla="*/ 3383400 h 5756219"/>
              <a:gd name="connsiteX3393" fmla="*/ 2674114 w 6226010"/>
              <a:gd name="connsiteY3393" fmla="*/ 3329048 h 5756219"/>
              <a:gd name="connsiteX3394" fmla="*/ 2687702 w 6226010"/>
              <a:gd name="connsiteY3394" fmla="*/ 3285567 h 5756219"/>
              <a:gd name="connsiteX3395" fmla="*/ 2712160 w 6226010"/>
              <a:gd name="connsiteY3395" fmla="*/ 3236650 h 5756219"/>
              <a:gd name="connsiteX3396" fmla="*/ 2712160 w 6226010"/>
              <a:gd name="connsiteY3396" fmla="*/ 3223062 h 5756219"/>
              <a:gd name="connsiteX3397" fmla="*/ 2714878 w 6226010"/>
              <a:gd name="connsiteY3397" fmla="*/ 3187733 h 5756219"/>
              <a:gd name="connsiteX3398" fmla="*/ 2714878 w 6226010"/>
              <a:gd name="connsiteY3398" fmla="*/ 3157840 h 5756219"/>
              <a:gd name="connsiteX3399" fmla="*/ 2739336 w 6226010"/>
              <a:gd name="connsiteY3399" fmla="*/ 3111641 h 5756219"/>
              <a:gd name="connsiteX3400" fmla="*/ 2747489 w 6226010"/>
              <a:gd name="connsiteY3400" fmla="*/ 3106206 h 5756219"/>
              <a:gd name="connsiteX3401" fmla="*/ 2771947 w 6226010"/>
              <a:gd name="connsiteY3401" fmla="*/ 3073594 h 5756219"/>
              <a:gd name="connsiteX3402" fmla="*/ 2771947 w 6226010"/>
              <a:gd name="connsiteY3402" fmla="*/ 3068159 h 5756219"/>
              <a:gd name="connsiteX3403" fmla="*/ 2755642 w 6226010"/>
              <a:gd name="connsiteY3403" fmla="*/ 3084465 h 5756219"/>
              <a:gd name="connsiteX3404" fmla="*/ 2725748 w 6226010"/>
              <a:gd name="connsiteY3404" fmla="*/ 3117076 h 5756219"/>
              <a:gd name="connsiteX3405" fmla="*/ 2720313 w 6226010"/>
              <a:gd name="connsiteY3405" fmla="*/ 3117076 h 5756219"/>
              <a:gd name="connsiteX3406" fmla="*/ 2714878 w 6226010"/>
              <a:gd name="connsiteY3406" fmla="*/ 3062724 h 5756219"/>
              <a:gd name="connsiteX3407" fmla="*/ 2704007 w 6226010"/>
              <a:gd name="connsiteY3407" fmla="*/ 3057289 h 5756219"/>
              <a:gd name="connsiteX3408" fmla="*/ 4500337 w 6226010"/>
              <a:gd name="connsiteY3408" fmla="*/ 3046418 h 5756219"/>
              <a:gd name="connsiteX3409" fmla="*/ 4486749 w 6226010"/>
              <a:gd name="connsiteY3409" fmla="*/ 3062724 h 5756219"/>
              <a:gd name="connsiteX3410" fmla="*/ 4511207 w 6226010"/>
              <a:gd name="connsiteY3410" fmla="*/ 3062724 h 5756219"/>
              <a:gd name="connsiteX3411" fmla="*/ 4345433 w 6226010"/>
              <a:gd name="connsiteY3411" fmla="*/ 3030113 h 5756219"/>
              <a:gd name="connsiteX3412" fmla="*/ 4331845 w 6226010"/>
              <a:gd name="connsiteY3412" fmla="*/ 3046418 h 5756219"/>
              <a:gd name="connsiteX3413" fmla="*/ 4348151 w 6226010"/>
              <a:gd name="connsiteY3413" fmla="*/ 3054571 h 5756219"/>
              <a:gd name="connsiteX3414" fmla="*/ 4356305 w 6226010"/>
              <a:gd name="connsiteY3414" fmla="*/ 3046418 h 5756219"/>
              <a:gd name="connsiteX3415" fmla="*/ 1323468 w 6226010"/>
              <a:gd name="connsiteY3415" fmla="*/ 3021960 h 5756219"/>
              <a:gd name="connsiteX3416" fmla="*/ 1320751 w 6226010"/>
              <a:gd name="connsiteY3416" fmla="*/ 3027395 h 5756219"/>
              <a:gd name="connsiteX3417" fmla="*/ 1326186 w 6226010"/>
              <a:gd name="connsiteY3417" fmla="*/ 3060006 h 5756219"/>
              <a:gd name="connsiteX3418" fmla="*/ 1331621 w 6226010"/>
              <a:gd name="connsiteY3418" fmla="*/ 3081747 h 5756219"/>
              <a:gd name="connsiteX3419" fmla="*/ 1331621 w 6226010"/>
              <a:gd name="connsiteY3419" fmla="*/ 3098053 h 5756219"/>
              <a:gd name="connsiteX3420" fmla="*/ 1326186 w 6226010"/>
              <a:gd name="connsiteY3420" fmla="*/ 3160558 h 5756219"/>
              <a:gd name="connsiteX3421" fmla="*/ 1318033 w 6226010"/>
              <a:gd name="connsiteY3421" fmla="*/ 3160558 h 5756219"/>
              <a:gd name="connsiteX3422" fmla="*/ 1279987 w 6226010"/>
              <a:gd name="connsiteY3422" fmla="*/ 3136099 h 5756219"/>
              <a:gd name="connsiteX3423" fmla="*/ 1277269 w 6226010"/>
              <a:gd name="connsiteY3423" fmla="*/ 3122511 h 5756219"/>
              <a:gd name="connsiteX3424" fmla="*/ 1271834 w 6226010"/>
              <a:gd name="connsiteY3424" fmla="*/ 3119794 h 5756219"/>
              <a:gd name="connsiteX3425" fmla="*/ 1271834 w 6226010"/>
              <a:gd name="connsiteY3425" fmla="*/ 3084465 h 5756219"/>
              <a:gd name="connsiteX3426" fmla="*/ 1269116 w 6226010"/>
              <a:gd name="connsiteY3426" fmla="*/ 3079030 h 5756219"/>
              <a:gd name="connsiteX3427" fmla="*/ 1260964 w 6226010"/>
              <a:gd name="connsiteY3427" fmla="*/ 3079030 h 5756219"/>
              <a:gd name="connsiteX3428" fmla="*/ 1260964 w 6226010"/>
              <a:gd name="connsiteY3428" fmla="*/ 3122511 h 5756219"/>
              <a:gd name="connsiteX3429" fmla="*/ 1255528 w 6226010"/>
              <a:gd name="connsiteY3429" fmla="*/ 3122511 h 5756219"/>
              <a:gd name="connsiteX3430" fmla="*/ 1239223 w 6226010"/>
              <a:gd name="connsiteY3430" fmla="*/ 3114358 h 5756219"/>
              <a:gd name="connsiteX3431" fmla="*/ 1236505 w 6226010"/>
              <a:gd name="connsiteY3431" fmla="*/ 3076312 h 5756219"/>
              <a:gd name="connsiteX3432" fmla="*/ 1231070 w 6226010"/>
              <a:gd name="connsiteY3432" fmla="*/ 3076312 h 5756219"/>
              <a:gd name="connsiteX3433" fmla="*/ 1231070 w 6226010"/>
              <a:gd name="connsiteY3433" fmla="*/ 3108923 h 5756219"/>
              <a:gd name="connsiteX3434" fmla="*/ 1228352 w 6226010"/>
              <a:gd name="connsiteY3434" fmla="*/ 3108923 h 5756219"/>
              <a:gd name="connsiteX3435" fmla="*/ 1212047 w 6226010"/>
              <a:gd name="connsiteY3435" fmla="*/ 3092618 h 5756219"/>
              <a:gd name="connsiteX3436" fmla="*/ 1206612 w 6226010"/>
              <a:gd name="connsiteY3436" fmla="*/ 3092618 h 5756219"/>
              <a:gd name="connsiteX3437" fmla="*/ 1206612 w 6226010"/>
              <a:gd name="connsiteY3437" fmla="*/ 3095335 h 5756219"/>
              <a:gd name="connsiteX3438" fmla="*/ 1222917 w 6226010"/>
              <a:gd name="connsiteY3438" fmla="*/ 3111641 h 5756219"/>
              <a:gd name="connsiteX3439" fmla="*/ 1222917 w 6226010"/>
              <a:gd name="connsiteY3439" fmla="*/ 3114358 h 5756219"/>
              <a:gd name="connsiteX3440" fmla="*/ 1231070 w 6226010"/>
              <a:gd name="connsiteY3440" fmla="*/ 3119794 h 5756219"/>
              <a:gd name="connsiteX3441" fmla="*/ 1231070 w 6226010"/>
              <a:gd name="connsiteY3441" fmla="*/ 3125229 h 5756219"/>
              <a:gd name="connsiteX3442" fmla="*/ 1239223 w 6226010"/>
              <a:gd name="connsiteY3442" fmla="*/ 3125229 h 5756219"/>
              <a:gd name="connsiteX3443" fmla="*/ 1244658 w 6226010"/>
              <a:gd name="connsiteY3443" fmla="*/ 3133382 h 5756219"/>
              <a:gd name="connsiteX3444" fmla="*/ 1258246 w 6226010"/>
              <a:gd name="connsiteY3444" fmla="*/ 3133382 h 5756219"/>
              <a:gd name="connsiteX3445" fmla="*/ 1260964 w 6226010"/>
              <a:gd name="connsiteY3445" fmla="*/ 3138817 h 5756219"/>
              <a:gd name="connsiteX3446" fmla="*/ 1274552 w 6226010"/>
              <a:gd name="connsiteY3446" fmla="*/ 3141534 h 5756219"/>
              <a:gd name="connsiteX3447" fmla="*/ 1274552 w 6226010"/>
              <a:gd name="connsiteY3447" fmla="*/ 3146970 h 5756219"/>
              <a:gd name="connsiteX3448" fmla="*/ 1282704 w 6226010"/>
              <a:gd name="connsiteY3448" fmla="*/ 3149687 h 5756219"/>
              <a:gd name="connsiteX3449" fmla="*/ 1282704 w 6226010"/>
              <a:gd name="connsiteY3449" fmla="*/ 3152405 h 5756219"/>
              <a:gd name="connsiteX3450" fmla="*/ 1331621 w 6226010"/>
              <a:gd name="connsiteY3450" fmla="*/ 3185016 h 5756219"/>
              <a:gd name="connsiteX3451" fmla="*/ 1331969 w 6226010"/>
              <a:gd name="connsiteY3451" fmla="*/ 3188848 h 5756219"/>
              <a:gd name="connsiteX3452" fmla="*/ 1331621 w 6226010"/>
              <a:gd name="connsiteY3452" fmla="*/ 3190451 h 5756219"/>
              <a:gd name="connsiteX3453" fmla="*/ 1332441 w 6226010"/>
              <a:gd name="connsiteY3453" fmla="*/ 3194040 h 5756219"/>
              <a:gd name="connsiteX3454" fmla="*/ 1332979 w 6226010"/>
              <a:gd name="connsiteY3454" fmla="*/ 3199962 h 5756219"/>
              <a:gd name="connsiteX3455" fmla="*/ 1334339 w 6226010"/>
              <a:gd name="connsiteY3455" fmla="*/ 3214909 h 5756219"/>
              <a:gd name="connsiteX3456" fmla="*/ 1339774 w 6226010"/>
              <a:gd name="connsiteY3456" fmla="*/ 3217627 h 5756219"/>
              <a:gd name="connsiteX3457" fmla="*/ 1339774 w 6226010"/>
              <a:gd name="connsiteY3457" fmla="*/ 3252956 h 5756219"/>
              <a:gd name="connsiteX3458" fmla="*/ 1345209 w 6226010"/>
              <a:gd name="connsiteY3458" fmla="*/ 3258391 h 5756219"/>
              <a:gd name="connsiteX3459" fmla="*/ 1350542 w 6226010"/>
              <a:gd name="connsiteY3459" fmla="*/ 3260557 h 5756219"/>
              <a:gd name="connsiteX3460" fmla="*/ 1348946 w 6226010"/>
              <a:gd name="connsiteY3460" fmla="*/ 3251936 h 5756219"/>
              <a:gd name="connsiteX3461" fmla="*/ 1345209 w 6226010"/>
              <a:gd name="connsiteY3461" fmla="*/ 3244803 h 5756219"/>
              <a:gd name="connsiteX3462" fmla="*/ 1342491 w 6226010"/>
              <a:gd name="connsiteY3462" fmla="*/ 3214909 h 5756219"/>
              <a:gd name="connsiteX3463" fmla="*/ 1337056 w 6226010"/>
              <a:gd name="connsiteY3463" fmla="*/ 3212192 h 5756219"/>
              <a:gd name="connsiteX3464" fmla="*/ 1334338 w 6226010"/>
              <a:gd name="connsiteY3464" fmla="*/ 3202340 h 5756219"/>
              <a:gd name="connsiteX3465" fmla="*/ 1332441 w 6226010"/>
              <a:gd name="connsiteY3465" fmla="*/ 3194040 h 5756219"/>
              <a:gd name="connsiteX3466" fmla="*/ 1331969 w 6226010"/>
              <a:gd name="connsiteY3466" fmla="*/ 3188848 h 5756219"/>
              <a:gd name="connsiteX3467" fmla="*/ 1333319 w 6226010"/>
              <a:gd name="connsiteY3467" fmla="*/ 3182638 h 5756219"/>
              <a:gd name="connsiteX3468" fmla="*/ 1337056 w 6226010"/>
              <a:gd name="connsiteY3468" fmla="*/ 3176863 h 5756219"/>
              <a:gd name="connsiteX3469" fmla="*/ 1337056 w 6226010"/>
              <a:gd name="connsiteY3469" fmla="*/ 3155122 h 5756219"/>
              <a:gd name="connsiteX3470" fmla="*/ 1342491 w 6226010"/>
              <a:gd name="connsiteY3470" fmla="*/ 3122511 h 5756219"/>
              <a:gd name="connsiteX3471" fmla="*/ 1339774 w 6226010"/>
              <a:gd name="connsiteY3471" fmla="*/ 3100770 h 5756219"/>
              <a:gd name="connsiteX3472" fmla="*/ 1364232 w 6226010"/>
              <a:gd name="connsiteY3472" fmla="*/ 3084465 h 5756219"/>
              <a:gd name="connsiteX3473" fmla="*/ 1366950 w 6226010"/>
              <a:gd name="connsiteY3473" fmla="*/ 3079030 h 5756219"/>
              <a:gd name="connsiteX3474" fmla="*/ 1380538 w 6226010"/>
              <a:gd name="connsiteY3474" fmla="*/ 3046418 h 5756219"/>
              <a:gd name="connsiteX3475" fmla="*/ 1377820 w 6226010"/>
              <a:gd name="connsiteY3475" fmla="*/ 3046418 h 5756219"/>
              <a:gd name="connsiteX3476" fmla="*/ 1358797 w 6226010"/>
              <a:gd name="connsiteY3476" fmla="*/ 3076312 h 5756219"/>
              <a:gd name="connsiteX3477" fmla="*/ 1342491 w 6226010"/>
              <a:gd name="connsiteY3477" fmla="*/ 3084465 h 5756219"/>
              <a:gd name="connsiteX3478" fmla="*/ 1326186 w 6226010"/>
              <a:gd name="connsiteY3478" fmla="*/ 3021960 h 5756219"/>
              <a:gd name="connsiteX3479" fmla="*/ 1323468 w 6226010"/>
              <a:gd name="connsiteY3479" fmla="*/ 3021960 h 5756219"/>
              <a:gd name="connsiteX3480" fmla="*/ 4255753 w 6226010"/>
              <a:gd name="connsiteY3480" fmla="*/ 3011090 h 5756219"/>
              <a:gd name="connsiteX3481" fmla="*/ 4255753 w 6226010"/>
              <a:gd name="connsiteY3481" fmla="*/ 3032831 h 5756219"/>
              <a:gd name="connsiteX3482" fmla="*/ 4272059 w 6226010"/>
              <a:gd name="connsiteY3482" fmla="*/ 3024678 h 5756219"/>
              <a:gd name="connsiteX3483" fmla="*/ 2119724 w 6226010"/>
              <a:gd name="connsiteY3483" fmla="*/ 3005655 h 5756219"/>
              <a:gd name="connsiteX3484" fmla="*/ 2122441 w 6226010"/>
              <a:gd name="connsiteY3484" fmla="*/ 3005655 h 5756219"/>
              <a:gd name="connsiteX3485" fmla="*/ 2122441 w 6226010"/>
              <a:gd name="connsiteY3485" fmla="*/ 3013808 h 5756219"/>
              <a:gd name="connsiteX3486" fmla="*/ 2117006 w 6226010"/>
              <a:gd name="connsiteY3486" fmla="*/ 3021961 h 5756219"/>
              <a:gd name="connsiteX3487" fmla="*/ 2107155 w 6226010"/>
              <a:gd name="connsiteY3487" fmla="*/ 3021961 h 5756219"/>
              <a:gd name="connsiteX3488" fmla="*/ 2106136 w 6226010"/>
              <a:gd name="connsiteY3488" fmla="*/ 3021961 h 5756219"/>
              <a:gd name="connsiteX3489" fmla="*/ 2108853 w 6226010"/>
              <a:gd name="connsiteY3489" fmla="*/ 3013808 h 5756219"/>
              <a:gd name="connsiteX3490" fmla="*/ 2119724 w 6226010"/>
              <a:gd name="connsiteY3490" fmla="*/ 3005655 h 5756219"/>
              <a:gd name="connsiteX3491" fmla="*/ 4503055 w 6226010"/>
              <a:gd name="connsiteY3491" fmla="*/ 3002937 h 5756219"/>
              <a:gd name="connsiteX3492" fmla="*/ 4497619 w 6226010"/>
              <a:gd name="connsiteY3492" fmla="*/ 3040983 h 5756219"/>
              <a:gd name="connsiteX3493" fmla="*/ 4519359 w 6226010"/>
              <a:gd name="connsiteY3493" fmla="*/ 3040983 h 5756219"/>
              <a:gd name="connsiteX3494" fmla="*/ 4503055 w 6226010"/>
              <a:gd name="connsiteY3494" fmla="*/ 3002937 h 5756219"/>
              <a:gd name="connsiteX3495" fmla="*/ 415792 w 6226010"/>
              <a:gd name="connsiteY3495" fmla="*/ 3000219 h 5756219"/>
              <a:gd name="connsiteX3496" fmla="*/ 385898 w 6226010"/>
              <a:gd name="connsiteY3496" fmla="*/ 3002937 h 5756219"/>
              <a:gd name="connsiteX3497" fmla="*/ 404921 w 6226010"/>
              <a:gd name="connsiteY3497" fmla="*/ 3062724 h 5756219"/>
              <a:gd name="connsiteX3498" fmla="*/ 415792 w 6226010"/>
              <a:gd name="connsiteY3498" fmla="*/ 3000219 h 5756219"/>
              <a:gd name="connsiteX3499" fmla="*/ 2617044 w 6226010"/>
              <a:gd name="connsiteY3499" fmla="*/ 2989349 h 5756219"/>
              <a:gd name="connsiteX3500" fmla="*/ 2603456 w 6226010"/>
              <a:gd name="connsiteY3500" fmla="*/ 3005655 h 5756219"/>
              <a:gd name="connsiteX3501" fmla="*/ 2587151 w 6226010"/>
              <a:gd name="connsiteY3501" fmla="*/ 3030113 h 5756219"/>
              <a:gd name="connsiteX3502" fmla="*/ 2584433 w 6226010"/>
              <a:gd name="connsiteY3502" fmla="*/ 3046418 h 5756219"/>
              <a:gd name="connsiteX3503" fmla="*/ 2573563 w 6226010"/>
              <a:gd name="connsiteY3503" fmla="*/ 3057289 h 5756219"/>
              <a:gd name="connsiteX3504" fmla="*/ 2527364 w 6226010"/>
              <a:gd name="connsiteY3504" fmla="*/ 3087182 h 5756219"/>
              <a:gd name="connsiteX3505" fmla="*/ 2530081 w 6226010"/>
              <a:gd name="connsiteY3505" fmla="*/ 3046418 h 5756219"/>
              <a:gd name="connsiteX3506" fmla="*/ 2530081 w 6226010"/>
              <a:gd name="connsiteY3506" fmla="*/ 3038266 h 5756219"/>
              <a:gd name="connsiteX3507" fmla="*/ 2521928 w 6226010"/>
              <a:gd name="connsiteY3507" fmla="*/ 3038266 h 5756219"/>
              <a:gd name="connsiteX3508" fmla="*/ 2516493 w 6226010"/>
              <a:gd name="connsiteY3508" fmla="*/ 3062724 h 5756219"/>
              <a:gd name="connsiteX3509" fmla="*/ 2519211 w 6226010"/>
              <a:gd name="connsiteY3509" fmla="*/ 3065442 h 5756219"/>
              <a:gd name="connsiteX3510" fmla="*/ 2516493 w 6226010"/>
              <a:gd name="connsiteY3510" fmla="*/ 3106206 h 5756219"/>
              <a:gd name="connsiteX3511" fmla="*/ 2521928 w 6226010"/>
              <a:gd name="connsiteY3511" fmla="*/ 3127946 h 5756219"/>
              <a:gd name="connsiteX3512" fmla="*/ 2513776 w 6226010"/>
              <a:gd name="connsiteY3512" fmla="*/ 3157840 h 5756219"/>
              <a:gd name="connsiteX3513" fmla="*/ 2505623 w 6226010"/>
              <a:gd name="connsiteY3513" fmla="*/ 3168710 h 5756219"/>
              <a:gd name="connsiteX3514" fmla="*/ 2500188 w 6226010"/>
              <a:gd name="connsiteY3514" fmla="*/ 3155122 h 5756219"/>
              <a:gd name="connsiteX3515" fmla="*/ 2500188 w 6226010"/>
              <a:gd name="connsiteY3515" fmla="*/ 3152405 h 5756219"/>
              <a:gd name="connsiteX3516" fmla="*/ 2483882 w 6226010"/>
              <a:gd name="connsiteY3516" fmla="*/ 3119794 h 5756219"/>
              <a:gd name="connsiteX3517" fmla="*/ 2475729 w 6226010"/>
              <a:gd name="connsiteY3517" fmla="*/ 3119794 h 5756219"/>
              <a:gd name="connsiteX3518" fmla="*/ 2475729 w 6226010"/>
              <a:gd name="connsiteY3518" fmla="*/ 3136099 h 5756219"/>
              <a:gd name="connsiteX3519" fmla="*/ 2481165 w 6226010"/>
              <a:gd name="connsiteY3519" fmla="*/ 3136099 h 5756219"/>
              <a:gd name="connsiteX3520" fmla="*/ 2494753 w 6226010"/>
              <a:gd name="connsiteY3520" fmla="*/ 3187733 h 5756219"/>
              <a:gd name="connsiteX3521" fmla="*/ 2477428 w 6226010"/>
              <a:gd name="connsiteY3521" fmla="*/ 3210493 h 5756219"/>
              <a:gd name="connsiteX3522" fmla="*/ 2464384 w 6226010"/>
              <a:gd name="connsiteY3522" fmla="*/ 3228174 h 5756219"/>
              <a:gd name="connsiteX3523" fmla="*/ 2464859 w 6226010"/>
              <a:gd name="connsiteY3523" fmla="*/ 3228498 h 5756219"/>
              <a:gd name="connsiteX3524" fmla="*/ 2473012 w 6226010"/>
              <a:gd name="connsiteY3524" fmla="*/ 3228498 h 5756219"/>
              <a:gd name="connsiteX3525" fmla="*/ 2473012 w 6226010"/>
              <a:gd name="connsiteY3525" fmla="*/ 3233933 h 5756219"/>
              <a:gd name="connsiteX3526" fmla="*/ 2486600 w 6226010"/>
              <a:gd name="connsiteY3526" fmla="*/ 3239368 h 5756219"/>
              <a:gd name="connsiteX3527" fmla="*/ 2486600 w 6226010"/>
              <a:gd name="connsiteY3527" fmla="*/ 3242086 h 5756219"/>
              <a:gd name="connsiteX3528" fmla="*/ 2492544 w 6226010"/>
              <a:gd name="connsiteY3528" fmla="*/ 3243274 h 5756219"/>
              <a:gd name="connsiteX3529" fmla="*/ 2496451 w 6226010"/>
              <a:gd name="connsiteY3529" fmla="*/ 3231555 h 5756219"/>
              <a:gd name="connsiteX3530" fmla="*/ 2505623 w 6226010"/>
              <a:gd name="connsiteY3530" fmla="*/ 3212192 h 5756219"/>
              <a:gd name="connsiteX3531" fmla="*/ 2508341 w 6226010"/>
              <a:gd name="connsiteY3531" fmla="*/ 3190451 h 5756219"/>
              <a:gd name="connsiteX3532" fmla="*/ 2505623 w 6226010"/>
              <a:gd name="connsiteY3532" fmla="*/ 3179581 h 5756219"/>
              <a:gd name="connsiteX3533" fmla="*/ 2524646 w 6226010"/>
              <a:gd name="connsiteY3533" fmla="*/ 3144252 h 5756219"/>
              <a:gd name="connsiteX3534" fmla="*/ 2524646 w 6226010"/>
              <a:gd name="connsiteY3534" fmla="*/ 3108923 h 5756219"/>
              <a:gd name="connsiteX3535" fmla="*/ 2521928 w 6226010"/>
              <a:gd name="connsiteY3535" fmla="*/ 3108923 h 5756219"/>
              <a:gd name="connsiteX3536" fmla="*/ 2524646 w 6226010"/>
              <a:gd name="connsiteY3536" fmla="*/ 3092618 h 5756219"/>
              <a:gd name="connsiteX3537" fmla="*/ 2581715 w 6226010"/>
              <a:gd name="connsiteY3537" fmla="*/ 3054571 h 5756219"/>
              <a:gd name="connsiteX3538" fmla="*/ 2587151 w 6226010"/>
              <a:gd name="connsiteY3538" fmla="*/ 3060006 h 5756219"/>
              <a:gd name="connsiteX3539" fmla="*/ 2617044 w 6226010"/>
              <a:gd name="connsiteY3539" fmla="*/ 3060006 h 5756219"/>
              <a:gd name="connsiteX3540" fmla="*/ 2649655 w 6226010"/>
              <a:gd name="connsiteY3540" fmla="*/ 3049136 h 5756219"/>
              <a:gd name="connsiteX3541" fmla="*/ 2649655 w 6226010"/>
              <a:gd name="connsiteY3541" fmla="*/ 3035548 h 5756219"/>
              <a:gd name="connsiteX3542" fmla="*/ 2641502 w 6226010"/>
              <a:gd name="connsiteY3542" fmla="*/ 3040983 h 5756219"/>
              <a:gd name="connsiteX3543" fmla="*/ 2625197 w 6226010"/>
              <a:gd name="connsiteY3543" fmla="*/ 3049136 h 5756219"/>
              <a:gd name="connsiteX3544" fmla="*/ 2595303 w 6226010"/>
              <a:gd name="connsiteY3544" fmla="*/ 3049136 h 5756219"/>
              <a:gd name="connsiteX3545" fmla="*/ 2592586 w 6226010"/>
              <a:gd name="connsiteY3545" fmla="*/ 3043701 h 5756219"/>
              <a:gd name="connsiteX3546" fmla="*/ 2619762 w 6226010"/>
              <a:gd name="connsiteY3546" fmla="*/ 2992067 h 5756219"/>
              <a:gd name="connsiteX3547" fmla="*/ 2619762 w 6226010"/>
              <a:gd name="connsiteY3547" fmla="*/ 2989349 h 5756219"/>
              <a:gd name="connsiteX3548" fmla="*/ 2617044 w 6226010"/>
              <a:gd name="connsiteY3548" fmla="*/ 2989349 h 5756219"/>
              <a:gd name="connsiteX3549" fmla="*/ 2002867 w 6226010"/>
              <a:gd name="connsiteY3549" fmla="*/ 2989349 h 5756219"/>
              <a:gd name="connsiteX3550" fmla="*/ 2008302 w 6226010"/>
              <a:gd name="connsiteY3550" fmla="*/ 3019242 h 5756219"/>
              <a:gd name="connsiteX3551" fmla="*/ 2013737 w 6226010"/>
              <a:gd name="connsiteY3551" fmla="*/ 3021960 h 5756219"/>
              <a:gd name="connsiteX3552" fmla="*/ 2013737 w 6226010"/>
              <a:gd name="connsiteY3552" fmla="*/ 3030113 h 5756219"/>
              <a:gd name="connsiteX3553" fmla="*/ 2016455 w 6226010"/>
              <a:gd name="connsiteY3553" fmla="*/ 3030113 h 5756219"/>
              <a:gd name="connsiteX3554" fmla="*/ 2038195 w 6226010"/>
              <a:gd name="connsiteY3554" fmla="*/ 3084464 h 5756219"/>
              <a:gd name="connsiteX3555" fmla="*/ 2049066 w 6226010"/>
              <a:gd name="connsiteY3555" fmla="*/ 3087182 h 5756219"/>
              <a:gd name="connsiteX3556" fmla="*/ 2084394 w 6226010"/>
              <a:gd name="connsiteY3556" fmla="*/ 3144252 h 5756219"/>
              <a:gd name="connsiteX3557" fmla="*/ 2081677 w 6226010"/>
              <a:gd name="connsiteY3557" fmla="*/ 3187733 h 5756219"/>
              <a:gd name="connsiteX3558" fmla="*/ 2084394 w 6226010"/>
              <a:gd name="connsiteY3558" fmla="*/ 3212192 h 5756219"/>
              <a:gd name="connsiteX3559" fmla="*/ 2081677 w 6226010"/>
              <a:gd name="connsiteY3559" fmla="*/ 3242086 h 5756219"/>
              <a:gd name="connsiteX3560" fmla="*/ 2089830 w 6226010"/>
              <a:gd name="connsiteY3560" fmla="*/ 3258391 h 5756219"/>
              <a:gd name="connsiteX3561" fmla="*/ 2084394 w 6226010"/>
              <a:gd name="connsiteY3561" fmla="*/ 3329049 h 5756219"/>
              <a:gd name="connsiteX3562" fmla="*/ 2084394 w 6226010"/>
              <a:gd name="connsiteY3562" fmla="*/ 3331766 h 5756219"/>
              <a:gd name="connsiteX3563" fmla="*/ 2068089 w 6226010"/>
              <a:gd name="connsiteY3563" fmla="*/ 3331766 h 5756219"/>
              <a:gd name="connsiteX3564" fmla="*/ 2065371 w 6226010"/>
              <a:gd name="connsiteY3564" fmla="*/ 3326331 h 5756219"/>
              <a:gd name="connsiteX3565" fmla="*/ 2057218 w 6226010"/>
              <a:gd name="connsiteY3565" fmla="*/ 3326331 h 5756219"/>
              <a:gd name="connsiteX3566" fmla="*/ 2054501 w 6226010"/>
              <a:gd name="connsiteY3566" fmla="*/ 3320896 h 5756219"/>
              <a:gd name="connsiteX3567" fmla="*/ 2040913 w 6226010"/>
              <a:gd name="connsiteY3567" fmla="*/ 3318178 h 5756219"/>
              <a:gd name="connsiteX3568" fmla="*/ 2038195 w 6226010"/>
              <a:gd name="connsiteY3568" fmla="*/ 3312743 h 5756219"/>
              <a:gd name="connsiteX3569" fmla="*/ 2002867 w 6226010"/>
              <a:gd name="connsiteY3569" fmla="*/ 3310026 h 5756219"/>
              <a:gd name="connsiteX3570" fmla="*/ 1997431 w 6226010"/>
              <a:gd name="connsiteY3570" fmla="*/ 3304590 h 5756219"/>
              <a:gd name="connsiteX3571" fmla="*/ 1994714 w 6226010"/>
              <a:gd name="connsiteY3571" fmla="*/ 3291002 h 5756219"/>
              <a:gd name="connsiteX3572" fmla="*/ 1983843 w 6226010"/>
              <a:gd name="connsiteY3572" fmla="*/ 3280132 h 5756219"/>
              <a:gd name="connsiteX3573" fmla="*/ 1983843 w 6226010"/>
              <a:gd name="connsiteY3573" fmla="*/ 3274697 h 5756219"/>
              <a:gd name="connsiteX3574" fmla="*/ 1975691 w 6226010"/>
              <a:gd name="connsiteY3574" fmla="*/ 3263827 h 5756219"/>
              <a:gd name="connsiteX3575" fmla="*/ 1978408 w 6226010"/>
              <a:gd name="connsiteY3575" fmla="*/ 3242086 h 5756219"/>
              <a:gd name="connsiteX3576" fmla="*/ 1989279 w 6226010"/>
              <a:gd name="connsiteY3576" fmla="*/ 3201321 h 5756219"/>
              <a:gd name="connsiteX3577" fmla="*/ 1983843 w 6226010"/>
              <a:gd name="connsiteY3577" fmla="*/ 3165992 h 5756219"/>
              <a:gd name="connsiteX3578" fmla="*/ 1972973 w 6226010"/>
              <a:gd name="connsiteY3578" fmla="*/ 3168710 h 5756219"/>
              <a:gd name="connsiteX3579" fmla="*/ 1981126 w 6226010"/>
              <a:gd name="connsiteY3579" fmla="*/ 3190451 h 5756219"/>
              <a:gd name="connsiteX3580" fmla="*/ 1970255 w 6226010"/>
              <a:gd name="connsiteY3580" fmla="*/ 3233933 h 5756219"/>
              <a:gd name="connsiteX3581" fmla="*/ 1967538 w 6226010"/>
              <a:gd name="connsiteY3581" fmla="*/ 3233933 h 5756219"/>
              <a:gd name="connsiteX3582" fmla="*/ 1959385 w 6226010"/>
              <a:gd name="connsiteY3582" fmla="*/ 3220345 h 5756219"/>
              <a:gd name="connsiteX3583" fmla="*/ 1951232 w 6226010"/>
              <a:gd name="connsiteY3583" fmla="*/ 3220345 h 5756219"/>
              <a:gd name="connsiteX3584" fmla="*/ 1951232 w 6226010"/>
              <a:gd name="connsiteY3584" fmla="*/ 3214910 h 5756219"/>
              <a:gd name="connsiteX3585" fmla="*/ 1937644 w 6226010"/>
              <a:gd name="connsiteY3585" fmla="*/ 3204039 h 5756219"/>
              <a:gd name="connsiteX3586" fmla="*/ 1967538 w 6226010"/>
              <a:gd name="connsiteY3586" fmla="*/ 3136099 h 5756219"/>
              <a:gd name="connsiteX3587" fmla="*/ 1978408 w 6226010"/>
              <a:gd name="connsiteY3587" fmla="*/ 3127946 h 5756219"/>
              <a:gd name="connsiteX3588" fmla="*/ 1975691 w 6226010"/>
              <a:gd name="connsiteY3588" fmla="*/ 3119793 h 5756219"/>
              <a:gd name="connsiteX3589" fmla="*/ 1937644 w 6226010"/>
              <a:gd name="connsiteY3589" fmla="*/ 3174145 h 5756219"/>
              <a:gd name="connsiteX3590" fmla="*/ 1929492 w 6226010"/>
              <a:gd name="connsiteY3590" fmla="*/ 3195886 h 5756219"/>
              <a:gd name="connsiteX3591" fmla="*/ 1926774 w 6226010"/>
              <a:gd name="connsiteY3591" fmla="*/ 3195886 h 5756219"/>
              <a:gd name="connsiteX3592" fmla="*/ 1915904 w 6226010"/>
              <a:gd name="connsiteY3592" fmla="*/ 3187733 h 5756219"/>
              <a:gd name="connsiteX3593" fmla="*/ 1907751 w 6226010"/>
              <a:gd name="connsiteY3593" fmla="*/ 3130664 h 5756219"/>
              <a:gd name="connsiteX3594" fmla="*/ 1943080 w 6226010"/>
              <a:gd name="connsiteY3594" fmla="*/ 3076312 h 5756219"/>
              <a:gd name="connsiteX3595" fmla="*/ 1945797 w 6226010"/>
              <a:gd name="connsiteY3595" fmla="*/ 3062724 h 5756219"/>
              <a:gd name="connsiteX3596" fmla="*/ 1964820 w 6226010"/>
              <a:gd name="connsiteY3596" fmla="*/ 3030113 h 5756219"/>
              <a:gd name="connsiteX3597" fmla="*/ 1970255 w 6226010"/>
              <a:gd name="connsiteY3597" fmla="*/ 3027395 h 5756219"/>
              <a:gd name="connsiteX3598" fmla="*/ 1975691 w 6226010"/>
              <a:gd name="connsiteY3598" fmla="*/ 3013807 h 5756219"/>
              <a:gd name="connsiteX3599" fmla="*/ 1981126 w 6226010"/>
              <a:gd name="connsiteY3599" fmla="*/ 3011090 h 5756219"/>
              <a:gd name="connsiteX3600" fmla="*/ 1983843 w 6226010"/>
              <a:gd name="connsiteY3600" fmla="*/ 3005654 h 5756219"/>
              <a:gd name="connsiteX3601" fmla="*/ 2002867 w 6226010"/>
              <a:gd name="connsiteY3601" fmla="*/ 2989349 h 5756219"/>
              <a:gd name="connsiteX3602" fmla="*/ 263606 w 6226010"/>
              <a:gd name="connsiteY3602" fmla="*/ 2986632 h 5756219"/>
              <a:gd name="connsiteX3603" fmla="*/ 217407 w 6226010"/>
              <a:gd name="connsiteY3603" fmla="*/ 3092618 h 5756219"/>
              <a:gd name="connsiteX3604" fmla="*/ 298935 w 6226010"/>
              <a:gd name="connsiteY3604" fmla="*/ 3133382 h 5756219"/>
              <a:gd name="connsiteX3605" fmla="*/ 312523 w 6226010"/>
              <a:gd name="connsiteY3605" fmla="*/ 3062724 h 5756219"/>
              <a:gd name="connsiteX3606" fmla="*/ 296218 w 6226010"/>
              <a:gd name="connsiteY3606" fmla="*/ 3057289 h 5756219"/>
              <a:gd name="connsiteX3607" fmla="*/ 263606 w 6226010"/>
              <a:gd name="connsiteY3607" fmla="*/ 3084465 h 5756219"/>
              <a:gd name="connsiteX3608" fmla="*/ 263606 w 6226010"/>
              <a:gd name="connsiteY3608" fmla="*/ 2986632 h 5756219"/>
              <a:gd name="connsiteX3609" fmla="*/ 97833 w 6226010"/>
              <a:gd name="connsiteY3609" fmla="*/ 2981196 h 5756219"/>
              <a:gd name="connsiteX3610" fmla="*/ 152185 w 6226010"/>
              <a:gd name="connsiteY3610" fmla="*/ 3117076 h 5756219"/>
              <a:gd name="connsiteX3611" fmla="*/ 92398 w 6226010"/>
              <a:gd name="connsiteY3611" fmla="*/ 3076312 h 5756219"/>
              <a:gd name="connsiteX3612" fmla="*/ 86963 w 6226010"/>
              <a:gd name="connsiteY3612" fmla="*/ 3089900 h 5756219"/>
              <a:gd name="connsiteX3613" fmla="*/ 138597 w 6226010"/>
              <a:gd name="connsiteY3613" fmla="*/ 3133382 h 5756219"/>
              <a:gd name="connsiteX3614" fmla="*/ 163055 w 6226010"/>
              <a:gd name="connsiteY3614" fmla="*/ 2983914 h 5756219"/>
              <a:gd name="connsiteX3615" fmla="*/ 97833 w 6226010"/>
              <a:gd name="connsiteY3615" fmla="*/ 2981196 h 5756219"/>
              <a:gd name="connsiteX3616" fmla="*/ 2043631 w 6226010"/>
              <a:gd name="connsiteY3616" fmla="*/ 2959456 h 5756219"/>
              <a:gd name="connsiteX3617" fmla="*/ 2057219 w 6226010"/>
              <a:gd name="connsiteY3617" fmla="*/ 2983914 h 5756219"/>
              <a:gd name="connsiteX3618" fmla="*/ 2062654 w 6226010"/>
              <a:gd name="connsiteY3618" fmla="*/ 2986632 h 5756219"/>
              <a:gd name="connsiteX3619" fmla="*/ 2065372 w 6226010"/>
              <a:gd name="connsiteY3619" fmla="*/ 3002937 h 5756219"/>
              <a:gd name="connsiteX3620" fmla="*/ 2070807 w 6226010"/>
              <a:gd name="connsiteY3620" fmla="*/ 3005655 h 5756219"/>
              <a:gd name="connsiteX3621" fmla="*/ 2070807 w 6226010"/>
              <a:gd name="connsiteY3621" fmla="*/ 3011090 h 5756219"/>
              <a:gd name="connsiteX3622" fmla="*/ 2076242 w 6226010"/>
              <a:gd name="connsiteY3622" fmla="*/ 3013808 h 5756219"/>
              <a:gd name="connsiteX3623" fmla="*/ 2076242 w 6226010"/>
              <a:gd name="connsiteY3623" fmla="*/ 3019243 h 5756219"/>
              <a:gd name="connsiteX3624" fmla="*/ 2078959 w 6226010"/>
              <a:gd name="connsiteY3624" fmla="*/ 3019243 h 5756219"/>
              <a:gd name="connsiteX3625" fmla="*/ 2081677 w 6226010"/>
              <a:gd name="connsiteY3625" fmla="*/ 3032831 h 5756219"/>
              <a:gd name="connsiteX3626" fmla="*/ 2087112 w 6226010"/>
              <a:gd name="connsiteY3626" fmla="*/ 3035548 h 5756219"/>
              <a:gd name="connsiteX3627" fmla="*/ 2087112 w 6226010"/>
              <a:gd name="connsiteY3627" fmla="*/ 3040984 h 5756219"/>
              <a:gd name="connsiteX3628" fmla="*/ 2092547 w 6226010"/>
              <a:gd name="connsiteY3628" fmla="*/ 3043701 h 5756219"/>
              <a:gd name="connsiteX3629" fmla="*/ 2095265 w 6226010"/>
              <a:gd name="connsiteY3629" fmla="*/ 3051854 h 5756219"/>
              <a:gd name="connsiteX3630" fmla="*/ 2092547 w 6226010"/>
              <a:gd name="connsiteY3630" fmla="*/ 3073595 h 5756219"/>
              <a:gd name="connsiteX3631" fmla="*/ 2089830 w 6226010"/>
              <a:gd name="connsiteY3631" fmla="*/ 3073595 h 5756219"/>
              <a:gd name="connsiteX3632" fmla="*/ 2084395 w 6226010"/>
              <a:gd name="connsiteY3632" fmla="*/ 3065442 h 5756219"/>
              <a:gd name="connsiteX3633" fmla="*/ 2078959 w 6226010"/>
              <a:gd name="connsiteY3633" fmla="*/ 3065442 h 5756219"/>
              <a:gd name="connsiteX3634" fmla="*/ 2073524 w 6226010"/>
              <a:gd name="connsiteY3634" fmla="*/ 3068159 h 5756219"/>
              <a:gd name="connsiteX3635" fmla="*/ 2089830 w 6226010"/>
              <a:gd name="connsiteY3635" fmla="*/ 3084465 h 5756219"/>
              <a:gd name="connsiteX3636" fmla="*/ 2081677 w 6226010"/>
              <a:gd name="connsiteY3636" fmla="*/ 3117076 h 5756219"/>
              <a:gd name="connsiteX3637" fmla="*/ 2076242 w 6226010"/>
              <a:gd name="connsiteY3637" fmla="*/ 3114358 h 5756219"/>
              <a:gd name="connsiteX3638" fmla="*/ 2076242 w 6226010"/>
              <a:gd name="connsiteY3638" fmla="*/ 3108923 h 5756219"/>
              <a:gd name="connsiteX3639" fmla="*/ 2070807 w 6226010"/>
              <a:gd name="connsiteY3639" fmla="*/ 3108923 h 5756219"/>
              <a:gd name="connsiteX3640" fmla="*/ 2068089 w 6226010"/>
              <a:gd name="connsiteY3640" fmla="*/ 3095335 h 5756219"/>
              <a:gd name="connsiteX3641" fmla="*/ 2062654 w 6226010"/>
              <a:gd name="connsiteY3641" fmla="*/ 3092618 h 5756219"/>
              <a:gd name="connsiteX3642" fmla="*/ 2062654 w 6226010"/>
              <a:gd name="connsiteY3642" fmla="*/ 3079030 h 5756219"/>
              <a:gd name="connsiteX3643" fmla="*/ 2051784 w 6226010"/>
              <a:gd name="connsiteY3643" fmla="*/ 3076312 h 5756219"/>
              <a:gd name="connsiteX3644" fmla="*/ 2046348 w 6226010"/>
              <a:gd name="connsiteY3644" fmla="*/ 3057289 h 5756219"/>
              <a:gd name="connsiteX3645" fmla="*/ 2040913 w 6226010"/>
              <a:gd name="connsiteY3645" fmla="*/ 3054571 h 5756219"/>
              <a:gd name="connsiteX3646" fmla="*/ 2040913 w 6226010"/>
              <a:gd name="connsiteY3646" fmla="*/ 3049136 h 5756219"/>
              <a:gd name="connsiteX3647" fmla="*/ 2032760 w 6226010"/>
              <a:gd name="connsiteY3647" fmla="*/ 3038266 h 5756219"/>
              <a:gd name="connsiteX3648" fmla="*/ 2032760 w 6226010"/>
              <a:gd name="connsiteY3648" fmla="*/ 3032831 h 5756219"/>
              <a:gd name="connsiteX3649" fmla="*/ 2027325 w 6226010"/>
              <a:gd name="connsiteY3649" fmla="*/ 3030113 h 5756219"/>
              <a:gd name="connsiteX3650" fmla="*/ 2024608 w 6226010"/>
              <a:gd name="connsiteY3650" fmla="*/ 3016525 h 5756219"/>
              <a:gd name="connsiteX3651" fmla="*/ 2019172 w 6226010"/>
              <a:gd name="connsiteY3651" fmla="*/ 3013808 h 5756219"/>
              <a:gd name="connsiteX3652" fmla="*/ 2016455 w 6226010"/>
              <a:gd name="connsiteY3652" fmla="*/ 2989349 h 5756219"/>
              <a:gd name="connsiteX3653" fmla="*/ 2043631 w 6226010"/>
              <a:gd name="connsiteY3653" fmla="*/ 2959456 h 5756219"/>
              <a:gd name="connsiteX3654" fmla="*/ 2191460 w 6226010"/>
              <a:gd name="connsiteY3654" fmla="*/ 2939613 h 5756219"/>
              <a:gd name="connsiteX3655" fmla="*/ 2193500 w 6226010"/>
              <a:gd name="connsiteY3655" fmla="*/ 2942433 h 5756219"/>
              <a:gd name="connsiteX3656" fmla="*/ 2193099 w 6226010"/>
              <a:gd name="connsiteY3656" fmla="*/ 2940432 h 5756219"/>
              <a:gd name="connsiteX3657" fmla="*/ 4448703 w 6226010"/>
              <a:gd name="connsiteY3657" fmla="*/ 2932280 h 5756219"/>
              <a:gd name="connsiteX3658" fmla="*/ 4416091 w 6226010"/>
              <a:gd name="connsiteY3658" fmla="*/ 2940433 h 5756219"/>
              <a:gd name="connsiteX3659" fmla="*/ 4426961 w 6226010"/>
              <a:gd name="connsiteY3659" fmla="*/ 2959456 h 5756219"/>
              <a:gd name="connsiteX3660" fmla="*/ 2451271 w 6226010"/>
              <a:gd name="connsiteY3660" fmla="*/ 2932280 h 5756219"/>
              <a:gd name="connsiteX3661" fmla="*/ 2440401 w 6226010"/>
              <a:gd name="connsiteY3661" fmla="*/ 2945868 h 5756219"/>
              <a:gd name="connsiteX3662" fmla="*/ 2434965 w 6226010"/>
              <a:gd name="connsiteY3662" fmla="*/ 2948585 h 5756219"/>
              <a:gd name="connsiteX3663" fmla="*/ 2432248 w 6226010"/>
              <a:gd name="connsiteY3663" fmla="*/ 2954020 h 5756219"/>
              <a:gd name="connsiteX3664" fmla="*/ 2426813 w 6226010"/>
              <a:gd name="connsiteY3664" fmla="*/ 2954020 h 5756219"/>
              <a:gd name="connsiteX3665" fmla="*/ 2380613 w 6226010"/>
              <a:gd name="connsiteY3665" fmla="*/ 2975761 h 5756219"/>
              <a:gd name="connsiteX3666" fmla="*/ 2386049 w 6226010"/>
              <a:gd name="connsiteY3666" fmla="*/ 2943150 h 5756219"/>
              <a:gd name="connsiteX3667" fmla="*/ 2383331 w 6226010"/>
              <a:gd name="connsiteY3667" fmla="*/ 2937715 h 5756219"/>
              <a:gd name="connsiteX3668" fmla="*/ 2380613 w 6226010"/>
              <a:gd name="connsiteY3668" fmla="*/ 2937715 h 5756219"/>
              <a:gd name="connsiteX3669" fmla="*/ 2377896 w 6226010"/>
              <a:gd name="connsiteY3669" fmla="*/ 2940433 h 5756219"/>
              <a:gd name="connsiteX3670" fmla="*/ 2375178 w 6226010"/>
              <a:gd name="connsiteY3670" fmla="*/ 2981196 h 5756219"/>
              <a:gd name="connsiteX3671" fmla="*/ 2377896 w 6226010"/>
              <a:gd name="connsiteY3671" fmla="*/ 3002937 h 5756219"/>
              <a:gd name="connsiteX3672" fmla="*/ 2345285 w 6226010"/>
              <a:gd name="connsiteY3672" fmla="*/ 3092618 h 5756219"/>
              <a:gd name="connsiteX3673" fmla="*/ 2331697 w 6226010"/>
              <a:gd name="connsiteY3673" fmla="*/ 3092618 h 5756219"/>
              <a:gd name="connsiteX3674" fmla="*/ 2318109 w 6226010"/>
              <a:gd name="connsiteY3674" fmla="*/ 3051854 h 5756219"/>
              <a:gd name="connsiteX3675" fmla="*/ 2320826 w 6226010"/>
              <a:gd name="connsiteY3675" fmla="*/ 3038266 h 5756219"/>
              <a:gd name="connsiteX3676" fmla="*/ 2320826 w 6226010"/>
              <a:gd name="connsiteY3676" fmla="*/ 3032831 h 5756219"/>
              <a:gd name="connsiteX3677" fmla="*/ 2312673 w 6226010"/>
              <a:gd name="connsiteY3677" fmla="*/ 3038266 h 5756219"/>
              <a:gd name="connsiteX3678" fmla="*/ 2318109 w 6226010"/>
              <a:gd name="connsiteY3678" fmla="*/ 3070877 h 5756219"/>
              <a:gd name="connsiteX3679" fmla="*/ 2328979 w 6226010"/>
              <a:gd name="connsiteY3679" fmla="*/ 3103488 h 5756219"/>
              <a:gd name="connsiteX3680" fmla="*/ 2328979 w 6226010"/>
              <a:gd name="connsiteY3680" fmla="*/ 3108923 h 5756219"/>
              <a:gd name="connsiteX3681" fmla="*/ 2339850 w 6226010"/>
              <a:gd name="connsiteY3681" fmla="*/ 3119794 h 5756219"/>
              <a:gd name="connsiteX3682" fmla="*/ 2342567 w 6226010"/>
              <a:gd name="connsiteY3682" fmla="*/ 3144252 h 5756219"/>
              <a:gd name="connsiteX3683" fmla="*/ 2318109 w 6226010"/>
              <a:gd name="connsiteY3683" fmla="*/ 3144252 h 5756219"/>
              <a:gd name="connsiteX3684" fmla="*/ 2315390 w 6226010"/>
              <a:gd name="connsiteY3684" fmla="*/ 3144252 h 5756219"/>
              <a:gd name="connsiteX3685" fmla="*/ 2315390 w 6226010"/>
              <a:gd name="connsiteY3685" fmla="*/ 3127946 h 5756219"/>
              <a:gd name="connsiteX3686" fmla="*/ 2307237 w 6226010"/>
              <a:gd name="connsiteY3686" fmla="*/ 3127946 h 5756219"/>
              <a:gd name="connsiteX3687" fmla="*/ 2301802 w 6226010"/>
              <a:gd name="connsiteY3687" fmla="*/ 3136099 h 5756219"/>
              <a:gd name="connsiteX3688" fmla="*/ 2307237 w 6226010"/>
              <a:gd name="connsiteY3688" fmla="*/ 3144252 h 5756219"/>
              <a:gd name="connsiteX3689" fmla="*/ 2307237 w 6226010"/>
              <a:gd name="connsiteY3689" fmla="*/ 3160558 h 5756219"/>
              <a:gd name="connsiteX3690" fmla="*/ 2318109 w 6226010"/>
              <a:gd name="connsiteY3690" fmla="*/ 3193169 h 5756219"/>
              <a:gd name="connsiteX3691" fmla="*/ 2312673 w 6226010"/>
              <a:gd name="connsiteY3691" fmla="*/ 3231215 h 5756219"/>
              <a:gd name="connsiteX3692" fmla="*/ 2304520 w 6226010"/>
              <a:gd name="connsiteY3692" fmla="*/ 3225780 h 5756219"/>
              <a:gd name="connsiteX3693" fmla="*/ 2288214 w 6226010"/>
              <a:gd name="connsiteY3693" fmla="*/ 3223062 h 5756219"/>
              <a:gd name="connsiteX3694" fmla="*/ 2282779 w 6226010"/>
              <a:gd name="connsiteY3694" fmla="*/ 3217627 h 5756219"/>
              <a:gd name="connsiteX3695" fmla="*/ 2266474 w 6226010"/>
              <a:gd name="connsiteY3695" fmla="*/ 3217627 h 5756219"/>
              <a:gd name="connsiteX3696" fmla="*/ 2261038 w 6226010"/>
              <a:gd name="connsiteY3696" fmla="*/ 3212192 h 5756219"/>
              <a:gd name="connsiteX3697" fmla="*/ 2250168 w 6226010"/>
              <a:gd name="connsiteY3697" fmla="*/ 3209474 h 5756219"/>
              <a:gd name="connsiteX3698" fmla="*/ 2247450 w 6226010"/>
              <a:gd name="connsiteY3698" fmla="*/ 3204039 h 5756219"/>
              <a:gd name="connsiteX3699" fmla="*/ 2241848 w 6226010"/>
              <a:gd name="connsiteY3699" fmla="*/ 3202171 h 5756219"/>
              <a:gd name="connsiteX3700" fmla="*/ 2240997 w 6226010"/>
              <a:gd name="connsiteY3700" fmla="*/ 3207436 h 5756219"/>
              <a:gd name="connsiteX3701" fmla="*/ 2236708 w 6226010"/>
              <a:gd name="connsiteY3701" fmla="*/ 3223486 h 5756219"/>
              <a:gd name="connsiteX3702" fmla="*/ 2234988 w 6226010"/>
              <a:gd name="connsiteY3702" fmla="*/ 3226717 h 5756219"/>
              <a:gd name="connsiteX3703" fmla="*/ 2247450 w 6226010"/>
              <a:gd name="connsiteY3703" fmla="*/ 3228497 h 5756219"/>
              <a:gd name="connsiteX3704" fmla="*/ 2263756 w 6226010"/>
              <a:gd name="connsiteY3704" fmla="*/ 3244803 h 5756219"/>
              <a:gd name="connsiteX3705" fmla="*/ 2269191 w 6226010"/>
              <a:gd name="connsiteY3705" fmla="*/ 3244803 h 5756219"/>
              <a:gd name="connsiteX3706" fmla="*/ 2277344 w 6226010"/>
              <a:gd name="connsiteY3706" fmla="*/ 3252956 h 5756219"/>
              <a:gd name="connsiteX3707" fmla="*/ 2280062 w 6226010"/>
              <a:gd name="connsiteY3707" fmla="*/ 3263826 h 5756219"/>
              <a:gd name="connsiteX3708" fmla="*/ 2288214 w 6226010"/>
              <a:gd name="connsiteY3708" fmla="*/ 3296437 h 5756219"/>
              <a:gd name="connsiteX3709" fmla="*/ 2247450 w 6226010"/>
              <a:gd name="connsiteY3709" fmla="*/ 3282849 h 5756219"/>
              <a:gd name="connsiteX3710" fmla="*/ 2231145 w 6226010"/>
              <a:gd name="connsiteY3710" fmla="*/ 3280132 h 5756219"/>
              <a:gd name="connsiteX3711" fmla="*/ 2231145 w 6226010"/>
              <a:gd name="connsiteY3711" fmla="*/ 3277414 h 5756219"/>
              <a:gd name="connsiteX3712" fmla="*/ 2215179 w 6226010"/>
              <a:gd name="connsiteY3712" fmla="*/ 3271979 h 5756219"/>
              <a:gd name="connsiteX3713" fmla="*/ 2210732 w 6226010"/>
              <a:gd name="connsiteY3713" fmla="*/ 3270243 h 5756219"/>
              <a:gd name="connsiteX3714" fmla="*/ 2209405 w 6226010"/>
              <a:gd name="connsiteY3714" fmla="*/ 3272318 h 5756219"/>
              <a:gd name="connsiteX3715" fmla="*/ 2211421 w 6226010"/>
              <a:gd name="connsiteY3715" fmla="*/ 3280132 h 5756219"/>
              <a:gd name="connsiteX3716" fmla="*/ 2222992 w 6226010"/>
              <a:gd name="connsiteY3716" fmla="*/ 3280132 h 5756219"/>
              <a:gd name="connsiteX3717" fmla="*/ 2225710 w 6226010"/>
              <a:gd name="connsiteY3717" fmla="*/ 3285567 h 5756219"/>
              <a:gd name="connsiteX3718" fmla="*/ 2236580 w 6226010"/>
              <a:gd name="connsiteY3718" fmla="*/ 3285567 h 5756219"/>
              <a:gd name="connsiteX3719" fmla="*/ 2242015 w 6226010"/>
              <a:gd name="connsiteY3719" fmla="*/ 3291002 h 5756219"/>
              <a:gd name="connsiteX3720" fmla="*/ 2258321 w 6226010"/>
              <a:gd name="connsiteY3720" fmla="*/ 3299155 h 5756219"/>
              <a:gd name="connsiteX3721" fmla="*/ 2288214 w 6226010"/>
              <a:gd name="connsiteY3721" fmla="*/ 3310025 h 5756219"/>
              <a:gd name="connsiteX3722" fmla="*/ 2293650 w 6226010"/>
              <a:gd name="connsiteY3722" fmla="*/ 3329048 h 5756219"/>
              <a:gd name="connsiteX3723" fmla="*/ 2304520 w 6226010"/>
              <a:gd name="connsiteY3723" fmla="*/ 3334484 h 5756219"/>
              <a:gd name="connsiteX3724" fmla="*/ 2304520 w 6226010"/>
              <a:gd name="connsiteY3724" fmla="*/ 3337201 h 5756219"/>
              <a:gd name="connsiteX3725" fmla="*/ 2309955 w 6226010"/>
              <a:gd name="connsiteY3725" fmla="*/ 3337201 h 5756219"/>
              <a:gd name="connsiteX3726" fmla="*/ 2312673 w 6226010"/>
              <a:gd name="connsiteY3726" fmla="*/ 3342636 h 5756219"/>
              <a:gd name="connsiteX3727" fmla="*/ 2318109 w 6226010"/>
              <a:gd name="connsiteY3727" fmla="*/ 3345354 h 5756219"/>
              <a:gd name="connsiteX3728" fmla="*/ 2323544 w 6226010"/>
              <a:gd name="connsiteY3728" fmla="*/ 3375247 h 5756219"/>
              <a:gd name="connsiteX3729" fmla="*/ 2307237 w 6226010"/>
              <a:gd name="connsiteY3729" fmla="*/ 3372530 h 5756219"/>
              <a:gd name="connsiteX3730" fmla="*/ 2307237 w 6226010"/>
              <a:gd name="connsiteY3730" fmla="*/ 3369812 h 5756219"/>
              <a:gd name="connsiteX3731" fmla="*/ 2277344 w 6226010"/>
              <a:gd name="connsiteY3731" fmla="*/ 3358942 h 5756219"/>
              <a:gd name="connsiteX3732" fmla="*/ 2277344 w 6226010"/>
              <a:gd name="connsiteY3732" fmla="*/ 3356224 h 5756219"/>
              <a:gd name="connsiteX3733" fmla="*/ 2239298 w 6226010"/>
              <a:gd name="connsiteY3733" fmla="*/ 3337201 h 5756219"/>
              <a:gd name="connsiteX3734" fmla="*/ 2239298 w 6226010"/>
              <a:gd name="connsiteY3734" fmla="*/ 3334484 h 5756219"/>
              <a:gd name="connsiteX3735" fmla="*/ 2210423 w 6226010"/>
              <a:gd name="connsiteY3735" fmla="*/ 3315460 h 5756219"/>
              <a:gd name="connsiteX3736" fmla="*/ 2209404 w 6226010"/>
              <a:gd name="connsiteY3736" fmla="*/ 3314244 h 5756219"/>
              <a:gd name="connsiteX3737" fmla="*/ 2209404 w 6226010"/>
              <a:gd name="connsiteY3737" fmla="*/ 3318178 h 5756219"/>
              <a:gd name="connsiteX3738" fmla="*/ 2206481 w 6226010"/>
              <a:gd name="connsiteY3738" fmla="*/ 3323441 h 5756219"/>
              <a:gd name="connsiteX3739" fmla="*/ 2206686 w 6226010"/>
              <a:gd name="connsiteY3739" fmla="*/ 3323613 h 5756219"/>
              <a:gd name="connsiteX3740" fmla="*/ 2214839 w 6226010"/>
              <a:gd name="connsiteY3740" fmla="*/ 3326331 h 5756219"/>
              <a:gd name="connsiteX3741" fmla="*/ 2247450 w 6226010"/>
              <a:gd name="connsiteY3741" fmla="*/ 3350789 h 5756219"/>
              <a:gd name="connsiteX3742" fmla="*/ 2247450 w 6226010"/>
              <a:gd name="connsiteY3742" fmla="*/ 3353507 h 5756219"/>
              <a:gd name="connsiteX3743" fmla="*/ 2261038 w 6226010"/>
              <a:gd name="connsiteY3743" fmla="*/ 3356224 h 5756219"/>
              <a:gd name="connsiteX3744" fmla="*/ 2261038 w 6226010"/>
              <a:gd name="connsiteY3744" fmla="*/ 3358942 h 5756219"/>
              <a:gd name="connsiteX3745" fmla="*/ 2271909 w 6226010"/>
              <a:gd name="connsiteY3745" fmla="*/ 3361659 h 5756219"/>
              <a:gd name="connsiteX3746" fmla="*/ 2274626 w 6226010"/>
              <a:gd name="connsiteY3746" fmla="*/ 3367095 h 5756219"/>
              <a:gd name="connsiteX3747" fmla="*/ 2285497 w 6226010"/>
              <a:gd name="connsiteY3747" fmla="*/ 3369812 h 5756219"/>
              <a:gd name="connsiteX3748" fmla="*/ 2296367 w 6226010"/>
              <a:gd name="connsiteY3748" fmla="*/ 3375247 h 5756219"/>
              <a:gd name="connsiteX3749" fmla="*/ 2296367 w 6226010"/>
              <a:gd name="connsiteY3749" fmla="*/ 3380683 h 5756219"/>
              <a:gd name="connsiteX3750" fmla="*/ 2337132 w 6226010"/>
              <a:gd name="connsiteY3750" fmla="*/ 3396988 h 5756219"/>
              <a:gd name="connsiteX3751" fmla="*/ 2326262 w 6226010"/>
              <a:gd name="connsiteY3751" fmla="*/ 3418729 h 5756219"/>
              <a:gd name="connsiteX3752" fmla="*/ 2318109 w 6226010"/>
              <a:gd name="connsiteY3752" fmla="*/ 3440469 h 5756219"/>
              <a:gd name="connsiteX3753" fmla="*/ 2304520 w 6226010"/>
              <a:gd name="connsiteY3753" fmla="*/ 3459493 h 5756219"/>
              <a:gd name="connsiteX3754" fmla="*/ 2301802 w 6226010"/>
              <a:gd name="connsiteY3754" fmla="*/ 3459493 h 5756219"/>
              <a:gd name="connsiteX3755" fmla="*/ 2296367 w 6226010"/>
              <a:gd name="connsiteY3755" fmla="*/ 3473081 h 5756219"/>
              <a:gd name="connsiteX3756" fmla="*/ 2274626 w 6226010"/>
              <a:gd name="connsiteY3756" fmla="*/ 3505692 h 5756219"/>
              <a:gd name="connsiteX3757" fmla="*/ 2269191 w 6226010"/>
              <a:gd name="connsiteY3757" fmla="*/ 3519280 h 5756219"/>
              <a:gd name="connsiteX3758" fmla="*/ 2244733 w 6226010"/>
              <a:gd name="connsiteY3758" fmla="*/ 3535585 h 5756219"/>
              <a:gd name="connsiteX3759" fmla="*/ 2233862 w 6226010"/>
              <a:gd name="connsiteY3759" fmla="*/ 3549173 h 5756219"/>
              <a:gd name="connsiteX3760" fmla="*/ 2209404 w 6226010"/>
              <a:gd name="connsiteY3760" fmla="*/ 3565479 h 5756219"/>
              <a:gd name="connsiteX3761" fmla="*/ 2209404 w 6226010"/>
              <a:gd name="connsiteY3761" fmla="*/ 3568196 h 5756219"/>
              <a:gd name="connsiteX3762" fmla="*/ 2187663 w 6226010"/>
              <a:gd name="connsiteY3762" fmla="*/ 3584502 h 5756219"/>
              <a:gd name="connsiteX3763" fmla="*/ 2171358 w 6226010"/>
              <a:gd name="connsiteY3763" fmla="*/ 3587220 h 5756219"/>
              <a:gd name="connsiteX3764" fmla="*/ 2155052 w 6226010"/>
              <a:gd name="connsiteY3764" fmla="*/ 3608960 h 5756219"/>
              <a:gd name="connsiteX3765" fmla="*/ 2108853 w 6226010"/>
              <a:gd name="connsiteY3765" fmla="*/ 3666030 h 5756219"/>
              <a:gd name="connsiteX3766" fmla="*/ 2111571 w 6226010"/>
              <a:gd name="connsiteY3766" fmla="*/ 3668748 h 5756219"/>
              <a:gd name="connsiteX3767" fmla="*/ 2122441 w 6226010"/>
              <a:gd name="connsiteY3767" fmla="*/ 3685053 h 5756219"/>
              <a:gd name="connsiteX3768" fmla="*/ 2127876 w 6226010"/>
              <a:gd name="connsiteY3768" fmla="*/ 3676900 h 5756219"/>
              <a:gd name="connsiteX3769" fmla="*/ 2138747 w 6226010"/>
              <a:gd name="connsiteY3769" fmla="*/ 3668748 h 5756219"/>
              <a:gd name="connsiteX3770" fmla="*/ 2155052 w 6226010"/>
              <a:gd name="connsiteY3770" fmla="*/ 3641572 h 5756219"/>
              <a:gd name="connsiteX3771" fmla="*/ 2157770 w 6226010"/>
              <a:gd name="connsiteY3771" fmla="*/ 3641572 h 5756219"/>
              <a:gd name="connsiteX3772" fmla="*/ 2160487 w 6226010"/>
              <a:gd name="connsiteY3772" fmla="*/ 3627984 h 5756219"/>
              <a:gd name="connsiteX3773" fmla="*/ 2165922 w 6226010"/>
              <a:gd name="connsiteY3773" fmla="*/ 3625266 h 5756219"/>
              <a:gd name="connsiteX3774" fmla="*/ 2165922 w 6226010"/>
              <a:gd name="connsiteY3774" fmla="*/ 3622548 h 5756219"/>
              <a:gd name="connsiteX3775" fmla="*/ 2171358 w 6226010"/>
              <a:gd name="connsiteY3775" fmla="*/ 3622548 h 5756219"/>
              <a:gd name="connsiteX3776" fmla="*/ 2182228 w 6226010"/>
              <a:gd name="connsiteY3776" fmla="*/ 3608960 h 5756219"/>
              <a:gd name="connsiteX3777" fmla="*/ 2190381 w 6226010"/>
              <a:gd name="connsiteY3777" fmla="*/ 3606243 h 5756219"/>
              <a:gd name="connsiteX3778" fmla="*/ 2193098 w 6226010"/>
              <a:gd name="connsiteY3778" fmla="*/ 3600808 h 5756219"/>
              <a:gd name="connsiteX3779" fmla="*/ 2203969 w 6226010"/>
              <a:gd name="connsiteY3779" fmla="*/ 3598090 h 5756219"/>
              <a:gd name="connsiteX3780" fmla="*/ 2206686 w 6226010"/>
              <a:gd name="connsiteY3780" fmla="*/ 3592655 h 5756219"/>
              <a:gd name="connsiteX3781" fmla="*/ 2220274 w 6226010"/>
              <a:gd name="connsiteY3781" fmla="*/ 3584502 h 5756219"/>
              <a:gd name="connsiteX3782" fmla="*/ 2225710 w 6226010"/>
              <a:gd name="connsiteY3782" fmla="*/ 3576349 h 5756219"/>
              <a:gd name="connsiteX3783" fmla="*/ 2255603 w 6226010"/>
              <a:gd name="connsiteY3783" fmla="*/ 3557326 h 5756219"/>
              <a:gd name="connsiteX3784" fmla="*/ 2258321 w 6226010"/>
              <a:gd name="connsiteY3784" fmla="*/ 3557326 h 5756219"/>
              <a:gd name="connsiteX3785" fmla="*/ 2261038 w 6226010"/>
              <a:gd name="connsiteY3785" fmla="*/ 3562761 h 5756219"/>
              <a:gd name="connsiteX3786" fmla="*/ 2280062 w 6226010"/>
              <a:gd name="connsiteY3786" fmla="*/ 3565479 h 5756219"/>
              <a:gd name="connsiteX3787" fmla="*/ 2285497 w 6226010"/>
              <a:gd name="connsiteY3787" fmla="*/ 3570914 h 5756219"/>
              <a:gd name="connsiteX3788" fmla="*/ 2296367 w 6226010"/>
              <a:gd name="connsiteY3788" fmla="*/ 3570914 h 5756219"/>
              <a:gd name="connsiteX3789" fmla="*/ 2299085 w 6226010"/>
              <a:gd name="connsiteY3789" fmla="*/ 3576349 h 5756219"/>
              <a:gd name="connsiteX3790" fmla="*/ 2326262 w 6226010"/>
              <a:gd name="connsiteY3790" fmla="*/ 3576349 h 5756219"/>
              <a:gd name="connsiteX3791" fmla="*/ 2331697 w 6226010"/>
              <a:gd name="connsiteY3791" fmla="*/ 3576349 h 5756219"/>
              <a:gd name="connsiteX3792" fmla="*/ 2328979 w 6226010"/>
              <a:gd name="connsiteY3792" fmla="*/ 3581784 h 5756219"/>
              <a:gd name="connsiteX3793" fmla="*/ 2315390 w 6226010"/>
              <a:gd name="connsiteY3793" fmla="*/ 3600808 h 5756219"/>
              <a:gd name="connsiteX3794" fmla="*/ 2296367 w 6226010"/>
              <a:gd name="connsiteY3794" fmla="*/ 3611678 h 5756219"/>
              <a:gd name="connsiteX3795" fmla="*/ 2285497 w 6226010"/>
              <a:gd name="connsiteY3795" fmla="*/ 3611678 h 5756219"/>
              <a:gd name="connsiteX3796" fmla="*/ 2282779 w 6226010"/>
              <a:gd name="connsiteY3796" fmla="*/ 3617113 h 5756219"/>
              <a:gd name="connsiteX3797" fmla="*/ 2274626 w 6226010"/>
              <a:gd name="connsiteY3797" fmla="*/ 3617113 h 5756219"/>
              <a:gd name="connsiteX3798" fmla="*/ 2269191 w 6226010"/>
              <a:gd name="connsiteY3798" fmla="*/ 3622548 h 5756219"/>
              <a:gd name="connsiteX3799" fmla="*/ 2258321 w 6226010"/>
              <a:gd name="connsiteY3799" fmla="*/ 3625266 h 5756219"/>
              <a:gd name="connsiteX3800" fmla="*/ 2242015 w 6226010"/>
              <a:gd name="connsiteY3800" fmla="*/ 3638854 h 5756219"/>
              <a:gd name="connsiteX3801" fmla="*/ 2217557 w 6226010"/>
              <a:gd name="connsiteY3801" fmla="*/ 3647007 h 5756219"/>
              <a:gd name="connsiteX3802" fmla="*/ 2212122 w 6226010"/>
              <a:gd name="connsiteY3802" fmla="*/ 3652442 h 5756219"/>
              <a:gd name="connsiteX3803" fmla="*/ 2203969 w 6226010"/>
              <a:gd name="connsiteY3803" fmla="*/ 3652442 h 5756219"/>
              <a:gd name="connsiteX3804" fmla="*/ 2201251 w 6226010"/>
              <a:gd name="connsiteY3804" fmla="*/ 3657877 h 5756219"/>
              <a:gd name="connsiteX3805" fmla="*/ 2193098 w 6226010"/>
              <a:gd name="connsiteY3805" fmla="*/ 3657877 h 5756219"/>
              <a:gd name="connsiteX3806" fmla="*/ 2184946 w 6226010"/>
              <a:gd name="connsiteY3806" fmla="*/ 3671465 h 5756219"/>
              <a:gd name="connsiteX3807" fmla="*/ 2179510 w 6226010"/>
              <a:gd name="connsiteY3807" fmla="*/ 3671465 h 5756219"/>
              <a:gd name="connsiteX3808" fmla="*/ 2179510 w 6226010"/>
              <a:gd name="connsiteY3808" fmla="*/ 3676900 h 5756219"/>
              <a:gd name="connsiteX3809" fmla="*/ 2168640 w 6226010"/>
              <a:gd name="connsiteY3809" fmla="*/ 3693206 h 5756219"/>
              <a:gd name="connsiteX3810" fmla="*/ 2163205 w 6226010"/>
              <a:gd name="connsiteY3810" fmla="*/ 3695923 h 5756219"/>
              <a:gd name="connsiteX3811" fmla="*/ 2163205 w 6226010"/>
              <a:gd name="connsiteY3811" fmla="*/ 3701359 h 5756219"/>
              <a:gd name="connsiteX3812" fmla="*/ 2149617 w 6226010"/>
              <a:gd name="connsiteY3812" fmla="*/ 3712229 h 5756219"/>
              <a:gd name="connsiteX3813" fmla="*/ 2149617 w 6226010"/>
              <a:gd name="connsiteY3813" fmla="*/ 3714947 h 5756219"/>
              <a:gd name="connsiteX3814" fmla="*/ 2144182 w 6226010"/>
              <a:gd name="connsiteY3814" fmla="*/ 3714947 h 5756219"/>
              <a:gd name="connsiteX3815" fmla="*/ 2155052 w 6226010"/>
              <a:gd name="connsiteY3815" fmla="*/ 3728534 h 5756219"/>
              <a:gd name="connsiteX3816" fmla="*/ 2165922 w 6226010"/>
              <a:gd name="connsiteY3816" fmla="*/ 3709511 h 5756219"/>
              <a:gd name="connsiteX3817" fmla="*/ 2176793 w 6226010"/>
              <a:gd name="connsiteY3817" fmla="*/ 3701359 h 5756219"/>
              <a:gd name="connsiteX3818" fmla="*/ 2182228 w 6226010"/>
              <a:gd name="connsiteY3818" fmla="*/ 3687771 h 5756219"/>
              <a:gd name="connsiteX3819" fmla="*/ 2187663 w 6226010"/>
              <a:gd name="connsiteY3819" fmla="*/ 3685053 h 5756219"/>
              <a:gd name="connsiteX3820" fmla="*/ 2188549 w 6226010"/>
              <a:gd name="connsiteY3820" fmla="*/ 3683576 h 5756219"/>
              <a:gd name="connsiteX3821" fmla="*/ 2195816 w 6226010"/>
              <a:gd name="connsiteY3821" fmla="*/ 3671465 h 5756219"/>
              <a:gd name="connsiteX3822" fmla="*/ 2203969 w 6226010"/>
              <a:gd name="connsiteY3822" fmla="*/ 3668748 h 5756219"/>
              <a:gd name="connsiteX3823" fmla="*/ 2206686 w 6226010"/>
              <a:gd name="connsiteY3823" fmla="*/ 3663312 h 5756219"/>
              <a:gd name="connsiteX3824" fmla="*/ 2222992 w 6226010"/>
              <a:gd name="connsiteY3824" fmla="*/ 3655160 h 5756219"/>
              <a:gd name="connsiteX3825" fmla="*/ 2225710 w 6226010"/>
              <a:gd name="connsiteY3825" fmla="*/ 3649724 h 5756219"/>
              <a:gd name="connsiteX3826" fmla="*/ 2239298 w 6226010"/>
              <a:gd name="connsiteY3826" fmla="*/ 3647007 h 5756219"/>
              <a:gd name="connsiteX3827" fmla="*/ 2239298 w 6226010"/>
              <a:gd name="connsiteY3827" fmla="*/ 3644289 h 5756219"/>
              <a:gd name="connsiteX3828" fmla="*/ 2250168 w 6226010"/>
              <a:gd name="connsiteY3828" fmla="*/ 3641572 h 5756219"/>
              <a:gd name="connsiteX3829" fmla="*/ 2252886 w 6226010"/>
              <a:gd name="connsiteY3829" fmla="*/ 3636136 h 5756219"/>
              <a:gd name="connsiteX3830" fmla="*/ 2263756 w 6226010"/>
              <a:gd name="connsiteY3830" fmla="*/ 3633419 h 5756219"/>
              <a:gd name="connsiteX3831" fmla="*/ 2266474 w 6226010"/>
              <a:gd name="connsiteY3831" fmla="*/ 3627984 h 5756219"/>
              <a:gd name="connsiteX3832" fmla="*/ 2274626 w 6226010"/>
              <a:gd name="connsiteY3832" fmla="*/ 3627984 h 5756219"/>
              <a:gd name="connsiteX3833" fmla="*/ 2282779 w 6226010"/>
              <a:gd name="connsiteY3833" fmla="*/ 3619831 h 5756219"/>
              <a:gd name="connsiteX3834" fmla="*/ 2296367 w 6226010"/>
              <a:gd name="connsiteY3834" fmla="*/ 3619831 h 5756219"/>
              <a:gd name="connsiteX3835" fmla="*/ 2312673 w 6226010"/>
              <a:gd name="connsiteY3835" fmla="*/ 3611678 h 5756219"/>
              <a:gd name="connsiteX3836" fmla="*/ 2339850 w 6226010"/>
              <a:gd name="connsiteY3836" fmla="*/ 3573632 h 5756219"/>
              <a:gd name="connsiteX3837" fmla="*/ 2353437 w 6226010"/>
              <a:gd name="connsiteY3837" fmla="*/ 3560044 h 5756219"/>
              <a:gd name="connsiteX3838" fmla="*/ 2356154 w 6226010"/>
              <a:gd name="connsiteY3838" fmla="*/ 3559591 h 5756219"/>
              <a:gd name="connsiteX3839" fmla="*/ 2356154 w 6226010"/>
              <a:gd name="connsiteY3839" fmla="*/ 3558684 h 5756219"/>
              <a:gd name="connsiteX3840" fmla="*/ 2356154 w 6226010"/>
              <a:gd name="connsiteY3840" fmla="*/ 3557325 h 5756219"/>
              <a:gd name="connsiteX3841" fmla="*/ 2377895 w 6226010"/>
              <a:gd name="connsiteY3841" fmla="*/ 3527432 h 5756219"/>
              <a:gd name="connsiteX3842" fmla="*/ 2383330 w 6226010"/>
              <a:gd name="connsiteY3842" fmla="*/ 3508409 h 5756219"/>
              <a:gd name="connsiteX3843" fmla="*/ 2402353 w 6226010"/>
              <a:gd name="connsiteY3843" fmla="*/ 3492103 h 5756219"/>
              <a:gd name="connsiteX3844" fmla="*/ 2437682 w 6226010"/>
              <a:gd name="connsiteY3844" fmla="*/ 3429599 h 5756219"/>
              <a:gd name="connsiteX3845" fmla="*/ 2451270 w 6226010"/>
              <a:gd name="connsiteY3845" fmla="*/ 3443187 h 5756219"/>
              <a:gd name="connsiteX3846" fmla="*/ 2451271 w 6226010"/>
              <a:gd name="connsiteY3846" fmla="*/ 3443188 h 5756219"/>
              <a:gd name="connsiteX3847" fmla="*/ 2451271 w 6226010"/>
              <a:gd name="connsiteY3847" fmla="*/ 3443187 h 5756219"/>
              <a:gd name="connsiteX3848" fmla="*/ 2455116 w 6226010"/>
              <a:gd name="connsiteY3848" fmla="*/ 3435498 h 5756219"/>
              <a:gd name="connsiteX3849" fmla="*/ 2450252 w 6226010"/>
              <a:gd name="connsiteY3849" fmla="*/ 3430278 h 5756219"/>
              <a:gd name="connsiteX3850" fmla="*/ 2440401 w 6226010"/>
              <a:gd name="connsiteY3850" fmla="*/ 3421446 h 5756219"/>
              <a:gd name="connsiteX3851" fmla="*/ 2445836 w 6226010"/>
              <a:gd name="connsiteY3851" fmla="*/ 3402423 h 5756219"/>
              <a:gd name="connsiteX3852" fmla="*/ 2445836 w 6226010"/>
              <a:gd name="connsiteY3852" fmla="*/ 3386117 h 5756219"/>
              <a:gd name="connsiteX3853" fmla="*/ 2448553 w 6226010"/>
              <a:gd name="connsiteY3853" fmla="*/ 3369812 h 5756219"/>
              <a:gd name="connsiteX3854" fmla="*/ 2459424 w 6226010"/>
              <a:gd name="connsiteY3854" fmla="*/ 3361659 h 5756219"/>
              <a:gd name="connsiteX3855" fmla="*/ 2461956 w 6226010"/>
              <a:gd name="connsiteY3855" fmla="*/ 3361659 h 5756219"/>
              <a:gd name="connsiteX3856" fmla="*/ 2462141 w 6226010"/>
              <a:gd name="connsiteY3856" fmla="*/ 3358942 h 5756219"/>
              <a:gd name="connsiteX3857" fmla="*/ 2468935 w 6226010"/>
              <a:gd name="connsiteY3857" fmla="*/ 3349430 h 5756219"/>
              <a:gd name="connsiteX3858" fmla="*/ 2473331 w 6226010"/>
              <a:gd name="connsiteY3858" fmla="*/ 3343276 h 5756219"/>
              <a:gd name="connsiteX3859" fmla="*/ 2473012 w 6226010"/>
              <a:gd name="connsiteY3859" fmla="*/ 3342636 h 5756219"/>
              <a:gd name="connsiteX3860" fmla="*/ 2479126 w 6226010"/>
              <a:gd name="connsiteY3860" fmla="*/ 3329728 h 5756219"/>
              <a:gd name="connsiteX3861" fmla="*/ 2481165 w 6226010"/>
              <a:gd name="connsiteY3861" fmla="*/ 3323613 h 5756219"/>
              <a:gd name="connsiteX3862" fmla="*/ 2486600 w 6226010"/>
              <a:gd name="connsiteY3862" fmla="*/ 3318178 h 5756219"/>
              <a:gd name="connsiteX3863" fmla="*/ 2483542 w 6226010"/>
              <a:gd name="connsiteY3863" fmla="*/ 3296437 h 5756219"/>
              <a:gd name="connsiteX3864" fmla="*/ 2483357 w 6226010"/>
              <a:gd name="connsiteY3864" fmla="*/ 3294639 h 5756219"/>
              <a:gd name="connsiteX3865" fmla="*/ 2478447 w 6226010"/>
              <a:gd name="connsiteY3865" fmla="*/ 3303231 h 5756219"/>
              <a:gd name="connsiteX3866" fmla="*/ 2473012 w 6226010"/>
              <a:gd name="connsiteY3866" fmla="*/ 3312743 h 5756219"/>
              <a:gd name="connsiteX3867" fmla="*/ 2467577 w 6226010"/>
              <a:gd name="connsiteY3867" fmla="*/ 3315460 h 5756219"/>
              <a:gd name="connsiteX3868" fmla="*/ 2459424 w 6226010"/>
              <a:gd name="connsiteY3868" fmla="*/ 3329048 h 5756219"/>
              <a:gd name="connsiteX3869" fmla="*/ 2437683 w 6226010"/>
              <a:gd name="connsiteY3869" fmla="*/ 3329048 h 5756219"/>
              <a:gd name="connsiteX3870" fmla="*/ 2426813 w 6226010"/>
              <a:gd name="connsiteY3870" fmla="*/ 3320896 h 5756219"/>
              <a:gd name="connsiteX3871" fmla="*/ 2424095 w 6226010"/>
              <a:gd name="connsiteY3871" fmla="*/ 3307308 h 5756219"/>
              <a:gd name="connsiteX3872" fmla="*/ 2418660 w 6226010"/>
              <a:gd name="connsiteY3872" fmla="*/ 3299155 h 5756219"/>
              <a:gd name="connsiteX3873" fmla="*/ 2418660 w 6226010"/>
              <a:gd name="connsiteY3873" fmla="*/ 3282849 h 5756219"/>
              <a:gd name="connsiteX3874" fmla="*/ 2437683 w 6226010"/>
              <a:gd name="connsiteY3874" fmla="*/ 3258391 h 5756219"/>
              <a:gd name="connsiteX3875" fmla="*/ 2442778 w 6226010"/>
              <a:gd name="connsiteY3875" fmla="*/ 3239707 h 5756219"/>
              <a:gd name="connsiteX3876" fmla="*/ 2444772 w 6226010"/>
              <a:gd name="connsiteY3876" fmla="*/ 3228852 h 5756219"/>
              <a:gd name="connsiteX3877" fmla="*/ 2440400 w 6226010"/>
              <a:gd name="connsiteY3877" fmla="*/ 3226119 h 5756219"/>
              <a:gd name="connsiteX3878" fmla="*/ 2432248 w 6226010"/>
              <a:gd name="connsiteY3878" fmla="*/ 3223062 h 5756219"/>
              <a:gd name="connsiteX3879" fmla="*/ 2426813 w 6226010"/>
              <a:gd name="connsiteY3879" fmla="*/ 3217627 h 5756219"/>
              <a:gd name="connsiteX3880" fmla="*/ 2424722 w 6226010"/>
              <a:gd name="connsiteY3880" fmla="*/ 3217627 h 5756219"/>
              <a:gd name="connsiteX3881" fmla="*/ 2424095 w 6226010"/>
              <a:gd name="connsiteY3881" fmla="*/ 3236650 h 5756219"/>
              <a:gd name="connsiteX3882" fmla="*/ 2426813 w 6226010"/>
              <a:gd name="connsiteY3882" fmla="*/ 3247520 h 5756219"/>
              <a:gd name="connsiteX3883" fmla="*/ 2421377 w 6226010"/>
              <a:gd name="connsiteY3883" fmla="*/ 3250238 h 5756219"/>
              <a:gd name="connsiteX3884" fmla="*/ 2405072 w 6226010"/>
              <a:gd name="connsiteY3884" fmla="*/ 3271978 h 5756219"/>
              <a:gd name="connsiteX3885" fmla="*/ 2407789 w 6226010"/>
              <a:gd name="connsiteY3885" fmla="*/ 3304589 h 5756219"/>
              <a:gd name="connsiteX3886" fmla="*/ 2386049 w 6226010"/>
              <a:gd name="connsiteY3886" fmla="*/ 3304589 h 5756219"/>
              <a:gd name="connsiteX3887" fmla="*/ 2396919 w 6226010"/>
              <a:gd name="connsiteY3887" fmla="*/ 3250238 h 5756219"/>
              <a:gd name="connsiteX3888" fmla="*/ 2399976 w 6226010"/>
              <a:gd name="connsiteY3888" fmla="*/ 3222043 h 5756219"/>
              <a:gd name="connsiteX3889" fmla="*/ 2397922 w 6226010"/>
              <a:gd name="connsiteY3889" fmla="*/ 3204467 h 5756219"/>
              <a:gd name="connsiteX3890" fmla="*/ 2391484 w 6226010"/>
              <a:gd name="connsiteY3890" fmla="*/ 3209474 h 5756219"/>
              <a:gd name="connsiteX3891" fmla="*/ 2386497 w 6226010"/>
              <a:gd name="connsiteY3891" fmla="*/ 3209474 h 5756219"/>
              <a:gd name="connsiteX3892" fmla="*/ 2387068 w 6226010"/>
              <a:gd name="connsiteY3892" fmla="*/ 3214909 h 5756219"/>
              <a:gd name="connsiteX3893" fmla="*/ 2380614 w 6226010"/>
              <a:gd name="connsiteY3893" fmla="*/ 3261108 h 5756219"/>
              <a:gd name="connsiteX3894" fmla="*/ 2377896 w 6226010"/>
              <a:gd name="connsiteY3894" fmla="*/ 3263825 h 5756219"/>
              <a:gd name="connsiteX3895" fmla="*/ 2375179 w 6226010"/>
              <a:gd name="connsiteY3895" fmla="*/ 3263825 h 5756219"/>
              <a:gd name="connsiteX3896" fmla="*/ 2364308 w 6226010"/>
              <a:gd name="connsiteY3896" fmla="*/ 3242085 h 5756219"/>
              <a:gd name="connsiteX3897" fmla="*/ 2364308 w 6226010"/>
              <a:gd name="connsiteY3897" fmla="*/ 3179580 h 5756219"/>
              <a:gd name="connsiteX3898" fmla="*/ 2358873 w 6226010"/>
              <a:gd name="connsiteY3898" fmla="*/ 3176863 h 5756219"/>
              <a:gd name="connsiteX3899" fmla="*/ 2358873 w 6226010"/>
              <a:gd name="connsiteY3899" fmla="*/ 3171427 h 5756219"/>
              <a:gd name="connsiteX3900" fmla="*/ 2353438 w 6226010"/>
              <a:gd name="connsiteY3900" fmla="*/ 3163275 h 5756219"/>
              <a:gd name="connsiteX3901" fmla="*/ 2364308 w 6226010"/>
              <a:gd name="connsiteY3901" fmla="*/ 3155122 h 5756219"/>
              <a:gd name="connsiteX3902" fmla="*/ 2372800 w 6226010"/>
              <a:gd name="connsiteY3902" fmla="*/ 3157839 h 5756219"/>
              <a:gd name="connsiteX3903" fmla="*/ 2379427 w 6226010"/>
              <a:gd name="connsiteY3903" fmla="*/ 3159550 h 5756219"/>
              <a:gd name="connsiteX3904" fmla="*/ 2375178 w 6226010"/>
              <a:gd name="connsiteY3904" fmla="*/ 3144252 h 5756219"/>
              <a:gd name="connsiteX3905" fmla="*/ 2388766 w 6226010"/>
              <a:gd name="connsiteY3905" fmla="*/ 3087182 h 5756219"/>
              <a:gd name="connsiteX3906" fmla="*/ 2424095 w 6226010"/>
              <a:gd name="connsiteY3906" fmla="*/ 3062724 h 5756219"/>
              <a:gd name="connsiteX3907" fmla="*/ 2429530 w 6226010"/>
              <a:gd name="connsiteY3907" fmla="*/ 3054571 h 5756219"/>
              <a:gd name="connsiteX3908" fmla="*/ 2443118 w 6226010"/>
              <a:gd name="connsiteY3908" fmla="*/ 3043701 h 5756219"/>
              <a:gd name="connsiteX3909" fmla="*/ 2453989 w 6226010"/>
              <a:gd name="connsiteY3909" fmla="*/ 3027395 h 5756219"/>
              <a:gd name="connsiteX3910" fmla="*/ 2453989 w 6226010"/>
              <a:gd name="connsiteY3910" fmla="*/ 3021960 h 5756219"/>
              <a:gd name="connsiteX3911" fmla="*/ 2453989 w 6226010"/>
              <a:gd name="connsiteY3911" fmla="*/ 3019243 h 5756219"/>
              <a:gd name="connsiteX3912" fmla="*/ 2445836 w 6226010"/>
              <a:gd name="connsiteY3912" fmla="*/ 3019243 h 5756219"/>
              <a:gd name="connsiteX3913" fmla="*/ 2396919 w 6226010"/>
              <a:gd name="connsiteY3913" fmla="*/ 3070877 h 5756219"/>
              <a:gd name="connsiteX3914" fmla="*/ 2394201 w 6226010"/>
              <a:gd name="connsiteY3914" fmla="*/ 3070877 h 5756219"/>
              <a:gd name="connsiteX3915" fmla="*/ 2402354 w 6226010"/>
              <a:gd name="connsiteY3915" fmla="*/ 3021960 h 5756219"/>
              <a:gd name="connsiteX3916" fmla="*/ 2399637 w 6226010"/>
              <a:gd name="connsiteY3916" fmla="*/ 3019243 h 5756219"/>
              <a:gd name="connsiteX3917" fmla="*/ 2394201 w 6226010"/>
              <a:gd name="connsiteY3917" fmla="*/ 3019243 h 5756219"/>
              <a:gd name="connsiteX3918" fmla="*/ 2386049 w 6226010"/>
              <a:gd name="connsiteY3918" fmla="*/ 3057289 h 5756219"/>
              <a:gd name="connsiteX3919" fmla="*/ 2386049 w 6226010"/>
              <a:gd name="connsiteY3919" fmla="*/ 3073594 h 5756219"/>
              <a:gd name="connsiteX3920" fmla="*/ 2372461 w 6226010"/>
              <a:gd name="connsiteY3920" fmla="*/ 3095335 h 5756219"/>
              <a:gd name="connsiteX3921" fmla="*/ 2372461 w 6226010"/>
              <a:gd name="connsiteY3921" fmla="*/ 3125229 h 5756219"/>
              <a:gd name="connsiteX3922" fmla="*/ 2364308 w 6226010"/>
              <a:gd name="connsiteY3922" fmla="*/ 3155122 h 5756219"/>
              <a:gd name="connsiteX3923" fmla="*/ 2348002 w 6226010"/>
              <a:gd name="connsiteY3923" fmla="*/ 3149687 h 5756219"/>
              <a:gd name="connsiteX3924" fmla="*/ 2348002 w 6226010"/>
              <a:gd name="connsiteY3924" fmla="*/ 3119794 h 5756219"/>
              <a:gd name="connsiteX3925" fmla="*/ 2361590 w 6226010"/>
              <a:gd name="connsiteY3925" fmla="*/ 3073594 h 5756219"/>
              <a:gd name="connsiteX3926" fmla="*/ 2377896 w 6226010"/>
              <a:gd name="connsiteY3926" fmla="*/ 3027395 h 5756219"/>
              <a:gd name="connsiteX3927" fmla="*/ 2377896 w 6226010"/>
              <a:gd name="connsiteY3927" fmla="*/ 3019243 h 5756219"/>
              <a:gd name="connsiteX3928" fmla="*/ 2386049 w 6226010"/>
              <a:gd name="connsiteY3928" fmla="*/ 2997502 h 5756219"/>
              <a:gd name="connsiteX3929" fmla="*/ 2383331 w 6226010"/>
              <a:gd name="connsiteY3929" fmla="*/ 2989349 h 5756219"/>
              <a:gd name="connsiteX3930" fmla="*/ 2456706 w 6226010"/>
              <a:gd name="connsiteY3930" fmla="*/ 2937715 h 5756219"/>
              <a:gd name="connsiteX3931" fmla="*/ 2456706 w 6226010"/>
              <a:gd name="connsiteY3931" fmla="*/ 2932280 h 5756219"/>
              <a:gd name="connsiteX3932" fmla="*/ 2451271 w 6226010"/>
              <a:gd name="connsiteY3932" fmla="*/ 2932280 h 5756219"/>
              <a:gd name="connsiteX3933" fmla="*/ 649505 w 6226010"/>
              <a:gd name="connsiteY3933" fmla="*/ 2929562 h 5756219"/>
              <a:gd name="connsiteX3934" fmla="*/ 611458 w 6226010"/>
              <a:gd name="connsiteY3934" fmla="*/ 2943150 h 5756219"/>
              <a:gd name="connsiteX3935" fmla="*/ 608741 w 6226010"/>
              <a:gd name="connsiteY3935" fmla="*/ 3021960 h 5756219"/>
              <a:gd name="connsiteX3936" fmla="*/ 578847 w 6226010"/>
              <a:gd name="connsiteY3936" fmla="*/ 3005655 h 5756219"/>
              <a:gd name="connsiteX3937" fmla="*/ 660375 w 6226010"/>
              <a:gd name="connsiteY3937" fmla="*/ 3032831 h 5756219"/>
              <a:gd name="connsiteX3938" fmla="*/ 630482 w 6226010"/>
              <a:gd name="connsiteY3938" fmla="*/ 3000219 h 5756219"/>
              <a:gd name="connsiteX3939" fmla="*/ 668528 w 6226010"/>
              <a:gd name="connsiteY3939" fmla="*/ 2951303 h 5756219"/>
              <a:gd name="connsiteX3940" fmla="*/ 649505 w 6226010"/>
              <a:gd name="connsiteY3940" fmla="*/ 2929562 h 5756219"/>
              <a:gd name="connsiteX3941" fmla="*/ 2100700 w 6226010"/>
              <a:gd name="connsiteY3941" fmla="*/ 2921409 h 5756219"/>
              <a:gd name="connsiteX3942" fmla="*/ 2119723 w 6226010"/>
              <a:gd name="connsiteY3942" fmla="*/ 2921409 h 5756219"/>
              <a:gd name="connsiteX3943" fmla="*/ 2117006 w 6226010"/>
              <a:gd name="connsiteY3943" fmla="*/ 2964890 h 5756219"/>
              <a:gd name="connsiteX3944" fmla="*/ 2122441 w 6226010"/>
              <a:gd name="connsiteY3944" fmla="*/ 2986631 h 5756219"/>
              <a:gd name="connsiteX3945" fmla="*/ 2117006 w 6226010"/>
              <a:gd name="connsiteY3945" fmla="*/ 2997501 h 5756219"/>
              <a:gd name="connsiteX3946" fmla="*/ 2111570 w 6226010"/>
              <a:gd name="connsiteY3946" fmla="*/ 2997501 h 5756219"/>
              <a:gd name="connsiteX3947" fmla="*/ 2103418 w 6226010"/>
              <a:gd name="connsiteY3947" fmla="*/ 2943150 h 5756219"/>
              <a:gd name="connsiteX3948" fmla="*/ 2097982 w 6226010"/>
              <a:gd name="connsiteY3948" fmla="*/ 2945867 h 5756219"/>
              <a:gd name="connsiteX3949" fmla="*/ 2103418 w 6226010"/>
              <a:gd name="connsiteY3949" fmla="*/ 2975761 h 5756219"/>
              <a:gd name="connsiteX3950" fmla="*/ 2103418 w 6226010"/>
              <a:gd name="connsiteY3950" fmla="*/ 2981196 h 5756219"/>
              <a:gd name="connsiteX3951" fmla="*/ 2097982 w 6226010"/>
              <a:gd name="connsiteY3951" fmla="*/ 3027395 h 5756219"/>
              <a:gd name="connsiteX3952" fmla="*/ 2089830 w 6226010"/>
              <a:gd name="connsiteY3952" fmla="*/ 3021960 h 5756219"/>
              <a:gd name="connsiteX3953" fmla="*/ 2084394 w 6226010"/>
              <a:gd name="connsiteY3953" fmla="*/ 3008372 h 5756219"/>
              <a:gd name="connsiteX3954" fmla="*/ 2076242 w 6226010"/>
              <a:gd name="connsiteY3954" fmla="*/ 3005654 h 5756219"/>
              <a:gd name="connsiteX3955" fmla="*/ 2076242 w 6226010"/>
              <a:gd name="connsiteY3955" fmla="*/ 3000219 h 5756219"/>
              <a:gd name="connsiteX3956" fmla="*/ 2073524 w 6226010"/>
              <a:gd name="connsiteY3956" fmla="*/ 3000219 h 5756219"/>
              <a:gd name="connsiteX3957" fmla="*/ 2073524 w 6226010"/>
              <a:gd name="connsiteY3957" fmla="*/ 2992066 h 5756219"/>
              <a:gd name="connsiteX3958" fmla="*/ 2062654 w 6226010"/>
              <a:gd name="connsiteY3958" fmla="*/ 2981196 h 5756219"/>
              <a:gd name="connsiteX3959" fmla="*/ 2049066 w 6226010"/>
              <a:gd name="connsiteY3959" fmla="*/ 2959455 h 5756219"/>
              <a:gd name="connsiteX3960" fmla="*/ 2049066 w 6226010"/>
              <a:gd name="connsiteY3960" fmla="*/ 2954020 h 5756219"/>
              <a:gd name="connsiteX3961" fmla="*/ 2073524 w 6226010"/>
              <a:gd name="connsiteY3961" fmla="*/ 2943150 h 5756219"/>
              <a:gd name="connsiteX3962" fmla="*/ 2073524 w 6226010"/>
              <a:gd name="connsiteY3962" fmla="*/ 2937714 h 5756219"/>
              <a:gd name="connsiteX3963" fmla="*/ 2089830 w 6226010"/>
              <a:gd name="connsiteY3963" fmla="*/ 2934997 h 5756219"/>
              <a:gd name="connsiteX3964" fmla="*/ 2100700 w 6226010"/>
              <a:gd name="connsiteY3964" fmla="*/ 2921409 h 5756219"/>
              <a:gd name="connsiteX3965" fmla="*/ 5405296 w 6226010"/>
              <a:gd name="connsiteY3965" fmla="*/ 2918692 h 5756219"/>
              <a:gd name="connsiteX3966" fmla="*/ 5418884 w 6226010"/>
              <a:gd name="connsiteY3966" fmla="*/ 2964891 h 5756219"/>
              <a:gd name="connsiteX3967" fmla="*/ 5405296 w 6226010"/>
              <a:gd name="connsiteY3967" fmla="*/ 2918692 h 5756219"/>
              <a:gd name="connsiteX3968" fmla="*/ 1842529 w 6226010"/>
              <a:gd name="connsiteY3968" fmla="*/ 2915974 h 5756219"/>
              <a:gd name="connsiteX3969" fmla="*/ 1834376 w 6226010"/>
              <a:gd name="connsiteY3969" fmla="*/ 3002937 h 5756219"/>
              <a:gd name="connsiteX3970" fmla="*/ 1823506 w 6226010"/>
              <a:gd name="connsiteY3970" fmla="*/ 3024678 h 5756219"/>
              <a:gd name="connsiteX3971" fmla="*/ 1815897 w 6226010"/>
              <a:gd name="connsiteY3971" fmla="*/ 3042068 h 5756219"/>
              <a:gd name="connsiteX3972" fmla="*/ 1816373 w 6226010"/>
              <a:gd name="connsiteY3972" fmla="*/ 3047777 h 5756219"/>
              <a:gd name="connsiteX3973" fmla="*/ 1815354 w 6226010"/>
              <a:gd name="connsiteY3973" fmla="*/ 3060007 h 5756219"/>
              <a:gd name="connsiteX3974" fmla="*/ 1814477 w 6226010"/>
              <a:gd name="connsiteY3974" fmla="*/ 3077537 h 5756219"/>
              <a:gd name="connsiteX3975" fmla="*/ 1815353 w 6226010"/>
              <a:gd name="connsiteY3975" fmla="*/ 3076312 h 5756219"/>
              <a:gd name="connsiteX3976" fmla="*/ 1826223 w 6226010"/>
              <a:gd name="connsiteY3976" fmla="*/ 3043701 h 5756219"/>
              <a:gd name="connsiteX3977" fmla="*/ 1828941 w 6226010"/>
              <a:gd name="connsiteY3977" fmla="*/ 3040983 h 5756219"/>
              <a:gd name="connsiteX3978" fmla="*/ 1834376 w 6226010"/>
              <a:gd name="connsiteY3978" fmla="*/ 3021960 h 5756219"/>
              <a:gd name="connsiteX3979" fmla="*/ 1842529 w 6226010"/>
              <a:gd name="connsiteY3979" fmla="*/ 3008372 h 5756219"/>
              <a:gd name="connsiteX3980" fmla="*/ 1839811 w 6226010"/>
              <a:gd name="connsiteY3980" fmla="*/ 2989349 h 5756219"/>
              <a:gd name="connsiteX3981" fmla="*/ 1845246 w 6226010"/>
              <a:gd name="connsiteY3981" fmla="*/ 2926845 h 5756219"/>
              <a:gd name="connsiteX3982" fmla="*/ 1842529 w 6226010"/>
              <a:gd name="connsiteY3982" fmla="*/ 2915974 h 5756219"/>
              <a:gd name="connsiteX3983" fmla="*/ 4407939 w 6226010"/>
              <a:gd name="connsiteY3983" fmla="*/ 2907821 h 5756219"/>
              <a:gd name="connsiteX3984" fmla="*/ 4391633 w 6226010"/>
              <a:gd name="connsiteY3984" fmla="*/ 2924127 h 5756219"/>
              <a:gd name="connsiteX3985" fmla="*/ 4407939 w 6226010"/>
              <a:gd name="connsiteY3985" fmla="*/ 2932280 h 5756219"/>
              <a:gd name="connsiteX3986" fmla="*/ 4418809 w 6226010"/>
              <a:gd name="connsiteY3986" fmla="*/ 2924127 h 5756219"/>
              <a:gd name="connsiteX3987" fmla="*/ 983769 w 6226010"/>
              <a:gd name="connsiteY3987" fmla="*/ 2899669 h 5756219"/>
              <a:gd name="connsiteX3988" fmla="*/ 991922 w 6226010"/>
              <a:gd name="connsiteY3988" fmla="*/ 2905104 h 5756219"/>
              <a:gd name="connsiteX3989" fmla="*/ 991922 w 6226010"/>
              <a:gd name="connsiteY3989" fmla="*/ 2899669 h 5756219"/>
              <a:gd name="connsiteX3990" fmla="*/ 983769 w 6226010"/>
              <a:gd name="connsiteY3990" fmla="*/ 2899669 h 5756219"/>
              <a:gd name="connsiteX3991" fmla="*/ 505472 w 6226010"/>
              <a:gd name="connsiteY3991" fmla="*/ 2899669 h 5756219"/>
              <a:gd name="connsiteX3992" fmla="*/ 472861 w 6226010"/>
              <a:gd name="connsiteY3992" fmla="*/ 2915974 h 5756219"/>
              <a:gd name="connsiteX3993" fmla="*/ 527213 w 6226010"/>
              <a:gd name="connsiteY3993" fmla="*/ 2943150 h 5756219"/>
              <a:gd name="connsiteX3994" fmla="*/ 505472 w 6226010"/>
              <a:gd name="connsiteY3994" fmla="*/ 2899669 h 5756219"/>
              <a:gd name="connsiteX3995" fmla="*/ 845172 w 6226010"/>
              <a:gd name="connsiteY3995" fmla="*/ 2869775 h 5756219"/>
              <a:gd name="connsiteX3996" fmla="*/ 796255 w 6226010"/>
              <a:gd name="connsiteY3996" fmla="*/ 2902386 h 5756219"/>
              <a:gd name="connsiteX3997" fmla="*/ 837019 w 6226010"/>
              <a:gd name="connsiteY3997" fmla="*/ 2983914 h 5756219"/>
              <a:gd name="connsiteX3998" fmla="*/ 823431 w 6226010"/>
              <a:gd name="connsiteY3998" fmla="*/ 2951303 h 5756219"/>
              <a:gd name="connsiteX3999" fmla="*/ 779949 w 6226010"/>
              <a:gd name="connsiteY3999" fmla="*/ 3032831 h 5756219"/>
              <a:gd name="connsiteX4000" fmla="*/ 837019 w 6226010"/>
              <a:gd name="connsiteY4000" fmla="*/ 3030113 h 5756219"/>
              <a:gd name="connsiteX4001" fmla="*/ 839736 w 6226010"/>
              <a:gd name="connsiteY4001" fmla="*/ 3070877 h 5756219"/>
              <a:gd name="connsiteX4002" fmla="*/ 796255 w 6226010"/>
              <a:gd name="connsiteY4002" fmla="*/ 3051854 h 5756219"/>
              <a:gd name="connsiteX4003" fmla="*/ 866912 w 6226010"/>
              <a:gd name="connsiteY4003" fmla="*/ 3054571 h 5756219"/>
              <a:gd name="connsiteX4004" fmla="*/ 907676 w 6226010"/>
              <a:gd name="connsiteY4004" fmla="*/ 3046418 h 5756219"/>
              <a:gd name="connsiteX4005" fmla="*/ 907676 w 6226010"/>
              <a:gd name="connsiteY4005" fmla="*/ 3013807 h 5756219"/>
              <a:gd name="connsiteX4006" fmla="*/ 875065 w 6226010"/>
              <a:gd name="connsiteY4006" fmla="*/ 3019243 h 5756219"/>
              <a:gd name="connsiteX4007" fmla="*/ 869630 w 6226010"/>
              <a:gd name="connsiteY4007" fmla="*/ 2986632 h 5756219"/>
              <a:gd name="connsiteX4008" fmla="*/ 891371 w 6226010"/>
              <a:gd name="connsiteY4008" fmla="*/ 2970326 h 5756219"/>
              <a:gd name="connsiteX4009" fmla="*/ 885935 w 6226010"/>
              <a:gd name="connsiteY4009" fmla="*/ 2937715 h 5756219"/>
              <a:gd name="connsiteX4010" fmla="*/ 845172 w 6226010"/>
              <a:gd name="connsiteY4010" fmla="*/ 2869775 h 5756219"/>
              <a:gd name="connsiteX4011" fmla="*/ 747338 w 6226010"/>
              <a:gd name="connsiteY4011" fmla="*/ 2867058 h 5756219"/>
              <a:gd name="connsiteX4012" fmla="*/ 725597 w 6226010"/>
              <a:gd name="connsiteY4012" fmla="*/ 2924127 h 5756219"/>
              <a:gd name="connsiteX4013" fmla="*/ 763644 w 6226010"/>
              <a:gd name="connsiteY4013" fmla="*/ 2905104 h 5756219"/>
              <a:gd name="connsiteX4014" fmla="*/ 747338 w 6226010"/>
              <a:gd name="connsiteY4014" fmla="*/ 2867058 h 5756219"/>
              <a:gd name="connsiteX4015" fmla="*/ 4312823 w 6226010"/>
              <a:gd name="connsiteY4015" fmla="*/ 2864340 h 5756219"/>
              <a:gd name="connsiteX4016" fmla="*/ 4304669 w 6226010"/>
              <a:gd name="connsiteY4016" fmla="*/ 2894233 h 5756219"/>
              <a:gd name="connsiteX4017" fmla="*/ 4318257 w 6226010"/>
              <a:gd name="connsiteY4017" fmla="*/ 2894233 h 5756219"/>
              <a:gd name="connsiteX4018" fmla="*/ 4318257 w 6226010"/>
              <a:gd name="connsiteY4018" fmla="*/ 2864340 h 5756219"/>
              <a:gd name="connsiteX4019" fmla="*/ 4331845 w 6226010"/>
              <a:gd name="connsiteY4019" fmla="*/ 2856187 h 5756219"/>
              <a:gd name="connsiteX4020" fmla="*/ 4348151 w 6226010"/>
              <a:gd name="connsiteY4020" fmla="*/ 2872493 h 5756219"/>
              <a:gd name="connsiteX4021" fmla="*/ 4356305 w 6226010"/>
              <a:gd name="connsiteY4021" fmla="*/ 2856187 h 5756219"/>
              <a:gd name="connsiteX4022" fmla="*/ 2231145 w 6226010"/>
              <a:gd name="connsiteY4022" fmla="*/ 2829011 h 5756219"/>
              <a:gd name="connsiteX4023" fmla="*/ 2220274 w 6226010"/>
              <a:gd name="connsiteY4023" fmla="*/ 2845317 h 5756219"/>
              <a:gd name="connsiteX4024" fmla="*/ 2190381 w 6226010"/>
              <a:gd name="connsiteY4024" fmla="*/ 2877929 h 5756219"/>
              <a:gd name="connsiteX4025" fmla="*/ 2176793 w 6226010"/>
              <a:gd name="connsiteY4025" fmla="*/ 2877929 h 5756219"/>
              <a:gd name="connsiteX4026" fmla="*/ 2171358 w 6226010"/>
              <a:gd name="connsiteY4026" fmla="*/ 2839881 h 5756219"/>
              <a:gd name="connsiteX4027" fmla="*/ 2168640 w 6226010"/>
              <a:gd name="connsiteY4027" fmla="*/ 2839881 h 5756219"/>
              <a:gd name="connsiteX4028" fmla="*/ 2163205 w 6226010"/>
              <a:gd name="connsiteY4028" fmla="*/ 2839881 h 5756219"/>
              <a:gd name="connsiteX4029" fmla="*/ 2165922 w 6226010"/>
              <a:gd name="connsiteY4029" fmla="*/ 2864340 h 5756219"/>
              <a:gd name="connsiteX4030" fmla="*/ 2168640 w 6226010"/>
              <a:gd name="connsiteY4030" fmla="*/ 2894233 h 5756219"/>
              <a:gd name="connsiteX4031" fmla="*/ 2175094 w 6226010"/>
              <a:gd name="connsiteY4031" fmla="*/ 2904085 h 5756219"/>
              <a:gd name="connsiteX4032" fmla="*/ 2178501 w 6226010"/>
              <a:gd name="connsiteY4032" fmla="*/ 2913257 h 5756219"/>
              <a:gd name="connsiteX4033" fmla="*/ 2182228 w 6226010"/>
              <a:gd name="connsiteY4033" fmla="*/ 2913257 h 5756219"/>
              <a:gd name="connsiteX4034" fmla="*/ 2182228 w 6226010"/>
              <a:gd name="connsiteY4034" fmla="*/ 2926845 h 5756219"/>
              <a:gd name="connsiteX4035" fmla="*/ 2187664 w 6226010"/>
              <a:gd name="connsiteY4035" fmla="*/ 2934363 h 5756219"/>
              <a:gd name="connsiteX4036" fmla="*/ 2187664 w 6226010"/>
              <a:gd name="connsiteY4036" fmla="*/ 2924127 h 5756219"/>
              <a:gd name="connsiteX4037" fmla="*/ 2209405 w 6226010"/>
              <a:gd name="connsiteY4037" fmla="*/ 2929562 h 5756219"/>
              <a:gd name="connsiteX4038" fmla="*/ 2228428 w 6226010"/>
              <a:gd name="connsiteY4038" fmla="*/ 2929562 h 5756219"/>
              <a:gd name="connsiteX4039" fmla="*/ 2230680 w 6226010"/>
              <a:gd name="connsiteY4039" fmla="*/ 2940985 h 5756219"/>
              <a:gd name="connsiteX4040" fmla="*/ 2250168 w 6226010"/>
              <a:gd name="connsiteY4040" fmla="*/ 2943150 h 5756219"/>
              <a:gd name="connsiteX4041" fmla="*/ 2252886 w 6226010"/>
              <a:gd name="connsiteY4041" fmla="*/ 2948585 h 5756219"/>
              <a:gd name="connsiteX4042" fmla="*/ 2269191 w 6226010"/>
              <a:gd name="connsiteY4042" fmla="*/ 2951303 h 5756219"/>
              <a:gd name="connsiteX4043" fmla="*/ 2274626 w 6226010"/>
              <a:gd name="connsiteY4043" fmla="*/ 2956738 h 5756219"/>
              <a:gd name="connsiteX4044" fmla="*/ 2299085 w 6226010"/>
              <a:gd name="connsiteY4044" fmla="*/ 2959456 h 5756219"/>
              <a:gd name="connsiteX4045" fmla="*/ 2299085 w 6226010"/>
              <a:gd name="connsiteY4045" fmla="*/ 2962173 h 5756219"/>
              <a:gd name="connsiteX4046" fmla="*/ 2348002 w 6226010"/>
              <a:gd name="connsiteY4046" fmla="*/ 2970326 h 5756219"/>
              <a:gd name="connsiteX4047" fmla="*/ 2353437 w 6226010"/>
              <a:gd name="connsiteY4047" fmla="*/ 2964891 h 5756219"/>
              <a:gd name="connsiteX4048" fmla="*/ 2345285 w 6226010"/>
              <a:gd name="connsiteY4048" fmla="*/ 2956738 h 5756219"/>
              <a:gd name="connsiteX4049" fmla="*/ 2339850 w 6226010"/>
              <a:gd name="connsiteY4049" fmla="*/ 2962173 h 5756219"/>
              <a:gd name="connsiteX4050" fmla="*/ 2307237 w 6226010"/>
              <a:gd name="connsiteY4050" fmla="*/ 2954020 h 5756219"/>
              <a:gd name="connsiteX4051" fmla="*/ 2296367 w 6226010"/>
              <a:gd name="connsiteY4051" fmla="*/ 2948585 h 5756219"/>
              <a:gd name="connsiteX4052" fmla="*/ 2301802 w 6226010"/>
              <a:gd name="connsiteY4052" fmla="*/ 2943150 h 5756219"/>
              <a:gd name="connsiteX4053" fmla="*/ 2318109 w 6226010"/>
              <a:gd name="connsiteY4053" fmla="*/ 2943150 h 5756219"/>
              <a:gd name="connsiteX4054" fmla="*/ 2323544 w 6226010"/>
              <a:gd name="connsiteY4054" fmla="*/ 2937715 h 5756219"/>
              <a:gd name="connsiteX4055" fmla="*/ 2342567 w 6226010"/>
              <a:gd name="connsiteY4055" fmla="*/ 2934997 h 5756219"/>
              <a:gd name="connsiteX4056" fmla="*/ 2339850 w 6226010"/>
              <a:gd name="connsiteY4056" fmla="*/ 2926845 h 5756219"/>
              <a:gd name="connsiteX4057" fmla="*/ 2280062 w 6226010"/>
              <a:gd name="connsiteY4057" fmla="*/ 2945868 h 5756219"/>
              <a:gd name="connsiteX4058" fmla="*/ 2239298 w 6226010"/>
              <a:gd name="connsiteY4058" fmla="*/ 2934997 h 5756219"/>
              <a:gd name="connsiteX4059" fmla="*/ 2271909 w 6226010"/>
              <a:gd name="connsiteY4059" fmla="*/ 2896951 h 5756219"/>
              <a:gd name="connsiteX4060" fmla="*/ 2274626 w 6226010"/>
              <a:gd name="connsiteY4060" fmla="*/ 2888798 h 5756219"/>
              <a:gd name="connsiteX4061" fmla="*/ 2285497 w 6226010"/>
              <a:gd name="connsiteY4061" fmla="*/ 2842599 h 5756219"/>
              <a:gd name="connsiteX4062" fmla="*/ 2280062 w 6226010"/>
              <a:gd name="connsiteY4062" fmla="*/ 2842599 h 5756219"/>
              <a:gd name="connsiteX4063" fmla="*/ 2277344 w 6226010"/>
              <a:gd name="connsiteY4063" fmla="*/ 2856187 h 5756219"/>
              <a:gd name="connsiteX4064" fmla="*/ 2280062 w 6226010"/>
              <a:gd name="connsiteY4064" fmla="*/ 2869775 h 5756219"/>
              <a:gd name="connsiteX4065" fmla="*/ 2255603 w 6226010"/>
              <a:gd name="connsiteY4065" fmla="*/ 2896951 h 5756219"/>
              <a:gd name="connsiteX4066" fmla="*/ 2252886 w 6226010"/>
              <a:gd name="connsiteY4066" fmla="*/ 2864340 h 5756219"/>
              <a:gd name="connsiteX4067" fmla="*/ 2252886 w 6226010"/>
              <a:gd name="connsiteY4067" fmla="*/ 2858905 h 5756219"/>
              <a:gd name="connsiteX4068" fmla="*/ 2250168 w 6226010"/>
              <a:gd name="connsiteY4068" fmla="*/ 2850752 h 5756219"/>
              <a:gd name="connsiteX4069" fmla="*/ 2239298 w 6226010"/>
              <a:gd name="connsiteY4069" fmla="*/ 2850752 h 5756219"/>
              <a:gd name="connsiteX4070" fmla="*/ 2244733 w 6226010"/>
              <a:gd name="connsiteY4070" fmla="*/ 2861623 h 5756219"/>
              <a:gd name="connsiteX4071" fmla="*/ 2247450 w 6226010"/>
              <a:gd name="connsiteY4071" fmla="*/ 2907821 h 5756219"/>
              <a:gd name="connsiteX4072" fmla="*/ 2236580 w 6226010"/>
              <a:gd name="connsiteY4072" fmla="*/ 2924127 h 5756219"/>
              <a:gd name="connsiteX4073" fmla="*/ 2217557 w 6226010"/>
              <a:gd name="connsiteY4073" fmla="*/ 2915974 h 5756219"/>
              <a:gd name="connsiteX4074" fmla="*/ 2201251 w 6226010"/>
              <a:gd name="connsiteY4074" fmla="*/ 2913257 h 5756219"/>
              <a:gd name="connsiteX4075" fmla="*/ 2184946 w 6226010"/>
              <a:gd name="connsiteY4075" fmla="*/ 2886081 h 5756219"/>
              <a:gd name="connsiteX4076" fmla="*/ 2198534 w 6226010"/>
              <a:gd name="connsiteY4076" fmla="*/ 2880645 h 5756219"/>
              <a:gd name="connsiteX4077" fmla="*/ 2198534 w 6226010"/>
              <a:gd name="connsiteY4077" fmla="*/ 2877929 h 5756219"/>
              <a:gd name="connsiteX4078" fmla="*/ 2206686 w 6226010"/>
              <a:gd name="connsiteY4078" fmla="*/ 2875211 h 5756219"/>
              <a:gd name="connsiteX4079" fmla="*/ 2209404 w 6226010"/>
              <a:gd name="connsiteY4079" fmla="*/ 2869775 h 5756219"/>
              <a:gd name="connsiteX4080" fmla="*/ 2214839 w 6226010"/>
              <a:gd name="connsiteY4080" fmla="*/ 2867058 h 5756219"/>
              <a:gd name="connsiteX4081" fmla="*/ 2233862 w 6226010"/>
              <a:gd name="connsiteY4081" fmla="*/ 2837165 h 5756219"/>
              <a:gd name="connsiteX4082" fmla="*/ 2233862 w 6226010"/>
              <a:gd name="connsiteY4082" fmla="*/ 2829011 h 5756219"/>
              <a:gd name="connsiteX4083" fmla="*/ 2231145 w 6226010"/>
              <a:gd name="connsiteY4083" fmla="*/ 2829011 h 5756219"/>
              <a:gd name="connsiteX4084" fmla="*/ 4416091 w 6226010"/>
              <a:gd name="connsiteY4084" fmla="*/ 2750201 h 5756219"/>
              <a:gd name="connsiteX4085" fmla="*/ 4416091 w 6226010"/>
              <a:gd name="connsiteY4085" fmla="*/ 2766507 h 5756219"/>
              <a:gd name="connsiteX4086" fmla="*/ 4432397 w 6226010"/>
              <a:gd name="connsiteY4086" fmla="*/ 2750201 h 5756219"/>
              <a:gd name="connsiteX4087" fmla="*/ 304370 w 6226010"/>
              <a:gd name="connsiteY4087" fmla="*/ 2731179 h 5756219"/>
              <a:gd name="connsiteX4088" fmla="*/ 304370 w 6226010"/>
              <a:gd name="connsiteY4088" fmla="*/ 2771942 h 5756219"/>
              <a:gd name="connsiteX4089" fmla="*/ 320676 w 6226010"/>
              <a:gd name="connsiteY4089" fmla="*/ 2799118 h 5756219"/>
              <a:gd name="connsiteX4090" fmla="*/ 358722 w 6226010"/>
              <a:gd name="connsiteY4090" fmla="*/ 2807271 h 5756219"/>
              <a:gd name="connsiteX4091" fmla="*/ 304370 w 6226010"/>
              <a:gd name="connsiteY4091" fmla="*/ 2731179 h 5756219"/>
              <a:gd name="connsiteX4092" fmla="*/ 4747638 w 6226010"/>
              <a:gd name="connsiteY4092" fmla="*/ 2704002 h 5756219"/>
              <a:gd name="connsiteX4093" fmla="*/ 4763944 w 6226010"/>
              <a:gd name="connsiteY4093" fmla="*/ 2725743 h 5756219"/>
              <a:gd name="connsiteX4094" fmla="*/ 4788402 w 6226010"/>
              <a:gd name="connsiteY4094" fmla="*/ 2704002 h 5756219"/>
              <a:gd name="connsiteX4095" fmla="*/ 1263681 w 6226010"/>
              <a:gd name="connsiteY4095" fmla="*/ 2698567 h 5756219"/>
              <a:gd name="connsiteX4096" fmla="*/ 1266399 w 6226010"/>
              <a:gd name="connsiteY4096" fmla="*/ 2733896 h 5756219"/>
              <a:gd name="connsiteX4097" fmla="*/ 1293575 w 6226010"/>
              <a:gd name="connsiteY4097" fmla="*/ 2731179 h 5756219"/>
              <a:gd name="connsiteX4098" fmla="*/ 1296292 w 6226010"/>
              <a:gd name="connsiteY4098" fmla="*/ 2723026 h 5756219"/>
              <a:gd name="connsiteX4099" fmla="*/ 1334339 w 6226010"/>
              <a:gd name="connsiteY4099" fmla="*/ 2739331 h 5756219"/>
              <a:gd name="connsiteX4100" fmla="*/ 1339774 w 6226010"/>
              <a:gd name="connsiteY4100" fmla="*/ 2712155 h 5756219"/>
              <a:gd name="connsiteX4101" fmla="*/ 1334339 w 6226010"/>
              <a:gd name="connsiteY4101" fmla="*/ 2704002 h 5756219"/>
              <a:gd name="connsiteX4102" fmla="*/ 1323468 w 6226010"/>
              <a:gd name="connsiteY4102" fmla="*/ 2704002 h 5756219"/>
              <a:gd name="connsiteX4103" fmla="*/ 1318033 w 6226010"/>
              <a:gd name="connsiteY4103" fmla="*/ 2706720 h 5756219"/>
              <a:gd name="connsiteX4104" fmla="*/ 1309880 w 6226010"/>
              <a:gd name="connsiteY4104" fmla="*/ 2704002 h 5756219"/>
              <a:gd name="connsiteX4105" fmla="*/ 1263681 w 6226010"/>
              <a:gd name="connsiteY4105" fmla="*/ 2698567 h 5756219"/>
              <a:gd name="connsiteX4106" fmla="*/ 5588564 w 6226010"/>
              <a:gd name="connsiteY4106" fmla="*/ 2697421 h 5756219"/>
              <a:gd name="connsiteX4107" fmla="*/ 5581940 w 6226010"/>
              <a:gd name="connsiteY4107" fmla="*/ 2701284 h 5756219"/>
              <a:gd name="connsiteX4108" fmla="*/ 5617268 w 6226010"/>
              <a:gd name="connsiteY4108" fmla="*/ 2712155 h 5756219"/>
              <a:gd name="connsiteX4109" fmla="*/ 5614551 w 6226010"/>
              <a:gd name="connsiteY4109" fmla="*/ 2698567 h 5756219"/>
              <a:gd name="connsiteX4110" fmla="*/ 5588564 w 6226010"/>
              <a:gd name="connsiteY4110" fmla="*/ 2697421 h 5756219"/>
              <a:gd name="connsiteX4111" fmla="*/ 4734050 w 6226010"/>
              <a:gd name="connsiteY4111" fmla="*/ 2695849 h 5756219"/>
              <a:gd name="connsiteX4112" fmla="*/ 4725897 w 6226010"/>
              <a:gd name="connsiteY4112" fmla="*/ 2717591 h 5756219"/>
              <a:gd name="connsiteX4113" fmla="*/ 4717745 w 6226010"/>
              <a:gd name="connsiteY4113" fmla="*/ 2739331 h 5756219"/>
              <a:gd name="connsiteX4114" fmla="*/ 4739485 w 6226010"/>
              <a:gd name="connsiteY4114" fmla="*/ 2717591 h 5756219"/>
              <a:gd name="connsiteX4115" fmla="*/ 4734050 w 6226010"/>
              <a:gd name="connsiteY4115" fmla="*/ 2695849 h 5756219"/>
              <a:gd name="connsiteX4116" fmla="*/ 4655239 w 6226010"/>
              <a:gd name="connsiteY4116" fmla="*/ 2693132 h 5756219"/>
              <a:gd name="connsiteX4117" fmla="*/ 4638933 w 6226010"/>
              <a:gd name="connsiteY4117" fmla="*/ 2709438 h 5756219"/>
              <a:gd name="connsiteX4118" fmla="*/ 4666109 w 6226010"/>
              <a:gd name="connsiteY4118" fmla="*/ 2709438 h 5756219"/>
              <a:gd name="connsiteX4119" fmla="*/ 5350944 w 6226010"/>
              <a:gd name="connsiteY4119" fmla="*/ 2687697 h 5756219"/>
              <a:gd name="connsiteX4120" fmla="*/ 5331921 w 6226010"/>
              <a:gd name="connsiteY4120" fmla="*/ 2704002 h 5756219"/>
              <a:gd name="connsiteX4121" fmla="*/ 5326486 w 6226010"/>
              <a:gd name="connsiteY4121" fmla="*/ 2693132 h 5756219"/>
              <a:gd name="connsiteX4122" fmla="*/ 5293875 w 6226010"/>
              <a:gd name="connsiteY4122" fmla="*/ 2704002 h 5756219"/>
              <a:gd name="connsiteX4123" fmla="*/ 5326486 w 6226010"/>
              <a:gd name="connsiteY4123" fmla="*/ 2720307 h 5756219"/>
              <a:gd name="connsiteX4124" fmla="*/ 5285722 w 6226010"/>
              <a:gd name="connsiteY4124" fmla="*/ 2725743 h 5756219"/>
              <a:gd name="connsiteX4125" fmla="*/ 5288440 w 6226010"/>
              <a:gd name="connsiteY4125" fmla="*/ 2747483 h 5756219"/>
              <a:gd name="connsiteX4126" fmla="*/ 5258546 w 6226010"/>
              <a:gd name="connsiteY4126" fmla="*/ 2736613 h 5756219"/>
              <a:gd name="connsiteX4127" fmla="*/ 5293875 w 6226010"/>
              <a:gd name="connsiteY4127" fmla="*/ 2763789 h 5756219"/>
              <a:gd name="connsiteX4128" fmla="*/ 5302028 w 6226010"/>
              <a:gd name="connsiteY4128" fmla="*/ 2742048 h 5756219"/>
              <a:gd name="connsiteX4129" fmla="*/ 5312898 w 6226010"/>
              <a:gd name="connsiteY4129" fmla="*/ 2750201 h 5756219"/>
              <a:gd name="connsiteX4130" fmla="*/ 5315616 w 6226010"/>
              <a:gd name="connsiteY4130" fmla="*/ 2771942 h 5756219"/>
              <a:gd name="connsiteX4131" fmla="*/ 5315616 w 6226010"/>
              <a:gd name="connsiteY4131" fmla="*/ 2731179 h 5756219"/>
              <a:gd name="connsiteX4132" fmla="*/ 5326486 w 6226010"/>
              <a:gd name="connsiteY4132" fmla="*/ 2733896 h 5756219"/>
              <a:gd name="connsiteX4133" fmla="*/ 5334639 w 6226010"/>
              <a:gd name="connsiteY4133" fmla="*/ 2761071 h 5756219"/>
              <a:gd name="connsiteX4134" fmla="*/ 5356380 w 6226010"/>
              <a:gd name="connsiteY4134" fmla="*/ 2750201 h 5756219"/>
              <a:gd name="connsiteX4135" fmla="*/ 5340074 w 6226010"/>
              <a:gd name="connsiteY4135" fmla="*/ 2739331 h 5756219"/>
              <a:gd name="connsiteX4136" fmla="*/ 5353662 w 6226010"/>
              <a:gd name="connsiteY4136" fmla="*/ 2731179 h 5756219"/>
              <a:gd name="connsiteX4137" fmla="*/ 5372685 w 6226010"/>
              <a:gd name="connsiteY4137" fmla="*/ 2736613 h 5756219"/>
              <a:gd name="connsiteX4138" fmla="*/ 5348227 w 6226010"/>
              <a:gd name="connsiteY4138" fmla="*/ 2712155 h 5756219"/>
              <a:gd name="connsiteX4139" fmla="*/ 5372685 w 6226010"/>
              <a:gd name="connsiteY4139" fmla="*/ 2701284 h 5756219"/>
              <a:gd name="connsiteX4140" fmla="*/ 5350944 w 6226010"/>
              <a:gd name="connsiteY4140" fmla="*/ 2687697 h 5756219"/>
              <a:gd name="connsiteX4141" fmla="*/ 4777532 w 6226010"/>
              <a:gd name="connsiteY4141" fmla="*/ 2676828 h 5756219"/>
              <a:gd name="connsiteX4142" fmla="*/ 4761226 w 6226010"/>
              <a:gd name="connsiteY4142" fmla="*/ 2693132 h 5756219"/>
              <a:gd name="connsiteX4143" fmla="*/ 4780249 w 6226010"/>
              <a:gd name="connsiteY4143" fmla="*/ 2693132 h 5756219"/>
              <a:gd name="connsiteX4144" fmla="*/ 5623410 w 6226010"/>
              <a:gd name="connsiteY4144" fmla="*/ 2658510 h 5756219"/>
              <a:gd name="connsiteX4145" fmla="*/ 5625421 w 6226010"/>
              <a:gd name="connsiteY4145" fmla="*/ 2660520 h 5756219"/>
              <a:gd name="connsiteX4146" fmla="*/ 5618174 w 6226010"/>
              <a:gd name="connsiteY4146" fmla="*/ 2662542 h 5756219"/>
              <a:gd name="connsiteX4147" fmla="*/ 4693286 w 6226010"/>
              <a:gd name="connsiteY4147" fmla="*/ 2638780 h 5756219"/>
              <a:gd name="connsiteX4148" fmla="*/ 4676981 w 6226010"/>
              <a:gd name="connsiteY4148" fmla="*/ 2655086 h 5756219"/>
              <a:gd name="connsiteX4149" fmla="*/ 4696004 w 6226010"/>
              <a:gd name="connsiteY4149" fmla="*/ 2663238 h 5756219"/>
              <a:gd name="connsiteX4150" fmla="*/ 4793837 w 6226010"/>
              <a:gd name="connsiteY4150" fmla="*/ 2633345 h 5756219"/>
              <a:gd name="connsiteX4151" fmla="*/ 4774814 w 6226010"/>
              <a:gd name="connsiteY4151" fmla="*/ 2652368 h 5756219"/>
              <a:gd name="connsiteX4152" fmla="*/ 4758509 w 6226010"/>
              <a:gd name="connsiteY4152" fmla="*/ 2652368 h 5756219"/>
              <a:gd name="connsiteX4153" fmla="*/ 4742203 w 6226010"/>
              <a:gd name="connsiteY4153" fmla="*/ 2644216 h 5756219"/>
              <a:gd name="connsiteX4154" fmla="*/ 4742203 w 6226010"/>
              <a:gd name="connsiteY4154" fmla="*/ 2660520 h 5756219"/>
              <a:gd name="connsiteX4155" fmla="*/ 4755791 w 6226010"/>
              <a:gd name="connsiteY4155" fmla="*/ 2652368 h 5756219"/>
              <a:gd name="connsiteX4156" fmla="*/ 4793837 w 6226010"/>
              <a:gd name="connsiteY4156" fmla="*/ 2674108 h 5756219"/>
              <a:gd name="connsiteX4157" fmla="*/ 4793837 w 6226010"/>
              <a:gd name="connsiteY4157" fmla="*/ 2633345 h 5756219"/>
              <a:gd name="connsiteX4158" fmla="*/ 4753073 w 6226010"/>
              <a:gd name="connsiteY4158" fmla="*/ 2611604 h 5756219"/>
              <a:gd name="connsiteX4159" fmla="*/ 4761226 w 6226010"/>
              <a:gd name="connsiteY4159" fmla="*/ 2633345 h 5756219"/>
              <a:gd name="connsiteX4160" fmla="*/ 4777532 w 6226010"/>
              <a:gd name="connsiteY4160" fmla="*/ 2617039 h 5756219"/>
              <a:gd name="connsiteX4161" fmla="*/ 885935 w 6226010"/>
              <a:gd name="connsiteY4161" fmla="*/ 2608887 h 5756219"/>
              <a:gd name="connsiteX4162" fmla="*/ 856042 w 6226010"/>
              <a:gd name="connsiteY4162" fmla="*/ 2663238 h 5756219"/>
              <a:gd name="connsiteX4163" fmla="*/ 885935 w 6226010"/>
              <a:gd name="connsiteY4163" fmla="*/ 2608887 h 5756219"/>
              <a:gd name="connsiteX4164" fmla="*/ 4744921 w 6226010"/>
              <a:gd name="connsiteY4164" fmla="*/ 2578993 h 5756219"/>
              <a:gd name="connsiteX4165" fmla="*/ 4761226 w 6226010"/>
              <a:gd name="connsiteY4165" fmla="*/ 2595299 h 5756219"/>
              <a:gd name="connsiteX4166" fmla="*/ 4763944 w 6226010"/>
              <a:gd name="connsiteY4166" fmla="*/ 2578993 h 5756219"/>
              <a:gd name="connsiteX4167" fmla="*/ 5266699 w 6226010"/>
              <a:gd name="connsiteY4167" fmla="*/ 2562687 h 5756219"/>
              <a:gd name="connsiteX4168" fmla="*/ 5225935 w 6226010"/>
              <a:gd name="connsiteY4168" fmla="*/ 2570840 h 5756219"/>
              <a:gd name="connsiteX4169" fmla="*/ 5291157 w 6226010"/>
              <a:gd name="connsiteY4169" fmla="*/ 2622475 h 5756219"/>
              <a:gd name="connsiteX4170" fmla="*/ 5261264 w 6226010"/>
              <a:gd name="connsiteY4170" fmla="*/ 2570840 h 5756219"/>
              <a:gd name="connsiteX4171" fmla="*/ 5291157 w 6226010"/>
              <a:gd name="connsiteY4171" fmla="*/ 2600734 h 5756219"/>
              <a:gd name="connsiteX4172" fmla="*/ 5310180 w 6226010"/>
              <a:gd name="connsiteY4172" fmla="*/ 2592581 h 5756219"/>
              <a:gd name="connsiteX4173" fmla="*/ 5307463 w 6226010"/>
              <a:gd name="connsiteY4173" fmla="*/ 2578993 h 5756219"/>
              <a:gd name="connsiteX4174" fmla="*/ 5331921 w 6226010"/>
              <a:gd name="connsiteY4174" fmla="*/ 2584429 h 5756219"/>
              <a:gd name="connsiteX4175" fmla="*/ 5266699 w 6226010"/>
              <a:gd name="connsiteY4175" fmla="*/ 2562687 h 5756219"/>
              <a:gd name="connsiteX4176" fmla="*/ 941646 w 6226010"/>
              <a:gd name="connsiteY4176" fmla="*/ 2552157 h 5756219"/>
              <a:gd name="connsiteX4177" fmla="*/ 913111 w 6226010"/>
              <a:gd name="connsiteY4177" fmla="*/ 2587145 h 5756219"/>
              <a:gd name="connsiteX4178" fmla="*/ 1019098 w 6226010"/>
              <a:gd name="connsiteY4178" fmla="*/ 2592581 h 5756219"/>
              <a:gd name="connsiteX4179" fmla="*/ 997357 w 6226010"/>
              <a:gd name="connsiteY4179" fmla="*/ 2589863 h 5756219"/>
              <a:gd name="connsiteX4180" fmla="*/ 994639 w 6226010"/>
              <a:gd name="connsiteY4180" fmla="*/ 2559970 h 5756219"/>
              <a:gd name="connsiteX4181" fmla="*/ 941646 w 6226010"/>
              <a:gd name="connsiteY4181" fmla="*/ 2552157 h 5756219"/>
              <a:gd name="connsiteX4182" fmla="*/ 1168565 w 6226010"/>
              <a:gd name="connsiteY4182" fmla="*/ 2540946 h 5756219"/>
              <a:gd name="connsiteX4183" fmla="*/ 1163130 w 6226010"/>
              <a:gd name="connsiteY4183" fmla="*/ 2546382 h 5756219"/>
              <a:gd name="connsiteX4184" fmla="*/ 1168565 w 6226010"/>
              <a:gd name="connsiteY4184" fmla="*/ 2549099 h 5756219"/>
              <a:gd name="connsiteX4185" fmla="*/ 1168565 w 6226010"/>
              <a:gd name="connsiteY4185" fmla="*/ 2540946 h 5756219"/>
              <a:gd name="connsiteX4186" fmla="*/ 5402579 w 6226010"/>
              <a:gd name="connsiteY4186" fmla="*/ 2530076 h 5756219"/>
              <a:gd name="connsiteX4187" fmla="*/ 5378120 w 6226010"/>
              <a:gd name="connsiteY4187" fmla="*/ 2540946 h 5756219"/>
              <a:gd name="connsiteX4188" fmla="*/ 5402579 w 6226010"/>
              <a:gd name="connsiteY4188" fmla="*/ 2557252 h 5756219"/>
              <a:gd name="connsiteX4189" fmla="*/ 5386273 w 6226010"/>
              <a:gd name="connsiteY4189" fmla="*/ 2576275 h 5756219"/>
              <a:gd name="connsiteX4190" fmla="*/ 5369968 w 6226010"/>
              <a:gd name="connsiteY4190" fmla="*/ 2570840 h 5756219"/>
              <a:gd name="connsiteX4191" fmla="*/ 5342792 w 6226010"/>
              <a:gd name="connsiteY4191" fmla="*/ 2581710 h 5756219"/>
              <a:gd name="connsiteX4192" fmla="*/ 5266699 w 6226010"/>
              <a:gd name="connsiteY4192" fmla="*/ 2638780 h 5756219"/>
              <a:gd name="connsiteX4193" fmla="*/ 5239523 w 6226010"/>
              <a:gd name="connsiteY4193" fmla="*/ 2625192 h 5756219"/>
              <a:gd name="connsiteX4194" fmla="*/ 5255828 w 6226010"/>
              <a:gd name="connsiteY4194" fmla="*/ 2676828 h 5756219"/>
              <a:gd name="connsiteX4195" fmla="*/ 5334639 w 6226010"/>
              <a:gd name="connsiteY4195" fmla="*/ 2646932 h 5756219"/>
              <a:gd name="connsiteX4196" fmla="*/ 5386273 w 6226010"/>
              <a:gd name="connsiteY4196" fmla="*/ 2587145 h 5756219"/>
              <a:gd name="connsiteX4197" fmla="*/ 5372685 w 6226010"/>
              <a:gd name="connsiteY4197" fmla="*/ 2587145 h 5756219"/>
              <a:gd name="connsiteX4198" fmla="*/ 5375403 w 6226010"/>
              <a:gd name="connsiteY4198" fmla="*/ 2576275 h 5756219"/>
              <a:gd name="connsiteX4199" fmla="*/ 5402579 w 6226010"/>
              <a:gd name="connsiteY4199" fmla="*/ 2578993 h 5756219"/>
              <a:gd name="connsiteX4200" fmla="*/ 5413449 w 6226010"/>
              <a:gd name="connsiteY4200" fmla="*/ 2557252 h 5756219"/>
              <a:gd name="connsiteX4201" fmla="*/ 5410731 w 6226010"/>
              <a:gd name="connsiteY4201" fmla="*/ 2573557 h 5756219"/>
              <a:gd name="connsiteX4202" fmla="*/ 5440625 w 6226010"/>
              <a:gd name="connsiteY4202" fmla="*/ 2543664 h 5756219"/>
              <a:gd name="connsiteX4203" fmla="*/ 5435190 w 6226010"/>
              <a:gd name="connsiteY4203" fmla="*/ 2530076 h 5756219"/>
              <a:gd name="connsiteX4204" fmla="*/ 5416167 w 6226010"/>
              <a:gd name="connsiteY4204" fmla="*/ 2532794 h 5756219"/>
              <a:gd name="connsiteX4205" fmla="*/ 5408014 w 6226010"/>
              <a:gd name="connsiteY4205" fmla="*/ 2554534 h 5756219"/>
              <a:gd name="connsiteX4206" fmla="*/ 5399861 w 6226010"/>
              <a:gd name="connsiteY4206" fmla="*/ 2551817 h 5756219"/>
              <a:gd name="connsiteX4207" fmla="*/ 5402579 w 6226010"/>
              <a:gd name="connsiteY4207" fmla="*/ 2530076 h 5756219"/>
              <a:gd name="connsiteX4208" fmla="*/ 5340074 w 6226010"/>
              <a:gd name="connsiteY4208" fmla="*/ 2524641 h 5756219"/>
              <a:gd name="connsiteX4209" fmla="*/ 5302028 w 6226010"/>
              <a:gd name="connsiteY4209" fmla="*/ 2543664 h 5756219"/>
              <a:gd name="connsiteX4210" fmla="*/ 5296592 w 6226010"/>
              <a:gd name="connsiteY4210" fmla="*/ 2562687 h 5756219"/>
              <a:gd name="connsiteX4211" fmla="*/ 5321051 w 6226010"/>
              <a:gd name="connsiteY4211" fmla="*/ 2573557 h 5756219"/>
              <a:gd name="connsiteX4212" fmla="*/ 5326486 w 6226010"/>
              <a:gd name="connsiteY4212" fmla="*/ 2565405 h 5756219"/>
              <a:gd name="connsiteX4213" fmla="*/ 5334639 w 6226010"/>
              <a:gd name="connsiteY4213" fmla="*/ 2578993 h 5756219"/>
              <a:gd name="connsiteX4214" fmla="*/ 5353662 w 6226010"/>
              <a:gd name="connsiteY4214" fmla="*/ 2538229 h 5756219"/>
              <a:gd name="connsiteX4215" fmla="*/ 5340074 w 6226010"/>
              <a:gd name="connsiteY4215" fmla="*/ 2524641 h 5756219"/>
              <a:gd name="connsiteX4216" fmla="*/ 4282930 w 6226010"/>
              <a:gd name="connsiteY4216" fmla="*/ 2519207 h 5756219"/>
              <a:gd name="connsiteX4217" fmla="*/ 4269342 w 6226010"/>
              <a:gd name="connsiteY4217" fmla="*/ 2527359 h 5756219"/>
              <a:gd name="connsiteX4218" fmla="*/ 4282930 w 6226010"/>
              <a:gd name="connsiteY4218" fmla="*/ 2519207 h 5756219"/>
              <a:gd name="connsiteX4219" fmla="*/ 315241 w 6226010"/>
              <a:gd name="connsiteY4219" fmla="*/ 2500182 h 5756219"/>
              <a:gd name="connsiteX4220" fmla="*/ 334264 w 6226010"/>
              <a:gd name="connsiteY4220" fmla="*/ 2600734 h 5756219"/>
              <a:gd name="connsiteX4221" fmla="*/ 315241 w 6226010"/>
              <a:gd name="connsiteY4221" fmla="*/ 2500182 h 5756219"/>
              <a:gd name="connsiteX4222" fmla="*/ 5122666 w 6226010"/>
              <a:gd name="connsiteY4222" fmla="*/ 2481159 h 5756219"/>
              <a:gd name="connsiteX4223" fmla="*/ 5198759 w 6226010"/>
              <a:gd name="connsiteY4223" fmla="*/ 2540946 h 5756219"/>
              <a:gd name="connsiteX4224" fmla="*/ 5196041 w 6226010"/>
              <a:gd name="connsiteY4224" fmla="*/ 2516488 h 5756219"/>
              <a:gd name="connsiteX4225" fmla="*/ 5177018 w 6226010"/>
              <a:gd name="connsiteY4225" fmla="*/ 2511053 h 5756219"/>
              <a:gd name="connsiteX4226" fmla="*/ 5190606 w 6226010"/>
              <a:gd name="connsiteY4226" fmla="*/ 2511053 h 5756219"/>
              <a:gd name="connsiteX4227" fmla="*/ 5182453 w 6226010"/>
              <a:gd name="connsiteY4227" fmla="*/ 2492030 h 5756219"/>
              <a:gd name="connsiteX4228" fmla="*/ 5160712 w 6226010"/>
              <a:gd name="connsiteY4228" fmla="*/ 2513770 h 5756219"/>
              <a:gd name="connsiteX4229" fmla="*/ 5122666 w 6226010"/>
              <a:gd name="connsiteY4229" fmla="*/ 2481159 h 5756219"/>
              <a:gd name="connsiteX4230" fmla="*/ 5330053 w 6226010"/>
              <a:gd name="connsiteY4230" fmla="*/ 2479631 h 5756219"/>
              <a:gd name="connsiteX4231" fmla="*/ 5285722 w 6226010"/>
              <a:gd name="connsiteY4231" fmla="*/ 2481159 h 5756219"/>
              <a:gd name="connsiteX4232" fmla="*/ 5307463 w 6226010"/>
              <a:gd name="connsiteY4232" fmla="*/ 2500182 h 5756219"/>
              <a:gd name="connsiteX4233" fmla="*/ 5283004 w 6226010"/>
              <a:gd name="connsiteY4233" fmla="*/ 2497465 h 5756219"/>
              <a:gd name="connsiteX4234" fmla="*/ 5302028 w 6226010"/>
              <a:gd name="connsiteY4234" fmla="*/ 2527358 h 5756219"/>
              <a:gd name="connsiteX4235" fmla="*/ 5345509 w 6226010"/>
              <a:gd name="connsiteY4235" fmla="*/ 2513770 h 5756219"/>
              <a:gd name="connsiteX4236" fmla="*/ 5331921 w 6226010"/>
              <a:gd name="connsiteY4236" fmla="*/ 2489312 h 5756219"/>
              <a:gd name="connsiteX4237" fmla="*/ 5340074 w 6226010"/>
              <a:gd name="connsiteY4237" fmla="*/ 2489312 h 5756219"/>
              <a:gd name="connsiteX4238" fmla="*/ 5330053 w 6226010"/>
              <a:gd name="connsiteY4238" fmla="*/ 2479631 h 5756219"/>
              <a:gd name="connsiteX4239" fmla="*/ 883218 w 6226010"/>
              <a:gd name="connsiteY4239" fmla="*/ 2478443 h 5756219"/>
              <a:gd name="connsiteX4240" fmla="*/ 864195 w 6226010"/>
              <a:gd name="connsiteY4240" fmla="*/ 2497465 h 5756219"/>
              <a:gd name="connsiteX4241" fmla="*/ 861477 w 6226010"/>
              <a:gd name="connsiteY4241" fmla="*/ 2483877 h 5756219"/>
              <a:gd name="connsiteX4242" fmla="*/ 823431 w 6226010"/>
              <a:gd name="connsiteY4242" fmla="*/ 2557252 h 5756219"/>
              <a:gd name="connsiteX4243" fmla="*/ 864195 w 6226010"/>
              <a:gd name="connsiteY4243" fmla="*/ 2559970 h 5756219"/>
              <a:gd name="connsiteX4244" fmla="*/ 880500 w 6226010"/>
              <a:gd name="connsiteY4244" fmla="*/ 2492030 h 5756219"/>
              <a:gd name="connsiteX4245" fmla="*/ 932135 w 6226010"/>
              <a:gd name="connsiteY4245" fmla="*/ 2527358 h 5756219"/>
              <a:gd name="connsiteX4246" fmla="*/ 937570 w 6226010"/>
              <a:gd name="connsiteY4246" fmla="*/ 2511053 h 5756219"/>
              <a:gd name="connsiteX4247" fmla="*/ 883218 w 6226010"/>
              <a:gd name="connsiteY4247" fmla="*/ 2478443 h 5756219"/>
              <a:gd name="connsiteX4248" fmla="*/ 5266699 w 6226010"/>
              <a:gd name="connsiteY4248" fmla="*/ 2470290 h 5756219"/>
              <a:gd name="connsiteX4249" fmla="*/ 5239523 w 6226010"/>
              <a:gd name="connsiteY4249" fmla="*/ 2535511 h 5756219"/>
              <a:gd name="connsiteX4250" fmla="*/ 5272134 w 6226010"/>
              <a:gd name="connsiteY4250" fmla="*/ 2519206 h 5756219"/>
              <a:gd name="connsiteX4251" fmla="*/ 5266699 w 6226010"/>
              <a:gd name="connsiteY4251" fmla="*/ 2470290 h 5756219"/>
              <a:gd name="connsiteX4252" fmla="*/ 5305425 w 6226010"/>
              <a:gd name="connsiteY4252" fmla="*/ 2451266 h 5756219"/>
              <a:gd name="connsiteX4253" fmla="*/ 5283004 w 6226010"/>
              <a:gd name="connsiteY4253" fmla="*/ 2462136 h 5756219"/>
              <a:gd name="connsiteX4254" fmla="*/ 5302028 w 6226010"/>
              <a:gd name="connsiteY4254" fmla="*/ 2475725 h 5756219"/>
              <a:gd name="connsiteX4255" fmla="*/ 5329204 w 6226010"/>
              <a:gd name="connsiteY4255" fmla="*/ 2453983 h 5756219"/>
              <a:gd name="connsiteX4256" fmla="*/ 5315616 w 6226010"/>
              <a:gd name="connsiteY4256" fmla="*/ 2464854 h 5756219"/>
              <a:gd name="connsiteX4257" fmla="*/ 5305425 w 6226010"/>
              <a:gd name="connsiteY4257" fmla="*/ 2451266 h 5756219"/>
              <a:gd name="connsiteX4258" fmla="*/ 1146825 w 6226010"/>
              <a:gd name="connsiteY4258" fmla="*/ 2451266 h 5756219"/>
              <a:gd name="connsiteX4259" fmla="*/ 1138672 w 6226010"/>
              <a:gd name="connsiteY4259" fmla="*/ 2467571 h 5756219"/>
              <a:gd name="connsiteX4260" fmla="*/ 1154977 w 6226010"/>
              <a:gd name="connsiteY4260" fmla="*/ 2456701 h 5756219"/>
              <a:gd name="connsiteX4261" fmla="*/ 1146825 w 6226010"/>
              <a:gd name="connsiteY4261" fmla="*/ 2451266 h 5756219"/>
              <a:gd name="connsiteX4262" fmla="*/ 1068014 w 6226010"/>
              <a:gd name="connsiteY4262" fmla="*/ 2437679 h 5756219"/>
              <a:gd name="connsiteX4263" fmla="*/ 1054426 w 6226010"/>
              <a:gd name="connsiteY4263" fmla="*/ 2475725 h 5756219"/>
              <a:gd name="connsiteX4264" fmla="*/ 1040838 w 6226010"/>
              <a:gd name="connsiteY4264" fmla="*/ 2475725 h 5756219"/>
              <a:gd name="connsiteX4265" fmla="*/ 1073450 w 6226010"/>
              <a:gd name="connsiteY4265" fmla="*/ 2486594 h 5756219"/>
              <a:gd name="connsiteX4266" fmla="*/ 1078885 w 6226010"/>
              <a:gd name="connsiteY4266" fmla="*/ 2483877 h 5756219"/>
              <a:gd name="connsiteX4267" fmla="*/ 1084320 w 6226010"/>
              <a:gd name="connsiteY4267" fmla="*/ 2489312 h 5756219"/>
              <a:gd name="connsiteX4268" fmla="*/ 1125084 w 6226010"/>
              <a:gd name="connsiteY4268" fmla="*/ 2505618 h 5756219"/>
              <a:gd name="connsiteX4269" fmla="*/ 1125084 w 6226010"/>
              <a:gd name="connsiteY4269" fmla="*/ 2497465 h 5756219"/>
              <a:gd name="connsiteX4270" fmla="*/ 1116931 w 6226010"/>
              <a:gd name="connsiteY4270" fmla="*/ 2489312 h 5756219"/>
              <a:gd name="connsiteX4271" fmla="*/ 1122366 w 6226010"/>
              <a:gd name="connsiteY4271" fmla="*/ 2483877 h 5756219"/>
              <a:gd name="connsiteX4272" fmla="*/ 1114213 w 6226010"/>
              <a:gd name="connsiteY4272" fmla="*/ 2470290 h 5756219"/>
              <a:gd name="connsiteX4273" fmla="*/ 1065297 w 6226010"/>
              <a:gd name="connsiteY4273" fmla="*/ 2456701 h 5756219"/>
              <a:gd name="connsiteX4274" fmla="*/ 1068014 w 6226010"/>
              <a:gd name="connsiteY4274" fmla="*/ 2437679 h 5756219"/>
              <a:gd name="connsiteX4275" fmla="*/ 972899 w 6226010"/>
              <a:gd name="connsiteY4275" fmla="*/ 2437679 h 5756219"/>
              <a:gd name="connsiteX4276" fmla="*/ 970181 w 6226010"/>
              <a:gd name="connsiteY4276" fmla="*/ 2475725 h 5756219"/>
              <a:gd name="connsiteX4277" fmla="*/ 1024533 w 6226010"/>
              <a:gd name="connsiteY4277" fmla="*/ 2470290 h 5756219"/>
              <a:gd name="connsiteX4278" fmla="*/ 972899 w 6226010"/>
              <a:gd name="connsiteY4278" fmla="*/ 2437679 h 5756219"/>
              <a:gd name="connsiteX4279" fmla="*/ 532648 w 6226010"/>
              <a:gd name="connsiteY4279" fmla="*/ 2437679 h 5756219"/>
              <a:gd name="connsiteX4280" fmla="*/ 540801 w 6226010"/>
              <a:gd name="connsiteY4280" fmla="*/ 2453983 h 5756219"/>
              <a:gd name="connsiteX4281" fmla="*/ 524495 w 6226010"/>
              <a:gd name="connsiteY4281" fmla="*/ 2483877 h 5756219"/>
              <a:gd name="connsiteX4282" fmla="*/ 557107 w 6226010"/>
              <a:gd name="connsiteY4282" fmla="*/ 2475725 h 5756219"/>
              <a:gd name="connsiteX4283" fmla="*/ 576130 w 6226010"/>
              <a:gd name="connsiteY4283" fmla="*/ 2505618 h 5756219"/>
              <a:gd name="connsiteX4284" fmla="*/ 616894 w 6226010"/>
              <a:gd name="connsiteY4284" fmla="*/ 2467571 h 5756219"/>
              <a:gd name="connsiteX4285" fmla="*/ 608741 w 6226010"/>
              <a:gd name="connsiteY4285" fmla="*/ 2445830 h 5756219"/>
              <a:gd name="connsiteX4286" fmla="*/ 562542 w 6226010"/>
              <a:gd name="connsiteY4286" fmla="*/ 2462136 h 5756219"/>
              <a:gd name="connsiteX4287" fmla="*/ 532648 w 6226010"/>
              <a:gd name="connsiteY4287" fmla="*/ 2437679 h 5756219"/>
              <a:gd name="connsiteX4288" fmla="*/ 4897701 w 6226010"/>
              <a:gd name="connsiteY4288" fmla="*/ 2407955 h 5756219"/>
              <a:gd name="connsiteX4289" fmla="*/ 4886236 w 6226010"/>
              <a:gd name="connsiteY4289" fmla="*/ 2418655 h 5756219"/>
              <a:gd name="connsiteX4290" fmla="*/ 4894389 w 6226010"/>
              <a:gd name="connsiteY4290" fmla="*/ 2426807 h 5756219"/>
              <a:gd name="connsiteX4291" fmla="*/ 4902541 w 6226010"/>
              <a:gd name="connsiteY4291" fmla="*/ 2410502 h 5756219"/>
              <a:gd name="connsiteX4292" fmla="*/ 4897701 w 6226010"/>
              <a:gd name="connsiteY4292" fmla="*/ 2407955 h 5756219"/>
              <a:gd name="connsiteX4293" fmla="*/ 5244958 w 6226010"/>
              <a:gd name="connsiteY4293" fmla="*/ 2405067 h 5756219"/>
              <a:gd name="connsiteX4294" fmla="*/ 5215064 w 6226010"/>
              <a:gd name="connsiteY4294" fmla="*/ 2418655 h 5756219"/>
              <a:gd name="connsiteX4295" fmla="*/ 5225935 w 6226010"/>
              <a:gd name="connsiteY4295" fmla="*/ 2445830 h 5756219"/>
              <a:gd name="connsiteX4296" fmla="*/ 5217782 w 6226010"/>
              <a:gd name="connsiteY4296" fmla="*/ 2456701 h 5756219"/>
              <a:gd name="connsiteX4297" fmla="*/ 5209629 w 6226010"/>
              <a:gd name="connsiteY4297" fmla="*/ 2437679 h 5756219"/>
              <a:gd name="connsiteX4298" fmla="*/ 5185171 w 6226010"/>
              <a:gd name="connsiteY4298" fmla="*/ 2478443 h 5756219"/>
              <a:gd name="connsiteX4299" fmla="*/ 5212347 w 6226010"/>
              <a:gd name="connsiteY4299" fmla="*/ 2475725 h 5756219"/>
              <a:gd name="connsiteX4300" fmla="*/ 5185171 w 6226010"/>
              <a:gd name="connsiteY4300" fmla="*/ 2481159 h 5756219"/>
              <a:gd name="connsiteX4301" fmla="*/ 5198759 w 6226010"/>
              <a:gd name="connsiteY4301" fmla="*/ 2502900 h 5756219"/>
              <a:gd name="connsiteX4302" fmla="*/ 5231370 w 6226010"/>
              <a:gd name="connsiteY4302" fmla="*/ 2459418 h 5756219"/>
              <a:gd name="connsiteX4303" fmla="*/ 5234088 w 6226010"/>
              <a:gd name="connsiteY4303" fmla="*/ 2481159 h 5756219"/>
              <a:gd name="connsiteX4304" fmla="*/ 5250393 w 6226010"/>
              <a:gd name="connsiteY4304" fmla="*/ 2470290 h 5756219"/>
              <a:gd name="connsiteX4305" fmla="*/ 5250393 w 6226010"/>
              <a:gd name="connsiteY4305" fmla="*/ 2434961 h 5756219"/>
              <a:gd name="connsiteX4306" fmla="*/ 5258546 w 6226010"/>
              <a:gd name="connsiteY4306" fmla="*/ 2459418 h 5756219"/>
              <a:gd name="connsiteX4307" fmla="*/ 5244958 w 6226010"/>
              <a:gd name="connsiteY4307" fmla="*/ 2405067 h 5756219"/>
              <a:gd name="connsiteX4308" fmla="*/ 475579 w 6226010"/>
              <a:gd name="connsiteY4308" fmla="*/ 2405067 h 5756219"/>
              <a:gd name="connsiteX4309" fmla="*/ 505472 w 6226010"/>
              <a:gd name="connsiteY4309" fmla="*/ 2475725 h 5756219"/>
              <a:gd name="connsiteX4310" fmla="*/ 532648 w 6226010"/>
              <a:gd name="connsiteY4310" fmla="*/ 2410502 h 5756219"/>
              <a:gd name="connsiteX4311" fmla="*/ 475579 w 6226010"/>
              <a:gd name="connsiteY4311" fmla="*/ 2405067 h 5756219"/>
              <a:gd name="connsiteX4312" fmla="*/ 5111796 w 6226010"/>
              <a:gd name="connsiteY4312" fmla="*/ 2383327 h 5756219"/>
              <a:gd name="connsiteX4313" fmla="*/ 5092773 w 6226010"/>
              <a:gd name="connsiteY4313" fmla="*/ 2405067 h 5756219"/>
              <a:gd name="connsiteX4314" fmla="*/ 5117231 w 6226010"/>
              <a:gd name="connsiteY4314" fmla="*/ 2410502 h 5756219"/>
              <a:gd name="connsiteX4315" fmla="*/ 5119949 w 6226010"/>
              <a:gd name="connsiteY4315" fmla="*/ 2383327 h 5756219"/>
              <a:gd name="connsiteX4316" fmla="*/ 5111796 w 6226010"/>
              <a:gd name="connsiteY4316" fmla="*/ 2383327 h 5756219"/>
              <a:gd name="connsiteX4317" fmla="*/ 4867213 w 6226010"/>
              <a:gd name="connsiteY4317" fmla="*/ 2372456 h 5756219"/>
              <a:gd name="connsiteX4318" fmla="*/ 4853625 w 6226010"/>
              <a:gd name="connsiteY4318" fmla="*/ 2386044 h 5756219"/>
              <a:gd name="connsiteX4319" fmla="*/ 4861777 w 6226010"/>
              <a:gd name="connsiteY4319" fmla="*/ 2386044 h 5756219"/>
              <a:gd name="connsiteX4320" fmla="*/ 4867213 w 6226010"/>
              <a:gd name="connsiteY4320" fmla="*/ 2372456 h 5756219"/>
              <a:gd name="connsiteX4321" fmla="*/ 4994939 w 6226010"/>
              <a:gd name="connsiteY4321" fmla="*/ 2367020 h 5756219"/>
              <a:gd name="connsiteX4322" fmla="*/ 5092773 w 6226010"/>
              <a:gd name="connsiteY4322" fmla="*/ 2459418 h 5756219"/>
              <a:gd name="connsiteX4323" fmla="*/ 5071032 w 6226010"/>
              <a:gd name="connsiteY4323" fmla="*/ 2413220 h 5756219"/>
              <a:gd name="connsiteX4324" fmla="*/ 5049291 w 6226010"/>
              <a:gd name="connsiteY4324" fmla="*/ 2415937 h 5756219"/>
              <a:gd name="connsiteX4325" fmla="*/ 5060162 w 6226010"/>
              <a:gd name="connsiteY4325" fmla="*/ 2405067 h 5756219"/>
              <a:gd name="connsiteX4326" fmla="*/ 5041138 w 6226010"/>
              <a:gd name="connsiteY4326" fmla="*/ 2372456 h 5756219"/>
              <a:gd name="connsiteX4327" fmla="*/ 4994939 w 6226010"/>
              <a:gd name="connsiteY4327" fmla="*/ 2367020 h 5756219"/>
              <a:gd name="connsiteX4328" fmla="*/ 904959 w 6226010"/>
              <a:gd name="connsiteY4328" fmla="*/ 2364303 h 5756219"/>
              <a:gd name="connsiteX4329" fmla="*/ 918547 w 6226010"/>
              <a:gd name="connsiteY4329" fmla="*/ 2415937 h 5756219"/>
              <a:gd name="connsiteX4330" fmla="*/ 937570 w 6226010"/>
              <a:gd name="connsiteY4330" fmla="*/ 2380608 h 5756219"/>
              <a:gd name="connsiteX4331" fmla="*/ 904959 w 6226010"/>
              <a:gd name="connsiteY4331" fmla="*/ 2377891 h 5756219"/>
              <a:gd name="connsiteX4332" fmla="*/ 904959 w 6226010"/>
              <a:gd name="connsiteY4332" fmla="*/ 2364303 h 5756219"/>
              <a:gd name="connsiteX4333" fmla="*/ 638634 w 6226010"/>
              <a:gd name="connsiteY4333" fmla="*/ 2361585 h 5756219"/>
              <a:gd name="connsiteX4334" fmla="*/ 676681 w 6226010"/>
              <a:gd name="connsiteY4334" fmla="*/ 2410502 h 5756219"/>
              <a:gd name="connsiteX4335" fmla="*/ 652222 w 6226010"/>
              <a:gd name="connsiteY4335" fmla="*/ 2432244 h 5756219"/>
              <a:gd name="connsiteX4336" fmla="*/ 679398 w 6226010"/>
              <a:gd name="connsiteY4336" fmla="*/ 2445830 h 5756219"/>
              <a:gd name="connsiteX4337" fmla="*/ 679398 w 6226010"/>
              <a:gd name="connsiteY4337" fmla="*/ 2502900 h 5756219"/>
              <a:gd name="connsiteX4338" fmla="*/ 649505 w 6226010"/>
              <a:gd name="connsiteY4338" fmla="*/ 2511053 h 5756219"/>
              <a:gd name="connsiteX4339" fmla="*/ 673963 w 6226010"/>
              <a:gd name="connsiteY4339" fmla="*/ 2559970 h 5756219"/>
              <a:gd name="connsiteX4340" fmla="*/ 649505 w 6226010"/>
              <a:gd name="connsiteY4340" fmla="*/ 2565405 h 5756219"/>
              <a:gd name="connsiteX4341" fmla="*/ 654940 w 6226010"/>
              <a:gd name="connsiteY4341" fmla="*/ 2614322 h 5756219"/>
              <a:gd name="connsiteX4342" fmla="*/ 690269 w 6226010"/>
              <a:gd name="connsiteY4342" fmla="*/ 2573557 h 5756219"/>
              <a:gd name="connsiteX4343" fmla="*/ 763644 w 6226010"/>
              <a:gd name="connsiteY4343" fmla="*/ 2570840 h 5756219"/>
              <a:gd name="connsiteX4344" fmla="*/ 793537 w 6226010"/>
              <a:gd name="connsiteY4344" fmla="*/ 2562687 h 5756219"/>
              <a:gd name="connsiteX4345" fmla="*/ 831584 w 6226010"/>
              <a:gd name="connsiteY4345" fmla="*/ 2508335 h 5756219"/>
              <a:gd name="connsiteX4346" fmla="*/ 798972 w 6226010"/>
              <a:gd name="connsiteY4346" fmla="*/ 2462136 h 5756219"/>
              <a:gd name="connsiteX4347" fmla="*/ 796255 w 6226010"/>
              <a:gd name="connsiteY4347" fmla="*/ 2530076 h 5756219"/>
              <a:gd name="connsiteX4348" fmla="*/ 771797 w 6226010"/>
              <a:gd name="connsiteY4348" fmla="*/ 2481159 h 5756219"/>
              <a:gd name="connsiteX4349" fmla="*/ 744621 w 6226010"/>
              <a:gd name="connsiteY4349" fmla="*/ 2497465 h 5756219"/>
              <a:gd name="connsiteX4350" fmla="*/ 720162 w 6226010"/>
              <a:gd name="connsiteY4350" fmla="*/ 2464854 h 5756219"/>
              <a:gd name="connsiteX4351" fmla="*/ 728315 w 6226010"/>
              <a:gd name="connsiteY4351" fmla="*/ 2516488 h 5756219"/>
              <a:gd name="connsiteX4352" fmla="*/ 709292 w 6226010"/>
              <a:gd name="connsiteY4352" fmla="*/ 2508335 h 5756219"/>
              <a:gd name="connsiteX4353" fmla="*/ 682116 w 6226010"/>
              <a:gd name="connsiteY4353" fmla="*/ 2543664 h 5756219"/>
              <a:gd name="connsiteX4354" fmla="*/ 709292 w 6226010"/>
              <a:gd name="connsiteY4354" fmla="*/ 2437679 h 5756219"/>
              <a:gd name="connsiteX4355" fmla="*/ 679398 w 6226010"/>
              <a:gd name="connsiteY4355" fmla="*/ 2421372 h 5756219"/>
              <a:gd name="connsiteX4356" fmla="*/ 679398 w 6226010"/>
              <a:gd name="connsiteY4356" fmla="*/ 2364303 h 5756219"/>
              <a:gd name="connsiteX4357" fmla="*/ 638634 w 6226010"/>
              <a:gd name="connsiteY4357" fmla="*/ 2361585 h 5756219"/>
              <a:gd name="connsiteX4358" fmla="*/ 4965046 w 6226010"/>
              <a:gd name="connsiteY4358" fmla="*/ 2334409 h 5756219"/>
              <a:gd name="connsiteX4359" fmla="*/ 4956893 w 6226010"/>
              <a:gd name="connsiteY4359" fmla="*/ 2350715 h 5756219"/>
              <a:gd name="connsiteX4360" fmla="*/ 4943305 w 6226010"/>
              <a:gd name="connsiteY4360" fmla="*/ 2347997 h 5756219"/>
              <a:gd name="connsiteX4361" fmla="*/ 4978634 w 6226010"/>
              <a:gd name="connsiteY4361" fmla="*/ 2347997 h 5756219"/>
              <a:gd name="connsiteX4362" fmla="*/ 4965046 w 6226010"/>
              <a:gd name="connsiteY4362" fmla="*/ 2334409 h 5756219"/>
              <a:gd name="connsiteX4363" fmla="*/ 5011245 w 6226010"/>
              <a:gd name="connsiteY4363" fmla="*/ 2328975 h 5756219"/>
              <a:gd name="connsiteX4364" fmla="*/ 4978634 w 6226010"/>
              <a:gd name="connsiteY4364" fmla="*/ 2331692 h 5756219"/>
              <a:gd name="connsiteX4365" fmla="*/ 4989504 w 6226010"/>
              <a:gd name="connsiteY4365" fmla="*/ 2358868 h 5756219"/>
              <a:gd name="connsiteX4366" fmla="*/ 5011245 w 6226010"/>
              <a:gd name="connsiteY4366" fmla="*/ 2328975 h 5756219"/>
              <a:gd name="connsiteX4367" fmla="*/ 486449 w 6226010"/>
              <a:gd name="connsiteY4367" fmla="*/ 2326256 h 5756219"/>
              <a:gd name="connsiteX4368" fmla="*/ 467426 w 6226010"/>
              <a:gd name="connsiteY4368" fmla="*/ 2339844 h 5756219"/>
              <a:gd name="connsiteX4369" fmla="*/ 388616 w 6226010"/>
              <a:gd name="connsiteY4369" fmla="*/ 2342562 h 5756219"/>
              <a:gd name="connsiteX4370" fmla="*/ 375028 w 6226010"/>
              <a:gd name="connsiteY4370" fmla="*/ 2394197 h 5756219"/>
              <a:gd name="connsiteX4371" fmla="*/ 486449 w 6226010"/>
              <a:gd name="connsiteY4371" fmla="*/ 2326256 h 5756219"/>
              <a:gd name="connsiteX4372" fmla="*/ 5225935 w 6226010"/>
              <a:gd name="connsiteY4372" fmla="*/ 2312669 h 5756219"/>
              <a:gd name="connsiteX4373" fmla="*/ 5193324 w 6226010"/>
              <a:gd name="connsiteY4373" fmla="*/ 2372456 h 5756219"/>
              <a:gd name="connsiteX4374" fmla="*/ 5187888 w 6226010"/>
              <a:gd name="connsiteY4374" fmla="*/ 2367020 h 5756219"/>
              <a:gd name="connsiteX4375" fmla="*/ 5179736 w 6226010"/>
              <a:gd name="connsiteY4375" fmla="*/ 2388762 h 5756219"/>
              <a:gd name="connsiteX4376" fmla="*/ 5163430 w 6226010"/>
              <a:gd name="connsiteY4376" fmla="*/ 2383327 h 5756219"/>
              <a:gd name="connsiteX4377" fmla="*/ 5130819 w 6226010"/>
              <a:gd name="connsiteY4377" fmla="*/ 2434961 h 5756219"/>
              <a:gd name="connsiteX4378" fmla="*/ 5160712 w 6226010"/>
              <a:gd name="connsiteY4378" fmla="*/ 2462136 h 5756219"/>
              <a:gd name="connsiteX4379" fmla="*/ 5236805 w 6226010"/>
              <a:gd name="connsiteY4379" fmla="*/ 2372456 h 5756219"/>
              <a:gd name="connsiteX4380" fmla="*/ 5225935 w 6226010"/>
              <a:gd name="connsiteY4380" fmla="*/ 2312669 h 5756219"/>
              <a:gd name="connsiteX4381" fmla="*/ 5160712 w 6226010"/>
              <a:gd name="connsiteY4381" fmla="*/ 2301799 h 5756219"/>
              <a:gd name="connsiteX4382" fmla="*/ 5163430 w 6226010"/>
              <a:gd name="connsiteY4382" fmla="*/ 2375173 h 5756219"/>
              <a:gd name="connsiteX4383" fmla="*/ 5179736 w 6226010"/>
              <a:gd name="connsiteY4383" fmla="*/ 2358868 h 5756219"/>
              <a:gd name="connsiteX4384" fmla="*/ 5177018 w 6226010"/>
              <a:gd name="connsiteY4384" fmla="*/ 2339844 h 5756219"/>
              <a:gd name="connsiteX4385" fmla="*/ 5160712 w 6226010"/>
              <a:gd name="connsiteY4385" fmla="*/ 2301799 h 5756219"/>
              <a:gd name="connsiteX4386" fmla="*/ 4997657 w 6226010"/>
              <a:gd name="connsiteY4386" fmla="*/ 2277341 h 5756219"/>
              <a:gd name="connsiteX4387" fmla="*/ 4994939 w 6226010"/>
              <a:gd name="connsiteY4387" fmla="*/ 2307234 h 5756219"/>
              <a:gd name="connsiteX4388" fmla="*/ 4997657 w 6226010"/>
              <a:gd name="connsiteY4388" fmla="*/ 2277341 h 5756219"/>
              <a:gd name="connsiteX4389" fmla="*/ 552648 w 6226010"/>
              <a:gd name="connsiteY4389" fmla="*/ 2277086 h 5756219"/>
              <a:gd name="connsiteX4390" fmla="*/ 516343 w 6226010"/>
              <a:gd name="connsiteY4390" fmla="*/ 2309952 h 5756219"/>
              <a:gd name="connsiteX4391" fmla="*/ 508190 w 6226010"/>
              <a:gd name="connsiteY4391" fmla="*/ 2391479 h 5756219"/>
              <a:gd name="connsiteX4392" fmla="*/ 557107 w 6226010"/>
              <a:gd name="connsiteY4392" fmla="*/ 2394197 h 5756219"/>
              <a:gd name="connsiteX4393" fmla="*/ 570695 w 6226010"/>
              <a:gd name="connsiteY4393" fmla="*/ 2282776 h 5756219"/>
              <a:gd name="connsiteX4394" fmla="*/ 552648 w 6226010"/>
              <a:gd name="connsiteY4394" fmla="*/ 2277086 h 5756219"/>
              <a:gd name="connsiteX4395" fmla="*/ 5052009 w 6226010"/>
              <a:gd name="connsiteY4395" fmla="*/ 2274623 h 5756219"/>
              <a:gd name="connsiteX4396" fmla="*/ 5041138 w 6226010"/>
              <a:gd name="connsiteY4396" fmla="*/ 2320822 h 5756219"/>
              <a:gd name="connsiteX4397" fmla="*/ 5005810 w 6226010"/>
              <a:gd name="connsiteY4397" fmla="*/ 2350715 h 5756219"/>
              <a:gd name="connsiteX4398" fmla="*/ 5030268 w 6226010"/>
              <a:gd name="connsiteY4398" fmla="*/ 2356150 h 5756219"/>
              <a:gd name="connsiteX4399" fmla="*/ 5016680 w 6226010"/>
              <a:gd name="connsiteY4399" fmla="*/ 2350715 h 5756219"/>
              <a:gd name="connsiteX4400" fmla="*/ 5043856 w 6226010"/>
              <a:gd name="connsiteY4400" fmla="*/ 2337127 h 5756219"/>
              <a:gd name="connsiteX4401" fmla="*/ 5062879 w 6226010"/>
              <a:gd name="connsiteY4401" fmla="*/ 2356150 h 5756219"/>
              <a:gd name="connsiteX4402" fmla="*/ 5052009 w 6226010"/>
              <a:gd name="connsiteY4402" fmla="*/ 2353432 h 5756219"/>
              <a:gd name="connsiteX4403" fmla="*/ 5046574 w 6226010"/>
              <a:gd name="connsiteY4403" fmla="*/ 2367020 h 5756219"/>
              <a:gd name="connsiteX4404" fmla="*/ 5065597 w 6226010"/>
              <a:gd name="connsiteY4404" fmla="*/ 2386044 h 5756219"/>
              <a:gd name="connsiteX4405" fmla="*/ 5106361 w 6226010"/>
              <a:gd name="connsiteY4405" fmla="*/ 2356150 h 5756219"/>
              <a:gd name="connsiteX4406" fmla="*/ 5043856 w 6226010"/>
              <a:gd name="connsiteY4406" fmla="*/ 2299081 h 5756219"/>
              <a:gd name="connsiteX4407" fmla="*/ 5052009 w 6226010"/>
              <a:gd name="connsiteY4407" fmla="*/ 2288210 h 5756219"/>
              <a:gd name="connsiteX4408" fmla="*/ 5084620 w 6226010"/>
              <a:gd name="connsiteY4408" fmla="*/ 2301799 h 5756219"/>
              <a:gd name="connsiteX4409" fmla="*/ 5052009 w 6226010"/>
              <a:gd name="connsiteY4409" fmla="*/ 2274623 h 5756219"/>
              <a:gd name="connsiteX4410" fmla="*/ 4943305 w 6226010"/>
              <a:gd name="connsiteY4410" fmla="*/ 2261035 h 5756219"/>
              <a:gd name="connsiteX4411" fmla="*/ 4943305 w 6226010"/>
              <a:gd name="connsiteY4411" fmla="*/ 2263752 h 5756219"/>
              <a:gd name="connsiteX4412" fmla="*/ 4946023 w 6226010"/>
              <a:gd name="connsiteY4412" fmla="*/ 2277341 h 5756219"/>
              <a:gd name="connsiteX4413" fmla="*/ 4946023 w 6226010"/>
              <a:gd name="connsiteY4413" fmla="*/ 2261035 h 5756219"/>
              <a:gd name="connsiteX4414" fmla="*/ 4943305 w 6226010"/>
              <a:gd name="connsiteY4414" fmla="*/ 2261035 h 5756219"/>
              <a:gd name="connsiteX4415" fmla="*/ 444623 w 6226010"/>
              <a:gd name="connsiteY4415" fmla="*/ 2250844 h 5756219"/>
              <a:gd name="connsiteX4416" fmla="*/ 426662 w 6226010"/>
              <a:gd name="connsiteY4416" fmla="*/ 2255600 h 5756219"/>
              <a:gd name="connsiteX4417" fmla="*/ 500037 w 6226010"/>
              <a:gd name="connsiteY4417" fmla="*/ 2293645 h 5756219"/>
              <a:gd name="connsiteX4418" fmla="*/ 444623 w 6226010"/>
              <a:gd name="connsiteY4418" fmla="*/ 2250844 h 5756219"/>
              <a:gd name="connsiteX4419" fmla="*/ 899523 w 6226010"/>
              <a:gd name="connsiteY4419" fmla="*/ 2244730 h 5756219"/>
              <a:gd name="connsiteX4420" fmla="*/ 869630 w 6226010"/>
              <a:gd name="connsiteY4420" fmla="*/ 2320822 h 5756219"/>
              <a:gd name="connsiteX4421" fmla="*/ 885935 w 6226010"/>
              <a:gd name="connsiteY4421" fmla="*/ 2252882 h 5756219"/>
              <a:gd name="connsiteX4422" fmla="*/ 845172 w 6226010"/>
              <a:gd name="connsiteY4422" fmla="*/ 2263752 h 5756219"/>
              <a:gd name="connsiteX4423" fmla="*/ 823431 w 6226010"/>
              <a:gd name="connsiteY4423" fmla="*/ 2301799 h 5756219"/>
              <a:gd name="connsiteX4424" fmla="*/ 774514 w 6226010"/>
              <a:gd name="connsiteY4424" fmla="*/ 2288210 h 5756219"/>
              <a:gd name="connsiteX4425" fmla="*/ 796255 w 6226010"/>
              <a:gd name="connsiteY4425" fmla="*/ 2369738 h 5756219"/>
              <a:gd name="connsiteX4426" fmla="*/ 733750 w 6226010"/>
              <a:gd name="connsiteY4426" fmla="*/ 2280058 h 5756219"/>
              <a:gd name="connsiteX4427" fmla="*/ 750056 w 6226010"/>
              <a:gd name="connsiteY4427" fmla="*/ 2328975 h 5756219"/>
              <a:gd name="connsiteX4428" fmla="*/ 731033 w 6226010"/>
              <a:gd name="connsiteY4428" fmla="*/ 2307234 h 5756219"/>
              <a:gd name="connsiteX4429" fmla="*/ 692986 w 6226010"/>
              <a:gd name="connsiteY4429" fmla="*/ 2328975 h 5756219"/>
              <a:gd name="connsiteX4430" fmla="*/ 760926 w 6226010"/>
              <a:gd name="connsiteY4430" fmla="*/ 2369738 h 5756219"/>
              <a:gd name="connsiteX4431" fmla="*/ 823431 w 6226010"/>
              <a:gd name="connsiteY4431" fmla="*/ 2429526 h 5756219"/>
              <a:gd name="connsiteX4432" fmla="*/ 834301 w 6226010"/>
              <a:gd name="connsiteY4432" fmla="*/ 2405067 h 5756219"/>
              <a:gd name="connsiteX4433" fmla="*/ 858760 w 6226010"/>
              <a:gd name="connsiteY4433" fmla="*/ 2453983 h 5756219"/>
              <a:gd name="connsiteX4434" fmla="*/ 861477 w 6226010"/>
              <a:gd name="connsiteY4434" fmla="*/ 2426807 h 5756219"/>
              <a:gd name="connsiteX4435" fmla="*/ 885935 w 6226010"/>
              <a:gd name="connsiteY4435" fmla="*/ 2437679 h 5756219"/>
              <a:gd name="connsiteX4436" fmla="*/ 904959 w 6226010"/>
              <a:gd name="connsiteY4436" fmla="*/ 2318105 h 5756219"/>
              <a:gd name="connsiteX4437" fmla="*/ 937570 w 6226010"/>
              <a:gd name="connsiteY4437" fmla="*/ 2315387 h 5756219"/>
              <a:gd name="connsiteX4438" fmla="*/ 932135 w 6226010"/>
              <a:gd name="connsiteY4438" fmla="*/ 2299081 h 5756219"/>
              <a:gd name="connsiteX4439" fmla="*/ 943005 w 6226010"/>
              <a:gd name="connsiteY4439" fmla="*/ 2293645 h 5756219"/>
              <a:gd name="connsiteX4440" fmla="*/ 899523 w 6226010"/>
              <a:gd name="connsiteY4440" fmla="*/ 2244730 h 5756219"/>
              <a:gd name="connsiteX4441" fmla="*/ 5041138 w 6226010"/>
              <a:gd name="connsiteY4441" fmla="*/ 2233858 h 5756219"/>
              <a:gd name="connsiteX4442" fmla="*/ 5005810 w 6226010"/>
              <a:gd name="connsiteY4442" fmla="*/ 2263752 h 5756219"/>
              <a:gd name="connsiteX4443" fmla="*/ 5035703 w 6226010"/>
              <a:gd name="connsiteY4443" fmla="*/ 2271904 h 5756219"/>
              <a:gd name="connsiteX4444" fmla="*/ 5041138 w 6226010"/>
              <a:gd name="connsiteY4444" fmla="*/ 2233858 h 5756219"/>
              <a:gd name="connsiteX4445" fmla="*/ 4943305 w 6226010"/>
              <a:gd name="connsiteY4445" fmla="*/ 2231141 h 5756219"/>
              <a:gd name="connsiteX4446" fmla="*/ 4929717 w 6226010"/>
              <a:gd name="connsiteY4446" fmla="*/ 2250165 h 5756219"/>
              <a:gd name="connsiteX4447" fmla="*/ 4943305 w 6226010"/>
              <a:gd name="connsiteY4447" fmla="*/ 2250165 h 5756219"/>
              <a:gd name="connsiteX4448" fmla="*/ 4948740 w 6226010"/>
              <a:gd name="connsiteY4448" fmla="*/ 2236577 h 5756219"/>
              <a:gd name="connsiteX4449" fmla="*/ 4943305 w 6226010"/>
              <a:gd name="connsiteY4449" fmla="*/ 2231141 h 5756219"/>
              <a:gd name="connsiteX4450" fmla="*/ 663093 w 6226010"/>
              <a:gd name="connsiteY4450" fmla="*/ 2231141 h 5756219"/>
              <a:gd name="connsiteX4451" fmla="*/ 606023 w 6226010"/>
              <a:gd name="connsiteY4451" fmla="*/ 2252882 h 5756219"/>
              <a:gd name="connsiteX4452" fmla="*/ 619611 w 6226010"/>
              <a:gd name="connsiteY4452" fmla="*/ 2269187 h 5756219"/>
              <a:gd name="connsiteX4453" fmla="*/ 625046 w 6226010"/>
              <a:gd name="connsiteY4453" fmla="*/ 2244730 h 5756219"/>
              <a:gd name="connsiteX4454" fmla="*/ 652222 w 6226010"/>
              <a:gd name="connsiteY4454" fmla="*/ 2307234 h 5756219"/>
              <a:gd name="connsiteX4455" fmla="*/ 635917 w 6226010"/>
              <a:gd name="connsiteY4455" fmla="*/ 2301799 h 5756219"/>
              <a:gd name="connsiteX4456" fmla="*/ 657658 w 6226010"/>
              <a:gd name="connsiteY4456" fmla="*/ 2318105 h 5756219"/>
              <a:gd name="connsiteX4457" fmla="*/ 663093 w 6226010"/>
              <a:gd name="connsiteY4457" fmla="*/ 2231141 h 5756219"/>
              <a:gd name="connsiteX4458" fmla="*/ 5190606 w 6226010"/>
              <a:gd name="connsiteY4458" fmla="*/ 2225705 h 5756219"/>
              <a:gd name="connsiteX4459" fmla="*/ 5166148 w 6226010"/>
              <a:gd name="connsiteY4459" fmla="*/ 2252882 h 5756219"/>
              <a:gd name="connsiteX4460" fmla="*/ 5182453 w 6226010"/>
              <a:gd name="connsiteY4460" fmla="*/ 2255600 h 5756219"/>
              <a:gd name="connsiteX4461" fmla="*/ 5190606 w 6226010"/>
              <a:gd name="connsiteY4461" fmla="*/ 2282776 h 5756219"/>
              <a:gd name="connsiteX4462" fmla="*/ 5168865 w 6226010"/>
              <a:gd name="connsiteY4462" fmla="*/ 2263752 h 5756219"/>
              <a:gd name="connsiteX4463" fmla="*/ 5182453 w 6226010"/>
              <a:gd name="connsiteY4463" fmla="*/ 2315387 h 5756219"/>
              <a:gd name="connsiteX4464" fmla="*/ 5234088 w 6226010"/>
              <a:gd name="connsiteY4464" fmla="*/ 2296363 h 5756219"/>
              <a:gd name="connsiteX4465" fmla="*/ 5239523 w 6226010"/>
              <a:gd name="connsiteY4465" fmla="*/ 2252882 h 5756219"/>
              <a:gd name="connsiteX4466" fmla="*/ 5225935 w 6226010"/>
              <a:gd name="connsiteY4466" fmla="*/ 2255600 h 5756219"/>
              <a:gd name="connsiteX4467" fmla="*/ 5231370 w 6226010"/>
              <a:gd name="connsiteY4467" fmla="*/ 2288210 h 5756219"/>
              <a:gd name="connsiteX4468" fmla="*/ 5220500 w 6226010"/>
              <a:gd name="connsiteY4468" fmla="*/ 2290928 h 5756219"/>
              <a:gd name="connsiteX4469" fmla="*/ 5193324 w 6226010"/>
              <a:gd name="connsiteY4469" fmla="*/ 2252882 h 5756219"/>
              <a:gd name="connsiteX4470" fmla="*/ 5206912 w 6226010"/>
              <a:gd name="connsiteY4470" fmla="*/ 2247447 h 5756219"/>
              <a:gd name="connsiteX4471" fmla="*/ 5190606 w 6226010"/>
              <a:gd name="connsiteY4471" fmla="*/ 2225705 h 5756219"/>
              <a:gd name="connsiteX4472" fmla="*/ 5760470 w 6226010"/>
              <a:gd name="connsiteY4472" fmla="*/ 2221198 h 5756219"/>
              <a:gd name="connsiteX4473" fmla="*/ 5761428 w 6226010"/>
              <a:gd name="connsiteY4473" fmla="*/ 2222564 h 5756219"/>
              <a:gd name="connsiteX4474" fmla="*/ 5765159 w 6226010"/>
              <a:gd name="connsiteY4474" fmla="*/ 2224599 h 5756219"/>
              <a:gd name="connsiteX4475" fmla="*/ 5765038 w 6226010"/>
              <a:gd name="connsiteY4475" fmla="*/ 2224688 h 5756219"/>
              <a:gd name="connsiteX4476" fmla="*/ 5761301 w 6226010"/>
              <a:gd name="connsiteY4476" fmla="*/ 2233858 h 5756219"/>
              <a:gd name="connsiteX4477" fmla="*/ 5777607 w 6226010"/>
              <a:gd name="connsiteY4477" fmla="*/ 2228423 h 5756219"/>
              <a:gd name="connsiteX4478" fmla="*/ 5747713 w 6226010"/>
              <a:gd name="connsiteY4478" fmla="*/ 2242012 h 5756219"/>
              <a:gd name="connsiteX4479" fmla="*/ 5756205 w 6226010"/>
              <a:gd name="connsiteY4479" fmla="*/ 2224688 h 5756219"/>
              <a:gd name="connsiteX4480" fmla="*/ 5774889 w 6226010"/>
              <a:gd name="connsiteY4480" fmla="*/ 2217554 h 5756219"/>
              <a:gd name="connsiteX4481" fmla="*/ 5788817 w 6226010"/>
              <a:gd name="connsiteY4481" fmla="*/ 2218573 h 5756219"/>
              <a:gd name="connsiteX4482" fmla="*/ 5789604 w 6226010"/>
              <a:gd name="connsiteY4482" fmla="*/ 2218203 h 5756219"/>
              <a:gd name="connsiteX4483" fmla="*/ 5791195 w 6226010"/>
              <a:gd name="connsiteY4483" fmla="*/ 2220270 h 5756219"/>
              <a:gd name="connsiteX4484" fmla="*/ 5772171 w 6226010"/>
              <a:gd name="connsiteY4484" fmla="*/ 2228423 h 5756219"/>
              <a:gd name="connsiteX4485" fmla="*/ 5765159 w 6226010"/>
              <a:gd name="connsiteY4485" fmla="*/ 2224599 h 5756219"/>
              <a:gd name="connsiteX4486" fmla="*/ 956593 w 6226010"/>
              <a:gd name="connsiteY4486" fmla="*/ 2214835 h 5756219"/>
              <a:gd name="connsiteX4487" fmla="*/ 951158 w 6226010"/>
              <a:gd name="connsiteY4487" fmla="*/ 2236577 h 5756219"/>
              <a:gd name="connsiteX4488" fmla="*/ 972899 w 6226010"/>
              <a:gd name="connsiteY4488" fmla="*/ 2228423 h 5756219"/>
              <a:gd name="connsiteX4489" fmla="*/ 975616 w 6226010"/>
              <a:gd name="connsiteY4489" fmla="*/ 2242012 h 5756219"/>
              <a:gd name="connsiteX4490" fmla="*/ 989204 w 6226010"/>
              <a:gd name="connsiteY4490" fmla="*/ 2239293 h 5756219"/>
              <a:gd name="connsiteX4491" fmla="*/ 989204 w 6226010"/>
              <a:gd name="connsiteY4491" fmla="*/ 2233858 h 5756219"/>
              <a:gd name="connsiteX4492" fmla="*/ 956593 w 6226010"/>
              <a:gd name="connsiteY4492" fmla="*/ 2214835 h 5756219"/>
              <a:gd name="connsiteX4493" fmla="*/ 4989504 w 6226010"/>
              <a:gd name="connsiteY4493" fmla="*/ 2201248 h 5756219"/>
              <a:gd name="connsiteX4494" fmla="*/ 4962328 w 6226010"/>
              <a:gd name="connsiteY4494" fmla="*/ 2236577 h 5756219"/>
              <a:gd name="connsiteX4495" fmla="*/ 4981351 w 6226010"/>
              <a:gd name="connsiteY4495" fmla="*/ 2233858 h 5756219"/>
              <a:gd name="connsiteX4496" fmla="*/ 4965046 w 6226010"/>
              <a:gd name="connsiteY4496" fmla="*/ 2252882 h 5756219"/>
              <a:gd name="connsiteX4497" fmla="*/ 4951458 w 6226010"/>
              <a:gd name="connsiteY4497" fmla="*/ 2247447 h 5756219"/>
              <a:gd name="connsiteX4498" fmla="*/ 4946023 w 6226010"/>
              <a:gd name="connsiteY4498" fmla="*/ 2282776 h 5756219"/>
              <a:gd name="connsiteX4499" fmla="*/ 4965046 w 6226010"/>
              <a:gd name="connsiteY4499" fmla="*/ 2282776 h 5756219"/>
              <a:gd name="connsiteX4500" fmla="*/ 4965046 w 6226010"/>
              <a:gd name="connsiteY4500" fmla="*/ 2304516 h 5756219"/>
              <a:gd name="connsiteX4501" fmla="*/ 4943305 w 6226010"/>
              <a:gd name="connsiteY4501" fmla="*/ 2320822 h 5756219"/>
              <a:gd name="connsiteX4502" fmla="*/ 4913412 w 6226010"/>
              <a:gd name="connsiteY4502" fmla="*/ 2304516 h 5756219"/>
              <a:gd name="connsiteX4503" fmla="*/ 4907976 w 6226010"/>
              <a:gd name="connsiteY4503" fmla="*/ 2266470 h 5756219"/>
              <a:gd name="connsiteX4504" fmla="*/ 4899824 w 6226010"/>
              <a:gd name="connsiteY4504" fmla="*/ 2288210 h 5756219"/>
              <a:gd name="connsiteX4505" fmla="*/ 4899824 w 6226010"/>
              <a:gd name="connsiteY4505" fmla="*/ 2309952 h 5756219"/>
              <a:gd name="connsiteX4506" fmla="*/ 4907976 w 6226010"/>
              <a:gd name="connsiteY4506" fmla="*/ 2318105 h 5756219"/>
              <a:gd name="connsiteX4507" fmla="*/ 4907976 w 6226010"/>
              <a:gd name="connsiteY4507" fmla="*/ 2328975 h 5756219"/>
              <a:gd name="connsiteX4508" fmla="*/ 4954176 w 6226010"/>
              <a:gd name="connsiteY4508" fmla="*/ 2337127 h 5756219"/>
              <a:gd name="connsiteX4509" fmla="*/ 4965046 w 6226010"/>
              <a:gd name="connsiteY4509" fmla="*/ 2318105 h 5756219"/>
              <a:gd name="connsiteX4510" fmla="*/ 4989504 w 6226010"/>
              <a:gd name="connsiteY4510" fmla="*/ 2315387 h 5756219"/>
              <a:gd name="connsiteX4511" fmla="*/ 4997657 w 6226010"/>
              <a:gd name="connsiteY4511" fmla="*/ 2239293 h 5756219"/>
              <a:gd name="connsiteX4512" fmla="*/ 4989504 w 6226010"/>
              <a:gd name="connsiteY4512" fmla="*/ 2261035 h 5756219"/>
              <a:gd name="connsiteX4513" fmla="*/ 5008527 w 6226010"/>
              <a:gd name="connsiteY4513" fmla="*/ 2261035 h 5756219"/>
              <a:gd name="connsiteX4514" fmla="*/ 5011245 w 6226010"/>
              <a:gd name="connsiteY4514" fmla="*/ 2209400 h 5756219"/>
              <a:gd name="connsiteX4515" fmla="*/ 4997657 w 6226010"/>
              <a:gd name="connsiteY4515" fmla="*/ 2217554 h 5756219"/>
              <a:gd name="connsiteX4516" fmla="*/ 4989504 w 6226010"/>
              <a:gd name="connsiteY4516" fmla="*/ 2201248 h 5756219"/>
              <a:gd name="connsiteX4517" fmla="*/ 5609115 w 6226010"/>
              <a:gd name="connsiteY4517" fmla="*/ 2195813 h 5756219"/>
              <a:gd name="connsiteX4518" fmla="*/ 5620020 w 6226010"/>
              <a:gd name="connsiteY4518" fmla="*/ 2202711 h 5756219"/>
              <a:gd name="connsiteX4519" fmla="*/ 5620028 w 6226010"/>
              <a:gd name="connsiteY4519" fmla="*/ 2206343 h 5756219"/>
              <a:gd name="connsiteX4520" fmla="*/ 5632555 w 6226010"/>
              <a:gd name="connsiteY4520" fmla="*/ 2214835 h 5756219"/>
              <a:gd name="connsiteX4521" fmla="*/ 5639375 w 6226010"/>
              <a:gd name="connsiteY4521" fmla="*/ 2214956 h 5756219"/>
              <a:gd name="connsiteX4522" fmla="*/ 5642406 w 6226010"/>
              <a:gd name="connsiteY4522" fmla="*/ 2216874 h 5756219"/>
              <a:gd name="connsiteX4523" fmla="*/ 5650786 w 6226010"/>
              <a:gd name="connsiteY4523" fmla="*/ 2224800 h 5756219"/>
              <a:gd name="connsiteX4524" fmla="*/ 5647162 w 6226010"/>
              <a:gd name="connsiteY4524" fmla="*/ 2228423 h 5756219"/>
              <a:gd name="connsiteX4525" fmla="*/ 5655357 w 6226010"/>
              <a:gd name="connsiteY4525" fmla="*/ 2236109 h 5756219"/>
              <a:gd name="connsiteX4526" fmla="*/ 5658898 w 6226010"/>
              <a:gd name="connsiteY4526" fmla="*/ 2237070 h 5756219"/>
              <a:gd name="connsiteX4527" fmla="*/ 5663467 w 6226010"/>
              <a:gd name="connsiteY4527" fmla="*/ 2250165 h 5756219"/>
              <a:gd name="connsiteX4528" fmla="*/ 5673616 w 6226010"/>
              <a:gd name="connsiteY4528" fmla="*/ 2251523 h 5756219"/>
              <a:gd name="connsiteX4529" fmla="*/ 5680650 w 6226010"/>
              <a:gd name="connsiteY4529" fmla="*/ 2258215 h 5756219"/>
              <a:gd name="connsiteX4530" fmla="*/ 5676036 w 6226010"/>
              <a:gd name="connsiteY4530" fmla="*/ 2264771 h 5756219"/>
              <a:gd name="connsiteX4531" fmla="*/ 5663467 w 6226010"/>
              <a:gd name="connsiteY4531" fmla="*/ 2271904 h 5756219"/>
              <a:gd name="connsiteX4532" fmla="*/ 5658032 w 6226010"/>
              <a:gd name="connsiteY4532" fmla="*/ 2269187 h 5756219"/>
              <a:gd name="connsiteX4533" fmla="*/ 5660750 w 6226010"/>
              <a:gd name="connsiteY4533" fmla="*/ 2244730 h 5756219"/>
              <a:gd name="connsiteX4534" fmla="*/ 5628139 w 6226010"/>
              <a:gd name="connsiteY4534" fmla="*/ 2239293 h 5756219"/>
              <a:gd name="connsiteX4535" fmla="*/ 5644444 w 6226010"/>
              <a:gd name="connsiteY4535" fmla="*/ 2231141 h 5756219"/>
              <a:gd name="connsiteX4536" fmla="*/ 5604699 w 6226010"/>
              <a:gd name="connsiteY4536" fmla="*/ 2212033 h 5756219"/>
              <a:gd name="connsiteX4537" fmla="*/ 5599603 w 6226010"/>
              <a:gd name="connsiteY4537" fmla="*/ 2203018 h 5756219"/>
              <a:gd name="connsiteX4538" fmla="*/ 5231922 w 6226010"/>
              <a:gd name="connsiteY4538" fmla="*/ 2183371 h 5756219"/>
              <a:gd name="connsiteX4539" fmla="*/ 5223217 w 6226010"/>
              <a:gd name="connsiteY4539" fmla="*/ 2184943 h 5756219"/>
              <a:gd name="connsiteX4540" fmla="*/ 5228652 w 6226010"/>
              <a:gd name="connsiteY4540" fmla="*/ 2198531 h 5756219"/>
              <a:gd name="connsiteX4541" fmla="*/ 5196041 w 6226010"/>
              <a:gd name="connsiteY4541" fmla="*/ 2195813 h 5756219"/>
              <a:gd name="connsiteX4542" fmla="*/ 5234088 w 6226010"/>
              <a:gd name="connsiteY4542" fmla="*/ 2247447 h 5756219"/>
              <a:gd name="connsiteX4543" fmla="*/ 5217782 w 6226010"/>
              <a:gd name="connsiteY4543" fmla="*/ 2220270 h 5756219"/>
              <a:gd name="connsiteX4544" fmla="*/ 5242240 w 6226010"/>
              <a:gd name="connsiteY4544" fmla="*/ 2206683 h 5756219"/>
              <a:gd name="connsiteX4545" fmla="*/ 5231922 w 6226010"/>
              <a:gd name="connsiteY4545" fmla="*/ 2183371 h 5756219"/>
              <a:gd name="connsiteX4546" fmla="*/ 6186483 w 6226010"/>
              <a:gd name="connsiteY4546" fmla="*/ 2181698 h 5756219"/>
              <a:gd name="connsiteX4547" fmla="*/ 6187330 w 6226010"/>
              <a:gd name="connsiteY4547" fmla="*/ 2181744 h 5756219"/>
              <a:gd name="connsiteX4548" fmla="*/ 6187199 w 6226010"/>
              <a:gd name="connsiteY4548" fmla="*/ 2182055 h 5756219"/>
              <a:gd name="connsiteX4549" fmla="*/ 6187222 w 6226010"/>
              <a:gd name="connsiteY4549" fmla="*/ 2182224 h 5756219"/>
              <a:gd name="connsiteX4550" fmla="*/ 6186944 w 6226010"/>
              <a:gd name="connsiteY4550" fmla="*/ 2182224 h 5756219"/>
              <a:gd name="connsiteX4551" fmla="*/ 6184176 w 6226010"/>
              <a:gd name="connsiteY4551" fmla="*/ 2179061 h 5756219"/>
              <a:gd name="connsiteX4552" fmla="*/ 6186483 w 6226010"/>
              <a:gd name="connsiteY4552" fmla="*/ 2181698 h 5756219"/>
              <a:gd name="connsiteX4553" fmla="*/ 6184686 w 6226010"/>
              <a:gd name="connsiteY4553" fmla="*/ 2181600 h 5756219"/>
              <a:gd name="connsiteX4554" fmla="*/ 6184227 w 6226010"/>
              <a:gd name="connsiteY4554" fmla="*/ 2179507 h 5756219"/>
              <a:gd name="connsiteX4555" fmla="*/ 6186253 w 6226010"/>
              <a:gd name="connsiteY4555" fmla="*/ 2172676 h 5756219"/>
              <a:gd name="connsiteX4556" fmla="*/ 6183675 w 6226010"/>
              <a:gd name="connsiteY4556" fmla="*/ 2174666 h 5756219"/>
              <a:gd name="connsiteX4557" fmla="*/ 6184176 w 6226010"/>
              <a:gd name="connsiteY4557" fmla="*/ 2179061 h 5756219"/>
              <a:gd name="connsiteX4558" fmla="*/ 6179810 w 6226010"/>
              <a:gd name="connsiteY4558" fmla="*/ 2174071 h 5756219"/>
              <a:gd name="connsiteX4559" fmla="*/ 6193526 w 6226010"/>
              <a:gd name="connsiteY4559" fmla="*/ 2171099 h 5756219"/>
              <a:gd name="connsiteX4560" fmla="*/ 6226010 w 6226010"/>
              <a:gd name="connsiteY4560" fmla="*/ 2179506 h 5756219"/>
              <a:gd name="connsiteX4561" fmla="*/ 6187963 w 6226010"/>
              <a:gd name="connsiteY4561" fmla="*/ 2187659 h 5756219"/>
              <a:gd name="connsiteX4562" fmla="*/ 6187222 w 6226010"/>
              <a:gd name="connsiteY4562" fmla="*/ 2182224 h 5756219"/>
              <a:gd name="connsiteX4563" fmla="*/ 6196116 w 6226010"/>
              <a:gd name="connsiteY4563" fmla="*/ 2182224 h 5756219"/>
              <a:gd name="connsiteX4564" fmla="*/ 6187330 w 6226010"/>
              <a:gd name="connsiteY4564" fmla="*/ 2181744 h 5756219"/>
              <a:gd name="connsiteX4565" fmla="*/ 6190001 w 6226010"/>
              <a:gd name="connsiteY4565" fmla="*/ 2175430 h 5756219"/>
              <a:gd name="connsiteX4566" fmla="*/ 6191517 w 6226010"/>
              <a:gd name="connsiteY4566" fmla="*/ 2171534 h 5756219"/>
              <a:gd name="connsiteX4567" fmla="*/ 6191785 w 6226010"/>
              <a:gd name="connsiteY4567" fmla="*/ 2170845 h 5756219"/>
              <a:gd name="connsiteX4568" fmla="*/ 6191517 w 6226010"/>
              <a:gd name="connsiteY4568" fmla="*/ 2171534 h 5756219"/>
              <a:gd name="connsiteX4569" fmla="*/ 6186253 w 6226010"/>
              <a:gd name="connsiteY4569" fmla="*/ 2172676 h 5756219"/>
              <a:gd name="connsiteX4570" fmla="*/ 6187963 w 6226010"/>
              <a:gd name="connsiteY4570" fmla="*/ 2171354 h 5756219"/>
              <a:gd name="connsiteX4571" fmla="*/ 6191785 w 6226010"/>
              <a:gd name="connsiteY4571" fmla="*/ 2170845 h 5756219"/>
              <a:gd name="connsiteX4572" fmla="*/ 5589448 w 6226010"/>
              <a:gd name="connsiteY4572" fmla="*/ 2167744 h 5756219"/>
              <a:gd name="connsiteX4573" fmla="*/ 5590092 w 6226010"/>
              <a:gd name="connsiteY4573" fmla="*/ 2168975 h 5756219"/>
              <a:gd name="connsiteX4574" fmla="*/ 5591196 w 6226010"/>
              <a:gd name="connsiteY4574" fmla="*/ 2189231 h 5756219"/>
              <a:gd name="connsiteX4575" fmla="*/ 5589901 w 6226010"/>
              <a:gd name="connsiteY4575" fmla="*/ 2192687 h 5756219"/>
              <a:gd name="connsiteX4576" fmla="*/ 5586356 w 6226010"/>
              <a:gd name="connsiteY4576" fmla="*/ 2185111 h 5756219"/>
              <a:gd name="connsiteX4577" fmla="*/ 5571069 w 6226010"/>
              <a:gd name="connsiteY4577" fmla="*/ 2171354 h 5756219"/>
              <a:gd name="connsiteX4578" fmla="*/ 5728690 w 6226010"/>
              <a:gd name="connsiteY4578" fmla="*/ 2163202 h 5756219"/>
              <a:gd name="connsiteX4579" fmla="*/ 5774889 w 6226010"/>
              <a:gd name="connsiteY4579" fmla="*/ 2209400 h 5756219"/>
              <a:gd name="connsiteX4580" fmla="*/ 5760470 w 6226010"/>
              <a:gd name="connsiteY4580" fmla="*/ 2221198 h 5756219"/>
              <a:gd name="connsiteX4581" fmla="*/ 5755526 w 6226010"/>
              <a:gd name="connsiteY4581" fmla="*/ 2214157 h 5756219"/>
              <a:gd name="connsiteX4582" fmla="*/ 5744995 w 6226010"/>
              <a:gd name="connsiteY4582" fmla="*/ 2195813 h 5756219"/>
              <a:gd name="connsiteX4583" fmla="*/ 5726269 w 6226010"/>
              <a:gd name="connsiteY4583" fmla="*/ 2184433 h 5756219"/>
              <a:gd name="connsiteX4584" fmla="*/ 5712931 w 6226010"/>
              <a:gd name="connsiteY4584" fmla="*/ 2180444 h 5756219"/>
              <a:gd name="connsiteX4585" fmla="*/ 5717819 w 6226010"/>
              <a:gd name="connsiteY4585" fmla="*/ 2174411 h 5756219"/>
              <a:gd name="connsiteX4586" fmla="*/ 5728690 w 6226010"/>
              <a:gd name="connsiteY4586" fmla="*/ 2163202 h 5756219"/>
              <a:gd name="connsiteX4587" fmla="*/ 4359021 w 6226010"/>
              <a:gd name="connsiteY4587" fmla="*/ 2160484 h 5756219"/>
              <a:gd name="connsiteX4588" fmla="*/ 4359021 w 6226010"/>
              <a:gd name="connsiteY4588" fmla="*/ 2176789 h 5756219"/>
              <a:gd name="connsiteX4589" fmla="*/ 4372609 w 6226010"/>
              <a:gd name="connsiteY4589" fmla="*/ 2182224 h 5756219"/>
              <a:gd name="connsiteX4590" fmla="*/ 4372609 w 6226010"/>
              <a:gd name="connsiteY4590" fmla="*/ 2160484 h 5756219"/>
              <a:gd name="connsiteX4591" fmla="*/ 6119977 w 6226010"/>
              <a:gd name="connsiteY4591" fmla="*/ 2152982 h 5756219"/>
              <a:gd name="connsiteX4592" fmla="*/ 6126180 w 6226010"/>
              <a:gd name="connsiteY4592" fmla="*/ 2153945 h 5756219"/>
              <a:gd name="connsiteX4593" fmla="*/ 6150256 w 6226010"/>
              <a:gd name="connsiteY4593" fmla="*/ 2167957 h 5756219"/>
              <a:gd name="connsiteX4594" fmla="*/ 6169074 w 6226010"/>
              <a:gd name="connsiteY4594" fmla="*/ 2178801 h 5756219"/>
              <a:gd name="connsiteX4595" fmla="*/ 6168940 w 6226010"/>
              <a:gd name="connsiteY4595" fmla="*/ 2179506 h 5756219"/>
              <a:gd name="connsiteX4596" fmla="*/ 6169542 w 6226010"/>
              <a:gd name="connsiteY4596" fmla="*/ 2179070 h 5756219"/>
              <a:gd name="connsiteX4597" fmla="*/ 6172804 w 6226010"/>
              <a:gd name="connsiteY4597" fmla="*/ 2180950 h 5756219"/>
              <a:gd name="connsiteX4598" fmla="*/ 6184686 w 6226010"/>
              <a:gd name="connsiteY4598" fmla="*/ 2181600 h 5756219"/>
              <a:gd name="connsiteX4599" fmla="*/ 6185288 w 6226010"/>
              <a:gd name="connsiteY4599" fmla="*/ 2184347 h 5756219"/>
              <a:gd name="connsiteX4600" fmla="*/ 6182528 w 6226010"/>
              <a:gd name="connsiteY4600" fmla="*/ 2187659 h 5756219"/>
              <a:gd name="connsiteX4601" fmla="*/ 6160830 w 6226010"/>
              <a:gd name="connsiteY4601" fmla="*/ 2188169 h 5756219"/>
              <a:gd name="connsiteX4602" fmla="*/ 6153300 w 6226010"/>
              <a:gd name="connsiteY4602" fmla="*/ 2184413 h 5756219"/>
              <a:gd name="connsiteX4603" fmla="*/ 6155352 w 6226010"/>
              <a:gd name="connsiteY4603" fmla="*/ 2182224 h 5756219"/>
              <a:gd name="connsiteX4604" fmla="*/ 6141467 w 6226010"/>
              <a:gd name="connsiteY4604" fmla="*/ 2172161 h 5756219"/>
              <a:gd name="connsiteX4605" fmla="*/ 6135365 w 6226010"/>
              <a:gd name="connsiteY4605" fmla="*/ 2170361 h 5756219"/>
              <a:gd name="connsiteX4606" fmla="*/ 5316814 w 6226010"/>
              <a:gd name="connsiteY4606" fmla="*/ 2146792 h 5756219"/>
              <a:gd name="connsiteX4607" fmla="*/ 5320711 w 6226010"/>
              <a:gd name="connsiteY4607" fmla="*/ 2147235 h 5756219"/>
              <a:gd name="connsiteX4608" fmla="*/ 5330056 w 6226010"/>
              <a:gd name="connsiteY4608" fmla="*/ 2153867 h 5756219"/>
              <a:gd name="connsiteX4609" fmla="*/ 6079678 w 6226010"/>
              <a:gd name="connsiteY4609" fmla="*/ 2146479 h 5756219"/>
              <a:gd name="connsiteX4610" fmla="*/ 6087412 w 6226010"/>
              <a:gd name="connsiteY4610" fmla="*/ 2146895 h 5756219"/>
              <a:gd name="connsiteX4611" fmla="*/ 6079259 w 6226010"/>
              <a:gd name="connsiteY4611" fmla="*/ 2157767 h 5756219"/>
              <a:gd name="connsiteX4612" fmla="*/ 6115267 w 6226010"/>
              <a:gd name="connsiteY4612" fmla="*/ 2173392 h 5756219"/>
              <a:gd name="connsiteX4613" fmla="*/ 6115830 w 6226010"/>
              <a:gd name="connsiteY4613" fmla="*/ 2173739 h 5756219"/>
              <a:gd name="connsiteX4614" fmla="*/ 6117306 w 6226010"/>
              <a:gd name="connsiteY4614" fmla="*/ 2176789 h 5756219"/>
              <a:gd name="connsiteX4615" fmla="*/ 6071107 w 6226010"/>
              <a:gd name="connsiteY4615" fmla="*/ 2155048 h 5756219"/>
              <a:gd name="connsiteX4616" fmla="*/ 5570199 w 6226010"/>
              <a:gd name="connsiteY4616" fmla="*/ 2145447 h 5756219"/>
              <a:gd name="connsiteX4617" fmla="*/ 5580835 w 6226010"/>
              <a:gd name="connsiteY4617" fmla="*/ 2151269 h 5756219"/>
              <a:gd name="connsiteX4618" fmla="*/ 5582507 w 6226010"/>
              <a:gd name="connsiteY4618" fmla="*/ 2154466 h 5756219"/>
              <a:gd name="connsiteX4619" fmla="*/ 5562916 w 6226010"/>
              <a:gd name="connsiteY4619" fmla="*/ 2165919 h 5756219"/>
              <a:gd name="connsiteX4620" fmla="*/ 5560538 w 6226010"/>
              <a:gd name="connsiteY4620" fmla="*/ 2157767 h 5756219"/>
              <a:gd name="connsiteX4621" fmla="*/ 5560275 w 6226010"/>
              <a:gd name="connsiteY4621" fmla="*/ 2151438 h 5756219"/>
              <a:gd name="connsiteX4622" fmla="*/ 5565634 w 6226010"/>
              <a:gd name="connsiteY4622" fmla="*/ 2152332 h 5756219"/>
              <a:gd name="connsiteX4623" fmla="*/ 5563790 w 6226010"/>
              <a:gd name="connsiteY4623" fmla="*/ 2148117 h 5756219"/>
              <a:gd name="connsiteX4624" fmla="*/ 4994939 w 6226010"/>
              <a:gd name="connsiteY4624" fmla="*/ 2138743 h 5756219"/>
              <a:gd name="connsiteX4625" fmla="*/ 4965046 w 6226010"/>
              <a:gd name="connsiteY4625" fmla="*/ 2155048 h 5756219"/>
              <a:gd name="connsiteX4626" fmla="*/ 4946023 w 6226010"/>
              <a:gd name="connsiteY4626" fmla="*/ 2168636 h 5756219"/>
              <a:gd name="connsiteX4627" fmla="*/ 4959611 w 6226010"/>
              <a:gd name="connsiteY4627" fmla="*/ 2187659 h 5756219"/>
              <a:gd name="connsiteX4628" fmla="*/ 4935152 w 6226010"/>
              <a:gd name="connsiteY4628" fmla="*/ 2214835 h 5756219"/>
              <a:gd name="connsiteX4629" fmla="*/ 4956893 w 6226010"/>
              <a:gd name="connsiteY4629" fmla="*/ 2217554 h 5756219"/>
              <a:gd name="connsiteX4630" fmla="*/ 4970481 w 6226010"/>
              <a:gd name="connsiteY4630" fmla="*/ 2203965 h 5756219"/>
              <a:gd name="connsiteX4631" fmla="*/ 4965046 w 6226010"/>
              <a:gd name="connsiteY4631" fmla="*/ 2168636 h 5756219"/>
              <a:gd name="connsiteX4632" fmla="*/ 4984069 w 6226010"/>
              <a:gd name="connsiteY4632" fmla="*/ 2165919 h 5756219"/>
              <a:gd name="connsiteX4633" fmla="*/ 4994939 w 6226010"/>
              <a:gd name="connsiteY4633" fmla="*/ 2138743 h 5756219"/>
              <a:gd name="connsiteX4634" fmla="*/ 1149542 w 6226010"/>
              <a:gd name="connsiteY4634" fmla="*/ 2138743 h 5756219"/>
              <a:gd name="connsiteX4635" fmla="*/ 1106061 w 6226010"/>
              <a:gd name="connsiteY4635" fmla="*/ 2149613 h 5756219"/>
              <a:gd name="connsiteX4636" fmla="*/ 1152260 w 6226010"/>
              <a:gd name="connsiteY4636" fmla="*/ 2184943 h 5756219"/>
              <a:gd name="connsiteX4637" fmla="*/ 1160413 w 6226010"/>
              <a:gd name="connsiteY4637" fmla="*/ 2182224 h 5756219"/>
              <a:gd name="connsiteX4638" fmla="*/ 1193024 w 6226010"/>
              <a:gd name="connsiteY4638" fmla="*/ 2144178 h 5756219"/>
              <a:gd name="connsiteX4639" fmla="*/ 1157695 w 6226010"/>
              <a:gd name="connsiteY4639" fmla="*/ 2165919 h 5756219"/>
              <a:gd name="connsiteX4640" fmla="*/ 1149542 w 6226010"/>
              <a:gd name="connsiteY4640" fmla="*/ 2138743 h 5756219"/>
              <a:gd name="connsiteX4641" fmla="*/ 5652003 w 6226010"/>
              <a:gd name="connsiteY4641" fmla="*/ 2138107 h 5756219"/>
              <a:gd name="connsiteX4642" fmla="*/ 5633574 w 6226010"/>
              <a:gd name="connsiteY4642" fmla="*/ 2141460 h 5756219"/>
              <a:gd name="connsiteX4643" fmla="*/ 5641727 w 6226010"/>
              <a:gd name="connsiteY4643" fmla="*/ 2160484 h 5756219"/>
              <a:gd name="connsiteX4644" fmla="*/ 5652597 w 6226010"/>
              <a:gd name="connsiteY4644" fmla="*/ 2157767 h 5756219"/>
              <a:gd name="connsiteX4645" fmla="*/ 5644444 w 6226010"/>
              <a:gd name="connsiteY4645" fmla="*/ 2174071 h 5756219"/>
              <a:gd name="connsiteX4646" fmla="*/ 5663467 w 6226010"/>
              <a:gd name="connsiteY4646" fmla="*/ 2171354 h 5756219"/>
              <a:gd name="connsiteX4647" fmla="*/ 5652003 w 6226010"/>
              <a:gd name="connsiteY4647" fmla="*/ 2138107 h 5756219"/>
              <a:gd name="connsiteX4648" fmla="*/ 5560199 w 6226010"/>
              <a:gd name="connsiteY4648" fmla="*/ 2125155 h 5756219"/>
              <a:gd name="connsiteX4649" fmla="*/ 5533023 w 6226010"/>
              <a:gd name="connsiteY4649" fmla="*/ 2130590 h 5756219"/>
              <a:gd name="connsiteX4650" fmla="*/ 5535741 w 6226010"/>
              <a:gd name="connsiteY4650" fmla="*/ 2155048 h 5756219"/>
              <a:gd name="connsiteX4651" fmla="*/ 5560199 w 6226010"/>
              <a:gd name="connsiteY4651" fmla="*/ 2125155 h 5756219"/>
              <a:gd name="connsiteX4652" fmla="*/ 4940588 w 6226010"/>
              <a:gd name="connsiteY4652" fmla="*/ 2125155 h 5756219"/>
              <a:gd name="connsiteX4653" fmla="*/ 4946023 w 6226010"/>
              <a:gd name="connsiteY4653" fmla="*/ 2130590 h 5756219"/>
              <a:gd name="connsiteX4654" fmla="*/ 4943305 w 6226010"/>
              <a:gd name="connsiteY4654" fmla="*/ 2146895 h 5756219"/>
              <a:gd name="connsiteX4655" fmla="*/ 4954176 w 6226010"/>
              <a:gd name="connsiteY4655" fmla="*/ 2133307 h 5756219"/>
              <a:gd name="connsiteX4656" fmla="*/ 4959611 w 6226010"/>
              <a:gd name="connsiteY4656" fmla="*/ 2133307 h 5756219"/>
              <a:gd name="connsiteX4657" fmla="*/ 4956893 w 6226010"/>
              <a:gd name="connsiteY4657" fmla="*/ 2130590 h 5756219"/>
              <a:gd name="connsiteX4658" fmla="*/ 4954176 w 6226010"/>
              <a:gd name="connsiteY4658" fmla="*/ 2133307 h 5756219"/>
              <a:gd name="connsiteX4659" fmla="*/ 5261486 w 6226010"/>
              <a:gd name="connsiteY4659" fmla="*/ 2116059 h 5756219"/>
              <a:gd name="connsiteX4660" fmla="*/ 5275474 w 6226010"/>
              <a:gd name="connsiteY4660" fmla="*/ 2124500 h 5756219"/>
              <a:gd name="connsiteX4661" fmla="*/ 5261264 w 6226010"/>
              <a:gd name="connsiteY4661" fmla="*/ 2130590 h 5756219"/>
              <a:gd name="connsiteX4662" fmla="*/ 5254809 w 6226010"/>
              <a:gd name="connsiteY4662" fmla="*/ 2125835 h 5756219"/>
              <a:gd name="connsiteX4663" fmla="*/ 5250936 w 6226010"/>
              <a:gd name="connsiteY4663" fmla="*/ 2118089 h 5756219"/>
              <a:gd name="connsiteX4664" fmla="*/ 5253667 w 6226010"/>
              <a:gd name="connsiteY4664" fmla="*/ 2116725 h 5756219"/>
              <a:gd name="connsiteX4665" fmla="*/ 6041289 w 6226010"/>
              <a:gd name="connsiteY4665" fmla="*/ 2111271 h 5756219"/>
              <a:gd name="connsiteX4666" fmla="*/ 6052026 w 6226010"/>
              <a:gd name="connsiteY4666" fmla="*/ 2115506 h 5756219"/>
              <a:gd name="connsiteX4667" fmla="*/ 6046648 w 6226010"/>
              <a:gd name="connsiteY4667" fmla="*/ 2119720 h 5756219"/>
              <a:gd name="connsiteX4668" fmla="*/ 6043591 w 6226010"/>
              <a:gd name="connsiteY4668" fmla="*/ 2113267 h 5756219"/>
              <a:gd name="connsiteX4669" fmla="*/ 5886310 w 6226010"/>
              <a:gd name="connsiteY4669" fmla="*/ 2108850 h 5756219"/>
              <a:gd name="connsiteX4670" fmla="*/ 5902616 w 6226010"/>
              <a:gd name="connsiteY4670" fmla="*/ 2133307 h 5756219"/>
              <a:gd name="connsiteX4671" fmla="*/ 5913850 w 6226010"/>
              <a:gd name="connsiteY4671" fmla="*/ 2132287 h 5756219"/>
              <a:gd name="connsiteX4672" fmla="*/ 5916204 w 6226010"/>
              <a:gd name="connsiteY4672" fmla="*/ 2149613 h 5756219"/>
              <a:gd name="connsiteX4673" fmla="*/ 5881215 w 6226010"/>
              <a:gd name="connsiteY4673" fmla="*/ 2142819 h 5756219"/>
              <a:gd name="connsiteX4674" fmla="*/ 5871782 w 6226010"/>
              <a:gd name="connsiteY4674" fmla="*/ 2124201 h 5756219"/>
              <a:gd name="connsiteX4675" fmla="*/ 5875101 w 6226010"/>
              <a:gd name="connsiteY4675" fmla="*/ 2117342 h 5756219"/>
              <a:gd name="connsiteX4676" fmla="*/ 5886310 w 6226010"/>
              <a:gd name="connsiteY4676" fmla="*/ 2108850 h 5756219"/>
              <a:gd name="connsiteX4677" fmla="*/ 6063676 w 6226010"/>
              <a:gd name="connsiteY4677" fmla="*/ 2106763 h 5756219"/>
              <a:gd name="connsiteX4678" fmla="*/ 6069616 w 6226010"/>
              <a:gd name="connsiteY4678" fmla="*/ 2110235 h 5756219"/>
              <a:gd name="connsiteX4679" fmla="*/ 6070088 w 6226010"/>
              <a:gd name="connsiteY4679" fmla="*/ 2114624 h 5756219"/>
              <a:gd name="connsiteX4680" fmla="*/ 6070097 w 6226010"/>
              <a:gd name="connsiteY4680" fmla="*/ 2114673 h 5756219"/>
              <a:gd name="connsiteX4681" fmla="*/ 6052593 w 6226010"/>
              <a:gd name="connsiteY4681" fmla="*/ 2115728 h 5756219"/>
              <a:gd name="connsiteX4682" fmla="*/ 6052026 w 6226010"/>
              <a:gd name="connsiteY4682" fmla="*/ 2115506 h 5756219"/>
              <a:gd name="connsiteX4683" fmla="*/ 6059217 w 6226010"/>
              <a:gd name="connsiteY4683" fmla="*/ 2109869 h 5756219"/>
              <a:gd name="connsiteX4684" fmla="*/ 5185097 w 6226010"/>
              <a:gd name="connsiteY4684" fmla="*/ 2105012 h 5756219"/>
              <a:gd name="connsiteX4685" fmla="*/ 5195701 w 6226010"/>
              <a:gd name="connsiteY4685" fmla="*/ 2108170 h 5756219"/>
              <a:gd name="connsiteX4686" fmla="*/ 5209629 w 6226010"/>
              <a:gd name="connsiteY4686" fmla="*/ 2117003 h 5756219"/>
              <a:gd name="connsiteX4687" fmla="*/ 5193663 w 6226010"/>
              <a:gd name="connsiteY4687" fmla="*/ 2111907 h 5756219"/>
              <a:gd name="connsiteX4688" fmla="*/ 5824977 w 6226010"/>
              <a:gd name="connsiteY4688" fmla="*/ 2104604 h 5756219"/>
              <a:gd name="connsiteX4689" fmla="*/ 5832067 w 6226010"/>
              <a:gd name="connsiteY4689" fmla="*/ 2107188 h 5756219"/>
              <a:gd name="connsiteX4690" fmla="*/ 5861852 w 6226010"/>
              <a:gd name="connsiteY4690" fmla="*/ 2130590 h 5756219"/>
              <a:gd name="connsiteX4691" fmla="*/ 5828986 w 6226010"/>
              <a:gd name="connsiteY4691" fmla="*/ 2117979 h 5756219"/>
              <a:gd name="connsiteX4692" fmla="*/ 1078885 w 6226010"/>
              <a:gd name="connsiteY4692" fmla="*/ 2100697 h 5756219"/>
              <a:gd name="connsiteX4693" fmla="*/ 1070732 w 6226010"/>
              <a:gd name="connsiteY4693" fmla="*/ 2122438 h 5756219"/>
              <a:gd name="connsiteX4694" fmla="*/ 1062579 w 6226010"/>
              <a:gd name="connsiteY4694" fmla="*/ 2144178 h 5756219"/>
              <a:gd name="connsiteX4695" fmla="*/ 1078885 w 6226010"/>
              <a:gd name="connsiteY4695" fmla="*/ 2144178 h 5756219"/>
              <a:gd name="connsiteX4696" fmla="*/ 1073450 w 6226010"/>
              <a:gd name="connsiteY4696" fmla="*/ 2133307 h 5756219"/>
              <a:gd name="connsiteX4697" fmla="*/ 1103343 w 6226010"/>
              <a:gd name="connsiteY4697" fmla="*/ 2119720 h 5756219"/>
              <a:gd name="connsiteX4698" fmla="*/ 1100625 w 6226010"/>
              <a:gd name="connsiteY4698" fmla="*/ 2100697 h 5756219"/>
              <a:gd name="connsiteX4699" fmla="*/ 1078885 w 6226010"/>
              <a:gd name="connsiteY4699" fmla="*/ 2100697 h 5756219"/>
              <a:gd name="connsiteX4700" fmla="*/ 5947192 w 6226010"/>
              <a:gd name="connsiteY4700" fmla="*/ 2099094 h 5756219"/>
              <a:gd name="connsiteX4701" fmla="*/ 5951273 w 6226010"/>
              <a:gd name="connsiteY4701" fmla="*/ 2103244 h 5756219"/>
              <a:gd name="connsiteX4702" fmla="*/ 5950174 w 6226010"/>
              <a:gd name="connsiteY4702" fmla="*/ 2102735 h 5756219"/>
              <a:gd name="connsiteX4703" fmla="*/ 5946097 w 6226010"/>
              <a:gd name="connsiteY4703" fmla="*/ 2097980 h 5756219"/>
              <a:gd name="connsiteX4704" fmla="*/ 5946317 w 6226010"/>
              <a:gd name="connsiteY4704" fmla="*/ 2098025 h 5756219"/>
              <a:gd name="connsiteX4705" fmla="*/ 5947192 w 6226010"/>
              <a:gd name="connsiteY4705" fmla="*/ 2099094 h 5756219"/>
              <a:gd name="connsiteX4706" fmla="*/ 5993995 w 6226010"/>
              <a:gd name="connsiteY4706" fmla="*/ 2089826 h 5756219"/>
              <a:gd name="connsiteX4707" fmla="*/ 6026266 w 6226010"/>
              <a:gd name="connsiteY4707" fmla="*/ 2092545 h 5756219"/>
              <a:gd name="connsiteX4708" fmla="*/ 6050707 w 6226010"/>
              <a:gd name="connsiteY4708" fmla="*/ 2100200 h 5756219"/>
              <a:gd name="connsiteX4709" fmla="*/ 6052083 w 6226010"/>
              <a:gd name="connsiteY4709" fmla="*/ 2100697 h 5756219"/>
              <a:gd name="connsiteX4710" fmla="*/ 6038495 w 6226010"/>
              <a:gd name="connsiteY4710" fmla="*/ 2108850 h 5756219"/>
              <a:gd name="connsiteX4711" fmla="*/ 6041289 w 6226010"/>
              <a:gd name="connsiteY4711" fmla="*/ 2111271 h 5756219"/>
              <a:gd name="connsiteX4712" fmla="*/ 6031702 w 6226010"/>
              <a:gd name="connsiteY4712" fmla="*/ 2107491 h 5756219"/>
              <a:gd name="connsiteX4713" fmla="*/ 6010810 w 6226010"/>
              <a:gd name="connsiteY4713" fmla="*/ 2101292 h 5756219"/>
              <a:gd name="connsiteX4714" fmla="*/ 5998560 w 6226010"/>
              <a:gd name="connsiteY4714" fmla="*/ 2105158 h 5756219"/>
              <a:gd name="connsiteX4715" fmla="*/ 6003506 w 6226010"/>
              <a:gd name="connsiteY4715" fmla="*/ 2099338 h 5756219"/>
              <a:gd name="connsiteX4716" fmla="*/ 6003167 w 6226010"/>
              <a:gd name="connsiteY4716" fmla="*/ 2092544 h 5756219"/>
              <a:gd name="connsiteX4717" fmla="*/ 5993438 w 6226010"/>
              <a:gd name="connsiteY4717" fmla="*/ 2089915 h 5756219"/>
              <a:gd name="connsiteX4718" fmla="*/ 5990598 w 6226010"/>
              <a:gd name="connsiteY4718" fmla="*/ 2089147 h 5756219"/>
              <a:gd name="connsiteX4719" fmla="*/ 5993438 w 6226010"/>
              <a:gd name="connsiteY4719" fmla="*/ 2089915 h 5756219"/>
              <a:gd name="connsiteX4720" fmla="*/ 5978377 w 6226010"/>
              <a:gd name="connsiteY4720" fmla="*/ 2092301 h 5756219"/>
              <a:gd name="connsiteX4721" fmla="*/ 5975991 w 6226010"/>
              <a:gd name="connsiteY4721" fmla="*/ 2089827 h 5756219"/>
              <a:gd name="connsiteX4722" fmla="*/ 5990598 w 6226010"/>
              <a:gd name="connsiteY4722" fmla="*/ 2089147 h 5756219"/>
              <a:gd name="connsiteX4723" fmla="*/ 5490498 w 6226010"/>
              <a:gd name="connsiteY4723" fmla="*/ 2085065 h 5756219"/>
              <a:gd name="connsiteX4724" fmla="*/ 5498656 w 6226010"/>
              <a:gd name="connsiteY4724" fmla="*/ 2096031 h 5756219"/>
              <a:gd name="connsiteX4725" fmla="*/ 5499053 w 6226010"/>
              <a:gd name="connsiteY4725" fmla="*/ 2103076 h 5756219"/>
              <a:gd name="connsiteX4726" fmla="*/ 5508565 w 6226010"/>
              <a:gd name="connsiteY4726" fmla="*/ 2125155 h 5756219"/>
              <a:gd name="connsiteX4727" fmla="*/ 5486824 w 6226010"/>
              <a:gd name="connsiteY4727" fmla="*/ 2115305 h 5756219"/>
              <a:gd name="connsiteX4728" fmla="*/ 5473798 w 6226010"/>
              <a:gd name="connsiteY4728" fmla="*/ 2096090 h 5756219"/>
              <a:gd name="connsiteX4729" fmla="*/ 5474196 w 6226010"/>
              <a:gd name="connsiteY4729" fmla="*/ 2094432 h 5756219"/>
              <a:gd name="connsiteX4730" fmla="*/ 5480709 w 6226010"/>
              <a:gd name="connsiteY4730" fmla="*/ 2088807 h 5756219"/>
              <a:gd name="connsiteX4731" fmla="*/ 5488515 w 6226010"/>
              <a:gd name="connsiteY4731" fmla="*/ 2082399 h 5756219"/>
              <a:gd name="connsiteX4732" fmla="*/ 5492259 w 6226010"/>
              <a:gd name="connsiteY4732" fmla="*/ 2084391 h 5756219"/>
              <a:gd name="connsiteX4733" fmla="*/ 5490498 w 6226010"/>
              <a:gd name="connsiteY4733" fmla="*/ 2085065 h 5756219"/>
              <a:gd name="connsiteX4734" fmla="*/ 5473236 w 6226010"/>
              <a:gd name="connsiteY4734" fmla="*/ 2076238 h 5756219"/>
              <a:gd name="connsiteX4735" fmla="*/ 5483467 w 6226010"/>
              <a:gd name="connsiteY4735" fmla="*/ 2077375 h 5756219"/>
              <a:gd name="connsiteX4736" fmla="*/ 5486017 w 6226010"/>
              <a:gd name="connsiteY4736" fmla="*/ 2079041 h 5756219"/>
              <a:gd name="connsiteX4737" fmla="*/ 5488515 w 6226010"/>
              <a:gd name="connsiteY4737" fmla="*/ 2082399 h 5756219"/>
              <a:gd name="connsiteX4738" fmla="*/ 5486994 w 6226010"/>
              <a:gd name="connsiteY4738" fmla="*/ 2081589 h 5756219"/>
              <a:gd name="connsiteX4739" fmla="*/ 5473236 w 6226010"/>
              <a:gd name="connsiteY4739" fmla="*/ 2076238 h 5756219"/>
              <a:gd name="connsiteX4740" fmla="*/ 991922 w 6226010"/>
              <a:gd name="connsiteY4740" fmla="*/ 2070804 h 5756219"/>
              <a:gd name="connsiteX4741" fmla="*/ 1002792 w 6226010"/>
              <a:gd name="connsiteY4741" fmla="*/ 2108850 h 5756219"/>
              <a:gd name="connsiteX4742" fmla="*/ 1057144 w 6226010"/>
              <a:gd name="connsiteY4742" fmla="*/ 2122438 h 5756219"/>
              <a:gd name="connsiteX4743" fmla="*/ 991922 w 6226010"/>
              <a:gd name="connsiteY4743" fmla="*/ 2070804 h 5756219"/>
              <a:gd name="connsiteX4744" fmla="*/ 5932509 w 6226010"/>
              <a:gd name="connsiteY4744" fmla="*/ 2068085 h 5756219"/>
              <a:gd name="connsiteX4745" fmla="*/ 5954250 w 6226010"/>
              <a:gd name="connsiteY4745" fmla="*/ 2076238 h 5756219"/>
              <a:gd name="connsiteX4746" fmla="*/ 5958178 w 6226010"/>
              <a:gd name="connsiteY4746" fmla="*/ 2071240 h 5756219"/>
              <a:gd name="connsiteX4747" fmla="*/ 5960365 w 6226010"/>
              <a:gd name="connsiteY4747" fmla="*/ 2079084 h 5756219"/>
              <a:gd name="connsiteX4748" fmla="*/ 5959685 w 6226010"/>
              <a:gd name="connsiteY4748" fmla="*/ 2095262 h 5756219"/>
              <a:gd name="connsiteX4749" fmla="*/ 5978377 w 6226010"/>
              <a:gd name="connsiteY4749" fmla="*/ 2092301 h 5756219"/>
              <a:gd name="connsiteX4750" fmla="*/ 5985163 w 6226010"/>
              <a:gd name="connsiteY4750" fmla="*/ 2099338 h 5756219"/>
              <a:gd name="connsiteX4751" fmla="*/ 5984238 w 6226010"/>
              <a:gd name="connsiteY4751" fmla="*/ 2107975 h 5756219"/>
              <a:gd name="connsiteX4752" fmla="*/ 5967498 w 6226010"/>
              <a:gd name="connsiteY4752" fmla="*/ 2102396 h 5756219"/>
              <a:gd name="connsiteX4753" fmla="*/ 5946317 w 6226010"/>
              <a:gd name="connsiteY4753" fmla="*/ 2098025 h 5756219"/>
              <a:gd name="connsiteX4754" fmla="*/ 5943158 w 6226010"/>
              <a:gd name="connsiteY4754" fmla="*/ 2094167 h 5756219"/>
              <a:gd name="connsiteX4755" fmla="*/ 5946819 w 6226010"/>
              <a:gd name="connsiteY4755" fmla="*/ 2088467 h 5756219"/>
              <a:gd name="connsiteX4756" fmla="*/ 5948815 w 6226010"/>
              <a:gd name="connsiteY4756" fmla="*/ 2076238 h 5756219"/>
              <a:gd name="connsiteX4757" fmla="*/ 5935089 w 6226010"/>
              <a:gd name="connsiteY4757" fmla="*/ 2077077 h 5756219"/>
              <a:gd name="connsiteX4758" fmla="*/ 5562917 w 6226010"/>
              <a:gd name="connsiteY4758" fmla="*/ 2067745 h 5756219"/>
              <a:gd name="connsiteX4759" fmla="*/ 5546611 w 6226010"/>
              <a:gd name="connsiteY4759" fmla="*/ 2081674 h 5756219"/>
              <a:gd name="connsiteX4760" fmla="*/ 5576504 w 6226010"/>
              <a:gd name="connsiteY4760" fmla="*/ 2076238 h 5756219"/>
              <a:gd name="connsiteX4761" fmla="*/ 5554764 w 6226010"/>
              <a:gd name="connsiteY4761" fmla="*/ 2087109 h 5756219"/>
              <a:gd name="connsiteX4762" fmla="*/ 5557481 w 6226010"/>
              <a:gd name="connsiteY4762" fmla="*/ 2100697 h 5756219"/>
              <a:gd name="connsiteX4763" fmla="*/ 5514000 w 6226010"/>
              <a:gd name="connsiteY4763" fmla="*/ 2087109 h 5756219"/>
              <a:gd name="connsiteX4764" fmla="*/ 5530305 w 6226010"/>
              <a:gd name="connsiteY4764" fmla="*/ 2119720 h 5756219"/>
              <a:gd name="connsiteX4765" fmla="*/ 5538458 w 6226010"/>
              <a:gd name="connsiteY4765" fmla="*/ 2108850 h 5756219"/>
              <a:gd name="connsiteX4766" fmla="*/ 5541176 w 6226010"/>
              <a:gd name="connsiteY4766" fmla="*/ 2127873 h 5756219"/>
              <a:gd name="connsiteX4767" fmla="*/ 5557481 w 6226010"/>
              <a:gd name="connsiteY4767" fmla="*/ 2108850 h 5756219"/>
              <a:gd name="connsiteX4768" fmla="*/ 5568352 w 6226010"/>
              <a:gd name="connsiteY4768" fmla="*/ 2133307 h 5756219"/>
              <a:gd name="connsiteX4769" fmla="*/ 5584657 w 6226010"/>
              <a:gd name="connsiteY4769" fmla="*/ 2117003 h 5756219"/>
              <a:gd name="connsiteX4770" fmla="*/ 5581940 w 6226010"/>
              <a:gd name="connsiteY4770" fmla="*/ 2092544 h 5756219"/>
              <a:gd name="connsiteX4771" fmla="*/ 5592810 w 6226010"/>
              <a:gd name="connsiteY4771" fmla="*/ 2095262 h 5756219"/>
              <a:gd name="connsiteX4772" fmla="*/ 5587375 w 6226010"/>
              <a:gd name="connsiteY4772" fmla="*/ 2068085 h 5756219"/>
              <a:gd name="connsiteX4773" fmla="*/ 5562917 w 6226010"/>
              <a:gd name="connsiteY4773" fmla="*/ 2067745 h 5756219"/>
              <a:gd name="connsiteX4774" fmla="*/ 6111870 w 6226010"/>
              <a:gd name="connsiteY4774" fmla="*/ 2057216 h 5756219"/>
              <a:gd name="connsiteX4775" fmla="*/ 6090130 w 6226010"/>
              <a:gd name="connsiteY4775" fmla="*/ 2095262 h 5756219"/>
              <a:gd name="connsiteX4776" fmla="*/ 6136329 w 6226010"/>
              <a:gd name="connsiteY4776" fmla="*/ 2103415 h 5756219"/>
              <a:gd name="connsiteX4777" fmla="*/ 6149917 w 6226010"/>
              <a:gd name="connsiteY4777" fmla="*/ 2133307 h 5756219"/>
              <a:gd name="connsiteX4778" fmla="*/ 6171658 w 6226010"/>
              <a:gd name="connsiteY4778" fmla="*/ 2141460 h 5756219"/>
              <a:gd name="connsiteX4779" fmla="*/ 6187963 w 6226010"/>
              <a:gd name="connsiteY4779" fmla="*/ 2114285 h 5756219"/>
              <a:gd name="connsiteX4780" fmla="*/ 6185246 w 6226010"/>
              <a:gd name="connsiteY4780" fmla="*/ 2138743 h 5756219"/>
              <a:gd name="connsiteX4781" fmla="*/ 6215139 w 6226010"/>
              <a:gd name="connsiteY4781" fmla="*/ 2119720 h 5756219"/>
              <a:gd name="connsiteX4782" fmla="*/ 6223292 w 6226010"/>
              <a:gd name="connsiteY4782" fmla="*/ 2133307 h 5756219"/>
              <a:gd name="connsiteX4783" fmla="*/ 6184694 w 6226010"/>
              <a:gd name="connsiteY4783" fmla="*/ 2168084 h 5756219"/>
              <a:gd name="connsiteX4784" fmla="*/ 6169542 w 6226010"/>
              <a:gd name="connsiteY4784" fmla="*/ 2179070 h 5756219"/>
              <a:gd name="connsiteX4785" fmla="*/ 6169074 w 6226010"/>
              <a:gd name="connsiteY4785" fmla="*/ 2178801 h 5756219"/>
              <a:gd name="connsiteX4786" fmla="*/ 6171658 w 6226010"/>
              <a:gd name="connsiteY4786" fmla="*/ 2165240 h 5756219"/>
              <a:gd name="connsiteX4787" fmla="*/ 6182528 w 6226010"/>
              <a:gd name="connsiteY4787" fmla="*/ 2155048 h 5756219"/>
              <a:gd name="connsiteX4788" fmla="*/ 6114588 w 6226010"/>
              <a:gd name="connsiteY4788" fmla="*/ 2146895 h 5756219"/>
              <a:gd name="connsiteX4789" fmla="*/ 6119977 w 6226010"/>
              <a:gd name="connsiteY4789" fmla="*/ 2152982 h 5756219"/>
              <a:gd name="connsiteX4790" fmla="*/ 6098282 w 6226010"/>
              <a:gd name="connsiteY4790" fmla="*/ 2149613 h 5756219"/>
              <a:gd name="connsiteX4791" fmla="*/ 6123760 w 6226010"/>
              <a:gd name="connsiteY4791" fmla="*/ 2166938 h 5756219"/>
              <a:gd name="connsiteX4792" fmla="*/ 6135365 w 6226010"/>
              <a:gd name="connsiteY4792" fmla="*/ 2170361 h 5756219"/>
              <a:gd name="connsiteX4793" fmla="*/ 6143463 w 6226010"/>
              <a:gd name="connsiteY4793" fmla="*/ 2179507 h 5756219"/>
              <a:gd name="connsiteX4794" fmla="*/ 6153300 w 6226010"/>
              <a:gd name="connsiteY4794" fmla="*/ 2184413 h 5756219"/>
              <a:gd name="connsiteX4795" fmla="*/ 6150257 w 6226010"/>
              <a:gd name="connsiteY4795" fmla="*/ 2187659 h 5756219"/>
              <a:gd name="connsiteX4796" fmla="*/ 6147199 w 6226010"/>
              <a:gd name="connsiteY4796" fmla="*/ 2193094 h 5756219"/>
              <a:gd name="connsiteX4797" fmla="*/ 6115830 w 6226010"/>
              <a:gd name="connsiteY4797" fmla="*/ 2173739 h 5756219"/>
              <a:gd name="connsiteX4798" fmla="*/ 6111531 w 6226010"/>
              <a:gd name="connsiteY4798" fmla="*/ 2164857 h 5756219"/>
              <a:gd name="connsiteX4799" fmla="*/ 6090130 w 6226010"/>
              <a:gd name="connsiteY4799" fmla="*/ 2146895 h 5756219"/>
              <a:gd name="connsiteX4800" fmla="*/ 6101000 w 6226010"/>
              <a:gd name="connsiteY4800" fmla="*/ 2133307 h 5756219"/>
              <a:gd name="connsiteX4801" fmla="*/ 6120023 w 6226010"/>
              <a:gd name="connsiteY4801" fmla="*/ 2138743 h 5756219"/>
              <a:gd name="connsiteX4802" fmla="*/ 6087412 w 6226010"/>
              <a:gd name="connsiteY4802" fmla="*/ 2122438 h 5756219"/>
              <a:gd name="connsiteX4803" fmla="*/ 6087412 w 6226010"/>
              <a:gd name="connsiteY4803" fmla="*/ 2138743 h 5756219"/>
              <a:gd name="connsiteX4804" fmla="*/ 6079678 w 6226010"/>
              <a:gd name="connsiteY4804" fmla="*/ 2146479 h 5756219"/>
              <a:gd name="connsiteX4805" fmla="*/ 6074843 w 6226010"/>
              <a:gd name="connsiteY4805" fmla="*/ 2146216 h 5756219"/>
              <a:gd name="connsiteX4806" fmla="*/ 6060236 w 6226010"/>
              <a:gd name="connsiteY4806" fmla="*/ 2149613 h 5756219"/>
              <a:gd name="connsiteX4807" fmla="*/ 6062954 w 6226010"/>
              <a:gd name="connsiteY4807" fmla="*/ 2136025 h 5756219"/>
              <a:gd name="connsiteX4808" fmla="*/ 6022190 w 6226010"/>
              <a:gd name="connsiteY4808" fmla="*/ 2125155 h 5756219"/>
              <a:gd name="connsiteX4809" fmla="*/ 6030343 w 6226010"/>
              <a:gd name="connsiteY4809" fmla="*/ 2144178 h 5756219"/>
              <a:gd name="connsiteX4810" fmla="*/ 6005884 w 6226010"/>
              <a:gd name="connsiteY4810" fmla="*/ 2122438 h 5756219"/>
              <a:gd name="connsiteX4811" fmla="*/ 5958496 w 6226010"/>
              <a:gd name="connsiteY4811" fmla="*/ 2110591 h 5756219"/>
              <a:gd name="connsiteX4812" fmla="*/ 5951273 w 6226010"/>
              <a:gd name="connsiteY4812" fmla="*/ 2103244 h 5756219"/>
              <a:gd name="connsiteX4813" fmla="*/ 5966140 w 6226010"/>
              <a:gd name="connsiteY4813" fmla="*/ 2110124 h 5756219"/>
              <a:gd name="connsiteX4814" fmla="*/ 5984144 w 6226010"/>
              <a:gd name="connsiteY4814" fmla="*/ 2108850 h 5756219"/>
              <a:gd name="connsiteX4815" fmla="*/ 5984238 w 6226010"/>
              <a:gd name="connsiteY4815" fmla="*/ 2107975 h 5756219"/>
              <a:gd name="connsiteX4816" fmla="*/ 5986861 w 6226010"/>
              <a:gd name="connsiteY4816" fmla="*/ 2108850 h 5756219"/>
              <a:gd name="connsiteX4817" fmla="*/ 5998560 w 6226010"/>
              <a:gd name="connsiteY4817" fmla="*/ 2105158 h 5756219"/>
              <a:gd name="connsiteX4818" fmla="*/ 5997732 w 6226010"/>
              <a:gd name="connsiteY4818" fmla="*/ 2106132 h 5756219"/>
              <a:gd name="connsiteX4819" fmla="*/ 6068389 w 6226010"/>
              <a:gd name="connsiteY4819" fmla="*/ 2125155 h 5756219"/>
              <a:gd name="connsiteX4820" fmla="*/ 6071149 w 6226010"/>
              <a:gd name="connsiteY4820" fmla="*/ 2120272 h 5756219"/>
              <a:gd name="connsiteX4821" fmla="*/ 6070097 w 6226010"/>
              <a:gd name="connsiteY4821" fmla="*/ 2114673 h 5756219"/>
              <a:gd name="connsiteX4822" fmla="*/ 6076542 w 6226010"/>
              <a:gd name="connsiteY4822" fmla="*/ 2114285 h 5756219"/>
              <a:gd name="connsiteX4823" fmla="*/ 6069616 w 6226010"/>
              <a:gd name="connsiteY4823" fmla="*/ 2110235 h 5756219"/>
              <a:gd name="connsiteX4824" fmla="*/ 6069536 w 6226010"/>
              <a:gd name="connsiteY4824" fmla="*/ 2109486 h 5756219"/>
              <a:gd name="connsiteX4825" fmla="*/ 6073824 w 6226010"/>
              <a:gd name="connsiteY4825" fmla="*/ 2106132 h 5756219"/>
              <a:gd name="connsiteX4826" fmla="*/ 6065374 w 6226010"/>
              <a:gd name="connsiteY4826" fmla="*/ 2105580 h 5756219"/>
              <a:gd name="connsiteX4827" fmla="*/ 6063676 w 6226010"/>
              <a:gd name="connsiteY4827" fmla="*/ 2106763 h 5756219"/>
              <a:gd name="connsiteX4828" fmla="*/ 6054461 w 6226010"/>
              <a:gd name="connsiteY4828" fmla="*/ 2101376 h 5756219"/>
              <a:gd name="connsiteX4829" fmla="*/ 6050707 w 6226010"/>
              <a:gd name="connsiteY4829" fmla="*/ 2100200 h 5756219"/>
              <a:gd name="connsiteX4830" fmla="*/ 6019132 w 6226010"/>
              <a:gd name="connsiteY4830" fmla="*/ 2088807 h 5756219"/>
              <a:gd name="connsiteX4831" fmla="*/ 5984144 w 6226010"/>
              <a:gd name="connsiteY4831" fmla="*/ 2078956 h 5756219"/>
              <a:gd name="connsiteX4832" fmla="*/ 6014037 w 6226010"/>
              <a:gd name="connsiteY4832" fmla="*/ 2068085 h 5756219"/>
              <a:gd name="connsiteX4833" fmla="*/ 6027625 w 6226010"/>
              <a:gd name="connsiteY4833" fmla="*/ 2084391 h 5756219"/>
              <a:gd name="connsiteX4834" fmla="*/ 6071107 w 6226010"/>
              <a:gd name="connsiteY4834" fmla="*/ 2097980 h 5756219"/>
              <a:gd name="connsiteX4835" fmla="*/ 6111870 w 6226010"/>
              <a:gd name="connsiteY4835" fmla="*/ 2057216 h 5756219"/>
              <a:gd name="connsiteX4836" fmla="*/ 5952551 w 6226010"/>
              <a:gd name="connsiteY4836" fmla="*/ 2055176 h 5756219"/>
              <a:gd name="connsiteX4837" fmla="*/ 5965121 w 6226010"/>
              <a:gd name="connsiteY4837" fmla="*/ 2057216 h 5756219"/>
              <a:gd name="connsiteX4838" fmla="*/ 5961724 w 6226010"/>
              <a:gd name="connsiteY4838" fmla="*/ 2066726 h 5756219"/>
              <a:gd name="connsiteX4839" fmla="*/ 5958178 w 6226010"/>
              <a:gd name="connsiteY4839" fmla="*/ 2071240 h 5756219"/>
              <a:gd name="connsiteX4840" fmla="*/ 5954930 w 6226010"/>
              <a:gd name="connsiteY4840" fmla="*/ 2059593 h 5756219"/>
              <a:gd name="connsiteX4841" fmla="*/ 5952055 w 6226010"/>
              <a:gd name="connsiteY4841" fmla="*/ 2055246 h 5756219"/>
              <a:gd name="connsiteX4842" fmla="*/ 5948680 w 6226010"/>
              <a:gd name="connsiteY4842" fmla="*/ 2050143 h 5756219"/>
              <a:gd name="connsiteX4843" fmla="*/ 5952055 w 6226010"/>
              <a:gd name="connsiteY4843" fmla="*/ 2055246 h 5756219"/>
              <a:gd name="connsiteX4844" fmla="*/ 5937945 w 6226010"/>
              <a:gd name="connsiteY4844" fmla="*/ 2057216 h 5756219"/>
              <a:gd name="connsiteX4845" fmla="*/ 5944144 w 6226010"/>
              <a:gd name="connsiteY4845" fmla="*/ 2050208 h 5756219"/>
              <a:gd name="connsiteX4846" fmla="*/ 5614211 w 6226010"/>
              <a:gd name="connsiteY4846" fmla="*/ 2045112 h 5756219"/>
              <a:gd name="connsiteX4847" fmla="*/ 5606398 w 6226010"/>
              <a:gd name="connsiteY4847" fmla="*/ 2046344 h 5756219"/>
              <a:gd name="connsiteX4848" fmla="*/ 5706949 w 6226010"/>
              <a:gd name="connsiteY4848" fmla="*/ 2127873 h 5756219"/>
              <a:gd name="connsiteX4849" fmla="*/ 5701514 w 6226010"/>
              <a:gd name="connsiteY4849" fmla="*/ 2141460 h 5756219"/>
              <a:gd name="connsiteX4850" fmla="*/ 5791195 w 6226010"/>
              <a:gd name="connsiteY4850" fmla="*/ 2168636 h 5756219"/>
              <a:gd name="connsiteX4851" fmla="*/ 5712384 w 6226010"/>
              <a:gd name="connsiteY4851" fmla="*/ 2100697 h 5756219"/>
              <a:gd name="connsiteX4852" fmla="*/ 5720537 w 6226010"/>
              <a:gd name="connsiteY4852" fmla="*/ 2078956 h 5756219"/>
              <a:gd name="connsiteX4853" fmla="*/ 5753148 w 6226010"/>
              <a:gd name="connsiteY4853" fmla="*/ 2106132 h 5756219"/>
              <a:gd name="connsiteX4854" fmla="*/ 5685208 w 6226010"/>
              <a:gd name="connsiteY4854" fmla="*/ 2076238 h 5756219"/>
              <a:gd name="connsiteX4855" fmla="*/ 5698796 w 6226010"/>
              <a:gd name="connsiteY4855" fmla="*/ 2100697 h 5756219"/>
              <a:gd name="connsiteX4856" fmla="*/ 5655315 w 6226010"/>
              <a:gd name="connsiteY4856" fmla="*/ 2070804 h 5756219"/>
              <a:gd name="connsiteX4857" fmla="*/ 5617268 w 6226010"/>
              <a:gd name="connsiteY4857" fmla="*/ 2065368 h 5756219"/>
              <a:gd name="connsiteX4858" fmla="*/ 5614211 w 6226010"/>
              <a:gd name="connsiteY4858" fmla="*/ 2045112 h 5756219"/>
              <a:gd name="connsiteX4859" fmla="*/ 5926419 w 6226010"/>
              <a:gd name="connsiteY4859" fmla="*/ 2029859 h 5756219"/>
              <a:gd name="connsiteX4860" fmla="*/ 5929792 w 6226010"/>
              <a:gd name="connsiteY4860" fmla="*/ 2038191 h 5756219"/>
              <a:gd name="connsiteX4861" fmla="*/ 5942340 w 6226010"/>
              <a:gd name="connsiteY4861" fmla="*/ 2042896 h 5756219"/>
              <a:gd name="connsiteX4862" fmla="*/ 5939643 w 6226010"/>
              <a:gd name="connsiteY4862" fmla="*/ 2044306 h 5756219"/>
              <a:gd name="connsiteX4863" fmla="*/ 5913486 w 6226010"/>
              <a:gd name="connsiteY4863" fmla="*/ 2035474 h 5756219"/>
              <a:gd name="connsiteX4864" fmla="*/ 5919601 w 6226010"/>
              <a:gd name="connsiteY4864" fmla="*/ 2030676 h 5756219"/>
              <a:gd name="connsiteX4865" fmla="*/ 5024833 w 6226010"/>
              <a:gd name="connsiteY4865" fmla="*/ 2027321 h 5756219"/>
              <a:gd name="connsiteX4866" fmla="*/ 5030268 w 6226010"/>
              <a:gd name="connsiteY4866" fmla="*/ 2038191 h 5756219"/>
              <a:gd name="connsiteX4867" fmla="*/ 5027550 w 6226010"/>
              <a:gd name="connsiteY4867" fmla="*/ 2027321 h 5756219"/>
              <a:gd name="connsiteX4868" fmla="*/ 5913886 w 6226010"/>
              <a:gd name="connsiteY4868" fmla="*/ 2024824 h 5756219"/>
              <a:gd name="connsiteX4869" fmla="*/ 5916204 w 6226010"/>
              <a:gd name="connsiteY4869" fmla="*/ 2030039 h 5756219"/>
              <a:gd name="connsiteX4870" fmla="*/ 5913274 w 6226010"/>
              <a:gd name="connsiteY4870" fmla="*/ 2028808 h 5756219"/>
              <a:gd name="connsiteX4871" fmla="*/ 5912268 w 6226010"/>
              <a:gd name="connsiteY4871" fmla="*/ 2026744 h 5756219"/>
              <a:gd name="connsiteX4872" fmla="*/ 5959685 w 6226010"/>
              <a:gd name="connsiteY4872" fmla="*/ 2024604 h 5756219"/>
              <a:gd name="connsiteX4873" fmla="*/ 5967838 w 6226010"/>
              <a:gd name="connsiteY4873" fmla="*/ 2049062 h 5756219"/>
              <a:gd name="connsiteX4874" fmla="*/ 5952892 w 6226010"/>
              <a:gd name="connsiteY4874" fmla="*/ 2050081 h 5756219"/>
              <a:gd name="connsiteX4875" fmla="*/ 5948680 w 6226010"/>
              <a:gd name="connsiteY4875" fmla="*/ 2050143 h 5756219"/>
              <a:gd name="connsiteX4876" fmla="*/ 5944399 w 6226010"/>
              <a:gd name="connsiteY4876" fmla="*/ 2043670 h 5756219"/>
              <a:gd name="connsiteX4877" fmla="*/ 5942340 w 6226010"/>
              <a:gd name="connsiteY4877" fmla="*/ 2042896 h 5756219"/>
              <a:gd name="connsiteX4878" fmla="*/ 5953613 w 6226010"/>
              <a:gd name="connsiteY4878" fmla="*/ 2037003 h 5756219"/>
              <a:gd name="connsiteX4879" fmla="*/ 5959685 w 6226010"/>
              <a:gd name="connsiteY4879" fmla="*/ 2024604 h 5756219"/>
              <a:gd name="connsiteX4880" fmla="*/ 5530305 w 6226010"/>
              <a:gd name="connsiteY4880" fmla="*/ 2019508 h 5756219"/>
              <a:gd name="connsiteX4881" fmla="*/ 5508565 w 6226010"/>
              <a:gd name="connsiteY4881" fmla="*/ 2027321 h 5756219"/>
              <a:gd name="connsiteX4882" fmla="*/ 5519435 w 6226010"/>
              <a:gd name="connsiteY4882" fmla="*/ 2057216 h 5756219"/>
              <a:gd name="connsiteX4883" fmla="*/ 5535741 w 6226010"/>
              <a:gd name="connsiteY4883" fmla="*/ 2049062 h 5756219"/>
              <a:gd name="connsiteX4884" fmla="*/ 5527588 w 6226010"/>
              <a:gd name="connsiteY4884" fmla="*/ 2038191 h 5756219"/>
              <a:gd name="connsiteX4885" fmla="*/ 5543893 w 6226010"/>
              <a:gd name="connsiteY4885" fmla="*/ 2030039 h 5756219"/>
              <a:gd name="connsiteX4886" fmla="*/ 5530305 w 6226010"/>
              <a:gd name="connsiteY4886" fmla="*/ 2019508 h 5756219"/>
              <a:gd name="connsiteX4887" fmla="*/ 5927457 w 6226010"/>
              <a:gd name="connsiteY4887" fmla="*/ 2017937 h 5756219"/>
              <a:gd name="connsiteX4888" fmla="*/ 5937945 w 6226010"/>
              <a:gd name="connsiteY4888" fmla="*/ 2021886 h 5756219"/>
              <a:gd name="connsiteX4889" fmla="*/ 5927754 w 6226010"/>
              <a:gd name="connsiteY4889" fmla="*/ 2029699 h 5756219"/>
              <a:gd name="connsiteX4890" fmla="*/ 5926419 w 6226010"/>
              <a:gd name="connsiteY4890" fmla="*/ 2029859 h 5756219"/>
              <a:gd name="connsiteX4891" fmla="*/ 5924017 w 6226010"/>
              <a:gd name="connsiteY4891" fmla="*/ 2023924 h 5756219"/>
              <a:gd name="connsiteX4892" fmla="*/ 5920872 w 6226010"/>
              <a:gd name="connsiteY4892" fmla="*/ 2019822 h 5756219"/>
              <a:gd name="connsiteX4893" fmla="*/ 5916204 w 6226010"/>
              <a:gd name="connsiteY4893" fmla="*/ 2013733 h 5756219"/>
              <a:gd name="connsiteX4894" fmla="*/ 5920872 w 6226010"/>
              <a:gd name="connsiteY4894" fmla="*/ 2019822 h 5756219"/>
              <a:gd name="connsiteX4895" fmla="*/ 5917223 w 6226010"/>
              <a:gd name="connsiteY4895" fmla="*/ 2020867 h 5756219"/>
              <a:gd name="connsiteX4896" fmla="*/ 5913886 w 6226010"/>
              <a:gd name="connsiteY4896" fmla="*/ 2024824 h 5756219"/>
              <a:gd name="connsiteX4897" fmla="*/ 5912127 w 6226010"/>
              <a:gd name="connsiteY4897" fmla="*/ 2020867 h 5756219"/>
              <a:gd name="connsiteX4898" fmla="*/ 5916204 w 6226010"/>
              <a:gd name="connsiteY4898" fmla="*/ 2013733 h 5756219"/>
              <a:gd name="connsiteX4899" fmla="*/ 5334639 w 6226010"/>
              <a:gd name="connsiteY4899" fmla="*/ 2011016 h 5756219"/>
              <a:gd name="connsiteX4900" fmla="*/ 5364532 w 6226010"/>
              <a:gd name="connsiteY4900" fmla="*/ 2019168 h 5756219"/>
              <a:gd name="connsiteX4901" fmla="*/ 5416167 w 6226010"/>
              <a:gd name="connsiteY4901" fmla="*/ 2036493 h 5756219"/>
              <a:gd name="connsiteX4902" fmla="*/ 5429537 w 6226010"/>
              <a:gd name="connsiteY4902" fmla="*/ 2041950 h 5756219"/>
              <a:gd name="connsiteX4903" fmla="*/ 5432472 w 6226010"/>
              <a:gd name="connsiteY4903" fmla="*/ 2043627 h 5756219"/>
              <a:gd name="connsiteX4904" fmla="*/ 5358757 w 6226010"/>
              <a:gd name="connsiteY4904" fmla="*/ 2025622 h 5756219"/>
              <a:gd name="connsiteX4905" fmla="*/ 5323565 w 6226010"/>
              <a:gd name="connsiteY4905" fmla="*/ 2018768 h 5756219"/>
              <a:gd name="connsiteX4906" fmla="*/ 5432472 w 6226010"/>
              <a:gd name="connsiteY4906" fmla="*/ 2008298 h 5756219"/>
              <a:gd name="connsiteX4907" fmla="*/ 5440625 w 6226010"/>
              <a:gd name="connsiteY4907" fmla="*/ 2035474 h 5756219"/>
              <a:gd name="connsiteX4908" fmla="*/ 5459648 w 6226010"/>
              <a:gd name="connsiteY4908" fmla="*/ 2016451 h 5756219"/>
              <a:gd name="connsiteX4909" fmla="*/ 5432472 w 6226010"/>
              <a:gd name="connsiteY4909" fmla="*/ 2008298 h 5756219"/>
              <a:gd name="connsiteX4910" fmla="*/ 5696079 w 6226010"/>
              <a:gd name="connsiteY4910" fmla="*/ 2005580 h 5756219"/>
              <a:gd name="connsiteX4911" fmla="*/ 5649879 w 6226010"/>
              <a:gd name="connsiteY4911" fmla="*/ 2021886 h 5756219"/>
              <a:gd name="connsiteX4912" fmla="*/ 5696079 w 6226010"/>
              <a:gd name="connsiteY4912" fmla="*/ 2038191 h 5756219"/>
              <a:gd name="connsiteX4913" fmla="*/ 5717819 w 6226010"/>
              <a:gd name="connsiteY4913" fmla="*/ 2057216 h 5756219"/>
              <a:gd name="connsiteX4914" fmla="*/ 5739560 w 6226010"/>
              <a:gd name="connsiteY4914" fmla="*/ 2046344 h 5756219"/>
              <a:gd name="connsiteX4915" fmla="*/ 5696079 w 6226010"/>
              <a:gd name="connsiteY4915" fmla="*/ 2005580 h 5756219"/>
              <a:gd name="connsiteX4916" fmla="*/ 2296367 w 6226010"/>
              <a:gd name="connsiteY4916" fmla="*/ 2005580 h 5756219"/>
              <a:gd name="connsiteX4917" fmla="*/ 2296367 w 6226010"/>
              <a:gd name="connsiteY4917" fmla="*/ 2027321 h 5756219"/>
              <a:gd name="connsiteX4918" fmla="*/ 2307237 w 6226010"/>
              <a:gd name="connsiteY4918" fmla="*/ 2021886 h 5756219"/>
              <a:gd name="connsiteX4919" fmla="*/ 2307237 w 6226010"/>
              <a:gd name="connsiteY4919" fmla="*/ 2013733 h 5756219"/>
              <a:gd name="connsiteX4920" fmla="*/ 2271909 w 6226010"/>
              <a:gd name="connsiteY4920" fmla="*/ 2002863 h 5756219"/>
              <a:gd name="connsiteX4921" fmla="*/ 2263756 w 6226010"/>
              <a:gd name="connsiteY4921" fmla="*/ 2011016 h 5756219"/>
              <a:gd name="connsiteX4922" fmla="*/ 2266474 w 6226010"/>
              <a:gd name="connsiteY4922" fmla="*/ 2021886 h 5756219"/>
              <a:gd name="connsiteX4923" fmla="*/ 2274626 w 6226010"/>
              <a:gd name="connsiteY4923" fmla="*/ 2027321 h 5756219"/>
              <a:gd name="connsiteX4924" fmla="*/ 5505847 w 6226010"/>
              <a:gd name="connsiteY4924" fmla="*/ 2000145 h 5756219"/>
              <a:gd name="connsiteX4925" fmla="*/ 5500412 w 6226010"/>
              <a:gd name="connsiteY4925" fmla="*/ 2011016 h 5756219"/>
              <a:gd name="connsiteX4926" fmla="*/ 5478671 w 6226010"/>
              <a:gd name="connsiteY4926" fmla="*/ 2008298 h 5756219"/>
              <a:gd name="connsiteX4927" fmla="*/ 5492259 w 6226010"/>
              <a:gd name="connsiteY4927" fmla="*/ 2019168 h 5756219"/>
              <a:gd name="connsiteX4928" fmla="*/ 5470518 w 6226010"/>
              <a:gd name="connsiteY4928" fmla="*/ 2021886 h 5756219"/>
              <a:gd name="connsiteX4929" fmla="*/ 5475954 w 6226010"/>
              <a:gd name="connsiteY4929" fmla="*/ 2035474 h 5756219"/>
              <a:gd name="connsiteX4930" fmla="*/ 5527588 w 6226010"/>
              <a:gd name="connsiteY4930" fmla="*/ 2011016 h 5756219"/>
              <a:gd name="connsiteX4931" fmla="*/ 5505847 w 6226010"/>
              <a:gd name="connsiteY4931" fmla="*/ 2000145 h 5756219"/>
              <a:gd name="connsiteX4932" fmla="*/ 5884425 w 6226010"/>
              <a:gd name="connsiteY4932" fmla="*/ 1997315 h 5756219"/>
              <a:gd name="connsiteX4933" fmla="*/ 5899898 w 6226010"/>
              <a:gd name="connsiteY4933" fmla="*/ 2000145 h 5756219"/>
              <a:gd name="connsiteX4934" fmla="*/ 5909070 w 6226010"/>
              <a:gd name="connsiteY4934" fmla="*/ 2020187 h 5756219"/>
              <a:gd name="connsiteX4935" fmla="*/ 5912268 w 6226010"/>
              <a:gd name="connsiteY4935" fmla="*/ 2026744 h 5756219"/>
              <a:gd name="connsiteX4936" fmla="*/ 5902616 w 6226010"/>
              <a:gd name="connsiteY4936" fmla="*/ 2038191 h 5756219"/>
              <a:gd name="connsiteX4937" fmla="*/ 5891746 w 6226010"/>
              <a:gd name="connsiteY4937" fmla="*/ 2013733 h 5756219"/>
              <a:gd name="connsiteX4938" fmla="*/ 5902616 w 6226010"/>
              <a:gd name="connsiteY4938" fmla="*/ 2008298 h 5756219"/>
              <a:gd name="connsiteX4939" fmla="*/ 5787458 w 6226010"/>
              <a:gd name="connsiteY4939" fmla="*/ 1991653 h 5756219"/>
              <a:gd name="connsiteX4940" fmla="*/ 5766736 w 6226010"/>
              <a:gd name="connsiteY4940" fmla="*/ 2005580 h 5756219"/>
              <a:gd name="connsiteX4941" fmla="*/ 5810218 w 6226010"/>
              <a:gd name="connsiteY4941" fmla="*/ 2008298 h 5756219"/>
              <a:gd name="connsiteX4942" fmla="*/ 5787458 w 6226010"/>
              <a:gd name="connsiteY4942" fmla="*/ 1991653 h 5756219"/>
              <a:gd name="connsiteX4943" fmla="*/ 5623510 w 6226010"/>
              <a:gd name="connsiteY4943" fmla="*/ 1981971 h 5756219"/>
              <a:gd name="connsiteX4944" fmla="*/ 5611833 w 6226010"/>
              <a:gd name="connsiteY4944" fmla="*/ 1983840 h 5756219"/>
              <a:gd name="connsiteX4945" fmla="*/ 5617268 w 6226010"/>
              <a:gd name="connsiteY4945" fmla="*/ 2011016 h 5756219"/>
              <a:gd name="connsiteX4946" fmla="*/ 5652597 w 6226010"/>
              <a:gd name="connsiteY4946" fmla="*/ 2000145 h 5756219"/>
              <a:gd name="connsiteX4947" fmla="*/ 5649879 w 6226010"/>
              <a:gd name="connsiteY4947" fmla="*/ 1986557 h 5756219"/>
              <a:gd name="connsiteX4948" fmla="*/ 5623510 w 6226010"/>
              <a:gd name="connsiteY4948" fmla="*/ 1981971 h 5756219"/>
              <a:gd name="connsiteX4949" fmla="*/ 5472217 w 6226010"/>
              <a:gd name="connsiteY4949" fmla="*/ 1975348 h 5756219"/>
              <a:gd name="connsiteX4950" fmla="*/ 5456930 w 6226010"/>
              <a:gd name="connsiteY4950" fmla="*/ 1975687 h 5756219"/>
              <a:gd name="connsiteX4951" fmla="*/ 5470518 w 6226010"/>
              <a:gd name="connsiteY4951" fmla="*/ 2000145 h 5756219"/>
              <a:gd name="connsiteX4952" fmla="*/ 5481389 w 6226010"/>
              <a:gd name="connsiteY4952" fmla="*/ 1989275 h 5756219"/>
              <a:gd name="connsiteX4953" fmla="*/ 5472217 w 6226010"/>
              <a:gd name="connsiteY4953" fmla="*/ 1975348 h 5756219"/>
              <a:gd name="connsiteX4954" fmla="*/ 883218 w 6226010"/>
              <a:gd name="connsiteY4954" fmla="*/ 1967534 h 5756219"/>
              <a:gd name="connsiteX4955" fmla="*/ 861477 w 6226010"/>
              <a:gd name="connsiteY4955" fmla="*/ 1975687 h 5756219"/>
              <a:gd name="connsiteX4956" fmla="*/ 861477 w 6226010"/>
              <a:gd name="connsiteY4956" fmla="*/ 2008298 h 5756219"/>
              <a:gd name="connsiteX4957" fmla="*/ 831584 w 6226010"/>
              <a:gd name="connsiteY4957" fmla="*/ 2011016 h 5756219"/>
              <a:gd name="connsiteX4958" fmla="*/ 812560 w 6226010"/>
              <a:gd name="connsiteY4958" fmla="*/ 1972969 h 5756219"/>
              <a:gd name="connsiteX4959" fmla="*/ 845172 w 6226010"/>
              <a:gd name="connsiteY4959" fmla="*/ 2117003 h 5756219"/>
              <a:gd name="connsiteX4960" fmla="*/ 796255 w 6226010"/>
              <a:gd name="connsiteY4960" fmla="*/ 2174071 h 5756219"/>
              <a:gd name="connsiteX4961" fmla="*/ 817996 w 6226010"/>
              <a:gd name="connsiteY4961" fmla="*/ 2193094 h 5756219"/>
              <a:gd name="connsiteX4962" fmla="*/ 785385 w 6226010"/>
              <a:gd name="connsiteY4962" fmla="*/ 2217554 h 5756219"/>
              <a:gd name="connsiteX4963" fmla="*/ 891371 w 6226010"/>
              <a:gd name="connsiteY4963" fmla="*/ 2225705 h 5756219"/>
              <a:gd name="connsiteX4964" fmla="*/ 834301 w 6226010"/>
              <a:gd name="connsiteY4964" fmla="*/ 2198531 h 5756219"/>
              <a:gd name="connsiteX4965" fmla="*/ 837019 w 6226010"/>
              <a:gd name="connsiteY4965" fmla="*/ 2157767 h 5756219"/>
              <a:gd name="connsiteX4966" fmla="*/ 864195 w 6226010"/>
              <a:gd name="connsiteY4966" fmla="*/ 2152332 h 5756219"/>
              <a:gd name="connsiteX4967" fmla="*/ 907676 w 6226010"/>
              <a:gd name="connsiteY4967" fmla="*/ 2209400 h 5756219"/>
              <a:gd name="connsiteX4968" fmla="*/ 904959 w 6226010"/>
              <a:gd name="connsiteY4968" fmla="*/ 2179506 h 5756219"/>
              <a:gd name="connsiteX4969" fmla="*/ 858760 w 6226010"/>
              <a:gd name="connsiteY4969" fmla="*/ 2133307 h 5756219"/>
              <a:gd name="connsiteX4970" fmla="*/ 858760 w 6226010"/>
              <a:gd name="connsiteY4970" fmla="*/ 2130590 h 5756219"/>
              <a:gd name="connsiteX4971" fmla="*/ 894088 w 6226010"/>
              <a:gd name="connsiteY4971" fmla="*/ 2125155 h 5756219"/>
              <a:gd name="connsiteX4972" fmla="*/ 913111 w 6226010"/>
              <a:gd name="connsiteY4972" fmla="*/ 2013733 h 5756219"/>
              <a:gd name="connsiteX4973" fmla="*/ 883218 w 6226010"/>
              <a:gd name="connsiteY4973" fmla="*/ 1967534 h 5756219"/>
              <a:gd name="connsiteX4974" fmla="*/ 5546611 w 6226010"/>
              <a:gd name="connsiteY4974" fmla="*/ 1961887 h 5756219"/>
              <a:gd name="connsiteX4975" fmla="*/ 5535741 w 6226010"/>
              <a:gd name="connsiteY4975" fmla="*/ 1964817 h 5756219"/>
              <a:gd name="connsiteX4976" fmla="*/ 5571069 w 6226010"/>
              <a:gd name="connsiteY4976" fmla="*/ 1972969 h 5756219"/>
              <a:gd name="connsiteX4977" fmla="*/ 5546611 w 6226010"/>
              <a:gd name="connsiteY4977" fmla="*/ 1961887 h 5756219"/>
              <a:gd name="connsiteX4978" fmla="*/ 5634240 w 6226010"/>
              <a:gd name="connsiteY4978" fmla="*/ 1937503 h 5756219"/>
              <a:gd name="connsiteX4979" fmla="*/ 5633774 w 6226010"/>
              <a:gd name="connsiteY4979" fmla="*/ 1938271 h 5756219"/>
              <a:gd name="connsiteX4980" fmla="*/ 5633574 w 6226010"/>
              <a:gd name="connsiteY4980" fmla="*/ 1937641 h 5756219"/>
              <a:gd name="connsiteX4981" fmla="*/ 5570899 w 6226010"/>
              <a:gd name="connsiteY4981" fmla="*/ 1930338 h 5756219"/>
              <a:gd name="connsiteX4982" fmla="*/ 5582619 w 6226010"/>
              <a:gd name="connsiteY4982" fmla="*/ 1932885 h 5756219"/>
              <a:gd name="connsiteX4983" fmla="*/ 5592559 w 6226010"/>
              <a:gd name="connsiteY4983" fmla="*/ 1935668 h 5756219"/>
              <a:gd name="connsiteX4984" fmla="*/ 5585506 w 6226010"/>
              <a:gd name="connsiteY4984" fmla="*/ 1938575 h 5756219"/>
              <a:gd name="connsiteX4985" fmla="*/ 5575146 w 6226010"/>
              <a:gd name="connsiteY4985" fmla="*/ 1938320 h 5756219"/>
              <a:gd name="connsiteX4986" fmla="*/ 5570063 w 6226010"/>
              <a:gd name="connsiteY4986" fmla="*/ 1930696 h 5756219"/>
              <a:gd name="connsiteX4987" fmla="*/ 5651520 w 6226010"/>
              <a:gd name="connsiteY4987" fmla="*/ 1914414 h 5756219"/>
              <a:gd name="connsiteX4988" fmla="*/ 5655315 w 6226010"/>
              <a:gd name="connsiteY4988" fmla="*/ 1918617 h 5756219"/>
              <a:gd name="connsiteX4989" fmla="*/ 5648691 w 6226010"/>
              <a:gd name="connsiteY4989" fmla="*/ 1919090 h 5756219"/>
              <a:gd name="connsiteX4990" fmla="*/ 5647162 w 6226010"/>
              <a:gd name="connsiteY4990" fmla="*/ 1915900 h 5756219"/>
              <a:gd name="connsiteX4991" fmla="*/ 5667211 w 6226010"/>
              <a:gd name="connsiteY4991" fmla="*/ 1913045 h 5756219"/>
              <a:gd name="connsiteX4992" fmla="*/ 5670736 w 6226010"/>
              <a:gd name="connsiteY4992" fmla="*/ 1913753 h 5756219"/>
              <a:gd name="connsiteX4993" fmla="*/ 5668903 w 6226010"/>
              <a:gd name="connsiteY4993" fmla="*/ 1915900 h 5756219"/>
              <a:gd name="connsiteX4994" fmla="*/ 5734125 w 6226010"/>
              <a:gd name="connsiteY4994" fmla="*/ 1905029 h 5756219"/>
              <a:gd name="connsiteX4995" fmla="*/ 5739560 w 6226010"/>
              <a:gd name="connsiteY4995" fmla="*/ 1918617 h 5756219"/>
              <a:gd name="connsiteX4996" fmla="*/ 5715102 w 6226010"/>
              <a:gd name="connsiteY4996" fmla="*/ 1915900 h 5756219"/>
              <a:gd name="connsiteX4997" fmla="*/ 5682491 w 6226010"/>
              <a:gd name="connsiteY4997" fmla="*/ 1972969 h 5756219"/>
              <a:gd name="connsiteX4998" fmla="*/ 5693106 w 6226010"/>
              <a:gd name="connsiteY4998" fmla="*/ 1980952 h 5756219"/>
              <a:gd name="connsiteX4999" fmla="*/ 5696082 w 6226010"/>
              <a:gd name="connsiteY4999" fmla="*/ 1981118 h 5756219"/>
              <a:gd name="connsiteX5000" fmla="*/ 5696079 w 6226010"/>
              <a:gd name="connsiteY5000" fmla="*/ 1981122 h 5756219"/>
              <a:gd name="connsiteX5001" fmla="*/ 5696088 w 6226010"/>
              <a:gd name="connsiteY5001" fmla="*/ 1981119 h 5756219"/>
              <a:gd name="connsiteX5002" fmla="*/ 5708308 w 6226010"/>
              <a:gd name="connsiteY5002" fmla="*/ 1981801 h 5756219"/>
              <a:gd name="connsiteX5003" fmla="*/ 5720965 w 6226010"/>
              <a:gd name="connsiteY5003" fmla="*/ 1983598 h 5756219"/>
              <a:gd name="connsiteX5004" fmla="*/ 5720537 w 6226010"/>
              <a:gd name="connsiteY5004" fmla="*/ 1983840 h 5756219"/>
              <a:gd name="connsiteX5005" fmla="*/ 5721627 w 6226010"/>
              <a:gd name="connsiteY5005" fmla="*/ 1984054 h 5756219"/>
              <a:gd name="connsiteX5006" fmla="*/ 5725972 w 6226010"/>
              <a:gd name="connsiteY5006" fmla="*/ 1994710 h 5756219"/>
              <a:gd name="connsiteX5007" fmla="*/ 5761301 w 6226010"/>
              <a:gd name="connsiteY5007" fmla="*/ 1991992 h 5756219"/>
              <a:gd name="connsiteX5008" fmla="*/ 5755866 w 6226010"/>
              <a:gd name="connsiteY5008" fmla="*/ 1983840 h 5756219"/>
              <a:gd name="connsiteX5009" fmla="*/ 5736163 w 6226010"/>
              <a:gd name="connsiteY5009" fmla="*/ 1986897 h 5756219"/>
              <a:gd name="connsiteX5010" fmla="*/ 5721627 w 6226010"/>
              <a:gd name="connsiteY5010" fmla="*/ 1984054 h 5756219"/>
              <a:gd name="connsiteX5011" fmla="*/ 5721471 w 6226010"/>
              <a:gd name="connsiteY5011" fmla="*/ 1983670 h 5756219"/>
              <a:gd name="connsiteX5012" fmla="*/ 5720965 w 6226010"/>
              <a:gd name="connsiteY5012" fmla="*/ 1983598 h 5756219"/>
              <a:gd name="connsiteX5013" fmla="*/ 5728350 w 6226010"/>
              <a:gd name="connsiteY5013" fmla="*/ 1979424 h 5756219"/>
              <a:gd name="connsiteX5014" fmla="*/ 5734125 w 6226010"/>
              <a:gd name="connsiteY5014" fmla="*/ 1972969 h 5756219"/>
              <a:gd name="connsiteX5015" fmla="*/ 5747713 w 6226010"/>
              <a:gd name="connsiteY5015" fmla="*/ 1978405 h 5756219"/>
              <a:gd name="connsiteX5016" fmla="*/ 5772171 w 6226010"/>
              <a:gd name="connsiteY5016" fmla="*/ 1953946 h 5756219"/>
              <a:gd name="connsiteX5017" fmla="*/ 5769454 w 6226010"/>
              <a:gd name="connsiteY5017" fmla="*/ 1945793 h 5756219"/>
              <a:gd name="connsiteX5018" fmla="*/ 5755866 w 6226010"/>
              <a:gd name="connsiteY5018" fmla="*/ 1948511 h 5756219"/>
              <a:gd name="connsiteX5019" fmla="*/ 5758583 w 6226010"/>
              <a:gd name="connsiteY5019" fmla="*/ 1967534 h 5756219"/>
              <a:gd name="connsiteX5020" fmla="*/ 5712724 w 6226010"/>
              <a:gd name="connsiteY5020" fmla="*/ 1974796 h 5756219"/>
              <a:gd name="connsiteX5021" fmla="*/ 5696088 w 6226010"/>
              <a:gd name="connsiteY5021" fmla="*/ 1981119 h 5756219"/>
              <a:gd name="connsiteX5022" fmla="*/ 5696082 w 6226010"/>
              <a:gd name="connsiteY5022" fmla="*/ 1981118 h 5756219"/>
              <a:gd name="connsiteX5023" fmla="*/ 5710686 w 6226010"/>
              <a:gd name="connsiteY5023" fmla="*/ 1963458 h 5756219"/>
              <a:gd name="connsiteX5024" fmla="*/ 5723255 w 6226010"/>
              <a:gd name="connsiteY5024" fmla="*/ 1945793 h 5756219"/>
              <a:gd name="connsiteX5025" fmla="*/ 5712384 w 6226010"/>
              <a:gd name="connsiteY5025" fmla="*/ 1937641 h 5756219"/>
              <a:gd name="connsiteX5026" fmla="*/ 5750431 w 6226010"/>
              <a:gd name="connsiteY5026" fmla="*/ 1910465 h 5756219"/>
              <a:gd name="connsiteX5027" fmla="*/ 5734125 w 6226010"/>
              <a:gd name="connsiteY5027" fmla="*/ 1905029 h 5756219"/>
              <a:gd name="connsiteX5028" fmla="*/ 5684904 w 6226010"/>
              <a:gd name="connsiteY5028" fmla="*/ 1898326 h 5756219"/>
              <a:gd name="connsiteX5029" fmla="*/ 5680792 w 6226010"/>
              <a:gd name="connsiteY5029" fmla="*/ 1901972 h 5756219"/>
              <a:gd name="connsiteX5030" fmla="*/ 5674879 w 6226010"/>
              <a:gd name="connsiteY5030" fmla="*/ 1908899 h 5756219"/>
              <a:gd name="connsiteX5031" fmla="*/ 5671620 w 6226010"/>
              <a:gd name="connsiteY5031" fmla="*/ 1905029 h 5756219"/>
              <a:gd name="connsiteX5032" fmla="*/ 2337132 w 6226010"/>
              <a:gd name="connsiteY5032" fmla="*/ 1896878 h 5756219"/>
              <a:gd name="connsiteX5033" fmla="*/ 2364308 w 6226010"/>
              <a:gd name="connsiteY5033" fmla="*/ 1913182 h 5756219"/>
              <a:gd name="connsiteX5034" fmla="*/ 2358873 w 6226010"/>
              <a:gd name="connsiteY5034" fmla="*/ 1896878 h 5756219"/>
              <a:gd name="connsiteX5035" fmla="*/ 2228427 w 6226010"/>
              <a:gd name="connsiteY5035" fmla="*/ 1896878 h 5756219"/>
              <a:gd name="connsiteX5036" fmla="*/ 2252886 w 6226010"/>
              <a:gd name="connsiteY5036" fmla="*/ 1962099 h 5756219"/>
              <a:gd name="connsiteX5037" fmla="*/ 2266474 w 6226010"/>
              <a:gd name="connsiteY5037" fmla="*/ 1989275 h 5756219"/>
              <a:gd name="connsiteX5038" fmla="*/ 2288214 w 6226010"/>
              <a:gd name="connsiteY5038" fmla="*/ 1964817 h 5756219"/>
              <a:gd name="connsiteX5039" fmla="*/ 2290932 w 6226010"/>
              <a:gd name="connsiteY5039" fmla="*/ 1964817 h 5756219"/>
              <a:gd name="connsiteX5040" fmla="*/ 2307237 w 6226010"/>
              <a:gd name="connsiteY5040" fmla="*/ 1956664 h 5756219"/>
              <a:gd name="connsiteX5041" fmla="*/ 2290932 w 6226010"/>
              <a:gd name="connsiteY5041" fmla="*/ 1951229 h 5756219"/>
              <a:gd name="connsiteX5042" fmla="*/ 2299085 w 6226010"/>
              <a:gd name="connsiteY5042" fmla="*/ 1934923 h 5756219"/>
              <a:gd name="connsiteX5043" fmla="*/ 2274626 w 6226010"/>
              <a:gd name="connsiteY5043" fmla="*/ 1926770 h 5756219"/>
              <a:gd name="connsiteX5044" fmla="*/ 2282779 w 6226010"/>
              <a:gd name="connsiteY5044" fmla="*/ 1905029 h 5756219"/>
              <a:gd name="connsiteX5045" fmla="*/ 2326262 w 6226010"/>
              <a:gd name="connsiteY5045" fmla="*/ 1905029 h 5756219"/>
              <a:gd name="connsiteX5046" fmla="*/ 2301802 w 6226010"/>
              <a:gd name="connsiteY5046" fmla="*/ 1902312 h 5756219"/>
              <a:gd name="connsiteX5047" fmla="*/ 2309955 w 6226010"/>
              <a:gd name="connsiteY5047" fmla="*/ 1896878 h 5756219"/>
              <a:gd name="connsiteX5048" fmla="*/ 1312598 w 6226010"/>
              <a:gd name="connsiteY5048" fmla="*/ 1896878 h 5756219"/>
              <a:gd name="connsiteX5049" fmla="*/ 1328903 w 6226010"/>
              <a:gd name="connsiteY5049" fmla="*/ 1921335 h 5756219"/>
              <a:gd name="connsiteX5050" fmla="*/ 1334339 w 6226010"/>
              <a:gd name="connsiteY5050" fmla="*/ 1896878 h 5756219"/>
              <a:gd name="connsiteX5051" fmla="*/ 1350644 w 6226010"/>
              <a:gd name="connsiteY5051" fmla="*/ 1894159 h 5756219"/>
              <a:gd name="connsiteX5052" fmla="*/ 1353362 w 6226010"/>
              <a:gd name="connsiteY5052" fmla="*/ 1899594 h 5756219"/>
              <a:gd name="connsiteX5053" fmla="*/ 1348833 w 6226010"/>
              <a:gd name="connsiteY5053" fmla="*/ 1923149 h 5756219"/>
              <a:gd name="connsiteX5054" fmla="*/ 1346569 w 6226010"/>
              <a:gd name="connsiteY5054" fmla="*/ 1929486 h 5756219"/>
              <a:gd name="connsiteX5055" fmla="*/ 1337056 w 6226010"/>
              <a:gd name="connsiteY5055" fmla="*/ 1948511 h 5756219"/>
              <a:gd name="connsiteX5056" fmla="*/ 1339774 w 6226010"/>
              <a:gd name="connsiteY5056" fmla="*/ 1948511 h 5756219"/>
              <a:gd name="connsiteX5057" fmla="*/ 1346569 w 6226010"/>
              <a:gd name="connsiteY5057" fmla="*/ 1929486 h 5756219"/>
              <a:gd name="connsiteX5058" fmla="*/ 1348267 w 6226010"/>
              <a:gd name="connsiteY5058" fmla="*/ 1926091 h 5756219"/>
              <a:gd name="connsiteX5059" fmla="*/ 1348833 w 6226010"/>
              <a:gd name="connsiteY5059" fmla="*/ 1923149 h 5756219"/>
              <a:gd name="connsiteX5060" fmla="*/ 1353362 w 6226010"/>
              <a:gd name="connsiteY5060" fmla="*/ 1910465 h 5756219"/>
              <a:gd name="connsiteX5061" fmla="*/ 1366950 w 6226010"/>
              <a:gd name="connsiteY5061" fmla="*/ 1907747 h 5756219"/>
              <a:gd name="connsiteX5062" fmla="*/ 1366950 w 6226010"/>
              <a:gd name="connsiteY5062" fmla="*/ 1894159 h 5756219"/>
              <a:gd name="connsiteX5063" fmla="*/ 5060162 w 6226010"/>
              <a:gd name="connsiteY5063" fmla="*/ 1888724 h 5756219"/>
              <a:gd name="connsiteX5064" fmla="*/ 5060162 w 6226010"/>
              <a:gd name="connsiteY5064" fmla="*/ 1918617 h 5756219"/>
              <a:gd name="connsiteX5065" fmla="*/ 5062879 w 6226010"/>
              <a:gd name="connsiteY5065" fmla="*/ 1894159 h 5756219"/>
              <a:gd name="connsiteX5066" fmla="*/ 5060162 w 6226010"/>
              <a:gd name="connsiteY5066" fmla="*/ 1888724 h 5756219"/>
              <a:gd name="connsiteX5067" fmla="*/ 5647162 w 6226010"/>
              <a:gd name="connsiteY5067" fmla="*/ 1880571 h 5756219"/>
              <a:gd name="connsiteX5068" fmla="*/ 5668903 w 6226010"/>
              <a:gd name="connsiteY5068" fmla="*/ 1888724 h 5756219"/>
              <a:gd name="connsiteX5069" fmla="*/ 5658032 w 6226010"/>
              <a:gd name="connsiteY5069" fmla="*/ 1899594 h 5756219"/>
              <a:gd name="connsiteX5070" fmla="*/ 5663468 w 6226010"/>
              <a:gd name="connsiteY5070" fmla="*/ 1906728 h 5756219"/>
              <a:gd name="connsiteX5071" fmla="*/ 5667211 w 6226010"/>
              <a:gd name="connsiteY5071" fmla="*/ 1913045 h 5756219"/>
              <a:gd name="connsiteX5072" fmla="*/ 5659858 w 6226010"/>
              <a:gd name="connsiteY5072" fmla="*/ 1911569 h 5756219"/>
              <a:gd name="connsiteX5073" fmla="*/ 5651520 w 6226010"/>
              <a:gd name="connsiteY5073" fmla="*/ 1914414 h 5756219"/>
              <a:gd name="connsiteX5074" fmla="*/ 5649412 w 6226010"/>
              <a:gd name="connsiteY5074" fmla="*/ 1912078 h 5756219"/>
              <a:gd name="connsiteX5075" fmla="*/ 5619986 w 6226010"/>
              <a:gd name="connsiteY5075" fmla="*/ 1915900 h 5756219"/>
              <a:gd name="connsiteX5076" fmla="*/ 5647162 w 6226010"/>
              <a:gd name="connsiteY5076" fmla="*/ 1880571 h 5756219"/>
              <a:gd name="connsiteX5077" fmla="*/ 918547 w 6226010"/>
              <a:gd name="connsiteY5077" fmla="*/ 1856113 h 5756219"/>
              <a:gd name="connsiteX5078" fmla="*/ 902241 w 6226010"/>
              <a:gd name="connsiteY5078" fmla="*/ 1913182 h 5756219"/>
              <a:gd name="connsiteX5079" fmla="*/ 929417 w 6226010"/>
              <a:gd name="connsiteY5079" fmla="*/ 1905029 h 5756219"/>
              <a:gd name="connsiteX5080" fmla="*/ 921264 w 6226010"/>
              <a:gd name="connsiteY5080" fmla="*/ 1858830 h 5756219"/>
              <a:gd name="connsiteX5081" fmla="*/ 5046574 w 6226010"/>
              <a:gd name="connsiteY5081" fmla="*/ 1845242 h 5756219"/>
              <a:gd name="connsiteX5082" fmla="*/ 5076467 w 6226010"/>
              <a:gd name="connsiteY5082" fmla="*/ 1858830 h 5756219"/>
              <a:gd name="connsiteX5083" fmla="*/ 5068314 w 6226010"/>
              <a:gd name="connsiteY5083" fmla="*/ 1880571 h 5756219"/>
              <a:gd name="connsiteX5084" fmla="*/ 5052009 w 6226010"/>
              <a:gd name="connsiteY5084" fmla="*/ 1861548 h 5756219"/>
              <a:gd name="connsiteX5085" fmla="*/ 5046574 w 6226010"/>
              <a:gd name="connsiteY5085" fmla="*/ 1869701 h 5756219"/>
              <a:gd name="connsiteX5086" fmla="*/ 5049291 w 6226010"/>
              <a:gd name="connsiteY5086" fmla="*/ 1866984 h 5756219"/>
              <a:gd name="connsiteX5087" fmla="*/ 5060162 w 6226010"/>
              <a:gd name="connsiteY5087" fmla="*/ 1880571 h 5756219"/>
              <a:gd name="connsiteX5088" fmla="*/ 5076467 w 6226010"/>
              <a:gd name="connsiteY5088" fmla="*/ 1891441 h 5756219"/>
              <a:gd name="connsiteX5089" fmla="*/ 5046574 w 6226010"/>
              <a:gd name="connsiteY5089" fmla="*/ 1845242 h 5756219"/>
              <a:gd name="connsiteX5090" fmla="*/ 5725972 w 6226010"/>
              <a:gd name="connsiteY5090" fmla="*/ 1842186 h 5756219"/>
              <a:gd name="connsiteX5091" fmla="*/ 5726459 w 6226010"/>
              <a:gd name="connsiteY5091" fmla="*/ 1842566 h 5756219"/>
              <a:gd name="connsiteX5092" fmla="*/ 5715102 w 6226010"/>
              <a:gd name="connsiteY5092" fmla="*/ 1850678 h 5756219"/>
              <a:gd name="connsiteX5093" fmla="*/ 5711648 w 6226010"/>
              <a:gd name="connsiteY5093" fmla="*/ 1846534 h 5756219"/>
              <a:gd name="connsiteX5094" fmla="*/ 5193324 w 6226010"/>
              <a:gd name="connsiteY5094" fmla="*/ 1780020 h 5756219"/>
              <a:gd name="connsiteX5095" fmla="*/ 5109078 w 6226010"/>
              <a:gd name="connsiteY5095" fmla="*/ 1834372 h 5756219"/>
              <a:gd name="connsiteX5096" fmla="*/ 5122666 w 6226010"/>
              <a:gd name="connsiteY5096" fmla="*/ 1877853 h 5756219"/>
              <a:gd name="connsiteX5097" fmla="*/ 5106361 w 6226010"/>
              <a:gd name="connsiteY5097" fmla="*/ 1858830 h 5756219"/>
              <a:gd name="connsiteX5098" fmla="*/ 5117231 w 6226010"/>
              <a:gd name="connsiteY5098" fmla="*/ 1880571 h 5756219"/>
              <a:gd name="connsiteX5099" fmla="*/ 5174300 w 6226010"/>
              <a:gd name="connsiteY5099" fmla="*/ 1886006 h 5756219"/>
              <a:gd name="connsiteX5100" fmla="*/ 5185171 w 6226010"/>
              <a:gd name="connsiteY5100" fmla="*/ 1875136 h 5756219"/>
              <a:gd name="connsiteX5101" fmla="*/ 5185171 w 6226010"/>
              <a:gd name="connsiteY5101" fmla="*/ 1910465 h 5756219"/>
              <a:gd name="connsiteX5102" fmla="*/ 5179736 w 6226010"/>
              <a:gd name="connsiteY5102" fmla="*/ 1945793 h 5756219"/>
              <a:gd name="connsiteX5103" fmla="*/ 5147124 w 6226010"/>
              <a:gd name="connsiteY5103" fmla="*/ 1913182 h 5756219"/>
              <a:gd name="connsiteX5104" fmla="*/ 5152560 w 6226010"/>
              <a:gd name="connsiteY5104" fmla="*/ 1905029 h 5756219"/>
              <a:gd name="connsiteX5105" fmla="*/ 5100925 w 6226010"/>
              <a:gd name="connsiteY5105" fmla="*/ 1877853 h 5756219"/>
              <a:gd name="connsiteX5106" fmla="*/ 5065597 w 6226010"/>
              <a:gd name="connsiteY5106" fmla="*/ 1948511 h 5756219"/>
              <a:gd name="connsiteX5107" fmla="*/ 5073750 w 6226010"/>
              <a:gd name="connsiteY5107" fmla="*/ 1959381 h 5756219"/>
              <a:gd name="connsiteX5108" fmla="*/ 5060162 w 6226010"/>
              <a:gd name="connsiteY5108" fmla="*/ 1962099 h 5756219"/>
              <a:gd name="connsiteX5109" fmla="*/ 5049291 w 6226010"/>
              <a:gd name="connsiteY5109" fmla="*/ 2024604 h 5756219"/>
              <a:gd name="connsiteX5110" fmla="*/ 5079185 w 6226010"/>
              <a:gd name="connsiteY5110" fmla="*/ 2032756 h 5756219"/>
              <a:gd name="connsiteX5111" fmla="*/ 5060162 w 6226010"/>
              <a:gd name="connsiteY5111" fmla="*/ 2019168 h 5756219"/>
              <a:gd name="connsiteX5112" fmla="*/ 5081902 w 6226010"/>
              <a:gd name="connsiteY5112" fmla="*/ 2019168 h 5756219"/>
              <a:gd name="connsiteX5113" fmla="*/ 5095490 w 6226010"/>
              <a:gd name="connsiteY5113" fmla="*/ 1994710 h 5756219"/>
              <a:gd name="connsiteX5114" fmla="*/ 5103643 w 6226010"/>
              <a:gd name="connsiteY5114" fmla="*/ 2030039 h 5756219"/>
              <a:gd name="connsiteX5115" fmla="*/ 5084620 w 6226010"/>
              <a:gd name="connsiteY5115" fmla="*/ 2032756 h 5756219"/>
              <a:gd name="connsiteX5116" fmla="*/ 5160712 w 6226010"/>
              <a:gd name="connsiteY5116" fmla="*/ 2030039 h 5756219"/>
              <a:gd name="connsiteX5117" fmla="*/ 5155277 w 6226010"/>
              <a:gd name="connsiteY5117" fmla="*/ 2016451 h 5756219"/>
              <a:gd name="connsiteX5118" fmla="*/ 5179736 w 6226010"/>
              <a:gd name="connsiteY5118" fmla="*/ 2019168 h 5756219"/>
              <a:gd name="connsiteX5119" fmla="*/ 5168865 w 6226010"/>
              <a:gd name="connsiteY5119" fmla="*/ 2000145 h 5756219"/>
              <a:gd name="connsiteX5120" fmla="*/ 5201476 w 6226010"/>
              <a:gd name="connsiteY5120" fmla="*/ 2002863 h 5756219"/>
              <a:gd name="connsiteX5121" fmla="*/ 5223217 w 6226010"/>
              <a:gd name="connsiteY5121" fmla="*/ 1975687 h 5756219"/>
              <a:gd name="connsiteX5122" fmla="*/ 5225935 w 6226010"/>
              <a:gd name="connsiteY5122" fmla="*/ 2002863 h 5756219"/>
              <a:gd name="connsiteX5123" fmla="*/ 5239523 w 6226010"/>
              <a:gd name="connsiteY5123" fmla="*/ 2005580 h 5756219"/>
              <a:gd name="connsiteX5124" fmla="*/ 5255828 w 6226010"/>
              <a:gd name="connsiteY5124" fmla="*/ 1981122 h 5756219"/>
              <a:gd name="connsiteX5125" fmla="*/ 5258546 w 6226010"/>
              <a:gd name="connsiteY5125" fmla="*/ 2002863 h 5756219"/>
              <a:gd name="connsiteX5126" fmla="*/ 5285722 w 6226010"/>
              <a:gd name="connsiteY5126" fmla="*/ 1989275 h 5756219"/>
              <a:gd name="connsiteX5127" fmla="*/ 5304745 w 6226010"/>
              <a:gd name="connsiteY5127" fmla="*/ 1994710 h 5756219"/>
              <a:gd name="connsiteX5128" fmla="*/ 5326486 w 6226010"/>
              <a:gd name="connsiteY5128" fmla="*/ 1978405 h 5756219"/>
              <a:gd name="connsiteX5129" fmla="*/ 5337356 w 6226010"/>
              <a:gd name="connsiteY5129" fmla="*/ 1991992 h 5756219"/>
              <a:gd name="connsiteX5130" fmla="*/ 5410731 w 6226010"/>
              <a:gd name="connsiteY5130" fmla="*/ 1948511 h 5756219"/>
              <a:gd name="connsiteX5131" fmla="*/ 5394426 w 6226010"/>
              <a:gd name="connsiteY5131" fmla="*/ 1945793 h 5756219"/>
              <a:gd name="connsiteX5132" fmla="*/ 5413449 w 6226010"/>
              <a:gd name="connsiteY5132" fmla="*/ 1932205 h 5756219"/>
              <a:gd name="connsiteX5133" fmla="*/ 5437907 w 6226010"/>
              <a:gd name="connsiteY5133" fmla="*/ 1948511 h 5756219"/>
              <a:gd name="connsiteX5134" fmla="*/ 5391708 w 6226010"/>
              <a:gd name="connsiteY5134" fmla="*/ 1858830 h 5756219"/>
              <a:gd name="connsiteX5135" fmla="*/ 5378120 w 6226010"/>
              <a:gd name="connsiteY5135" fmla="*/ 1880571 h 5756219"/>
              <a:gd name="connsiteX5136" fmla="*/ 5274852 w 6226010"/>
              <a:gd name="connsiteY5136" fmla="*/ 1807196 h 5756219"/>
              <a:gd name="connsiteX5137" fmla="*/ 5269416 w 6226010"/>
              <a:gd name="connsiteY5137" fmla="*/ 1820785 h 5756219"/>
              <a:gd name="connsiteX5138" fmla="*/ 5193324 w 6226010"/>
              <a:gd name="connsiteY5138" fmla="*/ 1780020 h 5756219"/>
              <a:gd name="connsiteX5139" fmla="*/ 5174300 w 6226010"/>
              <a:gd name="connsiteY5139" fmla="*/ 1780020 h 5756219"/>
              <a:gd name="connsiteX5140" fmla="*/ 5122666 w 6226010"/>
              <a:gd name="connsiteY5140" fmla="*/ 1809914 h 5756219"/>
              <a:gd name="connsiteX5141" fmla="*/ 5174300 w 6226010"/>
              <a:gd name="connsiteY5141" fmla="*/ 1780020 h 5756219"/>
              <a:gd name="connsiteX5142" fmla="*/ 5783641 w 6226010"/>
              <a:gd name="connsiteY5142" fmla="*/ 1779446 h 5756219"/>
              <a:gd name="connsiteX5143" fmla="*/ 5785959 w 6226010"/>
              <a:gd name="connsiteY5143" fmla="*/ 1787730 h 5756219"/>
              <a:gd name="connsiteX5144" fmla="*/ 5777607 w 6226010"/>
              <a:gd name="connsiteY5144" fmla="*/ 1780020 h 5756219"/>
              <a:gd name="connsiteX5145" fmla="*/ 5744443 w 6226010"/>
              <a:gd name="connsiteY5145" fmla="*/ 1766602 h 5756219"/>
              <a:gd name="connsiteX5146" fmla="*/ 5756885 w 6226010"/>
              <a:gd name="connsiteY5146" fmla="*/ 1771189 h 5756219"/>
              <a:gd name="connsiteX5147" fmla="*/ 5762878 w 6226010"/>
              <a:gd name="connsiteY5147" fmla="*/ 1774004 h 5756219"/>
              <a:gd name="connsiteX5148" fmla="*/ 5730680 w 6226010"/>
              <a:gd name="connsiteY5148" fmla="*/ 1777111 h 5756219"/>
              <a:gd name="connsiteX5149" fmla="*/ 5728690 w 6226010"/>
              <a:gd name="connsiteY5149" fmla="*/ 1769150 h 5756219"/>
              <a:gd name="connsiteX5150" fmla="*/ 5744443 w 6226010"/>
              <a:gd name="connsiteY5150" fmla="*/ 1766602 h 5756219"/>
              <a:gd name="connsiteX5151" fmla="*/ 5810218 w 6226010"/>
              <a:gd name="connsiteY5151" fmla="*/ 1763715 h 5756219"/>
              <a:gd name="connsiteX5152" fmla="*/ 5799008 w 6226010"/>
              <a:gd name="connsiteY5152" fmla="*/ 1777983 h 5756219"/>
              <a:gd name="connsiteX5153" fmla="*/ 5783641 w 6226010"/>
              <a:gd name="connsiteY5153" fmla="*/ 1779446 h 5756219"/>
              <a:gd name="connsiteX5154" fmla="*/ 5783042 w 6226010"/>
              <a:gd name="connsiteY5154" fmla="*/ 1777303 h 5756219"/>
              <a:gd name="connsiteX5155" fmla="*/ 5768817 w 6226010"/>
              <a:gd name="connsiteY5155" fmla="*/ 1776794 h 5756219"/>
              <a:gd name="connsiteX5156" fmla="*/ 5762878 w 6226010"/>
              <a:gd name="connsiteY5156" fmla="*/ 1774004 h 5756219"/>
              <a:gd name="connsiteX5157" fmla="*/ 5767416 w 6226010"/>
              <a:gd name="connsiteY5157" fmla="*/ 1773566 h 5756219"/>
              <a:gd name="connsiteX5158" fmla="*/ 5810218 w 6226010"/>
              <a:gd name="connsiteY5158" fmla="*/ 1763715 h 5756219"/>
              <a:gd name="connsiteX5159" fmla="*/ 5032986 w 6226010"/>
              <a:gd name="connsiteY5159" fmla="*/ 1763715 h 5756219"/>
              <a:gd name="connsiteX5160" fmla="*/ 5052009 w 6226010"/>
              <a:gd name="connsiteY5160" fmla="*/ 1799043 h 5756219"/>
              <a:gd name="connsiteX5161" fmla="*/ 5046788 w 6226010"/>
              <a:gd name="connsiteY5161" fmla="*/ 1798077 h 5756219"/>
              <a:gd name="connsiteX5162" fmla="*/ 5031372 w 6226010"/>
              <a:gd name="connsiteY5162" fmla="*/ 1779171 h 5756219"/>
              <a:gd name="connsiteX5163" fmla="*/ 5023594 w 6226010"/>
              <a:gd name="connsiteY5163" fmla="*/ 1770648 h 5756219"/>
              <a:gd name="connsiteX5164" fmla="*/ 4998571 w 6226010"/>
              <a:gd name="connsiteY5164" fmla="*/ 1757494 h 5756219"/>
              <a:gd name="connsiteX5165" fmla="*/ 5003092 w 6226010"/>
              <a:gd name="connsiteY5165" fmla="*/ 1758280 h 5756219"/>
              <a:gd name="connsiteX5166" fmla="*/ 5000375 w 6226010"/>
              <a:gd name="connsiteY5166" fmla="*/ 1762060 h 5756219"/>
              <a:gd name="connsiteX5167" fmla="*/ 5000375 w 6226010"/>
              <a:gd name="connsiteY5167" fmla="*/ 1760997 h 5756219"/>
              <a:gd name="connsiteX5168" fmla="*/ 4992222 w 6226010"/>
              <a:gd name="connsiteY5168" fmla="*/ 1760997 h 5756219"/>
              <a:gd name="connsiteX5169" fmla="*/ 5095788 w 6226010"/>
              <a:gd name="connsiteY5169" fmla="*/ 1755059 h 5756219"/>
              <a:gd name="connsiteX5170" fmla="*/ 5096415 w 6226010"/>
              <a:gd name="connsiteY5170" fmla="*/ 1755532 h 5756219"/>
              <a:gd name="connsiteX5171" fmla="*/ 5095490 w 6226010"/>
              <a:gd name="connsiteY5171" fmla="*/ 1755562 h 5756219"/>
              <a:gd name="connsiteX5172" fmla="*/ 5073750 w 6226010"/>
              <a:gd name="connsiteY5172" fmla="*/ 1750127 h 5756219"/>
              <a:gd name="connsiteX5173" fmla="*/ 5079539 w 6226010"/>
              <a:gd name="connsiteY5173" fmla="*/ 1750250 h 5756219"/>
              <a:gd name="connsiteX5174" fmla="*/ 5074932 w 6226010"/>
              <a:gd name="connsiteY5174" fmla="*/ 1756037 h 5756219"/>
              <a:gd name="connsiteX5175" fmla="*/ 5390470 w 6226010"/>
              <a:gd name="connsiteY5175" fmla="*/ 1739381 h 5756219"/>
              <a:gd name="connsiteX5176" fmla="*/ 5390010 w 6226010"/>
              <a:gd name="connsiteY5176" fmla="*/ 1741296 h 5756219"/>
              <a:gd name="connsiteX5177" fmla="*/ 5384614 w 6226010"/>
              <a:gd name="connsiteY5177" fmla="*/ 1744677 h 5756219"/>
              <a:gd name="connsiteX5178" fmla="*/ 5383556 w 6226010"/>
              <a:gd name="connsiteY5178" fmla="*/ 1741975 h 5756219"/>
              <a:gd name="connsiteX5179" fmla="*/ 5291001 w 6226010"/>
              <a:gd name="connsiteY5179" fmla="*/ 1731559 h 5756219"/>
              <a:gd name="connsiteX5180" fmla="*/ 5291837 w 6226010"/>
              <a:gd name="connsiteY5180" fmla="*/ 1733482 h 5756219"/>
              <a:gd name="connsiteX5181" fmla="*/ 5291157 w 6226010"/>
              <a:gd name="connsiteY5181" fmla="*/ 1739256 h 5756219"/>
              <a:gd name="connsiteX5182" fmla="*/ 5269077 w 6226010"/>
              <a:gd name="connsiteY5182" fmla="*/ 1746730 h 5756219"/>
              <a:gd name="connsiteX5183" fmla="*/ 5262139 w 6226010"/>
              <a:gd name="connsiteY5183" fmla="*/ 1744664 h 5756219"/>
              <a:gd name="connsiteX5184" fmla="*/ 5281306 w 6226010"/>
              <a:gd name="connsiteY5184" fmla="*/ 1734501 h 5756219"/>
              <a:gd name="connsiteX5185" fmla="*/ 5344203 w 6226010"/>
              <a:gd name="connsiteY5185" fmla="*/ 1729868 h 5756219"/>
              <a:gd name="connsiteX5186" fmla="*/ 5347761 w 6226010"/>
              <a:gd name="connsiteY5186" fmla="*/ 1738170 h 5756219"/>
              <a:gd name="connsiteX5187" fmla="*/ 5340074 w 6226010"/>
              <a:gd name="connsiteY5187" fmla="*/ 1736540 h 5756219"/>
              <a:gd name="connsiteX5188" fmla="*/ 5342792 w 6226010"/>
              <a:gd name="connsiteY5188" fmla="*/ 1720233 h 5756219"/>
              <a:gd name="connsiteX5189" fmla="*/ 5344490 w 6226010"/>
              <a:gd name="connsiteY5189" fmla="*/ 1729405 h 5756219"/>
              <a:gd name="connsiteX5190" fmla="*/ 5344203 w 6226010"/>
              <a:gd name="connsiteY5190" fmla="*/ 1729868 h 5756219"/>
              <a:gd name="connsiteX5191" fmla="*/ 5340087 w 6226010"/>
              <a:gd name="connsiteY5191" fmla="*/ 1720263 h 5756219"/>
              <a:gd name="connsiteX5192" fmla="*/ 5340074 w 6226010"/>
              <a:gd name="connsiteY5192" fmla="*/ 1720233 h 5756219"/>
              <a:gd name="connsiteX5193" fmla="*/ 5340087 w 6226010"/>
              <a:gd name="connsiteY5193" fmla="*/ 1720263 h 5756219"/>
              <a:gd name="connsiteX5194" fmla="*/ 5340032 w 6226010"/>
              <a:gd name="connsiteY5194" fmla="*/ 1720264 h 5756219"/>
              <a:gd name="connsiteX5195" fmla="*/ 5448778 w 6226010"/>
              <a:gd name="connsiteY5195" fmla="*/ 1709363 h 5756219"/>
              <a:gd name="connsiteX5196" fmla="*/ 5448778 w 6226010"/>
              <a:gd name="connsiteY5196" fmla="*/ 1717517 h 5756219"/>
              <a:gd name="connsiteX5197" fmla="*/ 5418884 w 6226010"/>
              <a:gd name="connsiteY5197" fmla="*/ 1714798 h 5756219"/>
              <a:gd name="connsiteX5198" fmla="*/ 5418892 w 6226010"/>
              <a:gd name="connsiteY5198" fmla="*/ 1714756 h 5756219"/>
              <a:gd name="connsiteX5199" fmla="*/ 5424659 w 6226010"/>
              <a:gd name="connsiteY5199" fmla="*/ 1714798 h 5756219"/>
              <a:gd name="connsiteX5200" fmla="*/ 5448778 w 6226010"/>
              <a:gd name="connsiteY5200" fmla="*/ 1709363 h 5756219"/>
              <a:gd name="connsiteX5201" fmla="*/ 4796555 w 6226010"/>
              <a:gd name="connsiteY5201" fmla="*/ 1703928 h 5756219"/>
              <a:gd name="connsiteX5202" fmla="*/ 4791120 w 6226010"/>
              <a:gd name="connsiteY5202" fmla="*/ 1712080 h 5756219"/>
              <a:gd name="connsiteX5203" fmla="*/ 4799273 w 6226010"/>
              <a:gd name="connsiteY5203" fmla="*/ 1712080 h 5756219"/>
              <a:gd name="connsiteX5204" fmla="*/ 5323768 w 6226010"/>
              <a:gd name="connsiteY5204" fmla="*/ 1701211 h 5756219"/>
              <a:gd name="connsiteX5205" fmla="*/ 5310180 w 6226010"/>
              <a:gd name="connsiteY5205" fmla="*/ 1725668 h 5756219"/>
              <a:gd name="connsiteX5206" fmla="*/ 5335021 w 6226010"/>
              <a:gd name="connsiteY5206" fmla="*/ 1720319 h 5756219"/>
              <a:gd name="connsiteX5207" fmla="*/ 5340032 w 6226010"/>
              <a:gd name="connsiteY5207" fmla="*/ 1720264 h 5756219"/>
              <a:gd name="connsiteX5208" fmla="*/ 5321051 w 6226010"/>
              <a:gd name="connsiteY5208" fmla="*/ 1733822 h 5756219"/>
              <a:gd name="connsiteX5209" fmla="*/ 5302580 w 6226010"/>
              <a:gd name="connsiteY5209" fmla="*/ 1728047 h 5756219"/>
              <a:gd name="connsiteX5210" fmla="*/ 5291001 w 6226010"/>
              <a:gd name="connsiteY5210" fmla="*/ 1731559 h 5756219"/>
              <a:gd name="connsiteX5211" fmla="*/ 5288440 w 6226010"/>
              <a:gd name="connsiteY5211" fmla="*/ 1725668 h 5756219"/>
              <a:gd name="connsiteX5212" fmla="*/ 5323768 w 6226010"/>
              <a:gd name="connsiteY5212" fmla="*/ 1701211 h 5756219"/>
              <a:gd name="connsiteX5213" fmla="*/ 5106361 w 6226010"/>
              <a:gd name="connsiteY5213" fmla="*/ 1682187 h 5756219"/>
              <a:gd name="connsiteX5214" fmla="*/ 5100925 w 6226010"/>
              <a:gd name="connsiteY5214" fmla="*/ 1701211 h 5756219"/>
              <a:gd name="connsiteX5215" fmla="*/ 5157995 w 6226010"/>
              <a:gd name="connsiteY5215" fmla="*/ 1720233 h 5756219"/>
              <a:gd name="connsiteX5216" fmla="*/ 5104874 w 6226010"/>
              <a:gd name="connsiteY5216" fmla="*/ 1739725 h 5756219"/>
              <a:gd name="connsiteX5217" fmla="*/ 5095788 w 6226010"/>
              <a:gd name="connsiteY5217" fmla="*/ 1755059 h 5756219"/>
              <a:gd name="connsiteX5218" fmla="*/ 5089715 w 6226010"/>
              <a:gd name="connsiteY5218" fmla="*/ 1750466 h 5756219"/>
              <a:gd name="connsiteX5219" fmla="*/ 5079539 w 6226010"/>
              <a:gd name="connsiteY5219" fmla="*/ 1750250 h 5756219"/>
              <a:gd name="connsiteX5220" fmla="*/ 5089375 w 6226010"/>
              <a:gd name="connsiteY5220" fmla="*/ 1737898 h 5756219"/>
              <a:gd name="connsiteX5221" fmla="*/ 5090055 w 6226010"/>
              <a:gd name="connsiteY5221" fmla="*/ 1693058 h 5756219"/>
              <a:gd name="connsiteX5222" fmla="*/ 5106361 w 6226010"/>
              <a:gd name="connsiteY5222" fmla="*/ 1682187 h 5756219"/>
              <a:gd name="connsiteX5223" fmla="*/ 4799273 w 6226010"/>
              <a:gd name="connsiteY5223" fmla="*/ 1668599 h 5756219"/>
              <a:gd name="connsiteX5224" fmla="*/ 4804708 w 6226010"/>
              <a:gd name="connsiteY5224" fmla="*/ 1682187 h 5756219"/>
              <a:gd name="connsiteX5225" fmla="*/ 4795154 w 6226010"/>
              <a:gd name="connsiteY5225" fmla="*/ 1689109 h 5756219"/>
              <a:gd name="connsiteX5226" fmla="*/ 4792076 w 6226010"/>
              <a:gd name="connsiteY5226" fmla="*/ 1695511 h 5756219"/>
              <a:gd name="connsiteX5227" fmla="*/ 4782967 w 6226010"/>
              <a:gd name="connsiteY5227" fmla="*/ 1702230 h 5756219"/>
              <a:gd name="connsiteX5228" fmla="*/ 4779756 w 6226010"/>
              <a:gd name="connsiteY5228" fmla="*/ 1704432 h 5756219"/>
              <a:gd name="connsiteX5229" fmla="*/ 4779230 w 6226010"/>
              <a:gd name="connsiteY5229" fmla="*/ 1699173 h 5756219"/>
              <a:gd name="connsiteX5230" fmla="*/ 4788402 w 6226010"/>
              <a:gd name="connsiteY5230" fmla="*/ 1693058 h 5756219"/>
              <a:gd name="connsiteX5231" fmla="*/ 4782967 w 6226010"/>
              <a:gd name="connsiteY5231" fmla="*/ 1687622 h 5756219"/>
              <a:gd name="connsiteX5232" fmla="*/ 4799273 w 6226010"/>
              <a:gd name="connsiteY5232" fmla="*/ 1668599 h 5756219"/>
              <a:gd name="connsiteX5233" fmla="*/ 4742203 w 6226010"/>
              <a:gd name="connsiteY5233" fmla="*/ 1619682 h 5756219"/>
              <a:gd name="connsiteX5234" fmla="*/ 4739485 w 6226010"/>
              <a:gd name="connsiteY5234" fmla="*/ 1665881 h 5756219"/>
              <a:gd name="connsiteX5235" fmla="*/ 4742203 w 6226010"/>
              <a:gd name="connsiteY5235" fmla="*/ 1619682 h 5756219"/>
              <a:gd name="connsiteX5236" fmla="*/ 1040838 w 6226010"/>
              <a:gd name="connsiteY5236" fmla="*/ 1611529 h 5756219"/>
              <a:gd name="connsiteX5237" fmla="*/ 1040838 w 6226010"/>
              <a:gd name="connsiteY5237" fmla="*/ 1630553 h 5756219"/>
              <a:gd name="connsiteX5238" fmla="*/ 1043556 w 6226010"/>
              <a:gd name="connsiteY5238" fmla="*/ 1630553 h 5756219"/>
              <a:gd name="connsiteX5239" fmla="*/ 1040838 w 6226010"/>
              <a:gd name="connsiteY5239" fmla="*/ 1611529 h 5756219"/>
              <a:gd name="connsiteX5240" fmla="*/ 983769 w 6226010"/>
              <a:gd name="connsiteY5240" fmla="*/ 1606094 h 5756219"/>
              <a:gd name="connsiteX5241" fmla="*/ 986486 w 6226010"/>
              <a:gd name="connsiteY5241" fmla="*/ 1606094 h 5756219"/>
              <a:gd name="connsiteX5242" fmla="*/ 986486 w 6226010"/>
              <a:gd name="connsiteY5242" fmla="*/ 1608812 h 5756219"/>
              <a:gd name="connsiteX5243" fmla="*/ 983769 w 6226010"/>
              <a:gd name="connsiteY5243" fmla="*/ 1606094 h 5756219"/>
              <a:gd name="connsiteX5244" fmla="*/ 4712309 w 6226010"/>
              <a:gd name="connsiteY5244" fmla="*/ 1597941 h 5756219"/>
              <a:gd name="connsiteX5245" fmla="*/ 4696004 w 6226010"/>
              <a:gd name="connsiteY5245" fmla="*/ 1638705 h 5756219"/>
              <a:gd name="connsiteX5246" fmla="*/ 4701439 w 6226010"/>
              <a:gd name="connsiteY5246" fmla="*/ 1644140 h 5756219"/>
              <a:gd name="connsiteX5247" fmla="*/ 4712309 w 6226010"/>
              <a:gd name="connsiteY5247" fmla="*/ 1597941 h 5756219"/>
              <a:gd name="connsiteX5248" fmla="*/ 989204 w 6226010"/>
              <a:gd name="connsiteY5248" fmla="*/ 1589791 h 5756219"/>
              <a:gd name="connsiteX5249" fmla="*/ 989204 w 6226010"/>
              <a:gd name="connsiteY5249" fmla="*/ 1592508 h 5756219"/>
              <a:gd name="connsiteX5250" fmla="*/ 983769 w 6226010"/>
              <a:gd name="connsiteY5250" fmla="*/ 1592508 h 5756219"/>
              <a:gd name="connsiteX5251" fmla="*/ 989204 w 6226010"/>
              <a:gd name="connsiteY5251" fmla="*/ 1589791 h 5756219"/>
              <a:gd name="connsiteX5252" fmla="*/ 983769 w 6226010"/>
              <a:gd name="connsiteY5252" fmla="*/ 1589791 h 5756219"/>
              <a:gd name="connsiteX5253" fmla="*/ 986486 w 6226010"/>
              <a:gd name="connsiteY5253" fmla="*/ 1589791 h 5756219"/>
              <a:gd name="connsiteX5254" fmla="*/ 983769 w 6226010"/>
              <a:gd name="connsiteY5254" fmla="*/ 1592508 h 5756219"/>
              <a:gd name="connsiteX5255" fmla="*/ 983769 w 6226010"/>
              <a:gd name="connsiteY5255" fmla="*/ 1589791 h 5756219"/>
              <a:gd name="connsiteX5256" fmla="*/ 1122366 w 6226010"/>
              <a:gd name="connsiteY5256" fmla="*/ 1581636 h 5756219"/>
              <a:gd name="connsiteX5257" fmla="*/ 1103343 w 6226010"/>
              <a:gd name="connsiteY5257" fmla="*/ 1587071 h 5756219"/>
              <a:gd name="connsiteX5258" fmla="*/ 1106061 w 6226010"/>
              <a:gd name="connsiteY5258" fmla="*/ 1587071 h 5756219"/>
              <a:gd name="connsiteX5259" fmla="*/ 1122366 w 6226010"/>
              <a:gd name="connsiteY5259" fmla="*/ 1581636 h 5756219"/>
              <a:gd name="connsiteX5260" fmla="*/ 1084320 w 6226010"/>
              <a:gd name="connsiteY5260" fmla="*/ 1568049 h 5756219"/>
              <a:gd name="connsiteX5261" fmla="*/ 1084320 w 6226010"/>
              <a:gd name="connsiteY5261" fmla="*/ 1573483 h 5756219"/>
              <a:gd name="connsiteX5262" fmla="*/ 1087038 w 6226010"/>
              <a:gd name="connsiteY5262" fmla="*/ 1568049 h 5756219"/>
              <a:gd name="connsiteX5263" fmla="*/ 1084320 w 6226010"/>
              <a:gd name="connsiteY5263" fmla="*/ 1568049 h 5756219"/>
              <a:gd name="connsiteX5264" fmla="*/ 983769 w 6226010"/>
              <a:gd name="connsiteY5264" fmla="*/ 1565334 h 5756219"/>
              <a:gd name="connsiteX5265" fmla="*/ 983769 w 6226010"/>
              <a:gd name="connsiteY5265" fmla="*/ 1570768 h 5756219"/>
              <a:gd name="connsiteX5266" fmla="*/ 981052 w 6226010"/>
              <a:gd name="connsiteY5266" fmla="*/ 1570768 h 5756219"/>
              <a:gd name="connsiteX5267" fmla="*/ 983769 w 6226010"/>
              <a:gd name="connsiteY5267" fmla="*/ 1565334 h 5756219"/>
              <a:gd name="connsiteX5268" fmla="*/ 4728615 w 6226010"/>
              <a:gd name="connsiteY5268" fmla="*/ 1565330 h 5756219"/>
              <a:gd name="connsiteX5269" fmla="*/ 4709592 w 6226010"/>
              <a:gd name="connsiteY5269" fmla="*/ 1576202 h 5756219"/>
              <a:gd name="connsiteX5270" fmla="*/ 4709592 w 6226010"/>
              <a:gd name="connsiteY5270" fmla="*/ 1587071 h 5756219"/>
              <a:gd name="connsiteX5271" fmla="*/ 4728615 w 6226010"/>
              <a:gd name="connsiteY5271" fmla="*/ 1565330 h 5756219"/>
              <a:gd name="connsiteX5272" fmla="*/ 1084320 w 6226010"/>
              <a:gd name="connsiteY5272" fmla="*/ 1557179 h 5756219"/>
              <a:gd name="connsiteX5273" fmla="*/ 1084320 w 6226010"/>
              <a:gd name="connsiteY5273" fmla="*/ 1562614 h 5756219"/>
              <a:gd name="connsiteX5274" fmla="*/ 1087038 w 6226010"/>
              <a:gd name="connsiteY5274" fmla="*/ 1557179 h 5756219"/>
              <a:gd name="connsiteX5275" fmla="*/ 1084320 w 6226010"/>
              <a:gd name="connsiteY5275" fmla="*/ 1557179 h 5756219"/>
              <a:gd name="connsiteX5276" fmla="*/ 4625345 w 6226010"/>
              <a:gd name="connsiteY5276" fmla="*/ 1543590 h 5756219"/>
              <a:gd name="connsiteX5277" fmla="*/ 4625345 w 6226010"/>
              <a:gd name="connsiteY5277" fmla="*/ 1581636 h 5756219"/>
              <a:gd name="connsiteX5278" fmla="*/ 4625345 w 6226010"/>
              <a:gd name="connsiteY5278" fmla="*/ 1543590 h 5756219"/>
              <a:gd name="connsiteX5279" fmla="*/ 1122366 w 6226010"/>
              <a:gd name="connsiteY5279" fmla="*/ 1543590 h 5756219"/>
              <a:gd name="connsiteX5280" fmla="*/ 1100625 w 6226010"/>
              <a:gd name="connsiteY5280" fmla="*/ 1551742 h 5756219"/>
              <a:gd name="connsiteX5281" fmla="*/ 1122366 w 6226010"/>
              <a:gd name="connsiteY5281" fmla="*/ 1546307 h 5756219"/>
              <a:gd name="connsiteX5282" fmla="*/ 1122366 w 6226010"/>
              <a:gd name="connsiteY5282" fmla="*/ 1543590 h 5756219"/>
              <a:gd name="connsiteX5283" fmla="*/ 1084320 w 6226010"/>
              <a:gd name="connsiteY5283" fmla="*/ 1543590 h 5756219"/>
              <a:gd name="connsiteX5284" fmla="*/ 1084320 w 6226010"/>
              <a:gd name="connsiteY5284" fmla="*/ 1546307 h 5756219"/>
              <a:gd name="connsiteX5285" fmla="*/ 1087038 w 6226010"/>
              <a:gd name="connsiteY5285" fmla="*/ 1546307 h 5756219"/>
              <a:gd name="connsiteX5286" fmla="*/ 1084320 w 6226010"/>
              <a:gd name="connsiteY5286" fmla="*/ 1543590 h 5756219"/>
              <a:gd name="connsiteX5287" fmla="*/ 1084320 w 6226010"/>
              <a:gd name="connsiteY5287" fmla="*/ 1535437 h 5756219"/>
              <a:gd name="connsiteX5288" fmla="*/ 1084320 w 6226010"/>
              <a:gd name="connsiteY5288" fmla="*/ 1540872 h 5756219"/>
              <a:gd name="connsiteX5289" fmla="*/ 1087038 w 6226010"/>
              <a:gd name="connsiteY5289" fmla="*/ 1540872 h 5756219"/>
              <a:gd name="connsiteX5290" fmla="*/ 1084320 w 6226010"/>
              <a:gd name="connsiteY5290" fmla="*/ 1535437 h 5756219"/>
              <a:gd name="connsiteX5291" fmla="*/ 1125084 w 6226010"/>
              <a:gd name="connsiteY5291" fmla="*/ 1532719 h 5756219"/>
              <a:gd name="connsiteX5292" fmla="*/ 1130519 w 6226010"/>
              <a:gd name="connsiteY5292" fmla="*/ 1535437 h 5756219"/>
              <a:gd name="connsiteX5293" fmla="*/ 1130519 w 6226010"/>
              <a:gd name="connsiteY5293" fmla="*/ 1538155 h 5756219"/>
              <a:gd name="connsiteX5294" fmla="*/ 1133237 w 6226010"/>
              <a:gd name="connsiteY5294" fmla="*/ 1538155 h 5756219"/>
              <a:gd name="connsiteX5295" fmla="*/ 1133237 w 6226010"/>
              <a:gd name="connsiteY5295" fmla="*/ 1535437 h 5756219"/>
              <a:gd name="connsiteX5296" fmla="*/ 1157695 w 6226010"/>
              <a:gd name="connsiteY5296" fmla="*/ 1540872 h 5756219"/>
              <a:gd name="connsiteX5297" fmla="*/ 1157695 w 6226010"/>
              <a:gd name="connsiteY5297" fmla="*/ 1538155 h 5756219"/>
              <a:gd name="connsiteX5298" fmla="*/ 1125084 w 6226010"/>
              <a:gd name="connsiteY5298" fmla="*/ 1532719 h 5756219"/>
              <a:gd name="connsiteX5299" fmla="*/ 1133237 w 6226010"/>
              <a:gd name="connsiteY5299" fmla="*/ 1521850 h 5756219"/>
              <a:gd name="connsiteX5300" fmla="*/ 1130519 w 6226010"/>
              <a:gd name="connsiteY5300" fmla="*/ 1530002 h 5756219"/>
              <a:gd name="connsiteX5301" fmla="*/ 1133237 w 6226010"/>
              <a:gd name="connsiteY5301" fmla="*/ 1530002 h 5756219"/>
              <a:gd name="connsiteX5302" fmla="*/ 1133237 w 6226010"/>
              <a:gd name="connsiteY5302" fmla="*/ 1521850 h 5756219"/>
              <a:gd name="connsiteX5303" fmla="*/ 1125084 w 6226010"/>
              <a:gd name="connsiteY5303" fmla="*/ 1513697 h 5756219"/>
              <a:gd name="connsiteX5304" fmla="*/ 1146825 w 6226010"/>
              <a:gd name="connsiteY5304" fmla="*/ 1521850 h 5756219"/>
              <a:gd name="connsiteX5305" fmla="*/ 1149542 w 6226010"/>
              <a:gd name="connsiteY5305" fmla="*/ 1519132 h 5756219"/>
              <a:gd name="connsiteX5306" fmla="*/ 1125084 w 6226010"/>
              <a:gd name="connsiteY5306" fmla="*/ 1513697 h 5756219"/>
              <a:gd name="connsiteX5307" fmla="*/ 4657957 w 6226010"/>
              <a:gd name="connsiteY5307" fmla="*/ 1500108 h 5756219"/>
              <a:gd name="connsiteX5308" fmla="*/ 4622629 w 6226010"/>
              <a:gd name="connsiteY5308" fmla="*/ 1510978 h 5756219"/>
              <a:gd name="connsiteX5309" fmla="*/ 4633499 w 6226010"/>
              <a:gd name="connsiteY5309" fmla="*/ 1513697 h 5756219"/>
              <a:gd name="connsiteX5310" fmla="*/ 4628063 w 6226010"/>
              <a:gd name="connsiteY5310" fmla="*/ 1527284 h 5756219"/>
              <a:gd name="connsiteX5311" fmla="*/ 4630781 w 6226010"/>
              <a:gd name="connsiteY5311" fmla="*/ 1543590 h 5756219"/>
              <a:gd name="connsiteX5312" fmla="*/ 4655239 w 6226010"/>
              <a:gd name="connsiteY5312" fmla="*/ 1535437 h 5756219"/>
              <a:gd name="connsiteX5313" fmla="*/ 4641651 w 6226010"/>
              <a:gd name="connsiteY5313" fmla="*/ 1551742 h 5756219"/>
              <a:gd name="connsiteX5314" fmla="*/ 4647087 w 6226010"/>
              <a:gd name="connsiteY5314" fmla="*/ 1578918 h 5756219"/>
              <a:gd name="connsiteX5315" fmla="*/ 4674263 w 6226010"/>
              <a:gd name="connsiteY5315" fmla="*/ 1505543 h 5756219"/>
              <a:gd name="connsiteX5316" fmla="*/ 4657957 w 6226010"/>
              <a:gd name="connsiteY5316" fmla="*/ 1500108 h 5756219"/>
              <a:gd name="connsiteX5317" fmla="*/ 1125084 w 6226010"/>
              <a:gd name="connsiteY5317" fmla="*/ 1494674 h 5756219"/>
              <a:gd name="connsiteX5318" fmla="*/ 1130519 w 6226010"/>
              <a:gd name="connsiteY5318" fmla="*/ 1497392 h 5756219"/>
              <a:gd name="connsiteX5319" fmla="*/ 1130519 w 6226010"/>
              <a:gd name="connsiteY5319" fmla="*/ 1500108 h 5756219"/>
              <a:gd name="connsiteX5320" fmla="*/ 1133237 w 6226010"/>
              <a:gd name="connsiteY5320" fmla="*/ 1500108 h 5756219"/>
              <a:gd name="connsiteX5321" fmla="*/ 1133237 w 6226010"/>
              <a:gd name="connsiteY5321" fmla="*/ 1497392 h 5756219"/>
              <a:gd name="connsiteX5322" fmla="*/ 1163130 w 6226010"/>
              <a:gd name="connsiteY5322" fmla="*/ 1502826 h 5756219"/>
              <a:gd name="connsiteX5323" fmla="*/ 1160413 w 6226010"/>
              <a:gd name="connsiteY5323" fmla="*/ 1500108 h 5756219"/>
              <a:gd name="connsiteX5324" fmla="*/ 1125084 w 6226010"/>
              <a:gd name="connsiteY5324" fmla="*/ 1494674 h 5756219"/>
              <a:gd name="connsiteX5325" fmla="*/ 4625345 w 6226010"/>
              <a:gd name="connsiteY5325" fmla="*/ 1475653 h 5756219"/>
              <a:gd name="connsiteX5326" fmla="*/ 4628063 w 6226010"/>
              <a:gd name="connsiteY5326" fmla="*/ 1478370 h 5756219"/>
              <a:gd name="connsiteX5327" fmla="*/ 4617193 w 6226010"/>
              <a:gd name="connsiteY5327" fmla="*/ 1478370 h 5756219"/>
              <a:gd name="connsiteX5328" fmla="*/ 4614475 w 6226010"/>
              <a:gd name="connsiteY5328" fmla="*/ 1486520 h 5756219"/>
              <a:gd name="connsiteX5329" fmla="*/ 4622629 w 6226010"/>
              <a:gd name="connsiteY5329" fmla="*/ 1494674 h 5756219"/>
              <a:gd name="connsiteX5330" fmla="*/ 4630781 w 6226010"/>
              <a:gd name="connsiteY5330" fmla="*/ 1491956 h 5756219"/>
              <a:gd name="connsiteX5331" fmla="*/ 4625345 w 6226010"/>
              <a:gd name="connsiteY5331" fmla="*/ 1489238 h 5756219"/>
              <a:gd name="connsiteX5332" fmla="*/ 4625345 w 6226010"/>
              <a:gd name="connsiteY5332" fmla="*/ 1475653 h 5756219"/>
              <a:gd name="connsiteX5333" fmla="*/ 4652521 w 6226010"/>
              <a:gd name="connsiteY5333" fmla="*/ 1462065 h 5756219"/>
              <a:gd name="connsiteX5334" fmla="*/ 4649805 w 6226010"/>
              <a:gd name="connsiteY5334" fmla="*/ 1464782 h 5756219"/>
              <a:gd name="connsiteX5335" fmla="*/ 4644369 w 6226010"/>
              <a:gd name="connsiteY5335" fmla="*/ 1483803 h 5756219"/>
              <a:gd name="connsiteX5336" fmla="*/ 4655239 w 6226010"/>
              <a:gd name="connsiteY5336" fmla="*/ 1462065 h 5756219"/>
              <a:gd name="connsiteX5337" fmla="*/ 4652521 w 6226010"/>
              <a:gd name="connsiteY5337" fmla="*/ 1462065 h 5756219"/>
              <a:gd name="connsiteX5338" fmla="*/ 1130519 w 6226010"/>
              <a:gd name="connsiteY5338" fmla="*/ 1462065 h 5756219"/>
              <a:gd name="connsiteX5339" fmla="*/ 1130519 w 6226010"/>
              <a:gd name="connsiteY5339" fmla="*/ 1467500 h 5756219"/>
              <a:gd name="connsiteX5340" fmla="*/ 1127801 w 6226010"/>
              <a:gd name="connsiteY5340" fmla="*/ 1467500 h 5756219"/>
              <a:gd name="connsiteX5341" fmla="*/ 1127801 w 6226010"/>
              <a:gd name="connsiteY5341" fmla="*/ 1475653 h 5756219"/>
              <a:gd name="connsiteX5342" fmla="*/ 1125084 w 6226010"/>
              <a:gd name="connsiteY5342" fmla="*/ 1475653 h 5756219"/>
              <a:gd name="connsiteX5343" fmla="*/ 1127801 w 6226010"/>
              <a:gd name="connsiteY5343" fmla="*/ 1481085 h 5756219"/>
              <a:gd name="connsiteX5344" fmla="*/ 1130519 w 6226010"/>
              <a:gd name="connsiteY5344" fmla="*/ 1481085 h 5756219"/>
              <a:gd name="connsiteX5345" fmla="*/ 1130519 w 6226010"/>
              <a:gd name="connsiteY5345" fmla="*/ 1483803 h 5756219"/>
              <a:gd name="connsiteX5346" fmla="*/ 1133237 w 6226010"/>
              <a:gd name="connsiteY5346" fmla="*/ 1483803 h 5756219"/>
              <a:gd name="connsiteX5347" fmla="*/ 1133237 w 6226010"/>
              <a:gd name="connsiteY5347" fmla="*/ 1486520 h 5756219"/>
              <a:gd name="connsiteX5348" fmla="*/ 1133237 w 6226010"/>
              <a:gd name="connsiteY5348" fmla="*/ 1494674 h 5756219"/>
              <a:gd name="connsiteX5349" fmla="*/ 1135954 w 6226010"/>
              <a:gd name="connsiteY5349" fmla="*/ 1494674 h 5756219"/>
              <a:gd name="connsiteX5350" fmla="*/ 1135954 w 6226010"/>
              <a:gd name="connsiteY5350" fmla="*/ 1486520 h 5756219"/>
              <a:gd name="connsiteX5351" fmla="*/ 1135954 w 6226010"/>
              <a:gd name="connsiteY5351" fmla="*/ 1483803 h 5756219"/>
              <a:gd name="connsiteX5352" fmla="*/ 1133237 w 6226010"/>
              <a:gd name="connsiteY5352" fmla="*/ 1483803 h 5756219"/>
              <a:gd name="connsiteX5353" fmla="*/ 1133237 w 6226010"/>
              <a:gd name="connsiteY5353" fmla="*/ 1481085 h 5756219"/>
              <a:gd name="connsiteX5354" fmla="*/ 1152260 w 6226010"/>
              <a:gd name="connsiteY5354" fmla="*/ 1483803 h 5756219"/>
              <a:gd name="connsiteX5355" fmla="*/ 1149542 w 6226010"/>
              <a:gd name="connsiteY5355" fmla="*/ 1478370 h 5756219"/>
              <a:gd name="connsiteX5356" fmla="*/ 1133237 w 6226010"/>
              <a:gd name="connsiteY5356" fmla="*/ 1475653 h 5756219"/>
              <a:gd name="connsiteX5357" fmla="*/ 1133237 w 6226010"/>
              <a:gd name="connsiteY5357" fmla="*/ 1470218 h 5756219"/>
              <a:gd name="connsiteX5358" fmla="*/ 1130519 w 6226010"/>
              <a:gd name="connsiteY5358" fmla="*/ 1470218 h 5756219"/>
              <a:gd name="connsiteX5359" fmla="*/ 1130519 w 6226010"/>
              <a:gd name="connsiteY5359" fmla="*/ 1467500 h 5756219"/>
              <a:gd name="connsiteX5360" fmla="*/ 1133237 w 6226010"/>
              <a:gd name="connsiteY5360" fmla="*/ 1467500 h 5756219"/>
              <a:gd name="connsiteX5361" fmla="*/ 1130519 w 6226010"/>
              <a:gd name="connsiteY5361" fmla="*/ 1462065 h 5756219"/>
              <a:gd name="connsiteX5362" fmla="*/ 3274701 w 6226010"/>
              <a:gd name="connsiteY5362" fmla="*/ 1453912 h 5756219"/>
              <a:gd name="connsiteX5363" fmla="*/ 3258395 w 6226010"/>
              <a:gd name="connsiteY5363" fmla="*/ 1456630 h 5756219"/>
              <a:gd name="connsiteX5364" fmla="*/ 3258395 w 6226010"/>
              <a:gd name="connsiteY5364" fmla="*/ 1472935 h 5756219"/>
              <a:gd name="connsiteX5365" fmla="*/ 3269267 w 6226010"/>
              <a:gd name="connsiteY5365" fmla="*/ 1470218 h 5756219"/>
              <a:gd name="connsiteX5366" fmla="*/ 3266549 w 6226010"/>
              <a:gd name="connsiteY5366" fmla="*/ 1464782 h 5756219"/>
              <a:gd name="connsiteX5367" fmla="*/ 1130519 w 6226010"/>
              <a:gd name="connsiteY5367" fmla="*/ 1451194 h 5756219"/>
              <a:gd name="connsiteX5368" fmla="*/ 1130519 w 6226010"/>
              <a:gd name="connsiteY5368" fmla="*/ 1459347 h 5756219"/>
              <a:gd name="connsiteX5369" fmla="*/ 1133237 w 6226010"/>
              <a:gd name="connsiteY5369" fmla="*/ 1451194 h 5756219"/>
              <a:gd name="connsiteX5370" fmla="*/ 1130519 w 6226010"/>
              <a:gd name="connsiteY5370" fmla="*/ 1451194 h 5756219"/>
              <a:gd name="connsiteX5371" fmla="*/ 4744921 w 6226010"/>
              <a:gd name="connsiteY5371" fmla="*/ 1448477 h 5756219"/>
              <a:gd name="connsiteX5372" fmla="*/ 4712309 w 6226010"/>
              <a:gd name="connsiteY5372" fmla="*/ 1508262 h 5756219"/>
              <a:gd name="connsiteX5373" fmla="*/ 4725897 w 6226010"/>
              <a:gd name="connsiteY5373" fmla="*/ 1524567 h 5756219"/>
              <a:gd name="connsiteX5374" fmla="*/ 4761226 w 6226010"/>
              <a:gd name="connsiteY5374" fmla="*/ 1505543 h 5756219"/>
              <a:gd name="connsiteX5375" fmla="*/ 4728615 w 6226010"/>
              <a:gd name="connsiteY5375" fmla="*/ 1505543 h 5756219"/>
              <a:gd name="connsiteX5376" fmla="*/ 4739485 w 6226010"/>
              <a:gd name="connsiteY5376" fmla="*/ 1494674 h 5756219"/>
              <a:gd name="connsiteX5377" fmla="*/ 4788402 w 6226010"/>
              <a:gd name="connsiteY5377" fmla="*/ 1500108 h 5756219"/>
              <a:gd name="connsiteX5378" fmla="*/ 4753073 w 6226010"/>
              <a:gd name="connsiteY5378" fmla="*/ 1486520 h 5756219"/>
              <a:gd name="connsiteX5379" fmla="*/ 4763944 w 6226010"/>
              <a:gd name="connsiteY5379" fmla="*/ 1472935 h 5756219"/>
              <a:gd name="connsiteX5380" fmla="*/ 4744921 w 6226010"/>
              <a:gd name="connsiteY5380" fmla="*/ 1448477 h 5756219"/>
              <a:gd name="connsiteX5381" fmla="*/ 1127801 w 6226010"/>
              <a:gd name="connsiteY5381" fmla="*/ 1443043 h 5756219"/>
              <a:gd name="connsiteX5382" fmla="*/ 1127801 w 6226010"/>
              <a:gd name="connsiteY5382" fmla="*/ 1448477 h 5756219"/>
              <a:gd name="connsiteX5383" fmla="*/ 1130519 w 6226010"/>
              <a:gd name="connsiteY5383" fmla="*/ 1443043 h 5756219"/>
              <a:gd name="connsiteX5384" fmla="*/ 1127801 w 6226010"/>
              <a:gd name="connsiteY5384" fmla="*/ 1443043 h 5756219"/>
              <a:gd name="connsiteX5385" fmla="*/ 4633499 w 6226010"/>
              <a:gd name="connsiteY5385" fmla="*/ 1440324 h 5756219"/>
              <a:gd name="connsiteX5386" fmla="*/ 4625345 w 6226010"/>
              <a:gd name="connsiteY5386" fmla="*/ 1451194 h 5756219"/>
              <a:gd name="connsiteX5387" fmla="*/ 4638933 w 6226010"/>
              <a:gd name="connsiteY5387" fmla="*/ 1451194 h 5756219"/>
              <a:gd name="connsiteX5388" fmla="*/ 4633499 w 6226010"/>
              <a:gd name="connsiteY5388" fmla="*/ 1440324 h 5756219"/>
              <a:gd name="connsiteX5389" fmla="*/ 2214839 w 6226010"/>
              <a:gd name="connsiteY5389" fmla="*/ 1434890 h 5756219"/>
              <a:gd name="connsiteX5390" fmla="*/ 2144182 w 6226010"/>
              <a:gd name="connsiteY5390" fmla="*/ 1448477 h 5756219"/>
              <a:gd name="connsiteX5391" fmla="*/ 2144182 w 6226010"/>
              <a:gd name="connsiteY5391" fmla="*/ 1451194 h 5756219"/>
              <a:gd name="connsiteX5392" fmla="*/ 2146899 w 6226010"/>
              <a:gd name="connsiteY5392" fmla="*/ 1451194 h 5756219"/>
              <a:gd name="connsiteX5393" fmla="*/ 2149617 w 6226010"/>
              <a:gd name="connsiteY5393" fmla="*/ 1451194 h 5756219"/>
              <a:gd name="connsiteX5394" fmla="*/ 2214839 w 6226010"/>
              <a:gd name="connsiteY5394" fmla="*/ 1440324 h 5756219"/>
              <a:gd name="connsiteX5395" fmla="*/ 2214839 w 6226010"/>
              <a:gd name="connsiteY5395" fmla="*/ 1434890 h 5756219"/>
              <a:gd name="connsiteX5396" fmla="*/ 3258395 w 6226010"/>
              <a:gd name="connsiteY5396" fmla="*/ 1424018 h 5756219"/>
              <a:gd name="connsiteX5397" fmla="*/ 3258395 w 6226010"/>
              <a:gd name="connsiteY5397" fmla="*/ 1434890 h 5756219"/>
              <a:gd name="connsiteX5398" fmla="*/ 3266549 w 6226010"/>
              <a:gd name="connsiteY5398" fmla="*/ 1432171 h 5756219"/>
              <a:gd name="connsiteX5399" fmla="*/ 3258395 w 6226010"/>
              <a:gd name="connsiteY5399" fmla="*/ 1424018 h 5756219"/>
              <a:gd name="connsiteX5400" fmla="*/ 4690569 w 6226010"/>
              <a:gd name="connsiteY5400" fmla="*/ 1418583 h 5756219"/>
              <a:gd name="connsiteX5401" fmla="*/ 4674263 w 6226010"/>
              <a:gd name="connsiteY5401" fmla="*/ 1424018 h 5756219"/>
              <a:gd name="connsiteX5402" fmla="*/ 4676981 w 6226010"/>
              <a:gd name="connsiteY5402" fmla="*/ 1443043 h 5756219"/>
              <a:gd name="connsiteX5403" fmla="*/ 4679697 w 6226010"/>
              <a:gd name="connsiteY5403" fmla="*/ 1448477 h 5756219"/>
              <a:gd name="connsiteX5404" fmla="*/ 4696004 w 6226010"/>
              <a:gd name="connsiteY5404" fmla="*/ 1432171 h 5756219"/>
              <a:gd name="connsiteX5405" fmla="*/ 4690569 w 6226010"/>
              <a:gd name="connsiteY5405" fmla="*/ 1418583 h 5756219"/>
              <a:gd name="connsiteX5406" fmla="*/ 1127801 w 6226010"/>
              <a:gd name="connsiteY5406" fmla="*/ 1418583 h 5756219"/>
              <a:gd name="connsiteX5407" fmla="*/ 1127801 w 6226010"/>
              <a:gd name="connsiteY5407" fmla="*/ 1426736 h 5756219"/>
              <a:gd name="connsiteX5408" fmla="*/ 1130519 w 6226010"/>
              <a:gd name="connsiteY5408" fmla="*/ 1426736 h 5756219"/>
              <a:gd name="connsiteX5409" fmla="*/ 1130519 w 6226010"/>
              <a:gd name="connsiteY5409" fmla="*/ 1429454 h 5756219"/>
              <a:gd name="connsiteX5410" fmla="*/ 1127801 w 6226010"/>
              <a:gd name="connsiteY5410" fmla="*/ 1429454 h 5756219"/>
              <a:gd name="connsiteX5411" fmla="*/ 1127801 w 6226010"/>
              <a:gd name="connsiteY5411" fmla="*/ 1432171 h 5756219"/>
              <a:gd name="connsiteX5412" fmla="*/ 1127801 w 6226010"/>
              <a:gd name="connsiteY5412" fmla="*/ 1440324 h 5756219"/>
              <a:gd name="connsiteX5413" fmla="*/ 1130519 w 6226010"/>
              <a:gd name="connsiteY5413" fmla="*/ 1440324 h 5756219"/>
              <a:gd name="connsiteX5414" fmla="*/ 1130519 w 6226010"/>
              <a:gd name="connsiteY5414" fmla="*/ 1434890 h 5756219"/>
              <a:gd name="connsiteX5415" fmla="*/ 1133237 w 6226010"/>
              <a:gd name="connsiteY5415" fmla="*/ 1434890 h 5756219"/>
              <a:gd name="connsiteX5416" fmla="*/ 1133237 w 6226010"/>
              <a:gd name="connsiteY5416" fmla="*/ 1432171 h 5756219"/>
              <a:gd name="connsiteX5417" fmla="*/ 1133237 w 6226010"/>
              <a:gd name="connsiteY5417" fmla="*/ 1426736 h 5756219"/>
              <a:gd name="connsiteX5418" fmla="*/ 1130519 w 6226010"/>
              <a:gd name="connsiteY5418" fmla="*/ 1421302 h 5756219"/>
              <a:gd name="connsiteX5419" fmla="*/ 1130519 w 6226010"/>
              <a:gd name="connsiteY5419" fmla="*/ 1418583 h 5756219"/>
              <a:gd name="connsiteX5420" fmla="*/ 1127801 w 6226010"/>
              <a:gd name="connsiteY5420" fmla="*/ 1418583 h 5756219"/>
              <a:gd name="connsiteX5421" fmla="*/ 5721556 w 6226010"/>
              <a:gd name="connsiteY5421" fmla="*/ 1414168 h 5756219"/>
              <a:gd name="connsiteX5422" fmla="*/ 5731407 w 6226010"/>
              <a:gd name="connsiteY5422" fmla="*/ 1415866 h 5756219"/>
              <a:gd name="connsiteX5423" fmla="*/ 5720507 w 6226010"/>
              <a:gd name="connsiteY5423" fmla="*/ 1414557 h 5756219"/>
              <a:gd name="connsiteX5424" fmla="*/ 4763944 w 6226010"/>
              <a:gd name="connsiteY5424" fmla="*/ 1399561 h 5756219"/>
              <a:gd name="connsiteX5425" fmla="*/ 4761226 w 6226010"/>
              <a:gd name="connsiteY5425" fmla="*/ 1440324 h 5756219"/>
              <a:gd name="connsiteX5426" fmla="*/ 4766661 w 6226010"/>
              <a:gd name="connsiteY5426" fmla="*/ 1478370 h 5756219"/>
              <a:gd name="connsiteX5427" fmla="*/ 4812861 w 6226010"/>
              <a:gd name="connsiteY5427" fmla="*/ 1478370 h 5756219"/>
              <a:gd name="connsiteX5428" fmla="*/ 4796555 w 6226010"/>
              <a:gd name="connsiteY5428" fmla="*/ 1486520 h 5756219"/>
              <a:gd name="connsiteX5429" fmla="*/ 4834601 w 6226010"/>
              <a:gd name="connsiteY5429" fmla="*/ 1481085 h 5756219"/>
              <a:gd name="connsiteX5430" fmla="*/ 4837319 w 6226010"/>
              <a:gd name="connsiteY5430" fmla="*/ 1472935 h 5756219"/>
              <a:gd name="connsiteX5431" fmla="*/ 4823731 w 6226010"/>
              <a:gd name="connsiteY5431" fmla="*/ 1472935 h 5756219"/>
              <a:gd name="connsiteX5432" fmla="*/ 4821013 w 6226010"/>
              <a:gd name="connsiteY5432" fmla="*/ 1451194 h 5756219"/>
              <a:gd name="connsiteX5433" fmla="*/ 4796555 w 6226010"/>
              <a:gd name="connsiteY5433" fmla="*/ 1459347 h 5756219"/>
              <a:gd name="connsiteX5434" fmla="*/ 4812861 w 6226010"/>
              <a:gd name="connsiteY5434" fmla="*/ 1424018 h 5756219"/>
              <a:gd name="connsiteX5435" fmla="*/ 4782967 w 6226010"/>
              <a:gd name="connsiteY5435" fmla="*/ 1424018 h 5756219"/>
              <a:gd name="connsiteX5436" fmla="*/ 4799273 w 6226010"/>
              <a:gd name="connsiteY5436" fmla="*/ 1418583 h 5756219"/>
              <a:gd name="connsiteX5437" fmla="*/ 4763944 w 6226010"/>
              <a:gd name="connsiteY5437" fmla="*/ 1399561 h 5756219"/>
              <a:gd name="connsiteX5438" fmla="*/ 1152260 w 6226010"/>
              <a:gd name="connsiteY5438" fmla="*/ 1385972 h 5756219"/>
              <a:gd name="connsiteX5439" fmla="*/ 1152260 w 6226010"/>
              <a:gd name="connsiteY5439" fmla="*/ 1388691 h 5756219"/>
              <a:gd name="connsiteX5440" fmla="*/ 1187589 w 6226010"/>
              <a:gd name="connsiteY5440" fmla="*/ 1396844 h 5756219"/>
              <a:gd name="connsiteX5441" fmla="*/ 1187589 w 6226010"/>
              <a:gd name="connsiteY5441" fmla="*/ 1394126 h 5756219"/>
              <a:gd name="connsiteX5442" fmla="*/ 1176718 w 6226010"/>
              <a:gd name="connsiteY5442" fmla="*/ 1391407 h 5756219"/>
              <a:gd name="connsiteX5443" fmla="*/ 1152260 w 6226010"/>
              <a:gd name="connsiteY5443" fmla="*/ 1385972 h 5756219"/>
              <a:gd name="connsiteX5444" fmla="*/ 4657957 w 6226010"/>
              <a:gd name="connsiteY5444" fmla="*/ 1383256 h 5756219"/>
              <a:gd name="connsiteX5445" fmla="*/ 4652521 w 6226010"/>
              <a:gd name="connsiteY5445" fmla="*/ 1391407 h 5756219"/>
              <a:gd name="connsiteX5446" fmla="*/ 4666109 w 6226010"/>
              <a:gd name="connsiteY5446" fmla="*/ 1388691 h 5756219"/>
              <a:gd name="connsiteX5447" fmla="*/ 4657957 w 6226010"/>
              <a:gd name="connsiteY5447" fmla="*/ 1383256 h 5756219"/>
              <a:gd name="connsiteX5448" fmla="*/ 1206612 w 6226010"/>
              <a:gd name="connsiteY5448" fmla="*/ 1378800 h 5756219"/>
              <a:gd name="connsiteX5449" fmla="*/ 1208678 w 6226010"/>
              <a:gd name="connsiteY5449" fmla="*/ 1379242 h 5756219"/>
              <a:gd name="connsiteX5450" fmla="*/ 1209330 w 6226010"/>
              <a:gd name="connsiteY5450" fmla="*/ 1380546 h 5756219"/>
              <a:gd name="connsiteX5451" fmla="*/ 1206612 w 6226010"/>
              <a:gd name="connsiteY5451" fmla="*/ 1380546 h 5756219"/>
              <a:gd name="connsiteX5452" fmla="*/ 3271983 w 6226010"/>
              <a:gd name="connsiteY5452" fmla="*/ 1377819 h 5756219"/>
              <a:gd name="connsiteX5453" fmla="*/ 3258395 w 6226010"/>
              <a:gd name="connsiteY5453" fmla="*/ 1380537 h 5756219"/>
              <a:gd name="connsiteX5454" fmla="*/ 3258395 w 6226010"/>
              <a:gd name="connsiteY5454" fmla="*/ 1396844 h 5756219"/>
              <a:gd name="connsiteX5455" fmla="*/ 3274701 w 6226010"/>
              <a:gd name="connsiteY5455" fmla="*/ 1391407 h 5756219"/>
              <a:gd name="connsiteX5456" fmla="*/ 1125084 w 6226010"/>
              <a:gd name="connsiteY5456" fmla="*/ 1375102 h 5756219"/>
              <a:gd name="connsiteX5457" fmla="*/ 1122366 w 6226010"/>
              <a:gd name="connsiteY5457" fmla="*/ 1377819 h 5756219"/>
              <a:gd name="connsiteX5458" fmla="*/ 1125084 w 6226010"/>
              <a:gd name="connsiteY5458" fmla="*/ 1377819 h 5756219"/>
              <a:gd name="connsiteX5459" fmla="*/ 1125084 w 6226010"/>
              <a:gd name="connsiteY5459" fmla="*/ 1375102 h 5756219"/>
              <a:gd name="connsiteX5460" fmla="*/ 1399561 w 6226010"/>
              <a:gd name="connsiteY5460" fmla="*/ 1366950 h 5756219"/>
              <a:gd name="connsiteX5461" fmla="*/ 1399561 w 6226010"/>
              <a:gd name="connsiteY5461" fmla="*/ 1369668 h 5756219"/>
              <a:gd name="connsiteX5462" fmla="*/ 1402278 w 6226010"/>
              <a:gd name="connsiteY5462" fmla="*/ 1369668 h 5756219"/>
              <a:gd name="connsiteX5463" fmla="*/ 1402278 w 6226010"/>
              <a:gd name="connsiteY5463" fmla="*/ 1366950 h 5756219"/>
              <a:gd name="connsiteX5464" fmla="*/ 1399561 w 6226010"/>
              <a:gd name="connsiteY5464" fmla="*/ 1366950 h 5756219"/>
              <a:gd name="connsiteX5465" fmla="*/ 1934927 w 6226010"/>
              <a:gd name="connsiteY5465" fmla="*/ 1364231 h 5756219"/>
              <a:gd name="connsiteX5466" fmla="*/ 1934927 w 6226010"/>
              <a:gd name="connsiteY5466" fmla="*/ 1366950 h 5756219"/>
              <a:gd name="connsiteX5467" fmla="*/ 1959385 w 6226010"/>
              <a:gd name="connsiteY5467" fmla="*/ 1380537 h 5756219"/>
              <a:gd name="connsiteX5468" fmla="*/ 1967538 w 6226010"/>
              <a:gd name="connsiteY5468" fmla="*/ 1380537 h 5756219"/>
              <a:gd name="connsiteX5469" fmla="*/ 1967538 w 6226010"/>
              <a:gd name="connsiteY5469" fmla="*/ 1383256 h 5756219"/>
              <a:gd name="connsiteX5470" fmla="*/ 1997432 w 6226010"/>
              <a:gd name="connsiteY5470" fmla="*/ 1399561 h 5756219"/>
              <a:gd name="connsiteX5471" fmla="*/ 1994714 w 6226010"/>
              <a:gd name="connsiteY5471" fmla="*/ 1391407 h 5756219"/>
              <a:gd name="connsiteX5472" fmla="*/ 1951233 w 6226010"/>
              <a:gd name="connsiteY5472" fmla="*/ 1366950 h 5756219"/>
              <a:gd name="connsiteX5473" fmla="*/ 1934927 w 6226010"/>
              <a:gd name="connsiteY5473" fmla="*/ 1364231 h 5756219"/>
              <a:gd name="connsiteX5474" fmla="*/ 1399561 w 6226010"/>
              <a:gd name="connsiteY5474" fmla="*/ 1350644 h 5756219"/>
              <a:gd name="connsiteX5475" fmla="*/ 1399561 w 6226010"/>
              <a:gd name="connsiteY5475" fmla="*/ 1353362 h 5756219"/>
              <a:gd name="connsiteX5476" fmla="*/ 1402278 w 6226010"/>
              <a:gd name="connsiteY5476" fmla="*/ 1353362 h 5756219"/>
              <a:gd name="connsiteX5477" fmla="*/ 1402278 w 6226010"/>
              <a:gd name="connsiteY5477" fmla="*/ 1350644 h 5756219"/>
              <a:gd name="connsiteX5478" fmla="*/ 1399561 w 6226010"/>
              <a:gd name="connsiteY5478" fmla="*/ 1350644 h 5756219"/>
              <a:gd name="connsiteX5479" fmla="*/ 3258395 w 6226010"/>
              <a:gd name="connsiteY5479" fmla="*/ 1342491 h 5756219"/>
              <a:gd name="connsiteX5480" fmla="*/ 3258395 w 6226010"/>
              <a:gd name="connsiteY5480" fmla="*/ 1361515 h 5756219"/>
              <a:gd name="connsiteX5481" fmla="*/ 3269267 w 6226010"/>
              <a:gd name="connsiteY5481" fmla="*/ 1358797 h 5756219"/>
              <a:gd name="connsiteX5482" fmla="*/ 3266549 w 6226010"/>
              <a:gd name="connsiteY5482" fmla="*/ 1342491 h 5756219"/>
              <a:gd name="connsiteX5483" fmla="*/ 3258395 w 6226010"/>
              <a:gd name="connsiteY5483" fmla="*/ 1342491 h 5756219"/>
              <a:gd name="connsiteX5484" fmla="*/ 1399561 w 6226010"/>
              <a:gd name="connsiteY5484" fmla="*/ 1337055 h 5756219"/>
              <a:gd name="connsiteX5485" fmla="*/ 1399561 w 6226010"/>
              <a:gd name="connsiteY5485" fmla="*/ 1339773 h 5756219"/>
              <a:gd name="connsiteX5486" fmla="*/ 1402278 w 6226010"/>
              <a:gd name="connsiteY5486" fmla="*/ 1339773 h 5756219"/>
              <a:gd name="connsiteX5487" fmla="*/ 1402278 w 6226010"/>
              <a:gd name="connsiteY5487" fmla="*/ 1337055 h 5756219"/>
              <a:gd name="connsiteX5488" fmla="*/ 1399561 w 6226010"/>
              <a:gd name="connsiteY5488" fmla="*/ 1337055 h 5756219"/>
              <a:gd name="connsiteX5489" fmla="*/ 1937645 w 6226010"/>
              <a:gd name="connsiteY5489" fmla="*/ 1331621 h 5756219"/>
              <a:gd name="connsiteX5490" fmla="*/ 1937645 w 6226010"/>
              <a:gd name="connsiteY5490" fmla="*/ 1342491 h 5756219"/>
              <a:gd name="connsiteX5491" fmla="*/ 1943080 w 6226010"/>
              <a:gd name="connsiteY5491" fmla="*/ 1342491 h 5756219"/>
              <a:gd name="connsiteX5492" fmla="*/ 1943080 w 6226010"/>
              <a:gd name="connsiteY5492" fmla="*/ 1331621 h 5756219"/>
              <a:gd name="connsiteX5493" fmla="*/ 1937645 w 6226010"/>
              <a:gd name="connsiteY5493" fmla="*/ 1331621 h 5756219"/>
              <a:gd name="connsiteX5494" fmla="*/ 1353362 w 6226010"/>
              <a:gd name="connsiteY5494" fmla="*/ 1328904 h 5756219"/>
              <a:gd name="connsiteX5495" fmla="*/ 1350644 w 6226010"/>
              <a:gd name="connsiteY5495" fmla="*/ 1334339 h 5756219"/>
              <a:gd name="connsiteX5496" fmla="*/ 1353362 w 6226010"/>
              <a:gd name="connsiteY5496" fmla="*/ 1334339 h 5756219"/>
              <a:gd name="connsiteX5497" fmla="*/ 1350644 w 6226010"/>
              <a:gd name="connsiteY5497" fmla="*/ 1339773 h 5756219"/>
              <a:gd name="connsiteX5498" fmla="*/ 1353362 w 6226010"/>
              <a:gd name="connsiteY5498" fmla="*/ 1339773 h 5756219"/>
              <a:gd name="connsiteX5499" fmla="*/ 1353362 w 6226010"/>
              <a:gd name="connsiteY5499" fmla="*/ 1334339 h 5756219"/>
              <a:gd name="connsiteX5500" fmla="*/ 1353362 w 6226010"/>
              <a:gd name="connsiteY5500" fmla="*/ 1328904 h 5756219"/>
              <a:gd name="connsiteX5501" fmla="*/ 1399561 w 6226010"/>
              <a:gd name="connsiteY5501" fmla="*/ 1323468 h 5756219"/>
              <a:gd name="connsiteX5502" fmla="*/ 1399561 w 6226010"/>
              <a:gd name="connsiteY5502" fmla="*/ 1326186 h 5756219"/>
              <a:gd name="connsiteX5503" fmla="*/ 1402278 w 6226010"/>
              <a:gd name="connsiteY5503" fmla="*/ 1326186 h 5756219"/>
              <a:gd name="connsiteX5504" fmla="*/ 1402278 w 6226010"/>
              <a:gd name="connsiteY5504" fmla="*/ 1323468 h 5756219"/>
              <a:gd name="connsiteX5505" fmla="*/ 1399561 w 6226010"/>
              <a:gd name="connsiteY5505" fmla="*/ 1323468 h 5756219"/>
              <a:gd name="connsiteX5506" fmla="*/ 5166022 w 6226010"/>
              <a:gd name="connsiteY5506" fmla="*/ 1317205 h 5756219"/>
              <a:gd name="connsiteX5507" fmla="*/ 5144280 w 6226010"/>
              <a:gd name="connsiteY5507" fmla="*/ 1325845 h 5756219"/>
              <a:gd name="connsiteX5508" fmla="*/ 5138867 w 6226010"/>
              <a:gd name="connsiteY5508" fmla="*/ 1327365 h 5756219"/>
              <a:gd name="connsiteX5509" fmla="*/ 5155659 w 6226010"/>
              <a:gd name="connsiteY5509" fmla="*/ 1317481 h 5756219"/>
              <a:gd name="connsiteX5510" fmla="*/ 1464783 w 6226010"/>
              <a:gd name="connsiteY5510" fmla="*/ 1309881 h 5756219"/>
              <a:gd name="connsiteX5511" fmla="*/ 1467501 w 6226010"/>
              <a:gd name="connsiteY5511" fmla="*/ 1312597 h 5756219"/>
              <a:gd name="connsiteX5512" fmla="*/ 1467501 w 6226010"/>
              <a:gd name="connsiteY5512" fmla="*/ 1309881 h 5756219"/>
              <a:gd name="connsiteX5513" fmla="*/ 1464783 w 6226010"/>
              <a:gd name="connsiteY5513" fmla="*/ 1309881 h 5756219"/>
              <a:gd name="connsiteX5514" fmla="*/ 1399561 w 6226010"/>
              <a:gd name="connsiteY5514" fmla="*/ 1309881 h 5756219"/>
              <a:gd name="connsiteX5515" fmla="*/ 1399561 w 6226010"/>
              <a:gd name="connsiteY5515" fmla="*/ 1312597 h 5756219"/>
              <a:gd name="connsiteX5516" fmla="*/ 1402278 w 6226010"/>
              <a:gd name="connsiteY5516" fmla="*/ 1312597 h 5756219"/>
              <a:gd name="connsiteX5517" fmla="*/ 1402278 w 6226010"/>
              <a:gd name="connsiteY5517" fmla="*/ 1309881 h 5756219"/>
              <a:gd name="connsiteX5518" fmla="*/ 1399561 w 6226010"/>
              <a:gd name="connsiteY5518" fmla="*/ 1309881 h 5756219"/>
              <a:gd name="connsiteX5519" fmla="*/ 1353362 w 6226010"/>
              <a:gd name="connsiteY5519" fmla="*/ 1309881 h 5756219"/>
              <a:gd name="connsiteX5520" fmla="*/ 1350644 w 6226010"/>
              <a:gd name="connsiteY5520" fmla="*/ 1315315 h 5756219"/>
              <a:gd name="connsiteX5521" fmla="*/ 1353362 w 6226010"/>
              <a:gd name="connsiteY5521" fmla="*/ 1315315 h 5756219"/>
              <a:gd name="connsiteX5522" fmla="*/ 1353362 w 6226010"/>
              <a:gd name="connsiteY5522" fmla="*/ 1309881 h 5756219"/>
              <a:gd name="connsiteX5523" fmla="*/ 3258395 w 6226010"/>
              <a:gd name="connsiteY5523" fmla="*/ 1304444 h 5756219"/>
              <a:gd name="connsiteX5524" fmla="*/ 3258395 w 6226010"/>
              <a:gd name="connsiteY5524" fmla="*/ 1320751 h 5756219"/>
              <a:gd name="connsiteX5525" fmla="*/ 3263831 w 6226010"/>
              <a:gd name="connsiteY5525" fmla="*/ 1320751 h 5756219"/>
              <a:gd name="connsiteX5526" fmla="*/ 3261113 w 6226010"/>
              <a:gd name="connsiteY5526" fmla="*/ 1304444 h 5756219"/>
              <a:gd name="connsiteX5527" fmla="*/ 3258395 w 6226010"/>
              <a:gd name="connsiteY5527" fmla="*/ 1304444 h 5756219"/>
              <a:gd name="connsiteX5528" fmla="*/ 1557181 w 6226010"/>
              <a:gd name="connsiteY5528" fmla="*/ 1304444 h 5756219"/>
              <a:gd name="connsiteX5529" fmla="*/ 1557181 w 6226010"/>
              <a:gd name="connsiteY5529" fmla="*/ 1307163 h 5756219"/>
              <a:gd name="connsiteX5530" fmla="*/ 1568052 w 6226010"/>
              <a:gd name="connsiteY5530" fmla="*/ 1309881 h 5756219"/>
              <a:gd name="connsiteX5531" fmla="*/ 1557181 w 6226010"/>
              <a:gd name="connsiteY5531" fmla="*/ 1304444 h 5756219"/>
              <a:gd name="connsiteX5532" fmla="*/ 1549029 w 6226010"/>
              <a:gd name="connsiteY5532" fmla="*/ 1304444 h 5756219"/>
              <a:gd name="connsiteX5533" fmla="*/ 1549029 w 6226010"/>
              <a:gd name="connsiteY5533" fmla="*/ 1307163 h 5756219"/>
              <a:gd name="connsiteX5534" fmla="*/ 1554464 w 6226010"/>
              <a:gd name="connsiteY5534" fmla="*/ 1307163 h 5756219"/>
              <a:gd name="connsiteX5535" fmla="*/ 1549029 w 6226010"/>
              <a:gd name="connsiteY5535" fmla="*/ 1304444 h 5756219"/>
              <a:gd name="connsiteX5536" fmla="*/ 1937645 w 6226010"/>
              <a:gd name="connsiteY5536" fmla="*/ 1301727 h 5756219"/>
              <a:gd name="connsiteX5537" fmla="*/ 1937645 w 6226010"/>
              <a:gd name="connsiteY5537" fmla="*/ 1315315 h 5756219"/>
              <a:gd name="connsiteX5538" fmla="*/ 1943080 w 6226010"/>
              <a:gd name="connsiteY5538" fmla="*/ 1315315 h 5756219"/>
              <a:gd name="connsiteX5539" fmla="*/ 1943080 w 6226010"/>
              <a:gd name="connsiteY5539" fmla="*/ 1301727 h 5756219"/>
              <a:gd name="connsiteX5540" fmla="*/ 1937645 w 6226010"/>
              <a:gd name="connsiteY5540" fmla="*/ 1301727 h 5756219"/>
              <a:gd name="connsiteX5541" fmla="*/ 1353362 w 6226010"/>
              <a:gd name="connsiteY5541" fmla="*/ 1296292 h 5756219"/>
              <a:gd name="connsiteX5542" fmla="*/ 1350644 w 6226010"/>
              <a:gd name="connsiteY5542" fmla="*/ 1301727 h 5756219"/>
              <a:gd name="connsiteX5543" fmla="*/ 1353362 w 6226010"/>
              <a:gd name="connsiteY5543" fmla="*/ 1301727 h 5756219"/>
              <a:gd name="connsiteX5544" fmla="*/ 1353362 w 6226010"/>
              <a:gd name="connsiteY5544" fmla="*/ 1296292 h 5756219"/>
              <a:gd name="connsiteX5545" fmla="*/ 1399561 w 6226010"/>
              <a:gd name="connsiteY5545" fmla="*/ 1293574 h 5756219"/>
              <a:gd name="connsiteX5546" fmla="*/ 1399561 w 6226010"/>
              <a:gd name="connsiteY5546" fmla="*/ 1296292 h 5756219"/>
              <a:gd name="connsiteX5547" fmla="*/ 1402278 w 6226010"/>
              <a:gd name="connsiteY5547" fmla="*/ 1296292 h 5756219"/>
              <a:gd name="connsiteX5548" fmla="*/ 1402278 w 6226010"/>
              <a:gd name="connsiteY5548" fmla="*/ 1293574 h 5756219"/>
              <a:gd name="connsiteX5549" fmla="*/ 1399561 w 6226010"/>
              <a:gd name="connsiteY5549" fmla="*/ 1293574 h 5756219"/>
              <a:gd name="connsiteX5550" fmla="*/ 1557181 w 6226010"/>
              <a:gd name="connsiteY5550" fmla="*/ 1288140 h 5756219"/>
              <a:gd name="connsiteX5551" fmla="*/ 1557181 w 6226010"/>
              <a:gd name="connsiteY5551" fmla="*/ 1290857 h 5756219"/>
              <a:gd name="connsiteX5552" fmla="*/ 1568052 w 6226010"/>
              <a:gd name="connsiteY5552" fmla="*/ 1293574 h 5756219"/>
              <a:gd name="connsiteX5553" fmla="*/ 1557181 w 6226010"/>
              <a:gd name="connsiteY5553" fmla="*/ 1288140 h 5756219"/>
              <a:gd name="connsiteX5554" fmla="*/ 3003283 w 6226010"/>
              <a:gd name="connsiteY5554" fmla="*/ 1287460 h 5756219"/>
              <a:gd name="connsiteX5555" fmla="*/ 3003168 w 6226010"/>
              <a:gd name="connsiteY5555" fmla="*/ 1288606 h 5756219"/>
              <a:gd name="connsiteX5556" fmla="*/ 2236580 w 6226010"/>
              <a:gd name="connsiteY5556" fmla="*/ 1432171 h 5756219"/>
              <a:gd name="connsiteX5557" fmla="*/ 2239298 w 6226010"/>
              <a:gd name="connsiteY5557" fmla="*/ 1434890 h 5756219"/>
              <a:gd name="connsiteX5558" fmla="*/ 3002943 w 6226010"/>
              <a:gd name="connsiteY5558" fmla="*/ 1290857 h 5756219"/>
              <a:gd name="connsiteX5559" fmla="*/ 3003168 w 6226010"/>
              <a:gd name="connsiteY5559" fmla="*/ 1288606 h 5756219"/>
              <a:gd name="connsiteX5560" fmla="*/ 3005659 w 6226010"/>
              <a:gd name="connsiteY5560" fmla="*/ 1288140 h 5756219"/>
              <a:gd name="connsiteX5561" fmla="*/ 3003283 w 6226010"/>
              <a:gd name="connsiteY5561" fmla="*/ 1287460 h 5756219"/>
              <a:gd name="connsiteX5562" fmla="*/ 1549029 w 6226010"/>
              <a:gd name="connsiteY5562" fmla="*/ 1285421 h 5756219"/>
              <a:gd name="connsiteX5563" fmla="*/ 1549029 w 6226010"/>
              <a:gd name="connsiteY5563" fmla="*/ 1288140 h 5756219"/>
              <a:gd name="connsiteX5564" fmla="*/ 1554464 w 6226010"/>
              <a:gd name="connsiteY5564" fmla="*/ 1288140 h 5756219"/>
              <a:gd name="connsiteX5565" fmla="*/ 1549029 w 6226010"/>
              <a:gd name="connsiteY5565" fmla="*/ 1285421 h 5756219"/>
              <a:gd name="connsiteX5566" fmla="*/ 1353362 w 6226010"/>
              <a:gd name="connsiteY5566" fmla="*/ 1285421 h 5756219"/>
              <a:gd name="connsiteX5567" fmla="*/ 1350644 w 6226010"/>
              <a:gd name="connsiteY5567" fmla="*/ 1293574 h 5756219"/>
              <a:gd name="connsiteX5568" fmla="*/ 1353362 w 6226010"/>
              <a:gd name="connsiteY5568" fmla="*/ 1293574 h 5756219"/>
              <a:gd name="connsiteX5569" fmla="*/ 1353362 w 6226010"/>
              <a:gd name="connsiteY5569" fmla="*/ 1285421 h 5756219"/>
              <a:gd name="connsiteX5570" fmla="*/ 3024683 w 6226010"/>
              <a:gd name="connsiteY5570" fmla="*/ 1279986 h 5756219"/>
              <a:gd name="connsiteX5571" fmla="*/ 3024683 w 6226010"/>
              <a:gd name="connsiteY5571" fmla="*/ 1285421 h 5756219"/>
              <a:gd name="connsiteX5572" fmla="*/ 3032835 w 6226010"/>
              <a:gd name="connsiteY5572" fmla="*/ 1285421 h 5756219"/>
              <a:gd name="connsiteX5573" fmla="*/ 3032835 w 6226010"/>
              <a:gd name="connsiteY5573" fmla="*/ 1279986 h 5756219"/>
              <a:gd name="connsiteX5574" fmla="*/ 3024683 w 6226010"/>
              <a:gd name="connsiteY5574" fmla="*/ 1279986 h 5756219"/>
              <a:gd name="connsiteX5575" fmla="*/ 1505547 w 6226010"/>
              <a:gd name="connsiteY5575" fmla="*/ 1279986 h 5756219"/>
              <a:gd name="connsiteX5576" fmla="*/ 1497394 w 6226010"/>
              <a:gd name="connsiteY5576" fmla="*/ 1282705 h 5756219"/>
              <a:gd name="connsiteX5577" fmla="*/ 1502829 w 6226010"/>
              <a:gd name="connsiteY5577" fmla="*/ 1282705 h 5756219"/>
              <a:gd name="connsiteX5578" fmla="*/ 1510982 w 6226010"/>
              <a:gd name="connsiteY5578" fmla="*/ 1279986 h 5756219"/>
              <a:gd name="connsiteX5579" fmla="*/ 1505547 w 6226010"/>
              <a:gd name="connsiteY5579" fmla="*/ 1279986 h 5756219"/>
              <a:gd name="connsiteX5580" fmla="*/ 1399561 w 6226010"/>
              <a:gd name="connsiteY5580" fmla="*/ 1279986 h 5756219"/>
              <a:gd name="connsiteX5581" fmla="*/ 1399561 w 6226010"/>
              <a:gd name="connsiteY5581" fmla="*/ 1282705 h 5756219"/>
              <a:gd name="connsiteX5582" fmla="*/ 1402278 w 6226010"/>
              <a:gd name="connsiteY5582" fmla="*/ 1282705 h 5756219"/>
              <a:gd name="connsiteX5583" fmla="*/ 1402278 w 6226010"/>
              <a:gd name="connsiteY5583" fmla="*/ 1279986 h 5756219"/>
              <a:gd name="connsiteX5584" fmla="*/ 1399561 w 6226010"/>
              <a:gd name="connsiteY5584" fmla="*/ 1279986 h 5756219"/>
              <a:gd name="connsiteX5585" fmla="*/ 1937645 w 6226010"/>
              <a:gd name="connsiteY5585" fmla="*/ 1271834 h 5756219"/>
              <a:gd name="connsiteX5586" fmla="*/ 1937645 w 6226010"/>
              <a:gd name="connsiteY5586" fmla="*/ 1285421 h 5756219"/>
              <a:gd name="connsiteX5587" fmla="*/ 1943080 w 6226010"/>
              <a:gd name="connsiteY5587" fmla="*/ 1285421 h 5756219"/>
              <a:gd name="connsiteX5588" fmla="*/ 1943080 w 6226010"/>
              <a:gd name="connsiteY5588" fmla="*/ 1271834 h 5756219"/>
              <a:gd name="connsiteX5589" fmla="*/ 1937645 w 6226010"/>
              <a:gd name="connsiteY5589" fmla="*/ 1271834 h 5756219"/>
              <a:gd name="connsiteX5590" fmla="*/ 1557181 w 6226010"/>
              <a:gd name="connsiteY5590" fmla="*/ 1269117 h 5756219"/>
              <a:gd name="connsiteX5591" fmla="*/ 1557181 w 6226010"/>
              <a:gd name="connsiteY5591" fmla="*/ 1271834 h 5756219"/>
              <a:gd name="connsiteX5592" fmla="*/ 1568052 w 6226010"/>
              <a:gd name="connsiteY5592" fmla="*/ 1274552 h 5756219"/>
              <a:gd name="connsiteX5593" fmla="*/ 1557181 w 6226010"/>
              <a:gd name="connsiteY5593" fmla="*/ 1269117 h 5756219"/>
              <a:gd name="connsiteX5594" fmla="*/ 1549029 w 6226010"/>
              <a:gd name="connsiteY5594" fmla="*/ 1266399 h 5756219"/>
              <a:gd name="connsiteX5595" fmla="*/ 1549029 w 6226010"/>
              <a:gd name="connsiteY5595" fmla="*/ 1269117 h 5756219"/>
              <a:gd name="connsiteX5596" fmla="*/ 1554464 w 6226010"/>
              <a:gd name="connsiteY5596" fmla="*/ 1269117 h 5756219"/>
              <a:gd name="connsiteX5597" fmla="*/ 1549029 w 6226010"/>
              <a:gd name="connsiteY5597" fmla="*/ 1266399 h 5756219"/>
              <a:gd name="connsiteX5598" fmla="*/ 3032835 w 6226010"/>
              <a:gd name="connsiteY5598" fmla="*/ 1255528 h 5756219"/>
              <a:gd name="connsiteX5599" fmla="*/ 2155052 w 6226010"/>
              <a:gd name="connsiteY5599" fmla="*/ 1426736 h 5756219"/>
              <a:gd name="connsiteX5600" fmla="*/ 3032835 w 6226010"/>
              <a:gd name="connsiteY5600" fmla="*/ 1260963 h 5756219"/>
              <a:gd name="connsiteX5601" fmla="*/ 3032835 w 6226010"/>
              <a:gd name="connsiteY5601" fmla="*/ 1258246 h 5756219"/>
              <a:gd name="connsiteX5602" fmla="*/ 3032835 w 6226010"/>
              <a:gd name="connsiteY5602" fmla="*/ 1255528 h 5756219"/>
              <a:gd name="connsiteX5603" fmla="*/ 1353362 w 6226010"/>
              <a:gd name="connsiteY5603" fmla="*/ 1255528 h 5756219"/>
              <a:gd name="connsiteX5604" fmla="*/ 1350644 w 6226010"/>
              <a:gd name="connsiteY5604" fmla="*/ 1263681 h 5756219"/>
              <a:gd name="connsiteX5605" fmla="*/ 1353362 w 6226010"/>
              <a:gd name="connsiteY5605" fmla="*/ 1263681 h 5756219"/>
              <a:gd name="connsiteX5606" fmla="*/ 1353362 w 6226010"/>
              <a:gd name="connsiteY5606" fmla="*/ 1255528 h 5756219"/>
              <a:gd name="connsiteX5607" fmla="*/ 5020417 w 6226010"/>
              <a:gd name="connsiteY5607" fmla="*/ 1254849 h 5756219"/>
              <a:gd name="connsiteX5608" fmla="*/ 5000375 w 6226010"/>
              <a:gd name="connsiteY5608" fmla="*/ 1258246 h 5756219"/>
              <a:gd name="connsiteX5609" fmla="*/ 4962328 w 6226010"/>
              <a:gd name="connsiteY5609" fmla="*/ 1301727 h 5756219"/>
              <a:gd name="connsiteX5610" fmla="*/ 4962328 w 6226010"/>
              <a:gd name="connsiteY5610" fmla="*/ 1377819 h 5756219"/>
              <a:gd name="connsiteX5611" fmla="*/ 4986787 w 6226010"/>
              <a:gd name="connsiteY5611" fmla="*/ 1366950 h 5756219"/>
              <a:gd name="connsiteX5612" fmla="*/ 4984069 w 6226010"/>
              <a:gd name="connsiteY5612" fmla="*/ 1312597 h 5756219"/>
              <a:gd name="connsiteX5613" fmla="*/ 5038421 w 6226010"/>
              <a:gd name="connsiteY5613" fmla="*/ 1255528 h 5756219"/>
              <a:gd name="connsiteX5614" fmla="*/ 5020417 w 6226010"/>
              <a:gd name="connsiteY5614" fmla="*/ 1254849 h 5756219"/>
              <a:gd name="connsiteX5615" fmla="*/ 1557181 w 6226010"/>
              <a:gd name="connsiteY5615" fmla="*/ 1250094 h 5756219"/>
              <a:gd name="connsiteX5616" fmla="*/ 1557181 w 6226010"/>
              <a:gd name="connsiteY5616" fmla="*/ 1252811 h 5756219"/>
              <a:gd name="connsiteX5617" fmla="*/ 1568052 w 6226010"/>
              <a:gd name="connsiteY5617" fmla="*/ 1255528 h 5756219"/>
              <a:gd name="connsiteX5618" fmla="*/ 1557181 w 6226010"/>
              <a:gd name="connsiteY5618" fmla="*/ 1250094 h 5756219"/>
              <a:gd name="connsiteX5619" fmla="*/ 1549029 w 6226010"/>
              <a:gd name="connsiteY5619" fmla="*/ 1247376 h 5756219"/>
              <a:gd name="connsiteX5620" fmla="*/ 1549029 w 6226010"/>
              <a:gd name="connsiteY5620" fmla="*/ 1250094 h 5756219"/>
              <a:gd name="connsiteX5621" fmla="*/ 1554464 w 6226010"/>
              <a:gd name="connsiteY5621" fmla="*/ 1250094 h 5756219"/>
              <a:gd name="connsiteX5622" fmla="*/ 1549029 w 6226010"/>
              <a:gd name="connsiteY5622" fmla="*/ 1247376 h 5756219"/>
              <a:gd name="connsiteX5623" fmla="*/ 1307163 w 6226010"/>
              <a:gd name="connsiteY5623" fmla="*/ 1241953 h 5756219"/>
              <a:gd name="connsiteX5624" fmla="*/ 1309880 w 6226010"/>
              <a:gd name="connsiteY5624" fmla="*/ 1241953 h 5756219"/>
              <a:gd name="connsiteX5625" fmla="*/ 1309880 w 6226010"/>
              <a:gd name="connsiteY5625" fmla="*/ 1250104 h 5756219"/>
              <a:gd name="connsiteX5626" fmla="*/ 1307163 w 6226010"/>
              <a:gd name="connsiteY5626" fmla="*/ 1250104 h 5756219"/>
              <a:gd name="connsiteX5627" fmla="*/ 1307163 w 6226010"/>
              <a:gd name="connsiteY5627" fmla="*/ 1241953 h 5756219"/>
              <a:gd name="connsiteX5628" fmla="*/ 4937870 w 6226010"/>
              <a:gd name="connsiteY5628" fmla="*/ 1241941 h 5756219"/>
              <a:gd name="connsiteX5629" fmla="*/ 4850907 w 6226010"/>
              <a:gd name="connsiteY5629" fmla="*/ 1266399 h 5756219"/>
              <a:gd name="connsiteX5630" fmla="*/ 4874601 w 6226010"/>
              <a:gd name="connsiteY5630" fmla="*/ 1282450 h 5756219"/>
              <a:gd name="connsiteX5631" fmla="*/ 4878519 w 6226010"/>
              <a:gd name="connsiteY5631" fmla="*/ 1287762 h 5756219"/>
              <a:gd name="connsiteX5632" fmla="*/ 4878083 w 6226010"/>
              <a:gd name="connsiteY5632" fmla="*/ 1288140 h 5756219"/>
              <a:gd name="connsiteX5633" fmla="*/ 4880202 w 6226010"/>
              <a:gd name="connsiteY5633" fmla="*/ 1290045 h 5756219"/>
              <a:gd name="connsiteX5634" fmla="*/ 4880801 w 6226010"/>
              <a:gd name="connsiteY5634" fmla="*/ 1290857 h 5756219"/>
              <a:gd name="connsiteX5635" fmla="*/ 4834601 w 6226010"/>
              <a:gd name="connsiteY5635" fmla="*/ 1285421 h 5756219"/>
              <a:gd name="connsiteX5636" fmla="*/ 4837319 w 6226010"/>
              <a:gd name="connsiteY5636" fmla="*/ 1296292 h 5756219"/>
              <a:gd name="connsiteX5637" fmla="*/ 4791120 w 6226010"/>
              <a:gd name="connsiteY5637" fmla="*/ 1350644 h 5756219"/>
              <a:gd name="connsiteX5638" fmla="*/ 4812861 w 6226010"/>
              <a:gd name="connsiteY5638" fmla="*/ 1377819 h 5756219"/>
              <a:gd name="connsiteX5639" fmla="*/ 4791120 w 6226010"/>
              <a:gd name="connsiteY5639" fmla="*/ 1385972 h 5756219"/>
              <a:gd name="connsiteX5640" fmla="*/ 4804708 w 6226010"/>
              <a:gd name="connsiteY5640" fmla="*/ 1380537 h 5756219"/>
              <a:gd name="connsiteX5641" fmla="*/ 4793837 w 6226010"/>
              <a:gd name="connsiteY5641" fmla="*/ 1361515 h 5756219"/>
              <a:gd name="connsiteX5642" fmla="*/ 4774814 w 6226010"/>
              <a:gd name="connsiteY5642" fmla="*/ 1394126 h 5756219"/>
              <a:gd name="connsiteX5643" fmla="*/ 4815578 w 6226010"/>
              <a:gd name="connsiteY5643" fmla="*/ 1451194 h 5756219"/>
              <a:gd name="connsiteX5644" fmla="*/ 4834601 w 6226010"/>
              <a:gd name="connsiteY5644" fmla="*/ 1464782 h 5756219"/>
              <a:gd name="connsiteX5645" fmla="*/ 4850907 w 6226010"/>
              <a:gd name="connsiteY5645" fmla="*/ 1456630 h 5756219"/>
              <a:gd name="connsiteX5646" fmla="*/ 4872648 w 6226010"/>
              <a:gd name="connsiteY5646" fmla="*/ 1472935 h 5756219"/>
              <a:gd name="connsiteX5647" fmla="*/ 4924282 w 6226010"/>
              <a:gd name="connsiteY5647" fmla="*/ 1413149 h 5756219"/>
              <a:gd name="connsiteX5648" fmla="*/ 4948740 w 6226010"/>
              <a:gd name="connsiteY5648" fmla="*/ 1402279 h 5756219"/>
              <a:gd name="connsiteX5649" fmla="*/ 4921564 w 6226010"/>
              <a:gd name="connsiteY5649" fmla="*/ 1402279 h 5756219"/>
              <a:gd name="connsiteX5650" fmla="*/ 4927000 w 6226010"/>
              <a:gd name="connsiteY5650" fmla="*/ 1388691 h 5756219"/>
              <a:gd name="connsiteX5651" fmla="*/ 4956893 w 6226010"/>
              <a:gd name="connsiteY5651" fmla="*/ 1375102 h 5756219"/>
              <a:gd name="connsiteX5652" fmla="*/ 4940588 w 6226010"/>
              <a:gd name="connsiteY5652" fmla="*/ 1372385 h 5756219"/>
              <a:gd name="connsiteX5653" fmla="*/ 4943305 w 6226010"/>
              <a:gd name="connsiteY5653" fmla="*/ 1353362 h 5756219"/>
              <a:gd name="connsiteX5654" fmla="*/ 4951458 w 6226010"/>
              <a:gd name="connsiteY5654" fmla="*/ 1315315 h 5756219"/>
              <a:gd name="connsiteX5655" fmla="*/ 4894389 w 6226010"/>
              <a:gd name="connsiteY5655" fmla="*/ 1307163 h 5756219"/>
              <a:gd name="connsiteX5656" fmla="*/ 4927000 w 6226010"/>
              <a:gd name="connsiteY5656" fmla="*/ 1301727 h 5756219"/>
              <a:gd name="connsiteX5657" fmla="*/ 4924282 w 6226010"/>
              <a:gd name="connsiteY5657" fmla="*/ 1282705 h 5756219"/>
              <a:gd name="connsiteX5658" fmla="*/ 4886066 w 6226010"/>
              <a:gd name="connsiteY5658" fmla="*/ 1295315 h 5756219"/>
              <a:gd name="connsiteX5659" fmla="*/ 4880202 w 6226010"/>
              <a:gd name="connsiteY5659" fmla="*/ 1290045 h 5756219"/>
              <a:gd name="connsiteX5660" fmla="*/ 4878519 w 6226010"/>
              <a:gd name="connsiteY5660" fmla="*/ 1287762 h 5756219"/>
              <a:gd name="connsiteX5661" fmla="*/ 4890652 w 6226010"/>
              <a:gd name="connsiteY5661" fmla="*/ 1277269 h 5756219"/>
              <a:gd name="connsiteX5662" fmla="*/ 4905259 w 6226010"/>
              <a:gd name="connsiteY5662" fmla="*/ 1266399 h 5756219"/>
              <a:gd name="connsiteX5663" fmla="*/ 4935152 w 6226010"/>
              <a:gd name="connsiteY5663" fmla="*/ 1274552 h 5756219"/>
              <a:gd name="connsiteX5664" fmla="*/ 4937870 w 6226010"/>
              <a:gd name="connsiteY5664" fmla="*/ 1241941 h 5756219"/>
              <a:gd name="connsiteX5665" fmla="*/ 1937645 w 6226010"/>
              <a:gd name="connsiteY5665" fmla="*/ 1241941 h 5756219"/>
              <a:gd name="connsiteX5666" fmla="*/ 1937645 w 6226010"/>
              <a:gd name="connsiteY5666" fmla="*/ 1255528 h 5756219"/>
              <a:gd name="connsiteX5667" fmla="*/ 1943080 w 6226010"/>
              <a:gd name="connsiteY5667" fmla="*/ 1255528 h 5756219"/>
              <a:gd name="connsiteX5668" fmla="*/ 1943080 w 6226010"/>
              <a:gd name="connsiteY5668" fmla="*/ 1241941 h 5756219"/>
              <a:gd name="connsiteX5669" fmla="*/ 1937645 w 6226010"/>
              <a:gd name="connsiteY5669" fmla="*/ 1241941 h 5756219"/>
              <a:gd name="connsiteX5670" fmla="*/ 1350644 w 6226010"/>
              <a:gd name="connsiteY5670" fmla="*/ 1239223 h 5756219"/>
              <a:gd name="connsiteX5671" fmla="*/ 1350644 w 6226010"/>
              <a:gd name="connsiteY5671" fmla="*/ 1247376 h 5756219"/>
              <a:gd name="connsiteX5672" fmla="*/ 1353362 w 6226010"/>
              <a:gd name="connsiteY5672" fmla="*/ 1239223 h 5756219"/>
              <a:gd name="connsiteX5673" fmla="*/ 1350644 w 6226010"/>
              <a:gd name="connsiteY5673" fmla="*/ 1239223 h 5756219"/>
              <a:gd name="connsiteX5674" fmla="*/ 4965513 w 6226010"/>
              <a:gd name="connsiteY5674" fmla="*/ 1238331 h 5756219"/>
              <a:gd name="connsiteX5675" fmla="*/ 4946023 w 6226010"/>
              <a:gd name="connsiteY5675" fmla="*/ 1250094 h 5756219"/>
              <a:gd name="connsiteX5676" fmla="*/ 4954176 w 6226010"/>
              <a:gd name="connsiteY5676" fmla="*/ 1299009 h 5756219"/>
              <a:gd name="connsiteX5677" fmla="*/ 4948740 w 6226010"/>
              <a:gd name="connsiteY5677" fmla="*/ 1277269 h 5756219"/>
              <a:gd name="connsiteX5678" fmla="*/ 4970481 w 6226010"/>
              <a:gd name="connsiteY5678" fmla="*/ 1279986 h 5756219"/>
              <a:gd name="connsiteX5679" fmla="*/ 4965513 w 6226010"/>
              <a:gd name="connsiteY5679" fmla="*/ 1238331 h 5756219"/>
              <a:gd name="connsiteX5680" fmla="*/ 3168715 w 6226010"/>
              <a:gd name="connsiteY5680" fmla="*/ 1228353 h 5756219"/>
              <a:gd name="connsiteX5681" fmla="*/ 3146975 w 6226010"/>
              <a:gd name="connsiteY5681" fmla="*/ 1233788 h 5756219"/>
              <a:gd name="connsiteX5682" fmla="*/ 3146975 w 6226010"/>
              <a:gd name="connsiteY5682" fmla="*/ 1239223 h 5756219"/>
              <a:gd name="connsiteX5683" fmla="*/ 3171433 w 6226010"/>
              <a:gd name="connsiteY5683" fmla="*/ 1231070 h 5756219"/>
              <a:gd name="connsiteX5684" fmla="*/ 3168715 w 6226010"/>
              <a:gd name="connsiteY5684" fmla="*/ 1228353 h 5756219"/>
              <a:gd name="connsiteX5685" fmla="*/ 1464783 w 6226010"/>
              <a:gd name="connsiteY5685" fmla="*/ 1228353 h 5756219"/>
              <a:gd name="connsiteX5686" fmla="*/ 1467501 w 6226010"/>
              <a:gd name="connsiteY5686" fmla="*/ 1236506 h 5756219"/>
              <a:gd name="connsiteX5687" fmla="*/ 1466482 w 6226010"/>
              <a:gd name="connsiteY5687" fmla="*/ 1236506 h 5756219"/>
              <a:gd name="connsiteX5688" fmla="*/ 1464783 w 6226010"/>
              <a:gd name="connsiteY5688" fmla="*/ 1236506 h 5756219"/>
              <a:gd name="connsiteX5689" fmla="*/ 1467501 w 6226010"/>
              <a:gd name="connsiteY5689" fmla="*/ 1241941 h 5756219"/>
              <a:gd name="connsiteX5690" fmla="*/ 1467501 w 6226010"/>
              <a:gd name="connsiteY5690" fmla="*/ 1236506 h 5756219"/>
              <a:gd name="connsiteX5691" fmla="*/ 1467501 w 6226010"/>
              <a:gd name="connsiteY5691" fmla="*/ 1228353 h 5756219"/>
              <a:gd name="connsiteX5692" fmla="*/ 1464783 w 6226010"/>
              <a:gd name="connsiteY5692" fmla="*/ 1228353 h 5756219"/>
              <a:gd name="connsiteX5693" fmla="*/ 1549029 w 6226010"/>
              <a:gd name="connsiteY5693" fmla="*/ 1225635 h 5756219"/>
              <a:gd name="connsiteX5694" fmla="*/ 1549029 w 6226010"/>
              <a:gd name="connsiteY5694" fmla="*/ 1228353 h 5756219"/>
              <a:gd name="connsiteX5695" fmla="*/ 1568052 w 6226010"/>
              <a:gd name="connsiteY5695" fmla="*/ 1233788 h 5756219"/>
              <a:gd name="connsiteX5696" fmla="*/ 1549029 w 6226010"/>
              <a:gd name="connsiteY5696" fmla="*/ 1225635 h 5756219"/>
              <a:gd name="connsiteX5697" fmla="*/ 1527288 w 6226010"/>
              <a:gd name="connsiteY5697" fmla="*/ 1225635 h 5756219"/>
              <a:gd name="connsiteX5698" fmla="*/ 1491959 w 6226010"/>
              <a:gd name="connsiteY5698" fmla="*/ 1236506 h 5756219"/>
              <a:gd name="connsiteX5699" fmla="*/ 1491959 w 6226010"/>
              <a:gd name="connsiteY5699" fmla="*/ 1239223 h 5756219"/>
              <a:gd name="connsiteX5700" fmla="*/ 1527288 w 6226010"/>
              <a:gd name="connsiteY5700" fmla="*/ 1225635 h 5756219"/>
              <a:gd name="connsiteX5701" fmla="*/ 1394126 w 6226010"/>
              <a:gd name="connsiteY5701" fmla="*/ 1222918 h 5756219"/>
              <a:gd name="connsiteX5702" fmla="*/ 1394126 w 6226010"/>
              <a:gd name="connsiteY5702" fmla="*/ 1225635 h 5756219"/>
              <a:gd name="connsiteX5703" fmla="*/ 1361515 w 6226010"/>
              <a:gd name="connsiteY5703" fmla="*/ 1225635 h 5756219"/>
              <a:gd name="connsiteX5704" fmla="*/ 1361515 w 6226010"/>
              <a:gd name="connsiteY5704" fmla="*/ 1224956 h 5756219"/>
              <a:gd name="connsiteX5705" fmla="*/ 4709592 w 6226010"/>
              <a:gd name="connsiteY5705" fmla="*/ 1220200 h 5756219"/>
              <a:gd name="connsiteX5706" fmla="*/ 4709592 w 6226010"/>
              <a:gd name="connsiteY5706" fmla="*/ 1236506 h 5756219"/>
              <a:gd name="connsiteX5707" fmla="*/ 4725897 w 6226010"/>
              <a:gd name="connsiteY5707" fmla="*/ 1233788 h 5756219"/>
              <a:gd name="connsiteX5708" fmla="*/ 3035553 w 6226010"/>
              <a:gd name="connsiteY5708" fmla="*/ 1220200 h 5756219"/>
              <a:gd name="connsiteX5709" fmla="*/ 2212122 w 6226010"/>
              <a:gd name="connsiteY5709" fmla="*/ 1380537 h 5756219"/>
              <a:gd name="connsiteX5710" fmla="*/ 3035553 w 6226010"/>
              <a:gd name="connsiteY5710" fmla="*/ 1225635 h 5756219"/>
              <a:gd name="connsiteX5711" fmla="*/ 3035553 w 6226010"/>
              <a:gd name="connsiteY5711" fmla="*/ 1220200 h 5756219"/>
              <a:gd name="connsiteX5712" fmla="*/ 1937645 w 6226010"/>
              <a:gd name="connsiteY5712" fmla="*/ 1209330 h 5756219"/>
              <a:gd name="connsiteX5713" fmla="*/ 1937645 w 6226010"/>
              <a:gd name="connsiteY5713" fmla="*/ 1222918 h 5756219"/>
              <a:gd name="connsiteX5714" fmla="*/ 1943080 w 6226010"/>
              <a:gd name="connsiteY5714" fmla="*/ 1222918 h 5756219"/>
              <a:gd name="connsiteX5715" fmla="*/ 1943080 w 6226010"/>
              <a:gd name="connsiteY5715" fmla="*/ 1209330 h 5756219"/>
              <a:gd name="connsiteX5716" fmla="*/ 1937645 w 6226010"/>
              <a:gd name="connsiteY5716" fmla="*/ 1209330 h 5756219"/>
              <a:gd name="connsiteX5717" fmla="*/ 1464783 w 6226010"/>
              <a:gd name="connsiteY5717" fmla="*/ 1206611 h 5756219"/>
              <a:gd name="connsiteX5718" fmla="*/ 1467501 w 6226010"/>
              <a:gd name="connsiteY5718" fmla="*/ 1212047 h 5756219"/>
              <a:gd name="connsiteX5719" fmla="*/ 1467501 w 6226010"/>
              <a:gd name="connsiteY5719" fmla="*/ 1206611 h 5756219"/>
              <a:gd name="connsiteX5720" fmla="*/ 1464783 w 6226010"/>
              <a:gd name="connsiteY5720" fmla="*/ 1206611 h 5756219"/>
              <a:gd name="connsiteX5721" fmla="*/ 1549029 w 6226010"/>
              <a:gd name="connsiteY5721" fmla="*/ 1203895 h 5756219"/>
              <a:gd name="connsiteX5722" fmla="*/ 1565334 w 6226010"/>
              <a:gd name="connsiteY5722" fmla="*/ 1209330 h 5756219"/>
              <a:gd name="connsiteX5723" fmla="*/ 1565334 w 6226010"/>
              <a:gd name="connsiteY5723" fmla="*/ 1206611 h 5756219"/>
              <a:gd name="connsiteX5724" fmla="*/ 1549029 w 6226010"/>
              <a:gd name="connsiteY5724" fmla="*/ 1203895 h 5756219"/>
              <a:gd name="connsiteX5725" fmla="*/ 1464783 w 6226010"/>
              <a:gd name="connsiteY5725" fmla="*/ 1201177 h 5756219"/>
              <a:gd name="connsiteX5726" fmla="*/ 1467501 w 6226010"/>
              <a:gd name="connsiteY5726" fmla="*/ 1203895 h 5756219"/>
              <a:gd name="connsiteX5727" fmla="*/ 1467501 w 6226010"/>
              <a:gd name="connsiteY5727" fmla="*/ 1201177 h 5756219"/>
              <a:gd name="connsiteX5728" fmla="*/ 1464783 w 6226010"/>
              <a:gd name="connsiteY5728" fmla="*/ 1201177 h 5756219"/>
              <a:gd name="connsiteX5729" fmla="*/ 1524570 w 6226010"/>
              <a:gd name="connsiteY5729" fmla="*/ 1198459 h 5756219"/>
              <a:gd name="connsiteX5730" fmla="*/ 1491959 w 6226010"/>
              <a:gd name="connsiteY5730" fmla="*/ 1212047 h 5756219"/>
              <a:gd name="connsiteX5731" fmla="*/ 1491959 w 6226010"/>
              <a:gd name="connsiteY5731" fmla="*/ 1214765 h 5756219"/>
              <a:gd name="connsiteX5732" fmla="*/ 1527288 w 6226010"/>
              <a:gd name="connsiteY5732" fmla="*/ 1201177 h 5756219"/>
              <a:gd name="connsiteX5733" fmla="*/ 1524570 w 6226010"/>
              <a:gd name="connsiteY5733" fmla="*/ 1198459 h 5756219"/>
              <a:gd name="connsiteX5734" fmla="*/ 3168715 w 6226010"/>
              <a:gd name="connsiteY5734" fmla="*/ 1195742 h 5756219"/>
              <a:gd name="connsiteX5735" fmla="*/ 3144257 w 6226010"/>
              <a:gd name="connsiteY5735" fmla="*/ 1201177 h 5756219"/>
              <a:gd name="connsiteX5736" fmla="*/ 3144257 w 6226010"/>
              <a:gd name="connsiteY5736" fmla="*/ 1206611 h 5756219"/>
              <a:gd name="connsiteX5737" fmla="*/ 3171433 w 6226010"/>
              <a:gd name="connsiteY5737" fmla="*/ 1201177 h 5756219"/>
              <a:gd name="connsiteX5738" fmla="*/ 3168715 w 6226010"/>
              <a:gd name="connsiteY5738" fmla="*/ 1195742 h 5756219"/>
              <a:gd name="connsiteX5739" fmla="*/ 1464783 w 6226010"/>
              <a:gd name="connsiteY5739" fmla="*/ 1195742 h 5756219"/>
              <a:gd name="connsiteX5740" fmla="*/ 1467501 w 6226010"/>
              <a:gd name="connsiteY5740" fmla="*/ 1198459 h 5756219"/>
              <a:gd name="connsiteX5741" fmla="*/ 1467501 w 6226010"/>
              <a:gd name="connsiteY5741" fmla="*/ 1195742 h 5756219"/>
              <a:gd name="connsiteX5742" fmla="*/ 1464783 w 6226010"/>
              <a:gd name="connsiteY5742" fmla="*/ 1195742 h 5756219"/>
              <a:gd name="connsiteX5743" fmla="*/ 5410731 w 6226010"/>
              <a:gd name="connsiteY5743" fmla="*/ 1184871 h 5756219"/>
              <a:gd name="connsiteX5744" fmla="*/ 5369968 w 6226010"/>
              <a:gd name="connsiteY5744" fmla="*/ 1193024 h 5756219"/>
              <a:gd name="connsiteX5745" fmla="*/ 5380838 w 6226010"/>
              <a:gd name="connsiteY5745" fmla="*/ 1217482 h 5756219"/>
              <a:gd name="connsiteX5746" fmla="*/ 5399861 w 6226010"/>
              <a:gd name="connsiteY5746" fmla="*/ 1206611 h 5756219"/>
              <a:gd name="connsiteX5747" fmla="*/ 5421602 w 6226010"/>
              <a:gd name="connsiteY5747" fmla="*/ 1222918 h 5756219"/>
              <a:gd name="connsiteX5748" fmla="*/ 5440625 w 6226010"/>
              <a:gd name="connsiteY5748" fmla="*/ 1203895 h 5756219"/>
              <a:gd name="connsiteX5749" fmla="*/ 5410731 w 6226010"/>
              <a:gd name="connsiteY5749" fmla="*/ 1184871 h 5756219"/>
              <a:gd name="connsiteX5750" fmla="*/ 4742203 w 6226010"/>
              <a:gd name="connsiteY5750" fmla="*/ 1179436 h 5756219"/>
              <a:gd name="connsiteX5751" fmla="*/ 4758509 w 6226010"/>
              <a:gd name="connsiteY5751" fmla="*/ 1190306 h 5756219"/>
              <a:gd name="connsiteX5752" fmla="*/ 4758509 w 6226010"/>
              <a:gd name="connsiteY5752" fmla="*/ 1212047 h 5756219"/>
              <a:gd name="connsiteX5753" fmla="*/ 4742203 w 6226010"/>
              <a:gd name="connsiteY5753" fmla="*/ 1220200 h 5756219"/>
              <a:gd name="connsiteX5754" fmla="*/ 4750356 w 6226010"/>
              <a:gd name="connsiteY5754" fmla="*/ 1236506 h 5756219"/>
              <a:gd name="connsiteX5755" fmla="*/ 4734050 w 6226010"/>
              <a:gd name="connsiteY5755" fmla="*/ 1236506 h 5756219"/>
              <a:gd name="connsiteX5756" fmla="*/ 4734050 w 6226010"/>
              <a:gd name="connsiteY5756" fmla="*/ 1258246 h 5756219"/>
              <a:gd name="connsiteX5757" fmla="*/ 4723180 w 6226010"/>
              <a:gd name="connsiteY5757" fmla="*/ 1299009 h 5756219"/>
              <a:gd name="connsiteX5758" fmla="*/ 4717745 w 6226010"/>
              <a:gd name="connsiteY5758" fmla="*/ 1282705 h 5756219"/>
              <a:gd name="connsiteX5759" fmla="*/ 4709592 w 6226010"/>
              <a:gd name="connsiteY5759" fmla="*/ 1304444 h 5756219"/>
              <a:gd name="connsiteX5760" fmla="*/ 4693286 w 6226010"/>
              <a:gd name="connsiteY5760" fmla="*/ 1337055 h 5756219"/>
              <a:gd name="connsiteX5761" fmla="*/ 4663393 w 6226010"/>
              <a:gd name="connsiteY5761" fmla="*/ 1320751 h 5756219"/>
              <a:gd name="connsiteX5762" fmla="*/ 4663393 w 6226010"/>
              <a:gd name="connsiteY5762" fmla="*/ 1350644 h 5756219"/>
              <a:gd name="connsiteX5763" fmla="*/ 4671545 w 6226010"/>
              <a:gd name="connsiteY5763" fmla="*/ 1366950 h 5756219"/>
              <a:gd name="connsiteX5764" fmla="*/ 4663393 w 6226010"/>
              <a:gd name="connsiteY5764" fmla="*/ 1366950 h 5756219"/>
              <a:gd name="connsiteX5765" fmla="*/ 4687851 w 6226010"/>
              <a:gd name="connsiteY5765" fmla="*/ 1369668 h 5756219"/>
              <a:gd name="connsiteX5766" fmla="*/ 4693286 w 6226010"/>
              <a:gd name="connsiteY5766" fmla="*/ 1396844 h 5756219"/>
              <a:gd name="connsiteX5767" fmla="*/ 4701439 w 6226010"/>
              <a:gd name="connsiteY5767" fmla="*/ 1396844 h 5756219"/>
              <a:gd name="connsiteX5768" fmla="*/ 4731333 w 6226010"/>
              <a:gd name="connsiteY5768" fmla="*/ 1391407 h 5756219"/>
              <a:gd name="connsiteX5769" fmla="*/ 4728615 w 6226010"/>
              <a:gd name="connsiteY5769" fmla="*/ 1334339 h 5756219"/>
              <a:gd name="connsiteX5770" fmla="*/ 4742203 w 6226010"/>
              <a:gd name="connsiteY5770" fmla="*/ 1342491 h 5756219"/>
              <a:gd name="connsiteX5771" fmla="*/ 4736768 w 6226010"/>
              <a:gd name="connsiteY5771" fmla="*/ 1377819 h 5756219"/>
              <a:gd name="connsiteX5772" fmla="*/ 4769379 w 6226010"/>
              <a:gd name="connsiteY5772" fmla="*/ 1309881 h 5756219"/>
              <a:gd name="connsiteX5773" fmla="*/ 4744921 w 6226010"/>
              <a:gd name="connsiteY5773" fmla="*/ 1304444 h 5756219"/>
              <a:gd name="connsiteX5774" fmla="*/ 4750356 w 6226010"/>
              <a:gd name="connsiteY5774" fmla="*/ 1293574 h 5756219"/>
              <a:gd name="connsiteX5775" fmla="*/ 4788402 w 6226010"/>
              <a:gd name="connsiteY5775" fmla="*/ 1290857 h 5756219"/>
              <a:gd name="connsiteX5776" fmla="*/ 4845472 w 6226010"/>
              <a:gd name="connsiteY5776" fmla="*/ 1247376 h 5756219"/>
              <a:gd name="connsiteX5777" fmla="*/ 4758509 w 6226010"/>
              <a:gd name="connsiteY5777" fmla="*/ 1179436 h 5756219"/>
              <a:gd name="connsiteX5778" fmla="*/ 4742203 w 6226010"/>
              <a:gd name="connsiteY5778" fmla="*/ 1179436 h 5756219"/>
              <a:gd name="connsiteX5779" fmla="*/ 4717745 w 6226010"/>
              <a:gd name="connsiteY5779" fmla="*/ 1179436 h 5756219"/>
              <a:gd name="connsiteX5780" fmla="*/ 4717745 w 6226010"/>
              <a:gd name="connsiteY5780" fmla="*/ 1206611 h 5756219"/>
              <a:gd name="connsiteX5781" fmla="*/ 4734050 w 6226010"/>
              <a:gd name="connsiteY5781" fmla="*/ 1190306 h 5756219"/>
              <a:gd name="connsiteX5782" fmla="*/ 4725897 w 6226010"/>
              <a:gd name="connsiteY5782" fmla="*/ 1179436 h 5756219"/>
              <a:gd name="connsiteX5783" fmla="*/ 4717745 w 6226010"/>
              <a:gd name="connsiteY5783" fmla="*/ 1179436 h 5756219"/>
              <a:gd name="connsiteX5784" fmla="*/ 1937645 w 6226010"/>
              <a:gd name="connsiteY5784" fmla="*/ 1179436 h 5756219"/>
              <a:gd name="connsiteX5785" fmla="*/ 1937645 w 6226010"/>
              <a:gd name="connsiteY5785" fmla="*/ 1190306 h 5756219"/>
              <a:gd name="connsiteX5786" fmla="*/ 1943080 w 6226010"/>
              <a:gd name="connsiteY5786" fmla="*/ 1190306 h 5756219"/>
              <a:gd name="connsiteX5787" fmla="*/ 1943080 w 6226010"/>
              <a:gd name="connsiteY5787" fmla="*/ 1179436 h 5756219"/>
              <a:gd name="connsiteX5788" fmla="*/ 1937645 w 6226010"/>
              <a:gd name="connsiteY5788" fmla="*/ 1179436 h 5756219"/>
              <a:gd name="connsiteX5789" fmla="*/ 1464783 w 6226010"/>
              <a:gd name="connsiteY5789" fmla="*/ 1179436 h 5756219"/>
              <a:gd name="connsiteX5790" fmla="*/ 1467501 w 6226010"/>
              <a:gd name="connsiteY5790" fmla="*/ 1187589 h 5756219"/>
              <a:gd name="connsiteX5791" fmla="*/ 1467501 w 6226010"/>
              <a:gd name="connsiteY5791" fmla="*/ 1179436 h 5756219"/>
              <a:gd name="connsiteX5792" fmla="*/ 1464783 w 6226010"/>
              <a:gd name="connsiteY5792" fmla="*/ 1179436 h 5756219"/>
              <a:gd name="connsiteX5793" fmla="*/ 2913261 w 6226010"/>
              <a:gd name="connsiteY5793" fmla="*/ 1177256 h 5756219"/>
              <a:gd name="connsiteX5794" fmla="*/ 2913261 w 6226010"/>
              <a:gd name="connsiteY5794" fmla="*/ 1187479 h 5756219"/>
              <a:gd name="connsiteX5795" fmla="*/ 2880651 w 6226010"/>
              <a:gd name="connsiteY5795" fmla="*/ 1193379 h 5756219"/>
              <a:gd name="connsiteX5796" fmla="*/ 2880651 w 6226010"/>
              <a:gd name="connsiteY5796" fmla="*/ 1183255 h 5756219"/>
              <a:gd name="connsiteX5797" fmla="*/ 1527288 w 6226010"/>
              <a:gd name="connsiteY5797" fmla="*/ 1174001 h 5756219"/>
              <a:gd name="connsiteX5798" fmla="*/ 1491959 w 6226010"/>
              <a:gd name="connsiteY5798" fmla="*/ 1184871 h 5756219"/>
              <a:gd name="connsiteX5799" fmla="*/ 1491959 w 6226010"/>
              <a:gd name="connsiteY5799" fmla="*/ 1187589 h 5756219"/>
              <a:gd name="connsiteX5800" fmla="*/ 1527288 w 6226010"/>
              <a:gd name="connsiteY5800" fmla="*/ 1174001 h 5756219"/>
              <a:gd name="connsiteX5801" fmla="*/ 1540876 w 6226010"/>
              <a:gd name="connsiteY5801" fmla="*/ 1169995 h 5756219"/>
              <a:gd name="connsiteX5802" fmla="*/ 1543593 w 6226010"/>
              <a:gd name="connsiteY5802" fmla="*/ 1170711 h 5756219"/>
              <a:gd name="connsiteX5803" fmla="*/ 1543593 w 6226010"/>
              <a:gd name="connsiteY5803" fmla="*/ 1171282 h 5756219"/>
              <a:gd name="connsiteX5804" fmla="*/ 1540876 w 6226010"/>
              <a:gd name="connsiteY5804" fmla="*/ 1171282 h 5756219"/>
              <a:gd name="connsiteX5805" fmla="*/ 5062879 w 6226010"/>
              <a:gd name="connsiteY5805" fmla="*/ 1168565 h 5756219"/>
              <a:gd name="connsiteX5806" fmla="*/ 5106361 w 6226010"/>
              <a:gd name="connsiteY5806" fmla="*/ 1244658 h 5756219"/>
              <a:gd name="connsiteX5807" fmla="*/ 5092773 w 6226010"/>
              <a:gd name="connsiteY5807" fmla="*/ 1206611 h 5756219"/>
              <a:gd name="connsiteX5808" fmla="*/ 5062879 w 6226010"/>
              <a:gd name="connsiteY5808" fmla="*/ 1168565 h 5756219"/>
              <a:gd name="connsiteX5809" fmla="*/ 3242091 w 6226010"/>
              <a:gd name="connsiteY5809" fmla="*/ 1157694 h 5756219"/>
              <a:gd name="connsiteX5810" fmla="*/ 3220349 w 6226010"/>
              <a:gd name="connsiteY5810" fmla="*/ 1160412 h 5756219"/>
              <a:gd name="connsiteX5811" fmla="*/ 3242091 w 6226010"/>
              <a:gd name="connsiteY5811" fmla="*/ 1165848 h 5756219"/>
              <a:gd name="connsiteX5812" fmla="*/ 3242091 w 6226010"/>
              <a:gd name="connsiteY5812" fmla="*/ 1157694 h 5756219"/>
              <a:gd name="connsiteX5813" fmla="*/ 1540876 w 6226010"/>
              <a:gd name="connsiteY5813" fmla="*/ 1154977 h 5756219"/>
              <a:gd name="connsiteX5814" fmla="*/ 1540876 w 6226010"/>
              <a:gd name="connsiteY5814" fmla="*/ 1169995 h 5756219"/>
              <a:gd name="connsiteX5815" fmla="*/ 1535441 w 6226010"/>
              <a:gd name="connsiteY5815" fmla="*/ 1168565 h 5756219"/>
              <a:gd name="connsiteX5816" fmla="*/ 1535441 w 6226010"/>
              <a:gd name="connsiteY5816" fmla="*/ 1171282 h 5756219"/>
              <a:gd name="connsiteX5817" fmla="*/ 1543593 w 6226010"/>
              <a:gd name="connsiteY5817" fmla="*/ 1174001 h 5756219"/>
              <a:gd name="connsiteX5818" fmla="*/ 1543593 w 6226010"/>
              <a:gd name="connsiteY5818" fmla="*/ 1182153 h 5756219"/>
              <a:gd name="connsiteX5819" fmla="*/ 1546311 w 6226010"/>
              <a:gd name="connsiteY5819" fmla="*/ 1182153 h 5756219"/>
              <a:gd name="connsiteX5820" fmla="*/ 1546311 w 6226010"/>
              <a:gd name="connsiteY5820" fmla="*/ 1176719 h 5756219"/>
              <a:gd name="connsiteX5821" fmla="*/ 1584357 w 6226010"/>
              <a:gd name="connsiteY5821" fmla="*/ 1187589 h 5756219"/>
              <a:gd name="connsiteX5822" fmla="*/ 1587075 w 6226010"/>
              <a:gd name="connsiteY5822" fmla="*/ 1182153 h 5756219"/>
              <a:gd name="connsiteX5823" fmla="*/ 1543593 w 6226010"/>
              <a:gd name="connsiteY5823" fmla="*/ 1170711 h 5756219"/>
              <a:gd name="connsiteX5824" fmla="*/ 1543593 w 6226010"/>
              <a:gd name="connsiteY5824" fmla="*/ 1154977 h 5756219"/>
              <a:gd name="connsiteX5825" fmla="*/ 1540876 w 6226010"/>
              <a:gd name="connsiteY5825" fmla="*/ 1154977 h 5756219"/>
              <a:gd name="connsiteX5826" fmla="*/ 1940362 w 6226010"/>
              <a:gd name="connsiteY5826" fmla="*/ 1152259 h 5756219"/>
              <a:gd name="connsiteX5827" fmla="*/ 1937645 w 6226010"/>
              <a:gd name="connsiteY5827" fmla="*/ 1165848 h 5756219"/>
              <a:gd name="connsiteX5828" fmla="*/ 1943080 w 6226010"/>
              <a:gd name="connsiteY5828" fmla="*/ 1165848 h 5756219"/>
              <a:gd name="connsiteX5829" fmla="*/ 1940362 w 6226010"/>
              <a:gd name="connsiteY5829" fmla="*/ 1152259 h 5756219"/>
              <a:gd name="connsiteX5830" fmla="*/ 5139142 w 6226010"/>
              <a:gd name="connsiteY5830" fmla="*/ 1145042 h 5756219"/>
              <a:gd name="connsiteX5831" fmla="*/ 5103643 w 6226010"/>
              <a:gd name="connsiteY5831" fmla="*/ 1154977 h 5756219"/>
              <a:gd name="connsiteX5832" fmla="*/ 5114513 w 6226010"/>
              <a:gd name="connsiteY5832" fmla="*/ 1168565 h 5756219"/>
              <a:gd name="connsiteX5833" fmla="*/ 5144407 w 6226010"/>
              <a:gd name="connsiteY5833" fmla="*/ 1222918 h 5756219"/>
              <a:gd name="connsiteX5834" fmla="*/ 5177018 w 6226010"/>
              <a:gd name="connsiteY5834" fmla="*/ 1165848 h 5756219"/>
              <a:gd name="connsiteX5835" fmla="*/ 5174300 w 6226010"/>
              <a:gd name="connsiteY5835" fmla="*/ 1203895 h 5756219"/>
              <a:gd name="connsiteX5836" fmla="*/ 5139142 w 6226010"/>
              <a:gd name="connsiteY5836" fmla="*/ 1145042 h 5756219"/>
              <a:gd name="connsiteX5837" fmla="*/ 5261264 w 6226010"/>
              <a:gd name="connsiteY5837" fmla="*/ 1141389 h 5756219"/>
              <a:gd name="connsiteX5838" fmla="*/ 5231370 w 6226010"/>
              <a:gd name="connsiteY5838" fmla="*/ 1163130 h 5756219"/>
              <a:gd name="connsiteX5839" fmla="*/ 5266699 w 6226010"/>
              <a:gd name="connsiteY5839" fmla="*/ 1154977 h 5756219"/>
              <a:gd name="connsiteX5840" fmla="*/ 5261264 w 6226010"/>
              <a:gd name="connsiteY5840" fmla="*/ 1141389 h 5756219"/>
              <a:gd name="connsiteX5841" fmla="*/ 4755791 w 6226010"/>
              <a:gd name="connsiteY5841" fmla="*/ 1141389 h 5756219"/>
              <a:gd name="connsiteX5842" fmla="*/ 4755791 w 6226010"/>
              <a:gd name="connsiteY5842" fmla="*/ 1152259 h 5756219"/>
              <a:gd name="connsiteX5843" fmla="*/ 4777532 w 6226010"/>
              <a:gd name="connsiteY5843" fmla="*/ 1152259 h 5756219"/>
              <a:gd name="connsiteX5844" fmla="*/ 4755791 w 6226010"/>
              <a:gd name="connsiteY5844" fmla="*/ 1160412 h 5756219"/>
              <a:gd name="connsiteX5845" fmla="*/ 4739485 w 6226010"/>
              <a:gd name="connsiteY5845" fmla="*/ 1160412 h 5756219"/>
              <a:gd name="connsiteX5846" fmla="*/ 4747638 w 6226010"/>
              <a:gd name="connsiteY5846" fmla="*/ 1144106 h 5756219"/>
              <a:gd name="connsiteX5847" fmla="*/ 4731333 w 6226010"/>
              <a:gd name="connsiteY5847" fmla="*/ 1144106 h 5756219"/>
              <a:gd name="connsiteX5848" fmla="*/ 4739485 w 6226010"/>
              <a:gd name="connsiteY5848" fmla="*/ 1160412 h 5756219"/>
              <a:gd name="connsiteX5849" fmla="*/ 4736768 w 6226010"/>
              <a:gd name="connsiteY5849" fmla="*/ 1165848 h 5756219"/>
              <a:gd name="connsiteX5850" fmla="*/ 4755791 w 6226010"/>
              <a:gd name="connsiteY5850" fmla="*/ 1174001 h 5756219"/>
              <a:gd name="connsiteX5851" fmla="*/ 4826449 w 6226010"/>
              <a:gd name="connsiteY5851" fmla="*/ 1171282 h 5756219"/>
              <a:gd name="connsiteX5852" fmla="*/ 4840037 w 6226010"/>
              <a:gd name="connsiteY5852" fmla="*/ 1184871 h 5756219"/>
              <a:gd name="connsiteX5853" fmla="*/ 4815578 w 6226010"/>
              <a:gd name="connsiteY5853" fmla="*/ 1206611 h 5756219"/>
              <a:gd name="connsiteX5854" fmla="*/ 4834601 w 6226010"/>
              <a:gd name="connsiteY5854" fmla="*/ 1209330 h 5756219"/>
              <a:gd name="connsiteX5855" fmla="*/ 4823731 w 6226010"/>
              <a:gd name="connsiteY5855" fmla="*/ 1149542 h 5756219"/>
              <a:gd name="connsiteX5856" fmla="*/ 4812861 w 6226010"/>
              <a:gd name="connsiteY5856" fmla="*/ 1163130 h 5756219"/>
              <a:gd name="connsiteX5857" fmla="*/ 4755791 w 6226010"/>
              <a:gd name="connsiteY5857" fmla="*/ 1141389 h 5756219"/>
              <a:gd name="connsiteX5858" fmla="*/ 1532723 w 6226010"/>
              <a:gd name="connsiteY5858" fmla="*/ 1141389 h 5756219"/>
              <a:gd name="connsiteX5859" fmla="*/ 1532723 w 6226010"/>
              <a:gd name="connsiteY5859" fmla="*/ 1144106 h 5756219"/>
              <a:gd name="connsiteX5860" fmla="*/ 1600663 w 6226010"/>
              <a:gd name="connsiteY5860" fmla="*/ 1160412 h 5756219"/>
              <a:gd name="connsiteX5861" fmla="*/ 1600663 w 6226010"/>
              <a:gd name="connsiteY5861" fmla="*/ 1157694 h 5756219"/>
              <a:gd name="connsiteX5862" fmla="*/ 1532723 w 6226010"/>
              <a:gd name="connsiteY5862" fmla="*/ 1141389 h 5756219"/>
              <a:gd name="connsiteX5863" fmla="*/ 1527288 w 6226010"/>
              <a:gd name="connsiteY5863" fmla="*/ 1141389 h 5756219"/>
              <a:gd name="connsiteX5864" fmla="*/ 1497394 w 6226010"/>
              <a:gd name="connsiteY5864" fmla="*/ 1149542 h 5756219"/>
              <a:gd name="connsiteX5865" fmla="*/ 1497394 w 6226010"/>
              <a:gd name="connsiteY5865" fmla="*/ 1152259 h 5756219"/>
              <a:gd name="connsiteX5866" fmla="*/ 1527288 w 6226010"/>
              <a:gd name="connsiteY5866" fmla="*/ 1141389 h 5756219"/>
              <a:gd name="connsiteX5867" fmla="*/ 5622703 w 6226010"/>
              <a:gd name="connsiteY5867" fmla="*/ 1119648 h 5756219"/>
              <a:gd name="connsiteX5868" fmla="*/ 5615909 w 6226010"/>
              <a:gd name="connsiteY5868" fmla="*/ 1129839 h 5756219"/>
              <a:gd name="connsiteX5869" fmla="*/ 5612864 w 6226010"/>
              <a:gd name="connsiteY5869" fmla="*/ 1131085 h 5756219"/>
              <a:gd name="connsiteX5870" fmla="*/ 5611833 w 6226010"/>
              <a:gd name="connsiteY5870" fmla="*/ 1130518 h 5756219"/>
              <a:gd name="connsiteX5871" fmla="*/ 5614211 w 6226010"/>
              <a:gd name="connsiteY5871" fmla="*/ 1121555 h 5756219"/>
              <a:gd name="connsiteX5872" fmla="*/ 5032986 w 6226010"/>
              <a:gd name="connsiteY5872" fmla="*/ 1108779 h 5756219"/>
              <a:gd name="connsiteX5873" fmla="*/ 4929717 w 6226010"/>
              <a:gd name="connsiteY5873" fmla="*/ 1138671 h 5756219"/>
              <a:gd name="connsiteX5874" fmla="*/ 4875365 w 6226010"/>
              <a:gd name="connsiteY5874" fmla="*/ 1233788 h 5756219"/>
              <a:gd name="connsiteX5875" fmla="*/ 4940588 w 6226010"/>
              <a:gd name="connsiteY5875" fmla="*/ 1222918 h 5756219"/>
              <a:gd name="connsiteX5876" fmla="*/ 4937870 w 6226010"/>
              <a:gd name="connsiteY5876" fmla="*/ 1165848 h 5756219"/>
              <a:gd name="connsiteX5877" fmla="*/ 4954176 w 6226010"/>
              <a:gd name="connsiteY5877" fmla="*/ 1171282 h 5756219"/>
              <a:gd name="connsiteX5878" fmla="*/ 4951458 w 6226010"/>
              <a:gd name="connsiteY5878" fmla="*/ 1160412 h 5756219"/>
              <a:gd name="connsiteX5879" fmla="*/ 4981351 w 6226010"/>
              <a:gd name="connsiteY5879" fmla="*/ 1146824 h 5756219"/>
              <a:gd name="connsiteX5880" fmla="*/ 4992222 w 6226010"/>
              <a:gd name="connsiteY5880" fmla="*/ 1154977 h 5756219"/>
              <a:gd name="connsiteX5881" fmla="*/ 4946023 w 6226010"/>
              <a:gd name="connsiteY5881" fmla="*/ 1214765 h 5756219"/>
              <a:gd name="connsiteX5882" fmla="*/ 4981351 w 6226010"/>
              <a:gd name="connsiteY5882" fmla="*/ 1214765 h 5756219"/>
              <a:gd name="connsiteX5883" fmla="*/ 4962328 w 6226010"/>
              <a:gd name="connsiteY5883" fmla="*/ 1222918 h 5756219"/>
              <a:gd name="connsiteX5884" fmla="*/ 5011245 w 6226010"/>
              <a:gd name="connsiteY5884" fmla="*/ 1190306 h 5756219"/>
              <a:gd name="connsiteX5885" fmla="*/ 5030268 w 6226010"/>
              <a:gd name="connsiteY5885" fmla="*/ 1187589 h 5756219"/>
              <a:gd name="connsiteX5886" fmla="*/ 4992222 w 6226010"/>
              <a:gd name="connsiteY5886" fmla="*/ 1233788 h 5756219"/>
              <a:gd name="connsiteX5887" fmla="*/ 5046574 w 6226010"/>
              <a:gd name="connsiteY5887" fmla="*/ 1247376 h 5756219"/>
              <a:gd name="connsiteX5888" fmla="*/ 5030268 w 6226010"/>
              <a:gd name="connsiteY5888" fmla="*/ 1203895 h 5756219"/>
              <a:gd name="connsiteX5889" fmla="*/ 5046574 w 6226010"/>
              <a:gd name="connsiteY5889" fmla="*/ 1184871 h 5756219"/>
              <a:gd name="connsiteX5890" fmla="*/ 5060162 w 6226010"/>
              <a:gd name="connsiteY5890" fmla="*/ 1209330 h 5756219"/>
              <a:gd name="connsiteX5891" fmla="*/ 5032986 w 6226010"/>
              <a:gd name="connsiteY5891" fmla="*/ 1135954 h 5756219"/>
              <a:gd name="connsiteX5892" fmla="*/ 5003092 w 6226010"/>
              <a:gd name="connsiteY5892" fmla="*/ 1163130 h 5756219"/>
              <a:gd name="connsiteX5893" fmla="*/ 5008527 w 6226010"/>
              <a:gd name="connsiteY5893" fmla="*/ 1184871 h 5756219"/>
              <a:gd name="connsiteX5894" fmla="*/ 5005810 w 6226010"/>
              <a:gd name="connsiteY5894" fmla="*/ 1133237 h 5756219"/>
              <a:gd name="connsiteX5895" fmla="*/ 4992222 w 6226010"/>
              <a:gd name="connsiteY5895" fmla="*/ 1119648 h 5756219"/>
              <a:gd name="connsiteX5896" fmla="*/ 5008527 w 6226010"/>
              <a:gd name="connsiteY5896" fmla="*/ 1135954 h 5756219"/>
              <a:gd name="connsiteX5897" fmla="*/ 5032986 w 6226010"/>
              <a:gd name="connsiteY5897" fmla="*/ 1108779 h 5756219"/>
              <a:gd name="connsiteX5898" fmla="*/ 5511282 w 6226010"/>
              <a:gd name="connsiteY5898" fmla="*/ 1106060 h 5756219"/>
              <a:gd name="connsiteX5899" fmla="*/ 5514000 w 6226010"/>
              <a:gd name="connsiteY5899" fmla="*/ 1125083 h 5756219"/>
              <a:gd name="connsiteX5900" fmla="*/ 5496336 w 6226010"/>
              <a:gd name="connsiteY5900" fmla="*/ 1121007 h 5756219"/>
              <a:gd name="connsiteX5901" fmla="*/ 5481282 w 6226010"/>
              <a:gd name="connsiteY5901" fmla="*/ 1131428 h 5756219"/>
              <a:gd name="connsiteX5902" fmla="*/ 5474807 w 6226010"/>
              <a:gd name="connsiteY5902" fmla="*/ 1121049 h 5756219"/>
              <a:gd name="connsiteX5903" fmla="*/ 5473569 w 6226010"/>
              <a:gd name="connsiteY5903" fmla="*/ 1120481 h 5756219"/>
              <a:gd name="connsiteX5904" fmla="*/ 5473236 w 6226010"/>
              <a:gd name="connsiteY5904" fmla="*/ 1119648 h 5756219"/>
              <a:gd name="connsiteX5905" fmla="*/ 5472255 w 6226010"/>
              <a:gd name="connsiteY5905" fmla="*/ 1119877 h 5756219"/>
              <a:gd name="connsiteX5906" fmla="*/ 5463943 w 6226010"/>
              <a:gd name="connsiteY5906" fmla="*/ 1116058 h 5756219"/>
              <a:gd name="connsiteX5907" fmla="*/ 5472896 w 6226010"/>
              <a:gd name="connsiteY5907" fmla="*/ 1113194 h 5756219"/>
              <a:gd name="connsiteX5908" fmla="*/ 5511282 w 6226010"/>
              <a:gd name="connsiteY5908" fmla="*/ 1106060 h 5756219"/>
              <a:gd name="connsiteX5909" fmla="*/ 5437694 w 6226010"/>
              <a:gd name="connsiteY5909" fmla="*/ 1098127 h 5756219"/>
              <a:gd name="connsiteX5910" fmla="*/ 5437228 w 6226010"/>
              <a:gd name="connsiteY5910" fmla="*/ 1110476 h 5756219"/>
              <a:gd name="connsiteX5911" fmla="*/ 5437563 w 6226010"/>
              <a:gd name="connsiteY5911" fmla="*/ 1112452 h 5756219"/>
              <a:gd name="connsiteX5912" fmla="*/ 5427037 w 6226010"/>
              <a:gd name="connsiteY5912" fmla="*/ 1111495 h 5756219"/>
              <a:gd name="connsiteX5913" fmla="*/ 5383556 w 6226010"/>
              <a:gd name="connsiteY5913" fmla="*/ 1095190 h 5756219"/>
              <a:gd name="connsiteX5914" fmla="*/ 5353662 w 6226010"/>
              <a:gd name="connsiteY5914" fmla="*/ 1111495 h 5756219"/>
              <a:gd name="connsiteX5915" fmla="*/ 5356380 w 6226010"/>
              <a:gd name="connsiteY5915" fmla="*/ 1125083 h 5756219"/>
              <a:gd name="connsiteX5916" fmla="*/ 5231370 w 6226010"/>
              <a:gd name="connsiteY5916" fmla="*/ 1187589 h 5756219"/>
              <a:gd name="connsiteX5917" fmla="*/ 5236805 w 6226010"/>
              <a:gd name="connsiteY5917" fmla="*/ 1201177 h 5756219"/>
              <a:gd name="connsiteX5918" fmla="*/ 5372685 w 6226010"/>
              <a:gd name="connsiteY5918" fmla="*/ 1152259 h 5756219"/>
              <a:gd name="connsiteX5919" fmla="*/ 5383556 w 6226010"/>
              <a:gd name="connsiteY5919" fmla="*/ 1095190 h 5756219"/>
              <a:gd name="connsiteX5920" fmla="*/ 5255828 w 6226010"/>
              <a:gd name="connsiteY5920" fmla="*/ 1095190 h 5756219"/>
              <a:gd name="connsiteX5921" fmla="*/ 5242240 w 6226010"/>
              <a:gd name="connsiteY5921" fmla="*/ 1133237 h 5756219"/>
              <a:gd name="connsiteX5922" fmla="*/ 5253111 w 6226010"/>
              <a:gd name="connsiteY5922" fmla="*/ 1127802 h 5756219"/>
              <a:gd name="connsiteX5923" fmla="*/ 5266699 w 6226010"/>
              <a:gd name="connsiteY5923" fmla="*/ 1103342 h 5756219"/>
              <a:gd name="connsiteX5924" fmla="*/ 5255828 w 6226010"/>
              <a:gd name="connsiteY5924" fmla="*/ 1095190 h 5756219"/>
              <a:gd name="connsiteX5925" fmla="*/ 1535441 w 6226010"/>
              <a:gd name="connsiteY5925" fmla="*/ 1095190 h 5756219"/>
              <a:gd name="connsiteX5926" fmla="*/ 1535441 w 6226010"/>
              <a:gd name="connsiteY5926" fmla="*/ 1100625 h 5756219"/>
              <a:gd name="connsiteX5927" fmla="*/ 1543593 w 6226010"/>
              <a:gd name="connsiteY5927" fmla="*/ 1103342 h 5756219"/>
              <a:gd name="connsiteX5928" fmla="*/ 1543593 w 6226010"/>
              <a:gd name="connsiteY5928" fmla="*/ 1108779 h 5756219"/>
              <a:gd name="connsiteX5929" fmla="*/ 1546311 w 6226010"/>
              <a:gd name="connsiteY5929" fmla="*/ 1108779 h 5756219"/>
              <a:gd name="connsiteX5930" fmla="*/ 1546311 w 6226010"/>
              <a:gd name="connsiteY5930" fmla="*/ 1106060 h 5756219"/>
              <a:gd name="connsiteX5931" fmla="*/ 1619686 w 6226010"/>
              <a:gd name="connsiteY5931" fmla="*/ 1125083 h 5756219"/>
              <a:gd name="connsiteX5932" fmla="*/ 1622404 w 6226010"/>
              <a:gd name="connsiteY5932" fmla="*/ 1116931 h 5756219"/>
              <a:gd name="connsiteX5933" fmla="*/ 1535441 w 6226010"/>
              <a:gd name="connsiteY5933" fmla="*/ 1095190 h 5756219"/>
              <a:gd name="connsiteX5934" fmla="*/ 5235491 w 6226010"/>
              <a:gd name="connsiteY5934" fmla="*/ 1079498 h 5756219"/>
              <a:gd name="connsiteX5935" fmla="*/ 5234088 w 6226010"/>
              <a:gd name="connsiteY5935" fmla="*/ 1081602 h 5756219"/>
              <a:gd name="connsiteX5936" fmla="*/ 5233828 w 6226010"/>
              <a:gd name="connsiteY5936" fmla="*/ 1080347 h 5756219"/>
              <a:gd name="connsiteX5937" fmla="*/ 5282181 w 6226010"/>
              <a:gd name="connsiteY5937" fmla="*/ 1078675 h 5756219"/>
              <a:gd name="connsiteX5938" fmla="*/ 5291072 w 6226010"/>
              <a:gd name="connsiteY5938" fmla="*/ 1082111 h 5756219"/>
              <a:gd name="connsiteX5939" fmla="*/ 5292260 w 6226010"/>
              <a:gd name="connsiteY5939" fmla="*/ 1084926 h 5756219"/>
              <a:gd name="connsiteX5940" fmla="*/ 4964927 w 6226010"/>
              <a:gd name="connsiteY5940" fmla="*/ 1076384 h 5756219"/>
              <a:gd name="connsiteX5941" fmla="*/ 4974218 w 6226010"/>
              <a:gd name="connsiteY5941" fmla="*/ 1077185 h 5756219"/>
              <a:gd name="connsiteX5942" fmla="*/ 4986999 w 6226010"/>
              <a:gd name="connsiteY5942" fmla="*/ 1079861 h 5756219"/>
              <a:gd name="connsiteX5943" fmla="*/ 4988514 w 6226010"/>
              <a:gd name="connsiteY5943" fmla="*/ 1082267 h 5756219"/>
              <a:gd name="connsiteX5944" fmla="*/ 4984748 w 6226010"/>
              <a:gd name="connsiteY5944" fmla="*/ 1082281 h 5756219"/>
              <a:gd name="connsiteX5945" fmla="*/ 1663168 w 6226010"/>
              <a:gd name="connsiteY5945" fmla="*/ 1076167 h 5756219"/>
              <a:gd name="connsiteX5946" fmla="*/ 1665885 w 6226010"/>
              <a:gd name="connsiteY5946" fmla="*/ 1081602 h 5756219"/>
              <a:gd name="connsiteX5947" fmla="*/ 1665885 w 6226010"/>
              <a:gd name="connsiteY5947" fmla="*/ 1076167 h 5756219"/>
              <a:gd name="connsiteX5948" fmla="*/ 1663168 w 6226010"/>
              <a:gd name="connsiteY5948" fmla="*/ 1076167 h 5756219"/>
              <a:gd name="connsiteX5949" fmla="*/ 4959654 w 6226010"/>
              <a:gd name="connsiteY5949" fmla="*/ 1074961 h 5756219"/>
              <a:gd name="connsiteX5950" fmla="*/ 4961054 w 6226010"/>
              <a:gd name="connsiteY5950" fmla="*/ 1075232 h 5756219"/>
              <a:gd name="connsiteX5951" fmla="*/ 4964927 w 6226010"/>
              <a:gd name="connsiteY5951" fmla="*/ 1076384 h 5756219"/>
              <a:gd name="connsiteX5952" fmla="*/ 4960927 w 6226010"/>
              <a:gd name="connsiteY5952" fmla="*/ 1076040 h 5756219"/>
              <a:gd name="connsiteX5953" fmla="*/ 5340583 w 6226010"/>
              <a:gd name="connsiteY5953" fmla="*/ 1073491 h 5756219"/>
              <a:gd name="connsiteX5954" fmla="*/ 5343431 w 6226010"/>
              <a:gd name="connsiteY5954" fmla="*/ 1075720 h 5756219"/>
              <a:gd name="connsiteX5955" fmla="*/ 5329204 w 6226010"/>
              <a:gd name="connsiteY5955" fmla="*/ 1087037 h 5756219"/>
              <a:gd name="connsiteX5956" fmla="*/ 5333559 w 6226010"/>
              <a:gd name="connsiteY5956" fmla="*/ 1089486 h 5756219"/>
              <a:gd name="connsiteX5957" fmla="*/ 5329925 w 6226010"/>
              <a:gd name="connsiteY5957" fmla="*/ 1096506 h 5756219"/>
              <a:gd name="connsiteX5958" fmla="*/ 5323768 w 6226010"/>
              <a:gd name="connsiteY5958" fmla="*/ 1100625 h 5756219"/>
              <a:gd name="connsiteX5959" fmla="*/ 5340583 w 6226010"/>
              <a:gd name="connsiteY5959" fmla="*/ 1073491 h 5756219"/>
              <a:gd name="connsiteX5960" fmla="*/ 2040913 w 6226010"/>
              <a:gd name="connsiteY5960" fmla="*/ 1070731 h 5756219"/>
              <a:gd name="connsiteX5961" fmla="*/ 2040913 w 6226010"/>
              <a:gd name="connsiteY5961" fmla="*/ 1114213 h 5756219"/>
              <a:gd name="connsiteX5962" fmla="*/ 2046348 w 6226010"/>
              <a:gd name="connsiteY5962" fmla="*/ 1111495 h 5756219"/>
              <a:gd name="connsiteX5963" fmla="*/ 2046348 w 6226010"/>
              <a:gd name="connsiteY5963" fmla="*/ 1070731 h 5756219"/>
              <a:gd name="connsiteX5964" fmla="*/ 2040913 w 6226010"/>
              <a:gd name="connsiteY5964" fmla="*/ 1070731 h 5756219"/>
              <a:gd name="connsiteX5965" fmla="*/ 5133536 w 6226010"/>
              <a:gd name="connsiteY5965" fmla="*/ 1068014 h 5756219"/>
              <a:gd name="connsiteX5966" fmla="*/ 5133536 w 6226010"/>
              <a:gd name="connsiteY5966" fmla="*/ 1092472 h 5756219"/>
              <a:gd name="connsiteX5967" fmla="*/ 5098208 w 6226010"/>
              <a:gd name="connsiteY5967" fmla="*/ 1092472 h 5756219"/>
              <a:gd name="connsiteX5968" fmla="*/ 5081902 w 6226010"/>
              <a:gd name="connsiteY5968" fmla="*/ 1111495 h 5756219"/>
              <a:gd name="connsiteX5969" fmla="*/ 5092773 w 6226010"/>
              <a:gd name="connsiteY5969" fmla="*/ 1130518 h 5756219"/>
              <a:gd name="connsiteX5970" fmla="*/ 5081902 w 6226010"/>
              <a:gd name="connsiteY5970" fmla="*/ 1144106 h 5756219"/>
              <a:gd name="connsiteX5971" fmla="*/ 5174300 w 6226010"/>
              <a:gd name="connsiteY5971" fmla="*/ 1141389 h 5756219"/>
              <a:gd name="connsiteX5972" fmla="*/ 5152560 w 6226010"/>
              <a:gd name="connsiteY5972" fmla="*/ 1114213 h 5756219"/>
              <a:gd name="connsiteX5973" fmla="*/ 5174300 w 6226010"/>
              <a:gd name="connsiteY5973" fmla="*/ 1119648 h 5756219"/>
              <a:gd name="connsiteX5974" fmla="*/ 5177018 w 6226010"/>
              <a:gd name="connsiteY5974" fmla="*/ 1092472 h 5756219"/>
              <a:gd name="connsiteX5975" fmla="*/ 5144407 w 6226010"/>
              <a:gd name="connsiteY5975" fmla="*/ 1114213 h 5756219"/>
              <a:gd name="connsiteX5976" fmla="*/ 5119949 w 6226010"/>
              <a:gd name="connsiteY5976" fmla="*/ 1097906 h 5756219"/>
              <a:gd name="connsiteX5977" fmla="*/ 5160712 w 6226010"/>
              <a:gd name="connsiteY5977" fmla="*/ 1095190 h 5756219"/>
              <a:gd name="connsiteX5978" fmla="*/ 5133536 w 6226010"/>
              <a:gd name="connsiteY5978" fmla="*/ 1068014 h 5756219"/>
              <a:gd name="connsiteX5979" fmla="*/ 4951458 w 6226010"/>
              <a:gd name="connsiteY5979" fmla="*/ 1068014 h 5756219"/>
              <a:gd name="connsiteX5980" fmla="*/ 4959654 w 6226010"/>
              <a:gd name="connsiteY5980" fmla="*/ 1074961 h 5756219"/>
              <a:gd name="connsiteX5981" fmla="*/ 4948199 w 6226010"/>
              <a:gd name="connsiteY5981" fmla="*/ 1072737 h 5756219"/>
              <a:gd name="connsiteX5982" fmla="*/ 2008302 w 6226010"/>
              <a:gd name="connsiteY5982" fmla="*/ 1065296 h 5756219"/>
              <a:gd name="connsiteX5983" fmla="*/ 2011020 w 6226010"/>
              <a:gd name="connsiteY5983" fmla="*/ 1258246 h 5756219"/>
              <a:gd name="connsiteX5984" fmla="*/ 2013737 w 6226010"/>
              <a:gd name="connsiteY5984" fmla="*/ 1176719 h 5756219"/>
              <a:gd name="connsiteX5985" fmla="*/ 2011020 w 6226010"/>
              <a:gd name="connsiteY5985" fmla="*/ 1065296 h 5756219"/>
              <a:gd name="connsiteX5986" fmla="*/ 2008302 w 6226010"/>
              <a:gd name="connsiteY5986" fmla="*/ 1065296 h 5756219"/>
              <a:gd name="connsiteX5987" fmla="*/ 1663168 w 6226010"/>
              <a:gd name="connsiteY5987" fmla="*/ 1062579 h 5756219"/>
              <a:gd name="connsiteX5988" fmla="*/ 1665885 w 6226010"/>
              <a:gd name="connsiteY5988" fmla="*/ 1073449 h 5756219"/>
              <a:gd name="connsiteX5989" fmla="*/ 1665885 w 6226010"/>
              <a:gd name="connsiteY5989" fmla="*/ 1062579 h 5756219"/>
              <a:gd name="connsiteX5990" fmla="*/ 1663168 w 6226010"/>
              <a:gd name="connsiteY5990" fmla="*/ 1062579 h 5756219"/>
              <a:gd name="connsiteX5991" fmla="*/ 1975691 w 6226010"/>
              <a:gd name="connsiteY5991" fmla="*/ 1057143 h 5756219"/>
              <a:gd name="connsiteX5992" fmla="*/ 1975691 w 6226010"/>
              <a:gd name="connsiteY5992" fmla="*/ 1372385 h 5756219"/>
              <a:gd name="connsiteX5993" fmla="*/ 1981126 w 6226010"/>
              <a:gd name="connsiteY5993" fmla="*/ 1057143 h 5756219"/>
              <a:gd name="connsiteX5994" fmla="*/ 1975691 w 6226010"/>
              <a:gd name="connsiteY5994" fmla="*/ 1057143 h 5756219"/>
              <a:gd name="connsiteX5995" fmla="*/ 5198844 w 6226010"/>
              <a:gd name="connsiteY5995" fmla="*/ 1046910 h 5756219"/>
              <a:gd name="connsiteX5996" fmla="*/ 5196041 w 6226010"/>
              <a:gd name="connsiteY5996" fmla="*/ 1048991 h 5756219"/>
              <a:gd name="connsiteX5997" fmla="*/ 5174300 w 6226010"/>
              <a:gd name="connsiteY5997" fmla="*/ 1057143 h 5756219"/>
              <a:gd name="connsiteX5998" fmla="*/ 5187888 w 6226010"/>
              <a:gd name="connsiteY5998" fmla="*/ 1087037 h 5756219"/>
              <a:gd name="connsiteX5999" fmla="*/ 5182453 w 6226010"/>
              <a:gd name="connsiteY5999" fmla="*/ 1059861 h 5756219"/>
              <a:gd name="connsiteX6000" fmla="*/ 5204194 w 6226010"/>
              <a:gd name="connsiteY6000" fmla="*/ 1062579 h 5756219"/>
              <a:gd name="connsiteX6001" fmla="*/ 5198844 w 6226010"/>
              <a:gd name="connsiteY6001" fmla="*/ 1046910 h 5756219"/>
              <a:gd name="connsiteX6002" fmla="*/ 1540876 w 6226010"/>
              <a:gd name="connsiteY6002" fmla="*/ 1043555 h 5756219"/>
              <a:gd name="connsiteX6003" fmla="*/ 1540876 w 6226010"/>
              <a:gd name="connsiteY6003" fmla="*/ 1057143 h 5756219"/>
              <a:gd name="connsiteX6004" fmla="*/ 1535441 w 6226010"/>
              <a:gd name="connsiteY6004" fmla="*/ 1057143 h 5756219"/>
              <a:gd name="connsiteX6005" fmla="*/ 1535441 w 6226010"/>
              <a:gd name="connsiteY6005" fmla="*/ 1065296 h 5756219"/>
              <a:gd name="connsiteX6006" fmla="*/ 1540876 w 6226010"/>
              <a:gd name="connsiteY6006" fmla="*/ 1065296 h 5756219"/>
              <a:gd name="connsiteX6007" fmla="*/ 1540876 w 6226010"/>
              <a:gd name="connsiteY6007" fmla="*/ 1073449 h 5756219"/>
              <a:gd name="connsiteX6008" fmla="*/ 1543593 w 6226010"/>
              <a:gd name="connsiteY6008" fmla="*/ 1073449 h 5756219"/>
              <a:gd name="connsiteX6009" fmla="*/ 1543593 w 6226010"/>
              <a:gd name="connsiteY6009" fmla="*/ 1078884 h 5756219"/>
              <a:gd name="connsiteX6010" fmla="*/ 1543593 w 6226010"/>
              <a:gd name="connsiteY6010" fmla="*/ 1095190 h 5756219"/>
              <a:gd name="connsiteX6011" fmla="*/ 1546311 w 6226010"/>
              <a:gd name="connsiteY6011" fmla="*/ 1095190 h 5756219"/>
              <a:gd name="connsiteX6012" fmla="*/ 1546311 w 6226010"/>
              <a:gd name="connsiteY6012" fmla="*/ 1078884 h 5756219"/>
              <a:gd name="connsiteX6013" fmla="*/ 1546311 w 6226010"/>
              <a:gd name="connsiteY6013" fmla="*/ 1070731 h 5756219"/>
              <a:gd name="connsiteX6014" fmla="*/ 1543593 w 6226010"/>
              <a:gd name="connsiteY6014" fmla="*/ 1070731 h 5756219"/>
              <a:gd name="connsiteX6015" fmla="*/ 1543593 w 6226010"/>
              <a:gd name="connsiteY6015" fmla="*/ 1068014 h 5756219"/>
              <a:gd name="connsiteX6016" fmla="*/ 1649580 w 6226010"/>
              <a:gd name="connsiteY6016" fmla="*/ 1095190 h 5756219"/>
              <a:gd name="connsiteX6017" fmla="*/ 1655015 w 6226010"/>
              <a:gd name="connsiteY6017" fmla="*/ 1087037 h 5756219"/>
              <a:gd name="connsiteX6018" fmla="*/ 1549029 w 6226010"/>
              <a:gd name="connsiteY6018" fmla="*/ 1059861 h 5756219"/>
              <a:gd name="connsiteX6019" fmla="*/ 1549029 w 6226010"/>
              <a:gd name="connsiteY6019" fmla="*/ 1048991 h 5756219"/>
              <a:gd name="connsiteX6020" fmla="*/ 1546311 w 6226010"/>
              <a:gd name="connsiteY6020" fmla="*/ 1048991 h 5756219"/>
              <a:gd name="connsiteX6021" fmla="*/ 1546311 w 6226010"/>
              <a:gd name="connsiteY6021" fmla="*/ 1043555 h 5756219"/>
              <a:gd name="connsiteX6022" fmla="*/ 1540876 w 6226010"/>
              <a:gd name="connsiteY6022" fmla="*/ 1043555 h 5756219"/>
              <a:gd name="connsiteX6023" fmla="*/ 1744695 w 6226010"/>
              <a:gd name="connsiteY6023" fmla="*/ 1040838 h 5756219"/>
              <a:gd name="connsiteX6024" fmla="*/ 1739260 w 6226010"/>
              <a:gd name="connsiteY6024" fmla="*/ 1043555 h 5756219"/>
              <a:gd name="connsiteX6025" fmla="*/ 1739260 w 6226010"/>
              <a:gd name="connsiteY6025" fmla="*/ 1046273 h 5756219"/>
              <a:gd name="connsiteX6026" fmla="*/ 1744695 w 6226010"/>
              <a:gd name="connsiteY6026" fmla="*/ 1046273 h 5756219"/>
              <a:gd name="connsiteX6027" fmla="*/ 1744695 w 6226010"/>
              <a:gd name="connsiteY6027" fmla="*/ 1040838 h 5756219"/>
              <a:gd name="connsiteX6028" fmla="*/ 4753073 w 6226010"/>
              <a:gd name="connsiteY6028" fmla="*/ 1038120 h 5756219"/>
              <a:gd name="connsiteX6029" fmla="*/ 4734050 w 6226010"/>
              <a:gd name="connsiteY6029" fmla="*/ 1065296 h 5756219"/>
              <a:gd name="connsiteX6030" fmla="*/ 4712309 w 6226010"/>
              <a:gd name="connsiteY6030" fmla="*/ 1076167 h 5756219"/>
              <a:gd name="connsiteX6031" fmla="*/ 4709592 w 6226010"/>
              <a:gd name="connsiteY6031" fmla="*/ 1081602 h 5756219"/>
              <a:gd name="connsiteX6032" fmla="*/ 4720462 w 6226010"/>
              <a:gd name="connsiteY6032" fmla="*/ 1095190 h 5756219"/>
              <a:gd name="connsiteX6033" fmla="*/ 4744921 w 6226010"/>
              <a:gd name="connsiteY6033" fmla="*/ 1073449 h 5756219"/>
              <a:gd name="connsiteX6034" fmla="*/ 4782967 w 6226010"/>
              <a:gd name="connsiteY6034" fmla="*/ 1103342 h 5756219"/>
              <a:gd name="connsiteX6035" fmla="*/ 4777532 w 6226010"/>
              <a:gd name="connsiteY6035" fmla="*/ 1114213 h 5756219"/>
              <a:gd name="connsiteX6036" fmla="*/ 4736768 w 6226010"/>
              <a:gd name="connsiteY6036" fmla="*/ 1095190 h 5756219"/>
              <a:gd name="connsiteX6037" fmla="*/ 4734050 w 6226010"/>
              <a:gd name="connsiteY6037" fmla="*/ 1097906 h 5756219"/>
              <a:gd name="connsiteX6038" fmla="*/ 4744921 w 6226010"/>
              <a:gd name="connsiteY6038" fmla="*/ 1097906 h 5756219"/>
              <a:gd name="connsiteX6039" fmla="*/ 4736768 w 6226010"/>
              <a:gd name="connsiteY6039" fmla="*/ 1111495 h 5756219"/>
              <a:gd name="connsiteX6040" fmla="*/ 4753073 w 6226010"/>
              <a:gd name="connsiteY6040" fmla="*/ 1125083 h 5756219"/>
              <a:gd name="connsiteX6041" fmla="*/ 4837319 w 6226010"/>
              <a:gd name="connsiteY6041" fmla="*/ 1092472 h 5756219"/>
              <a:gd name="connsiteX6042" fmla="*/ 4799273 w 6226010"/>
              <a:gd name="connsiteY6042" fmla="*/ 1089755 h 5756219"/>
              <a:gd name="connsiteX6043" fmla="*/ 4812861 w 6226010"/>
              <a:gd name="connsiteY6043" fmla="*/ 1078884 h 5756219"/>
              <a:gd name="connsiteX6044" fmla="*/ 4753073 w 6226010"/>
              <a:gd name="connsiteY6044" fmla="*/ 1038120 h 5756219"/>
              <a:gd name="connsiteX6045" fmla="*/ 1540876 w 6226010"/>
              <a:gd name="connsiteY6045" fmla="*/ 1029968 h 5756219"/>
              <a:gd name="connsiteX6046" fmla="*/ 1540876 w 6226010"/>
              <a:gd name="connsiteY6046" fmla="*/ 1038120 h 5756219"/>
              <a:gd name="connsiteX6047" fmla="*/ 1543593 w 6226010"/>
              <a:gd name="connsiteY6047" fmla="*/ 1038120 h 5756219"/>
              <a:gd name="connsiteX6048" fmla="*/ 1543593 w 6226010"/>
              <a:gd name="connsiteY6048" fmla="*/ 1029968 h 5756219"/>
              <a:gd name="connsiteX6049" fmla="*/ 1540876 w 6226010"/>
              <a:gd name="connsiteY6049" fmla="*/ 1029968 h 5756219"/>
              <a:gd name="connsiteX6050" fmla="*/ 1750131 w 6226010"/>
              <a:gd name="connsiteY6050" fmla="*/ 1024532 h 5756219"/>
              <a:gd name="connsiteX6051" fmla="*/ 1744695 w 6226010"/>
              <a:gd name="connsiteY6051" fmla="*/ 1027250 h 5756219"/>
              <a:gd name="connsiteX6052" fmla="*/ 1744695 w 6226010"/>
              <a:gd name="connsiteY6052" fmla="*/ 1032685 h 5756219"/>
              <a:gd name="connsiteX6053" fmla="*/ 1750131 w 6226010"/>
              <a:gd name="connsiteY6053" fmla="*/ 1029968 h 5756219"/>
              <a:gd name="connsiteX6054" fmla="*/ 1750131 w 6226010"/>
              <a:gd name="connsiteY6054" fmla="*/ 1035403 h 5756219"/>
              <a:gd name="connsiteX6055" fmla="*/ 1758283 w 6226010"/>
              <a:gd name="connsiteY6055" fmla="*/ 1032685 h 5756219"/>
              <a:gd name="connsiteX6056" fmla="*/ 1758283 w 6226010"/>
              <a:gd name="connsiteY6056" fmla="*/ 1027250 h 5756219"/>
              <a:gd name="connsiteX6057" fmla="*/ 1750131 w 6226010"/>
              <a:gd name="connsiteY6057" fmla="*/ 1029968 h 5756219"/>
              <a:gd name="connsiteX6058" fmla="*/ 1750131 w 6226010"/>
              <a:gd name="connsiteY6058" fmla="*/ 1024532 h 5756219"/>
              <a:gd name="connsiteX6059" fmla="*/ 4916129 w 6226010"/>
              <a:gd name="connsiteY6059" fmla="*/ 1019097 h 5756219"/>
              <a:gd name="connsiteX6060" fmla="*/ 4888953 w 6226010"/>
              <a:gd name="connsiteY6060" fmla="*/ 1051708 h 5756219"/>
              <a:gd name="connsiteX6061" fmla="*/ 4897106 w 6226010"/>
              <a:gd name="connsiteY6061" fmla="*/ 1084319 h 5756219"/>
              <a:gd name="connsiteX6062" fmla="*/ 4886236 w 6226010"/>
              <a:gd name="connsiteY6062" fmla="*/ 1057143 h 5756219"/>
              <a:gd name="connsiteX6063" fmla="*/ 4856342 w 6226010"/>
              <a:gd name="connsiteY6063" fmla="*/ 1087037 h 5756219"/>
              <a:gd name="connsiteX6064" fmla="*/ 4867213 w 6226010"/>
              <a:gd name="connsiteY6064" fmla="*/ 1103342 h 5756219"/>
              <a:gd name="connsiteX6065" fmla="*/ 4837319 w 6226010"/>
              <a:gd name="connsiteY6065" fmla="*/ 1141389 h 5756219"/>
              <a:gd name="connsiteX6066" fmla="*/ 4864495 w 6226010"/>
              <a:gd name="connsiteY6066" fmla="*/ 1168565 h 5756219"/>
              <a:gd name="connsiteX6067" fmla="*/ 4853625 w 6226010"/>
              <a:gd name="connsiteY6067" fmla="*/ 1195742 h 5756219"/>
              <a:gd name="connsiteX6068" fmla="*/ 4894389 w 6226010"/>
              <a:gd name="connsiteY6068" fmla="*/ 1163130 h 5756219"/>
              <a:gd name="connsiteX6069" fmla="*/ 4869930 w 6226010"/>
              <a:gd name="connsiteY6069" fmla="*/ 1149542 h 5756219"/>
              <a:gd name="connsiteX6070" fmla="*/ 4910694 w 6226010"/>
              <a:gd name="connsiteY6070" fmla="*/ 1130518 h 5756219"/>
              <a:gd name="connsiteX6071" fmla="*/ 4902541 w 6226010"/>
              <a:gd name="connsiteY6071" fmla="*/ 1116931 h 5756219"/>
              <a:gd name="connsiteX6072" fmla="*/ 4907976 w 6226010"/>
              <a:gd name="connsiteY6072" fmla="*/ 1092472 h 5756219"/>
              <a:gd name="connsiteX6073" fmla="*/ 4891671 w 6226010"/>
              <a:gd name="connsiteY6073" fmla="*/ 1097906 h 5756219"/>
              <a:gd name="connsiteX6074" fmla="*/ 4888953 w 6226010"/>
              <a:gd name="connsiteY6074" fmla="*/ 1078884 h 5756219"/>
              <a:gd name="connsiteX6075" fmla="*/ 4897106 w 6226010"/>
              <a:gd name="connsiteY6075" fmla="*/ 1089755 h 5756219"/>
              <a:gd name="connsiteX6076" fmla="*/ 4916129 w 6226010"/>
              <a:gd name="connsiteY6076" fmla="*/ 1084319 h 5756219"/>
              <a:gd name="connsiteX6077" fmla="*/ 4916129 w 6226010"/>
              <a:gd name="connsiteY6077" fmla="*/ 1019097 h 5756219"/>
              <a:gd name="connsiteX6078" fmla="*/ 1755566 w 6226010"/>
              <a:gd name="connsiteY6078" fmla="*/ 1013662 h 5756219"/>
              <a:gd name="connsiteX6079" fmla="*/ 1755566 w 6226010"/>
              <a:gd name="connsiteY6079" fmla="*/ 1016380 h 5756219"/>
              <a:gd name="connsiteX6080" fmla="*/ 1758283 w 6226010"/>
              <a:gd name="connsiteY6080" fmla="*/ 1016380 h 5756219"/>
              <a:gd name="connsiteX6081" fmla="*/ 1755566 w 6226010"/>
              <a:gd name="connsiteY6081" fmla="*/ 1013662 h 5756219"/>
              <a:gd name="connsiteX6082" fmla="*/ 1741978 w 6226010"/>
              <a:gd name="connsiteY6082" fmla="*/ 1013662 h 5756219"/>
              <a:gd name="connsiteX6083" fmla="*/ 1736543 w 6226010"/>
              <a:gd name="connsiteY6083" fmla="*/ 1016380 h 5756219"/>
              <a:gd name="connsiteX6084" fmla="*/ 1736543 w 6226010"/>
              <a:gd name="connsiteY6084" fmla="*/ 1021815 h 5756219"/>
              <a:gd name="connsiteX6085" fmla="*/ 1741978 w 6226010"/>
              <a:gd name="connsiteY6085" fmla="*/ 1019097 h 5756219"/>
              <a:gd name="connsiteX6086" fmla="*/ 1741978 w 6226010"/>
              <a:gd name="connsiteY6086" fmla="*/ 1013662 h 5756219"/>
              <a:gd name="connsiteX6087" fmla="*/ 1540876 w 6226010"/>
              <a:gd name="connsiteY6087" fmla="*/ 1008228 h 5756219"/>
              <a:gd name="connsiteX6088" fmla="*/ 1540876 w 6226010"/>
              <a:gd name="connsiteY6088" fmla="*/ 1024532 h 5756219"/>
              <a:gd name="connsiteX6089" fmla="*/ 1543593 w 6226010"/>
              <a:gd name="connsiteY6089" fmla="*/ 1024532 h 5756219"/>
              <a:gd name="connsiteX6090" fmla="*/ 1543593 w 6226010"/>
              <a:gd name="connsiteY6090" fmla="*/ 1008228 h 5756219"/>
              <a:gd name="connsiteX6091" fmla="*/ 1540876 w 6226010"/>
              <a:gd name="connsiteY6091" fmla="*/ 1008228 h 5756219"/>
              <a:gd name="connsiteX6092" fmla="*/ 5444393 w 6226010"/>
              <a:gd name="connsiteY6092" fmla="*/ 1003641 h 5756219"/>
              <a:gd name="connsiteX6093" fmla="*/ 5444361 w 6226010"/>
              <a:gd name="connsiteY6093" fmla="*/ 1003811 h 5756219"/>
              <a:gd name="connsiteX6094" fmla="*/ 5440625 w 6226010"/>
              <a:gd name="connsiteY6094" fmla="*/ 1010944 h 5756219"/>
              <a:gd name="connsiteX6095" fmla="*/ 5438227 w 6226010"/>
              <a:gd name="connsiteY6095" fmla="*/ 1011421 h 5756219"/>
              <a:gd name="connsiteX6096" fmla="*/ 5439776 w 6226010"/>
              <a:gd name="connsiteY6096" fmla="*/ 1007505 h 5756219"/>
              <a:gd name="connsiteX6097" fmla="*/ 1660450 w 6226010"/>
              <a:gd name="connsiteY6097" fmla="*/ 997356 h 5756219"/>
              <a:gd name="connsiteX6098" fmla="*/ 1660450 w 6226010"/>
              <a:gd name="connsiteY6098" fmla="*/ 1008228 h 5756219"/>
              <a:gd name="connsiteX6099" fmla="*/ 1663168 w 6226010"/>
              <a:gd name="connsiteY6099" fmla="*/ 1008228 h 5756219"/>
              <a:gd name="connsiteX6100" fmla="*/ 1665885 w 6226010"/>
              <a:gd name="connsiteY6100" fmla="*/ 1010944 h 5756219"/>
              <a:gd name="connsiteX6101" fmla="*/ 1660450 w 6226010"/>
              <a:gd name="connsiteY6101" fmla="*/ 1010944 h 5756219"/>
              <a:gd name="connsiteX6102" fmla="*/ 1660450 w 6226010"/>
              <a:gd name="connsiteY6102" fmla="*/ 1016380 h 5756219"/>
              <a:gd name="connsiteX6103" fmla="*/ 1663168 w 6226010"/>
              <a:gd name="connsiteY6103" fmla="*/ 1016380 h 5756219"/>
              <a:gd name="connsiteX6104" fmla="*/ 1663168 w 6226010"/>
              <a:gd name="connsiteY6104" fmla="*/ 1019097 h 5756219"/>
              <a:gd name="connsiteX6105" fmla="*/ 1663168 w 6226010"/>
              <a:gd name="connsiteY6105" fmla="*/ 1029968 h 5756219"/>
              <a:gd name="connsiteX6106" fmla="*/ 1665885 w 6226010"/>
              <a:gd name="connsiteY6106" fmla="*/ 1035403 h 5756219"/>
              <a:gd name="connsiteX6107" fmla="*/ 1665885 w 6226010"/>
              <a:gd name="connsiteY6107" fmla="*/ 1029968 h 5756219"/>
              <a:gd name="connsiteX6108" fmla="*/ 1665885 w 6226010"/>
              <a:gd name="connsiteY6108" fmla="*/ 1019097 h 5756219"/>
              <a:gd name="connsiteX6109" fmla="*/ 1665885 w 6226010"/>
              <a:gd name="connsiteY6109" fmla="*/ 1010944 h 5756219"/>
              <a:gd name="connsiteX6110" fmla="*/ 1663168 w 6226010"/>
              <a:gd name="connsiteY6110" fmla="*/ 1000074 h 5756219"/>
              <a:gd name="connsiteX6111" fmla="*/ 1663168 w 6226010"/>
              <a:gd name="connsiteY6111" fmla="*/ 997356 h 5756219"/>
              <a:gd name="connsiteX6112" fmla="*/ 1660450 w 6226010"/>
              <a:gd name="connsiteY6112" fmla="*/ 997356 h 5756219"/>
              <a:gd name="connsiteX6113" fmla="*/ 1538158 w 6226010"/>
              <a:gd name="connsiteY6113" fmla="*/ 991922 h 5756219"/>
              <a:gd name="connsiteX6114" fmla="*/ 1538158 w 6226010"/>
              <a:gd name="connsiteY6114" fmla="*/ 1000074 h 5756219"/>
              <a:gd name="connsiteX6115" fmla="*/ 1543593 w 6226010"/>
              <a:gd name="connsiteY6115" fmla="*/ 1000074 h 5756219"/>
              <a:gd name="connsiteX6116" fmla="*/ 1543593 w 6226010"/>
              <a:gd name="connsiteY6116" fmla="*/ 991922 h 5756219"/>
              <a:gd name="connsiteX6117" fmla="*/ 1538158 w 6226010"/>
              <a:gd name="connsiteY6117" fmla="*/ 991922 h 5756219"/>
              <a:gd name="connsiteX6118" fmla="*/ 2217557 w 6226010"/>
              <a:gd name="connsiteY6118" fmla="*/ 989216 h 5756219"/>
              <a:gd name="connsiteX6119" fmla="*/ 2217557 w 6226010"/>
              <a:gd name="connsiteY6119" fmla="*/ 1010956 h 5756219"/>
              <a:gd name="connsiteX6120" fmla="*/ 2214840 w 6226010"/>
              <a:gd name="connsiteY6120" fmla="*/ 1010956 h 5756219"/>
              <a:gd name="connsiteX6121" fmla="*/ 2217557 w 6226010"/>
              <a:gd name="connsiteY6121" fmla="*/ 989216 h 5756219"/>
              <a:gd name="connsiteX6122" fmla="*/ 4701439 w 6226010"/>
              <a:gd name="connsiteY6122" fmla="*/ 989204 h 5756219"/>
              <a:gd name="connsiteX6123" fmla="*/ 4693286 w 6226010"/>
              <a:gd name="connsiteY6123" fmla="*/ 991922 h 5756219"/>
              <a:gd name="connsiteX6124" fmla="*/ 4723180 w 6226010"/>
              <a:gd name="connsiteY6124" fmla="*/ 1013662 h 5756219"/>
              <a:gd name="connsiteX6125" fmla="*/ 4701439 w 6226010"/>
              <a:gd name="connsiteY6125" fmla="*/ 1013662 h 5756219"/>
              <a:gd name="connsiteX6126" fmla="*/ 4701439 w 6226010"/>
              <a:gd name="connsiteY6126" fmla="*/ 1029968 h 5756219"/>
              <a:gd name="connsiteX6127" fmla="*/ 4715027 w 6226010"/>
              <a:gd name="connsiteY6127" fmla="*/ 1029968 h 5756219"/>
              <a:gd name="connsiteX6128" fmla="*/ 4712309 w 6226010"/>
              <a:gd name="connsiteY6128" fmla="*/ 1040838 h 5756219"/>
              <a:gd name="connsiteX6129" fmla="*/ 4728615 w 6226010"/>
              <a:gd name="connsiteY6129" fmla="*/ 1027250 h 5756219"/>
              <a:gd name="connsiteX6130" fmla="*/ 4701439 w 6226010"/>
              <a:gd name="connsiteY6130" fmla="*/ 989204 h 5756219"/>
              <a:gd name="connsiteX6131" fmla="*/ 5484106 w 6226010"/>
              <a:gd name="connsiteY6131" fmla="*/ 986486 h 5756219"/>
              <a:gd name="connsiteX6132" fmla="*/ 5484141 w 6226010"/>
              <a:gd name="connsiteY6132" fmla="*/ 986555 h 5756219"/>
              <a:gd name="connsiteX6133" fmla="*/ 5481389 w 6226010"/>
              <a:gd name="connsiteY6133" fmla="*/ 994639 h 5756219"/>
              <a:gd name="connsiteX6134" fmla="*/ 5467831 w 6226010"/>
              <a:gd name="connsiteY6134" fmla="*/ 992081 h 5756219"/>
              <a:gd name="connsiteX6135" fmla="*/ 1663168 w 6226010"/>
              <a:gd name="connsiteY6135" fmla="*/ 986486 h 5756219"/>
              <a:gd name="connsiteX6136" fmla="*/ 1665885 w 6226010"/>
              <a:gd name="connsiteY6136" fmla="*/ 991922 h 5756219"/>
              <a:gd name="connsiteX6137" fmla="*/ 1665885 w 6226010"/>
              <a:gd name="connsiteY6137" fmla="*/ 986486 h 5756219"/>
              <a:gd name="connsiteX6138" fmla="*/ 1663168 w 6226010"/>
              <a:gd name="connsiteY6138" fmla="*/ 986486 h 5756219"/>
              <a:gd name="connsiteX6139" fmla="*/ 5197472 w 6226010"/>
              <a:gd name="connsiteY6139" fmla="*/ 978479 h 5756219"/>
              <a:gd name="connsiteX6140" fmla="*/ 5201476 w 6226010"/>
              <a:gd name="connsiteY6140" fmla="*/ 983768 h 5756219"/>
              <a:gd name="connsiteX6141" fmla="*/ 5200283 w 6226010"/>
              <a:gd name="connsiteY6141" fmla="*/ 984100 h 5756219"/>
              <a:gd name="connsiteX6142" fmla="*/ 3127951 w 6226010"/>
              <a:gd name="connsiteY6142" fmla="*/ 978345 h 5756219"/>
              <a:gd name="connsiteX6143" fmla="*/ 3152410 w 6226010"/>
              <a:gd name="connsiteY6143" fmla="*/ 983780 h 5756219"/>
              <a:gd name="connsiteX6144" fmla="*/ 3152410 w 6226010"/>
              <a:gd name="connsiteY6144" fmla="*/ 994650 h 5756219"/>
              <a:gd name="connsiteX6145" fmla="*/ 3127951 w 6226010"/>
              <a:gd name="connsiteY6145" fmla="*/ 989216 h 5756219"/>
              <a:gd name="connsiteX6146" fmla="*/ 3127951 w 6226010"/>
              <a:gd name="connsiteY6146" fmla="*/ 978345 h 5756219"/>
              <a:gd name="connsiteX6147" fmla="*/ 5568352 w 6226010"/>
              <a:gd name="connsiteY6147" fmla="*/ 975616 h 5756219"/>
              <a:gd name="connsiteX6148" fmla="*/ 5543893 w 6226010"/>
              <a:gd name="connsiteY6148" fmla="*/ 978333 h 5756219"/>
              <a:gd name="connsiteX6149" fmla="*/ 5543893 w 6226010"/>
              <a:gd name="connsiteY6149" fmla="*/ 997356 h 5756219"/>
              <a:gd name="connsiteX6150" fmla="*/ 5571069 w 6226010"/>
              <a:gd name="connsiteY6150" fmla="*/ 983768 h 5756219"/>
              <a:gd name="connsiteX6151" fmla="*/ 5568352 w 6226010"/>
              <a:gd name="connsiteY6151" fmla="*/ 975616 h 5756219"/>
              <a:gd name="connsiteX6152" fmla="*/ 1663168 w 6226010"/>
              <a:gd name="connsiteY6152" fmla="*/ 972898 h 5756219"/>
              <a:gd name="connsiteX6153" fmla="*/ 1665885 w 6226010"/>
              <a:gd name="connsiteY6153" fmla="*/ 983768 h 5756219"/>
              <a:gd name="connsiteX6154" fmla="*/ 1665885 w 6226010"/>
              <a:gd name="connsiteY6154" fmla="*/ 972898 h 5756219"/>
              <a:gd name="connsiteX6155" fmla="*/ 1663168 w 6226010"/>
              <a:gd name="connsiteY6155" fmla="*/ 972898 h 5756219"/>
              <a:gd name="connsiteX6156" fmla="*/ 1663168 w 6226010"/>
              <a:gd name="connsiteY6156" fmla="*/ 964745 h 5756219"/>
              <a:gd name="connsiteX6157" fmla="*/ 1663168 w 6226010"/>
              <a:gd name="connsiteY6157" fmla="*/ 970180 h 5756219"/>
              <a:gd name="connsiteX6158" fmla="*/ 1665885 w 6226010"/>
              <a:gd name="connsiteY6158" fmla="*/ 970180 h 5756219"/>
              <a:gd name="connsiteX6159" fmla="*/ 1663168 w 6226010"/>
              <a:gd name="connsiteY6159" fmla="*/ 964745 h 5756219"/>
              <a:gd name="connsiteX6160" fmla="*/ 2217557 w 6226010"/>
              <a:gd name="connsiteY6160" fmla="*/ 962040 h 5756219"/>
              <a:gd name="connsiteX6161" fmla="*/ 2220274 w 6226010"/>
              <a:gd name="connsiteY6161" fmla="*/ 962040 h 5756219"/>
              <a:gd name="connsiteX6162" fmla="*/ 2220274 w 6226010"/>
              <a:gd name="connsiteY6162" fmla="*/ 983780 h 5756219"/>
              <a:gd name="connsiteX6163" fmla="*/ 2217557 w 6226010"/>
              <a:gd name="connsiteY6163" fmla="*/ 983780 h 5756219"/>
              <a:gd name="connsiteX6164" fmla="*/ 2217557 w 6226010"/>
              <a:gd name="connsiteY6164" fmla="*/ 962040 h 5756219"/>
              <a:gd name="connsiteX6165" fmla="*/ 5530206 w 6226010"/>
              <a:gd name="connsiteY6165" fmla="*/ 959430 h 5756219"/>
              <a:gd name="connsiteX6166" fmla="*/ 5529966 w 6226010"/>
              <a:gd name="connsiteY6166" fmla="*/ 961009 h 5756219"/>
              <a:gd name="connsiteX6167" fmla="*/ 5529496 w 6226010"/>
              <a:gd name="connsiteY6167" fmla="*/ 971885 h 5756219"/>
              <a:gd name="connsiteX6168" fmla="*/ 5525507 w 6226010"/>
              <a:gd name="connsiteY6168" fmla="*/ 974597 h 5756219"/>
              <a:gd name="connsiteX6169" fmla="*/ 5524870 w 6226010"/>
              <a:gd name="connsiteY6169" fmla="*/ 981051 h 5756219"/>
              <a:gd name="connsiteX6170" fmla="*/ 5500412 w 6226010"/>
              <a:gd name="connsiteY6170" fmla="*/ 978333 h 5756219"/>
              <a:gd name="connsiteX6171" fmla="*/ 5522153 w 6226010"/>
              <a:gd name="connsiteY6171" fmla="*/ 962028 h 5756219"/>
              <a:gd name="connsiteX6172" fmla="*/ 3127951 w 6226010"/>
              <a:gd name="connsiteY6172" fmla="*/ 959323 h 5756219"/>
              <a:gd name="connsiteX6173" fmla="*/ 3152410 w 6226010"/>
              <a:gd name="connsiteY6173" fmla="*/ 964758 h 5756219"/>
              <a:gd name="connsiteX6174" fmla="*/ 3152410 w 6226010"/>
              <a:gd name="connsiteY6174" fmla="*/ 975627 h 5756219"/>
              <a:gd name="connsiteX6175" fmla="*/ 3127951 w 6226010"/>
              <a:gd name="connsiteY6175" fmla="*/ 970193 h 5756219"/>
              <a:gd name="connsiteX6176" fmla="*/ 3127951 w 6226010"/>
              <a:gd name="connsiteY6176" fmla="*/ 959323 h 5756219"/>
              <a:gd name="connsiteX6177" fmla="*/ 4867213 w 6226010"/>
              <a:gd name="connsiteY6177" fmla="*/ 948440 h 5756219"/>
              <a:gd name="connsiteX6178" fmla="*/ 4812861 w 6226010"/>
              <a:gd name="connsiteY6178" fmla="*/ 978333 h 5756219"/>
              <a:gd name="connsiteX6179" fmla="*/ 4845472 w 6226010"/>
              <a:gd name="connsiteY6179" fmla="*/ 975616 h 5756219"/>
              <a:gd name="connsiteX6180" fmla="*/ 4807425 w 6226010"/>
              <a:gd name="connsiteY6180" fmla="*/ 997356 h 5756219"/>
              <a:gd name="connsiteX6181" fmla="*/ 4804708 w 6226010"/>
              <a:gd name="connsiteY6181" fmla="*/ 1021815 h 5756219"/>
              <a:gd name="connsiteX6182" fmla="*/ 4780249 w 6226010"/>
              <a:gd name="connsiteY6182" fmla="*/ 1008228 h 5756219"/>
              <a:gd name="connsiteX6183" fmla="*/ 4791120 w 6226010"/>
              <a:gd name="connsiteY6183" fmla="*/ 994639 h 5756219"/>
              <a:gd name="connsiteX6184" fmla="*/ 4766661 w 6226010"/>
              <a:gd name="connsiteY6184" fmla="*/ 1008228 h 5756219"/>
              <a:gd name="connsiteX6185" fmla="*/ 4796555 w 6226010"/>
              <a:gd name="connsiteY6185" fmla="*/ 1024532 h 5756219"/>
              <a:gd name="connsiteX6186" fmla="*/ 4763944 w 6226010"/>
              <a:gd name="connsiteY6186" fmla="*/ 1032685 h 5756219"/>
              <a:gd name="connsiteX6187" fmla="*/ 4766661 w 6226010"/>
              <a:gd name="connsiteY6187" fmla="*/ 1051708 h 5756219"/>
              <a:gd name="connsiteX6188" fmla="*/ 4848189 w 6226010"/>
              <a:gd name="connsiteY6188" fmla="*/ 1087037 h 5756219"/>
              <a:gd name="connsiteX6189" fmla="*/ 4872648 w 6226010"/>
              <a:gd name="connsiteY6189" fmla="*/ 1046273 h 5756219"/>
              <a:gd name="connsiteX6190" fmla="*/ 4815578 w 6226010"/>
              <a:gd name="connsiteY6190" fmla="*/ 1024532 h 5756219"/>
              <a:gd name="connsiteX6191" fmla="*/ 4875365 w 6226010"/>
              <a:gd name="connsiteY6191" fmla="*/ 1035403 h 5756219"/>
              <a:gd name="connsiteX6192" fmla="*/ 4886236 w 6226010"/>
              <a:gd name="connsiteY6192" fmla="*/ 1019097 h 5756219"/>
              <a:gd name="connsiteX6193" fmla="*/ 4888953 w 6226010"/>
              <a:gd name="connsiteY6193" fmla="*/ 1032685 h 5756219"/>
              <a:gd name="connsiteX6194" fmla="*/ 4880801 w 6226010"/>
              <a:gd name="connsiteY6194" fmla="*/ 989204 h 5756219"/>
              <a:gd name="connsiteX6195" fmla="*/ 4902541 w 6226010"/>
              <a:gd name="connsiteY6195" fmla="*/ 1008228 h 5756219"/>
              <a:gd name="connsiteX6196" fmla="*/ 4869930 w 6226010"/>
              <a:gd name="connsiteY6196" fmla="*/ 986486 h 5756219"/>
              <a:gd name="connsiteX6197" fmla="*/ 4888953 w 6226010"/>
              <a:gd name="connsiteY6197" fmla="*/ 975616 h 5756219"/>
              <a:gd name="connsiteX6198" fmla="*/ 4867213 w 6226010"/>
              <a:gd name="connsiteY6198" fmla="*/ 948440 h 5756219"/>
              <a:gd name="connsiteX6199" fmla="*/ 5587375 w 6226010"/>
              <a:gd name="connsiteY6199" fmla="*/ 945722 h 5756219"/>
              <a:gd name="connsiteX6200" fmla="*/ 5584657 w 6226010"/>
              <a:gd name="connsiteY6200" fmla="*/ 970180 h 5756219"/>
              <a:gd name="connsiteX6201" fmla="*/ 5609115 w 6226010"/>
              <a:gd name="connsiteY6201" fmla="*/ 964745 h 5756219"/>
              <a:gd name="connsiteX6202" fmla="*/ 5609115 w 6226010"/>
              <a:gd name="connsiteY6202" fmla="*/ 948440 h 5756219"/>
              <a:gd name="connsiteX6203" fmla="*/ 5587375 w 6226010"/>
              <a:gd name="connsiteY6203" fmla="*/ 945722 h 5756219"/>
              <a:gd name="connsiteX6204" fmla="*/ 4997657 w 6226010"/>
              <a:gd name="connsiteY6204" fmla="*/ 945722 h 5756219"/>
              <a:gd name="connsiteX6205" fmla="*/ 4927000 w 6226010"/>
              <a:gd name="connsiteY6205" fmla="*/ 986486 h 5756219"/>
              <a:gd name="connsiteX6206" fmla="*/ 4940588 w 6226010"/>
              <a:gd name="connsiteY6206" fmla="*/ 1002792 h 5756219"/>
              <a:gd name="connsiteX6207" fmla="*/ 4937870 w 6226010"/>
              <a:gd name="connsiteY6207" fmla="*/ 1070731 h 5756219"/>
              <a:gd name="connsiteX6208" fmla="*/ 4948199 w 6226010"/>
              <a:gd name="connsiteY6208" fmla="*/ 1072737 h 5756219"/>
              <a:gd name="connsiteX6209" fmla="*/ 4934813 w 6226010"/>
              <a:gd name="connsiteY6209" fmla="*/ 1092132 h 5756219"/>
              <a:gd name="connsiteX6210" fmla="*/ 4940588 w 6226010"/>
              <a:gd name="connsiteY6210" fmla="*/ 1114213 h 5756219"/>
              <a:gd name="connsiteX6211" fmla="*/ 4954176 w 6226010"/>
              <a:gd name="connsiteY6211" fmla="*/ 1084319 h 5756219"/>
              <a:gd name="connsiteX6212" fmla="*/ 4962328 w 6226010"/>
              <a:gd name="connsiteY6212" fmla="*/ 1087037 h 5756219"/>
              <a:gd name="connsiteX6213" fmla="*/ 4959611 w 6226010"/>
              <a:gd name="connsiteY6213" fmla="*/ 1100625 h 5756219"/>
              <a:gd name="connsiteX6214" fmla="*/ 4994939 w 6226010"/>
              <a:gd name="connsiteY6214" fmla="*/ 1092472 h 5756219"/>
              <a:gd name="connsiteX6215" fmla="*/ 4988514 w 6226010"/>
              <a:gd name="connsiteY6215" fmla="*/ 1082267 h 5756219"/>
              <a:gd name="connsiteX6216" fmla="*/ 5007423 w 6226010"/>
              <a:gd name="connsiteY6216" fmla="*/ 1082196 h 5756219"/>
              <a:gd name="connsiteX6217" fmla="*/ 5027550 w 6226010"/>
              <a:gd name="connsiteY6217" fmla="*/ 1065296 h 5756219"/>
              <a:gd name="connsiteX6218" fmla="*/ 5027550 w 6226010"/>
              <a:gd name="connsiteY6218" fmla="*/ 1048991 h 5756219"/>
              <a:gd name="connsiteX6219" fmla="*/ 5057444 w 6226010"/>
              <a:gd name="connsiteY6219" fmla="*/ 1068014 h 5756219"/>
              <a:gd name="connsiteX6220" fmla="*/ 5068314 w 6226010"/>
              <a:gd name="connsiteY6220" fmla="*/ 1062579 h 5756219"/>
              <a:gd name="connsiteX6221" fmla="*/ 5057444 w 6226010"/>
              <a:gd name="connsiteY6221" fmla="*/ 1027250 h 5756219"/>
              <a:gd name="connsiteX6222" fmla="*/ 5092773 w 6226010"/>
              <a:gd name="connsiteY6222" fmla="*/ 1040838 h 5756219"/>
              <a:gd name="connsiteX6223" fmla="*/ 5060162 w 6226010"/>
              <a:gd name="connsiteY6223" fmla="*/ 1019097 h 5756219"/>
              <a:gd name="connsiteX6224" fmla="*/ 5076467 w 6226010"/>
              <a:gd name="connsiteY6224" fmla="*/ 1010944 h 5756219"/>
              <a:gd name="connsiteX6225" fmla="*/ 5111796 w 6226010"/>
              <a:gd name="connsiteY6225" fmla="*/ 1024532 h 5756219"/>
              <a:gd name="connsiteX6226" fmla="*/ 5098208 w 6226010"/>
              <a:gd name="connsiteY6226" fmla="*/ 1008228 h 5756219"/>
              <a:gd name="connsiteX6227" fmla="*/ 5098208 w 6226010"/>
              <a:gd name="connsiteY6227" fmla="*/ 1019097 h 5756219"/>
              <a:gd name="connsiteX6228" fmla="*/ 5035703 w 6226010"/>
              <a:gd name="connsiteY6228" fmla="*/ 967463 h 5756219"/>
              <a:gd name="connsiteX6229" fmla="*/ 5022115 w 6226010"/>
              <a:gd name="connsiteY6229" fmla="*/ 994639 h 5756219"/>
              <a:gd name="connsiteX6230" fmla="*/ 5060162 w 6226010"/>
              <a:gd name="connsiteY6230" fmla="*/ 1019097 h 5756219"/>
              <a:gd name="connsiteX6231" fmla="*/ 5022115 w 6226010"/>
              <a:gd name="connsiteY6231" fmla="*/ 1002792 h 5756219"/>
              <a:gd name="connsiteX6232" fmla="*/ 4997657 w 6226010"/>
              <a:gd name="connsiteY6232" fmla="*/ 1016380 h 5756219"/>
              <a:gd name="connsiteX6233" fmla="*/ 5011245 w 6226010"/>
              <a:gd name="connsiteY6233" fmla="*/ 983768 h 5756219"/>
              <a:gd name="connsiteX6234" fmla="*/ 4973199 w 6226010"/>
              <a:gd name="connsiteY6234" fmla="*/ 989204 h 5756219"/>
              <a:gd name="connsiteX6235" fmla="*/ 4967763 w 6226010"/>
              <a:gd name="connsiteY6235" fmla="*/ 967463 h 5756219"/>
              <a:gd name="connsiteX6236" fmla="*/ 4986787 w 6226010"/>
              <a:gd name="connsiteY6236" fmla="*/ 975616 h 5756219"/>
              <a:gd name="connsiteX6237" fmla="*/ 4997657 w 6226010"/>
              <a:gd name="connsiteY6237" fmla="*/ 945722 h 5756219"/>
              <a:gd name="connsiteX6238" fmla="*/ 1538158 w 6226010"/>
              <a:gd name="connsiteY6238" fmla="*/ 945722 h 5756219"/>
              <a:gd name="connsiteX6239" fmla="*/ 1538158 w 6226010"/>
              <a:gd name="connsiteY6239" fmla="*/ 962028 h 5756219"/>
              <a:gd name="connsiteX6240" fmla="*/ 1540876 w 6226010"/>
              <a:gd name="connsiteY6240" fmla="*/ 962028 h 5756219"/>
              <a:gd name="connsiteX6241" fmla="*/ 1540876 w 6226010"/>
              <a:gd name="connsiteY6241" fmla="*/ 964745 h 5756219"/>
              <a:gd name="connsiteX6242" fmla="*/ 1538158 w 6226010"/>
              <a:gd name="connsiteY6242" fmla="*/ 964745 h 5756219"/>
              <a:gd name="connsiteX6243" fmla="*/ 1538158 w 6226010"/>
              <a:gd name="connsiteY6243" fmla="*/ 972898 h 5756219"/>
              <a:gd name="connsiteX6244" fmla="*/ 1538158 w 6226010"/>
              <a:gd name="connsiteY6244" fmla="*/ 989204 h 5756219"/>
              <a:gd name="connsiteX6245" fmla="*/ 1543593 w 6226010"/>
              <a:gd name="connsiteY6245" fmla="*/ 989204 h 5756219"/>
              <a:gd name="connsiteX6246" fmla="*/ 1543593 w 6226010"/>
              <a:gd name="connsiteY6246" fmla="*/ 981051 h 5756219"/>
              <a:gd name="connsiteX6247" fmla="*/ 1546311 w 6226010"/>
              <a:gd name="connsiteY6247" fmla="*/ 981051 h 5756219"/>
              <a:gd name="connsiteX6248" fmla="*/ 1546311 w 6226010"/>
              <a:gd name="connsiteY6248" fmla="*/ 972898 h 5756219"/>
              <a:gd name="connsiteX6249" fmla="*/ 1543593 w 6226010"/>
              <a:gd name="connsiteY6249" fmla="*/ 972898 h 5756219"/>
              <a:gd name="connsiteX6250" fmla="*/ 1543593 w 6226010"/>
              <a:gd name="connsiteY6250" fmla="*/ 970180 h 5756219"/>
              <a:gd name="connsiteX6251" fmla="*/ 1546311 w 6226010"/>
              <a:gd name="connsiteY6251" fmla="*/ 970180 h 5756219"/>
              <a:gd name="connsiteX6252" fmla="*/ 1546311 w 6226010"/>
              <a:gd name="connsiteY6252" fmla="*/ 953875 h 5756219"/>
              <a:gd name="connsiteX6253" fmla="*/ 1543593 w 6226010"/>
              <a:gd name="connsiteY6253" fmla="*/ 953875 h 5756219"/>
              <a:gd name="connsiteX6254" fmla="*/ 1543593 w 6226010"/>
              <a:gd name="connsiteY6254" fmla="*/ 945722 h 5756219"/>
              <a:gd name="connsiteX6255" fmla="*/ 1538158 w 6226010"/>
              <a:gd name="connsiteY6255" fmla="*/ 945722 h 5756219"/>
              <a:gd name="connsiteX6256" fmla="*/ 3127951 w 6226010"/>
              <a:gd name="connsiteY6256" fmla="*/ 943018 h 5756219"/>
              <a:gd name="connsiteX6257" fmla="*/ 3152410 w 6226010"/>
              <a:gd name="connsiteY6257" fmla="*/ 948452 h 5756219"/>
              <a:gd name="connsiteX6258" fmla="*/ 3152410 w 6226010"/>
              <a:gd name="connsiteY6258" fmla="*/ 959323 h 5756219"/>
              <a:gd name="connsiteX6259" fmla="*/ 3127951 w 6226010"/>
              <a:gd name="connsiteY6259" fmla="*/ 953887 h 5756219"/>
              <a:gd name="connsiteX6260" fmla="*/ 3127951 w 6226010"/>
              <a:gd name="connsiteY6260" fmla="*/ 943018 h 5756219"/>
              <a:gd name="connsiteX6261" fmla="*/ 4774814 w 6226010"/>
              <a:gd name="connsiteY6261" fmla="*/ 937569 h 5756219"/>
              <a:gd name="connsiteX6262" fmla="*/ 4747638 w 6226010"/>
              <a:gd name="connsiteY6262" fmla="*/ 959310 h 5756219"/>
              <a:gd name="connsiteX6263" fmla="*/ 4753073 w 6226010"/>
              <a:gd name="connsiteY6263" fmla="*/ 991922 h 5756219"/>
              <a:gd name="connsiteX6264" fmla="*/ 4774814 w 6226010"/>
              <a:gd name="connsiteY6264" fmla="*/ 937569 h 5756219"/>
              <a:gd name="connsiteX6265" fmla="*/ 3429605 w 6226010"/>
              <a:gd name="connsiteY6265" fmla="*/ 937569 h 5756219"/>
              <a:gd name="connsiteX6266" fmla="*/ 3429605 w 6226010"/>
              <a:gd name="connsiteY6266" fmla="*/ 959310 h 5756219"/>
              <a:gd name="connsiteX6267" fmla="*/ 3451345 w 6226010"/>
              <a:gd name="connsiteY6267" fmla="*/ 959310 h 5756219"/>
              <a:gd name="connsiteX6268" fmla="*/ 3454063 w 6226010"/>
              <a:gd name="connsiteY6268" fmla="*/ 945722 h 5756219"/>
              <a:gd name="connsiteX6269" fmla="*/ 3467651 w 6226010"/>
              <a:gd name="connsiteY6269" fmla="*/ 937569 h 5756219"/>
              <a:gd name="connsiteX6270" fmla="*/ 2217557 w 6226010"/>
              <a:gd name="connsiteY6270" fmla="*/ 932147 h 5756219"/>
              <a:gd name="connsiteX6271" fmla="*/ 2220274 w 6226010"/>
              <a:gd name="connsiteY6271" fmla="*/ 932147 h 5756219"/>
              <a:gd name="connsiteX6272" fmla="*/ 2220274 w 6226010"/>
              <a:gd name="connsiteY6272" fmla="*/ 953887 h 5756219"/>
              <a:gd name="connsiteX6273" fmla="*/ 2217557 w 6226010"/>
              <a:gd name="connsiteY6273" fmla="*/ 953887 h 5756219"/>
              <a:gd name="connsiteX6274" fmla="*/ 2217557 w 6226010"/>
              <a:gd name="connsiteY6274" fmla="*/ 932147 h 5756219"/>
              <a:gd name="connsiteX6275" fmla="*/ 1896881 w 6226010"/>
              <a:gd name="connsiteY6275" fmla="*/ 932147 h 5756219"/>
              <a:gd name="connsiteX6276" fmla="*/ 1902316 w 6226010"/>
              <a:gd name="connsiteY6276" fmla="*/ 932147 h 5756219"/>
              <a:gd name="connsiteX6277" fmla="*/ 1902316 w 6226010"/>
              <a:gd name="connsiteY6277" fmla="*/ 945735 h 5756219"/>
              <a:gd name="connsiteX6278" fmla="*/ 1896881 w 6226010"/>
              <a:gd name="connsiteY6278" fmla="*/ 945735 h 5756219"/>
              <a:gd name="connsiteX6279" fmla="*/ 1896881 w 6226010"/>
              <a:gd name="connsiteY6279" fmla="*/ 932147 h 5756219"/>
              <a:gd name="connsiteX6280" fmla="*/ 1660450 w 6226010"/>
              <a:gd name="connsiteY6280" fmla="*/ 932134 h 5756219"/>
              <a:gd name="connsiteX6281" fmla="*/ 1660450 w 6226010"/>
              <a:gd name="connsiteY6281" fmla="*/ 943004 h 5756219"/>
              <a:gd name="connsiteX6282" fmla="*/ 1663168 w 6226010"/>
              <a:gd name="connsiteY6282" fmla="*/ 943004 h 5756219"/>
              <a:gd name="connsiteX6283" fmla="*/ 1665885 w 6226010"/>
              <a:gd name="connsiteY6283" fmla="*/ 948440 h 5756219"/>
              <a:gd name="connsiteX6284" fmla="*/ 1663168 w 6226010"/>
              <a:gd name="connsiteY6284" fmla="*/ 945722 h 5756219"/>
              <a:gd name="connsiteX6285" fmla="*/ 1663168 w 6226010"/>
              <a:gd name="connsiteY6285" fmla="*/ 951157 h 5756219"/>
              <a:gd name="connsiteX6286" fmla="*/ 1663168 w 6226010"/>
              <a:gd name="connsiteY6286" fmla="*/ 962028 h 5756219"/>
              <a:gd name="connsiteX6287" fmla="*/ 1665885 w 6226010"/>
              <a:gd name="connsiteY6287" fmla="*/ 962028 h 5756219"/>
              <a:gd name="connsiteX6288" fmla="*/ 1665885 w 6226010"/>
              <a:gd name="connsiteY6288" fmla="*/ 956592 h 5756219"/>
              <a:gd name="connsiteX6289" fmla="*/ 1665885 w 6226010"/>
              <a:gd name="connsiteY6289" fmla="*/ 948440 h 5756219"/>
              <a:gd name="connsiteX6290" fmla="*/ 1663168 w 6226010"/>
              <a:gd name="connsiteY6290" fmla="*/ 937569 h 5756219"/>
              <a:gd name="connsiteX6291" fmla="*/ 1663168 w 6226010"/>
              <a:gd name="connsiteY6291" fmla="*/ 932134 h 5756219"/>
              <a:gd name="connsiteX6292" fmla="*/ 1660450 w 6226010"/>
              <a:gd name="connsiteY6292" fmla="*/ 932134 h 5756219"/>
              <a:gd name="connsiteX6293" fmla="*/ 4741184 w 6226010"/>
              <a:gd name="connsiteY6293" fmla="*/ 930435 h 5756219"/>
              <a:gd name="connsiteX6294" fmla="*/ 4723180 w 6226010"/>
              <a:gd name="connsiteY6294" fmla="*/ 932134 h 5756219"/>
              <a:gd name="connsiteX6295" fmla="*/ 4734050 w 6226010"/>
              <a:gd name="connsiteY6295" fmla="*/ 951157 h 5756219"/>
              <a:gd name="connsiteX6296" fmla="*/ 4753073 w 6226010"/>
              <a:gd name="connsiteY6296" fmla="*/ 943004 h 5756219"/>
              <a:gd name="connsiteX6297" fmla="*/ 4741184 w 6226010"/>
              <a:gd name="connsiteY6297" fmla="*/ 930435 h 5756219"/>
              <a:gd name="connsiteX6298" fmla="*/ 3127951 w 6226010"/>
              <a:gd name="connsiteY6298" fmla="*/ 929430 h 5756219"/>
              <a:gd name="connsiteX6299" fmla="*/ 3152410 w 6226010"/>
              <a:gd name="connsiteY6299" fmla="*/ 934865 h 5756219"/>
              <a:gd name="connsiteX6300" fmla="*/ 3152410 w 6226010"/>
              <a:gd name="connsiteY6300" fmla="*/ 943018 h 5756219"/>
              <a:gd name="connsiteX6301" fmla="*/ 3127951 w 6226010"/>
              <a:gd name="connsiteY6301" fmla="*/ 937582 h 5756219"/>
              <a:gd name="connsiteX6302" fmla="*/ 3127951 w 6226010"/>
              <a:gd name="connsiteY6302" fmla="*/ 929430 h 5756219"/>
              <a:gd name="connsiteX6303" fmla="*/ 1888728 w 6226010"/>
              <a:gd name="connsiteY6303" fmla="*/ 929428 h 5756219"/>
              <a:gd name="connsiteX6304" fmla="*/ 1894163 w 6226010"/>
              <a:gd name="connsiteY6304" fmla="*/ 929428 h 5756219"/>
              <a:gd name="connsiteX6305" fmla="*/ 1894163 w 6226010"/>
              <a:gd name="connsiteY6305" fmla="*/ 937580 h 5756219"/>
              <a:gd name="connsiteX6306" fmla="*/ 1888728 w 6226010"/>
              <a:gd name="connsiteY6306" fmla="*/ 937580 h 5756219"/>
              <a:gd name="connsiteX6307" fmla="*/ 1888728 w 6226010"/>
              <a:gd name="connsiteY6307" fmla="*/ 929428 h 5756219"/>
              <a:gd name="connsiteX6308" fmla="*/ 5024833 w 6226010"/>
              <a:gd name="connsiteY6308" fmla="*/ 929417 h 5756219"/>
              <a:gd name="connsiteX6309" fmla="*/ 5005810 w 6226010"/>
              <a:gd name="connsiteY6309" fmla="*/ 953875 h 5756219"/>
              <a:gd name="connsiteX6310" fmla="*/ 5024833 w 6226010"/>
              <a:gd name="connsiteY6310" fmla="*/ 929417 h 5756219"/>
              <a:gd name="connsiteX6311" fmla="*/ 4701439 w 6226010"/>
              <a:gd name="connsiteY6311" fmla="*/ 926699 h 5756219"/>
              <a:gd name="connsiteX6312" fmla="*/ 4709592 w 6226010"/>
              <a:gd name="connsiteY6312" fmla="*/ 953875 h 5756219"/>
              <a:gd name="connsiteX6313" fmla="*/ 4704157 w 6226010"/>
              <a:gd name="connsiteY6313" fmla="*/ 967463 h 5756219"/>
              <a:gd name="connsiteX6314" fmla="*/ 4709592 w 6226010"/>
              <a:gd name="connsiteY6314" fmla="*/ 975616 h 5756219"/>
              <a:gd name="connsiteX6315" fmla="*/ 4709592 w 6226010"/>
              <a:gd name="connsiteY6315" fmla="*/ 978333 h 5756219"/>
              <a:gd name="connsiteX6316" fmla="*/ 4723180 w 6226010"/>
              <a:gd name="connsiteY6316" fmla="*/ 978333 h 5756219"/>
              <a:gd name="connsiteX6317" fmla="*/ 4723180 w 6226010"/>
              <a:gd name="connsiteY6317" fmla="*/ 983768 h 5756219"/>
              <a:gd name="connsiteX6318" fmla="*/ 4717745 w 6226010"/>
              <a:gd name="connsiteY6318" fmla="*/ 986486 h 5756219"/>
              <a:gd name="connsiteX6319" fmla="*/ 4731333 w 6226010"/>
              <a:gd name="connsiteY6319" fmla="*/ 989204 h 5756219"/>
              <a:gd name="connsiteX6320" fmla="*/ 4701439 w 6226010"/>
              <a:gd name="connsiteY6320" fmla="*/ 926699 h 5756219"/>
              <a:gd name="connsiteX6321" fmla="*/ 5092773 w 6226010"/>
              <a:gd name="connsiteY6321" fmla="*/ 923981 h 5756219"/>
              <a:gd name="connsiteX6322" fmla="*/ 5054726 w 6226010"/>
              <a:gd name="connsiteY6322" fmla="*/ 932134 h 5756219"/>
              <a:gd name="connsiteX6323" fmla="*/ 5068314 w 6226010"/>
              <a:gd name="connsiteY6323" fmla="*/ 934852 h 5756219"/>
              <a:gd name="connsiteX6324" fmla="*/ 5057444 w 6226010"/>
              <a:gd name="connsiteY6324" fmla="*/ 953875 h 5756219"/>
              <a:gd name="connsiteX6325" fmla="*/ 5098208 w 6226010"/>
              <a:gd name="connsiteY6325" fmla="*/ 934852 h 5756219"/>
              <a:gd name="connsiteX6326" fmla="*/ 5092773 w 6226010"/>
              <a:gd name="connsiteY6326" fmla="*/ 923981 h 5756219"/>
              <a:gd name="connsiteX6327" fmla="*/ 5454213 w 6226010"/>
              <a:gd name="connsiteY6327" fmla="*/ 918546 h 5756219"/>
              <a:gd name="connsiteX6328" fmla="*/ 5467801 w 6226010"/>
              <a:gd name="connsiteY6328" fmla="*/ 962028 h 5756219"/>
              <a:gd name="connsiteX6329" fmla="*/ 5451495 w 6226010"/>
              <a:gd name="connsiteY6329" fmla="*/ 975616 h 5756219"/>
              <a:gd name="connsiteX6330" fmla="*/ 5463385 w 6226010"/>
              <a:gd name="connsiteY6330" fmla="*/ 991242 h 5756219"/>
              <a:gd name="connsiteX6331" fmla="*/ 5467831 w 6226010"/>
              <a:gd name="connsiteY6331" fmla="*/ 992081 h 5756219"/>
              <a:gd name="connsiteX6332" fmla="*/ 5451496 w 6226010"/>
              <a:gd name="connsiteY6332" fmla="*/ 997696 h 5756219"/>
              <a:gd name="connsiteX6333" fmla="*/ 5444393 w 6226010"/>
              <a:gd name="connsiteY6333" fmla="*/ 1003641 h 5756219"/>
              <a:gd name="connsiteX6334" fmla="*/ 5446060 w 6226010"/>
              <a:gd name="connsiteY6334" fmla="*/ 994639 h 5756219"/>
              <a:gd name="connsiteX6335" fmla="*/ 5427037 w 6226010"/>
              <a:gd name="connsiteY6335" fmla="*/ 1002792 h 5756219"/>
              <a:gd name="connsiteX6336" fmla="*/ 5443342 w 6226010"/>
              <a:gd name="connsiteY6336" fmla="*/ 972898 h 5756219"/>
              <a:gd name="connsiteX6337" fmla="*/ 5454213 w 6226010"/>
              <a:gd name="connsiteY6337" fmla="*/ 918546 h 5756219"/>
              <a:gd name="connsiteX6338" fmla="*/ 1666111 w 6226010"/>
              <a:gd name="connsiteY6338" fmla="*/ 918546 h 5756219"/>
              <a:gd name="connsiteX6339" fmla="*/ 1668603 w 6226010"/>
              <a:gd name="connsiteY6339" fmla="*/ 918546 h 5756219"/>
              <a:gd name="connsiteX6340" fmla="*/ 1666267 w 6226010"/>
              <a:gd name="connsiteY6340" fmla="*/ 927889 h 5756219"/>
              <a:gd name="connsiteX6341" fmla="*/ 1540876 w 6226010"/>
              <a:gd name="connsiteY6341" fmla="*/ 918546 h 5756219"/>
              <a:gd name="connsiteX6342" fmla="*/ 1540876 w 6226010"/>
              <a:gd name="connsiteY6342" fmla="*/ 921264 h 5756219"/>
              <a:gd name="connsiteX6343" fmla="*/ 1538158 w 6226010"/>
              <a:gd name="connsiteY6343" fmla="*/ 921264 h 5756219"/>
              <a:gd name="connsiteX6344" fmla="*/ 1538158 w 6226010"/>
              <a:gd name="connsiteY6344" fmla="*/ 929417 h 5756219"/>
              <a:gd name="connsiteX6345" fmla="*/ 1540876 w 6226010"/>
              <a:gd name="connsiteY6345" fmla="*/ 929417 h 5756219"/>
              <a:gd name="connsiteX6346" fmla="*/ 1540876 w 6226010"/>
              <a:gd name="connsiteY6346" fmla="*/ 934852 h 5756219"/>
              <a:gd name="connsiteX6347" fmla="*/ 1543593 w 6226010"/>
              <a:gd name="connsiteY6347" fmla="*/ 934852 h 5756219"/>
              <a:gd name="connsiteX6348" fmla="*/ 1543593 w 6226010"/>
              <a:gd name="connsiteY6348" fmla="*/ 918546 h 5756219"/>
              <a:gd name="connsiteX6349" fmla="*/ 1540876 w 6226010"/>
              <a:gd name="connsiteY6349" fmla="*/ 918546 h 5756219"/>
              <a:gd name="connsiteX6350" fmla="*/ 4822712 w 6226010"/>
              <a:gd name="connsiteY6350" fmla="*/ 914470 h 5756219"/>
              <a:gd name="connsiteX6351" fmla="*/ 4785685 w 6226010"/>
              <a:gd name="connsiteY6351" fmla="*/ 948440 h 5756219"/>
              <a:gd name="connsiteX6352" fmla="*/ 4853625 w 6226010"/>
              <a:gd name="connsiteY6352" fmla="*/ 937569 h 5756219"/>
              <a:gd name="connsiteX6353" fmla="*/ 4822712 w 6226010"/>
              <a:gd name="connsiteY6353" fmla="*/ 914470 h 5756219"/>
              <a:gd name="connsiteX6354" fmla="*/ 3127951 w 6226010"/>
              <a:gd name="connsiteY6354" fmla="*/ 913124 h 5756219"/>
              <a:gd name="connsiteX6355" fmla="*/ 3152410 w 6226010"/>
              <a:gd name="connsiteY6355" fmla="*/ 918559 h 5756219"/>
              <a:gd name="connsiteX6356" fmla="*/ 3152410 w 6226010"/>
              <a:gd name="connsiteY6356" fmla="*/ 929429 h 5756219"/>
              <a:gd name="connsiteX6357" fmla="*/ 3127951 w 6226010"/>
              <a:gd name="connsiteY6357" fmla="*/ 923994 h 5756219"/>
              <a:gd name="connsiteX6358" fmla="*/ 3127951 w 6226010"/>
              <a:gd name="connsiteY6358" fmla="*/ 913124 h 5756219"/>
              <a:gd name="connsiteX6359" fmla="*/ 5168865 w 6226010"/>
              <a:gd name="connsiteY6359" fmla="*/ 913112 h 5756219"/>
              <a:gd name="connsiteX6360" fmla="*/ 5144407 w 6226010"/>
              <a:gd name="connsiteY6360" fmla="*/ 921264 h 5756219"/>
              <a:gd name="connsiteX6361" fmla="*/ 5174300 w 6226010"/>
              <a:gd name="connsiteY6361" fmla="*/ 923981 h 5756219"/>
              <a:gd name="connsiteX6362" fmla="*/ 5168865 w 6226010"/>
              <a:gd name="connsiteY6362" fmla="*/ 913112 h 5756219"/>
              <a:gd name="connsiteX6363" fmla="*/ 1888728 w 6226010"/>
              <a:gd name="connsiteY6363" fmla="*/ 910406 h 5756219"/>
              <a:gd name="connsiteX6364" fmla="*/ 1894163 w 6226010"/>
              <a:gd name="connsiteY6364" fmla="*/ 910406 h 5756219"/>
              <a:gd name="connsiteX6365" fmla="*/ 1894163 w 6226010"/>
              <a:gd name="connsiteY6365" fmla="*/ 923993 h 5756219"/>
              <a:gd name="connsiteX6366" fmla="*/ 1888728 w 6226010"/>
              <a:gd name="connsiteY6366" fmla="*/ 923993 h 5756219"/>
              <a:gd name="connsiteX6367" fmla="*/ 1888728 w 6226010"/>
              <a:gd name="connsiteY6367" fmla="*/ 910406 h 5756219"/>
              <a:gd name="connsiteX6368" fmla="*/ 2418660 w 6226010"/>
              <a:gd name="connsiteY6368" fmla="*/ 904973 h 5756219"/>
              <a:gd name="connsiteX6369" fmla="*/ 2413225 w 6226010"/>
              <a:gd name="connsiteY6369" fmla="*/ 907248 h 5756219"/>
              <a:gd name="connsiteX6370" fmla="*/ 2413225 w 6226010"/>
              <a:gd name="connsiteY6370" fmla="*/ 913112 h 5756219"/>
              <a:gd name="connsiteX6371" fmla="*/ 2309955 w 6226010"/>
              <a:gd name="connsiteY6371" fmla="*/ 956592 h 5756219"/>
              <a:gd name="connsiteX6372" fmla="*/ 2309955 w 6226010"/>
              <a:gd name="connsiteY6372" fmla="*/ 959310 h 5756219"/>
              <a:gd name="connsiteX6373" fmla="*/ 2413225 w 6226010"/>
              <a:gd name="connsiteY6373" fmla="*/ 915829 h 5756219"/>
              <a:gd name="connsiteX6374" fmla="*/ 2413225 w 6226010"/>
              <a:gd name="connsiteY6374" fmla="*/ 934852 h 5756219"/>
              <a:gd name="connsiteX6375" fmla="*/ 2413225 w 6226010"/>
              <a:gd name="connsiteY6375" fmla="*/ 959310 h 5756219"/>
              <a:gd name="connsiteX6376" fmla="*/ 2413225 w 6226010"/>
              <a:gd name="connsiteY6376" fmla="*/ 983768 h 5756219"/>
              <a:gd name="connsiteX6377" fmla="*/ 2413225 w 6226010"/>
              <a:gd name="connsiteY6377" fmla="*/ 1008228 h 5756219"/>
              <a:gd name="connsiteX6378" fmla="*/ 2413225 w 6226010"/>
              <a:gd name="connsiteY6378" fmla="*/ 1032685 h 5756219"/>
              <a:gd name="connsiteX6379" fmla="*/ 2413225 w 6226010"/>
              <a:gd name="connsiteY6379" fmla="*/ 1260963 h 5756219"/>
              <a:gd name="connsiteX6380" fmla="*/ 2418660 w 6226010"/>
              <a:gd name="connsiteY6380" fmla="*/ 1260963 h 5756219"/>
              <a:gd name="connsiteX6381" fmla="*/ 2217557 w 6226010"/>
              <a:gd name="connsiteY6381" fmla="*/ 902254 h 5756219"/>
              <a:gd name="connsiteX6382" fmla="*/ 2220274 w 6226010"/>
              <a:gd name="connsiteY6382" fmla="*/ 902254 h 5756219"/>
              <a:gd name="connsiteX6383" fmla="*/ 2220274 w 6226010"/>
              <a:gd name="connsiteY6383" fmla="*/ 923994 h 5756219"/>
              <a:gd name="connsiteX6384" fmla="*/ 2217557 w 6226010"/>
              <a:gd name="connsiteY6384" fmla="*/ 923994 h 5756219"/>
              <a:gd name="connsiteX6385" fmla="*/ 2217557 w 6226010"/>
              <a:gd name="connsiteY6385" fmla="*/ 902254 h 5756219"/>
              <a:gd name="connsiteX6386" fmla="*/ 4723180 w 6226010"/>
              <a:gd name="connsiteY6386" fmla="*/ 899524 h 5756219"/>
              <a:gd name="connsiteX6387" fmla="*/ 4763944 w 6226010"/>
              <a:gd name="connsiteY6387" fmla="*/ 926699 h 5756219"/>
              <a:gd name="connsiteX6388" fmla="*/ 4723180 w 6226010"/>
              <a:gd name="connsiteY6388" fmla="*/ 899524 h 5756219"/>
              <a:gd name="connsiteX6389" fmla="*/ 1538158 w 6226010"/>
              <a:gd name="connsiteY6389" fmla="*/ 899524 h 5756219"/>
              <a:gd name="connsiteX6390" fmla="*/ 1538158 w 6226010"/>
              <a:gd name="connsiteY6390" fmla="*/ 915829 h 5756219"/>
              <a:gd name="connsiteX6391" fmla="*/ 1543593 w 6226010"/>
              <a:gd name="connsiteY6391" fmla="*/ 915829 h 5756219"/>
              <a:gd name="connsiteX6392" fmla="*/ 1543593 w 6226010"/>
              <a:gd name="connsiteY6392" fmla="*/ 899524 h 5756219"/>
              <a:gd name="connsiteX6393" fmla="*/ 1538158 w 6226010"/>
              <a:gd name="connsiteY6393" fmla="*/ 899524 h 5756219"/>
              <a:gd name="connsiteX6394" fmla="*/ 4882159 w 6226010"/>
              <a:gd name="connsiteY6394" fmla="*/ 895447 h 5756219"/>
              <a:gd name="connsiteX6395" fmla="*/ 4864495 w 6226010"/>
              <a:gd name="connsiteY6395" fmla="*/ 902241 h 5756219"/>
              <a:gd name="connsiteX6396" fmla="*/ 4869930 w 6226010"/>
              <a:gd name="connsiteY6396" fmla="*/ 915829 h 5756219"/>
              <a:gd name="connsiteX6397" fmla="*/ 4891671 w 6226010"/>
              <a:gd name="connsiteY6397" fmla="*/ 904958 h 5756219"/>
              <a:gd name="connsiteX6398" fmla="*/ 4882159 w 6226010"/>
              <a:gd name="connsiteY6398" fmla="*/ 895447 h 5756219"/>
              <a:gd name="connsiteX6399" fmla="*/ 3127951 w 6226010"/>
              <a:gd name="connsiteY6399" fmla="*/ 894101 h 5756219"/>
              <a:gd name="connsiteX6400" fmla="*/ 3152410 w 6226010"/>
              <a:gd name="connsiteY6400" fmla="*/ 899536 h 5756219"/>
              <a:gd name="connsiteX6401" fmla="*/ 3152410 w 6226010"/>
              <a:gd name="connsiteY6401" fmla="*/ 910406 h 5756219"/>
              <a:gd name="connsiteX6402" fmla="*/ 3127951 w 6226010"/>
              <a:gd name="connsiteY6402" fmla="*/ 904972 h 5756219"/>
              <a:gd name="connsiteX6403" fmla="*/ 3127951 w 6226010"/>
              <a:gd name="connsiteY6403" fmla="*/ 894101 h 5756219"/>
              <a:gd name="connsiteX6404" fmla="*/ 1663167 w 6226010"/>
              <a:gd name="connsiteY6404" fmla="*/ 885946 h 5756219"/>
              <a:gd name="connsiteX6405" fmla="*/ 1665885 w 6226010"/>
              <a:gd name="connsiteY6405" fmla="*/ 891381 h 5756219"/>
              <a:gd name="connsiteX6406" fmla="*/ 1665885 w 6226010"/>
              <a:gd name="connsiteY6406" fmla="*/ 885946 h 5756219"/>
              <a:gd name="connsiteX6407" fmla="*/ 1663167 w 6226010"/>
              <a:gd name="connsiteY6407" fmla="*/ 885946 h 5756219"/>
              <a:gd name="connsiteX6408" fmla="*/ 1896881 w 6226010"/>
              <a:gd name="connsiteY6408" fmla="*/ 885945 h 5756219"/>
              <a:gd name="connsiteX6409" fmla="*/ 1902316 w 6226010"/>
              <a:gd name="connsiteY6409" fmla="*/ 885945 h 5756219"/>
              <a:gd name="connsiteX6410" fmla="*/ 1902316 w 6226010"/>
              <a:gd name="connsiteY6410" fmla="*/ 894097 h 5756219"/>
              <a:gd name="connsiteX6411" fmla="*/ 1896881 w 6226010"/>
              <a:gd name="connsiteY6411" fmla="*/ 894097 h 5756219"/>
              <a:gd name="connsiteX6412" fmla="*/ 1896881 w 6226010"/>
              <a:gd name="connsiteY6412" fmla="*/ 885945 h 5756219"/>
              <a:gd name="connsiteX6413" fmla="*/ 4948740 w 6226010"/>
              <a:gd name="connsiteY6413" fmla="*/ 883217 h 5756219"/>
              <a:gd name="connsiteX6414" fmla="*/ 4949004 w 6226010"/>
              <a:gd name="connsiteY6414" fmla="*/ 883441 h 5756219"/>
              <a:gd name="connsiteX6415" fmla="*/ 4948610 w 6226010"/>
              <a:gd name="connsiteY6415" fmla="*/ 883337 h 5756219"/>
              <a:gd name="connsiteX6416" fmla="*/ 4796555 w 6226010"/>
              <a:gd name="connsiteY6416" fmla="*/ 883217 h 5756219"/>
              <a:gd name="connsiteX6417" fmla="*/ 4793837 w 6226010"/>
              <a:gd name="connsiteY6417" fmla="*/ 902241 h 5756219"/>
              <a:gd name="connsiteX6418" fmla="*/ 4777532 w 6226010"/>
              <a:gd name="connsiteY6418" fmla="*/ 894088 h 5756219"/>
              <a:gd name="connsiteX6419" fmla="*/ 4799273 w 6226010"/>
              <a:gd name="connsiteY6419" fmla="*/ 913112 h 5756219"/>
              <a:gd name="connsiteX6420" fmla="*/ 4815578 w 6226010"/>
              <a:gd name="connsiteY6420" fmla="*/ 896805 h 5756219"/>
              <a:gd name="connsiteX6421" fmla="*/ 4796555 w 6226010"/>
              <a:gd name="connsiteY6421" fmla="*/ 883217 h 5756219"/>
              <a:gd name="connsiteX6422" fmla="*/ 3127951 w 6226010"/>
              <a:gd name="connsiteY6422" fmla="*/ 877795 h 5756219"/>
              <a:gd name="connsiteX6423" fmla="*/ 3152410 w 6226010"/>
              <a:gd name="connsiteY6423" fmla="*/ 883230 h 5756219"/>
              <a:gd name="connsiteX6424" fmla="*/ 3152410 w 6226010"/>
              <a:gd name="connsiteY6424" fmla="*/ 894101 h 5756219"/>
              <a:gd name="connsiteX6425" fmla="*/ 3127951 w 6226010"/>
              <a:gd name="connsiteY6425" fmla="*/ 888666 h 5756219"/>
              <a:gd name="connsiteX6426" fmla="*/ 3127951 w 6226010"/>
              <a:gd name="connsiteY6426" fmla="*/ 877795 h 5756219"/>
              <a:gd name="connsiteX6427" fmla="*/ 2220274 w 6226010"/>
              <a:gd name="connsiteY6427" fmla="*/ 875077 h 5756219"/>
              <a:gd name="connsiteX6428" fmla="*/ 2220274 w 6226010"/>
              <a:gd name="connsiteY6428" fmla="*/ 896819 h 5756219"/>
              <a:gd name="connsiteX6429" fmla="*/ 2217557 w 6226010"/>
              <a:gd name="connsiteY6429" fmla="*/ 896819 h 5756219"/>
              <a:gd name="connsiteX6430" fmla="*/ 2220274 w 6226010"/>
              <a:gd name="connsiteY6430" fmla="*/ 875077 h 5756219"/>
              <a:gd name="connsiteX6431" fmla="*/ 5625421 w 6226010"/>
              <a:gd name="connsiteY6431" fmla="*/ 869630 h 5756219"/>
              <a:gd name="connsiteX6432" fmla="*/ 5611154 w 6226010"/>
              <a:gd name="connsiteY6432" fmla="*/ 892730 h 5756219"/>
              <a:gd name="connsiteX6433" fmla="*/ 5611001 w 6226010"/>
              <a:gd name="connsiteY6433" fmla="*/ 892866 h 5756219"/>
              <a:gd name="connsiteX6434" fmla="*/ 5610814 w 6226010"/>
              <a:gd name="connsiteY6434" fmla="*/ 891370 h 5756219"/>
              <a:gd name="connsiteX6435" fmla="*/ 5603680 w 6226010"/>
              <a:gd name="connsiteY6435" fmla="*/ 891370 h 5756219"/>
              <a:gd name="connsiteX6436" fmla="*/ 5598245 w 6226010"/>
              <a:gd name="connsiteY6436" fmla="*/ 894088 h 5756219"/>
              <a:gd name="connsiteX6437" fmla="*/ 5598118 w 6226010"/>
              <a:gd name="connsiteY6437" fmla="*/ 900075 h 5756219"/>
              <a:gd name="connsiteX6438" fmla="*/ 5601014 w 6226010"/>
              <a:gd name="connsiteY6438" fmla="*/ 901841 h 5756219"/>
              <a:gd name="connsiteX6439" fmla="*/ 5599434 w 6226010"/>
              <a:gd name="connsiteY6439" fmla="*/ 903260 h 5756219"/>
              <a:gd name="connsiteX6440" fmla="*/ 5592810 w 6226010"/>
              <a:gd name="connsiteY6440" fmla="*/ 915829 h 5756219"/>
              <a:gd name="connsiteX6441" fmla="*/ 5625421 w 6226010"/>
              <a:gd name="connsiteY6441" fmla="*/ 869630 h 5756219"/>
              <a:gd name="connsiteX6442" fmla="*/ 4965046 w 6226010"/>
              <a:gd name="connsiteY6442" fmla="*/ 869630 h 5756219"/>
              <a:gd name="connsiteX6443" fmla="*/ 4937870 w 6226010"/>
              <a:gd name="connsiteY6443" fmla="*/ 880500 h 5756219"/>
              <a:gd name="connsiteX6444" fmla="*/ 4948610 w 6226010"/>
              <a:gd name="connsiteY6444" fmla="*/ 883337 h 5756219"/>
              <a:gd name="connsiteX6445" fmla="*/ 4935492 w 6226010"/>
              <a:gd name="connsiteY6445" fmla="*/ 895446 h 5756219"/>
              <a:gd name="connsiteX6446" fmla="*/ 4940588 w 6226010"/>
              <a:gd name="connsiteY6446" fmla="*/ 907676 h 5756219"/>
              <a:gd name="connsiteX6447" fmla="*/ 4951458 w 6226010"/>
              <a:gd name="connsiteY6447" fmla="*/ 896805 h 5756219"/>
              <a:gd name="connsiteX6448" fmla="*/ 4962328 w 6226010"/>
              <a:gd name="connsiteY6448" fmla="*/ 910393 h 5756219"/>
              <a:gd name="connsiteX6449" fmla="*/ 4951458 w 6226010"/>
              <a:gd name="connsiteY6449" fmla="*/ 918546 h 5756219"/>
              <a:gd name="connsiteX6450" fmla="*/ 4965046 w 6226010"/>
              <a:gd name="connsiteY6450" fmla="*/ 921264 h 5756219"/>
              <a:gd name="connsiteX6451" fmla="*/ 4940588 w 6226010"/>
              <a:gd name="connsiteY6451" fmla="*/ 943004 h 5756219"/>
              <a:gd name="connsiteX6452" fmla="*/ 4937870 w 6226010"/>
              <a:gd name="connsiteY6452" fmla="*/ 915829 h 5756219"/>
              <a:gd name="connsiteX6453" fmla="*/ 4916129 w 6226010"/>
              <a:gd name="connsiteY6453" fmla="*/ 926699 h 5756219"/>
              <a:gd name="connsiteX6454" fmla="*/ 4932435 w 6226010"/>
              <a:gd name="connsiteY6454" fmla="*/ 956592 h 5756219"/>
              <a:gd name="connsiteX6455" fmla="*/ 4994939 w 6226010"/>
              <a:gd name="connsiteY6455" fmla="*/ 891370 h 5756219"/>
              <a:gd name="connsiteX6456" fmla="*/ 4966744 w 6226010"/>
              <a:gd name="connsiteY6456" fmla="*/ 898504 h 5756219"/>
              <a:gd name="connsiteX6457" fmla="*/ 4949004 w 6226010"/>
              <a:gd name="connsiteY6457" fmla="*/ 883441 h 5756219"/>
              <a:gd name="connsiteX6458" fmla="*/ 4955874 w 6226010"/>
              <a:gd name="connsiteY6458" fmla="*/ 885256 h 5756219"/>
              <a:gd name="connsiteX6459" fmla="*/ 4975916 w 6226010"/>
              <a:gd name="connsiteY6459" fmla="*/ 885935 h 5756219"/>
              <a:gd name="connsiteX6460" fmla="*/ 4965046 w 6226010"/>
              <a:gd name="connsiteY6460" fmla="*/ 869630 h 5756219"/>
              <a:gd name="connsiteX6461" fmla="*/ 3127951 w 6226010"/>
              <a:gd name="connsiteY6461" fmla="*/ 864206 h 5756219"/>
              <a:gd name="connsiteX6462" fmla="*/ 3152410 w 6226010"/>
              <a:gd name="connsiteY6462" fmla="*/ 869641 h 5756219"/>
              <a:gd name="connsiteX6463" fmla="*/ 3152410 w 6226010"/>
              <a:gd name="connsiteY6463" fmla="*/ 877795 h 5756219"/>
              <a:gd name="connsiteX6464" fmla="*/ 3127951 w 6226010"/>
              <a:gd name="connsiteY6464" fmla="*/ 872359 h 5756219"/>
              <a:gd name="connsiteX6465" fmla="*/ 3127951 w 6226010"/>
              <a:gd name="connsiteY6465" fmla="*/ 864206 h 5756219"/>
              <a:gd name="connsiteX6466" fmla="*/ 1888728 w 6226010"/>
              <a:gd name="connsiteY6466" fmla="*/ 864204 h 5756219"/>
              <a:gd name="connsiteX6467" fmla="*/ 1894163 w 6226010"/>
              <a:gd name="connsiteY6467" fmla="*/ 864204 h 5756219"/>
              <a:gd name="connsiteX6468" fmla="*/ 1894163 w 6226010"/>
              <a:gd name="connsiteY6468" fmla="*/ 872357 h 5756219"/>
              <a:gd name="connsiteX6469" fmla="*/ 1888728 w 6226010"/>
              <a:gd name="connsiteY6469" fmla="*/ 872357 h 5756219"/>
              <a:gd name="connsiteX6470" fmla="*/ 1888728 w 6226010"/>
              <a:gd name="connsiteY6470" fmla="*/ 864204 h 5756219"/>
              <a:gd name="connsiteX6471" fmla="*/ 1896881 w 6226010"/>
              <a:gd name="connsiteY6471" fmla="*/ 861485 h 5756219"/>
              <a:gd name="connsiteX6472" fmla="*/ 1902316 w 6226010"/>
              <a:gd name="connsiteY6472" fmla="*/ 861485 h 5756219"/>
              <a:gd name="connsiteX6473" fmla="*/ 1902316 w 6226010"/>
              <a:gd name="connsiteY6473" fmla="*/ 869639 h 5756219"/>
              <a:gd name="connsiteX6474" fmla="*/ 1902316 w 6226010"/>
              <a:gd name="connsiteY6474" fmla="*/ 883226 h 5756219"/>
              <a:gd name="connsiteX6475" fmla="*/ 1896881 w 6226010"/>
              <a:gd name="connsiteY6475" fmla="*/ 883226 h 5756219"/>
              <a:gd name="connsiteX6476" fmla="*/ 1896881 w 6226010"/>
              <a:gd name="connsiteY6476" fmla="*/ 869639 h 5756219"/>
              <a:gd name="connsiteX6477" fmla="*/ 1896881 w 6226010"/>
              <a:gd name="connsiteY6477" fmla="*/ 861485 h 5756219"/>
              <a:gd name="connsiteX6478" fmla="*/ 1614251 w 6226010"/>
              <a:gd name="connsiteY6478" fmla="*/ 858768 h 5756219"/>
              <a:gd name="connsiteX6479" fmla="*/ 1663167 w 6226010"/>
              <a:gd name="connsiteY6479" fmla="*/ 872357 h 5756219"/>
              <a:gd name="connsiteX6480" fmla="*/ 1663167 w 6226010"/>
              <a:gd name="connsiteY6480" fmla="*/ 883228 h 5756219"/>
              <a:gd name="connsiteX6481" fmla="*/ 1665885 w 6226010"/>
              <a:gd name="connsiteY6481" fmla="*/ 872357 h 5756219"/>
              <a:gd name="connsiteX6482" fmla="*/ 1671320 w 6226010"/>
              <a:gd name="connsiteY6482" fmla="*/ 875074 h 5756219"/>
              <a:gd name="connsiteX6483" fmla="*/ 1671320 w 6226010"/>
              <a:gd name="connsiteY6483" fmla="*/ 896816 h 5756219"/>
              <a:gd name="connsiteX6484" fmla="*/ 1614251 w 6226010"/>
              <a:gd name="connsiteY6484" fmla="*/ 880509 h 5756219"/>
              <a:gd name="connsiteX6485" fmla="*/ 1614251 w 6226010"/>
              <a:gd name="connsiteY6485" fmla="*/ 858768 h 5756219"/>
              <a:gd name="connsiteX6486" fmla="*/ 1663167 w 6226010"/>
              <a:gd name="connsiteY6486" fmla="*/ 853333 h 5756219"/>
              <a:gd name="connsiteX6487" fmla="*/ 1665885 w 6226010"/>
              <a:gd name="connsiteY6487" fmla="*/ 864204 h 5756219"/>
              <a:gd name="connsiteX6488" fmla="*/ 1665885 w 6226010"/>
              <a:gd name="connsiteY6488" fmla="*/ 853333 h 5756219"/>
              <a:gd name="connsiteX6489" fmla="*/ 1663167 w 6226010"/>
              <a:gd name="connsiteY6489" fmla="*/ 853333 h 5756219"/>
              <a:gd name="connsiteX6490" fmla="*/ 4812861 w 6226010"/>
              <a:gd name="connsiteY6490" fmla="*/ 853324 h 5756219"/>
              <a:gd name="connsiteX6491" fmla="*/ 4766661 w 6226010"/>
              <a:gd name="connsiteY6491" fmla="*/ 883217 h 5756219"/>
              <a:gd name="connsiteX6492" fmla="*/ 4782967 w 6226010"/>
              <a:gd name="connsiteY6492" fmla="*/ 888653 h 5756219"/>
              <a:gd name="connsiteX6493" fmla="*/ 4826449 w 6226010"/>
              <a:gd name="connsiteY6493" fmla="*/ 880500 h 5756219"/>
              <a:gd name="connsiteX6494" fmla="*/ 4810143 w 6226010"/>
              <a:gd name="connsiteY6494" fmla="*/ 866912 h 5756219"/>
              <a:gd name="connsiteX6495" fmla="*/ 4821013 w 6226010"/>
              <a:gd name="connsiteY6495" fmla="*/ 864194 h 5756219"/>
              <a:gd name="connsiteX6496" fmla="*/ 4812861 w 6226010"/>
              <a:gd name="connsiteY6496" fmla="*/ 853324 h 5756219"/>
              <a:gd name="connsiteX6497" fmla="*/ 2220274 w 6226010"/>
              <a:gd name="connsiteY6497" fmla="*/ 845182 h 5756219"/>
              <a:gd name="connsiteX6498" fmla="*/ 2220274 w 6226010"/>
              <a:gd name="connsiteY6498" fmla="*/ 866923 h 5756219"/>
              <a:gd name="connsiteX6499" fmla="*/ 2217557 w 6226010"/>
              <a:gd name="connsiteY6499" fmla="*/ 866923 h 5756219"/>
              <a:gd name="connsiteX6500" fmla="*/ 2220274 w 6226010"/>
              <a:gd name="connsiteY6500" fmla="*/ 845182 h 5756219"/>
              <a:gd name="connsiteX6501" fmla="*/ 3127951 w 6226010"/>
              <a:gd name="connsiteY6501" fmla="*/ 845181 h 5756219"/>
              <a:gd name="connsiteX6502" fmla="*/ 3152410 w 6226010"/>
              <a:gd name="connsiteY6502" fmla="*/ 850616 h 5756219"/>
              <a:gd name="connsiteX6503" fmla="*/ 3152410 w 6226010"/>
              <a:gd name="connsiteY6503" fmla="*/ 861487 h 5756219"/>
              <a:gd name="connsiteX6504" fmla="*/ 3127951 w 6226010"/>
              <a:gd name="connsiteY6504" fmla="*/ 856051 h 5756219"/>
              <a:gd name="connsiteX6505" fmla="*/ 3127951 w 6226010"/>
              <a:gd name="connsiteY6505" fmla="*/ 845181 h 5756219"/>
              <a:gd name="connsiteX6506" fmla="*/ 1896881 w 6226010"/>
              <a:gd name="connsiteY6506" fmla="*/ 845179 h 5756219"/>
              <a:gd name="connsiteX6507" fmla="*/ 1902316 w 6226010"/>
              <a:gd name="connsiteY6507" fmla="*/ 845179 h 5756219"/>
              <a:gd name="connsiteX6508" fmla="*/ 1902316 w 6226010"/>
              <a:gd name="connsiteY6508" fmla="*/ 858768 h 5756219"/>
              <a:gd name="connsiteX6509" fmla="*/ 1896881 w 6226010"/>
              <a:gd name="connsiteY6509" fmla="*/ 858768 h 5756219"/>
              <a:gd name="connsiteX6510" fmla="*/ 1896881 w 6226010"/>
              <a:gd name="connsiteY6510" fmla="*/ 845179 h 5756219"/>
              <a:gd name="connsiteX6511" fmla="*/ 1888728 w 6226010"/>
              <a:gd name="connsiteY6511" fmla="*/ 839744 h 5756219"/>
              <a:gd name="connsiteX6512" fmla="*/ 1894163 w 6226010"/>
              <a:gd name="connsiteY6512" fmla="*/ 839744 h 5756219"/>
              <a:gd name="connsiteX6513" fmla="*/ 1894163 w 6226010"/>
              <a:gd name="connsiteY6513" fmla="*/ 847897 h 5756219"/>
              <a:gd name="connsiteX6514" fmla="*/ 1894163 w 6226010"/>
              <a:gd name="connsiteY6514" fmla="*/ 861485 h 5756219"/>
              <a:gd name="connsiteX6515" fmla="*/ 1888728 w 6226010"/>
              <a:gd name="connsiteY6515" fmla="*/ 861485 h 5756219"/>
              <a:gd name="connsiteX6516" fmla="*/ 1888728 w 6226010"/>
              <a:gd name="connsiteY6516" fmla="*/ 847897 h 5756219"/>
              <a:gd name="connsiteX6517" fmla="*/ 1888728 w 6226010"/>
              <a:gd name="connsiteY6517" fmla="*/ 839744 h 5756219"/>
              <a:gd name="connsiteX6518" fmla="*/ 3127951 w 6226010"/>
              <a:gd name="connsiteY6518" fmla="*/ 828878 h 5756219"/>
              <a:gd name="connsiteX6519" fmla="*/ 3152410 w 6226010"/>
              <a:gd name="connsiteY6519" fmla="*/ 834312 h 5756219"/>
              <a:gd name="connsiteX6520" fmla="*/ 3152410 w 6226010"/>
              <a:gd name="connsiteY6520" fmla="*/ 845182 h 5756219"/>
              <a:gd name="connsiteX6521" fmla="*/ 3127951 w 6226010"/>
              <a:gd name="connsiteY6521" fmla="*/ 839747 h 5756219"/>
              <a:gd name="connsiteX6522" fmla="*/ 3127951 w 6226010"/>
              <a:gd name="connsiteY6522" fmla="*/ 828878 h 5756219"/>
              <a:gd name="connsiteX6523" fmla="*/ 1614251 w 6226010"/>
              <a:gd name="connsiteY6523" fmla="*/ 828874 h 5756219"/>
              <a:gd name="connsiteX6524" fmla="*/ 1671320 w 6226010"/>
              <a:gd name="connsiteY6524" fmla="*/ 845180 h 5756219"/>
              <a:gd name="connsiteX6525" fmla="*/ 1671320 w 6226010"/>
              <a:gd name="connsiteY6525" fmla="*/ 866922 h 5756219"/>
              <a:gd name="connsiteX6526" fmla="*/ 1614251 w 6226010"/>
              <a:gd name="connsiteY6526" fmla="*/ 850615 h 5756219"/>
              <a:gd name="connsiteX6527" fmla="*/ 1614251 w 6226010"/>
              <a:gd name="connsiteY6527" fmla="*/ 828874 h 5756219"/>
              <a:gd name="connsiteX6528" fmla="*/ 1888728 w 6226010"/>
              <a:gd name="connsiteY6528" fmla="*/ 823441 h 5756219"/>
              <a:gd name="connsiteX6529" fmla="*/ 1894163 w 6226010"/>
              <a:gd name="connsiteY6529" fmla="*/ 823441 h 5756219"/>
              <a:gd name="connsiteX6530" fmla="*/ 1894163 w 6226010"/>
              <a:gd name="connsiteY6530" fmla="*/ 837028 h 5756219"/>
              <a:gd name="connsiteX6531" fmla="*/ 1888728 w 6226010"/>
              <a:gd name="connsiteY6531" fmla="*/ 837028 h 5756219"/>
              <a:gd name="connsiteX6532" fmla="*/ 1888728 w 6226010"/>
              <a:gd name="connsiteY6532" fmla="*/ 823441 h 5756219"/>
              <a:gd name="connsiteX6533" fmla="*/ 1896881 w 6226010"/>
              <a:gd name="connsiteY6533" fmla="*/ 823439 h 5756219"/>
              <a:gd name="connsiteX6534" fmla="*/ 1902316 w 6226010"/>
              <a:gd name="connsiteY6534" fmla="*/ 823439 h 5756219"/>
              <a:gd name="connsiteX6535" fmla="*/ 1902316 w 6226010"/>
              <a:gd name="connsiteY6535" fmla="*/ 831592 h 5756219"/>
              <a:gd name="connsiteX6536" fmla="*/ 1896881 w 6226010"/>
              <a:gd name="connsiteY6536" fmla="*/ 831592 h 5756219"/>
              <a:gd name="connsiteX6537" fmla="*/ 1896881 w 6226010"/>
              <a:gd name="connsiteY6537" fmla="*/ 823439 h 5756219"/>
              <a:gd name="connsiteX6538" fmla="*/ 4679697 w 6226010"/>
              <a:gd name="connsiteY6538" fmla="*/ 817995 h 5756219"/>
              <a:gd name="connsiteX6539" fmla="*/ 4657957 w 6226010"/>
              <a:gd name="connsiteY6539" fmla="*/ 847889 h 5756219"/>
              <a:gd name="connsiteX6540" fmla="*/ 4655239 w 6226010"/>
              <a:gd name="connsiteY6540" fmla="*/ 853324 h 5756219"/>
              <a:gd name="connsiteX6541" fmla="*/ 4657957 w 6226010"/>
              <a:gd name="connsiteY6541" fmla="*/ 853324 h 5756219"/>
              <a:gd name="connsiteX6542" fmla="*/ 4687851 w 6226010"/>
              <a:gd name="connsiteY6542" fmla="*/ 837018 h 5756219"/>
              <a:gd name="connsiteX6543" fmla="*/ 4679697 w 6226010"/>
              <a:gd name="connsiteY6543" fmla="*/ 817995 h 5756219"/>
              <a:gd name="connsiteX6544" fmla="*/ 4653880 w 6226010"/>
              <a:gd name="connsiteY6544" fmla="*/ 816295 h 5756219"/>
              <a:gd name="connsiteX6545" fmla="*/ 4647087 w 6226010"/>
              <a:gd name="connsiteY6545" fmla="*/ 820713 h 5756219"/>
              <a:gd name="connsiteX6546" fmla="*/ 4660675 w 6226010"/>
              <a:gd name="connsiteY6546" fmla="*/ 817995 h 5756219"/>
              <a:gd name="connsiteX6547" fmla="*/ 4653880 w 6226010"/>
              <a:gd name="connsiteY6547" fmla="*/ 816295 h 5756219"/>
              <a:gd name="connsiteX6548" fmla="*/ 2220274 w 6226010"/>
              <a:gd name="connsiteY6548" fmla="*/ 812570 h 5756219"/>
              <a:gd name="connsiteX6549" fmla="*/ 2220274 w 6226010"/>
              <a:gd name="connsiteY6549" fmla="*/ 837029 h 5756219"/>
              <a:gd name="connsiteX6550" fmla="*/ 2217557 w 6226010"/>
              <a:gd name="connsiteY6550" fmla="*/ 837029 h 5756219"/>
              <a:gd name="connsiteX6551" fmla="*/ 2220274 w 6226010"/>
              <a:gd name="connsiteY6551" fmla="*/ 812570 h 5756219"/>
              <a:gd name="connsiteX6552" fmla="*/ 4638933 w 6226010"/>
              <a:gd name="connsiteY6552" fmla="*/ 812560 h 5756219"/>
              <a:gd name="connsiteX6553" fmla="*/ 4638933 w 6226010"/>
              <a:gd name="connsiteY6553" fmla="*/ 820713 h 5756219"/>
              <a:gd name="connsiteX6554" fmla="*/ 4644369 w 6226010"/>
              <a:gd name="connsiteY6554" fmla="*/ 812560 h 5756219"/>
              <a:gd name="connsiteX6555" fmla="*/ 3127951 w 6226010"/>
              <a:gd name="connsiteY6555" fmla="*/ 809853 h 5756219"/>
              <a:gd name="connsiteX6556" fmla="*/ 3152410 w 6226010"/>
              <a:gd name="connsiteY6556" fmla="*/ 815289 h 5756219"/>
              <a:gd name="connsiteX6557" fmla="*/ 3152410 w 6226010"/>
              <a:gd name="connsiteY6557" fmla="*/ 826159 h 5756219"/>
              <a:gd name="connsiteX6558" fmla="*/ 3127951 w 6226010"/>
              <a:gd name="connsiteY6558" fmla="*/ 820725 h 5756219"/>
              <a:gd name="connsiteX6559" fmla="*/ 3127951 w 6226010"/>
              <a:gd name="connsiteY6559" fmla="*/ 809853 h 5756219"/>
              <a:gd name="connsiteX6560" fmla="*/ 4804708 w 6226010"/>
              <a:gd name="connsiteY6560" fmla="*/ 809841 h 5756219"/>
              <a:gd name="connsiteX6561" fmla="*/ 4791120 w 6226010"/>
              <a:gd name="connsiteY6561" fmla="*/ 847889 h 5756219"/>
              <a:gd name="connsiteX6562" fmla="*/ 4823731 w 6226010"/>
              <a:gd name="connsiteY6562" fmla="*/ 845171 h 5756219"/>
              <a:gd name="connsiteX6563" fmla="*/ 4826449 w 6226010"/>
              <a:gd name="connsiteY6563" fmla="*/ 828866 h 5756219"/>
              <a:gd name="connsiteX6564" fmla="*/ 4804708 w 6226010"/>
              <a:gd name="connsiteY6564" fmla="*/ 809841 h 5756219"/>
              <a:gd name="connsiteX6565" fmla="*/ 1538158 w 6226010"/>
              <a:gd name="connsiteY6565" fmla="*/ 809841 h 5756219"/>
              <a:gd name="connsiteX6566" fmla="*/ 1538158 w 6226010"/>
              <a:gd name="connsiteY6566" fmla="*/ 826148 h 5756219"/>
              <a:gd name="connsiteX6567" fmla="*/ 1543593 w 6226010"/>
              <a:gd name="connsiteY6567" fmla="*/ 826148 h 5756219"/>
              <a:gd name="connsiteX6568" fmla="*/ 1543593 w 6226010"/>
              <a:gd name="connsiteY6568" fmla="*/ 809841 h 5756219"/>
              <a:gd name="connsiteX6569" fmla="*/ 1538158 w 6226010"/>
              <a:gd name="connsiteY6569" fmla="*/ 809841 h 5756219"/>
              <a:gd name="connsiteX6570" fmla="*/ 1896881 w 6226010"/>
              <a:gd name="connsiteY6570" fmla="*/ 807134 h 5756219"/>
              <a:gd name="connsiteX6571" fmla="*/ 1902316 w 6226010"/>
              <a:gd name="connsiteY6571" fmla="*/ 807134 h 5756219"/>
              <a:gd name="connsiteX6572" fmla="*/ 1902316 w 6226010"/>
              <a:gd name="connsiteY6572" fmla="*/ 820722 h 5756219"/>
              <a:gd name="connsiteX6573" fmla="*/ 1896881 w 6226010"/>
              <a:gd name="connsiteY6573" fmla="*/ 820722 h 5756219"/>
              <a:gd name="connsiteX6574" fmla="*/ 1896881 w 6226010"/>
              <a:gd name="connsiteY6574" fmla="*/ 807134 h 5756219"/>
              <a:gd name="connsiteX6575" fmla="*/ 1888728 w 6226010"/>
              <a:gd name="connsiteY6575" fmla="*/ 801696 h 5756219"/>
              <a:gd name="connsiteX6576" fmla="*/ 1894163 w 6226010"/>
              <a:gd name="connsiteY6576" fmla="*/ 801696 h 5756219"/>
              <a:gd name="connsiteX6577" fmla="*/ 1894163 w 6226010"/>
              <a:gd name="connsiteY6577" fmla="*/ 809849 h 5756219"/>
              <a:gd name="connsiteX6578" fmla="*/ 1888728 w 6226010"/>
              <a:gd name="connsiteY6578" fmla="*/ 809849 h 5756219"/>
              <a:gd name="connsiteX6579" fmla="*/ 1888728 w 6226010"/>
              <a:gd name="connsiteY6579" fmla="*/ 801696 h 5756219"/>
              <a:gd name="connsiteX6580" fmla="*/ 4963347 w 6226010"/>
              <a:gd name="connsiteY6580" fmla="*/ 800671 h 5756219"/>
              <a:gd name="connsiteX6581" fmla="*/ 4954176 w 6226010"/>
              <a:gd name="connsiteY6581" fmla="*/ 801691 h 5756219"/>
              <a:gd name="connsiteX6582" fmla="*/ 4951458 w 6226010"/>
              <a:gd name="connsiteY6582" fmla="*/ 861477 h 5756219"/>
              <a:gd name="connsiteX6583" fmla="*/ 4970481 w 6226010"/>
              <a:gd name="connsiteY6583" fmla="*/ 801691 h 5756219"/>
              <a:gd name="connsiteX6584" fmla="*/ 4963347 w 6226010"/>
              <a:gd name="connsiteY6584" fmla="*/ 800671 h 5756219"/>
              <a:gd name="connsiteX6585" fmla="*/ 1614251 w 6226010"/>
              <a:gd name="connsiteY6585" fmla="*/ 796263 h 5756219"/>
              <a:gd name="connsiteX6586" fmla="*/ 1671320 w 6226010"/>
              <a:gd name="connsiteY6586" fmla="*/ 815288 h 5756219"/>
              <a:gd name="connsiteX6587" fmla="*/ 1671320 w 6226010"/>
              <a:gd name="connsiteY6587" fmla="*/ 839746 h 5756219"/>
              <a:gd name="connsiteX6588" fmla="*/ 1614251 w 6226010"/>
              <a:gd name="connsiteY6588" fmla="*/ 820722 h 5756219"/>
              <a:gd name="connsiteX6589" fmla="*/ 1614251 w 6226010"/>
              <a:gd name="connsiteY6589" fmla="*/ 796263 h 5756219"/>
              <a:gd name="connsiteX6590" fmla="*/ 3127951 w 6226010"/>
              <a:gd name="connsiteY6590" fmla="*/ 793546 h 5756219"/>
              <a:gd name="connsiteX6591" fmla="*/ 3152410 w 6226010"/>
              <a:gd name="connsiteY6591" fmla="*/ 798980 h 5756219"/>
              <a:gd name="connsiteX6592" fmla="*/ 3152410 w 6226010"/>
              <a:gd name="connsiteY6592" fmla="*/ 809853 h 5756219"/>
              <a:gd name="connsiteX6593" fmla="*/ 3127951 w 6226010"/>
              <a:gd name="connsiteY6593" fmla="*/ 804416 h 5756219"/>
              <a:gd name="connsiteX6594" fmla="*/ 3127951 w 6226010"/>
              <a:gd name="connsiteY6594" fmla="*/ 793546 h 5756219"/>
              <a:gd name="connsiteX6595" fmla="*/ 2217557 w 6226010"/>
              <a:gd name="connsiteY6595" fmla="*/ 785398 h 5756219"/>
              <a:gd name="connsiteX6596" fmla="*/ 2220274 w 6226010"/>
              <a:gd name="connsiteY6596" fmla="*/ 785398 h 5756219"/>
              <a:gd name="connsiteX6597" fmla="*/ 2220274 w 6226010"/>
              <a:gd name="connsiteY6597" fmla="*/ 807134 h 5756219"/>
              <a:gd name="connsiteX6598" fmla="*/ 2217557 w 6226010"/>
              <a:gd name="connsiteY6598" fmla="*/ 807134 h 5756219"/>
              <a:gd name="connsiteX6599" fmla="*/ 2217557 w 6226010"/>
              <a:gd name="connsiteY6599" fmla="*/ 785398 h 5756219"/>
              <a:gd name="connsiteX6600" fmla="*/ 1888728 w 6226010"/>
              <a:gd name="connsiteY6600" fmla="*/ 785394 h 5756219"/>
              <a:gd name="connsiteX6601" fmla="*/ 1894163 w 6226010"/>
              <a:gd name="connsiteY6601" fmla="*/ 785394 h 5756219"/>
              <a:gd name="connsiteX6602" fmla="*/ 1894163 w 6226010"/>
              <a:gd name="connsiteY6602" fmla="*/ 798980 h 5756219"/>
              <a:gd name="connsiteX6603" fmla="*/ 1888728 w 6226010"/>
              <a:gd name="connsiteY6603" fmla="*/ 798980 h 5756219"/>
              <a:gd name="connsiteX6604" fmla="*/ 1888728 w 6226010"/>
              <a:gd name="connsiteY6604" fmla="*/ 785394 h 5756219"/>
              <a:gd name="connsiteX6605" fmla="*/ 4766661 w 6226010"/>
              <a:gd name="connsiteY6605" fmla="*/ 779949 h 5756219"/>
              <a:gd name="connsiteX6606" fmla="*/ 4717745 w 6226010"/>
              <a:gd name="connsiteY6606" fmla="*/ 856042 h 5756219"/>
              <a:gd name="connsiteX6607" fmla="*/ 4713450 w 6226010"/>
              <a:gd name="connsiteY6607" fmla="*/ 850437 h 5756219"/>
              <a:gd name="connsiteX6608" fmla="*/ 4739443 w 6226010"/>
              <a:gd name="connsiteY6608" fmla="*/ 830989 h 5756219"/>
              <a:gd name="connsiteX6609" fmla="*/ 4756810 w 6226010"/>
              <a:gd name="connsiteY6609" fmla="*/ 805087 h 5756219"/>
              <a:gd name="connsiteX6610" fmla="*/ 4760157 w 6226010"/>
              <a:gd name="connsiteY6610" fmla="*/ 790550 h 5756219"/>
              <a:gd name="connsiteX6611" fmla="*/ 3127951 w 6226010"/>
              <a:gd name="connsiteY6611" fmla="*/ 777246 h 5756219"/>
              <a:gd name="connsiteX6612" fmla="*/ 3152410 w 6226010"/>
              <a:gd name="connsiteY6612" fmla="*/ 782679 h 5756219"/>
              <a:gd name="connsiteX6613" fmla="*/ 3152410 w 6226010"/>
              <a:gd name="connsiteY6613" fmla="*/ 793548 h 5756219"/>
              <a:gd name="connsiteX6614" fmla="*/ 3127951 w 6226010"/>
              <a:gd name="connsiteY6614" fmla="*/ 788115 h 5756219"/>
              <a:gd name="connsiteX6615" fmla="*/ 3127951 w 6226010"/>
              <a:gd name="connsiteY6615" fmla="*/ 777246 h 5756219"/>
              <a:gd name="connsiteX6616" fmla="*/ 1896881 w 6226010"/>
              <a:gd name="connsiteY6616" fmla="*/ 774521 h 5756219"/>
              <a:gd name="connsiteX6617" fmla="*/ 1902316 w 6226010"/>
              <a:gd name="connsiteY6617" fmla="*/ 774521 h 5756219"/>
              <a:gd name="connsiteX6618" fmla="*/ 1902316 w 6226010"/>
              <a:gd name="connsiteY6618" fmla="*/ 782676 h 5756219"/>
              <a:gd name="connsiteX6619" fmla="*/ 1896881 w 6226010"/>
              <a:gd name="connsiteY6619" fmla="*/ 782676 h 5756219"/>
              <a:gd name="connsiteX6620" fmla="*/ 1896881 w 6226010"/>
              <a:gd name="connsiteY6620" fmla="*/ 774521 h 5756219"/>
              <a:gd name="connsiteX6621" fmla="*/ 4647087 w 6226010"/>
              <a:gd name="connsiteY6621" fmla="*/ 771796 h 5756219"/>
              <a:gd name="connsiteX6622" fmla="*/ 4644369 w 6226010"/>
              <a:gd name="connsiteY6622" fmla="*/ 779949 h 5756219"/>
              <a:gd name="connsiteX6623" fmla="*/ 4647087 w 6226010"/>
              <a:gd name="connsiteY6623" fmla="*/ 782667 h 5756219"/>
              <a:gd name="connsiteX6624" fmla="*/ 4647087 w 6226010"/>
              <a:gd name="connsiteY6624" fmla="*/ 771796 h 5756219"/>
              <a:gd name="connsiteX6625" fmla="*/ 3127951 w 6226010"/>
              <a:gd name="connsiteY6625" fmla="*/ 760938 h 5756219"/>
              <a:gd name="connsiteX6626" fmla="*/ 3152410 w 6226010"/>
              <a:gd name="connsiteY6626" fmla="*/ 766373 h 5756219"/>
              <a:gd name="connsiteX6627" fmla="*/ 3152410 w 6226010"/>
              <a:gd name="connsiteY6627" fmla="*/ 777246 h 5756219"/>
              <a:gd name="connsiteX6628" fmla="*/ 3127951 w 6226010"/>
              <a:gd name="connsiteY6628" fmla="*/ 771808 h 5756219"/>
              <a:gd name="connsiteX6629" fmla="*/ 3127951 w 6226010"/>
              <a:gd name="connsiteY6629" fmla="*/ 760938 h 5756219"/>
              <a:gd name="connsiteX6630" fmla="*/ 4649805 w 6226010"/>
              <a:gd name="connsiteY6630" fmla="*/ 760926 h 5756219"/>
              <a:gd name="connsiteX6631" fmla="*/ 4655239 w 6226010"/>
              <a:gd name="connsiteY6631" fmla="*/ 763643 h 5756219"/>
              <a:gd name="connsiteX6632" fmla="*/ 4647087 w 6226010"/>
              <a:gd name="connsiteY6632" fmla="*/ 763643 h 5756219"/>
              <a:gd name="connsiteX6633" fmla="*/ 1896881 w 6226010"/>
              <a:gd name="connsiteY6633" fmla="*/ 758216 h 5756219"/>
              <a:gd name="connsiteX6634" fmla="*/ 1902316 w 6226010"/>
              <a:gd name="connsiteY6634" fmla="*/ 758216 h 5756219"/>
              <a:gd name="connsiteX6635" fmla="*/ 1902316 w 6226010"/>
              <a:gd name="connsiteY6635" fmla="*/ 771804 h 5756219"/>
              <a:gd name="connsiteX6636" fmla="*/ 1896881 w 6226010"/>
              <a:gd name="connsiteY6636" fmla="*/ 771804 h 5756219"/>
              <a:gd name="connsiteX6637" fmla="*/ 1896881 w 6226010"/>
              <a:gd name="connsiteY6637" fmla="*/ 758216 h 5756219"/>
              <a:gd name="connsiteX6638" fmla="*/ 2217557 w 6226010"/>
              <a:gd name="connsiteY6638" fmla="*/ 755502 h 5756219"/>
              <a:gd name="connsiteX6639" fmla="*/ 2220274 w 6226010"/>
              <a:gd name="connsiteY6639" fmla="*/ 755502 h 5756219"/>
              <a:gd name="connsiteX6640" fmla="*/ 2220274 w 6226010"/>
              <a:gd name="connsiteY6640" fmla="*/ 777246 h 5756219"/>
              <a:gd name="connsiteX6641" fmla="*/ 2217557 w 6226010"/>
              <a:gd name="connsiteY6641" fmla="*/ 777246 h 5756219"/>
              <a:gd name="connsiteX6642" fmla="*/ 2217557 w 6226010"/>
              <a:gd name="connsiteY6642" fmla="*/ 755502 h 5756219"/>
              <a:gd name="connsiteX6643" fmla="*/ 1888728 w 6226010"/>
              <a:gd name="connsiteY6643" fmla="*/ 752782 h 5756219"/>
              <a:gd name="connsiteX6644" fmla="*/ 1894163 w 6226010"/>
              <a:gd name="connsiteY6644" fmla="*/ 752782 h 5756219"/>
              <a:gd name="connsiteX6645" fmla="*/ 1894163 w 6226010"/>
              <a:gd name="connsiteY6645" fmla="*/ 760934 h 5756219"/>
              <a:gd name="connsiteX6646" fmla="*/ 1888728 w 6226010"/>
              <a:gd name="connsiteY6646" fmla="*/ 760934 h 5756219"/>
              <a:gd name="connsiteX6647" fmla="*/ 1888728 w 6226010"/>
              <a:gd name="connsiteY6647" fmla="*/ 752782 h 5756219"/>
              <a:gd name="connsiteX6648" fmla="*/ 3127951 w 6226010"/>
              <a:gd name="connsiteY6648" fmla="*/ 747351 h 5756219"/>
              <a:gd name="connsiteX6649" fmla="*/ 3152410 w 6226010"/>
              <a:gd name="connsiteY6649" fmla="*/ 750065 h 5756219"/>
              <a:gd name="connsiteX6650" fmla="*/ 3152410 w 6226010"/>
              <a:gd name="connsiteY6650" fmla="*/ 760938 h 5756219"/>
              <a:gd name="connsiteX6651" fmla="*/ 3127951 w 6226010"/>
              <a:gd name="connsiteY6651" fmla="*/ 755502 h 5756219"/>
              <a:gd name="connsiteX6652" fmla="*/ 3127951 w 6226010"/>
              <a:gd name="connsiteY6652" fmla="*/ 747351 h 5756219"/>
              <a:gd name="connsiteX6653" fmla="*/ 4861777 w 6226010"/>
              <a:gd name="connsiteY6653" fmla="*/ 747338 h 5756219"/>
              <a:gd name="connsiteX6654" fmla="*/ 4848189 w 6226010"/>
              <a:gd name="connsiteY6654" fmla="*/ 793537 h 5756219"/>
              <a:gd name="connsiteX6655" fmla="*/ 4840037 w 6226010"/>
              <a:gd name="connsiteY6655" fmla="*/ 793537 h 5756219"/>
              <a:gd name="connsiteX6656" fmla="*/ 4859060 w 6226010"/>
              <a:gd name="connsiteY6656" fmla="*/ 847889 h 5756219"/>
              <a:gd name="connsiteX6657" fmla="*/ 4867213 w 6226010"/>
              <a:gd name="connsiteY6657" fmla="*/ 872347 h 5756219"/>
              <a:gd name="connsiteX6658" fmla="*/ 4875365 w 6226010"/>
              <a:gd name="connsiteY6658" fmla="*/ 877782 h 5756219"/>
              <a:gd name="connsiteX6659" fmla="*/ 4905259 w 6226010"/>
              <a:gd name="connsiteY6659" fmla="*/ 861477 h 5756219"/>
              <a:gd name="connsiteX6660" fmla="*/ 4897106 w 6226010"/>
              <a:gd name="connsiteY6660" fmla="*/ 817995 h 5756219"/>
              <a:gd name="connsiteX6661" fmla="*/ 4872648 w 6226010"/>
              <a:gd name="connsiteY6661" fmla="*/ 820713 h 5756219"/>
              <a:gd name="connsiteX6662" fmla="*/ 4891671 w 6226010"/>
              <a:gd name="connsiteY6662" fmla="*/ 801691 h 5756219"/>
              <a:gd name="connsiteX6663" fmla="*/ 4864495 w 6226010"/>
              <a:gd name="connsiteY6663" fmla="*/ 798972 h 5756219"/>
              <a:gd name="connsiteX6664" fmla="*/ 4872648 w 6226010"/>
              <a:gd name="connsiteY6664" fmla="*/ 788102 h 5756219"/>
              <a:gd name="connsiteX6665" fmla="*/ 4856342 w 6226010"/>
              <a:gd name="connsiteY6665" fmla="*/ 782667 h 5756219"/>
              <a:gd name="connsiteX6666" fmla="*/ 4894389 w 6226010"/>
              <a:gd name="connsiteY6666" fmla="*/ 763643 h 5756219"/>
              <a:gd name="connsiteX6667" fmla="*/ 4861777 w 6226010"/>
              <a:gd name="connsiteY6667" fmla="*/ 747338 h 5756219"/>
              <a:gd name="connsiteX6668" fmla="*/ 4823731 w 6226010"/>
              <a:gd name="connsiteY6668" fmla="*/ 747338 h 5756219"/>
              <a:gd name="connsiteX6669" fmla="*/ 4823731 w 6226010"/>
              <a:gd name="connsiteY6669" fmla="*/ 785384 h 5756219"/>
              <a:gd name="connsiteX6670" fmla="*/ 4823731 w 6226010"/>
              <a:gd name="connsiteY6670" fmla="*/ 747338 h 5756219"/>
              <a:gd name="connsiteX6671" fmla="*/ 4769474 w 6226010"/>
              <a:gd name="connsiteY6671" fmla="*/ 742506 h 5756219"/>
              <a:gd name="connsiteX6672" fmla="*/ 4769379 w 6226010"/>
              <a:gd name="connsiteY6672" fmla="*/ 750055 h 5756219"/>
              <a:gd name="connsiteX6673" fmla="*/ 4793837 w 6226010"/>
              <a:gd name="connsiteY6673" fmla="*/ 752773 h 5756219"/>
              <a:gd name="connsiteX6674" fmla="*/ 4788402 w 6226010"/>
              <a:gd name="connsiteY6674" fmla="*/ 760926 h 5756219"/>
              <a:gd name="connsiteX6675" fmla="*/ 4767001 w 6226010"/>
              <a:gd name="connsiteY6675" fmla="*/ 753113 h 5756219"/>
              <a:gd name="connsiteX6676" fmla="*/ 4763388 w 6226010"/>
              <a:gd name="connsiteY6676" fmla="*/ 744066 h 5756219"/>
              <a:gd name="connsiteX6677" fmla="*/ 4932435 w 6226010"/>
              <a:gd name="connsiteY6677" fmla="*/ 739185 h 5756219"/>
              <a:gd name="connsiteX6678" fmla="*/ 4927000 w 6226010"/>
              <a:gd name="connsiteY6678" fmla="*/ 798972 h 5756219"/>
              <a:gd name="connsiteX6679" fmla="*/ 4946023 w 6226010"/>
              <a:gd name="connsiteY6679" fmla="*/ 788102 h 5756219"/>
              <a:gd name="connsiteX6680" fmla="*/ 4932435 w 6226010"/>
              <a:gd name="connsiteY6680" fmla="*/ 739185 h 5756219"/>
              <a:gd name="connsiteX6681" fmla="*/ 5032306 w 6226010"/>
              <a:gd name="connsiteY6681" fmla="*/ 737147 h 5756219"/>
              <a:gd name="connsiteX6682" fmla="*/ 5008527 w 6226010"/>
              <a:gd name="connsiteY6682" fmla="*/ 747338 h 5756219"/>
              <a:gd name="connsiteX6683" fmla="*/ 5011245 w 6226010"/>
              <a:gd name="connsiteY6683" fmla="*/ 766361 h 5756219"/>
              <a:gd name="connsiteX6684" fmla="*/ 5052009 w 6226010"/>
              <a:gd name="connsiteY6684" fmla="*/ 739185 h 5756219"/>
              <a:gd name="connsiteX6685" fmla="*/ 5032306 w 6226010"/>
              <a:gd name="connsiteY6685" fmla="*/ 737147 h 5756219"/>
              <a:gd name="connsiteX6686" fmla="*/ 1888728 w 6226010"/>
              <a:gd name="connsiteY6686" fmla="*/ 736476 h 5756219"/>
              <a:gd name="connsiteX6687" fmla="*/ 1894163 w 6226010"/>
              <a:gd name="connsiteY6687" fmla="*/ 736476 h 5756219"/>
              <a:gd name="connsiteX6688" fmla="*/ 1894163 w 6226010"/>
              <a:gd name="connsiteY6688" fmla="*/ 750065 h 5756219"/>
              <a:gd name="connsiteX6689" fmla="*/ 1888728 w 6226010"/>
              <a:gd name="connsiteY6689" fmla="*/ 750065 h 5756219"/>
              <a:gd name="connsiteX6690" fmla="*/ 1888728 w 6226010"/>
              <a:gd name="connsiteY6690" fmla="*/ 736476 h 5756219"/>
              <a:gd name="connsiteX6691" fmla="*/ 4755791 w 6226010"/>
              <a:gd name="connsiteY6691" fmla="*/ 731032 h 5756219"/>
              <a:gd name="connsiteX6692" fmla="*/ 4762033 w 6226010"/>
              <a:gd name="connsiteY6692" fmla="*/ 740671 h 5756219"/>
              <a:gd name="connsiteX6693" fmla="*/ 4763388 w 6226010"/>
              <a:gd name="connsiteY6693" fmla="*/ 744066 h 5756219"/>
              <a:gd name="connsiteX6694" fmla="*/ 4761226 w 6226010"/>
              <a:gd name="connsiteY6694" fmla="*/ 744620 h 5756219"/>
              <a:gd name="connsiteX6695" fmla="*/ 4763477 w 6226010"/>
              <a:gd name="connsiteY6695" fmla="*/ 776127 h 5756219"/>
              <a:gd name="connsiteX6696" fmla="*/ 4760157 w 6226010"/>
              <a:gd name="connsiteY6696" fmla="*/ 790550 h 5756219"/>
              <a:gd name="connsiteX6697" fmla="*/ 4757490 w 6226010"/>
              <a:gd name="connsiteY6697" fmla="*/ 794897 h 5756219"/>
              <a:gd name="connsiteX6698" fmla="*/ 4750356 w 6226010"/>
              <a:gd name="connsiteY6698" fmla="*/ 809841 h 5756219"/>
              <a:gd name="connsiteX6699" fmla="*/ 4739485 w 6226010"/>
              <a:gd name="connsiteY6699" fmla="*/ 769079 h 5756219"/>
              <a:gd name="connsiteX6700" fmla="*/ 4753073 w 6226010"/>
              <a:gd name="connsiteY6700" fmla="*/ 763643 h 5756219"/>
              <a:gd name="connsiteX6701" fmla="*/ 4734050 w 6226010"/>
              <a:gd name="connsiteY6701" fmla="*/ 755491 h 5756219"/>
              <a:gd name="connsiteX6702" fmla="*/ 4755791 w 6226010"/>
              <a:gd name="connsiteY6702" fmla="*/ 731032 h 5756219"/>
              <a:gd name="connsiteX6703" fmla="*/ 3125234 w 6226010"/>
              <a:gd name="connsiteY6703" fmla="*/ 728326 h 5756219"/>
              <a:gd name="connsiteX6704" fmla="*/ 3149693 w 6226010"/>
              <a:gd name="connsiteY6704" fmla="*/ 731044 h 5756219"/>
              <a:gd name="connsiteX6705" fmla="*/ 3149693 w 6226010"/>
              <a:gd name="connsiteY6705" fmla="*/ 744632 h 5756219"/>
              <a:gd name="connsiteX6706" fmla="*/ 3125234 w 6226010"/>
              <a:gd name="connsiteY6706" fmla="*/ 739197 h 5756219"/>
              <a:gd name="connsiteX6707" fmla="*/ 3125234 w 6226010"/>
              <a:gd name="connsiteY6707" fmla="*/ 728326 h 5756219"/>
              <a:gd name="connsiteX6708" fmla="*/ 1896881 w 6226010"/>
              <a:gd name="connsiteY6708" fmla="*/ 728324 h 5756219"/>
              <a:gd name="connsiteX6709" fmla="*/ 1902316 w 6226010"/>
              <a:gd name="connsiteY6709" fmla="*/ 728324 h 5756219"/>
              <a:gd name="connsiteX6710" fmla="*/ 1902316 w 6226010"/>
              <a:gd name="connsiteY6710" fmla="*/ 741911 h 5756219"/>
              <a:gd name="connsiteX6711" fmla="*/ 1896881 w 6226010"/>
              <a:gd name="connsiteY6711" fmla="*/ 741911 h 5756219"/>
              <a:gd name="connsiteX6712" fmla="*/ 1896881 w 6226010"/>
              <a:gd name="connsiteY6712" fmla="*/ 728324 h 5756219"/>
              <a:gd name="connsiteX6713" fmla="*/ 2217557 w 6226010"/>
              <a:gd name="connsiteY6713" fmla="*/ 725608 h 5756219"/>
              <a:gd name="connsiteX6714" fmla="*/ 2220274 w 6226010"/>
              <a:gd name="connsiteY6714" fmla="*/ 725608 h 5756219"/>
              <a:gd name="connsiteX6715" fmla="*/ 2220274 w 6226010"/>
              <a:gd name="connsiteY6715" fmla="*/ 747350 h 5756219"/>
              <a:gd name="connsiteX6716" fmla="*/ 2217557 w 6226010"/>
              <a:gd name="connsiteY6716" fmla="*/ 747350 h 5756219"/>
              <a:gd name="connsiteX6717" fmla="*/ 2217557 w 6226010"/>
              <a:gd name="connsiteY6717" fmla="*/ 725608 h 5756219"/>
              <a:gd name="connsiteX6718" fmla="*/ 4907976 w 6226010"/>
              <a:gd name="connsiteY6718" fmla="*/ 714727 h 5756219"/>
              <a:gd name="connsiteX6719" fmla="*/ 4921564 w 6226010"/>
              <a:gd name="connsiteY6719" fmla="*/ 750055 h 5756219"/>
              <a:gd name="connsiteX6720" fmla="*/ 4907976 w 6226010"/>
              <a:gd name="connsiteY6720" fmla="*/ 714727 h 5756219"/>
              <a:gd name="connsiteX6721" fmla="*/ 4786905 w 6226010"/>
              <a:gd name="connsiteY6721" fmla="*/ 714132 h 5756219"/>
              <a:gd name="connsiteX6722" fmla="*/ 4787340 w 6226010"/>
              <a:gd name="connsiteY6722" fmla="*/ 715109 h 5756219"/>
              <a:gd name="connsiteX6723" fmla="*/ 4785845 w 6226010"/>
              <a:gd name="connsiteY6723" fmla="*/ 717010 h 5756219"/>
              <a:gd name="connsiteX6724" fmla="*/ 3127951 w 6226010"/>
              <a:gd name="connsiteY6724" fmla="*/ 709304 h 5756219"/>
              <a:gd name="connsiteX6725" fmla="*/ 3152410 w 6226010"/>
              <a:gd name="connsiteY6725" fmla="*/ 714740 h 5756219"/>
              <a:gd name="connsiteX6726" fmla="*/ 3152410 w 6226010"/>
              <a:gd name="connsiteY6726" fmla="*/ 725609 h 5756219"/>
              <a:gd name="connsiteX6727" fmla="*/ 3127951 w 6226010"/>
              <a:gd name="connsiteY6727" fmla="*/ 720173 h 5756219"/>
              <a:gd name="connsiteX6728" fmla="*/ 3127951 w 6226010"/>
              <a:gd name="connsiteY6728" fmla="*/ 709304 h 5756219"/>
              <a:gd name="connsiteX6729" fmla="*/ 1888728 w 6226010"/>
              <a:gd name="connsiteY6729" fmla="*/ 709300 h 5756219"/>
              <a:gd name="connsiteX6730" fmla="*/ 1894163 w 6226010"/>
              <a:gd name="connsiteY6730" fmla="*/ 709300 h 5756219"/>
              <a:gd name="connsiteX6731" fmla="*/ 1894163 w 6226010"/>
              <a:gd name="connsiteY6731" fmla="*/ 722889 h 5756219"/>
              <a:gd name="connsiteX6732" fmla="*/ 1888728 w 6226010"/>
              <a:gd name="connsiteY6732" fmla="*/ 722889 h 5756219"/>
              <a:gd name="connsiteX6733" fmla="*/ 1888728 w 6226010"/>
              <a:gd name="connsiteY6733" fmla="*/ 709300 h 5756219"/>
              <a:gd name="connsiteX6734" fmla="*/ 5119949 w 6226010"/>
              <a:gd name="connsiteY6734" fmla="*/ 703856 h 5756219"/>
              <a:gd name="connsiteX6735" fmla="*/ 5114696 w 6226010"/>
              <a:gd name="connsiteY6735" fmla="*/ 716988 h 5756219"/>
              <a:gd name="connsiteX6736" fmla="*/ 5110437 w 6226010"/>
              <a:gd name="connsiteY6736" fmla="*/ 722116 h 5756219"/>
              <a:gd name="connsiteX6737" fmla="*/ 5107965 w 6226010"/>
              <a:gd name="connsiteY6737" fmla="*/ 728326 h 5756219"/>
              <a:gd name="connsiteX6738" fmla="*/ 5090055 w 6226010"/>
              <a:gd name="connsiteY6738" fmla="*/ 741903 h 5756219"/>
              <a:gd name="connsiteX6739" fmla="*/ 5119949 w 6226010"/>
              <a:gd name="connsiteY6739" fmla="*/ 703856 h 5756219"/>
              <a:gd name="connsiteX6740" fmla="*/ 4990010 w 6226010"/>
              <a:gd name="connsiteY6740" fmla="*/ 703688 h 5756219"/>
              <a:gd name="connsiteX6741" fmla="*/ 4989613 w 6226010"/>
              <a:gd name="connsiteY6741" fmla="*/ 704107 h 5756219"/>
              <a:gd name="connsiteX6742" fmla="*/ 4989504 w 6226010"/>
              <a:gd name="connsiteY6742" fmla="*/ 703856 h 5756219"/>
              <a:gd name="connsiteX6743" fmla="*/ 4745048 w 6226010"/>
              <a:gd name="connsiteY6743" fmla="*/ 700418 h 5756219"/>
              <a:gd name="connsiteX6744" fmla="*/ 4777532 w 6226010"/>
              <a:gd name="connsiteY6744" fmla="*/ 703856 h 5756219"/>
              <a:gd name="connsiteX6745" fmla="*/ 4774814 w 6226010"/>
              <a:gd name="connsiteY6745" fmla="*/ 731032 h 5756219"/>
              <a:gd name="connsiteX6746" fmla="*/ 4785845 w 6226010"/>
              <a:gd name="connsiteY6746" fmla="*/ 717010 h 5756219"/>
              <a:gd name="connsiteX6747" fmla="*/ 4785685 w 6226010"/>
              <a:gd name="connsiteY6747" fmla="*/ 717444 h 5756219"/>
              <a:gd name="connsiteX6748" fmla="*/ 4796555 w 6226010"/>
              <a:gd name="connsiteY6748" fmla="*/ 720162 h 5756219"/>
              <a:gd name="connsiteX6749" fmla="*/ 4785685 w 6226010"/>
              <a:gd name="connsiteY6749" fmla="*/ 741903 h 5756219"/>
              <a:gd name="connsiteX6750" fmla="*/ 4774475 w 6226010"/>
              <a:gd name="connsiteY6750" fmla="*/ 741224 h 5756219"/>
              <a:gd name="connsiteX6751" fmla="*/ 4769474 w 6226010"/>
              <a:gd name="connsiteY6751" fmla="*/ 742506 h 5756219"/>
              <a:gd name="connsiteX6752" fmla="*/ 4769591 w 6226010"/>
              <a:gd name="connsiteY6752" fmla="*/ 733240 h 5756219"/>
              <a:gd name="connsiteX6753" fmla="*/ 4734050 w 6226010"/>
              <a:gd name="connsiteY6753" fmla="*/ 701139 h 5756219"/>
              <a:gd name="connsiteX6754" fmla="*/ 4745048 w 6226010"/>
              <a:gd name="connsiteY6754" fmla="*/ 700418 h 5756219"/>
              <a:gd name="connsiteX6755" fmla="*/ 2217557 w 6226010"/>
              <a:gd name="connsiteY6755" fmla="*/ 698434 h 5756219"/>
              <a:gd name="connsiteX6756" fmla="*/ 2220274 w 6226010"/>
              <a:gd name="connsiteY6756" fmla="*/ 698434 h 5756219"/>
              <a:gd name="connsiteX6757" fmla="*/ 2220274 w 6226010"/>
              <a:gd name="connsiteY6757" fmla="*/ 720173 h 5756219"/>
              <a:gd name="connsiteX6758" fmla="*/ 2217557 w 6226010"/>
              <a:gd name="connsiteY6758" fmla="*/ 720173 h 5756219"/>
              <a:gd name="connsiteX6759" fmla="*/ 2217557 w 6226010"/>
              <a:gd name="connsiteY6759" fmla="*/ 698434 h 5756219"/>
              <a:gd name="connsiteX6760" fmla="*/ 3127951 w 6226010"/>
              <a:gd name="connsiteY6760" fmla="*/ 690281 h 5756219"/>
              <a:gd name="connsiteX6761" fmla="*/ 3149693 w 6226010"/>
              <a:gd name="connsiteY6761" fmla="*/ 695715 h 5756219"/>
              <a:gd name="connsiteX6762" fmla="*/ 3149693 w 6226010"/>
              <a:gd name="connsiteY6762" fmla="*/ 706585 h 5756219"/>
              <a:gd name="connsiteX6763" fmla="*/ 3127951 w 6226010"/>
              <a:gd name="connsiteY6763" fmla="*/ 703869 h 5756219"/>
              <a:gd name="connsiteX6764" fmla="*/ 3127951 w 6226010"/>
              <a:gd name="connsiteY6764" fmla="*/ 690281 h 5756219"/>
              <a:gd name="connsiteX6765" fmla="*/ 4865842 w 6226010"/>
              <a:gd name="connsiteY6765" fmla="*/ 690242 h 5756219"/>
              <a:gd name="connsiteX6766" fmla="*/ 4865854 w 6226010"/>
              <a:gd name="connsiteY6766" fmla="*/ 690269 h 5756219"/>
              <a:gd name="connsiteX6767" fmla="*/ 4866300 w 6226010"/>
              <a:gd name="connsiteY6767" fmla="*/ 692434 h 5756219"/>
              <a:gd name="connsiteX6768" fmla="*/ 4864495 w 6226010"/>
              <a:gd name="connsiteY6768" fmla="*/ 690268 h 5756219"/>
              <a:gd name="connsiteX6769" fmla="*/ 5149842 w 6226010"/>
              <a:gd name="connsiteY6769" fmla="*/ 684833 h 5756219"/>
              <a:gd name="connsiteX6770" fmla="*/ 5130819 w 6226010"/>
              <a:gd name="connsiteY6770" fmla="*/ 717444 h 5756219"/>
              <a:gd name="connsiteX6771" fmla="*/ 5149842 w 6226010"/>
              <a:gd name="connsiteY6771" fmla="*/ 684833 h 5756219"/>
              <a:gd name="connsiteX6772" fmla="*/ 1905034 w 6226010"/>
              <a:gd name="connsiteY6772" fmla="*/ 679411 h 5756219"/>
              <a:gd name="connsiteX6773" fmla="*/ 1910469 w 6226010"/>
              <a:gd name="connsiteY6773" fmla="*/ 679411 h 5756219"/>
              <a:gd name="connsiteX6774" fmla="*/ 1910469 w 6226010"/>
              <a:gd name="connsiteY6774" fmla="*/ 722890 h 5756219"/>
              <a:gd name="connsiteX6775" fmla="*/ 1910469 w 6226010"/>
              <a:gd name="connsiteY6775" fmla="*/ 951170 h 5756219"/>
              <a:gd name="connsiteX6776" fmla="*/ 1905034 w 6226010"/>
              <a:gd name="connsiteY6776" fmla="*/ 951170 h 5756219"/>
              <a:gd name="connsiteX6777" fmla="*/ 1905034 w 6226010"/>
              <a:gd name="connsiteY6777" fmla="*/ 948450 h 5756219"/>
              <a:gd name="connsiteX6778" fmla="*/ 1899599 w 6226010"/>
              <a:gd name="connsiteY6778" fmla="*/ 948450 h 5756219"/>
              <a:gd name="connsiteX6779" fmla="*/ 1905034 w 6226010"/>
              <a:gd name="connsiteY6779" fmla="*/ 945732 h 5756219"/>
              <a:gd name="connsiteX6780" fmla="*/ 1905034 w 6226010"/>
              <a:gd name="connsiteY6780" fmla="*/ 722890 h 5756219"/>
              <a:gd name="connsiteX6781" fmla="*/ 3127951 w 6226010"/>
              <a:gd name="connsiteY6781" fmla="*/ 676693 h 5756219"/>
              <a:gd name="connsiteX6782" fmla="*/ 3149693 w 6226010"/>
              <a:gd name="connsiteY6782" fmla="*/ 682128 h 5756219"/>
              <a:gd name="connsiteX6783" fmla="*/ 3149693 w 6226010"/>
              <a:gd name="connsiteY6783" fmla="*/ 690281 h 5756219"/>
              <a:gd name="connsiteX6784" fmla="*/ 3127951 w 6226010"/>
              <a:gd name="connsiteY6784" fmla="*/ 687563 h 5756219"/>
              <a:gd name="connsiteX6785" fmla="*/ 3127951 w 6226010"/>
              <a:gd name="connsiteY6785" fmla="*/ 676693 h 5756219"/>
              <a:gd name="connsiteX6786" fmla="*/ 2217557 w 6226010"/>
              <a:gd name="connsiteY6786" fmla="*/ 668542 h 5756219"/>
              <a:gd name="connsiteX6787" fmla="*/ 2220274 w 6226010"/>
              <a:gd name="connsiteY6787" fmla="*/ 668542 h 5756219"/>
              <a:gd name="connsiteX6788" fmla="*/ 2220274 w 6226010"/>
              <a:gd name="connsiteY6788" fmla="*/ 690281 h 5756219"/>
              <a:gd name="connsiteX6789" fmla="*/ 2217557 w 6226010"/>
              <a:gd name="connsiteY6789" fmla="*/ 690281 h 5756219"/>
              <a:gd name="connsiteX6790" fmla="*/ 2217557 w 6226010"/>
              <a:gd name="connsiteY6790" fmla="*/ 668542 h 5756219"/>
              <a:gd name="connsiteX6791" fmla="*/ 5046574 w 6226010"/>
              <a:gd name="connsiteY6791" fmla="*/ 663092 h 5756219"/>
              <a:gd name="connsiteX6792" fmla="*/ 5051330 w 6226010"/>
              <a:gd name="connsiteY6792" fmla="*/ 667849 h 5756219"/>
              <a:gd name="connsiteX6793" fmla="*/ 5051688 w 6226010"/>
              <a:gd name="connsiteY6793" fmla="*/ 672512 h 5756219"/>
              <a:gd name="connsiteX6794" fmla="*/ 5038421 w 6226010"/>
              <a:gd name="connsiteY6794" fmla="*/ 679399 h 5756219"/>
              <a:gd name="connsiteX6795" fmla="*/ 5040799 w 6226010"/>
              <a:gd name="connsiteY6795" fmla="*/ 670906 h 5756219"/>
              <a:gd name="connsiteX6796" fmla="*/ 5040939 w 6226010"/>
              <a:gd name="connsiteY6796" fmla="*/ 666550 h 5756219"/>
              <a:gd name="connsiteX6797" fmla="*/ 3127951 w 6226010"/>
              <a:gd name="connsiteY6797" fmla="*/ 657669 h 5756219"/>
              <a:gd name="connsiteX6798" fmla="*/ 3149693 w 6226010"/>
              <a:gd name="connsiteY6798" fmla="*/ 663104 h 5756219"/>
              <a:gd name="connsiteX6799" fmla="*/ 3149693 w 6226010"/>
              <a:gd name="connsiteY6799" fmla="*/ 673975 h 5756219"/>
              <a:gd name="connsiteX6800" fmla="*/ 3127951 w 6226010"/>
              <a:gd name="connsiteY6800" fmla="*/ 671257 h 5756219"/>
              <a:gd name="connsiteX6801" fmla="*/ 3127951 w 6226010"/>
              <a:gd name="connsiteY6801" fmla="*/ 657669 h 5756219"/>
              <a:gd name="connsiteX6802" fmla="*/ 2418660 w 6226010"/>
              <a:gd name="connsiteY6802" fmla="*/ 649519 h 5756219"/>
              <a:gd name="connsiteX6803" fmla="*/ 2301804 w 6226010"/>
              <a:gd name="connsiteY6803" fmla="*/ 709305 h 5756219"/>
              <a:gd name="connsiteX6804" fmla="*/ 2301804 w 6226010"/>
              <a:gd name="connsiteY6804" fmla="*/ 706586 h 5756219"/>
              <a:gd name="connsiteX6805" fmla="*/ 3127951 w 6226010"/>
              <a:gd name="connsiteY6805" fmla="*/ 644082 h 5756219"/>
              <a:gd name="connsiteX6806" fmla="*/ 3149693 w 6226010"/>
              <a:gd name="connsiteY6806" fmla="*/ 649518 h 5756219"/>
              <a:gd name="connsiteX6807" fmla="*/ 3149693 w 6226010"/>
              <a:gd name="connsiteY6807" fmla="*/ 660387 h 5756219"/>
              <a:gd name="connsiteX6808" fmla="*/ 3127951 w 6226010"/>
              <a:gd name="connsiteY6808" fmla="*/ 654953 h 5756219"/>
              <a:gd name="connsiteX6809" fmla="*/ 3127951 w 6226010"/>
              <a:gd name="connsiteY6809" fmla="*/ 644082 h 5756219"/>
              <a:gd name="connsiteX6810" fmla="*/ 1891446 w 6226010"/>
              <a:gd name="connsiteY6810" fmla="*/ 641366 h 5756219"/>
              <a:gd name="connsiteX6811" fmla="*/ 1905034 w 6226010"/>
              <a:gd name="connsiteY6811" fmla="*/ 679411 h 5756219"/>
              <a:gd name="connsiteX6812" fmla="*/ 1899599 w 6226010"/>
              <a:gd name="connsiteY6812" fmla="*/ 679411 h 5756219"/>
              <a:gd name="connsiteX6813" fmla="*/ 1891446 w 6226010"/>
              <a:gd name="connsiteY6813" fmla="*/ 641366 h 5756219"/>
              <a:gd name="connsiteX6814" fmla="*/ 3127951 w 6226010"/>
              <a:gd name="connsiteY6814" fmla="*/ 627778 h 5756219"/>
              <a:gd name="connsiteX6815" fmla="*/ 3149693 w 6226010"/>
              <a:gd name="connsiteY6815" fmla="*/ 633212 h 5756219"/>
              <a:gd name="connsiteX6816" fmla="*/ 3149693 w 6226010"/>
              <a:gd name="connsiteY6816" fmla="*/ 644083 h 5756219"/>
              <a:gd name="connsiteX6817" fmla="*/ 3127951 w 6226010"/>
              <a:gd name="connsiteY6817" fmla="*/ 638648 h 5756219"/>
              <a:gd name="connsiteX6818" fmla="*/ 3127951 w 6226010"/>
              <a:gd name="connsiteY6818" fmla="*/ 627778 h 5756219"/>
              <a:gd name="connsiteX6819" fmla="*/ 3127951 w 6226010"/>
              <a:gd name="connsiteY6819" fmla="*/ 611470 h 5756219"/>
              <a:gd name="connsiteX6820" fmla="*/ 3149693 w 6226010"/>
              <a:gd name="connsiteY6820" fmla="*/ 614188 h 5756219"/>
              <a:gd name="connsiteX6821" fmla="*/ 3149693 w 6226010"/>
              <a:gd name="connsiteY6821" fmla="*/ 625059 h 5756219"/>
              <a:gd name="connsiteX6822" fmla="*/ 3127951 w 6226010"/>
              <a:gd name="connsiteY6822" fmla="*/ 619623 h 5756219"/>
              <a:gd name="connsiteX6823" fmla="*/ 3127951 w 6226010"/>
              <a:gd name="connsiteY6823" fmla="*/ 611470 h 5756219"/>
              <a:gd name="connsiteX6824" fmla="*/ 4826449 w 6226010"/>
              <a:gd name="connsiteY6824" fmla="*/ 606024 h 5756219"/>
              <a:gd name="connsiteX6825" fmla="*/ 4853625 w 6226010"/>
              <a:gd name="connsiteY6825" fmla="*/ 622329 h 5756219"/>
              <a:gd name="connsiteX6826" fmla="*/ 4848403 w 6226010"/>
              <a:gd name="connsiteY6826" fmla="*/ 626804 h 5756219"/>
              <a:gd name="connsiteX6827" fmla="*/ 4835246 w 6226010"/>
              <a:gd name="connsiteY6827" fmla="*/ 625817 h 5756219"/>
              <a:gd name="connsiteX6828" fmla="*/ 2214840 w 6226010"/>
              <a:gd name="connsiteY6828" fmla="*/ 595166 h 5756219"/>
              <a:gd name="connsiteX6829" fmla="*/ 2220275 w 6226010"/>
              <a:gd name="connsiteY6829" fmla="*/ 595166 h 5756219"/>
              <a:gd name="connsiteX6830" fmla="*/ 2217557 w 6226010"/>
              <a:gd name="connsiteY6830" fmla="*/ 660388 h 5756219"/>
              <a:gd name="connsiteX6831" fmla="*/ 2214840 w 6226010"/>
              <a:gd name="connsiteY6831" fmla="*/ 660388 h 5756219"/>
              <a:gd name="connsiteX6832" fmla="*/ 2214840 w 6226010"/>
              <a:gd name="connsiteY6832" fmla="*/ 595166 h 5756219"/>
              <a:gd name="connsiteX6833" fmla="*/ 3114363 w 6226010"/>
              <a:gd name="connsiteY6833" fmla="*/ 592447 h 5756219"/>
              <a:gd name="connsiteX6834" fmla="*/ 3149693 w 6226010"/>
              <a:gd name="connsiteY6834" fmla="*/ 597882 h 5756219"/>
              <a:gd name="connsiteX6835" fmla="*/ 3149693 w 6226010"/>
              <a:gd name="connsiteY6835" fmla="*/ 608753 h 5756219"/>
              <a:gd name="connsiteX6836" fmla="*/ 3114363 w 6226010"/>
              <a:gd name="connsiteY6836" fmla="*/ 603318 h 5756219"/>
              <a:gd name="connsiteX6837" fmla="*/ 3114363 w 6226010"/>
              <a:gd name="connsiteY6837" fmla="*/ 592447 h 5756219"/>
              <a:gd name="connsiteX6838" fmla="*/ 4960236 w 6226010"/>
              <a:gd name="connsiteY6838" fmla="*/ 577951 h 5756219"/>
              <a:gd name="connsiteX6839" fmla="*/ 4960620 w 6226010"/>
              <a:gd name="connsiteY6839" fmla="*/ 580112 h 5756219"/>
              <a:gd name="connsiteX6840" fmla="*/ 4959611 w 6226010"/>
              <a:gd name="connsiteY6840" fmla="*/ 581566 h 5756219"/>
              <a:gd name="connsiteX6841" fmla="*/ 3114363 w 6226010"/>
              <a:gd name="connsiteY6841" fmla="*/ 576143 h 5756219"/>
              <a:gd name="connsiteX6842" fmla="*/ 3149693 w 6226010"/>
              <a:gd name="connsiteY6842" fmla="*/ 581578 h 5756219"/>
              <a:gd name="connsiteX6843" fmla="*/ 3149693 w 6226010"/>
              <a:gd name="connsiteY6843" fmla="*/ 592448 h 5756219"/>
              <a:gd name="connsiteX6844" fmla="*/ 3114363 w 6226010"/>
              <a:gd name="connsiteY6844" fmla="*/ 587013 h 5756219"/>
              <a:gd name="connsiteX6845" fmla="*/ 3114363 w 6226010"/>
              <a:gd name="connsiteY6845" fmla="*/ 576143 h 5756219"/>
              <a:gd name="connsiteX6846" fmla="*/ 4942721 w 6226010"/>
              <a:gd name="connsiteY6846" fmla="*/ 567667 h 5756219"/>
              <a:gd name="connsiteX6847" fmla="*/ 4942286 w 6226010"/>
              <a:gd name="connsiteY6847" fmla="*/ 585641 h 5756219"/>
              <a:gd name="connsiteX6848" fmla="*/ 4944155 w 6226010"/>
              <a:gd name="connsiteY6848" fmla="*/ 590185 h 5756219"/>
              <a:gd name="connsiteX6849" fmla="*/ 4935152 w 6226010"/>
              <a:gd name="connsiteY6849" fmla="*/ 592435 h 5756219"/>
              <a:gd name="connsiteX6850" fmla="*/ 4935152 w 6226010"/>
              <a:gd name="connsiteY6850" fmla="*/ 570694 h 5756219"/>
              <a:gd name="connsiteX6851" fmla="*/ 3114363 w 6226010"/>
              <a:gd name="connsiteY6851" fmla="*/ 559836 h 5756219"/>
              <a:gd name="connsiteX6852" fmla="*/ 3149693 w 6226010"/>
              <a:gd name="connsiteY6852" fmla="*/ 565271 h 5756219"/>
              <a:gd name="connsiteX6853" fmla="*/ 3149693 w 6226010"/>
              <a:gd name="connsiteY6853" fmla="*/ 578860 h 5756219"/>
              <a:gd name="connsiteX6854" fmla="*/ 3114363 w 6226010"/>
              <a:gd name="connsiteY6854" fmla="*/ 570706 h 5756219"/>
              <a:gd name="connsiteX6855" fmla="*/ 3114363 w 6226010"/>
              <a:gd name="connsiteY6855" fmla="*/ 559836 h 5756219"/>
              <a:gd name="connsiteX6856" fmla="*/ 3114363 w 6226010"/>
              <a:gd name="connsiteY6856" fmla="*/ 543530 h 5756219"/>
              <a:gd name="connsiteX6857" fmla="*/ 3149693 w 6226010"/>
              <a:gd name="connsiteY6857" fmla="*/ 548966 h 5756219"/>
              <a:gd name="connsiteX6858" fmla="*/ 3149693 w 6226010"/>
              <a:gd name="connsiteY6858" fmla="*/ 557119 h 5756219"/>
              <a:gd name="connsiteX6859" fmla="*/ 3114363 w 6226010"/>
              <a:gd name="connsiteY6859" fmla="*/ 551682 h 5756219"/>
              <a:gd name="connsiteX6860" fmla="*/ 3114363 w 6226010"/>
              <a:gd name="connsiteY6860" fmla="*/ 543530 h 5756219"/>
              <a:gd name="connsiteX6861" fmla="*/ 4943305 w 6226010"/>
              <a:gd name="connsiteY6861" fmla="*/ 543518 h 5756219"/>
              <a:gd name="connsiteX6862" fmla="*/ 4951458 w 6226010"/>
              <a:gd name="connsiteY6862" fmla="*/ 557107 h 5756219"/>
              <a:gd name="connsiteX6863" fmla="*/ 4967763 w 6226010"/>
              <a:gd name="connsiteY6863" fmla="*/ 546236 h 5756219"/>
              <a:gd name="connsiteX6864" fmla="*/ 4962668 w 6226010"/>
              <a:gd name="connsiteY6864" fmla="*/ 563901 h 5756219"/>
              <a:gd name="connsiteX6865" fmla="*/ 4960236 w 6226010"/>
              <a:gd name="connsiteY6865" fmla="*/ 577951 h 5756219"/>
              <a:gd name="connsiteX6866" fmla="*/ 4959611 w 6226010"/>
              <a:gd name="connsiteY6866" fmla="*/ 574431 h 5756219"/>
              <a:gd name="connsiteX6867" fmla="*/ 4948740 w 6226010"/>
              <a:gd name="connsiteY6867" fmla="*/ 565259 h 5756219"/>
              <a:gd name="connsiteX6868" fmla="*/ 4942721 w 6226010"/>
              <a:gd name="connsiteY6868" fmla="*/ 567667 h 5756219"/>
              <a:gd name="connsiteX6869" fmla="*/ 2095265 w 6226010"/>
              <a:gd name="connsiteY6869" fmla="*/ 535379 h 5756219"/>
              <a:gd name="connsiteX6870" fmla="*/ 2220275 w 6226010"/>
              <a:gd name="connsiteY6870" fmla="*/ 535379 h 5756219"/>
              <a:gd name="connsiteX6871" fmla="*/ 2220275 w 6226010"/>
              <a:gd name="connsiteY6871" fmla="*/ 551685 h 5756219"/>
              <a:gd name="connsiteX6872" fmla="*/ 2095265 w 6226010"/>
              <a:gd name="connsiteY6872" fmla="*/ 551685 h 5756219"/>
              <a:gd name="connsiteX6873" fmla="*/ 2095265 w 6226010"/>
              <a:gd name="connsiteY6873" fmla="*/ 535379 h 5756219"/>
              <a:gd name="connsiteX6874" fmla="*/ 3114363 w 6226010"/>
              <a:gd name="connsiteY6874" fmla="*/ 524507 h 5756219"/>
              <a:gd name="connsiteX6875" fmla="*/ 3149693 w 6226010"/>
              <a:gd name="connsiteY6875" fmla="*/ 529942 h 5756219"/>
              <a:gd name="connsiteX6876" fmla="*/ 3149693 w 6226010"/>
              <a:gd name="connsiteY6876" fmla="*/ 540811 h 5756219"/>
              <a:gd name="connsiteX6877" fmla="*/ 3114363 w 6226010"/>
              <a:gd name="connsiteY6877" fmla="*/ 535377 h 5756219"/>
              <a:gd name="connsiteX6878" fmla="*/ 3114363 w 6226010"/>
              <a:gd name="connsiteY6878" fmla="*/ 524507 h 5756219"/>
              <a:gd name="connsiteX6879" fmla="*/ 3114363 w 6226010"/>
              <a:gd name="connsiteY6879" fmla="*/ 508201 h 5756219"/>
              <a:gd name="connsiteX6880" fmla="*/ 3149693 w 6226010"/>
              <a:gd name="connsiteY6880" fmla="*/ 513637 h 5756219"/>
              <a:gd name="connsiteX6881" fmla="*/ 3149693 w 6226010"/>
              <a:gd name="connsiteY6881" fmla="*/ 524507 h 5756219"/>
              <a:gd name="connsiteX6882" fmla="*/ 3114363 w 6226010"/>
              <a:gd name="connsiteY6882" fmla="*/ 519072 h 5756219"/>
              <a:gd name="connsiteX6883" fmla="*/ 3114363 w 6226010"/>
              <a:gd name="connsiteY6883" fmla="*/ 508201 h 5756219"/>
              <a:gd name="connsiteX6884" fmla="*/ 2095265 w 6226010"/>
              <a:gd name="connsiteY6884" fmla="*/ 500050 h 5756219"/>
              <a:gd name="connsiteX6885" fmla="*/ 2220275 w 6226010"/>
              <a:gd name="connsiteY6885" fmla="*/ 500050 h 5756219"/>
              <a:gd name="connsiteX6886" fmla="*/ 2095265 w 6226010"/>
              <a:gd name="connsiteY6886" fmla="*/ 502768 h 5756219"/>
              <a:gd name="connsiteX6887" fmla="*/ 2095265 w 6226010"/>
              <a:gd name="connsiteY6887" fmla="*/ 500050 h 5756219"/>
              <a:gd name="connsiteX6888" fmla="*/ 3114363 w 6226010"/>
              <a:gd name="connsiteY6888" fmla="*/ 462001 h 5756219"/>
              <a:gd name="connsiteX6889" fmla="*/ 3136105 w 6226010"/>
              <a:gd name="connsiteY6889" fmla="*/ 470153 h 5756219"/>
              <a:gd name="connsiteX6890" fmla="*/ 3146975 w 6226010"/>
              <a:gd name="connsiteY6890" fmla="*/ 505484 h 5756219"/>
              <a:gd name="connsiteX6891" fmla="*/ 3114363 w 6226010"/>
              <a:gd name="connsiteY6891" fmla="*/ 500048 h 5756219"/>
              <a:gd name="connsiteX6892" fmla="*/ 3114363 w 6226010"/>
              <a:gd name="connsiteY6892" fmla="*/ 462001 h 5756219"/>
              <a:gd name="connsiteX6893" fmla="*/ 2415942 w 6226010"/>
              <a:gd name="connsiteY6893" fmla="*/ 211972 h 5756219"/>
              <a:gd name="connsiteX6894" fmla="*/ 2426813 w 6226010"/>
              <a:gd name="connsiteY6894" fmla="*/ 211972 h 5756219"/>
              <a:gd name="connsiteX6895" fmla="*/ 2426813 w 6226010"/>
              <a:gd name="connsiteY6895" fmla="*/ 622329 h 5756219"/>
              <a:gd name="connsiteX6896" fmla="*/ 2440401 w 6226010"/>
              <a:gd name="connsiteY6896" fmla="*/ 625046 h 5756219"/>
              <a:gd name="connsiteX6897" fmla="*/ 2440401 w 6226010"/>
              <a:gd name="connsiteY6897" fmla="*/ 1260963 h 5756219"/>
              <a:gd name="connsiteX6898" fmla="*/ 2252886 w 6226010"/>
              <a:gd name="connsiteY6898" fmla="*/ 1296292 h 5756219"/>
              <a:gd name="connsiteX6899" fmla="*/ 2492035 w 6226010"/>
              <a:gd name="connsiteY6899" fmla="*/ 1263681 h 5756219"/>
              <a:gd name="connsiteX6900" fmla="*/ 2880651 w 6226010"/>
              <a:gd name="connsiteY6900" fmla="*/ 1193379 h 5756219"/>
              <a:gd name="connsiteX6901" fmla="*/ 2880651 w 6226010"/>
              <a:gd name="connsiteY6901" fmla="*/ 1201177 h 5756219"/>
              <a:gd name="connsiteX6902" fmla="*/ 2913261 w 6226010"/>
              <a:gd name="connsiteY6902" fmla="*/ 1195742 h 5756219"/>
              <a:gd name="connsiteX6903" fmla="*/ 2913261 w 6226010"/>
              <a:gd name="connsiteY6903" fmla="*/ 1187479 h 5756219"/>
              <a:gd name="connsiteX6904" fmla="*/ 3032835 w 6226010"/>
              <a:gd name="connsiteY6904" fmla="*/ 1165848 h 5756219"/>
              <a:gd name="connsiteX6905" fmla="*/ 3032835 w 6226010"/>
              <a:gd name="connsiteY6905" fmla="*/ 1157694 h 5756219"/>
              <a:gd name="connsiteX6906" fmla="*/ 3049141 w 6226010"/>
              <a:gd name="connsiteY6906" fmla="*/ 1152259 h 5756219"/>
              <a:gd name="connsiteX6907" fmla="*/ 2913261 w 6226010"/>
              <a:gd name="connsiteY6907" fmla="*/ 1177256 h 5756219"/>
              <a:gd name="connsiteX6908" fmla="*/ 2913261 w 6226010"/>
              <a:gd name="connsiteY6908" fmla="*/ 712009 h 5756219"/>
              <a:gd name="connsiteX6909" fmla="*/ 2935003 w 6226010"/>
              <a:gd name="connsiteY6909" fmla="*/ 701139 h 5756219"/>
              <a:gd name="connsiteX6910" fmla="*/ 2932285 w 6226010"/>
              <a:gd name="connsiteY6910" fmla="*/ 461991 h 5756219"/>
              <a:gd name="connsiteX6911" fmla="*/ 2951307 w 6226010"/>
              <a:gd name="connsiteY6911" fmla="*/ 448403 h 5756219"/>
              <a:gd name="connsiteX6912" fmla="*/ 2956743 w 6226010"/>
              <a:gd name="connsiteY6912" fmla="*/ 353287 h 5756219"/>
              <a:gd name="connsiteX6913" fmla="*/ 2997507 w 6226010"/>
              <a:gd name="connsiteY6913" fmla="*/ 320676 h 5756219"/>
              <a:gd name="connsiteX6914" fmla="*/ 3057293 w 6226010"/>
              <a:gd name="connsiteY6914" fmla="*/ 301653 h 5756219"/>
              <a:gd name="connsiteX6915" fmla="*/ 3095341 w 6226010"/>
              <a:gd name="connsiteY6915" fmla="*/ 320676 h 5756219"/>
              <a:gd name="connsiteX6916" fmla="*/ 3098057 w 6226010"/>
              <a:gd name="connsiteY6916" fmla="*/ 451120 h 5756219"/>
              <a:gd name="connsiteX6917" fmla="*/ 3098057 w 6226010"/>
              <a:gd name="connsiteY6917" fmla="*/ 997356 h 5756219"/>
              <a:gd name="connsiteX6918" fmla="*/ 3106211 w 6226010"/>
              <a:gd name="connsiteY6918" fmla="*/ 997356 h 5756219"/>
              <a:gd name="connsiteX6919" fmla="*/ 3106211 w 6226010"/>
              <a:gd name="connsiteY6919" fmla="*/ 1152259 h 5756219"/>
              <a:gd name="connsiteX6920" fmla="*/ 3122517 w 6226010"/>
              <a:gd name="connsiteY6920" fmla="*/ 1152259 h 5756219"/>
              <a:gd name="connsiteX6921" fmla="*/ 3122517 w 6226010"/>
              <a:gd name="connsiteY6921" fmla="*/ 994639 h 5756219"/>
              <a:gd name="connsiteX6922" fmla="*/ 3146975 w 6226010"/>
              <a:gd name="connsiteY6922" fmla="*/ 1000074 h 5756219"/>
              <a:gd name="connsiteX6923" fmla="*/ 3146975 w 6226010"/>
              <a:gd name="connsiteY6923" fmla="*/ 1005509 h 5756219"/>
              <a:gd name="connsiteX6924" fmla="*/ 3176869 w 6226010"/>
              <a:gd name="connsiteY6924" fmla="*/ 1010944 h 5756219"/>
              <a:gd name="connsiteX6925" fmla="*/ 3176869 w 6226010"/>
              <a:gd name="connsiteY6925" fmla="*/ 1027250 h 5756219"/>
              <a:gd name="connsiteX6926" fmla="*/ 3146975 w 6226010"/>
              <a:gd name="connsiteY6926" fmla="*/ 1021815 h 5756219"/>
              <a:gd name="connsiteX6927" fmla="*/ 3146975 w 6226010"/>
              <a:gd name="connsiteY6927" fmla="*/ 1029968 h 5756219"/>
              <a:gd name="connsiteX6928" fmla="*/ 3176869 w 6226010"/>
              <a:gd name="connsiteY6928" fmla="*/ 1035403 h 5756219"/>
              <a:gd name="connsiteX6929" fmla="*/ 3176869 w 6226010"/>
              <a:gd name="connsiteY6929" fmla="*/ 1048991 h 5756219"/>
              <a:gd name="connsiteX6930" fmla="*/ 3146975 w 6226010"/>
              <a:gd name="connsiteY6930" fmla="*/ 1040838 h 5756219"/>
              <a:gd name="connsiteX6931" fmla="*/ 3146975 w 6226010"/>
              <a:gd name="connsiteY6931" fmla="*/ 1048991 h 5756219"/>
              <a:gd name="connsiteX6932" fmla="*/ 3176869 w 6226010"/>
              <a:gd name="connsiteY6932" fmla="*/ 1054426 h 5756219"/>
              <a:gd name="connsiteX6933" fmla="*/ 3176869 w 6226010"/>
              <a:gd name="connsiteY6933" fmla="*/ 1068014 h 5756219"/>
              <a:gd name="connsiteX6934" fmla="*/ 3146975 w 6226010"/>
              <a:gd name="connsiteY6934" fmla="*/ 1062579 h 5756219"/>
              <a:gd name="connsiteX6935" fmla="*/ 3146975 w 6226010"/>
              <a:gd name="connsiteY6935" fmla="*/ 1070731 h 5756219"/>
              <a:gd name="connsiteX6936" fmla="*/ 3176869 w 6226010"/>
              <a:gd name="connsiteY6936" fmla="*/ 1076167 h 5756219"/>
              <a:gd name="connsiteX6937" fmla="*/ 3176869 w 6226010"/>
              <a:gd name="connsiteY6937" fmla="*/ 1089755 h 5756219"/>
              <a:gd name="connsiteX6938" fmla="*/ 3146975 w 6226010"/>
              <a:gd name="connsiteY6938" fmla="*/ 1084319 h 5756219"/>
              <a:gd name="connsiteX6939" fmla="*/ 3146975 w 6226010"/>
              <a:gd name="connsiteY6939" fmla="*/ 1092472 h 5756219"/>
              <a:gd name="connsiteX6940" fmla="*/ 3176869 w 6226010"/>
              <a:gd name="connsiteY6940" fmla="*/ 1097906 h 5756219"/>
              <a:gd name="connsiteX6941" fmla="*/ 3176869 w 6226010"/>
              <a:gd name="connsiteY6941" fmla="*/ 1108779 h 5756219"/>
              <a:gd name="connsiteX6942" fmla="*/ 3146975 w 6226010"/>
              <a:gd name="connsiteY6942" fmla="*/ 1100625 h 5756219"/>
              <a:gd name="connsiteX6943" fmla="*/ 3146975 w 6226010"/>
              <a:gd name="connsiteY6943" fmla="*/ 1108779 h 5756219"/>
              <a:gd name="connsiteX6944" fmla="*/ 3176869 w 6226010"/>
              <a:gd name="connsiteY6944" fmla="*/ 1114213 h 5756219"/>
              <a:gd name="connsiteX6945" fmla="*/ 3176869 w 6226010"/>
              <a:gd name="connsiteY6945" fmla="*/ 1127802 h 5756219"/>
              <a:gd name="connsiteX6946" fmla="*/ 3146975 w 6226010"/>
              <a:gd name="connsiteY6946" fmla="*/ 1122366 h 5756219"/>
              <a:gd name="connsiteX6947" fmla="*/ 3146975 w 6226010"/>
              <a:gd name="connsiteY6947" fmla="*/ 1130518 h 5756219"/>
              <a:gd name="connsiteX6948" fmla="*/ 3176869 w 6226010"/>
              <a:gd name="connsiteY6948" fmla="*/ 1135954 h 5756219"/>
              <a:gd name="connsiteX6949" fmla="*/ 3176869 w 6226010"/>
              <a:gd name="connsiteY6949" fmla="*/ 1146824 h 5756219"/>
              <a:gd name="connsiteX6950" fmla="*/ 3065447 w 6226010"/>
              <a:gd name="connsiteY6950" fmla="*/ 1165848 h 5756219"/>
              <a:gd name="connsiteX6951" fmla="*/ 3095341 w 6226010"/>
              <a:gd name="connsiteY6951" fmla="*/ 1174001 h 5756219"/>
              <a:gd name="connsiteX6952" fmla="*/ 3195891 w 6226010"/>
              <a:gd name="connsiteY6952" fmla="*/ 1154977 h 5756219"/>
              <a:gd name="connsiteX6953" fmla="*/ 3209479 w 6226010"/>
              <a:gd name="connsiteY6953" fmla="*/ 1157694 h 5756219"/>
              <a:gd name="connsiteX6954" fmla="*/ 3209479 w 6226010"/>
              <a:gd name="connsiteY6954" fmla="*/ 1135954 h 5756219"/>
              <a:gd name="connsiteX6955" fmla="*/ 3233937 w 6226010"/>
              <a:gd name="connsiteY6955" fmla="*/ 1133237 h 5756219"/>
              <a:gd name="connsiteX6956" fmla="*/ 3214915 w 6226010"/>
              <a:gd name="connsiteY6956" fmla="*/ 991922 h 5756219"/>
              <a:gd name="connsiteX6957" fmla="*/ 3212197 w 6226010"/>
              <a:gd name="connsiteY6957" fmla="*/ 989204 h 5756219"/>
              <a:gd name="connsiteX6958" fmla="*/ 3399711 w 6226010"/>
              <a:gd name="connsiteY6958" fmla="*/ 1016380 h 5756219"/>
              <a:gd name="connsiteX6959" fmla="*/ 3407863 w 6226010"/>
              <a:gd name="connsiteY6959" fmla="*/ 1013662 h 5756219"/>
              <a:gd name="connsiteX6960" fmla="*/ 3247525 w 6226010"/>
              <a:gd name="connsiteY6960" fmla="*/ 989204 h 5756219"/>
              <a:gd name="connsiteX6961" fmla="*/ 3244809 w 6226010"/>
              <a:gd name="connsiteY6961" fmla="*/ 983768 h 5756219"/>
              <a:gd name="connsiteX6962" fmla="*/ 3405147 w 6226010"/>
              <a:gd name="connsiteY6962" fmla="*/ 1008228 h 5756219"/>
              <a:gd name="connsiteX6963" fmla="*/ 3405147 w 6226010"/>
              <a:gd name="connsiteY6963" fmla="*/ 1005509 h 5756219"/>
              <a:gd name="connsiteX6964" fmla="*/ 3342641 w 6226010"/>
              <a:gd name="connsiteY6964" fmla="*/ 997356 h 5756219"/>
              <a:gd name="connsiteX6965" fmla="*/ 3342641 w 6226010"/>
              <a:gd name="connsiteY6965" fmla="*/ 994639 h 5756219"/>
              <a:gd name="connsiteX6966" fmla="*/ 3405147 w 6226010"/>
              <a:gd name="connsiteY6966" fmla="*/ 1002792 h 5756219"/>
              <a:gd name="connsiteX6967" fmla="*/ 3399711 w 6226010"/>
              <a:gd name="connsiteY6967" fmla="*/ 989204 h 5756219"/>
              <a:gd name="connsiteX6968" fmla="*/ 3416017 w 6226010"/>
              <a:gd name="connsiteY6968" fmla="*/ 967463 h 5756219"/>
              <a:gd name="connsiteX6969" fmla="*/ 3410581 w 6226010"/>
              <a:gd name="connsiteY6969" fmla="*/ 959310 h 5756219"/>
              <a:gd name="connsiteX6970" fmla="*/ 3364383 w 6226010"/>
              <a:gd name="connsiteY6970" fmla="*/ 959310 h 5756219"/>
              <a:gd name="connsiteX6971" fmla="*/ 3410581 w 6226010"/>
              <a:gd name="connsiteY6971" fmla="*/ 948440 h 5756219"/>
              <a:gd name="connsiteX6972" fmla="*/ 3394275 w 6226010"/>
              <a:gd name="connsiteY6972" fmla="*/ 926699 h 5756219"/>
              <a:gd name="connsiteX6973" fmla="*/ 3443193 w 6226010"/>
              <a:gd name="connsiteY6973" fmla="*/ 918546 h 5756219"/>
              <a:gd name="connsiteX6974" fmla="*/ 3426887 w 6226010"/>
              <a:gd name="connsiteY6974" fmla="*/ 904958 h 5756219"/>
              <a:gd name="connsiteX6975" fmla="*/ 3426887 w 6226010"/>
              <a:gd name="connsiteY6975" fmla="*/ 883217 h 5756219"/>
              <a:gd name="connsiteX6976" fmla="*/ 3451345 w 6226010"/>
              <a:gd name="connsiteY6976" fmla="*/ 883217 h 5756219"/>
              <a:gd name="connsiteX6977" fmla="*/ 3443193 w 6226010"/>
              <a:gd name="connsiteY6977" fmla="*/ 853324 h 5756219"/>
              <a:gd name="connsiteX6978" fmla="*/ 3456781 w 6226010"/>
              <a:gd name="connsiteY6978" fmla="*/ 837018 h 5756219"/>
              <a:gd name="connsiteX6979" fmla="*/ 3478521 w 6226010"/>
              <a:gd name="connsiteY6979" fmla="*/ 828866 h 5756219"/>
              <a:gd name="connsiteX6980" fmla="*/ 3456781 w 6226010"/>
              <a:gd name="connsiteY6980" fmla="*/ 828866 h 5756219"/>
              <a:gd name="connsiteX6981" fmla="*/ 3464933 w 6226010"/>
              <a:gd name="connsiteY6981" fmla="*/ 782667 h 5756219"/>
              <a:gd name="connsiteX6982" fmla="*/ 3443193 w 6226010"/>
              <a:gd name="connsiteY6982" fmla="*/ 782667 h 5756219"/>
              <a:gd name="connsiteX6983" fmla="*/ 3464933 w 6226010"/>
              <a:gd name="connsiteY6983" fmla="*/ 774515 h 5756219"/>
              <a:gd name="connsiteX6984" fmla="*/ 3464933 w 6226010"/>
              <a:gd name="connsiteY6984" fmla="*/ 744620 h 5756219"/>
              <a:gd name="connsiteX6985" fmla="*/ 3478521 w 6226010"/>
              <a:gd name="connsiteY6985" fmla="*/ 744620 h 5756219"/>
              <a:gd name="connsiteX6986" fmla="*/ 3483957 w 6226010"/>
              <a:gd name="connsiteY6986" fmla="*/ 782667 h 5756219"/>
              <a:gd name="connsiteX6987" fmla="*/ 3508415 w 6226010"/>
              <a:gd name="connsiteY6987" fmla="*/ 782667 h 5756219"/>
              <a:gd name="connsiteX6988" fmla="*/ 3500261 w 6226010"/>
              <a:gd name="connsiteY6988" fmla="*/ 769079 h 5756219"/>
              <a:gd name="connsiteX6989" fmla="*/ 3522003 w 6226010"/>
              <a:gd name="connsiteY6989" fmla="*/ 769079 h 5756219"/>
              <a:gd name="connsiteX6990" fmla="*/ 3527437 w 6226010"/>
              <a:gd name="connsiteY6990" fmla="*/ 807126 h 5756219"/>
              <a:gd name="connsiteX6991" fmla="*/ 3535591 w 6226010"/>
              <a:gd name="connsiteY6991" fmla="*/ 785384 h 5756219"/>
              <a:gd name="connsiteX6992" fmla="*/ 3535591 w 6226010"/>
              <a:gd name="connsiteY6992" fmla="*/ 747338 h 5756219"/>
              <a:gd name="connsiteX6993" fmla="*/ 3513849 w 6226010"/>
              <a:gd name="connsiteY6993" fmla="*/ 747338 h 5756219"/>
              <a:gd name="connsiteX6994" fmla="*/ 3497545 w 6226010"/>
              <a:gd name="connsiteY6994" fmla="*/ 725597 h 5756219"/>
              <a:gd name="connsiteX6995" fmla="*/ 3535591 w 6226010"/>
              <a:gd name="connsiteY6995" fmla="*/ 725597 h 5756219"/>
              <a:gd name="connsiteX6996" fmla="*/ 3527437 w 6226010"/>
              <a:gd name="connsiteY6996" fmla="*/ 712009 h 5756219"/>
              <a:gd name="connsiteX6997" fmla="*/ 3549179 w 6226010"/>
              <a:gd name="connsiteY6997" fmla="*/ 712009 h 5756219"/>
              <a:gd name="connsiteX6998" fmla="*/ 3557331 w 6226010"/>
              <a:gd name="connsiteY6998" fmla="*/ 665811 h 5756219"/>
              <a:gd name="connsiteX6999" fmla="*/ 3573637 w 6226010"/>
              <a:gd name="connsiteY6999" fmla="*/ 665811 h 5756219"/>
              <a:gd name="connsiteX7000" fmla="*/ 3573637 w 6226010"/>
              <a:gd name="connsiteY7000" fmla="*/ 649505 h 5756219"/>
              <a:gd name="connsiteX7001" fmla="*/ 3595377 w 6226010"/>
              <a:gd name="connsiteY7001" fmla="*/ 649505 h 5756219"/>
              <a:gd name="connsiteX7002" fmla="*/ 3595377 w 6226010"/>
              <a:gd name="connsiteY7002" fmla="*/ 644070 h 5756219"/>
              <a:gd name="connsiteX7003" fmla="*/ 3565485 w 6226010"/>
              <a:gd name="connsiteY7003" fmla="*/ 635916 h 5756219"/>
              <a:gd name="connsiteX7004" fmla="*/ 3565485 w 6226010"/>
              <a:gd name="connsiteY7004" fmla="*/ 619611 h 5756219"/>
              <a:gd name="connsiteX7005" fmla="*/ 3565485 w 6226010"/>
              <a:gd name="connsiteY7005" fmla="*/ 611459 h 5756219"/>
              <a:gd name="connsiteX7006" fmla="*/ 3557331 w 6226010"/>
              <a:gd name="connsiteY7006" fmla="*/ 589718 h 5756219"/>
              <a:gd name="connsiteX7007" fmla="*/ 3595377 w 6226010"/>
              <a:gd name="connsiteY7007" fmla="*/ 589718 h 5756219"/>
              <a:gd name="connsiteX7008" fmla="*/ 3611683 w 6226010"/>
              <a:gd name="connsiteY7008" fmla="*/ 611459 h 5756219"/>
              <a:gd name="connsiteX7009" fmla="*/ 3633423 w 6226010"/>
              <a:gd name="connsiteY7009" fmla="*/ 611459 h 5756219"/>
              <a:gd name="connsiteX7010" fmla="*/ 3625271 w 6226010"/>
              <a:gd name="connsiteY7010" fmla="*/ 587000 h 5756219"/>
              <a:gd name="connsiteX7011" fmla="*/ 3641577 w 6226010"/>
              <a:gd name="connsiteY7011" fmla="*/ 573413 h 5756219"/>
              <a:gd name="connsiteX7012" fmla="*/ 3644295 w 6226010"/>
              <a:gd name="connsiteY7012" fmla="*/ 532648 h 5756219"/>
              <a:gd name="connsiteX7013" fmla="*/ 3674187 w 6226010"/>
              <a:gd name="connsiteY7013" fmla="*/ 565259 h 5756219"/>
              <a:gd name="connsiteX7014" fmla="*/ 3666035 w 6226010"/>
              <a:gd name="connsiteY7014" fmla="*/ 587000 h 5756219"/>
              <a:gd name="connsiteX7015" fmla="*/ 3687775 w 6226010"/>
              <a:gd name="connsiteY7015" fmla="*/ 587000 h 5756219"/>
              <a:gd name="connsiteX7016" fmla="*/ 3693211 w 6226010"/>
              <a:gd name="connsiteY7016" fmla="*/ 603305 h 5756219"/>
              <a:gd name="connsiteX7017" fmla="*/ 3701363 w 6226010"/>
              <a:gd name="connsiteY7017" fmla="*/ 587000 h 5756219"/>
              <a:gd name="connsiteX7018" fmla="*/ 3693211 w 6226010"/>
              <a:gd name="connsiteY7018" fmla="*/ 573413 h 5756219"/>
              <a:gd name="connsiteX7019" fmla="*/ 3701363 w 6226010"/>
              <a:gd name="connsiteY7019" fmla="*/ 562542 h 5756219"/>
              <a:gd name="connsiteX7020" fmla="*/ 3714951 w 6226010"/>
              <a:gd name="connsiteY7020" fmla="*/ 559824 h 5756219"/>
              <a:gd name="connsiteX7021" fmla="*/ 3709517 w 6226010"/>
              <a:gd name="connsiteY7021" fmla="*/ 546236 h 5756219"/>
              <a:gd name="connsiteX7022" fmla="*/ 3731257 w 6226010"/>
              <a:gd name="connsiteY7022" fmla="*/ 521779 h 5756219"/>
              <a:gd name="connsiteX7023" fmla="*/ 3744845 w 6226010"/>
              <a:gd name="connsiteY7023" fmla="*/ 529930 h 5756219"/>
              <a:gd name="connsiteX7024" fmla="*/ 3747563 w 6226010"/>
              <a:gd name="connsiteY7024" fmla="*/ 554389 h 5756219"/>
              <a:gd name="connsiteX7025" fmla="*/ 3761151 w 6226010"/>
              <a:gd name="connsiteY7025" fmla="*/ 538083 h 5756219"/>
              <a:gd name="connsiteX7026" fmla="*/ 3747563 w 6226010"/>
              <a:gd name="connsiteY7026" fmla="*/ 529930 h 5756219"/>
              <a:gd name="connsiteX7027" fmla="*/ 3747563 w 6226010"/>
              <a:gd name="connsiteY7027" fmla="*/ 491884 h 5756219"/>
              <a:gd name="connsiteX7028" fmla="*/ 3769303 w 6226010"/>
              <a:gd name="connsiteY7028" fmla="*/ 500037 h 5756219"/>
              <a:gd name="connsiteX7029" fmla="*/ 3791045 w 6226010"/>
              <a:gd name="connsiteY7029" fmla="*/ 500037 h 5756219"/>
              <a:gd name="connsiteX7030" fmla="*/ 3799197 w 6226010"/>
              <a:gd name="connsiteY7030" fmla="*/ 478297 h 5756219"/>
              <a:gd name="connsiteX7031" fmla="*/ 3807351 w 6226010"/>
              <a:gd name="connsiteY7031" fmla="*/ 500037 h 5756219"/>
              <a:gd name="connsiteX7032" fmla="*/ 3845397 w 6226010"/>
              <a:gd name="connsiteY7032" fmla="*/ 500037 h 5756219"/>
              <a:gd name="connsiteX7033" fmla="*/ 3837243 w 6226010"/>
              <a:gd name="connsiteY7033" fmla="*/ 470143 h 5756219"/>
              <a:gd name="connsiteX7034" fmla="*/ 3869855 w 6226010"/>
              <a:gd name="connsiteY7034" fmla="*/ 500037 h 5756219"/>
              <a:gd name="connsiteX7035" fmla="*/ 3875291 w 6226010"/>
              <a:gd name="connsiteY7035" fmla="*/ 470143 h 5756219"/>
              <a:gd name="connsiteX7036" fmla="*/ 3897031 w 6226010"/>
              <a:gd name="connsiteY7036" fmla="*/ 470143 h 5756219"/>
              <a:gd name="connsiteX7037" fmla="*/ 3897031 w 6226010"/>
              <a:gd name="connsiteY7037" fmla="*/ 486449 h 5756219"/>
              <a:gd name="connsiteX7038" fmla="*/ 3905184 w 6226010"/>
              <a:gd name="connsiteY7038" fmla="*/ 472862 h 5756219"/>
              <a:gd name="connsiteX7039" fmla="*/ 3910619 w 6226010"/>
              <a:gd name="connsiteY7039" fmla="*/ 464708 h 5756219"/>
              <a:gd name="connsiteX7040" fmla="*/ 3918772 w 6226010"/>
              <a:gd name="connsiteY7040" fmla="*/ 472862 h 5756219"/>
              <a:gd name="connsiteX7041" fmla="*/ 3940513 w 6226010"/>
              <a:gd name="connsiteY7041" fmla="*/ 472862 h 5756219"/>
              <a:gd name="connsiteX7042" fmla="*/ 3956818 w 6226010"/>
              <a:gd name="connsiteY7042" fmla="*/ 456555 h 5756219"/>
              <a:gd name="connsiteX7043" fmla="*/ 3981277 w 6226010"/>
              <a:gd name="connsiteY7043" fmla="*/ 472862 h 5756219"/>
              <a:gd name="connsiteX7044" fmla="*/ 3994865 w 6226010"/>
              <a:gd name="connsiteY7044" fmla="*/ 467426 h 5756219"/>
              <a:gd name="connsiteX7045" fmla="*/ 4011170 w 6226010"/>
              <a:gd name="connsiteY7045" fmla="*/ 481014 h 5756219"/>
              <a:gd name="connsiteX7046" fmla="*/ 4027476 w 6226010"/>
              <a:gd name="connsiteY7046" fmla="*/ 459273 h 5756219"/>
              <a:gd name="connsiteX7047" fmla="*/ 4057369 w 6226010"/>
              <a:gd name="connsiteY7047" fmla="*/ 442968 h 5756219"/>
              <a:gd name="connsiteX7048" fmla="*/ 4073675 w 6226010"/>
              <a:gd name="connsiteY7048" fmla="*/ 442968 h 5756219"/>
              <a:gd name="connsiteX7049" fmla="*/ 4111721 w 6226010"/>
              <a:gd name="connsiteY7049" fmla="*/ 459273 h 5756219"/>
              <a:gd name="connsiteX7050" fmla="*/ 4111721 w 6226010"/>
              <a:gd name="connsiteY7050" fmla="*/ 437532 h 5756219"/>
              <a:gd name="connsiteX7051" fmla="*/ 4136179 w 6226010"/>
              <a:gd name="connsiteY7051" fmla="*/ 478297 h 5756219"/>
              <a:gd name="connsiteX7052" fmla="*/ 4166073 w 6226010"/>
              <a:gd name="connsiteY7052" fmla="*/ 453839 h 5756219"/>
              <a:gd name="connsiteX7053" fmla="*/ 4166073 w 6226010"/>
              <a:gd name="connsiteY7053" fmla="*/ 475579 h 5756219"/>
              <a:gd name="connsiteX7054" fmla="*/ 4225859 w 6226010"/>
              <a:gd name="connsiteY7054" fmla="*/ 445685 h 5756219"/>
              <a:gd name="connsiteX7055" fmla="*/ 4217707 w 6226010"/>
              <a:gd name="connsiteY7055" fmla="*/ 470143 h 5756219"/>
              <a:gd name="connsiteX7056" fmla="*/ 4231295 w 6226010"/>
              <a:gd name="connsiteY7056" fmla="*/ 461991 h 5756219"/>
              <a:gd name="connsiteX7057" fmla="*/ 4239447 w 6226010"/>
              <a:gd name="connsiteY7057" fmla="*/ 475579 h 5756219"/>
              <a:gd name="connsiteX7058" fmla="*/ 4223141 w 6226010"/>
              <a:gd name="connsiteY7058" fmla="*/ 491884 h 5756219"/>
              <a:gd name="connsiteX7059" fmla="*/ 4247601 w 6226010"/>
              <a:gd name="connsiteY7059" fmla="*/ 491884 h 5756219"/>
              <a:gd name="connsiteX7060" fmla="*/ 4239447 w 6226010"/>
              <a:gd name="connsiteY7060" fmla="*/ 478297 h 5756219"/>
              <a:gd name="connsiteX7061" fmla="*/ 4255753 w 6226010"/>
              <a:gd name="connsiteY7061" fmla="*/ 478297 h 5756219"/>
              <a:gd name="connsiteX7062" fmla="*/ 4255753 w 6226010"/>
              <a:gd name="connsiteY7062" fmla="*/ 461991 h 5756219"/>
              <a:gd name="connsiteX7063" fmla="*/ 4293799 w 6226010"/>
              <a:gd name="connsiteY7063" fmla="*/ 494602 h 5756219"/>
              <a:gd name="connsiteX7064" fmla="*/ 4310105 w 6226010"/>
              <a:gd name="connsiteY7064" fmla="*/ 494602 h 5756219"/>
              <a:gd name="connsiteX7065" fmla="*/ 4301953 w 6226010"/>
              <a:gd name="connsiteY7065" fmla="*/ 510907 h 5756219"/>
              <a:gd name="connsiteX7066" fmla="*/ 4331845 w 6226010"/>
              <a:gd name="connsiteY7066" fmla="*/ 502754 h 5756219"/>
              <a:gd name="connsiteX7067" fmla="*/ 4372609 w 6226010"/>
              <a:gd name="connsiteY7067" fmla="*/ 538083 h 5756219"/>
              <a:gd name="connsiteX7068" fmla="*/ 4372609 w 6226010"/>
              <a:gd name="connsiteY7068" fmla="*/ 513626 h 5756219"/>
              <a:gd name="connsiteX7069" fmla="*/ 4394351 w 6226010"/>
              <a:gd name="connsiteY7069" fmla="*/ 529930 h 5756219"/>
              <a:gd name="connsiteX7070" fmla="*/ 4388915 w 6226010"/>
              <a:gd name="connsiteY7070" fmla="*/ 543518 h 5756219"/>
              <a:gd name="connsiteX7071" fmla="*/ 4402503 w 6226010"/>
              <a:gd name="connsiteY7071" fmla="*/ 559824 h 5756219"/>
              <a:gd name="connsiteX7072" fmla="*/ 4445985 w 6226010"/>
              <a:gd name="connsiteY7072" fmla="*/ 559824 h 5756219"/>
              <a:gd name="connsiteX7073" fmla="*/ 4470443 w 6226010"/>
              <a:gd name="connsiteY7073" fmla="*/ 592435 h 5756219"/>
              <a:gd name="connsiteX7074" fmla="*/ 4492183 w 6226010"/>
              <a:gd name="connsiteY7074" fmla="*/ 576130 h 5756219"/>
              <a:gd name="connsiteX7075" fmla="*/ 4492183 w 6226010"/>
              <a:gd name="connsiteY7075" fmla="*/ 597871 h 5756219"/>
              <a:gd name="connsiteX7076" fmla="*/ 4516643 w 6226010"/>
              <a:gd name="connsiteY7076" fmla="*/ 597871 h 5756219"/>
              <a:gd name="connsiteX7077" fmla="*/ 4511207 w 6226010"/>
              <a:gd name="connsiteY7077" fmla="*/ 611459 h 5756219"/>
              <a:gd name="connsiteX7078" fmla="*/ 4513925 w 6226010"/>
              <a:gd name="connsiteY7078" fmla="*/ 625046 h 5756219"/>
              <a:gd name="connsiteX7079" fmla="*/ 4522077 w 6226010"/>
              <a:gd name="connsiteY7079" fmla="*/ 622329 h 5756219"/>
              <a:gd name="connsiteX7080" fmla="*/ 4516643 w 6226010"/>
              <a:gd name="connsiteY7080" fmla="*/ 635916 h 5756219"/>
              <a:gd name="connsiteX7081" fmla="*/ 4522077 w 6226010"/>
              <a:gd name="connsiteY7081" fmla="*/ 635916 h 5756219"/>
              <a:gd name="connsiteX7082" fmla="*/ 4522077 w 6226010"/>
              <a:gd name="connsiteY7082" fmla="*/ 622329 h 5756219"/>
              <a:gd name="connsiteX7083" fmla="*/ 4522077 w 6226010"/>
              <a:gd name="connsiteY7083" fmla="*/ 614176 h 5756219"/>
              <a:gd name="connsiteX7084" fmla="*/ 4530231 w 6226010"/>
              <a:gd name="connsiteY7084" fmla="*/ 589718 h 5756219"/>
              <a:gd name="connsiteX7085" fmla="*/ 4551971 w 6226010"/>
              <a:gd name="connsiteY7085" fmla="*/ 606024 h 5756219"/>
              <a:gd name="connsiteX7086" fmla="*/ 4551971 w 6226010"/>
              <a:gd name="connsiteY7086" fmla="*/ 619611 h 5756219"/>
              <a:gd name="connsiteX7087" fmla="*/ 4550952 w 6226010"/>
              <a:gd name="connsiteY7087" fmla="*/ 622669 h 5756219"/>
              <a:gd name="connsiteX7088" fmla="*/ 4527513 w 6226010"/>
              <a:gd name="connsiteY7088" fmla="*/ 630482 h 5756219"/>
              <a:gd name="connsiteX7089" fmla="*/ 4543819 w 6226010"/>
              <a:gd name="connsiteY7089" fmla="*/ 644070 h 5756219"/>
              <a:gd name="connsiteX7090" fmla="*/ 4550952 w 6226010"/>
              <a:gd name="connsiteY7090" fmla="*/ 622669 h 5756219"/>
              <a:gd name="connsiteX7091" fmla="*/ 4551971 w 6226010"/>
              <a:gd name="connsiteY7091" fmla="*/ 622329 h 5756219"/>
              <a:gd name="connsiteX7092" fmla="*/ 4551971 w 6226010"/>
              <a:gd name="connsiteY7092" fmla="*/ 619611 h 5756219"/>
              <a:gd name="connsiteX7093" fmla="*/ 4565559 w 6226010"/>
              <a:gd name="connsiteY7093" fmla="*/ 619611 h 5756219"/>
              <a:gd name="connsiteX7094" fmla="*/ 4590017 w 6226010"/>
              <a:gd name="connsiteY7094" fmla="*/ 649505 h 5756219"/>
              <a:gd name="connsiteX7095" fmla="*/ 4560123 w 6226010"/>
              <a:gd name="connsiteY7095" fmla="*/ 665811 h 5756219"/>
              <a:gd name="connsiteX7096" fmla="*/ 4584583 w 6226010"/>
              <a:gd name="connsiteY7096" fmla="*/ 673964 h 5756219"/>
              <a:gd name="connsiteX7097" fmla="*/ 4606323 w 6226010"/>
              <a:gd name="connsiteY7097" fmla="*/ 720162 h 5756219"/>
              <a:gd name="connsiteX7098" fmla="*/ 4606323 w 6226010"/>
              <a:gd name="connsiteY7098" fmla="*/ 695705 h 5756219"/>
              <a:gd name="connsiteX7099" fmla="*/ 4625345 w 6226010"/>
              <a:gd name="connsiteY7099" fmla="*/ 712009 h 5756219"/>
              <a:gd name="connsiteX7100" fmla="*/ 4628063 w 6226010"/>
              <a:gd name="connsiteY7100" fmla="*/ 701139 h 5756219"/>
              <a:gd name="connsiteX7101" fmla="*/ 4633499 w 6226010"/>
              <a:gd name="connsiteY7101" fmla="*/ 720162 h 5756219"/>
              <a:gd name="connsiteX7102" fmla="*/ 4636217 w 6226010"/>
              <a:gd name="connsiteY7102" fmla="*/ 744620 h 5756219"/>
              <a:gd name="connsiteX7103" fmla="*/ 4666109 w 6226010"/>
              <a:gd name="connsiteY7103" fmla="*/ 722879 h 5756219"/>
              <a:gd name="connsiteX7104" fmla="*/ 4660675 w 6226010"/>
              <a:gd name="connsiteY7104" fmla="*/ 755491 h 5756219"/>
              <a:gd name="connsiteX7105" fmla="*/ 4655239 w 6226010"/>
              <a:gd name="connsiteY7105" fmla="*/ 741903 h 5756219"/>
              <a:gd name="connsiteX7106" fmla="*/ 4638933 w 6226010"/>
              <a:gd name="connsiteY7106" fmla="*/ 755491 h 5756219"/>
              <a:gd name="connsiteX7107" fmla="*/ 4641651 w 6226010"/>
              <a:gd name="connsiteY7107" fmla="*/ 766361 h 5756219"/>
              <a:gd name="connsiteX7108" fmla="*/ 4657957 w 6226010"/>
              <a:gd name="connsiteY7108" fmla="*/ 774515 h 5756219"/>
              <a:gd name="connsiteX7109" fmla="*/ 4682415 w 6226010"/>
              <a:gd name="connsiteY7109" fmla="*/ 769079 h 5756219"/>
              <a:gd name="connsiteX7110" fmla="*/ 4696004 w 6226010"/>
              <a:gd name="connsiteY7110" fmla="*/ 739185 h 5756219"/>
              <a:gd name="connsiteX7111" fmla="*/ 4685133 w 6226010"/>
              <a:gd name="connsiteY7111" fmla="*/ 796254 h 5756219"/>
              <a:gd name="connsiteX7112" fmla="*/ 4712309 w 6226010"/>
              <a:gd name="connsiteY7112" fmla="*/ 807126 h 5756219"/>
              <a:gd name="connsiteX7113" fmla="*/ 4709252 w 6226010"/>
              <a:gd name="connsiteY7113" fmla="*/ 844959 h 5756219"/>
              <a:gd name="connsiteX7114" fmla="*/ 4713450 w 6226010"/>
              <a:gd name="connsiteY7114" fmla="*/ 850437 h 5756219"/>
              <a:gd name="connsiteX7115" fmla="*/ 4709592 w 6226010"/>
              <a:gd name="connsiteY7115" fmla="*/ 853324 h 5756219"/>
              <a:gd name="connsiteX7116" fmla="*/ 4704157 w 6226010"/>
              <a:gd name="connsiteY7116" fmla="*/ 891370 h 5756219"/>
              <a:gd name="connsiteX7117" fmla="*/ 4769379 w 6226010"/>
              <a:gd name="connsiteY7117" fmla="*/ 853324 h 5756219"/>
              <a:gd name="connsiteX7118" fmla="*/ 4782967 w 6226010"/>
              <a:gd name="connsiteY7118" fmla="*/ 807126 h 5756219"/>
              <a:gd name="connsiteX7119" fmla="*/ 4772097 w 6226010"/>
              <a:gd name="connsiteY7119" fmla="*/ 790819 h 5756219"/>
              <a:gd name="connsiteX7120" fmla="*/ 4782967 w 6226010"/>
              <a:gd name="connsiteY7120" fmla="*/ 779949 h 5756219"/>
              <a:gd name="connsiteX7121" fmla="*/ 4788402 w 6226010"/>
              <a:gd name="connsiteY7121" fmla="*/ 793537 h 5756219"/>
              <a:gd name="connsiteX7122" fmla="*/ 4812861 w 6226010"/>
              <a:gd name="connsiteY7122" fmla="*/ 782667 h 5756219"/>
              <a:gd name="connsiteX7123" fmla="*/ 4791120 w 6226010"/>
              <a:gd name="connsiteY7123" fmla="*/ 769079 h 5756219"/>
              <a:gd name="connsiteX7124" fmla="*/ 4821013 w 6226010"/>
              <a:gd name="connsiteY7124" fmla="*/ 769079 h 5756219"/>
              <a:gd name="connsiteX7125" fmla="*/ 4799273 w 6226010"/>
              <a:gd name="connsiteY7125" fmla="*/ 750055 h 5756219"/>
              <a:gd name="connsiteX7126" fmla="*/ 4812861 w 6226010"/>
              <a:gd name="connsiteY7126" fmla="*/ 752773 h 5756219"/>
              <a:gd name="connsiteX7127" fmla="*/ 4823731 w 6226010"/>
              <a:gd name="connsiteY7127" fmla="*/ 733750 h 5756219"/>
              <a:gd name="connsiteX7128" fmla="*/ 4796555 w 6226010"/>
              <a:gd name="connsiteY7128" fmla="*/ 706574 h 5756219"/>
              <a:gd name="connsiteX7129" fmla="*/ 4788063 w 6226010"/>
              <a:gd name="connsiteY7129" fmla="*/ 710990 h 5756219"/>
              <a:gd name="connsiteX7130" fmla="*/ 4786905 w 6226010"/>
              <a:gd name="connsiteY7130" fmla="*/ 714132 h 5756219"/>
              <a:gd name="connsiteX7131" fmla="*/ 4781268 w 6226010"/>
              <a:gd name="connsiteY7131" fmla="*/ 701479 h 5756219"/>
              <a:gd name="connsiteX7132" fmla="*/ 4744921 w 6226010"/>
              <a:gd name="connsiteY7132" fmla="*/ 690268 h 5756219"/>
              <a:gd name="connsiteX7133" fmla="*/ 4753073 w 6226010"/>
              <a:gd name="connsiteY7133" fmla="*/ 660376 h 5756219"/>
              <a:gd name="connsiteX7134" fmla="*/ 4772097 w 6226010"/>
              <a:gd name="connsiteY7134" fmla="*/ 679399 h 5756219"/>
              <a:gd name="connsiteX7135" fmla="*/ 4804708 w 6226010"/>
              <a:gd name="connsiteY7135" fmla="*/ 665811 h 5756219"/>
              <a:gd name="connsiteX7136" fmla="*/ 4859060 w 6226010"/>
              <a:gd name="connsiteY7136" fmla="*/ 736467 h 5756219"/>
              <a:gd name="connsiteX7137" fmla="*/ 4875365 w 6226010"/>
              <a:gd name="connsiteY7137" fmla="*/ 736467 h 5756219"/>
              <a:gd name="connsiteX7138" fmla="*/ 4866300 w 6226010"/>
              <a:gd name="connsiteY7138" fmla="*/ 692434 h 5756219"/>
              <a:gd name="connsiteX7139" fmla="*/ 4871289 w 6226010"/>
              <a:gd name="connsiteY7139" fmla="*/ 698422 h 5756219"/>
              <a:gd name="connsiteX7140" fmla="*/ 4878083 w 6226010"/>
              <a:gd name="connsiteY7140" fmla="*/ 706574 h 5756219"/>
              <a:gd name="connsiteX7141" fmla="*/ 4886236 w 6226010"/>
              <a:gd name="connsiteY7141" fmla="*/ 671246 h 5756219"/>
              <a:gd name="connsiteX7142" fmla="*/ 4881480 w 6226010"/>
              <a:gd name="connsiteY7142" fmla="*/ 689929 h 5756219"/>
              <a:gd name="connsiteX7143" fmla="*/ 4865842 w 6226010"/>
              <a:gd name="connsiteY7143" fmla="*/ 690242 h 5756219"/>
              <a:gd name="connsiteX7144" fmla="*/ 4857022 w 6226010"/>
              <a:gd name="connsiteY7144" fmla="*/ 670736 h 5756219"/>
              <a:gd name="connsiteX7145" fmla="*/ 4840037 w 6226010"/>
              <a:gd name="connsiteY7145" fmla="*/ 660376 h 5756219"/>
              <a:gd name="connsiteX7146" fmla="*/ 4837319 w 6226010"/>
              <a:gd name="connsiteY7146" fmla="*/ 635916 h 5756219"/>
              <a:gd name="connsiteX7147" fmla="*/ 4793837 w 6226010"/>
              <a:gd name="connsiteY7147" fmla="*/ 641352 h 5756219"/>
              <a:gd name="connsiteX7148" fmla="*/ 4829506 w 6226010"/>
              <a:gd name="connsiteY7148" fmla="*/ 625387 h 5756219"/>
              <a:gd name="connsiteX7149" fmla="*/ 4835246 w 6226010"/>
              <a:gd name="connsiteY7149" fmla="*/ 625817 h 5756219"/>
              <a:gd name="connsiteX7150" fmla="*/ 4837319 w 6226010"/>
              <a:gd name="connsiteY7150" fmla="*/ 630482 h 5756219"/>
              <a:gd name="connsiteX7151" fmla="*/ 4846491 w 6226010"/>
              <a:gd name="connsiteY7151" fmla="*/ 628444 h 5756219"/>
              <a:gd name="connsiteX7152" fmla="*/ 4848403 w 6226010"/>
              <a:gd name="connsiteY7152" fmla="*/ 626804 h 5756219"/>
              <a:gd name="connsiteX7153" fmla="*/ 4853837 w 6226010"/>
              <a:gd name="connsiteY7153" fmla="*/ 627212 h 5756219"/>
              <a:gd name="connsiteX7154" fmla="*/ 4875365 w 6226010"/>
              <a:gd name="connsiteY7154" fmla="*/ 627764 h 5756219"/>
              <a:gd name="connsiteX7155" fmla="*/ 4907976 w 6226010"/>
              <a:gd name="connsiteY7155" fmla="*/ 597871 h 5756219"/>
              <a:gd name="connsiteX7156" fmla="*/ 4891671 w 6226010"/>
              <a:gd name="connsiteY7156" fmla="*/ 641352 h 5756219"/>
              <a:gd name="connsiteX7157" fmla="*/ 4899824 w 6226010"/>
              <a:gd name="connsiteY7157" fmla="*/ 616893 h 5756219"/>
              <a:gd name="connsiteX7158" fmla="*/ 4918847 w 6226010"/>
              <a:gd name="connsiteY7158" fmla="*/ 619611 h 5756219"/>
              <a:gd name="connsiteX7159" fmla="*/ 4935152 w 6226010"/>
              <a:gd name="connsiteY7159" fmla="*/ 701139 h 5756219"/>
              <a:gd name="connsiteX7160" fmla="*/ 4951458 w 6226010"/>
              <a:gd name="connsiteY7160" fmla="*/ 695705 h 5756219"/>
              <a:gd name="connsiteX7161" fmla="*/ 4951458 w 6226010"/>
              <a:gd name="connsiteY7161" fmla="*/ 630482 h 5756219"/>
              <a:gd name="connsiteX7162" fmla="*/ 4959611 w 6226010"/>
              <a:gd name="connsiteY7162" fmla="*/ 627764 h 5756219"/>
              <a:gd name="connsiteX7163" fmla="*/ 4944155 w 6226010"/>
              <a:gd name="connsiteY7163" fmla="*/ 590185 h 5756219"/>
              <a:gd name="connsiteX7164" fmla="*/ 4948740 w 6226010"/>
              <a:gd name="connsiteY7164" fmla="*/ 589038 h 5756219"/>
              <a:gd name="connsiteX7165" fmla="*/ 4962328 w 6226010"/>
              <a:gd name="connsiteY7165" fmla="*/ 589718 h 5756219"/>
              <a:gd name="connsiteX7166" fmla="*/ 4960620 w 6226010"/>
              <a:gd name="connsiteY7166" fmla="*/ 580112 h 5756219"/>
              <a:gd name="connsiteX7167" fmla="*/ 4974685 w 6226010"/>
              <a:gd name="connsiteY7167" fmla="*/ 559867 h 5756219"/>
              <a:gd name="connsiteX7168" fmla="*/ 4994939 w 6226010"/>
              <a:gd name="connsiteY7168" fmla="*/ 489166 h 5756219"/>
              <a:gd name="connsiteX7169" fmla="*/ 4992222 w 6226010"/>
              <a:gd name="connsiteY7169" fmla="*/ 502754 h 5756219"/>
              <a:gd name="connsiteX7170" fmla="*/ 5016680 w 6226010"/>
              <a:gd name="connsiteY7170" fmla="*/ 494602 h 5756219"/>
              <a:gd name="connsiteX7171" fmla="*/ 4981351 w 6226010"/>
              <a:gd name="connsiteY7171" fmla="*/ 559824 h 5756219"/>
              <a:gd name="connsiteX7172" fmla="*/ 5024833 w 6226010"/>
              <a:gd name="connsiteY7172" fmla="*/ 535366 h 5756219"/>
              <a:gd name="connsiteX7173" fmla="*/ 5005810 w 6226010"/>
              <a:gd name="connsiteY7173" fmla="*/ 597871 h 5756219"/>
              <a:gd name="connsiteX7174" fmla="*/ 4992222 w 6226010"/>
              <a:gd name="connsiteY7174" fmla="*/ 589718 h 5756219"/>
              <a:gd name="connsiteX7175" fmla="*/ 4986787 w 6226010"/>
              <a:gd name="connsiteY7175" fmla="*/ 625046 h 5756219"/>
              <a:gd name="connsiteX7176" fmla="*/ 4997657 w 6226010"/>
              <a:gd name="connsiteY7176" fmla="*/ 635916 h 5756219"/>
              <a:gd name="connsiteX7177" fmla="*/ 4962328 w 6226010"/>
              <a:gd name="connsiteY7177" fmla="*/ 714727 h 5756219"/>
              <a:gd name="connsiteX7178" fmla="*/ 4987678 w 6226010"/>
              <a:gd name="connsiteY7178" fmla="*/ 706150 h 5756219"/>
              <a:gd name="connsiteX7179" fmla="*/ 4989613 w 6226010"/>
              <a:gd name="connsiteY7179" fmla="*/ 704107 h 5756219"/>
              <a:gd name="connsiteX7180" fmla="*/ 4992901 w 6226010"/>
              <a:gd name="connsiteY7180" fmla="*/ 711670 h 5756219"/>
              <a:gd name="connsiteX7181" fmla="*/ 4992222 w 6226010"/>
              <a:gd name="connsiteY7181" fmla="*/ 717444 h 5756219"/>
              <a:gd name="connsiteX7182" fmla="*/ 4959611 w 6226010"/>
              <a:gd name="connsiteY7182" fmla="*/ 717444 h 5756219"/>
              <a:gd name="connsiteX7183" fmla="*/ 4962328 w 6226010"/>
              <a:gd name="connsiteY7183" fmla="*/ 760926 h 5756219"/>
              <a:gd name="connsiteX7184" fmla="*/ 4994939 w 6226010"/>
              <a:gd name="connsiteY7184" fmla="*/ 739185 h 5756219"/>
              <a:gd name="connsiteX7185" fmla="*/ 4986787 w 6226010"/>
              <a:gd name="connsiteY7185" fmla="*/ 720162 h 5756219"/>
              <a:gd name="connsiteX7186" fmla="*/ 5005810 w 6226010"/>
              <a:gd name="connsiteY7186" fmla="*/ 744620 h 5756219"/>
              <a:gd name="connsiteX7187" fmla="*/ 5022115 w 6226010"/>
              <a:gd name="connsiteY7187" fmla="*/ 720162 h 5756219"/>
              <a:gd name="connsiteX7188" fmla="*/ 5030268 w 6226010"/>
              <a:gd name="connsiteY7188" fmla="*/ 725597 h 5756219"/>
              <a:gd name="connsiteX7189" fmla="*/ 5030268 w 6226010"/>
              <a:gd name="connsiteY7189" fmla="*/ 714727 h 5756219"/>
              <a:gd name="connsiteX7190" fmla="*/ 4997657 w 6226010"/>
              <a:gd name="connsiteY7190" fmla="*/ 722879 h 5756219"/>
              <a:gd name="connsiteX7191" fmla="*/ 5005810 w 6226010"/>
              <a:gd name="connsiteY7191" fmla="*/ 703856 h 5756219"/>
              <a:gd name="connsiteX7192" fmla="*/ 4998676 w 6226010"/>
              <a:gd name="connsiteY7192" fmla="*/ 700799 h 5756219"/>
              <a:gd name="connsiteX7193" fmla="*/ 4990010 w 6226010"/>
              <a:gd name="connsiteY7193" fmla="*/ 703688 h 5756219"/>
              <a:gd name="connsiteX7194" fmla="*/ 5002073 w 6226010"/>
              <a:gd name="connsiteY7194" fmla="*/ 690948 h 5756219"/>
              <a:gd name="connsiteX7195" fmla="*/ 5019398 w 6226010"/>
              <a:gd name="connsiteY7195" fmla="*/ 654940 h 5756219"/>
              <a:gd name="connsiteX7196" fmla="*/ 5041138 w 6226010"/>
              <a:gd name="connsiteY7196" fmla="*/ 660376 h 5756219"/>
              <a:gd name="connsiteX7197" fmla="*/ 5040939 w 6226010"/>
              <a:gd name="connsiteY7197" fmla="*/ 666550 h 5756219"/>
              <a:gd name="connsiteX7198" fmla="*/ 5031627 w 6226010"/>
              <a:gd name="connsiteY7198" fmla="*/ 672265 h 5756219"/>
              <a:gd name="connsiteX7199" fmla="*/ 5016680 w 6226010"/>
              <a:gd name="connsiteY7199" fmla="*/ 671246 h 5756219"/>
              <a:gd name="connsiteX7200" fmla="*/ 5013963 w 6226010"/>
              <a:gd name="connsiteY7200" fmla="*/ 684833 h 5756219"/>
              <a:gd name="connsiteX7201" fmla="*/ 5035703 w 6226010"/>
              <a:gd name="connsiteY7201" fmla="*/ 692986 h 5756219"/>
              <a:gd name="connsiteX7202" fmla="*/ 5027550 w 6226010"/>
              <a:gd name="connsiteY7202" fmla="*/ 679399 h 5756219"/>
              <a:gd name="connsiteX7203" fmla="*/ 5052009 w 6226010"/>
              <a:gd name="connsiteY7203" fmla="*/ 676680 h 5756219"/>
              <a:gd name="connsiteX7204" fmla="*/ 5051688 w 6226010"/>
              <a:gd name="connsiteY7204" fmla="*/ 672512 h 5756219"/>
              <a:gd name="connsiteX7205" fmla="*/ 5052901 w 6226010"/>
              <a:gd name="connsiteY7205" fmla="*/ 671883 h 5756219"/>
              <a:gd name="connsiteX7206" fmla="*/ 5060162 w 6226010"/>
              <a:gd name="connsiteY7206" fmla="*/ 638635 h 5756219"/>
              <a:gd name="connsiteX7207" fmla="*/ 5071032 w 6226010"/>
              <a:gd name="connsiteY7207" fmla="*/ 657658 h 5756219"/>
              <a:gd name="connsiteX7208" fmla="*/ 5073750 w 6226010"/>
              <a:gd name="connsiteY7208" fmla="*/ 592435 h 5756219"/>
              <a:gd name="connsiteX7209" fmla="*/ 5065597 w 6226010"/>
              <a:gd name="connsiteY7209" fmla="*/ 619611 h 5756219"/>
              <a:gd name="connsiteX7210" fmla="*/ 5119949 w 6226010"/>
              <a:gd name="connsiteY7210" fmla="*/ 562542 h 5756219"/>
              <a:gd name="connsiteX7211" fmla="*/ 5133536 w 6226010"/>
              <a:gd name="connsiteY7211" fmla="*/ 573413 h 5756219"/>
              <a:gd name="connsiteX7212" fmla="*/ 5122666 w 6226010"/>
              <a:gd name="connsiteY7212" fmla="*/ 584282 h 5756219"/>
              <a:gd name="connsiteX7213" fmla="*/ 5147124 w 6226010"/>
              <a:gd name="connsiteY7213" fmla="*/ 600588 h 5756219"/>
              <a:gd name="connsiteX7214" fmla="*/ 5166148 w 6226010"/>
              <a:gd name="connsiteY7214" fmla="*/ 584282 h 5756219"/>
              <a:gd name="connsiteX7215" fmla="*/ 5174300 w 6226010"/>
              <a:gd name="connsiteY7215" fmla="*/ 597871 h 5756219"/>
              <a:gd name="connsiteX7216" fmla="*/ 5166148 w 6226010"/>
              <a:gd name="connsiteY7216" fmla="*/ 597871 h 5756219"/>
              <a:gd name="connsiteX7217" fmla="*/ 5171583 w 6226010"/>
              <a:gd name="connsiteY7217" fmla="*/ 616893 h 5756219"/>
              <a:gd name="connsiteX7218" fmla="*/ 5204194 w 6226010"/>
              <a:gd name="connsiteY7218" fmla="*/ 595153 h 5756219"/>
              <a:gd name="connsiteX7219" fmla="*/ 5215064 w 6226010"/>
              <a:gd name="connsiteY7219" fmla="*/ 608741 h 5756219"/>
              <a:gd name="connsiteX7220" fmla="*/ 5187888 w 6226010"/>
              <a:gd name="connsiteY7220" fmla="*/ 608741 h 5756219"/>
              <a:gd name="connsiteX7221" fmla="*/ 5179736 w 6226010"/>
              <a:gd name="connsiteY7221" fmla="*/ 635916 h 5756219"/>
              <a:gd name="connsiteX7222" fmla="*/ 5117231 w 6226010"/>
              <a:gd name="connsiteY7222" fmla="*/ 657658 h 5756219"/>
              <a:gd name="connsiteX7223" fmla="*/ 5090055 w 6226010"/>
              <a:gd name="connsiteY7223" fmla="*/ 741903 h 5756219"/>
              <a:gd name="connsiteX7224" fmla="*/ 5103643 w 6226010"/>
              <a:gd name="connsiteY7224" fmla="*/ 739185 h 5756219"/>
              <a:gd name="connsiteX7225" fmla="*/ 5107965 w 6226010"/>
              <a:gd name="connsiteY7225" fmla="*/ 728326 h 5756219"/>
              <a:gd name="connsiteX7226" fmla="*/ 5111116 w 6226010"/>
              <a:gd name="connsiteY7226" fmla="*/ 725937 h 5756219"/>
              <a:gd name="connsiteX7227" fmla="*/ 5114696 w 6226010"/>
              <a:gd name="connsiteY7227" fmla="*/ 716988 h 5756219"/>
              <a:gd name="connsiteX7228" fmla="*/ 5123346 w 6226010"/>
              <a:gd name="connsiteY7228" fmla="*/ 706574 h 5756219"/>
              <a:gd name="connsiteX7229" fmla="*/ 5147124 w 6226010"/>
              <a:gd name="connsiteY7229" fmla="*/ 673964 h 5756219"/>
              <a:gd name="connsiteX7230" fmla="*/ 5215064 w 6226010"/>
              <a:gd name="connsiteY7230" fmla="*/ 663092 h 5756219"/>
              <a:gd name="connsiteX7231" fmla="*/ 5209629 w 6226010"/>
              <a:gd name="connsiteY7231" fmla="*/ 682117 h 5756219"/>
              <a:gd name="connsiteX7232" fmla="*/ 5236805 w 6226010"/>
              <a:gd name="connsiteY7232" fmla="*/ 679399 h 5756219"/>
              <a:gd name="connsiteX7233" fmla="*/ 5225935 w 6226010"/>
              <a:gd name="connsiteY7233" fmla="*/ 698421 h 5756219"/>
              <a:gd name="connsiteX7234" fmla="*/ 5244958 w 6226010"/>
              <a:gd name="connsiteY7234" fmla="*/ 712009 h 5756219"/>
              <a:gd name="connsiteX7235" fmla="*/ 5190606 w 6226010"/>
              <a:gd name="connsiteY7235" fmla="*/ 709292 h 5756219"/>
              <a:gd name="connsiteX7236" fmla="*/ 5179736 w 6226010"/>
              <a:gd name="connsiteY7236" fmla="*/ 763643 h 5756219"/>
              <a:gd name="connsiteX7237" fmla="*/ 5190606 w 6226010"/>
              <a:gd name="connsiteY7237" fmla="*/ 752773 h 5756219"/>
              <a:gd name="connsiteX7238" fmla="*/ 5187888 w 6226010"/>
              <a:gd name="connsiteY7238" fmla="*/ 788102 h 5756219"/>
              <a:gd name="connsiteX7239" fmla="*/ 5013963 w 6226010"/>
              <a:gd name="connsiteY7239" fmla="*/ 872347 h 5756219"/>
              <a:gd name="connsiteX7240" fmla="*/ 5032986 w 6226010"/>
              <a:gd name="connsiteY7240" fmla="*/ 885935 h 5756219"/>
              <a:gd name="connsiteX7241" fmla="*/ 5190606 w 6226010"/>
              <a:gd name="connsiteY7241" fmla="*/ 828866 h 5756219"/>
              <a:gd name="connsiteX7242" fmla="*/ 5223217 w 6226010"/>
              <a:gd name="connsiteY7242" fmla="*/ 785384 h 5756219"/>
              <a:gd name="connsiteX7243" fmla="*/ 5242240 w 6226010"/>
              <a:gd name="connsiteY7243" fmla="*/ 771796 h 5756219"/>
              <a:gd name="connsiteX7244" fmla="*/ 5255828 w 6226010"/>
              <a:gd name="connsiteY7244" fmla="*/ 779949 h 5756219"/>
              <a:gd name="connsiteX7245" fmla="*/ 5231370 w 6226010"/>
              <a:gd name="connsiteY7245" fmla="*/ 801691 h 5756219"/>
              <a:gd name="connsiteX7246" fmla="*/ 5263981 w 6226010"/>
              <a:gd name="connsiteY7246" fmla="*/ 790819 h 5756219"/>
              <a:gd name="connsiteX7247" fmla="*/ 5266699 w 6226010"/>
              <a:gd name="connsiteY7247" fmla="*/ 820713 h 5756219"/>
              <a:gd name="connsiteX7248" fmla="*/ 5212347 w 6226010"/>
              <a:gd name="connsiteY7248" fmla="*/ 823430 h 5756219"/>
              <a:gd name="connsiteX7249" fmla="*/ 5225935 w 6226010"/>
              <a:gd name="connsiteY7249" fmla="*/ 837018 h 5756219"/>
              <a:gd name="connsiteX7250" fmla="*/ 5244958 w 6226010"/>
              <a:gd name="connsiteY7250" fmla="*/ 823430 h 5756219"/>
              <a:gd name="connsiteX7251" fmla="*/ 5223217 w 6226010"/>
              <a:gd name="connsiteY7251" fmla="*/ 861477 h 5756219"/>
              <a:gd name="connsiteX7252" fmla="*/ 5168865 w 6226010"/>
              <a:gd name="connsiteY7252" fmla="*/ 861477 h 5756219"/>
              <a:gd name="connsiteX7253" fmla="*/ 5065597 w 6226010"/>
              <a:gd name="connsiteY7253" fmla="*/ 910393 h 5756219"/>
              <a:gd name="connsiteX7254" fmla="*/ 5160712 w 6226010"/>
              <a:gd name="connsiteY7254" fmla="*/ 883217 h 5756219"/>
              <a:gd name="connsiteX7255" fmla="*/ 5196041 w 6226010"/>
              <a:gd name="connsiteY7255" fmla="*/ 883217 h 5756219"/>
              <a:gd name="connsiteX7256" fmla="*/ 5244958 w 6226010"/>
              <a:gd name="connsiteY7256" fmla="*/ 891370 h 5756219"/>
              <a:gd name="connsiteX7257" fmla="*/ 5209629 w 6226010"/>
              <a:gd name="connsiteY7257" fmla="*/ 913112 h 5756219"/>
              <a:gd name="connsiteX7258" fmla="*/ 5231370 w 6226010"/>
              <a:gd name="connsiteY7258" fmla="*/ 921264 h 5756219"/>
              <a:gd name="connsiteX7259" fmla="*/ 5193324 w 6226010"/>
              <a:gd name="connsiteY7259" fmla="*/ 929417 h 5756219"/>
              <a:gd name="connsiteX7260" fmla="*/ 5190606 w 6226010"/>
              <a:gd name="connsiteY7260" fmla="*/ 913112 h 5756219"/>
              <a:gd name="connsiteX7261" fmla="*/ 5174300 w 6226010"/>
              <a:gd name="connsiteY7261" fmla="*/ 937569 h 5756219"/>
              <a:gd name="connsiteX7262" fmla="*/ 5198759 w 6226010"/>
              <a:gd name="connsiteY7262" fmla="*/ 940287 h 5756219"/>
              <a:gd name="connsiteX7263" fmla="*/ 5206912 w 6226010"/>
              <a:gd name="connsiteY7263" fmla="*/ 951157 h 5756219"/>
              <a:gd name="connsiteX7264" fmla="*/ 5204194 w 6226010"/>
              <a:gd name="connsiteY7264" fmla="*/ 970180 h 5756219"/>
              <a:gd name="connsiteX7265" fmla="*/ 5231370 w 6226010"/>
              <a:gd name="connsiteY7265" fmla="*/ 951157 h 5756219"/>
              <a:gd name="connsiteX7266" fmla="*/ 5212347 w 6226010"/>
              <a:gd name="connsiteY7266" fmla="*/ 948440 h 5756219"/>
              <a:gd name="connsiteX7267" fmla="*/ 5253111 w 6226010"/>
              <a:gd name="connsiteY7267" fmla="*/ 937569 h 5756219"/>
              <a:gd name="connsiteX7268" fmla="*/ 5291157 w 6226010"/>
              <a:gd name="connsiteY7268" fmla="*/ 904958 h 5756219"/>
              <a:gd name="connsiteX7269" fmla="*/ 5296592 w 6226010"/>
              <a:gd name="connsiteY7269" fmla="*/ 918546 h 5756219"/>
              <a:gd name="connsiteX7270" fmla="*/ 5277569 w 6226010"/>
              <a:gd name="connsiteY7270" fmla="*/ 937569 h 5756219"/>
              <a:gd name="connsiteX7271" fmla="*/ 5196041 w 6226010"/>
              <a:gd name="connsiteY7271" fmla="*/ 975616 h 5756219"/>
              <a:gd name="connsiteX7272" fmla="*/ 5197472 w 6226010"/>
              <a:gd name="connsiteY7272" fmla="*/ 978479 h 5756219"/>
              <a:gd name="connsiteX7273" fmla="*/ 5195659 w 6226010"/>
              <a:gd name="connsiteY7273" fmla="*/ 976083 h 5756219"/>
              <a:gd name="connsiteX7274" fmla="*/ 5171583 w 6226010"/>
              <a:gd name="connsiteY7274" fmla="*/ 981051 h 5756219"/>
              <a:gd name="connsiteX7275" fmla="*/ 5149842 w 6226010"/>
              <a:gd name="connsiteY7275" fmla="*/ 1021815 h 5756219"/>
              <a:gd name="connsiteX7276" fmla="*/ 5184236 w 6226010"/>
              <a:gd name="connsiteY7276" fmla="*/ 988566 h 5756219"/>
              <a:gd name="connsiteX7277" fmla="*/ 5200283 w 6226010"/>
              <a:gd name="connsiteY7277" fmla="*/ 984100 h 5756219"/>
              <a:gd name="connsiteX7278" fmla="*/ 5206912 w 6226010"/>
              <a:gd name="connsiteY7278" fmla="*/ 997356 h 5756219"/>
              <a:gd name="connsiteX7279" fmla="*/ 5228652 w 6226010"/>
              <a:gd name="connsiteY7279" fmla="*/ 986486 h 5756219"/>
              <a:gd name="connsiteX7280" fmla="*/ 5217782 w 6226010"/>
              <a:gd name="connsiteY7280" fmla="*/ 1005509 h 5756219"/>
              <a:gd name="connsiteX7281" fmla="*/ 5231370 w 6226010"/>
              <a:gd name="connsiteY7281" fmla="*/ 1016380 h 5756219"/>
              <a:gd name="connsiteX7282" fmla="*/ 5242240 w 6226010"/>
              <a:gd name="connsiteY7282" fmla="*/ 986486 h 5756219"/>
              <a:gd name="connsiteX7283" fmla="*/ 5225935 w 6226010"/>
              <a:gd name="connsiteY7283" fmla="*/ 975616 h 5756219"/>
              <a:gd name="connsiteX7284" fmla="*/ 5293875 w 6226010"/>
              <a:gd name="connsiteY7284" fmla="*/ 964745 h 5756219"/>
              <a:gd name="connsiteX7285" fmla="*/ 5288440 w 6226010"/>
              <a:gd name="connsiteY7285" fmla="*/ 975616 h 5756219"/>
              <a:gd name="connsiteX7286" fmla="*/ 5255828 w 6226010"/>
              <a:gd name="connsiteY7286" fmla="*/ 989204 h 5756219"/>
              <a:gd name="connsiteX7287" fmla="*/ 5258546 w 6226010"/>
              <a:gd name="connsiteY7287" fmla="*/ 1010944 h 5756219"/>
              <a:gd name="connsiteX7288" fmla="*/ 5288440 w 6226010"/>
              <a:gd name="connsiteY7288" fmla="*/ 1013662 h 5756219"/>
              <a:gd name="connsiteX7289" fmla="*/ 5283004 w 6226010"/>
              <a:gd name="connsiteY7289" fmla="*/ 1002792 h 5756219"/>
              <a:gd name="connsiteX7290" fmla="*/ 5302028 w 6226010"/>
              <a:gd name="connsiteY7290" fmla="*/ 1032685 h 5756219"/>
              <a:gd name="connsiteX7291" fmla="*/ 5266699 w 6226010"/>
              <a:gd name="connsiteY7291" fmla="*/ 1035403 h 5756219"/>
              <a:gd name="connsiteX7292" fmla="*/ 5274852 w 6226010"/>
              <a:gd name="connsiteY7292" fmla="*/ 1074128 h 5756219"/>
              <a:gd name="connsiteX7293" fmla="*/ 5282181 w 6226010"/>
              <a:gd name="connsiteY7293" fmla="*/ 1078675 h 5756219"/>
              <a:gd name="connsiteX7294" fmla="*/ 5280966 w 6226010"/>
              <a:gd name="connsiteY7294" fmla="*/ 1078205 h 5756219"/>
              <a:gd name="connsiteX7295" fmla="*/ 5261264 w 6226010"/>
              <a:gd name="connsiteY7295" fmla="*/ 1065296 h 5756219"/>
              <a:gd name="connsiteX7296" fmla="*/ 5247336 w 6226010"/>
              <a:gd name="connsiteY7296" fmla="*/ 1073449 h 5756219"/>
              <a:gd name="connsiteX7297" fmla="*/ 5235491 w 6226010"/>
              <a:gd name="connsiteY7297" fmla="*/ 1079498 h 5756219"/>
              <a:gd name="connsiteX7298" fmla="*/ 5242920 w 6226010"/>
              <a:gd name="connsiteY7298" fmla="*/ 1068353 h 5756219"/>
              <a:gd name="connsiteX7299" fmla="*/ 5255828 w 6226010"/>
              <a:gd name="connsiteY7299" fmla="*/ 1057143 h 5756219"/>
              <a:gd name="connsiteX7300" fmla="*/ 5223217 w 6226010"/>
              <a:gd name="connsiteY7300" fmla="*/ 1021815 h 5756219"/>
              <a:gd name="connsiteX7301" fmla="*/ 5242240 w 6226010"/>
              <a:gd name="connsiteY7301" fmla="*/ 1046273 h 5756219"/>
              <a:gd name="connsiteX7302" fmla="*/ 5230011 w 6226010"/>
              <a:gd name="connsiteY7302" fmla="*/ 1061899 h 5756219"/>
              <a:gd name="connsiteX7303" fmla="*/ 5233828 w 6226010"/>
              <a:gd name="connsiteY7303" fmla="*/ 1080347 h 5756219"/>
              <a:gd name="connsiteX7304" fmla="*/ 5231370 w 6226010"/>
              <a:gd name="connsiteY7304" fmla="*/ 1081602 h 5756219"/>
              <a:gd name="connsiteX7305" fmla="*/ 5217782 w 6226010"/>
              <a:gd name="connsiteY7305" fmla="*/ 1076167 h 5756219"/>
              <a:gd name="connsiteX7306" fmla="*/ 5217782 w 6226010"/>
              <a:gd name="connsiteY7306" fmla="*/ 1062579 h 5756219"/>
              <a:gd name="connsiteX7307" fmla="*/ 5223217 w 6226010"/>
              <a:gd name="connsiteY7307" fmla="*/ 1097906 h 5756219"/>
              <a:gd name="connsiteX7308" fmla="*/ 5193324 w 6226010"/>
              <a:gd name="connsiteY7308" fmla="*/ 1108779 h 5756219"/>
              <a:gd name="connsiteX7309" fmla="*/ 5231370 w 6226010"/>
              <a:gd name="connsiteY7309" fmla="*/ 1122366 h 5756219"/>
              <a:gd name="connsiteX7310" fmla="*/ 5196041 w 6226010"/>
              <a:gd name="connsiteY7310" fmla="*/ 1138671 h 5756219"/>
              <a:gd name="connsiteX7311" fmla="*/ 5253111 w 6226010"/>
              <a:gd name="connsiteY7311" fmla="*/ 1076167 h 5756219"/>
              <a:gd name="connsiteX7312" fmla="*/ 5261264 w 6226010"/>
              <a:gd name="connsiteY7312" fmla="*/ 1087037 h 5756219"/>
              <a:gd name="connsiteX7313" fmla="*/ 5272134 w 6226010"/>
              <a:gd name="connsiteY7313" fmla="*/ 1078884 h 5756219"/>
              <a:gd name="connsiteX7314" fmla="*/ 5296592 w 6226010"/>
              <a:gd name="connsiteY7314" fmla="*/ 1095190 h 5756219"/>
              <a:gd name="connsiteX7315" fmla="*/ 5292260 w 6226010"/>
              <a:gd name="connsiteY7315" fmla="*/ 1084926 h 5756219"/>
              <a:gd name="connsiteX7316" fmla="*/ 5294979 w 6226010"/>
              <a:gd name="connsiteY7316" fmla="*/ 1086612 h 5756219"/>
              <a:gd name="connsiteX7317" fmla="*/ 5315616 w 6226010"/>
              <a:gd name="connsiteY7317" fmla="*/ 1092472 h 5756219"/>
              <a:gd name="connsiteX7318" fmla="*/ 5302028 w 6226010"/>
              <a:gd name="connsiteY7318" fmla="*/ 1097906 h 5756219"/>
              <a:gd name="connsiteX7319" fmla="*/ 5315616 w 6226010"/>
              <a:gd name="connsiteY7319" fmla="*/ 1119648 h 5756219"/>
              <a:gd name="connsiteX7320" fmla="*/ 5340074 w 6226010"/>
              <a:gd name="connsiteY7320" fmla="*/ 1095190 h 5756219"/>
              <a:gd name="connsiteX7321" fmla="*/ 5334639 w 6226010"/>
              <a:gd name="connsiteY7321" fmla="*/ 1090094 h 5756219"/>
              <a:gd name="connsiteX7322" fmla="*/ 5333559 w 6226010"/>
              <a:gd name="connsiteY7322" fmla="*/ 1089486 h 5756219"/>
              <a:gd name="connsiteX7323" fmla="*/ 5334299 w 6226010"/>
              <a:gd name="connsiteY7323" fmla="*/ 1088056 h 5756219"/>
              <a:gd name="connsiteX7324" fmla="*/ 5350944 w 6226010"/>
              <a:gd name="connsiteY7324" fmla="*/ 1081602 h 5756219"/>
              <a:gd name="connsiteX7325" fmla="*/ 5343431 w 6226010"/>
              <a:gd name="connsiteY7325" fmla="*/ 1075720 h 5756219"/>
              <a:gd name="connsiteX7326" fmla="*/ 5343938 w 6226010"/>
              <a:gd name="connsiteY7326" fmla="*/ 1075318 h 5756219"/>
              <a:gd name="connsiteX7327" fmla="*/ 5367250 w 6226010"/>
              <a:gd name="connsiteY7327" fmla="*/ 1021815 h 5756219"/>
              <a:gd name="connsiteX7328" fmla="*/ 5356380 w 6226010"/>
              <a:gd name="connsiteY7328" fmla="*/ 1084319 h 5756219"/>
              <a:gd name="connsiteX7329" fmla="*/ 5372685 w 6226010"/>
              <a:gd name="connsiteY7329" fmla="*/ 1076167 h 5756219"/>
              <a:gd name="connsiteX7330" fmla="*/ 5416252 w 6226010"/>
              <a:gd name="connsiteY7330" fmla="*/ 1015785 h 5756219"/>
              <a:gd name="connsiteX7331" fmla="*/ 5438227 w 6226010"/>
              <a:gd name="connsiteY7331" fmla="*/ 1011421 h 5756219"/>
              <a:gd name="connsiteX7332" fmla="*/ 5435190 w 6226010"/>
              <a:gd name="connsiteY7332" fmla="*/ 1019097 h 5756219"/>
              <a:gd name="connsiteX7333" fmla="*/ 5446060 w 6226010"/>
              <a:gd name="connsiteY7333" fmla="*/ 1029968 h 5756219"/>
              <a:gd name="connsiteX7334" fmla="*/ 5410731 w 6226010"/>
              <a:gd name="connsiteY7334" fmla="*/ 1054426 h 5756219"/>
              <a:gd name="connsiteX7335" fmla="*/ 5478671 w 6226010"/>
              <a:gd name="connsiteY7335" fmla="*/ 1013662 h 5756219"/>
              <a:gd name="connsiteX7336" fmla="*/ 5475954 w 6226010"/>
              <a:gd name="connsiteY7336" fmla="*/ 1027250 h 5756219"/>
              <a:gd name="connsiteX7337" fmla="*/ 5541176 w 6226010"/>
              <a:gd name="connsiteY7337" fmla="*/ 994639 h 5756219"/>
              <a:gd name="connsiteX7338" fmla="*/ 5484106 w 6226010"/>
              <a:gd name="connsiteY7338" fmla="*/ 1008228 h 5756219"/>
              <a:gd name="connsiteX7339" fmla="*/ 5486781 w 6226010"/>
              <a:gd name="connsiteY7339" fmla="*/ 991794 h 5756219"/>
              <a:gd name="connsiteX7340" fmla="*/ 5484141 w 6226010"/>
              <a:gd name="connsiteY7340" fmla="*/ 986555 h 5756219"/>
              <a:gd name="connsiteX7341" fmla="*/ 5486824 w 6226010"/>
              <a:gd name="connsiteY7341" fmla="*/ 978673 h 5756219"/>
              <a:gd name="connsiteX7342" fmla="*/ 5500412 w 6226010"/>
              <a:gd name="connsiteY7342" fmla="*/ 964745 h 5756219"/>
              <a:gd name="connsiteX7343" fmla="*/ 5492259 w 6226010"/>
              <a:gd name="connsiteY7343" fmla="*/ 991922 h 5756219"/>
              <a:gd name="connsiteX7344" fmla="*/ 5524870 w 6226010"/>
              <a:gd name="connsiteY7344" fmla="*/ 989204 h 5756219"/>
              <a:gd name="connsiteX7345" fmla="*/ 5529329 w 6226010"/>
              <a:gd name="connsiteY7345" fmla="*/ 975743 h 5756219"/>
              <a:gd name="connsiteX7346" fmla="*/ 5529496 w 6226010"/>
              <a:gd name="connsiteY7346" fmla="*/ 971885 h 5756219"/>
              <a:gd name="connsiteX7347" fmla="*/ 5532004 w 6226010"/>
              <a:gd name="connsiteY7347" fmla="*/ 970180 h 5756219"/>
              <a:gd name="connsiteX7348" fmla="*/ 5541176 w 6226010"/>
              <a:gd name="connsiteY7348" fmla="*/ 959310 h 5756219"/>
              <a:gd name="connsiteX7349" fmla="*/ 5532683 w 6226010"/>
              <a:gd name="connsiteY7349" fmla="*/ 958631 h 5756219"/>
              <a:gd name="connsiteX7350" fmla="*/ 5530206 w 6226010"/>
              <a:gd name="connsiteY7350" fmla="*/ 959430 h 5756219"/>
              <a:gd name="connsiteX7351" fmla="*/ 5532132 w 6226010"/>
              <a:gd name="connsiteY7351" fmla="*/ 946784 h 5756219"/>
              <a:gd name="connsiteX7352" fmla="*/ 5541176 w 6226010"/>
              <a:gd name="connsiteY7352" fmla="*/ 934852 h 5756219"/>
              <a:gd name="connsiteX7353" fmla="*/ 5541176 w 6226010"/>
              <a:gd name="connsiteY7353" fmla="*/ 972898 h 5756219"/>
              <a:gd name="connsiteX7354" fmla="*/ 5614551 w 6226010"/>
              <a:gd name="connsiteY7354" fmla="*/ 910393 h 5756219"/>
              <a:gd name="connsiteX7355" fmla="*/ 5603341 w 6226010"/>
              <a:gd name="connsiteY7355" fmla="*/ 903260 h 5756219"/>
              <a:gd name="connsiteX7356" fmla="*/ 5601014 w 6226010"/>
              <a:gd name="connsiteY7356" fmla="*/ 901841 h 5756219"/>
              <a:gd name="connsiteX7357" fmla="*/ 5611001 w 6226010"/>
              <a:gd name="connsiteY7357" fmla="*/ 892866 h 5756219"/>
              <a:gd name="connsiteX7358" fmla="*/ 5611833 w 6226010"/>
              <a:gd name="connsiteY7358" fmla="*/ 899524 h 5756219"/>
              <a:gd name="connsiteX7359" fmla="*/ 5639009 w 6226010"/>
              <a:gd name="connsiteY7359" fmla="*/ 866912 h 5756219"/>
              <a:gd name="connsiteX7360" fmla="*/ 5655315 w 6226010"/>
              <a:gd name="connsiteY7360" fmla="*/ 896805 h 5756219"/>
              <a:gd name="connsiteX7361" fmla="*/ 5611833 w 6226010"/>
              <a:gd name="connsiteY7361" fmla="*/ 956592 h 5756219"/>
              <a:gd name="connsiteX7362" fmla="*/ 5671620 w 6226010"/>
              <a:gd name="connsiteY7362" fmla="*/ 904958 h 5756219"/>
              <a:gd name="connsiteX7363" fmla="*/ 5693361 w 6226010"/>
              <a:gd name="connsiteY7363" fmla="*/ 943004 h 5756219"/>
              <a:gd name="connsiteX7364" fmla="*/ 5674338 w 6226010"/>
              <a:gd name="connsiteY7364" fmla="*/ 937569 h 5756219"/>
              <a:gd name="connsiteX7365" fmla="*/ 5666185 w 6226010"/>
              <a:gd name="connsiteY7365" fmla="*/ 953875 h 5756219"/>
              <a:gd name="connsiteX7366" fmla="*/ 5636291 w 6226010"/>
              <a:gd name="connsiteY7366" fmla="*/ 945722 h 5756219"/>
              <a:gd name="connsiteX7367" fmla="*/ 5644444 w 6226010"/>
              <a:gd name="connsiteY7367" fmla="*/ 989204 h 5756219"/>
              <a:gd name="connsiteX7368" fmla="*/ 5652597 w 6226010"/>
              <a:gd name="connsiteY7368" fmla="*/ 956592 h 5756219"/>
              <a:gd name="connsiteX7369" fmla="*/ 5663467 w 6226010"/>
              <a:gd name="connsiteY7369" fmla="*/ 981051 h 5756219"/>
              <a:gd name="connsiteX7370" fmla="*/ 5701514 w 6226010"/>
              <a:gd name="connsiteY7370" fmla="*/ 972898 h 5756219"/>
              <a:gd name="connsiteX7371" fmla="*/ 5628139 w 6226010"/>
              <a:gd name="connsiteY7371" fmla="*/ 1005509 h 5756219"/>
              <a:gd name="connsiteX7372" fmla="*/ 5674338 w 6226010"/>
              <a:gd name="connsiteY7372" fmla="*/ 1016380 h 5756219"/>
              <a:gd name="connsiteX7373" fmla="*/ 5587375 w 6226010"/>
              <a:gd name="connsiteY7373" fmla="*/ 1027250 h 5756219"/>
              <a:gd name="connsiteX7374" fmla="*/ 5584657 w 6226010"/>
              <a:gd name="connsiteY7374" fmla="*/ 1040838 h 5756219"/>
              <a:gd name="connsiteX7375" fmla="*/ 5571069 w 6226010"/>
              <a:gd name="connsiteY7375" fmla="*/ 1035403 h 5756219"/>
              <a:gd name="connsiteX7376" fmla="*/ 5448396 w 6226010"/>
              <a:gd name="connsiteY7376" fmla="*/ 1084701 h 5756219"/>
              <a:gd name="connsiteX7377" fmla="*/ 5437694 w 6226010"/>
              <a:gd name="connsiteY7377" fmla="*/ 1098127 h 5756219"/>
              <a:gd name="connsiteX7378" fmla="*/ 5437907 w 6226010"/>
              <a:gd name="connsiteY7378" fmla="*/ 1092472 h 5756219"/>
              <a:gd name="connsiteX7379" fmla="*/ 5405296 w 6226010"/>
              <a:gd name="connsiteY7379" fmla="*/ 1122366 h 5756219"/>
              <a:gd name="connsiteX7380" fmla="*/ 5397143 w 6226010"/>
              <a:gd name="connsiteY7380" fmla="*/ 1106060 h 5756219"/>
              <a:gd name="connsiteX7381" fmla="*/ 5394426 w 6226010"/>
              <a:gd name="connsiteY7381" fmla="*/ 1141389 h 5756219"/>
              <a:gd name="connsiteX7382" fmla="*/ 5440625 w 6226010"/>
              <a:gd name="connsiteY7382" fmla="*/ 1130518 h 5756219"/>
              <a:gd name="connsiteX7383" fmla="*/ 5437563 w 6226010"/>
              <a:gd name="connsiteY7383" fmla="*/ 1112452 h 5756219"/>
              <a:gd name="connsiteX7384" fmla="*/ 5460667 w 6226010"/>
              <a:gd name="connsiteY7384" fmla="*/ 1114552 h 5756219"/>
              <a:gd name="connsiteX7385" fmla="*/ 5463943 w 6226010"/>
              <a:gd name="connsiteY7385" fmla="*/ 1116058 h 5756219"/>
              <a:gd name="connsiteX7386" fmla="*/ 5458162 w 6226010"/>
              <a:gd name="connsiteY7386" fmla="*/ 1117907 h 5756219"/>
              <a:gd name="connsiteX7387" fmla="*/ 5456930 w 6226010"/>
              <a:gd name="connsiteY7387" fmla="*/ 1130518 h 5756219"/>
              <a:gd name="connsiteX7388" fmla="*/ 5463045 w 6226010"/>
              <a:gd name="connsiteY7388" fmla="*/ 1122026 h 5756219"/>
              <a:gd name="connsiteX7389" fmla="*/ 5472255 w 6226010"/>
              <a:gd name="connsiteY7389" fmla="*/ 1119877 h 5756219"/>
              <a:gd name="connsiteX7390" fmla="*/ 5473569 w 6226010"/>
              <a:gd name="connsiteY7390" fmla="*/ 1120481 h 5756219"/>
              <a:gd name="connsiteX7391" fmla="*/ 5478671 w 6226010"/>
              <a:gd name="connsiteY7391" fmla="*/ 1133237 h 5756219"/>
              <a:gd name="connsiteX7392" fmla="*/ 5481282 w 6226010"/>
              <a:gd name="connsiteY7392" fmla="*/ 1131428 h 5756219"/>
              <a:gd name="connsiteX7393" fmla="*/ 5484106 w 6226010"/>
              <a:gd name="connsiteY7393" fmla="*/ 1135954 h 5756219"/>
              <a:gd name="connsiteX7394" fmla="*/ 5527588 w 6226010"/>
              <a:gd name="connsiteY7394" fmla="*/ 1127802 h 5756219"/>
              <a:gd name="connsiteX7395" fmla="*/ 5530305 w 6226010"/>
              <a:gd name="connsiteY7395" fmla="*/ 1157694 h 5756219"/>
              <a:gd name="connsiteX7396" fmla="*/ 5446060 w 6226010"/>
              <a:gd name="connsiteY7396" fmla="*/ 1171282 h 5756219"/>
              <a:gd name="connsiteX7397" fmla="*/ 5527588 w 6226010"/>
              <a:gd name="connsiteY7397" fmla="*/ 1174001 h 5756219"/>
              <a:gd name="connsiteX7398" fmla="*/ 5541176 w 6226010"/>
              <a:gd name="connsiteY7398" fmla="*/ 1187589 h 5756219"/>
              <a:gd name="connsiteX7399" fmla="*/ 5568352 w 6226010"/>
              <a:gd name="connsiteY7399" fmla="*/ 1146824 h 5756219"/>
              <a:gd name="connsiteX7400" fmla="*/ 5590092 w 6226010"/>
              <a:gd name="connsiteY7400" fmla="*/ 1135954 h 5756219"/>
              <a:gd name="connsiteX7401" fmla="*/ 5576504 w 6226010"/>
              <a:gd name="connsiteY7401" fmla="*/ 1168565 h 5756219"/>
              <a:gd name="connsiteX7402" fmla="*/ 5609115 w 6226010"/>
              <a:gd name="connsiteY7402" fmla="*/ 1152259 h 5756219"/>
              <a:gd name="connsiteX7403" fmla="*/ 5600963 w 6226010"/>
              <a:gd name="connsiteY7403" fmla="*/ 1135954 h 5756219"/>
              <a:gd name="connsiteX7404" fmla="*/ 5612864 w 6226010"/>
              <a:gd name="connsiteY7404" fmla="*/ 1131085 h 5756219"/>
              <a:gd name="connsiteX7405" fmla="*/ 5618627 w 6226010"/>
              <a:gd name="connsiteY7405" fmla="*/ 1134256 h 5756219"/>
              <a:gd name="connsiteX7406" fmla="*/ 5625421 w 6226010"/>
              <a:gd name="connsiteY7406" fmla="*/ 1135954 h 5756219"/>
              <a:gd name="connsiteX7407" fmla="*/ 5630856 w 6226010"/>
              <a:gd name="connsiteY7407" fmla="*/ 1103342 h 5756219"/>
              <a:gd name="connsiteX7408" fmla="*/ 5616249 w 6226010"/>
              <a:gd name="connsiteY7408" fmla="*/ 1113874 h 5756219"/>
              <a:gd name="connsiteX7409" fmla="*/ 5614211 w 6226010"/>
              <a:gd name="connsiteY7409" fmla="*/ 1121555 h 5756219"/>
              <a:gd name="connsiteX7410" fmla="*/ 5604360 w 6226010"/>
              <a:gd name="connsiteY7410" fmla="*/ 1123767 h 5756219"/>
              <a:gd name="connsiteX7411" fmla="*/ 5549329 w 6226010"/>
              <a:gd name="connsiteY7411" fmla="*/ 1138671 h 5756219"/>
              <a:gd name="connsiteX7412" fmla="*/ 5568352 w 6226010"/>
              <a:gd name="connsiteY7412" fmla="*/ 1116931 h 5756219"/>
              <a:gd name="connsiteX7413" fmla="*/ 5595528 w 6226010"/>
              <a:gd name="connsiteY7413" fmla="*/ 1119648 h 5756219"/>
              <a:gd name="connsiteX7414" fmla="*/ 5660750 w 6226010"/>
              <a:gd name="connsiteY7414" fmla="*/ 1089755 h 5756219"/>
              <a:gd name="connsiteX7415" fmla="*/ 5614551 w 6226010"/>
              <a:gd name="connsiteY7415" fmla="*/ 1078884 h 5756219"/>
              <a:gd name="connsiteX7416" fmla="*/ 5696079 w 6226010"/>
              <a:gd name="connsiteY7416" fmla="*/ 1076167 h 5756219"/>
              <a:gd name="connsiteX7417" fmla="*/ 5687926 w 6226010"/>
              <a:gd name="connsiteY7417" fmla="*/ 1106060 h 5756219"/>
              <a:gd name="connsiteX7418" fmla="*/ 5701514 w 6226010"/>
              <a:gd name="connsiteY7418" fmla="*/ 1106060 h 5756219"/>
              <a:gd name="connsiteX7419" fmla="*/ 5685208 w 6226010"/>
              <a:gd name="connsiteY7419" fmla="*/ 1135954 h 5756219"/>
              <a:gd name="connsiteX7420" fmla="*/ 5687926 w 6226010"/>
              <a:gd name="connsiteY7420" fmla="*/ 1146824 h 5756219"/>
              <a:gd name="connsiteX7421" fmla="*/ 5663467 w 6226010"/>
              <a:gd name="connsiteY7421" fmla="*/ 1141389 h 5756219"/>
              <a:gd name="connsiteX7422" fmla="*/ 5658032 w 6226010"/>
              <a:gd name="connsiteY7422" fmla="*/ 1146824 h 5756219"/>
              <a:gd name="connsiteX7423" fmla="*/ 5690643 w 6226010"/>
              <a:gd name="connsiteY7423" fmla="*/ 1163130 h 5756219"/>
              <a:gd name="connsiteX7424" fmla="*/ 5644444 w 6226010"/>
              <a:gd name="connsiteY7424" fmla="*/ 1163130 h 5756219"/>
              <a:gd name="connsiteX7425" fmla="*/ 5636291 w 6226010"/>
              <a:gd name="connsiteY7425" fmla="*/ 1179436 h 5756219"/>
              <a:gd name="connsiteX7426" fmla="*/ 5658032 w 6226010"/>
              <a:gd name="connsiteY7426" fmla="*/ 1171282 h 5756219"/>
              <a:gd name="connsiteX7427" fmla="*/ 5611833 w 6226010"/>
              <a:gd name="connsiteY7427" fmla="*/ 1212047 h 5756219"/>
              <a:gd name="connsiteX7428" fmla="*/ 5581940 w 6226010"/>
              <a:gd name="connsiteY7428" fmla="*/ 1217482 h 5756219"/>
              <a:gd name="connsiteX7429" fmla="*/ 5663467 w 6226010"/>
              <a:gd name="connsiteY7429" fmla="*/ 1241941 h 5756219"/>
              <a:gd name="connsiteX7430" fmla="*/ 5641727 w 6226010"/>
              <a:gd name="connsiteY7430" fmla="*/ 1260963 h 5756219"/>
              <a:gd name="connsiteX7431" fmla="*/ 5658032 w 6226010"/>
              <a:gd name="connsiteY7431" fmla="*/ 1271834 h 5756219"/>
              <a:gd name="connsiteX7432" fmla="*/ 5633574 w 6226010"/>
              <a:gd name="connsiteY7432" fmla="*/ 1279986 h 5756219"/>
              <a:gd name="connsiteX7433" fmla="*/ 5633574 w 6226010"/>
              <a:gd name="connsiteY7433" fmla="*/ 1255528 h 5756219"/>
              <a:gd name="connsiteX7434" fmla="*/ 5552046 w 6226010"/>
              <a:gd name="connsiteY7434" fmla="*/ 1214765 h 5756219"/>
              <a:gd name="connsiteX7435" fmla="*/ 5533023 w 6226010"/>
              <a:gd name="connsiteY7435" fmla="*/ 1239223 h 5756219"/>
              <a:gd name="connsiteX7436" fmla="*/ 5538458 w 6226010"/>
              <a:gd name="connsiteY7436" fmla="*/ 1220200 h 5756219"/>
              <a:gd name="connsiteX7437" fmla="*/ 5511282 w 6226010"/>
              <a:gd name="connsiteY7437" fmla="*/ 1239223 h 5756219"/>
              <a:gd name="connsiteX7438" fmla="*/ 5500412 w 6226010"/>
              <a:gd name="connsiteY7438" fmla="*/ 1222918 h 5756219"/>
              <a:gd name="connsiteX7439" fmla="*/ 5527588 w 6226010"/>
              <a:gd name="connsiteY7439" fmla="*/ 1203895 h 5756219"/>
              <a:gd name="connsiteX7440" fmla="*/ 5473236 w 6226010"/>
              <a:gd name="connsiteY7440" fmla="*/ 1222918 h 5756219"/>
              <a:gd name="connsiteX7441" fmla="*/ 5500412 w 6226010"/>
              <a:gd name="connsiteY7441" fmla="*/ 1228353 h 5756219"/>
              <a:gd name="connsiteX7442" fmla="*/ 5511282 w 6226010"/>
              <a:gd name="connsiteY7442" fmla="*/ 1274552 h 5756219"/>
              <a:gd name="connsiteX7443" fmla="*/ 5440625 w 6226010"/>
              <a:gd name="connsiteY7443" fmla="*/ 1263681 h 5756219"/>
              <a:gd name="connsiteX7444" fmla="*/ 5364532 w 6226010"/>
              <a:gd name="connsiteY7444" fmla="*/ 1258246 h 5756219"/>
              <a:gd name="connsiteX7445" fmla="*/ 5283004 w 6226010"/>
              <a:gd name="connsiteY7445" fmla="*/ 1299009 h 5756219"/>
              <a:gd name="connsiteX7446" fmla="*/ 5280287 w 6226010"/>
              <a:gd name="connsiteY7446" fmla="*/ 1288140 h 5756219"/>
              <a:gd name="connsiteX7447" fmla="*/ 5285722 w 6226010"/>
              <a:gd name="connsiteY7447" fmla="*/ 1293574 h 5756219"/>
              <a:gd name="connsiteX7448" fmla="*/ 5356380 w 6226010"/>
              <a:gd name="connsiteY7448" fmla="*/ 1252811 h 5756219"/>
              <a:gd name="connsiteX7449" fmla="*/ 5345509 w 6226010"/>
              <a:gd name="connsiteY7449" fmla="*/ 1244658 h 5756219"/>
              <a:gd name="connsiteX7450" fmla="*/ 5369968 w 6226010"/>
              <a:gd name="connsiteY7450" fmla="*/ 1239223 h 5756219"/>
              <a:gd name="connsiteX7451" fmla="*/ 5288440 w 6226010"/>
              <a:gd name="connsiteY7451" fmla="*/ 1252811 h 5756219"/>
              <a:gd name="connsiteX7452" fmla="*/ 5277569 w 6226010"/>
              <a:gd name="connsiteY7452" fmla="*/ 1239223 h 5756219"/>
              <a:gd name="connsiteX7453" fmla="*/ 5223217 w 6226010"/>
              <a:gd name="connsiteY7453" fmla="*/ 1274552 h 5756219"/>
              <a:gd name="connsiteX7454" fmla="*/ 5155277 w 6226010"/>
              <a:gd name="connsiteY7454" fmla="*/ 1290857 h 5756219"/>
              <a:gd name="connsiteX7455" fmla="*/ 5109078 w 6226010"/>
              <a:gd name="connsiteY7455" fmla="*/ 1288140 h 5756219"/>
              <a:gd name="connsiteX7456" fmla="*/ 5073750 w 6226010"/>
              <a:gd name="connsiteY7456" fmla="*/ 1307163 h 5756219"/>
              <a:gd name="connsiteX7457" fmla="*/ 5062879 w 6226010"/>
              <a:gd name="connsiteY7457" fmla="*/ 1342491 h 5756219"/>
              <a:gd name="connsiteX7458" fmla="*/ 5046574 w 6226010"/>
              <a:gd name="connsiteY7458" fmla="*/ 1350644 h 5756219"/>
              <a:gd name="connsiteX7459" fmla="*/ 4967763 w 6226010"/>
              <a:gd name="connsiteY7459" fmla="*/ 1443043 h 5756219"/>
              <a:gd name="connsiteX7460" fmla="*/ 4965046 w 6226010"/>
              <a:gd name="connsiteY7460" fmla="*/ 1459347 h 5756219"/>
              <a:gd name="connsiteX7461" fmla="*/ 5106361 w 6226010"/>
              <a:gd name="connsiteY7461" fmla="*/ 1331621 h 5756219"/>
              <a:gd name="connsiteX7462" fmla="*/ 5123330 w 6226010"/>
              <a:gd name="connsiteY7462" fmla="*/ 1331727 h 5756219"/>
              <a:gd name="connsiteX7463" fmla="*/ 5138867 w 6226010"/>
              <a:gd name="connsiteY7463" fmla="*/ 1327365 h 5756219"/>
              <a:gd name="connsiteX7464" fmla="*/ 5136254 w 6226010"/>
              <a:gd name="connsiteY7464" fmla="*/ 1328904 h 5756219"/>
              <a:gd name="connsiteX7465" fmla="*/ 5138972 w 6226010"/>
              <a:gd name="connsiteY7465" fmla="*/ 1350644 h 5756219"/>
              <a:gd name="connsiteX7466" fmla="*/ 5182453 w 6226010"/>
              <a:gd name="connsiteY7466" fmla="*/ 1347927 h 5756219"/>
              <a:gd name="connsiteX7467" fmla="*/ 5182453 w 6226010"/>
              <a:gd name="connsiteY7467" fmla="*/ 1334339 h 5756219"/>
              <a:gd name="connsiteX7468" fmla="*/ 5204194 w 6226010"/>
              <a:gd name="connsiteY7468" fmla="*/ 1331621 h 5756219"/>
              <a:gd name="connsiteX7469" fmla="*/ 5173281 w 6226010"/>
              <a:gd name="connsiteY7469" fmla="*/ 1317014 h 5756219"/>
              <a:gd name="connsiteX7470" fmla="*/ 5166022 w 6226010"/>
              <a:gd name="connsiteY7470" fmla="*/ 1317205 h 5756219"/>
              <a:gd name="connsiteX7471" fmla="*/ 5189587 w 6226010"/>
              <a:gd name="connsiteY7471" fmla="*/ 1307842 h 5756219"/>
              <a:gd name="connsiteX7472" fmla="*/ 5234088 w 6226010"/>
              <a:gd name="connsiteY7472" fmla="*/ 1328904 h 5756219"/>
              <a:gd name="connsiteX7473" fmla="*/ 5253111 w 6226010"/>
              <a:gd name="connsiteY7473" fmla="*/ 1331621 h 5756219"/>
              <a:gd name="connsiteX7474" fmla="*/ 5244958 w 6226010"/>
              <a:gd name="connsiteY7474" fmla="*/ 1304444 h 5756219"/>
              <a:gd name="connsiteX7475" fmla="*/ 5272134 w 6226010"/>
              <a:gd name="connsiteY7475" fmla="*/ 1320751 h 5756219"/>
              <a:gd name="connsiteX7476" fmla="*/ 5293875 w 6226010"/>
              <a:gd name="connsiteY7476" fmla="*/ 1304444 h 5756219"/>
              <a:gd name="connsiteX7477" fmla="*/ 5307463 w 6226010"/>
              <a:gd name="connsiteY7477" fmla="*/ 1309881 h 5756219"/>
              <a:gd name="connsiteX7478" fmla="*/ 5274852 w 6226010"/>
              <a:gd name="connsiteY7478" fmla="*/ 1353362 h 5756219"/>
              <a:gd name="connsiteX7479" fmla="*/ 5261264 w 6226010"/>
              <a:gd name="connsiteY7479" fmla="*/ 1342491 h 5756219"/>
              <a:gd name="connsiteX7480" fmla="*/ 5258546 w 6226010"/>
              <a:gd name="connsiteY7480" fmla="*/ 1361515 h 5756219"/>
              <a:gd name="connsiteX7481" fmla="*/ 5223217 w 6226010"/>
              <a:gd name="connsiteY7481" fmla="*/ 1372385 h 5756219"/>
              <a:gd name="connsiteX7482" fmla="*/ 5239523 w 6226010"/>
              <a:gd name="connsiteY7482" fmla="*/ 1394126 h 5756219"/>
              <a:gd name="connsiteX7483" fmla="*/ 5250393 w 6226010"/>
              <a:gd name="connsiteY7483" fmla="*/ 1372385 h 5756219"/>
              <a:gd name="connsiteX7484" fmla="*/ 5323768 w 6226010"/>
              <a:gd name="connsiteY7484" fmla="*/ 1410431 h 5756219"/>
              <a:gd name="connsiteX7485" fmla="*/ 5418884 w 6226010"/>
              <a:gd name="connsiteY7485" fmla="*/ 1434890 h 5756219"/>
              <a:gd name="connsiteX7486" fmla="*/ 5378120 w 6226010"/>
              <a:gd name="connsiteY7486" fmla="*/ 1440324 h 5756219"/>
              <a:gd name="connsiteX7487" fmla="*/ 5467801 w 6226010"/>
              <a:gd name="connsiteY7487" fmla="*/ 1445759 h 5756219"/>
              <a:gd name="connsiteX7488" fmla="*/ 5424319 w 6226010"/>
              <a:gd name="connsiteY7488" fmla="*/ 1475653 h 5756219"/>
              <a:gd name="connsiteX7489" fmla="*/ 5440625 w 6226010"/>
              <a:gd name="connsiteY7489" fmla="*/ 1486520 h 5756219"/>
              <a:gd name="connsiteX7490" fmla="*/ 5454213 w 6226010"/>
              <a:gd name="connsiteY7490" fmla="*/ 1481085 h 5756219"/>
              <a:gd name="connsiteX7491" fmla="*/ 5560199 w 6226010"/>
              <a:gd name="connsiteY7491" fmla="*/ 1481085 h 5756219"/>
              <a:gd name="connsiteX7492" fmla="*/ 5619986 w 6226010"/>
              <a:gd name="connsiteY7492" fmla="*/ 1459347 h 5756219"/>
              <a:gd name="connsiteX7493" fmla="*/ 5630856 w 6226010"/>
              <a:gd name="connsiteY7493" fmla="*/ 1472935 h 5756219"/>
              <a:gd name="connsiteX7494" fmla="*/ 5671620 w 6226010"/>
              <a:gd name="connsiteY7494" fmla="*/ 1440324 h 5756219"/>
              <a:gd name="connsiteX7495" fmla="*/ 5649879 w 6226010"/>
              <a:gd name="connsiteY7495" fmla="*/ 1429454 h 5756219"/>
              <a:gd name="connsiteX7496" fmla="*/ 5714082 w 6226010"/>
              <a:gd name="connsiteY7496" fmla="*/ 1413785 h 5756219"/>
              <a:gd name="connsiteX7497" fmla="*/ 5720507 w 6226010"/>
              <a:gd name="connsiteY7497" fmla="*/ 1414557 h 5756219"/>
              <a:gd name="connsiteX7498" fmla="*/ 5709667 w 6226010"/>
              <a:gd name="connsiteY7498" fmla="*/ 1418583 h 5756219"/>
              <a:gd name="connsiteX7499" fmla="*/ 5736843 w 6226010"/>
              <a:gd name="connsiteY7499" fmla="*/ 1443043 h 5756219"/>
              <a:gd name="connsiteX7500" fmla="*/ 5706949 w 6226010"/>
              <a:gd name="connsiteY7500" fmla="*/ 1432171 h 5756219"/>
              <a:gd name="connsiteX7501" fmla="*/ 5701514 w 6226010"/>
              <a:gd name="connsiteY7501" fmla="*/ 1443043 h 5756219"/>
              <a:gd name="connsiteX7502" fmla="*/ 5630856 w 6226010"/>
              <a:gd name="connsiteY7502" fmla="*/ 1494674 h 5756219"/>
              <a:gd name="connsiteX7503" fmla="*/ 5663467 w 6226010"/>
              <a:gd name="connsiteY7503" fmla="*/ 1508262 h 5756219"/>
              <a:gd name="connsiteX7504" fmla="*/ 5685208 w 6226010"/>
              <a:gd name="connsiteY7504" fmla="*/ 1524567 h 5756219"/>
              <a:gd name="connsiteX7505" fmla="*/ 5663467 w 6226010"/>
              <a:gd name="connsiteY7505" fmla="*/ 1519132 h 5756219"/>
              <a:gd name="connsiteX7506" fmla="*/ 5658032 w 6226010"/>
              <a:gd name="connsiteY7506" fmla="*/ 1527284 h 5756219"/>
              <a:gd name="connsiteX7507" fmla="*/ 5690643 w 6226010"/>
              <a:gd name="connsiteY7507" fmla="*/ 1551742 h 5756219"/>
              <a:gd name="connsiteX7508" fmla="*/ 5693361 w 6226010"/>
              <a:gd name="connsiteY7508" fmla="*/ 1524567 h 5756219"/>
              <a:gd name="connsiteX7509" fmla="*/ 5720537 w 6226010"/>
              <a:gd name="connsiteY7509" fmla="*/ 1497392 h 5756219"/>
              <a:gd name="connsiteX7510" fmla="*/ 5723255 w 6226010"/>
              <a:gd name="connsiteY7510" fmla="*/ 1513697 h 5756219"/>
              <a:gd name="connsiteX7511" fmla="*/ 5696079 w 6226010"/>
              <a:gd name="connsiteY7511" fmla="*/ 1570767 h 5756219"/>
              <a:gd name="connsiteX7512" fmla="*/ 5660750 w 6226010"/>
              <a:gd name="connsiteY7512" fmla="*/ 1543590 h 5756219"/>
              <a:gd name="connsiteX7513" fmla="*/ 5603680 w 6226010"/>
              <a:gd name="connsiteY7513" fmla="*/ 1519132 h 5756219"/>
              <a:gd name="connsiteX7514" fmla="*/ 5619986 w 6226010"/>
              <a:gd name="connsiteY7514" fmla="*/ 1508262 h 5756219"/>
              <a:gd name="connsiteX7515" fmla="*/ 5600963 w 6226010"/>
              <a:gd name="connsiteY7515" fmla="*/ 1486520 h 5756219"/>
              <a:gd name="connsiteX7516" fmla="*/ 5446060 w 6226010"/>
              <a:gd name="connsiteY7516" fmla="*/ 1497392 h 5756219"/>
              <a:gd name="connsiteX7517" fmla="*/ 5443342 w 6226010"/>
              <a:gd name="connsiteY7517" fmla="*/ 1516415 h 5756219"/>
              <a:gd name="connsiteX7518" fmla="*/ 5435190 w 6226010"/>
              <a:gd name="connsiteY7518" fmla="*/ 1502826 h 5756219"/>
              <a:gd name="connsiteX7519" fmla="*/ 5375403 w 6226010"/>
              <a:gd name="connsiteY7519" fmla="*/ 1472935 h 5756219"/>
              <a:gd name="connsiteX7520" fmla="*/ 5310180 w 6226010"/>
              <a:gd name="connsiteY7520" fmla="*/ 1445759 h 5756219"/>
              <a:gd name="connsiteX7521" fmla="*/ 5163430 w 6226010"/>
              <a:gd name="connsiteY7521" fmla="*/ 1402279 h 5756219"/>
              <a:gd name="connsiteX7522" fmla="*/ 5152560 w 6226010"/>
              <a:gd name="connsiteY7522" fmla="*/ 1388691 h 5756219"/>
              <a:gd name="connsiteX7523" fmla="*/ 5147124 w 6226010"/>
              <a:gd name="connsiteY7523" fmla="*/ 1399561 h 5756219"/>
              <a:gd name="connsiteX7524" fmla="*/ 5128101 w 6226010"/>
              <a:gd name="connsiteY7524" fmla="*/ 1396844 h 5756219"/>
              <a:gd name="connsiteX7525" fmla="*/ 5062879 w 6226010"/>
              <a:gd name="connsiteY7525" fmla="*/ 1451194 h 5756219"/>
              <a:gd name="connsiteX7526" fmla="*/ 4856342 w 6226010"/>
              <a:gd name="connsiteY7526" fmla="*/ 1581636 h 5756219"/>
              <a:gd name="connsiteX7527" fmla="*/ 4823731 w 6226010"/>
              <a:gd name="connsiteY7527" fmla="*/ 1551742 h 5756219"/>
              <a:gd name="connsiteX7528" fmla="*/ 4744921 w 6226010"/>
              <a:gd name="connsiteY7528" fmla="*/ 1587071 h 5756219"/>
              <a:gd name="connsiteX7529" fmla="*/ 4766661 w 6226010"/>
              <a:gd name="connsiteY7529" fmla="*/ 1649576 h 5756219"/>
              <a:gd name="connsiteX7530" fmla="*/ 4761226 w 6226010"/>
              <a:gd name="connsiteY7530" fmla="*/ 1674034 h 5756219"/>
              <a:gd name="connsiteX7531" fmla="*/ 4755791 w 6226010"/>
              <a:gd name="connsiteY7531" fmla="*/ 1712080 h 5756219"/>
              <a:gd name="connsiteX7532" fmla="*/ 4770398 w 6226010"/>
              <a:gd name="connsiteY7532" fmla="*/ 1710850 h 5756219"/>
              <a:gd name="connsiteX7533" fmla="*/ 4779756 w 6226010"/>
              <a:gd name="connsiteY7533" fmla="*/ 1704432 h 5756219"/>
              <a:gd name="connsiteX7534" fmla="*/ 4780249 w 6226010"/>
              <a:gd name="connsiteY7534" fmla="*/ 1709363 h 5756219"/>
              <a:gd name="connsiteX7535" fmla="*/ 4791460 w 6226010"/>
              <a:gd name="connsiteY7535" fmla="*/ 1696795 h 5756219"/>
              <a:gd name="connsiteX7536" fmla="*/ 4792076 w 6226010"/>
              <a:gd name="connsiteY7536" fmla="*/ 1695511 h 5756219"/>
              <a:gd name="connsiteX7537" fmla="*/ 4810143 w 6226010"/>
              <a:gd name="connsiteY7537" fmla="*/ 1682187 h 5756219"/>
              <a:gd name="connsiteX7538" fmla="*/ 4875365 w 6226010"/>
              <a:gd name="connsiteY7538" fmla="*/ 1709363 h 5756219"/>
              <a:gd name="connsiteX7539" fmla="*/ 4823731 w 6226010"/>
              <a:gd name="connsiteY7539" fmla="*/ 1712080 h 5756219"/>
              <a:gd name="connsiteX7540" fmla="*/ 4812861 w 6226010"/>
              <a:gd name="connsiteY7540" fmla="*/ 1725668 h 5756219"/>
              <a:gd name="connsiteX7541" fmla="*/ 4826449 w 6226010"/>
              <a:gd name="connsiteY7541" fmla="*/ 1731103 h 5756219"/>
              <a:gd name="connsiteX7542" fmla="*/ 4872648 w 6226010"/>
              <a:gd name="connsiteY7542" fmla="*/ 1722951 h 5756219"/>
              <a:gd name="connsiteX7543" fmla="*/ 4894389 w 6226010"/>
              <a:gd name="connsiteY7543" fmla="*/ 1739256 h 5756219"/>
              <a:gd name="connsiteX7544" fmla="*/ 4932435 w 6226010"/>
              <a:gd name="connsiteY7544" fmla="*/ 1739256 h 5756219"/>
              <a:gd name="connsiteX7545" fmla="*/ 4924282 w 6226010"/>
              <a:gd name="connsiteY7545" fmla="*/ 1752844 h 5756219"/>
              <a:gd name="connsiteX7546" fmla="*/ 4935152 w 6226010"/>
              <a:gd name="connsiteY7546" fmla="*/ 1752844 h 5756219"/>
              <a:gd name="connsiteX7547" fmla="*/ 4932435 w 6226010"/>
              <a:gd name="connsiteY7547" fmla="*/ 1747409 h 5756219"/>
              <a:gd name="connsiteX7548" fmla="*/ 4946023 w 6226010"/>
              <a:gd name="connsiteY7548" fmla="*/ 1741975 h 5756219"/>
              <a:gd name="connsiteX7549" fmla="*/ 4937870 w 6226010"/>
              <a:gd name="connsiteY7549" fmla="*/ 1731103 h 5756219"/>
              <a:gd name="connsiteX7550" fmla="*/ 4970481 w 6226010"/>
              <a:gd name="connsiteY7550" fmla="*/ 1758280 h 5756219"/>
              <a:gd name="connsiteX7551" fmla="*/ 4954176 w 6226010"/>
              <a:gd name="connsiteY7551" fmla="*/ 1747409 h 5756219"/>
              <a:gd name="connsiteX7552" fmla="*/ 4951458 w 6226010"/>
              <a:gd name="connsiteY7552" fmla="*/ 1752844 h 5756219"/>
              <a:gd name="connsiteX7553" fmla="*/ 4954176 w 6226010"/>
              <a:gd name="connsiteY7553" fmla="*/ 1752844 h 5756219"/>
              <a:gd name="connsiteX7554" fmla="*/ 4954176 w 6226010"/>
              <a:gd name="connsiteY7554" fmla="*/ 1760997 h 5756219"/>
              <a:gd name="connsiteX7555" fmla="*/ 4975916 w 6226010"/>
              <a:gd name="connsiteY7555" fmla="*/ 1771867 h 5756219"/>
              <a:gd name="connsiteX7556" fmla="*/ 4989504 w 6226010"/>
              <a:gd name="connsiteY7556" fmla="*/ 1780020 h 5756219"/>
              <a:gd name="connsiteX7557" fmla="*/ 4995279 w 6226010"/>
              <a:gd name="connsiteY7557" fmla="*/ 1769150 h 5756219"/>
              <a:gd name="connsiteX7558" fmla="*/ 5000375 w 6226010"/>
              <a:gd name="connsiteY7558" fmla="*/ 1762060 h 5756219"/>
              <a:gd name="connsiteX7559" fmla="*/ 5000375 w 6226010"/>
              <a:gd name="connsiteY7559" fmla="*/ 1782739 h 5756219"/>
              <a:gd name="connsiteX7560" fmla="*/ 5005810 w 6226010"/>
              <a:gd name="connsiteY7560" fmla="*/ 1785455 h 5756219"/>
              <a:gd name="connsiteX7561" fmla="*/ 5005810 w 6226010"/>
              <a:gd name="connsiteY7561" fmla="*/ 1750127 h 5756219"/>
              <a:gd name="connsiteX7562" fmla="*/ 5002073 w 6226010"/>
              <a:gd name="connsiteY7562" fmla="*/ 1755562 h 5756219"/>
              <a:gd name="connsiteX7563" fmla="*/ 4998571 w 6226010"/>
              <a:gd name="connsiteY7563" fmla="*/ 1757494 h 5756219"/>
              <a:gd name="connsiteX7564" fmla="*/ 4983305 w 6226010"/>
              <a:gd name="connsiteY7564" fmla="*/ 1754841 h 5756219"/>
              <a:gd name="connsiteX7565" fmla="*/ 4984069 w 6226010"/>
              <a:gd name="connsiteY7565" fmla="*/ 1709363 h 5756219"/>
              <a:gd name="connsiteX7566" fmla="*/ 4973199 w 6226010"/>
              <a:gd name="connsiteY7566" fmla="*/ 1701211 h 5756219"/>
              <a:gd name="connsiteX7567" fmla="*/ 4997657 w 6226010"/>
              <a:gd name="connsiteY7567" fmla="*/ 1682187 h 5756219"/>
              <a:gd name="connsiteX7568" fmla="*/ 4992222 w 6226010"/>
              <a:gd name="connsiteY7568" fmla="*/ 1701211 h 5756219"/>
              <a:gd name="connsiteX7569" fmla="*/ 5008527 w 6226010"/>
              <a:gd name="connsiteY7569" fmla="*/ 1709363 h 5756219"/>
              <a:gd name="connsiteX7570" fmla="*/ 5016680 w 6226010"/>
              <a:gd name="connsiteY7570" fmla="*/ 1698493 h 5756219"/>
              <a:gd name="connsiteX7571" fmla="*/ 5003092 w 6226010"/>
              <a:gd name="connsiteY7571" fmla="*/ 1701211 h 5756219"/>
              <a:gd name="connsiteX7572" fmla="*/ 5024833 w 6226010"/>
              <a:gd name="connsiteY7572" fmla="*/ 1676752 h 5756219"/>
              <a:gd name="connsiteX7573" fmla="*/ 5054726 w 6226010"/>
              <a:gd name="connsiteY7573" fmla="*/ 1695775 h 5756219"/>
              <a:gd name="connsiteX7574" fmla="*/ 5038421 w 6226010"/>
              <a:gd name="connsiteY7574" fmla="*/ 1703928 h 5756219"/>
              <a:gd name="connsiteX7575" fmla="*/ 5068314 w 6226010"/>
              <a:gd name="connsiteY7575" fmla="*/ 1712080 h 5756219"/>
              <a:gd name="connsiteX7576" fmla="*/ 5079185 w 6226010"/>
              <a:gd name="connsiteY7576" fmla="*/ 1739256 h 5756219"/>
              <a:gd name="connsiteX7577" fmla="*/ 5065597 w 6226010"/>
              <a:gd name="connsiteY7577" fmla="*/ 1741975 h 5756219"/>
              <a:gd name="connsiteX7578" fmla="*/ 5073750 w 6226010"/>
              <a:gd name="connsiteY7578" fmla="*/ 1755562 h 5756219"/>
              <a:gd name="connsiteX7579" fmla="*/ 5049291 w 6226010"/>
              <a:gd name="connsiteY7579" fmla="*/ 1766432 h 5756219"/>
              <a:gd name="connsiteX7580" fmla="*/ 5057444 w 6226010"/>
              <a:gd name="connsiteY7580" fmla="*/ 1728386 h 5756219"/>
              <a:gd name="connsiteX7581" fmla="*/ 5013963 w 6226010"/>
              <a:gd name="connsiteY7581" fmla="*/ 1720233 h 5756219"/>
              <a:gd name="connsiteX7582" fmla="*/ 5030268 w 6226010"/>
              <a:gd name="connsiteY7582" fmla="*/ 1714798 h 5756219"/>
              <a:gd name="connsiteX7583" fmla="*/ 5027550 w 6226010"/>
              <a:gd name="connsiteY7583" fmla="*/ 1701211 h 5756219"/>
              <a:gd name="connsiteX7584" fmla="*/ 5009207 w 6226010"/>
              <a:gd name="connsiteY7584" fmla="*/ 1754883 h 5756219"/>
              <a:gd name="connsiteX7585" fmla="*/ 5023594 w 6226010"/>
              <a:gd name="connsiteY7585" fmla="*/ 1770648 h 5756219"/>
              <a:gd name="connsiteX7586" fmla="*/ 5018718 w 6226010"/>
              <a:gd name="connsiteY7586" fmla="*/ 1774246 h 5756219"/>
              <a:gd name="connsiteX7587" fmla="*/ 5008527 w 6226010"/>
              <a:gd name="connsiteY7587" fmla="*/ 1790891 h 5756219"/>
              <a:gd name="connsiteX7588" fmla="*/ 5030268 w 6226010"/>
              <a:gd name="connsiteY7588" fmla="*/ 1812632 h 5756219"/>
              <a:gd name="connsiteX7589" fmla="*/ 5035703 w 6226010"/>
              <a:gd name="connsiteY7589" fmla="*/ 1809914 h 5756219"/>
              <a:gd name="connsiteX7590" fmla="*/ 5035703 w 6226010"/>
              <a:gd name="connsiteY7590" fmla="*/ 1785455 h 5756219"/>
              <a:gd name="connsiteX7591" fmla="*/ 5042837 w 6226010"/>
              <a:gd name="connsiteY7591" fmla="*/ 1797345 h 5756219"/>
              <a:gd name="connsiteX7592" fmla="*/ 5046788 w 6226010"/>
              <a:gd name="connsiteY7592" fmla="*/ 1798077 h 5756219"/>
              <a:gd name="connsiteX7593" fmla="*/ 5052009 w 6226010"/>
              <a:gd name="connsiteY7593" fmla="*/ 1804479 h 5756219"/>
              <a:gd name="connsiteX7594" fmla="*/ 5068314 w 6226010"/>
              <a:gd name="connsiteY7594" fmla="*/ 1780020 h 5756219"/>
              <a:gd name="connsiteX7595" fmla="*/ 5060162 w 6226010"/>
              <a:gd name="connsiteY7595" fmla="*/ 1774586 h 5756219"/>
              <a:gd name="connsiteX7596" fmla="*/ 5074932 w 6226010"/>
              <a:gd name="connsiteY7596" fmla="*/ 1756037 h 5756219"/>
              <a:gd name="connsiteX7597" fmla="*/ 5076467 w 6226010"/>
              <a:gd name="connsiteY7597" fmla="*/ 1763715 h 5756219"/>
              <a:gd name="connsiteX7598" fmla="*/ 5079185 w 6226010"/>
              <a:gd name="connsiteY7598" fmla="*/ 1777303 h 5756219"/>
              <a:gd name="connsiteX7599" fmla="*/ 5103643 w 6226010"/>
              <a:gd name="connsiteY7599" fmla="*/ 1760997 h 5756219"/>
              <a:gd name="connsiteX7600" fmla="*/ 5096415 w 6226010"/>
              <a:gd name="connsiteY7600" fmla="*/ 1755532 h 5756219"/>
              <a:gd name="connsiteX7601" fmla="*/ 5104577 w 6226010"/>
              <a:gd name="connsiteY7601" fmla="*/ 1755265 h 5756219"/>
              <a:gd name="connsiteX7602" fmla="*/ 5114513 w 6226010"/>
              <a:gd name="connsiteY7602" fmla="*/ 1736540 h 5756219"/>
              <a:gd name="connsiteX7603" fmla="*/ 5155277 w 6226010"/>
              <a:gd name="connsiteY7603" fmla="*/ 1763715 h 5756219"/>
              <a:gd name="connsiteX7604" fmla="*/ 5217782 w 6226010"/>
              <a:gd name="connsiteY7604" fmla="*/ 1733822 h 5756219"/>
              <a:gd name="connsiteX7605" fmla="*/ 5225935 w 6226010"/>
              <a:gd name="connsiteY7605" fmla="*/ 1750127 h 5756219"/>
              <a:gd name="connsiteX7606" fmla="*/ 5212347 w 6226010"/>
              <a:gd name="connsiteY7606" fmla="*/ 1758280 h 5756219"/>
              <a:gd name="connsiteX7607" fmla="*/ 5231370 w 6226010"/>
              <a:gd name="connsiteY7607" fmla="*/ 1766432 h 5756219"/>
              <a:gd name="connsiteX7608" fmla="*/ 5263981 w 6226010"/>
              <a:gd name="connsiteY7608" fmla="*/ 1668599 h 5756219"/>
              <a:gd name="connsiteX7609" fmla="*/ 5253111 w 6226010"/>
              <a:gd name="connsiteY7609" fmla="*/ 1741975 h 5756219"/>
              <a:gd name="connsiteX7610" fmla="*/ 5262139 w 6226010"/>
              <a:gd name="connsiteY7610" fmla="*/ 1744664 h 5756219"/>
              <a:gd name="connsiteX7611" fmla="*/ 5259523 w 6226010"/>
              <a:gd name="connsiteY7611" fmla="*/ 1746050 h 5756219"/>
              <a:gd name="connsiteX7612" fmla="*/ 5239523 w 6226010"/>
              <a:gd name="connsiteY7612" fmla="*/ 1755562 h 5756219"/>
              <a:gd name="connsiteX7613" fmla="*/ 5291157 w 6226010"/>
              <a:gd name="connsiteY7613" fmla="*/ 1771867 h 5756219"/>
              <a:gd name="connsiteX7614" fmla="*/ 5348227 w 6226010"/>
              <a:gd name="connsiteY7614" fmla="*/ 1758280 h 5756219"/>
              <a:gd name="connsiteX7615" fmla="*/ 5326486 w 6226010"/>
              <a:gd name="connsiteY7615" fmla="*/ 1758280 h 5756219"/>
              <a:gd name="connsiteX7616" fmla="*/ 5348227 w 6226010"/>
              <a:gd name="connsiteY7616" fmla="*/ 1739256 h 5756219"/>
              <a:gd name="connsiteX7617" fmla="*/ 5347761 w 6226010"/>
              <a:gd name="connsiteY7617" fmla="*/ 1738170 h 5756219"/>
              <a:gd name="connsiteX7618" fmla="*/ 5351284 w 6226010"/>
              <a:gd name="connsiteY7618" fmla="*/ 1738916 h 5756219"/>
              <a:gd name="connsiteX7619" fmla="*/ 5364532 w 6226010"/>
              <a:gd name="connsiteY7619" fmla="*/ 1739256 h 5756219"/>
              <a:gd name="connsiteX7620" fmla="*/ 5367250 w 6226010"/>
              <a:gd name="connsiteY7620" fmla="*/ 1755562 h 5756219"/>
              <a:gd name="connsiteX7621" fmla="*/ 5384614 w 6226010"/>
              <a:gd name="connsiteY7621" fmla="*/ 1744677 h 5756219"/>
              <a:gd name="connsiteX7622" fmla="*/ 5386231 w 6226010"/>
              <a:gd name="connsiteY7622" fmla="*/ 1748811 h 5756219"/>
              <a:gd name="connsiteX7623" fmla="*/ 5383556 w 6226010"/>
              <a:gd name="connsiteY7623" fmla="*/ 1763715 h 5756219"/>
              <a:gd name="connsiteX7624" fmla="*/ 5408014 w 6226010"/>
              <a:gd name="connsiteY7624" fmla="*/ 1769150 h 5756219"/>
              <a:gd name="connsiteX7625" fmla="*/ 5359097 w 6226010"/>
              <a:gd name="connsiteY7625" fmla="*/ 1774586 h 5756219"/>
              <a:gd name="connsiteX7626" fmla="*/ 5372685 w 6226010"/>
              <a:gd name="connsiteY7626" fmla="*/ 1804479 h 5756219"/>
              <a:gd name="connsiteX7627" fmla="*/ 5427037 w 6226010"/>
              <a:gd name="connsiteY7627" fmla="*/ 1747409 h 5756219"/>
              <a:gd name="connsiteX7628" fmla="*/ 5408014 w 6226010"/>
              <a:gd name="connsiteY7628" fmla="*/ 1744691 h 5756219"/>
              <a:gd name="connsiteX7629" fmla="*/ 5429755 w 6226010"/>
              <a:gd name="connsiteY7629" fmla="*/ 1741975 h 5756219"/>
              <a:gd name="connsiteX7630" fmla="*/ 5410732 w 6226010"/>
              <a:gd name="connsiteY7630" fmla="*/ 1731783 h 5756219"/>
              <a:gd name="connsiteX7631" fmla="*/ 5390470 w 6226010"/>
              <a:gd name="connsiteY7631" fmla="*/ 1739381 h 5756219"/>
              <a:gd name="connsiteX7632" fmla="*/ 5394426 w 6226010"/>
              <a:gd name="connsiteY7632" fmla="*/ 1722951 h 5756219"/>
              <a:gd name="connsiteX7633" fmla="*/ 5348227 w 6226010"/>
              <a:gd name="connsiteY7633" fmla="*/ 1701211 h 5756219"/>
              <a:gd name="connsiteX7634" fmla="*/ 5364532 w 6226010"/>
              <a:gd name="connsiteY7634" fmla="*/ 1687622 h 5756219"/>
              <a:gd name="connsiteX7635" fmla="*/ 5388991 w 6226010"/>
              <a:gd name="connsiteY7635" fmla="*/ 1682187 h 5756219"/>
              <a:gd name="connsiteX7636" fmla="*/ 5418884 w 6226010"/>
              <a:gd name="connsiteY7636" fmla="*/ 1703928 h 5756219"/>
              <a:gd name="connsiteX7637" fmla="*/ 5419903 w 6226010"/>
              <a:gd name="connsiteY7637" fmla="*/ 1709363 h 5756219"/>
              <a:gd name="connsiteX7638" fmla="*/ 5418892 w 6226010"/>
              <a:gd name="connsiteY7638" fmla="*/ 1714756 h 5756219"/>
              <a:gd name="connsiteX7639" fmla="*/ 5413237 w 6226010"/>
              <a:gd name="connsiteY7639" fmla="*/ 1714713 h 5756219"/>
              <a:gd name="connsiteX7640" fmla="*/ 5402579 w 6226010"/>
              <a:gd name="connsiteY7640" fmla="*/ 1720233 h 5756219"/>
              <a:gd name="connsiteX7641" fmla="*/ 5448778 w 6226010"/>
              <a:gd name="connsiteY7641" fmla="*/ 1725668 h 5756219"/>
              <a:gd name="connsiteX7642" fmla="*/ 5448778 w 6226010"/>
              <a:gd name="connsiteY7642" fmla="*/ 1717517 h 5756219"/>
              <a:gd name="connsiteX7643" fmla="*/ 5541176 w 6226010"/>
              <a:gd name="connsiteY7643" fmla="*/ 1595225 h 5756219"/>
              <a:gd name="connsiteX7644" fmla="*/ 5538458 w 6226010"/>
              <a:gd name="connsiteY7644" fmla="*/ 1616965 h 5756219"/>
              <a:gd name="connsiteX7645" fmla="*/ 5565634 w 6226010"/>
              <a:gd name="connsiteY7645" fmla="*/ 1614248 h 5756219"/>
              <a:gd name="connsiteX7646" fmla="*/ 5519435 w 6226010"/>
              <a:gd name="connsiteY7646" fmla="*/ 1663164 h 5756219"/>
              <a:gd name="connsiteX7647" fmla="*/ 5571069 w 6226010"/>
              <a:gd name="connsiteY7647" fmla="*/ 1649576 h 5756219"/>
              <a:gd name="connsiteX7648" fmla="*/ 5538458 w 6226010"/>
              <a:gd name="connsiteY7648" fmla="*/ 1684904 h 5756219"/>
              <a:gd name="connsiteX7649" fmla="*/ 5603680 w 6226010"/>
              <a:gd name="connsiteY7649" fmla="*/ 1671316 h 5756219"/>
              <a:gd name="connsiteX7650" fmla="*/ 5598245 w 6226010"/>
              <a:gd name="connsiteY7650" fmla="*/ 1695775 h 5756219"/>
              <a:gd name="connsiteX7651" fmla="*/ 5668903 w 6226010"/>
              <a:gd name="connsiteY7651" fmla="*/ 1682187 h 5756219"/>
              <a:gd name="connsiteX7652" fmla="*/ 5641727 w 6226010"/>
              <a:gd name="connsiteY7652" fmla="*/ 1714798 h 5756219"/>
              <a:gd name="connsiteX7653" fmla="*/ 5590092 w 6226010"/>
              <a:gd name="connsiteY7653" fmla="*/ 1714798 h 5756219"/>
              <a:gd name="connsiteX7654" fmla="*/ 5630856 w 6226010"/>
              <a:gd name="connsiteY7654" fmla="*/ 1739256 h 5756219"/>
              <a:gd name="connsiteX7655" fmla="*/ 5614551 w 6226010"/>
              <a:gd name="connsiteY7655" fmla="*/ 1747409 h 5756219"/>
              <a:gd name="connsiteX7656" fmla="*/ 5581940 w 6226010"/>
              <a:gd name="connsiteY7656" fmla="*/ 1714798 h 5756219"/>
              <a:gd name="connsiteX7657" fmla="*/ 5584657 w 6226010"/>
              <a:gd name="connsiteY7657" fmla="*/ 1733822 h 5756219"/>
              <a:gd name="connsiteX7658" fmla="*/ 5562916 w 6226010"/>
              <a:gd name="connsiteY7658" fmla="*/ 1728386 h 5756219"/>
              <a:gd name="connsiteX7659" fmla="*/ 5557481 w 6226010"/>
              <a:gd name="connsiteY7659" fmla="*/ 1736540 h 5756219"/>
              <a:gd name="connsiteX7660" fmla="*/ 5568352 w 6226010"/>
              <a:gd name="connsiteY7660" fmla="*/ 1747409 h 5756219"/>
              <a:gd name="connsiteX7661" fmla="*/ 5543893 w 6226010"/>
              <a:gd name="connsiteY7661" fmla="*/ 1758280 h 5756219"/>
              <a:gd name="connsiteX7662" fmla="*/ 5543893 w 6226010"/>
              <a:gd name="connsiteY7662" fmla="*/ 1733822 h 5756219"/>
              <a:gd name="connsiteX7663" fmla="*/ 5524870 w 6226010"/>
              <a:gd name="connsiteY7663" fmla="*/ 1736540 h 5756219"/>
              <a:gd name="connsiteX7664" fmla="*/ 5543893 w 6226010"/>
              <a:gd name="connsiteY7664" fmla="*/ 1717517 h 5756219"/>
              <a:gd name="connsiteX7665" fmla="*/ 5494977 w 6226010"/>
              <a:gd name="connsiteY7665" fmla="*/ 1763715 h 5756219"/>
              <a:gd name="connsiteX7666" fmla="*/ 5524870 w 6226010"/>
              <a:gd name="connsiteY7666" fmla="*/ 1763715 h 5756219"/>
              <a:gd name="connsiteX7667" fmla="*/ 5522153 w 6226010"/>
              <a:gd name="connsiteY7667" fmla="*/ 1780020 h 5756219"/>
              <a:gd name="connsiteX7668" fmla="*/ 5560199 w 6226010"/>
              <a:gd name="connsiteY7668" fmla="*/ 1801761 h 5756219"/>
              <a:gd name="connsiteX7669" fmla="*/ 5584657 w 6226010"/>
              <a:gd name="connsiteY7669" fmla="*/ 1782739 h 5756219"/>
              <a:gd name="connsiteX7670" fmla="*/ 5590092 w 6226010"/>
              <a:gd name="connsiteY7670" fmla="*/ 1796326 h 5756219"/>
              <a:gd name="connsiteX7671" fmla="*/ 5571069 w 6226010"/>
              <a:gd name="connsiteY7671" fmla="*/ 1804479 h 5756219"/>
              <a:gd name="connsiteX7672" fmla="*/ 5600963 w 6226010"/>
              <a:gd name="connsiteY7672" fmla="*/ 1818067 h 5756219"/>
              <a:gd name="connsiteX7673" fmla="*/ 5600963 w 6226010"/>
              <a:gd name="connsiteY7673" fmla="*/ 1842525 h 5756219"/>
              <a:gd name="connsiteX7674" fmla="*/ 5565634 w 6226010"/>
              <a:gd name="connsiteY7674" fmla="*/ 1850678 h 5756219"/>
              <a:gd name="connsiteX7675" fmla="*/ 5576504 w 6226010"/>
              <a:gd name="connsiteY7675" fmla="*/ 1820785 h 5756219"/>
              <a:gd name="connsiteX7676" fmla="*/ 5497694 w 6226010"/>
              <a:gd name="connsiteY7676" fmla="*/ 1777303 h 5756219"/>
              <a:gd name="connsiteX7677" fmla="*/ 5497694 w 6226010"/>
              <a:gd name="connsiteY7677" fmla="*/ 1812632 h 5756219"/>
              <a:gd name="connsiteX7678" fmla="*/ 5462366 w 6226010"/>
              <a:gd name="connsiteY7678" fmla="*/ 1777303 h 5756219"/>
              <a:gd name="connsiteX7679" fmla="*/ 5456930 w 6226010"/>
              <a:gd name="connsiteY7679" fmla="*/ 1796326 h 5756219"/>
              <a:gd name="connsiteX7680" fmla="*/ 5448778 w 6226010"/>
              <a:gd name="connsiteY7680" fmla="*/ 1880571 h 5756219"/>
              <a:gd name="connsiteX7681" fmla="*/ 5459648 w 6226010"/>
              <a:gd name="connsiteY7681" fmla="*/ 1877853 h 5756219"/>
              <a:gd name="connsiteX7682" fmla="*/ 5497694 w 6226010"/>
              <a:gd name="connsiteY7682" fmla="*/ 1823502 h 5756219"/>
              <a:gd name="connsiteX7683" fmla="*/ 5497694 w 6226010"/>
              <a:gd name="connsiteY7683" fmla="*/ 1837090 h 5756219"/>
              <a:gd name="connsiteX7684" fmla="*/ 5527588 w 6226010"/>
              <a:gd name="connsiteY7684" fmla="*/ 1831654 h 5756219"/>
              <a:gd name="connsiteX7685" fmla="*/ 5486824 w 6226010"/>
              <a:gd name="connsiteY7685" fmla="*/ 1850678 h 5756219"/>
              <a:gd name="connsiteX7686" fmla="*/ 5484106 w 6226010"/>
              <a:gd name="connsiteY7686" fmla="*/ 1888724 h 5756219"/>
              <a:gd name="connsiteX7687" fmla="*/ 5516717 w 6226010"/>
              <a:gd name="connsiteY7687" fmla="*/ 1872419 h 5756219"/>
              <a:gd name="connsiteX7688" fmla="*/ 5508565 w 6226010"/>
              <a:gd name="connsiteY7688" fmla="*/ 1858830 h 5756219"/>
              <a:gd name="connsiteX7689" fmla="*/ 5524870 w 6226010"/>
              <a:gd name="connsiteY7689" fmla="*/ 1853396 h 5756219"/>
              <a:gd name="connsiteX7690" fmla="*/ 5535741 w 6226010"/>
              <a:gd name="connsiteY7690" fmla="*/ 1869701 h 5756219"/>
              <a:gd name="connsiteX7691" fmla="*/ 5519435 w 6226010"/>
              <a:gd name="connsiteY7691" fmla="*/ 1888724 h 5756219"/>
              <a:gd name="connsiteX7692" fmla="*/ 5489542 w 6226010"/>
              <a:gd name="connsiteY7692" fmla="*/ 1915900 h 5756219"/>
              <a:gd name="connsiteX7693" fmla="*/ 5494977 w 6226010"/>
              <a:gd name="connsiteY7693" fmla="*/ 1918617 h 5756219"/>
              <a:gd name="connsiteX7694" fmla="*/ 5505847 w 6226010"/>
              <a:gd name="connsiteY7694" fmla="*/ 1902312 h 5756219"/>
              <a:gd name="connsiteX7695" fmla="*/ 5503129 w 6226010"/>
              <a:gd name="connsiteY7695" fmla="*/ 1929488 h 5756219"/>
              <a:gd name="connsiteX7696" fmla="*/ 5565634 w 6226010"/>
              <a:gd name="connsiteY7696" fmla="*/ 1924053 h 5756219"/>
              <a:gd name="connsiteX7697" fmla="*/ 5570063 w 6226010"/>
              <a:gd name="connsiteY7697" fmla="*/ 1930696 h 5756219"/>
              <a:gd name="connsiteX7698" fmla="*/ 5560199 w 6226010"/>
              <a:gd name="connsiteY7698" fmla="*/ 1934923 h 5756219"/>
              <a:gd name="connsiteX7699" fmla="*/ 5598245 w 6226010"/>
              <a:gd name="connsiteY7699" fmla="*/ 1951229 h 5756219"/>
              <a:gd name="connsiteX7700" fmla="*/ 5590092 w 6226010"/>
              <a:gd name="connsiteY7700" fmla="*/ 1943076 h 5756219"/>
              <a:gd name="connsiteX7701" fmla="*/ 5609115 w 6226010"/>
              <a:gd name="connsiteY7701" fmla="*/ 1934923 h 5756219"/>
              <a:gd name="connsiteX7702" fmla="*/ 5595357 w 6226010"/>
              <a:gd name="connsiteY7702" fmla="*/ 1936452 h 5756219"/>
              <a:gd name="connsiteX7703" fmla="*/ 5592559 w 6226010"/>
              <a:gd name="connsiteY7703" fmla="*/ 1935668 h 5756219"/>
              <a:gd name="connsiteX7704" fmla="*/ 5600963 w 6226010"/>
              <a:gd name="connsiteY7704" fmla="*/ 1932205 h 5756219"/>
              <a:gd name="connsiteX7705" fmla="*/ 5587375 w 6226010"/>
              <a:gd name="connsiteY7705" fmla="*/ 1921335 h 5756219"/>
              <a:gd name="connsiteX7706" fmla="*/ 5614551 w 6226010"/>
              <a:gd name="connsiteY7706" fmla="*/ 1934923 h 5756219"/>
              <a:gd name="connsiteX7707" fmla="*/ 5628139 w 6226010"/>
              <a:gd name="connsiteY7707" fmla="*/ 1929488 h 5756219"/>
              <a:gd name="connsiteX7708" fmla="*/ 5619986 w 6226010"/>
              <a:gd name="connsiteY7708" fmla="*/ 1940358 h 5756219"/>
              <a:gd name="connsiteX7709" fmla="*/ 5630856 w 6226010"/>
              <a:gd name="connsiteY7709" fmla="*/ 1943076 h 5756219"/>
              <a:gd name="connsiteX7710" fmla="*/ 5633774 w 6226010"/>
              <a:gd name="connsiteY7710" fmla="*/ 1938271 h 5756219"/>
              <a:gd name="connsiteX7711" fmla="*/ 5636886 w 6226010"/>
              <a:gd name="connsiteY7711" fmla="*/ 1948087 h 5756219"/>
              <a:gd name="connsiteX7712" fmla="*/ 5625421 w 6226010"/>
              <a:gd name="connsiteY7712" fmla="*/ 1970252 h 5756219"/>
              <a:gd name="connsiteX7713" fmla="*/ 5663467 w 6226010"/>
              <a:gd name="connsiteY7713" fmla="*/ 1975687 h 5756219"/>
              <a:gd name="connsiteX7714" fmla="*/ 5687926 w 6226010"/>
              <a:gd name="connsiteY7714" fmla="*/ 1943076 h 5756219"/>
              <a:gd name="connsiteX7715" fmla="*/ 5639009 w 6226010"/>
              <a:gd name="connsiteY7715" fmla="*/ 1945793 h 5756219"/>
              <a:gd name="connsiteX7716" fmla="*/ 5663467 w 6226010"/>
              <a:gd name="connsiteY7716" fmla="*/ 1940358 h 5756219"/>
              <a:gd name="connsiteX7717" fmla="*/ 5651578 w 6226010"/>
              <a:gd name="connsiteY7717" fmla="*/ 1933904 h 5756219"/>
              <a:gd name="connsiteX7718" fmla="*/ 5634240 w 6226010"/>
              <a:gd name="connsiteY7718" fmla="*/ 1937503 h 5756219"/>
              <a:gd name="connsiteX7719" fmla="*/ 5636631 w 6226010"/>
              <a:gd name="connsiteY7719" fmla="*/ 1933565 h 5756219"/>
              <a:gd name="connsiteX7720" fmla="*/ 5636291 w 6226010"/>
              <a:gd name="connsiteY7720" fmla="*/ 1924053 h 5756219"/>
              <a:gd name="connsiteX7721" fmla="*/ 5645803 w 6226010"/>
              <a:gd name="connsiteY7721" fmla="*/ 1919297 h 5756219"/>
              <a:gd name="connsiteX7722" fmla="*/ 5648691 w 6226010"/>
              <a:gd name="connsiteY7722" fmla="*/ 1919090 h 5756219"/>
              <a:gd name="connsiteX7723" fmla="*/ 5654975 w 6226010"/>
              <a:gd name="connsiteY7723" fmla="*/ 1932206 h 5756219"/>
              <a:gd name="connsiteX7724" fmla="*/ 5677055 w 6226010"/>
              <a:gd name="connsiteY7724" fmla="*/ 1932205 h 5756219"/>
              <a:gd name="connsiteX7725" fmla="*/ 5671280 w 6226010"/>
              <a:gd name="connsiteY7725" fmla="*/ 1913862 h 5756219"/>
              <a:gd name="connsiteX7726" fmla="*/ 5670736 w 6226010"/>
              <a:gd name="connsiteY7726" fmla="*/ 1913753 h 5756219"/>
              <a:gd name="connsiteX7727" fmla="*/ 5674879 w 6226010"/>
              <a:gd name="connsiteY7727" fmla="*/ 1908899 h 5756219"/>
              <a:gd name="connsiteX7728" fmla="*/ 5677055 w 6226010"/>
              <a:gd name="connsiteY7728" fmla="*/ 1911484 h 5756219"/>
              <a:gd name="connsiteX7729" fmla="*/ 5682491 w 6226010"/>
              <a:gd name="connsiteY7729" fmla="*/ 1915900 h 5756219"/>
              <a:gd name="connsiteX7730" fmla="*/ 5706949 w 6226010"/>
              <a:gd name="connsiteY7730" fmla="*/ 1907747 h 5756219"/>
              <a:gd name="connsiteX7731" fmla="*/ 5701514 w 6226010"/>
              <a:gd name="connsiteY7731" fmla="*/ 1915900 h 5756219"/>
              <a:gd name="connsiteX7732" fmla="*/ 5717819 w 6226010"/>
              <a:gd name="connsiteY7732" fmla="*/ 1902312 h 5756219"/>
              <a:gd name="connsiteX7733" fmla="*/ 5685335 w 6226010"/>
              <a:gd name="connsiteY7733" fmla="*/ 1898108 h 5756219"/>
              <a:gd name="connsiteX7734" fmla="*/ 5684904 w 6226010"/>
              <a:gd name="connsiteY7734" fmla="*/ 1898326 h 5756219"/>
              <a:gd name="connsiteX7735" fmla="*/ 5698796 w 6226010"/>
              <a:gd name="connsiteY7735" fmla="*/ 1886006 h 5756219"/>
              <a:gd name="connsiteX7736" fmla="*/ 5576504 w 6226010"/>
              <a:gd name="connsiteY7736" fmla="*/ 1913182 h 5756219"/>
              <a:gd name="connsiteX7737" fmla="*/ 5538458 w 6226010"/>
              <a:gd name="connsiteY7737" fmla="*/ 1875136 h 5756219"/>
              <a:gd name="connsiteX7738" fmla="*/ 5568352 w 6226010"/>
              <a:gd name="connsiteY7738" fmla="*/ 1864265 h 5756219"/>
              <a:gd name="connsiteX7739" fmla="*/ 5573787 w 6226010"/>
              <a:gd name="connsiteY7739" fmla="*/ 1877853 h 5756219"/>
              <a:gd name="connsiteX7740" fmla="*/ 5622703 w 6226010"/>
              <a:gd name="connsiteY7740" fmla="*/ 1850678 h 5756219"/>
              <a:gd name="connsiteX7741" fmla="*/ 5603680 w 6226010"/>
              <a:gd name="connsiteY7741" fmla="*/ 1864265 h 5756219"/>
              <a:gd name="connsiteX7742" fmla="*/ 5606398 w 6226010"/>
              <a:gd name="connsiteY7742" fmla="*/ 1834372 h 5756219"/>
              <a:gd name="connsiteX7743" fmla="*/ 5644444 w 6226010"/>
              <a:gd name="connsiteY7743" fmla="*/ 1845242 h 5756219"/>
              <a:gd name="connsiteX7744" fmla="*/ 5663467 w 6226010"/>
              <a:gd name="connsiteY7744" fmla="*/ 1796326 h 5756219"/>
              <a:gd name="connsiteX7745" fmla="*/ 5677055 w 6226010"/>
              <a:gd name="connsiteY7745" fmla="*/ 1812632 h 5756219"/>
              <a:gd name="connsiteX7746" fmla="*/ 5715102 w 6226010"/>
              <a:gd name="connsiteY7746" fmla="*/ 1801761 h 5756219"/>
              <a:gd name="connsiteX7747" fmla="*/ 5712384 w 6226010"/>
              <a:gd name="connsiteY7747" fmla="*/ 1828938 h 5756219"/>
              <a:gd name="connsiteX7748" fmla="*/ 5701514 w 6226010"/>
              <a:gd name="connsiteY7748" fmla="*/ 1834372 h 5756219"/>
              <a:gd name="connsiteX7749" fmla="*/ 5708308 w 6226010"/>
              <a:gd name="connsiteY7749" fmla="*/ 1842525 h 5756219"/>
              <a:gd name="connsiteX7750" fmla="*/ 5711648 w 6226010"/>
              <a:gd name="connsiteY7750" fmla="*/ 1846534 h 5756219"/>
              <a:gd name="connsiteX7751" fmla="*/ 5706949 w 6226010"/>
              <a:gd name="connsiteY7751" fmla="*/ 1847961 h 5756219"/>
              <a:gd name="connsiteX7752" fmla="*/ 5712384 w 6226010"/>
              <a:gd name="connsiteY7752" fmla="*/ 1861548 h 5756219"/>
              <a:gd name="connsiteX7753" fmla="*/ 5693361 w 6226010"/>
              <a:gd name="connsiteY7753" fmla="*/ 1850678 h 5756219"/>
              <a:gd name="connsiteX7754" fmla="*/ 5704231 w 6226010"/>
              <a:gd name="connsiteY7754" fmla="*/ 1875136 h 5756219"/>
              <a:gd name="connsiteX7755" fmla="*/ 5736843 w 6226010"/>
              <a:gd name="connsiteY7755" fmla="*/ 1850678 h 5756219"/>
              <a:gd name="connsiteX7756" fmla="*/ 5726459 w 6226010"/>
              <a:gd name="connsiteY7756" fmla="*/ 1842566 h 5756219"/>
              <a:gd name="connsiteX7757" fmla="*/ 5734125 w 6226010"/>
              <a:gd name="connsiteY7757" fmla="*/ 1837090 h 5756219"/>
              <a:gd name="connsiteX7758" fmla="*/ 5720537 w 6226010"/>
              <a:gd name="connsiteY7758" fmla="*/ 1807196 h 5756219"/>
              <a:gd name="connsiteX7759" fmla="*/ 5728690 w 6226010"/>
              <a:gd name="connsiteY7759" fmla="*/ 1777303 h 5756219"/>
              <a:gd name="connsiteX7760" fmla="*/ 5730680 w 6226010"/>
              <a:gd name="connsiteY7760" fmla="*/ 1777111 h 5756219"/>
              <a:gd name="connsiteX7761" fmla="*/ 5731407 w 6226010"/>
              <a:gd name="connsiteY7761" fmla="*/ 1780020 h 5756219"/>
              <a:gd name="connsiteX7762" fmla="*/ 5761301 w 6226010"/>
              <a:gd name="connsiteY7762" fmla="*/ 1774586 h 5756219"/>
              <a:gd name="connsiteX7763" fmla="*/ 5780324 w 6226010"/>
              <a:gd name="connsiteY7763" fmla="*/ 1788173 h 5756219"/>
              <a:gd name="connsiteX7764" fmla="*/ 5742278 w 6226010"/>
              <a:gd name="connsiteY7764" fmla="*/ 1793609 h 5756219"/>
              <a:gd name="connsiteX7765" fmla="*/ 5753148 w 6226010"/>
              <a:gd name="connsiteY7765" fmla="*/ 1823502 h 5756219"/>
              <a:gd name="connsiteX7766" fmla="*/ 5750431 w 6226010"/>
              <a:gd name="connsiteY7766" fmla="*/ 1807196 h 5756219"/>
              <a:gd name="connsiteX7767" fmla="*/ 5796630 w 6226010"/>
              <a:gd name="connsiteY7767" fmla="*/ 1823502 h 5756219"/>
              <a:gd name="connsiteX7768" fmla="*/ 5834676 w 6226010"/>
              <a:gd name="connsiteY7768" fmla="*/ 1812632 h 5756219"/>
              <a:gd name="connsiteX7769" fmla="*/ 5788435 w 6226010"/>
              <a:gd name="connsiteY7769" fmla="*/ 1796581 h 5756219"/>
              <a:gd name="connsiteX7770" fmla="*/ 5785959 w 6226010"/>
              <a:gd name="connsiteY7770" fmla="*/ 1787730 h 5756219"/>
              <a:gd name="connsiteX7771" fmla="*/ 5786439 w 6226010"/>
              <a:gd name="connsiteY7771" fmla="*/ 1788173 h 5756219"/>
              <a:gd name="connsiteX7772" fmla="*/ 5799347 w 6226010"/>
              <a:gd name="connsiteY7772" fmla="*/ 1788173 h 5756219"/>
              <a:gd name="connsiteX7773" fmla="*/ 5872722 w 6226010"/>
              <a:gd name="connsiteY7773" fmla="*/ 1820785 h 5756219"/>
              <a:gd name="connsiteX7774" fmla="*/ 5899898 w 6226010"/>
              <a:gd name="connsiteY7774" fmla="*/ 1799043 h 5756219"/>
              <a:gd name="connsiteX7775" fmla="*/ 5935227 w 6226010"/>
              <a:gd name="connsiteY7775" fmla="*/ 1812632 h 5756219"/>
              <a:gd name="connsiteX7776" fmla="*/ 5927074 w 6226010"/>
              <a:gd name="connsiteY7776" fmla="*/ 1834372 h 5756219"/>
              <a:gd name="connsiteX7777" fmla="*/ 5946097 w 6226010"/>
              <a:gd name="connsiteY7777" fmla="*/ 1861548 h 5756219"/>
              <a:gd name="connsiteX7778" fmla="*/ 5978708 w 6226010"/>
              <a:gd name="connsiteY7778" fmla="*/ 1839807 h 5756219"/>
              <a:gd name="connsiteX7779" fmla="*/ 5956968 w 6226010"/>
              <a:gd name="connsiteY7779" fmla="*/ 1866984 h 5756219"/>
              <a:gd name="connsiteX7780" fmla="*/ 5929792 w 6226010"/>
              <a:gd name="connsiteY7780" fmla="*/ 1896878 h 5756219"/>
              <a:gd name="connsiteX7781" fmla="*/ 5921639 w 6226010"/>
              <a:gd name="connsiteY7781" fmla="*/ 1883289 h 5756219"/>
              <a:gd name="connsiteX7782" fmla="*/ 5940662 w 6226010"/>
              <a:gd name="connsiteY7782" fmla="*/ 1875136 h 5756219"/>
              <a:gd name="connsiteX7783" fmla="*/ 5927074 w 6226010"/>
              <a:gd name="connsiteY7783" fmla="*/ 1872419 h 5756219"/>
              <a:gd name="connsiteX7784" fmla="*/ 5913486 w 6226010"/>
              <a:gd name="connsiteY7784" fmla="*/ 1837090 h 5756219"/>
              <a:gd name="connsiteX7785" fmla="*/ 5908051 w 6226010"/>
              <a:gd name="connsiteY7785" fmla="*/ 1875136 h 5756219"/>
              <a:gd name="connsiteX7786" fmla="*/ 5872722 w 6226010"/>
              <a:gd name="connsiteY7786" fmla="*/ 1834372 h 5756219"/>
              <a:gd name="connsiteX7787" fmla="*/ 5856417 w 6226010"/>
              <a:gd name="connsiteY7787" fmla="*/ 1856113 h 5756219"/>
              <a:gd name="connsiteX7788" fmla="*/ 5799347 w 6226010"/>
              <a:gd name="connsiteY7788" fmla="*/ 1853396 h 5756219"/>
              <a:gd name="connsiteX7789" fmla="*/ 5807500 w 6226010"/>
              <a:gd name="connsiteY7789" fmla="*/ 1866984 h 5756219"/>
              <a:gd name="connsiteX7790" fmla="*/ 5831959 w 6226010"/>
              <a:gd name="connsiteY7790" fmla="*/ 1853396 h 5756219"/>
              <a:gd name="connsiteX7791" fmla="*/ 5842829 w 6226010"/>
              <a:gd name="connsiteY7791" fmla="*/ 1875136 h 5756219"/>
              <a:gd name="connsiteX7792" fmla="*/ 5859135 w 6226010"/>
              <a:gd name="connsiteY7792" fmla="*/ 1864265 h 5756219"/>
              <a:gd name="connsiteX7793" fmla="*/ 5867287 w 6226010"/>
              <a:gd name="connsiteY7793" fmla="*/ 1875136 h 5756219"/>
              <a:gd name="connsiteX7794" fmla="*/ 5883593 w 6226010"/>
              <a:gd name="connsiteY7794" fmla="*/ 1866984 h 5756219"/>
              <a:gd name="connsiteX7795" fmla="*/ 5880875 w 6226010"/>
              <a:gd name="connsiteY7795" fmla="*/ 1880571 h 5756219"/>
              <a:gd name="connsiteX7796" fmla="*/ 5891746 w 6226010"/>
              <a:gd name="connsiteY7796" fmla="*/ 1883289 h 5756219"/>
              <a:gd name="connsiteX7797" fmla="*/ 5864570 w 6226010"/>
              <a:gd name="connsiteY7797" fmla="*/ 1883289 h 5756219"/>
              <a:gd name="connsiteX7798" fmla="*/ 5872722 w 6226010"/>
              <a:gd name="connsiteY7798" fmla="*/ 1896878 h 5756219"/>
              <a:gd name="connsiteX7799" fmla="*/ 5908051 w 6226010"/>
              <a:gd name="connsiteY7799" fmla="*/ 1877853 h 5756219"/>
              <a:gd name="connsiteX7800" fmla="*/ 5908051 w 6226010"/>
              <a:gd name="connsiteY7800" fmla="*/ 1902312 h 5756219"/>
              <a:gd name="connsiteX7801" fmla="*/ 5927074 w 6226010"/>
              <a:gd name="connsiteY7801" fmla="*/ 1896878 h 5756219"/>
              <a:gd name="connsiteX7802" fmla="*/ 5910769 w 6226010"/>
              <a:gd name="connsiteY7802" fmla="*/ 1929488 h 5756219"/>
              <a:gd name="connsiteX7803" fmla="*/ 5883593 w 6226010"/>
              <a:gd name="connsiteY7803" fmla="*/ 1918617 h 5756219"/>
              <a:gd name="connsiteX7804" fmla="*/ 5894463 w 6226010"/>
              <a:gd name="connsiteY7804" fmla="*/ 1910465 h 5756219"/>
              <a:gd name="connsiteX7805" fmla="*/ 5807500 w 6226010"/>
              <a:gd name="connsiteY7805" fmla="*/ 1869701 h 5756219"/>
              <a:gd name="connsiteX7806" fmla="*/ 5764019 w 6226010"/>
              <a:gd name="connsiteY7806" fmla="*/ 1910465 h 5756219"/>
              <a:gd name="connsiteX7807" fmla="*/ 5821088 w 6226010"/>
              <a:gd name="connsiteY7807" fmla="*/ 1886006 h 5756219"/>
              <a:gd name="connsiteX7808" fmla="*/ 5902616 w 6226010"/>
              <a:gd name="connsiteY7808" fmla="*/ 1940358 h 5756219"/>
              <a:gd name="connsiteX7809" fmla="*/ 5937945 w 6226010"/>
              <a:gd name="connsiteY7809" fmla="*/ 1907747 h 5756219"/>
              <a:gd name="connsiteX7810" fmla="*/ 5913486 w 6226010"/>
              <a:gd name="connsiteY7810" fmla="*/ 1940358 h 5756219"/>
              <a:gd name="connsiteX7811" fmla="*/ 5965121 w 6226010"/>
              <a:gd name="connsiteY7811" fmla="*/ 1921335 h 5756219"/>
              <a:gd name="connsiteX7812" fmla="*/ 5954250 w 6226010"/>
              <a:gd name="connsiteY7812" fmla="*/ 1943076 h 5756219"/>
              <a:gd name="connsiteX7813" fmla="*/ 5937945 w 6226010"/>
              <a:gd name="connsiteY7813" fmla="*/ 1943076 h 5756219"/>
              <a:gd name="connsiteX7814" fmla="*/ 5935227 w 6226010"/>
              <a:gd name="connsiteY7814" fmla="*/ 1962099 h 5756219"/>
              <a:gd name="connsiteX7815" fmla="*/ 5940662 w 6226010"/>
              <a:gd name="connsiteY7815" fmla="*/ 1964817 h 5756219"/>
              <a:gd name="connsiteX7816" fmla="*/ 5978708 w 6226010"/>
              <a:gd name="connsiteY7816" fmla="*/ 1937641 h 5756219"/>
              <a:gd name="connsiteX7817" fmla="*/ 5962403 w 6226010"/>
              <a:gd name="connsiteY7817" fmla="*/ 1962099 h 5756219"/>
              <a:gd name="connsiteX7818" fmla="*/ 6003167 w 6226010"/>
              <a:gd name="connsiteY7818" fmla="*/ 1964817 h 5756219"/>
              <a:gd name="connsiteX7819" fmla="*/ 5992296 w 6226010"/>
              <a:gd name="connsiteY7819" fmla="*/ 2000145 h 5756219"/>
              <a:gd name="connsiteX7820" fmla="*/ 5965121 w 6226010"/>
              <a:gd name="connsiteY7820" fmla="*/ 2002863 h 5756219"/>
              <a:gd name="connsiteX7821" fmla="*/ 5986861 w 6226010"/>
              <a:gd name="connsiteY7821" fmla="*/ 1983840 h 5756219"/>
              <a:gd name="connsiteX7822" fmla="*/ 5902616 w 6226010"/>
              <a:gd name="connsiteY7822" fmla="*/ 1972969 h 5756219"/>
              <a:gd name="connsiteX7823" fmla="*/ 5840111 w 6226010"/>
              <a:gd name="connsiteY7823" fmla="*/ 1943076 h 5756219"/>
              <a:gd name="connsiteX7824" fmla="*/ 5804783 w 6226010"/>
              <a:gd name="connsiteY7824" fmla="*/ 1915900 h 5756219"/>
              <a:gd name="connsiteX7825" fmla="*/ 5834676 w 6226010"/>
              <a:gd name="connsiteY7825" fmla="*/ 1956664 h 5756219"/>
              <a:gd name="connsiteX7826" fmla="*/ 5866608 w 6226010"/>
              <a:gd name="connsiteY7826" fmla="*/ 1986557 h 5756219"/>
              <a:gd name="connsiteX7827" fmla="*/ 5884425 w 6226010"/>
              <a:gd name="connsiteY7827" fmla="*/ 1997315 h 5756219"/>
              <a:gd name="connsiteX7828" fmla="*/ 5872043 w 6226010"/>
              <a:gd name="connsiteY7828" fmla="*/ 1995050 h 5756219"/>
              <a:gd name="connsiteX7829" fmla="*/ 5840111 w 6226010"/>
              <a:gd name="connsiteY7829" fmla="*/ 2000145 h 5756219"/>
              <a:gd name="connsiteX7830" fmla="*/ 5897181 w 6226010"/>
              <a:gd name="connsiteY7830" fmla="*/ 2027321 h 5756219"/>
              <a:gd name="connsiteX7831" fmla="*/ 5918922 w 6226010"/>
              <a:gd name="connsiteY7831" fmla="*/ 2054497 h 5756219"/>
              <a:gd name="connsiteX7832" fmla="*/ 5891746 w 6226010"/>
              <a:gd name="connsiteY7832" fmla="*/ 2049062 h 5756219"/>
              <a:gd name="connsiteX7833" fmla="*/ 5930726 w 6226010"/>
              <a:gd name="connsiteY7833" fmla="*/ 2077343 h 5756219"/>
              <a:gd name="connsiteX7834" fmla="*/ 5935089 w 6226010"/>
              <a:gd name="connsiteY7834" fmla="*/ 2077077 h 5756219"/>
              <a:gd name="connsiteX7835" fmla="*/ 5938284 w 6226010"/>
              <a:gd name="connsiteY7835" fmla="*/ 2088213 h 5756219"/>
              <a:gd name="connsiteX7836" fmla="*/ 5943158 w 6226010"/>
              <a:gd name="connsiteY7836" fmla="*/ 2094167 h 5756219"/>
              <a:gd name="connsiteX7837" fmla="*/ 5938964 w 6226010"/>
              <a:gd name="connsiteY7837" fmla="*/ 2100697 h 5756219"/>
              <a:gd name="connsiteX7838" fmla="*/ 5943380 w 6226010"/>
              <a:gd name="connsiteY7838" fmla="*/ 2125155 h 5756219"/>
              <a:gd name="connsiteX7839" fmla="*/ 5925036 w 6226010"/>
              <a:gd name="connsiteY7839" fmla="*/ 2131269 h 5756219"/>
              <a:gd name="connsiteX7840" fmla="*/ 5913850 w 6226010"/>
              <a:gd name="connsiteY7840" fmla="*/ 2132287 h 5756219"/>
              <a:gd name="connsiteX7841" fmla="*/ 5913614 w 6226010"/>
              <a:gd name="connsiteY7841" fmla="*/ 2130548 h 5756219"/>
              <a:gd name="connsiteX7842" fmla="*/ 5872722 w 6226010"/>
              <a:gd name="connsiteY7842" fmla="*/ 2103415 h 5756219"/>
              <a:gd name="connsiteX7843" fmla="*/ 5871491 w 6226010"/>
              <a:gd name="connsiteY7843" fmla="*/ 2123627 h 5756219"/>
              <a:gd name="connsiteX7844" fmla="*/ 5871782 w 6226010"/>
              <a:gd name="connsiteY7844" fmla="*/ 2124201 h 5756219"/>
              <a:gd name="connsiteX7845" fmla="*/ 5870005 w 6226010"/>
              <a:gd name="connsiteY7845" fmla="*/ 2127873 h 5756219"/>
              <a:gd name="connsiteX7846" fmla="*/ 5835695 w 6226010"/>
              <a:gd name="connsiteY7846" fmla="*/ 2108510 h 5756219"/>
              <a:gd name="connsiteX7847" fmla="*/ 5832067 w 6226010"/>
              <a:gd name="connsiteY7847" fmla="*/ 2107188 h 5756219"/>
              <a:gd name="connsiteX7848" fmla="*/ 5823806 w 6226010"/>
              <a:gd name="connsiteY7848" fmla="*/ 2100697 h 5756219"/>
              <a:gd name="connsiteX7849" fmla="*/ 5824977 w 6226010"/>
              <a:gd name="connsiteY7849" fmla="*/ 2104604 h 5756219"/>
              <a:gd name="connsiteX7850" fmla="*/ 5799347 w 6226010"/>
              <a:gd name="connsiteY7850" fmla="*/ 2095262 h 5756219"/>
              <a:gd name="connsiteX7851" fmla="*/ 5826523 w 6226010"/>
              <a:gd name="connsiteY7851" fmla="*/ 2084391 h 5756219"/>
              <a:gd name="connsiteX7852" fmla="*/ 5802065 w 6226010"/>
              <a:gd name="connsiteY7852" fmla="*/ 2057216 h 5756219"/>
              <a:gd name="connsiteX7853" fmla="*/ 5815653 w 6226010"/>
              <a:gd name="connsiteY7853" fmla="*/ 2051779 h 5756219"/>
              <a:gd name="connsiteX7854" fmla="*/ 5826523 w 6226010"/>
              <a:gd name="connsiteY7854" fmla="*/ 2076238 h 5756219"/>
              <a:gd name="connsiteX7855" fmla="*/ 5845547 w 6226010"/>
              <a:gd name="connsiteY7855" fmla="*/ 2057216 h 5756219"/>
              <a:gd name="connsiteX7856" fmla="*/ 5793912 w 6226010"/>
              <a:gd name="connsiteY7856" fmla="*/ 2051779 h 5756219"/>
              <a:gd name="connsiteX7857" fmla="*/ 5791195 w 6226010"/>
              <a:gd name="connsiteY7857" fmla="*/ 2016451 h 5756219"/>
              <a:gd name="connsiteX7858" fmla="*/ 5766736 w 6226010"/>
              <a:gd name="connsiteY7858" fmla="*/ 2057216 h 5756219"/>
              <a:gd name="connsiteX7859" fmla="*/ 5848264 w 6226010"/>
              <a:gd name="connsiteY7859" fmla="*/ 2141460 h 5756219"/>
              <a:gd name="connsiteX7860" fmla="*/ 5831959 w 6226010"/>
              <a:gd name="connsiteY7860" fmla="*/ 2165919 h 5756219"/>
              <a:gd name="connsiteX7861" fmla="*/ 5842829 w 6226010"/>
              <a:gd name="connsiteY7861" fmla="*/ 2176789 h 5756219"/>
              <a:gd name="connsiteX7862" fmla="*/ 5812935 w 6226010"/>
              <a:gd name="connsiteY7862" fmla="*/ 2157767 h 5756219"/>
              <a:gd name="connsiteX7863" fmla="*/ 5804783 w 6226010"/>
              <a:gd name="connsiteY7863" fmla="*/ 2163202 h 5756219"/>
              <a:gd name="connsiteX7864" fmla="*/ 5815653 w 6226010"/>
              <a:gd name="connsiteY7864" fmla="*/ 2187659 h 5756219"/>
              <a:gd name="connsiteX7865" fmla="*/ 5840111 w 6226010"/>
              <a:gd name="connsiteY7865" fmla="*/ 2193094 h 5756219"/>
              <a:gd name="connsiteX7866" fmla="*/ 5848264 w 6226010"/>
              <a:gd name="connsiteY7866" fmla="*/ 2176789 h 5756219"/>
              <a:gd name="connsiteX7867" fmla="*/ 5859135 w 6226010"/>
              <a:gd name="connsiteY7867" fmla="*/ 2201248 h 5756219"/>
              <a:gd name="connsiteX7868" fmla="*/ 5821088 w 6226010"/>
              <a:gd name="connsiteY7868" fmla="*/ 2195813 h 5756219"/>
              <a:gd name="connsiteX7869" fmla="*/ 5810218 w 6226010"/>
              <a:gd name="connsiteY7869" fmla="*/ 2206683 h 5756219"/>
              <a:gd name="connsiteX7870" fmla="*/ 5848264 w 6226010"/>
              <a:gd name="connsiteY7870" fmla="*/ 2212119 h 5756219"/>
              <a:gd name="connsiteX7871" fmla="*/ 5872722 w 6226010"/>
              <a:gd name="connsiteY7871" fmla="*/ 2184943 h 5756219"/>
              <a:gd name="connsiteX7872" fmla="*/ 5878158 w 6226010"/>
              <a:gd name="connsiteY7872" fmla="*/ 2203965 h 5756219"/>
              <a:gd name="connsiteX7873" fmla="*/ 5962403 w 6226010"/>
              <a:gd name="connsiteY7873" fmla="*/ 2233858 h 5756219"/>
              <a:gd name="connsiteX7874" fmla="*/ 5992296 w 6226010"/>
              <a:gd name="connsiteY7874" fmla="*/ 2225705 h 5756219"/>
              <a:gd name="connsiteX7875" fmla="*/ 5956968 w 6226010"/>
              <a:gd name="connsiteY7875" fmla="*/ 2252882 h 5756219"/>
              <a:gd name="connsiteX7876" fmla="*/ 5878158 w 6226010"/>
              <a:gd name="connsiteY7876" fmla="*/ 2212119 h 5756219"/>
              <a:gd name="connsiteX7877" fmla="*/ 5872722 w 6226010"/>
              <a:gd name="connsiteY7877" fmla="*/ 2236577 h 5756219"/>
              <a:gd name="connsiteX7878" fmla="*/ 5815653 w 6226010"/>
              <a:gd name="connsiteY7878" fmla="*/ 2222988 h 5756219"/>
              <a:gd name="connsiteX7879" fmla="*/ 5848264 w 6226010"/>
              <a:gd name="connsiteY7879" fmla="*/ 2252882 h 5756219"/>
              <a:gd name="connsiteX7880" fmla="*/ 5810218 w 6226010"/>
              <a:gd name="connsiteY7880" fmla="*/ 2258317 h 5756219"/>
              <a:gd name="connsiteX7881" fmla="*/ 5804783 w 6226010"/>
              <a:gd name="connsiteY7881" fmla="*/ 2217554 h 5756219"/>
              <a:gd name="connsiteX7882" fmla="*/ 5796672 w 6226010"/>
              <a:gd name="connsiteY7882" fmla="*/ 2214878 h 5756219"/>
              <a:gd name="connsiteX7883" fmla="*/ 5789604 w 6226010"/>
              <a:gd name="connsiteY7883" fmla="*/ 2218203 h 5756219"/>
              <a:gd name="connsiteX7884" fmla="*/ 5784401 w 6226010"/>
              <a:gd name="connsiteY7884" fmla="*/ 2211438 h 5756219"/>
              <a:gd name="connsiteX7885" fmla="*/ 5777607 w 6226010"/>
              <a:gd name="connsiteY7885" fmla="*/ 2206683 h 5756219"/>
              <a:gd name="connsiteX7886" fmla="*/ 5671620 w 6226010"/>
              <a:gd name="connsiteY7886" fmla="*/ 2152332 h 5756219"/>
              <a:gd name="connsiteX7887" fmla="*/ 5705250 w 6226010"/>
              <a:gd name="connsiteY7887" fmla="*/ 2178149 h 5756219"/>
              <a:gd name="connsiteX7888" fmla="*/ 5712931 w 6226010"/>
              <a:gd name="connsiteY7888" fmla="*/ 2180444 h 5756219"/>
              <a:gd name="connsiteX7889" fmla="*/ 5711110 w 6226010"/>
              <a:gd name="connsiteY7889" fmla="*/ 2182692 h 5756219"/>
              <a:gd name="connsiteX7890" fmla="*/ 5698796 w 6226010"/>
              <a:gd name="connsiteY7890" fmla="*/ 2187659 h 5756219"/>
              <a:gd name="connsiteX7891" fmla="*/ 5731407 w 6226010"/>
              <a:gd name="connsiteY7891" fmla="*/ 2187659 h 5756219"/>
              <a:gd name="connsiteX7892" fmla="*/ 5736843 w 6226010"/>
              <a:gd name="connsiteY7892" fmla="*/ 2206683 h 5756219"/>
              <a:gd name="connsiteX7893" fmla="*/ 5712384 w 6226010"/>
              <a:gd name="connsiteY7893" fmla="*/ 2214835 h 5756219"/>
              <a:gd name="connsiteX7894" fmla="*/ 5742278 w 6226010"/>
              <a:gd name="connsiteY7894" fmla="*/ 2236577 h 5756219"/>
              <a:gd name="connsiteX7895" fmla="*/ 5717819 w 6226010"/>
              <a:gd name="connsiteY7895" fmla="*/ 2222988 h 5756219"/>
              <a:gd name="connsiteX7896" fmla="*/ 5747713 w 6226010"/>
              <a:gd name="connsiteY7896" fmla="*/ 2255600 h 5756219"/>
              <a:gd name="connsiteX7897" fmla="*/ 5785759 w 6226010"/>
              <a:gd name="connsiteY7897" fmla="*/ 2288210 h 5756219"/>
              <a:gd name="connsiteX7898" fmla="*/ 5761301 w 6226010"/>
              <a:gd name="connsiteY7898" fmla="*/ 2285492 h 5756219"/>
              <a:gd name="connsiteX7899" fmla="*/ 5769454 w 6226010"/>
              <a:gd name="connsiteY7899" fmla="*/ 2304516 h 5756219"/>
              <a:gd name="connsiteX7900" fmla="*/ 5742278 w 6226010"/>
              <a:gd name="connsiteY7900" fmla="*/ 2299081 h 5756219"/>
              <a:gd name="connsiteX7901" fmla="*/ 5753148 w 6226010"/>
              <a:gd name="connsiteY7901" fmla="*/ 2280058 h 5756219"/>
              <a:gd name="connsiteX7902" fmla="*/ 5717819 w 6226010"/>
              <a:gd name="connsiteY7902" fmla="*/ 2263752 h 5756219"/>
              <a:gd name="connsiteX7903" fmla="*/ 5736843 w 6226010"/>
              <a:gd name="connsiteY7903" fmla="*/ 2285492 h 5756219"/>
              <a:gd name="connsiteX7904" fmla="*/ 5709667 w 6226010"/>
              <a:gd name="connsiteY7904" fmla="*/ 2282776 h 5756219"/>
              <a:gd name="connsiteX7905" fmla="*/ 5701514 w 6226010"/>
              <a:gd name="connsiteY7905" fmla="*/ 2239293 h 5756219"/>
              <a:gd name="connsiteX7906" fmla="*/ 5701514 w 6226010"/>
              <a:gd name="connsiteY7906" fmla="*/ 2263752 h 5756219"/>
              <a:gd name="connsiteX7907" fmla="*/ 5681472 w 6226010"/>
              <a:gd name="connsiteY7907" fmla="*/ 2258996 h 5756219"/>
              <a:gd name="connsiteX7908" fmla="*/ 5680650 w 6226010"/>
              <a:gd name="connsiteY7908" fmla="*/ 2258215 h 5756219"/>
              <a:gd name="connsiteX7909" fmla="*/ 5682491 w 6226010"/>
              <a:gd name="connsiteY7909" fmla="*/ 2255600 h 5756219"/>
              <a:gd name="connsiteX7910" fmla="*/ 5665845 w 6226010"/>
              <a:gd name="connsiteY7910" fmla="*/ 2238955 h 5756219"/>
              <a:gd name="connsiteX7911" fmla="*/ 5658898 w 6226010"/>
              <a:gd name="connsiteY7911" fmla="*/ 2237070 h 5756219"/>
              <a:gd name="connsiteX7912" fmla="*/ 5656503 w 6226010"/>
              <a:gd name="connsiteY7912" fmla="*/ 2230208 h 5756219"/>
              <a:gd name="connsiteX7913" fmla="*/ 5650786 w 6226010"/>
              <a:gd name="connsiteY7913" fmla="*/ 2224800 h 5756219"/>
              <a:gd name="connsiteX7914" fmla="*/ 5652597 w 6226010"/>
              <a:gd name="connsiteY7914" fmla="*/ 2222988 h 5756219"/>
              <a:gd name="connsiteX7915" fmla="*/ 5674338 w 6226010"/>
              <a:gd name="connsiteY7915" fmla="*/ 2225705 h 5756219"/>
              <a:gd name="connsiteX7916" fmla="*/ 5671620 w 6226010"/>
              <a:gd name="connsiteY7916" fmla="*/ 2209400 h 5756219"/>
              <a:gd name="connsiteX7917" fmla="*/ 5651705 w 6226010"/>
              <a:gd name="connsiteY7917" fmla="*/ 2215176 h 5756219"/>
              <a:gd name="connsiteX7918" fmla="*/ 5639375 w 6226010"/>
              <a:gd name="connsiteY7918" fmla="*/ 2214956 h 5756219"/>
              <a:gd name="connsiteX7919" fmla="*/ 5620020 w 6226010"/>
              <a:gd name="connsiteY7919" fmla="*/ 2202711 h 5756219"/>
              <a:gd name="connsiteX7920" fmla="*/ 5619986 w 6226010"/>
              <a:gd name="connsiteY7920" fmla="*/ 2187659 h 5756219"/>
              <a:gd name="connsiteX7921" fmla="*/ 5630856 w 6226010"/>
              <a:gd name="connsiteY7921" fmla="*/ 2201248 h 5756219"/>
              <a:gd name="connsiteX7922" fmla="*/ 5617268 w 6226010"/>
              <a:gd name="connsiteY7922" fmla="*/ 2149613 h 5756219"/>
              <a:gd name="connsiteX7923" fmla="*/ 5595528 w 6226010"/>
              <a:gd name="connsiteY7923" fmla="*/ 2195813 h 5756219"/>
              <a:gd name="connsiteX7924" fmla="*/ 5599603 w 6226010"/>
              <a:gd name="connsiteY7924" fmla="*/ 2203018 h 5756219"/>
              <a:gd name="connsiteX7925" fmla="*/ 5597905 w 6226010"/>
              <a:gd name="connsiteY7925" fmla="*/ 2204305 h 5756219"/>
              <a:gd name="connsiteX7926" fmla="*/ 5584657 w 6226010"/>
              <a:gd name="connsiteY7926" fmla="*/ 2206683 h 5756219"/>
              <a:gd name="connsiteX7927" fmla="*/ 5589901 w 6226010"/>
              <a:gd name="connsiteY7927" fmla="*/ 2192687 h 5756219"/>
              <a:gd name="connsiteX7928" fmla="*/ 5590092 w 6226010"/>
              <a:gd name="connsiteY7928" fmla="*/ 2193094 h 5756219"/>
              <a:gd name="connsiteX7929" fmla="*/ 5600963 w 6226010"/>
              <a:gd name="connsiteY7929" fmla="*/ 2182224 h 5756219"/>
              <a:gd name="connsiteX7930" fmla="*/ 5590092 w 6226010"/>
              <a:gd name="connsiteY7930" fmla="*/ 2167618 h 5756219"/>
              <a:gd name="connsiteX7931" fmla="*/ 5589448 w 6226010"/>
              <a:gd name="connsiteY7931" fmla="*/ 2167744 h 5756219"/>
              <a:gd name="connsiteX7932" fmla="*/ 5582507 w 6226010"/>
              <a:gd name="connsiteY7932" fmla="*/ 2154466 h 5756219"/>
              <a:gd name="connsiteX7933" fmla="*/ 5584997 w 6226010"/>
              <a:gd name="connsiteY7933" fmla="*/ 2153011 h 5756219"/>
              <a:gd name="connsiteX7934" fmla="*/ 5592810 w 6226010"/>
              <a:gd name="connsiteY7934" fmla="*/ 2136025 h 5756219"/>
              <a:gd name="connsiteX7935" fmla="*/ 5570199 w 6226010"/>
              <a:gd name="connsiteY7935" fmla="*/ 2145447 h 5756219"/>
              <a:gd name="connsiteX7936" fmla="*/ 5562916 w 6226010"/>
              <a:gd name="connsiteY7936" fmla="*/ 2141460 h 5756219"/>
              <a:gd name="connsiteX7937" fmla="*/ 5563256 w 6226010"/>
              <a:gd name="connsiteY7937" fmla="*/ 2146897 h 5756219"/>
              <a:gd name="connsiteX7938" fmla="*/ 5563790 w 6226010"/>
              <a:gd name="connsiteY7938" fmla="*/ 2148117 h 5756219"/>
              <a:gd name="connsiteX7939" fmla="*/ 5560199 w 6226010"/>
              <a:gd name="connsiteY7939" fmla="*/ 2149613 h 5756219"/>
              <a:gd name="connsiteX7940" fmla="*/ 5560275 w 6226010"/>
              <a:gd name="connsiteY7940" fmla="*/ 2151438 h 5756219"/>
              <a:gd name="connsiteX7941" fmla="*/ 5549329 w 6226010"/>
              <a:gd name="connsiteY7941" fmla="*/ 2149613 h 5756219"/>
              <a:gd name="connsiteX7942" fmla="*/ 5543893 w 6226010"/>
              <a:gd name="connsiteY7942" fmla="*/ 2174071 h 5756219"/>
              <a:gd name="connsiteX7943" fmla="*/ 5560199 w 6226010"/>
              <a:gd name="connsiteY7943" fmla="*/ 2174071 h 5756219"/>
              <a:gd name="connsiteX7944" fmla="*/ 5568352 w 6226010"/>
              <a:gd name="connsiteY7944" fmla="*/ 2236577 h 5756219"/>
              <a:gd name="connsiteX7945" fmla="*/ 5535741 w 6226010"/>
              <a:gd name="connsiteY7945" fmla="*/ 2168636 h 5756219"/>
              <a:gd name="connsiteX7946" fmla="*/ 5519435 w 6226010"/>
              <a:gd name="connsiteY7946" fmla="*/ 2176789 h 5756219"/>
              <a:gd name="connsiteX7947" fmla="*/ 5511282 w 6226010"/>
              <a:gd name="connsiteY7947" fmla="*/ 2160484 h 5756219"/>
              <a:gd name="connsiteX7948" fmla="*/ 5527588 w 6226010"/>
              <a:gd name="connsiteY7948" fmla="*/ 2160484 h 5756219"/>
              <a:gd name="connsiteX7949" fmla="*/ 5508565 w 6226010"/>
              <a:gd name="connsiteY7949" fmla="*/ 2157767 h 5756219"/>
              <a:gd name="connsiteX7950" fmla="*/ 5504149 w 6226010"/>
              <a:gd name="connsiteY7950" fmla="*/ 2103415 h 5756219"/>
              <a:gd name="connsiteX7951" fmla="*/ 5498656 w 6226010"/>
              <a:gd name="connsiteY7951" fmla="*/ 2096031 h 5756219"/>
              <a:gd name="connsiteX7952" fmla="*/ 5497694 w 6226010"/>
              <a:gd name="connsiteY7952" fmla="*/ 2078956 h 5756219"/>
              <a:gd name="connsiteX7953" fmla="*/ 5483467 w 6226010"/>
              <a:gd name="connsiteY7953" fmla="*/ 2077375 h 5756219"/>
              <a:gd name="connsiteX7954" fmla="*/ 5465083 w 6226010"/>
              <a:gd name="connsiteY7954" fmla="*/ 2065368 h 5756219"/>
              <a:gd name="connsiteX7955" fmla="*/ 5475954 w 6226010"/>
              <a:gd name="connsiteY7955" fmla="*/ 2087109 h 5756219"/>
              <a:gd name="connsiteX7956" fmla="*/ 5474196 w 6226010"/>
              <a:gd name="connsiteY7956" fmla="*/ 2094432 h 5756219"/>
              <a:gd name="connsiteX7957" fmla="*/ 5473236 w 6226010"/>
              <a:gd name="connsiteY7957" fmla="*/ 2095262 h 5756219"/>
              <a:gd name="connsiteX7958" fmla="*/ 5473798 w 6226010"/>
              <a:gd name="connsiteY7958" fmla="*/ 2096090 h 5756219"/>
              <a:gd name="connsiteX7959" fmla="*/ 5471877 w 6226010"/>
              <a:gd name="connsiteY7959" fmla="*/ 2104095 h 5756219"/>
              <a:gd name="connsiteX7960" fmla="*/ 5475954 w 6226010"/>
              <a:gd name="connsiteY7960" fmla="*/ 2117003 h 5756219"/>
              <a:gd name="connsiteX7961" fmla="*/ 5440625 w 6226010"/>
              <a:gd name="connsiteY7961" fmla="*/ 2136025 h 5756219"/>
              <a:gd name="connsiteX7962" fmla="*/ 5462366 w 6226010"/>
              <a:gd name="connsiteY7962" fmla="*/ 2108850 h 5756219"/>
              <a:gd name="connsiteX7963" fmla="*/ 5448778 w 6226010"/>
              <a:gd name="connsiteY7963" fmla="*/ 2095262 h 5756219"/>
              <a:gd name="connsiteX7964" fmla="*/ 5459648 w 6226010"/>
              <a:gd name="connsiteY7964" fmla="*/ 2087109 h 5756219"/>
              <a:gd name="connsiteX7965" fmla="*/ 5421602 w 6226010"/>
              <a:gd name="connsiteY7965" fmla="*/ 2092544 h 5756219"/>
              <a:gd name="connsiteX7966" fmla="*/ 5440625 w 6226010"/>
              <a:gd name="connsiteY7966" fmla="*/ 2114285 h 5756219"/>
              <a:gd name="connsiteX7967" fmla="*/ 5391708 w 6226010"/>
              <a:gd name="connsiteY7967" fmla="*/ 2117003 h 5756219"/>
              <a:gd name="connsiteX7968" fmla="*/ 5410731 w 6226010"/>
              <a:gd name="connsiteY7968" fmla="*/ 2103415 h 5756219"/>
              <a:gd name="connsiteX7969" fmla="*/ 5405296 w 6226010"/>
              <a:gd name="connsiteY7969" fmla="*/ 2092544 h 5756219"/>
              <a:gd name="connsiteX7970" fmla="*/ 5380838 w 6226010"/>
              <a:gd name="connsiteY7970" fmla="*/ 2097980 h 5756219"/>
              <a:gd name="connsiteX7971" fmla="*/ 5402579 w 6226010"/>
              <a:gd name="connsiteY7971" fmla="*/ 2070804 h 5756219"/>
              <a:gd name="connsiteX7972" fmla="*/ 5408014 w 6226010"/>
              <a:gd name="connsiteY7972" fmla="*/ 2084391 h 5756219"/>
              <a:gd name="connsiteX7973" fmla="*/ 5451495 w 6226010"/>
              <a:gd name="connsiteY7973" fmla="*/ 2051779 h 5756219"/>
              <a:gd name="connsiteX7974" fmla="*/ 5440200 w 6226010"/>
              <a:gd name="connsiteY7974" fmla="*/ 2046302 h 5756219"/>
              <a:gd name="connsiteX7975" fmla="*/ 5429537 w 6226010"/>
              <a:gd name="connsiteY7975" fmla="*/ 2041950 h 5756219"/>
              <a:gd name="connsiteX7976" fmla="*/ 5420583 w 6226010"/>
              <a:gd name="connsiteY7976" fmla="*/ 2036833 h 5756219"/>
              <a:gd name="connsiteX7977" fmla="*/ 5410731 w 6226010"/>
              <a:gd name="connsiteY7977" fmla="*/ 2021886 h 5756219"/>
              <a:gd name="connsiteX7978" fmla="*/ 5435190 w 6226010"/>
              <a:gd name="connsiteY7978" fmla="*/ 1994710 h 5756219"/>
              <a:gd name="connsiteX7979" fmla="*/ 5440625 w 6226010"/>
              <a:gd name="connsiteY7979" fmla="*/ 1953946 h 5756219"/>
              <a:gd name="connsiteX7980" fmla="*/ 5413449 w 6226010"/>
              <a:gd name="connsiteY7980" fmla="*/ 1959381 h 5756219"/>
              <a:gd name="connsiteX7981" fmla="*/ 5410731 w 6226010"/>
              <a:gd name="connsiteY7981" fmla="*/ 1994710 h 5756219"/>
              <a:gd name="connsiteX7982" fmla="*/ 5405296 w 6226010"/>
              <a:gd name="connsiteY7982" fmla="*/ 2019168 h 5756219"/>
              <a:gd name="connsiteX7983" fmla="*/ 5394426 w 6226010"/>
              <a:gd name="connsiteY7983" fmla="*/ 1997428 h 5756219"/>
              <a:gd name="connsiteX7984" fmla="*/ 5318333 w 6226010"/>
              <a:gd name="connsiteY7984" fmla="*/ 2008298 h 5756219"/>
              <a:gd name="connsiteX7985" fmla="*/ 5274852 w 6226010"/>
              <a:gd name="connsiteY7985" fmla="*/ 2021886 h 5756219"/>
              <a:gd name="connsiteX7986" fmla="*/ 5319735 w 6226010"/>
              <a:gd name="connsiteY7986" fmla="*/ 2018022 h 5756219"/>
              <a:gd name="connsiteX7987" fmla="*/ 5323565 w 6226010"/>
              <a:gd name="connsiteY7987" fmla="*/ 2018768 h 5756219"/>
              <a:gd name="connsiteX7988" fmla="*/ 5321051 w 6226010"/>
              <a:gd name="connsiteY7988" fmla="*/ 2020528 h 5756219"/>
              <a:gd name="connsiteX7989" fmla="*/ 5307463 w 6226010"/>
              <a:gd name="connsiteY7989" fmla="*/ 2030039 h 5756219"/>
              <a:gd name="connsiteX7990" fmla="*/ 5378120 w 6226010"/>
              <a:gd name="connsiteY7990" fmla="*/ 2108850 h 5756219"/>
              <a:gd name="connsiteX7991" fmla="*/ 5372685 w 6226010"/>
              <a:gd name="connsiteY7991" fmla="*/ 2122438 h 5756219"/>
              <a:gd name="connsiteX7992" fmla="*/ 5408014 w 6226010"/>
              <a:gd name="connsiteY7992" fmla="*/ 2149613 h 5756219"/>
              <a:gd name="connsiteX7993" fmla="*/ 5394426 w 6226010"/>
              <a:gd name="connsiteY7993" fmla="*/ 2138743 h 5756219"/>
              <a:gd name="connsiteX7994" fmla="*/ 5427037 w 6226010"/>
              <a:gd name="connsiteY7994" fmla="*/ 2160484 h 5756219"/>
              <a:gd name="connsiteX7995" fmla="*/ 5429755 w 6226010"/>
              <a:gd name="connsiteY7995" fmla="*/ 2146895 h 5756219"/>
              <a:gd name="connsiteX7996" fmla="*/ 5448778 w 6226010"/>
              <a:gd name="connsiteY7996" fmla="*/ 2160484 h 5756219"/>
              <a:gd name="connsiteX7997" fmla="*/ 5410731 w 6226010"/>
              <a:gd name="connsiteY7997" fmla="*/ 2171354 h 5756219"/>
              <a:gd name="connsiteX7998" fmla="*/ 5459648 w 6226010"/>
              <a:gd name="connsiteY7998" fmla="*/ 2184943 h 5756219"/>
              <a:gd name="connsiteX7999" fmla="*/ 5435190 w 6226010"/>
              <a:gd name="connsiteY7999" fmla="*/ 2190378 h 5756219"/>
              <a:gd name="connsiteX8000" fmla="*/ 5462366 w 6226010"/>
              <a:gd name="connsiteY8000" fmla="*/ 2209400 h 5756219"/>
              <a:gd name="connsiteX8001" fmla="*/ 5432472 w 6226010"/>
              <a:gd name="connsiteY8001" fmla="*/ 2206683 h 5756219"/>
              <a:gd name="connsiteX8002" fmla="*/ 5427037 w 6226010"/>
              <a:gd name="connsiteY8002" fmla="*/ 2187659 h 5756219"/>
              <a:gd name="connsiteX8003" fmla="*/ 5410731 w 6226010"/>
              <a:gd name="connsiteY8003" fmla="*/ 2206683 h 5756219"/>
              <a:gd name="connsiteX8004" fmla="*/ 5375403 w 6226010"/>
              <a:gd name="connsiteY8004" fmla="*/ 2187659 h 5756219"/>
              <a:gd name="connsiteX8005" fmla="*/ 5388991 w 6226010"/>
              <a:gd name="connsiteY8005" fmla="*/ 2163202 h 5756219"/>
              <a:gd name="connsiteX8006" fmla="*/ 5388991 w 6226010"/>
              <a:gd name="connsiteY8006" fmla="*/ 2174071 h 5756219"/>
              <a:gd name="connsiteX8007" fmla="*/ 5337356 w 6226010"/>
              <a:gd name="connsiteY8007" fmla="*/ 2168636 h 5756219"/>
              <a:gd name="connsiteX8008" fmla="*/ 5330944 w 6226010"/>
              <a:gd name="connsiteY8008" fmla="*/ 2154496 h 5756219"/>
              <a:gd name="connsiteX8009" fmla="*/ 5330056 w 6226010"/>
              <a:gd name="connsiteY8009" fmla="*/ 2153867 h 5756219"/>
              <a:gd name="connsiteX8010" fmla="*/ 5337356 w 6226010"/>
              <a:gd name="connsiteY8010" fmla="*/ 2157767 h 5756219"/>
              <a:gd name="connsiteX8011" fmla="*/ 5364532 w 6226010"/>
              <a:gd name="connsiteY8011" fmla="*/ 2157767 h 5756219"/>
              <a:gd name="connsiteX8012" fmla="*/ 5345509 w 6226010"/>
              <a:gd name="connsiteY8012" fmla="*/ 2122438 h 5756219"/>
              <a:gd name="connsiteX8013" fmla="*/ 5307463 w 6226010"/>
              <a:gd name="connsiteY8013" fmla="*/ 2130590 h 5756219"/>
              <a:gd name="connsiteX8014" fmla="*/ 5323768 w 6226010"/>
              <a:gd name="connsiteY8014" fmla="*/ 2125155 h 5756219"/>
              <a:gd name="connsiteX8015" fmla="*/ 5310180 w 6226010"/>
              <a:gd name="connsiteY8015" fmla="*/ 2111567 h 5756219"/>
              <a:gd name="connsiteX8016" fmla="*/ 5285722 w 6226010"/>
              <a:gd name="connsiteY8016" fmla="*/ 2133307 h 5756219"/>
              <a:gd name="connsiteX8017" fmla="*/ 5312558 w 6226010"/>
              <a:gd name="connsiteY8017" fmla="*/ 2144518 h 5756219"/>
              <a:gd name="connsiteX8018" fmla="*/ 5316814 w 6226010"/>
              <a:gd name="connsiteY8018" fmla="*/ 2146792 h 5756219"/>
              <a:gd name="connsiteX8019" fmla="*/ 5293875 w 6226010"/>
              <a:gd name="connsiteY8019" fmla="*/ 2144178 h 5756219"/>
              <a:gd name="connsiteX8020" fmla="*/ 5278249 w 6226010"/>
              <a:gd name="connsiteY8020" fmla="*/ 2126174 h 5756219"/>
              <a:gd name="connsiteX8021" fmla="*/ 5275474 w 6226010"/>
              <a:gd name="connsiteY8021" fmla="*/ 2124500 h 5756219"/>
              <a:gd name="connsiteX8022" fmla="*/ 5282665 w 6226010"/>
              <a:gd name="connsiteY8022" fmla="*/ 2121418 h 5756219"/>
              <a:gd name="connsiteX8023" fmla="*/ 5293875 w 6226010"/>
              <a:gd name="connsiteY8023" fmla="*/ 2106132 h 5756219"/>
              <a:gd name="connsiteX8024" fmla="*/ 5331921 w 6226010"/>
              <a:gd name="connsiteY8024" fmla="*/ 2111567 h 5756219"/>
              <a:gd name="connsiteX8025" fmla="*/ 5296592 w 6226010"/>
              <a:gd name="connsiteY8025" fmla="*/ 2073521 h 5756219"/>
              <a:gd name="connsiteX8026" fmla="*/ 5293875 w 6226010"/>
              <a:gd name="connsiteY8026" fmla="*/ 2092544 h 5756219"/>
              <a:gd name="connsiteX8027" fmla="*/ 5285722 w 6226010"/>
              <a:gd name="connsiteY8027" fmla="*/ 2068085 h 5756219"/>
              <a:gd name="connsiteX8028" fmla="*/ 5280287 w 6226010"/>
              <a:gd name="connsiteY8028" fmla="*/ 2106132 h 5756219"/>
              <a:gd name="connsiteX8029" fmla="*/ 5266359 w 6226010"/>
              <a:gd name="connsiteY8029" fmla="*/ 2115644 h 5756219"/>
              <a:gd name="connsiteX8030" fmla="*/ 5261486 w 6226010"/>
              <a:gd name="connsiteY8030" fmla="*/ 2116059 h 5756219"/>
              <a:gd name="connsiteX8031" fmla="*/ 5258546 w 6226010"/>
              <a:gd name="connsiteY8031" fmla="*/ 2114285 h 5756219"/>
              <a:gd name="connsiteX8032" fmla="*/ 5253667 w 6226010"/>
              <a:gd name="connsiteY8032" fmla="*/ 2116725 h 5756219"/>
              <a:gd name="connsiteX8033" fmla="*/ 5250393 w 6226010"/>
              <a:gd name="connsiteY8033" fmla="*/ 2117003 h 5756219"/>
              <a:gd name="connsiteX8034" fmla="*/ 5250936 w 6226010"/>
              <a:gd name="connsiteY8034" fmla="*/ 2118089 h 5756219"/>
              <a:gd name="connsiteX8035" fmla="*/ 5242240 w 6226010"/>
              <a:gd name="connsiteY8035" fmla="*/ 2122438 h 5756219"/>
              <a:gd name="connsiteX8036" fmla="*/ 5209629 w 6226010"/>
              <a:gd name="connsiteY8036" fmla="*/ 2117003 h 5756219"/>
              <a:gd name="connsiteX8037" fmla="*/ 5272134 w 6226010"/>
              <a:gd name="connsiteY8037" fmla="*/ 2100697 h 5756219"/>
              <a:gd name="connsiteX8038" fmla="*/ 5263981 w 6226010"/>
              <a:gd name="connsiteY8038" fmla="*/ 2065368 h 5756219"/>
              <a:gd name="connsiteX8039" fmla="*/ 5274852 w 6226010"/>
              <a:gd name="connsiteY8039" fmla="*/ 2046344 h 5756219"/>
              <a:gd name="connsiteX8040" fmla="*/ 5106361 w 6226010"/>
              <a:gd name="connsiteY8040" fmla="*/ 2076238 h 5756219"/>
              <a:gd name="connsiteX8041" fmla="*/ 5079185 w 6226010"/>
              <a:gd name="connsiteY8041" fmla="*/ 2081674 h 5756219"/>
              <a:gd name="connsiteX8042" fmla="*/ 5071032 w 6226010"/>
              <a:gd name="connsiteY8042" fmla="*/ 2073521 h 5756219"/>
              <a:gd name="connsiteX8043" fmla="*/ 5022115 w 6226010"/>
              <a:gd name="connsiteY8043" fmla="*/ 2089827 h 5756219"/>
              <a:gd name="connsiteX8044" fmla="*/ 5090055 w 6226010"/>
              <a:gd name="connsiteY8044" fmla="*/ 2095262 h 5756219"/>
              <a:gd name="connsiteX8045" fmla="*/ 5179736 w 6226010"/>
              <a:gd name="connsiteY8045" fmla="*/ 2100697 h 5756219"/>
              <a:gd name="connsiteX8046" fmla="*/ 5185097 w 6226010"/>
              <a:gd name="connsiteY8046" fmla="*/ 2105012 h 5756219"/>
              <a:gd name="connsiteX8047" fmla="*/ 5179736 w 6226010"/>
              <a:gd name="connsiteY8047" fmla="*/ 2103415 h 5756219"/>
              <a:gd name="connsiteX8048" fmla="*/ 5076467 w 6226010"/>
              <a:gd name="connsiteY8048" fmla="*/ 2111567 h 5756219"/>
              <a:gd name="connsiteX8049" fmla="*/ 5060162 w 6226010"/>
              <a:gd name="connsiteY8049" fmla="*/ 2119720 h 5756219"/>
              <a:gd name="connsiteX8050" fmla="*/ 5138972 w 6226010"/>
              <a:gd name="connsiteY8050" fmla="*/ 2312669 h 5756219"/>
              <a:gd name="connsiteX8051" fmla="*/ 5152560 w 6226010"/>
              <a:gd name="connsiteY8051" fmla="*/ 2307234 h 5756219"/>
              <a:gd name="connsiteX8052" fmla="*/ 5141689 w 6226010"/>
              <a:gd name="connsiteY8052" fmla="*/ 2182224 h 5756219"/>
              <a:gd name="connsiteX8053" fmla="*/ 5160712 w 6226010"/>
              <a:gd name="connsiteY8053" fmla="*/ 2188679 h 5756219"/>
              <a:gd name="connsiteX8054" fmla="*/ 5186963 w 6226010"/>
              <a:gd name="connsiteY8054" fmla="*/ 2177194 h 5756219"/>
              <a:gd name="connsiteX8055" fmla="*/ 5187322 w 6226010"/>
              <a:gd name="connsiteY8055" fmla="*/ 2177895 h 5756219"/>
              <a:gd name="connsiteX8056" fmla="*/ 5180755 w 6226010"/>
              <a:gd name="connsiteY8056" fmla="*/ 2190717 h 5756219"/>
              <a:gd name="connsiteX8057" fmla="*/ 5179736 w 6226010"/>
              <a:gd name="connsiteY8057" fmla="*/ 2206683 h 5756219"/>
              <a:gd name="connsiteX8058" fmla="*/ 5191625 w 6226010"/>
              <a:gd name="connsiteY8058" fmla="*/ 2186301 h 5756219"/>
              <a:gd name="connsiteX8059" fmla="*/ 5187322 w 6226010"/>
              <a:gd name="connsiteY8059" fmla="*/ 2177895 h 5756219"/>
              <a:gd name="connsiteX8060" fmla="*/ 5187888 w 6226010"/>
              <a:gd name="connsiteY8060" fmla="*/ 2176789 h 5756219"/>
              <a:gd name="connsiteX8061" fmla="*/ 5186963 w 6226010"/>
              <a:gd name="connsiteY8061" fmla="*/ 2177194 h 5756219"/>
              <a:gd name="connsiteX8062" fmla="*/ 5177018 w 6226010"/>
              <a:gd name="connsiteY8062" fmla="*/ 2157767 h 5756219"/>
              <a:gd name="connsiteX8063" fmla="*/ 5163430 w 6226010"/>
              <a:gd name="connsiteY8063" fmla="*/ 2160484 h 5756219"/>
              <a:gd name="connsiteX8064" fmla="*/ 5155277 w 6226010"/>
              <a:gd name="connsiteY8064" fmla="*/ 2141460 h 5756219"/>
              <a:gd name="connsiteX8065" fmla="*/ 5190606 w 6226010"/>
              <a:gd name="connsiteY8065" fmla="*/ 2122438 h 5756219"/>
              <a:gd name="connsiteX8066" fmla="*/ 5204194 w 6226010"/>
              <a:gd name="connsiteY8066" fmla="*/ 2133307 h 5756219"/>
              <a:gd name="connsiteX8067" fmla="*/ 5296592 w 6226010"/>
              <a:gd name="connsiteY8067" fmla="*/ 2174071 h 5756219"/>
              <a:gd name="connsiteX8068" fmla="*/ 5312898 w 6226010"/>
              <a:gd name="connsiteY8068" fmla="*/ 2190378 h 5756219"/>
              <a:gd name="connsiteX8069" fmla="*/ 5304745 w 6226010"/>
              <a:gd name="connsiteY8069" fmla="*/ 2195813 h 5756219"/>
              <a:gd name="connsiteX8070" fmla="*/ 5329204 w 6226010"/>
              <a:gd name="connsiteY8070" fmla="*/ 2198531 h 5756219"/>
              <a:gd name="connsiteX8071" fmla="*/ 5299310 w 6226010"/>
              <a:gd name="connsiteY8071" fmla="*/ 2217554 h 5756219"/>
              <a:gd name="connsiteX8072" fmla="*/ 5331921 w 6226010"/>
              <a:gd name="connsiteY8072" fmla="*/ 2242012 h 5756219"/>
              <a:gd name="connsiteX8073" fmla="*/ 5353662 w 6226010"/>
              <a:gd name="connsiteY8073" fmla="*/ 2242012 h 5756219"/>
              <a:gd name="connsiteX8074" fmla="*/ 5331921 w 6226010"/>
              <a:gd name="connsiteY8074" fmla="*/ 2233858 h 5756219"/>
              <a:gd name="connsiteX8075" fmla="*/ 5348227 w 6226010"/>
              <a:gd name="connsiteY8075" fmla="*/ 2220270 h 5756219"/>
              <a:gd name="connsiteX8076" fmla="*/ 5489542 w 6226010"/>
              <a:gd name="connsiteY8076" fmla="*/ 2271904 h 5756219"/>
              <a:gd name="connsiteX8077" fmla="*/ 5418884 w 6226010"/>
              <a:gd name="connsiteY8077" fmla="*/ 2293645 h 5756219"/>
              <a:gd name="connsiteX8078" fmla="*/ 5416167 w 6226010"/>
              <a:gd name="connsiteY8078" fmla="*/ 2271904 h 5756219"/>
              <a:gd name="connsiteX8079" fmla="*/ 5386273 w 6226010"/>
              <a:gd name="connsiteY8079" fmla="*/ 2280058 h 5756219"/>
              <a:gd name="connsiteX8080" fmla="*/ 5361815 w 6226010"/>
              <a:gd name="connsiteY8080" fmla="*/ 2244730 h 5756219"/>
              <a:gd name="connsiteX8081" fmla="*/ 5369968 w 6226010"/>
              <a:gd name="connsiteY8081" fmla="*/ 2269187 h 5756219"/>
              <a:gd name="connsiteX8082" fmla="*/ 5269416 w 6226010"/>
              <a:gd name="connsiteY8082" fmla="*/ 2222988 h 5756219"/>
              <a:gd name="connsiteX8083" fmla="*/ 5291157 w 6226010"/>
              <a:gd name="connsiteY8083" fmla="*/ 2244730 h 5756219"/>
              <a:gd name="connsiteX8084" fmla="*/ 5285722 w 6226010"/>
              <a:gd name="connsiteY8084" fmla="*/ 2296363 h 5756219"/>
              <a:gd name="connsiteX8085" fmla="*/ 5296592 w 6226010"/>
              <a:gd name="connsiteY8085" fmla="*/ 2421372 h 5756219"/>
              <a:gd name="connsiteX8086" fmla="*/ 5296592 w 6226010"/>
              <a:gd name="connsiteY8086" fmla="*/ 2388762 h 5756219"/>
              <a:gd name="connsiteX8087" fmla="*/ 5321051 w 6226010"/>
              <a:gd name="connsiteY8087" fmla="*/ 2402349 h 5756219"/>
              <a:gd name="connsiteX8088" fmla="*/ 5369968 w 6226010"/>
              <a:gd name="connsiteY8088" fmla="*/ 2413220 h 5756219"/>
              <a:gd name="connsiteX8089" fmla="*/ 5399861 w 6226010"/>
              <a:gd name="connsiteY8089" fmla="*/ 2383327 h 5756219"/>
              <a:gd name="connsiteX8090" fmla="*/ 5394426 w 6226010"/>
              <a:gd name="connsiteY8090" fmla="*/ 2415937 h 5756219"/>
              <a:gd name="connsiteX8091" fmla="*/ 5427037 w 6226010"/>
              <a:gd name="connsiteY8091" fmla="*/ 2418655 h 5756219"/>
              <a:gd name="connsiteX8092" fmla="*/ 5440625 w 6226010"/>
              <a:gd name="connsiteY8092" fmla="*/ 2358868 h 5756219"/>
              <a:gd name="connsiteX8093" fmla="*/ 5432472 w 6226010"/>
              <a:gd name="connsiteY8093" fmla="*/ 2402349 h 5756219"/>
              <a:gd name="connsiteX8094" fmla="*/ 5446060 w 6226010"/>
              <a:gd name="connsiteY8094" fmla="*/ 2399632 h 5756219"/>
              <a:gd name="connsiteX8095" fmla="*/ 5443342 w 6226010"/>
              <a:gd name="connsiteY8095" fmla="*/ 2418655 h 5756219"/>
              <a:gd name="connsiteX8096" fmla="*/ 5462366 w 6226010"/>
              <a:gd name="connsiteY8096" fmla="*/ 2415937 h 5756219"/>
              <a:gd name="connsiteX8097" fmla="*/ 5437907 w 6226010"/>
              <a:gd name="connsiteY8097" fmla="*/ 2426807 h 5756219"/>
              <a:gd name="connsiteX8098" fmla="*/ 5413449 w 6226010"/>
              <a:gd name="connsiteY8098" fmla="*/ 2453983 h 5756219"/>
              <a:gd name="connsiteX8099" fmla="*/ 5424319 w 6226010"/>
              <a:gd name="connsiteY8099" fmla="*/ 2432244 h 5756219"/>
              <a:gd name="connsiteX8100" fmla="*/ 5348227 w 6226010"/>
              <a:gd name="connsiteY8100" fmla="*/ 2443113 h 5756219"/>
              <a:gd name="connsiteX8101" fmla="*/ 5372685 w 6226010"/>
              <a:gd name="connsiteY8101" fmla="*/ 2464854 h 5756219"/>
              <a:gd name="connsiteX8102" fmla="*/ 5397143 w 6226010"/>
              <a:gd name="connsiteY8102" fmla="*/ 2448549 h 5756219"/>
              <a:gd name="connsiteX8103" fmla="*/ 5421602 w 6226010"/>
              <a:gd name="connsiteY8103" fmla="*/ 2470290 h 5756219"/>
              <a:gd name="connsiteX8104" fmla="*/ 5402579 w 6226010"/>
              <a:gd name="connsiteY8104" fmla="*/ 2462136 h 5756219"/>
              <a:gd name="connsiteX8105" fmla="*/ 5413449 w 6226010"/>
              <a:gd name="connsiteY8105" fmla="*/ 2470290 h 5756219"/>
              <a:gd name="connsiteX8106" fmla="*/ 5380838 w 6226010"/>
              <a:gd name="connsiteY8106" fmla="*/ 2475725 h 5756219"/>
              <a:gd name="connsiteX8107" fmla="*/ 5375403 w 6226010"/>
              <a:gd name="connsiteY8107" fmla="*/ 2483877 h 5756219"/>
              <a:gd name="connsiteX8108" fmla="*/ 5397143 w 6226010"/>
              <a:gd name="connsiteY8108" fmla="*/ 2494747 h 5756219"/>
              <a:gd name="connsiteX8109" fmla="*/ 5424319 w 6226010"/>
              <a:gd name="connsiteY8109" fmla="*/ 2489312 h 5756219"/>
              <a:gd name="connsiteX8110" fmla="*/ 5408014 w 6226010"/>
              <a:gd name="connsiteY8110" fmla="*/ 2497465 h 5756219"/>
              <a:gd name="connsiteX8111" fmla="*/ 5443342 w 6226010"/>
              <a:gd name="connsiteY8111" fmla="*/ 2489312 h 5756219"/>
              <a:gd name="connsiteX8112" fmla="*/ 5486824 w 6226010"/>
              <a:gd name="connsiteY8112" fmla="*/ 2497465 h 5756219"/>
              <a:gd name="connsiteX8113" fmla="*/ 5467801 w 6226010"/>
              <a:gd name="connsiteY8113" fmla="*/ 2500182 h 5756219"/>
              <a:gd name="connsiteX8114" fmla="*/ 5478671 w 6226010"/>
              <a:gd name="connsiteY8114" fmla="*/ 2459418 h 5756219"/>
              <a:gd name="connsiteX8115" fmla="*/ 5554764 w 6226010"/>
              <a:gd name="connsiteY8115" fmla="*/ 2426807 h 5756219"/>
              <a:gd name="connsiteX8116" fmla="*/ 5511282 w 6226010"/>
              <a:gd name="connsiteY8116" fmla="*/ 2462136 h 5756219"/>
              <a:gd name="connsiteX8117" fmla="*/ 5524870 w 6226010"/>
              <a:gd name="connsiteY8117" fmla="*/ 2475725 h 5756219"/>
              <a:gd name="connsiteX8118" fmla="*/ 5511282 w 6226010"/>
              <a:gd name="connsiteY8118" fmla="*/ 2497465 h 5756219"/>
              <a:gd name="connsiteX8119" fmla="*/ 5492259 w 6226010"/>
              <a:gd name="connsiteY8119" fmla="*/ 2497465 h 5756219"/>
              <a:gd name="connsiteX8120" fmla="*/ 5494977 w 6226010"/>
              <a:gd name="connsiteY8120" fmla="*/ 2516488 h 5756219"/>
              <a:gd name="connsiteX8121" fmla="*/ 5424319 w 6226010"/>
              <a:gd name="connsiteY8121" fmla="*/ 2587145 h 5756219"/>
              <a:gd name="connsiteX8122" fmla="*/ 5503129 w 6226010"/>
              <a:gd name="connsiteY8122" fmla="*/ 2557252 h 5756219"/>
              <a:gd name="connsiteX8123" fmla="*/ 5494977 w 6226010"/>
              <a:gd name="connsiteY8123" fmla="*/ 2543664 h 5756219"/>
              <a:gd name="connsiteX8124" fmla="*/ 5527588 w 6226010"/>
              <a:gd name="connsiteY8124" fmla="*/ 2540946 h 5756219"/>
              <a:gd name="connsiteX8125" fmla="*/ 5505847 w 6226010"/>
              <a:gd name="connsiteY8125" fmla="*/ 2532794 h 5756219"/>
              <a:gd name="connsiteX8126" fmla="*/ 5530305 w 6226010"/>
              <a:gd name="connsiteY8126" fmla="*/ 2513770 h 5756219"/>
              <a:gd name="connsiteX8127" fmla="*/ 5538458 w 6226010"/>
              <a:gd name="connsiteY8127" fmla="*/ 2521923 h 5756219"/>
              <a:gd name="connsiteX8128" fmla="*/ 5549329 w 6226010"/>
              <a:gd name="connsiteY8128" fmla="*/ 2505618 h 5756219"/>
              <a:gd name="connsiteX8129" fmla="*/ 5573787 w 6226010"/>
              <a:gd name="connsiteY8129" fmla="*/ 2519206 h 5756219"/>
              <a:gd name="connsiteX8130" fmla="*/ 5552046 w 6226010"/>
              <a:gd name="connsiteY8130" fmla="*/ 2540946 h 5756219"/>
              <a:gd name="connsiteX8131" fmla="*/ 5606398 w 6226010"/>
              <a:gd name="connsiteY8131" fmla="*/ 2554534 h 5756219"/>
              <a:gd name="connsiteX8132" fmla="*/ 5625421 w 6226010"/>
              <a:gd name="connsiteY8132" fmla="*/ 2540946 h 5756219"/>
              <a:gd name="connsiteX8133" fmla="*/ 5587375 w 6226010"/>
              <a:gd name="connsiteY8133" fmla="*/ 2557252 h 5756219"/>
              <a:gd name="connsiteX8134" fmla="*/ 5595528 w 6226010"/>
              <a:gd name="connsiteY8134" fmla="*/ 2581710 h 5756219"/>
              <a:gd name="connsiteX8135" fmla="*/ 5658032 w 6226010"/>
              <a:gd name="connsiteY8135" fmla="*/ 2600734 h 5756219"/>
              <a:gd name="connsiteX8136" fmla="*/ 5541176 w 6226010"/>
              <a:gd name="connsiteY8136" fmla="*/ 2625192 h 5756219"/>
              <a:gd name="connsiteX8137" fmla="*/ 5500412 w 6226010"/>
              <a:gd name="connsiteY8137" fmla="*/ 2617039 h 5756219"/>
              <a:gd name="connsiteX8138" fmla="*/ 5533023 w 6226010"/>
              <a:gd name="connsiteY8138" fmla="*/ 2581710 h 5756219"/>
              <a:gd name="connsiteX8139" fmla="*/ 5557481 w 6226010"/>
              <a:gd name="connsiteY8139" fmla="*/ 2573557 h 5756219"/>
              <a:gd name="connsiteX8140" fmla="*/ 5524870 w 6226010"/>
              <a:gd name="connsiteY8140" fmla="*/ 2573557 h 5756219"/>
              <a:gd name="connsiteX8141" fmla="*/ 5459648 w 6226010"/>
              <a:gd name="connsiteY8141" fmla="*/ 2603451 h 5756219"/>
              <a:gd name="connsiteX8142" fmla="*/ 5383556 w 6226010"/>
              <a:gd name="connsiteY8142" fmla="*/ 2652368 h 5756219"/>
              <a:gd name="connsiteX8143" fmla="*/ 5459648 w 6226010"/>
              <a:gd name="connsiteY8143" fmla="*/ 2619757 h 5756219"/>
              <a:gd name="connsiteX8144" fmla="*/ 5440625 w 6226010"/>
              <a:gd name="connsiteY8144" fmla="*/ 2633345 h 5756219"/>
              <a:gd name="connsiteX8145" fmla="*/ 5473236 w 6226010"/>
              <a:gd name="connsiteY8145" fmla="*/ 2636062 h 5756219"/>
              <a:gd name="connsiteX8146" fmla="*/ 5492259 w 6226010"/>
              <a:gd name="connsiteY8146" fmla="*/ 2611604 h 5756219"/>
              <a:gd name="connsiteX8147" fmla="*/ 5484106 w 6226010"/>
              <a:gd name="connsiteY8147" fmla="*/ 2630627 h 5756219"/>
              <a:gd name="connsiteX8148" fmla="*/ 5500412 w 6226010"/>
              <a:gd name="connsiteY8148" fmla="*/ 2630627 h 5756219"/>
              <a:gd name="connsiteX8149" fmla="*/ 5451495 w 6226010"/>
              <a:gd name="connsiteY8149" fmla="*/ 2663238 h 5756219"/>
              <a:gd name="connsiteX8150" fmla="*/ 5574551 w 6226010"/>
              <a:gd name="connsiteY8150" fmla="*/ 2674703 h 5756219"/>
              <a:gd name="connsiteX8151" fmla="*/ 5618174 w 6226010"/>
              <a:gd name="connsiteY8151" fmla="*/ 2662542 h 5756219"/>
              <a:gd name="connsiteX8152" fmla="*/ 5617268 w 6226010"/>
              <a:gd name="connsiteY8152" fmla="*/ 2663238 h 5756219"/>
              <a:gd name="connsiteX8153" fmla="*/ 5698796 w 6226010"/>
              <a:gd name="connsiteY8153" fmla="*/ 2668673 h 5756219"/>
              <a:gd name="connsiteX8154" fmla="*/ 5644444 w 6226010"/>
              <a:gd name="connsiteY8154" fmla="*/ 2674108 h 5756219"/>
              <a:gd name="connsiteX8155" fmla="*/ 5658032 w 6226010"/>
              <a:gd name="connsiteY8155" fmla="*/ 2698567 h 5756219"/>
              <a:gd name="connsiteX8156" fmla="*/ 5736843 w 6226010"/>
              <a:gd name="connsiteY8156" fmla="*/ 2644216 h 5756219"/>
              <a:gd name="connsiteX8157" fmla="*/ 5734125 w 6226010"/>
              <a:gd name="connsiteY8157" fmla="*/ 2633345 h 5756219"/>
              <a:gd name="connsiteX8158" fmla="*/ 5753148 w 6226010"/>
              <a:gd name="connsiteY8158" fmla="*/ 2619757 h 5756219"/>
              <a:gd name="connsiteX8159" fmla="*/ 5693361 w 6226010"/>
              <a:gd name="connsiteY8159" fmla="*/ 2617039 h 5756219"/>
              <a:gd name="connsiteX8160" fmla="*/ 5651238 w 6226010"/>
              <a:gd name="connsiteY8160" fmla="*/ 2637082 h 5756219"/>
              <a:gd name="connsiteX8161" fmla="*/ 5623410 w 6226010"/>
              <a:gd name="connsiteY8161" fmla="*/ 2658510 h 5756219"/>
              <a:gd name="connsiteX8162" fmla="*/ 5603680 w 6226010"/>
              <a:gd name="connsiteY8162" fmla="*/ 2638780 h 5756219"/>
              <a:gd name="connsiteX8163" fmla="*/ 5584657 w 6226010"/>
              <a:gd name="connsiteY8163" fmla="*/ 2655086 h 5756219"/>
              <a:gd name="connsiteX8164" fmla="*/ 5581940 w 6226010"/>
              <a:gd name="connsiteY8164" fmla="*/ 2636062 h 5756219"/>
              <a:gd name="connsiteX8165" fmla="*/ 5560199 w 6226010"/>
              <a:gd name="connsiteY8165" fmla="*/ 2638780 h 5756219"/>
              <a:gd name="connsiteX8166" fmla="*/ 5573787 w 6226010"/>
              <a:gd name="connsiteY8166" fmla="*/ 2617039 h 5756219"/>
              <a:gd name="connsiteX8167" fmla="*/ 5554764 w 6226010"/>
              <a:gd name="connsiteY8167" fmla="*/ 2611604 h 5756219"/>
              <a:gd name="connsiteX8168" fmla="*/ 5603680 w 6226010"/>
              <a:gd name="connsiteY8168" fmla="*/ 2603451 h 5756219"/>
              <a:gd name="connsiteX8169" fmla="*/ 5584657 w 6226010"/>
              <a:gd name="connsiteY8169" fmla="*/ 2625192 h 5756219"/>
              <a:gd name="connsiteX8170" fmla="*/ 5590092 w 6226010"/>
              <a:gd name="connsiteY8170" fmla="*/ 2630627 h 5756219"/>
              <a:gd name="connsiteX8171" fmla="*/ 5606398 w 6226010"/>
              <a:gd name="connsiteY8171" fmla="*/ 2617039 h 5756219"/>
              <a:gd name="connsiteX8172" fmla="*/ 5617268 w 6226010"/>
              <a:gd name="connsiteY8172" fmla="*/ 2641497 h 5756219"/>
              <a:gd name="connsiteX8173" fmla="*/ 5704231 w 6226010"/>
              <a:gd name="connsiteY8173" fmla="*/ 2592581 h 5756219"/>
              <a:gd name="connsiteX8174" fmla="*/ 5785759 w 6226010"/>
              <a:gd name="connsiteY8174" fmla="*/ 2595299 h 5756219"/>
              <a:gd name="connsiteX8175" fmla="*/ 5769454 w 6226010"/>
              <a:gd name="connsiteY8175" fmla="*/ 2617039 h 5756219"/>
              <a:gd name="connsiteX8176" fmla="*/ 5793912 w 6226010"/>
              <a:gd name="connsiteY8176" fmla="*/ 2622475 h 5756219"/>
              <a:gd name="connsiteX8177" fmla="*/ 5747713 w 6226010"/>
              <a:gd name="connsiteY8177" fmla="*/ 2668673 h 5756219"/>
              <a:gd name="connsiteX8178" fmla="*/ 5725972 w 6226010"/>
              <a:gd name="connsiteY8178" fmla="*/ 2668673 h 5756219"/>
              <a:gd name="connsiteX8179" fmla="*/ 5766736 w 6226010"/>
              <a:gd name="connsiteY8179" fmla="*/ 2676828 h 5756219"/>
              <a:gd name="connsiteX8180" fmla="*/ 5783042 w 6226010"/>
              <a:gd name="connsiteY8180" fmla="*/ 2733896 h 5756219"/>
              <a:gd name="connsiteX8181" fmla="*/ 5755866 w 6226010"/>
              <a:gd name="connsiteY8181" fmla="*/ 2717591 h 5756219"/>
              <a:gd name="connsiteX8182" fmla="*/ 5731407 w 6226010"/>
              <a:gd name="connsiteY8182" fmla="*/ 2742048 h 5756219"/>
              <a:gd name="connsiteX8183" fmla="*/ 5712384 w 6226010"/>
              <a:gd name="connsiteY8183" fmla="*/ 2728461 h 5756219"/>
              <a:gd name="connsiteX8184" fmla="*/ 5690643 w 6226010"/>
              <a:gd name="connsiteY8184" fmla="*/ 2744766 h 5756219"/>
              <a:gd name="connsiteX8185" fmla="*/ 5701514 w 6226010"/>
              <a:gd name="connsiteY8185" fmla="*/ 2736613 h 5756219"/>
              <a:gd name="connsiteX8186" fmla="*/ 5693361 w 6226010"/>
              <a:gd name="connsiteY8186" fmla="*/ 2717591 h 5756219"/>
              <a:gd name="connsiteX8187" fmla="*/ 5671620 w 6226010"/>
              <a:gd name="connsiteY8187" fmla="*/ 2717591 h 5756219"/>
              <a:gd name="connsiteX8188" fmla="*/ 5685208 w 6226010"/>
              <a:gd name="connsiteY8188" fmla="*/ 2758354 h 5756219"/>
              <a:gd name="connsiteX8189" fmla="*/ 5712384 w 6226010"/>
              <a:gd name="connsiteY8189" fmla="*/ 2750201 h 5756219"/>
              <a:gd name="connsiteX8190" fmla="*/ 5704231 w 6226010"/>
              <a:gd name="connsiteY8190" fmla="*/ 2761071 h 5756219"/>
              <a:gd name="connsiteX8191" fmla="*/ 5750431 w 6226010"/>
              <a:gd name="connsiteY8191" fmla="*/ 2752919 h 5756219"/>
              <a:gd name="connsiteX8192" fmla="*/ 5764019 w 6226010"/>
              <a:gd name="connsiteY8192" fmla="*/ 2763789 h 5756219"/>
              <a:gd name="connsiteX8193" fmla="*/ 5755866 w 6226010"/>
              <a:gd name="connsiteY8193" fmla="*/ 2774659 h 5756219"/>
              <a:gd name="connsiteX8194" fmla="*/ 5774889 w 6226010"/>
              <a:gd name="connsiteY8194" fmla="*/ 2796400 h 5756219"/>
              <a:gd name="connsiteX8195" fmla="*/ 5744995 w 6226010"/>
              <a:gd name="connsiteY8195" fmla="*/ 2777377 h 5756219"/>
              <a:gd name="connsiteX8196" fmla="*/ 5728690 w 6226010"/>
              <a:gd name="connsiteY8196" fmla="*/ 2788247 h 5756219"/>
              <a:gd name="connsiteX8197" fmla="*/ 5780324 w 6226010"/>
              <a:gd name="connsiteY8197" fmla="*/ 2820858 h 5756219"/>
              <a:gd name="connsiteX8198" fmla="*/ 5706949 w 6226010"/>
              <a:gd name="connsiteY8198" fmla="*/ 2780094 h 5756219"/>
              <a:gd name="connsiteX8199" fmla="*/ 5693361 w 6226010"/>
              <a:gd name="connsiteY8199" fmla="*/ 2790965 h 5756219"/>
              <a:gd name="connsiteX8200" fmla="*/ 5709667 w 6226010"/>
              <a:gd name="connsiteY8200" fmla="*/ 2796400 h 5756219"/>
              <a:gd name="connsiteX8201" fmla="*/ 5679773 w 6226010"/>
              <a:gd name="connsiteY8201" fmla="*/ 2804554 h 5756219"/>
              <a:gd name="connsiteX8202" fmla="*/ 5674338 w 6226010"/>
              <a:gd name="connsiteY8202" fmla="*/ 2777377 h 5756219"/>
              <a:gd name="connsiteX8203" fmla="*/ 5639009 w 6226010"/>
              <a:gd name="connsiteY8203" fmla="*/ 2766507 h 5756219"/>
              <a:gd name="connsiteX8204" fmla="*/ 5611833 w 6226010"/>
              <a:gd name="connsiteY8204" fmla="*/ 2780094 h 5756219"/>
              <a:gd name="connsiteX8205" fmla="*/ 5590092 w 6226010"/>
              <a:gd name="connsiteY8205" fmla="*/ 2744766 h 5756219"/>
              <a:gd name="connsiteX8206" fmla="*/ 5647162 w 6226010"/>
              <a:gd name="connsiteY8206" fmla="*/ 2761071 h 5756219"/>
              <a:gd name="connsiteX8207" fmla="*/ 5671620 w 6226010"/>
              <a:gd name="connsiteY8207" fmla="*/ 2739331 h 5756219"/>
              <a:gd name="connsiteX8208" fmla="*/ 5641727 w 6226010"/>
              <a:gd name="connsiteY8208" fmla="*/ 2720307 h 5756219"/>
              <a:gd name="connsiteX8209" fmla="*/ 5617268 w 6226010"/>
              <a:gd name="connsiteY8209" fmla="*/ 2742048 h 5756219"/>
              <a:gd name="connsiteX8210" fmla="*/ 5619986 w 6226010"/>
              <a:gd name="connsiteY8210" fmla="*/ 2725743 h 5756219"/>
              <a:gd name="connsiteX8211" fmla="*/ 5584657 w 6226010"/>
              <a:gd name="connsiteY8211" fmla="*/ 2728461 h 5756219"/>
              <a:gd name="connsiteX8212" fmla="*/ 5611833 w 6226010"/>
              <a:gd name="connsiteY8212" fmla="*/ 2717591 h 5756219"/>
              <a:gd name="connsiteX8213" fmla="*/ 5568352 w 6226010"/>
              <a:gd name="connsiteY8213" fmla="*/ 2695849 h 5756219"/>
              <a:gd name="connsiteX8214" fmla="*/ 5524870 w 6226010"/>
              <a:gd name="connsiteY8214" fmla="*/ 2717591 h 5756219"/>
              <a:gd name="connsiteX8215" fmla="*/ 5554764 w 6226010"/>
              <a:gd name="connsiteY8215" fmla="*/ 2693132 h 5756219"/>
              <a:gd name="connsiteX8216" fmla="*/ 5446060 w 6226010"/>
              <a:gd name="connsiteY8216" fmla="*/ 2679543 h 5756219"/>
              <a:gd name="connsiteX8217" fmla="*/ 5435190 w 6226010"/>
              <a:gd name="connsiteY8217" fmla="*/ 2698567 h 5756219"/>
              <a:gd name="connsiteX8218" fmla="*/ 5475954 w 6226010"/>
              <a:gd name="connsiteY8218" fmla="*/ 2733896 h 5756219"/>
              <a:gd name="connsiteX8219" fmla="*/ 5467801 w 6226010"/>
              <a:gd name="connsiteY8219" fmla="*/ 2706720 h 5756219"/>
              <a:gd name="connsiteX8220" fmla="*/ 5492259 w 6226010"/>
              <a:gd name="connsiteY8220" fmla="*/ 2725743 h 5756219"/>
              <a:gd name="connsiteX8221" fmla="*/ 5494977 w 6226010"/>
              <a:gd name="connsiteY8221" fmla="*/ 2709438 h 5756219"/>
              <a:gd name="connsiteX8222" fmla="*/ 5522153 w 6226010"/>
              <a:gd name="connsiteY8222" fmla="*/ 2709438 h 5756219"/>
              <a:gd name="connsiteX8223" fmla="*/ 5516717 w 6226010"/>
              <a:gd name="connsiteY8223" fmla="*/ 2725743 h 5756219"/>
              <a:gd name="connsiteX8224" fmla="*/ 5552046 w 6226010"/>
              <a:gd name="connsiteY8224" fmla="*/ 2744766 h 5756219"/>
              <a:gd name="connsiteX8225" fmla="*/ 5497694 w 6226010"/>
              <a:gd name="connsiteY8225" fmla="*/ 2755636 h 5756219"/>
              <a:gd name="connsiteX8226" fmla="*/ 5503129 w 6226010"/>
              <a:gd name="connsiteY8226" fmla="*/ 2780094 h 5756219"/>
              <a:gd name="connsiteX8227" fmla="*/ 5516717 w 6226010"/>
              <a:gd name="connsiteY8227" fmla="*/ 2766507 h 5756219"/>
              <a:gd name="connsiteX8228" fmla="*/ 5557481 w 6226010"/>
              <a:gd name="connsiteY8228" fmla="*/ 2807271 h 5756219"/>
              <a:gd name="connsiteX8229" fmla="*/ 5533023 w 6226010"/>
              <a:gd name="connsiteY8229" fmla="*/ 2788247 h 5756219"/>
              <a:gd name="connsiteX8230" fmla="*/ 5533023 w 6226010"/>
              <a:gd name="connsiteY8230" fmla="*/ 2826293 h 5756219"/>
              <a:gd name="connsiteX8231" fmla="*/ 5579222 w 6226010"/>
              <a:gd name="connsiteY8231" fmla="*/ 2812706 h 5756219"/>
              <a:gd name="connsiteX8232" fmla="*/ 5584657 w 6226010"/>
              <a:gd name="connsiteY8232" fmla="*/ 2826293 h 5756219"/>
              <a:gd name="connsiteX8233" fmla="*/ 5600963 w 6226010"/>
              <a:gd name="connsiteY8233" fmla="*/ 2790965 h 5756219"/>
              <a:gd name="connsiteX8234" fmla="*/ 5617268 w 6226010"/>
              <a:gd name="connsiteY8234" fmla="*/ 2809988 h 5756219"/>
              <a:gd name="connsiteX8235" fmla="*/ 5598245 w 6226010"/>
              <a:gd name="connsiteY8235" fmla="*/ 2820858 h 5756219"/>
              <a:gd name="connsiteX8236" fmla="*/ 5595528 w 6226010"/>
              <a:gd name="connsiteY8236" fmla="*/ 2848035 h 5756219"/>
              <a:gd name="connsiteX8237" fmla="*/ 5619986 w 6226010"/>
              <a:gd name="connsiteY8237" fmla="*/ 2837165 h 5756219"/>
              <a:gd name="connsiteX8238" fmla="*/ 5609115 w 6226010"/>
              <a:gd name="connsiteY8238" fmla="*/ 2858905 h 5756219"/>
              <a:gd name="connsiteX8239" fmla="*/ 5630856 w 6226010"/>
              <a:gd name="connsiteY8239" fmla="*/ 2867058 h 5756219"/>
              <a:gd name="connsiteX8240" fmla="*/ 5600963 w 6226010"/>
              <a:gd name="connsiteY8240" fmla="*/ 2883363 h 5756219"/>
              <a:gd name="connsiteX8241" fmla="*/ 5581940 w 6226010"/>
              <a:gd name="connsiteY8241" fmla="*/ 2880645 h 5756219"/>
              <a:gd name="connsiteX8242" fmla="*/ 5600963 w 6226010"/>
              <a:gd name="connsiteY8242" fmla="*/ 2902386 h 5756219"/>
              <a:gd name="connsiteX8243" fmla="*/ 5598245 w 6226010"/>
              <a:gd name="connsiteY8243" fmla="*/ 2924127 h 5756219"/>
              <a:gd name="connsiteX8244" fmla="*/ 5565634 w 6226010"/>
              <a:gd name="connsiteY8244" fmla="*/ 2886081 h 5756219"/>
              <a:gd name="connsiteX8245" fmla="*/ 5576504 w 6226010"/>
              <a:gd name="connsiteY8245" fmla="*/ 2864340 h 5756219"/>
              <a:gd name="connsiteX8246" fmla="*/ 5549329 w 6226010"/>
              <a:gd name="connsiteY8246" fmla="*/ 2886081 h 5756219"/>
              <a:gd name="connsiteX8247" fmla="*/ 5497694 w 6226010"/>
              <a:gd name="connsiteY8247" fmla="*/ 2804554 h 5756219"/>
              <a:gd name="connsiteX8248" fmla="*/ 5494977 w 6226010"/>
              <a:gd name="connsiteY8248" fmla="*/ 2826293 h 5756219"/>
              <a:gd name="connsiteX8249" fmla="*/ 5473236 w 6226010"/>
              <a:gd name="connsiteY8249" fmla="*/ 2809988 h 5756219"/>
              <a:gd name="connsiteX8250" fmla="*/ 5489542 w 6226010"/>
              <a:gd name="connsiteY8250" fmla="*/ 2793682 h 5756219"/>
              <a:gd name="connsiteX8251" fmla="*/ 5467801 w 6226010"/>
              <a:gd name="connsiteY8251" fmla="*/ 2780094 h 5756219"/>
              <a:gd name="connsiteX8252" fmla="*/ 5475954 w 6226010"/>
              <a:gd name="connsiteY8252" fmla="*/ 2769224 h 5756219"/>
              <a:gd name="connsiteX8253" fmla="*/ 5459648 w 6226010"/>
              <a:gd name="connsiteY8253" fmla="*/ 2747483 h 5756219"/>
              <a:gd name="connsiteX8254" fmla="*/ 5443342 w 6226010"/>
              <a:gd name="connsiteY8254" fmla="*/ 2761071 h 5756219"/>
              <a:gd name="connsiteX8255" fmla="*/ 5440625 w 6226010"/>
              <a:gd name="connsiteY8255" fmla="*/ 2733896 h 5756219"/>
              <a:gd name="connsiteX8256" fmla="*/ 5432472 w 6226010"/>
              <a:gd name="connsiteY8256" fmla="*/ 2766507 h 5756219"/>
              <a:gd name="connsiteX8257" fmla="*/ 5462366 w 6226010"/>
              <a:gd name="connsiteY8257" fmla="*/ 2769224 h 5756219"/>
              <a:gd name="connsiteX8258" fmla="*/ 5465083 w 6226010"/>
              <a:gd name="connsiteY8258" fmla="*/ 2782812 h 5756219"/>
              <a:gd name="connsiteX8259" fmla="*/ 5440625 w 6226010"/>
              <a:gd name="connsiteY8259" fmla="*/ 2780094 h 5756219"/>
              <a:gd name="connsiteX8260" fmla="*/ 5462366 w 6226010"/>
              <a:gd name="connsiteY8260" fmla="*/ 2815423 h 5756219"/>
              <a:gd name="connsiteX8261" fmla="*/ 5448778 w 6226010"/>
              <a:gd name="connsiteY8261" fmla="*/ 2820858 h 5756219"/>
              <a:gd name="connsiteX8262" fmla="*/ 5418884 w 6226010"/>
              <a:gd name="connsiteY8262" fmla="*/ 2782812 h 5756219"/>
              <a:gd name="connsiteX8263" fmla="*/ 5410731 w 6226010"/>
              <a:gd name="connsiteY8263" fmla="*/ 2728461 h 5756219"/>
              <a:gd name="connsiteX8264" fmla="*/ 5386273 w 6226010"/>
              <a:gd name="connsiteY8264" fmla="*/ 2733896 h 5756219"/>
              <a:gd name="connsiteX8265" fmla="*/ 5386273 w 6226010"/>
              <a:gd name="connsiteY8265" fmla="*/ 2750201 h 5756219"/>
              <a:gd name="connsiteX8266" fmla="*/ 5359097 w 6226010"/>
              <a:gd name="connsiteY8266" fmla="*/ 2750201 h 5756219"/>
              <a:gd name="connsiteX8267" fmla="*/ 5410731 w 6226010"/>
              <a:gd name="connsiteY8267" fmla="*/ 2771942 h 5756219"/>
              <a:gd name="connsiteX8268" fmla="*/ 5397143 w 6226010"/>
              <a:gd name="connsiteY8268" fmla="*/ 2788247 h 5756219"/>
              <a:gd name="connsiteX8269" fmla="*/ 5342792 w 6226010"/>
              <a:gd name="connsiteY8269" fmla="*/ 2769224 h 5756219"/>
              <a:gd name="connsiteX8270" fmla="*/ 5367250 w 6226010"/>
              <a:gd name="connsiteY8270" fmla="*/ 2796400 h 5756219"/>
              <a:gd name="connsiteX8271" fmla="*/ 5383556 w 6226010"/>
              <a:gd name="connsiteY8271" fmla="*/ 2785530 h 5756219"/>
              <a:gd name="connsiteX8272" fmla="*/ 5410731 w 6226010"/>
              <a:gd name="connsiteY8272" fmla="*/ 2899669 h 5756219"/>
              <a:gd name="connsiteX8273" fmla="*/ 5424319 w 6226010"/>
              <a:gd name="connsiteY8273" fmla="*/ 2850752 h 5756219"/>
              <a:gd name="connsiteX8274" fmla="*/ 5397143 w 6226010"/>
              <a:gd name="connsiteY8274" fmla="*/ 2834447 h 5756219"/>
              <a:gd name="connsiteX8275" fmla="*/ 5418884 w 6226010"/>
              <a:gd name="connsiteY8275" fmla="*/ 2831729 h 5756219"/>
              <a:gd name="connsiteX8276" fmla="*/ 5437907 w 6226010"/>
              <a:gd name="connsiteY8276" fmla="*/ 2864340 h 5756219"/>
              <a:gd name="connsiteX8277" fmla="*/ 5421602 w 6226010"/>
              <a:gd name="connsiteY8277" fmla="*/ 2880645 h 5756219"/>
              <a:gd name="connsiteX8278" fmla="*/ 5440625 w 6226010"/>
              <a:gd name="connsiteY8278" fmla="*/ 2883363 h 5756219"/>
              <a:gd name="connsiteX8279" fmla="*/ 5446060 w 6226010"/>
              <a:gd name="connsiteY8279" fmla="*/ 2872493 h 5756219"/>
              <a:gd name="connsiteX8280" fmla="*/ 5462366 w 6226010"/>
              <a:gd name="connsiteY8280" fmla="*/ 2896951 h 5756219"/>
              <a:gd name="connsiteX8281" fmla="*/ 5448778 w 6226010"/>
              <a:gd name="connsiteY8281" fmla="*/ 2894233 h 5756219"/>
              <a:gd name="connsiteX8282" fmla="*/ 5437907 w 6226010"/>
              <a:gd name="connsiteY8282" fmla="*/ 2902386 h 5756219"/>
              <a:gd name="connsiteX8283" fmla="*/ 5481389 w 6226010"/>
              <a:gd name="connsiteY8283" fmla="*/ 2934997 h 5756219"/>
              <a:gd name="connsiteX8284" fmla="*/ 5454213 w 6226010"/>
              <a:gd name="connsiteY8284" fmla="*/ 2918692 h 5756219"/>
              <a:gd name="connsiteX8285" fmla="*/ 5446060 w 6226010"/>
              <a:gd name="connsiteY8285" fmla="*/ 2997502 h 5756219"/>
              <a:gd name="connsiteX8286" fmla="*/ 5399861 w 6226010"/>
              <a:gd name="connsiteY8286" fmla="*/ 2986632 h 5756219"/>
              <a:gd name="connsiteX8287" fmla="*/ 5418884 w 6226010"/>
              <a:gd name="connsiteY8287" fmla="*/ 2983914 h 5756219"/>
              <a:gd name="connsiteX8288" fmla="*/ 5397143 w 6226010"/>
              <a:gd name="connsiteY8288" fmla="*/ 2943150 h 5756219"/>
              <a:gd name="connsiteX8289" fmla="*/ 5391708 w 6226010"/>
              <a:gd name="connsiteY8289" fmla="*/ 2989349 h 5756219"/>
              <a:gd name="connsiteX8290" fmla="*/ 5375403 w 6226010"/>
              <a:gd name="connsiteY8290" fmla="*/ 2934997 h 5756219"/>
              <a:gd name="connsiteX8291" fmla="*/ 5364532 w 6226010"/>
              <a:gd name="connsiteY8291" fmla="*/ 2951303 h 5756219"/>
              <a:gd name="connsiteX8292" fmla="*/ 5367250 w 6226010"/>
              <a:gd name="connsiteY8292" fmla="*/ 2910539 h 5756219"/>
              <a:gd name="connsiteX8293" fmla="*/ 5383556 w 6226010"/>
              <a:gd name="connsiteY8293" fmla="*/ 2934997 h 5756219"/>
              <a:gd name="connsiteX8294" fmla="*/ 5380838 w 6226010"/>
              <a:gd name="connsiteY8294" fmla="*/ 2880645 h 5756219"/>
              <a:gd name="connsiteX8295" fmla="*/ 5369968 w 6226010"/>
              <a:gd name="connsiteY8295" fmla="*/ 2902386 h 5756219"/>
              <a:gd name="connsiteX8296" fmla="*/ 5348227 w 6226010"/>
              <a:gd name="connsiteY8296" fmla="*/ 2886081 h 5756219"/>
              <a:gd name="connsiteX8297" fmla="*/ 5367250 w 6226010"/>
              <a:gd name="connsiteY8297" fmla="*/ 2880645 h 5756219"/>
              <a:gd name="connsiteX8298" fmla="*/ 5369968 w 6226010"/>
              <a:gd name="connsiteY8298" fmla="*/ 2861623 h 5756219"/>
              <a:gd name="connsiteX8299" fmla="*/ 5356380 w 6226010"/>
              <a:gd name="connsiteY8299" fmla="*/ 2858905 h 5756219"/>
              <a:gd name="connsiteX8300" fmla="*/ 5372685 w 6226010"/>
              <a:gd name="connsiteY8300" fmla="*/ 2831729 h 5756219"/>
              <a:gd name="connsiteX8301" fmla="*/ 5348227 w 6226010"/>
              <a:gd name="connsiteY8301" fmla="*/ 2826293 h 5756219"/>
              <a:gd name="connsiteX8302" fmla="*/ 5263981 w 6226010"/>
              <a:gd name="connsiteY8302" fmla="*/ 2755636 h 5756219"/>
              <a:gd name="connsiteX8303" fmla="*/ 5250393 w 6226010"/>
              <a:gd name="connsiteY8303" fmla="*/ 2785530 h 5756219"/>
              <a:gd name="connsiteX8304" fmla="*/ 5231370 w 6226010"/>
              <a:gd name="connsiteY8304" fmla="*/ 2837165 h 5756219"/>
              <a:gd name="connsiteX8305" fmla="*/ 5239523 w 6226010"/>
              <a:gd name="connsiteY8305" fmla="*/ 2755636 h 5756219"/>
              <a:gd name="connsiteX8306" fmla="*/ 5190606 w 6226010"/>
              <a:gd name="connsiteY8306" fmla="*/ 2807271 h 5756219"/>
              <a:gd name="connsiteX8307" fmla="*/ 5228652 w 6226010"/>
              <a:gd name="connsiteY8307" fmla="*/ 2747483 h 5756219"/>
              <a:gd name="connsiteX8308" fmla="*/ 5215064 w 6226010"/>
              <a:gd name="connsiteY8308" fmla="*/ 2684979 h 5756219"/>
              <a:gd name="connsiteX8309" fmla="*/ 5193324 w 6226010"/>
              <a:gd name="connsiteY8309" fmla="*/ 2701284 h 5756219"/>
              <a:gd name="connsiteX8310" fmla="*/ 5174300 w 6226010"/>
              <a:gd name="connsiteY8310" fmla="*/ 2682262 h 5756219"/>
              <a:gd name="connsiteX8311" fmla="*/ 5196041 w 6226010"/>
              <a:gd name="connsiteY8311" fmla="*/ 2679543 h 5756219"/>
              <a:gd name="connsiteX8312" fmla="*/ 5201476 w 6226010"/>
              <a:gd name="connsiteY8312" fmla="*/ 2665955 h 5756219"/>
              <a:gd name="connsiteX8313" fmla="*/ 5149842 w 6226010"/>
              <a:gd name="connsiteY8313" fmla="*/ 2687697 h 5756219"/>
              <a:gd name="connsiteX8314" fmla="*/ 5147124 w 6226010"/>
              <a:gd name="connsiteY8314" fmla="*/ 2665955 h 5756219"/>
              <a:gd name="connsiteX8315" fmla="*/ 5196041 w 6226010"/>
              <a:gd name="connsiteY8315" fmla="*/ 2657804 h 5756219"/>
              <a:gd name="connsiteX8316" fmla="*/ 5204194 w 6226010"/>
              <a:gd name="connsiteY8316" fmla="*/ 2633345 h 5756219"/>
              <a:gd name="connsiteX8317" fmla="*/ 5182453 w 6226010"/>
              <a:gd name="connsiteY8317" fmla="*/ 2638780 h 5756219"/>
              <a:gd name="connsiteX8318" fmla="*/ 5187888 w 6226010"/>
              <a:gd name="connsiteY8318" fmla="*/ 2614322 h 5756219"/>
              <a:gd name="connsiteX8319" fmla="*/ 5160712 w 6226010"/>
              <a:gd name="connsiteY8319" fmla="*/ 2627910 h 5756219"/>
              <a:gd name="connsiteX8320" fmla="*/ 5152560 w 6226010"/>
              <a:gd name="connsiteY8320" fmla="*/ 2603451 h 5756219"/>
              <a:gd name="connsiteX8321" fmla="*/ 5168865 w 6226010"/>
              <a:gd name="connsiteY8321" fmla="*/ 2606170 h 5756219"/>
              <a:gd name="connsiteX8322" fmla="*/ 5157995 w 6226010"/>
              <a:gd name="connsiteY8322" fmla="*/ 2568122 h 5756219"/>
              <a:gd name="connsiteX8323" fmla="*/ 5144407 w 6226010"/>
              <a:gd name="connsiteY8323" fmla="*/ 2568122 h 5756219"/>
              <a:gd name="connsiteX8324" fmla="*/ 5133536 w 6226010"/>
              <a:gd name="connsiteY8324" fmla="*/ 2565405 h 5756219"/>
              <a:gd name="connsiteX8325" fmla="*/ 5125384 w 6226010"/>
              <a:gd name="connsiteY8325" fmla="*/ 2600734 h 5756219"/>
              <a:gd name="connsiteX8326" fmla="*/ 5111796 w 6226010"/>
              <a:gd name="connsiteY8326" fmla="*/ 2589863 h 5756219"/>
              <a:gd name="connsiteX8327" fmla="*/ 5122666 w 6226010"/>
              <a:gd name="connsiteY8327" fmla="*/ 2570840 h 5756219"/>
              <a:gd name="connsiteX8328" fmla="*/ 5100925 w 6226010"/>
              <a:gd name="connsiteY8328" fmla="*/ 2530076 h 5756219"/>
              <a:gd name="connsiteX8329" fmla="*/ 5084620 w 6226010"/>
              <a:gd name="connsiteY8329" fmla="*/ 2535511 h 5756219"/>
              <a:gd name="connsiteX8330" fmla="*/ 5068314 w 6226010"/>
              <a:gd name="connsiteY8330" fmla="*/ 2530076 h 5756219"/>
              <a:gd name="connsiteX8331" fmla="*/ 5062879 w 6226010"/>
              <a:gd name="connsiteY8331" fmla="*/ 2500182 h 5756219"/>
              <a:gd name="connsiteX8332" fmla="*/ 5049291 w 6226010"/>
              <a:gd name="connsiteY8332" fmla="*/ 2500182 h 5756219"/>
              <a:gd name="connsiteX8333" fmla="*/ 5019398 w 6226010"/>
              <a:gd name="connsiteY8333" fmla="*/ 2459418 h 5756219"/>
              <a:gd name="connsiteX8334" fmla="*/ 4954176 w 6226010"/>
              <a:gd name="connsiteY8334" fmla="*/ 2424090 h 5756219"/>
              <a:gd name="connsiteX8335" fmla="*/ 4921564 w 6226010"/>
              <a:gd name="connsiteY8335" fmla="*/ 2383327 h 5756219"/>
              <a:gd name="connsiteX8336" fmla="*/ 4916129 w 6226010"/>
              <a:gd name="connsiteY8336" fmla="*/ 2388762 h 5756219"/>
              <a:gd name="connsiteX8337" fmla="*/ 4916129 w 6226010"/>
              <a:gd name="connsiteY8337" fmla="*/ 2410502 h 5756219"/>
              <a:gd name="connsiteX8338" fmla="*/ 4910694 w 6226010"/>
              <a:gd name="connsiteY8338" fmla="*/ 2405067 h 5756219"/>
              <a:gd name="connsiteX8339" fmla="*/ 4891671 w 6226010"/>
              <a:gd name="connsiteY8339" fmla="*/ 2443113 h 5756219"/>
              <a:gd name="connsiteX8340" fmla="*/ 4886236 w 6226010"/>
              <a:gd name="connsiteY8340" fmla="*/ 2445830 h 5756219"/>
              <a:gd name="connsiteX8341" fmla="*/ 4878083 w 6226010"/>
              <a:gd name="connsiteY8341" fmla="*/ 2429526 h 5756219"/>
              <a:gd name="connsiteX8342" fmla="*/ 4875365 w 6226010"/>
              <a:gd name="connsiteY8342" fmla="*/ 2459418 h 5756219"/>
              <a:gd name="connsiteX8343" fmla="*/ 4853625 w 6226010"/>
              <a:gd name="connsiteY8343" fmla="*/ 2483877 h 5756219"/>
              <a:gd name="connsiteX8344" fmla="*/ 4878083 w 6226010"/>
              <a:gd name="connsiteY8344" fmla="*/ 2483877 h 5756219"/>
              <a:gd name="connsiteX8345" fmla="*/ 4869930 w 6226010"/>
              <a:gd name="connsiteY8345" fmla="*/ 2497465 h 5756219"/>
              <a:gd name="connsiteX8346" fmla="*/ 4883518 w 6226010"/>
              <a:gd name="connsiteY8346" fmla="*/ 2505618 h 5756219"/>
              <a:gd name="connsiteX8347" fmla="*/ 4891671 w 6226010"/>
              <a:gd name="connsiteY8347" fmla="*/ 2535511 h 5756219"/>
              <a:gd name="connsiteX8348" fmla="*/ 4886236 w 6226010"/>
              <a:gd name="connsiteY8348" fmla="*/ 2543664 h 5756219"/>
              <a:gd name="connsiteX8349" fmla="*/ 4864495 w 6226010"/>
              <a:gd name="connsiteY8349" fmla="*/ 2535511 h 5756219"/>
              <a:gd name="connsiteX8350" fmla="*/ 4856342 w 6226010"/>
              <a:gd name="connsiteY8350" fmla="*/ 2535511 h 5756219"/>
              <a:gd name="connsiteX8351" fmla="*/ 4840037 w 6226010"/>
              <a:gd name="connsiteY8351" fmla="*/ 2543664 h 5756219"/>
              <a:gd name="connsiteX8352" fmla="*/ 4826449 w 6226010"/>
              <a:gd name="connsiteY8352" fmla="*/ 2535511 h 5756219"/>
              <a:gd name="connsiteX8353" fmla="*/ 4818296 w 6226010"/>
              <a:gd name="connsiteY8353" fmla="*/ 2551817 h 5756219"/>
              <a:gd name="connsiteX8354" fmla="*/ 4804708 w 6226010"/>
              <a:gd name="connsiteY8354" fmla="*/ 2546382 h 5756219"/>
              <a:gd name="connsiteX8355" fmla="*/ 4788402 w 6226010"/>
              <a:gd name="connsiteY8355" fmla="*/ 2551817 h 5756219"/>
              <a:gd name="connsiteX8356" fmla="*/ 4796555 w 6226010"/>
              <a:gd name="connsiteY8356" fmla="*/ 2581710 h 5756219"/>
              <a:gd name="connsiteX8357" fmla="*/ 4780249 w 6226010"/>
              <a:gd name="connsiteY8357" fmla="*/ 2589863 h 5756219"/>
              <a:gd name="connsiteX8358" fmla="*/ 4812861 w 6226010"/>
              <a:gd name="connsiteY8358" fmla="*/ 2557252 h 5756219"/>
              <a:gd name="connsiteX8359" fmla="*/ 4848189 w 6226010"/>
              <a:gd name="connsiteY8359" fmla="*/ 2595299 h 5756219"/>
              <a:gd name="connsiteX8360" fmla="*/ 4826449 w 6226010"/>
              <a:gd name="connsiteY8360" fmla="*/ 2603451 h 5756219"/>
              <a:gd name="connsiteX8361" fmla="*/ 4785685 w 6226010"/>
              <a:gd name="connsiteY8361" fmla="*/ 2603451 h 5756219"/>
              <a:gd name="connsiteX8362" fmla="*/ 4801990 w 6226010"/>
              <a:gd name="connsiteY8362" fmla="*/ 2625192 h 5756219"/>
              <a:gd name="connsiteX8363" fmla="*/ 4826449 w 6226010"/>
              <a:gd name="connsiteY8363" fmla="*/ 2646932 h 5756219"/>
              <a:gd name="connsiteX8364" fmla="*/ 4840037 w 6226010"/>
              <a:gd name="connsiteY8364" fmla="*/ 2665955 h 5756219"/>
              <a:gd name="connsiteX8365" fmla="*/ 4810143 w 6226010"/>
              <a:gd name="connsiteY8365" fmla="*/ 2674108 h 5756219"/>
              <a:gd name="connsiteX8366" fmla="*/ 4793837 w 6226010"/>
              <a:gd name="connsiteY8366" fmla="*/ 2693132 h 5756219"/>
              <a:gd name="connsiteX8367" fmla="*/ 4799273 w 6226010"/>
              <a:gd name="connsiteY8367" fmla="*/ 2723026 h 5756219"/>
              <a:gd name="connsiteX8368" fmla="*/ 4829166 w 6226010"/>
              <a:gd name="connsiteY8368" fmla="*/ 2717591 h 5756219"/>
              <a:gd name="connsiteX8369" fmla="*/ 4845472 w 6226010"/>
              <a:gd name="connsiteY8369" fmla="*/ 2731179 h 5756219"/>
              <a:gd name="connsiteX8370" fmla="*/ 4856342 w 6226010"/>
              <a:gd name="connsiteY8370" fmla="*/ 2723026 h 5756219"/>
              <a:gd name="connsiteX8371" fmla="*/ 4840037 w 6226010"/>
              <a:gd name="connsiteY8371" fmla="*/ 2701284 h 5756219"/>
              <a:gd name="connsiteX8372" fmla="*/ 4864495 w 6226010"/>
              <a:gd name="connsiteY8372" fmla="*/ 2723026 h 5756219"/>
              <a:gd name="connsiteX8373" fmla="*/ 4878083 w 6226010"/>
              <a:gd name="connsiteY8373" fmla="*/ 2739331 h 5756219"/>
              <a:gd name="connsiteX8374" fmla="*/ 4899824 w 6226010"/>
              <a:gd name="connsiteY8374" fmla="*/ 2739331 h 5756219"/>
              <a:gd name="connsiteX8375" fmla="*/ 4916129 w 6226010"/>
              <a:gd name="connsiteY8375" fmla="*/ 2761071 h 5756219"/>
              <a:gd name="connsiteX8376" fmla="*/ 4962328 w 6226010"/>
              <a:gd name="connsiteY8376" fmla="*/ 2769224 h 5756219"/>
              <a:gd name="connsiteX8377" fmla="*/ 4986787 w 6226010"/>
              <a:gd name="connsiteY8377" fmla="*/ 2807271 h 5756219"/>
              <a:gd name="connsiteX8378" fmla="*/ 4978634 w 6226010"/>
              <a:gd name="connsiteY8378" fmla="*/ 2820858 h 5756219"/>
              <a:gd name="connsiteX8379" fmla="*/ 5008527 w 6226010"/>
              <a:gd name="connsiteY8379" fmla="*/ 2842599 h 5756219"/>
              <a:gd name="connsiteX8380" fmla="*/ 5008527 w 6226010"/>
              <a:gd name="connsiteY8380" fmla="*/ 2864340 h 5756219"/>
              <a:gd name="connsiteX8381" fmla="*/ 5024833 w 6226010"/>
              <a:gd name="connsiteY8381" fmla="*/ 2872493 h 5756219"/>
              <a:gd name="connsiteX8382" fmla="*/ 5016680 w 6226010"/>
              <a:gd name="connsiteY8382" fmla="*/ 2886081 h 5756219"/>
              <a:gd name="connsiteX8383" fmla="*/ 5027550 w 6226010"/>
              <a:gd name="connsiteY8383" fmla="*/ 2894233 h 5756219"/>
              <a:gd name="connsiteX8384" fmla="*/ 5030268 w 6226010"/>
              <a:gd name="connsiteY8384" fmla="*/ 2978479 h 5756219"/>
              <a:gd name="connsiteX8385" fmla="*/ 5008527 w 6226010"/>
              <a:gd name="connsiteY8385" fmla="*/ 2994784 h 5756219"/>
              <a:gd name="connsiteX8386" fmla="*/ 5013963 w 6226010"/>
              <a:gd name="connsiteY8386" fmla="*/ 3024678 h 5756219"/>
              <a:gd name="connsiteX8387" fmla="*/ 4992222 w 6226010"/>
              <a:gd name="connsiteY8387" fmla="*/ 3040983 h 5756219"/>
              <a:gd name="connsiteX8388" fmla="*/ 5000375 w 6226010"/>
              <a:gd name="connsiteY8388" fmla="*/ 3054571 h 5756219"/>
              <a:gd name="connsiteX8389" fmla="*/ 4984069 w 6226010"/>
              <a:gd name="connsiteY8389" fmla="*/ 3062724 h 5756219"/>
              <a:gd name="connsiteX8390" fmla="*/ 4984069 w 6226010"/>
              <a:gd name="connsiteY8390" fmla="*/ 3079030 h 5756219"/>
              <a:gd name="connsiteX8391" fmla="*/ 4978634 w 6226010"/>
              <a:gd name="connsiteY8391" fmla="*/ 3084465 h 5756219"/>
              <a:gd name="connsiteX8392" fmla="*/ 4967763 w 6226010"/>
              <a:gd name="connsiteY8392" fmla="*/ 3079030 h 5756219"/>
              <a:gd name="connsiteX8393" fmla="*/ 4967763 w 6226010"/>
              <a:gd name="connsiteY8393" fmla="*/ 3095335 h 5756219"/>
              <a:gd name="connsiteX8394" fmla="*/ 4954176 w 6226010"/>
              <a:gd name="connsiteY8394" fmla="*/ 3098053 h 5756219"/>
              <a:gd name="connsiteX8395" fmla="*/ 4929717 w 6226010"/>
              <a:gd name="connsiteY8395" fmla="*/ 3119794 h 5756219"/>
              <a:gd name="connsiteX8396" fmla="*/ 4929717 w 6226010"/>
              <a:gd name="connsiteY8396" fmla="*/ 3138817 h 5756219"/>
              <a:gd name="connsiteX8397" fmla="*/ 4899824 w 6226010"/>
              <a:gd name="connsiteY8397" fmla="*/ 3141534 h 5756219"/>
              <a:gd name="connsiteX8398" fmla="*/ 4894389 w 6226010"/>
              <a:gd name="connsiteY8398" fmla="*/ 3146970 h 5756219"/>
              <a:gd name="connsiteX8399" fmla="*/ 4899824 w 6226010"/>
              <a:gd name="connsiteY8399" fmla="*/ 3157840 h 5756219"/>
              <a:gd name="connsiteX8400" fmla="*/ 4845472 w 6226010"/>
              <a:gd name="connsiteY8400" fmla="*/ 3157840 h 5756219"/>
              <a:gd name="connsiteX8401" fmla="*/ 4829166 w 6226010"/>
              <a:gd name="connsiteY8401" fmla="*/ 3165993 h 5756219"/>
              <a:gd name="connsiteX8402" fmla="*/ 4815578 w 6226010"/>
              <a:gd name="connsiteY8402" fmla="*/ 3157840 h 5756219"/>
              <a:gd name="connsiteX8403" fmla="*/ 4774814 w 6226010"/>
              <a:gd name="connsiteY8403" fmla="*/ 3201321 h 5756219"/>
              <a:gd name="connsiteX8404" fmla="*/ 4742203 w 6226010"/>
              <a:gd name="connsiteY8404" fmla="*/ 3195886 h 5756219"/>
              <a:gd name="connsiteX8405" fmla="*/ 4747638 w 6226010"/>
              <a:gd name="connsiteY8405" fmla="*/ 3209474 h 5756219"/>
              <a:gd name="connsiteX8406" fmla="*/ 4742203 w 6226010"/>
              <a:gd name="connsiteY8406" fmla="*/ 3225780 h 5756219"/>
              <a:gd name="connsiteX8407" fmla="*/ 4750356 w 6226010"/>
              <a:gd name="connsiteY8407" fmla="*/ 3255673 h 5756219"/>
              <a:gd name="connsiteX8408" fmla="*/ 4728615 w 6226010"/>
              <a:gd name="connsiteY8408" fmla="*/ 3225780 h 5756219"/>
              <a:gd name="connsiteX8409" fmla="*/ 4728615 w 6226010"/>
              <a:gd name="connsiteY8409" fmla="*/ 3204039 h 5756219"/>
              <a:gd name="connsiteX8410" fmla="*/ 4728615 w 6226010"/>
              <a:gd name="connsiteY8410" fmla="*/ 3187733 h 5756219"/>
              <a:gd name="connsiteX8411" fmla="*/ 4690569 w 6226010"/>
              <a:gd name="connsiteY8411" fmla="*/ 3171428 h 5756219"/>
              <a:gd name="connsiteX8412" fmla="*/ 4668827 w 6226010"/>
              <a:gd name="connsiteY8412" fmla="*/ 3163275 h 5756219"/>
              <a:gd name="connsiteX8413" fmla="*/ 4676981 w 6226010"/>
              <a:gd name="connsiteY8413" fmla="*/ 3146970 h 5756219"/>
              <a:gd name="connsiteX8414" fmla="*/ 4655239 w 6226010"/>
              <a:gd name="connsiteY8414" fmla="*/ 3146970 h 5756219"/>
              <a:gd name="connsiteX8415" fmla="*/ 4647087 w 6226010"/>
              <a:gd name="connsiteY8415" fmla="*/ 3130664 h 5756219"/>
              <a:gd name="connsiteX8416" fmla="*/ 4638933 w 6226010"/>
              <a:gd name="connsiteY8416" fmla="*/ 3100770 h 5756219"/>
              <a:gd name="connsiteX8417" fmla="*/ 4647087 w 6226010"/>
              <a:gd name="connsiteY8417" fmla="*/ 3130664 h 5756219"/>
              <a:gd name="connsiteX8418" fmla="*/ 4638933 w 6226010"/>
              <a:gd name="connsiteY8418" fmla="*/ 3152405 h 5756219"/>
              <a:gd name="connsiteX8419" fmla="*/ 4614475 w 6226010"/>
              <a:gd name="connsiteY8419" fmla="*/ 3160558 h 5756219"/>
              <a:gd name="connsiteX8420" fmla="*/ 4598169 w 6226010"/>
              <a:gd name="connsiteY8420" fmla="*/ 3152405 h 5756219"/>
              <a:gd name="connsiteX8421" fmla="*/ 4576429 w 6226010"/>
              <a:gd name="connsiteY8421" fmla="*/ 3174145 h 5756219"/>
              <a:gd name="connsiteX8422" fmla="*/ 4584583 w 6226010"/>
              <a:gd name="connsiteY8422" fmla="*/ 3198604 h 5756219"/>
              <a:gd name="connsiteX8423" fmla="*/ 4614475 w 6226010"/>
              <a:gd name="connsiteY8423" fmla="*/ 3182298 h 5756219"/>
              <a:gd name="connsiteX8424" fmla="*/ 4622629 w 6226010"/>
              <a:gd name="connsiteY8424" fmla="*/ 3198604 h 5756219"/>
              <a:gd name="connsiteX8425" fmla="*/ 4606323 w 6226010"/>
              <a:gd name="connsiteY8425" fmla="*/ 3214909 h 5756219"/>
              <a:gd name="connsiteX8426" fmla="*/ 4622629 w 6226010"/>
              <a:gd name="connsiteY8426" fmla="*/ 3214909 h 5756219"/>
              <a:gd name="connsiteX8427" fmla="*/ 4630781 w 6226010"/>
              <a:gd name="connsiteY8427" fmla="*/ 3231215 h 5756219"/>
              <a:gd name="connsiteX8428" fmla="*/ 4622629 w 6226010"/>
              <a:gd name="connsiteY8428" fmla="*/ 3244803 h 5756219"/>
              <a:gd name="connsiteX8429" fmla="*/ 4622629 w 6226010"/>
              <a:gd name="connsiteY8429" fmla="*/ 3261108 h 5756219"/>
              <a:gd name="connsiteX8430" fmla="*/ 4606323 w 6226010"/>
              <a:gd name="connsiteY8430" fmla="*/ 3252956 h 5756219"/>
              <a:gd name="connsiteX8431" fmla="*/ 4606323 w 6226010"/>
              <a:gd name="connsiteY8431" fmla="*/ 3269261 h 5756219"/>
              <a:gd name="connsiteX8432" fmla="*/ 4592735 w 6226010"/>
              <a:gd name="connsiteY8432" fmla="*/ 3269261 h 5756219"/>
              <a:gd name="connsiteX8433" fmla="*/ 4584583 w 6226010"/>
              <a:gd name="connsiteY8433" fmla="*/ 3255673 h 5756219"/>
              <a:gd name="connsiteX8434" fmla="*/ 4576429 w 6226010"/>
              <a:gd name="connsiteY8434" fmla="*/ 3280132 h 5756219"/>
              <a:gd name="connsiteX8435" fmla="*/ 4562841 w 6226010"/>
              <a:gd name="connsiteY8435" fmla="*/ 3271979 h 5756219"/>
              <a:gd name="connsiteX8436" fmla="*/ 4562841 w 6226010"/>
              <a:gd name="connsiteY8436" fmla="*/ 3299155 h 5756219"/>
              <a:gd name="connsiteX8437" fmla="*/ 4562841 w 6226010"/>
              <a:gd name="connsiteY8437" fmla="*/ 3331766 h 5756219"/>
              <a:gd name="connsiteX8438" fmla="*/ 4579147 w 6226010"/>
              <a:gd name="connsiteY8438" fmla="*/ 3323613 h 5756219"/>
              <a:gd name="connsiteX8439" fmla="*/ 4562841 w 6226010"/>
              <a:gd name="connsiteY8439" fmla="*/ 3301872 h 5756219"/>
              <a:gd name="connsiteX8440" fmla="*/ 4579147 w 6226010"/>
              <a:gd name="connsiteY8440" fmla="*/ 3301872 h 5756219"/>
              <a:gd name="connsiteX8441" fmla="*/ 4600887 w 6226010"/>
              <a:gd name="connsiteY8441" fmla="*/ 3282849 h 5756219"/>
              <a:gd name="connsiteX8442" fmla="*/ 4622629 w 6226010"/>
              <a:gd name="connsiteY8442" fmla="*/ 3291002 h 5756219"/>
              <a:gd name="connsiteX8443" fmla="*/ 4633499 w 6226010"/>
              <a:gd name="connsiteY8443" fmla="*/ 3282849 h 5756219"/>
              <a:gd name="connsiteX8444" fmla="*/ 4625345 w 6226010"/>
              <a:gd name="connsiteY8444" fmla="*/ 3269261 h 5756219"/>
              <a:gd name="connsiteX8445" fmla="*/ 4641651 w 6226010"/>
              <a:gd name="connsiteY8445" fmla="*/ 3269261 h 5756219"/>
              <a:gd name="connsiteX8446" fmla="*/ 4641651 w 6226010"/>
              <a:gd name="connsiteY8446" fmla="*/ 3285567 h 5756219"/>
              <a:gd name="connsiteX8447" fmla="*/ 4657957 w 6226010"/>
              <a:gd name="connsiteY8447" fmla="*/ 3277414 h 5756219"/>
              <a:gd name="connsiteX8448" fmla="*/ 4641651 w 6226010"/>
              <a:gd name="connsiteY8448" fmla="*/ 3255673 h 5756219"/>
              <a:gd name="connsiteX8449" fmla="*/ 4663393 w 6226010"/>
              <a:gd name="connsiteY8449" fmla="*/ 3255673 h 5756219"/>
              <a:gd name="connsiteX8450" fmla="*/ 4679697 w 6226010"/>
              <a:gd name="connsiteY8450" fmla="*/ 3217627 h 5756219"/>
              <a:gd name="connsiteX8451" fmla="*/ 4657957 w 6226010"/>
              <a:gd name="connsiteY8451" fmla="*/ 3217627 h 5756219"/>
              <a:gd name="connsiteX8452" fmla="*/ 4696004 w 6226010"/>
              <a:gd name="connsiteY8452" fmla="*/ 3179581 h 5756219"/>
              <a:gd name="connsiteX8453" fmla="*/ 4687851 w 6226010"/>
              <a:gd name="connsiteY8453" fmla="*/ 3209474 h 5756219"/>
              <a:gd name="connsiteX8454" fmla="*/ 4709592 w 6226010"/>
              <a:gd name="connsiteY8454" fmla="*/ 3209474 h 5756219"/>
              <a:gd name="connsiteX8455" fmla="*/ 4709592 w 6226010"/>
              <a:gd name="connsiteY8455" fmla="*/ 3231215 h 5756219"/>
              <a:gd name="connsiteX8456" fmla="*/ 4696004 w 6226010"/>
              <a:gd name="connsiteY8456" fmla="*/ 3233932 h 5756219"/>
              <a:gd name="connsiteX8457" fmla="*/ 4685133 w 6226010"/>
              <a:gd name="connsiteY8457" fmla="*/ 3244803 h 5756219"/>
              <a:gd name="connsiteX8458" fmla="*/ 4693286 w 6226010"/>
              <a:gd name="connsiteY8458" fmla="*/ 3258391 h 5756219"/>
              <a:gd name="connsiteX8459" fmla="*/ 4655239 w 6226010"/>
              <a:gd name="connsiteY8459" fmla="*/ 3296437 h 5756219"/>
              <a:gd name="connsiteX8460" fmla="*/ 4696004 w 6226010"/>
              <a:gd name="connsiteY8460" fmla="*/ 3296437 h 5756219"/>
              <a:gd name="connsiteX8461" fmla="*/ 4679697 w 6226010"/>
              <a:gd name="connsiteY8461" fmla="*/ 3274696 h 5756219"/>
              <a:gd name="connsiteX8462" fmla="*/ 4696004 w 6226010"/>
              <a:gd name="connsiteY8462" fmla="*/ 3266544 h 5756219"/>
              <a:gd name="connsiteX8463" fmla="*/ 4712309 w 6226010"/>
              <a:gd name="connsiteY8463" fmla="*/ 3266544 h 5756219"/>
              <a:gd name="connsiteX8464" fmla="*/ 4720462 w 6226010"/>
              <a:gd name="connsiteY8464" fmla="*/ 3296437 h 5756219"/>
              <a:gd name="connsiteX8465" fmla="*/ 4734050 w 6226010"/>
              <a:gd name="connsiteY8465" fmla="*/ 3312743 h 5756219"/>
              <a:gd name="connsiteX8466" fmla="*/ 4763944 w 6226010"/>
              <a:gd name="connsiteY8466" fmla="*/ 3307308 h 5756219"/>
              <a:gd name="connsiteX8467" fmla="*/ 4763944 w 6226010"/>
              <a:gd name="connsiteY8467" fmla="*/ 3285567 h 5756219"/>
              <a:gd name="connsiteX8468" fmla="*/ 4796555 w 6226010"/>
              <a:gd name="connsiteY8468" fmla="*/ 3304590 h 5756219"/>
              <a:gd name="connsiteX8469" fmla="*/ 4780249 w 6226010"/>
              <a:gd name="connsiteY8469" fmla="*/ 3310025 h 5756219"/>
              <a:gd name="connsiteX8470" fmla="*/ 4788402 w 6226010"/>
              <a:gd name="connsiteY8470" fmla="*/ 3323613 h 5756219"/>
              <a:gd name="connsiteX8471" fmla="*/ 4782967 w 6226010"/>
              <a:gd name="connsiteY8471" fmla="*/ 3331766 h 5756219"/>
              <a:gd name="connsiteX8472" fmla="*/ 4766661 w 6226010"/>
              <a:gd name="connsiteY8472" fmla="*/ 3339919 h 5756219"/>
              <a:gd name="connsiteX8473" fmla="*/ 4766661 w 6226010"/>
              <a:gd name="connsiteY8473" fmla="*/ 3318178 h 5756219"/>
              <a:gd name="connsiteX8474" fmla="*/ 4750356 w 6226010"/>
              <a:gd name="connsiteY8474" fmla="*/ 3318178 h 5756219"/>
              <a:gd name="connsiteX8475" fmla="*/ 4758509 w 6226010"/>
              <a:gd name="connsiteY8475" fmla="*/ 3339919 h 5756219"/>
              <a:gd name="connsiteX8476" fmla="*/ 4750356 w 6226010"/>
              <a:gd name="connsiteY8476" fmla="*/ 3348071 h 5756219"/>
              <a:gd name="connsiteX8477" fmla="*/ 4758509 w 6226010"/>
              <a:gd name="connsiteY8477" fmla="*/ 3369812 h 5756219"/>
              <a:gd name="connsiteX8478" fmla="*/ 4728615 w 6226010"/>
              <a:gd name="connsiteY8478" fmla="*/ 3377965 h 5756219"/>
              <a:gd name="connsiteX8479" fmla="*/ 4758509 w 6226010"/>
              <a:gd name="connsiteY8479" fmla="*/ 3416011 h 5756219"/>
              <a:gd name="connsiteX8480" fmla="*/ 4774814 w 6226010"/>
              <a:gd name="connsiteY8480" fmla="*/ 3407858 h 5756219"/>
              <a:gd name="connsiteX8481" fmla="*/ 4791120 w 6226010"/>
              <a:gd name="connsiteY8481" fmla="*/ 3416011 h 5756219"/>
              <a:gd name="connsiteX8482" fmla="*/ 4804708 w 6226010"/>
              <a:gd name="connsiteY8482" fmla="*/ 3407858 h 5756219"/>
              <a:gd name="connsiteX8483" fmla="*/ 4826449 w 6226010"/>
              <a:gd name="connsiteY8483" fmla="*/ 3424164 h 5756219"/>
              <a:gd name="connsiteX8484" fmla="*/ 4856342 w 6226010"/>
              <a:gd name="connsiteY8484" fmla="*/ 3424164 h 5756219"/>
              <a:gd name="connsiteX8485" fmla="*/ 4842754 w 6226010"/>
              <a:gd name="connsiteY8485" fmla="*/ 3432317 h 5756219"/>
              <a:gd name="connsiteX8486" fmla="*/ 4834601 w 6226010"/>
              <a:gd name="connsiteY8486" fmla="*/ 3448622 h 5756219"/>
              <a:gd name="connsiteX8487" fmla="*/ 4821013 w 6226010"/>
              <a:gd name="connsiteY8487" fmla="*/ 3440469 h 5756219"/>
              <a:gd name="connsiteX8488" fmla="*/ 4812861 w 6226010"/>
              <a:gd name="connsiteY8488" fmla="*/ 3454057 h 5756219"/>
              <a:gd name="connsiteX8489" fmla="*/ 4796555 w 6226010"/>
              <a:gd name="connsiteY8489" fmla="*/ 3483951 h 5756219"/>
              <a:gd name="connsiteX8490" fmla="*/ 4812861 w 6226010"/>
              <a:gd name="connsiteY8490" fmla="*/ 3454057 h 5756219"/>
              <a:gd name="connsiteX8491" fmla="*/ 4837319 w 6226010"/>
              <a:gd name="connsiteY8491" fmla="*/ 3454057 h 5756219"/>
              <a:gd name="connsiteX8492" fmla="*/ 4821013 w 6226010"/>
              <a:gd name="connsiteY8492" fmla="*/ 3475798 h 5756219"/>
              <a:gd name="connsiteX8493" fmla="*/ 4837319 w 6226010"/>
              <a:gd name="connsiteY8493" fmla="*/ 3483951 h 5756219"/>
              <a:gd name="connsiteX8494" fmla="*/ 4861777 w 6226010"/>
              <a:gd name="connsiteY8494" fmla="*/ 3475798 h 5756219"/>
              <a:gd name="connsiteX8495" fmla="*/ 4845472 w 6226010"/>
              <a:gd name="connsiteY8495" fmla="*/ 3451340 h 5756219"/>
              <a:gd name="connsiteX8496" fmla="*/ 4875365 w 6226010"/>
              <a:gd name="connsiteY8496" fmla="*/ 3462210 h 5756219"/>
              <a:gd name="connsiteX8497" fmla="*/ 4891671 w 6226010"/>
              <a:gd name="connsiteY8497" fmla="*/ 3454057 h 5756219"/>
              <a:gd name="connsiteX8498" fmla="*/ 4905259 w 6226010"/>
              <a:gd name="connsiteY8498" fmla="*/ 3462210 h 5756219"/>
              <a:gd name="connsiteX8499" fmla="*/ 4921564 w 6226010"/>
              <a:gd name="connsiteY8499" fmla="*/ 3448622 h 5756219"/>
              <a:gd name="connsiteX8500" fmla="*/ 4959611 w 6226010"/>
              <a:gd name="connsiteY8500" fmla="*/ 3470363 h 5756219"/>
              <a:gd name="connsiteX8501" fmla="*/ 4951458 w 6226010"/>
              <a:gd name="connsiteY8501" fmla="*/ 3456775 h 5756219"/>
              <a:gd name="connsiteX8502" fmla="*/ 4965046 w 6226010"/>
              <a:gd name="connsiteY8502" fmla="*/ 3448622 h 5756219"/>
              <a:gd name="connsiteX8503" fmla="*/ 4978634 w 6226010"/>
              <a:gd name="connsiteY8503" fmla="*/ 3470363 h 5756219"/>
              <a:gd name="connsiteX8504" fmla="*/ 4965046 w 6226010"/>
              <a:gd name="connsiteY8504" fmla="*/ 3486669 h 5756219"/>
              <a:gd name="connsiteX8505" fmla="*/ 4948740 w 6226010"/>
              <a:gd name="connsiteY8505" fmla="*/ 3478516 h 5756219"/>
              <a:gd name="connsiteX8506" fmla="*/ 4932435 w 6226010"/>
              <a:gd name="connsiteY8506" fmla="*/ 3486669 h 5756219"/>
              <a:gd name="connsiteX8507" fmla="*/ 4916129 w 6226010"/>
              <a:gd name="connsiteY8507" fmla="*/ 3494821 h 5756219"/>
              <a:gd name="connsiteX8508" fmla="*/ 4937870 w 6226010"/>
              <a:gd name="connsiteY8508" fmla="*/ 3511127 h 5756219"/>
              <a:gd name="connsiteX8509" fmla="*/ 4975916 w 6226010"/>
              <a:gd name="connsiteY8509" fmla="*/ 3489386 h 5756219"/>
              <a:gd name="connsiteX8510" fmla="*/ 4975916 w 6226010"/>
              <a:gd name="connsiteY8510" fmla="*/ 3521997 h 5756219"/>
              <a:gd name="connsiteX8511" fmla="*/ 4997657 w 6226010"/>
              <a:gd name="connsiteY8511" fmla="*/ 3505692 h 5756219"/>
              <a:gd name="connsiteX8512" fmla="*/ 5027550 w 6226010"/>
              <a:gd name="connsiteY8512" fmla="*/ 3521997 h 5756219"/>
              <a:gd name="connsiteX8513" fmla="*/ 5027550 w 6226010"/>
              <a:gd name="connsiteY8513" fmla="*/ 3530150 h 5756219"/>
              <a:gd name="connsiteX8514" fmla="*/ 5003092 w 6226010"/>
              <a:gd name="connsiteY8514" fmla="*/ 3530150 h 5756219"/>
              <a:gd name="connsiteX8515" fmla="*/ 5011245 w 6226010"/>
              <a:gd name="connsiteY8515" fmla="*/ 3543738 h 5756219"/>
              <a:gd name="connsiteX8516" fmla="*/ 4994939 w 6226010"/>
              <a:gd name="connsiteY8516" fmla="*/ 3551891 h 5756219"/>
              <a:gd name="connsiteX8517" fmla="*/ 5003092 w 6226010"/>
              <a:gd name="connsiteY8517" fmla="*/ 3565479 h 5756219"/>
              <a:gd name="connsiteX8518" fmla="*/ 4986787 w 6226010"/>
              <a:gd name="connsiteY8518" fmla="*/ 3581784 h 5756219"/>
              <a:gd name="connsiteX8519" fmla="*/ 5003092 w 6226010"/>
              <a:gd name="connsiteY8519" fmla="*/ 3581784 h 5756219"/>
              <a:gd name="connsiteX8520" fmla="*/ 5003092 w 6226010"/>
              <a:gd name="connsiteY8520" fmla="*/ 3565479 h 5756219"/>
              <a:gd name="connsiteX8521" fmla="*/ 5041138 w 6226010"/>
              <a:gd name="connsiteY8521" fmla="*/ 3549173 h 5756219"/>
              <a:gd name="connsiteX8522" fmla="*/ 5041138 w 6226010"/>
              <a:gd name="connsiteY8522" fmla="*/ 3570914 h 5756219"/>
              <a:gd name="connsiteX8523" fmla="*/ 5027550 w 6226010"/>
              <a:gd name="connsiteY8523" fmla="*/ 3579067 h 5756219"/>
              <a:gd name="connsiteX8524" fmla="*/ 5019398 w 6226010"/>
              <a:gd name="connsiteY8524" fmla="*/ 3608960 h 5756219"/>
              <a:gd name="connsiteX8525" fmla="*/ 5003092 w 6226010"/>
              <a:gd name="connsiteY8525" fmla="*/ 3600808 h 5756219"/>
              <a:gd name="connsiteX8526" fmla="*/ 4981351 w 6226010"/>
              <a:gd name="connsiteY8526" fmla="*/ 3608960 h 5756219"/>
              <a:gd name="connsiteX8527" fmla="*/ 4973199 w 6226010"/>
              <a:gd name="connsiteY8527" fmla="*/ 3603525 h 5756219"/>
              <a:gd name="connsiteX8528" fmla="*/ 4981351 w 6226010"/>
              <a:gd name="connsiteY8528" fmla="*/ 3587220 h 5756219"/>
              <a:gd name="connsiteX8529" fmla="*/ 4935152 w 6226010"/>
              <a:gd name="connsiteY8529" fmla="*/ 3608960 h 5756219"/>
              <a:gd name="connsiteX8530" fmla="*/ 4937870 w 6226010"/>
              <a:gd name="connsiteY8530" fmla="*/ 3592655 h 5756219"/>
              <a:gd name="connsiteX8531" fmla="*/ 4905259 w 6226010"/>
              <a:gd name="connsiteY8531" fmla="*/ 3562761 h 5756219"/>
              <a:gd name="connsiteX8532" fmla="*/ 4897106 w 6226010"/>
              <a:gd name="connsiteY8532" fmla="*/ 3516562 h 5756219"/>
              <a:gd name="connsiteX8533" fmla="*/ 4880801 w 6226010"/>
              <a:gd name="connsiteY8533" fmla="*/ 3524715 h 5756219"/>
              <a:gd name="connsiteX8534" fmla="*/ 4897106 w 6226010"/>
              <a:gd name="connsiteY8534" fmla="*/ 3546456 h 5756219"/>
              <a:gd name="connsiteX8535" fmla="*/ 4867213 w 6226010"/>
              <a:gd name="connsiteY8535" fmla="*/ 3562761 h 5756219"/>
              <a:gd name="connsiteX8536" fmla="*/ 4883518 w 6226010"/>
              <a:gd name="connsiteY8536" fmla="*/ 3562761 h 5756219"/>
              <a:gd name="connsiteX8537" fmla="*/ 4883518 w 6226010"/>
              <a:gd name="connsiteY8537" fmla="*/ 3579067 h 5756219"/>
              <a:gd name="connsiteX8538" fmla="*/ 4905259 w 6226010"/>
              <a:gd name="connsiteY8538" fmla="*/ 3562761 h 5756219"/>
              <a:gd name="connsiteX8539" fmla="*/ 4905259 w 6226010"/>
              <a:gd name="connsiteY8539" fmla="*/ 3579067 h 5756219"/>
              <a:gd name="connsiteX8540" fmla="*/ 4888953 w 6226010"/>
              <a:gd name="connsiteY8540" fmla="*/ 3603525 h 5756219"/>
              <a:gd name="connsiteX8541" fmla="*/ 4935152 w 6226010"/>
              <a:gd name="connsiteY8541" fmla="*/ 3608960 h 5756219"/>
              <a:gd name="connsiteX8542" fmla="*/ 4897106 w 6226010"/>
              <a:gd name="connsiteY8542" fmla="*/ 3630701 h 5756219"/>
              <a:gd name="connsiteX8543" fmla="*/ 4880801 w 6226010"/>
              <a:gd name="connsiteY8543" fmla="*/ 3608960 h 5756219"/>
              <a:gd name="connsiteX8544" fmla="*/ 4859060 w 6226010"/>
              <a:gd name="connsiteY8544" fmla="*/ 3625266 h 5756219"/>
              <a:gd name="connsiteX8545" fmla="*/ 4837319 w 6226010"/>
              <a:gd name="connsiteY8545" fmla="*/ 3608960 h 5756219"/>
              <a:gd name="connsiteX8546" fmla="*/ 4829166 w 6226010"/>
              <a:gd name="connsiteY8546" fmla="*/ 3570914 h 5756219"/>
              <a:gd name="connsiteX8547" fmla="*/ 4837319 w 6226010"/>
              <a:gd name="connsiteY8547" fmla="*/ 3546456 h 5756219"/>
              <a:gd name="connsiteX8548" fmla="*/ 4821013 w 6226010"/>
              <a:gd name="connsiteY8548" fmla="*/ 3554608 h 5756219"/>
              <a:gd name="connsiteX8549" fmla="*/ 4829166 w 6226010"/>
              <a:gd name="connsiteY8549" fmla="*/ 3568196 h 5756219"/>
              <a:gd name="connsiteX8550" fmla="*/ 4814310 w 6226010"/>
              <a:gd name="connsiteY8550" fmla="*/ 3575625 h 5756219"/>
              <a:gd name="connsiteX8551" fmla="*/ 4812861 w 6226010"/>
              <a:gd name="connsiteY8551" fmla="*/ 3573632 h 5756219"/>
              <a:gd name="connsiteX8552" fmla="*/ 4811502 w 6226010"/>
              <a:gd name="connsiteY8552" fmla="*/ 3573632 h 5756219"/>
              <a:gd name="connsiteX8553" fmla="*/ 4804708 w 6226010"/>
              <a:gd name="connsiteY8553" fmla="*/ 3560044 h 5756219"/>
              <a:gd name="connsiteX8554" fmla="*/ 4812861 w 6226010"/>
              <a:gd name="connsiteY8554" fmla="*/ 3535585 h 5756219"/>
              <a:gd name="connsiteX8555" fmla="*/ 4796555 w 6226010"/>
              <a:gd name="connsiteY8555" fmla="*/ 3543738 h 5756219"/>
              <a:gd name="connsiteX8556" fmla="*/ 4804708 w 6226010"/>
              <a:gd name="connsiteY8556" fmla="*/ 3557326 h 5756219"/>
              <a:gd name="connsiteX8557" fmla="*/ 4796555 w 6226010"/>
              <a:gd name="connsiteY8557" fmla="*/ 3565479 h 5756219"/>
              <a:gd name="connsiteX8558" fmla="*/ 4774814 w 6226010"/>
              <a:gd name="connsiteY8558" fmla="*/ 3570914 h 5756219"/>
              <a:gd name="connsiteX8559" fmla="*/ 4782967 w 6226010"/>
              <a:gd name="connsiteY8559" fmla="*/ 3581784 h 5756219"/>
              <a:gd name="connsiteX8560" fmla="*/ 4796555 w 6226010"/>
              <a:gd name="connsiteY8560" fmla="*/ 3573632 h 5756219"/>
              <a:gd name="connsiteX8561" fmla="*/ 4811502 w 6226010"/>
              <a:gd name="connsiteY8561" fmla="*/ 3573632 h 5756219"/>
              <a:gd name="connsiteX8562" fmla="*/ 4812861 w 6226010"/>
              <a:gd name="connsiteY8562" fmla="*/ 3576349 h 5756219"/>
              <a:gd name="connsiteX8563" fmla="*/ 4814310 w 6226010"/>
              <a:gd name="connsiteY8563" fmla="*/ 3575625 h 5756219"/>
              <a:gd name="connsiteX8564" fmla="*/ 4834601 w 6226010"/>
              <a:gd name="connsiteY8564" fmla="*/ 3603525 h 5756219"/>
              <a:gd name="connsiteX8565" fmla="*/ 4818296 w 6226010"/>
              <a:gd name="connsiteY8565" fmla="*/ 3633419 h 5756219"/>
              <a:gd name="connsiteX8566" fmla="*/ 4848189 w 6226010"/>
              <a:gd name="connsiteY8566" fmla="*/ 3625266 h 5756219"/>
              <a:gd name="connsiteX8567" fmla="*/ 4856342 w 6226010"/>
              <a:gd name="connsiteY8567" fmla="*/ 3641572 h 5756219"/>
              <a:gd name="connsiteX8568" fmla="*/ 4869930 w 6226010"/>
              <a:gd name="connsiteY8568" fmla="*/ 3633419 h 5756219"/>
              <a:gd name="connsiteX8569" fmla="*/ 4869930 w 6226010"/>
              <a:gd name="connsiteY8569" fmla="*/ 3655160 h 5756219"/>
              <a:gd name="connsiteX8570" fmla="*/ 4861777 w 6226010"/>
              <a:gd name="connsiteY8570" fmla="*/ 3671465 h 5756219"/>
              <a:gd name="connsiteX8571" fmla="*/ 4869930 w 6226010"/>
              <a:gd name="connsiteY8571" fmla="*/ 3685053 h 5756219"/>
              <a:gd name="connsiteX8572" fmla="*/ 4840037 w 6226010"/>
              <a:gd name="connsiteY8572" fmla="*/ 3709511 h 5756219"/>
              <a:gd name="connsiteX8573" fmla="*/ 4831884 w 6226010"/>
              <a:gd name="connsiteY8573" fmla="*/ 3693206 h 5756219"/>
              <a:gd name="connsiteX8574" fmla="*/ 4818296 w 6226010"/>
              <a:gd name="connsiteY8574" fmla="*/ 3701359 h 5756219"/>
              <a:gd name="connsiteX8575" fmla="*/ 4801990 w 6226010"/>
              <a:gd name="connsiteY8575" fmla="*/ 3671465 h 5756219"/>
              <a:gd name="connsiteX8576" fmla="*/ 4810143 w 6226010"/>
              <a:gd name="connsiteY8576" fmla="*/ 3701359 h 5756219"/>
              <a:gd name="connsiteX8577" fmla="*/ 4796555 w 6226010"/>
              <a:gd name="connsiteY8577" fmla="*/ 3701359 h 5756219"/>
              <a:gd name="connsiteX8578" fmla="*/ 4788402 w 6226010"/>
              <a:gd name="connsiteY8578" fmla="*/ 3687771 h 5756219"/>
              <a:gd name="connsiteX8579" fmla="*/ 4796555 w 6226010"/>
              <a:gd name="connsiteY8579" fmla="*/ 3657877 h 5756219"/>
              <a:gd name="connsiteX8580" fmla="*/ 4753073 w 6226010"/>
              <a:gd name="connsiteY8580" fmla="*/ 3644289 h 5756219"/>
              <a:gd name="connsiteX8581" fmla="*/ 4744921 w 6226010"/>
              <a:gd name="connsiteY8581" fmla="*/ 3666030 h 5756219"/>
              <a:gd name="connsiteX8582" fmla="*/ 4782967 w 6226010"/>
              <a:gd name="connsiteY8582" fmla="*/ 3666030 h 5756219"/>
              <a:gd name="connsiteX8583" fmla="*/ 4782967 w 6226010"/>
              <a:gd name="connsiteY8583" fmla="*/ 3687771 h 5756219"/>
              <a:gd name="connsiteX8584" fmla="*/ 4774814 w 6226010"/>
              <a:gd name="connsiteY8584" fmla="*/ 3717664 h 5756219"/>
              <a:gd name="connsiteX8585" fmla="*/ 4744921 w 6226010"/>
              <a:gd name="connsiteY8585" fmla="*/ 3695923 h 5756219"/>
              <a:gd name="connsiteX8586" fmla="*/ 4761226 w 6226010"/>
              <a:gd name="connsiteY8586" fmla="*/ 3695923 h 5756219"/>
              <a:gd name="connsiteX8587" fmla="*/ 4761226 w 6226010"/>
              <a:gd name="connsiteY8587" fmla="*/ 3679618 h 5756219"/>
              <a:gd name="connsiteX8588" fmla="*/ 4731333 w 6226010"/>
              <a:gd name="connsiteY8588" fmla="*/ 3709511 h 5756219"/>
              <a:gd name="connsiteX8589" fmla="*/ 4715027 w 6226010"/>
              <a:gd name="connsiteY8589" fmla="*/ 3709511 h 5756219"/>
              <a:gd name="connsiteX8590" fmla="*/ 4731333 w 6226010"/>
              <a:gd name="connsiteY8590" fmla="*/ 3739405 h 5756219"/>
              <a:gd name="connsiteX8591" fmla="*/ 4715027 w 6226010"/>
              <a:gd name="connsiteY8591" fmla="*/ 3747558 h 5756219"/>
              <a:gd name="connsiteX8592" fmla="*/ 4715027 w 6226010"/>
              <a:gd name="connsiteY8592" fmla="*/ 3731252 h 5756219"/>
              <a:gd name="connsiteX8593" fmla="*/ 4698721 w 6226010"/>
              <a:gd name="connsiteY8593" fmla="*/ 3731252 h 5756219"/>
              <a:gd name="connsiteX8594" fmla="*/ 4652521 w 6226010"/>
              <a:gd name="connsiteY8594" fmla="*/ 3777451 h 5756219"/>
              <a:gd name="connsiteX8595" fmla="*/ 4622629 w 6226010"/>
              <a:gd name="connsiteY8595" fmla="*/ 3731252 h 5756219"/>
              <a:gd name="connsiteX8596" fmla="*/ 4614475 w 6226010"/>
              <a:gd name="connsiteY8596" fmla="*/ 3755710 h 5756219"/>
              <a:gd name="connsiteX8597" fmla="*/ 4592735 w 6226010"/>
              <a:gd name="connsiteY8597" fmla="*/ 3763863 h 5756219"/>
              <a:gd name="connsiteX8598" fmla="*/ 4592735 w 6226010"/>
              <a:gd name="connsiteY8598" fmla="*/ 3742122 h 5756219"/>
              <a:gd name="connsiteX8599" fmla="*/ 4584583 w 6226010"/>
              <a:gd name="connsiteY8599" fmla="*/ 3742122 h 5756219"/>
              <a:gd name="connsiteX8600" fmla="*/ 4581865 w 6226010"/>
              <a:gd name="connsiteY8600" fmla="*/ 3782886 h 5756219"/>
              <a:gd name="connsiteX8601" fmla="*/ 4538383 w 6226010"/>
              <a:gd name="connsiteY8601" fmla="*/ 3744840 h 5756219"/>
              <a:gd name="connsiteX8602" fmla="*/ 4527513 w 6226010"/>
              <a:gd name="connsiteY8602" fmla="*/ 3752993 h 5756219"/>
              <a:gd name="connsiteX8603" fmla="*/ 4551971 w 6226010"/>
              <a:gd name="connsiteY8603" fmla="*/ 3774733 h 5756219"/>
              <a:gd name="connsiteX8604" fmla="*/ 4551971 w 6226010"/>
              <a:gd name="connsiteY8604" fmla="*/ 3796474 h 5756219"/>
              <a:gd name="connsiteX8605" fmla="*/ 4532947 w 6226010"/>
              <a:gd name="connsiteY8605" fmla="*/ 3837238 h 5756219"/>
              <a:gd name="connsiteX8606" fmla="*/ 4538383 w 6226010"/>
              <a:gd name="connsiteY8606" fmla="*/ 3818215 h 5756219"/>
              <a:gd name="connsiteX8607" fmla="*/ 4560123 w 6226010"/>
              <a:gd name="connsiteY8607" fmla="*/ 3826368 h 5756219"/>
              <a:gd name="connsiteX8608" fmla="*/ 4614475 w 6226010"/>
              <a:gd name="connsiteY8608" fmla="*/ 3788321 h 5756219"/>
              <a:gd name="connsiteX8609" fmla="*/ 4606323 w 6226010"/>
              <a:gd name="connsiteY8609" fmla="*/ 3804627 h 5756219"/>
              <a:gd name="connsiteX8610" fmla="*/ 4630781 w 6226010"/>
              <a:gd name="connsiteY8610" fmla="*/ 3804627 h 5756219"/>
              <a:gd name="connsiteX8611" fmla="*/ 4622629 w 6226010"/>
              <a:gd name="connsiteY8611" fmla="*/ 3818215 h 5756219"/>
              <a:gd name="connsiteX8612" fmla="*/ 4628063 w 6226010"/>
              <a:gd name="connsiteY8612" fmla="*/ 3826368 h 5756219"/>
              <a:gd name="connsiteX8613" fmla="*/ 4625345 w 6226010"/>
              <a:gd name="connsiteY8613" fmla="*/ 3856261 h 5756219"/>
              <a:gd name="connsiteX8614" fmla="*/ 4611757 w 6226010"/>
              <a:gd name="connsiteY8614" fmla="*/ 3872567 h 5756219"/>
              <a:gd name="connsiteX8615" fmla="*/ 4590017 w 6226010"/>
              <a:gd name="connsiteY8615" fmla="*/ 3878002 h 5756219"/>
              <a:gd name="connsiteX8616" fmla="*/ 4595453 w 6226010"/>
              <a:gd name="connsiteY8616" fmla="*/ 3886155 h 5756219"/>
              <a:gd name="connsiteX8617" fmla="*/ 4619911 w 6226010"/>
              <a:gd name="connsiteY8617" fmla="*/ 3878002 h 5756219"/>
              <a:gd name="connsiteX8618" fmla="*/ 4663393 w 6226010"/>
              <a:gd name="connsiteY8618" fmla="*/ 3926919 h 5756219"/>
              <a:gd name="connsiteX8619" fmla="*/ 4679697 w 6226010"/>
              <a:gd name="connsiteY8619" fmla="*/ 3918766 h 5756219"/>
              <a:gd name="connsiteX8620" fmla="*/ 4687851 w 6226010"/>
              <a:gd name="connsiteY8620" fmla="*/ 3943224 h 5756219"/>
              <a:gd name="connsiteX8621" fmla="*/ 4717745 w 6226010"/>
              <a:gd name="connsiteY8621" fmla="*/ 3943224 h 5756219"/>
              <a:gd name="connsiteX8622" fmla="*/ 4717745 w 6226010"/>
              <a:gd name="connsiteY8622" fmla="*/ 3918766 h 5756219"/>
              <a:gd name="connsiteX8623" fmla="*/ 4731333 w 6226010"/>
              <a:gd name="connsiteY8623" fmla="*/ 3924201 h 5756219"/>
              <a:gd name="connsiteX8624" fmla="*/ 4747638 w 6226010"/>
              <a:gd name="connsiteY8624" fmla="*/ 3921483 h 5756219"/>
              <a:gd name="connsiteX8625" fmla="*/ 4780249 w 6226010"/>
              <a:gd name="connsiteY8625" fmla="*/ 3926919 h 5756219"/>
              <a:gd name="connsiteX8626" fmla="*/ 4772097 w 6226010"/>
              <a:gd name="connsiteY8626" fmla="*/ 3910613 h 5756219"/>
              <a:gd name="connsiteX8627" fmla="*/ 4796555 w 6226010"/>
              <a:gd name="connsiteY8627" fmla="*/ 3918766 h 5756219"/>
              <a:gd name="connsiteX8628" fmla="*/ 4810143 w 6226010"/>
              <a:gd name="connsiteY8628" fmla="*/ 3910613 h 5756219"/>
              <a:gd name="connsiteX8629" fmla="*/ 4818296 w 6226010"/>
              <a:gd name="connsiteY8629" fmla="*/ 3926919 h 5756219"/>
              <a:gd name="connsiteX8630" fmla="*/ 4848189 w 6226010"/>
              <a:gd name="connsiteY8630" fmla="*/ 3924201 h 5756219"/>
              <a:gd name="connsiteX8631" fmla="*/ 4872648 w 6226010"/>
              <a:gd name="connsiteY8631" fmla="*/ 3926919 h 5756219"/>
              <a:gd name="connsiteX8632" fmla="*/ 4864495 w 6226010"/>
              <a:gd name="connsiteY8632" fmla="*/ 3940507 h 5756219"/>
              <a:gd name="connsiteX8633" fmla="*/ 4886236 w 6226010"/>
              <a:gd name="connsiteY8633" fmla="*/ 3940507 h 5756219"/>
              <a:gd name="connsiteX8634" fmla="*/ 4907976 w 6226010"/>
              <a:gd name="connsiteY8634" fmla="*/ 3932354 h 5756219"/>
              <a:gd name="connsiteX8635" fmla="*/ 4916129 w 6226010"/>
              <a:gd name="connsiteY8635" fmla="*/ 3945942 h 5756219"/>
              <a:gd name="connsiteX8636" fmla="*/ 4948740 w 6226010"/>
              <a:gd name="connsiteY8636" fmla="*/ 3956812 h 5756219"/>
              <a:gd name="connsiteX8637" fmla="*/ 4932435 w 6226010"/>
              <a:gd name="connsiteY8637" fmla="*/ 3978553 h 5756219"/>
              <a:gd name="connsiteX8638" fmla="*/ 4907976 w 6226010"/>
              <a:gd name="connsiteY8638" fmla="*/ 3978553 h 5756219"/>
              <a:gd name="connsiteX8639" fmla="*/ 4932435 w 6226010"/>
              <a:gd name="connsiteY8639" fmla="*/ 4008447 h 5756219"/>
              <a:gd name="connsiteX8640" fmla="*/ 4956893 w 6226010"/>
              <a:gd name="connsiteY8640" fmla="*/ 4016599 h 5756219"/>
              <a:gd name="connsiteX8641" fmla="*/ 4924282 w 6226010"/>
              <a:gd name="connsiteY8641" fmla="*/ 4024752 h 5756219"/>
              <a:gd name="connsiteX8642" fmla="*/ 4956893 w 6226010"/>
              <a:gd name="connsiteY8642" fmla="*/ 4062799 h 5756219"/>
              <a:gd name="connsiteX8643" fmla="*/ 4948740 w 6226010"/>
              <a:gd name="connsiteY8643" fmla="*/ 4065516 h 5756219"/>
              <a:gd name="connsiteX8644" fmla="*/ 4927000 w 6226010"/>
              <a:gd name="connsiteY8644" fmla="*/ 4057363 h 5756219"/>
              <a:gd name="connsiteX8645" fmla="*/ 4932435 w 6226010"/>
              <a:gd name="connsiteY8645" fmla="*/ 4070951 h 5756219"/>
              <a:gd name="connsiteX8646" fmla="*/ 4927000 w 6226010"/>
              <a:gd name="connsiteY8646" fmla="*/ 4076386 h 5756219"/>
              <a:gd name="connsiteX8647" fmla="*/ 4929717 w 6226010"/>
              <a:gd name="connsiteY8647" fmla="*/ 4084539 h 5756219"/>
              <a:gd name="connsiteX8648" fmla="*/ 4916129 w 6226010"/>
              <a:gd name="connsiteY8648" fmla="*/ 4100845 h 5756219"/>
              <a:gd name="connsiteX8649" fmla="*/ 4929717 w 6226010"/>
              <a:gd name="connsiteY8649" fmla="*/ 4117150 h 5756219"/>
              <a:gd name="connsiteX8650" fmla="*/ 4897106 w 6226010"/>
              <a:gd name="connsiteY8650" fmla="*/ 4136173 h 5756219"/>
              <a:gd name="connsiteX8651" fmla="*/ 4921564 w 6226010"/>
              <a:gd name="connsiteY8651" fmla="*/ 4149762 h 5756219"/>
              <a:gd name="connsiteX8652" fmla="*/ 4913412 w 6226010"/>
              <a:gd name="connsiteY8652" fmla="*/ 4176937 h 5756219"/>
              <a:gd name="connsiteX8653" fmla="*/ 4910694 w 6226010"/>
              <a:gd name="connsiteY8653" fmla="*/ 4176937 h 5756219"/>
              <a:gd name="connsiteX8654" fmla="*/ 4907976 w 6226010"/>
              <a:gd name="connsiteY8654" fmla="*/ 4163349 h 5756219"/>
              <a:gd name="connsiteX8655" fmla="*/ 4856342 w 6226010"/>
              <a:gd name="connsiteY8655" fmla="*/ 4174220 h 5756219"/>
              <a:gd name="connsiteX8656" fmla="*/ 4848189 w 6226010"/>
              <a:gd name="connsiteY8656" fmla="*/ 4187808 h 5756219"/>
              <a:gd name="connsiteX8657" fmla="*/ 4818296 w 6226010"/>
              <a:gd name="connsiteY8657" fmla="*/ 4179655 h 5756219"/>
              <a:gd name="connsiteX8658" fmla="*/ 4818296 w 6226010"/>
              <a:gd name="connsiteY8658" fmla="*/ 4195961 h 5756219"/>
              <a:gd name="connsiteX8659" fmla="*/ 4801990 w 6226010"/>
              <a:gd name="connsiteY8659" fmla="*/ 4195961 h 5756219"/>
              <a:gd name="connsiteX8660" fmla="*/ 4810143 w 6226010"/>
              <a:gd name="connsiteY8660" fmla="*/ 4212266 h 5756219"/>
              <a:gd name="connsiteX8661" fmla="*/ 4772097 w 6226010"/>
              <a:gd name="connsiteY8661" fmla="*/ 4187808 h 5756219"/>
              <a:gd name="connsiteX8662" fmla="*/ 4758509 w 6226010"/>
              <a:gd name="connsiteY8662" fmla="*/ 4195961 h 5756219"/>
              <a:gd name="connsiteX8663" fmla="*/ 4750356 w 6226010"/>
              <a:gd name="connsiteY8663" fmla="*/ 4179655 h 5756219"/>
              <a:gd name="connsiteX8664" fmla="*/ 4728615 w 6226010"/>
              <a:gd name="connsiteY8664" fmla="*/ 4193243 h 5756219"/>
              <a:gd name="connsiteX8665" fmla="*/ 4712309 w 6226010"/>
              <a:gd name="connsiteY8665" fmla="*/ 4179655 h 5756219"/>
              <a:gd name="connsiteX8666" fmla="*/ 4717745 w 6226010"/>
              <a:gd name="connsiteY8666" fmla="*/ 4166067 h 5756219"/>
              <a:gd name="connsiteX8667" fmla="*/ 4696004 w 6226010"/>
              <a:gd name="connsiteY8667" fmla="*/ 4141609 h 5756219"/>
              <a:gd name="connsiteX8668" fmla="*/ 4671545 w 6226010"/>
              <a:gd name="connsiteY8668" fmla="*/ 4149762 h 5756219"/>
              <a:gd name="connsiteX8669" fmla="*/ 4671545 w 6226010"/>
              <a:gd name="connsiteY8669" fmla="*/ 4133456 h 5756219"/>
              <a:gd name="connsiteX8670" fmla="*/ 4641651 w 6226010"/>
              <a:gd name="connsiteY8670" fmla="*/ 4138891 h 5756219"/>
              <a:gd name="connsiteX8671" fmla="*/ 4617193 w 6226010"/>
              <a:gd name="connsiteY8671" fmla="*/ 4136173 h 5756219"/>
              <a:gd name="connsiteX8672" fmla="*/ 4655239 w 6226010"/>
              <a:gd name="connsiteY8672" fmla="*/ 4128021 h 5756219"/>
              <a:gd name="connsiteX8673" fmla="*/ 4655239 w 6226010"/>
              <a:gd name="connsiteY8673" fmla="*/ 4106280 h 5756219"/>
              <a:gd name="connsiteX8674" fmla="*/ 4663393 w 6226010"/>
              <a:gd name="connsiteY8674" fmla="*/ 4089974 h 5756219"/>
              <a:gd name="connsiteX8675" fmla="*/ 4647087 w 6226010"/>
              <a:gd name="connsiteY8675" fmla="*/ 4089974 h 5756219"/>
              <a:gd name="connsiteX8676" fmla="*/ 4655239 w 6226010"/>
              <a:gd name="connsiteY8676" fmla="*/ 4103562 h 5756219"/>
              <a:gd name="connsiteX8677" fmla="*/ 4641651 w 6226010"/>
              <a:gd name="connsiteY8677" fmla="*/ 4103562 h 5756219"/>
              <a:gd name="connsiteX8678" fmla="*/ 4633499 w 6226010"/>
              <a:gd name="connsiteY8678" fmla="*/ 4087257 h 5756219"/>
              <a:gd name="connsiteX8679" fmla="*/ 4641651 w 6226010"/>
              <a:gd name="connsiteY8679" fmla="*/ 4073669 h 5756219"/>
              <a:gd name="connsiteX8680" fmla="*/ 4619911 w 6226010"/>
              <a:gd name="connsiteY8680" fmla="*/ 4057363 h 5756219"/>
              <a:gd name="connsiteX8681" fmla="*/ 4619911 w 6226010"/>
              <a:gd name="connsiteY8681" fmla="*/ 4079104 h 5756219"/>
              <a:gd name="connsiteX8682" fmla="*/ 4590017 w 6226010"/>
              <a:gd name="connsiteY8682" fmla="*/ 4087257 h 5756219"/>
              <a:gd name="connsiteX8683" fmla="*/ 4573711 w 6226010"/>
              <a:gd name="connsiteY8683" fmla="*/ 4016599 h 5756219"/>
              <a:gd name="connsiteX8684" fmla="*/ 4603605 w 6226010"/>
              <a:gd name="connsiteY8684" fmla="*/ 4011164 h 5756219"/>
              <a:gd name="connsiteX8685" fmla="*/ 4603605 w 6226010"/>
              <a:gd name="connsiteY8685" fmla="*/ 3989423 h 5756219"/>
              <a:gd name="connsiteX8686" fmla="*/ 4570995 w 6226010"/>
              <a:gd name="connsiteY8686" fmla="*/ 4005729 h 5756219"/>
              <a:gd name="connsiteX8687" fmla="*/ 4557407 w 6226010"/>
              <a:gd name="connsiteY8687" fmla="*/ 3989423 h 5756219"/>
              <a:gd name="connsiteX8688" fmla="*/ 4527513 w 6226010"/>
              <a:gd name="connsiteY8688" fmla="*/ 3994859 h 5756219"/>
              <a:gd name="connsiteX8689" fmla="*/ 4527513 w 6226010"/>
              <a:gd name="connsiteY8689" fmla="*/ 4011164 h 5756219"/>
              <a:gd name="connsiteX8690" fmla="*/ 4522077 w 6226010"/>
              <a:gd name="connsiteY8690" fmla="*/ 4016599 h 5756219"/>
              <a:gd name="connsiteX8691" fmla="*/ 4513925 w 6226010"/>
              <a:gd name="connsiteY8691" fmla="*/ 4011164 h 5756219"/>
              <a:gd name="connsiteX8692" fmla="*/ 4497619 w 6226010"/>
              <a:gd name="connsiteY8692" fmla="*/ 4032905 h 5756219"/>
              <a:gd name="connsiteX8693" fmla="*/ 4519359 w 6226010"/>
              <a:gd name="connsiteY8693" fmla="*/ 4032905 h 5756219"/>
              <a:gd name="connsiteX8694" fmla="*/ 4519359 w 6226010"/>
              <a:gd name="connsiteY8694" fmla="*/ 4049211 h 5756219"/>
              <a:gd name="connsiteX8695" fmla="*/ 4541101 w 6226010"/>
              <a:gd name="connsiteY8695" fmla="*/ 4041058 h 5756219"/>
              <a:gd name="connsiteX8696" fmla="*/ 4551971 w 6226010"/>
              <a:gd name="connsiteY8696" fmla="*/ 4049211 h 5756219"/>
              <a:gd name="connsiteX8697" fmla="*/ 4527513 w 6226010"/>
              <a:gd name="connsiteY8697" fmla="*/ 4079104 h 5756219"/>
              <a:gd name="connsiteX8698" fmla="*/ 4511207 w 6226010"/>
              <a:gd name="connsiteY8698" fmla="*/ 4087257 h 5756219"/>
              <a:gd name="connsiteX8699" fmla="*/ 4527513 w 6226010"/>
              <a:gd name="connsiteY8699" fmla="*/ 4100845 h 5756219"/>
              <a:gd name="connsiteX8700" fmla="*/ 4527513 w 6226010"/>
              <a:gd name="connsiteY8700" fmla="*/ 4079104 h 5756219"/>
              <a:gd name="connsiteX8701" fmla="*/ 4535665 w 6226010"/>
              <a:gd name="connsiteY8701" fmla="*/ 4089974 h 5756219"/>
              <a:gd name="connsiteX8702" fmla="*/ 4549253 w 6226010"/>
              <a:gd name="connsiteY8702" fmla="*/ 4092692 h 5756219"/>
              <a:gd name="connsiteX8703" fmla="*/ 4527513 w 6226010"/>
              <a:gd name="connsiteY8703" fmla="*/ 4155197 h 5756219"/>
              <a:gd name="connsiteX8704" fmla="*/ 4549253 w 6226010"/>
              <a:gd name="connsiteY8704" fmla="*/ 4155197 h 5756219"/>
              <a:gd name="connsiteX8705" fmla="*/ 4549253 w 6226010"/>
              <a:gd name="connsiteY8705" fmla="*/ 4176937 h 5756219"/>
              <a:gd name="connsiteX8706" fmla="*/ 4535665 w 6226010"/>
              <a:gd name="connsiteY8706" fmla="*/ 4185090 h 5756219"/>
              <a:gd name="connsiteX8707" fmla="*/ 4532041 w 6226010"/>
              <a:gd name="connsiteY8707" fmla="*/ 4182372 h 5756219"/>
              <a:gd name="connsiteX8708" fmla="*/ 4532947 w 6226010"/>
              <a:gd name="connsiteY8708" fmla="*/ 4179655 h 5756219"/>
              <a:gd name="connsiteX8709" fmla="*/ 4529302 w 6226010"/>
              <a:gd name="connsiteY8709" fmla="*/ 4180318 h 5756219"/>
              <a:gd name="connsiteX8710" fmla="*/ 4524795 w 6226010"/>
              <a:gd name="connsiteY8710" fmla="*/ 4176937 h 5756219"/>
              <a:gd name="connsiteX8711" fmla="*/ 4522077 w 6226010"/>
              <a:gd name="connsiteY8711" fmla="*/ 4163349 h 5756219"/>
              <a:gd name="connsiteX8712" fmla="*/ 4500337 w 6226010"/>
              <a:gd name="connsiteY8712" fmla="*/ 4163349 h 5756219"/>
              <a:gd name="connsiteX8713" fmla="*/ 4508489 w 6226010"/>
              <a:gd name="connsiteY8713" fmla="*/ 4147044 h 5756219"/>
              <a:gd name="connsiteX8714" fmla="*/ 4462291 w 6226010"/>
              <a:gd name="connsiteY8714" fmla="*/ 4125303 h 5756219"/>
              <a:gd name="connsiteX8715" fmla="*/ 4462291 w 6226010"/>
              <a:gd name="connsiteY8715" fmla="*/ 4147044 h 5756219"/>
              <a:gd name="connsiteX8716" fmla="*/ 4456855 w 6226010"/>
              <a:gd name="connsiteY8716" fmla="*/ 4168785 h 5756219"/>
              <a:gd name="connsiteX8717" fmla="*/ 4456855 w 6226010"/>
              <a:gd name="connsiteY8717" fmla="*/ 4171502 h 5756219"/>
              <a:gd name="connsiteX8718" fmla="*/ 4473161 w 6226010"/>
              <a:gd name="connsiteY8718" fmla="*/ 4138891 h 5756219"/>
              <a:gd name="connsiteX8719" fmla="*/ 4494901 w 6226010"/>
              <a:gd name="connsiteY8719" fmla="*/ 4155197 h 5756219"/>
              <a:gd name="connsiteX8720" fmla="*/ 4503055 w 6226010"/>
              <a:gd name="connsiteY8720" fmla="*/ 4185090 h 5756219"/>
              <a:gd name="connsiteX8721" fmla="*/ 4529302 w 6226010"/>
              <a:gd name="connsiteY8721" fmla="*/ 4180318 h 5756219"/>
              <a:gd name="connsiteX8722" fmla="*/ 4532041 w 6226010"/>
              <a:gd name="connsiteY8722" fmla="*/ 4182372 h 5756219"/>
              <a:gd name="connsiteX8723" fmla="*/ 4524795 w 6226010"/>
              <a:gd name="connsiteY8723" fmla="*/ 4204113 h 5756219"/>
              <a:gd name="connsiteX8724" fmla="*/ 4549253 w 6226010"/>
              <a:gd name="connsiteY8724" fmla="*/ 4225854 h 5756219"/>
              <a:gd name="connsiteX8725" fmla="*/ 4549253 w 6226010"/>
              <a:gd name="connsiteY8725" fmla="*/ 4204113 h 5756219"/>
              <a:gd name="connsiteX8726" fmla="*/ 4569117 w 6226010"/>
              <a:gd name="connsiteY8726" fmla="*/ 4211694 h 5756219"/>
              <a:gd name="connsiteX8727" fmla="*/ 4562841 w 6226010"/>
              <a:gd name="connsiteY8727" fmla="*/ 4214984 h 5756219"/>
              <a:gd name="connsiteX8728" fmla="*/ 4570995 w 6226010"/>
              <a:gd name="connsiteY8728" fmla="*/ 4244877 h 5756219"/>
              <a:gd name="connsiteX8729" fmla="*/ 4592735 w 6226010"/>
              <a:gd name="connsiteY8729" fmla="*/ 4269335 h 5756219"/>
              <a:gd name="connsiteX8730" fmla="*/ 4560123 w 6226010"/>
              <a:gd name="connsiteY8730" fmla="*/ 4269335 h 5756219"/>
              <a:gd name="connsiteX8731" fmla="*/ 4560123 w 6226010"/>
              <a:gd name="connsiteY8731" fmla="*/ 4277488 h 5756219"/>
              <a:gd name="connsiteX8732" fmla="*/ 4530231 w 6226010"/>
              <a:gd name="connsiteY8732" fmla="*/ 4277488 h 5756219"/>
              <a:gd name="connsiteX8733" fmla="*/ 4513925 w 6226010"/>
              <a:gd name="connsiteY8733" fmla="*/ 4269335 h 5756219"/>
              <a:gd name="connsiteX8734" fmla="*/ 4500337 w 6226010"/>
              <a:gd name="connsiteY8734" fmla="*/ 4274771 h 5756219"/>
              <a:gd name="connsiteX8735" fmla="*/ 4488800 w 6226010"/>
              <a:gd name="connsiteY8735" fmla="*/ 4270576 h 5756219"/>
              <a:gd name="connsiteX8736" fmla="*/ 4494901 w 6226010"/>
              <a:gd name="connsiteY8736" fmla="*/ 4269335 h 5756219"/>
              <a:gd name="connsiteX8737" fmla="*/ 4511207 w 6226010"/>
              <a:gd name="connsiteY8737" fmla="*/ 4239442 h 5756219"/>
              <a:gd name="connsiteX8738" fmla="*/ 4473161 w 6226010"/>
              <a:gd name="connsiteY8738" fmla="*/ 4231289 h 5756219"/>
              <a:gd name="connsiteX8739" fmla="*/ 4473161 w 6226010"/>
              <a:gd name="connsiteY8739" fmla="*/ 4214984 h 5756219"/>
              <a:gd name="connsiteX8740" fmla="*/ 4494901 w 6226010"/>
              <a:gd name="connsiteY8740" fmla="*/ 4214984 h 5756219"/>
              <a:gd name="connsiteX8741" fmla="*/ 4494901 w 6226010"/>
              <a:gd name="connsiteY8741" fmla="*/ 4193243 h 5756219"/>
              <a:gd name="connsiteX8742" fmla="*/ 4454137 w 6226010"/>
              <a:gd name="connsiteY8742" fmla="*/ 4209548 h 5756219"/>
              <a:gd name="connsiteX8743" fmla="*/ 4443267 w 6226010"/>
              <a:gd name="connsiteY8743" fmla="*/ 4231289 h 5756219"/>
              <a:gd name="connsiteX8744" fmla="*/ 4445985 w 6226010"/>
              <a:gd name="connsiteY8744" fmla="*/ 4163349 h 5756219"/>
              <a:gd name="connsiteX8745" fmla="*/ 4424245 w 6226010"/>
              <a:gd name="connsiteY8745" fmla="*/ 4147044 h 5756219"/>
              <a:gd name="connsiteX8746" fmla="*/ 4421527 w 6226010"/>
              <a:gd name="connsiteY8746" fmla="*/ 4168785 h 5756219"/>
              <a:gd name="connsiteX8747" fmla="*/ 4407939 w 6226010"/>
              <a:gd name="connsiteY8747" fmla="*/ 4185090 h 5756219"/>
              <a:gd name="connsiteX8748" fmla="*/ 4424245 w 6226010"/>
              <a:gd name="connsiteY8748" fmla="*/ 4185090 h 5756219"/>
              <a:gd name="connsiteX8749" fmla="*/ 4416091 w 6226010"/>
              <a:gd name="connsiteY8749" fmla="*/ 4206831 h 5756219"/>
              <a:gd name="connsiteX8750" fmla="*/ 4432397 w 6226010"/>
              <a:gd name="connsiteY8750" fmla="*/ 4214984 h 5756219"/>
              <a:gd name="connsiteX8751" fmla="*/ 4424245 w 6226010"/>
              <a:gd name="connsiteY8751" fmla="*/ 4231289 h 5756219"/>
              <a:gd name="connsiteX8752" fmla="*/ 4440549 w 6226010"/>
              <a:gd name="connsiteY8752" fmla="*/ 4231289 h 5756219"/>
              <a:gd name="connsiteX8753" fmla="*/ 4424245 w 6226010"/>
              <a:gd name="connsiteY8753" fmla="*/ 4253030 h 5756219"/>
              <a:gd name="connsiteX8754" fmla="*/ 4402503 w 6226010"/>
              <a:gd name="connsiteY8754" fmla="*/ 4231289 h 5756219"/>
              <a:gd name="connsiteX8755" fmla="*/ 4402503 w 6226010"/>
              <a:gd name="connsiteY8755" fmla="*/ 4253030 h 5756219"/>
              <a:gd name="connsiteX8756" fmla="*/ 4424245 w 6226010"/>
              <a:gd name="connsiteY8756" fmla="*/ 4253030 h 5756219"/>
              <a:gd name="connsiteX8757" fmla="*/ 4426961 w 6226010"/>
              <a:gd name="connsiteY8757" fmla="*/ 4253030 h 5756219"/>
              <a:gd name="connsiteX8758" fmla="*/ 4421527 w 6226010"/>
              <a:gd name="connsiteY8758" fmla="*/ 4266618 h 5756219"/>
              <a:gd name="connsiteX8759" fmla="*/ 4435115 w 6226010"/>
              <a:gd name="connsiteY8759" fmla="*/ 4282923 h 5756219"/>
              <a:gd name="connsiteX8760" fmla="*/ 4418809 w 6226010"/>
              <a:gd name="connsiteY8760" fmla="*/ 4282923 h 5756219"/>
              <a:gd name="connsiteX8761" fmla="*/ 4435115 w 6226010"/>
              <a:gd name="connsiteY8761" fmla="*/ 4304664 h 5756219"/>
              <a:gd name="connsiteX8762" fmla="*/ 4435115 w 6226010"/>
              <a:gd name="connsiteY8762" fmla="*/ 4303305 h 5756219"/>
              <a:gd name="connsiteX8763" fmla="*/ 4448703 w 6226010"/>
              <a:gd name="connsiteY8763" fmla="*/ 4310099 h 5756219"/>
              <a:gd name="connsiteX8764" fmla="*/ 4426961 w 6226010"/>
              <a:gd name="connsiteY8764" fmla="*/ 4310099 h 5756219"/>
              <a:gd name="connsiteX8765" fmla="*/ 4380763 w 6226010"/>
              <a:gd name="connsiteY8765" fmla="*/ 4326405 h 5756219"/>
              <a:gd name="connsiteX8766" fmla="*/ 4405221 w 6226010"/>
              <a:gd name="connsiteY8766" fmla="*/ 4356298 h 5756219"/>
              <a:gd name="connsiteX8767" fmla="*/ 4418809 w 6226010"/>
              <a:gd name="connsiteY8767" fmla="*/ 4348146 h 5756219"/>
              <a:gd name="connsiteX8768" fmla="*/ 4435115 w 6226010"/>
              <a:gd name="connsiteY8768" fmla="*/ 4361734 h 5756219"/>
              <a:gd name="connsiteX8769" fmla="*/ 4435115 w 6226010"/>
              <a:gd name="connsiteY8769" fmla="*/ 4391627 h 5756219"/>
              <a:gd name="connsiteX8770" fmla="*/ 4451421 w 6226010"/>
              <a:gd name="connsiteY8770" fmla="*/ 4391627 h 5756219"/>
              <a:gd name="connsiteX8771" fmla="*/ 4435115 w 6226010"/>
              <a:gd name="connsiteY8771" fmla="*/ 4413368 h 5756219"/>
              <a:gd name="connsiteX8772" fmla="*/ 4443267 w 6226010"/>
              <a:gd name="connsiteY8772" fmla="*/ 4437826 h 5756219"/>
              <a:gd name="connsiteX8773" fmla="*/ 4465009 w 6226010"/>
              <a:gd name="connsiteY8773" fmla="*/ 4437826 h 5756219"/>
              <a:gd name="connsiteX8774" fmla="*/ 4478597 w 6226010"/>
              <a:gd name="connsiteY8774" fmla="*/ 4459567 h 5756219"/>
              <a:gd name="connsiteX8775" fmla="*/ 4448703 w 6226010"/>
              <a:gd name="connsiteY8775" fmla="*/ 4467720 h 5756219"/>
              <a:gd name="connsiteX8776" fmla="*/ 4448703 w 6226010"/>
              <a:gd name="connsiteY8776" fmla="*/ 4445979 h 5756219"/>
              <a:gd name="connsiteX8777" fmla="*/ 4410657 w 6226010"/>
              <a:gd name="connsiteY8777" fmla="*/ 4484026 h 5756219"/>
              <a:gd name="connsiteX8778" fmla="*/ 4378045 w 6226010"/>
              <a:gd name="connsiteY8778" fmla="*/ 4475873 h 5756219"/>
              <a:gd name="connsiteX8779" fmla="*/ 4402503 w 6226010"/>
              <a:gd name="connsiteY8779" fmla="*/ 4448697 h 5756219"/>
              <a:gd name="connsiteX8780" fmla="*/ 4380763 w 6226010"/>
              <a:gd name="connsiteY8780" fmla="*/ 4440544 h 5756219"/>
              <a:gd name="connsiteX8781" fmla="*/ 4402503 w 6226010"/>
              <a:gd name="connsiteY8781" fmla="*/ 4440544 h 5756219"/>
              <a:gd name="connsiteX8782" fmla="*/ 4380763 w 6226010"/>
              <a:gd name="connsiteY8782" fmla="*/ 4424238 h 5756219"/>
              <a:gd name="connsiteX8783" fmla="*/ 4364457 w 6226010"/>
              <a:gd name="connsiteY8783" fmla="*/ 4416086 h 5756219"/>
              <a:gd name="connsiteX8784" fmla="*/ 4372609 w 6226010"/>
              <a:gd name="connsiteY8784" fmla="*/ 4402498 h 5756219"/>
              <a:gd name="connsiteX8785" fmla="*/ 4348151 w 6226010"/>
              <a:gd name="connsiteY8785" fmla="*/ 4402498 h 5756219"/>
              <a:gd name="connsiteX8786" fmla="*/ 4372609 w 6226010"/>
              <a:gd name="connsiteY8786" fmla="*/ 4372604 h 5756219"/>
              <a:gd name="connsiteX8787" fmla="*/ 4348151 w 6226010"/>
              <a:gd name="connsiteY8787" fmla="*/ 4364451 h 5756219"/>
              <a:gd name="connsiteX8788" fmla="*/ 4348151 w 6226010"/>
              <a:gd name="connsiteY8788" fmla="*/ 4386192 h 5756219"/>
              <a:gd name="connsiteX8789" fmla="*/ 4326411 w 6226010"/>
              <a:gd name="connsiteY8789" fmla="*/ 4394345 h 5756219"/>
              <a:gd name="connsiteX8790" fmla="*/ 4310105 w 6226010"/>
              <a:gd name="connsiteY8790" fmla="*/ 4416086 h 5756219"/>
              <a:gd name="connsiteX8791" fmla="*/ 4318257 w 6226010"/>
              <a:gd name="connsiteY8791" fmla="*/ 4378039 h 5756219"/>
              <a:gd name="connsiteX8792" fmla="*/ 4280211 w 6226010"/>
              <a:gd name="connsiteY8792" fmla="*/ 4378039 h 5756219"/>
              <a:gd name="connsiteX8793" fmla="*/ 4301953 w 6226010"/>
              <a:gd name="connsiteY8793" fmla="*/ 4356298 h 5756219"/>
              <a:gd name="connsiteX8794" fmla="*/ 4331845 w 6226010"/>
              <a:gd name="connsiteY8794" fmla="*/ 4372604 h 5756219"/>
              <a:gd name="connsiteX8795" fmla="*/ 4331845 w 6226010"/>
              <a:gd name="connsiteY8795" fmla="*/ 4353581 h 5756219"/>
              <a:gd name="connsiteX8796" fmla="*/ 4361739 w 6226010"/>
              <a:gd name="connsiteY8796" fmla="*/ 4350863 h 5756219"/>
              <a:gd name="connsiteX8797" fmla="*/ 4369893 w 6226010"/>
              <a:gd name="connsiteY8797" fmla="*/ 4345428 h 5756219"/>
              <a:gd name="connsiteX8798" fmla="*/ 4367175 w 6226010"/>
              <a:gd name="connsiteY8798" fmla="*/ 4337275 h 5756219"/>
              <a:gd name="connsiteX8799" fmla="*/ 4369893 w 6226010"/>
              <a:gd name="connsiteY8799" fmla="*/ 4312817 h 5756219"/>
              <a:gd name="connsiteX8800" fmla="*/ 4391633 w 6226010"/>
              <a:gd name="connsiteY8800" fmla="*/ 4312817 h 5756219"/>
              <a:gd name="connsiteX8801" fmla="*/ 4391633 w 6226010"/>
              <a:gd name="connsiteY8801" fmla="*/ 4307382 h 5756219"/>
              <a:gd name="connsiteX8802" fmla="*/ 4361739 w 6226010"/>
              <a:gd name="connsiteY8802" fmla="*/ 4299229 h 5756219"/>
              <a:gd name="connsiteX8803" fmla="*/ 4345433 w 6226010"/>
              <a:gd name="connsiteY8803" fmla="*/ 4312817 h 5756219"/>
              <a:gd name="connsiteX8804" fmla="*/ 4345433 w 6226010"/>
              <a:gd name="connsiteY8804" fmla="*/ 4337275 h 5756219"/>
              <a:gd name="connsiteX8805" fmla="*/ 4323693 w 6226010"/>
              <a:gd name="connsiteY8805" fmla="*/ 4320970 h 5756219"/>
              <a:gd name="connsiteX8806" fmla="*/ 4339999 w 6226010"/>
              <a:gd name="connsiteY8806" fmla="*/ 4304664 h 5756219"/>
              <a:gd name="connsiteX8807" fmla="*/ 4331845 w 6226010"/>
              <a:gd name="connsiteY8807" fmla="*/ 4274771 h 5756219"/>
              <a:gd name="connsiteX8808" fmla="*/ 4307387 w 6226010"/>
              <a:gd name="connsiteY8808" fmla="*/ 4282923 h 5756219"/>
              <a:gd name="connsiteX8809" fmla="*/ 4285647 w 6226010"/>
              <a:gd name="connsiteY8809" fmla="*/ 4266618 h 5756219"/>
              <a:gd name="connsiteX8810" fmla="*/ 4285647 w 6226010"/>
              <a:gd name="connsiteY8810" fmla="*/ 4300135 h 5756219"/>
              <a:gd name="connsiteX8811" fmla="*/ 4269341 w 6226010"/>
              <a:gd name="connsiteY8811" fmla="*/ 4301946 h 5756219"/>
              <a:gd name="connsiteX8812" fmla="*/ 4285647 w 6226010"/>
              <a:gd name="connsiteY8812" fmla="*/ 4318252 h 5756219"/>
              <a:gd name="connsiteX8813" fmla="*/ 4285647 w 6226010"/>
              <a:gd name="connsiteY8813" fmla="*/ 4320970 h 5756219"/>
              <a:gd name="connsiteX8814" fmla="*/ 4264246 w 6226010"/>
              <a:gd name="connsiteY8814" fmla="*/ 4312945 h 5756219"/>
              <a:gd name="connsiteX8815" fmla="*/ 4257378 w 6226010"/>
              <a:gd name="connsiteY8815" fmla="*/ 4319434 h 5756219"/>
              <a:gd name="connsiteX8816" fmla="*/ 4255753 w 6226010"/>
              <a:gd name="connsiteY8816" fmla="*/ 4318252 h 5756219"/>
              <a:gd name="connsiteX8817" fmla="*/ 4255753 w 6226010"/>
              <a:gd name="connsiteY8817" fmla="*/ 4320970 h 5756219"/>
              <a:gd name="connsiteX8818" fmla="*/ 4247601 w 6226010"/>
              <a:gd name="connsiteY8818" fmla="*/ 4296511 h 5756219"/>
              <a:gd name="connsiteX8819" fmla="*/ 4234013 w 6226010"/>
              <a:gd name="connsiteY8819" fmla="*/ 4312817 h 5756219"/>
              <a:gd name="connsiteX8820" fmla="*/ 4217707 w 6226010"/>
              <a:gd name="connsiteY8820" fmla="*/ 4312817 h 5756219"/>
              <a:gd name="connsiteX8821" fmla="*/ 4209553 w 6226010"/>
              <a:gd name="connsiteY8821" fmla="*/ 4367169 h 5756219"/>
              <a:gd name="connsiteX8822" fmla="*/ 4193249 w 6226010"/>
              <a:gd name="connsiteY8822" fmla="*/ 4361734 h 5756219"/>
              <a:gd name="connsiteX8823" fmla="*/ 4185095 w 6226010"/>
              <a:gd name="connsiteY8823" fmla="*/ 4359016 h 5756219"/>
              <a:gd name="connsiteX8824" fmla="*/ 4172227 w 6226010"/>
              <a:gd name="connsiteY8824" fmla="*/ 4367059 h 5756219"/>
              <a:gd name="connsiteX8825" fmla="*/ 4171508 w 6226010"/>
              <a:gd name="connsiteY8825" fmla="*/ 4369886 h 5756219"/>
              <a:gd name="connsiteX8826" fmla="*/ 4173200 w 6226010"/>
              <a:gd name="connsiteY8826" fmla="*/ 4382911 h 5756219"/>
              <a:gd name="connsiteX8827" fmla="*/ 4179661 w 6226010"/>
              <a:gd name="connsiteY8827" fmla="*/ 4380757 h 5756219"/>
              <a:gd name="connsiteX8828" fmla="*/ 4201401 w 6226010"/>
              <a:gd name="connsiteY8828" fmla="*/ 4397062 h 5756219"/>
              <a:gd name="connsiteX8829" fmla="*/ 4212101 w 6226010"/>
              <a:gd name="connsiteY8829" fmla="*/ 4382923 h 5756219"/>
              <a:gd name="connsiteX8830" fmla="*/ 4214006 w 6226010"/>
              <a:gd name="connsiteY8830" fmla="*/ 4382549 h 5756219"/>
              <a:gd name="connsiteX8831" fmla="*/ 4217707 w 6226010"/>
              <a:gd name="connsiteY8831" fmla="*/ 4383474 h 5756219"/>
              <a:gd name="connsiteX8832" fmla="*/ 4216185 w 6226010"/>
              <a:gd name="connsiteY8832" fmla="*/ 4382122 h 5756219"/>
              <a:gd name="connsiteX8833" fmla="*/ 4223141 w 6226010"/>
              <a:gd name="connsiteY8833" fmla="*/ 4380757 h 5756219"/>
              <a:gd name="connsiteX8834" fmla="*/ 4223141 w 6226010"/>
              <a:gd name="connsiteY8834" fmla="*/ 4350863 h 5756219"/>
              <a:gd name="connsiteX8835" fmla="*/ 4249230 w 6226010"/>
              <a:gd name="connsiteY8835" fmla="*/ 4355211 h 5756219"/>
              <a:gd name="connsiteX8836" fmla="*/ 4255753 w 6226010"/>
              <a:gd name="connsiteY8836" fmla="*/ 4361734 h 5756219"/>
              <a:gd name="connsiteX8837" fmla="*/ 4263905 w 6226010"/>
              <a:gd name="connsiteY8837" fmla="*/ 4342710 h 5756219"/>
              <a:gd name="connsiteX8838" fmla="*/ 4246973 w 6226010"/>
              <a:gd name="connsiteY8838" fmla="*/ 4344592 h 5756219"/>
              <a:gd name="connsiteX8839" fmla="*/ 4239447 w 6226010"/>
              <a:gd name="connsiteY8839" fmla="*/ 4334558 h 5756219"/>
              <a:gd name="connsiteX8840" fmla="*/ 4255753 w 6226010"/>
              <a:gd name="connsiteY8840" fmla="*/ 4334558 h 5756219"/>
              <a:gd name="connsiteX8841" fmla="*/ 4255753 w 6226010"/>
              <a:gd name="connsiteY8841" fmla="*/ 4320970 h 5756219"/>
              <a:gd name="connsiteX8842" fmla="*/ 4257378 w 6226010"/>
              <a:gd name="connsiteY8842" fmla="*/ 4319434 h 5756219"/>
              <a:gd name="connsiteX8843" fmla="*/ 4285647 w 6226010"/>
              <a:gd name="connsiteY8843" fmla="*/ 4339993 h 5756219"/>
              <a:gd name="connsiteX8844" fmla="*/ 4285647 w 6226010"/>
              <a:gd name="connsiteY8844" fmla="*/ 4356298 h 5756219"/>
              <a:gd name="connsiteX8845" fmla="*/ 4223141 w 6226010"/>
              <a:gd name="connsiteY8845" fmla="*/ 4410650 h 5756219"/>
              <a:gd name="connsiteX8846" fmla="*/ 4253035 w 6226010"/>
              <a:gd name="connsiteY8846" fmla="*/ 4410650 h 5756219"/>
              <a:gd name="connsiteX8847" fmla="*/ 4258471 w 6226010"/>
              <a:gd name="connsiteY8847" fmla="*/ 4405215 h 5756219"/>
              <a:gd name="connsiteX8848" fmla="*/ 4253035 w 6226010"/>
              <a:gd name="connsiteY8848" fmla="*/ 4397062 h 5756219"/>
              <a:gd name="connsiteX8849" fmla="*/ 4282929 w 6226010"/>
              <a:gd name="connsiteY8849" fmla="*/ 4388910 h 5756219"/>
              <a:gd name="connsiteX8850" fmla="*/ 4285647 w 6226010"/>
              <a:gd name="connsiteY8850" fmla="*/ 4410650 h 5756219"/>
              <a:gd name="connsiteX8851" fmla="*/ 4299235 w 6226010"/>
              <a:gd name="connsiteY8851" fmla="*/ 4426956 h 5756219"/>
              <a:gd name="connsiteX8852" fmla="*/ 4282929 w 6226010"/>
              <a:gd name="connsiteY8852" fmla="*/ 4435109 h 5756219"/>
              <a:gd name="connsiteX8853" fmla="*/ 4282929 w 6226010"/>
              <a:gd name="connsiteY8853" fmla="*/ 4418803 h 5756219"/>
              <a:gd name="connsiteX8854" fmla="*/ 4274777 w 6226010"/>
              <a:gd name="connsiteY8854" fmla="*/ 4435109 h 5756219"/>
              <a:gd name="connsiteX8855" fmla="*/ 4253035 w 6226010"/>
              <a:gd name="connsiteY8855" fmla="*/ 4437826 h 5756219"/>
              <a:gd name="connsiteX8856" fmla="*/ 4234013 w 6226010"/>
              <a:gd name="connsiteY8856" fmla="*/ 4451414 h 5756219"/>
              <a:gd name="connsiteX8857" fmla="*/ 4250317 w 6226010"/>
              <a:gd name="connsiteY8857" fmla="*/ 4473155 h 5756219"/>
              <a:gd name="connsiteX8858" fmla="*/ 4236729 w 6226010"/>
              <a:gd name="connsiteY8858" fmla="*/ 4481308 h 5756219"/>
              <a:gd name="connsiteX8859" fmla="*/ 4250317 w 6226010"/>
              <a:gd name="connsiteY8859" fmla="*/ 4497614 h 5756219"/>
              <a:gd name="connsiteX8860" fmla="*/ 4253035 w 6226010"/>
              <a:gd name="connsiteY8860" fmla="*/ 4473155 h 5756219"/>
              <a:gd name="connsiteX8861" fmla="*/ 4282929 w 6226010"/>
              <a:gd name="connsiteY8861" fmla="*/ 4494896 h 5756219"/>
              <a:gd name="connsiteX8862" fmla="*/ 4282929 w 6226010"/>
              <a:gd name="connsiteY8862" fmla="*/ 4473155 h 5756219"/>
              <a:gd name="connsiteX8863" fmla="*/ 4296517 w 6226010"/>
              <a:gd name="connsiteY8863" fmla="*/ 4473155 h 5756219"/>
              <a:gd name="connsiteX8864" fmla="*/ 4304669 w 6226010"/>
              <a:gd name="connsiteY8864" fmla="*/ 4489461 h 5756219"/>
              <a:gd name="connsiteX8865" fmla="*/ 4301953 w 6226010"/>
              <a:gd name="connsiteY8865" fmla="*/ 4511201 h 5756219"/>
              <a:gd name="connsiteX8866" fmla="*/ 4288365 w 6226010"/>
              <a:gd name="connsiteY8866" fmla="*/ 4527507 h 5756219"/>
              <a:gd name="connsiteX8867" fmla="*/ 4274777 w 6226010"/>
              <a:gd name="connsiteY8867" fmla="*/ 4519354 h 5756219"/>
              <a:gd name="connsiteX8868" fmla="*/ 4266623 w 6226010"/>
              <a:gd name="connsiteY8868" fmla="*/ 4541095 h 5756219"/>
              <a:gd name="connsiteX8869" fmla="*/ 4266623 w 6226010"/>
              <a:gd name="connsiteY8869" fmla="*/ 4519354 h 5756219"/>
              <a:gd name="connsiteX8870" fmla="*/ 4244883 w 6226010"/>
              <a:gd name="connsiteY8870" fmla="*/ 4503049 h 5756219"/>
              <a:gd name="connsiteX8871" fmla="*/ 4236729 w 6226010"/>
              <a:gd name="connsiteY8871" fmla="*/ 4535660 h 5756219"/>
              <a:gd name="connsiteX8872" fmla="*/ 4247601 w 6226010"/>
              <a:gd name="connsiteY8872" fmla="*/ 4541095 h 5756219"/>
              <a:gd name="connsiteX8873" fmla="*/ 4244883 w 6226010"/>
              <a:gd name="connsiteY8873" fmla="*/ 4560118 h 5756219"/>
              <a:gd name="connsiteX8874" fmla="*/ 4223141 w 6226010"/>
              <a:gd name="connsiteY8874" fmla="*/ 4538377 h 5756219"/>
              <a:gd name="connsiteX8875" fmla="*/ 4223141 w 6226010"/>
              <a:gd name="connsiteY8875" fmla="*/ 4554683 h 5756219"/>
              <a:gd name="connsiteX8876" fmla="*/ 4206837 w 6226010"/>
              <a:gd name="connsiteY8876" fmla="*/ 4541095 h 5756219"/>
              <a:gd name="connsiteX8877" fmla="*/ 4214989 w 6226010"/>
              <a:gd name="connsiteY8877" fmla="*/ 4570988 h 5756219"/>
              <a:gd name="connsiteX8878" fmla="*/ 4201401 w 6226010"/>
              <a:gd name="connsiteY8878" fmla="*/ 4570988 h 5756219"/>
              <a:gd name="connsiteX8879" fmla="*/ 4244883 w 6226010"/>
              <a:gd name="connsiteY8879" fmla="*/ 4587294 h 5756219"/>
              <a:gd name="connsiteX8880" fmla="*/ 4263905 w 6226010"/>
              <a:gd name="connsiteY8880" fmla="*/ 4614470 h 5756219"/>
              <a:gd name="connsiteX8881" fmla="*/ 4250317 w 6226010"/>
              <a:gd name="connsiteY8881" fmla="*/ 4614470 h 5756219"/>
              <a:gd name="connsiteX8882" fmla="*/ 4253035 w 6226010"/>
              <a:gd name="connsiteY8882" fmla="*/ 4606317 h 5756219"/>
              <a:gd name="connsiteX8883" fmla="*/ 4239447 w 6226010"/>
              <a:gd name="connsiteY8883" fmla="*/ 4614470 h 5756219"/>
              <a:gd name="connsiteX8884" fmla="*/ 4231295 w 6226010"/>
              <a:gd name="connsiteY8884" fmla="*/ 4622623 h 5756219"/>
              <a:gd name="connsiteX8885" fmla="*/ 4242165 w 6226010"/>
              <a:gd name="connsiteY8885" fmla="*/ 4619905 h 5756219"/>
              <a:gd name="connsiteX8886" fmla="*/ 4274777 w 6226010"/>
              <a:gd name="connsiteY8886" fmla="*/ 4649798 h 5756219"/>
              <a:gd name="connsiteX8887" fmla="*/ 4277493 w 6226010"/>
              <a:gd name="connsiteY8887" fmla="*/ 4647081 h 5756219"/>
              <a:gd name="connsiteX8888" fmla="*/ 4277493 w 6226010"/>
              <a:gd name="connsiteY8888" fmla="*/ 4660669 h 5756219"/>
              <a:gd name="connsiteX8889" fmla="*/ 4310105 w 6226010"/>
              <a:gd name="connsiteY8889" fmla="*/ 4704150 h 5756219"/>
              <a:gd name="connsiteX8890" fmla="*/ 4307387 w 6226010"/>
              <a:gd name="connsiteY8890" fmla="*/ 4709585 h 5756219"/>
              <a:gd name="connsiteX8891" fmla="*/ 4291081 w 6226010"/>
              <a:gd name="connsiteY8891" fmla="*/ 4709585 h 5756219"/>
              <a:gd name="connsiteX8892" fmla="*/ 4285647 w 6226010"/>
              <a:gd name="connsiteY8892" fmla="*/ 4701433 h 5756219"/>
              <a:gd name="connsiteX8893" fmla="*/ 4277493 w 6226010"/>
              <a:gd name="connsiteY8893" fmla="*/ 4695997 h 5756219"/>
              <a:gd name="connsiteX8894" fmla="*/ 4269341 w 6226010"/>
              <a:gd name="connsiteY8894" fmla="*/ 4682410 h 5756219"/>
              <a:gd name="connsiteX8895" fmla="*/ 4253035 w 6226010"/>
              <a:gd name="connsiteY8895" fmla="*/ 4695997 h 5756219"/>
              <a:gd name="connsiteX8896" fmla="*/ 4263905 w 6226010"/>
              <a:gd name="connsiteY8896" fmla="*/ 4704150 h 5756219"/>
              <a:gd name="connsiteX8897" fmla="*/ 4277493 w 6226010"/>
              <a:gd name="connsiteY8897" fmla="*/ 4698715 h 5756219"/>
              <a:gd name="connsiteX8898" fmla="*/ 4277493 w 6226010"/>
              <a:gd name="connsiteY8898" fmla="*/ 4723173 h 5756219"/>
              <a:gd name="connsiteX8899" fmla="*/ 4293799 w 6226010"/>
              <a:gd name="connsiteY8899" fmla="*/ 4715021 h 5756219"/>
              <a:gd name="connsiteX8900" fmla="*/ 4301953 w 6226010"/>
              <a:gd name="connsiteY8900" fmla="*/ 4731326 h 5756219"/>
              <a:gd name="connsiteX8901" fmla="*/ 4277493 w 6226010"/>
              <a:gd name="connsiteY8901" fmla="*/ 4731326 h 5756219"/>
              <a:gd name="connsiteX8902" fmla="*/ 4285647 w 6226010"/>
              <a:gd name="connsiteY8902" fmla="*/ 4744914 h 5756219"/>
              <a:gd name="connsiteX8903" fmla="*/ 4261189 w 6226010"/>
              <a:gd name="connsiteY8903" fmla="*/ 4744914 h 5756219"/>
              <a:gd name="connsiteX8904" fmla="*/ 4269341 w 6226010"/>
              <a:gd name="connsiteY8904" fmla="*/ 4731326 h 5756219"/>
              <a:gd name="connsiteX8905" fmla="*/ 4236729 w 6226010"/>
              <a:gd name="connsiteY8905" fmla="*/ 4723173 h 5756219"/>
              <a:gd name="connsiteX8906" fmla="*/ 4244883 w 6226010"/>
              <a:gd name="connsiteY8906" fmla="*/ 4744914 h 5756219"/>
              <a:gd name="connsiteX8907" fmla="*/ 4239447 w 6226010"/>
              <a:gd name="connsiteY8907" fmla="*/ 4774808 h 5756219"/>
              <a:gd name="connsiteX8908" fmla="*/ 4277493 w 6226010"/>
              <a:gd name="connsiteY8908" fmla="*/ 4758502 h 5756219"/>
              <a:gd name="connsiteX8909" fmla="*/ 4282929 w 6226010"/>
              <a:gd name="connsiteY8909" fmla="*/ 4772090 h 5756219"/>
              <a:gd name="connsiteX8910" fmla="*/ 4242165 w 6226010"/>
              <a:gd name="connsiteY8910" fmla="*/ 4777525 h 5756219"/>
              <a:gd name="connsiteX8911" fmla="*/ 4234013 w 6226010"/>
              <a:gd name="connsiteY8911" fmla="*/ 4791113 h 5756219"/>
              <a:gd name="connsiteX8912" fmla="*/ 4176943 w 6226010"/>
              <a:gd name="connsiteY8912" fmla="*/ 4791113 h 5756219"/>
              <a:gd name="connsiteX8913" fmla="*/ 4176943 w 6226010"/>
              <a:gd name="connsiteY8913" fmla="*/ 4807419 h 5756219"/>
              <a:gd name="connsiteX8914" fmla="*/ 4155203 w 6226010"/>
              <a:gd name="connsiteY8914" fmla="*/ 4823725 h 5756219"/>
              <a:gd name="connsiteX8915" fmla="*/ 4174225 w 6226010"/>
              <a:gd name="connsiteY8915" fmla="*/ 4826442 h 5756219"/>
              <a:gd name="connsiteX8916" fmla="*/ 4146370 w 6226010"/>
              <a:gd name="connsiteY8916" fmla="*/ 4846485 h 5756219"/>
              <a:gd name="connsiteX8917" fmla="*/ 4121048 w 6226010"/>
              <a:gd name="connsiteY8917" fmla="*/ 4854297 h 5756219"/>
              <a:gd name="connsiteX8918" fmla="*/ 4128027 w 6226010"/>
              <a:gd name="connsiteY8918" fmla="*/ 4859052 h 5756219"/>
              <a:gd name="connsiteX8919" fmla="*/ 4157921 w 6226010"/>
              <a:gd name="connsiteY8919" fmla="*/ 4891664 h 5756219"/>
              <a:gd name="connsiteX8920" fmla="*/ 4144333 w 6226010"/>
              <a:gd name="connsiteY8920" fmla="*/ 4891664 h 5756219"/>
              <a:gd name="connsiteX8921" fmla="*/ 4138897 w 6226010"/>
              <a:gd name="connsiteY8921" fmla="*/ 4897099 h 5756219"/>
              <a:gd name="connsiteX8922" fmla="*/ 4144333 w 6226010"/>
              <a:gd name="connsiteY8922" fmla="*/ 4905252 h 5756219"/>
              <a:gd name="connsiteX8923" fmla="*/ 4138897 w 6226010"/>
              <a:gd name="connsiteY8923" fmla="*/ 4913404 h 5756219"/>
              <a:gd name="connsiteX8924" fmla="*/ 4122592 w 6226010"/>
              <a:gd name="connsiteY8924" fmla="*/ 4897099 h 5756219"/>
              <a:gd name="connsiteX8925" fmla="*/ 4109004 w 6226010"/>
              <a:gd name="connsiteY8925" fmla="*/ 4905252 h 5756219"/>
              <a:gd name="connsiteX8926" fmla="*/ 4109004 w 6226010"/>
              <a:gd name="connsiteY8926" fmla="*/ 4883511 h 5756219"/>
              <a:gd name="connsiteX8927" fmla="*/ 4087263 w 6226010"/>
              <a:gd name="connsiteY8927" fmla="*/ 4886228 h 5756219"/>
              <a:gd name="connsiteX8928" fmla="*/ 4054652 w 6226010"/>
              <a:gd name="connsiteY8928" fmla="*/ 4916122 h 5756219"/>
              <a:gd name="connsiteX8929" fmla="*/ 4054652 w 6226010"/>
              <a:gd name="connsiteY8929" fmla="*/ 4937863 h 5756219"/>
              <a:gd name="connsiteX8930" fmla="*/ 4030194 w 6226010"/>
              <a:gd name="connsiteY8930" fmla="*/ 4954168 h 5756219"/>
              <a:gd name="connsiteX8931" fmla="*/ 4046499 w 6226010"/>
              <a:gd name="connsiteY8931" fmla="*/ 4975909 h 5756219"/>
              <a:gd name="connsiteX8932" fmla="*/ 4030194 w 6226010"/>
              <a:gd name="connsiteY8932" fmla="*/ 4984062 h 5756219"/>
              <a:gd name="connsiteX8933" fmla="*/ 4038347 w 6226010"/>
              <a:gd name="connsiteY8933" fmla="*/ 4997650 h 5756219"/>
              <a:gd name="connsiteX8934" fmla="*/ 4024759 w 6226010"/>
              <a:gd name="connsiteY8934" fmla="*/ 5003085 h 5756219"/>
              <a:gd name="connsiteX8935" fmla="*/ 4016606 w 6226010"/>
              <a:gd name="connsiteY8935" fmla="*/ 4997650 h 5756219"/>
              <a:gd name="connsiteX8936" fmla="*/ 4022041 w 6226010"/>
              <a:gd name="connsiteY8936" fmla="*/ 4967756 h 5756219"/>
              <a:gd name="connsiteX8937" fmla="*/ 4000300 w 6226010"/>
              <a:gd name="connsiteY8937" fmla="*/ 4967756 h 5756219"/>
              <a:gd name="connsiteX8938" fmla="*/ 3992147 w 6226010"/>
              <a:gd name="connsiteY8938" fmla="*/ 4989497 h 5756219"/>
              <a:gd name="connsiteX8939" fmla="*/ 3992147 w 6226010"/>
              <a:gd name="connsiteY8939" fmla="*/ 4967756 h 5756219"/>
              <a:gd name="connsiteX8940" fmla="*/ 3983995 w 6226010"/>
              <a:gd name="connsiteY8940" fmla="*/ 4965039 h 5756219"/>
              <a:gd name="connsiteX8941" fmla="*/ 3992147 w 6226010"/>
              <a:gd name="connsiteY8941" fmla="*/ 4943298 h 5756219"/>
              <a:gd name="connsiteX8942" fmla="*/ 3981277 w 6226010"/>
              <a:gd name="connsiteY8942" fmla="*/ 4932428 h 5756219"/>
              <a:gd name="connsiteX8943" fmla="*/ 4003018 w 6226010"/>
              <a:gd name="connsiteY8943" fmla="*/ 4913404 h 5756219"/>
              <a:gd name="connsiteX8944" fmla="*/ 3992147 w 6226010"/>
              <a:gd name="connsiteY8944" fmla="*/ 4905252 h 5756219"/>
              <a:gd name="connsiteX8945" fmla="*/ 3975842 w 6226010"/>
              <a:gd name="connsiteY8945" fmla="*/ 4916122 h 5756219"/>
              <a:gd name="connsiteX8946" fmla="*/ 3978559 w 6226010"/>
              <a:gd name="connsiteY8946" fmla="*/ 4880793 h 5756219"/>
              <a:gd name="connsiteX8947" fmla="*/ 3978559 w 6226010"/>
              <a:gd name="connsiteY8947" fmla="*/ 4878076 h 5756219"/>
              <a:gd name="connsiteX8948" fmla="*/ 3983995 w 6226010"/>
              <a:gd name="connsiteY8948" fmla="*/ 4815571 h 5756219"/>
              <a:gd name="connsiteX8949" fmla="*/ 3967689 w 6226010"/>
              <a:gd name="connsiteY8949" fmla="*/ 4818288 h 5756219"/>
              <a:gd name="connsiteX8950" fmla="*/ 3967689 w 6226010"/>
              <a:gd name="connsiteY8950" fmla="*/ 4861770 h 5756219"/>
              <a:gd name="connsiteX8951" fmla="*/ 3944972 w 6226010"/>
              <a:gd name="connsiteY8951" fmla="*/ 4819605 h 5756219"/>
              <a:gd name="connsiteX8952" fmla="*/ 3942341 w 6226010"/>
              <a:gd name="connsiteY8952" fmla="*/ 4796251 h 5756219"/>
              <a:gd name="connsiteX8953" fmla="*/ 3926924 w 6226010"/>
              <a:gd name="connsiteY8953" fmla="*/ 4771751 h 5756219"/>
              <a:gd name="connsiteX8954" fmla="*/ 3916054 w 6226010"/>
              <a:gd name="connsiteY8954" fmla="*/ 4739480 h 5756219"/>
              <a:gd name="connsiteX8955" fmla="*/ 3933719 w 6226010"/>
              <a:gd name="connsiteY8955" fmla="*/ 4740456 h 5756219"/>
              <a:gd name="connsiteX8956" fmla="*/ 3938687 w 6226010"/>
              <a:gd name="connsiteY8956" fmla="*/ 4751777 h 5756219"/>
              <a:gd name="connsiteX8957" fmla="*/ 3938263 w 6226010"/>
              <a:gd name="connsiteY8957" fmla="*/ 4707759 h 5756219"/>
              <a:gd name="connsiteX8958" fmla="*/ 3932360 w 6226010"/>
              <a:gd name="connsiteY8958" fmla="*/ 4657951 h 5756219"/>
              <a:gd name="connsiteX8959" fmla="*/ 3926925 w 6226010"/>
              <a:gd name="connsiteY8959" fmla="*/ 4734043 h 5756219"/>
              <a:gd name="connsiteX8960" fmla="*/ 3913337 w 6226010"/>
              <a:gd name="connsiteY8960" fmla="*/ 4682409 h 5756219"/>
              <a:gd name="connsiteX8961" fmla="*/ 3905184 w 6226010"/>
              <a:gd name="connsiteY8961" fmla="*/ 4704150 h 5756219"/>
              <a:gd name="connsiteX8962" fmla="*/ 3886161 w 6226010"/>
              <a:gd name="connsiteY8962" fmla="*/ 4674256 h 5756219"/>
              <a:gd name="connsiteX8963" fmla="*/ 3888879 w 6226010"/>
              <a:gd name="connsiteY8963" fmla="*/ 4695997 h 5756219"/>
              <a:gd name="connsiteX8964" fmla="*/ 3869854 w 6226010"/>
              <a:gd name="connsiteY8964" fmla="*/ 4695997 h 5756219"/>
              <a:gd name="connsiteX8965" fmla="*/ 3913337 w 6226010"/>
              <a:gd name="connsiteY8965" fmla="*/ 4728608 h 5756219"/>
              <a:gd name="connsiteX8966" fmla="*/ 3899749 w 6226010"/>
              <a:gd name="connsiteY8966" fmla="*/ 4731326 h 5756219"/>
              <a:gd name="connsiteX8967" fmla="*/ 3951383 w 6226010"/>
              <a:gd name="connsiteY8967" fmla="*/ 4872640 h 5756219"/>
              <a:gd name="connsiteX8968" fmla="*/ 3951383 w 6226010"/>
              <a:gd name="connsiteY8968" fmla="*/ 4878076 h 5756219"/>
              <a:gd name="connsiteX8969" fmla="*/ 3951383 w 6226010"/>
              <a:gd name="connsiteY8969" fmla="*/ 4883511 h 5756219"/>
              <a:gd name="connsiteX8970" fmla="*/ 3926925 w 6226010"/>
              <a:gd name="connsiteY8970" fmla="*/ 4869923 h 5756219"/>
              <a:gd name="connsiteX8971" fmla="*/ 3935078 w 6226010"/>
              <a:gd name="connsiteY8971" fmla="*/ 4907969 h 5756219"/>
              <a:gd name="connsiteX8972" fmla="*/ 3951383 w 6226010"/>
              <a:gd name="connsiteY8972" fmla="*/ 4902534 h 5756219"/>
              <a:gd name="connsiteX8973" fmla="*/ 3945948 w 6226010"/>
              <a:gd name="connsiteY8973" fmla="*/ 4935145 h 5756219"/>
              <a:gd name="connsiteX8974" fmla="*/ 3924207 w 6226010"/>
              <a:gd name="connsiteY8974" fmla="*/ 4921557 h 5756219"/>
              <a:gd name="connsiteX8975" fmla="*/ 3902467 w 6226010"/>
              <a:gd name="connsiteY8975" fmla="*/ 4907969 h 5756219"/>
              <a:gd name="connsiteX8976" fmla="*/ 3916055 w 6226010"/>
              <a:gd name="connsiteY8976" fmla="*/ 4951451 h 5756219"/>
              <a:gd name="connsiteX8977" fmla="*/ 3886161 w 6226010"/>
              <a:gd name="connsiteY8977" fmla="*/ 4959604 h 5756219"/>
              <a:gd name="connsiteX8978" fmla="*/ 3899749 w 6226010"/>
              <a:gd name="connsiteY8978" fmla="*/ 4940580 h 5756219"/>
              <a:gd name="connsiteX8979" fmla="*/ 3902467 w 6226010"/>
              <a:gd name="connsiteY8979" fmla="*/ 4918840 h 5756219"/>
              <a:gd name="connsiteX8980" fmla="*/ 3886161 w 6226010"/>
              <a:gd name="connsiteY8980" fmla="*/ 4897099 h 5756219"/>
              <a:gd name="connsiteX8981" fmla="*/ 3856266 w 6226010"/>
              <a:gd name="connsiteY8981" fmla="*/ 4913404 h 5756219"/>
              <a:gd name="connsiteX8982" fmla="*/ 3864419 w 6226010"/>
              <a:gd name="connsiteY8982" fmla="*/ 4929710 h 5756219"/>
              <a:gd name="connsiteX8983" fmla="*/ 3864419 w 6226010"/>
              <a:gd name="connsiteY8983" fmla="*/ 4959604 h 5756219"/>
              <a:gd name="connsiteX8984" fmla="*/ 3856266 w 6226010"/>
              <a:gd name="connsiteY8984" fmla="*/ 4984062 h 5756219"/>
              <a:gd name="connsiteX8985" fmla="*/ 3869854 w 6226010"/>
              <a:gd name="connsiteY8985" fmla="*/ 4984062 h 5756219"/>
              <a:gd name="connsiteX8986" fmla="*/ 3869854 w 6226010"/>
              <a:gd name="connsiteY8986" fmla="*/ 5003085 h 5756219"/>
              <a:gd name="connsiteX8987" fmla="*/ 3848114 w 6226010"/>
              <a:gd name="connsiteY8987" fmla="*/ 4994932 h 5756219"/>
              <a:gd name="connsiteX8988" fmla="*/ 3823655 w 6226010"/>
              <a:gd name="connsiteY8988" fmla="*/ 5016673 h 5756219"/>
              <a:gd name="connsiteX8989" fmla="*/ 3834526 w 6226010"/>
              <a:gd name="connsiteY8989" fmla="*/ 5024826 h 5756219"/>
              <a:gd name="connsiteX8990" fmla="*/ 3850831 w 6226010"/>
              <a:gd name="connsiteY8990" fmla="*/ 5011238 h 5756219"/>
              <a:gd name="connsiteX8991" fmla="*/ 3864419 w 6226010"/>
              <a:gd name="connsiteY8991" fmla="*/ 5019391 h 5756219"/>
              <a:gd name="connsiteX8992" fmla="*/ 3872572 w 6226010"/>
              <a:gd name="connsiteY8992" fmla="*/ 5003085 h 5756219"/>
              <a:gd name="connsiteX8993" fmla="*/ 3880725 w 6226010"/>
              <a:gd name="connsiteY8993" fmla="*/ 4997650 h 5756219"/>
              <a:gd name="connsiteX8994" fmla="*/ 3886161 w 6226010"/>
              <a:gd name="connsiteY8994" fmla="*/ 4989497 h 5756219"/>
              <a:gd name="connsiteX8995" fmla="*/ 3899749 w 6226010"/>
              <a:gd name="connsiteY8995" fmla="*/ 4989497 h 5756219"/>
              <a:gd name="connsiteX8996" fmla="*/ 3905184 w 6226010"/>
              <a:gd name="connsiteY8996" fmla="*/ 4989497 h 5756219"/>
              <a:gd name="connsiteX8997" fmla="*/ 3929643 w 6226010"/>
              <a:gd name="connsiteY8997" fmla="*/ 5005803 h 5756219"/>
              <a:gd name="connsiteX8998" fmla="*/ 3913337 w 6226010"/>
              <a:gd name="connsiteY8998" fmla="*/ 5013955 h 5756219"/>
              <a:gd name="connsiteX8999" fmla="*/ 3916055 w 6226010"/>
              <a:gd name="connsiteY8999" fmla="*/ 5016673 h 5756219"/>
              <a:gd name="connsiteX9000" fmla="*/ 3913337 w 6226010"/>
              <a:gd name="connsiteY9000" fmla="*/ 5019391 h 5756219"/>
              <a:gd name="connsiteX9001" fmla="*/ 3932360 w 6226010"/>
              <a:gd name="connsiteY9001" fmla="*/ 5032979 h 5756219"/>
              <a:gd name="connsiteX9002" fmla="*/ 3935078 w 6226010"/>
              <a:gd name="connsiteY9002" fmla="*/ 5035696 h 5756219"/>
              <a:gd name="connsiteX9003" fmla="*/ 3935078 w 6226010"/>
              <a:gd name="connsiteY9003" fmla="*/ 5032979 h 5756219"/>
              <a:gd name="connsiteX9004" fmla="*/ 3943231 w 6226010"/>
              <a:gd name="connsiteY9004" fmla="*/ 5035696 h 5756219"/>
              <a:gd name="connsiteX9005" fmla="*/ 3945948 w 6226010"/>
              <a:gd name="connsiteY9005" fmla="*/ 5054719 h 5756219"/>
              <a:gd name="connsiteX9006" fmla="*/ 3940513 w 6226010"/>
              <a:gd name="connsiteY9006" fmla="*/ 5052002 h 5756219"/>
              <a:gd name="connsiteX9007" fmla="*/ 3899749 w 6226010"/>
              <a:gd name="connsiteY9007" fmla="*/ 5087330 h 5756219"/>
              <a:gd name="connsiteX9008" fmla="*/ 3899749 w 6226010"/>
              <a:gd name="connsiteY9008" fmla="*/ 5065590 h 5756219"/>
              <a:gd name="connsiteX9009" fmla="*/ 3905184 w 6226010"/>
              <a:gd name="connsiteY9009" fmla="*/ 5065590 h 5756219"/>
              <a:gd name="connsiteX9010" fmla="*/ 3916055 w 6226010"/>
              <a:gd name="connsiteY9010" fmla="*/ 5065590 h 5756219"/>
              <a:gd name="connsiteX9011" fmla="*/ 3924207 w 6226010"/>
              <a:gd name="connsiteY9011" fmla="*/ 5041131 h 5756219"/>
              <a:gd name="connsiteX9012" fmla="*/ 3894313 w 6226010"/>
              <a:gd name="connsiteY9012" fmla="*/ 5041131 h 5756219"/>
              <a:gd name="connsiteX9013" fmla="*/ 3888879 w 6226010"/>
              <a:gd name="connsiteY9013" fmla="*/ 5024826 h 5756219"/>
              <a:gd name="connsiteX9014" fmla="*/ 3886161 w 6226010"/>
              <a:gd name="connsiteY9014" fmla="*/ 5049284 h 5756219"/>
              <a:gd name="connsiteX9015" fmla="*/ 3913337 w 6226010"/>
              <a:gd name="connsiteY9015" fmla="*/ 5049284 h 5756219"/>
              <a:gd name="connsiteX9016" fmla="*/ 3905184 w 6226010"/>
              <a:gd name="connsiteY9016" fmla="*/ 5065590 h 5756219"/>
              <a:gd name="connsiteX9017" fmla="*/ 3888879 w 6226010"/>
              <a:gd name="connsiteY9017" fmla="*/ 5057437 h 5756219"/>
              <a:gd name="connsiteX9018" fmla="*/ 3888879 w 6226010"/>
              <a:gd name="connsiteY9018" fmla="*/ 5073742 h 5756219"/>
              <a:gd name="connsiteX9019" fmla="*/ 3880725 w 6226010"/>
              <a:gd name="connsiteY9019" fmla="*/ 5057437 h 5756219"/>
              <a:gd name="connsiteX9020" fmla="*/ 3834526 w 6226010"/>
              <a:gd name="connsiteY9020" fmla="*/ 5057437 h 5756219"/>
              <a:gd name="connsiteX9021" fmla="*/ 3834526 w 6226010"/>
              <a:gd name="connsiteY9021" fmla="*/ 5073742 h 5756219"/>
              <a:gd name="connsiteX9022" fmla="*/ 3810067 w 6226010"/>
              <a:gd name="connsiteY9022" fmla="*/ 5073742 h 5756219"/>
              <a:gd name="connsiteX9023" fmla="*/ 3823655 w 6226010"/>
              <a:gd name="connsiteY9023" fmla="*/ 5052002 h 5756219"/>
              <a:gd name="connsiteX9024" fmla="*/ 3810067 w 6226010"/>
              <a:gd name="connsiteY9024" fmla="*/ 5035696 h 5756219"/>
              <a:gd name="connsiteX9025" fmla="*/ 3793762 w 6226010"/>
              <a:gd name="connsiteY9025" fmla="*/ 5043849 h 5756219"/>
              <a:gd name="connsiteX9026" fmla="*/ 3777456 w 6226010"/>
              <a:gd name="connsiteY9026" fmla="*/ 5027543 h 5756219"/>
              <a:gd name="connsiteX9027" fmla="*/ 3747563 w 6226010"/>
              <a:gd name="connsiteY9027" fmla="*/ 5043849 h 5756219"/>
              <a:gd name="connsiteX9028" fmla="*/ 3723104 w 6226010"/>
              <a:gd name="connsiteY9028" fmla="*/ 5019391 h 5756219"/>
              <a:gd name="connsiteX9029" fmla="*/ 3739410 w 6226010"/>
              <a:gd name="connsiteY9029" fmla="*/ 5005803 h 5756219"/>
              <a:gd name="connsiteX9030" fmla="*/ 3731257 w 6226010"/>
              <a:gd name="connsiteY9030" fmla="*/ 4992215 h 5756219"/>
              <a:gd name="connsiteX9031" fmla="*/ 3747563 w 6226010"/>
              <a:gd name="connsiteY9031" fmla="*/ 4970474 h 5756219"/>
              <a:gd name="connsiteX9032" fmla="*/ 3714952 w 6226010"/>
              <a:gd name="connsiteY9032" fmla="*/ 4954168 h 5756219"/>
              <a:gd name="connsiteX9033" fmla="*/ 3723104 w 6226010"/>
              <a:gd name="connsiteY9033" fmla="*/ 4937863 h 5756219"/>
              <a:gd name="connsiteX9034" fmla="*/ 3698646 w 6226010"/>
              <a:gd name="connsiteY9034" fmla="*/ 4937863 h 5756219"/>
              <a:gd name="connsiteX9035" fmla="*/ 3706799 w 6226010"/>
              <a:gd name="connsiteY9035" fmla="*/ 4962321 h 5756219"/>
              <a:gd name="connsiteX9036" fmla="*/ 3701364 w 6226010"/>
              <a:gd name="connsiteY9036" fmla="*/ 4975909 h 5756219"/>
              <a:gd name="connsiteX9037" fmla="*/ 3723104 w 6226010"/>
              <a:gd name="connsiteY9037" fmla="*/ 5000368 h 5756219"/>
              <a:gd name="connsiteX9038" fmla="*/ 3701364 w 6226010"/>
              <a:gd name="connsiteY9038" fmla="*/ 5000368 h 5756219"/>
              <a:gd name="connsiteX9039" fmla="*/ 3704081 w 6226010"/>
              <a:gd name="connsiteY9039" fmla="*/ 5022108 h 5756219"/>
              <a:gd name="connsiteX9040" fmla="*/ 3717669 w 6226010"/>
              <a:gd name="connsiteY9040" fmla="*/ 5038414 h 5756219"/>
              <a:gd name="connsiteX9041" fmla="*/ 3739410 w 6226010"/>
              <a:gd name="connsiteY9041" fmla="*/ 5038414 h 5756219"/>
              <a:gd name="connsiteX9042" fmla="*/ 3739410 w 6226010"/>
              <a:gd name="connsiteY9042" fmla="*/ 5046567 h 5756219"/>
              <a:gd name="connsiteX9043" fmla="*/ 3714952 w 6226010"/>
              <a:gd name="connsiteY9043" fmla="*/ 5046567 h 5756219"/>
              <a:gd name="connsiteX9044" fmla="*/ 3723104 w 6226010"/>
              <a:gd name="connsiteY9044" fmla="*/ 5062872 h 5756219"/>
              <a:gd name="connsiteX9045" fmla="*/ 3693211 w 6226010"/>
              <a:gd name="connsiteY9045" fmla="*/ 5057437 h 5756219"/>
              <a:gd name="connsiteX9046" fmla="*/ 3668753 w 6226010"/>
              <a:gd name="connsiteY9046" fmla="*/ 5060154 h 5756219"/>
              <a:gd name="connsiteX9047" fmla="*/ 3676905 w 6226010"/>
              <a:gd name="connsiteY9047" fmla="*/ 5046567 h 5756219"/>
              <a:gd name="connsiteX9048" fmla="*/ 3647012 w 6226010"/>
              <a:gd name="connsiteY9048" fmla="*/ 5038414 h 5756219"/>
              <a:gd name="connsiteX9049" fmla="*/ 3647012 w 6226010"/>
              <a:gd name="connsiteY9049" fmla="*/ 5060154 h 5756219"/>
              <a:gd name="connsiteX9050" fmla="*/ 3633424 w 6226010"/>
              <a:gd name="connsiteY9050" fmla="*/ 5060154 h 5756219"/>
              <a:gd name="connsiteX9051" fmla="*/ 3641577 w 6226010"/>
              <a:gd name="connsiteY9051" fmla="*/ 5000368 h 5756219"/>
              <a:gd name="connsiteX9052" fmla="*/ 3657882 w 6226010"/>
              <a:gd name="connsiteY9052" fmla="*/ 4978627 h 5756219"/>
              <a:gd name="connsiteX9053" fmla="*/ 3647012 w 6226010"/>
              <a:gd name="connsiteY9053" fmla="*/ 4973192 h 5756219"/>
              <a:gd name="connsiteX9054" fmla="*/ 3649729 w 6226010"/>
              <a:gd name="connsiteY9054" fmla="*/ 4943298 h 5756219"/>
              <a:gd name="connsiteX9055" fmla="*/ 3666035 w 6226010"/>
              <a:gd name="connsiteY9055" fmla="*/ 4943298 h 5756219"/>
              <a:gd name="connsiteX9056" fmla="*/ 3652447 w 6226010"/>
              <a:gd name="connsiteY9056" fmla="*/ 4913404 h 5756219"/>
              <a:gd name="connsiteX9057" fmla="*/ 3652447 w 6226010"/>
              <a:gd name="connsiteY9057" fmla="*/ 4910687 h 5756219"/>
              <a:gd name="connsiteX9058" fmla="*/ 3668753 w 6226010"/>
              <a:gd name="connsiteY9058" fmla="*/ 4897099 h 5756219"/>
              <a:gd name="connsiteX9059" fmla="*/ 3657882 w 6226010"/>
              <a:gd name="connsiteY9059" fmla="*/ 4888946 h 5756219"/>
              <a:gd name="connsiteX9060" fmla="*/ 3660600 w 6226010"/>
              <a:gd name="connsiteY9060" fmla="*/ 4872640 h 5756219"/>
              <a:gd name="connsiteX9061" fmla="*/ 3690493 w 6226010"/>
              <a:gd name="connsiteY9061" fmla="*/ 4869923 h 5756219"/>
              <a:gd name="connsiteX9062" fmla="*/ 3693211 w 6226010"/>
              <a:gd name="connsiteY9062" fmla="*/ 4872640 h 5756219"/>
              <a:gd name="connsiteX9063" fmla="*/ 3685058 w 6226010"/>
              <a:gd name="connsiteY9063" fmla="*/ 4894381 h 5756219"/>
              <a:gd name="connsiteX9064" fmla="*/ 3701364 w 6226010"/>
              <a:gd name="connsiteY9064" fmla="*/ 4886228 h 5756219"/>
              <a:gd name="connsiteX9065" fmla="*/ 3709516 w 6226010"/>
              <a:gd name="connsiteY9065" fmla="*/ 4902534 h 5756219"/>
              <a:gd name="connsiteX9066" fmla="*/ 3685058 w 6226010"/>
              <a:gd name="connsiteY9066" fmla="*/ 4924275 h 5756219"/>
              <a:gd name="connsiteX9067" fmla="*/ 3717669 w 6226010"/>
              <a:gd name="connsiteY9067" fmla="*/ 4918840 h 5756219"/>
              <a:gd name="connsiteX9068" fmla="*/ 3747563 w 6226010"/>
              <a:gd name="connsiteY9068" fmla="*/ 4910687 h 5756219"/>
              <a:gd name="connsiteX9069" fmla="*/ 3717669 w 6226010"/>
              <a:gd name="connsiteY9069" fmla="*/ 4918840 h 5756219"/>
              <a:gd name="connsiteX9070" fmla="*/ 3709516 w 6226010"/>
              <a:gd name="connsiteY9070" fmla="*/ 4902534 h 5756219"/>
              <a:gd name="connsiteX9071" fmla="*/ 3742128 w 6226010"/>
              <a:gd name="connsiteY9071" fmla="*/ 4872640 h 5756219"/>
              <a:gd name="connsiteX9072" fmla="*/ 3723104 w 6226010"/>
              <a:gd name="connsiteY9072" fmla="*/ 4856335 h 5756219"/>
              <a:gd name="connsiteX9073" fmla="*/ 3717669 w 6226010"/>
              <a:gd name="connsiteY9073" fmla="*/ 4853617 h 5756219"/>
              <a:gd name="connsiteX9074" fmla="*/ 3687776 w 6226010"/>
              <a:gd name="connsiteY9074" fmla="*/ 4826441 h 5756219"/>
              <a:gd name="connsiteX9075" fmla="*/ 3687776 w 6226010"/>
              <a:gd name="connsiteY9075" fmla="*/ 4807418 h 5756219"/>
              <a:gd name="connsiteX9076" fmla="*/ 3668753 w 6226010"/>
              <a:gd name="connsiteY9076" fmla="*/ 4807418 h 5756219"/>
              <a:gd name="connsiteX9077" fmla="*/ 3679623 w 6226010"/>
              <a:gd name="connsiteY9077" fmla="*/ 4600881 h 5756219"/>
              <a:gd name="connsiteX9078" fmla="*/ 3774739 w 6226010"/>
              <a:gd name="connsiteY9078" fmla="*/ 4600881 h 5756219"/>
              <a:gd name="connsiteX9079" fmla="*/ 3878007 w 6226010"/>
              <a:gd name="connsiteY9079" fmla="*/ 4600881 h 5756219"/>
              <a:gd name="connsiteX9080" fmla="*/ 3899536 w 6226010"/>
              <a:gd name="connsiteY9080" fmla="*/ 4597697 h 5756219"/>
              <a:gd name="connsiteX9081" fmla="*/ 3935078 w 6226010"/>
              <a:gd name="connsiteY9081" fmla="*/ 4617187 h 5756219"/>
              <a:gd name="connsiteX9082" fmla="*/ 4003018 w 6226010"/>
              <a:gd name="connsiteY9082" fmla="*/ 4668821 h 5756219"/>
              <a:gd name="connsiteX9083" fmla="*/ 4003018 w 6226010"/>
              <a:gd name="connsiteY9083" fmla="*/ 4676974 h 5756219"/>
              <a:gd name="connsiteX9084" fmla="*/ 4036648 w 6226010"/>
              <a:gd name="connsiteY9084" fmla="*/ 4706528 h 5756219"/>
              <a:gd name="connsiteX9085" fmla="*/ 4050621 w 6226010"/>
              <a:gd name="connsiteY9085" fmla="*/ 4721457 h 5756219"/>
              <a:gd name="connsiteX9086" fmla="*/ 4057225 w 6226010"/>
              <a:gd name="connsiteY9086" fmla="*/ 4700613 h 5756219"/>
              <a:gd name="connsiteX9087" fmla="*/ 4054313 w 6226010"/>
              <a:gd name="connsiteY9087" fmla="*/ 4697357 h 5756219"/>
              <a:gd name="connsiteX9088" fmla="*/ 4005735 w 6226010"/>
              <a:gd name="connsiteY9088" fmla="*/ 4628058 h 5756219"/>
              <a:gd name="connsiteX9089" fmla="*/ 4016606 w 6226010"/>
              <a:gd name="connsiteY9089" fmla="*/ 4611752 h 5756219"/>
              <a:gd name="connsiteX9090" fmla="*/ 3994865 w 6226010"/>
              <a:gd name="connsiteY9090" fmla="*/ 4617188 h 5756219"/>
              <a:gd name="connsiteX9091" fmla="*/ 3929642 w 6226010"/>
              <a:gd name="connsiteY9091" fmla="*/ 4492178 h 5756219"/>
              <a:gd name="connsiteX9092" fmla="*/ 3948665 w 6226010"/>
              <a:gd name="connsiteY9092" fmla="*/ 4497614 h 5756219"/>
              <a:gd name="connsiteX9093" fmla="*/ 3935077 w 6226010"/>
              <a:gd name="connsiteY9093" fmla="*/ 4484026 h 5756219"/>
              <a:gd name="connsiteX9094" fmla="*/ 3989429 w 6226010"/>
              <a:gd name="connsiteY9094" fmla="*/ 4473155 h 5756219"/>
              <a:gd name="connsiteX9095" fmla="*/ 3929642 w 6226010"/>
              <a:gd name="connsiteY9095" fmla="*/ 4473155 h 5756219"/>
              <a:gd name="connsiteX9096" fmla="*/ 3937794 w 6226010"/>
              <a:gd name="connsiteY9096" fmla="*/ 4432391 h 5756219"/>
              <a:gd name="connsiteX9097" fmla="*/ 3975841 w 6226010"/>
              <a:gd name="connsiteY9097" fmla="*/ 4416086 h 5756219"/>
              <a:gd name="connsiteX9098" fmla="*/ 3943230 w 6226010"/>
              <a:gd name="connsiteY9098" fmla="*/ 4416086 h 5756219"/>
              <a:gd name="connsiteX9099" fmla="*/ 3951382 w 6226010"/>
              <a:gd name="connsiteY9099" fmla="*/ 4369886 h 5756219"/>
              <a:gd name="connsiteX9100" fmla="*/ 3916054 w 6226010"/>
              <a:gd name="connsiteY9100" fmla="*/ 4416086 h 5756219"/>
              <a:gd name="connsiteX9101" fmla="*/ 3886160 w 6226010"/>
              <a:gd name="connsiteY9101" fmla="*/ 4391627 h 5756219"/>
              <a:gd name="connsiteX9102" fmla="*/ 3894313 w 6226010"/>
              <a:gd name="connsiteY9102" fmla="*/ 4416086 h 5756219"/>
              <a:gd name="connsiteX9103" fmla="*/ 3861702 w 6226010"/>
              <a:gd name="connsiteY9103" fmla="*/ 4402498 h 5756219"/>
              <a:gd name="connsiteX9104" fmla="*/ 3853549 w 6226010"/>
              <a:gd name="connsiteY9104" fmla="*/ 4369886 h 5756219"/>
              <a:gd name="connsiteX9105" fmla="*/ 3872572 w 6226010"/>
              <a:gd name="connsiteY9105" fmla="*/ 4345428 h 5756219"/>
              <a:gd name="connsiteX9106" fmla="*/ 3858984 w 6226010"/>
              <a:gd name="connsiteY9106" fmla="*/ 4359016 h 5756219"/>
              <a:gd name="connsiteX9107" fmla="*/ 3829090 w 6226010"/>
              <a:gd name="connsiteY9107" fmla="*/ 4244877 h 5756219"/>
              <a:gd name="connsiteX9108" fmla="*/ 3812785 w 6226010"/>
              <a:gd name="connsiteY9108" fmla="*/ 4253030 h 5756219"/>
              <a:gd name="connsiteX9109" fmla="*/ 3801914 w 6226010"/>
              <a:gd name="connsiteY9109" fmla="*/ 4209549 h 5756219"/>
              <a:gd name="connsiteX9110" fmla="*/ 3850831 w 6226010"/>
              <a:gd name="connsiteY9110" fmla="*/ 4171502 h 5756219"/>
              <a:gd name="connsiteX9111" fmla="*/ 3801914 w 6226010"/>
              <a:gd name="connsiteY9111" fmla="*/ 4204113 h 5756219"/>
              <a:gd name="connsiteX9112" fmla="*/ 3793762 w 6226010"/>
              <a:gd name="connsiteY9112" fmla="*/ 4119868 h 5756219"/>
              <a:gd name="connsiteX9113" fmla="*/ 3831808 w 6226010"/>
              <a:gd name="connsiteY9113" fmla="*/ 4106280 h 5756219"/>
              <a:gd name="connsiteX9114" fmla="*/ 3867137 w 6226010"/>
              <a:gd name="connsiteY9114" fmla="*/ 4193243 h 5756219"/>
              <a:gd name="connsiteX9115" fmla="*/ 3861702 w 6226010"/>
              <a:gd name="connsiteY9115" fmla="*/ 4079104 h 5756219"/>
              <a:gd name="connsiteX9116" fmla="*/ 3864419 w 6226010"/>
              <a:gd name="connsiteY9116" fmla="*/ 4032905 h 5756219"/>
              <a:gd name="connsiteX9117" fmla="*/ 3875290 w 6226010"/>
              <a:gd name="connsiteY9117" fmla="*/ 4016599 h 5756219"/>
              <a:gd name="connsiteX9118" fmla="*/ 3888878 w 6226010"/>
              <a:gd name="connsiteY9118" fmla="*/ 4027470 h 5756219"/>
              <a:gd name="connsiteX9119" fmla="*/ 3902466 w 6226010"/>
              <a:gd name="connsiteY9119" fmla="*/ 4008447 h 5756219"/>
              <a:gd name="connsiteX9120" fmla="*/ 3905183 w 6226010"/>
              <a:gd name="connsiteY9120" fmla="*/ 4027470 h 5756219"/>
              <a:gd name="connsiteX9121" fmla="*/ 3918771 w 6226010"/>
              <a:gd name="connsiteY9121" fmla="*/ 4024752 h 5756219"/>
              <a:gd name="connsiteX9122" fmla="*/ 3902466 w 6226010"/>
              <a:gd name="connsiteY9122" fmla="*/ 4098127 h 5756219"/>
              <a:gd name="connsiteX9123" fmla="*/ 3932359 w 6226010"/>
              <a:gd name="connsiteY9123" fmla="*/ 4073669 h 5756219"/>
              <a:gd name="connsiteX9124" fmla="*/ 4005735 w 6226010"/>
              <a:gd name="connsiteY9124" fmla="*/ 4176938 h 5756219"/>
              <a:gd name="connsiteX9125" fmla="*/ 3962253 w 6226010"/>
              <a:gd name="connsiteY9125" fmla="*/ 4060081 h 5756219"/>
              <a:gd name="connsiteX9126" fmla="*/ 3929642 w 6226010"/>
              <a:gd name="connsiteY9126" fmla="*/ 4027470 h 5756219"/>
              <a:gd name="connsiteX9127" fmla="*/ 3951382 w 6226010"/>
              <a:gd name="connsiteY9127" fmla="*/ 4027470 h 5756219"/>
              <a:gd name="connsiteX9128" fmla="*/ 4008453 w 6226010"/>
              <a:gd name="connsiteY9128" fmla="*/ 4081822 h 5756219"/>
              <a:gd name="connsiteX9129" fmla="*/ 3975841 w 6226010"/>
              <a:gd name="connsiteY9129" fmla="*/ 4032905 h 5756219"/>
              <a:gd name="connsiteX9130" fmla="*/ 4103569 w 6226010"/>
              <a:gd name="connsiteY9130" fmla="*/ 4013882 h 5756219"/>
              <a:gd name="connsiteX9131" fmla="*/ 4057370 w 6226010"/>
              <a:gd name="connsiteY9131" fmla="*/ 3989423 h 5756219"/>
              <a:gd name="connsiteX9132" fmla="*/ 4065522 w 6226010"/>
              <a:gd name="connsiteY9132" fmla="*/ 3975835 h 5756219"/>
              <a:gd name="connsiteX9133" fmla="*/ 3959535 w 6226010"/>
              <a:gd name="connsiteY9133" fmla="*/ 3989423 h 5756219"/>
              <a:gd name="connsiteX9134" fmla="*/ 3997583 w 6226010"/>
              <a:gd name="connsiteY9134" fmla="*/ 3848109 h 5756219"/>
              <a:gd name="connsiteX9135" fmla="*/ 3921489 w 6226010"/>
              <a:gd name="connsiteY9135" fmla="*/ 3924201 h 5756219"/>
              <a:gd name="connsiteX9136" fmla="*/ 3910618 w 6226010"/>
              <a:gd name="connsiteY9136" fmla="*/ 3973118 h 5756219"/>
              <a:gd name="connsiteX9137" fmla="*/ 3853549 w 6226010"/>
              <a:gd name="connsiteY9137" fmla="*/ 3932354 h 5756219"/>
              <a:gd name="connsiteX9138" fmla="*/ 3834526 w 6226010"/>
              <a:gd name="connsiteY9138" fmla="*/ 3956812 h 5756219"/>
              <a:gd name="connsiteX9139" fmla="*/ 3826373 w 6226010"/>
              <a:gd name="connsiteY9139" fmla="*/ 3829086 h 5756219"/>
              <a:gd name="connsiteX9140" fmla="*/ 3842678 w 6226010"/>
              <a:gd name="connsiteY9140" fmla="*/ 3834521 h 5756219"/>
              <a:gd name="connsiteX9141" fmla="*/ 3848114 w 6226010"/>
              <a:gd name="connsiteY9141" fmla="*/ 3723100 h 5756219"/>
              <a:gd name="connsiteX9142" fmla="*/ 3926924 w 6226010"/>
              <a:gd name="connsiteY9142" fmla="*/ 3769299 h 5756219"/>
              <a:gd name="connsiteX9143" fmla="*/ 3858984 w 6226010"/>
              <a:gd name="connsiteY9143" fmla="*/ 3682336 h 5756219"/>
              <a:gd name="connsiteX9144" fmla="*/ 3905183 w 6226010"/>
              <a:gd name="connsiteY9144" fmla="*/ 3568196 h 5756219"/>
              <a:gd name="connsiteX9145" fmla="*/ 3888878 w 6226010"/>
              <a:gd name="connsiteY9145" fmla="*/ 3557326 h 5756219"/>
              <a:gd name="connsiteX9146" fmla="*/ 3926924 w 6226010"/>
              <a:gd name="connsiteY9146" fmla="*/ 3456775 h 5756219"/>
              <a:gd name="connsiteX9147" fmla="*/ 3978558 w 6226010"/>
              <a:gd name="connsiteY9147" fmla="*/ 3451340 h 5756219"/>
              <a:gd name="connsiteX9148" fmla="*/ 4095416 w 6226010"/>
              <a:gd name="connsiteY9148" fmla="*/ 3483951 h 5756219"/>
              <a:gd name="connsiteX9149" fmla="*/ 4038346 w 6226010"/>
              <a:gd name="connsiteY9149" fmla="*/ 3421447 h 5756219"/>
              <a:gd name="connsiteX9150" fmla="*/ 4082847 w 6226010"/>
              <a:gd name="connsiteY9150" fmla="*/ 3427222 h 5756219"/>
              <a:gd name="connsiteX9151" fmla="*/ 4087296 w 6226010"/>
              <a:gd name="connsiteY9151" fmla="*/ 3427192 h 5756219"/>
              <a:gd name="connsiteX9152" fmla="*/ 4081827 w 6226010"/>
              <a:gd name="connsiteY9152" fmla="*/ 3402423 h 5756219"/>
              <a:gd name="connsiteX9153" fmla="*/ 4087263 w 6226010"/>
              <a:gd name="connsiteY9153" fmla="*/ 3391553 h 5756219"/>
              <a:gd name="connsiteX9154" fmla="*/ 4073675 w 6226010"/>
              <a:gd name="connsiteY9154" fmla="*/ 3304590 h 5756219"/>
              <a:gd name="connsiteX9155" fmla="*/ 4062804 w 6226010"/>
              <a:gd name="connsiteY9155" fmla="*/ 3310025 h 5756219"/>
              <a:gd name="connsiteX9156" fmla="*/ 4073675 w 6226010"/>
              <a:gd name="connsiteY9156" fmla="*/ 3214909 h 5756219"/>
              <a:gd name="connsiteX9157" fmla="*/ 4051934 w 6226010"/>
              <a:gd name="connsiteY9157" fmla="*/ 3209474 h 5756219"/>
              <a:gd name="connsiteX9158" fmla="*/ 4041064 w 6226010"/>
              <a:gd name="connsiteY9158" fmla="*/ 3060006 h 5756219"/>
              <a:gd name="connsiteX9159" fmla="*/ 4016605 w 6226010"/>
              <a:gd name="connsiteY9159" fmla="*/ 3062724 h 5756219"/>
              <a:gd name="connsiteX9160" fmla="*/ 4027476 w 6226010"/>
              <a:gd name="connsiteY9160" fmla="*/ 3073594 h 5756219"/>
              <a:gd name="connsiteX9161" fmla="*/ 4038346 w 6226010"/>
              <a:gd name="connsiteY9161" fmla="*/ 3282849 h 5756219"/>
              <a:gd name="connsiteX9162" fmla="*/ 4070957 w 6226010"/>
              <a:gd name="connsiteY9162" fmla="*/ 3369812 h 5756219"/>
              <a:gd name="connsiteX9163" fmla="*/ 4038346 w 6226010"/>
              <a:gd name="connsiteY9163" fmla="*/ 3369812 h 5756219"/>
              <a:gd name="connsiteX9164" fmla="*/ 4041064 w 6226010"/>
              <a:gd name="connsiteY9164" fmla="*/ 3358942 h 5756219"/>
              <a:gd name="connsiteX9165" fmla="*/ 3986712 w 6226010"/>
              <a:gd name="connsiteY9165" fmla="*/ 3377965 h 5756219"/>
              <a:gd name="connsiteX9166" fmla="*/ 4005735 w 6226010"/>
              <a:gd name="connsiteY9166" fmla="*/ 3301872 h 5756219"/>
              <a:gd name="connsiteX9167" fmla="*/ 3962253 w 6226010"/>
              <a:gd name="connsiteY9167" fmla="*/ 3377965 h 5756219"/>
              <a:gd name="connsiteX9168" fmla="*/ 3934738 w 6226010"/>
              <a:gd name="connsiteY9168" fmla="*/ 3375927 h 5756219"/>
              <a:gd name="connsiteX9169" fmla="*/ 3931320 w 6226010"/>
              <a:gd name="connsiteY9169" fmla="*/ 3378023 h 5756219"/>
              <a:gd name="connsiteX9170" fmla="*/ 3935417 w 6226010"/>
              <a:gd name="connsiteY9170" fmla="*/ 3384845 h 5756219"/>
              <a:gd name="connsiteX9171" fmla="*/ 3907901 w 6226010"/>
              <a:gd name="connsiteY9171" fmla="*/ 3451341 h 5756219"/>
              <a:gd name="connsiteX9172" fmla="*/ 3911638 w 6226010"/>
              <a:gd name="connsiteY9172" fmla="*/ 3406501 h 5756219"/>
              <a:gd name="connsiteX9173" fmla="*/ 3914814 w 6226010"/>
              <a:gd name="connsiteY9173" fmla="*/ 3392045 h 5756219"/>
              <a:gd name="connsiteX9174" fmla="*/ 3913337 w 6226010"/>
              <a:gd name="connsiteY9174" fmla="*/ 3391553 h 5756219"/>
              <a:gd name="connsiteX9175" fmla="*/ 3899749 w 6226010"/>
              <a:gd name="connsiteY9175" fmla="*/ 3421446 h 5756219"/>
              <a:gd name="connsiteX9176" fmla="*/ 3886161 w 6226010"/>
              <a:gd name="connsiteY9176" fmla="*/ 3410576 h 5756219"/>
              <a:gd name="connsiteX9177" fmla="*/ 3864419 w 6226010"/>
              <a:gd name="connsiteY9177" fmla="*/ 3334484 h 5756219"/>
              <a:gd name="connsiteX9178" fmla="*/ 3937795 w 6226010"/>
              <a:gd name="connsiteY9178" fmla="*/ 3133382 h 5756219"/>
              <a:gd name="connsiteX9179" fmla="*/ 3967689 w 6226010"/>
              <a:gd name="connsiteY9179" fmla="*/ 3152405 h 5756219"/>
              <a:gd name="connsiteX9180" fmla="*/ 3937795 w 6226010"/>
              <a:gd name="connsiteY9180" fmla="*/ 3114358 h 5756219"/>
              <a:gd name="connsiteX9181" fmla="*/ 3962253 w 6226010"/>
              <a:gd name="connsiteY9181" fmla="*/ 3043701 h 5756219"/>
              <a:gd name="connsiteX9182" fmla="*/ 3973124 w 6226010"/>
              <a:gd name="connsiteY9182" fmla="*/ 3046418 h 5756219"/>
              <a:gd name="connsiteX9183" fmla="*/ 3992147 w 6226010"/>
              <a:gd name="connsiteY9183" fmla="*/ 2986632 h 5756219"/>
              <a:gd name="connsiteX9184" fmla="*/ 4000300 w 6226010"/>
              <a:gd name="connsiteY9184" fmla="*/ 2994784 h 5756219"/>
              <a:gd name="connsiteX9185" fmla="*/ 4016605 w 6226010"/>
              <a:gd name="connsiteY9185" fmla="*/ 2937715 h 5756219"/>
              <a:gd name="connsiteX9186" fmla="*/ 4034227 w 6226010"/>
              <a:gd name="connsiteY9186" fmla="*/ 2908033 h 5756219"/>
              <a:gd name="connsiteX9187" fmla="*/ 4047504 w 6226010"/>
              <a:gd name="connsiteY9187" fmla="*/ 2891707 h 5756219"/>
              <a:gd name="connsiteX9188" fmla="*/ 4040044 w 6226010"/>
              <a:gd name="connsiteY9188" fmla="*/ 2892535 h 5756219"/>
              <a:gd name="connsiteX9189" fmla="*/ 4032910 w 6226010"/>
              <a:gd name="connsiteY9189" fmla="*/ 2891516 h 5756219"/>
              <a:gd name="connsiteX9190" fmla="*/ 4035628 w 6226010"/>
              <a:gd name="connsiteY9190" fmla="*/ 2872495 h 5756219"/>
              <a:gd name="connsiteX9191" fmla="*/ 4045479 w 6226010"/>
              <a:gd name="connsiteY9191" fmla="*/ 2877930 h 5756219"/>
              <a:gd name="connsiteX9192" fmla="*/ 4048822 w 6226010"/>
              <a:gd name="connsiteY9192" fmla="*/ 2890085 h 5756219"/>
              <a:gd name="connsiteX9193" fmla="*/ 4055670 w 6226010"/>
              <a:gd name="connsiteY9193" fmla="*/ 2881664 h 5756219"/>
              <a:gd name="connsiteX9194" fmla="*/ 4092698 w 6226010"/>
              <a:gd name="connsiteY9194" fmla="*/ 2823576 h 5756219"/>
              <a:gd name="connsiteX9195" fmla="*/ 4114438 w 6226010"/>
              <a:gd name="connsiteY9195" fmla="*/ 2809988 h 5756219"/>
              <a:gd name="connsiteX9196" fmla="*/ 4103568 w 6226010"/>
              <a:gd name="connsiteY9196" fmla="*/ 2801835 h 5756219"/>
              <a:gd name="connsiteX9197" fmla="*/ 4174225 w 6226010"/>
              <a:gd name="connsiteY9197" fmla="*/ 2704002 h 5756219"/>
              <a:gd name="connsiteX9198" fmla="*/ 4212271 w 6226010"/>
              <a:gd name="connsiteY9198" fmla="*/ 2600734 h 5756219"/>
              <a:gd name="connsiteX9199" fmla="*/ 4234013 w 6226010"/>
              <a:gd name="connsiteY9199" fmla="*/ 2497465 h 5756219"/>
              <a:gd name="connsiteX9200" fmla="*/ 4258471 w 6226010"/>
              <a:gd name="connsiteY9200" fmla="*/ 2489312 h 5756219"/>
              <a:gd name="connsiteX9201" fmla="*/ 4253035 w 6226010"/>
              <a:gd name="connsiteY9201" fmla="*/ 2559970 h 5756219"/>
              <a:gd name="connsiteX9202" fmla="*/ 4301953 w 6226010"/>
              <a:gd name="connsiteY9202" fmla="*/ 2456701 h 5756219"/>
              <a:gd name="connsiteX9203" fmla="*/ 4312823 w 6226010"/>
              <a:gd name="connsiteY9203" fmla="*/ 2464854 h 5756219"/>
              <a:gd name="connsiteX9204" fmla="*/ 4312823 w 6226010"/>
              <a:gd name="connsiteY9204" fmla="*/ 2448549 h 5756219"/>
              <a:gd name="connsiteX9205" fmla="*/ 4329129 w 6226010"/>
              <a:gd name="connsiteY9205" fmla="*/ 2445830 h 5756219"/>
              <a:gd name="connsiteX9206" fmla="*/ 4331845 w 6226010"/>
              <a:gd name="connsiteY9206" fmla="*/ 2462136 h 5756219"/>
              <a:gd name="connsiteX9207" fmla="*/ 4350869 w 6226010"/>
              <a:gd name="connsiteY9207" fmla="*/ 2459418 h 5756219"/>
              <a:gd name="connsiteX9208" fmla="*/ 4353451 w 6226010"/>
              <a:gd name="connsiteY9208" fmla="*/ 2466886 h 5756219"/>
              <a:gd name="connsiteX9209" fmla="*/ 4364457 w 6226010"/>
              <a:gd name="connsiteY9209" fmla="*/ 2467574 h 5756219"/>
              <a:gd name="connsiteX9210" fmla="*/ 4358767 w 6226010"/>
              <a:gd name="connsiteY9210" fmla="*/ 2476151 h 5756219"/>
              <a:gd name="connsiteX9211" fmla="*/ 4356705 w 6226010"/>
              <a:gd name="connsiteY9211" fmla="*/ 2476296 h 5756219"/>
              <a:gd name="connsiteX9212" fmla="*/ 4357153 w 6226010"/>
              <a:gd name="connsiteY9212" fmla="*/ 2477593 h 5756219"/>
              <a:gd name="connsiteX9213" fmla="*/ 4386197 w 6226010"/>
              <a:gd name="connsiteY9213" fmla="*/ 2521923 h 5756219"/>
              <a:gd name="connsiteX9214" fmla="*/ 4448703 w 6226010"/>
              <a:gd name="connsiteY9214" fmla="*/ 2578993 h 5756219"/>
              <a:gd name="connsiteX9215" fmla="*/ 4462291 w 6226010"/>
              <a:gd name="connsiteY9215" fmla="*/ 2568122 h 5756219"/>
              <a:gd name="connsiteX9216" fmla="*/ 4378045 w 6226010"/>
              <a:gd name="connsiteY9216" fmla="*/ 2459418 h 5756219"/>
              <a:gd name="connsiteX9217" fmla="*/ 4397069 w 6226010"/>
              <a:gd name="connsiteY9217" fmla="*/ 2451266 h 5756219"/>
              <a:gd name="connsiteX9218" fmla="*/ 4470443 w 6226010"/>
              <a:gd name="connsiteY9218" fmla="*/ 2500182 h 5756219"/>
              <a:gd name="connsiteX9219" fmla="*/ 4451420 w 6226010"/>
              <a:gd name="connsiteY9219" fmla="*/ 2467572 h 5756219"/>
              <a:gd name="connsiteX9220" fmla="*/ 4445899 w 6226010"/>
              <a:gd name="connsiteY9220" fmla="*/ 2465023 h 5756219"/>
              <a:gd name="connsiteX9221" fmla="*/ 4441569 w 6226010"/>
              <a:gd name="connsiteY9221" fmla="*/ 2473350 h 5756219"/>
              <a:gd name="connsiteX9222" fmla="*/ 4435114 w 6226010"/>
              <a:gd name="connsiteY9222" fmla="*/ 2475727 h 5756219"/>
              <a:gd name="connsiteX9223" fmla="*/ 4437493 w 6226010"/>
              <a:gd name="connsiteY9223" fmla="*/ 2463158 h 5756219"/>
              <a:gd name="connsiteX9224" fmla="*/ 4445197 w 6226010"/>
              <a:gd name="connsiteY9224" fmla="*/ 2464700 h 5756219"/>
              <a:gd name="connsiteX9225" fmla="*/ 4416091 w 6226010"/>
              <a:gd name="connsiteY9225" fmla="*/ 2451266 h 5756219"/>
              <a:gd name="connsiteX9226" fmla="*/ 4448703 w 6226010"/>
              <a:gd name="connsiteY9226" fmla="*/ 2429526 h 5756219"/>
              <a:gd name="connsiteX9227" fmla="*/ 4522077 w 6226010"/>
              <a:gd name="connsiteY9227" fmla="*/ 2391479 h 5756219"/>
              <a:gd name="connsiteX9228" fmla="*/ 4391633 w 6226010"/>
              <a:gd name="connsiteY9228" fmla="*/ 2424090 h 5756219"/>
              <a:gd name="connsiteX9229" fmla="*/ 4413373 w 6226010"/>
              <a:gd name="connsiteY9229" fmla="*/ 2347997 h 5756219"/>
              <a:gd name="connsiteX9230" fmla="*/ 4383481 w 6226010"/>
              <a:gd name="connsiteY9230" fmla="*/ 2421372 h 5756219"/>
              <a:gd name="connsiteX9231" fmla="*/ 4380763 w 6226010"/>
              <a:gd name="connsiteY9231" fmla="*/ 2410502 h 5756219"/>
              <a:gd name="connsiteX9232" fmla="*/ 4320975 w 6226010"/>
              <a:gd name="connsiteY9232" fmla="*/ 2415937 h 5756219"/>
              <a:gd name="connsiteX9233" fmla="*/ 4345433 w 6226010"/>
              <a:gd name="connsiteY9233" fmla="*/ 2345280 h 5756219"/>
              <a:gd name="connsiteX9234" fmla="*/ 4312823 w 6226010"/>
              <a:gd name="connsiteY9234" fmla="*/ 2405067 h 5756219"/>
              <a:gd name="connsiteX9235" fmla="*/ 4263905 w 6226010"/>
              <a:gd name="connsiteY9235" fmla="*/ 2437679 h 5756219"/>
              <a:gd name="connsiteX9236" fmla="*/ 4239447 w 6226010"/>
              <a:gd name="connsiteY9236" fmla="*/ 2437679 h 5756219"/>
              <a:gd name="connsiteX9237" fmla="*/ 4282929 w 6226010"/>
              <a:gd name="connsiteY9237" fmla="*/ 2271904 h 5756219"/>
              <a:gd name="connsiteX9238" fmla="*/ 4272059 w 6226010"/>
              <a:gd name="connsiteY9238" fmla="*/ 2269187 h 5756219"/>
              <a:gd name="connsiteX9239" fmla="*/ 4280211 w 6226010"/>
              <a:gd name="connsiteY9239" fmla="*/ 2228423 h 5756219"/>
              <a:gd name="connsiteX9240" fmla="*/ 4266623 w 6226010"/>
              <a:gd name="connsiteY9240" fmla="*/ 2225705 h 5756219"/>
              <a:gd name="connsiteX9241" fmla="*/ 4255753 w 6226010"/>
              <a:gd name="connsiteY9241" fmla="*/ 2228423 h 5756219"/>
              <a:gd name="connsiteX9242" fmla="*/ 4239447 w 6226010"/>
              <a:gd name="connsiteY9242" fmla="*/ 2375173 h 5756219"/>
              <a:gd name="connsiteX9243" fmla="*/ 4225859 w 6226010"/>
              <a:gd name="connsiteY9243" fmla="*/ 2377891 h 5756219"/>
              <a:gd name="connsiteX9244" fmla="*/ 4187813 w 6226010"/>
              <a:gd name="connsiteY9244" fmla="*/ 2502900 h 5756219"/>
              <a:gd name="connsiteX9245" fmla="*/ 4168791 w 6226010"/>
              <a:gd name="connsiteY9245" fmla="*/ 2492030 h 5756219"/>
              <a:gd name="connsiteX9246" fmla="*/ 4182293 w 6226010"/>
              <a:gd name="connsiteY9246" fmla="*/ 2481627 h 5756219"/>
              <a:gd name="connsiteX9247" fmla="*/ 4189041 w 6226010"/>
              <a:gd name="connsiteY9247" fmla="*/ 2476385 h 5756219"/>
              <a:gd name="connsiteX9248" fmla="*/ 4187814 w 6226010"/>
              <a:gd name="connsiteY9248" fmla="*/ 2473009 h 5756219"/>
              <a:gd name="connsiteX9249" fmla="*/ 4191040 w 6226010"/>
              <a:gd name="connsiteY9249" fmla="*/ 2474832 h 5756219"/>
              <a:gd name="connsiteX9250" fmla="*/ 4197325 w 6226010"/>
              <a:gd name="connsiteY9250" fmla="*/ 2469950 h 5756219"/>
              <a:gd name="connsiteX9251" fmla="*/ 4201401 w 6226010"/>
              <a:gd name="connsiteY9251" fmla="*/ 2437679 h 5756219"/>
              <a:gd name="connsiteX9252" fmla="*/ 4176943 w 6226010"/>
              <a:gd name="connsiteY9252" fmla="*/ 2443113 h 5756219"/>
              <a:gd name="connsiteX9253" fmla="*/ 4171507 w 6226010"/>
              <a:gd name="connsiteY9253" fmla="*/ 2328975 h 5756219"/>
              <a:gd name="connsiteX9254" fmla="*/ 4155203 w 6226010"/>
              <a:gd name="connsiteY9254" fmla="*/ 2483877 h 5756219"/>
              <a:gd name="connsiteX9255" fmla="*/ 4136179 w 6226010"/>
              <a:gd name="connsiteY9255" fmla="*/ 2473007 h 5756219"/>
              <a:gd name="connsiteX9256" fmla="*/ 4119874 w 6226010"/>
              <a:gd name="connsiteY9256" fmla="*/ 2402349 h 5756219"/>
              <a:gd name="connsiteX9257" fmla="*/ 4111721 w 6226010"/>
              <a:gd name="connsiteY9257" fmla="*/ 2453983 h 5756219"/>
              <a:gd name="connsiteX9258" fmla="*/ 4011170 w 6226010"/>
              <a:gd name="connsiteY9258" fmla="*/ 2432244 h 5756219"/>
              <a:gd name="connsiteX9259" fmla="*/ 4081827 w 6226010"/>
              <a:gd name="connsiteY9259" fmla="*/ 2489312 h 5756219"/>
              <a:gd name="connsiteX9260" fmla="*/ 4087263 w 6226010"/>
              <a:gd name="connsiteY9260" fmla="*/ 2500182 h 5756219"/>
              <a:gd name="connsiteX9261" fmla="*/ 4046499 w 6226010"/>
              <a:gd name="connsiteY9261" fmla="*/ 2540946 h 5756219"/>
              <a:gd name="connsiteX9262" fmla="*/ 4125309 w 6226010"/>
              <a:gd name="connsiteY9262" fmla="*/ 2508335 h 5756219"/>
              <a:gd name="connsiteX9263" fmla="*/ 4141615 w 6226010"/>
              <a:gd name="connsiteY9263" fmla="*/ 2527358 h 5756219"/>
              <a:gd name="connsiteX9264" fmla="*/ 4092698 w 6226010"/>
              <a:gd name="connsiteY9264" fmla="*/ 2627910 h 5756219"/>
              <a:gd name="connsiteX9265" fmla="*/ 4138897 w 6226010"/>
              <a:gd name="connsiteY9265" fmla="*/ 2532794 h 5756219"/>
              <a:gd name="connsiteX9266" fmla="*/ 4147049 w 6226010"/>
              <a:gd name="connsiteY9266" fmla="*/ 2592581 h 5756219"/>
              <a:gd name="connsiteX9267" fmla="*/ 4185095 w 6226010"/>
              <a:gd name="connsiteY9267" fmla="*/ 2535511 h 5756219"/>
              <a:gd name="connsiteX9268" fmla="*/ 4119874 w 6226010"/>
              <a:gd name="connsiteY9268" fmla="*/ 2731179 h 5756219"/>
              <a:gd name="connsiteX9269" fmla="*/ 4109003 w 6226010"/>
              <a:gd name="connsiteY9269" fmla="*/ 2723026 h 5756219"/>
              <a:gd name="connsiteX9270" fmla="*/ 4100851 w 6226010"/>
              <a:gd name="connsiteY9270" fmla="*/ 2728461 h 5756219"/>
              <a:gd name="connsiteX9271" fmla="*/ 4008452 w 6226010"/>
              <a:gd name="connsiteY9271" fmla="*/ 2896951 h 5756219"/>
              <a:gd name="connsiteX9272" fmla="*/ 4019323 w 6226010"/>
              <a:gd name="connsiteY9272" fmla="*/ 2853469 h 5756219"/>
              <a:gd name="connsiteX9273" fmla="*/ 4013888 w 6226010"/>
              <a:gd name="connsiteY9273" fmla="*/ 2845317 h 5756219"/>
              <a:gd name="connsiteX9274" fmla="*/ 3978559 w 6226010"/>
              <a:gd name="connsiteY9274" fmla="*/ 2864340 h 5756219"/>
              <a:gd name="connsiteX9275" fmla="*/ 3945948 w 6226010"/>
              <a:gd name="connsiteY9275" fmla="*/ 2763789 h 5756219"/>
              <a:gd name="connsiteX9276" fmla="*/ 3935078 w 6226010"/>
              <a:gd name="connsiteY9276" fmla="*/ 2869775 h 5756219"/>
              <a:gd name="connsiteX9277" fmla="*/ 3823655 w 6226010"/>
              <a:gd name="connsiteY9277" fmla="*/ 2861623 h 5756219"/>
              <a:gd name="connsiteX9278" fmla="*/ 3937795 w 6226010"/>
              <a:gd name="connsiteY9278" fmla="*/ 2902386 h 5756219"/>
              <a:gd name="connsiteX9279" fmla="*/ 3943230 w 6226010"/>
              <a:gd name="connsiteY9279" fmla="*/ 2913257 h 5756219"/>
              <a:gd name="connsiteX9280" fmla="*/ 3888877 w 6226010"/>
              <a:gd name="connsiteY9280" fmla="*/ 2956738 h 5756219"/>
              <a:gd name="connsiteX9281" fmla="*/ 3951383 w 6226010"/>
              <a:gd name="connsiteY9281" fmla="*/ 2915974 h 5756219"/>
              <a:gd name="connsiteX9282" fmla="*/ 3962253 w 6226010"/>
              <a:gd name="connsiteY9282" fmla="*/ 2926845 h 5756219"/>
              <a:gd name="connsiteX9283" fmla="*/ 3937795 w 6226010"/>
              <a:gd name="connsiteY9283" fmla="*/ 3024678 h 5756219"/>
              <a:gd name="connsiteX9284" fmla="*/ 3842679 w 6226010"/>
              <a:gd name="connsiteY9284" fmla="*/ 3271979 h 5756219"/>
              <a:gd name="connsiteX9285" fmla="*/ 3818221 w 6226010"/>
              <a:gd name="connsiteY9285" fmla="*/ 3266544 h 5756219"/>
              <a:gd name="connsiteX9286" fmla="*/ 3819597 w 6226010"/>
              <a:gd name="connsiteY9286" fmla="*/ 3261384 h 5756219"/>
              <a:gd name="connsiteX9287" fmla="*/ 3818221 w 6226010"/>
              <a:gd name="connsiteY9287" fmla="*/ 3261108 h 5756219"/>
              <a:gd name="connsiteX9288" fmla="*/ 3820197 w 6226010"/>
              <a:gd name="connsiteY9288" fmla="*/ 3259132 h 5756219"/>
              <a:gd name="connsiteX9289" fmla="*/ 3823656 w 6226010"/>
              <a:gd name="connsiteY9289" fmla="*/ 3246161 h 5756219"/>
              <a:gd name="connsiteX9290" fmla="*/ 3829091 w 6226010"/>
              <a:gd name="connsiteY9290" fmla="*/ 3225780 h 5756219"/>
              <a:gd name="connsiteX9291" fmla="*/ 3807351 w 6226010"/>
              <a:gd name="connsiteY9291" fmla="*/ 3250238 h 5756219"/>
              <a:gd name="connsiteX9292" fmla="*/ 3769303 w 6226010"/>
              <a:gd name="connsiteY9292" fmla="*/ 3228497 h 5756219"/>
              <a:gd name="connsiteX9293" fmla="*/ 3739411 w 6226010"/>
              <a:gd name="connsiteY9293" fmla="*/ 3108923 h 5756219"/>
              <a:gd name="connsiteX9294" fmla="*/ 3714951 w 6226010"/>
              <a:gd name="connsiteY9294" fmla="*/ 3239368 h 5756219"/>
              <a:gd name="connsiteX9295" fmla="*/ 3712235 w 6226010"/>
              <a:gd name="connsiteY9295" fmla="*/ 3195886 h 5756219"/>
              <a:gd name="connsiteX9296" fmla="*/ 3687775 w 6226010"/>
              <a:gd name="connsiteY9296" fmla="*/ 3125229 h 5756219"/>
              <a:gd name="connsiteX9297" fmla="*/ 3695929 w 6226010"/>
              <a:gd name="connsiteY9297" fmla="*/ 3220344 h 5756219"/>
              <a:gd name="connsiteX9298" fmla="*/ 3568201 w 6226010"/>
              <a:gd name="connsiteY9298" fmla="*/ 3187733 h 5756219"/>
              <a:gd name="connsiteX9299" fmla="*/ 3690493 w 6226010"/>
              <a:gd name="connsiteY9299" fmla="*/ 3252956 h 5756219"/>
              <a:gd name="connsiteX9300" fmla="*/ 3674187 w 6226010"/>
              <a:gd name="connsiteY9300" fmla="*/ 3252956 h 5756219"/>
              <a:gd name="connsiteX9301" fmla="*/ 3589943 w 6226010"/>
              <a:gd name="connsiteY9301" fmla="*/ 3288284 h 5756219"/>
              <a:gd name="connsiteX9302" fmla="*/ 3682341 w 6226010"/>
              <a:gd name="connsiteY9302" fmla="*/ 3271979 h 5756219"/>
              <a:gd name="connsiteX9303" fmla="*/ 3690493 w 6226010"/>
              <a:gd name="connsiteY9303" fmla="*/ 3304590 h 5756219"/>
              <a:gd name="connsiteX9304" fmla="*/ 3712235 w 6226010"/>
              <a:gd name="connsiteY9304" fmla="*/ 3266544 h 5756219"/>
              <a:gd name="connsiteX9305" fmla="*/ 3736693 w 6226010"/>
              <a:gd name="connsiteY9305" fmla="*/ 3261108 h 5756219"/>
              <a:gd name="connsiteX9306" fmla="*/ 3728539 w 6226010"/>
              <a:gd name="connsiteY9306" fmla="*/ 3277414 h 5756219"/>
              <a:gd name="connsiteX9307" fmla="*/ 3739411 w 6226010"/>
              <a:gd name="connsiteY9307" fmla="*/ 3285567 h 5756219"/>
              <a:gd name="connsiteX9308" fmla="*/ 3685059 w 6226010"/>
              <a:gd name="connsiteY9308" fmla="*/ 3391553 h 5756219"/>
              <a:gd name="connsiteX9309" fmla="*/ 3725823 w 6226010"/>
              <a:gd name="connsiteY9309" fmla="*/ 3345354 h 5756219"/>
              <a:gd name="connsiteX9310" fmla="*/ 3750281 w 6226010"/>
              <a:gd name="connsiteY9310" fmla="*/ 3364377 h 5756219"/>
              <a:gd name="connsiteX9311" fmla="*/ 3755715 w 6226010"/>
              <a:gd name="connsiteY9311" fmla="*/ 3291002 h 5756219"/>
              <a:gd name="connsiteX9312" fmla="*/ 3791045 w 6226010"/>
              <a:gd name="connsiteY9312" fmla="*/ 3274696 h 5756219"/>
              <a:gd name="connsiteX9313" fmla="*/ 3812106 w 6226010"/>
              <a:gd name="connsiteY9313" fmla="*/ 3282170 h 5756219"/>
              <a:gd name="connsiteX9314" fmla="*/ 3828036 w 6226010"/>
              <a:gd name="connsiteY9314" fmla="*/ 3293002 h 5756219"/>
              <a:gd name="connsiteX9315" fmla="*/ 3831469 w 6226010"/>
              <a:gd name="connsiteY9315" fmla="*/ 3285907 h 5756219"/>
              <a:gd name="connsiteX9316" fmla="*/ 3842679 w 6226010"/>
              <a:gd name="connsiteY9316" fmla="*/ 3285567 h 5756219"/>
              <a:gd name="connsiteX9317" fmla="*/ 3834526 w 6226010"/>
              <a:gd name="connsiteY9317" fmla="*/ 3294059 h 5756219"/>
              <a:gd name="connsiteX9318" fmla="*/ 3828727 w 6226010"/>
              <a:gd name="connsiteY9318" fmla="*/ 3295751 h 5756219"/>
              <a:gd name="connsiteX9319" fmla="*/ 3804632 w 6226010"/>
              <a:gd name="connsiteY9319" fmla="*/ 3430279 h 5756219"/>
              <a:gd name="connsiteX9320" fmla="*/ 3780175 w 6226010"/>
              <a:gd name="connsiteY9320" fmla="*/ 3562761 h 5756219"/>
              <a:gd name="connsiteX9321" fmla="*/ 3709517 w 6226010"/>
              <a:gd name="connsiteY9321" fmla="*/ 3603525 h 5756219"/>
              <a:gd name="connsiteX9322" fmla="*/ 3742127 w 6226010"/>
              <a:gd name="connsiteY9322" fmla="*/ 3470363 h 5756219"/>
              <a:gd name="connsiteX9323" fmla="*/ 3690493 w 6226010"/>
              <a:gd name="connsiteY9323" fmla="*/ 3541020 h 5756219"/>
              <a:gd name="connsiteX9324" fmla="*/ 3674187 w 6226010"/>
              <a:gd name="connsiteY9324" fmla="*/ 3527432 h 5756219"/>
              <a:gd name="connsiteX9325" fmla="*/ 3676905 w 6226010"/>
              <a:gd name="connsiteY9325" fmla="*/ 3494821 h 5756219"/>
              <a:gd name="connsiteX9326" fmla="*/ 3660599 w 6226010"/>
              <a:gd name="connsiteY9326" fmla="*/ 3516562 h 5756219"/>
              <a:gd name="connsiteX9327" fmla="*/ 3630707 w 6226010"/>
              <a:gd name="connsiteY9327" fmla="*/ 3508409 h 5756219"/>
              <a:gd name="connsiteX9328" fmla="*/ 3625271 w 6226010"/>
              <a:gd name="connsiteY9328" fmla="*/ 3521997 h 5756219"/>
              <a:gd name="connsiteX9329" fmla="*/ 3581789 w 6226010"/>
              <a:gd name="connsiteY9329" fmla="*/ 3486669 h 5756219"/>
              <a:gd name="connsiteX9330" fmla="*/ 3595377 w 6226010"/>
              <a:gd name="connsiteY9330" fmla="*/ 3475798 h 5756219"/>
              <a:gd name="connsiteX9331" fmla="*/ 3570919 w 6226010"/>
              <a:gd name="connsiteY9331" fmla="*/ 3454057 h 5756219"/>
              <a:gd name="connsiteX9332" fmla="*/ 3583828 w 6226010"/>
              <a:gd name="connsiteY9332" fmla="*/ 3444886 h 5756219"/>
              <a:gd name="connsiteX9333" fmla="*/ 3594674 w 6226010"/>
              <a:gd name="connsiteY9333" fmla="*/ 3445537 h 5756219"/>
              <a:gd name="connsiteX9334" fmla="*/ 3596057 w 6226010"/>
              <a:gd name="connsiteY9334" fmla="*/ 3446584 h 5756219"/>
              <a:gd name="connsiteX9335" fmla="*/ 3622553 w 6226010"/>
              <a:gd name="connsiteY9335" fmla="*/ 3443187 h 5756219"/>
              <a:gd name="connsiteX9336" fmla="*/ 3598095 w 6226010"/>
              <a:gd name="connsiteY9336" fmla="*/ 3435374 h 5756219"/>
              <a:gd name="connsiteX9337" fmla="*/ 3591828 w 6226010"/>
              <a:gd name="connsiteY9337" fmla="*/ 3433894 h 5756219"/>
              <a:gd name="connsiteX9338" fmla="*/ 3592659 w 6226010"/>
              <a:gd name="connsiteY9338" fmla="*/ 3432317 h 5756219"/>
              <a:gd name="connsiteX9339" fmla="*/ 3589485 w 6226010"/>
              <a:gd name="connsiteY9339" fmla="*/ 3433341 h 5756219"/>
              <a:gd name="connsiteX9340" fmla="*/ 3580789 w 6226010"/>
              <a:gd name="connsiteY9340" fmla="*/ 3431288 h 5756219"/>
              <a:gd name="connsiteX9341" fmla="*/ 3595037 w 6226010"/>
              <a:gd name="connsiteY9341" fmla="*/ 3423824 h 5756219"/>
              <a:gd name="connsiteX9342" fmla="*/ 3614401 w 6226010"/>
              <a:gd name="connsiteY9342" fmla="*/ 3410576 h 5756219"/>
              <a:gd name="connsiteX9343" fmla="*/ 3565485 w 6226010"/>
              <a:gd name="connsiteY9343" fmla="*/ 3432317 h 5756219"/>
              <a:gd name="connsiteX9344" fmla="*/ 3543743 w 6226010"/>
              <a:gd name="connsiteY9344" fmla="*/ 3372530 h 5756219"/>
              <a:gd name="connsiteX9345" fmla="*/ 3554613 w 6226010"/>
              <a:gd name="connsiteY9345" fmla="*/ 3445905 h 5756219"/>
              <a:gd name="connsiteX9346" fmla="*/ 3541025 w 6226010"/>
              <a:gd name="connsiteY9346" fmla="*/ 3448622 h 5756219"/>
              <a:gd name="connsiteX9347" fmla="*/ 3541025 w 6226010"/>
              <a:gd name="connsiteY9347" fmla="*/ 3478516 h 5756219"/>
              <a:gd name="connsiteX9348" fmla="*/ 3546461 w 6226010"/>
              <a:gd name="connsiteY9348" fmla="*/ 3486669 h 5756219"/>
              <a:gd name="connsiteX9349" fmla="*/ 3560049 w 6226010"/>
              <a:gd name="connsiteY9349" fmla="*/ 3464928 h 5756219"/>
              <a:gd name="connsiteX9350" fmla="*/ 3614401 w 6226010"/>
              <a:gd name="connsiteY9350" fmla="*/ 3570914 h 5756219"/>
              <a:gd name="connsiteX9351" fmla="*/ 3562767 w 6226010"/>
              <a:gd name="connsiteY9351" fmla="*/ 3568196 h 5756219"/>
              <a:gd name="connsiteX9352" fmla="*/ 3641577 w 6226010"/>
              <a:gd name="connsiteY9352" fmla="*/ 3611678 h 5756219"/>
              <a:gd name="connsiteX9353" fmla="*/ 3630707 w 6226010"/>
              <a:gd name="connsiteY9353" fmla="*/ 3633419 h 5756219"/>
              <a:gd name="connsiteX9354" fmla="*/ 3497545 w 6226010"/>
              <a:gd name="connsiteY9354" fmla="*/ 3636136 h 5756219"/>
              <a:gd name="connsiteX9355" fmla="*/ 3511133 w 6226010"/>
              <a:gd name="connsiteY9355" fmla="*/ 3652442 h 5756219"/>
              <a:gd name="connsiteX9356" fmla="*/ 3502979 w 6226010"/>
              <a:gd name="connsiteY9356" fmla="*/ 3660595 h 5756219"/>
              <a:gd name="connsiteX9357" fmla="*/ 3655165 w 6226010"/>
              <a:gd name="connsiteY9357" fmla="*/ 3676900 h 5756219"/>
              <a:gd name="connsiteX9358" fmla="*/ 3649729 w 6226010"/>
              <a:gd name="connsiteY9358" fmla="*/ 3785604 h 5756219"/>
              <a:gd name="connsiteX9359" fmla="*/ 3671471 w 6226010"/>
              <a:gd name="connsiteY9359" fmla="*/ 3772016 h 5756219"/>
              <a:gd name="connsiteX9360" fmla="*/ 3693211 w 6226010"/>
              <a:gd name="connsiteY9360" fmla="*/ 3910613 h 5756219"/>
              <a:gd name="connsiteX9361" fmla="*/ 3676905 w 6226010"/>
              <a:gd name="connsiteY9361" fmla="*/ 3907895 h 5756219"/>
              <a:gd name="connsiteX9362" fmla="*/ 3660599 w 6226010"/>
              <a:gd name="connsiteY9362" fmla="*/ 3940507 h 5756219"/>
              <a:gd name="connsiteX9363" fmla="*/ 3690493 w 6226010"/>
              <a:gd name="connsiteY9363" fmla="*/ 3959530 h 5756219"/>
              <a:gd name="connsiteX9364" fmla="*/ 3641577 w 6226010"/>
              <a:gd name="connsiteY9364" fmla="*/ 4060081 h 5756219"/>
              <a:gd name="connsiteX9365" fmla="*/ 3611683 w 6226010"/>
              <a:gd name="connsiteY9365" fmla="*/ 4049211 h 5756219"/>
              <a:gd name="connsiteX9366" fmla="*/ 3372535 w 6226010"/>
              <a:gd name="connsiteY9366" fmla="*/ 3755710 h 5756219"/>
              <a:gd name="connsiteX9367" fmla="*/ 3369817 w 6226010"/>
              <a:gd name="connsiteY9367" fmla="*/ 3736687 h 5756219"/>
              <a:gd name="connsiteX9368" fmla="*/ 3358947 w 6226010"/>
              <a:gd name="connsiteY9368" fmla="*/ 3742122 h 5756219"/>
              <a:gd name="connsiteX9369" fmla="*/ 3263831 w 6226010"/>
              <a:gd name="connsiteY9369" fmla="*/ 3627984 h 5756219"/>
              <a:gd name="connsiteX9370" fmla="*/ 3209479 w 6226010"/>
              <a:gd name="connsiteY9370" fmla="*/ 3568196 h 5756219"/>
              <a:gd name="connsiteX9371" fmla="*/ 3106211 w 6226010"/>
              <a:gd name="connsiteY9371" fmla="*/ 3454057 h 5756219"/>
              <a:gd name="connsiteX9372" fmla="*/ 3103493 w 6226010"/>
              <a:gd name="connsiteY9372" fmla="*/ 3429599 h 5756219"/>
              <a:gd name="connsiteX9373" fmla="*/ 3087187 w 6226010"/>
              <a:gd name="connsiteY9373" fmla="*/ 3435034 h 5756219"/>
              <a:gd name="connsiteX9374" fmla="*/ 3070881 w 6226010"/>
              <a:gd name="connsiteY9374" fmla="*/ 3416011 h 5756219"/>
              <a:gd name="connsiteX9375" fmla="*/ 3051859 w 6226010"/>
              <a:gd name="connsiteY9375" fmla="*/ 3391553 h 5756219"/>
              <a:gd name="connsiteX9376" fmla="*/ 3046423 w 6226010"/>
              <a:gd name="connsiteY9376" fmla="*/ 3375247 h 5756219"/>
              <a:gd name="connsiteX9377" fmla="*/ 3038202 w 6226010"/>
              <a:gd name="connsiteY9377" fmla="*/ 3377826 h 5756219"/>
              <a:gd name="connsiteX9378" fmla="*/ 3038272 w 6226010"/>
              <a:gd name="connsiteY9378" fmla="*/ 3377966 h 5756219"/>
              <a:gd name="connsiteX9379" fmla="*/ 3029780 w 6226010"/>
              <a:gd name="connsiteY9379" fmla="*/ 3381023 h 5756219"/>
              <a:gd name="connsiteX9380" fmla="*/ 3028861 w 6226010"/>
              <a:gd name="connsiteY9380" fmla="*/ 3380756 h 5756219"/>
              <a:gd name="connsiteX9381" fmla="*/ 3028419 w 6226010"/>
              <a:gd name="connsiteY9381" fmla="*/ 3380895 h 5756219"/>
              <a:gd name="connsiteX9382" fmla="*/ 3025480 w 6226010"/>
              <a:gd name="connsiteY9382" fmla="*/ 3379775 h 5756219"/>
              <a:gd name="connsiteX9383" fmla="*/ 3019249 w 6226010"/>
              <a:gd name="connsiteY9383" fmla="*/ 3377966 h 5756219"/>
              <a:gd name="connsiteX9384" fmla="*/ 3019874 w 6226010"/>
              <a:gd name="connsiteY9384" fmla="*/ 3377638 h 5756219"/>
              <a:gd name="connsiteX9385" fmla="*/ 3014491 w 6226010"/>
              <a:gd name="connsiteY9385" fmla="*/ 3375587 h 5756219"/>
              <a:gd name="connsiteX9386" fmla="*/ 2994789 w 6226010"/>
              <a:gd name="connsiteY9386" fmla="*/ 3345354 h 5756219"/>
              <a:gd name="connsiteX9387" fmla="*/ 2997507 w 6226010"/>
              <a:gd name="connsiteY9387" fmla="*/ 3356224 h 5756219"/>
              <a:gd name="connsiteX9388" fmla="*/ 2975767 w 6226010"/>
              <a:gd name="connsiteY9388" fmla="*/ 3331766 h 5756219"/>
              <a:gd name="connsiteX9389" fmla="*/ 2956743 w 6226010"/>
              <a:gd name="connsiteY9389" fmla="*/ 3364377 h 5756219"/>
              <a:gd name="connsiteX9390" fmla="*/ 2880651 w 6226010"/>
              <a:gd name="connsiteY9390" fmla="*/ 3326331 h 5756219"/>
              <a:gd name="connsiteX9391" fmla="*/ 2877933 w 6226010"/>
              <a:gd name="connsiteY9391" fmla="*/ 3320896 h 5756219"/>
              <a:gd name="connsiteX9392" fmla="*/ 2913261 w 6226010"/>
              <a:gd name="connsiteY9392" fmla="*/ 3358942 h 5756219"/>
              <a:gd name="connsiteX9393" fmla="*/ 2891521 w 6226010"/>
              <a:gd name="connsiteY9393" fmla="*/ 3364377 h 5756219"/>
              <a:gd name="connsiteX9394" fmla="*/ 2921415 w 6226010"/>
              <a:gd name="connsiteY9394" fmla="*/ 3375247 h 5756219"/>
              <a:gd name="connsiteX9395" fmla="*/ 2905109 w 6226010"/>
              <a:gd name="connsiteY9395" fmla="*/ 3391553 h 5756219"/>
              <a:gd name="connsiteX9396" fmla="*/ 2994789 w 6226010"/>
              <a:gd name="connsiteY9396" fmla="*/ 3386118 h 5756219"/>
              <a:gd name="connsiteX9397" fmla="*/ 3000225 w 6226010"/>
              <a:gd name="connsiteY9397" fmla="*/ 3399706 h 5756219"/>
              <a:gd name="connsiteX9398" fmla="*/ 3016531 w 6226010"/>
              <a:gd name="connsiteY9398" fmla="*/ 3388835 h 5756219"/>
              <a:gd name="connsiteX9399" fmla="*/ 3133387 w 6226010"/>
              <a:gd name="connsiteY9399" fmla="*/ 3505692 h 5756219"/>
              <a:gd name="connsiteX9400" fmla="*/ 3130669 w 6226010"/>
              <a:gd name="connsiteY9400" fmla="*/ 3519280 h 5756219"/>
              <a:gd name="connsiteX9401" fmla="*/ 3301877 w 6226010"/>
              <a:gd name="connsiteY9401" fmla="*/ 3695923 h 5756219"/>
              <a:gd name="connsiteX9402" fmla="*/ 3293725 w 6226010"/>
              <a:gd name="connsiteY9402" fmla="*/ 3706794 h 5756219"/>
              <a:gd name="connsiteX9403" fmla="*/ 3405147 w 6226010"/>
              <a:gd name="connsiteY9403" fmla="*/ 3820932 h 5756219"/>
              <a:gd name="connsiteX9404" fmla="*/ 3619835 w 6226010"/>
              <a:gd name="connsiteY9404" fmla="*/ 4073669 h 5756219"/>
              <a:gd name="connsiteX9405" fmla="*/ 3584507 w 6226010"/>
              <a:gd name="connsiteY9405" fmla="*/ 4214984 h 5756219"/>
              <a:gd name="connsiteX9406" fmla="*/ 3402429 w 6226010"/>
              <a:gd name="connsiteY9406" fmla="*/ 4019317 h 5756219"/>
              <a:gd name="connsiteX9407" fmla="*/ 3407863 w 6226010"/>
              <a:gd name="connsiteY9407" fmla="*/ 4008447 h 5756219"/>
              <a:gd name="connsiteX9408" fmla="*/ 3394275 w 6226010"/>
              <a:gd name="connsiteY9408" fmla="*/ 4005729 h 5756219"/>
              <a:gd name="connsiteX9409" fmla="*/ 3388841 w 6226010"/>
              <a:gd name="connsiteY9409" fmla="*/ 3954095 h 5756219"/>
              <a:gd name="connsiteX9410" fmla="*/ 3372535 w 6226010"/>
              <a:gd name="connsiteY9410" fmla="*/ 3951377 h 5756219"/>
              <a:gd name="connsiteX9411" fmla="*/ 3372535 w 6226010"/>
              <a:gd name="connsiteY9411" fmla="*/ 3970400 h 5756219"/>
              <a:gd name="connsiteX9412" fmla="*/ 3288289 w 6226010"/>
              <a:gd name="connsiteY9412" fmla="*/ 3880719 h 5756219"/>
              <a:gd name="connsiteX9413" fmla="*/ 3228503 w 6226010"/>
              <a:gd name="connsiteY9413" fmla="*/ 3818215 h 5756219"/>
              <a:gd name="connsiteX9414" fmla="*/ 3239373 w 6226010"/>
              <a:gd name="connsiteY9414" fmla="*/ 3799192 h 5756219"/>
              <a:gd name="connsiteX9415" fmla="*/ 3225785 w 6226010"/>
              <a:gd name="connsiteY9415" fmla="*/ 3793757 h 5756219"/>
              <a:gd name="connsiteX9416" fmla="*/ 3212197 w 6226010"/>
              <a:gd name="connsiteY9416" fmla="*/ 3796474 h 5756219"/>
              <a:gd name="connsiteX9417" fmla="*/ 3209479 w 6226010"/>
              <a:gd name="connsiteY9417" fmla="*/ 3810062 h 5756219"/>
              <a:gd name="connsiteX9418" fmla="*/ 3369817 w 6226010"/>
              <a:gd name="connsiteY9418" fmla="*/ 3986706 h 5756219"/>
              <a:gd name="connsiteX9419" fmla="*/ 3364383 w 6226010"/>
              <a:gd name="connsiteY9419" fmla="*/ 4000294 h 5756219"/>
              <a:gd name="connsiteX9420" fmla="*/ 3383405 w 6226010"/>
              <a:gd name="connsiteY9420" fmla="*/ 4011164 h 5756219"/>
              <a:gd name="connsiteX9421" fmla="*/ 3380687 w 6226010"/>
              <a:gd name="connsiteY9421" fmla="*/ 4022035 h 5756219"/>
              <a:gd name="connsiteX9422" fmla="*/ 3399711 w 6226010"/>
              <a:gd name="connsiteY9422" fmla="*/ 4019317 h 5756219"/>
              <a:gd name="connsiteX9423" fmla="*/ 3581789 w 6226010"/>
              <a:gd name="connsiteY9423" fmla="*/ 4220419 h 5756219"/>
              <a:gd name="connsiteX9424" fmla="*/ 3478521 w 6226010"/>
              <a:gd name="connsiteY9424" fmla="*/ 4432391 h 5756219"/>
              <a:gd name="connsiteX9425" fmla="*/ 3399711 w 6226010"/>
              <a:gd name="connsiteY9425" fmla="*/ 4530225 h 5756219"/>
              <a:gd name="connsiteX9426" fmla="*/ 3391559 w 6226010"/>
              <a:gd name="connsiteY9426" fmla="*/ 4513919 h 5756219"/>
              <a:gd name="connsiteX9427" fmla="*/ 3388841 w 6226010"/>
              <a:gd name="connsiteY9427" fmla="*/ 4530225 h 5756219"/>
              <a:gd name="connsiteX9428" fmla="*/ 3388841 w 6226010"/>
              <a:gd name="connsiteY9428" fmla="*/ 4465002 h 5756219"/>
              <a:gd name="connsiteX9429" fmla="*/ 3383405 w 6226010"/>
              <a:gd name="connsiteY9429" fmla="*/ 4451414 h 5756219"/>
              <a:gd name="connsiteX9430" fmla="*/ 3445911 w 6226010"/>
              <a:gd name="connsiteY9430" fmla="*/ 4318252 h 5756219"/>
              <a:gd name="connsiteX9431" fmla="*/ 3435039 w 6226010"/>
              <a:gd name="connsiteY9431" fmla="*/ 4312817 h 5756219"/>
              <a:gd name="connsiteX9432" fmla="*/ 3440475 w 6226010"/>
              <a:gd name="connsiteY9432" fmla="*/ 4296511 h 5756219"/>
              <a:gd name="connsiteX9433" fmla="*/ 3367099 w 6226010"/>
              <a:gd name="connsiteY9433" fmla="*/ 4372604 h 5756219"/>
              <a:gd name="connsiteX9434" fmla="*/ 3358947 w 6226010"/>
              <a:gd name="connsiteY9434" fmla="*/ 4405215 h 5756219"/>
              <a:gd name="connsiteX9435" fmla="*/ 3353511 w 6226010"/>
              <a:gd name="connsiteY9435" fmla="*/ 4375322 h 5756219"/>
              <a:gd name="connsiteX9436" fmla="*/ 3375253 w 6226010"/>
              <a:gd name="connsiteY9436" fmla="*/ 4356298 h 5756219"/>
              <a:gd name="connsiteX9437" fmla="*/ 3345359 w 6226010"/>
              <a:gd name="connsiteY9437" fmla="*/ 4367169 h 5756219"/>
              <a:gd name="connsiteX9438" fmla="*/ 3337207 w 6226010"/>
              <a:gd name="connsiteY9438" fmla="*/ 4293794 h 5756219"/>
              <a:gd name="connsiteX9439" fmla="*/ 3318183 w 6226010"/>
              <a:gd name="connsiteY9439" fmla="*/ 4301946 h 5756219"/>
              <a:gd name="connsiteX9440" fmla="*/ 3315465 w 6226010"/>
              <a:gd name="connsiteY9440" fmla="*/ 4356298 h 5756219"/>
              <a:gd name="connsiteX9441" fmla="*/ 3266549 w 6226010"/>
              <a:gd name="connsiteY9441" fmla="*/ 4320970 h 5756219"/>
              <a:gd name="connsiteX9442" fmla="*/ 3326335 w 6226010"/>
              <a:gd name="connsiteY9442" fmla="*/ 4397062 h 5756219"/>
              <a:gd name="connsiteX9443" fmla="*/ 3228503 w 6226010"/>
              <a:gd name="connsiteY9443" fmla="*/ 4334558 h 5756219"/>
              <a:gd name="connsiteX9444" fmla="*/ 3315465 w 6226010"/>
              <a:gd name="connsiteY9444" fmla="*/ 4413368 h 5756219"/>
              <a:gd name="connsiteX9445" fmla="*/ 3331771 w 6226010"/>
              <a:gd name="connsiteY9445" fmla="*/ 4437826 h 5756219"/>
              <a:gd name="connsiteX9446" fmla="*/ 3307313 w 6226010"/>
              <a:gd name="connsiteY9446" fmla="*/ 4435109 h 5756219"/>
              <a:gd name="connsiteX9447" fmla="*/ 3339923 w 6226010"/>
              <a:gd name="connsiteY9447" fmla="*/ 4459567 h 5756219"/>
              <a:gd name="connsiteX9448" fmla="*/ 3348077 w 6226010"/>
              <a:gd name="connsiteY9448" fmla="*/ 4500331 h 5756219"/>
              <a:gd name="connsiteX9449" fmla="*/ 3261113 w 6226010"/>
              <a:gd name="connsiteY9449" fmla="*/ 4503049 h 5756219"/>
              <a:gd name="connsiteX9450" fmla="*/ 3348077 w 6226010"/>
              <a:gd name="connsiteY9450" fmla="*/ 4505766 h 5756219"/>
              <a:gd name="connsiteX9451" fmla="*/ 3345359 w 6226010"/>
              <a:gd name="connsiteY9451" fmla="*/ 4557400 h 5756219"/>
              <a:gd name="connsiteX9452" fmla="*/ 3309690 w 6226010"/>
              <a:gd name="connsiteY9452" fmla="*/ 4561477 h 5756219"/>
              <a:gd name="connsiteX9453" fmla="*/ 3302129 w 6226010"/>
              <a:gd name="connsiteY9453" fmla="*/ 4564606 h 5756219"/>
              <a:gd name="connsiteX9454" fmla="*/ 3280137 w 6226010"/>
              <a:gd name="connsiteY9454" fmla="*/ 4568271 h 5756219"/>
              <a:gd name="connsiteX9455" fmla="*/ 3282388 w 6226010"/>
              <a:gd name="connsiteY9455" fmla="*/ 4572775 h 5756219"/>
              <a:gd name="connsiteX9456" fmla="*/ 3280137 w 6226010"/>
              <a:gd name="connsiteY9456" fmla="*/ 4573706 h 5756219"/>
              <a:gd name="connsiteX9457" fmla="*/ 3283574 w 6226010"/>
              <a:gd name="connsiteY9457" fmla="*/ 4575146 h 5756219"/>
              <a:gd name="connsiteX9458" fmla="*/ 3285571 w 6226010"/>
              <a:gd name="connsiteY9458" fmla="*/ 4579141 h 5756219"/>
              <a:gd name="connsiteX9459" fmla="*/ 3293725 w 6226010"/>
              <a:gd name="connsiteY9459" fmla="*/ 4581859 h 5756219"/>
              <a:gd name="connsiteX9460" fmla="*/ 3296086 w 6226010"/>
              <a:gd name="connsiteY9460" fmla="*/ 4579498 h 5756219"/>
              <a:gd name="connsiteX9461" fmla="*/ 3311729 w 6226010"/>
              <a:gd name="connsiteY9461" fmla="*/ 4577104 h 5756219"/>
              <a:gd name="connsiteX9462" fmla="*/ 3345359 w 6226010"/>
              <a:gd name="connsiteY9462" fmla="*/ 4568271 h 5756219"/>
              <a:gd name="connsiteX9463" fmla="*/ 3356229 w 6226010"/>
              <a:gd name="connsiteY9463" fmla="*/ 4611752 h 5756219"/>
              <a:gd name="connsiteX9464" fmla="*/ 3342641 w 6226010"/>
              <a:gd name="connsiteY9464" fmla="*/ 4611752 h 5756219"/>
              <a:gd name="connsiteX9465" fmla="*/ 3345359 w 6226010"/>
              <a:gd name="connsiteY9465" fmla="*/ 4625340 h 5756219"/>
              <a:gd name="connsiteX9466" fmla="*/ 3329053 w 6226010"/>
              <a:gd name="connsiteY9466" fmla="*/ 4644363 h 5756219"/>
              <a:gd name="connsiteX9467" fmla="*/ 3323619 w 6226010"/>
              <a:gd name="connsiteY9467" fmla="*/ 4644363 h 5756219"/>
              <a:gd name="connsiteX9468" fmla="*/ 3337207 w 6226010"/>
              <a:gd name="connsiteY9468" fmla="*/ 4657951 h 5756219"/>
              <a:gd name="connsiteX9469" fmla="*/ 3342641 w 6226010"/>
              <a:gd name="connsiteY9469" fmla="*/ 4660669 h 5756219"/>
              <a:gd name="connsiteX9470" fmla="*/ 3342641 w 6226010"/>
              <a:gd name="connsiteY9470" fmla="*/ 4663386 h 5756219"/>
              <a:gd name="connsiteX9471" fmla="*/ 3350795 w 6226010"/>
              <a:gd name="connsiteY9471" fmla="*/ 4668822 h 5756219"/>
              <a:gd name="connsiteX9472" fmla="*/ 3358947 w 6226010"/>
              <a:gd name="connsiteY9472" fmla="*/ 4666104 h 5756219"/>
              <a:gd name="connsiteX9473" fmla="*/ 3367099 w 6226010"/>
              <a:gd name="connsiteY9473" fmla="*/ 4674257 h 5756219"/>
              <a:gd name="connsiteX9474" fmla="*/ 3364383 w 6226010"/>
              <a:gd name="connsiteY9474" fmla="*/ 4682410 h 5756219"/>
              <a:gd name="connsiteX9475" fmla="*/ 3386123 w 6226010"/>
              <a:gd name="connsiteY9475" fmla="*/ 4701433 h 5756219"/>
              <a:gd name="connsiteX9476" fmla="*/ 3348077 w 6226010"/>
              <a:gd name="connsiteY9476" fmla="*/ 4723173 h 5756219"/>
              <a:gd name="connsiteX9477" fmla="*/ 3315078 w 6226010"/>
              <a:gd name="connsiteY9477" fmla="*/ 4786399 h 5756219"/>
              <a:gd name="connsiteX9478" fmla="*/ 3296443 w 6226010"/>
              <a:gd name="connsiteY9478" fmla="*/ 4799266 h 5756219"/>
              <a:gd name="connsiteX9479" fmla="*/ 3307995 w 6226010"/>
              <a:gd name="connsiteY9479" fmla="*/ 4799970 h 5756219"/>
              <a:gd name="connsiteX9480" fmla="*/ 3307653 w 6226010"/>
              <a:gd name="connsiteY9480" fmla="*/ 4800625 h 5756219"/>
              <a:gd name="connsiteX9481" fmla="*/ 3273827 w 6226010"/>
              <a:gd name="connsiteY9481" fmla="*/ 4850992 h 5756219"/>
              <a:gd name="connsiteX9482" fmla="*/ 3277420 w 6226010"/>
              <a:gd name="connsiteY9482" fmla="*/ 4861771 h 5756219"/>
              <a:gd name="connsiteX9483" fmla="*/ 3274702 w 6226010"/>
              <a:gd name="connsiteY9483" fmla="*/ 4878077 h 5756219"/>
              <a:gd name="connsiteX9484" fmla="*/ 3272324 w 6226010"/>
              <a:gd name="connsiteY9484" fmla="*/ 4865847 h 5756219"/>
              <a:gd name="connsiteX9485" fmla="*/ 3272119 w 6226010"/>
              <a:gd name="connsiteY9485" fmla="*/ 4853535 h 5756219"/>
              <a:gd name="connsiteX9486" fmla="*/ 3261113 w 6226010"/>
              <a:gd name="connsiteY9486" fmla="*/ 4869924 h 5756219"/>
              <a:gd name="connsiteX9487" fmla="*/ 3239373 w 6226010"/>
              <a:gd name="connsiteY9487" fmla="*/ 4801984 h 5756219"/>
              <a:gd name="connsiteX9488" fmla="*/ 3217633 w 6226010"/>
              <a:gd name="connsiteY9488" fmla="*/ 4823725 h 5756219"/>
              <a:gd name="connsiteX9489" fmla="*/ 3220349 w 6226010"/>
              <a:gd name="connsiteY9489" fmla="*/ 4804701 h 5756219"/>
              <a:gd name="connsiteX9490" fmla="*/ 3206761 w 6226010"/>
              <a:gd name="connsiteY9490" fmla="*/ 4818289 h 5756219"/>
              <a:gd name="connsiteX9491" fmla="*/ 3206761 w 6226010"/>
              <a:gd name="connsiteY9491" fmla="*/ 4834595 h 5756219"/>
              <a:gd name="connsiteX9492" fmla="*/ 3193173 w 6226010"/>
              <a:gd name="connsiteY9492" fmla="*/ 4837313 h 5756219"/>
              <a:gd name="connsiteX9493" fmla="*/ 3190457 w 6226010"/>
              <a:gd name="connsiteY9493" fmla="*/ 4831877 h 5756219"/>
              <a:gd name="connsiteX9494" fmla="*/ 3182303 w 6226010"/>
              <a:gd name="connsiteY9494" fmla="*/ 4840030 h 5756219"/>
              <a:gd name="connsiteX9495" fmla="*/ 3179586 w 6226010"/>
              <a:gd name="connsiteY9495" fmla="*/ 4847164 h 5756219"/>
              <a:gd name="connsiteX9496" fmla="*/ 3172148 w 6226010"/>
              <a:gd name="connsiteY9496" fmla="*/ 4853439 h 5756219"/>
              <a:gd name="connsiteX9497" fmla="*/ 3171433 w 6226010"/>
              <a:gd name="connsiteY9497" fmla="*/ 4853618 h 5756219"/>
              <a:gd name="connsiteX9498" fmla="*/ 3168715 w 6226010"/>
              <a:gd name="connsiteY9498" fmla="*/ 4856336 h 5756219"/>
              <a:gd name="connsiteX9499" fmla="*/ 3172148 w 6226010"/>
              <a:gd name="connsiteY9499" fmla="*/ 4853439 h 5756219"/>
              <a:gd name="connsiteX9500" fmla="*/ 3175510 w 6226010"/>
              <a:gd name="connsiteY9500" fmla="*/ 4852599 h 5756219"/>
              <a:gd name="connsiteX9501" fmla="*/ 3179585 w 6226010"/>
              <a:gd name="connsiteY9501" fmla="*/ 4853618 h 5756219"/>
              <a:gd name="connsiteX9502" fmla="*/ 3179585 w 6226010"/>
              <a:gd name="connsiteY9502" fmla="*/ 4878077 h 5756219"/>
              <a:gd name="connsiteX9503" fmla="*/ 3157845 w 6226010"/>
              <a:gd name="connsiteY9503" fmla="*/ 4886229 h 5756219"/>
              <a:gd name="connsiteX9504" fmla="*/ 3157845 w 6226010"/>
              <a:gd name="connsiteY9504" fmla="*/ 4883512 h 5756219"/>
              <a:gd name="connsiteX9505" fmla="*/ 3155127 w 6226010"/>
              <a:gd name="connsiteY9505" fmla="*/ 4886229 h 5756219"/>
              <a:gd name="connsiteX9506" fmla="*/ 3157845 w 6226010"/>
              <a:gd name="connsiteY9506" fmla="*/ 4886229 h 5756219"/>
              <a:gd name="connsiteX9507" fmla="*/ 3136105 w 6226010"/>
              <a:gd name="connsiteY9507" fmla="*/ 4894382 h 5756219"/>
              <a:gd name="connsiteX9508" fmla="*/ 2834451 w 6226010"/>
              <a:gd name="connsiteY9508" fmla="*/ 5030261 h 5756219"/>
              <a:gd name="connsiteX9509" fmla="*/ 2701290 w 6226010"/>
              <a:gd name="connsiteY9509" fmla="*/ 5114507 h 5756219"/>
              <a:gd name="connsiteX9510" fmla="*/ 2391484 w 6226010"/>
              <a:gd name="connsiteY9510" fmla="*/ 5201470 h 5756219"/>
              <a:gd name="connsiteX9511" fmla="*/ 2062654 w 6226010"/>
              <a:gd name="connsiteY9511" fmla="*/ 5242234 h 5756219"/>
              <a:gd name="connsiteX9512" fmla="*/ 1369667 w 6226010"/>
              <a:gd name="connsiteY9512" fmla="*/ 5138965 h 5756219"/>
              <a:gd name="connsiteX9513" fmla="*/ 1282704 w 6226010"/>
              <a:gd name="connsiteY9513" fmla="*/ 5100919 h 5756219"/>
              <a:gd name="connsiteX9514" fmla="*/ 1198459 w 6226010"/>
              <a:gd name="connsiteY9514" fmla="*/ 5057437 h 5756219"/>
              <a:gd name="connsiteX9515" fmla="*/ 1116931 w 6226010"/>
              <a:gd name="connsiteY9515" fmla="*/ 5008521 h 5756219"/>
              <a:gd name="connsiteX9516" fmla="*/ 1043556 w 6226010"/>
              <a:gd name="connsiteY9516" fmla="*/ 4959604 h 5756219"/>
              <a:gd name="connsiteX9517" fmla="*/ 1540876 w 6226010"/>
              <a:gd name="connsiteY9517" fmla="*/ 5147118 h 5756219"/>
              <a:gd name="connsiteX9518" fmla="*/ 2030043 w 6226010"/>
              <a:gd name="connsiteY9518" fmla="*/ 5204188 h 5756219"/>
              <a:gd name="connsiteX9519" fmla="*/ 2125159 w 6226010"/>
              <a:gd name="connsiteY9519" fmla="*/ 5185164 h 5756219"/>
              <a:gd name="connsiteX9520" fmla="*/ 1540876 w 6226010"/>
              <a:gd name="connsiteY9520" fmla="*/ 5147118 h 5756219"/>
              <a:gd name="connsiteX9521" fmla="*/ 1390049 w 6226010"/>
              <a:gd name="connsiteY9521" fmla="*/ 5084614 h 5756219"/>
              <a:gd name="connsiteX9522" fmla="*/ 1252983 w 6226010"/>
              <a:gd name="connsiteY9522" fmla="*/ 5016733 h 5756219"/>
              <a:gd name="connsiteX9523" fmla="*/ 1368988 w 6226010"/>
              <a:gd name="connsiteY9523" fmla="*/ 5056418 h 5756219"/>
              <a:gd name="connsiteX9524" fmla="*/ 1481498 w 6226010"/>
              <a:gd name="connsiteY9524" fmla="*/ 5087883 h 5756219"/>
              <a:gd name="connsiteX9525" fmla="*/ 1486524 w 6226010"/>
              <a:gd name="connsiteY9525" fmla="*/ 5090048 h 5756219"/>
              <a:gd name="connsiteX9526" fmla="*/ 1493904 w 6226010"/>
              <a:gd name="connsiteY9526" fmla="*/ 5091709 h 5756219"/>
              <a:gd name="connsiteX9527" fmla="*/ 1599898 w 6226010"/>
              <a:gd name="connsiteY9527" fmla="*/ 5129454 h 5756219"/>
              <a:gd name="connsiteX9528" fmla="*/ 1918621 w 6226010"/>
              <a:gd name="connsiteY9528" fmla="*/ 5166141 h 5756219"/>
              <a:gd name="connsiteX9529" fmla="*/ 1964821 w 6226010"/>
              <a:gd name="connsiteY9529" fmla="*/ 5157988 h 5756219"/>
              <a:gd name="connsiteX9530" fmla="*/ 2059936 w 6226010"/>
              <a:gd name="connsiteY9530" fmla="*/ 5141683 h 5756219"/>
              <a:gd name="connsiteX9531" fmla="*/ 1703931 w 6226010"/>
              <a:gd name="connsiteY9531" fmla="*/ 5130812 h 5756219"/>
              <a:gd name="connsiteX9532" fmla="*/ 1649580 w 6226010"/>
              <a:gd name="connsiteY9532" fmla="*/ 5122660 h 5756219"/>
              <a:gd name="connsiteX9533" fmla="*/ 1595228 w 6226010"/>
              <a:gd name="connsiteY9533" fmla="*/ 5114507 h 5756219"/>
              <a:gd name="connsiteX9534" fmla="*/ 1493904 w 6226010"/>
              <a:gd name="connsiteY9534" fmla="*/ 5091709 h 5756219"/>
              <a:gd name="connsiteX9535" fmla="*/ 1489241 w 6226010"/>
              <a:gd name="connsiteY9535" fmla="*/ 5090048 h 5756219"/>
              <a:gd name="connsiteX9536" fmla="*/ 1481498 w 6226010"/>
              <a:gd name="connsiteY9536" fmla="*/ 5087883 h 5756219"/>
              <a:gd name="connsiteX9537" fmla="*/ 1422660 w 6226010"/>
              <a:gd name="connsiteY9537" fmla="*/ 5062533 h 5756219"/>
              <a:gd name="connsiteX9538" fmla="*/ 1358797 w 6226010"/>
              <a:gd name="connsiteY9538" fmla="*/ 5032979 h 5756219"/>
              <a:gd name="connsiteX9539" fmla="*/ 1372385 w 6226010"/>
              <a:gd name="connsiteY9539" fmla="*/ 5032979 h 5756219"/>
              <a:gd name="connsiteX9540" fmla="*/ 1462066 w 6226010"/>
              <a:gd name="connsiteY9540" fmla="*/ 5013956 h 5756219"/>
              <a:gd name="connsiteX9541" fmla="*/ 1483806 w 6226010"/>
              <a:gd name="connsiteY9541" fmla="*/ 4954169 h 5756219"/>
              <a:gd name="connsiteX9542" fmla="*/ 1375102 w 6226010"/>
              <a:gd name="connsiteY9542" fmla="*/ 4916123 h 5756219"/>
              <a:gd name="connsiteX9543" fmla="*/ 1266399 w 6226010"/>
              <a:gd name="connsiteY9543" fmla="*/ 4872641 h 5756219"/>
              <a:gd name="connsiteX9544" fmla="*/ 1070732 w 6226010"/>
              <a:gd name="connsiteY9544" fmla="*/ 4774808 h 5756219"/>
              <a:gd name="connsiteX9545" fmla="*/ 991922 w 6226010"/>
              <a:gd name="connsiteY9545" fmla="*/ 4728609 h 5756219"/>
              <a:gd name="connsiteX9546" fmla="*/ 932135 w 6226010"/>
              <a:gd name="connsiteY9546" fmla="*/ 4690562 h 5756219"/>
              <a:gd name="connsiteX9547" fmla="*/ 894088 w 6226010"/>
              <a:gd name="connsiteY9547" fmla="*/ 4666104 h 5756219"/>
              <a:gd name="connsiteX9548" fmla="*/ 880500 w 6226010"/>
              <a:gd name="connsiteY9548" fmla="*/ 4655234 h 5756219"/>
              <a:gd name="connsiteX9549" fmla="*/ 1073450 w 6226010"/>
              <a:gd name="connsiteY9549" fmla="*/ 4742197 h 5756219"/>
              <a:gd name="connsiteX9550" fmla="*/ 1214764 w 6226010"/>
              <a:gd name="connsiteY9550" fmla="*/ 4801984 h 5756219"/>
              <a:gd name="connsiteX9551" fmla="*/ 1277269 w 6226010"/>
              <a:gd name="connsiteY9551" fmla="*/ 4821007 h 5756219"/>
              <a:gd name="connsiteX9552" fmla="*/ 1206612 w 6226010"/>
              <a:gd name="connsiteY9552" fmla="*/ 4780243 h 5756219"/>
              <a:gd name="connsiteX9553" fmla="*/ 1277269 w 6226010"/>
              <a:gd name="connsiteY9553" fmla="*/ 4796549 h 5756219"/>
              <a:gd name="connsiteX9554" fmla="*/ 1358797 w 6226010"/>
              <a:gd name="connsiteY9554" fmla="*/ 4826442 h 5756219"/>
              <a:gd name="connsiteX9555" fmla="*/ 1432172 w 6226010"/>
              <a:gd name="connsiteY9555" fmla="*/ 4842748 h 5756219"/>
              <a:gd name="connsiteX9556" fmla="*/ 1532723 w 6226010"/>
              <a:gd name="connsiteY9556" fmla="*/ 4848183 h 5756219"/>
              <a:gd name="connsiteX9557" fmla="*/ 1633274 w 6226010"/>
              <a:gd name="connsiteY9557" fmla="*/ 4861771 h 5756219"/>
              <a:gd name="connsiteX9558" fmla="*/ 1684908 w 6226010"/>
              <a:gd name="connsiteY9558" fmla="*/ 4867206 h 5756219"/>
              <a:gd name="connsiteX9559" fmla="*/ 1736543 w 6226010"/>
              <a:gd name="connsiteY9559" fmla="*/ 4869924 h 5756219"/>
              <a:gd name="connsiteX9560" fmla="*/ 1842529 w 6226010"/>
              <a:gd name="connsiteY9560" fmla="*/ 4864489 h 5756219"/>
              <a:gd name="connsiteX9561" fmla="*/ 2133311 w 6226010"/>
              <a:gd name="connsiteY9561" fmla="*/ 4769373 h 5756219"/>
              <a:gd name="connsiteX9562" fmla="*/ 2163205 w 6226010"/>
              <a:gd name="connsiteY9562" fmla="*/ 4739479 h 5756219"/>
              <a:gd name="connsiteX9563" fmla="*/ 2301802 w 6226010"/>
              <a:gd name="connsiteY9563" fmla="*/ 4712303 h 5756219"/>
              <a:gd name="connsiteX9564" fmla="*/ 2357854 w 6226010"/>
              <a:gd name="connsiteY9564" fmla="*/ 4684448 h 5756219"/>
              <a:gd name="connsiteX9565" fmla="*/ 2386398 w 6226010"/>
              <a:gd name="connsiteY9565" fmla="*/ 4650425 h 5756219"/>
              <a:gd name="connsiteX9566" fmla="*/ 2394201 w 6226010"/>
              <a:gd name="connsiteY9566" fmla="*/ 4647081 h 5756219"/>
              <a:gd name="connsiteX9567" fmla="*/ 2395107 w 6226010"/>
              <a:gd name="connsiteY9567" fmla="*/ 4642552 h 5756219"/>
              <a:gd name="connsiteX9568" fmla="*/ 2396919 w 6226010"/>
              <a:gd name="connsiteY9568" fmla="*/ 4641646 h 5756219"/>
              <a:gd name="connsiteX9569" fmla="*/ 2417161 w 6226010"/>
              <a:gd name="connsiteY9569" fmla="*/ 4628995 h 5756219"/>
              <a:gd name="connsiteX9570" fmla="*/ 2421377 w 6226010"/>
              <a:gd name="connsiteY9570" fmla="*/ 4628058 h 5756219"/>
              <a:gd name="connsiteX9571" fmla="*/ 2422692 w 6226010"/>
              <a:gd name="connsiteY9571" fmla="*/ 4626852 h 5756219"/>
              <a:gd name="connsiteX9572" fmla="*/ 2524306 w 6226010"/>
              <a:gd name="connsiteY9572" fmla="*/ 4596466 h 5756219"/>
              <a:gd name="connsiteX9573" fmla="*/ 2611609 w 6226010"/>
              <a:gd name="connsiteY9573" fmla="*/ 4546530 h 5756219"/>
              <a:gd name="connsiteX9574" fmla="*/ 2608891 w 6226010"/>
              <a:gd name="connsiteY9574" fmla="*/ 4546530 h 5756219"/>
              <a:gd name="connsiteX9575" fmla="*/ 2617044 w 6226010"/>
              <a:gd name="connsiteY9575" fmla="*/ 4522072 h 5756219"/>
              <a:gd name="connsiteX9576" fmla="*/ 2611609 w 6226010"/>
              <a:gd name="connsiteY9576" fmla="*/ 4513919 h 5756219"/>
              <a:gd name="connsiteX9577" fmla="*/ 2570845 w 6226010"/>
              <a:gd name="connsiteY9577" fmla="*/ 4538377 h 5756219"/>
              <a:gd name="connsiteX9578" fmla="*/ 2568127 w 6226010"/>
              <a:gd name="connsiteY9578" fmla="*/ 4546530 h 5756219"/>
              <a:gd name="connsiteX9579" fmla="*/ 2565410 w 6226010"/>
              <a:gd name="connsiteY9579" fmla="*/ 4538377 h 5756219"/>
              <a:gd name="connsiteX9580" fmla="*/ 2453989 w 6226010"/>
              <a:gd name="connsiteY9580" fmla="*/ 4598164 h 5756219"/>
              <a:gd name="connsiteX9581" fmla="*/ 2422692 w 6226010"/>
              <a:gd name="connsiteY9581" fmla="*/ 4626852 h 5756219"/>
              <a:gd name="connsiteX9582" fmla="*/ 2418660 w 6226010"/>
              <a:gd name="connsiteY9582" fmla="*/ 4628058 h 5756219"/>
              <a:gd name="connsiteX9583" fmla="*/ 2417161 w 6226010"/>
              <a:gd name="connsiteY9583" fmla="*/ 4628995 h 5756219"/>
              <a:gd name="connsiteX9584" fmla="*/ 2396919 w 6226010"/>
              <a:gd name="connsiteY9584" fmla="*/ 4633493 h 5756219"/>
              <a:gd name="connsiteX9585" fmla="*/ 2395107 w 6226010"/>
              <a:gd name="connsiteY9585" fmla="*/ 4642552 h 5756219"/>
              <a:gd name="connsiteX9586" fmla="*/ 2391484 w 6226010"/>
              <a:gd name="connsiteY9586" fmla="*/ 4644363 h 5756219"/>
              <a:gd name="connsiteX9587" fmla="*/ 2386398 w 6226010"/>
              <a:gd name="connsiteY9587" fmla="*/ 4650425 h 5756219"/>
              <a:gd name="connsiteX9588" fmla="*/ 2313437 w 6226010"/>
              <a:gd name="connsiteY9588" fmla="*/ 4681688 h 5756219"/>
              <a:gd name="connsiteX9589" fmla="*/ 2068089 w 6226010"/>
              <a:gd name="connsiteY9589" fmla="*/ 4758502 h 5756219"/>
              <a:gd name="connsiteX9590" fmla="*/ 1782742 w 6226010"/>
              <a:gd name="connsiteY9590" fmla="*/ 4772090 h 5756219"/>
              <a:gd name="connsiteX9591" fmla="*/ 1497394 w 6226010"/>
              <a:gd name="connsiteY9591" fmla="*/ 4715021 h 5756219"/>
              <a:gd name="connsiteX9592" fmla="*/ 1777307 w 6226010"/>
              <a:gd name="connsiteY9592" fmla="*/ 4720456 h 5756219"/>
              <a:gd name="connsiteX9593" fmla="*/ 1451195 w 6226010"/>
              <a:gd name="connsiteY9593" fmla="*/ 4701433 h 5756219"/>
              <a:gd name="connsiteX9594" fmla="*/ 1404996 w 6226010"/>
              <a:gd name="connsiteY9594" fmla="*/ 4687845 h 5756219"/>
              <a:gd name="connsiteX9595" fmla="*/ 1309880 w 6226010"/>
              <a:gd name="connsiteY9595" fmla="*/ 4655234 h 5756219"/>
              <a:gd name="connsiteX9596" fmla="*/ 1396843 w 6226010"/>
              <a:gd name="connsiteY9596" fmla="*/ 4693280 h 5756219"/>
              <a:gd name="connsiteX9597" fmla="*/ 1350644 w 6226010"/>
              <a:gd name="connsiteY9597" fmla="*/ 4685127 h 5756219"/>
              <a:gd name="connsiteX9598" fmla="*/ 1304445 w 6226010"/>
              <a:gd name="connsiteY9598" fmla="*/ 4674257 h 5756219"/>
              <a:gd name="connsiteX9599" fmla="*/ 1214764 w 6226010"/>
              <a:gd name="connsiteY9599" fmla="*/ 4649798 h 5756219"/>
              <a:gd name="connsiteX9600" fmla="*/ 750056 w 6226010"/>
              <a:gd name="connsiteY9600" fmla="*/ 4432391 h 5756219"/>
              <a:gd name="connsiteX9601" fmla="*/ 298935 w 6226010"/>
              <a:gd name="connsiteY9601" fmla="*/ 4193243 h 5756219"/>
              <a:gd name="connsiteX9602" fmla="*/ 320676 w 6226010"/>
              <a:gd name="connsiteY9602" fmla="*/ 4198678 h 5756219"/>
              <a:gd name="connsiteX9603" fmla="*/ 739185 w 6226010"/>
              <a:gd name="connsiteY9603" fmla="*/ 4386192 h 5756219"/>
              <a:gd name="connsiteX9604" fmla="*/ 513625 w 6226010"/>
              <a:gd name="connsiteY9604" fmla="*/ 4277488 h 5756219"/>
              <a:gd name="connsiteX9605" fmla="*/ 521778 w 6226010"/>
              <a:gd name="connsiteY9605" fmla="*/ 4277488 h 5756219"/>
              <a:gd name="connsiteX9606" fmla="*/ 345134 w 6226010"/>
              <a:gd name="connsiteY9606" fmla="*/ 4204113 h 5756219"/>
              <a:gd name="connsiteX9607" fmla="*/ 413074 w 6226010"/>
              <a:gd name="connsiteY9607" fmla="*/ 4217701 h 5756219"/>
              <a:gd name="connsiteX9608" fmla="*/ 540801 w 6226010"/>
              <a:gd name="connsiteY9608" fmla="*/ 4261183 h 5756219"/>
              <a:gd name="connsiteX9609" fmla="*/ 834301 w 6226010"/>
              <a:gd name="connsiteY9609" fmla="*/ 4388910 h 5756219"/>
              <a:gd name="connsiteX9610" fmla="*/ 1125084 w 6226010"/>
              <a:gd name="connsiteY9610" fmla="*/ 4508484 h 5756219"/>
              <a:gd name="connsiteX9611" fmla="*/ 1385973 w 6226010"/>
              <a:gd name="connsiteY9611" fmla="*/ 4606317 h 5756219"/>
              <a:gd name="connsiteX9612" fmla="*/ 1652297 w 6226010"/>
              <a:gd name="connsiteY9612" fmla="*/ 4663386 h 5756219"/>
              <a:gd name="connsiteX9613" fmla="*/ 1144107 w 6226010"/>
              <a:gd name="connsiteY9613" fmla="*/ 4576424 h 5756219"/>
              <a:gd name="connsiteX9614" fmla="*/ 1404996 w 6226010"/>
              <a:gd name="connsiteY9614" fmla="*/ 4647081 h 5756219"/>
              <a:gd name="connsiteX9615" fmla="*/ 1535441 w 6226010"/>
              <a:gd name="connsiteY9615" fmla="*/ 4663386 h 5756219"/>
              <a:gd name="connsiteX9616" fmla="*/ 1663168 w 6226010"/>
              <a:gd name="connsiteY9616" fmla="*/ 4666104 h 5756219"/>
              <a:gd name="connsiteX9617" fmla="*/ 2225710 w 6226010"/>
              <a:gd name="connsiteY9617" fmla="*/ 4622623 h 5756219"/>
              <a:gd name="connsiteX9618" fmla="*/ 2242015 w 6226010"/>
              <a:gd name="connsiteY9618" fmla="*/ 4611752 h 5756219"/>
              <a:gd name="connsiteX9619" fmla="*/ 2245848 w 6226010"/>
              <a:gd name="connsiteY9619" fmla="*/ 4605044 h 5756219"/>
              <a:gd name="connsiteX9620" fmla="*/ 2244139 w 6226010"/>
              <a:gd name="connsiteY9620" fmla="*/ 4601434 h 5756219"/>
              <a:gd name="connsiteX9621" fmla="*/ 2231145 w 6226010"/>
              <a:gd name="connsiteY9621" fmla="*/ 4538378 h 5756219"/>
              <a:gd name="connsiteX9622" fmla="*/ 2220275 w 6226010"/>
              <a:gd name="connsiteY9622" fmla="*/ 4543813 h 5756219"/>
              <a:gd name="connsiteX9623" fmla="*/ 2225710 w 6226010"/>
              <a:gd name="connsiteY9623" fmla="*/ 4524790 h 5756219"/>
              <a:gd name="connsiteX9624" fmla="*/ 2242016 w 6226010"/>
              <a:gd name="connsiteY9624" fmla="*/ 4524790 h 5756219"/>
              <a:gd name="connsiteX9625" fmla="*/ 2247451 w 6226010"/>
              <a:gd name="connsiteY9625" fmla="*/ 4530225 h 5756219"/>
              <a:gd name="connsiteX9626" fmla="*/ 2266474 w 6226010"/>
              <a:gd name="connsiteY9626" fmla="*/ 4530225 h 5756219"/>
              <a:gd name="connsiteX9627" fmla="*/ 2293650 w 6226010"/>
              <a:gd name="connsiteY9627" fmla="*/ 4530225 h 5756219"/>
              <a:gd name="connsiteX9628" fmla="*/ 2328980 w 6226010"/>
              <a:gd name="connsiteY9628" fmla="*/ 4524790 h 5756219"/>
              <a:gd name="connsiteX9629" fmla="*/ 2323884 w 6226010"/>
              <a:gd name="connsiteY9629" fmla="*/ 4552305 h 5756219"/>
              <a:gd name="connsiteX9630" fmla="*/ 2321561 w 6226010"/>
              <a:gd name="connsiteY9630" fmla="*/ 4556740 h 5756219"/>
              <a:gd name="connsiteX9631" fmla="*/ 2350720 w 6226010"/>
              <a:gd name="connsiteY9631" fmla="*/ 4524789 h 5756219"/>
              <a:gd name="connsiteX9632" fmla="*/ 2352312 w 6226010"/>
              <a:gd name="connsiteY9632" fmla="*/ 4524513 h 5756219"/>
              <a:gd name="connsiteX9633" fmla="*/ 2353436 w 6226010"/>
              <a:gd name="connsiteY9633" fmla="*/ 4516637 h 5756219"/>
              <a:gd name="connsiteX9634" fmla="*/ 2383330 w 6226010"/>
              <a:gd name="connsiteY9634" fmla="*/ 4492178 h 5756219"/>
              <a:gd name="connsiteX9635" fmla="*/ 2396918 w 6226010"/>
              <a:gd name="connsiteY9635" fmla="*/ 4478590 h 5756219"/>
              <a:gd name="connsiteX9636" fmla="*/ 2402353 w 6226010"/>
              <a:gd name="connsiteY9636" fmla="*/ 4478590 h 5756219"/>
              <a:gd name="connsiteX9637" fmla="*/ 2413223 w 6226010"/>
              <a:gd name="connsiteY9637" fmla="*/ 4462285 h 5756219"/>
              <a:gd name="connsiteX9638" fmla="*/ 2421376 w 6226010"/>
              <a:gd name="connsiteY9638" fmla="*/ 4459567 h 5756219"/>
              <a:gd name="connsiteX9639" fmla="*/ 2426811 w 6226010"/>
              <a:gd name="connsiteY9639" fmla="*/ 4454132 h 5756219"/>
              <a:gd name="connsiteX9640" fmla="*/ 2434964 w 6226010"/>
              <a:gd name="connsiteY9640" fmla="*/ 4451414 h 5756219"/>
              <a:gd name="connsiteX9641" fmla="*/ 2434964 w 6226010"/>
              <a:gd name="connsiteY9641" fmla="*/ 4445979 h 5756219"/>
              <a:gd name="connsiteX9642" fmla="*/ 2445834 w 6226010"/>
              <a:gd name="connsiteY9642" fmla="*/ 4443262 h 5756219"/>
              <a:gd name="connsiteX9643" fmla="*/ 2451270 w 6226010"/>
              <a:gd name="connsiteY9643" fmla="*/ 4437826 h 5756219"/>
              <a:gd name="connsiteX9644" fmla="*/ 2459422 w 6226010"/>
              <a:gd name="connsiteY9644" fmla="*/ 4435109 h 5756219"/>
              <a:gd name="connsiteX9645" fmla="*/ 2459422 w 6226010"/>
              <a:gd name="connsiteY9645" fmla="*/ 4432391 h 5756219"/>
              <a:gd name="connsiteX9646" fmla="*/ 2492033 w 6226010"/>
              <a:gd name="connsiteY9646" fmla="*/ 4432391 h 5756219"/>
              <a:gd name="connsiteX9647" fmla="*/ 2494751 w 6226010"/>
              <a:gd name="connsiteY9647" fmla="*/ 4426956 h 5756219"/>
              <a:gd name="connsiteX9648" fmla="*/ 2497469 w 6226010"/>
              <a:gd name="connsiteY9648" fmla="*/ 4429674 h 5756219"/>
              <a:gd name="connsiteX9649" fmla="*/ 2513435 w 6226010"/>
              <a:gd name="connsiteY9649" fmla="*/ 4424918 h 5756219"/>
              <a:gd name="connsiteX9650" fmla="*/ 2525556 w 6226010"/>
              <a:gd name="connsiteY9650" fmla="*/ 4424326 h 5756219"/>
              <a:gd name="connsiteX9651" fmla="*/ 2519211 w 6226010"/>
              <a:gd name="connsiteY9651" fmla="*/ 4416086 h 5756219"/>
              <a:gd name="connsiteX9652" fmla="*/ 2521928 w 6226010"/>
              <a:gd name="connsiteY9652" fmla="*/ 4410650 h 5756219"/>
              <a:gd name="connsiteX9653" fmla="*/ 2524646 w 6226010"/>
              <a:gd name="connsiteY9653" fmla="*/ 4410650 h 5756219"/>
              <a:gd name="connsiteX9654" fmla="*/ 2538234 w 6226010"/>
              <a:gd name="connsiteY9654" fmla="*/ 4418803 h 5756219"/>
              <a:gd name="connsiteX9655" fmla="*/ 2542252 w 6226010"/>
              <a:gd name="connsiteY9655" fmla="*/ 4422821 h 5756219"/>
              <a:gd name="connsiteX9656" fmla="*/ 2549103 w 6226010"/>
              <a:gd name="connsiteY9656" fmla="*/ 4424238 h 5756219"/>
              <a:gd name="connsiteX9657" fmla="*/ 2557256 w 6226010"/>
              <a:gd name="connsiteY9657" fmla="*/ 4416086 h 5756219"/>
              <a:gd name="connsiteX9658" fmla="*/ 2557257 w 6226010"/>
              <a:gd name="connsiteY9658" fmla="*/ 4416086 h 5756219"/>
              <a:gd name="connsiteX9659" fmla="*/ 2578997 w 6226010"/>
              <a:gd name="connsiteY9659" fmla="*/ 4416086 h 5756219"/>
              <a:gd name="connsiteX9660" fmla="*/ 2581714 w 6226010"/>
              <a:gd name="connsiteY9660" fmla="*/ 4421521 h 5756219"/>
              <a:gd name="connsiteX9661" fmla="*/ 2584432 w 6226010"/>
              <a:gd name="connsiteY9661" fmla="*/ 4437826 h 5756219"/>
              <a:gd name="connsiteX9662" fmla="*/ 2582035 w 6226010"/>
              <a:gd name="connsiteY9662" fmla="*/ 4439425 h 5756219"/>
              <a:gd name="connsiteX9663" fmla="*/ 2584433 w 6226010"/>
              <a:gd name="connsiteY9663" fmla="*/ 4451414 h 5756219"/>
              <a:gd name="connsiteX9664" fmla="*/ 2611609 w 6226010"/>
              <a:gd name="connsiteY9664" fmla="*/ 4432391 h 5756219"/>
              <a:gd name="connsiteX9665" fmla="*/ 2608891 w 6226010"/>
              <a:gd name="connsiteY9665" fmla="*/ 4418803 h 5756219"/>
              <a:gd name="connsiteX9666" fmla="*/ 2617044 w 6226010"/>
              <a:gd name="connsiteY9666" fmla="*/ 4402498 h 5756219"/>
              <a:gd name="connsiteX9667" fmla="*/ 2633350 w 6226010"/>
              <a:gd name="connsiteY9667" fmla="*/ 4405215 h 5756219"/>
              <a:gd name="connsiteX9668" fmla="*/ 2635406 w 6226010"/>
              <a:gd name="connsiteY9668" fmla="*/ 4407566 h 5756219"/>
              <a:gd name="connsiteX9669" fmla="*/ 2638785 w 6226010"/>
              <a:gd name="connsiteY9669" fmla="*/ 4402499 h 5756219"/>
              <a:gd name="connsiteX9670" fmla="*/ 2649655 w 6226010"/>
              <a:gd name="connsiteY9670" fmla="*/ 4405216 h 5756219"/>
              <a:gd name="connsiteX9671" fmla="*/ 2654844 w 6226010"/>
              <a:gd name="connsiteY9671" fmla="*/ 4404475 h 5756219"/>
              <a:gd name="connsiteX9672" fmla="*/ 2646938 w 6226010"/>
              <a:gd name="connsiteY9672" fmla="*/ 4402498 h 5756219"/>
              <a:gd name="connsiteX9673" fmla="*/ 2644220 w 6226010"/>
              <a:gd name="connsiteY9673" fmla="*/ 4397062 h 5756219"/>
              <a:gd name="connsiteX9674" fmla="*/ 2630632 w 6226010"/>
              <a:gd name="connsiteY9674" fmla="*/ 4394345 h 5756219"/>
              <a:gd name="connsiteX9675" fmla="*/ 2627914 w 6226010"/>
              <a:gd name="connsiteY9675" fmla="*/ 4388910 h 5756219"/>
              <a:gd name="connsiteX9676" fmla="*/ 2636067 w 6226010"/>
              <a:gd name="connsiteY9676" fmla="*/ 4378039 h 5756219"/>
              <a:gd name="connsiteX9677" fmla="*/ 2636067 w 6226010"/>
              <a:gd name="connsiteY9677" fmla="*/ 4372604 h 5756219"/>
              <a:gd name="connsiteX9678" fmla="*/ 2641502 w 6226010"/>
              <a:gd name="connsiteY9678" fmla="*/ 4369886 h 5756219"/>
              <a:gd name="connsiteX9679" fmla="*/ 2660526 w 6226010"/>
              <a:gd name="connsiteY9679" fmla="*/ 4345428 h 5756219"/>
              <a:gd name="connsiteX9680" fmla="*/ 2644220 w 6226010"/>
              <a:gd name="connsiteY9680" fmla="*/ 4353581 h 5756219"/>
              <a:gd name="connsiteX9681" fmla="*/ 2636067 w 6226010"/>
              <a:gd name="connsiteY9681" fmla="*/ 4364451 h 5756219"/>
              <a:gd name="connsiteX9682" fmla="*/ 2611609 w 6226010"/>
              <a:gd name="connsiteY9682" fmla="*/ 4388910 h 5756219"/>
              <a:gd name="connsiteX9683" fmla="*/ 2592586 w 6226010"/>
              <a:gd name="connsiteY9683" fmla="*/ 4383474 h 5756219"/>
              <a:gd name="connsiteX9684" fmla="*/ 2611609 w 6226010"/>
              <a:gd name="connsiteY9684" fmla="*/ 4359016 h 5756219"/>
              <a:gd name="connsiteX9685" fmla="*/ 2611609 w 6226010"/>
              <a:gd name="connsiteY9685" fmla="*/ 4351883 h 5756219"/>
              <a:gd name="connsiteX9686" fmla="*/ 2611609 w 6226010"/>
              <a:gd name="connsiteY9686" fmla="*/ 4350863 h 5756219"/>
              <a:gd name="connsiteX9687" fmla="*/ 2603456 w 6226010"/>
              <a:gd name="connsiteY9687" fmla="*/ 4350863 h 5756219"/>
              <a:gd name="connsiteX9688" fmla="*/ 2595303 w 6226010"/>
              <a:gd name="connsiteY9688" fmla="*/ 4364451 h 5756219"/>
              <a:gd name="connsiteX9689" fmla="*/ 2578998 w 6226010"/>
              <a:gd name="connsiteY9689" fmla="*/ 4378039 h 5756219"/>
              <a:gd name="connsiteX9690" fmla="*/ 2578998 w 6226010"/>
              <a:gd name="connsiteY9690" fmla="*/ 4380757 h 5756219"/>
              <a:gd name="connsiteX9691" fmla="*/ 2570845 w 6226010"/>
              <a:gd name="connsiteY9691" fmla="*/ 4380757 h 5756219"/>
              <a:gd name="connsiteX9692" fmla="*/ 2568127 w 6226010"/>
              <a:gd name="connsiteY9692" fmla="*/ 4388910 h 5756219"/>
              <a:gd name="connsiteX9693" fmla="*/ 2562692 w 6226010"/>
              <a:gd name="connsiteY9693" fmla="*/ 4388910 h 5756219"/>
              <a:gd name="connsiteX9694" fmla="*/ 2562692 w 6226010"/>
              <a:gd name="connsiteY9694" fmla="*/ 4397062 h 5756219"/>
              <a:gd name="connsiteX9695" fmla="*/ 2565410 w 6226010"/>
              <a:gd name="connsiteY9695" fmla="*/ 4397062 h 5756219"/>
              <a:gd name="connsiteX9696" fmla="*/ 2549104 w 6226010"/>
              <a:gd name="connsiteY9696" fmla="*/ 4413368 h 5756219"/>
              <a:gd name="connsiteX9697" fmla="*/ 2532799 w 6226010"/>
              <a:gd name="connsiteY9697" fmla="*/ 4413368 h 5756219"/>
              <a:gd name="connsiteX9698" fmla="*/ 2532799 w 6226010"/>
              <a:gd name="connsiteY9698" fmla="*/ 4410650 h 5756219"/>
              <a:gd name="connsiteX9699" fmla="*/ 2527364 w 6226010"/>
              <a:gd name="connsiteY9699" fmla="*/ 4407933 h 5756219"/>
              <a:gd name="connsiteX9700" fmla="*/ 2519211 w 6226010"/>
              <a:gd name="connsiteY9700" fmla="*/ 4407933 h 5756219"/>
              <a:gd name="connsiteX9701" fmla="*/ 2511058 w 6226010"/>
              <a:gd name="connsiteY9701" fmla="*/ 4402498 h 5756219"/>
              <a:gd name="connsiteX9702" fmla="*/ 2508341 w 6226010"/>
              <a:gd name="connsiteY9702" fmla="*/ 4402498 h 5756219"/>
              <a:gd name="connsiteX9703" fmla="*/ 2519211 w 6226010"/>
              <a:gd name="connsiteY9703" fmla="*/ 4394345 h 5756219"/>
              <a:gd name="connsiteX9704" fmla="*/ 2543669 w 6226010"/>
              <a:gd name="connsiteY9704" fmla="*/ 4402498 h 5756219"/>
              <a:gd name="connsiteX9705" fmla="*/ 2535516 w 6226010"/>
              <a:gd name="connsiteY9705" fmla="*/ 4378039 h 5756219"/>
              <a:gd name="connsiteX9706" fmla="*/ 2540952 w 6226010"/>
              <a:gd name="connsiteY9706" fmla="*/ 4378039 h 5756219"/>
              <a:gd name="connsiteX9707" fmla="*/ 2549104 w 6226010"/>
              <a:gd name="connsiteY9707" fmla="*/ 4369886 h 5756219"/>
              <a:gd name="connsiteX9708" fmla="*/ 2549104 w 6226010"/>
              <a:gd name="connsiteY9708" fmla="*/ 4367169 h 5756219"/>
              <a:gd name="connsiteX9709" fmla="*/ 2546387 w 6226010"/>
              <a:gd name="connsiteY9709" fmla="*/ 4361734 h 5756219"/>
              <a:gd name="connsiteX9710" fmla="*/ 2530081 w 6226010"/>
              <a:gd name="connsiteY9710" fmla="*/ 4367169 h 5756219"/>
              <a:gd name="connsiteX9711" fmla="*/ 2527364 w 6226010"/>
              <a:gd name="connsiteY9711" fmla="*/ 4364451 h 5756219"/>
              <a:gd name="connsiteX9712" fmla="*/ 2519211 w 6226010"/>
              <a:gd name="connsiteY9712" fmla="*/ 4373623 h 5756219"/>
              <a:gd name="connsiteX9713" fmla="*/ 2519211 w 6226010"/>
              <a:gd name="connsiteY9713" fmla="*/ 4372604 h 5756219"/>
              <a:gd name="connsiteX9714" fmla="*/ 2513776 w 6226010"/>
              <a:gd name="connsiteY9714" fmla="*/ 4378039 h 5756219"/>
              <a:gd name="connsiteX9715" fmla="*/ 2515588 w 6226010"/>
              <a:gd name="connsiteY9715" fmla="*/ 4380757 h 5756219"/>
              <a:gd name="connsiteX9716" fmla="*/ 2513776 w 6226010"/>
              <a:gd name="connsiteY9716" fmla="*/ 4388910 h 5756219"/>
              <a:gd name="connsiteX9717" fmla="*/ 2508341 w 6226010"/>
              <a:gd name="connsiteY9717" fmla="*/ 4394345 h 5756219"/>
              <a:gd name="connsiteX9718" fmla="*/ 2492035 w 6226010"/>
              <a:gd name="connsiteY9718" fmla="*/ 4405215 h 5756219"/>
              <a:gd name="connsiteX9719" fmla="*/ 2489317 w 6226010"/>
              <a:gd name="connsiteY9719" fmla="*/ 4413368 h 5756219"/>
              <a:gd name="connsiteX9720" fmla="*/ 2475729 w 6226010"/>
              <a:gd name="connsiteY9720" fmla="*/ 4416086 h 5756219"/>
              <a:gd name="connsiteX9721" fmla="*/ 2473012 w 6226010"/>
              <a:gd name="connsiteY9721" fmla="*/ 4421521 h 5756219"/>
              <a:gd name="connsiteX9722" fmla="*/ 2451271 w 6226010"/>
              <a:gd name="connsiteY9722" fmla="*/ 4424238 h 5756219"/>
              <a:gd name="connsiteX9723" fmla="*/ 2437683 w 6226010"/>
              <a:gd name="connsiteY9723" fmla="*/ 4424238 h 5756219"/>
              <a:gd name="connsiteX9724" fmla="*/ 2432248 w 6226010"/>
              <a:gd name="connsiteY9724" fmla="*/ 4429674 h 5756219"/>
              <a:gd name="connsiteX9725" fmla="*/ 2413225 w 6226010"/>
              <a:gd name="connsiteY9725" fmla="*/ 4429674 h 5756219"/>
              <a:gd name="connsiteX9726" fmla="*/ 2410507 w 6226010"/>
              <a:gd name="connsiteY9726" fmla="*/ 4429674 h 5756219"/>
              <a:gd name="connsiteX9727" fmla="*/ 2421377 w 6226010"/>
              <a:gd name="connsiteY9727" fmla="*/ 4413368 h 5756219"/>
              <a:gd name="connsiteX9728" fmla="*/ 2421377 w 6226010"/>
              <a:gd name="connsiteY9728" fmla="*/ 4407933 h 5756219"/>
              <a:gd name="connsiteX9729" fmla="*/ 2437683 w 6226010"/>
              <a:gd name="connsiteY9729" fmla="*/ 4388910 h 5756219"/>
              <a:gd name="connsiteX9730" fmla="*/ 2443118 w 6226010"/>
              <a:gd name="connsiteY9730" fmla="*/ 4375322 h 5756219"/>
              <a:gd name="connsiteX9731" fmla="*/ 2451271 w 6226010"/>
              <a:gd name="connsiteY9731" fmla="*/ 4367169 h 5756219"/>
              <a:gd name="connsiteX9732" fmla="*/ 2451271 w 6226010"/>
              <a:gd name="connsiteY9732" fmla="*/ 4361734 h 5756219"/>
              <a:gd name="connsiteX9733" fmla="*/ 2440401 w 6226010"/>
              <a:gd name="connsiteY9733" fmla="*/ 4359016 h 5756219"/>
              <a:gd name="connsiteX9734" fmla="*/ 2429530 w 6226010"/>
              <a:gd name="connsiteY9734" fmla="*/ 4386192 h 5756219"/>
              <a:gd name="connsiteX9735" fmla="*/ 2424095 w 6226010"/>
              <a:gd name="connsiteY9735" fmla="*/ 4388910 h 5756219"/>
              <a:gd name="connsiteX9736" fmla="*/ 2424095 w 6226010"/>
              <a:gd name="connsiteY9736" fmla="*/ 4397062 h 5756219"/>
              <a:gd name="connsiteX9737" fmla="*/ 2407789 w 6226010"/>
              <a:gd name="connsiteY9737" fmla="*/ 4416086 h 5756219"/>
              <a:gd name="connsiteX9738" fmla="*/ 2407789 w 6226010"/>
              <a:gd name="connsiteY9738" fmla="*/ 4418803 h 5756219"/>
              <a:gd name="connsiteX9739" fmla="*/ 2399637 w 6226010"/>
              <a:gd name="connsiteY9739" fmla="*/ 4421521 h 5756219"/>
              <a:gd name="connsiteX9740" fmla="*/ 2377896 w 6226010"/>
              <a:gd name="connsiteY9740" fmla="*/ 4440544 h 5756219"/>
              <a:gd name="connsiteX9741" fmla="*/ 2364308 w 6226010"/>
              <a:gd name="connsiteY9741" fmla="*/ 4448697 h 5756219"/>
              <a:gd name="connsiteX9742" fmla="*/ 2353437 w 6226010"/>
              <a:gd name="connsiteY9742" fmla="*/ 4451414 h 5756219"/>
              <a:gd name="connsiteX9743" fmla="*/ 2353437 w 6226010"/>
              <a:gd name="connsiteY9743" fmla="*/ 4456850 h 5756219"/>
              <a:gd name="connsiteX9744" fmla="*/ 2345285 w 6226010"/>
              <a:gd name="connsiteY9744" fmla="*/ 4459567 h 5756219"/>
              <a:gd name="connsiteX9745" fmla="*/ 2345285 w 6226010"/>
              <a:gd name="connsiteY9745" fmla="*/ 4465002 h 5756219"/>
              <a:gd name="connsiteX9746" fmla="*/ 2337132 w 6226010"/>
              <a:gd name="connsiteY9746" fmla="*/ 4467720 h 5756219"/>
              <a:gd name="connsiteX9747" fmla="*/ 2334414 w 6226010"/>
              <a:gd name="connsiteY9747" fmla="*/ 4473155 h 5756219"/>
              <a:gd name="connsiteX9748" fmla="*/ 2309955 w 6226010"/>
              <a:gd name="connsiteY9748" fmla="*/ 4489461 h 5756219"/>
              <a:gd name="connsiteX9749" fmla="*/ 2304520 w 6226010"/>
              <a:gd name="connsiteY9749" fmla="*/ 4489461 h 5756219"/>
              <a:gd name="connsiteX9750" fmla="*/ 2328979 w 6226010"/>
              <a:gd name="connsiteY9750" fmla="*/ 4456850 h 5756219"/>
              <a:gd name="connsiteX9751" fmla="*/ 2326262 w 6226010"/>
              <a:gd name="connsiteY9751" fmla="*/ 4448697 h 5756219"/>
              <a:gd name="connsiteX9752" fmla="*/ 2309955 w 6226010"/>
              <a:gd name="connsiteY9752" fmla="*/ 4465002 h 5756219"/>
              <a:gd name="connsiteX9753" fmla="*/ 2288214 w 6226010"/>
              <a:gd name="connsiteY9753" fmla="*/ 4489461 h 5756219"/>
              <a:gd name="connsiteX9754" fmla="*/ 2288214 w 6226010"/>
              <a:gd name="connsiteY9754" fmla="*/ 4500331 h 5756219"/>
              <a:gd name="connsiteX9755" fmla="*/ 2282779 w 6226010"/>
              <a:gd name="connsiteY9755" fmla="*/ 4511201 h 5756219"/>
              <a:gd name="connsiteX9756" fmla="*/ 2255603 w 6226010"/>
              <a:gd name="connsiteY9756" fmla="*/ 4513919 h 5756219"/>
              <a:gd name="connsiteX9757" fmla="*/ 2244733 w 6226010"/>
              <a:gd name="connsiteY9757" fmla="*/ 4519354 h 5756219"/>
              <a:gd name="connsiteX9758" fmla="*/ 2231145 w 6226010"/>
              <a:gd name="connsiteY9758" fmla="*/ 4519354 h 5756219"/>
              <a:gd name="connsiteX9759" fmla="*/ 2203969 w 6226010"/>
              <a:gd name="connsiteY9759" fmla="*/ 4519354 h 5756219"/>
              <a:gd name="connsiteX9760" fmla="*/ 2201251 w 6226010"/>
              <a:gd name="connsiteY9760" fmla="*/ 4516637 h 5756219"/>
              <a:gd name="connsiteX9761" fmla="*/ 2187663 w 6226010"/>
              <a:gd name="connsiteY9761" fmla="*/ 4513919 h 5756219"/>
              <a:gd name="connsiteX9762" fmla="*/ 2201251 w 6226010"/>
              <a:gd name="connsiteY9762" fmla="*/ 4481308 h 5756219"/>
              <a:gd name="connsiteX9763" fmla="*/ 2206686 w 6226010"/>
              <a:gd name="connsiteY9763" fmla="*/ 4456850 h 5756219"/>
              <a:gd name="connsiteX9764" fmla="*/ 2201251 w 6226010"/>
              <a:gd name="connsiteY9764" fmla="*/ 4437826 h 5756219"/>
              <a:gd name="connsiteX9765" fmla="*/ 2193098 w 6226010"/>
              <a:gd name="connsiteY9765" fmla="*/ 4443262 h 5756219"/>
              <a:gd name="connsiteX9766" fmla="*/ 2176793 w 6226010"/>
              <a:gd name="connsiteY9766" fmla="*/ 4508484 h 5756219"/>
              <a:gd name="connsiteX9767" fmla="*/ 2176793 w 6226010"/>
              <a:gd name="connsiteY9767" fmla="*/ 4513919 h 5756219"/>
              <a:gd name="connsiteX9768" fmla="*/ 2165922 w 6226010"/>
              <a:gd name="connsiteY9768" fmla="*/ 4522072 h 5756219"/>
              <a:gd name="connsiteX9769" fmla="*/ 2163205 w 6226010"/>
              <a:gd name="connsiteY9769" fmla="*/ 4541095 h 5756219"/>
              <a:gd name="connsiteX9770" fmla="*/ 2157770 w 6226010"/>
              <a:gd name="connsiteY9770" fmla="*/ 4549248 h 5756219"/>
              <a:gd name="connsiteX9771" fmla="*/ 2157770 w 6226010"/>
              <a:gd name="connsiteY9771" fmla="*/ 4557400 h 5756219"/>
              <a:gd name="connsiteX9772" fmla="*/ 2155052 w 6226010"/>
              <a:gd name="connsiteY9772" fmla="*/ 4557400 h 5756219"/>
              <a:gd name="connsiteX9773" fmla="*/ 2155052 w 6226010"/>
              <a:gd name="connsiteY9773" fmla="*/ 4573706 h 5756219"/>
              <a:gd name="connsiteX9774" fmla="*/ 2152334 w 6226010"/>
              <a:gd name="connsiteY9774" fmla="*/ 4576424 h 5756219"/>
              <a:gd name="connsiteX9775" fmla="*/ 2152334 w 6226010"/>
              <a:gd name="connsiteY9775" fmla="*/ 4584576 h 5756219"/>
              <a:gd name="connsiteX9776" fmla="*/ 2138747 w 6226010"/>
              <a:gd name="connsiteY9776" fmla="*/ 4606317 h 5756219"/>
              <a:gd name="connsiteX9777" fmla="*/ 2108853 w 6226010"/>
              <a:gd name="connsiteY9777" fmla="*/ 4570988 h 5756219"/>
              <a:gd name="connsiteX9778" fmla="*/ 2081677 w 6226010"/>
              <a:gd name="connsiteY9778" fmla="*/ 4590012 h 5756219"/>
              <a:gd name="connsiteX9779" fmla="*/ 2024608 w 6226010"/>
              <a:gd name="connsiteY9779" fmla="*/ 4617187 h 5756219"/>
              <a:gd name="connsiteX9780" fmla="*/ 1951233 w 6226010"/>
              <a:gd name="connsiteY9780" fmla="*/ 4663386 h 5756219"/>
              <a:gd name="connsiteX9781" fmla="*/ 1934927 w 6226010"/>
              <a:gd name="connsiteY9781" fmla="*/ 4660669 h 5756219"/>
              <a:gd name="connsiteX9782" fmla="*/ 1921339 w 6226010"/>
              <a:gd name="connsiteY9782" fmla="*/ 4600882 h 5756219"/>
              <a:gd name="connsiteX9783" fmla="*/ 1924057 w 6226010"/>
              <a:gd name="connsiteY9783" fmla="*/ 4576424 h 5756219"/>
              <a:gd name="connsiteX9784" fmla="*/ 1897901 w 6226010"/>
              <a:gd name="connsiteY9784" fmla="*/ 4583897 h 5756219"/>
              <a:gd name="connsiteX9785" fmla="*/ 1869705 w 6226010"/>
              <a:gd name="connsiteY9785" fmla="*/ 4587295 h 5756219"/>
              <a:gd name="connsiteX9786" fmla="*/ 1869705 w 6226010"/>
              <a:gd name="connsiteY9786" fmla="*/ 4579142 h 5756219"/>
              <a:gd name="connsiteX9787" fmla="*/ 1869705 w 6226010"/>
              <a:gd name="connsiteY9787" fmla="*/ 4546531 h 5756219"/>
              <a:gd name="connsiteX9788" fmla="*/ 1913187 w 6226010"/>
              <a:gd name="connsiteY9788" fmla="*/ 4527508 h 5756219"/>
              <a:gd name="connsiteX9789" fmla="*/ 1916190 w 6226010"/>
              <a:gd name="connsiteY9789" fmla="*/ 4527508 h 5756219"/>
              <a:gd name="connsiteX9790" fmla="*/ 1915904 w 6226010"/>
              <a:gd name="connsiteY9790" fmla="*/ 4522072 h 5756219"/>
              <a:gd name="connsiteX9791" fmla="*/ 1932209 w 6226010"/>
              <a:gd name="connsiteY9791" fmla="*/ 4513919 h 5756219"/>
              <a:gd name="connsiteX9792" fmla="*/ 1953950 w 6226010"/>
              <a:gd name="connsiteY9792" fmla="*/ 4511201 h 5756219"/>
              <a:gd name="connsiteX9793" fmla="*/ 1956668 w 6226010"/>
              <a:gd name="connsiteY9793" fmla="*/ 4505766 h 5756219"/>
              <a:gd name="connsiteX9794" fmla="*/ 1970256 w 6226010"/>
              <a:gd name="connsiteY9794" fmla="*/ 4503049 h 5756219"/>
              <a:gd name="connsiteX9795" fmla="*/ 1972973 w 6226010"/>
              <a:gd name="connsiteY9795" fmla="*/ 4497614 h 5756219"/>
              <a:gd name="connsiteX9796" fmla="*/ 1983844 w 6226010"/>
              <a:gd name="connsiteY9796" fmla="*/ 4494896 h 5756219"/>
              <a:gd name="connsiteX9797" fmla="*/ 1989279 w 6226010"/>
              <a:gd name="connsiteY9797" fmla="*/ 4489461 h 5756219"/>
              <a:gd name="connsiteX9798" fmla="*/ 1997432 w 6226010"/>
              <a:gd name="connsiteY9798" fmla="*/ 4489461 h 5756219"/>
              <a:gd name="connsiteX9799" fmla="*/ 1997432 w 6226010"/>
              <a:gd name="connsiteY9799" fmla="*/ 4484026 h 5756219"/>
              <a:gd name="connsiteX9800" fmla="*/ 2002867 w 6226010"/>
              <a:gd name="connsiteY9800" fmla="*/ 4484026 h 5756219"/>
              <a:gd name="connsiteX9801" fmla="*/ 2005584 w 6226010"/>
              <a:gd name="connsiteY9801" fmla="*/ 4475873 h 5756219"/>
              <a:gd name="connsiteX9802" fmla="*/ 2008303 w 6226010"/>
              <a:gd name="connsiteY9802" fmla="*/ 4475873 h 5756219"/>
              <a:gd name="connsiteX9803" fmla="*/ 2013738 w 6226010"/>
              <a:gd name="connsiteY9803" fmla="*/ 4470438 h 5756219"/>
              <a:gd name="connsiteX9804" fmla="*/ 2016455 w 6226010"/>
              <a:gd name="connsiteY9804" fmla="*/ 4465002 h 5756219"/>
              <a:gd name="connsiteX9805" fmla="*/ 2016455 w 6226010"/>
              <a:gd name="connsiteY9805" fmla="*/ 4462285 h 5756219"/>
              <a:gd name="connsiteX9806" fmla="*/ 2011020 w 6226010"/>
              <a:gd name="connsiteY9806" fmla="*/ 4454132 h 5756219"/>
              <a:gd name="connsiteX9807" fmla="*/ 2019173 w 6226010"/>
              <a:gd name="connsiteY9807" fmla="*/ 4440544 h 5756219"/>
              <a:gd name="connsiteX9808" fmla="*/ 2024608 w 6226010"/>
              <a:gd name="connsiteY9808" fmla="*/ 4440544 h 5756219"/>
              <a:gd name="connsiteX9809" fmla="*/ 2043631 w 6226010"/>
              <a:gd name="connsiteY9809" fmla="*/ 4416086 h 5756219"/>
              <a:gd name="connsiteX9810" fmla="*/ 2049066 w 6226010"/>
              <a:gd name="connsiteY9810" fmla="*/ 4388910 h 5756219"/>
              <a:gd name="connsiteX9811" fmla="*/ 2046349 w 6226010"/>
              <a:gd name="connsiteY9811" fmla="*/ 4378039 h 5756219"/>
              <a:gd name="connsiteX9812" fmla="*/ 2035478 w 6226010"/>
              <a:gd name="connsiteY9812" fmla="*/ 4383474 h 5756219"/>
              <a:gd name="connsiteX9813" fmla="*/ 2032761 w 6226010"/>
              <a:gd name="connsiteY9813" fmla="*/ 4405215 h 5756219"/>
              <a:gd name="connsiteX9814" fmla="*/ 2000150 w 6226010"/>
              <a:gd name="connsiteY9814" fmla="*/ 4435109 h 5756219"/>
              <a:gd name="connsiteX9815" fmla="*/ 1994715 w 6226010"/>
              <a:gd name="connsiteY9815" fmla="*/ 4429674 h 5756219"/>
              <a:gd name="connsiteX9816" fmla="*/ 2000150 w 6226010"/>
              <a:gd name="connsiteY9816" fmla="*/ 4367169 h 5756219"/>
              <a:gd name="connsiteX9817" fmla="*/ 2011020 w 6226010"/>
              <a:gd name="connsiteY9817" fmla="*/ 4367169 h 5756219"/>
              <a:gd name="connsiteX9818" fmla="*/ 2040914 w 6226010"/>
              <a:gd name="connsiteY9818" fmla="*/ 4350863 h 5756219"/>
              <a:gd name="connsiteX9819" fmla="*/ 2046349 w 6226010"/>
              <a:gd name="connsiteY9819" fmla="*/ 4342711 h 5756219"/>
              <a:gd name="connsiteX9820" fmla="*/ 2046349 w 6226010"/>
              <a:gd name="connsiteY9820" fmla="*/ 4334558 h 5756219"/>
              <a:gd name="connsiteX9821" fmla="*/ 2016455 w 6226010"/>
              <a:gd name="connsiteY9821" fmla="*/ 4345428 h 5756219"/>
              <a:gd name="connsiteX9822" fmla="*/ 2005585 w 6226010"/>
              <a:gd name="connsiteY9822" fmla="*/ 4342711 h 5756219"/>
              <a:gd name="connsiteX9823" fmla="*/ 2008303 w 6226010"/>
              <a:gd name="connsiteY9823" fmla="*/ 4334558 h 5756219"/>
              <a:gd name="connsiteX9824" fmla="*/ 2008303 w 6226010"/>
              <a:gd name="connsiteY9824" fmla="*/ 4320970 h 5756219"/>
              <a:gd name="connsiteX9825" fmla="*/ 1989279 w 6226010"/>
              <a:gd name="connsiteY9825" fmla="*/ 4364451 h 5756219"/>
              <a:gd name="connsiteX9826" fmla="*/ 1978409 w 6226010"/>
              <a:gd name="connsiteY9826" fmla="*/ 4405215 h 5756219"/>
              <a:gd name="connsiteX9827" fmla="*/ 1981127 w 6226010"/>
              <a:gd name="connsiteY9827" fmla="*/ 4426956 h 5756219"/>
              <a:gd name="connsiteX9828" fmla="*/ 1981127 w 6226010"/>
              <a:gd name="connsiteY9828" fmla="*/ 4432391 h 5756219"/>
              <a:gd name="connsiteX9829" fmla="*/ 1997432 w 6226010"/>
              <a:gd name="connsiteY9829" fmla="*/ 4465002 h 5756219"/>
              <a:gd name="connsiteX9830" fmla="*/ 1981127 w 6226010"/>
              <a:gd name="connsiteY9830" fmla="*/ 4486743 h 5756219"/>
              <a:gd name="connsiteX9831" fmla="*/ 1962103 w 6226010"/>
              <a:gd name="connsiteY9831" fmla="*/ 4486743 h 5756219"/>
              <a:gd name="connsiteX9832" fmla="*/ 1962103 w 6226010"/>
              <a:gd name="connsiteY9832" fmla="*/ 4432391 h 5756219"/>
              <a:gd name="connsiteX9833" fmla="*/ 1959386 w 6226010"/>
              <a:gd name="connsiteY9833" fmla="*/ 4418803 h 5756219"/>
              <a:gd name="connsiteX9834" fmla="*/ 1967539 w 6226010"/>
              <a:gd name="connsiteY9834" fmla="*/ 4312817 h 5756219"/>
              <a:gd name="connsiteX9835" fmla="*/ 2002867 w 6226010"/>
              <a:gd name="connsiteY9835" fmla="*/ 4285641 h 5756219"/>
              <a:gd name="connsiteX9836" fmla="*/ 2011020 w 6226010"/>
              <a:gd name="connsiteY9836" fmla="*/ 4274771 h 5756219"/>
              <a:gd name="connsiteX9837" fmla="*/ 2011020 w 6226010"/>
              <a:gd name="connsiteY9837" fmla="*/ 4277488 h 5756219"/>
              <a:gd name="connsiteX9838" fmla="*/ 2027326 w 6226010"/>
              <a:gd name="connsiteY9838" fmla="*/ 4277488 h 5756219"/>
              <a:gd name="connsiteX9839" fmla="*/ 2078960 w 6226010"/>
              <a:gd name="connsiteY9839" fmla="*/ 4280206 h 5756219"/>
              <a:gd name="connsiteX9840" fmla="*/ 2084395 w 6226010"/>
              <a:gd name="connsiteY9840" fmla="*/ 4282924 h 5756219"/>
              <a:gd name="connsiteX9841" fmla="*/ 2076242 w 6226010"/>
              <a:gd name="connsiteY9841" fmla="*/ 4310099 h 5756219"/>
              <a:gd name="connsiteX9842" fmla="*/ 2076242 w 6226010"/>
              <a:gd name="connsiteY9842" fmla="*/ 4342711 h 5756219"/>
              <a:gd name="connsiteX9843" fmla="*/ 2073525 w 6226010"/>
              <a:gd name="connsiteY9843" fmla="*/ 4364451 h 5756219"/>
              <a:gd name="connsiteX9844" fmla="*/ 2084395 w 6226010"/>
              <a:gd name="connsiteY9844" fmla="*/ 4380757 h 5756219"/>
              <a:gd name="connsiteX9845" fmla="*/ 2089830 w 6226010"/>
              <a:gd name="connsiteY9845" fmla="*/ 4397062 h 5756219"/>
              <a:gd name="connsiteX9846" fmla="*/ 2062654 w 6226010"/>
              <a:gd name="connsiteY9846" fmla="*/ 4429674 h 5756219"/>
              <a:gd name="connsiteX9847" fmla="*/ 2050765 w 6226010"/>
              <a:gd name="connsiteY9847" fmla="*/ 4443602 h 5756219"/>
              <a:gd name="connsiteX9848" fmla="*/ 2048348 w 6226010"/>
              <a:gd name="connsiteY9848" fmla="*/ 4447518 h 5756219"/>
              <a:gd name="connsiteX9849" fmla="*/ 2049066 w 6226010"/>
              <a:gd name="connsiteY9849" fmla="*/ 4447338 h 5756219"/>
              <a:gd name="connsiteX9850" fmla="*/ 2054501 w 6226010"/>
              <a:gd name="connsiteY9850" fmla="*/ 4445979 h 5756219"/>
              <a:gd name="connsiteX9851" fmla="*/ 2065372 w 6226010"/>
              <a:gd name="connsiteY9851" fmla="*/ 4432391 h 5756219"/>
              <a:gd name="connsiteX9852" fmla="*/ 2081677 w 6226010"/>
              <a:gd name="connsiteY9852" fmla="*/ 4421521 h 5756219"/>
              <a:gd name="connsiteX9853" fmla="*/ 2114288 w 6226010"/>
              <a:gd name="connsiteY9853" fmla="*/ 4380757 h 5756219"/>
              <a:gd name="connsiteX9854" fmla="*/ 2121422 w 6226010"/>
              <a:gd name="connsiteY9854" fmla="*/ 4364791 h 5756219"/>
              <a:gd name="connsiteX9855" fmla="*/ 2130422 w 6226010"/>
              <a:gd name="connsiteY9855" fmla="*/ 4351125 h 5756219"/>
              <a:gd name="connsiteX9856" fmla="*/ 2136029 w 6226010"/>
              <a:gd name="connsiteY9856" fmla="*/ 4341012 h 5756219"/>
              <a:gd name="connsiteX9857" fmla="*/ 2163205 w 6226010"/>
              <a:gd name="connsiteY9857" fmla="*/ 4304664 h 5756219"/>
              <a:gd name="connsiteX9858" fmla="*/ 2163205 w 6226010"/>
              <a:gd name="connsiteY9858" fmla="*/ 4296511 h 5756219"/>
              <a:gd name="connsiteX9859" fmla="*/ 2155052 w 6226010"/>
              <a:gd name="connsiteY9859" fmla="*/ 4296511 h 5756219"/>
              <a:gd name="connsiteX9860" fmla="*/ 2106135 w 6226010"/>
              <a:gd name="connsiteY9860" fmla="*/ 4364451 h 5756219"/>
              <a:gd name="connsiteX9861" fmla="*/ 2095265 w 6226010"/>
              <a:gd name="connsiteY9861" fmla="*/ 4361733 h 5756219"/>
              <a:gd name="connsiteX9862" fmla="*/ 2100700 w 6226010"/>
              <a:gd name="connsiteY9862" fmla="*/ 4304664 h 5756219"/>
              <a:gd name="connsiteX9863" fmla="*/ 2106135 w 6226010"/>
              <a:gd name="connsiteY9863" fmla="*/ 4299229 h 5756219"/>
              <a:gd name="connsiteX9864" fmla="*/ 2111570 w 6226010"/>
              <a:gd name="connsiteY9864" fmla="*/ 4277488 h 5756219"/>
              <a:gd name="connsiteX9865" fmla="*/ 2138746 w 6226010"/>
              <a:gd name="connsiteY9865" fmla="*/ 4277488 h 5756219"/>
              <a:gd name="connsiteX9866" fmla="*/ 2144182 w 6226010"/>
              <a:gd name="connsiteY9866" fmla="*/ 4272053 h 5756219"/>
              <a:gd name="connsiteX9867" fmla="*/ 2168640 w 6226010"/>
              <a:gd name="connsiteY9867" fmla="*/ 4269335 h 5756219"/>
              <a:gd name="connsiteX9868" fmla="*/ 2174075 w 6226010"/>
              <a:gd name="connsiteY9868" fmla="*/ 4263900 h 5756219"/>
              <a:gd name="connsiteX9869" fmla="*/ 2203969 w 6226010"/>
              <a:gd name="connsiteY9869" fmla="*/ 4263900 h 5756219"/>
              <a:gd name="connsiteX9870" fmla="*/ 2233862 w 6226010"/>
              <a:gd name="connsiteY9870" fmla="*/ 4253030 h 5756219"/>
              <a:gd name="connsiteX9871" fmla="*/ 2239297 w 6226010"/>
              <a:gd name="connsiteY9871" fmla="*/ 4253030 h 5756219"/>
              <a:gd name="connsiteX9872" fmla="*/ 2234176 w 6226010"/>
              <a:gd name="connsiteY9872" fmla="*/ 4266349 h 5756219"/>
              <a:gd name="connsiteX9873" fmla="*/ 2246431 w 6226010"/>
              <a:gd name="connsiteY9873" fmla="*/ 4265259 h 5756219"/>
              <a:gd name="connsiteX9874" fmla="*/ 2255603 w 6226010"/>
              <a:gd name="connsiteY9874" fmla="*/ 4272053 h 5756219"/>
              <a:gd name="connsiteX9875" fmla="*/ 2299085 w 6226010"/>
              <a:gd name="connsiteY9875" fmla="*/ 4272053 h 5756219"/>
              <a:gd name="connsiteX9876" fmla="*/ 2320826 w 6226010"/>
              <a:gd name="connsiteY9876" fmla="*/ 4280206 h 5756219"/>
              <a:gd name="connsiteX9877" fmla="*/ 2334414 w 6226010"/>
              <a:gd name="connsiteY9877" fmla="*/ 4272053 h 5756219"/>
              <a:gd name="connsiteX9878" fmla="*/ 2348002 w 6226010"/>
              <a:gd name="connsiteY9878" fmla="*/ 4272053 h 5756219"/>
              <a:gd name="connsiteX9879" fmla="*/ 2358873 w 6226010"/>
              <a:gd name="connsiteY9879" fmla="*/ 4263900 h 5756219"/>
              <a:gd name="connsiteX9880" fmla="*/ 2388766 w 6226010"/>
              <a:gd name="connsiteY9880" fmla="*/ 4263900 h 5756219"/>
              <a:gd name="connsiteX9881" fmla="*/ 2402354 w 6226010"/>
              <a:gd name="connsiteY9881" fmla="*/ 4266618 h 5756219"/>
              <a:gd name="connsiteX9882" fmla="*/ 2407789 w 6226010"/>
              <a:gd name="connsiteY9882" fmla="*/ 4274771 h 5756219"/>
              <a:gd name="connsiteX9883" fmla="*/ 2415942 w 6226010"/>
              <a:gd name="connsiteY9883" fmla="*/ 4274771 h 5756219"/>
              <a:gd name="connsiteX9884" fmla="*/ 2418660 w 6226010"/>
              <a:gd name="connsiteY9884" fmla="*/ 4280206 h 5756219"/>
              <a:gd name="connsiteX9885" fmla="*/ 2462141 w 6226010"/>
              <a:gd name="connsiteY9885" fmla="*/ 4280206 h 5756219"/>
              <a:gd name="connsiteX9886" fmla="*/ 2494753 w 6226010"/>
              <a:gd name="connsiteY9886" fmla="*/ 4280206 h 5756219"/>
              <a:gd name="connsiteX9887" fmla="*/ 2500188 w 6226010"/>
              <a:gd name="connsiteY9887" fmla="*/ 4266618 h 5756219"/>
              <a:gd name="connsiteX9888" fmla="*/ 2516493 w 6226010"/>
              <a:gd name="connsiteY9888" fmla="*/ 4247595 h 5756219"/>
              <a:gd name="connsiteX9889" fmla="*/ 2551822 w 6226010"/>
              <a:gd name="connsiteY9889" fmla="*/ 4250312 h 5756219"/>
              <a:gd name="connsiteX9890" fmla="*/ 2557257 w 6226010"/>
              <a:gd name="connsiteY9890" fmla="*/ 4255747 h 5756219"/>
              <a:gd name="connsiteX9891" fmla="*/ 2565037 w 6226010"/>
              <a:gd name="connsiteY9891" fmla="*/ 4257807 h 5756219"/>
              <a:gd name="connsiteX9892" fmla="*/ 2551822 w 6226010"/>
              <a:gd name="connsiteY9892" fmla="*/ 4266618 h 5756219"/>
              <a:gd name="connsiteX9893" fmla="*/ 2551822 w 6226010"/>
              <a:gd name="connsiteY9893" fmla="*/ 4280206 h 5756219"/>
              <a:gd name="connsiteX9894" fmla="*/ 2559975 w 6226010"/>
              <a:gd name="connsiteY9894" fmla="*/ 4320970 h 5756219"/>
              <a:gd name="connsiteX9895" fmla="*/ 2573563 w 6226010"/>
              <a:gd name="connsiteY9895" fmla="*/ 4320970 h 5756219"/>
              <a:gd name="connsiteX9896" fmla="*/ 2565410 w 6226010"/>
              <a:gd name="connsiteY9896" fmla="*/ 4337275 h 5756219"/>
              <a:gd name="connsiteX9897" fmla="*/ 2557257 w 6226010"/>
              <a:gd name="connsiteY9897" fmla="*/ 4339993 h 5756219"/>
              <a:gd name="connsiteX9898" fmla="*/ 2557257 w 6226010"/>
              <a:gd name="connsiteY9898" fmla="*/ 4345428 h 5756219"/>
              <a:gd name="connsiteX9899" fmla="*/ 2554540 w 6226010"/>
              <a:gd name="connsiteY9899" fmla="*/ 4348146 h 5756219"/>
              <a:gd name="connsiteX9900" fmla="*/ 2565410 w 6226010"/>
              <a:gd name="connsiteY9900" fmla="*/ 4359016 h 5756219"/>
              <a:gd name="connsiteX9901" fmla="*/ 2565410 w 6226010"/>
              <a:gd name="connsiteY9901" fmla="*/ 4337275 h 5756219"/>
              <a:gd name="connsiteX9902" fmla="*/ 2581715 w 6226010"/>
              <a:gd name="connsiteY9902" fmla="*/ 4345428 h 5756219"/>
              <a:gd name="connsiteX9903" fmla="*/ 2573563 w 6226010"/>
              <a:gd name="connsiteY9903" fmla="*/ 4323687 h 5756219"/>
              <a:gd name="connsiteX9904" fmla="*/ 2581715 w 6226010"/>
              <a:gd name="connsiteY9904" fmla="*/ 4307382 h 5756219"/>
              <a:gd name="connsiteX9905" fmla="*/ 2606174 w 6226010"/>
              <a:gd name="connsiteY9905" fmla="*/ 4304664 h 5756219"/>
              <a:gd name="connsiteX9906" fmla="*/ 2589868 w 6226010"/>
              <a:gd name="connsiteY9906" fmla="*/ 4291076 h 5756219"/>
              <a:gd name="connsiteX9907" fmla="*/ 2581715 w 6226010"/>
              <a:gd name="connsiteY9907" fmla="*/ 4307382 h 5756219"/>
              <a:gd name="connsiteX9908" fmla="*/ 2557257 w 6226010"/>
              <a:gd name="connsiteY9908" fmla="*/ 4291076 h 5756219"/>
              <a:gd name="connsiteX9909" fmla="*/ 2573563 w 6226010"/>
              <a:gd name="connsiteY9909" fmla="*/ 4269335 h 5756219"/>
              <a:gd name="connsiteX9910" fmla="*/ 2611609 w 6226010"/>
              <a:gd name="connsiteY9910" fmla="*/ 4282923 h 5756219"/>
              <a:gd name="connsiteX9911" fmla="*/ 2625197 w 6226010"/>
              <a:gd name="connsiteY9911" fmla="*/ 4272053 h 5756219"/>
              <a:gd name="connsiteX9912" fmla="*/ 2608891 w 6226010"/>
              <a:gd name="connsiteY9912" fmla="*/ 4253030 h 5756219"/>
              <a:gd name="connsiteX9913" fmla="*/ 2587490 w 6226010"/>
              <a:gd name="connsiteY9913" fmla="*/ 4253370 h 5756219"/>
              <a:gd name="connsiteX9914" fmla="*/ 2584433 w 6226010"/>
              <a:gd name="connsiteY9914" fmla="*/ 4253745 h 5756219"/>
              <a:gd name="connsiteX9915" fmla="*/ 2584433 w 6226010"/>
              <a:gd name="connsiteY9915" fmla="*/ 4250312 h 5756219"/>
              <a:gd name="connsiteX9916" fmla="*/ 2532799 w 6226010"/>
              <a:gd name="connsiteY9916" fmla="*/ 4234007 h 5756219"/>
              <a:gd name="connsiteX9917" fmla="*/ 2530081 w 6226010"/>
              <a:gd name="connsiteY9917" fmla="*/ 4234007 h 5756219"/>
              <a:gd name="connsiteX9918" fmla="*/ 2573563 w 6226010"/>
              <a:gd name="connsiteY9918" fmla="*/ 4209548 h 5756219"/>
              <a:gd name="connsiteX9919" fmla="*/ 2576280 w 6226010"/>
              <a:gd name="connsiteY9919" fmla="*/ 4204113 h 5756219"/>
              <a:gd name="connsiteX9920" fmla="*/ 2576280 w 6226010"/>
              <a:gd name="connsiteY9920" fmla="*/ 4195961 h 5756219"/>
              <a:gd name="connsiteX9921" fmla="*/ 2565410 w 6226010"/>
              <a:gd name="connsiteY9921" fmla="*/ 4199018 h 5756219"/>
              <a:gd name="connsiteX9922" fmla="*/ 2563413 w 6226010"/>
              <a:gd name="connsiteY9922" fmla="*/ 4199955 h 5756219"/>
              <a:gd name="connsiteX9923" fmla="*/ 2562691 w 6226010"/>
              <a:gd name="connsiteY9923" fmla="*/ 4201397 h 5756219"/>
              <a:gd name="connsiteX9924" fmla="*/ 2561155 w 6226010"/>
              <a:gd name="connsiteY9924" fmla="*/ 4201013 h 5756219"/>
              <a:gd name="connsiteX9925" fmla="*/ 2554540 w 6226010"/>
              <a:gd name="connsiteY9925" fmla="*/ 4204113 h 5756219"/>
              <a:gd name="connsiteX9926" fmla="*/ 2554540 w 6226010"/>
              <a:gd name="connsiteY9926" fmla="*/ 4209548 h 5756219"/>
              <a:gd name="connsiteX9927" fmla="*/ 2543669 w 6226010"/>
              <a:gd name="connsiteY9927" fmla="*/ 4212266 h 5756219"/>
              <a:gd name="connsiteX9928" fmla="*/ 2538234 w 6226010"/>
              <a:gd name="connsiteY9928" fmla="*/ 4220419 h 5756219"/>
              <a:gd name="connsiteX9929" fmla="*/ 2532799 w 6226010"/>
              <a:gd name="connsiteY9929" fmla="*/ 4220419 h 5756219"/>
              <a:gd name="connsiteX9930" fmla="*/ 2532799 w 6226010"/>
              <a:gd name="connsiteY9930" fmla="*/ 4225854 h 5756219"/>
              <a:gd name="connsiteX9931" fmla="*/ 2524646 w 6226010"/>
              <a:gd name="connsiteY9931" fmla="*/ 4228572 h 5756219"/>
              <a:gd name="connsiteX9932" fmla="*/ 2521928 w 6226010"/>
              <a:gd name="connsiteY9932" fmla="*/ 4234007 h 5756219"/>
              <a:gd name="connsiteX9933" fmla="*/ 2511058 w 6226010"/>
              <a:gd name="connsiteY9933" fmla="*/ 4236724 h 5756219"/>
              <a:gd name="connsiteX9934" fmla="*/ 2511058 w 6226010"/>
              <a:gd name="connsiteY9934" fmla="*/ 4242160 h 5756219"/>
              <a:gd name="connsiteX9935" fmla="*/ 2489317 w 6226010"/>
              <a:gd name="connsiteY9935" fmla="*/ 4266618 h 5756219"/>
              <a:gd name="connsiteX9936" fmla="*/ 2473012 w 6226010"/>
              <a:gd name="connsiteY9936" fmla="*/ 4272053 h 5756219"/>
              <a:gd name="connsiteX9937" fmla="*/ 2467577 w 6226010"/>
              <a:gd name="connsiteY9937" fmla="*/ 4269335 h 5756219"/>
              <a:gd name="connsiteX9938" fmla="*/ 2459424 w 6226010"/>
              <a:gd name="connsiteY9938" fmla="*/ 4269335 h 5756219"/>
              <a:gd name="connsiteX9939" fmla="*/ 2432248 w 6226010"/>
              <a:gd name="connsiteY9939" fmla="*/ 4261183 h 5756219"/>
              <a:gd name="connsiteX9940" fmla="*/ 2432248 w 6226010"/>
              <a:gd name="connsiteY9940" fmla="*/ 4255747 h 5756219"/>
              <a:gd name="connsiteX9941" fmla="*/ 2458745 w 6226010"/>
              <a:gd name="connsiteY9941" fmla="*/ 4248274 h 5756219"/>
              <a:gd name="connsiteX9942" fmla="*/ 2477263 w 6226010"/>
              <a:gd name="connsiteY9942" fmla="*/ 4238734 h 5756219"/>
              <a:gd name="connsiteX9943" fmla="*/ 2473012 w 6226010"/>
              <a:gd name="connsiteY9943" fmla="*/ 4239443 h 5756219"/>
              <a:gd name="connsiteX9944" fmla="*/ 2464859 w 6226010"/>
              <a:gd name="connsiteY9944" fmla="*/ 4244878 h 5756219"/>
              <a:gd name="connsiteX9945" fmla="*/ 2445836 w 6226010"/>
              <a:gd name="connsiteY9945" fmla="*/ 4239443 h 5756219"/>
              <a:gd name="connsiteX9946" fmla="*/ 2415943 w 6226010"/>
              <a:gd name="connsiteY9946" fmla="*/ 4239443 h 5756219"/>
              <a:gd name="connsiteX9947" fmla="*/ 2443119 w 6226010"/>
              <a:gd name="connsiteY9947" fmla="*/ 4214984 h 5756219"/>
              <a:gd name="connsiteX9948" fmla="*/ 2445836 w 6226010"/>
              <a:gd name="connsiteY9948" fmla="*/ 4209549 h 5756219"/>
              <a:gd name="connsiteX9949" fmla="*/ 2453989 w 6226010"/>
              <a:gd name="connsiteY9949" fmla="*/ 4206831 h 5756219"/>
              <a:gd name="connsiteX9950" fmla="*/ 2470295 w 6226010"/>
              <a:gd name="connsiteY9950" fmla="*/ 4198679 h 5756219"/>
              <a:gd name="connsiteX9951" fmla="*/ 2475730 w 6226010"/>
              <a:gd name="connsiteY9951" fmla="*/ 4206831 h 5756219"/>
              <a:gd name="connsiteX9952" fmla="*/ 2492035 w 6226010"/>
              <a:gd name="connsiteY9952" fmla="*/ 4212267 h 5756219"/>
              <a:gd name="connsiteX9953" fmla="*/ 2492035 w 6226010"/>
              <a:gd name="connsiteY9953" fmla="*/ 4214984 h 5756219"/>
              <a:gd name="connsiteX9954" fmla="*/ 2502906 w 6226010"/>
              <a:gd name="connsiteY9954" fmla="*/ 4217702 h 5756219"/>
              <a:gd name="connsiteX9955" fmla="*/ 2502906 w 6226010"/>
              <a:gd name="connsiteY9955" fmla="*/ 4223136 h 5756219"/>
              <a:gd name="connsiteX9956" fmla="*/ 2505623 w 6226010"/>
              <a:gd name="connsiteY9956" fmla="*/ 4223136 h 5756219"/>
              <a:gd name="connsiteX9957" fmla="*/ 2508341 w 6226010"/>
              <a:gd name="connsiteY9957" fmla="*/ 4217701 h 5756219"/>
              <a:gd name="connsiteX9958" fmla="*/ 2516493 w 6226010"/>
              <a:gd name="connsiteY9958" fmla="*/ 4214984 h 5756219"/>
              <a:gd name="connsiteX9959" fmla="*/ 2516493 w 6226010"/>
              <a:gd name="connsiteY9959" fmla="*/ 4213044 h 5756219"/>
              <a:gd name="connsiteX9960" fmla="*/ 2505622 w 6226010"/>
              <a:gd name="connsiteY9960" fmla="*/ 4206832 h 5756219"/>
              <a:gd name="connsiteX9961" fmla="*/ 2505622 w 6226010"/>
              <a:gd name="connsiteY9961" fmla="*/ 4204114 h 5756219"/>
              <a:gd name="connsiteX9962" fmla="*/ 2492034 w 6226010"/>
              <a:gd name="connsiteY9962" fmla="*/ 4201397 h 5756219"/>
              <a:gd name="connsiteX9963" fmla="*/ 2492034 w 6226010"/>
              <a:gd name="connsiteY9963" fmla="*/ 4195962 h 5756219"/>
              <a:gd name="connsiteX9964" fmla="*/ 2483881 w 6226010"/>
              <a:gd name="connsiteY9964" fmla="*/ 4193244 h 5756219"/>
              <a:gd name="connsiteX9965" fmla="*/ 2481163 w 6226010"/>
              <a:gd name="connsiteY9965" fmla="*/ 4187809 h 5756219"/>
              <a:gd name="connsiteX9966" fmla="*/ 2497469 w 6226010"/>
              <a:gd name="connsiteY9966" fmla="*/ 4185091 h 5756219"/>
              <a:gd name="connsiteX9967" fmla="*/ 2500186 w 6226010"/>
              <a:gd name="connsiteY9967" fmla="*/ 4182374 h 5756219"/>
              <a:gd name="connsiteX9968" fmla="*/ 2532797 w 6226010"/>
              <a:gd name="connsiteY9968" fmla="*/ 4182374 h 5756219"/>
              <a:gd name="connsiteX9969" fmla="*/ 2535515 w 6226010"/>
              <a:gd name="connsiteY9969" fmla="*/ 4182374 h 5756219"/>
              <a:gd name="connsiteX9970" fmla="*/ 2530590 w 6226010"/>
              <a:gd name="connsiteY9970" fmla="*/ 4175806 h 5756219"/>
              <a:gd name="connsiteX9971" fmla="*/ 2538233 w 6226010"/>
              <a:gd name="connsiteY9971" fmla="*/ 4176939 h 5756219"/>
              <a:gd name="connsiteX9972" fmla="*/ 2540950 w 6226010"/>
              <a:gd name="connsiteY9972" fmla="*/ 4182374 h 5756219"/>
              <a:gd name="connsiteX9973" fmla="*/ 2546385 w 6226010"/>
              <a:gd name="connsiteY9973" fmla="*/ 4182374 h 5756219"/>
              <a:gd name="connsiteX9974" fmla="*/ 2554106 w 6226010"/>
              <a:gd name="connsiteY9974" fmla="*/ 4182856 h 5756219"/>
              <a:gd name="connsiteX9975" fmla="*/ 2554540 w 6226010"/>
              <a:gd name="connsiteY9975" fmla="*/ 4182373 h 5756219"/>
              <a:gd name="connsiteX9976" fmla="*/ 2554540 w 6226010"/>
              <a:gd name="connsiteY9976" fmla="*/ 4176937 h 5756219"/>
              <a:gd name="connsiteX9977" fmla="*/ 2565410 w 6226010"/>
              <a:gd name="connsiteY9977" fmla="*/ 4176937 h 5756219"/>
              <a:gd name="connsiteX9978" fmla="*/ 2570845 w 6226010"/>
              <a:gd name="connsiteY9978" fmla="*/ 4171502 h 5756219"/>
              <a:gd name="connsiteX9979" fmla="*/ 2587151 w 6226010"/>
              <a:gd name="connsiteY9979" fmla="*/ 4168785 h 5756219"/>
              <a:gd name="connsiteX9980" fmla="*/ 2589868 w 6226010"/>
              <a:gd name="connsiteY9980" fmla="*/ 4163349 h 5756219"/>
              <a:gd name="connsiteX9981" fmla="*/ 2598021 w 6226010"/>
              <a:gd name="connsiteY9981" fmla="*/ 4163349 h 5756219"/>
              <a:gd name="connsiteX9982" fmla="*/ 2617044 w 6226010"/>
              <a:gd name="connsiteY9982" fmla="*/ 4157914 h 5756219"/>
              <a:gd name="connsiteX9983" fmla="*/ 2603456 w 6226010"/>
              <a:gd name="connsiteY9983" fmla="*/ 4149762 h 5756219"/>
              <a:gd name="connsiteX9984" fmla="*/ 2595303 w 6226010"/>
              <a:gd name="connsiteY9984" fmla="*/ 4144326 h 5756219"/>
              <a:gd name="connsiteX9985" fmla="*/ 2587151 w 6226010"/>
              <a:gd name="connsiteY9985" fmla="*/ 4144326 h 5756219"/>
              <a:gd name="connsiteX9986" fmla="*/ 2578998 w 6226010"/>
              <a:gd name="connsiteY9986" fmla="*/ 4149762 h 5756219"/>
              <a:gd name="connsiteX9987" fmla="*/ 2584433 w 6226010"/>
              <a:gd name="connsiteY9987" fmla="*/ 4138891 h 5756219"/>
              <a:gd name="connsiteX9988" fmla="*/ 2576280 w 6226010"/>
              <a:gd name="connsiteY9988" fmla="*/ 4133456 h 5756219"/>
              <a:gd name="connsiteX9989" fmla="*/ 2543669 w 6226010"/>
              <a:gd name="connsiteY9989" fmla="*/ 4168785 h 5756219"/>
              <a:gd name="connsiteX9990" fmla="*/ 2531652 w 6226010"/>
              <a:gd name="connsiteY9990" fmla="*/ 4170696 h 5756219"/>
              <a:gd name="connsiteX9991" fmla="*/ 2525473 w 6226010"/>
              <a:gd name="connsiteY9991" fmla="*/ 4171116 h 5756219"/>
              <a:gd name="connsiteX9992" fmla="*/ 2527362 w 6226010"/>
              <a:gd name="connsiteY9992" fmla="*/ 4171503 h 5756219"/>
              <a:gd name="connsiteX9993" fmla="*/ 2530590 w 6226010"/>
              <a:gd name="connsiteY9993" fmla="*/ 4175806 h 5756219"/>
              <a:gd name="connsiteX9994" fmla="*/ 2529061 w 6226010"/>
              <a:gd name="connsiteY9994" fmla="*/ 4175580 h 5756219"/>
              <a:gd name="connsiteX9995" fmla="*/ 2521927 w 6226010"/>
              <a:gd name="connsiteY9995" fmla="*/ 4174221 h 5756219"/>
              <a:gd name="connsiteX9996" fmla="*/ 2520542 w 6226010"/>
              <a:gd name="connsiteY9996" fmla="*/ 4171451 h 5756219"/>
              <a:gd name="connsiteX9997" fmla="*/ 2516266 w 6226010"/>
              <a:gd name="connsiteY9997" fmla="*/ 4171742 h 5756219"/>
              <a:gd name="connsiteX9998" fmla="*/ 2515473 w 6226010"/>
              <a:gd name="connsiteY9998" fmla="*/ 4171843 h 5756219"/>
              <a:gd name="connsiteX9999" fmla="*/ 2497469 w 6226010"/>
              <a:gd name="connsiteY9999" fmla="*/ 4174221 h 5756219"/>
              <a:gd name="connsiteX10000" fmla="*/ 2488297 w 6226010"/>
              <a:gd name="connsiteY10000" fmla="*/ 4173201 h 5756219"/>
              <a:gd name="connsiteX10001" fmla="*/ 2484969 w 6226010"/>
              <a:gd name="connsiteY10001" fmla="*/ 4173677 h 5756219"/>
              <a:gd name="connsiteX10002" fmla="*/ 2491675 w 6226010"/>
              <a:gd name="connsiteY10002" fmla="*/ 4170324 h 5756219"/>
              <a:gd name="connsiteX10003" fmla="*/ 2483882 w 6226010"/>
              <a:gd name="connsiteY10003" fmla="*/ 4168785 h 5756219"/>
              <a:gd name="connsiteX10004" fmla="*/ 2481165 w 6226010"/>
              <a:gd name="connsiteY10004" fmla="*/ 4163349 h 5756219"/>
              <a:gd name="connsiteX10005" fmla="*/ 2451271 w 6226010"/>
              <a:gd name="connsiteY10005" fmla="*/ 4155197 h 5756219"/>
              <a:gd name="connsiteX10006" fmla="*/ 2429530 w 6226010"/>
              <a:gd name="connsiteY10006" fmla="*/ 4160632 h 5756219"/>
              <a:gd name="connsiteX10007" fmla="*/ 2407789 w 6226010"/>
              <a:gd name="connsiteY10007" fmla="*/ 4160632 h 5756219"/>
              <a:gd name="connsiteX10008" fmla="*/ 2402354 w 6226010"/>
              <a:gd name="connsiteY10008" fmla="*/ 4166067 h 5756219"/>
              <a:gd name="connsiteX10009" fmla="*/ 2388766 w 6226010"/>
              <a:gd name="connsiteY10009" fmla="*/ 4166067 h 5756219"/>
              <a:gd name="connsiteX10010" fmla="*/ 2383331 w 6226010"/>
              <a:gd name="connsiteY10010" fmla="*/ 4174220 h 5756219"/>
              <a:gd name="connsiteX10011" fmla="*/ 2356155 w 6226010"/>
              <a:gd name="connsiteY10011" fmla="*/ 4174220 h 5756219"/>
              <a:gd name="connsiteX10012" fmla="*/ 2391484 w 6226010"/>
              <a:gd name="connsiteY10012" fmla="*/ 4108998 h 5756219"/>
              <a:gd name="connsiteX10013" fmla="*/ 2410507 w 6226010"/>
              <a:gd name="connsiteY10013" fmla="*/ 4106280 h 5756219"/>
              <a:gd name="connsiteX10014" fmla="*/ 2413225 w 6226010"/>
              <a:gd name="connsiteY10014" fmla="*/ 4100845 h 5756219"/>
              <a:gd name="connsiteX10015" fmla="*/ 2434965 w 6226010"/>
              <a:gd name="connsiteY10015" fmla="*/ 4098127 h 5756219"/>
              <a:gd name="connsiteX10016" fmla="*/ 2440401 w 6226010"/>
              <a:gd name="connsiteY10016" fmla="*/ 4095410 h 5756219"/>
              <a:gd name="connsiteX10017" fmla="*/ 2445836 w 6226010"/>
              <a:gd name="connsiteY10017" fmla="*/ 4098127 h 5756219"/>
              <a:gd name="connsiteX10018" fmla="*/ 2464859 w 6226010"/>
              <a:gd name="connsiteY10018" fmla="*/ 4092692 h 5756219"/>
              <a:gd name="connsiteX10019" fmla="*/ 2481165 w 6226010"/>
              <a:gd name="connsiteY10019" fmla="*/ 4073669 h 5756219"/>
              <a:gd name="connsiteX10020" fmla="*/ 2489317 w 6226010"/>
              <a:gd name="connsiteY10020" fmla="*/ 4065516 h 5756219"/>
              <a:gd name="connsiteX10021" fmla="*/ 2470294 w 6226010"/>
              <a:gd name="connsiteY10021" fmla="*/ 4051928 h 5756219"/>
              <a:gd name="connsiteX10022" fmla="*/ 2443118 w 6226010"/>
              <a:gd name="connsiteY10022" fmla="*/ 4076386 h 5756219"/>
              <a:gd name="connsiteX10023" fmla="*/ 2383331 w 6226010"/>
              <a:gd name="connsiteY10023" fmla="*/ 4081822 h 5756219"/>
              <a:gd name="connsiteX10024" fmla="*/ 2375178 w 6226010"/>
              <a:gd name="connsiteY10024" fmla="*/ 4079104 h 5756219"/>
              <a:gd name="connsiteX10025" fmla="*/ 2388766 w 6226010"/>
              <a:gd name="connsiteY10025" fmla="*/ 4008447 h 5756219"/>
              <a:gd name="connsiteX10026" fmla="*/ 2388766 w 6226010"/>
              <a:gd name="connsiteY10026" fmla="*/ 3989423 h 5756219"/>
              <a:gd name="connsiteX10027" fmla="*/ 2372461 w 6226010"/>
              <a:gd name="connsiteY10027" fmla="*/ 3975835 h 5756219"/>
              <a:gd name="connsiteX10028" fmla="*/ 2372461 w 6226010"/>
              <a:gd name="connsiteY10028" fmla="*/ 3983988 h 5756219"/>
              <a:gd name="connsiteX10029" fmla="*/ 2356155 w 6226010"/>
              <a:gd name="connsiteY10029" fmla="*/ 4057363 h 5756219"/>
              <a:gd name="connsiteX10030" fmla="*/ 2356155 w 6226010"/>
              <a:gd name="connsiteY10030" fmla="*/ 4095410 h 5756219"/>
              <a:gd name="connsiteX10031" fmla="*/ 2331697 w 6226010"/>
              <a:gd name="connsiteY10031" fmla="*/ 4133456 h 5756219"/>
              <a:gd name="connsiteX10032" fmla="*/ 2320826 w 6226010"/>
              <a:gd name="connsiteY10032" fmla="*/ 4160632 h 5756219"/>
              <a:gd name="connsiteX10033" fmla="*/ 2309955 w 6226010"/>
              <a:gd name="connsiteY10033" fmla="*/ 4176937 h 5756219"/>
              <a:gd name="connsiteX10034" fmla="*/ 2290932 w 6226010"/>
              <a:gd name="connsiteY10034" fmla="*/ 4179655 h 5756219"/>
              <a:gd name="connsiteX10035" fmla="*/ 2282779 w 6226010"/>
              <a:gd name="connsiteY10035" fmla="*/ 4185090 h 5756219"/>
              <a:gd name="connsiteX10036" fmla="*/ 2250168 w 6226010"/>
              <a:gd name="connsiteY10036" fmla="*/ 4185090 h 5756219"/>
              <a:gd name="connsiteX10037" fmla="*/ 2266474 w 6226010"/>
              <a:gd name="connsiteY10037" fmla="*/ 4147044 h 5756219"/>
              <a:gd name="connsiteX10038" fmla="*/ 2266474 w 6226010"/>
              <a:gd name="connsiteY10038" fmla="*/ 4136173 h 5756219"/>
              <a:gd name="connsiteX10039" fmla="*/ 2274626 w 6226010"/>
              <a:gd name="connsiteY10039" fmla="*/ 4125303 h 5756219"/>
              <a:gd name="connsiteX10040" fmla="*/ 2290932 w 6226010"/>
              <a:gd name="connsiteY10040" fmla="*/ 4092692 h 5756219"/>
              <a:gd name="connsiteX10041" fmla="*/ 2307237 w 6226010"/>
              <a:gd name="connsiteY10041" fmla="*/ 4062799 h 5756219"/>
              <a:gd name="connsiteX10042" fmla="*/ 2290932 w 6226010"/>
              <a:gd name="connsiteY10042" fmla="*/ 4062799 h 5756219"/>
              <a:gd name="connsiteX10043" fmla="*/ 2285497 w 6226010"/>
              <a:gd name="connsiteY10043" fmla="*/ 4081822 h 5756219"/>
              <a:gd name="connsiteX10044" fmla="*/ 2266474 w 6226010"/>
              <a:gd name="connsiteY10044" fmla="*/ 4111715 h 5756219"/>
              <a:gd name="connsiteX10045" fmla="*/ 2263756 w 6226010"/>
              <a:gd name="connsiteY10045" fmla="*/ 4111715 h 5756219"/>
              <a:gd name="connsiteX10046" fmla="*/ 2261038 w 6226010"/>
              <a:gd name="connsiteY10046" fmla="*/ 4111715 h 5756219"/>
              <a:gd name="connsiteX10047" fmla="*/ 2261038 w 6226010"/>
              <a:gd name="connsiteY10047" fmla="*/ 4087257 h 5756219"/>
              <a:gd name="connsiteX10048" fmla="*/ 2266474 w 6226010"/>
              <a:gd name="connsiteY10048" fmla="*/ 4070951 h 5756219"/>
              <a:gd name="connsiteX10049" fmla="*/ 2266474 w 6226010"/>
              <a:gd name="connsiteY10049" fmla="*/ 4057363 h 5756219"/>
              <a:gd name="connsiteX10050" fmla="*/ 2255603 w 6226010"/>
              <a:gd name="connsiteY10050" fmla="*/ 4057363 h 5756219"/>
              <a:gd name="connsiteX10051" fmla="*/ 2247450 w 6226010"/>
              <a:gd name="connsiteY10051" fmla="*/ 4122585 h 5756219"/>
              <a:gd name="connsiteX10052" fmla="*/ 2250168 w 6226010"/>
              <a:gd name="connsiteY10052" fmla="*/ 4141609 h 5756219"/>
              <a:gd name="connsiteX10053" fmla="*/ 2236580 w 6226010"/>
              <a:gd name="connsiteY10053" fmla="*/ 4174220 h 5756219"/>
              <a:gd name="connsiteX10054" fmla="*/ 2195816 w 6226010"/>
              <a:gd name="connsiteY10054" fmla="*/ 4163349 h 5756219"/>
              <a:gd name="connsiteX10055" fmla="*/ 2195816 w 6226010"/>
              <a:gd name="connsiteY10055" fmla="*/ 4160632 h 5756219"/>
              <a:gd name="connsiteX10056" fmla="*/ 2168640 w 6226010"/>
              <a:gd name="connsiteY10056" fmla="*/ 4157914 h 5756219"/>
              <a:gd name="connsiteX10057" fmla="*/ 2136029 w 6226010"/>
              <a:gd name="connsiteY10057" fmla="*/ 4157914 h 5756219"/>
              <a:gd name="connsiteX10058" fmla="*/ 2111571 w 6226010"/>
              <a:gd name="connsiteY10058" fmla="*/ 4149762 h 5756219"/>
              <a:gd name="connsiteX10059" fmla="*/ 2111571 w 6226010"/>
              <a:gd name="connsiteY10059" fmla="*/ 4147044 h 5756219"/>
              <a:gd name="connsiteX10060" fmla="*/ 2040913 w 6226010"/>
              <a:gd name="connsiteY10060" fmla="*/ 4144326 h 5756219"/>
              <a:gd name="connsiteX10061" fmla="*/ 2030043 w 6226010"/>
              <a:gd name="connsiteY10061" fmla="*/ 4147044 h 5756219"/>
              <a:gd name="connsiteX10062" fmla="*/ 2027325 w 6226010"/>
              <a:gd name="connsiteY10062" fmla="*/ 4149762 h 5756219"/>
              <a:gd name="connsiteX10063" fmla="*/ 2008302 w 6226010"/>
              <a:gd name="connsiteY10063" fmla="*/ 4149762 h 5756219"/>
              <a:gd name="connsiteX10064" fmla="*/ 2000149 w 6226010"/>
              <a:gd name="connsiteY10064" fmla="*/ 4157914 h 5756219"/>
              <a:gd name="connsiteX10065" fmla="*/ 1989279 w 6226010"/>
              <a:gd name="connsiteY10065" fmla="*/ 4157914 h 5756219"/>
              <a:gd name="connsiteX10066" fmla="*/ 1972973 w 6226010"/>
              <a:gd name="connsiteY10066" fmla="*/ 4166067 h 5756219"/>
              <a:gd name="connsiteX10067" fmla="*/ 1940362 w 6226010"/>
              <a:gd name="connsiteY10067" fmla="*/ 4195961 h 5756219"/>
              <a:gd name="connsiteX10068" fmla="*/ 1929492 w 6226010"/>
              <a:gd name="connsiteY10068" fmla="*/ 4195961 h 5756219"/>
              <a:gd name="connsiteX10069" fmla="*/ 1924057 w 6226010"/>
              <a:gd name="connsiteY10069" fmla="*/ 4201396 h 5756219"/>
              <a:gd name="connsiteX10070" fmla="*/ 1913186 w 6226010"/>
              <a:gd name="connsiteY10070" fmla="*/ 4204113 h 5756219"/>
              <a:gd name="connsiteX10071" fmla="*/ 1896881 w 6226010"/>
              <a:gd name="connsiteY10071" fmla="*/ 4220419 h 5756219"/>
              <a:gd name="connsiteX10072" fmla="*/ 1896881 w 6226010"/>
              <a:gd name="connsiteY10072" fmla="*/ 4209548 h 5756219"/>
              <a:gd name="connsiteX10073" fmla="*/ 1926774 w 6226010"/>
              <a:gd name="connsiteY10073" fmla="*/ 4179655 h 5756219"/>
              <a:gd name="connsiteX10074" fmla="*/ 1934927 w 6226010"/>
              <a:gd name="connsiteY10074" fmla="*/ 4166067 h 5756219"/>
              <a:gd name="connsiteX10075" fmla="*/ 1945797 w 6226010"/>
              <a:gd name="connsiteY10075" fmla="*/ 4160632 h 5756219"/>
              <a:gd name="connsiteX10076" fmla="*/ 1953617 w 6226010"/>
              <a:gd name="connsiteY10076" fmla="*/ 4150206 h 5756219"/>
              <a:gd name="connsiteX10077" fmla="*/ 1950214 w 6226010"/>
              <a:gd name="connsiteY10077" fmla="*/ 4127002 h 5756219"/>
              <a:gd name="connsiteX10078" fmla="*/ 1948515 w 6226010"/>
              <a:gd name="connsiteY10078" fmla="*/ 4095410 h 5756219"/>
              <a:gd name="connsiteX10079" fmla="*/ 1948515 w 6226010"/>
              <a:gd name="connsiteY10079" fmla="*/ 4073669 h 5756219"/>
              <a:gd name="connsiteX10080" fmla="*/ 1943547 w 6226010"/>
              <a:gd name="connsiteY10080" fmla="*/ 4026281 h 5756219"/>
              <a:gd name="connsiteX10081" fmla="*/ 1944207 w 6226010"/>
              <a:gd name="connsiteY10081" fmla="*/ 4022643 h 5756219"/>
              <a:gd name="connsiteX10082" fmla="*/ 1937645 w 6226010"/>
              <a:gd name="connsiteY10082" fmla="*/ 4016599 h 5756219"/>
              <a:gd name="connsiteX10083" fmla="*/ 1891445 w 6226010"/>
              <a:gd name="connsiteY10083" fmla="*/ 4005729 h 5756219"/>
              <a:gd name="connsiteX10084" fmla="*/ 1891445 w 6226010"/>
              <a:gd name="connsiteY10084" fmla="*/ 4000294 h 5756219"/>
              <a:gd name="connsiteX10085" fmla="*/ 1940362 w 6226010"/>
              <a:gd name="connsiteY10085" fmla="*/ 3970400 h 5756219"/>
              <a:gd name="connsiteX10086" fmla="*/ 1943080 w 6226010"/>
              <a:gd name="connsiteY10086" fmla="*/ 3948659 h 5756219"/>
              <a:gd name="connsiteX10087" fmla="*/ 1934927 w 6226010"/>
              <a:gd name="connsiteY10087" fmla="*/ 3880719 h 5756219"/>
              <a:gd name="connsiteX10088" fmla="*/ 1924057 w 6226010"/>
              <a:gd name="connsiteY10088" fmla="*/ 3883437 h 5756219"/>
              <a:gd name="connsiteX10089" fmla="*/ 1929492 w 6226010"/>
              <a:gd name="connsiteY10089" fmla="*/ 3907895 h 5756219"/>
              <a:gd name="connsiteX10090" fmla="*/ 1921339 w 6226010"/>
              <a:gd name="connsiteY10090" fmla="*/ 3964965 h 5756219"/>
              <a:gd name="connsiteX10091" fmla="*/ 1913186 w 6226010"/>
              <a:gd name="connsiteY10091" fmla="*/ 3967683 h 5756219"/>
              <a:gd name="connsiteX10092" fmla="*/ 1907400 w 6226010"/>
              <a:gd name="connsiteY10092" fmla="*/ 3972504 h 5756219"/>
              <a:gd name="connsiteX10093" fmla="*/ 1905034 w 6226010"/>
              <a:gd name="connsiteY10093" fmla="*/ 3986705 h 5756219"/>
              <a:gd name="connsiteX10094" fmla="*/ 1896541 w 6226010"/>
              <a:gd name="connsiteY10094" fmla="*/ 3987639 h 5756219"/>
              <a:gd name="connsiteX10095" fmla="*/ 1880890 w 6226010"/>
              <a:gd name="connsiteY10095" fmla="*/ 3989955 h 5756219"/>
              <a:gd name="connsiteX10096" fmla="*/ 1872422 w 6226010"/>
              <a:gd name="connsiteY10096" fmla="*/ 3997576 h 5756219"/>
              <a:gd name="connsiteX10097" fmla="*/ 1866987 w 6226010"/>
              <a:gd name="connsiteY10097" fmla="*/ 3997576 h 5756219"/>
              <a:gd name="connsiteX10098" fmla="*/ 1865607 w 6226010"/>
              <a:gd name="connsiteY10098" fmla="*/ 3992919 h 5756219"/>
              <a:gd name="connsiteX10099" fmla="*/ 1862232 w 6226010"/>
              <a:gd name="connsiteY10099" fmla="*/ 3993584 h 5756219"/>
              <a:gd name="connsiteX10100" fmla="*/ 1850682 w 6226010"/>
              <a:gd name="connsiteY10100" fmla="*/ 3997576 h 5756219"/>
              <a:gd name="connsiteX10101" fmla="*/ 1831659 w 6226010"/>
              <a:gd name="connsiteY10101" fmla="*/ 3997576 h 5756219"/>
              <a:gd name="connsiteX10102" fmla="*/ 1845247 w 6226010"/>
              <a:gd name="connsiteY10102" fmla="*/ 3973117 h 5756219"/>
              <a:gd name="connsiteX10103" fmla="*/ 1837094 w 6226010"/>
              <a:gd name="connsiteY10103" fmla="*/ 3921483 h 5756219"/>
              <a:gd name="connsiteX10104" fmla="*/ 1834376 w 6226010"/>
              <a:gd name="connsiteY10104" fmla="*/ 3918765 h 5756219"/>
              <a:gd name="connsiteX10105" fmla="*/ 1826223 w 6226010"/>
              <a:gd name="connsiteY10105" fmla="*/ 3921483 h 5756219"/>
              <a:gd name="connsiteX10106" fmla="*/ 1831659 w 6226010"/>
              <a:gd name="connsiteY10106" fmla="*/ 3935071 h 5756219"/>
              <a:gd name="connsiteX10107" fmla="*/ 1831659 w 6226010"/>
              <a:gd name="connsiteY10107" fmla="*/ 3967682 h 5756219"/>
              <a:gd name="connsiteX10108" fmla="*/ 1828941 w 6226010"/>
              <a:gd name="connsiteY10108" fmla="*/ 3973117 h 5756219"/>
              <a:gd name="connsiteX10109" fmla="*/ 1818071 w 6226010"/>
              <a:gd name="connsiteY10109" fmla="*/ 3981270 h 5756219"/>
              <a:gd name="connsiteX10110" fmla="*/ 1807200 w 6226010"/>
              <a:gd name="connsiteY10110" fmla="*/ 4013881 h 5756219"/>
              <a:gd name="connsiteX10111" fmla="*/ 1785459 w 6226010"/>
              <a:gd name="connsiteY10111" fmla="*/ 4022034 h 5756219"/>
              <a:gd name="connsiteX10112" fmla="*/ 1753867 w 6226010"/>
              <a:gd name="connsiteY10112" fmla="*/ 4040718 h 5756219"/>
              <a:gd name="connsiteX10113" fmla="*/ 1745141 w 6226010"/>
              <a:gd name="connsiteY10113" fmla="*/ 4049211 h 5756219"/>
              <a:gd name="connsiteX10114" fmla="*/ 1752849 w 6226010"/>
              <a:gd name="connsiteY10114" fmla="*/ 4049211 h 5756219"/>
              <a:gd name="connsiteX10115" fmla="*/ 1761001 w 6226010"/>
              <a:gd name="connsiteY10115" fmla="*/ 4041058 h 5756219"/>
              <a:gd name="connsiteX10116" fmla="*/ 1771872 w 6226010"/>
              <a:gd name="connsiteY10116" fmla="*/ 4041058 h 5756219"/>
              <a:gd name="connsiteX10117" fmla="*/ 1777307 w 6226010"/>
              <a:gd name="connsiteY10117" fmla="*/ 4035623 h 5756219"/>
              <a:gd name="connsiteX10118" fmla="*/ 1788177 w 6226010"/>
              <a:gd name="connsiteY10118" fmla="*/ 4035623 h 5756219"/>
              <a:gd name="connsiteX10119" fmla="*/ 1790895 w 6226010"/>
              <a:gd name="connsiteY10119" fmla="*/ 4030187 h 5756219"/>
              <a:gd name="connsiteX10120" fmla="*/ 1809918 w 6226010"/>
              <a:gd name="connsiteY10120" fmla="*/ 4030187 h 5756219"/>
              <a:gd name="connsiteX10121" fmla="*/ 1823506 w 6226010"/>
              <a:gd name="connsiteY10121" fmla="*/ 4016599 h 5756219"/>
              <a:gd name="connsiteX10122" fmla="*/ 1845247 w 6226010"/>
              <a:gd name="connsiteY10122" fmla="*/ 4013882 h 5756219"/>
              <a:gd name="connsiteX10123" fmla="*/ 1856117 w 6226010"/>
              <a:gd name="connsiteY10123" fmla="*/ 4008447 h 5756219"/>
              <a:gd name="connsiteX10124" fmla="*/ 1880575 w 6226010"/>
              <a:gd name="connsiteY10124" fmla="*/ 4008447 h 5756219"/>
              <a:gd name="connsiteX10125" fmla="*/ 1891446 w 6226010"/>
              <a:gd name="connsiteY10125" fmla="*/ 4011164 h 5756219"/>
              <a:gd name="connsiteX10126" fmla="*/ 1899599 w 6226010"/>
              <a:gd name="connsiteY10126" fmla="*/ 4051928 h 5756219"/>
              <a:gd name="connsiteX10127" fmla="*/ 1913187 w 6226010"/>
              <a:gd name="connsiteY10127" fmla="*/ 4152480 h 5756219"/>
              <a:gd name="connsiteX10128" fmla="*/ 1913187 w 6226010"/>
              <a:gd name="connsiteY10128" fmla="*/ 4176938 h 5756219"/>
              <a:gd name="connsiteX10129" fmla="*/ 1913187 w 6226010"/>
              <a:gd name="connsiteY10129" fmla="*/ 4187809 h 5756219"/>
              <a:gd name="connsiteX10130" fmla="*/ 1910469 w 6226010"/>
              <a:gd name="connsiteY10130" fmla="*/ 4187809 h 5756219"/>
              <a:gd name="connsiteX10131" fmla="*/ 1902316 w 6226010"/>
              <a:gd name="connsiteY10131" fmla="*/ 4195961 h 5756219"/>
              <a:gd name="connsiteX10132" fmla="*/ 1896881 w 6226010"/>
              <a:gd name="connsiteY10132" fmla="*/ 4195961 h 5756219"/>
              <a:gd name="connsiteX10133" fmla="*/ 1894163 w 6226010"/>
              <a:gd name="connsiteY10133" fmla="*/ 4201397 h 5756219"/>
              <a:gd name="connsiteX10134" fmla="*/ 1886011 w 6226010"/>
              <a:gd name="connsiteY10134" fmla="*/ 4204114 h 5756219"/>
              <a:gd name="connsiteX10135" fmla="*/ 1883293 w 6226010"/>
              <a:gd name="connsiteY10135" fmla="*/ 4209549 h 5756219"/>
              <a:gd name="connsiteX10136" fmla="*/ 1872423 w 6226010"/>
              <a:gd name="connsiteY10136" fmla="*/ 4212267 h 5756219"/>
              <a:gd name="connsiteX10137" fmla="*/ 1869705 w 6226010"/>
              <a:gd name="connsiteY10137" fmla="*/ 4217702 h 5756219"/>
              <a:gd name="connsiteX10138" fmla="*/ 1856117 w 6226010"/>
              <a:gd name="connsiteY10138" fmla="*/ 4220420 h 5756219"/>
              <a:gd name="connsiteX10139" fmla="*/ 1842529 w 6226010"/>
              <a:gd name="connsiteY10139" fmla="*/ 4239443 h 5756219"/>
              <a:gd name="connsiteX10140" fmla="*/ 1818071 w 6226010"/>
              <a:gd name="connsiteY10140" fmla="*/ 4280207 h 5756219"/>
              <a:gd name="connsiteX10141" fmla="*/ 1812636 w 6226010"/>
              <a:gd name="connsiteY10141" fmla="*/ 4318253 h 5756219"/>
              <a:gd name="connsiteX10142" fmla="*/ 1807200 w 6226010"/>
              <a:gd name="connsiteY10142" fmla="*/ 4334559 h 5756219"/>
              <a:gd name="connsiteX10143" fmla="*/ 1766437 w 6226010"/>
              <a:gd name="connsiteY10143" fmla="*/ 4318253 h 5756219"/>
              <a:gd name="connsiteX10144" fmla="*/ 1763719 w 6226010"/>
              <a:gd name="connsiteY10144" fmla="*/ 4312818 h 5756219"/>
              <a:gd name="connsiteX10145" fmla="*/ 1736543 w 6226010"/>
              <a:gd name="connsiteY10145" fmla="*/ 4280207 h 5756219"/>
              <a:gd name="connsiteX10146" fmla="*/ 1733825 w 6226010"/>
              <a:gd name="connsiteY10146" fmla="*/ 4263901 h 5756219"/>
              <a:gd name="connsiteX10147" fmla="*/ 1725673 w 6226010"/>
              <a:gd name="connsiteY10147" fmla="*/ 4253031 h 5756219"/>
              <a:gd name="connsiteX10148" fmla="*/ 1725673 w 6226010"/>
              <a:gd name="connsiteY10148" fmla="*/ 4247596 h 5756219"/>
              <a:gd name="connsiteX10149" fmla="*/ 1720237 w 6226010"/>
              <a:gd name="connsiteY10149" fmla="*/ 4244878 h 5756219"/>
              <a:gd name="connsiteX10150" fmla="*/ 1720237 w 6226010"/>
              <a:gd name="connsiteY10150" fmla="*/ 4239443 h 5756219"/>
              <a:gd name="connsiteX10151" fmla="*/ 1714802 w 6226010"/>
              <a:gd name="connsiteY10151" fmla="*/ 4236725 h 5756219"/>
              <a:gd name="connsiteX10152" fmla="*/ 1709367 w 6226010"/>
              <a:gd name="connsiteY10152" fmla="*/ 4225855 h 5756219"/>
              <a:gd name="connsiteX10153" fmla="*/ 1698497 w 6226010"/>
              <a:gd name="connsiteY10153" fmla="*/ 4214985 h 5756219"/>
              <a:gd name="connsiteX10154" fmla="*/ 1698497 w 6226010"/>
              <a:gd name="connsiteY10154" fmla="*/ 4198679 h 5756219"/>
              <a:gd name="connsiteX10155" fmla="*/ 1693061 w 6226010"/>
              <a:gd name="connsiteY10155" fmla="*/ 4190526 h 5756219"/>
              <a:gd name="connsiteX10156" fmla="*/ 1690344 w 6226010"/>
              <a:gd name="connsiteY10156" fmla="*/ 4168786 h 5756219"/>
              <a:gd name="connsiteX10157" fmla="*/ 1676756 w 6226010"/>
              <a:gd name="connsiteY10157" fmla="*/ 4128022 h 5756219"/>
              <a:gd name="connsiteX10158" fmla="*/ 1671321 w 6226010"/>
              <a:gd name="connsiteY10158" fmla="*/ 4106281 h 5756219"/>
              <a:gd name="connsiteX10159" fmla="*/ 1679473 w 6226010"/>
              <a:gd name="connsiteY10159" fmla="*/ 4084540 h 5756219"/>
              <a:gd name="connsiteX10160" fmla="*/ 1687626 w 6226010"/>
              <a:gd name="connsiteY10160" fmla="*/ 4081823 h 5756219"/>
              <a:gd name="connsiteX10161" fmla="*/ 1687626 w 6226010"/>
              <a:gd name="connsiteY10161" fmla="*/ 4079105 h 5756219"/>
              <a:gd name="connsiteX10162" fmla="*/ 1722955 w 6226010"/>
              <a:gd name="connsiteY10162" fmla="*/ 4076388 h 5756219"/>
              <a:gd name="connsiteX10163" fmla="*/ 1733825 w 6226010"/>
              <a:gd name="connsiteY10163" fmla="*/ 4062799 h 5756219"/>
              <a:gd name="connsiteX10164" fmla="*/ 1743131 w 6226010"/>
              <a:gd name="connsiteY10164" fmla="*/ 4051167 h 5756219"/>
              <a:gd name="connsiteX10165" fmla="*/ 1728390 w 6226010"/>
              <a:gd name="connsiteY10165" fmla="*/ 4065515 h 5756219"/>
              <a:gd name="connsiteX10166" fmla="*/ 1714802 w 6226010"/>
              <a:gd name="connsiteY10166" fmla="*/ 4065515 h 5756219"/>
              <a:gd name="connsiteX10167" fmla="*/ 1731108 w 6226010"/>
              <a:gd name="connsiteY10167" fmla="*/ 4038339 h 5756219"/>
              <a:gd name="connsiteX10168" fmla="*/ 1747413 w 6226010"/>
              <a:gd name="connsiteY10168" fmla="*/ 4035622 h 5756219"/>
              <a:gd name="connsiteX10169" fmla="*/ 1766436 w 6226010"/>
              <a:gd name="connsiteY10169" fmla="*/ 3997576 h 5756219"/>
              <a:gd name="connsiteX10170" fmla="*/ 1761001 w 6226010"/>
              <a:gd name="connsiteY10170" fmla="*/ 3973117 h 5756219"/>
              <a:gd name="connsiteX10171" fmla="*/ 1750131 w 6226010"/>
              <a:gd name="connsiteY10171" fmla="*/ 3943224 h 5756219"/>
              <a:gd name="connsiteX10172" fmla="*/ 1747413 w 6226010"/>
              <a:gd name="connsiteY10172" fmla="*/ 3929636 h 5756219"/>
              <a:gd name="connsiteX10173" fmla="*/ 1741978 w 6226010"/>
              <a:gd name="connsiteY10173" fmla="*/ 3929636 h 5756219"/>
              <a:gd name="connsiteX10174" fmla="*/ 1741978 w 6226010"/>
              <a:gd name="connsiteY10174" fmla="*/ 3924201 h 5756219"/>
              <a:gd name="connsiteX10175" fmla="*/ 1736543 w 6226010"/>
              <a:gd name="connsiteY10175" fmla="*/ 3921483 h 5756219"/>
              <a:gd name="connsiteX10176" fmla="*/ 1736543 w 6226010"/>
              <a:gd name="connsiteY10176" fmla="*/ 3918765 h 5756219"/>
              <a:gd name="connsiteX10177" fmla="*/ 1728390 w 6226010"/>
              <a:gd name="connsiteY10177" fmla="*/ 3913330 h 5756219"/>
              <a:gd name="connsiteX10178" fmla="*/ 1720237 w 6226010"/>
              <a:gd name="connsiteY10178" fmla="*/ 3897025 h 5756219"/>
              <a:gd name="connsiteX10179" fmla="*/ 1712084 w 6226010"/>
              <a:gd name="connsiteY10179" fmla="*/ 3886154 h 5756219"/>
              <a:gd name="connsiteX10180" fmla="*/ 1709367 w 6226010"/>
              <a:gd name="connsiteY10180" fmla="*/ 3886154 h 5756219"/>
              <a:gd name="connsiteX10181" fmla="*/ 1709367 w 6226010"/>
              <a:gd name="connsiteY10181" fmla="*/ 3880719 h 5756219"/>
              <a:gd name="connsiteX10182" fmla="*/ 1703932 w 6226010"/>
              <a:gd name="connsiteY10182" fmla="*/ 3878002 h 5756219"/>
              <a:gd name="connsiteX10183" fmla="*/ 1703932 w 6226010"/>
              <a:gd name="connsiteY10183" fmla="*/ 3872566 h 5756219"/>
              <a:gd name="connsiteX10184" fmla="*/ 1693061 w 6226010"/>
              <a:gd name="connsiteY10184" fmla="*/ 3856261 h 5756219"/>
              <a:gd name="connsiteX10185" fmla="*/ 1693061 w 6226010"/>
              <a:gd name="connsiteY10185" fmla="*/ 3842673 h 5756219"/>
              <a:gd name="connsiteX10186" fmla="*/ 1679473 w 6226010"/>
              <a:gd name="connsiteY10186" fmla="*/ 3826367 h 5756219"/>
              <a:gd name="connsiteX10187" fmla="*/ 1674038 w 6226010"/>
              <a:gd name="connsiteY10187" fmla="*/ 3826367 h 5756219"/>
              <a:gd name="connsiteX10188" fmla="*/ 1674038 w 6226010"/>
              <a:gd name="connsiteY10188" fmla="*/ 3820932 h 5756219"/>
              <a:gd name="connsiteX10189" fmla="*/ 1668603 w 6226010"/>
              <a:gd name="connsiteY10189" fmla="*/ 3820932 h 5756219"/>
              <a:gd name="connsiteX10190" fmla="*/ 1668603 w 6226010"/>
              <a:gd name="connsiteY10190" fmla="*/ 3815497 h 5756219"/>
              <a:gd name="connsiteX10191" fmla="*/ 1649580 w 6226010"/>
              <a:gd name="connsiteY10191" fmla="*/ 3804627 h 5756219"/>
              <a:gd name="connsiteX10192" fmla="*/ 1649580 w 6226010"/>
              <a:gd name="connsiteY10192" fmla="*/ 3799191 h 5756219"/>
              <a:gd name="connsiteX10193" fmla="*/ 1663168 w 6226010"/>
              <a:gd name="connsiteY10193" fmla="*/ 3791039 h 5756219"/>
              <a:gd name="connsiteX10194" fmla="*/ 1682191 w 6226010"/>
              <a:gd name="connsiteY10194" fmla="*/ 3788321 h 5756219"/>
              <a:gd name="connsiteX10195" fmla="*/ 1698496 w 6226010"/>
              <a:gd name="connsiteY10195" fmla="*/ 3780168 h 5756219"/>
              <a:gd name="connsiteX10196" fmla="*/ 1736543 w 6226010"/>
              <a:gd name="connsiteY10196" fmla="*/ 3777451 h 5756219"/>
              <a:gd name="connsiteX10197" fmla="*/ 1755566 w 6226010"/>
              <a:gd name="connsiteY10197" fmla="*/ 3793756 h 5756219"/>
              <a:gd name="connsiteX10198" fmla="*/ 1774589 w 6226010"/>
              <a:gd name="connsiteY10198" fmla="*/ 3793756 h 5756219"/>
              <a:gd name="connsiteX10199" fmla="*/ 1826223 w 6226010"/>
              <a:gd name="connsiteY10199" fmla="*/ 3799191 h 5756219"/>
              <a:gd name="connsiteX10200" fmla="*/ 1826223 w 6226010"/>
              <a:gd name="connsiteY10200" fmla="*/ 3801909 h 5756219"/>
              <a:gd name="connsiteX10201" fmla="*/ 1842529 w 6226010"/>
              <a:gd name="connsiteY10201" fmla="*/ 3804627 h 5756219"/>
              <a:gd name="connsiteX10202" fmla="*/ 1850682 w 6226010"/>
              <a:gd name="connsiteY10202" fmla="*/ 3820932 h 5756219"/>
              <a:gd name="connsiteX10203" fmla="*/ 1851832 w 6226010"/>
              <a:gd name="connsiteY10203" fmla="*/ 3821286 h 5756219"/>
              <a:gd name="connsiteX10204" fmla="*/ 1851658 w 6226010"/>
              <a:gd name="connsiteY10204" fmla="*/ 3817111 h 5756219"/>
              <a:gd name="connsiteX10205" fmla="*/ 1855421 w 6226010"/>
              <a:gd name="connsiteY10205" fmla="*/ 3795780 h 5756219"/>
              <a:gd name="connsiteX10206" fmla="*/ 1853399 w 6226010"/>
              <a:gd name="connsiteY10206" fmla="*/ 3793758 h 5756219"/>
              <a:gd name="connsiteX10207" fmla="*/ 1847965 w 6226010"/>
              <a:gd name="connsiteY10207" fmla="*/ 3788323 h 5756219"/>
              <a:gd name="connsiteX10208" fmla="*/ 1826224 w 6226010"/>
              <a:gd name="connsiteY10208" fmla="*/ 3739406 h 5756219"/>
              <a:gd name="connsiteX10209" fmla="*/ 1818071 w 6226010"/>
              <a:gd name="connsiteY10209" fmla="*/ 3736689 h 5756219"/>
              <a:gd name="connsiteX10210" fmla="*/ 1801766 w 6226010"/>
              <a:gd name="connsiteY10210" fmla="*/ 3720383 h 5756219"/>
              <a:gd name="connsiteX10211" fmla="*/ 1796330 w 6226010"/>
              <a:gd name="connsiteY10211" fmla="*/ 3701360 h 5756219"/>
              <a:gd name="connsiteX10212" fmla="*/ 1780025 w 6226010"/>
              <a:gd name="connsiteY10212" fmla="*/ 3657878 h 5756219"/>
              <a:gd name="connsiteX10213" fmla="*/ 1782742 w 6226010"/>
              <a:gd name="connsiteY10213" fmla="*/ 3641573 h 5756219"/>
              <a:gd name="connsiteX10214" fmla="*/ 1782742 w 6226010"/>
              <a:gd name="connsiteY10214" fmla="*/ 3600809 h 5756219"/>
              <a:gd name="connsiteX10215" fmla="*/ 1788178 w 6226010"/>
              <a:gd name="connsiteY10215" fmla="*/ 3570914 h 5756219"/>
              <a:gd name="connsiteX10216" fmla="*/ 1782742 w 6226010"/>
              <a:gd name="connsiteY10216" fmla="*/ 3562761 h 5756219"/>
              <a:gd name="connsiteX10217" fmla="*/ 1780025 w 6226010"/>
              <a:gd name="connsiteY10217" fmla="*/ 3543738 h 5756219"/>
              <a:gd name="connsiteX10218" fmla="*/ 1766437 w 6226010"/>
              <a:gd name="connsiteY10218" fmla="*/ 3508410 h 5756219"/>
              <a:gd name="connsiteX10219" fmla="*/ 1763719 w 6226010"/>
              <a:gd name="connsiteY10219" fmla="*/ 3508410 h 5756219"/>
              <a:gd name="connsiteX10220" fmla="*/ 1758284 w 6226010"/>
              <a:gd name="connsiteY10220" fmla="*/ 3508410 h 5756219"/>
              <a:gd name="connsiteX10221" fmla="*/ 1769154 w 6226010"/>
              <a:gd name="connsiteY10221" fmla="*/ 3543738 h 5756219"/>
              <a:gd name="connsiteX10222" fmla="*/ 1774590 w 6226010"/>
              <a:gd name="connsiteY10222" fmla="*/ 3570914 h 5756219"/>
              <a:gd name="connsiteX10223" fmla="*/ 1780025 w 6226010"/>
              <a:gd name="connsiteY10223" fmla="*/ 3579068 h 5756219"/>
              <a:gd name="connsiteX10224" fmla="*/ 1777307 w 6226010"/>
              <a:gd name="connsiteY10224" fmla="*/ 3598091 h 5756219"/>
              <a:gd name="connsiteX10225" fmla="*/ 1774590 w 6226010"/>
              <a:gd name="connsiteY10225" fmla="*/ 3644290 h 5756219"/>
              <a:gd name="connsiteX10226" fmla="*/ 1771872 w 6226010"/>
              <a:gd name="connsiteY10226" fmla="*/ 3644290 h 5756219"/>
              <a:gd name="connsiteX10227" fmla="*/ 1750131 w 6226010"/>
              <a:gd name="connsiteY10227" fmla="*/ 3619832 h 5756219"/>
              <a:gd name="connsiteX10228" fmla="*/ 1741978 w 6226010"/>
              <a:gd name="connsiteY10228" fmla="*/ 3617114 h 5756219"/>
              <a:gd name="connsiteX10229" fmla="*/ 1725673 w 6226010"/>
              <a:gd name="connsiteY10229" fmla="*/ 3608961 h 5756219"/>
              <a:gd name="connsiteX10230" fmla="*/ 1717520 w 6226010"/>
              <a:gd name="connsiteY10230" fmla="*/ 3592656 h 5756219"/>
              <a:gd name="connsiteX10231" fmla="*/ 1717520 w 6226010"/>
              <a:gd name="connsiteY10231" fmla="*/ 3587221 h 5756219"/>
              <a:gd name="connsiteX10232" fmla="*/ 1712085 w 6226010"/>
              <a:gd name="connsiteY10232" fmla="*/ 3581785 h 5756219"/>
              <a:gd name="connsiteX10233" fmla="*/ 1712085 w 6226010"/>
              <a:gd name="connsiteY10233" fmla="*/ 3546456 h 5756219"/>
              <a:gd name="connsiteX10234" fmla="*/ 1712085 w 6226010"/>
              <a:gd name="connsiteY10234" fmla="*/ 3541021 h 5756219"/>
              <a:gd name="connsiteX10235" fmla="*/ 1709367 w 6226010"/>
              <a:gd name="connsiteY10235" fmla="*/ 3541021 h 5756219"/>
              <a:gd name="connsiteX10236" fmla="*/ 1701214 w 6226010"/>
              <a:gd name="connsiteY10236" fmla="*/ 3541021 h 5756219"/>
              <a:gd name="connsiteX10237" fmla="*/ 1701214 w 6226010"/>
              <a:gd name="connsiteY10237" fmla="*/ 3592656 h 5756219"/>
              <a:gd name="connsiteX10238" fmla="*/ 1709367 w 6226010"/>
              <a:gd name="connsiteY10238" fmla="*/ 3595373 h 5756219"/>
              <a:gd name="connsiteX10239" fmla="*/ 1712085 w 6226010"/>
              <a:gd name="connsiteY10239" fmla="*/ 3608961 h 5756219"/>
              <a:gd name="connsiteX10240" fmla="*/ 1717520 w 6226010"/>
              <a:gd name="connsiteY10240" fmla="*/ 3611679 h 5756219"/>
              <a:gd name="connsiteX10241" fmla="*/ 1717520 w 6226010"/>
              <a:gd name="connsiteY10241" fmla="*/ 3617114 h 5756219"/>
              <a:gd name="connsiteX10242" fmla="*/ 1720238 w 6226010"/>
              <a:gd name="connsiteY10242" fmla="*/ 3617114 h 5756219"/>
              <a:gd name="connsiteX10243" fmla="*/ 1725673 w 6226010"/>
              <a:gd name="connsiteY10243" fmla="*/ 3625267 h 5756219"/>
              <a:gd name="connsiteX10244" fmla="*/ 1739261 w 6226010"/>
              <a:gd name="connsiteY10244" fmla="*/ 3625267 h 5756219"/>
              <a:gd name="connsiteX10245" fmla="*/ 1769154 w 6226010"/>
              <a:gd name="connsiteY10245" fmla="*/ 3660596 h 5756219"/>
              <a:gd name="connsiteX10246" fmla="*/ 1769154 w 6226010"/>
              <a:gd name="connsiteY10246" fmla="*/ 3668749 h 5756219"/>
              <a:gd name="connsiteX10247" fmla="*/ 1777307 w 6226010"/>
              <a:gd name="connsiteY10247" fmla="*/ 3676901 h 5756219"/>
              <a:gd name="connsiteX10248" fmla="*/ 1780025 w 6226010"/>
              <a:gd name="connsiteY10248" fmla="*/ 3690489 h 5756219"/>
              <a:gd name="connsiteX10249" fmla="*/ 1790895 w 6226010"/>
              <a:gd name="connsiteY10249" fmla="*/ 3706795 h 5756219"/>
              <a:gd name="connsiteX10250" fmla="*/ 1790895 w 6226010"/>
              <a:gd name="connsiteY10250" fmla="*/ 3720383 h 5756219"/>
              <a:gd name="connsiteX10251" fmla="*/ 1807201 w 6226010"/>
              <a:gd name="connsiteY10251" fmla="*/ 3736689 h 5756219"/>
              <a:gd name="connsiteX10252" fmla="*/ 1807201 w 6226010"/>
              <a:gd name="connsiteY10252" fmla="*/ 3739406 h 5756219"/>
              <a:gd name="connsiteX10253" fmla="*/ 1812636 w 6226010"/>
              <a:gd name="connsiteY10253" fmla="*/ 3742124 h 5756219"/>
              <a:gd name="connsiteX10254" fmla="*/ 1823506 w 6226010"/>
              <a:gd name="connsiteY10254" fmla="*/ 3758429 h 5756219"/>
              <a:gd name="connsiteX10255" fmla="*/ 1823506 w 6226010"/>
              <a:gd name="connsiteY10255" fmla="*/ 3763865 h 5756219"/>
              <a:gd name="connsiteX10256" fmla="*/ 1823506 w 6226010"/>
              <a:gd name="connsiteY10256" fmla="*/ 3769300 h 5756219"/>
              <a:gd name="connsiteX10257" fmla="*/ 1752849 w 6226010"/>
              <a:gd name="connsiteY10257" fmla="*/ 3752994 h 5756219"/>
              <a:gd name="connsiteX10258" fmla="*/ 1706650 w 6226010"/>
              <a:gd name="connsiteY10258" fmla="*/ 3752994 h 5756219"/>
              <a:gd name="connsiteX10259" fmla="*/ 1703932 w 6226010"/>
              <a:gd name="connsiteY10259" fmla="*/ 3747559 h 5756219"/>
              <a:gd name="connsiteX10260" fmla="*/ 1690344 w 6226010"/>
              <a:gd name="connsiteY10260" fmla="*/ 3742124 h 5756219"/>
              <a:gd name="connsiteX10261" fmla="*/ 1676756 w 6226010"/>
              <a:gd name="connsiteY10261" fmla="*/ 3723101 h 5756219"/>
              <a:gd name="connsiteX10262" fmla="*/ 1684909 w 6226010"/>
              <a:gd name="connsiteY10262" fmla="*/ 3701360 h 5756219"/>
              <a:gd name="connsiteX10263" fmla="*/ 1684909 w 6226010"/>
              <a:gd name="connsiteY10263" fmla="*/ 3655161 h 5756219"/>
              <a:gd name="connsiteX10264" fmla="*/ 1684909 w 6226010"/>
              <a:gd name="connsiteY10264" fmla="*/ 3636137 h 5756219"/>
              <a:gd name="connsiteX10265" fmla="*/ 1684909 w 6226010"/>
              <a:gd name="connsiteY10265" fmla="*/ 3627985 h 5756219"/>
              <a:gd name="connsiteX10266" fmla="*/ 1679474 w 6226010"/>
              <a:gd name="connsiteY10266" fmla="*/ 3627985 h 5756219"/>
              <a:gd name="connsiteX10267" fmla="*/ 1674039 w 6226010"/>
              <a:gd name="connsiteY10267" fmla="*/ 3698642 h 5756219"/>
              <a:gd name="connsiteX10268" fmla="*/ 1665886 w 6226010"/>
              <a:gd name="connsiteY10268" fmla="*/ 3698642 h 5756219"/>
              <a:gd name="connsiteX10269" fmla="*/ 1655015 w 6226010"/>
              <a:gd name="connsiteY10269" fmla="*/ 3676901 h 5756219"/>
              <a:gd name="connsiteX10270" fmla="*/ 1655015 w 6226010"/>
              <a:gd name="connsiteY10270" fmla="*/ 3636137 h 5756219"/>
              <a:gd name="connsiteX10271" fmla="*/ 1655015 w 6226010"/>
              <a:gd name="connsiteY10271" fmla="*/ 3617114 h 5756219"/>
              <a:gd name="connsiteX10272" fmla="*/ 1652298 w 6226010"/>
              <a:gd name="connsiteY10272" fmla="*/ 3608961 h 5756219"/>
              <a:gd name="connsiteX10273" fmla="*/ 1649580 w 6226010"/>
              <a:gd name="connsiteY10273" fmla="*/ 3608961 h 5756219"/>
              <a:gd name="connsiteX10274" fmla="*/ 1646863 w 6226010"/>
              <a:gd name="connsiteY10274" fmla="*/ 3608961 h 5756219"/>
              <a:gd name="connsiteX10275" fmla="*/ 1646863 w 6226010"/>
              <a:gd name="connsiteY10275" fmla="*/ 3663313 h 5756219"/>
              <a:gd name="connsiteX10276" fmla="*/ 1646863 w 6226010"/>
              <a:gd name="connsiteY10276" fmla="*/ 3682337 h 5756219"/>
              <a:gd name="connsiteX10277" fmla="*/ 1655015 w 6226010"/>
              <a:gd name="connsiteY10277" fmla="*/ 3693207 h 5756219"/>
              <a:gd name="connsiteX10278" fmla="*/ 1660451 w 6226010"/>
              <a:gd name="connsiteY10278" fmla="*/ 3706795 h 5756219"/>
              <a:gd name="connsiteX10279" fmla="*/ 1641427 w 6226010"/>
              <a:gd name="connsiteY10279" fmla="*/ 3668749 h 5756219"/>
              <a:gd name="connsiteX10280" fmla="*/ 1630557 w 6226010"/>
              <a:gd name="connsiteY10280" fmla="*/ 3687772 h 5756219"/>
              <a:gd name="connsiteX10281" fmla="*/ 1606099 w 6226010"/>
              <a:gd name="connsiteY10281" fmla="*/ 3679619 h 5756219"/>
              <a:gd name="connsiteX10282" fmla="*/ 1597946 w 6226010"/>
              <a:gd name="connsiteY10282" fmla="*/ 3663313 h 5756219"/>
              <a:gd name="connsiteX10283" fmla="*/ 1587076 w 6226010"/>
              <a:gd name="connsiteY10283" fmla="*/ 3655161 h 5756219"/>
              <a:gd name="connsiteX10284" fmla="*/ 1587076 w 6226010"/>
              <a:gd name="connsiteY10284" fmla="*/ 3625267 h 5756219"/>
              <a:gd name="connsiteX10285" fmla="*/ 1587076 w 6226010"/>
              <a:gd name="connsiteY10285" fmla="*/ 3608961 h 5756219"/>
              <a:gd name="connsiteX10286" fmla="*/ 1619687 w 6226010"/>
              <a:gd name="connsiteY10286" fmla="*/ 3587221 h 5756219"/>
              <a:gd name="connsiteX10287" fmla="*/ 1630557 w 6226010"/>
              <a:gd name="connsiteY10287" fmla="*/ 3568196 h 5756219"/>
              <a:gd name="connsiteX10288" fmla="*/ 1635992 w 6226010"/>
              <a:gd name="connsiteY10288" fmla="*/ 3562761 h 5756219"/>
              <a:gd name="connsiteX10289" fmla="*/ 1638710 w 6226010"/>
              <a:gd name="connsiteY10289" fmla="*/ 3549173 h 5756219"/>
              <a:gd name="connsiteX10290" fmla="*/ 1644145 w 6226010"/>
              <a:gd name="connsiteY10290" fmla="*/ 3543738 h 5756219"/>
              <a:gd name="connsiteX10291" fmla="*/ 1652298 w 6226010"/>
              <a:gd name="connsiteY10291" fmla="*/ 3494822 h 5756219"/>
              <a:gd name="connsiteX10292" fmla="*/ 1674039 w 6226010"/>
              <a:gd name="connsiteY10292" fmla="*/ 3486669 h 5756219"/>
              <a:gd name="connsiteX10293" fmla="*/ 1690344 w 6226010"/>
              <a:gd name="connsiteY10293" fmla="*/ 3492104 h 5756219"/>
              <a:gd name="connsiteX10294" fmla="*/ 1706650 w 6226010"/>
              <a:gd name="connsiteY10294" fmla="*/ 3486669 h 5756219"/>
              <a:gd name="connsiteX10295" fmla="*/ 1741978 w 6226010"/>
              <a:gd name="connsiteY10295" fmla="*/ 3483951 h 5756219"/>
              <a:gd name="connsiteX10296" fmla="*/ 1766437 w 6226010"/>
              <a:gd name="connsiteY10296" fmla="*/ 3481234 h 5756219"/>
              <a:gd name="connsiteX10297" fmla="*/ 1780025 w 6226010"/>
              <a:gd name="connsiteY10297" fmla="*/ 3486669 h 5756219"/>
              <a:gd name="connsiteX10298" fmla="*/ 1804483 w 6226010"/>
              <a:gd name="connsiteY10298" fmla="*/ 3486669 h 5756219"/>
              <a:gd name="connsiteX10299" fmla="*/ 1820789 w 6226010"/>
              <a:gd name="connsiteY10299" fmla="*/ 3505692 h 5756219"/>
              <a:gd name="connsiteX10300" fmla="*/ 1828942 w 6226010"/>
              <a:gd name="connsiteY10300" fmla="*/ 3516562 h 5756219"/>
              <a:gd name="connsiteX10301" fmla="*/ 1828942 w 6226010"/>
              <a:gd name="connsiteY10301" fmla="*/ 3530150 h 5756219"/>
              <a:gd name="connsiteX10302" fmla="*/ 1839812 w 6226010"/>
              <a:gd name="connsiteY10302" fmla="*/ 3546456 h 5756219"/>
              <a:gd name="connsiteX10303" fmla="*/ 1839812 w 6226010"/>
              <a:gd name="connsiteY10303" fmla="*/ 3560044 h 5756219"/>
              <a:gd name="connsiteX10304" fmla="*/ 1847965 w 6226010"/>
              <a:gd name="connsiteY10304" fmla="*/ 3589938 h 5756219"/>
              <a:gd name="connsiteX10305" fmla="*/ 1872423 w 6226010"/>
              <a:gd name="connsiteY10305" fmla="*/ 3598091 h 5756219"/>
              <a:gd name="connsiteX10306" fmla="*/ 1886011 w 6226010"/>
              <a:gd name="connsiteY10306" fmla="*/ 3619832 h 5756219"/>
              <a:gd name="connsiteX10307" fmla="*/ 1894164 w 6226010"/>
              <a:gd name="connsiteY10307" fmla="*/ 3622549 h 5756219"/>
              <a:gd name="connsiteX10308" fmla="*/ 1894164 w 6226010"/>
              <a:gd name="connsiteY10308" fmla="*/ 3627985 h 5756219"/>
              <a:gd name="connsiteX10309" fmla="*/ 1902316 w 6226010"/>
              <a:gd name="connsiteY10309" fmla="*/ 3630702 h 5756219"/>
              <a:gd name="connsiteX10310" fmla="*/ 1905034 w 6226010"/>
              <a:gd name="connsiteY10310" fmla="*/ 3636137 h 5756219"/>
              <a:gd name="connsiteX10311" fmla="*/ 1913187 w 6226010"/>
              <a:gd name="connsiteY10311" fmla="*/ 3636137 h 5756219"/>
              <a:gd name="connsiteX10312" fmla="*/ 1913187 w 6226010"/>
              <a:gd name="connsiteY10312" fmla="*/ 3641573 h 5756219"/>
              <a:gd name="connsiteX10313" fmla="*/ 1921340 w 6226010"/>
              <a:gd name="connsiteY10313" fmla="*/ 3644290 h 5756219"/>
              <a:gd name="connsiteX10314" fmla="*/ 1921340 w 6226010"/>
              <a:gd name="connsiteY10314" fmla="*/ 3649725 h 5756219"/>
              <a:gd name="connsiteX10315" fmla="*/ 1937645 w 6226010"/>
              <a:gd name="connsiteY10315" fmla="*/ 3649725 h 5756219"/>
              <a:gd name="connsiteX10316" fmla="*/ 1940363 w 6226010"/>
              <a:gd name="connsiteY10316" fmla="*/ 3655161 h 5756219"/>
              <a:gd name="connsiteX10317" fmla="*/ 1945798 w 6226010"/>
              <a:gd name="connsiteY10317" fmla="*/ 3657878 h 5756219"/>
              <a:gd name="connsiteX10318" fmla="*/ 1947368 w 6226010"/>
              <a:gd name="connsiteY10318" fmla="*/ 3661804 h 5756219"/>
              <a:gd name="connsiteX10319" fmla="*/ 1956668 w 6226010"/>
              <a:gd name="connsiteY10319" fmla="*/ 3657877 h 5756219"/>
              <a:gd name="connsiteX10320" fmla="*/ 1943080 w 6226010"/>
              <a:gd name="connsiteY10320" fmla="*/ 3636136 h 5756219"/>
              <a:gd name="connsiteX10321" fmla="*/ 1926774 w 6226010"/>
              <a:gd name="connsiteY10321" fmla="*/ 3627984 h 5756219"/>
              <a:gd name="connsiteX10322" fmla="*/ 1915904 w 6226010"/>
              <a:gd name="connsiteY10322" fmla="*/ 3627984 h 5756219"/>
              <a:gd name="connsiteX10323" fmla="*/ 1910468 w 6226010"/>
              <a:gd name="connsiteY10323" fmla="*/ 3622548 h 5756219"/>
              <a:gd name="connsiteX10324" fmla="*/ 1905033 w 6226010"/>
              <a:gd name="connsiteY10324" fmla="*/ 3622548 h 5756219"/>
              <a:gd name="connsiteX10325" fmla="*/ 1905033 w 6226010"/>
              <a:gd name="connsiteY10325" fmla="*/ 3617113 h 5756219"/>
              <a:gd name="connsiteX10326" fmla="*/ 1896881 w 6226010"/>
              <a:gd name="connsiteY10326" fmla="*/ 3614396 h 5756219"/>
              <a:gd name="connsiteX10327" fmla="*/ 1896881 w 6226010"/>
              <a:gd name="connsiteY10327" fmla="*/ 3608960 h 5756219"/>
              <a:gd name="connsiteX10328" fmla="*/ 1888728 w 6226010"/>
              <a:gd name="connsiteY10328" fmla="*/ 3606243 h 5756219"/>
              <a:gd name="connsiteX10329" fmla="*/ 1872422 w 6226010"/>
              <a:gd name="connsiteY10329" fmla="*/ 3581784 h 5756219"/>
              <a:gd name="connsiteX10330" fmla="*/ 1853399 w 6226010"/>
              <a:gd name="connsiteY10330" fmla="*/ 3570914 h 5756219"/>
              <a:gd name="connsiteX10331" fmla="*/ 1847964 w 6226010"/>
              <a:gd name="connsiteY10331" fmla="*/ 3543738 h 5756219"/>
              <a:gd name="connsiteX10332" fmla="*/ 1837093 w 6226010"/>
              <a:gd name="connsiteY10332" fmla="*/ 3527432 h 5756219"/>
              <a:gd name="connsiteX10333" fmla="*/ 1828941 w 6226010"/>
              <a:gd name="connsiteY10333" fmla="*/ 3500256 h 5756219"/>
              <a:gd name="connsiteX10334" fmla="*/ 1820788 w 6226010"/>
              <a:gd name="connsiteY10334" fmla="*/ 3489386 h 5756219"/>
              <a:gd name="connsiteX10335" fmla="*/ 1818070 w 6226010"/>
              <a:gd name="connsiteY10335" fmla="*/ 3475798 h 5756219"/>
              <a:gd name="connsiteX10336" fmla="*/ 1796329 w 6226010"/>
              <a:gd name="connsiteY10336" fmla="*/ 3459493 h 5756219"/>
              <a:gd name="connsiteX10337" fmla="*/ 1780024 w 6226010"/>
              <a:gd name="connsiteY10337" fmla="*/ 3459493 h 5756219"/>
              <a:gd name="connsiteX10338" fmla="*/ 1777306 w 6226010"/>
              <a:gd name="connsiteY10338" fmla="*/ 3454057 h 5756219"/>
              <a:gd name="connsiteX10339" fmla="*/ 1761001 w 6226010"/>
              <a:gd name="connsiteY10339" fmla="*/ 3445905 h 5756219"/>
              <a:gd name="connsiteX10340" fmla="*/ 1761001 w 6226010"/>
              <a:gd name="connsiteY10340" fmla="*/ 3443187 h 5756219"/>
              <a:gd name="connsiteX10341" fmla="*/ 1752848 w 6226010"/>
              <a:gd name="connsiteY10341" fmla="*/ 3440469 h 5756219"/>
              <a:gd name="connsiteX10342" fmla="*/ 1747413 w 6226010"/>
              <a:gd name="connsiteY10342" fmla="*/ 3432317 h 5756219"/>
              <a:gd name="connsiteX10343" fmla="*/ 1733825 w 6226010"/>
              <a:gd name="connsiteY10343" fmla="*/ 3380683 h 5756219"/>
              <a:gd name="connsiteX10344" fmla="*/ 1744695 w 6226010"/>
              <a:gd name="connsiteY10344" fmla="*/ 3356224 h 5756219"/>
              <a:gd name="connsiteX10345" fmla="*/ 1755565 w 6226010"/>
              <a:gd name="connsiteY10345" fmla="*/ 3331766 h 5756219"/>
              <a:gd name="connsiteX10346" fmla="*/ 1771871 w 6226010"/>
              <a:gd name="connsiteY10346" fmla="*/ 3304590 h 5756219"/>
              <a:gd name="connsiteX10347" fmla="*/ 1771871 w 6226010"/>
              <a:gd name="connsiteY10347" fmla="*/ 3282849 h 5756219"/>
              <a:gd name="connsiteX10348" fmla="*/ 1809917 w 6226010"/>
              <a:gd name="connsiteY10348" fmla="*/ 3201321 h 5756219"/>
              <a:gd name="connsiteX10349" fmla="*/ 1856117 w 6226010"/>
              <a:gd name="connsiteY10349" fmla="*/ 3176863 h 5756219"/>
              <a:gd name="connsiteX10350" fmla="*/ 1861552 w 6226010"/>
              <a:gd name="connsiteY10350" fmla="*/ 3168710 h 5756219"/>
              <a:gd name="connsiteX10351" fmla="*/ 1869705 w 6226010"/>
              <a:gd name="connsiteY10351" fmla="*/ 3168710 h 5756219"/>
              <a:gd name="connsiteX10352" fmla="*/ 1872422 w 6226010"/>
              <a:gd name="connsiteY10352" fmla="*/ 3163275 h 5756219"/>
              <a:gd name="connsiteX10353" fmla="*/ 1886010 w 6226010"/>
              <a:gd name="connsiteY10353" fmla="*/ 3160558 h 5756219"/>
              <a:gd name="connsiteX10354" fmla="*/ 1899598 w 6226010"/>
              <a:gd name="connsiteY10354" fmla="*/ 3138817 h 5756219"/>
              <a:gd name="connsiteX10355" fmla="*/ 1905033 w 6226010"/>
              <a:gd name="connsiteY10355" fmla="*/ 3193169 h 5756219"/>
              <a:gd name="connsiteX10356" fmla="*/ 1924056 w 6226010"/>
              <a:gd name="connsiteY10356" fmla="*/ 3206757 h 5756219"/>
              <a:gd name="connsiteX10357" fmla="*/ 1929492 w 6226010"/>
              <a:gd name="connsiteY10357" fmla="*/ 3220345 h 5756219"/>
              <a:gd name="connsiteX10358" fmla="*/ 1937644 w 6226010"/>
              <a:gd name="connsiteY10358" fmla="*/ 3220345 h 5756219"/>
              <a:gd name="connsiteX10359" fmla="*/ 1943080 w 6226010"/>
              <a:gd name="connsiteY10359" fmla="*/ 3225780 h 5756219"/>
              <a:gd name="connsiteX10360" fmla="*/ 1951232 w 6226010"/>
              <a:gd name="connsiteY10360" fmla="*/ 3228497 h 5756219"/>
              <a:gd name="connsiteX10361" fmla="*/ 1951232 w 6226010"/>
              <a:gd name="connsiteY10361" fmla="*/ 3233932 h 5756219"/>
              <a:gd name="connsiteX10362" fmla="*/ 1953950 w 6226010"/>
              <a:gd name="connsiteY10362" fmla="*/ 3233932 h 5756219"/>
              <a:gd name="connsiteX10363" fmla="*/ 1956668 w 6226010"/>
              <a:gd name="connsiteY10363" fmla="*/ 3258391 h 5756219"/>
              <a:gd name="connsiteX10364" fmla="*/ 1962103 w 6226010"/>
              <a:gd name="connsiteY10364" fmla="*/ 3266544 h 5756219"/>
              <a:gd name="connsiteX10365" fmla="*/ 1962103 w 6226010"/>
              <a:gd name="connsiteY10365" fmla="*/ 3271979 h 5756219"/>
              <a:gd name="connsiteX10366" fmla="*/ 1967538 w 6226010"/>
              <a:gd name="connsiteY10366" fmla="*/ 3274696 h 5756219"/>
              <a:gd name="connsiteX10367" fmla="*/ 1967538 w 6226010"/>
              <a:gd name="connsiteY10367" fmla="*/ 3280132 h 5756219"/>
              <a:gd name="connsiteX10368" fmla="*/ 1970255 w 6226010"/>
              <a:gd name="connsiteY10368" fmla="*/ 3291002 h 5756219"/>
              <a:gd name="connsiteX10369" fmla="*/ 1978408 w 6226010"/>
              <a:gd name="connsiteY10369" fmla="*/ 3299155 h 5756219"/>
              <a:gd name="connsiteX10370" fmla="*/ 1978408 w 6226010"/>
              <a:gd name="connsiteY10370" fmla="*/ 3304590 h 5756219"/>
              <a:gd name="connsiteX10371" fmla="*/ 1981126 w 6226010"/>
              <a:gd name="connsiteY10371" fmla="*/ 3304590 h 5756219"/>
              <a:gd name="connsiteX10372" fmla="*/ 1983843 w 6226010"/>
              <a:gd name="connsiteY10372" fmla="*/ 3318178 h 5756219"/>
              <a:gd name="connsiteX10373" fmla="*/ 2016454 w 6226010"/>
              <a:gd name="connsiteY10373" fmla="*/ 3329048 h 5756219"/>
              <a:gd name="connsiteX10374" fmla="*/ 2030042 w 6226010"/>
              <a:gd name="connsiteY10374" fmla="*/ 3329048 h 5756219"/>
              <a:gd name="connsiteX10375" fmla="*/ 2073524 w 6226010"/>
              <a:gd name="connsiteY10375" fmla="*/ 3350789 h 5756219"/>
              <a:gd name="connsiteX10376" fmla="*/ 2078959 w 6226010"/>
              <a:gd name="connsiteY10376" fmla="*/ 3358942 h 5756219"/>
              <a:gd name="connsiteX10377" fmla="*/ 2078027 w 6226010"/>
              <a:gd name="connsiteY10377" fmla="*/ 3367328 h 5756219"/>
              <a:gd name="connsiteX10378" fmla="*/ 2078960 w 6226010"/>
              <a:gd name="connsiteY10378" fmla="*/ 3367095 h 5756219"/>
              <a:gd name="connsiteX10379" fmla="*/ 2081677 w 6226010"/>
              <a:gd name="connsiteY10379" fmla="*/ 3361659 h 5756219"/>
              <a:gd name="connsiteX10380" fmla="*/ 2089830 w 6226010"/>
              <a:gd name="connsiteY10380" fmla="*/ 3357583 h 5756219"/>
              <a:gd name="connsiteX10381" fmla="*/ 2096064 w 6226010"/>
              <a:gd name="connsiteY10381" fmla="*/ 3354466 h 5756219"/>
              <a:gd name="connsiteX10382" fmla="*/ 2096284 w 6226010"/>
              <a:gd name="connsiteY10382" fmla="*/ 3352487 h 5756219"/>
              <a:gd name="connsiteX10383" fmla="*/ 2095265 w 6226010"/>
              <a:gd name="connsiteY10383" fmla="*/ 3345353 h 5756219"/>
              <a:gd name="connsiteX10384" fmla="*/ 2097982 w 6226010"/>
              <a:gd name="connsiteY10384" fmla="*/ 3320895 h 5756219"/>
              <a:gd name="connsiteX10385" fmla="*/ 2103418 w 6226010"/>
              <a:gd name="connsiteY10385" fmla="*/ 3274696 h 5756219"/>
              <a:gd name="connsiteX10386" fmla="*/ 2095265 w 6226010"/>
              <a:gd name="connsiteY10386" fmla="*/ 3244802 h 5756219"/>
              <a:gd name="connsiteX10387" fmla="*/ 2097982 w 6226010"/>
              <a:gd name="connsiteY10387" fmla="*/ 3179580 h 5756219"/>
              <a:gd name="connsiteX10388" fmla="*/ 2097982 w 6226010"/>
              <a:gd name="connsiteY10388" fmla="*/ 3163275 h 5756219"/>
              <a:gd name="connsiteX10389" fmla="*/ 2100700 w 6226010"/>
              <a:gd name="connsiteY10389" fmla="*/ 3146969 h 5756219"/>
              <a:gd name="connsiteX10390" fmla="*/ 2097982 w 6226010"/>
              <a:gd name="connsiteY10390" fmla="*/ 3141534 h 5756219"/>
              <a:gd name="connsiteX10391" fmla="*/ 2100700 w 6226010"/>
              <a:gd name="connsiteY10391" fmla="*/ 3122511 h 5756219"/>
              <a:gd name="connsiteX10392" fmla="*/ 2103418 w 6226010"/>
              <a:gd name="connsiteY10392" fmla="*/ 3122511 h 5756219"/>
              <a:gd name="connsiteX10393" fmla="*/ 2119723 w 6226010"/>
              <a:gd name="connsiteY10393" fmla="*/ 3149687 h 5756219"/>
              <a:gd name="connsiteX10394" fmla="*/ 2119723 w 6226010"/>
              <a:gd name="connsiteY10394" fmla="*/ 3152404 h 5756219"/>
              <a:gd name="connsiteX10395" fmla="*/ 2136029 w 6226010"/>
              <a:gd name="connsiteY10395" fmla="*/ 3155122 h 5756219"/>
              <a:gd name="connsiteX10396" fmla="*/ 2146899 w 6226010"/>
              <a:gd name="connsiteY10396" fmla="*/ 3163275 h 5756219"/>
              <a:gd name="connsiteX10397" fmla="*/ 2141464 w 6226010"/>
              <a:gd name="connsiteY10397" fmla="*/ 3204039 h 5756219"/>
              <a:gd name="connsiteX10398" fmla="*/ 2146899 w 6226010"/>
              <a:gd name="connsiteY10398" fmla="*/ 3242085 h 5756219"/>
              <a:gd name="connsiteX10399" fmla="*/ 2130594 w 6226010"/>
              <a:gd name="connsiteY10399" fmla="*/ 3285566 h 5756219"/>
              <a:gd name="connsiteX10400" fmla="*/ 2135689 w 6226010"/>
              <a:gd name="connsiteY10400" fmla="*/ 3291001 h 5756219"/>
              <a:gd name="connsiteX10401" fmla="*/ 2137409 w 6226010"/>
              <a:gd name="connsiteY10401" fmla="*/ 3294059 h 5756219"/>
              <a:gd name="connsiteX10402" fmla="*/ 2137727 w 6226010"/>
              <a:gd name="connsiteY10402" fmla="*/ 3291002 h 5756219"/>
              <a:gd name="connsiteX10403" fmla="*/ 2141464 w 6226010"/>
              <a:gd name="connsiteY10403" fmla="*/ 3274696 h 5756219"/>
              <a:gd name="connsiteX10404" fmla="*/ 2159808 w 6226010"/>
              <a:gd name="connsiteY10404" fmla="*/ 3235631 h 5756219"/>
              <a:gd name="connsiteX10405" fmla="*/ 2165745 w 6226010"/>
              <a:gd name="connsiteY10405" fmla="*/ 3216828 h 5756219"/>
              <a:gd name="connsiteX10406" fmla="*/ 2162823 w 6226010"/>
              <a:gd name="connsiteY10406" fmla="*/ 3210535 h 5756219"/>
              <a:gd name="connsiteX10407" fmla="*/ 2163205 w 6226010"/>
              <a:gd name="connsiteY10407" fmla="*/ 3179581 h 5756219"/>
              <a:gd name="connsiteX10408" fmla="*/ 2168640 w 6226010"/>
              <a:gd name="connsiteY10408" fmla="*/ 3179581 h 5756219"/>
              <a:gd name="connsiteX10409" fmla="*/ 2168640 w 6226010"/>
              <a:gd name="connsiteY10409" fmla="*/ 3160557 h 5756219"/>
              <a:gd name="connsiteX10410" fmla="*/ 2179510 w 6226010"/>
              <a:gd name="connsiteY10410" fmla="*/ 3125229 h 5756219"/>
              <a:gd name="connsiteX10411" fmla="*/ 2190381 w 6226010"/>
              <a:gd name="connsiteY10411" fmla="*/ 3127946 h 5756219"/>
              <a:gd name="connsiteX10412" fmla="*/ 2198534 w 6226010"/>
              <a:gd name="connsiteY10412" fmla="*/ 3141534 h 5756219"/>
              <a:gd name="connsiteX10413" fmla="*/ 2206686 w 6226010"/>
              <a:gd name="connsiteY10413" fmla="*/ 3141534 h 5756219"/>
              <a:gd name="connsiteX10414" fmla="*/ 2209404 w 6226010"/>
              <a:gd name="connsiteY10414" fmla="*/ 3146970 h 5756219"/>
              <a:gd name="connsiteX10415" fmla="*/ 2217557 w 6226010"/>
              <a:gd name="connsiteY10415" fmla="*/ 3149687 h 5756219"/>
              <a:gd name="connsiteX10416" fmla="*/ 2217557 w 6226010"/>
              <a:gd name="connsiteY10416" fmla="*/ 3152405 h 5756219"/>
              <a:gd name="connsiteX10417" fmla="*/ 2225710 w 6226010"/>
              <a:gd name="connsiteY10417" fmla="*/ 3155122 h 5756219"/>
              <a:gd name="connsiteX10418" fmla="*/ 2226758 w 6226010"/>
              <a:gd name="connsiteY10418" fmla="*/ 3158267 h 5756219"/>
              <a:gd name="connsiteX10419" fmla="*/ 2228427 w 6226010"/>
              <a:gd name="connsiteY10419" fmla="*/ 3150027 h 5756219"/>
              <a:gd name="connsiteX10420" fmla="*/ 2231222 w 6226010"/>
              <a:gd name="connsiteY10420" fmla="*/ 3137272 h 5756219"/>
              <a:gd name="connsiteX10421" fmla="*/ 2221166 w 6226010"/>
              <a:gd name="connsiteY10421" fmla="*/ 3128031 h 5756219"/>
              <a:gd name="connsiteX10422" fmla="*/ 2209404 w 6226010"/>
              <a:gd name="connsiteY10422" fmla="*/ 3122511 h 5756219"/>
              <a:gd name="connsiteX10423" fmla="*/ 2187663 w 6226010"/>
              <a:gd name="connsiteY10423" fmla="*/ 3106206 h 5756219"/>
              <a:gd name="connsiteX10424" fmla="*/ 2198534 w 6226010"/>
              <a:gd name="connsiteY10424" fmla="*/ 3068159 h 5756219"/>
              <a:gd name="connsiteX10425" fmla="*/ 2206686 w 6226010"/>
              <a:gd name="connsiteY10425" fmla="*/ 3065442 h 5756219"/>
              <a:gd name="connsiteX10426" fmla="*/ 2222992 w 6226010"/>
              <a:gd name="connsiteY10426" fmla="*/ 3049136 h 5756219"/>
              <a:gd name="connsiteX10427" fmla="*/ 2222992 w 6226010"/>
              <a:gd name="connsiteY10427" fmla="*/ 3043701 h 5756219"/>
              <a:gd name="connsiteX10428" fmla="*/ 2220274 w 6226010"/>
              <a:gd name="connsiteY10428" fmla="*/ 3038266 h 5756219"/>
              <a:gd name="connsiteX10429" fmla="*/ 2193098 w 6226010"/>
              <a:gd name="connsiteY10429" fmla="*/ 3065442 h 5756219"/>
              <a:gd name="connsiteX10430" fmla="*/ 2184946 w 6226010"/>
              <a:gd name="connsiteY10430" fmla="*/ 3013808 h 5756219"/>
              <a:gd name="connsiteX10431" fmla="*/ 2179510 w 6226010"/>
              <a:gd name="connsiteY10431" fmla="*/ 3005655 h 5756219"/>
              <a:gd name="connsiteX10432" fmla="*/ 2174075 w 6226010"/>
              <a:gd name="connsiteY10432" fmla="*/ 3011090 h 5756219"/>
              <a:gd name="connsiteX10433" fmla="*/ 2176793 w 6226010"/>
              <a:gd name="connsiteY10433" fmla="*/ 3100770 h 5756219"/>
              <a:gd name="connsiteX10434" fmla="*/ 2168640 w 6226010"/>
              <a:gd name="connsiteY10434" fmla="*/ 3095335 h 5756219"/>
              <a:gd name="connsiteX10435" fmla="*/ 2155052 w 6226010"/>
              <a:gd name="connsiteY10435" fmla="*/ 3092618 h 5756219"/>
              <a:gd name="connsiteX10436" fmla="*/ 2149617 w 6226010"/>
              <a:gd name="connsiteY10436" fmla="*/ 3087182 h 5756219"/>
              <a:gd name="connsiteX10437" fmla="*/ 2141464 w 6226010"/>
              <a:gd name="connsiteY10437" fmla="*/ 3084465 h 5756219"/>
              <a:gd name="connsiteX10438" fmla="*/ 2138746 w 6226010"/>
              <a:gd name="connsiteY10438" fmla="*/ 3079030 h 5756219"/>
              <a:gd name="connsiteX10439" fmla="*/ 2130594 w 6226010"/>
              <a:gd name="connsiteY10439" fmla="*/ 3076312 h 5756219"/>
              <a:gd name="connsiteX10440" fmla="*/ 2130594 w 6226010"/>
              <a:gd name="connsiteY10440" fmla="*/ 3073595 h 5756219"/>
              <a:gd name="connsiteX10441" fmla="*/ 2122441 w 6226010"/>
              <a:gd name="connsiteY10441" fmla="*/ 3070877 h 5756219"/>
              <a:gd name="connsiteX10442" fmla="*/ 2122441 w 6226010"/>
              <a:gd name="connsiteY10442" fmla="*/ 3065442 h 5756219"/>
              <a:gd name="connsiteX10443" fmla="*/ 2117006 w 6226010"/>
              <a:gd name="connsiteY10443" fmla="*/ 3062724 h 5756219"/>
              <a:gd name="connsiteX10444" fmla="*/ 2117006 w 6226010"/>
              <a:gd name="connsiteY10444" fmla="*/ 3057289 h 5756219"/>
              <a:gd name="connsiteX10445" fmla="*/ 2111571 w 6226010"/>
              <a:gd name="connsiteY10445" fmla="*/ 3054571 h 5756219"/>
              <a:gd name="connsiteX10446" fmla="*/ 2111571 w 6226010"/>
              <a:gd name="connsiteY10446" fmla="*/ 3040983 h 5756219"/>
              <a:gd name="connsiteX10447" fmla="*/ 2130594 w 6226010"/>
              <a:gd name="connsiteY10447" fmla="*/ 3032831 h 5756219"/>
              <a:gd name="connsiteX10448" fmla="*/ 2149617 w 6226010"/>
              <a:gd name="connsiteY10448" fmla="*/ 3011090 h 5756219"/>
              <a:gd name="connsiteX10449" fmla="*/ 2152334 w 6226010"/>
              <a:gd name="connsiteY10449" fmla="*/ 2973044 h 5756219"/>
              <a:gd name="connsiteX10450" fmla="*/ 2149617 w 6226010"/>
              <a:gd name="connsiteY10450" fmla="*/ 2964891 h 5756219"/>
              <a:gd name="connsiteX10451" fmla="*/ 2146899 w 6226010"/>
              <a:gd name="connsiteY10451" fmla="*/ 2964891 h 5756219"/>
              <a:gd name="connsiteX10452" fmla="*/ 2141464 w 6226010"/>
              <a:gd name="connsiteY10452" fmla="*/ 2948585 h 5756219"/>
              <a:gd name="connsiteX10453" fmla="*/ 2141464 w 6226010"/>
              <a:gd name="connsiteY10453" fmla="*/ 2924127 h 5756219"/>
              <a:gd name="connsiteX10454" fmla="*/ 2141464 w 6226010"/>
              <a:gd name="connsiteY10454" fmla="*/ 2915974 h 5756219"/>
              <a:gd name="connsiteX10455" fmla="*/ 2141464 w 6226010"/>
              <a:gd name="connsiteY10455" fmla="*/ 2913257 h 5756219"/>
              <a:gd name="connsiteX10456" fmla="*/ 2160827 w 6226010"/>
              <a:gd name="connsiteY10456" fmla="*/ 2913257 h 5756219"/>
              <a:gd name="connsiteX10457" fmla="*/ 2164416 w 6226010"/>
              <a:gd name="connsiteY10457" fmla="*/ 2913257 h 5756219"/>
              <a:gd name="connsiteX10458" fmla="*/ 2162525 w 6226010"/>
              <a:gd name="connsiteY10458" fmla="*/ 2912917 h 5756219"/>
              <a:gd name="connsiteX10459" fmla="*/ 2149617 w 6226010"/>
              <a:gd name="connsiteY10459" fmla="*/ 2907821 h 5756219"/>
              <a:gd name="connsiteX10460" fmla="*/ 2152334 w 6226010"/>
              <a:gd name="connsiteY10460" fmla="*/ 2894233 h 5756219"/>
              <a:gd name="connsiteX10461" fmla="*/ 2149617 w 6226010"/>
              <a:gd name="connsiteY10461" fmla="*/ 2894233 h 5756219"/>
              <a:gd name="connsiteX10462" fmla="*/ 2155052 w 6226010"/>
              <a:gd name="connsiteY10462" fmla="*/ 2867058 h 5756219"/>
              <a:gd name="connsiteX10463" fmla="*/ 2155052 w 6226010"/>
              <a:gd name="connsiteY10463" fmla="*/ 2861623 h 5756219"/>
              <a:gd name="connsiteX10464" fmla="*/ 2152334 w 6226010"/>
              <a:gd name="connsiteY10464" fmla="*/ 2861623 h 5756219"/>
              <a:gd name="connsiteX10465" fmla="*/ 2136029 w 6226010"/>
              <a:gd name="connsiteY10465" fmla="*/ 2894233 h 5756219"/>
              <a:gd name="connsiteX10466" fmla="*/ 2133311 w 6226010"/>
              <a:gd name="connsiteY10466" fmla="*/ 2894233 h 5756219"/>
              <a:gd name="connsiteX10467" fmla="*/ 2117006 w 6226010"/>
              <a:gd name="connsiteY10467" fmla="*/ 2894233 h 5756219"/>
              <a:gd name="connsiteX10468" fmla="*/ 2127876 w 6226010"/>
              <a:gd name="connsiteY10468" fmla="*/ 2848035 h 5756219"/>
              <a:gd name="connsiteX10469" fmla="*/ 2133311 w 6226010"/>
              <a:gd name="connsiteY10469" fmla="*/ 2848035 h 5756219"/>
              <a:gd name="connsiteX10470" fmla="*/ 2149617 w 6226010"/>
              <a:gd name="connsiteY10470" fmla="*/ 2839881 h 5756219"/>
              <a:gd name="connsiteX10471" fmla="*/ 2165922 w 6226010"/>
              <a:gd name="connsiteY10471" fmla="*/ 2823576 h 5756219"/>
              <a:gd name="connsiteX10472" fmla="*/ 2168640 w 6226010"/>
              <a:gd name="connsiteY10472" fmla="*/ 2812706 h 5756219"/>
              <a:gd name="connsiteX10473" fmla="*/ 2165922 w 6226010"/>
              <a:gd name="connsiteY10473" fmla="*/ 2809988 h 5756219"/>
              <a:gd name="connsiteX10474" fmla="*/ 2160487 w 6226010"/>
              <a:gd name="connsiteY10474" fmla="*/ 2809988 h 5756219"/>
              <a:gd name="connsiteX10475" fmla="*/ 2152334 w 6226010"/>
              <a:gd name="connsiteY10475" fmla="*/ 2823576 h 5756219"/>
              <a:gd name="connsiteX10476" fmla="*/ 2144182 w 6226010"/>
              <a:gd name="connsiteY10476" fmla="*/ 2826293 h 5756219"/>
              <a:gd name="connsiteX10477" fmla="*/ 2144182 w 6226010"/>
              <a:gd name="connsiteY10477" fmla="*/ 2831729 h 5756219"/>
              <a:gd name="connsiteX10478" fmla="*/ 2133311 w 6226010"/>
              <a:gd name="connsiteY10478" fmla="*/ 2837165 h 5756219"/>
              <a:gd name="connsiteX10479" fmla="*/ 2130594 w 6226010"/>
              <a:gd name="connsiteY10479" fmla="*/ 2785530 h 5756219"/>
              <a:gd name="connsiteX10480" fmla="*/ 2127876 w 6226010"/>
              <a:gd name="connsiteY10480" fmla="*/ 2782812 h 5756219"/>
              <a:gd name="connsiteX10481" fmla="*/ 2125159 w 6226010"/>
              <a:gd name="connsiteY10481" fmla="*/ 2782812 h 5756219"/>
              <a:gd name="connsiteX10482" fmla="*/ 2125159 w 6226010"/>
              <a:gd name="connsiteY10482" fmla="*/ 2820858 h 5756219"/>
              <a:gd name="connsiteX10483" fmla="*/ 2127876 w 6226010"/>
              <a:gd name="connsiteY10483" fmla="*/ 2829011 h 5756219"/>
              <a:gd name="connsiteX10484" fmla="*/ 2108853 w 6226010"/>
              <a:gd name="connsiteY10484" fmla="*/ 2880645 h 5756219"/>
              <a:gd name="connsiteX10485" fmla="*/ 2092547 w 6226010"/>
              <a:gd name="connsiteY10485" fmla="*/ 2845317 h 5756219"/>
              <a:gd name="connsiteX10486" fmla="*/ 2078960 w 6226010"/>
              <a:gd name="connsiteY10486" fmla="*/ 2820858 h 5756219"/>
              <a:gd name="connsiteX10487" fmla="*/ 2070807 w 6226010"/>
              <a:gd name="connsiteY10487" fmla="*/ 2820858 h 5756219"/>
              <a:gd name="connsiteX10488" fmla="*/ 2068089 w 6226010"/>
              <a:gd name="connsiteY10488" fmla="*/ 2823576 h 5756219"/>
              <a:gd name="connsiteX10489" fmla="*/ 2073524 w 6226010"/>
              <a:gd name="connsiteY10489" fmla="*/ 2834447 h 5756219"/>
              <a:gd name="connsiteX10490" fmla="*/ 2078960 w 6226010"/>
              <a:gd name="connsiteY10490" fmla="*/ 2837165 h 5756219"/>
              <a:gd name="connsiteX10491" fmla="*/ 2084395 w 6226010"/>
              <a:gd name="connsiteY10491" fmla="*/ 2856187 h 5756219"/>
              <a:gd name="connsiteX10492" fmla="*/ 2087112 w 6226010"/>
              <a:gd name="connsiteY10492" fmla="*/ 2858905 h 5756219"/>
              <a:gd name="connsiteX10493" fmla="*/ 2087112 w 6226010"/>
              <a:gd name="connsiteY10493" fmla="*/ 2875211 h 5756219"/>
              <a:gd name="connsiteX10494" fmla="*/ 2097983 w 6226010"/>
              <a:gd name="connsiteY10494" fmla="*/ 2894233 h 5756219"/>
              <a:gd name="connsiteX10495" fmla="*/ 2095265 w 6226010"/>
              <a:gd name="connsiteY10495" fmla="*/ 2896951 h 5756219"/>
              <a:gd name="connsiteX10496" fmla="*/ 2081677 w 6226010"/>
              <a:gd name="connsiteY10496" fmla="*/ 2899669 h 5756219"/>
              <a:gd name="connsiteX10497" fmla="*/ 2076242 w 6226010"/>
              <a:gd name="connsiteY10497" fmla="*/ 2905104 h 5756219"/>
              <a:gd name="connsiteX10498" fmla="*/ 2057219 w 6226010"/>
              <a:gd name="connsiteY10498" fmla="*/ 2907821 h 5756219"/>
              <a:gd name="connsiteX10499" fmla="*/ 2059936 w 6226010"/>
              <a:gd name="connsiteY10499" fmla="*/ 2872493 h 5756219"/>
              <a:gd name="connsiteX10500" fmla="*/ 2059936 w 6226010"/>
              <a:gd name="connsiteY10500" fmla="*/ 2864340 h 5756219"/>
              <a:gd name="connsiteX10501" fmla="*/ 2051784 w 6226010"/>
              <a:gd name="connsiteY10501" fmla="*/ 2864340 h 5756219"/>
              <a:gd name="connsiteX10502" fmla="*/ 2049066 w 6226010"/>
              <a:gd name="connsiteY10502" fmla="*/ 2875211 h 5756219"/>
              <a:gd name="connsiteX10503" fmla="*/ 2046348 w 6226010"/>
              <a:gd name="connsiteY10503" fmla="*/ 2902386 h 5756219"/>
              <a:gd name="connsiteX10504" fmla="*/ 2011020 w 6226010"/>
              <a:gd name="connsiteY10504" fmla="*/ 2945868 h 5756219"/>
              <a:gd name="connsiteX10505" fmla="*/ 2002867 w 6226010"/>
              <a:gd name="connsiteY10505" fmla="*/ 2913257 h 5756219"/>
              <a:gd name="connsiteX10506" fmla="*/ 1997432 w 6226010"/>
              <a:gd name="connsiteY10506" fmla="*/ 2913257 h 5756219"/>
              <a:gd name="connsiteX10507" fmla="*/ 1994714 w 6226010"/>
              <a:gd name="connsiteY10507" fmla="*/ 2913257 h 5756219"/>
              <a:gd name="connsiteX10508" fmla="*/ 2000149 w 6226010"/>
              <a:gd name="connsiteY10508" fmla="*/ 2945868 h 5756219"/>
              <a:gd name="connsiteX10509" fmla="*/ 1989279 w 6226010"/>
              <a:gd name="connsiteY10509" fmla="*/ 2954020 h 5756219"/>
              <a:gd name="connsiteX10510" fmla="*/ 1989279 w 6226010"/>
              <a:gd name="connsiteY10510" fmla="*/ 2956738 h 5756219"/>
              <a:gd name="connsiteX10511" fmla="*/ 1983844 w 6226010"/>
              <a:gd name="connsiteY10511" fmla="*/ 2959456 h 5756219"/>
              <a:gd name="connsiteX10512" fmla="*/ 1981126 w 6226010"/>
              <a:gd name="connsiteY10512" fmla="*/ 2926845 h 5756219"/>
              <a:gd name="connsiteX10513" fmla="*/ 2016455 w 6226010"/>
              <a:gd name="connsiteY10513" fmla="*/ 2894233 h 5756219"/>
              <a:gd name="connsiteX10514" fmla="*/ 2016455 w 6226010"/>
              <a:gd name="connsiteY10514" fmla="*/ 2872493 h 5756219"/>
              <a:gd name="connsiteX10515" fmla="*/ 2043631 w 6226010"/>
              <a:gd name="connsiteY10515" fmla="*/ 2801835 h 5756219"/>
              <a:gd name="connsiteX10516" fmla="*/ 2038196 w 6226010"/>
              <a:gd name="connsiteY10516" fmla="*/ 2801835 h 5756219"/>
              <a:gd name="connsiteX10517" fmla="*/ 2032760 w 6226010"/>
              <a:gd name="connsiteY10517" fmla="*/ 2823576 h 5756219"/>
              <a:gd name="connsiteX10518" fmla="*/ 2016455 w 6226010"/>
              <a:gd name="connsiteY10518" fmla="*/ 2856187 h 5756219"/>
              <a:gd name="connsiteX10519" fmla="*/ 2008302 w 6226010"/>
              <a:gd name="connsiteY10519" fmla="*/ 2883363 h 5756219"/>
              <a:gd name="connsiteX10520" fmla="*/ 2008302 w 6226010"/>
              <a:gd name="connsiteY10520" fmla="*/ 2891516 h 5756219"/>
              <a:gd name="connsiteX10521" fmla="*/ 1981126 w 6226010"/>
              <a:gd name="connsiteY10521" fmla="*/ 2910539 h 5756219"/>
              <a:gd name="connsiteX10522" fmla="*/ 1978409 w 6226010"/>
              <a:gd name="connsiteY10522" fmla="*/ 2910539 h 5756219"/>
              <a:gd name="connsiteX10523" fmla="*/ 1978409 w 6226010"/>
              <a:gd name="connsiteY10523" fmla="*/ 2807271 h 5756219"/>
              <a:gd name="connsiteX10524" fmla="*/ 1997432 w 6226010"/>
              <a:gd name="connsiteY10524" fmla="*/ 2790965 h 5756219"/>
              <a:gd name="connsiteX10525" fmla="*/ 1997432 w 6226010"/>
              <a:gd name="connsiteY10525" fmla="*/ 2785530 h 5756219"/>
              <a:gd name="connsiteX10526" fmla="*/ 1981126 w 6226010"/>
              <a:gd name="connsiteY10526" fmla="*/ 2796400 h 5756219"/>
              <a:gd name="connsiteX10527" fmla="*/ 1972973 w 6226010"/>
              <a:gd name="connsiteY10527" fmla="*/ 2774659 h 5756219"/>
              <a:gd name="connsiteX10528" fmla="*/ 1972973 w 6226010"/>
              <a:gd name="connsiteY10528" fmla="*/ 2763789 h 5756219"/>
              <a:gd name="connsiteX10529" fmla="*/ 1967538 w 6226010"/>
              <a:gd name="connsiteY10529" fmla="*/ 2752919 h 5756219"/>
              <a:gd name="connsiteX10530" fmla="*/ 1959385 w 6226010"/>
              <a:gd name="connsiteY10530" fmla="*/ 2755636 h 5756219"/>
              <a:gd name="connsiteX10531" fmla="*/ 1959385 w 6226010"/>
              <a:gd name="connsiteY10531" fmla="*/ 2766507 h 5756219"/>
              <a:gd name="connsiteX10532" fmla="*/ 1964821 w 6226010"/>
              <a:gd name="connsiteY10532" fmla="*/ 2769224 h 5756219"/>
              <a:gd name="connsiteX10533" fmla="*/ 1964821 w 6226010"/>
              <a:gd name="connsiteY10533" fmla="*/ 2782812 h 5756219"/>
              <a:gd name="connsiteX10534" fmla="*/ 1970256 w 6226010"/>
              <a:gd name="connsiteY10534" fmla="*/ 2796400 h 5756219"/>
              <a:gd name="connsiteX10535" fmla="*/ 1967538 w 6226010"/>
              <a:gd name="connsiteY10535" fmla="*/ 2804554 h 5756219"/>
              <a:gd name="connsiteX10536" fmla="*/ 1970256 w 6226010"/>
              <a:gd name="connsiteY10536" fmla="*/ 2818141 h 5756219"/>
              <a:gd name="connsiteX10537" fmla="*/ 1967538 w 6226010"/>
              <a:gd name="connsiteY10537" fmla="*/ 2848035 h 5756219"/>
              <a:gd name="connsiteX10538" fmla="*/ 1956668 w 6226010"/>
              <a:gd name="connsiteY10538" fmla="*/ 2831729 h 5756219"/>
              <a:gd name="connsiteX10539" fmla="*/ 1948515 w 6226010"/>
              <a:gd name="connsiteY10539" fmla="*/ 2829011 h 5756219"/>
              <a:gd name="connsiteX10540" fmla="*/ 1945797 w 6226010"/>
              <a:gd name="connsiteY10540" fmla="*/ 2815423 h 5756219"/>
              <a:gd name="connsiteX10541" fmla="*/ 1943080 w 6226010"/>
              <a:gd name="connsiteY10541" fmla="*/ 2815423 h 5756219"/>
              <a:gd name="connsiteX10542" fmla="*/ 1940362 w 6226010"/>
              <a:gd name="connsiteY10542" fmla="*/ 2801835 h 5756219"/>
              <a:gd name="connsiteX10543" fmla="*/ 1932209 w 6226010"/>
              <a:gd name="connsiteY10543" fmla="*/ 2780094 h 5756219"/>
              <a:gd name="connsiteX10544" fmla="*/ 1929492 w 6226010"/>
              <a:gd name="connsiteY10544" fmla="*/ 2780094 h 5756219"/>
              <a:gd name="connsiteX10545" fmla="*/ 1924057 w 6226010"/>
              <a:gd name="connsiteY10545" fmla="*/ 2780094 h 5756219"/>
              <a:gd name="connsiteX10546" fmla="*/ 1926774 w 6226010"/>
              <a:gd name="connsiteY10546" fmla="*/ 2796400 h 5756219"/>
              <a:gd name="connsiteX10547" fmla="*/ 1926774 w 6226010"/>
              <a:gd name="connsiteY10547" fmla="*/ 2807271 h 5756219"/>
              <a:gd name="connsiteX10548" fmla="*/ 1934927 w 6226010"/>
              <a:gd name="connsiteY10548" fmla="*/ 2820858 h 5756219"/>
              <a:gd name="connsiteX10549" fmla="*/ 1934927 w 6226010"/>
              <a:gd name="connsiteY10549" fmla="*/ 2834447 h 5756219"/>
              <a:gd name="connsiteX10550" fmla="*/ 1940362 w 6226010"/>
              <a:gd name="connsiteY10550" fmla="*/ 2842599 h 5756219"/>
              <a:gd name="connsiteX10551" fmla="*/ 1951233 w 6226010"/>
              <a:gd name="connsiteY10551" fmla="*/ 2845317 h 5756219"/>
              <a:gd name="connsiteX10552" fmla="*/ 1964821 w 6226010"/>
              <a:gd name="connsiteY10552" fmla="*/ 2867058 h 5756219"/>
              <a:gd name="connsiteX10553" fmla="*/ 1964821 w 6226010"/>
              <a:gd name="connsiteY10553" fmla="*/ 2880645 h 5756219"/>
              <a:gd name="connsiteX10554" fmla="*/ 1970256 w 6226010"/>
              <a:gd name="connsiteY10554" fmla="*/ 2913257 h 5756219"/>
              <a:gd name="connsiteX10555" fmla="*/ 1970256 w 6226010"/>
              <a:gd name="connsiteY10555" fmla="*/ 2924127 h 5756219"/>
              <a:gd name="connsiteX10556" fmla="*/ 1975691 w 6226010"/>
              <a:gd name="connsiteY10556" fmla="*/ 2932280 h 5756219"/>
              <a:gd name="connsiteX10557" fmla="*/ 1975691 w 6226010"/>
              <a:gd name="connsiteY10557" fmla="*/ 2940433 h 5756219"/>
              <a:gd name="connsiteX10558" fmla="*/ 1953950 w 6226010"/>
              <a:gd name="connsiteY10558" fmla="*/ 2924127 h 5756219"/>
              <a:gd name="connsiteX10559" fmla="*/ 1953950 w 6226010"/>
              <a:gd name="connsiteY10559" fmla="*/ 2918692 h 5756219"/>
              <a:gd name="connsiteX10560" fmla="*/ 1948515 w 6226010"/>
              <a:gd name="connsiteY10560" fmla="*/ 2915974 h 5756219"/>
              <a:gd name="connsiteX10561" fmla="*/ 1948515 w 6226010"/>
              <a:gd name="connsiteY10561" fmla="*/ 2910539 h 5756219"/>
              <a:gd name="connsiteX10562" fmla="*/ 1932209 w 6226010"/>
              <a:gd name="connsiteY10562" fmla="*/ 2886081 h 5756219"/>
              <a:gd name="connsiteX10563" fmla="*/ 1924057 w 6226010"/>
              <a:gd name="connsiteY10563" fmla="*/ 2886081 h 5756219"/>
              <a:gd name="connsiteX10564" fmla="*/ 1924057 w 6226010"/>
              <a:gd name="connsiteY10564" fmla="*/ 2899669 h 5756219"/>
              <a:gd name="connsiteX10565" fmla="*/ 1937645 w 6226010"/>
              <a:gd name="connsiteY10565" fmla="*/ 2910539 h 5756219"/>
              <a:gd name="connsiteX10566" fmla="*/ 1937645 w 6226010"/>
              <a:gd name="connsiteY10566" fmla="*/ 2915974 h 5756219"/>
              <a:gd name="connsiteX10567" fmla="*/ 1943080 w 6226010"/>
              <a:gd name="connsiteY10567" fmla="*/ 2918692 h 5756219"/>
              <a:gd name="connsiteX10568" fmla="*/ 1943080 w 6226010"/>
              <a:gd name="connsiteY10568" fmla="*/ 2924127 h 5756219"/>
              <a:gd name="connsiteX10569" fmla="*/ 1951233 w 6226010"/>
              <a:gd name="connsiteY10569" fmla="*/ 2926845 h 5756219"/>
              <a:gd name="connsiteX10570" fmla="*/ 1951233 w 6226010"/>
              <a:gd name="connsiteY10570" fmla="*/ 2932280 h 5756219"/>
              <a:gd name="connsiteX10571" fmla="*/ 1956668 w 6226010"/>
              <a:gd name="connsiteY10571" fmla="*/ 2934997 h 5756219"/>
              <a:gd name="connsiteX10572" fmla="*/ 1956668 w 6226010"/>
              <a:gd name="connsiteY10572" fmla="*/ 2940433 h 5756219"/>
              <a:gd name="connsiteX10573" fmla="*/ 1964821 w 6226010"/>
              <a:gd name="connsiteY10573" fmla="*/ 2943150 h 5756219"/>
              <a:gd name="connsiteX10574" fmla="*/ 1978409 w 6226010"/>
              <a:gd name="connsiteY10574" fmla="*/ 2959456 h 5756219"/>
              <a:gd name="connsiteX10575" fmla="*/ 1978409 w 6226010"/>
              <a:gd name="connsiteY10575" fmla="*/ 2981196 h 5756219"/>
              <a:gd name="connsiteX10576" fmla="*/ 1967538 w 6226010"/>
              <a:gd name="connsiteY10576" fmla="*/ 2994784 h 5756219"/>
              <a:gd name="connsiteX10577" fmla="*/ 1959385 w 6226010"/>
              <a:gd name="connsiteY10577" fmla="*/ 2997502 h 5756219"/>
              <a:gd name="connsiteX10578" fmla="*/ 1959385 w 6226010"/>
              <a:gd name="connsiteY10578" fmla="*/ 3002937 h 5756219"/>
              <a:gd name="connsiteX10579" fmla="*/ 1953950 w 6226010"/>
              <a:gd name="connsiteY10579" fmla="*/ 3002937 h 5756219"/>
              <a:gd name="connsiteX10580" fmla="*/ 1953950 w 6226010"/>
              <a:gd name="connsiteY10580" fmla="*/ 3008372 h 5756219"/>
              <a:gd name="connsiteX10581" fmla="*/ 1945797 w 6226010"/>
              <a:gd name="connsiteY10581" fmla="*/ 3013807 h 5756219"/>
              <a:gd name="connsiteX10582" fmla="*/ 1945797 w 6226010"/>
              <a:gd name="connsiteY10582" fmla="*/ 3016525 h 5756219"/>
              <a:gd name="connsiteX10583" fmla="*/ 1934927 w 6226010"/>
              <a:gd name="connsiteY10583" fmla="*/ 3027395 h 5756219"/>
              <a:gd name="connsiteX10584" fmla="*/ 1934927 w 6226010"/>
              <a:gd name="connsiteY10584" fmla="*/ 3032831 h 5756219"/>
              <a:gd name="connsiteX10585" fmla="*/ 1924057 w 6226010"/>
              <a:gd name="connsiteY10585" fmla="*/ 3040983 h 5756219"/>
              <a:gd name="connsiteX10586" fmla="*/ 1913186 w 6226010"/>
              <a:gd name="connsiteY10586" fmla="*/ 3065442 h 5756219"/>
              <a:gd name="connsiteX10587" fmla="*/ 1913186 w 6226010"/>
              <a:gd name="connsiteY10587" fmla="*/ 3070877 h 5756219"/>
              <a:gd name="connsiteX10588" fmla="*/ 1886010 w 6226010"/>
              <a:gd name="connsiteY10588" fmla="*/ 3103488 h 5756219"/>
              <a:gd name="connsiteX10589" fmla="*/ 1883293 w 6226010"/>
              <a:gd name="connsiteY10589" fmla="*/ 3103488 h 5756219"/>
              <a:gd name="connsiteX10590" fmla="*/ 1872422 w 6226010"/>
              <a:gd name="connsiteY10590" fmla="*/ 3095335 h 5756219"/>
              <a:gd name="connsiteX10591" fmla="*/ 1877857 w 6226010"/>
              <a:gd name="connsiteY10591" fmla="*/ 3021960 h 5756219"/>
              <a:gd name="connsiteX10592" fmla="*/ 1880575 w 6226010"/>
              <a:gd name="connsiteY10592" fmla="*/ 2989349 h 5756219"/>
              <a:gd name="connsiteX10593" fmla="*/ 1872422 w 6226010"/>
              <a:gd name="connsiteY10593" fmla="*/ 2934997 h 5756219"/>
              <a:gd name="connsiteX10594" fmla="*/ 1864269 w 6226010"/>
              <a:gd name="connsiteY10594" fmla="*/ 2934997 h 5756219"/>
              <a:gd name="connsiteX10595" fmla="*/ 1872422 w 6226010"/>
              <a:gd name="connsiteY10595" fmla="*/ 3011090 h 5756219"/>
              <a:gd name="connsiteX10596" fmla="*/ 1872422 w 6226010"/>
              <a:gd name="connsiteY10596" fmla="*/ 3111641 h 5756219"/>
              <a:gd name="connsiteX10597" fmla="*/ 1837094 w 6226010"/>
              <a:gd name="connsiteY10597" fmla="*/ 3157840 h 5756219"/>
              <a:gd name="connsiteX10598" fmla="*/ 1826223 w 6226010"/>
              <a:gd name="connsiteY10598" fmla="*/ 3160558 h 5756219"/>
              <a:gd name="connsiteX10599" fmla="*/ 1820788 w 6226010"/>
              <a:gd name="connsiteY10599" fmla="*/ 3165993 h 5756219"/>
              <a:gd name="connsiteX10600" fmla="*/ 1808898 w 6226010"/>
              <a:gd name="connsiteY10600" fmla="*/ 3169050 h 5756219"/>
              <a:gd name="connsiteX10601" fmla="*/ 1804890 w 6226010"/>
              <a:gd name="connsiteY10601" fmla="*/ 3171123 h 5756219"/>
              <a:gd name="connsiteX10602" fmla="*/ 1805163 w 6226010"/>
              <a:gd name="connsiteY10602" fmla="*/ 3178222 h 5756219"/>
              <a:gd name="connsiteX10603" fmla="*/ 1801765 w 6226010"/>
              <a:gd name="connsiteY10603" fmla="*/ 3195886 h 5756219"/>
              <a:gd name="connsiteX10604" fmla="*/ 1771871 w 6226010"/>
              <a:gd name="connsiteY10604" fmla="*/ 3242086 h 5756219"/>
              <a:gd name="connsiteX10605" fmla="*/ 1752848 w 6226010"/>
              <a:gd name="connsiteY10605" fmla="*/ 3315460 h 5756219"/>
              <a:gd name="connsiteX10606" fmla="*/ 1725672 w 6226010"/>
              <a:gd name="connsiteY10606" fmla="*/ 3361660 h 5756219"/>
              <a:gd name="connsiteX10607" fmla="*/ 1722955 w 6226010"/>
              <a:gd name="connsiteY10607" fmla="*/ 3361660 h 5756219"/>
              <a:gd name="connsiteX10608" fmla="*/ 1703932 w 6226010"/>
              <a:gd name="connsiteY10608" fmla="*/ 3339919 h 5756219"/>
              <a:gd name="connsiteX10609" fmla="*/ 1720237 w 6226010"/>
              <a:gd name="connsiteY10609" fmla="*/ 3310025 h 5756219"/>
              <a:gd name="connsiteX10610" fmla="*/ 1728390 w 6226010"/>
              <a:gd name="connsiteY10610" fmla="*/ 3288284 h 5756219"/>
              <a:gd name="connsiteX10611" fmla="*/ 1739260 w 6226010"/>
              <a:gd name="connsiteY10611" fmla="*/ 3280132 h 5756219"/>
              <a:gd name="connsiteX10612" fmla="*/ 1741978 w 6226010"/>
              <a:gd name="connsiteY10612" fmla="*/ 3271979 h 5756219"/>
              <a:gd name="connsiteX10613" fmla="*/ 1747413 w 6226010"/>
              <a:gd name="connsiteY10613" fmla="*/ 3271979 h 5756219"/>
              <a:gd name="connsiteX10614" fmla="*/ 1761001 w 6226010"/>
              <a:gd name="connsiteY10614" fmla="*/ 3255673 h 5756219"/>
              <a:gd name="connsiteX10615" fmla="*/ 1761001 w 6226010"/>
              <a:gd name="connsiteY10615" fmla="*/ 3247521 h 5756219"/>
              <a:gd name="connsiteX10616" fmla="*/ 1763719 w 6226010"/>
              <a:gd name="connsiteY10616" fmla="*/ 3247521 h 5756219"/>
              <a:gd name="connsiteX10617" fmla="*/ 1763719 w 6226010"/>
              <a:gd name="connsiteY10617" fmla="*/ 3242086 h 5756219"/>
              <a:gd name="connsiteX10618" fmla="*/ 1771871 w 6226010"/>
              <a:gd name="connsiteY10618" fmla="*/ 3239368 h 5756219"/>
              <a:gd name="connsiteX10619" fmla="*/ 1777307 w 6226010"/>
              <a:gd name="connsiteY10619" fmla="*/ 3193169 h 5756219"/>
              <a:gd name="connsiteX10620" fmla="*/ 1788517 w 6226010"/>
              <a:gd name="connsiteY10620" fmla="*/ 3175844 h 5756219"/>
              <a:gd name="connsiteX10621" fmla="*/ 1790978 w 6226010"/>
              <a:gd name="connsiteY10621" fmla="*/ 3173005 h 5756219"/>
              <a:gd name="connsiteX10622" fmla="*/ 1793272 w 6226010"/>
              <a:gd name="connsiteY10622" fmla="*/ 3141874 h 5756219"/>
              <a:gd name="connsiteX10623" fmla="*/ 1795854 w 6226010"/>
              <a:gd name="connsiteY10623" fmla="*/ 3132681 h 5756219"/>
              <a:gd name="connsiteX10624" fmla="*/ 1790895 w 6226010"/>
              <a:gd name="connsiteY10624" fmla="*/ 3144252 h 5756219"/>
              <a:gd name="connsiteX10625" fmla="*/ 1777307 w 6226010"/>
              <a:gd name="connsiteY10625" fmla="*/ 3163275 h 5756219"/>
              <a:gd name="connsiteX10626" fmla="*/ 1766437 w 6226010"/>
              <a:gd name="connsiteY10626" fmla="*/ 3163275 h 5756219"/>
              <a:gd name="connsiteX10627" fmla="*/ 1766437 w 6226010"/>
              <a:gd name="connsiteY10627" fmla="*/ 3149687 h 5756219"/>
              <a:gd name="connsiteX10628" fmla="*/ 1769154 w 6226010"/>
              <a:gd name="connsiteY10628" fmla="*/ 3092618 h 5756219"/>
              <a:gd name="connsiteX10629" fmla="*/ 1766437 w 6226010"/>
              <a:gd name="connsiteY10629" fmla="*/ 3089900 h 5756219"/>
              <a:gd name="connsiteX10630" fmla="*/ 1761002 w 6226010"/>
              <a:gd name="connsiteY10630" fmla="*/ 3089900 h 5756219"/>
              <a:gd name="connsiteX10631" fmla="*/ 1755566 w 6226010"/>
              <a:gd name="connsiteY10631" fmla="*/ 3114358 h 5756219"/>
              <a:gd name="connsiteX10632" fmla="*/ 1766437 w 6226010"/>
              <a:gd name="connsiteY10632" fmla="*/ 3179581 h 5756219"/>
              <a:gd name="connsiteX10633" fmla="*/ 1750131 w 6226010"/>
              <a:gd name="connsiteY10633" fmla="*/ 3195886 h 5756219"/>
              <a:gd name="connsiteX10634" fmla="*/ 1741978 w 6226010"/>
              <a:gd name="connsiteY10634" fmla="*/ 3195886 h 5756219"/>
              <a:gd name="connsiteX10635" fmla="*/ 1722955 w 6226010"/>
              <a:gd name="connsiteY10635" fmla="*/ 3204039 h 5756219"/>
              <a:gd name="connsiteX10636" fmla="*/ 1725673 w 6226010"/>
              <a:gd name="connsiteY10636" fmla="*/ 3127946 h 5756219"/>
              <a:gd name="connsiteX10637" fmla="*/ 1725673 w 6226010"/>
              <a:gd name="connsiteY10637" fmla="*/ 3103488 h 5756219"/>
              <a:gd name="connsiteX10638" fmla="*/ 1741978 w 6226010"/>
              <a:gd name="connsiteY10638" fmla="*/ 3089900 h 5756219"/>
              <a:gd name="connsiteX10639" fmla="*/ 1741978 w 6226010"/>
              <a:gd name="connsiteY10639" fmla="*/ 3084465 h 5756219"/>
              <a:gd name="connsiteX10640" fmla="*/ 1747414 w 6226010"/>
              <a:gd name="connsiteY10640" fmla="*/ 3081747 h 5756219"/>
              <a:gd name="connsiteX10641" fmla="*/ 1750131 w 6226010"/>
              <a:gd name="connsiteY10641" fmla="*/ 3076312 h 5756219"/>
              <a:gd name="connsiteX10642" fmla="*/ 1763719 w 6226010"/>
              <a:gd name="connsiteY10642" fmla="*/ 3065442 h 5756219"/>
              <a:gd name="connsiteX10643" fmla="*/ 1774589 w 6226010"/>
              <a:gd name="connsiteY10643" fmla="*/ 3049136 h 5756219"/>
              <a:gd name="connsiteX10644" fmla="*/ 1780025 w 6226010"/>
              <a:gd name="connsiteY10644" fmla="*/ 3049136 h 5756219"/>
              <a:gd name="connsiteX10645" fmla="*/ 1785460 w 6226010"/>
              <a:gd name="connsiteY10645" fmla="*/ 3032831 h 5756219"/>
              <a:gd name="connsiteX10646" fmla="*/ 1793613 w 6226010"/>
              <a:gd name="connsiteY10646" fmla="*/ 3024678 h 5756219"/>
              <a:gd name="connsiteX10647" fmla="*/ 1800870 w 6226010"/>
              <a:gd name="connsiteY10647" fmla="*/ 3012237 h 5756219"/>
              <a:gd name="connsiteX10648" fmla="*/ 1799727 w 6226010"/>
              <a:gd name="connsiteY10648" fmla="*/ 3003276 h 5756219"/>
              <a:gd name="connsiteX10649" fmla="*/ 1801765 w 6226010"/>
              <a:gd name="connsiteY10649" fmla="*/ 2981196 h 5756219"/>
              <a:gd name="connsiteX10650" fmla="*/ 1815353 w 6226010"/>
              <a:gd name="connsiteY10650" fmla="*/ 2948585 h 5756219"/>
              <a:gd name="connsiteX10651" fmla="*/ 1828941 w 6226010"/>
              <a:gd name="connsiteY10651" fmla="*/ 2910539 h 5756219"/>
              <a:gd name="connsiteX10652" fmla="*/ 1826223 w 6226010"/>
              <a:gd name="connsiteY10652" fmla="*/ 2902386 h 5756219"/>
              <a:gd name="connsiteX10653" fmla="*/ 1823506 w 6226010"/>
              <a:gd name="connsiteY10653" fmla="*/ 2902386 h 5756219"/>
              <a:gd name="connsiteX10654" fmla="*/ 1820788 w 6226010"/>
              <a:gd name="connsiteY10654" fmla="*/ 2905104 h 5756219"/>
              <a:gd name="connsiteX10655" fmla="*/ 1801765 w 6226010"/>
              <a:gd name="connsiteY10655" fmla="*/ 2959456 h 5756219"/>
              <a:gd name="connsiteX10656" fmla="*/ 1801765 w 6226010"/>
              <a:gd name="connsiteY10656" fmla="*/ 2937715 h 5756219"/>
              <a:gd name="connsiteX10657" fmla="*/ 1815353 w 6226010"/>
              <a:gd name="connsiteY10657" fmla="*/ 2888798 h 5756219"/>
              <a:gd name="connsiteX10658" fmla="*/ 1812635 w 6226010"/>
              <a:gd name="connsiteY10658" fmla="*/ 2880645 h 5756219"/>
              <a:gd name="connsiteX10659" fmla="*/ 1799047 w 6226010"/>
              <a:gd name="connsiteY10659" fmla="*/ 2905104 h 5756219"/>
              <a:gd name="connsiteX10660" fmla="*/ 1790894 w 6226010"/>
              <a:gd name="connsiteY10660" fmla="*/ 2967608 h 5756219"/>
              <a:gd name="connsiteX10661" fmla="*/ 1774589 w 6226010"/>
              <a:gd name="connsiteY10661" fmla="*/ 2994784 h 5756219"/>
              <a:gd name="connsiteX10662" fmla="*/ 1771871 w 6226010"/>
              <a:gd name="connsiteY10662" fmla="*/ 3002937 h 5756219"/>
              <a:gd name="connsiteX10663" fmla="*/ 1752848 w 6226010"/>
              <a:gd name="connsiteY10663" fmla="*/ 3027395 h 5756219"/>
              <a:gd name="connsiteX10664" fmla="*/ 1752848 w 6226010"/>
              <a:gd name="connsiteY10664" fmla="*/ 3032831 h 5756219"/>
              <a:gd name="connsiteX10665" fmla="*/ 1744695 w 6226010"/>
              <a:gd name="connsiteY10665" fmla="*/ 3038266 h 5756219"/>
              <a:gd name="connsiteX10666" fmla="*/ 1736543 w 6226010"/>
              <a:gd name="connsiteY10666" fmla="*/ 3049136 h 5756219"/>
              <a:gd name="connsiteX10667" fmla="*/ 1731107 w 6226010"/>
              <a:gd name="connsiteY10667" fmla="*/ 3051854 h 5756219"/>
              <a:gd name="connsiteX10668" fmla="*/ 1728390 w 6226010"/>
              <a:gd name="connsiteY10668" fmla="*/ 3057289 h 5756219"/>
              <a:gd name="connsiteX10669" fmla="*/ 1712084 w 6226010"/>
              <a:gd name="connsiteY10669" fmla="*/ 3068159 h 5756219"/>
              <a:gd name="connsiteX10670" fmla="*/ 1709367 w 6226010"/>
              <a:gd name="connsiteY10670" fmla="*/ 3057289 h 5756219"/>
              <a:gd name="connsiteX10671" fmla="*/ 1714802 w 6226010"/>
              <a:gd name="connsiteY10671" fmla="*/ 3051854 h 5756219"/>
              <a:gd name="connsiteX10672" fmla="*/ 1731107 w 6226010"/>
              <a:gd name="connsiteY10672" fmla="*/ 3011090 h 5756219"/>
              <a:gd name="connsiteX10673" fmla="*/ 1731107 w 6226010"/>
              <a:gd name="connsiteY10673" fmla="*/ 3000219 h 5756219"/>
              <a:gd name="connsiteX10674" fmla="*/ 1736543 w 6226010"/>
              <a:gd name="connsiteY10674" fmla="*/ 2981196 h 5756219"/>
              <a:gd name="connsiteX10675" fmla="*/ 1731107 w 6226010"/>
              <a:gd name="connsiteY10675" fmla="*/ 2948585 h 5756219"/>
              <a:gd name="connsiteX10676" fmla="*/ 1731107 w 6226010"/>
              <a:gd name="connsiteY10676" fmla="*/ 2943150 h 5756219"/>
              <a:gd name="connsiteX10677" fmla="*/ 1728390 w 6226010"/>
              <a:gd name="connsiteY10677" fmla="*/ 2921409 h 5756219"/>
              <a:gd name="connsiteX10678" fmla="*/ 1741978 w 6226010"/>
              <a:gd name="connsiteY10678" fmla="*/ 2891516 h 5756219"/>
              <a:gd name="connsiteX10679" fmla="*/ 1736543 w 6226010"/>
              <a:gd name="connsiteY10679" fmla="*/ 2823576 h 5756219"/>
              <a:gd name="connsiteX10680" fmla="*/ 1736543 w 6226010"/>
              <a:gd name="connsiteY10680" fmla="*/ 2820858 h 5756219"/>
              <a:gd name="connsiteX10681" fmla="*/ 1728390 w 6226010"/>
              <a:gd name="connsiteY10681" fmla="*/ 2826293 h 5756219"/>
              <a:gd name="connsiteX10682" fmla="*/ 1733825 w 6226010"/>
              <a:gd name="connsiteY10682" fmla="*/ 2853469 h 5756219"/>
              <a:gd name="connsiteX10683" fmla="*/ 1733825 w 6226010"/>
              <a:gd name="connsiteY10683" fmla="*/ 2864340 h 5756219"/>
              <a:gd name="connsiteX10684" fmla="*/ 1733825 w 6226010"/>
              <a:gd name="connsiteY10684" fmla="*/ 2880645 h 5756219"/>
              <a:gd name="connsiteX10685" fmla="*/ 1725672 w 6226010"/>
              <a:gd name="connsiteY10685" fmla="*/ 2902386 h 5756219"/>
              <a:gd name="connsiteX10686" fmla="*/ 1722955 w 6226010"/>
              <a:gd name="connsiteY10686" fmla="*/ 2899669 h 5756219"/>
              <a:gd name="connsiteX10687" fmla="*/ 1722955 w 6226010"/>
              <a:gd name="connsiteY10687" fmla="*/ 2875211 h 5756219"/>
              <a:gd name="connsiteX10688" fmla="*/ 1720237 w 6226010"/>
              <a:gd name="connsiteY10688" fmla="*/ 2872493 h 5756219"/>
              <a:gd name="connsiteX10689" fmla="*/ 1712084 w 6226010"/>
              <a:gd name="connsiteY10689" fmla="*/ 2872493 h 5756219"/>
              <a:gd name="connsiteX10690" fmla="*/ 1722955 w 6226010"/>
              <a:gd name="connsiteY10690" fmla="*/ 2924127 h 5756219"/>
              <a:gd name="connsiteX10691" fmla="*/ 1722955 w 6226010"/>
              <a:gd name="connsiteY10691" fmla="*/ 2951303 h 5756219"/>
              <a:gd name="connsiteX10692" fmla="*/ 1728390 w 6226010"/>
              <a:gd name="connsiteY10692" fmla="*/ 2978479 h 5756219"/>
              <a:gd name="connsiteX10693" fmla="*/ 1722955 w 6226010"/>
              <a:gd name="connsiteY10693" fmla="*/ 2992067 h 5756219"/>
              <a:gd name="connsiteX10694" fmla="*/ 1717519 w 6226010"/>
              <a:gd name="connsiteY10694" fmla="*/ 3024678 h 5756219"/>
              <a:gd name="connsiteX10695" fmla="*/ 1703931 w 6226010"/>
              <a:gd name="connsiteY10695" fmla="*/ 3049136 h 5756219"/>
              <a:gd name="connsiteX10696" fmla="*/ 1701214 w 6226010"/>
              <a:gd name="connsiteY10696" fmla="*/ 3049136 h 5756219"/>
              <a:gd name="connsiteX10697" fmla="*/ 1693061 w 6226010"/>
              <a:gd name="connsiteY10697" fmla="*/ 3049136 h 5756219"/>
              <a:gd name="connsiteX10698" fmla="*/ 1698496 w 6226010"/>
              <a:gd name="connsiteY10698" fmla="*/ 2973044 h 5756219"/>
              <a:gd name="connsiteX10699" fmla="*/ 1695779 w 6226010"/>
              <a:gd name="connsiteY10699" fmla="*/ 2962173 h 5756219"/>
              <a:gd name="connsiteX10700" fmla="*/ 1693061 w 6226010"/>
              <a:gd name="connsiteY10700" fmla="*/ 2962173 h 5756219"/>
              <a:gd name="connsiteX10701" fmla="*/ 1684908 w 6226010"/>
              <a:gd name="connsiteY10701" fmla="*/ 3051854 h 5756219"/>
              <a:gd name="connsiteX10702" fmla="*/ 1698496 w 6226010"/>
              <a:gd name="connsiteY10702" fmla="*/ 3079030 h 5756219"/>
              <a:gd name="connsiteX10703" fmla="*/ 1698496 w 6226010"/>
              <a:gd name="connsiteY10703" fmla="*/ 3111641 h 5756219"/>
              <a:gd name="connsiteX10704" fmla="*/ 1695779 w 6226010"/>
              <a:gd name="connsiteY10704" fmla="*/ 3130664 h 5756219"/>
              <a:gd name="connsiteX10705" fmla="*/ 1695779 w 6226010"/>
              <a:gd name="connsiteY10705" fmla="*/ 3136099 h 5756219"/>
              <a:gd name="connsiteX10706" fmla="*/ 1695779 w 6226010"/>
              <a:gd name="connsiteY10706" fmla="*/ 3152405 h 5756219"/>
              <a:gd name="connsiteX10707" fmla="*/ 1695779 w 6226010"/>
              <a:gd name="connsiteY10707" fmla="*/ 3204039 h 5756219"/>
              <a:gd name="connsiteX10708" fmla="*/ 1682191 w 6226010"/>
              <a:gd name="connsiteY10708" fmla="*/ 3236650 h 5756219"/>
              <a:gd name="connsiteX10709" fmla="*/ 1676756 w 6226010"/>
              <a:gd name="connsiteY10709" fmla="*/ 3239368 h 5756219"/>
              <a:gd name="connsiteX10710" fmla="*/ 1668603 w 6226010"/>
              <a:gd name="connsiteY10710" fmla="*/ 3271979 h 5756219"/>
              <a:gd name="connsiteX10711" fmla="*/ 1649580 w 6226010"/>
              <a:gd name="connsiteY10711" fmla="*/ 3312743 h 5756219"/>
              <a:gd name="connsiteX10712" fmla="*/ 1646862 w 6226010"/>
              <a:gd name="connsiteY10712" fmla="*/ 3345354 h 5756219"/>
              <a:gd name="connsiteX10713" fmla="*/ 1638709 w 6226010"/>
              <a:gd name="connsiteY10713" fmla="*/ 3353507 h 5756219"/>
              <a:gd name="connsiteX10714" fmla="*/ 1630556 w 6226010"/>
              <a:gd name="connsiteY10714" fmla="*/ 3353507 h 5756219"/>
              <a:gd name="connsiteX10715" fmla="*/ 1635992 w 6226010"/>
              <a:gd name="connsiteY10715" fmla="*/ 3323613 h 5756219"/>
              <a:gd name="connsiteX10716" fmla="*/ 1635992 w 6226010"/>
              <a:gd name="connsiteY10716" fmla="*/ 3307308 h 5756219"/>
              <a:gd name="connsiteX10717" fmla="*/ 1638709 w 6226010"/>
              <a:gd name="connsiteY10717" fmla="*/ 3282849 h 5756219"/>
              <a:gd name="connsiteX10718" fmla="*/ 1638709 w 6226010"/>
              <a:gd name="connsiteY10718" fmla="*/ 3233932 h 5756219"/>
              <a:gd name="connsiteX10719" fmla="*/ 1644144 w 6226010"/>
              <a:gd name="connsiteY10719" fmla="*/ 3217627 h 5756219"/>
              <a:gd name="connsiteX10720" fmla="*/ 1641427 w 6226010"/>
              <a:gd name="connsiteY10720" fmla="*/ 3168710 h 5756219"/>
              <a:gd name="connsiteX10721" fmla="*/ 1649580 w 6226010"/>
              <a:gd name="connsiteY10721" fmla="*/ 3122511 h 5756219"/>
              <a:gd name="connsiteX10722" fmla="*/ 1649580 w 6226010"/>
              <a:gd name="connsiteY10722" fmla="*/ 3111641 h 5756219"/>
              <a:gd name="connsiteX10723" fmla="*/ 1652297 w 6226010"/>
              <a:gd name="connsiteY10723" fmla="*/ 3095335 h 5756219"/>
              <a:gd name="connsiteX10724" fmla="*/ 1652297 w 6226010"/>
              <a:gd name="connsiteY10724" fmla="*/ 3079030 h 5756219"/>
              <a:gd name="connsiteX10725" fmla="*/ 1660450 w 6226010"/>
              <a:gd name="connsiteY10725" fmla="*/ 3057289 h 5756219"/>
              <a:gd name="connsiteX10726" fmla="*/ 1665885 w 6226010"/>
              <a:gd name="connsiteY10726" fmla="*/ 3032831 h 5756219"/>
              <a:gd name="connsiteX10727" fmla="*/ 1674038 w 6226010"/>
              <a:gd name="connsiteY10727" fmla="*/ 3021960 h 5756219"/>
              <a:gd name="connsiteX10728" fmla="*/ 1674038 w 6226010"/>
              <a:gd name="connsiteY10728" fmla="*/ 2945868 h 5756219"/>
              <a:gd name="connsiteX10729" fmla="*/ 1671320 w 6226010"/>
              <a:gd name="connsiteY10729" fmla="*/ 2924127 h 5756219"/>
              <a:gd name="connsiteX10730" fmla="*/ 1665885 w 6226010"/>
              <a:gd name="connsiteY10730" fmla="*/ 2913257 h 5756219"/>
              <a:gd name="connsiteX10731" fmla="*/ 1663168 w 6226010"/>
              <a:gd name="connsiteY10731" fmla="*/ 2915974 h 5756219"/>
              <a:gd name="connsiteX10732" fmla="*/ 1668603 w 6226010"/>
              <a:gd name="connsiteY10732" fmla="*/ 2983914 h 5756219"/>
              <a:gd name="connsiteX10733" fmla="*/ 1668603 w 6226010"/>
              <a:gd name="connsiteY10733" fmla="*/ 3011090 h 5756219"/>
              <a:gd name="connsiteX10734" fmla="*/ 1668603 w 6226010"/>
              <a:gd name="connsiteY10734" fmla="*/ 3013807 h 5756219"/>
              <a:gd name="connsiteX10735" fmla="*/ 1657732 w 6226010"/>
              <a:gd name="connsiteY10735" fmla="*/ 3011090 h 5756219"/>
              <a:gd name="connsiteX10736" fmla="*/ 1625121 w 6226010"/>
              <a:gd name="connsiteY10736" fmla="*/ 2951303 h 5756219"/>
              <a:gd name="connsiteX10737" fmla="*/ 1619686 w 6226010"/>
              <a:gd name="connsiteY10737" fmla="*/ 2954020 h 5756219"/>
              <a:gd name="connsiteX10738" fmla="*/ 1660450 w 6226010"/>
              <a:gd name="connsiteY10738" fmla="*/ 3027395 h 5756219"/>
              <a:gd name="connsiteX10739" fmla="*/ 1646862 w 6226010"/>
              <a:gd name="connsiteY10739" fmla="*/ 3079030 h 5756219"/>
              <a:gd name="connsiteX10740" fmla="*/ 1646862 w 6226010"/>
              <a:gd name="connsiteY10740" fmla="*/ 3108923 h 5756219"/>
              <a:gd name="connsiteX10741" fmla="*/ 1638709 w 6226010"/>
              <a:gd name="connsiteY10741" fmla="*/ 3157840 h 5756219"/>
              <a:gd name="connsiteX10742" fmla="*/ 1638709 w 6226010"/>
              <a:gd name="connsiteY10742" fmla="*/ 3198604 h 5756219"/>
              <a:gd name="connsiteX10743" fmla="*/ 1633274 w 6226010"/>
              <a:gd name="connsiteY10743" fmla="*/ 3231215 h 5756219"/>
              <a:gd name="connsiteX10744" fmla="*/ 1633274 w 6226010"/>
              <a:gd name="connsiteY10744" fmla="*/ 3296437 h 5756219"/>
              <a:gd name="connsiteX10745" fmla="*/ 1633274 w 6226010"/>
              <a:gd name="connsiteY10745" fmla="*/ 3326331 h 5756219"/>
              <a:gd name="connsiteX10746" fmla="*/ 1627839 w 6226010"/>
              <a:gd name="connsiteY10746" fmla="*/ 3342636 h 5756219"/>
              <a:gd name="connsiteX10747" fmla="*/ 1627839 w 6226010"/>
              <a:gd name="connsiteY10747" fmla="*/ 3358942 h 5756219"/>
              <a:gd name="connsiteX10748" fmla="*/ 1611533 w 6226010"/>
              <a:gd name="connsiteY10748" fmla="*/ 3375247 h 5756219"/>
              <a:gd name="connsiteX10749" fmla="*/ 1584357 w 6226010"/>
              <a:gd name="connsiteY10749" fmla="*/ 3377965 h 5756219"/>
              <a:gd name="connsiteX10750" fmla="*/ 1578922 w 6226010"/>
              <a:gd name="connsiteY10750" fmla="*/ 3383400 h 5756219"/>
              <a:gd name="connsiteX10751" fmla="*/ 1554464 w 6226010"/>
              <a:gd name="connsiteY10751" fmla="*/ 3386118 h 5756219"/>
              <a:gd name="connsiteX10752" fmla="*/ 1532723 w 6226010"/>
              <a:gd name="connsiteY10752" fmla="*/ 3391553 h 5756219"/>
              <a:gd name="connsiteX10753" fmla="*/ 1524570 w 6226010"/>
              <a:gd name="connsiteY10753" fmla="*/ 3380683 h 5756219"/>
              <a:gd name="connsiteX10754" fmla="*/ 1524570 w 6226010"/>
              <a:gd name="connsiteY10754" fmla="*/ 3377965 h 5756219"/>
              <a:gd name="connsiteX10755" fmla="*/ 1519135 w 6226010"/>
              <a:gd name="connsiteY10755" fmla="*/ 3375247 h 5756219"/>
              <a:gd name="connsiteX10756" fmla="*/ 1519135 w 6226010"/>
              <a:gd name="connsiteY10756" fmla="*/ 3369812 h 5756219"/>
              <a:gd name="connsiteX10757" fmla="*/ 1500112 w 6226010"/>
              <a:gd name="connsiteY10757" fmla="*/ 3329048 h 5756219"/>
              <a:gd name="connsiteX10758" fmla="*/ 1510982 w 6226010"/>
              <a:gd name="connsiteY10758" fmla="*/ 3315460 h 5756219"/>
              <a:gd name="connsiteX10759" fmla="*/ 1532723 w 6226010"/>
              <a:gd name="connsiteY10759" fmla="*/ 3296437 h 5756219"/>
              <a:gd name="connsiteX10760" fmla="*/ 1543593 w 6226010"/>
              <a:gd name="connsiteY10760" fmla="*/ 3277414 h 5756219"/>
              <a:gd name="connsiteX10761" fmla="*/ 1549029 w 6226010"/>
              <a:gd name="connsiteY10761" fmla="*/ 3274696 h 5756219"/>
              <a:gd name="connsiteX10762" fmla="*/ 1549029 w 6226010"/>
              <a:gd name="connsiteY10762" fmla="*/ 3269261 h 5756219"/>
              <a:gd name="connsiteX10763" fmla="*/ 1562617 w 6226010"/>
              <a:gd name="connsiteY10763" fmla="*/ 3252956 h 5756219"/>
              <a:gd name="connsiteX10764" fmla="*/ 1587075 w 6226010"/>
              <a:gd name="connsiteY10764" fmla="*/ 3204039 h 5756219"/>
              <a:gd name="connsiteX10765" fmla="*/ 1589792 w 6226010"/>
              <a:gd name="connsiteY10765" fmla="*/ 3190451 h 5756219"/>
              <a:gd name="connsiteX10766" fmla="*/ 1606098 w 6226010"/>
              <a:gd name="connsiteY10766" fmla="*/ 3171428 h 5756219"/>
              <a:gd name="connsiteX10767" fmla="*/ 1614251 w 6226010"/>
              <a:gd name="connsiteY10767" fmla="*/ 3141534 h 5756219"/>
              <a:gd name="connsiteX10768" fmla="*/ 1625121 w 6226010"/>
              <a:gd name="connsiteY10768" fmla="*/ 3111641 h 5756219"/>
              <a:gd name="connsiteX10769" fmla="*/ 1616968 w 6226010"/>
              <a:gd name="connsiteY10769" fmla="*/ 3027395 h 5756219"/>
              <a:gd name="connsiteX10770" fmla="*/ 1611533 w 6226010"/>
              <a:gd name="connsiteY10770" fmla="*/ 3024678 h 5756219"/>
              <a:gd name="connsiteX10771" fmla="*/ 1608816 w 6226010"/>
              <a:gd name="connsiteY10771" fmla="*/ 2986632 h 5756219"/>
              <a:gd name="connsiteX10772" fmla="*/ 1603380 w 6226010"/>
              <a:gd name="connsiteY10772" fmla="*/ 2956738 h 5756219"/>
              <a:gd name="connsiteX10773" fmla="*/ 1608816 w 6226010"/>
              <a:gd name="connsiteY10773" fmla="*/ 2905104 h 5756219"/>
              <a:gd name="connsiteX10774" fmla="*/ 1611533 w 6226010"/>
              <a:gd name="connsiteY10774" fmla="*/ 2891516 h 5756219"/>
              <a:gd name="connsiteX10775" fmla="*/ 1638709 w 6226010"/>
              <a:gd name="connsiteY10775" fmla="*/ 2888798 h 5756219"/>
              <a:gd name="connsiteX10776" fmla="*/ 1671320 w 6226010"/>
              <a:gd name="connsiteY10776" fmla="*/ 2858905 h 5756219"/>
              <a:gd name="connsiteX10777" fmla="*/ 1671320 w 6226010"/>
              <a:gd name="connsiteY10777" fmla="*/ 2850752 h 5756219"/>
              <a:gd name="connsiteX10778" fmla="*/ 1668603 w 6226010"/>
              <a:gd name="connsiteY10778" fmla="*/ 2850752 h 5756219"/>
              <a:gd name="connsiteX10779" fmla="*/ 1644144 w 6226010"/>
              <a:gd name="connsiteY10779" fmla="*/ 2875211 h 5756219"/>
              <a:gd name="connsiteX10780" fmla="*/ 1627839 w 6226010"/>
              <a:gd name="connsiteY10780" fmla="*/ 2883363 h 5756219"/>
              <a:gd name="connsiteX10781" fmla="*/ 1614251 w 6226010"/>
              <a:gd name="connsiteY10781" fmla="*/ 2883363 h 5756219"/>
              <a:gd name="connsiteX10782" fmla="*/ 1611533 w 6226010"/>
              <a:gd name="connsiteY10782" fmla="*/ 2864340 h 5756219"/>
              <a:gd name="connsiteX10783" fmla="*/ 1603380 w 6226010"/>
              <a:gd name="connsiteY10783" fmla="*/ 2869775 h 5756219"/>
              <a:gd name="connsiteX10784" fmla="*/ 1600663 w 6226010"/>
              <a:gd name="connsiteY10784" fmla="*/ 2899669 h 5756219"/>
              <a:gd name="connsiteX10785" fmla="*/ 1592510 w 6226010"/>
              <a:gd name="connsiteY10785" fmla="*/ 2915974 h 5756219"/>
              <a:gd name="connsiteX10786" fmla="*/ 1578922 w 6226010"/>
              <a:gd name="connsiteY10786" fmla="*/ 2872493 h 5756219"/>
              <a:gd name="connsiteX10787" fmla="*/ 1576205 w 6226010"/>
              <a:gd name="connsiteY10787" fmla="*/ 2872493 h 5756219"/>
              <a:gd name="connsiteX10788" fmla="*/ 1570769 w 6226010"/>
              <a:gd name="connsiteY10788" fmla="*/ 2872493 h 5756219"/>
              <a:gd name="connsiteX10789" fmla="*/ 1578922 w 6226010"/>
              <a:gd name="connsiteY10789" fmla="*/ 2913257 h 5756219"/>
              <a:gd name="connsiteX10790" fmla="*/ 1578922 w 6226010"/>
              <a:gd name="connsiteY10790" fmla="*/ 2929562 h 5756219"/>
              <a:gd name="connsiteX10791" fmla="*/ 1581640 w 6226010"/>
              <a:gd name="connsiteY10791" fmla="*/ 2929562 h 5756219"/>
              <a:gd name="connsiteX10792" fmla="*/ 1587075 w 6226010"/>
              <a:gd name="connsiteY10792" fmla="*/ 2940433 h 5756219"/>
              <a:gd name="connsiteX10793" fmla="*/ 1587075 w 6226010"/>
              <a:gd name="connsiteY10793" fmla="*/ 2954020 h 5756219"/>
              <a:gd name="connsiteX10794" fmla="*/ 1595228 w 6226010"/>
              <a:gd name="connsiteY10794" fmla="*/ 2986632 h 5756219"/>
              <a:gd name="connsiteX10795" fmla="*/ 1597945 w 6226010"/>
              <a:gd name="connsiteY10795" fmla="*/ 3032831 h 5756219"/>
              <a:gd name="connsiteX10796" fmla="*/ 1614251 w 6226010"/>
              <a:gd name="connsiteY10796" fmla="*/ 3070877 h 5756219"/>
              <a:gd name="connsiteX10797" fmla="*/ 1606098 w 6226010"/>
              <a:gd name="connsiteY10797" fmla="*/ 3133382 h 5756219"/>
              <a:gd name="connsiteX10798" fmla="*/ 1600663 w 6226010"/>
              <a:gd name="connsiteY10798" fmla="*/ 3133382 h 5756219"/>
              <a:gd name="connsiteX10799" fmla="*/ 1584357 w 6226010"/>
              <a:gd name="connsiteY10799" fmla="*/ 3073594 h 5756219"/>
              <a:gd name="connsiteX10800" fmla="*/ 1584357 w 6226010"/>
              <a:gd name="connsiteY10800" fmla="*/ 3051854 h 5756219"/>
              <a:gd name="connsiteX10801" fmla="*/ 1578922 w 6226010"/>
              <a:gd name="connsiteY10801" fmla="*/ 3035548 h 5756219"/>
              <a:gd name="connsiteX10802" fmla="*/ 1581640 w 6226010"/>
              <a:gd name="connsiteY10802" fmla="*/ 3021960 h 5756219"/>
              <a:gd name="connsiteX10803" fmla="*/ 1568052 w 6226010"/>
              <a:gd name="connsiteY10803" fmla="*/ 3002937 h 5756219"/>
              <a:gd name="connsiteX10804" fmla="*/ 1554464 w 6226010"/>
              <a:gd name="connsiteY10804" fmla="*/ 2967608 h 5756219"/>
              <a:gd name="connsiteX10805" fmla="*/ 1535441 w 6226010"/>
              <a:gd name="connsiteY10805" fmla="*/ 2934997 h 5756219"/>
              <a:gd name="connsiteX10806" fmla="*/ 1530005 w 6226010"/>
              <a:gd name="connsiteY10806" fmla="*/ 2934997 h 5756219"/>
              <a:gd name="connsiteX10807" fmla="*/ 1546311 w 6226010"/>
              <a:gd name="connsiteY10807" fmla="*/ 2975761 h 5756219"/>
              <a:gd name="connsiteX10808" fmla="*/ 1549029 w 6226010"/>
              <a:gd name="connsiteY10808" fmla="*/ 2989349 h 5756219"/>
              <a:gd name="connsiteX10809" fmla="*/ 1557181 w 6226010"/>
              <a:gd name="connsiteY10809" fmla="*/ 3000219 h 5756219"/>
              <a:gd name="connsiteX10810" fmla="*/ 1559899 w 6226010"/>
              <a:gd name="connsiteY10810" fmla="*/ 3013807 h 5756219"/>
              <a:gd name="connsiteX10811" fmla="*/ 1565334 w 6226010"/>
              <a:gd name="connsiteY10811" fmla="*/ 3016525 h 5756219"/>
              <a:gd name="connsiteX10812" fmla="*/ 1565334 w 6226010"/>
              <a:gd name="connsiteY10812" fmla="*/ 3038266 h 5756219"/>
              <a:gd name="connsiteX10813" fmla="*/ 1568052 w 6226010"/>
              <a:gd name="connsiteY10813" fmla="*/ 3040983 h 5756219"/>
              <a:gd name="connsiteX10814" fmla="*/ 1573487 w 6226010"/>
              <a:gd name="connsiteY10814" fmla="*/ 3065442 h 5756219"/>
              <a:gd name="connsiteX10815" fmla="*/ 1573487 w 6226010"/>
              <a:gd name="connsiteY10815" fmla="*/ 3079030 h 5756219"/>
              <a:gd name="connsiteX10816" fmla="*/ 1589792 w 6226010"/>
              <a:gd name="connsiteY10816" fmla="*/ 3122511 h 5756219"/>
              <a:gd name="connsiteX10817" fmla="*/ 1589792 w 6226010"/>
              <a:gd name="connsiteY10817" fmla="*/ 3136099 h 5756219"/>
              <a:gd name="connsiteX10818" fmla="*/ 1600663 w 6226010"/>
              <a:gd name="connsiteY10818" fmla="*/ 3160558 h 5756219"/>
              <a:gd name="connsiteX10819" fmla="*/ 1592510 w 6226010"/>
              <a:gd name="connsiteY10819" fmla="*/ 3171428 h 5756219"/>
              <a:gd name="connsiteX10820" fmla="*/ 1573487 w 6226010"/>
              <a:gd name="connsiteY10820" fmla="*/ 3209474 h 5756219"/>
              <a:gd name="connsiteX10821" fmla="*/ 1570769 w 6226010"/>
              <a:gd name="connsiteY10821" fmla="*/ 3209474 h 5756219"/>
              <a:gd name="connsiteX10822" fmla="*/ 1570769 w 6226010"/>
              <a:gd name="connsiteY10822" fmla="*/ 3168710 h 5756219"/>
              <a:gd name="connsiteX10823" fmla="*/ 1570769 w 6226010"/>
              <a:gd name="connsiteY10823" fmla="*/ 3152405 h 5756219"/>
              <a:gd name="connsiteX10824" fmla="*/ 1576205 w 6226010"/>
              <a:gd name="connsiteY10824" fmla="*/ 3130664 h 5756219"/>
              <a:gd name="connsiteX10825" fmla="*/ 1559899 w 6226010"/>
              <a:gd name="connsiteY10825" fmla="*/ 3114358 h 5756219"/>
              <a:gd name="connsiteX10826" fmla="*/ 1559899 w 6226010"/>
              <a:gd name="connsiteY10826" fmla="*/ 3108923 h 5756219"/>
              <a:gd name="connsiteX10827" fmla="*/ 1554464 w 6226010"/>
              <a:gd name="connsiteY10827" fmla="*/ 3106206 h 5756219"/>
              <a:gd name="connsiteX10828" fmla="*/ 1554464 w 6226010"/>
              <a:gd name="connsiteY10828" fmla="*/ 3100770 h 5756219"/>
              <a:gd name="connsiteX10829" fmla="*/ 1549029 w 6226010"/>
              <a:gd name="connsiteY10829" fmla="*/ 3098053 h 5756219"/>
              <a:gd name="connsiteX10830" fmla="*/ 1546311 w 6226010"/>
              <a:gd name="connsiteY10830" fmla="*/ 3089900 h 5756219"/>
              <a:gd name="connsiteX10831" fmla="*/ 1554464 w 6226010"/>
              <a:gd name="connsiteY10831" fmla="*/ 3062724 h 5756219"/>
              <a:gd name="connsiteX10832" fmla="*/ 1559899 w 6226010"/>
              <a:gd name="connsiteY10832" fmla="*/ 3027395 h 5756219"/>
              <a:gd name="connsiteX10833" fmla="*/ 1557181 w 6226010"/>
              <a:gd name="connsiteY10833" fmla="*/ 3024678 h 5756219"/>
              <a:gd name="connsiteX10834" fmla="*/ 1551746 w 6226010"/>
              <a:gd name="connsiteY10834" fmla="*/ 3024678 h 5756219"/>
              <a:gd name="connsiteX10835" fmla="*/ 1538158 w 6226010"/>
              <a:gd name="connsiteY10835" fmla="*/ 3070877 h 5756219"/>
              <a:gd name="connsiteX10836" fmla="*/ 1524570 w 6226010"/>
              <a:gd name="connsiteY10836" fmla="*/ 3049136 h 5756219"/>
              <a:gd name="connsiteX10837" fmla="*/ 1519135 w 6226010"/>
              <a:gd name="connsiteY10837" fmla="*/ 3024678 h 5756219"/>
              <a:gd name="connsiteX10838" fmla="*/ 1516417 w 6226010"/>
              <a:gd name="connsiteY10838" fmla="*/ 3024678 h 5756219"/>
              <a:gd name="connsiteX10839" fmla="*/ 1513700 w 6226010"/>
              <a:gd name="connsiteY10839" fmla="*/ 3024678 h 5756219"/>
              <a:gd name="connsiteX10840" fmla="*/ 1524570 w 6226010"/>
              <a:gd name="connsiteY10840" fmla="*/ 3073594 h 5756219"/>
              <a:gd name="connsiteX10841" fmla="*/ 1530005 w 6226010"/>
              <a:gd name="connsiteY10841" fmla="*/ 3076312 h 5756219"/>
              <a:gd name="connsiteX10842" fmla="*/ 1530005 w 6226010"/>
              <a:gd name="connsiteY10842" fmla="*/ 3081747 h 5756219"/>
              <a:gd name="connsiteX10843" fmla="*/ 1532723 w 6226010"/>
              <a:gd name="connsiteY10843" fmla="*/ 3081747 h 5756219"/>
              <a:gd name="connsiteX10844" fmla="*/ 1532723 w 6226010"/>
              <a:gd name="connsiteY10844" fmla="*/ 3087182 h 5756219"/>
              <a:gd name="connsiteX10845" fmla="*/ 1540876 w 6226010"/>
              <a:gd name="connsiteY10845" fmla="*/ 3098053 h 5756219"/>
              <a:gd name="connsiteX10846" fmla="*/ 1540876 w 6226010"/>
              <a:gd name="connsiteY10846" fmla="*/ 3103488 h 5756219"/>
              <a:gd name="connsiteX10847" fmla="*/ 1549029 w 6226010"/>
              <a:gd name="connsiteY10847" fmla="*/ 3106206 h 5756219"/>
              <a:gd name="connsiteX10848" fmla="*/ 1565334 w 6226010"/>
              <a:gd name="connsiteY10848" fmla="*/ 3130664 h 5756219"/>
              <a:gd name="connsiteX10849" fmla="*/ 1562617 w 6226010"/>
              <a:gd name="connsiteY10849" fmla="*/ 3141534 h 5756219"/>
              <a:gd name="connsiteX10850" fmla="*/ 1559899 w 6226010"/>
              <a:gd name="connsiteY10850" fmla="*/ 3187733 h 5756219"/>
              <a:gd name="connsiteX10851" fmla="*/ 1559899 w 6226010"/>
              <a:gd name="connsiteY10851" fmla="*/ 3217627 h 5756219"/>
              <a:gd name="connsiteX10852" fmla="*/ 1559899 w 6226010"/>
              <a:gd name="connsiteY10852" fmla="*/ 3236650 h 5756219"/>
              <a:gd name="connsiteX10853" fmla="*/ 1549029 w 6226010"/>
              <a:gd name="connsiteY10853" fmla="*/ 3250238 h 5756219"/>
              <a:gd name="connsiteX10854" fmla="*/ 1549029 w 6226010"/>
              <a:gd name="connsiteY10854" fmla="*/ 3255673 h 5756219"/>
              <a:gd name="connsiteX10855" fmla="*/ 1527288 w 6226010"/>
              <a:gd name="connsiteY10855" fmla="*/ 3282849 h 5756219"/>
              <a:gd name="connsiteX10856" fmla="*/ 1513700 w 6226010"/>
              <a:gd name="connsiteY10856" fmla="*/ 3301872 h 5756219"/>
              <a:gd name="connsiteX10857" fmla="*/ 1505547 w 6226010"/>
              <a:gd name="connsiteY10857" fmla="*/ 3304590 h 5756219"/>
              <a:gd name="connsiteX10858" fmla="*/ 1483806 w 6226010"/>
              <a:gd name="connsiteY10858" fmla="*/ 3326331 h 5756219"/>
              <a:gd name="connsiteX10859" fmla="*/ 1472936 w 6226010"/>
              <a:gd name="connsiteY10859" fmla="*/ 3310025 h 5756219"/>
              <a:gd name="connsiteX10860" fmla="*/ 1467501 w 6226010"/>
              <a:gd name="connsiteY10860" fmla="*/ 3310025 h 5756219"/>
              <a:gd name="connsiteX10861" fmla="*/ 1465076 w 6226010"/>
              <a:gd name="connsiteY10861" fmla="*/ 3307773 h 5756219"/>
              <a:gd name="connsiteX10862" fmla="*/ 1464783 w 6226010"/>
              <a:gd name="connsiteY10862" fmla="*/ 3307308 h 5756219"/>
              <a:gd name="connsiteX10863" fmla="*/ 1464518 w 6226010"/>
              <a:gd name="connsiteY10863" fmla="*/ 3307255 h 5756219"/>
              <a:gd name="connsiteX10864" fmla="*/ 1453233 w 6226010"/>
              <a:gd name="connsiteY10864" fmla="*/ 3296777 h 5756219"/>
              <a:gd name="connsiteX10865" fmla="*/ 1434890 w 6226010"/>
              <a:gd name="connsiteY10865" fmla="*/ 3285567 h 5756219"/>
              <a:gd name="connsiteX10866" fmla="*/ 1434890 w 6226010"/>
              <a:gd name="connsiteY10866" fmla="*/ 3271979 h 5756219"/>
              <a:gd name="connsiteX10867" fmla="*/ 1426737 w 6226010"/>
              <a:gd name="connsiteY10867" fmla="*/ 3239368 h 5756219"/>
              <a:gd name="connsiteX10868" fmla="*/ 1445760 w 6226010"/>
              <a:gd name="connsiteY10868" fmla="*/ 3193169 h 5756219"/>
              <a:gd name="connsiteX10869" fmla="*/ 1437607 w 6226010"/>
              <a:gd name="connsiteY10869" fmla="*/ 3195886 h 5756219"/>
              <a:gd name="connsiteX10870" fmla="*/ 1432172 w 6226010"/>
              <a:gd name="connsiteY10870" fmla="*/ 3212192 h 5756219"/>
              <a:gd name="connsiteX10871" fmla="*/ 1429454 w 6226010"/>
              <a:gd name="connsiteY10871" fmla="*/ 3212192 h 5756219"/>
              <a:gd name="connsiteX10872" fmla="*/ 1415866 w 6226010"/>
              <a:gd name="connsiteY10872" fmla="*/ 3195886 h 5756219"/>
              <a:gd name="connsiteX10873" fmla="*/ 1413149 w 6226010"/>
              <a:gd name="connsiteY10873" fmla="*/ 3195886 h 5756219"/>
              <a:gd name="connsiteX10874" fmla="*/ 1407714 w 6226010"/>
              <a:gd name="connsiteY10874" fmla="*/ 3198604 h 5756219"/>
              <a:gd name="connsiteX10875" fmla="*/ 1415866 w 6226010"/>
              <a:gd name="connsiteY10875" fmla="*/ 3214909 h 5756219"/>
              <a:gd name="connsiteX10876" fmla="*/ 1421302 w 6226010"/>
              <a:gd name="connsiteY10876" fmla="*/ 3247520 h 5756219"/>
              <a:gd name="connsiteX10877" fmla="*/ 1421302 w 6226010"/>
              <a:gd name="connsiteY10877" fmla="*/ 3250238 h 5756219"/>
              <a:gd name="connsiteX10878" fmla="*/ 1415866 w 6226010"/>
              <a:gd name="connsiteY10878" fmla="*/ 3250238 h 5756219"/>
              <a:gd name="connsiteX10879" fmla="*/ 1426737 w 6226010"/>
              <a:gd name="connsiteY10879" fmla="*/ 3100770 h 5756219"/>
              <a:gd name="connsiteX10880" fmla="*/ 1424019 w 6226010"/>
              <a:gd name="connsiteY10880" fmla="*/ 3073594 h 5756219"/>
              <a:gd name="connsiteX10881" fmla="*/ 1421302 w 6226010"/>
              <a:gd name="connsiteY10881" fmla="*/ 3070877 h 5756219"/>
              <a:gd name="connsiteX10882" fmla="*/ 1413149 w 6226010"/>
              <a:gd name="connsiteY10882" fmla="*/ 3070877 h 5756219"/>
              <a:gd name="connsiteX10883" fmla="*/ 1415866 w 6226010"/>
              <a:gd name="connsiteY10883" fmla="*/ 3103488 h 5756219"/>
              <a:gd name="connsiteX10884" fmla="*/ 1407714 w 6226010"/>
              <a:gd name="connsiteY10884" fmla="*/ 3127946 h 5756219"/>
              <a:gd name="connsiteX10885" fmla="*/ 1388690 w 6226010"/>
              <a:gd name="connsiteY10885" fmla="*/ 3106206 h 5756219"/>
              <a:gd name="connsiteX10886" fmla="*/ 1380538 w 6226010"/>
              <a:gd name="connsiteY10886" fmla="*/ 3103488 h 5756219"/>
              <a:gd name="connsiteX10887" fmla="*/ 1380538 w 6226010"/>
              <a:gd name="connsiteY10887" fmla="*/ 3098053 h 5756219"/>
              <a:gd name="connsiteX10888" fmla="*/ 1375102 w 6226010"/>
              <a:gd name="connsiteY10888" fmla="*/ 3095335 h 5756219"/>
              <a:gd name="connsiteX10889" fmla="*/ 1372385 w 6226010"/>
              <a:gd name="connsiteY10889" fmla="*/ 3087182 h 5756219"/>
              <a:gd name="connsiteX10890" fmla="*/ 1369667 w 6226010"/>
              <a:gd name="connsiteY10890" fmla="*/ 3087182 h 5756219"/>
              <a:gd name="connsiteX10891" fmla="*/ 1366950 w 6226010"/>
              <a:gd name="connsiteY10891" fmla="*/ 3089900 h 5756219"/>
              <a:gd name="connsiteX10892" fmla="*/ 1366950 w 6226010"/>
              <a:gd name="connsiteY10892" fmla="*/ 3098053 h 5756219"/>
              <a:gd name="connsiteX10893" fmla="*/ 1372385 w 6226010"/>
              <a:gd name="connsiteY10893" fmla="*/ 3106206 h 5756219"/>
              <a:gd name="connsiteX10894" fmla="*/ 1380538 w 6226010"/>
              <a:gd name="connsiteY10894" fmla="*/ 3108923 h 5756219"/>
              <a:gd name="connsiteX10895" fmla="*/ 1399561 w 6226010"/>
              <a:gd name="connsiteY10895" fmla="*/ 3138817 h 5756219"/>
              <a:gd name="connsiteX10896" fmla="*/ 1396843 w 6226010"/>
              <a:gd name="connsiteY10896" fmla="*/ 3182298 h 5756219"/>
              <a:gd name="connsiteX10897" fmla="*/ 1396843 w 6226010"/>
              <a:gd name="connsiteY10897" fmla="*/ 3209474 h 5756219"/>
              <a:gd name="connsiteX10898" fmla="*/ 1396843 w 6226010"/>
              <a:gd name="connsiteY10898" fmla="*/ 3223062 h 5756219"/>
              <a:gd name="connsiteX10899" fmla="*/ 1413149 w 6226010"/>
              <a:gd name="connsiteY10899" fmla="*/ 3258391 h 5756219"/>
              <a:gd name="connsiteX10900" fmla="*/ 1418584 w 6226010"/>
              <a:gd name="connsiteY10900" fmla="*/ 3261108 h 5756219"/>
              <a:gd name="connsiteX10901" fmla="*/ 1432172 w 6226010"/>
              <a:gd name="connsiteY10901" fmla="*/ 3291002 h 5756219"/>
              <a:gd name="connsiteX10902" fmla="*/ 1451195 w 6226010"/>
              <a:gd name="connsiteY10902" fmla="*/ 3301872 h 5756219"/>
              <a:gd name="connsiteX10903" fmla="*/ 1451195 w 6226010"/>
              <a:gd name="connsiteY10903" fmla="*/ 3304590 h 5756219"/>
              <a:gd name="connsiteX10904" fmla="*/ 1464518 w 6226010"/>
              <a:gd name="connsiteY10904" fmla="*/ 3307255 h 5756219"/>
              <a:gd name="connsiteX10905" fmla="*/ 1465076 w 6226010"/>
              <a:gd name="connsiteY10905" fmla="*/ 3307773 h 5756219"/>
              <a:gd name="connsiteX10906" fmla="*/ 1470558 w 6226010"/>
              <a:gd name="connsiteY10906" fmla="*/ 3316479 h 5756219"/>
              <a:gd name="connsiteX10907" fmla="*/ 1478371 w 6226010"/>
              <a:gd name="connsiteY10907" fmla="*/ 3323613 h 5756219"/>
              <a:gd name="connsiteX10908" fmla="*/ 1478371 w 6226010"/>
              <a:gd name="connsiteY10908" fmla="*/ 3334484 h 5756219"/>
              <a:gd name="connsiteX10909" fmla="*/ 1453913 w 6226010"/>
              <a:gd name="connsiteY10909" fmla="*/ 3353507 h 5756219"/>
              <a:gd name="connsiteX10910" fmla="*/ 1443042 w 6226010"/>
              <a:gd name="connsiteY10910" fmla="*/ 3353507 h 5756219"/>
              <a:gd name="connsiteX10911" fmla="*/ 1424019 w 6226010"/>
              <a:gd name="connsiteY10911" fmla="*/ 3331766 h 5756219"/>
              <a:gd name="connsiteX10912" fmla="*/ 1424019 w 6226010"/>
              <a:gd name="connsiteY10912" fmla="*/ 3326331 h 5756219"/>
              <a:gd name="connsiteX10913" fmla="*/ 1418584 w 6226010"/>
              <a:gd name="connsiteY10913" fmla="*/ 3323613 h 5756219"/>
              <a:gd name="connsiteX10914" fmla="*/ 1418584 w 6226010"/>
              <a:gd name="connsiteY10914" fmla="*/ 3318178 h 5756219"/>
              <a:gd name="connsiteX10915" fmla="*/ 1413149 w 6226010"/>
              <a:gd name="connsiteY10915" fmla="*/ 3315460 h 5756219"/>
              <a:gd name="connsiteX10916" fmla="*/ 1413149 w 6226010"/>
              <a:gd name="connsiteY10916" fmla="*/ 3312743 h 5756219"/>
              <a:gd name="connsiteX10917" fmla="*/ 1399561 w 6226010"/>
              <a:gd name="connsiteY10917" fmla="*/ 3293720 h 5756219"/>
              <a:gd name="connsiteX10918" fmla="*/ 1394126 w 6226010"/>
              <a:gd name="connsiteY10918" fmla="*/ 3293720 h 5756219"/>
              <a:gd name="connsiteX10919" fmla="*/ 1394126 w 6226010"/>
              <a:gd name="connsiteY10919" fmla="*/ 3291002 h 5756219"/>
              <a:gd name="connsiteX10920" fmla="*/ 1388690 w 6226010"/>
              <a:gd name="connsiteY10920" fmla="*/ 3288284 h 5756219"/>
              <a:gd name="connsiteX10921" fmla="*/ 1388690 w 6226010"/>
              <a:gd name="connsiteY10921" fmla="*/ 3285567 h 5756219"/>
              <a:gd name="connsiteX10922" fmla="*/ 1370686 w 6226010"/>
              <a:gd name="connsiteY10922" fmla="*/ 3272319 h 5756219"/>
              <a:gd name="connsiteX10923" fmla="*/ 1366721 w 6226010"/>
              <a:gd name="connsiteY10923" fmla="*/ 3270101 h 5756219"/>
              <a:gd name="connsiteX10924" fmla="*/ 1365931 w 6226010"/>
              <a:gd name="connsiteY10924" fmla="*/ 3272998 h 5756219"/>
              <a:gd name="connsiteX10925" fmla="*/ 1366950 w 6226010"/>
              <a:gd name="connsiteY10925" fmla="*/ 3274696 h 5756219"/>
              <a:gd name="connsiteX10926" fmla="*/ 1372385 w 6226010"/>
              <a:gd name="connsiteY10926" fmla="*/ 3274696 h 5756219"/>
              <a:gd name="connsiteX10927" fmla="*/ 1369667 w 6226010"/>
              <a:gd name="connsiteY10927" fmla="*/ 3277414 h 5756219"/>
              <a:gd name="connsiteX10928" fmla="*/ 1385973 w 6226010"/>
              <a:gd name="connsiteY10928" fmla="*/ 3291002 h 5756219"/>
              <a:gd name="connsiteX10929" fmla="*/ 1385973 w 6226010"/>
              <a:gd name="connsiteY10929" fmla="*/ 3293719 h 5756219"/>
              <a:gd name="connsiteX10930" fmla="*/ 1394126 w 6226010"/>
              <a:gd name="connsiteY10930" fmla="*/ 3296437 h 5756219"/>
              <a:gd name="connsiteX10931" fmla="*/ 1394126 w 6226010"/>
              <a:gd name="connsiteY10931" fmla="*/ 3301872 h 5756219"/>
              <a:gd name="connsiteX10932" fmla="*/ 1399561 w 6226010"/>
              <a:gd name="connsiteY10932" fmla="*/ 3304590 h 5756219"/>
              <a:gd name="connsiteX10933" fmla="*/ 1404996 w 6226010"/>
              <a:gd name="connsiteY10933" fmla="*/ 3318178 h 5756219"/>
              <a:gd name="connsiteX10934" fmla="*/ 1410431 w 6226010"/>
              <a:gd name="connsiteY10934" fmla="*/ 3320895 h 5756219"/>
              <a:gd name="connsiteX10935" fmla="*/ 1424020 w 6226010"/>
              <a:gd name="connsiteY10935" fmla="*/ 3342636 h 5756219"/>
              <a:gd name="connsiteX10936" fmla="*/ 1388690 w 6226010"/>
              <a:gd name="connsiteY10936" fmla="*/ 3358942 h 5756219"/>
              <a:gd name="connsiteX10937" fmla="*/ 1375102 w 6226010"/>
              <a:gd name="connsiteY10937" fmla="*/ 3350789 h 5756219"/>
              <a:gd name="connsiteX10938" fmla="*/ 1372385 w 6226010"/>
              <a:gd name="connsiteY10938" fmla="*/ 3345354 h 5756219"/>
              <a:gd name="connsiteX10939" fmla="*/ 1364232 w 6226010"/>
              <a:gd name="connsiteY10939" fmla="*/ 3345354 h 5756219"/>
              <a:gd name="connsiteX10940" fmla="*/ 1364232 w 6226010"/>
              <a:gd name="connsiteY10940" fmla="*/ 3342636 h 5756219"/>
              <a:gd name="connsiteX10941" fmla="*/ 1358797 w 6226010"/>
              <a:gd name="connsiteY10941" fmla="*/ 3342636 h 5756219"/>
              <a:gd name="connsiteX10942" fmla="*/ 1350644 w 6226010"/>
              <a:gd name="connsiteY10942" fmla="*/ 3334483 h 5756219"/>
              <a:gd name="connsiteX10943" fmla="*/ 1345209 w 6226010"/>
              <a:gd name="connsiteY10943" fmla="*/ 3334483 h 5756219"/>
              <a:gd name="connsiteX10944" fmla="*/ 1340192 w 6226010"/>
              <a:gd name="connsiteY10944" fmla="*/ 3326957 h 5756219"/>
              <a:gd name="connsiteX10945" fmla="*/ 1339773 w 6226010"/>
              <a:gd name="connsiteY10945" fmla="*/ 3329048 h 5756219"/>
              <a:gd name="connsiteX10946" fmla="*/ 1337056 w 6226010"/>
              <a:gd name="connsiteY10946" fmla="*/ 3342636 h 5756219"/>
              <a:gd name="connsiteX10947" fmla="*/ 1326186 w 6226010"/>
              <a:gd name="connsiteY10947" fmla="*/ 3339919 h 5756219"/>
              <a:gd name="connsiteX10948" fmla="*/ 1334339 w 6226010"/>
              <a:gd name="connsiteY10948" fmla="*/ 3342636 h 5756219"/>
              <a:gd name="connsiteX10949" fmla="*/ 1334339 w 6226010"/>
              <a:gd name="connsiteY10949" fmla="*/ 3345354 h 5756219"/>
              <a:gd name="connsiteX10950" fmla="*/ 1345209 w 6226010"/>
              <a:gd name="connsiteY10950" fmla="*/ 3348071 h 5756219"/>
              <a:gd name="connsiteX10951" fmla="*/ 1347927 w 6226010"/>
              <a:gd name="connsiteY10951" fmla="*/ 3353507 h 5756219"/>
              <a:gd name="connsiteX10952" fmla="*/ 1358797 w 6226010"/>
              <a:gd name="connsiteY10952" fmla="*/ 3353507 h 5756219"/>
              <a:gd name="connsiteX10953" fmla="*/ 1361515 w 6226010"/>
              <a:gd name="connsiteY10953" fmla="*/ 3358942 h 5756219"/>
              <a:gd name="connsiteX10954" fmla="*/ 1369667 w 6226010"/>
              <a:gd name="connsiteY10954" fmla="*/ 3361659 h 5756219"/>
              <a:gd name="connsiteX10955" fmla="*/ 1380538 w 6226010"/>
              <a:gd name="connsiteY10955" fmla="*/ 3375247 h 5756219"/>
              <a:gd name="connsiteX10956" fmla="*/ 1388690 w 6226010"/>
              <a:gd name="connsiteY10956" fmla="*/ 3377965 h 5756219"/>
              <a:gd name="connsiteX10957" fmla="*/ 1388690 w 6226010"/>
              <a:gd name="connsiteY10957" fmla="*/ 3383400 h 5756219"/>
              <a:gd name="connsiteX10958" fmla="*/ 1404996 w 6226010"/>
              <a:gd name="connsiteY10958" fmla="*/ 3388835 h 5756219"/>
              <a:gd name="connsiteX10959" fmla="*/ 1434890 w 6226010"/>
              <a:gd name="connsiteY10959" fmla="*/ 3402423 h 5756219"/>
              <a:gd name="connsiteX10960" fmla="*/ 1437607 w 6226010"/>
              <a:gd name="connsiteY10960" fmla="*/ 3437752 h 5756219"/>
              <a:gd name="connsiteX10961" fmla="*/ 1372385 w 6226010"/>
              <a:gd name="connsiteY10961" fmla="*/ 3437752 h 5756219"/>
              <a:gd name="connsiteX10962" fmla="*/ 1350644 w 6226010"/>
              <a:gd name="connsiteY10962" fmla="*/ 3432317 h 5756219"/>
              <a:gd name="connsiteX10963" fmla="*/ 1339774 w 6226010"/>
              <a:gd name="connsiteY10963" fmla="*/ 3432317 h 5756219"/>
              <a:gd name="connsiteX10964" fmla="*/ 1339774 w 6226010"/>
              <a:gd name="connsiteY10964" fmla="*/ 3435034 h 5756219"/>
              <a:gd name="connsiteX10965" fmla="*/ 1345209 w 6226010"/>
              <a:gd name="connsiteY10965" fmla="*/ 3445905 h 5756219"/>
              <a:gd name="connsiteX10966" fmla="*/ 1440325 w 6226010"/>
              <a:gd name="connsiteY10966" fmla="*/ 3462210 h 5756219"/>
              <a:gd name="connsiteX10967" fmla="*/ 1443042 w 6226010"/>
              <a:gd name="connsiteY10967" fmla="*/ 3489386 h 5756219"/>
              <a:gd name="connsiteX10968" fmla="*/ 1448478 w 6226010"/>
              <a:gd name="connsiteY10968" fmla="*/ 3497539 h 5756219"/>
              <a:gd name="connsiteX10969" fmla="*/ 1448478 w 6226010"/>
              <a:gd name="connsiteY10969" fmla="*/ 3511127 h 5756219"/>
              <a:gd name="connsiteX10970" fmla="*/ 1456630 w 6226010"/>
              <a:gd name="connsiteY10970" fmla="*/ 3521997 h 5756219"/>
              <a:gd name="connsiteX10971" fmla="*/ 1459348 w 6226010"/>
              <a:gd name="connsiteY10971" fmla="*/ 3535585 h 5756219"/>
              <a:gd name="connsiteX10972" fmla="*/ 1462066 w 6226010"/>
              <a:gd name="connsiteY10972" fmla="*/ 3535585 h 5756219"/>
              <a:gd name="connsiteX10973" fmla="*/ 1464783 w 6226010"/>
              <a:gd name="connsiteY10973" fmla="*/ 3549173 h 5756219"/>
              <a:gd name="connsiteX10974" fmla="*/ 1478371 w 6226010"/>
              <a:gd name="connsiteY10974" fmla="*/ 3570914 h 5756219"/>
              <a:gd name="connsiteX10975" fmla="*/ 1489241 w 6226010"/>
              <a:gd name="connsiteY10975" fmla="*/ 3600808 h 5756219"/>
              <a:gd name="connsiteX10976" fmla="*/ 1489241 w 6226010"/>
              <a:gd name="connsiteY10976" fmla="*/ 3606243 h 5756219"/>
              <a:gd name="connsiteX10977" fmla="*/ 1483806 w 6226010"/>
              <a:gd name="connsiteY10977" fmla="*/ 3611678 h 5756219"/>
              <a:gd name="connsiteX10978" fmla="*/ 1459348 w 6226010"/>
              <a:gd name="connsiteY10978" fmla="*/ 3614396 h 5756219"/>
              <a:gd name="connsiteX10979" fmla="*/ 1457650 w 6226010"/>
              <a:gd name="connsiteY10979" fmla="*/ 3617113 h 5756219"/>
              <a:gd name="connsiteX10980" fmla="*/ 1464784 w 6226010"/>
              <a:gd name="connsiteY10980" fmla="*/ 3617113 h 5756219"/>
              <a:gd name="connsiteX10981" fmla="*/ 1464784 w 6226010"/>
              <a:gd name="connsiteY10981" fmla="*/ 3638854 h 5756219"/>
              <a:gd name="connsiteX10982" fmla="*/ 1467502 w 6226010"/>
              <a:gd name="connsiteY10982" fmla="*/ 3663312 h 5756219"/>
              <a:gd name="connsiteX10983" fmla="*/ 1464784 w 6226010"/>
              <a:gd name="connsiteY10983" fmla="*/ 3666030 h 5756219"/>
              <a:gd name="connsiteX10984" fmla="*/ 1456631 w 6226010"/>
              <a:gd name="connsiteY10984" fmla="*/ 3685053 h 5756219"/>
              <a:gd name="connsiteX10985" fmla="*/ 1434890 w 6226010"/>
              <a:gd name="connsiteY10985" fmla="*/ 3674183 h 5756219"/>
              <a:gd name="connsiteX10986" fmla="*/ 1424020 w 6226010"/>
              <a:gd name="connsiteY10986" fmla="*/ 3679618 h 5756219"/>
              <a:gd name="connsiteX10987" fmla="*/ 1448478 w 6226010"/>
              <a:gd name="connsiteY10987" fmla="*/ 3690488 h 5756219"/>
              <a:gd name="connsiteX10988" fmla="*/ 1459348 w 6226010"/>
              <a:gd name="connsiteY10988" fmla="*/ 3720382 h 5756219"/>
              <a:gd name="connsiteX10989" fmla="*/ 1467502 w 6226010"/>
              <a:gd name="connsiteY10989" fmla="*/ 3720382 h 5756219"/>
              <a:gd name="connsiteX10990" fmla="*/ 1464784 w 6226010"/>
              <a:gd name="connsiteY10990" fmla="*/ 3733970 h 5756219"/>
              <a:gd name="connsiteX10991" fmla="*/ 1464784 w 6226010"/>
              <a:gd name="connsiteY10991" fmla="*/ 3736687 h 5756219"/>
              <a:gd name="connsiteX10992" fmla="*/ 1445760 w 6226010"/>
              <a:gd name="connsiteY10992" fmla="*/ 3720382 h 5756219"/>
              <a:gd name="connsiteX10993" fmla="*/ 1432172 w 6226010"/>
              <a:gd name="connsiteY10993" fmla="*/ 3717664 h 5756219"/>
              <a:gd name="connsiteX10994" fmla="*/ 1432172 w 6226010"/>
              <a:gd name="connsiteY10994" fmla="*/ 3714947 h 5756219"/>
              <a:gd name="connsiteX10995" fmla="*/ 1415867 w 6226010"/>
              <a:gd name="connsiteY10995" fmla="*/ 3712229 h 5756219"/>
              <a:gd name="connsiteX10996" fmla="*/ 1404996 w 6226010"/>
              <a:gd name="connsiteY10996" fmla="*/ 3704076 h 5756219"/>
              <a:gd name="connsiteX10997" fmla="*/ 1399561 w 6226010"/>
              <a:gd name="connsiteY10997" fmla="*/ 3690488 h 5756219"/>
              <a:gd name="connsiteX10998" fmla="*/ 1391408 w 6226010"/>
              <a:gd name="connsiteY10998" fmla="*/ 3682336 h 5756219"/>
              <a:gd name="connsiteX10999" fmla="*/ 1391408 w 6226010"/>
              <a:gd name="connsiteY10999" fmla="*/ 3668748 h 5756219"/>
              <a:gd name="connsiteX11000" fmla="*/ 1383256 w 6226010"/>
              <a:gd name="connsiteY11000" fmla="*/ 3660595 h 5756219"/>
              <a:gd name="connsiteX11001" fmla="*/ 1383256 w 6226010"/>
              <a:gd name="connsiteY11001" fmla="*/ 3641572 h 5756219"/>
              <a:gd name="connsiteX11002" fmla="*/ 1402279 w 6226010"/>
              <a:gd name="connsiteY11002" fmla="*/ 3625266 h 5756219"/>
              <a:gd name="connsiteX11003" fmla="*/ 1413149 w 6226010"/>
              <a:gd name="connsiteY11003" fmla="*/ 3625266 h 5756219"/>
              <a:gd name="connsiteX11004" fmla="*/ 1399561 w 6226010"/>
              <a:gd name="connsiteY11004" fmla="*/ 3614396 h 5756219"/>
              <a:gd name="connsiteX11005" fmla="*/ 1381896 w 6226010"/>
              <a:gd name="connsiteY11005" fmla="*/ 3615415 h 5756219"/>
              <a:gd name="connsiteX11006" fmla="*/ 1379590 w 6226010"/>
              <a:gd name="connsiteY11006" fmla="*/ 3619122 h 5756219"/>
              <a:gd name="connsiteX11007" fmla="*/ 1385973 w 6226010"/>
              <a:gd name="connsiteY11007" fmla="*/ 3619831 h 5756219"/>
              <a:gd name="connsiteX11008" fmla="*/ 1380538 w 6226010"/>
              <a:gd name="connsiteY11008" fmla="*/ 3625267 h 5756219"/>
              <a:gd name="connsiteX11009" fmla="*/ 1375874 w 6226010"/>
              <a:gd name="connsiteY11009" fmla="*/ 3625094 h 5756219"/>
              <a:gd name="connsiteX11010" fmla="*/ 1372385 w 6226010"/>
              <a:gd name="connsiteY11010" fmla="*/ 3630701 h 5756219"/>
              <a:gd name="connsiteX11011" fmla="*/ 1366950 w 6226010"/>
              <a:gd name="connsiteY11011" fmla="*/ 3630701 h 5756219"/>
              <a:gd name="connsiteX11012" fmla="*/ 1366950 w 6226010"/>
              <a:gd name="connsiteY11012" fmla="*/ 3627984 h 5756219"/>
              <a:gd name="connsiteX11013" fmla="*/ 1356079 w 6226010"/>
              <a:gd name="connsiteY11013" fmla="*/ 3625266 h 5756219"/>
              <a:gd name="connsiteX11014" fmla="*/ 1339774 w 6226010"/>
              <a:gd name="connsiteY11014" fmla="*/ 3617113 h 5756219"/>
              <a:gd name="connsiteX11015" fmla="*/ 1318033 w 6226010"/>
              <a:gd name="connsiteY11015" fmla="*/ 3587220 h 5756219"/>
              <a:gd name="connsiteX11016" fmla="*/ 1312598 w 6226010"/>
              <a:gd name="connsiteY11016" fmla="*/ 3573632 h 5756219"/>
              <a:gd name="connsiteX11017" fmla="*/ 1279987 w 6226010"/>
              <a:gd name="connsiteY11017" fmla="*/ 3557326 h 5756219"/>
              <a:gd name="connsiteX11018" fmla="*/ 1267078 w 6226010"/>
              <a:gd name="connsiteY11018" fmla="*/ 3558005 h 5756219"/>
              <a:gd name="connsiteX11019" fmla="*/ 1265787 w 6226010"/>
              <a:gd name="connsiteY11019" fmla="*/ 3558700 h 5756219"/>
              <a:gd name="connsiteX11020" fmla="*/ 1271834 w 6226010"/>
              <a:gd name="connsiteY11020" fmla="*/ 3560044 h 5756219"/>
              <a:gd name="connsiteX11021" fmla="*/ 1274552 w 6226010"/>
              <a:gd name="connsiteY11021" fmla="*/ 3565480 h 5756219"/>
              <a:gd name="connsiteX11022" fmla="*/ 1279987 w 6226010"/>
              <a:gd name="connsiteY11022" fmla="*/ 3565480 h 5756219"/>
              <a:gd name="connsiteX11023" fmla="*/ 1279987 w 6226010"/>
              <a:gd name="connsiteY11023" fmla="*/ 3570915 h 5756219"/>
              <a:gd name="connsiteX11024" fmla="*/ 1285422 w 6226010"/>
              <a:gd name="connsiteY11024" fmla="*/ 3573633 h 5756219"/>
              <a:gd name="connsiteX11025" fmla="*/ 1285422 w 6226010"/>
              <a:gd name="connsiteY11025" fmla="*/ 3579068 h 5756219"/>
              <a:gd name="connsiteX11026" fmla="*/ 1290857 w 6226010"/>
              <a:gd name="connsiteY11026" fmla="*/ 3581785 h 5756219"/>
              <a:gd name="connsiteX11027" fmla="*/ 1290857 w 6226010"/>
              <a:gd name="connsiteY11027" fmla="*/ 3587220 h 5756219"/>
              <a:gd name="connsiteX11028" fmla="*/ 1296293 w 6226010"/>
              <a:gd name="connsiteY11028" fmla="*/ 3587220 h 5756219"/>
              <a:gd name="connsiteX11029" fmla="*/ 1301728 w 6226010"/>
              <a:gd name="connsiteY11029" fmla="*/ 3595373 h 5756219"/>
              <a:gd name="connsiteX11030" fmla="*/ 1307163 w 6226010"/>
              <a:gd name="connsiteY11030" fmla="*/ 3606244 h 5756219"/>
              <a:gd name="connsiteX11031" fmla="*/ 1318033 w 6226010"/>
              <a:gd name="connsiteY11031" fmla="*/ 3608961 h 5756219"/>
              <a:gd name="connsiteX11032" fmla="*/ 1320751 w 6226010"/>
              <a:gd name="connsiteY11032" fmla="*/ 3614396 h 5756219"/>
              <a:gd name="connsiteX11033" fmla="*/ 1328904 w 6226010"/>
              <a:gd name="connsiteY11033" fmla="*/ 3614396 h 5756219"/>
              <a:gd name="connsiteX11034" fmla="*/ 1334340 w 6226010"/>
              <a:gd name="connsiteY11034" fmla="*/ 3622549 h 5756219"/>
              <a:gd name="connsiteX11035" fmla="*/ 1347928 w 6226010"/>
              <a:gd name="connsiteY11035" fmla="*/ 3625267 h 5756219"/>
              <a:gd name="connsiteX11036" fmla="*/ 1347928 w 6226010"/>
              <a:gd name="connsiteY11036" fmla="*/ 3630702 h 5756219"/>
              <a:gd name="connsiteX11037" fmla="*/ 1326186 w 6226010"/>
              <a:gd name="connsiteY11037" fmla="*/ 3641572 h 5756219"/>
              <a:gd name="connsiteX11038" fmla="*/ 1261983 w 6226010"/>
              <a:gd name="connsiteY11038" fmla="*/ 3630872 h 5756219"/>
              <a:gd name="connsiteX11039" fmla="*/ 1249024 w 6226010"/>
              <a:gd name="connsiteY11039" fmla="*/ 3623488 h 5756219"/>
              <a:gd name="connsiteX11040" fmla="*/ 1250093 w 6226010"/>
              <a:gd name="connsiteY11040" fmla="*/ 3630701 h 5756219"/>
              <a:gd name="connsiteX11041" fmla="*/ 1252811 w 6226010"/>
              <a:gd name="connsiteY11041" fmla="*/ 3630701 h 5756219"/>
              <a:gd name="connsiteX11042" fmla="*/ 1255528 w 6226010"/>
              <a:gd name="connsiteY11042" fmla="*/ 3638854 h 5756219"/>
              <a:gd name="connsiteX11043" fmla="*/ 1250772 w 6226010"/>
              <a:gd name="connsiteY11043" fmla="*/ 3648026 h 5756219"/>
              <a:gd name="connsiteX11044" fmla="*/ 1249983 w 6226010"/>
              <a:gd name="connsiteY11044" fmla="*/ 3648664 h 5756219"/>
              <a:gd name="connsiteX11045" fmla="*/ 1249754 w 6226010"/>
              <a:gd name="connsiteY11045" fmla="*/ 3652103 h 5756219"/>
              <a:gd name="connsiteX11046" fmla="*/ 1247376 w 6226010"/>
              <a:gd name="connsiteY11046" fmla="*/ 3655160 h 5756219"/>
              <a:gd name="connsiteX11047" fmla="*/ 1241941 w 6226010"/>
              <a:gd name="connsiteY11047" fmla="*/ 3655160 h 5756219"/>
              <a:gd name="connsiteX11048" fmla="*/ 1241940 w 6226010"/>
              <a:gd name="connsiteY11048" fmla="*/ 3655160 h 5756219"/>
              <a:gd name="connsiteX11049" fmla="*/ 1241939 w 6226010"/>
              <a:gd name="connsiteY11049" fmla="*/ 3655160 h 5756219"/>
              <a:gd name="connsiteX11050" fmla="*/ 1233788 w 6226010"/>
              <a:gd name="connsiteY11050" fmla="*/ 3655160 h 5756219"/>
              <a:gd name="connsiteX11051" fmla="*/ 1237120 w 6226010"/>
              <a:gd name="connsiteY11051" fmla="*/ 3648829 h 5756219"/>
              <a:gd name="connsiteX11052" fmla="*/ 1224616 w 6226010"/>
              <a:gd name="connsiteY11052" fmla="*/ 3632400 h 5756219"/>
              <a:gd name="connsiteX11053" fmla="*/ 1201177 w 6226010"/>
              <a:gd name="connsiteY11053" fmla="*/ 3619831 h 5756219"/>
              <a:gd name="connsiteX11054" fmla="*/ 1201177 w 6226010"/>
              <a:gd name="connsiteY11054" fmla="*/ 3614396 h 5756219"/>
              <a:gd name="connsiteX11055" fmla="*/ 1193024 w 6226010"/>
              <a:gd name="connsiteY11055" fmla="*/ 3614396 h 5756219"/>
              <a:gd name="connsiteX11056" fmla="*/ 1187589 w 6226010"/>
              <a:gd name="connsiteY11056" fmla="*/ 3587220 h 5756219"/>
              <a:gd name="connsiteX11057" fmla="*/ 1184871 w 6226010"/>
              <a:gd name="connsiteY11057" fmla="*/ 3589937 h 5756219"/>
              <a:gd name="connsiteX11058" fmla="*/ 1176718 w 6226010"/>
              <a:gd name="connsiteY11058" fmla="*/ 3573632 h 5756219"/>
              <a:gd name="connsiteX11059" fmla="*/ 1179436 w 6226010"/>
              <a:gd name="connsiteY11059" fmla="*/ 3570914 h 5756219"/>
              <a:gd name="connsiteX11060" fmla="*/ 1176718 w 6226010"/>
              <a:gd name="connsiteY11060" fmla="*/ 3551891 h 5756219"/>
              <a:gd name="connsiteX11061" fmla="*/ 1149542 w 6226010"/>
              <a:gd name="connsiteY11061" fmla="*/ 3551891 h 5756219"/>
              <a:gd name="connsiteX11062" fmla="*/ 1146825 w 6226010"/>
              <a:gd name="connsiteY11062" fmla="*/ 3551891 h 5756219"/>
              <a:gd name="connsiteX11063" fmla="*/ 1160413 w 6226010"/>
              <a:gd name="connsiteY11063" fmla="*/ 3549173 h 5756219"/>
              <a:gd name="connsiteX11064" fmla="*/ 1127801 w 6226010"/>
              <a:gd name="connsiteY11064" fmla="*/ 3549173 h 5756219"/>
              <a:gd name="connsiteX11065" fmla="*/ 1125084 w 6226010"/>
              <a:gd name="connsiteY11065" fmla="*/ 3551891 h 5756219"/>
              <a:gd name="connsiteX11066" fmla="*/ 1125084 w 6226010"/>
              <a:gd name="connsiteY11066" fmla="*/ 3554608 h 5756219"/>
              <a:gd name="connsiteX11067" fmla="*/ 1135954 w 6226010"/>
              <a:gd name="connsiteY11067" fmla="*/ 3557326 h 5756219"/>
              <a:gd name="connsiteX11068" fmla="*/ 1119649 w 6226010"/>
              <a:gd name="connsiteY11068" fmla="*/ 3565479 h 5756219"/>
              <a:gd name="connsiteX11069" fmla="*/ 1120445 w 6226010"/>
              <a:gd name="connsiteY11069" fmla="*/ 3568197 h 5756219"/>
              <a:gd name="connsiteX11070" fmla="*/ 1141390 w 6226010"/>
              <a:gd name="connsiteY11070" fmla="*/ 3568197 h 5756219"/>
              <a:gd name="connsiteX11071" fmla="*/ 1149260 w 6226010"/>
              <a:gd name="connsiteY11071" fmla="*/ 3581970 h 5756219"/>
              <a:gd name="connsiteX11072" fmla="*/ 1139691 w 6226010"/>
              <a:gd name="connsiteY11072" fmla="*/ 3588239 h 5756219"/>
              <a:gd name="connsiteX11073" fmla="*/ 1135954 w 6226010"/>
              <a:gd name="connsiteY11073" fmla="*/ 3600808 h 5756219"/>
              <a:gd name="connsiteX11074" fmla="*/ 1133237 w 6226010"/>
              <a:gd name="connsiteY11074" fmla="*/ 3600808 h 5756219"/>
              <a:gd name="connsiteX11075" fmla="*/ 1130519 w 6226010"/>
              <a:gd name="connsiteY11075" fmla="*/ 3600808 h 5756219"/>
              <a:gd name="connsiteX11076" fmla="*/ 1130518 w 6226010"/>
              <a:gd name="connsiteY11076" fmla="*/ 3600808 h 5756219"/>
              <a:gd name="connsiteX11077" fmla="*/ 1122366 w 6226010"/>
              <a:gd name="connsiteY11077" fmla="*/ 3600808 h 5756219"/>
              <a:gd name="connsiteX11078" fmla="*/ 1114214 w 6226010"/>
              <a:gd name="connsiteY11078" fmla="*/ 3595373 h 5756219"/>
              <a:gd name="connsiteX11079" fmla="*/ 1119649 w 6226010"/>
              <a:gd name="connsiteY11079" fmla="*/ 3595373 h 5756219"/>
              <a:gd name="connsiteX11080" fmla="*/ 1118300 w 6226010"/>
              <a:gd name="connsiteY11080" fmla="*/ 3585027 h 5756219"/>
              <a:gd name="connsiteX11081" fmla="*/ 1114213 w 6226010"/>
              <a:gd name="connsiteY11081" fmla="*/ 3579067 h 5756219"/>
              <a:gd name="connsiteX11082" fmla="*/ 1111496 w 6226010"/>
              <a:gd name="connsiteY11082" fmla="*/ 3565479 h 5756219"/>
              <a:gd name="connsiteX11083" fmla="*/ 1111496 w 6226010"/>
              <a:gd name="connsiteY11083" fmla="*/ 3557326 h 5756219"/>
              <a:gd name="connsiteX11084" fmla="*/ 1108778 w 6226010"/>
              <a:gd name="connsiteY11084" fmla="*/ 3557326 h 5756219"/>
              <a:gd name="connsiteX11085" fmla="*/ 1111496 w 6226010"/>
              <a:gd name="connsiteY11085" fmla="*/ 3535585 h 5756219"/>
              <a:gd name="connsiteX11086" fmla="*/ 1103343 w 6226010"/>
              <a:gd name="connsiteY11086" fmla="*/ 3486669 h 5756219"/>
              <a:gd name="connsiteX11087" fmla="*/ 1103343 w 6226010"/>
              <a:gd name="connsiteY11087" fmla="*/ 3467645 h 5756219"/>
              <a:gd name="connsiteX11088" fmla="*/ 1095190 w 6226010"/>
              <a:gd name="connsiteY11088" fmla="*/ 3421446 h 5756219"/>
              <a:gd name="connsiteX11089" fmla="*/ 1087038 w 6226010"/>
              <a:gd name="connsiteY11089" fmla="*/ 3421446 h 5756219"/>
              <a:gd name="connsiteX11090" fmla="*/ 1087038 w 6226010"/>
              <a:gd name="connsiteY11090" fmla="*/ 3448622 h 5756219"/>
              <a:gd name="connsiteX11091" fmla="*/ 1092473 w 6226010"/>
              <a:gd name="connsiteY11091" fmla="*/ 3473081 h 5756219"/>
              <a:gd name="connsiteX11092" fmla="*/ 1092473 w 6226010"/>
              <a:gd name="connsiteY11092" fmla="*/ 3511127 h 5756219"/>
              <a:gd name="connsiteX11093" fmla="*/ 1095190 w 6226010"/>
              <a:gd name="connsiteY11093" fmla="*/ 3551891 h 5756219"/>
              <a:gd name="connsiteX11094" fmla="*/ 1057144 w 6226010"/>
              <a:gd name="connsiteY11094" fmla="*/ 3500256 h 5756219"/>
              <a:gd name="connsiteX11095" fmla="*/ 1048991 w 6226010"/>
              <a:gd name="connsiteY11095" fmla="*/ 3470363 h 5756219"/>
              <a:gd name="connsiteX11096" fmla="*/ 1040838 w 6226010"/>
              <a:gd name="connsiteY11096" fmla="*/ 3475798 h 5756219"/>
              <a:gd name="connsiteX11097" fmla="*/ 1051709 w 6226010"/>
              <a:gd name="connsiteY11097" fmla="*/ 3524715 h 5756219"/>
              <a:gd name="connsiteX11098" fmla="*/ 1035403 w 6226010"/>
              <a:gd name="connsiteY11098" fmla="*/ 3521997 h 5756219"/>
              <a:gd name="connsiteX11099" fmla="*/ 1016380 w 6226010"/>
              <a:gd name="connsiteY11099" fmla="*/ 3505692 h 5756219"/>
              <a:gd name="connsiteX11100" fmla="*/ 1008227 w 6226010"/>
              <a:gd name="connsiteY11100" fmla="*/ 3502974 h 5756219"/>
              <a:gd name="connsiteX11101" fmla="*/ 1005510 w 6226010"/>
              <a:gd name="connsiteY11101" fmla="*/ 3489386 h 5756219"/>
              <a:gd name="connsiteX11102" fmla="*/ 991922 w 6226010"/>
              <a:gd name="connsiteY11102" fmla="*/ 3454057 h 5756219"/>
              <a:gd name="connsiteX11103" fmla="*/ 986486 w 6226010"/>
              <a:gd name="connsiteY11103" fmla="*/ 3454057 h 5756219"/>
              <a:gd name="connsiteX11104" fmla="*/ 983769 w 6226010"/>
              <a:gd name="connsiteY11104" fmla="*/ 3454057 h 5756219"/>
              <a:gd name="connsiteX11105" fmla="*/ 994639 w 6226010"/>
              <a:gd name="connsiteY11105" fmla="*/ 3489386 h 5756219"/>
              <a:gd name="connsiteX11106" fmla="*/ 994639 w 6226010"/>
              <a:gd name="connsiteY11106" fmla="*/ 3494821 h 5756219"/>
              <a:gd name="connsiteX11107" fmla="*/ 964746 w 6226010"/>
              <a:gd name="connsiteY11107" fmla="*/ 3473081 h 5756219"/>
              <a:gd name="connsiteX11108" fmla="*/ 956593 w 6226010"/>
              <a:gd name="connsiteY11108" fmla="*/ 3473081 h 5756219"/>
              <a:gd name="connsiteX11109" fmla="*/ 972899 w 6226010"/>
              <a:gd name="connsiteY11109" fmla="*/ 3489386 h 5756219"/>
              <a:gd name="connsiteX11110" fmla="*/ 986486 w 6226010"/>
              <a:gd name="connsiteY11110" fmla="*/ 3502974 h 5756219"/>
              <a:gd name="connsiteX11111" fmla="*/ 997357 w 6226010"/>
              <a:gd name="connsiteY11111" fmla="*/ 3505692 h 5756219"/>
              <a:gd name="connsiteX11112" fmla="*/ 997357 w 6226010"/>
              <a:gd name="connsiteY11112" fmla="*/ 3508409 h 5756219"/>
              <a:gd name="connsiteX11113" fmla="*/ 1008227 w 6226010"/>
              <a:gd name="connsiteY11113" fmla="*/ 3508409 h 5756219"/>
              <a:gd name="connsiteX11114" fmla="*/ 1021815 w 6226010"/>
              <a:gd name="connsiteY11114" fmla="*/ 3530150 h 5756219"/>
              <a:gd name="connsiteX11115" fmla="*/ 1043556 w 6226010"/>
              <a:gd name="connsiteY11115" fmla="*/ 3532868 h 5756219"/>
              <a:gd name="connsiteX11116" fmla="*/ 1059862 w 6226010"/>
              <a:gd name="connsiteY11116" fmla="*/ 3549173 h 5756219"/>
              <a:gd name="connsiteX11117" fmla="*/ 1059862 w 6226010"/>
              <a:gd name="connsiteY11117" fmla="*/ 3551891 h 5756219"/>
              <a:gd name="connsiteX11118" fmla="*/ 1068014 w 6226010"/>
              <a:gd name="connsiteY11118" fmla="*/ 3551891 h 5756219"/>
              <a:gd name="connsiteX11119" fmla="*/ 1070732 w 6226010"/>
              <a:gd name="connsiteY11119" fmla="*/ 3546456 h 5756219"/>
              <a:gd name="connsiteX11120" fmla="*/ 1084320 w 6226010"/>
              <a:gd name="connsiteY11120" fmla="*/ 3560044 h 5756219"/>
              <a:gd name="connsiteX11121" fmla="*/ 1097908 w 6226010"/>
              <a:gd name="connsiteY11121" fmla="*/ 3568196 h 5756219"/>
              <a:gd name="connsiteX11122" fmla="*/ 1100625 w 6226010"/>
              <a:gd name="connsiteY11122" fmla="*/ 3581784 h 5756219"/>
              <a:gd name="connsiteX11123" fmla="*/ 1125084 w 6226010"/>
              <a:gd name="connsiteY11123" fmla="*/ 3614396 h 5756219"/>
              <a:gd name="connsiteX11124" fmla="*/ 1095190 w 6226010"/>
              <a:gd name="connsiteY11124" fmla="*/ 3614396 h 5756219"/>
              <a:gd name="connsiteX11125" fmla="*/ 1059862 w 6226010"/>
              <a:gd name="connsiteY11125" fmla="*/ 3573632 h 5756219"/>
              <a:gd name="connsiteX11126" fmla="*/ 1051709 w 6226010"/>
              <a:gd name="connsiteY11126" fmla="*/ 3573632 h 5756219"/>
              <a:gd name="connsiteX11127" fmla="*/ 1051709 w 6226010"/>
              <a:gd name="connsiteY11127" fmla="*/ 3576349 h 5756219"/>
              <a:gd name="connsiteX11128" fmla="*/ 1059862 w 6226010"/>
              <a:gd name="connsiteY11128" fmla="*/ 3589937 h 5756219"/>
              <a:gd name="connsiteX11129" fmla="*/ 1059862 w 6226010"/>
              <a:gd name="connsiteY11129" fmla="*/ 3595372 h 5756219"/>
              <a:gd name="connsiteX11130" fmla="*/ 1070732 w 6226010"/>
              <a:gd name="connsiteY11130" fmla="*/ 3606243 h 5756219"/>
              <a:gd name="connsiteX11131" fmla="*/ 1070732 w 6226010"/>
              <a:gd name="connsiteY11131" fmla="*/ 3608960 h 5756219"/>
              <a:gd name="connsiteX11132" fmla="*/ 1087038 w 6226010"/>
              <a:gd name="connsiteY11132" fmla="*/ 3625266 h 5756219"/>
              <a:gd name="connsiteX11133" fmla="*/ 1095190 w 6226010"/>
              <a:gd name="connsiteY11133" fmla="*/ 3627984 h 5756219"/>
              <a:gd name="connsiteX11134" fmla="*/ 1106061 w 6226010"/>
              <a:gd name="connsiteY11134" fmla="*/ 3622548 h 5756219"/>
              <a:gd name="connsiteX11135" fmla="*/ 1108778 w 6226010"/>
              <a:gd name="connsiteY11135" fmla="*/ 3625266 h 5756219"/>
              <a:gd name="connsiteX11136" fmla="*/ 1135954 w 6226010"/>
              <a:gd name="connsiteY11136" fmla="*/ 3627984 h 5756219"/>
              <a:gd name="connsiteX11137" fmla="*/ 1152260 w 6226010"/>
              <a:gd name="connsiteY11137" fmla="*/ 3636136 h 5756219"/>
              <a:gd name="connsiteX11138" fmla="*/ 1152260 w 6226010"/>
              <a:gd name="connsiteY11138" fmla="*/ 3633419 h 5756219"/>
              <a:gd name="connsiteX11139" fmla="*/ 1179436 w 6226010"/>
              <a:gd name="connsiteY11139" fmla="*/ 3633419 h 5756219"/>
              <a:gd name="connsiteX11140" fmla="*/ 1201177 w 6226010"/>
              <a:gd name="connsiteY11140" fmla="*/ 3647007 h 5756219"/>
              <a:gd name="connsiteX11141" fmla="*/ 1203894 w 6226010"/>
              <a:gd name="connsiteY11141" fmla="*/ 3655160 h 5756219"/>
              <a:gd name="connsiteX11142" fmla="*/ 1209329 w 6226010"/>
              <a:gd name="connsiteY11142" fmla="*/ 3655160 h 5756219"/>
              <a:gd name="connsiteX11143" fmla="*/ 1212047 w 6226010"/>
              <a:gd name="connsiteY11143" fmla="*/ 3660595 h 5756219"/>
              <a:gd name="connsiteX11144" fmla="*/ 1217482 w 6226010"/>
              <a:gd name="connsiteY11144" fmla="*/ 3663312 h 5756219"/>
              <a:gd name="connsiteX11145" fmla="*/ 1220200 w 6226010"/>
              <a:gd name="connsiteY11145" fmla="*/ 3676900 h 5756219"/>
              <a:gd name="connsiteX11146" fmla="*/ 1225635 w 6226010"/>
              <a:gd name="connsiteY11146" fmla="*/ 3679618 h 5756219"/>
              <a:gd name="connsiteX11147" fmla="*/ 1225635 w 6226010"/>
              <a:gd name="connsiteY11147" fmla="*/ 3682335 h 5756219"/>
              <a:gd name="connsiteX11148" fmla="*/ 1231070 w 6226010"/>
              <a:gd name="connsiteY11148" fmla="*/ 3682335 h 5756219"/>
              <a:gd name="connsiteX11149" fmla="*/ 1231070 w 6226010"/>
              <a:gd name="connsiteY11149" fmla="*/ 3687771 h 5756219"/>
              <a:gd name="connsiteX11150" fmla="*/ 1236505 w 6226010"/>
              <a:gd name="connsiteY11150" fmla="*/ 3693206 h 5756219"/>
              <a:gd name="connsiteX11151" fmla="*/ 1244658 w 6226010"/>
              <a:gd name="connsiteY11151" fmla="*/ 3721061 h 5756219"/>
              <a:gd name="connsiteX11152" fmla="*/ 1246726 w 6226010"/>
              <a:gd name="connsiteY11152" fmla="*/ 3727092 h 5756219"/>
              <a:gd name="connsiteX11153" fmla="*/ 1246017 w 6226010"/>
              <a:gd name="connsiteY11153" fmla="*/ 3716646 h 5756219"/>
              <a:gd name="connsiteX11154" fmla="*/ 1260964 w 6226010"/>
              <a:gd name="connsiteY11154" fmla="*/ 3698642 h 5756219"/>
              <a:gd name="connsiteX11155" fmla="*/ 1279987 w 6226010"/>
              <a:gd name="connsiteY11155" fmla="*/ 3709513 h 5756219"/>
              <a:gd name="connsiteX11156" fmla="*/ 1282704 w 6226010"/>
              <a:gd name="connsiteY11156" fmla="*/ 3709513 h 5756219"/>
              <a:gd name="connsiteX11157" fmla="*/ 1290857 w 6226010"/>
              <a:gd name="connsiteY11157" fmla="*/ 3717665 h 5756219"/>
              <a:gd name="connsiteX11158" fmla="*/ 1288140 w 6226010"/>
              <a:gd name="connsiteY11158" fmla="*/ 3709513 h 5756219"/>
              <a:gd name="connsiteX11159" fmla="*/ 1307163 w 6226010"/>
              <a:gd name="connsiteY11159" fmla="*/ 3701360 h 5756219"/>
              <a:gd name="connsiteX11160" fmla="*/ 1309880 w 6226010"/>
              <a:gd name="connsiteY11160" fmla="*/ 3695925 h 5756219"/>
              <a:gd name="connsiteX11161" fmla="*/ 1309880 w 6226010"/>
              <a:gd name="connsiteY11161" fmla="*/ 3712230 h 5756219"/>
              <a:gd name="connsiteX11162" fmla="*/ 1307163 w 6226010"/>
              <a:gd name="connsiteY11162" fmla="*/ 3712230 h 5756219"/>
              <a:gd name="connsiteX11163" fmla="*/ 1299010 w 6226010"/>
              <a:gd name="connsiteY11163" fmla="*/ 3714948 h 5756219"/>
              <a:gd name="connsiteX11164" fmla="*/ 1326186 w 6226010"/>
              <a:gd name="connsiteY11164" fmla="*/ 3736689 h 5756219"/>
              <a:gd name="connsiteX11165" fmla="*/ 1318033 w 6226010"/>
              <a:gd name="connsiteY11165" fmla="*/ 3742124 h 5756219"/>
              <a:gd name="connsiteX11166" fmla="*/ 1285422 w 6226010"/>
              <a:gd name="connsiteY11166" fmla="*/ 3742124 h 5756219"/>
              <a:gd name="connsiteX11167" fmla="*/ 1274552 w 6226010"/>
              <a:gd name="connsiteY11167" fmla="*/ 3736689 h 5756219"/>
              <a:gd name="connsiteX11168" fmla="*/ 1256888 w 6226010"/>
              <a:gd name="connsiteY11168" fmla="*/ 3736688 h 5756219"/>
              <a:gd name="connsiteX11169" fmla="*/ 1250016 w 6226010"/>
              <a:gd name="connsiteY11169" fmla="*/ 3736689 h 5756219"/>
              <a:gd name="connsiteX11170" fmla="*/ 1252811 w 6226010"/>
              <a:gd name="connsiteY11170" fmla="*/ 3744840 h 5756219"/>
              <a:gd name="connsiteX11171" fmla="*/ 1244658 w 6226010"/>
              <a:gd name="connsiteY11171" fmla="*/ 3739405 h 5756219"/>
              <a:gd name="connsiteX11172" fmla="*/ 1228352 w 6226010"/>
              <a:gd name="connsiteY11172" fmla="*/ 3739405 h 5756219"/>
              <a:gd name="connsiteX11173" fmla="*/ 1193024 w 6226010"/>
              <a:gd name="connsiteY11173" fmla="*/ 3704076 h 5756219"/>
              <a:gd name="connsiteX11174" fmla="*/ 1179436 w 6226010"/>
              <a:gd name="connsiteY11174" fmla="*/ 3704076 h 5756219"/>
              <a:gd name="connsiteX11175" fmla="*/ 1184871 w 6226010"/>
              <a:gd name="connsiteY11175" fmla="*/ 3712229 h 5756219"/>
              <a:gd name="connsiteX11176" fmla="*/ 1184871 w 6226010"/>
              <a:gd name="connsiteY11176" fmla="*/ 3717664 h 5756219"/>
              <a:gd name="connsiteX11177" fmla="*/ 1193024 w 6226010"/>
              <a:gd name="connsiteY11177" fmla="*/ 3717664 h 5756219"/>
              <a:gd name="connsiteX11178" fmla="*/ 1193024 w 6226010"/>
              <a:gd name="connsiteY11178" fmla="*/ 3723099 h 5756219"/>
              <a:gd name="connsiteX11179" fmla="*/ 1214764 w 6226010"/>
              <a:gd name="connsiteY11179" fmla="*/ 3739405 h 5756219"/>
              <a:gd name="connsiteX11180" fmla="*/ 1217482 w 6226010"/>
              <a:gd name="connsiteY11180" fmla="*/ 3744840 h 5756219"/>
              <a:gd name="connsiteX11181" fmla="*/ 1233788 w 6226010"/>
              <a:gd name="connsiteY11181" fmla="*/ 3747558 h 5756219"/>
              <a:gd name="connsiteX11182" fmla="*/ 1250093 w 6226010"/>
              <a:gd name="connsiteY11182" fmla="*/ 3752993 h 5756219"/>
              <a:gd name="connsiteX11183" fmla="*/ 1250093 w 6226010"/>
              <a:gd name="connsiteY11183" fmla="*/ 3758428 h 5756219"/>
              <a:gd name="connsiteX11184" fmla="*/ 1220200 w 6226010"/>
              <a:gd name="connsiteY11184" fmla="*/ 3750275 h 5756219"/>
              <a:gd name="connsiteX11185" fmla="*/ 1206612 w 6226010"/>
              <a:gd name="connsiteY11185" fmla="*/ 3807345 h 5756219"/>
              <a:gd name="connsiteX11186" fmla="*/ 1176718 w 6226010"/>
              <a:gd name="connsiteY11186" fmla="*/ 3796474 h 5756219"/>
              <a:gd name="connsiteX11187" fmla="*/ 1176718 w 6226010"/>
              <a:gd name="connsiteY11187" fmla="*/ 3788321 h 5756219"/>
              <a:gd name="connsiteX11188" fmla="*/ 1171283 w 6226010"/>
              <a:gd name="connsiteY11188" fmla="*/ 3788321 h 5756219"/>
              <a:gd name="connsiteX11189" fmla="*/ 1165848 w 6226010"/>
              <a:gd name="connsiteY11189" fmla="*/ 3780169 h 5756219"/>
              <a:gd name="connsiteX11190" fmla="*/ 1157695 w 6226010"/>
              <a:gd name="connsiteY11190" fmla="*/ 3777451 h 5756219"/>
              <a:gd name="connsiteX11191" fmla="*/ 1157695 w 6226010"/>
              <a:gd name="connsiteY11191" fmla="*/ 3766581 h 5756219"/>
              <a:gd name="connsiteX11192" fmla="*/ 1154977 w 6226010"/>
              <a:gd name="connsiteY11192" fmla="*/ 3763863 h 5756219"/>
              <a:gd name="connsiteX11193" fmla="*/ 1152260 w 6226010"/>
              <a:gd name="connsiteY11193" fmla="*/ 3752993 h 5756219"/>
              <a:gd name="connsiteX11194" fmla="*/ 1111496 w 6226010"/>
              <a:gd name="connsiteY11194" fmla="*/ 3693206 h 5756219"/>
              <a:gd name="connsiteX11195" fmla="*/ 1100625 w 6226010"/>
              <a:gd name="connsiteY11195" fmla="*/ 3704076 h 5756219"/>
              <a:gd name="connsiteX11196" fmla="*/ 1108778 w 6226010"/>
              <a:gd name="connsiteY11196" fmla="*/ 3706794 h 5756219"/>
              <a:gd name="connsiteX11197" fmla="*/ 1111496 w 6226010"/>
              <a:gd name="connsiteY11197" fmla="*/ 3712229 h 5756219"/>
              <a:gd name="connsiteX11198" fmla="*/ 1116931 w 6226010"/>
              <a:gd name="connsiteY11198" fmla="*/ 3712229 h 5756219"/>
              <a:gd name="connsiteX11199" fmla="*/ 1116931 w 6226010"/>
              <a:gd name="connsiteY11199" fmla="*/ 3717664 h 5756219"/>
              <a:gd name="connsiteX11200" fmla="*/ 1127801 w 6226010"/>
              <a:gd name="connsiteY11200" fmla="*/ 3728534 h 5756219"/>
              <a:gd name="connsiteX11201" fmla="*/ 1127801 w 6226010"/>
              <a:gd name="connsiteY11201" fmla="*/ 3731252 h 5756219"/>
              <a:gd name="connsiteX11202" fmla="*/ 1133237 w 6226010"/>
              <a:gd name="connsiteY11202" fmla="*/ 3733970 h 5756219"/>
              <a:gd name="connsiteX11203" fmla="*/ 1135954 w 6226010"/>
              <a:gd name="connsiteY11203" fmla="*/ 3747558 h 5756219"/>
              <a:gd name="connsiteX11204" fmla="*/ 1146825 w 6226010"/>
              <a:gd name="connsiteY11204" fmla="*/ 3758428 h 5756219"/>
              <a:gd name="connsiteX11205" fmla="*/ 1149542 w 6226010"/>
              <a:gd name="connsiteY11205" fmla="*/ 3780169 h 5756219"/>
              <a:gd name="connsiteX11206" fmla="*/ 1157695 w 6226010"/>
              <a:gd name="connsiteY11206" fmla="*/ 3793757 h 5756219"/>
              <a:gd name="connsiteX11207" fmla="*/ 1138672 w 6226010"/>
              <a:gd name="connsiteY11207" fmla="*/ 3793757 h 5756219"/>
              <a:gd name="connsiteX11208" fmla="*/ 1087038 w 6226010"/>
              <a:gd name="connsiteY11208" fmla="*/ 3755710 h 5756219"/>
              <a:gd name="connsiteX11209" fmla="*/ 1076167 w 6226010"/>
              <a:gd name="connsiteY11209" fmla="*/ 3723099 h 5756219"/>
              <a:gd name="connsiteX11210" fmla="*/ 1059862 w 6226010"/>
              <a:gd name="connsiteY11210" fmla="*/ 3706794 h 5756219"/>
              <a:gd name="connsiteX11211" fmla="*/ 1057144 w 6226010"/>
              <a:gd name="connsiteY11211" fmla="*/ 3706794 h 5756219"/>
              <a:gd name="connsiteX11212" fmla="*/ 1054426 w 6226010"/>
              <a:gd name="connsiteY11212" fmla="*/ 3709511 h 5756219"/>
              <a:gd name="connsiteX11213" fmla="*/ 1070732 w 6226010"/>
              <a:gd name="connsiteY11213" fmla="*/ 3742122 h 5756219"/>
              <a:gd name="connsiteX11214" fmla="*/ 1016380 w 6226010"/>
              <a:gd name="connsiteY11214" fmla="*/ 3709511 h 5756219"/>
              <a:gd name="connsiteX11215" fmla="*/ 1010945 w 6226010"/>
              <a:gd name="connsiteY11215" fmla="*/ 3712229 h 5756219"/>
              <a:gd name="connsiteX11216" fmla="*/ 1021815 w 6226010"/>
              <a:gd name="connsiteY11216" fmla="*/ 3720382 h 5756219"/>
              <a:gd name="connsiteX11217" fmla="*/ 1021815 w 6226010"/>
              <a:gd name="connsiteY11217" fmla="*/ 3723099 h 5756219"/>
              <a:gd name="connsiteX11218" fmla="*/ 1029968 w 6226010"/>
              <a:gd name="connsiteY11218" fmla="*/ 3725817 h 5756219"/>
              <a:gd name="connsiteX11219" fmla="*/ 1032686 w 6226010"/>
              <a:gd name="connsiteY11219" fmla="*/ 3731252 h 5756219"/>
              <a:gd name="connsiteX11220" fmla="*/ 1054426 w 6226010"/>
              <a:gd name="connsiteY11220" fmla="*/ 3739405 h 5756219"/>
              <a:gd name="connsiteX11221" fmla="*/ 1068014 w 6226010"/>
              <a:gd name="connsiteY11221" fmla="*/ 3747558 h 5756219"/>
              <a:gd name="connsiteX11222" fmla="*/ 1068014 w 6226010"/>
              <a:gd name="connsiteY11222" fmla="*/ 3758428 h 5756219"/>
              <a:gd name="connsiteX11223" fmla="*/ 1084320 w 6226010"/>
              <a:gd name="connsiteY11223" fmla="*/ 3761146 h 5756219"/>
              <a:gd name="connsiteX11224" fmla="*/ 1084320 w 6226010"/>
              <a:gd name="connsiteY11224" fmla="*/ 3763863 h 5756219"/>
              <a:gd name="connsiteX11225" fmla="*/ 1092473 w 6226010"/>
              <a:gd name="connsiteY11225" fmla="*/ 3766581 h 5756219"/>
              <a:gd name="connsiteX11226" fmla="*/ 1095190 w 6226010"/>
              <a:gd name="connsiteY11226" fmla="*/ 3772016 h 5756219"/>
              <a:gd name="connsiteX11227" fmla="*/ 1111496 w 6226010"/>
              <a:gd name="connsiteY11227" fmla="*/ 3780169 h 5756219"/>
              <a:gd name="connsiteX11228" fmla="*/ 1114213 w 6226010"/>
              <a:gd name="connsiteY11228" fmla="*/ 3788321 h 5756219"/>
              <a:gd name="connsiteX11229" fmla="*/ 1119649 w 6226010"/>
              <a:gd name="connsiteY11229" fmla="*/ 3788321 h 5756219"/>
              <a:gd name="connsiteX11230" fmla="*/ 1125084 w 6226010"/>
              <a:gd name="connsiteY11230" fmla="*/ 3793757 h 5756219"/>
              <a:gd name="connsiteX11231" fmla="*/ 1130519 w 6226010"/>
              <a:gd name="connsiteY11231" fmla="*/ 3793757 h 5756219"/>
              <a:gd name="connsiteX11232" fmla="*/ 1133237 w 6226010"/>
              <a:gd name="connsiteY11232" fmla="*/ 3796474 h 5756219"/>
              <a:gd name="connsiteX11233" fmla="*/ 1119649 w 6226010"/>
              <a:gd name="connsiteY11233" fmla="*/ 3801909 h 5756219"/>
              <a:gd name="connsiteX11234" fmla="*/ 1046274 w 6226010"/>
              <a:gd name="connsiteY11234" fmla="*/ 3750275 h 5756219"/>
              <a:gd name="connsiteX11235" fmla="*/ 1059862 w 6226010"/>
              <a:gd name="connsiteY11235" fmla="*/ 3799192 h 5756219"/>
              <a:gd name="connsiteX11236" fmla="*/ 1013662 w 6226010"/>
              <a:gd name="connsiteY11236" fmla="*/ 3766581 h 5756219"/>
              <a:gd name="connsiteX11237" fmla="*/ 1008227 w 6226010"/>
              <a:gd name="connsiteY11237" fmla="*/ 3774733 h 5756219"/>
              <a:gd name="connsiteX11238" fmla="*/ 1005510 w 6226010"/>
              <a:gd name="connsiteY11238" fmla="*/ 3774733 h 5756219"/>
              <a:gd name="connsiteX11239" fmla="*/ 1002792 w 6226010"/>
              <a:gd name="connsiteY11239" fmla="*/ 3774733 h 5756219"/>
              <a:gd name="connsiteX11240" fmla="*/ 1008227 w 6226010"/>
              <a:gd name="connsiteY11240" fmla="*/ 3796474 h 5756219"/>
              <a:gd name="connsiteX11241" fmla="*/ 1008227 w 6226010"/>
              <a:gd name="connsiteY11241" fmla="*/ 3799192 h 5756219"/>
              <a:gd name="connsiteX11242" fmla="*/ 1003699 w 6226010"/>
              <a:gd name="connsiteY11242" fmla="*/ 3796173 h 5756219"/>
              <a:gd name="connsiteX11243" fmla="*/ 1002793 w 6226010"/>
              <a:gd name="connsiteY11243" fmla="*/ 3801910 h 5756219"/>
              <a:gd name="connsiteX11244" fmla="*/ 1002793 w 6226010"/>
              <a:gd name="connsiteY11244" fmla="*/ 3795570 h 5756219"/>
              <a:gd name="connsiteX11245" fmla="*/ 983769 w 6226010"/>
              <a:gd name="connsiteY11245" fmla="*/ 3782886 h 5756219"/>
              <a:gd name="connsiteX11246" fmla="*/ 981051 w 6226010"/>
              <a:gd name="connsiteY11246" fmla="*/ 3782886 h 5756219"/>
              <a:gd name="connsiteX11247" fmla="*/ 978334 w 6226010"/>
              <a:gd name="connsiteY11247" fmla="*/ 3782886 h 5756219"/>
              <a:gd name="connsiteX11248" fmla="*/ 972899 w 6226010"/>
              <a:gd name="connsiteY11248" fmla="*/ 3774733 h 5756219"/>
              <a:gd name="connsiteX11249" fmla="*/ 967463 w 6226010"/>
              <a:gd name="connsiteY11249" fmla="*/ 3774733 h 5756219"/>
              <a:gd name="connsiteX11250" fmla="*/ 964746 w 6226010"/>
              <a:gd name="connsiteY11250" fmla="*/ 3769298 h 5756219"/>
              <a:gd name="connsiteX11251" fmla="*/ 962028 w 6226010"/>
              <a:gd name="connsiteY11251" fmla="*/ 3769298 h 5756219"/>
              <a:gd name="connsiteX11252" fmla="*/ 951158 w 6226010"/>
              <a:gd name="connsiteY11252" fmla="*/ 3704076 h 5756219"/>
              <a:gd name="connsiteX11253" fmla="*/ 899523 w 6226010"/>
              <a:gd name="connsiteY11253" fmla="*/ 3698641 h 5756219"/>
              <a:gd name="connsiteX11254" fmla="*/ 894088 w 6226010"/>
              <a:gd name="connsiteY11254" fmla="*/ 3728534 h 5756219"/>
              <a:gd name="connsiteX11255" fmla="*/ 894088 w 6226010"/>
              <a:gd name="connsiteY11255" fmla="*/ 3731252 h 5756219"/>
              <a:gd name="connsiteX11256" fmla="*/ 888653 w 6226010"/>
              <a:gd name="connsiteY11256" fmla="*/ 3739405 h 5756219"/>
              <a:gd name="connsiteX11257" fmla="*/ 913111 w 6226010"/>
              <a:gd name="connsiteY11257" fmla="*/ 3747558 h 5756219"/>
              <a:gd name="connsiteX11258" fmla="*/ 932135 w 6226010"/>
              <a:gd name="connsiteY11258" fmla="*/ 3769298 h 5756219"/>
              <a:gd name="connsiteX11259" fmla="*/ 932135 w 6226010"/>
              <a:gd name="connsiteY11259" fmla="*/ 3772016 h 5756219"/>
              <a:gd name="connsiteX11260" fmla="*/ 888653 w 6226010"/>
              <a:gd name="connsiteY11260" fmla="*/ 3774733 h 5756219"/>
              <a:gd name="connsiteX11261" fmla="*/ 885935 w 6226010"/>
              <a:gd name="connsiteY11261" fmla="*/ 3769298 h 5756219"/>
              <a:gd name="connsiteX11262" fmla="*/ 869630 w 6226010"/>
              <a:gd name="connsiteY11262" fmla="*/ 3774733 h 5756219"/>
              <a:gd name="connsiteX11263" fmla="*/ 845172 w 6226010"/>
              <a:gd name="connsiteY11263" fmla="*/ 3761146 h 5756219"/>
              <a:gd name="connsiteX11264" fmla="*/ 858760 w 6226010"/>
              <a:gd name="connsiteY11264" fmla="*/ 3758428 h 5756219"/>
              <a:gd name="connsiteX11265" fmla="*/ 804408 w 6226010"/>
              <a:gd name="connsiteY11265" fmla="*/ 3739405 h 5756219"/>
              <a:gd name="connsiteX11266" fmla="*/ 804408 w 6226010"/>
              <a:gd name="connsiteY11266" fmla="*/ 3755710 h 5756219"/>
              <a:gd name="connsiteX11267" fmla="*/ 788102 w 6226010"/>
              <a:gd name="connsiteY11267" fmla="*/ 3752993 h 5756219"/>
              <a:gd name="connsiteX11268" fmla="*/ 782667 w 6226010"/>
              <a:gd name="connsiteY11268" fmla="*/ 3755710 h 5756219"/>
              <a:gd name="connsiteX11269" fmla="*/ 782667 w 6226010"/>
              <a:gd name="connsiteY11269" fmla="*/ 3761146 h 5756219"/>
              <a:gd name="connsiteX11270" fmla="*/ 798972 w 6226010"/>
              <a:gd name="connsiteY11270" fmla="*/ 3763863 h 5756219"/>
              <a:gd name="connsiteX11271" fmla="*/ 798972 w 6226010"/>
              <a:gd name="connsiteY11271" fmla="*/ 3777451 h 5756219"/>
              <a:gd name="connsiteX11272" fmla="*/ 817996 w 6226010"/>
              <a:gd name="connsiteY11272" fmla="*/ 3766581 h 5756219"/>
              <a:gd name="connsiteX11273" fmla="*/ 820713 w 6226010"/>
              <a:gd name="connsiteY11273" fmla="*/ 3785604 h 5756219"/>
              <a:gd name="connsiteX11274" fmla="*/ 834301 w 6226010"/>
              <a:gd name="connsiteY11274" fmla="*/ 3772016 h 5756219"/>
              <a:gd name="connsiteX11275" fmla="*/ 864195 w 6226010"/>
              <a:gd name="connsiteY11275" fmla="*/ 3788321 h 5756219"/>
              <a:gd name="connsiteX11276" fmla="*/ 837019 w 6226010"/>
              <a:gd name="connsiteY11276" fmla="*/ 3815497 h 5756219"/>
              <a:gd name="connsiteX11277" fmla="*/ 793537 w 6226010"/>
              <a:gd name="connsiteY11277" fmla="*/ 3823650 h 5756219"/>
              <a:gd name="connsiteX11278" fmla="*/ 774514 w 6226010"/>
              <a:gd name="connsiteY11278" fmla="*/ 3777451 h 5756219"/>
              <a:gd name="connsiteX11279" fmla="*/ 731033 w 6226010"/>
              <a:gd name="connsiteY11279" fmla="*/ 3826368 h 5756219"/>
              <a:gd name="connsiteX11280" fmla="*/ 722880 w 6226010"/>
              <a:gd name="connsiteY11280" fmla="*/ 3826368 h 5756219"/>
              <a:gd name="connsiteX11281" fmla="*/ 717445 w 6226010"/>
              <a:gd name="connsiteY11281" fmla="*/ 3834520 h 5756219"/>
              <a:gd name="connsiteX11282" fmla="*/ 717445 w 6226010"/>
              <a:gd name="connsiteY11282" fmla="*/ 3837238 h 5756219"/>
              <a:gd name="connsiteX11283" fmla="*/ 733750 w 6226010"/>
              <a:gd name="connsiteY11283" fmla="*/ 3837238 h 5756219"/>
              <a:gd name="connsiteX11284" fmla="*/ 747338 w 6226010"/>
              <a:gd name="connsiteY11284" fmla="*/ 3867131 h 5756219"/>
              <a:gd name="connsiteX11285" fmla="*/ 739185 w 6226010"/>
              <a:gd name="connsiteY11285" fmla="*/ 3872567 h 5756219"/>
              <a:gd name="connsiteX11286" fmla="*/ 731033 w 6226010"/>
              <a:gd name="connsiteY11286" fmla="*/ 3872567 h 5756219"/>
              <a:gd name="connsiteX11287" fmla="*/ 725597 w 6226010"/>
              <a:gd name="connsiteY11287" fmla="*/ 3878002 h 5756219"/>
              <a:gd name="connsiteX11288" fmla="*/ 701139 w 6226010"/>
              <a:gd name="connsiteY11288" fmla="*/ 3878002 h 5756219"/>
              <a:gd name="connsiteX11289" fmla="*/ 687551 w 6226010"/>
              <a:gd name="connsiteY11289" fmla="*/ 3886155 h 5756219"/>
              <a:gd name="connsiteX11290" fmla="*/ 687551 w 6226010"/>
              <a:gd name="connsiteY11290" fmla="*/ 3894307 h 5756219"/>
              <a:gd name="connsiteX11291" fmla="*/ 706574 w 6226010"/>
              <a:gd name="connsiteY11291" fmla="*/ 3888872 h 5756219"/>
              <a:gd name="connsiteX11292" fmla="*/ 728315 w 6226010"/>
              <a:gd name="connsiteY11292" fmla="*/ 3886155 h 5756219"/>
              <a:gd name="connsiteX11293" fmla="*/ 731033 w 6226010"/>
              <a:gd name="connsiteY11293" fmla="*/ 3880719 h 5756219"/>
              <a:gd name="connsiteX11294" fmla="*/ 750056 w 6226010"/>
              <a:gd name="connsiteY11294" fmla="*/ 3869849 h 5756219"/>
              <a:gd name="connsiteX11295" fmla="*/ 790820 w 6226010"/>
              <a:gd name="connsiteY11295" fmla="*/ 3886155 h 5756219"/>
              <a:gd name="connsiteX11296" fmla="*/ 788102 w 6226010"/>
              <a:gd name="connsiteY11296" fmla="*/ 3842673 h 5756219"/>
              <a:gd name="connsiteX11297" fmla="*/ 801690 w 6226010"/>
              <a:gd name="connsiteY11297" fmla="*/ 3829085 h 5756219"/>
              <a:gd name="connsiteX11298" fmla="*/ 826148 w 6226010"/>
              <a:gd name="connsiteY11298" fmla="*/ 3829085 h 5756219"/>
              <a:gd name="connsiteX11299" fmla="*/ 850607 w 6226010"/>
              <a:gd name="connsiteY11299" fmla="*/ 3818215 h 5756219"/>
              <a:gd name="connsiteX11300" fmla="*/ 869630 w 6226010"/>
              <a:gd name="connsiteY11300" fmla="*/ 3788321 h 5756219"/>
              <a:gd name="connsiteX11301" fmla="*/ 880500 w 6226010"/>
              <a:gd name="connsiteY11301" fmla="*/ 3788321 h 5756219"/>
              <a:gd name="connsiteX11302" fmla="*/ 926699 w 6226010"/>
              <a:gd name="connsiteY11302" fmla="*/ 3785604 h 5756219"/>
              <a:gd name="connsiteX11303" fmla="*/ 943005 w 6226010"/>
              <a:gd name="connsiteY11303" fmla="*/ 3782886 h 5756219"/>
              <a:gd name="connsiteX11304" fmla="*/ 978334 w 6226010"/>
              <a:gd name="connsiteY11304" fmla="*/ 3818215 h 5756219"/>
              <a:gd name="connsiteX11305" fmla="*/ 945723 w 6226010"/>
              <a:gd name="connsiteY11305" fmla="*/ 3823650 h 5756219"/>
              <a:gd name="connsiteX11306" fmla="*/ 934852 w 6226010"/>
              <a:gd name="connsiteY11306" fmla="*/ 3829085 h 5756219"/>
              <a:gd name="connsiteX11307" fmla="*/ 934852 w 6226010"/>
              <a:gd name="connsiteY11307" fmla="*/ 3831803 h 5756219"/>
              <a:gd name="connsiteX11308" fmla="*/ 896806 w 6226010"/>
              <a:gd name="connsiteY11308" fmla="*/ 3853544 h 5756219"/>
              <a:gd name="connsiteX11309" fmla="*/ 913111 w 6226010"/>
              <a:gd name="connsiteY11309" fmla="*/ 3937789 h 5756219"/>
              <a:gd name="connsiteX11310" fmla="*/ 910394 w 6226010"/>
              <a:gd name="connsiteY11310" fmla="*/ 3935071 h 5756219"/>
              <a:gd name="connsiteX11311" fmla="*/ 904959 w 6226010"/>
              <a:gd name="connsiteY11311" fmla="*/ 3935071 h 5756219"/>
              <a:gd name="connsiteX11312" fmla="*/ 902241 w 6226010"/>
              <a:gd name="connsiteY11312" fmla="*/ 3937789 h 5756219"/>
              <a:gd name="connsiteX11313" fmla="*/ 904959 w 6226010"/>
              <a:gd name="connsiteY11313" fmla="*/ 3940507 h 5756219"/>
              <a:gd name="connsiteX11314" fmla="*/ 899523 w 6226010"/>
              <a:gd name="connsiteY11314" fmla="*/ 3943224 h 5756219"/>
              <a:gd name="connsiteX11315" fmla="*/ 910394 w 6226010"/>
              <a:gd name="connsiteY11315" fmla="*/ 3945942 h 5756219"/>
              <a:gd name="connsiteX11316" fmla="*/ 923982 w 6226010"/>
              <a:gd name="connsiteY11316" fmla="*/ 3954095 h 5756219"/>
              <a:gd name="connsiteX11317" fmla="*/ 923982 w 6226010"/>
              <a:gd name="connsiteY11317" fmla="*/ 3959530 h 5756219"/>
              <a:gd name="connsiteX11318" fmla="*/ 937570 w 6226010"/>
              <a:gd name="connsiteY11318" fmla="*/ 3970400 h 5756219"/>
              <a:gd name="connsiteX11319" fmla="*/ 937570 w 6226010"/>
              <a:gd name="connsiteY11319" fmla="*/ 3975835 h 5756219"/>
              <a:gd name="connsiteX11320" fmla="*/ 943005 w 6226010"/>
              <a:gd name="connsiteY11320" fmla="*/ 3978553 h 5756219"/>
              <a:gd name="connsiteX11321" fmla="*/ 943005 w 6226010"/>
              <a:gd name="connsiteY11321" fmla="*/ 3981271 h 5756219"/>
              <a:gd name="connsiteX11322" fmla="*/ 951158 w 6226010"/>
              <a:gd name="connsiteY11322" fmla="*/ 3992141 h 5756219"/>
              <a:gd name="connsiteX11323" fmla="*/ 953875 w 6226010"/>
              <a:gd name="connsiteY11323" fmla="*/ 4008447 h 5756219"/>
              <a:gd name="connsiteX11324" fmla="*/ 959311 w 6226010"/>
              <a:gd name="connsiteY11324" fmla="*/ 4024752 h 5756219"/>
              <a:gd name="connsiteX11325" fmla="*/ 972899 w 6226010"/>
              <a:gd name="connsiteY11325" fmla="*/ 4024752 h 5756219"/>
              <a:gd name="connsiteX11326" fmla="*/ 989204 w 6226010"/>
              <a:gd name="connsiteY11326" fmla="*/ 4041058 h 5756219"/>
              <a:gd name="connsiteX11327" fmla="*/ 1016380 w 6226010"/>
              <a:gd name="connsiteY11327" fmla="*/ 4038340 h 5756219"/>
              <a:gd name="connsiteX11328" fmla="*/ 1019098 w 6226010"/>
              <a:gd name="connsiteY11328" fmla="*/ 4041058 h 5756219"/>
              <a:gd name="connsiteX11329" fmla="*/ 1032686 w 6226010"/>
              <a:gd name="connsiteY11329" fmla="*/ 4046493 h 5756219"/>
              <a:gd name="connsiteX11330" fmla="*/ 923982 w 6226010"/>
              <a:gd name="connsiteY11330" fmla="*/ 4062799 h 5756219"/>
              <a:gd name="connsiteX11331" fmla="*/ 845172 w 6226010"/>
              <a:gd name="connsiteY11331" fmla="*/ 3967683 h 5756219"/>
              <a:gd name="connsiteX11332" fmla="*/ 823431 w 6226010"/>
              <a:gd name="connsiteY11332" fmla="*/ 3983988 h 5756219"/>
              <a:gd name="connsiteX11333" fmla="*/ 817996 w 6226010"/>
              <a:gd name="connsiteY11333" fmla="*/ 3981271 h 5756219"/>
              <a:gd name="connsiteX11334" fmla="*/ 817996 w 6226010"/>
              <a:gd name="connsiteY11334" fmla="*/ 3978553 h 5756219"/>
              <a:gd name="connsiteX11335" fmla="*/ 815278 w 6226010"/>
              <a:gd name="connsiteY11335" fmla="*/ 3978553 h 5756219"/>
              <a:gd name="connsiteX11336" fmla="*/ 763644 w 6226010"/>
              <a:gd name="connsiteY11336" fmla="*/ 3935071 h 5756219"/>
              <a:gd name="connsiteX11337" fmla="*/ 774514 w 6226010"/>
              <a:gd name="connsiteY11337" fmla="*/ 3973118 h 5756219"/>
              <a:gd name="connsiteX11338" fmla="*/ 777232 w 6226010"/>
              <a:gd name="connsiteY11338" fmla="*/ 3992141 h 5756219"/>
              <a:gd name="connsiteX11339" fmla="*/ 766361 w 6226010"/>
              <a:gd name="connsiteY11339" fmla="*/ 3978553 h 5756219"/>
              <a:gd name="connsiteX11340" fmla="*/ 755491 w 6226010"/>
              <a:gd name="connsiteY11340" fmla="*/ 4009466 h 5756219"/>
              <a:gd name="connsiteX11341" fmla="*/ 764649 w 6226010"/>
              <a:gd name="connsiteY11341" fmla="*/ 4039917 h 5756219"/>
              <a:gd name="connsiteX11342" fmla="*/ 758209 w 6226010"/>
              <a:gd name="connsiteY11342" fmla="*/ 4035623 h 5756219"/>
              <a:gd name="connsiteX11343" fmla="*/ 750056 w 6226010"/>
              <a:gd name="connsiteY11343" fmla="*/ 4022035 h 5756219"/>
              <a:gd name="connsiteX11344" fmla="*/ 750056 w 6226010"/>
              <a:gd name="connsiteY11344" fmla="*/ 4016599 h 5756219"/>
              <a:gd name="connsiteX11345" fmla="*/ 747338 w 6226010"/>
              <a:gd name="connsiteY11345" fmla="*/ 4016599 h 5756219"/>
              <a:gd name="connsiteX11346" fmla="*/ 744621 w 6226010"/>
              <a:gd name="connsiteY11346" fmla="*/ 4013882 h 5756219"/>
              <a:gd name="connsiteX11347" fmla="*/ 739185 w 6226010"/>
              <a:gd name="connsiteY11347" fmla="*/ 4016599 h 5756219"/>
              <a:gd name="connsiteX11348" fmla="*/ 701139 w 6226010"/>
              <a:gd name="connsiteY11348" fmla="*/ 4022035 h 5756219"/>
              <a:gd name="connsiteX11349" fmla="*/ 690269 w 6226010"/>
              <a:gd name="connsiteY11349" fmla="*/ 4005729 h 5756219"/>
              <a:gd name="connsiteX11350" fmla="*/ 687551 w 6226010"/>
              <a:gd name="connsiteY11350" fmla="*/ 4005729 h 5756219"/>
              <a:gd name="connsiteX11351" fmla="*/ 703857 w 6226010"/>
              <a:gd name="connsiteY11351" fmla="*/ 3975835 h 5756219"/>
              <a:gd name="connsiteX11352" fmla="*/ 635917 w 6226010"/>
              <a:gd name="connsiteY11352" fmla="*/ 4084539 h 5756219"/>
              <a:gd name="connsiteX11353" fmla="*/ 611458 w 6226010"/>
              <a:gd name="connsiteY11353" fmla="*/ 4092692 h 5756219"/>
              <a:gd name="connsiteX11354" fmla="*/ 611458 w 6226010"/>
              <a:gd name="connsiteY11354" fmla="*/ 4100845 h 5756219"/>
              <a:gd name="connsiteX11355" fmla="*/ 603306 w 6226010"/>
              <a:gd name="connsiteY11355" fmla="*/ 4103562 h 5756219"/>
              <a:gd name="connsiteX11356" fmla="*/ 625046 w 6226010"/>
              <a:gd name="connsiteY11356" fmla="*/ 4138891 h 5756219"/>
              <a:gd name="connsiteX11357" fmla="*/ 638634 w 6226010"/>
              <a:gd name="connsiteY11357" fmla="*/ 4190525 h 5756219"/>
              <a:gd name="connsiteX11358" fmla="*/ 627764 w 6226010"/>
              <a:gd name="connsiteY11358" fmla="*/ 4171502 h 5756219"/>
              <a:gd name="connsiteX11359" fmla="*/ 622329 w 6226010"/>
              <a:gd name="connsiteY11359" fmla="*/ 4168785 h 5756219"/>
              <a:gd name="connsiteX11360" fmla="*/ 619611 w 6226010"/>
              <a:gd name="connsiteY11360" fmla="*/ 4155197 h 5756219"/>
              <a:gd name="connsiteX11361" fmla="*/ 608741 w 6226010"/>
              <a:gd name="connsiteY11361" fmla="*/ 4149762 h 5756219"/>
              <a:gd name="connsiteX11362" fmla="*/ 606023 w 6226010"/>
              <a:gd name="connsiteY11362" fmla="*/ 4152479 h 5756219"/>
              <a:gd name="connsiteX11363" fmla="*/ 603306 w 6226010"/>
              <a:gd name="connsiteY11363" fmla="*/ 4157914 h 5756219"/>
              <a:gd name="connsiteX11364" fmla="*/ 603306 w 6226010"/>
              <a:gd name="connsiteY11364" fmla="*/ 4160632 h 5756219"/>
              <a:gd name="connsiteX11365" fmla="*/ 611458 w 6226010"/>
              <a:gd name="connsiteY11365" fmla="*/ 4163349 h 5756219"/>
              <a:gd name="connsiteX11366" fmla="*/ 614176 w 6226010"/>
              <a:gd name="connsiteY11366" fmla="*/ 4176937 h 5756219"/>
              <a:gd name="connsiteX11367" fmla="*/ 592435 w 6226010"/>
              <a:gd name="connsiteY11367" fmla="*/ 4174220 h 5756219"/>
              <a:gd name="connsiteX11368" fmla="*/ 478296 w 6226010"/>
              <a:gd name="connsiteY11368" fmla="*/ 3986706 h 5756219"/>
              <a:gd name="connsiteX11369" fmla="*/ 459273 w 6226010"/>
              <a:gd name="connsiteY11369" fmla="*/ 3989423 h 5756219"/>
              <a:gd name="connsiteX11370" fmla="*/ 481014 w 6226010"/>
              <a:gd name="connsiteY11370" fmla="*/ 3872567 h 5756219"/>
              <a:gd name="connsiteX11371" fmla="*/ 421227 w 6226010"/>
              <a:gd name="connsiteY11371" fmla="*/ 3861696 h 5756219"/>
              <a:gd name="connsiteX11372" fmla="*/ 402204 w 6226010"/>
              <a:gd name="connsiteY11372" fmla="*/ 3839956 h 5756219"/>
              <a:gd name="connsiteX11373" fmla="*/ 364157 w 6226010"/>
              <a:gd name="connsiteY11373" fmla="*/ 3834520 h 5756219"/>
              <a:gd name="connsiteX11374" fmla="*/ 282630 w 6226010"/>
              <a:gd name="connsiteY11374" fmla="*/ 3625266 h 5756219"/>
              <a:gd name="connsiteX11375" fmla="*/ 258171 w 6226010"/>
              <a:gd name="connsiteY11375" fmla="*/ 3551891 h 5756219"/>
              <a:gd name="connsiteX11376" fmla="*/ 290782 w 6226010"/>
              <a:gd name="connsiteY11376" fmla="*/ 3570914 h 5756219"/>
              <a:gd name="connsiteX11377" fmla="*/ 290782 w 6226010"/>
              <a:gd name="connsiteY11377" fmla="*/ 3608960 h 5756219"/>
              <a:gd name="connsiteX11378" fmla="*/ 309805 w 6226010"/>
              <a:gd name="connsiteY11378" fmla="*/ 3589937 h 5756219"/>
              <a:gd name="connsiteX11379" fmla="*/ 301653 w 6226010"/>
              <a:gd name="connsiteY11379" fmla="*/ 3437752 h 5756219"/>
              <a:gd name="connsiteX11380" fmla="*/ 279912 w 6226010"/>
              <a:gd name="connsiteY11380" fmla="*/ 3473081 h 5756219"/>
              <a:gd name="connsiteX11381" fmla="*/ 274477 w 6226010"/>
              <a:gd name="connsiteY11381" fmla="*/ 3437752 h 5756219"/>
              <a:gd name="connsiteX11382" fmla="*/ 263606 w 6226010"/>
              <a:gd name="connsiteY11382" fmla="*/ 3519280 h 5756219"/>
              <a:gd name="connsiteX11383" fmla="*/ 195667 w 6226010"/>
              <a:gd name="connsiteY11383" fmla="*/ 3405141 h 5756219"/>
              <a:gd name="connsiteX11384" fmla="*/ 195667 w 6226010"/>
              <a:gd name="connsiteY11384" fmla="*/ 3361659 h 5756219"/>
              <a:gd name="connsiteX11385" fmla="*/ 165773 w 6226010"/>
              <a:gd name="connsiteY11385" fmla="*/ 3405141 h 5756219"/>
              <a:gd name="connsiteX11386" fmla="*/ 133162 w 6226010"/>
              <a:gd name="connsiteY11386" fmla="*/ 3386118 h 5756219"/>
              <a:gd name="connsiteX11387" fmla="*/ 157620 w 6226010"/>
              <a:gd name="connsiteY11387" fmla="*/ 3375247 h 5756219"/>
              <a:gd name="connsiteX11388" fmla="*/ 111421 w 6226010"/>
              <a:gd name="connsiteY11388" fmla="*/ 3326331 h 5756219"/>
              <a:gd name="connsiteX11389" fmla="*/ 133162 w 6226010"/>
              <a:gd name="connsiteY11389" fmla="*/ 3323613 h 5756219"/>
              <a:gd name="connsiteX11390" fmla="*/ 144032 w 6226010"/>
              <a:gd name="connsiteY11390" fmla="*/ 3280132 h 5756219"/>
              <a:gd name="connsiteX11391" fmla="*/ 198384 w 6226010"/>
              <a:gd name="connsiteY11391" fmla="*/ 3345354 h 5756219"/>
              <a:gd name="connsiteX11392" fmla="*/ 225560 w 6226010"/>
              <a:gd name="connsiteY11392" fmla="*/ 3225780 h 5756219"/>
              <a:gd name="connsiteX11393" fmla="*/ 258171 w 6226010"/>
              <a:gd name="connsiteY11393" fmla="*/ 3204039 h 5756219"/>
              <a:gd name="connsiteX11394" fmla="*/ 239148 w 6226010"/>
              <a:gd name="connsiteY11394" fmla="*/ 3185016 h 5756219"/>
              <a:gd name="connsiteX11395" fmla="*/ 182079 w 6226010"/>
              <a:gd name="connsiteY11395" fmla="*/ 3187733 h 5756219"/>
              <a:gd name="connsiteX11396" fmla="*/ 203819 w 6226010"/>
              <a:gd name="connsiteY11396" fmla="*/ 3171428 h 5756219"/>
              <a:gd name="connsiteX11397" fmla="*/ 209255 w 6226010"/>
              <a:gd name="connsiteY11397" fmla="*/ 3225780 h 5756219"/>
              <a:gd name="connsiteX11398" fmla="*/ 190231 w 6226010"/>
              <a:gd name="connsiteY11398" fmla="*/ 3204039 h 5756219"/>
              <a:gd name="connsiteX11399" fmla="*/ 154903 w 6226010"/>
              <a:gd name="connsiteY11399" fmla="*/ 3247520 h 5756219"/>
              <a:gd name="connsiteX11400" fmla="*/ 149467 w 6226010"/>
              <a:gd name="connsiteY11400" fmla="*/ 3236650 h 5756219"/>
              <a:gd name="connsiteX11401" fmla="*/ 119574 w 6226010"/>
              <a:gd name="connsiteY11401" fmla="*/ 3299155 h 5756219"/>
              <a:gd name="connsiteX11402" fmla="*/ 95116 w 6226010"/>
              <a:gd name="connsiteY11402" fmla="*/ 3304590 h 5756219"/>
              <a:gd name="connsiteX11403" fmla="*/ 76092 w 6226010"/>
              <a:gd name="connsiteY11403" fmla="*/ 3225780 h 5756219"/>
              <a:gd name="connsiteX11404" fmla="*/ 97833 w 6226010"/>
              <a:gd name="connsiteY11404" fmla="*/ 3250238 h 5756219"/>
              <a:gd name="connsiteX11405" fmla="*/ 138597 w 6226010"/>
              <a:gd name="connsiteY11405" fmla="*/ 3193169 h 5756219"/>
              <a:gd name="connsiteX11406" fmla="*/ 54352 w 6226010"/>
              <a:gd name="connsiteY11406" fmla="*/ 3225780 h 5756219"/>
              <a:gd name="connsiteX11407" fmla="*/ 76092 w 6226010"/>
              <a:gd name="connsiteY11407" fmla="*/ 3163275 h 5756219"/>
              <a:gd name="connsiteX11408" fmla="*/ 51634 w 6226010"/>
              <a:gd name="connsiteY11408" fmla="*/ 2992067 h 5756219"/>
              <a:gd name="connsiteX11409" fmla="*/ 62504 w 6226010"/>
              <a:gd name="connsiteY11409" fmla="*/ 3068159 h 5756219"/>
              <a:gd name="connsiteX11410" fmla="*/ 38046 w 6226010"/>
              <a:gd name="connsiteY11410" fmla="*/ 3060006 h 5756219"/>
              <a:gd name="connsiteX11411" fmla="*/ 0 w 6226010"/>
              <a:gd name="connsiteY11411" fmla="*/ 2943150 h 5756219"/>
              <a:gd name="connsiteX11412" fmla="*/ 40764 w 6226010"/>
              <a:gd name="connsiteY11412" fmla="*/ 2921409 h 5756219"/>
              <a:gd name="connsiteX11413" fmla="*/ 67940 w 6226010"/>
              <a:gd name="connsiteY11413" fmla="*/ 2973044 h 5756219"/>
              <a:gd name="connsiteX11414" fmla="*/ 73375 w 6226010"/>
              <a:gd name="connsiteY11414" fmla="*/ 2924127 h 5756219"/>
              <a:gd name="connsiteX11415" fmla="*/ 163055 w 6226010"/>
              <a:gd name="connsiteY11415" fmla="*/ 2940433 h 5756219"/>
              <a:gd name="connsiteX11416" fmla="*/ 144032 w 6226010"/>
              <a:gd name="connsiteY11416" fmla="*/ 2918692 h 5756219"/>
              <a:gd name="connsiteX11417" fmla="*/ 149467 w 6226010"/>
              <a:gd name="connsiteY11417" fmla="*/ 2883363 h 5756219"/>
              <a:gd name="connsiteX11418" fmla="*/ 119574 w 6226010"/>
              <a:gd name="connsiteY11418" fmla="*/ 2907821 h 5756219"/>
              <a:gd name="connsiteX11419" fmla="*/ 97833 w 6226010"/>
              <a:gd name="connsiteY11419" fmla="*/ 2883363 h 5756219"/>
              <a:gd name="connsiteX11420" fmla="*/ 116856 w 6226010"/>
              <a:gd name="connsiteY11420" fmla="*/ 2891516 h 5756219"/>
              <a:gd name="connsiteX11421" fmla="*/ 100551 w 6226010"/>
              <a:gd name="connsiteY11421" fmla="*/ 2861623 h 5756219"/>
              <a:gd name="connsiteX11422" fmla="*/ 114139 w 6226010"/>
              <a:gd name="connsiteY11422" fmla="*/ 2839881 h 5756219"/>
              <a:gd name="connsiteX11423" fmla="*/ 95116 w 6226010"/>
              <a:gd name="connsiteY11423" fmla="*/ 2790965 h 5756219"/>
              <a:gd name="connsiteX11424" fmla="*/ 138597 w 6226010"/>
              <a:gd name="connsiteY11424" fmla="*/ 2823576 h 5756219"/>
              <a:gd name="connsiteX11425" fmla="*/ 141315 w 6226010"/>
              <a:gd name="connsiteY11425" fmla="*/ 2801835 h 5756219"/>
              <a:gd name="connsiteX11426" fmla="*/ 160338 w 6226010"/>
              <a:gd name="connsiteY11426" fmla="*/ 2872493 h 5756219"/>
              <a:gd name="connsiteX11427" fmla="*/ 176643 w 6226010"/>
              <a:gd name="connsiteY11427" fmla="*/ 2782812 h 5756219"/>
              <a:gd name="connsiteX11428" fmla="*/ 92398 w 6226010"/>
              <a:gd name="connsiteY11428" fmla="*/ 2755636 h 5756219"/>
              <a:gd name="connsiteX11429" fmla="*/ 127727 w 6226010"/>
              <a:gd name="connsiteY11429" fmla="*/ 2725743 h 5756219"/>
              <a:gd name="connsiteX11430" fmla="*/ 192949 w 6226010"/>
              <a:gd name="connsiteY11430" fmla="*/ 2758354 h 5756219"/>
              <a:gd name="connsiteX11431" fmla="*/ 192949 w 6226010"/>
              <a:gd name="connsiteY11431" fmla="*/ 2837165 h 5756219"/>
              <a:gd name="connsiteX11432" fmla="*/ 274477 w 6226010"/>
              <a:gd name="connsiteY11432" fmla="*/ 2864340 h 5756219"/>
              <a:gd name="connsiteX11433" fmla="*/ 201102 w 6226010"/>
              <a:gd name="connsiteY11433" fmla="*/ 2780094 h 5756219"/>
              <a:gd name="connsiteX11434" fmla="*/ 228278 w 6226010"/>
              <a:gd name="connsiteY11434" fmla="*/ 2763789 h 5756219"/>
              <a:gd name="connsiteX11435" fmla="*/ 187514 w 6226010"/>
              <a:gd name="connsiteY11435" fmla="*/ 2717591 h 5756219"/>
              <a:gd name="connsiteX11436" fmla="*/ 217407 w 6226010"/>
              <a:gd name="connsiteY11436" fmla="*/ 2739331 h 5756219"/>
              <a:gd name="connsiteX11437" fmla="*/ 220125 w 6226010"/>
              <a:gd name="connsiteY11437" fmla="*/ 2712155 h 5756219"/>
              <a:gd name="connsiteX11438" fmla="*/ 244583 w 6226010"/>
              <a:gd name="connsiteY11438" fmla="*/ 2750201 h 5756219"/>
              <a:gd name="connsiteX11439" fmla="*/ 236430 w 6226010"/>
              <a:gd name="connsiteY11439" fmla="*/ 2687697 h 5756219"/>
              <a:gd name="connsiteX11440" fmla="*/ 255454 w 6226010"/>
              <a:gd name="connsiteY11440" fmla="*/ 2649650 h 5756219"/>
              <a:gd name="connsiteX11441" fmla="*/ 209255 w 6226010"/>
              <a:gd name="connsiteY11441" fmla="*/ 2649650 h 5756219"/>
              <a:gd name="connsiteX11442" fmla="*/ 217407 w 6226010"/>
              <a:gd name="connsiteY11442" fmla="*/ 2630627 h 5756219"/>
              <a:gd name="connsiteX11443" fmla="*/ 195667 w 6226010"/>
              <a:gd name="connsiteY11443" fmla="*/ 2608887 h 5756219"/>
              <a:gd name="connsiteX11444" fmla="*/ 190231 w 6226010"/>
              <a:gd name="connsiteY11444" fmla="*/ 2538229 h 5756219"/>
              <a:gd name="connsiteX11445" fmla="*/ 225560 w 6226010"/>
              <a:gd name="connsiteY11445" fmla="*/ 2581710 h 5756219"/>
              <a:gd name="connsiteX11446" fmla="*/ 203819 w 6226010"/>
              <a:gd name="connsiteY11446" fmla="*/ 2386044 h 5756219"/>
              <a:gd name="connsiteX11447" fmla="*/ 220125 w 6226010"/>
              <a:gd name="connsiteY11447" fmla="*/ 2410502 h 5756219"/>
              <a:gd name="connsiteX11448" fmla="*/ 260889 w 6226010"/>
              <a:gd name="connsiteY11448" fmla="*/ 2418655 h 5756219"/>
              <a:gd name="connsiteX11449" fmla="*/ 225560 w 6226010"/>
              <a:gd name="connsiteY11449" fmla="*/ 2429526 h 5756219"/>
              <a:gd name="connsiteX11450" fmla="*/ 277194 w 6226010"/>
              <a:gd name="connsiteY11450" fmla="*/ 2475725 h 5756219"/>
              <a:gd name="connsiteX11451" fmla="*/ 247301 w 6226010"/>
              <a:gd name="connsiteY11451" fmla="*/ 2508335 h 5756219"/>
              <a:gd name="connsiteX11452" fmla="*/ 263606 w 6226010"/>
              <a:gd name="connsiteY11452" fmla="*/ 2524641 h 5756219"/>
              <a:gd name="connsiteX11453" fmla="*/ 312523 w 6226010"/>
              <a:gd name="connsiteY11453" fmla="*/ 2470290 h 5756219"/>
              <a:gd name="connsiteX11454" fmla="*/ 356005 w 6226010"/>
              <a:gd name="connsiteY11454" fmla="*/ 2508335 h 5756219"/>
              <a:gd name="connsiteX11455" fmla="*/ 375028 w 6226010"/>
              <a:gd name="connsiteY11455" fmla="*/ 2478443 h 5756219"/>
              <a:gd name="connsiteX11456" fmla="*/ 402204 w 6226010"/>
              <a:gd name="connsiteY11456" fmla="*/ 2508335 h 5756219"/>
              <a:gd name="connsiteX11457" fmla="*/ 404921 w 6226010"/>
              <a:gd name="connsiteY11457" fmla="*/ 2443113 h 5756219"/>
              <a:gd name="connsiteX11458" fmla="*/ 429380 w 6226010"/>
              <a:gd name="connsiteY11458" fmla="*/ 2432244 h 5756219"/>
              <a:gd name="connsiteX11459" fmla="*/ 347852 w 6226010"/>
              <a:gd name="connsiteY11459" fmla="*/ 2462136 h 5756219"/>
              <a:gd name="connsiteX11460" fmla="*/ 336981 w 6226010"/>
              <a:gd name="connsiteY11460" fmla="*/ 2424090 h 5756219"/>
              <a:gd name="connsiteX11461" fmla="*/ 323393 w 6226010"/>
              <a:gd name="connsiteY11461" fmla="*/ 2453983 h 5756219"/>
              <a:gd name="connsiteX11462" fmla="*/ 301653 w 6226010"/>
              <a:gd name="connsiteY11462" fmla="*/ 2432244 h 5756219"/>
              <a:gd name="connsiteX11463" fmla="*/ 304370 w 6226010"/>
              <a:gd name="connsiteY11463" fmla="*/ 2339844 h 5756219"/>
              <a:gd name="connsiteX11464" fmla="*/ 328829 w 6226010"/>
              <a:gd name="connsiteY11464" fmla="*/ 2252882 h 5756219"/>
              <a:gd name="connsiteX11465" fmla="*/ 356005 w 6226010"/>
              <a:gd name="connsiteY11465" fmla="*/ 2236577 h 5756219"/>
              <a:gd name="connsiteX11466" fmla="*/ 320676 w 6226010"/>
              <a:gd name="connsiteY11466" fmla="*/ 2198531 h 5756219"/>
              <a:gd name="connsiteX11467" fmla="*/ 394051 w 6226010"/>
              <a:gd name="connsiteY11467" fmla="*/ 2214835 h 5756219"/>
              <a:gd name="connsiteX11468" fmla="*/ 375028 w 6226010"/>
              <a:gd name="connsiteY11468" fmla="*/ 2274623 h 5756219"/>
              <a:gd name="connsiteX11469" fmla="*/ 407639 w 6226010"/>
              <a:gd name="connsiteY11469" fmla="*/ 2290928 h 5756219"/>
              <a:gd name="connsiteX11470" fmla="*/ 421227 w 6226010"/>
              <a:gd name="connsiteY11470" fmla="*/ 2209400 h 5756219"/>
              <a:gd name="connsiteX11471" fmla="*/ 502755 w 6226010"/>
              <a:gd name="connsiteY11471" fmla="*/ 2261035 h 5756219"/>
              <a:gd name="connsiteX11472" fmla="*/ 472861 w 6226010"/>
              <a:gd name="connsiteY11472" fmla="*/ 2097980 h 5756219"/>
              <a:gd name="connsiteX11473" fmla="*/ 497320 w 6226010"/>
              <a:gd name="connsiteY11473" fmla="*/ 2149613 h 5756219"/>
              <a:gd name="connsiteX11474" fmla="*/ 516343 w 6226010"/>
              <a:gd name="connsiteY11474" fmla="*/ 2152332 h 5756219"/>
              <a:gd name="connsiteX11475" fmla="*/ 587000 w 6226010"/>
              <a:gd name="connsiteY11475" fmla="*/ 2255600 h 5756219"/>
              <a:gd name="connsiteX11476" fmla="*/ 529931 w 6226010"/>
              <a:gd name="connsiteY11476" fmla="*/ 2182224 h 5756219"/>
              <a:gd name="connsiteX11477" fmla="*/ 589718 w 6226010"/>
              <a:gd name="connsiteY11477" fmla="*/ 2114285 h 5756219"/>
              <a:gd name="connsiteX11478" fmla="*/ 611458 w 6226010"/>
              <a:gd name="connsiteY11478" fmla="*/ 2133307 h 5756219"/>
              <a:gd name="connsiteX11479" fmla="*/ 595153 w 6226010"/>
              <a:gd name="connsiteY11479" fmla="*/ 2222988 h 5756219"/>
              <a:gd name="connsiteX11480" fmla="*/ 622329 w 6226010"/>
              <a:gd name="connsiteY11480" fmla="*/ 2209400 h 5756219"/>
              <a:gd name="connsiteX11481" fmla="*/ 627764 w 6226010"/>
              <a:gd name="connsiteY11481" fmla="*/ 2160484 h 5756219"/>
              <a:gd name="connsiteX11482" fmla="*/ 660375 w 6226010"/>
              <a:gd name="connsiteY11482" fmla="*/ 2203965 h 5756219"/>
              <a:gd name="connsiteX11483" fmla="*/ 638634 w 6226010"/>
              <a:gd name="connsiteY11483" fmla="*/ 2165919 h 5756219"/>
              <a:gd name="connsiteX11484" fmla="*/ 654940 w 6226010"/>
              <a:gd name="connsiteY11484" fmla="*/ 2152332 h 5756219"/>
              <a:gd name="connsiteX11485" fmla="*/ 703857 w 6226010"/>
              <a:gd name="connsiteY11485" fmla="*/ 2198531 h 5756219"/>
              <a:gd name="connsiteX11486" fmla="*/ 712009 w 6226010"/>
              <a:gd name="connsiteY11486" fmla="*/ 2141460 h 5756219"/>
              <a:gd name="connsiteX11487" fmla="*/ 739185 w 6226010"/>
              <a:gd name="connsiteY11487" fmla="*/ 2146895 h 5756219"/>
              <a:gd name="connsiteX11488" fmla="*/ 731033 w 6226010"/>
              <a:gd name="connsiteY11488" fmla="*/ 2201248 h 5756219"/>
              <a:gd name="connsiteX11489" fmla="*/ 695704 w 6226010"/>
              <a:gd name="connsiteY11489" fmla="*/ 2206683 h 5756219"/>
              <a:gd name="connsiteX11490" fmla="*/ 692986 w 6226010"/>
              <a:gd name="connsiteY11490" fmla="*/ 2312669 h 5756219"/>
              <a:gd name="connsiteX11491" fmla="*/ 722880 w 6226010"/>
              <a:gd name="connsiteY11491" fmla="*/ 2299081 h 5756219"/>
              <a:gd name="connsiteX11492" fmla="*/ 731033 w 6226010"/>
              <a:gd name="connsiteY11492" fmla="*/ 2225705 h 5756219"/>
              <a:gd name="connsiteX11493" fmla="*/ 731033 w 6226010"/>
              <a:gd name="connsiteY11493" fmla="*/ 2252882 h 5756219"/>
              <a:gd name="connsiteX11494" fmla="*/ 750056 w 6226010"/>
              <a:gd name="connsiteY11494" fmla="*/ 2250165 h 5756219"/>
              <a:gd name="connsiteX11495" fmla="*/ 760926 w 6226010"/>
              <a:gd name="connsiteY11495" fmla="*/ 2144178 h 5756219"/>
              <a:gd name="connsiteX11496" fmla="*/ 714727 w 6226010"/>
              <a:gd name="connsiteY11496" fmla="*/ 2108850 h 5756219"/>
              <a:gd name="connsiteX11497" fmla="*/ 763644 w 6226010"/>
              <a:gd name="connsiteY11497" fmla="*/ 2111567 h 5756219"/>
              <a:gd name="connsiteX11498" fmla="*/ 731033 w 6226010"/>
              <a:gd name="connsiteY11498" fmla="*/ 2092544 h 5756219"/>
              <a:gd name="connsiteX11499" fmla="*/ 722880 w 6226010"/>
              <a:gd name="connsiteY11499" fmla="*/ 2051779 h 5756219"/>
              <a:gd name="connsiteX11500" fmla="*/ 779949 w 6226010"/>
              <a:gd name="connsiteY11500" fmla="*/ 2078956 h 5756219"/>
              <a:gd name="connsiteX11501" fmla="*/ 788102 w 6226010"/>
              <a:gd name="connsiteY11501" fmla="*/ 2141460 h 5756219"/>
              <a:gd name="connsiteX11502" fmla="*/ 755491 w 6226010"/>
              <a:gd name="connsiteY11502" fmla="*/ 1997428 h 5756219"/>
              <a:gd name="connsiteX11503" fmla="*/ 823431 w 6226010"/>
              <a:gd name="connsiteY11503" fmla="*/ 1932205 h 5756219"/>
              <a:gd name="connsiteX11504" fmla="*/ 798972 w 6226010"/>
              <a:gd name="connsiteY11504" fmla="*/ 1959381 h 5756219"/>
              <a:gd name="connsiteX11505" fmla="*/ 790820 w 6226010"/>
              <a:gd name="connsiteY11505" fmla="*/ 1907747 h 5756219"/>
              <a:gd name="connsiteX11506" fmla="*/ 812560 w 6226010"/>
              <a:gd name="connsiteY11506" fmla="*/ 1872419 h 5756219"/>
              <a:gd name="connsiteX11507" fmla="*/ 828866 w 6226010"/>
              <a:gd name="connsiteY11507" fmla="*/ 1880571 h 5756219"/>
              <a:gd name="connsiteX11508" fmla="*/ 820713 w 6226010"/>
              <a:gd name="connsiteY11508" fmla="*/ 1847961 h 5756219"/>
              <a:gd name="connsiteX11509" fmla="*/ 869630 w 6226010"/>
              <a:gd name="connsiteY11509" fmla="*/ 1850678 h 5756219"/>
              <a:gd name="connsiteX11510" fmla="*/ 861477 w 6226010"/>
              <a:gd name="connsiteY11510" fmla="*/ 1823502 h 5756219"/>
              <a:gd name="connsiteX11511" fmla="*/ 779949 w 6226010"/>
              <a:gd name="connsiteY11511" fmla="*/ 1782739 h 5756219"/>
              <a:gd name="connsiteX11512" fmla="*/ 779949 w 6226010"/>
              <a:gd name="connsiteY11512" fmla="*/ 1750127 h 5756219"/>
              <a:gd name="connsiteX11513" fmla="*/ 823431 w 6226010"/>
              <a:gd name="connsiteY11513" fmla="*/ 1750127 h 5756219"/>
              <a:gd name="connsiteX11514" fmla="*/ 826148 w 6226010"/>
              <a:gd name="connsiteY11514" fmla="*/ 1695775 h 5756219"/>
              <a:gd name="connsiteX11515" fmla="*/ 883218 w 6226010"/>
              <a:gd name="connsiteY11515" fmla="*/ 1695775 h 5756219"/>
              <a:gd name="connsiteX11516" fmla="*/ 883218 w 6226010"/>
              <a:gd name="connsiteY11516" fmla="*/ 1736540 h 5756219"/>
              <a:gd name="connsiteX11517" fmla="*/ 907676 w 6226010"/>
              <a:gd name="connsiteY11517" fmla="*/ 1736540 h 5756219"/>
              <a:gd name="connsiteX11518" fmla="*/ 910394 w 6226010"/>
              <a:gd name="connsiteY11518" fmla="*/ 1736540 h 5756219"/>
              <a:gd name="connsiteX11519" fmla="*/ 913111 w 6226010"/>
              <a:gd name="connsiteY11519" fmla="*/ 1736540 h 5756219"/>
              <a:gd name="connsiteX11520" fmla="*/ 913111 w 6226010"/>
              <a:gd name="connsiteY11520" fmla="*/ 1671316 h 5756219"/>
              <a:gd name="connsiteX11521" fmla="*/ 986486 w 6226010"/>
              <a:gd name="connsiteY11521" fmla="*/ 1668599 h 5756219"/>
              <a:gd name="connsiteX11522" fmla="*/ 986486 w 6226010"/>
              <a:gd name="connsiteY11522" fmla="*/ 1638705 h 5756219"/>
              <a:gd name="connsiteX11523" fmla="*/ 986486 w 6226010"/>
              <a:gd name="connsiteY11523" fmla="*/ 1635988 h 5756219"/>
              <a:gd name="connsiteX11524" fmla="*/ 989204 w 6226010"/>
              <a:gd name="connsiteY11524" fmla="*/ 1635988 h 5756219"/>
              <a:gd name="connsiteX11525" fmla="*/ 989204 w 6226010"/>
              <a:gd name="connsiteY11525" fmla="*/ 1638705 h 5756219"/>
              <a:gd name="connsiteX11526" fmla="*/ 991922 w 6226010"/>
              <a:gd name="connsiteY11526" fmla="*/ 1635988 h 5756219"/>
              <a:gd name="connsiteX11527" fmla="*/ 991922 w 6226010"/>
              <a:gd name="connsiteY11527" fmla="*/ 1630553 h 5756219"/>
              <a:gd name="connsiteX11528" fmla="*/ 989204 w 6226010"/>
              <a:gd name="connsiteY11528" fmla="*/ 1630553 h 5756219"/>
              <a:gd name="connsiteX11529" fmla="*/ 989204 w 6226010"/>
              <a:gd name="connsiteY11529" fmla="*/ 1627835 h 5756219"/>
              <a:gd name="connsiteX11530" fmla="*/ 989204 w 6226010"/>
              <a:gd name="connsiteY11530" fmla="*/ 1625117 h 5756219"/>
              <a:gd name="connsiteX11531" fmla="*/ 991922 w 6226010"/>
              <a:gd name="connsiteY11531" fmla="*/ 1625117 h 5756219"/>
              <a:gd name="connsiteX11532" fmla="*/ 991922 w 6226010"/>
              <a:gd name="connsiteY11532" fmla="*/ 1622401 h 5756219"/>
              <a:gd name="connsiteX11533" fmla="*/ 989204 w 6226010"/>
              <a:gd name="connsiteY11533" fmla="*/ 1622401 h 5756219"/>
              <a:gd name="connsiteX11534" fmla="*/ 986486 w 6226010"/>
              <a:gd name="connsiteY11534" fmla="*/ 1625118 h 5756219"/>
              <a:gd name="connsiteX11535" fmla="*/ 983769 w 6226010"/>
              <a:gd name="connsiteY11535" fmla="*/ 1622401 h 5756219"/>
              <a:gd name="connsiteX11536" fmla="*/ 986486 w 6226010"/>
              <a:gd name="connsiteY11536" fmla="*/ 1619684 h 5756219"/>
              <a:gd name="connsiteX11537" fmla="*/ 986486 w 6226010"/>
              <a:gd name="connsiteY11537" fmla="*/ 1619682 h 5756219"/>
              <a:gd name="connsiteX11538" fmla="*/ 986486 w 6226010"/>
              <a:gd name="connsiteY11538" fmla="*/ 1616965 h 5756219"/>
              <a:gd name="connsiteX11539" fmla="*/ 986486 w 6226010"/>
              <a:gd name="connsiteY11539" fmla="*/ 1614248 h 5756219"/>
              <a:gd name="connsiteX11540" fmla="*/ 986486 w 6226010"/>
              <a:gd name="connsiteY11540" fmla="*/ 1611529 h 5756219"/>
              <a:gd name="connsiteX11541" fmla="*/ 986486 w 6226010"/>
              <a:gd name="connsiteY11541" fmla="*/ 1608812 h 5756219"/>
              <a:gd name="connsiteX11542" fmla="*/ 989204 w 6226010"/>
              <a:gd name="connsiteY11542" fmla="*/ 1608812 h 5756219"/>
              <a:gd name="connsiteX11543" fmla="*/ 991922 w 6226010"/>
              <a:gd name="connsiteY11543" fmla="*/ 1608812 h 5756219"/>
              <a:gd name="connsiteX11544" fmla="*/ 991922 w 6226010"/>
              <a:gd name="connsiteY11544" fmla="*/ 1603378 h 5756219"/>
              <a:gd name="connsiteX11545" fmla="*/ 994639 w 6226010"/>
              <a:gd name="connsiteY11545" fmla="*/ 1603378 h 5756219"/>
              <a:gd name="connsiteX11546" fmla="*/ 994639 w 6226010"/>
              <a:gd name="connsiteY11546" fmla="*/ 1597941 h 5756219"/>
              <a:gd name="connsiteX11547" fmla="*/ 991922 w 6226010"/>
              <a:gd name="connsiteY11547" fmla="*/ 1597941 h 5756219"/>
              <a:gd name="connsiteX11548" fmla="*/ 991922 w 6226010"/>
              <a:gd name="connsiteY11548" fmla="*/ 1592506 h 5756219"/>
              <a:gd name="connsiteX11549" fmla="*/ 994639 w 6226010"/>
              <a:gd name="connsiteY11549" fmla="*/ 1592506 h 5756219"/>
              <a:gd name="connsiteX11550" fmla="*/ 994639 w 6226010"/>
              <a:gd name="connsiteY11550" fmla="*/ 1587071 h 5756219"/>
              <a:gd name="connsiteX11551" fmla="*/ 991922 w 6226010"/>
              <a:gd name="connsiteY11551" fmla="*/ 1587071 h 5756219"/>
              <a:gd name="connsiteX11552" fmla="*/ 989204 w 6226010"/>
              <a:gd name="connsiteY11552" fmla="*/ 1587071 h 5756219"/>
              <a:gd name="connsiteX11553" fmla="*/ 989204 w 6226010"/>
              <a:gd name="connsiteY11553" fmla="*/ 1584354 h 5756219"/>
              <a:gd name="connsiteX11554" fmla="*/ 989204 w 6226010"/>
              <a:gd name="connsiteY11554" fmla="*/ 1581636 h 5756219"/>
              <a:gd name="connsiteX11555" fmla="*/ 991922 w 6226010"/>
              <a:gd name="connsiteY11555" fmla="*/ 1581636 h 5756219"/>
              <a:gd name="connsiteX11556" fmla="*/ 991922 w 6226010"/>
              <a:gd name="connsiteY11556" fmla="*/ 1584354 h 5756219"/>
              <a:gd name="connsiteX11557" fmla="*/ 994639 w 6226010"/>
              <a:gd name="connsiteY11557" fmla="*/ 1584354 h 5756219"/>
              <a:gd name="connsiteX11558" fmla="*/ 994639 w 6226010"/>
              <a:gd name="connsiteY11558" fmla="*/ 1578918 h 5756219"/>
              <a:gd name="connsiteX11559" fmla="*/ 994639 w 6226010"/>
              <a:gd name="connsiteY11559" fmla="*/ 1568049 h 5756219"/>
              <a:gd name="connsiteX11560" fmla="*/ 1016380 w 6226010"/>
              <a:gd name="connsiteY11560" fmla="*/ 1551742 h 5756219"/>
              <a:gd name="connsiteX11561" fmla="*/ 1048991 w 6226010"/>
              <a:gd name="connsiteY11561" fmla="*/ 1549025 h 5756219"/>
              <a:gd name="connsiteX11562" fmla="*/ 1048991 w 6226010"/>
              <a:gd name="connsiteY11562" fmla="*/ 1557179 h 5756219"/>
              <a:gd name="connsiteX11563" fmla="*/ 1024533 w 6226010"/>
              <a:gd name="connsiteY11563" fmla="*/ 1557179 h 5756219"/>
              <a:gd name="connsiteX11564" fmla="*/ 1024533 w 6226010"/>
              <a:gd name="connsiteY11564" fmla="*/ 1559896 h 5756219"/>
              <a:gd name="connsiteX11565" fmla="*/ 1016380 w 6226010"/>
              <a:gd name="connsiteY11565" fmla="*/ 1559896 h 5756219"/>
              <a:gd name="connsiteX11566" fmla="*/ 1016380 w 6226010"/>
              <a:gd name="connsiteY11566" fmla="*/ 1562614 h 5756219"/>
              <a:gd name="connsiteX11567" fmla="*/ 1043556 w 6226010"/>
              <a:gd name="connsiteY11567" fmla="*/ 1562614 h 5756219"/>
              <a:gd name="connsiteX11568" fmla="*/ 1048991 w 6226010"/>
              <a:gd name="connsiteY11568" fmla="*/ 1562614 h 5756219"/>
              <a:gd name="connsiteX11569" fmla="*/ 1051709 w 6226010"/>
              <a:gd name="connsiteY11569" fmla="*/ 1562614 h 5756219"/>
              <a:gd name="connsiteX11570" fmla="*/ 1051709 w 6226010"/>
              <a:gd name="connsiteY11570" fmla="*/ 1543590 h 5756219"/>
              <a:gd name="connsiteX11571" fmla="*/ 1051709 w 6226010"/>
              <a:gd name="connsiteY11571" fmla="*/ 1538155 h 5756219"/>
              <a:gd name="connsiteX11572" fmla="*/ 1070732 w 6226010"/>
              <a:gd name="connsiteY11572" fmla="*/ 1524567 h 5756219"/>
              <a:gd name="connsiteX11573" fmla="*/ 1070732 w 6226010"/>
              <a:gd name="connsiteY11573" fmla="*/ 1546307 h 5756219"/>
              <a:gd name="connsiteX11574" fmla="*/ 1089755 w 6226010"/>
              <a:gd name="connsiteY11574" fmla="*/ 1524567 h 5756219"/>
              <a:gd name="connsiteX11575" fmla="*/ 1089755 w 6226010"/>
              <a:gd name="connsiteY11575" fmla="*/ 1535437 h 5756219"/>
              <a:gd name="connsiteX11576" fmla="*/ 1092473 w 6226010"/>
              <a:gd name="connsiteY11576" fmla="*/ 1334339 h 5756219"/>
              <a:gd name="connsiteX11577" fmla="*/ 1135954 w 6226010"/>
              <a:gd name="connsiteY11577" fmla="*/ 1312597 h 5756219"/>
              <a:gd name="connsiteX11578" fmla="*/ 1135954 w 6226010"/>
              <a:gd name="connsiteY11578" fmla="*/ 1315315 h 5756219"/>
              <a:gd name="connsiteX11579" fmla="*/ 1179436 w 6226010"/>
              <a:gd name="connsiteY11579" fmla="*/ 1326186 h 5756219"/>
              <a:gd name="connsiteX11580" fmla="*/ 1179436 w 6226010"/>
              <a:gd name="connsiteY11580" fmla="*/ 1328904 h 5756219"/>
              <a:gd name="connsiteX11581" fmla="*/ 1135954 w 6226010"/>
              <a:gd name="connsiteY11581" fmla="*/ 1318033 h 5756219"/>
              <a:gd name="connsiteX11582" fmla="*/ 1135954 w 6226010"/>
              <a:gd name="connsiteY11582" fmla="*/ 1320751 h 5756219"/>
              <a:gd name="connsiteX11583" fmla="*/ 1179436 w 6226010"/>
              <a:gd name="connsiteY11583" fmla="*/ 1331621 h 5756219"/>
              <a:gd name="connsiteX11584" fmla="*/ 1179436 w 6226010"/>
              <a:gd name="connsiteY11584" fmla="*/ 1334339 h 5756219"/>
              <a:gd name="connsiteX11585" fmla="*/ 1135954 w 6226010"/>
              <a:gd name="connsiteY11585" fmla="*/ 1323468 h 5756219"/>
              <a:gd name="connsiteX11586" fmla="*/ 1135954 w 6226010"/>
              <a:gd name="connsiteY11586" fmla="*/ 1331621 h 5756219"/>
              <a:gd name="connsiteX11587" fmla="*/ 1176718 w 6226010"/>
              <a:gd name="connsiteY11587" fmla="*/ 1342491 h 5756219"/>
              <a:gd name="connsiteX11588" fmla="*/ 1176718 w 6226010"/>
              <a:gd name="connsiteY11588" fmla="*/ 1345209 h 5756219"/>
              <a:gd name="connsiteX11589" fmla="*/ 1214764 w 6226010"/>
              <a:gd name="connsiteY11589" fmla="*/ 1356079 h 5756219"/>
              <a:gd name="connsiteX11590" fmla="*/ 1214764 w 6226010"/>
              <a:gd name="connsiteY11590" fmla="*/ 1358797 h 5756219"/>
              <a:gd name="connsiteX11591" fmla="*/ 1212047 w 6226010"/>
              <a:gd name="connsiteY11591" fmla="*/ 1358020 h 5756219"/>
              <a:gd name="connsiteX11592" fmla="*/ 1212047 w 6226010"/>
              <a:gd name="connsiteY11592" fmla="*/ 1369048 h 5756219"/>
              <a:gd name="connsiteX11593" fmla="*/ 1214765 w 6226010"/>
              <a:gd name="connsiteY11593" fmla="*/ 1369675 h 5756219"/>
              <a:gd name="connsiteX11594" fmla="*/ 1214765 w 6226010"/>
              <a:gd name="connsiteY11594" fmla="*/ 1380546 h 5756219"/>
              <a:gd name="connsiteX11595" fmla="*/ 1208678 w 6226010"/>
              <a:gd name="connsiteY11595" fmla="*/ 1379242 h 5756219"/>
              <a:gd name="connsiteX11596" fmla="*/ 1206612 w 6226010"/>
              <a:gd name="connsiteY11596" fmla="*/ 1375111 h 5756219"/>
              <a:gd name="connsiteX11597" fmla="*/ 1206612 w 6226010"/>
              <a:gd name="connsiteY11597" fmla="*/ 1378800 h 5756219"/>
              <a:gd name="connsiteX11598" fmla="*/ 1176719 w 6226010"/>
              <a:gd name="connsiteY11598" fmla="*/ 1372393 h 5756219"/>
              <a:gd name="connsiteX11599" fmla="*/ 1179288 w 6226010"/>
              <a:gd name="connsiteY11599" fmla="*/ 1362117 h 5756219"/>
              <a:gd name="connsiteX11600" fmla="*/ 1176719 w 6226010"/>
              <a:gd name="connsiteY11600" fmla="*/ 1361523 h 5756219"/>
              <a:gd name="connsiteX11601" fmla="*/ 1176719 w 6226010"/>
              <a:gd name="connsiteY11601" fmla="*/ 1347936 h 5756219"/>
              <a:gd name="connsiteX11602" fmla="*/ 1176872 w 6226010"/>
              <a:gd name="connsiteY11602" fmla="*/ 1347971 h 5756219"/>
              <a:gd name="connsiteX11603" fmla="*/ 1176718 w 6226010"/>
              <a:gd name="connsiteY11603" fmla="*/ 1347927 h 5756219"/>
              <a:gd name="connsiteX11604" fmla="*/ 1176718 w 6226010"/>
              <a:gd name="connsiteY11604" fmla="*/ 1350644 h 5756219"/>
              <a:gd name="connsiteX11605" fmla="*/ 1176718 w 6226010"/>
              <a:gd name="connsiteY11605" fmla="*/ 1364231 h 5756219"/>
              <a:gd name="connsiteX11606" fmla="*/ 1127801 w 6226010"/>
              <a:gd name="connsiteY11606" fmla="*/ 1353362 h 5756219"/>
              <a:gd name="connsiteX11607" fmla="*/ 1128779 w 6226010"/>
              <a:gd name="connsiteY11607" fmla="*/ 1356296 h 5756219"/>
              <a:gd name="connsiteX11608" fmla="*/ 1127801 w 6226010"/>
              <a:gd name="connsiteY11608" fmla="*/ 1356079 h 5756219"/>
              <a:gd name="connsiteX11609" fmla="*/ 1127801 w 6226010"/>
              <a:gd name="connsiteY11609" fmla="*/ 1361515 h 5756219"/>
              <a:gd name="connsiteX11610" fmla="*/ 1130519 w 6226010"/>
              <a:gd name="connsiteY11610" fmla="*/ 1361515 h 5756219"/>
              <a:gd name="connsiteX11611" fmla="*/ 1128779 w 6226010"/>
              <a:gd name="connsiteY11611" fmla="*/ 1356296 h 5756219"/>
              <a:gd name="connsiteX11612" fmla="*/ 1176718 w 6226010"/>
              <a:gd name="connsiteY11612" fmla="*/ 1366950 h 5756219"/>
              <a:gd name="connsiteX11613" fmla="*/ 1176718 w 6226010"/>
              <a:gd name="connsiteY11613" fmla="*/ 1377819 h 5756219"/>
              <a:gd name="connsiteX11614" fmla="*/ 1130519 w 6226010"/>
              <a:gd name="connsiteY11614" fmla="*/ 1367553 h 5756219"/>
              <a:gd name="connsiteX11615" fmla="*/ 1130519 w 6226010"/>
              <a:gd name="connsiteY11615" fmla="*/ 1366950 h 5756219"/>
              <a:gd name="connsiteX11616" fmla="*/ 1127801 w 6226010"/>
              <a:gd name="connsiteY11616" fmla="*/ 1366950 h 5756219"/>
              <a:gd name="connsiteX11617" fmla="*/ 1130519 w 6226010"/>
              <a:gd name="connsiteY11617" fmla="*/ 1367553 h 5756219"/>
              <a:gd name="connsiteX11618" fmla="*/ 1130519 w 6226010"/>
              <a:gd name="connsiteY11618" fmla="*/ 1370271 h 5756219"/>
              <a:gd name="connsiteX11619" fmla="*/ 1127801 w 6226010"/>
              <a:gd name="connsiteY11619" fmla="*/ 1369668 h 5756219"/>
              <a:gd name="connsiteX11620" fmla="*/ 1127801 w 6226010"/>
              <a:gd name="connsiteY11620" fmla="*/ 1375102 h 5756219"/>
              <a:gd name="connsiteX11621" fmla="*/ 1127801 w 6226010"/>
              <a:gd name="connsiteY11621" fmla="*/ 1377819 h 5756219"/>
              <a:gd name="connsiteX11622" fmla="*/ 1135954 w 6226010"/>
              <a:gd name="connsiteY11622" fmla="*/ 1377819 h 5756219"/>
              <a:gd name="connsiteX11623" fmla="*/ 1127801 w 6226010"/>
              <a:gd name="connsiteY11623" fmla="*/ 1375102 h 5756219"/>
              <a:gd name="connsiteX11624" fmla="*/ 1130519 w 6226010"/>
              <a:gd name="connsiteY11624" fmla="*/ 1375102 h 5756219"/>
              <a:gd name="connsiteX11625" fmla="*/ 1130519 w 6226010"/>
              <a:gd name="connsiteY11625" fmla="*/ 1370271 h 5756219"/>
              <a:gd name="connsiteX11626" fmla="*/ 1176718 w 6226010"/>
              <a:gd name="connsiteY11626" fmla="*/ 1380537 h 5756219"/>
              <a:gd name="connsiteX11627" fmla="*/ 1187589 w 6226010"/>
              <a:gd name="connsiteY11627" fmla="*/ 1383256 h 5756219"/>
              <a:gd name="connsiteX11628" fmla="*/ 1187589 w 6226010"/>
              <a:gd name="connsiteY11628" fmla="*/ 1380537 h 5756219"/>
              <a:gd name="connsiteX11629" fmla="*/ 1236505 w 6226010"/>
              <a:gd name="connsiteY11629" fmla="*/ 1404996 h 5756219"/>
              <a:gd name="connsiteX11630" fmla="*/ 1247376 w 6226010"/>
              <a:gd name="connsiteY11630" fmla="*/ 1369668 h 5756219"/>
              <a:gd name="connsiteX11631" fmla="*/ 1263681 w 6226010"/>
              <a:gd name="connsiteY11631" fmla="*/ 1380537 h 5756219"/>
              <a:gd name="connsiteX11632" fmla="*/ 1263681 w 6226010"/>
              <a:gd name="connsiteY11632" fmla="*/ 1293574 h 5756219"/>
              <a:gd name="connsiteX11633" fmla="*/ 1282704 w 6226010"/>
              <a:gd name="connsiteY11633" fmla="*/ 1263681 h 5756219"/>
              <a:gd name="connsiteX11634" fmla="*/ 1304445 w 6226010"/>
              <a:gd name="connsiteY11634" fmla="*/ 1263681 h 5756219"/>
              <a:gd name="connsiteX11635" fmla="*/ 1304445 w 6226010"/>
              <a:gd name="connsiteY11635" fmla="*/ 1260963 h 5756219"/>
              <a:gd name="connsiteX11636" fmla="*/ 1307163 w 6226010"/>
              <a:gd name="connsiteY11636" fmla="*/ 1260963 h 5756219"/>
              <a:gd name="connsiteX11637" fmla="*/ 1307163 w 6226010"/>
              <a:gd name="connsiteY11637" fmla="*/ 1263681 h 5756219"/>
              <a:gd name="connsiteX11638" fmla="*/ 1312598 w 6226010"/>
              <a:gd name="connsiteY11638" fmla="*/ 1263681 h 5756219"/>
              <a:gd name="connsiteX11639" fmla="*/ 1312598 w 6226010"/>
              <a:gd name="connsiteY11639" fmla="*/ 1255528 h 5756219"/>
              <a:gd name="connsiteX11640" fmla="*/ 1312598 w 6226010"/>
              <a:gd name="connsiteY11640" fmla="*/ 1236506 h 5756219"/>
              <a:gd name="connsiteX11641" fmla="*/ 1347927 w 6226010"/>
              <a:gd name="connsiteY11641" fmla="*/ 1206611 h 5756219"/>
              <a:gd name="connsiteX11642" fmla="*/ 1399561 w 6226010"/>
              <a:gd name="connsiteY11642" fmla="*/ 1203895 h 5756219"/>
              <a:gd name="connsiteX11643" fmla="*/ 1399561 w 6226010"/>
              <a:gd name="connsiteY11643" fmla="*/ 1217482 h 5756219"/>
              <a:gd name="connsiteX11644" fmla="*/ 1361515 w 6226010"/>
              <a:gd name="connsiteY11644" fmla="*/ 1220200 h 5756219"/>
              <a:gd name="connsiteX11645" fmla="*/ 1361515 w 6226010"/>
              <a:gd name="connsiteY11645" fmla="*/ 1224956 h 5756219"/>
              <a:gd name="connsiteX11646" fmla="*/ 1350644 w 6226010"/>
              <a:gd name="connsiteY11646" fmla="*/ 1225635 h 5756219"/>
              <a:gd name="connsiteX11647" fmla="*/ 1350644 w 6226010"/>
              <a:gd name="connsiteY11647" fmla="*/ 1231070 h 5756219"/>
              <a:gd name="connsiteX11648" fmla="*/ 1399561 w 6226010"/>
              <a:gd name="connsiteY11648" fmla="*/ 1228353 h 5756219"/>
              <a:gd name="connsiteX11649" fmla="*/ 1399561 w 6226010"/>
              <a:gd name="connsiteY11649" fmla="*/ 1244658 h 5756219"/>
              <a:gd name="connsiteX11650" fmla="*/ 1402278 w 6226010"/>
              <a:gd name="connsiteY11650" fmla="*/ 1244658 h 5756219"/>
              <a:gd name="connsiteX11651" fmla="*/ 1404996 w 6226010"/>
              <a:gd name="connsiteY11651" fmla="*/ 1222918 h 5756219"/>
              <a:gd name="connsiteX11652" fmla="*/ 1394126 w 6226010"/>
              <a:gd name="connsiteY11652" fmla="*/ 1222918 h 5756219"/>
              <a:gd name="connsiteX11653" fmla="*/ 1394126 w 6226010"/>
              <a:gd name="connsiteY11653" fmla="*/ 1220200 h 5756219"/>
              <a:gd name="connsiteX11654" fmla="*/ 1404996 w 6226010"/>
              <a:gd name="connsiteY11654" fmla="*/ 1220200 h 5756219"/>
              <a:gd name="connsiteX11655" fmla="*/ 1404996 w 6226010"/>
              <a:gd name="connsiteY11655" fmla="*/ 1203895 h 5756219"/>
              <a:gd name="connsiteX11656" fmla="*/ 1402278 w 6226010"/>
              <a:gd name="connsiteY11656" fmla="*/ 1203895 h 5756219"/>
              <a:gd name="connsiteX11657" fmla="*/ 1399561 w 6226010"/>
              <a:gd name="connsiteY11657" fmla="*/ 1203895 h 5756219"/>
              <a:gd name="connsiteX11658" fmla="*/ 1396843 w 6226010"/>
              <a:gd name="connsiteY11658" fmla="*/ 1203895 h 5756219"/>
              <a:gd name="connsiteX11659" fmla="*/ 1396843 w 6226010"/>
              <a:gd name="connsiteY11659" fmla="*/ 1201177 h 5756219"/>
              <a:gd name="connsiteX11660" fmla="*/ 1407714 w 6226010"/>
              <a:gd name="connsiteY11660" fmla="*/ 1201177 h 5756219"/>
              <a:gd name="connsiteX11661" fmla="*/ 1407714 w 6226010"/>
              <a:gd name="connsiteY11661" fmla="*/ 1193024 h 5756219"/>
              <a:gd name="connsiteX11662" fmla="*/ 1407714 w 6226010"/>
              <a:gd name="connsiteY11662" fmla="*/ 1182153 h 5756219"/>
              <a:gd name="connsiteX11663" fmla="*/ 1437607 w 6226010"/>
              <a:gd name="connsiteY11663" fmla="*/ 1152259 h 5756219"/>
              <a:gd name="connsiteX11664" fmla="*/ 1467420 w 6226010"/>
              <a:gd name="connsiteY11664" fmla="*/ 1152259 h 5756219"/>
              <a:gd name="connsiteX11665" fmla="*/ 1467420 w 6226010"/>
              <a:gd name="connsiteY11665" fmla="*/ 1152266 h 5756219"/>
              <a:gd name="connsiteX11666" fmla="*/ 1437607 w 6226010"/>
              <a:gd name="connsiteY11666" fmla="*/ 1154977 h 5756219"/>
              <a:gd name="connsiteX11667" fmla="*/ 1437607 w 6226010"/>
              <a:gd name="connsiteY11667" fmla="*/ 1198459 h 5756219"/>
              <a:gd name="connsiteX11668" fmla="*/ 1467429 w 6226010"/>
              <a:gd name="connsiteY11668" fmla="*/ 1155081 h 5756219"/>
              <a:gd name="connsiteX11669" fmla="*/ 1467501 w 6226010"/>
              <a:gd name="connsiteY11669" fmla="*/ 1176719 h 5756219"/>
              <a:gd name="connsiteX11670" fmla="*/ 1467501 w 6226010"/>
              <a:gd name="connsiteY11670" fmla="*/ 1154977 h 5756219"/>
              <a:gd name="connsiteX11671" fmla="*/ 1467429 w 6226010"/>
              <a:gd name="connsiteY11671" fmla="*/ 1155081 h 5756219"/>
              <a:gd name="connsiteX11672" fmla="*/ 1467420 w 6226010"/>
              <a:gd name="connsiteY11672" fmla="*/ 1152266 h 5756219"/>
              <a:gd name="connsiteX11673" fmla="*/ 1467501 w 6226010"/>
              <a:gd name="connsiteY11673" fmla="*/ 1152259 h 5756219"/>
              <a:gd name="connsiteX11674" fmla="*/ 1467420 w 6226010"/>
              <a:gd name="connsiteY11674" fmla="*/ 1152259 h 5756219"/>
              <a:gd name="connsiteX11675" fmla="*/ 1466821 w 6226010"/>
              <a:gd name="connsiteY11675" fmla="*/ 971540 h 5756219"/>
              <a:gd name="connsiteX11676" fmla="*/ 1462066 w 6226010"/>
              <a:gd name="connsiteY11676" fmla="*/ 766361 h 5756219"/>
              <a:gd name="connsiteX11677" fmla="*/ 1532723 w 6226010"/>
              <a:gd name="connsiteY11677" fmla="*/ 725597 h 5756219"/>
              <a:gd name="connsiteX11678" fmla="*/ 1532723 w 6226010"/>
              <a:gd name="connsiteY11678" fmla="*/ 728315 h 5756219"/>
              <a:gd name="connsiteX11679" fmla="*/ 1603380 w 6226010"/>
              <a:gd name="connsiteY11679" fmla="*/ 752773 h 5756219"/>
              <a:gd name="connsiteX11680" fmla="*/ 1603380 w 6226010"/>
              <a:gd name="connsiteY11680" fmla="*/ 755491 h 5756219"/>
              <a:gd name="connsiteX11681" fmla="*/ 1535441 w 6226010"/>
              <a:gd name="connsiteY11681" fmla="*/ 731032 h 5756219"/>
              <a:gd name="connsiteX11682" fmla="*/ 1535441 w 6226010"/>
              <a:gd name="connsiteY11682" fmla="*/ 733750 h 5756219"/>
              <a:gd name="connsiteX11683" fmla="*/ 1603380 w 6226010"/>
              <a:gd name="connsiteY11683" fmla="*/ 758208 h 5756219"/>
              <a:gd name="connsiteX11684" fmla="*/ 1603380 w 6226010"/>
              <a:gd name="connsiteY11684" fmla="*/ 760926 h 5756219"/>
              <a:gd name="connsiteX11685" fmla="*/ 1535441 w 6226010"/>
              <a:gd name="connsiteY11685" fmla="*/ 736467 h 5756219"/>
              <a:gd name="connsiteX11686" fmla="*/ 1538158 w 6226010"/>
              <a:gd name="connsiteY11686" fmla="*/ 750055 h 5756219"/>
              <a:gd name="connsiteX11687" fmla="*/ 1603380 w 6226010"/>
              <a:gd name="connsiteY11687" fmla="*/ 771796 h 5756219"/>
              <a:gd name="connsiteX11688" fmla="*/ 1603380 w 6226010"/>
              <a:gd name="connsiteY11688" fmla="*/ 774515 h 5756219"/>
              <a:gd name="connsiteX11689" fmla="*/ 1665885 w 6226010"/>
              <a:gd name="connsiteY11689" fmla="*/ 796254 h 5756219"/>
              <a:gd name="connsiteX11690" fmla="*/ 1665885 w 6226010"/>
              <a:gd name="connsiteY11690" fmla="*/ 804407 h 5756219"/>
              <a:gd name="connsiteX11691" fmla="*/ 1603380 w 6226010"/>
              <a:gd name="connsiteY11691" fmla="*/ 782667 h 5756219"/>
              <a:gd name="connsiteX11692" fmla="*/ 1603380 w 6226010"/>
              <a:gd name="connsiteY11692" fmla="*/ 790819 h 5756219"/>
              <a:gd name="connsiteX11693" fmla="*/ 1603380 w 6226010"/>
              <a:gd name="connsiteY11693" fmla="*/ 817995 h 5756219"/>
              <a:gd name="connsiteX11694" fmla="*/ 1527288 w 6226010"/>
              <a:gd name="connsiteY11694" fmla="*/ 793537 h 5756219"/>
              <a:gd name="connsiteX11695" fmla="*/ 1527288 w 6226010"/>
              <a:gd name="connsiteY11695" fmla="*/ 801691 h 5756219"/>
              <a:gd name="connsiteX11696" fmla="*/ 1603380 w 6226010"/>
              <a:gd name="connsiteY11696" fmla="*/ 826148 h 5756219"/>
              <a:gd name="connsiteX11697" fmla="*/ 1603380 w 6226010"/>
              <a:gd name="connsiteY11697" fmla="*/ 847889 h 5756219"/>
              <a:gd name="connsiteX11698" fmla="*/ 1527288 w 6226010"/>
              <a:gd name="connsiteY11698" fmla="*/ 823430 h 5756219"/>
              <a:gd name="connsiteX11699" fmla="*/ 1527288 w 6226010"/>
              <a:gd name="connsiteY11699" fmla="*/ 831583 h 5756219"/>
              <a:gd name="connsiteX11700" fmla="*/ 1603380 w 6226010"/>
              <a:gd name="connsiteY11700" fmla="*/ 856042 h 5756219"/>
              <a:gd name="connsiteX11701" fmla="*/ 1603380 w 6226010"/>
              <a:gd name="connsiteY11701" fmla="*/ 877782 h 5756219"/>
              <a:gd name="connsiteX11702" fmla="*/ 1535441 w 6226010"/>
              <a:gd name="connsiteY11702" fmla="*/ 858759 h 5756219"/>
              <a:gd name="connsiteX11703" fmla="*/ 1538158 w 6226010"/>
              <a:gd name="connsiteY11703" fmla="*/ 858759 h 5756219"/>
              <a:gd name="connsiteX11704" fmla="*/ 1538158 w 6226010"/>
              <a:gd name="connsiteY11704" fmla="*/ 842454 h 5756219"/>
              <a:gd name="connsiteX11705" fmla="*/ 1532723 w 6226010"/>
              <a:gd name="connsiteY11705" fmla="*/ 842454 h 5756219"/>
              <a:gd name="connsiteX11706" fmla="*/ 1532723 w 6226010"/>
              <a:gd name="connsiteY11706" fmla="*/ 858759 h 5756219"/>
              <a:gd name="connsiteX11707" fmla="*/ 1527288 w 6226010"/>
              <a:gd name="connsiteY11707" fmla="*/ 856042 h 5756219"/>
              <a:gd name="connsiteX11708" fmla="*/ 1527288 w 6226010"/>
              <a:gd name="connsiteY11708" fmla="*/ 864194 h 5756219"/>
              <a:gd name="connsiteX11709" fmla="*/ 1532723 w 6226010"/>
              <a:gd name="connsiteY11709" fmla="*/ 866912 h 5756219"/>
              <a:gd name="connsiteX11710" fmla="*/ 1532723 w 6226010"/>
              <a:gd name="connsiteY11710" fmla="*/ 872347 h 5756219"/>
              <a:gd name="connsiteX11711" fmla="*/ 1538158 w 6226010"/>
              <a:gd name="connsiteY11711" fmla="*/ 872347 h 5756219"/>
              <a:gd name="connsiteX11712" fmla="*/ 1538158 w 6226010"/>
              <a:gd name="connsiteY11712" fmla="*/ 866912 h 5756219"/>
              <a:gd name="connsiteX11713" fmla="*/ 1538159 w 6226010"/>
              <a:gd name="connsiteY11713" fmla="*/ 866913 h 5756219"/>
              <a:gd name="connsiteX11714" fmla="*/ 1538159 w 6226010"/>
              <a:gd name="connsiteY11714" fmla="*/ 864203 h 5756219"/>
              <a:gd name="connsiteX11715" fmla="*/ 1543594 w 6226010"/>
              <a:gd name="connsiteY11715" fmla="*/ 864203 h 5756219"/>
              <a:gd name="connsiteX11716" fmla="*/ 1543594 w 6226010"/>
              <a:gd name="connsiteY11716" fmla="*/ 868531 h 5756219"/>
              <a:gd name="connsiteX11717" fmla="*/ 1665885 w 6226010"/>
              <a:gd name="connsiteY11717" fmla="*/ 904958 h 5756219"/>
              <a:gd name="connsiteX11718" fmla="*/ 1666111 w 6226010"/>
              <a:gd name="connsiteY11718" fmla="*/ 918546 h 5756219"/>
              <a:gd name="connsiteX11719" fmla="*/ 1665885 w 6226010"/>
              <a:gd name="connsiteY11719" fmla="*/ 918546 h 5756219"/>
              <a:gd name="connsiteX11720" fmla="*/ 1663168 w 6226010"/>
              <a:gd name="connsiteY11720" fmla="*/ 907676 h 5756219"/>
              <a:gd name="connsiteX11721" fmla="*/ 1663168 w 6226010"/>
              <a:gd name="connsiteY11721" fmla="*/ 918546 h 5756219"/>
              <a:gd name="connsiteX11722" fmla="*/ 1665885 w 6226010"/>
              <a:gd name="connsiteY11722" fmla="*/ 918546 h 5756219"/>
              <a:gd name="connsiteX11723" fmla="*/ 1665885 w 6226010"/>
              <a:gd name="connsiteY11723" fmla="*/ 921264 h 5756219"/>
              <a:gd name="connsiteX11724" fmla="*/ 1663168 w 6226010"/>
              <a:gd name="connsiteY11724" fmla="*/ 921264 h 5756219"/>
              <a:gd name="connsiteX11725" fmla="*/ 1663168 w 6226010"/>
              <a:gd name="connsiteY11725" fmla="*/ 926699 h 5756219"/>
              <a:gd name="connsiteX11726" fmla="*/ 1665885 w 6226010"/>
              <a:gd name="connsiteY11726" fmla="*/ 929417 h 5756219"/>
              <a:gd name="connsiteX11727" fmla="*/ 1666267 w 6226010"/>
              <a:gd name="connsiteY11727" fmla="*/ 927889 h 5756219"/>
              <a:gd name="connsiteX11728" fmla="*/ 1668603 w 6226010"/>
              <a:gd name="connsiteY11728" fmla="*/ 1068014 h 5756219"/>
              <a:gd name="connsiteX11729" fmla="*/ 1679473 w 6226010"/>
              <a:gd name="connsiteY11729" fmla="*/ 1065296 h 5756219"/>
              <a:gd name="connsiteX11730" fmla="*/ 1679473 w 6226010"/>
              <a:gd name="connsiteY11730" fmla="*/ 1062579 h 5756219"/>
              <a:gd name="connsiteX11731" fmla="*/ 1687626 w 6226010"/>
              <a:gd name="connsiteY11731" fmla="*/ 1062579 h 5756219"/>
              <a:gd name="connsiteX11732" fmla="*/ 1717519 w 6226010"/>
              <a:gd name="connsiteY11732" fmla="*/ 1057143 h 5756219"/>
              <a:gd name="connsiteX11733" fmla="*/ 1717519 w 6226010"/>
              <a:gd name="connsiteY11733" fmla="*/ 989204 h 5756219"/>
              <a:gd name="connsiteX11734" fmla="*/ 1752848 w 6226010"/>
              <a:gd name="connsiteY11734" fmla="*/ 972898 h 5756219"/>
              <a:gd name="connsiteX11735" fmla="*/ 1752848 w 6226010"/>
              <a:gd name="connsiteY11735" fmla="*/ 684833 h 5756219"/>
              <a:gd name="connsiteX11736" fmla="*/ 1780024 w 6226010"/>
              <a:gd name="connsiteY11736" fmla="*/ 625046 h 5756219"/>
              <a:gd name="connsiteX11737" fmla="*/ 1858834 w 6226010"/>
              <a:gd name="connsiteY11737" fmla="*/ 622329 h 5756219"/>
              <a:gd name="connsiteX11738" fmla="*/ 1880575 w 6226010"/>
              <a:gd name="connsiteY11738" fmla="*/ 679399 h 5756219"/>
              <a:gd name="connsiteX11739" fmla="*/ 1880575 w 6226010"/>
              <a:gd name="connsiteY11739" fmla="*/ 940287 h 5756219"/>
              <a:gd name="connsiteX11740" fmla="*/ 1828941 w 6226010"/>
              <a:gd name="connsiteY11740" fmla="*/ 929417 h 5756219"/>
              <a:gd name="connsiteX11741" fmla="*/ 1828941 w 6226010"/>
              <a:gd name="connsiteY11741" fmla="*/ 964745 h 5756219"/>
              <a:gd name="connsiteX11742" fmla="*/ 1866987 w 6226010"/>
              <a:gd name="connsiteY11742" fmla="*/ 959310 h 5756219"/>
              <a:gd name="connsiteX11743" fmla="*/ 1866987 w 6226010"/>
              <a:gd name="connsiteY11743" fmla="*/ 962028 h 5756219"/>
              <a:gd name="connsiteX11744" fmla="*/ 1828941 w 6226010"/>
              <a:gd name="connsiteY11744" fmla="*/ 967463 h 5756219"/>
              <a:gd name="connsiteX11745" fmla="*/ 1828941 w 6226010"/>
              <a:gd name="connsiteY11745" fmla="*/ 970180 h 5756219"/>
              <a:gd name="connsiteX11746" fmla="*/ 1943080 w 6226010"/>
              <a:gd name="connsiteY11746" fmla="*/ 953875 h 5756219"/>
              <a:gd name="connsiteX11747" fmla="*/ 1940362 w 6226010"/>
              <a:gd name="connsiteY11747" fmla="*/ 956592 h 5756219"/>
              <a:gd name="connsiteX11748" fmla="*/ 1828941 w 6226010"/>
              <a:gd name="connsiteY11748" fmla="*/ 972898 h 5756219"/>
              <a:gd name="connsiteX11749" fmla="*/ 1828941 w 6226010"/>
              <a:gd name="connsiteY11749" fmla="*/ 975616 h 5756219"/>
              <a:gd name="connsiteX11750" fmla="*/ 1959385 w 6226010"/>
              <a:gd name="connsiteY11750" fmla="*/ 956592 h 5756219"/>
              <a:gd name="connsiteX11751" fmla="*/ 2073524 w 6226010"/>
              <a:gd name="connsiteY11751" fmla="*/ 956592 h 5756219"/>
              <a:gd name="connsiteX11752" fmla="*/ 2073524 w 6226010"/>
              <a:gd name="connsiteY11752" fmla="*/ 948440 h 5756219"/>
              <a:gd name="connsiteX11753" fmla="*/ 1953950 w 6226010"/>
              <a:gd name="connsiteY11753" fmla="*/ 948440 h 5756219"/>
              <a:gd name="connsiteX11754" fmla="*/ 1953950 w 6226010"/>
              <a:gd name="connsiteY11754" fmla="*/ 926699 h 5756219"/>
              <a:gd name="connsiteX11755" fmla="*/ 2073524 w 6226010"/>
              <a:gd name="connsiteY11755" fmla="*/ 926699 h 5756219"/>
              <a:gd name="connsiteX11756" fmla="*/ 2073524 w 6226010"/>
              <a:gd name="connsiteY11756" fmla="*/ 918546 h 5756219"/>
              <a:gd name="connsiteX11757" fmla="*/ 1953950 w 6226010"/>
              <a:gd name="connsiteY11757" fmla="*/ 918546 h 5756219"/>
              <a:gd name="connsiteX11758" fmla="*/ 1953950 w 6226010"/>
              <a:gd name="connsiteY11758" fmla="*/ 896805 h 5756219"/>
              <a:gd name="connsiteX11759" fmla="*/ 2073524 w 6226010"/>
              <a:gd name="connsiteY11759" fmla="*/ 896805 h 5756219"/>
              <a:gd name="connsiteX11760" fmla="*/ 2073524 w 6226010"/>
              <a:gd name="connsiteY11760" fmla="*/ 888653 h 5756219"/>
              <a:gd name="connsiteX11761" fmla="*/ 1953950 w 6226010"/>
              <a:gd name="connsiteY11761" fmla="*/ 888653 h 5756219"/>
              <a:gd name="connsiteX11762" fmla="*/ 1953950 w 6226010"/>
              <a:gd name="connsiteY11762" fmla="*/ 866912 h 5756219"/>
              <a:gd name="connsiteX11763" fmla="*/ 2073524 w 6226010"/>
              <a:gd name="connsiteY11763" fmla="*/ 866912 h 5756219"/>
              <a:gd name="connsiteX11764" fmla="*/ 2073524 w 6226010"/>
              <a:gd name="connsiteY11764" fmla="*/ 858759 h 5756219"/>
              <a:gd name="connsiteX11765" fmla="*/ 1953950 w 6226010"/>
              <a:gd name="connsiteY11765" fmla="*/ 858759 h 5756219"/>
              <a:gd name="connsiteX11766" fmla="*/ 1953950 w 6226010"/>
              <a:gd name="connsiteY11766" fmla="*/ 837018 h 5756219"/>
              <a:gd name="connsiteX11767" fmla="*/ 2073524 w 6226010"/>
              <a:gd name="connsiteY11767" fmla="*/ 837018 h 5756219"/>
              <a:gd name="connsiteX11768" fmla="*/ 2073524 w 6226010"/>
              <a:gd name="connsiteY11768" fmla="*/ 828866 h 5756219"/>
              <a:gd name="connsiteX11769" fmla="*/ 1953950 w 6226010"/>
              <a:gd name="connsiteY11769" fmla="*/ 828866 h 5756219"/>
              <a:gd name="connsiteX11770" fmla="*/ 1953950 w 6226010"/>
              <a:gd name="connsiteY11770" fmla="*/ 804407 h 5756219"/>
              <a:gd name="connsiteX11771" fmla="*/ 2073524 w 6226010"/>
              <a:gd name="connsiteY11771" fmla="*/ 804407 h 5756219"/>
              <a:gd name="connsiteX11772" fmla="*/ 2073524 w 6226010"/>
              <a:gd name="connsiteY11772" fmla="*/ 796254 h 5756219"/>
              <a:gd name="connsiteX11773" fmla="*/ 1953950 w 6226010"/>
              <a:gd name="connsiteY11773" fmla="*/ 796254 h 5756219"/>
              <a:gd name="connsiteX11774" fmla="*/ 1953950 w 6226010"/>
              <a:gd name="connsiteY11774" fmla="*/ 774515 h 5756219"/>
              <a:gd name="connsiteX11775" fmla="*/ 2073524 w 6226010"/>
              <a:gd name="connsiteY11775" fmla="*/ 774515 h 5756219"/>
              <a:gd name="connsiteX11776" fmla="*/ 2073524 w 6226010"/>
              <a:gd name="connsiteY11776" fmla="*/ 766361 h 5756219"/>
              <a:gd name="connsiteX11777" fmla="*/ 1953950 w 6226010"/>
              <a:gd name="connsiteY11777" fmla="*/ 766361 h 5756219"/>
              <a:gd name="connsiteX11778" fmla="*/ 1953950 w 6226010"/>
              <a:gd name="connsiteY11778" fmla="*/ 744620 h 5756219"/>
              <a:gd name="connsiteX11779" fmla="*/ 2073524 w 6226010"/>
              <a:gd name="connsiteY11779" fmla="*/ 744620 h 5756219"/>
              <a:gd name="connsiteX11780" fmla="*/ 2073524 w 6226010"/>
              <a:gd name="connsiteY11780" fmla="*/ 736467 h 5756219"/>
              <a:gd name="connsiteX11781" fmla="*/ 1953950 w 6226010"/>
              <a:gd name="connsiteY11781" fmla="*/ 736467 h 5756219"/>
              <a:gd name="connsiteX11782" fmla="*/ 1953950 w 6226010"/>
              <a:gd name="connsiteY11782" fmla="*/ 714727 h 5756219"/>
              <a:gd name="connsiteX11783" fmla="*/ 2070807 w 6226010"/>
              <a:gd name="connsiteY11783" fmla="*/ 714727 h 5756219"/>
              <a:gd name="connsiteX11784" fmla="*/ 2070807 w 6226010"/>
              <a:gd name="connsiteY11784" fmla="*/ 706574 h 5756219"/>
              <a:gd name="connsiteX11785" fmla="*/ 1953950 w 6226010"/>
              <a:gd name="connsiteY11785" fmla="*/ 706574 h 5756219"/>
              <a:gd name="connsiteX11786" fmla="*/ 1953950 w 6226010"/>
              <a:gd name="connsiteY11786" fmla="*/ 684833 h 5756219"/>
              <a:gd name="connsiteX11787" fmla="*/ 2070807 w 6226010"/>
              <a:gd name="connsiteY11787" fmla="*/ 684833 h 5756219"/>
              <a:gd name="connsiteX11788" fmla="*/ 2070807 w 6226010"/>
              <a:gd name="connsiteY11788" fmla="*/ 676680 h 5756219"/>
              <a:gd name="connsiteX11789" fmla="*/ 1953950 w 6226010"/>
              <a:gd name="connsiteY11789" fmla="*/ 676680 h 5756219"/>
              <a:gd name="connsiteX11790" fmla="*/ 1953950 w 6226010"/>
              <a:gd name="connsiteY11790" fmla="*/ 654940 h 5756219"/>
              <a:gd name="connsiteX11791" fmla="*/ 2070807 w 6226010"/>
              <a:gd name="connsiteY11791" fmla="*/ 654940 h 5756219"/>
              <a:gd name="connsiteX11792" fmla="*/ 2070807 w 6226010"/>
              <a:gd name="connsiteY11792" fmla="*/ 646787 h 5756219"/>
              <a:gd name="connsiteX11793" fmla="*/ 1953950 w 6226010"/>
              <a:gd name="connsiteY11793" fmla="*/ 646787 h 5756219"/>
              <a:gd name="connsiteX11794" fmla="*/ 1953950 w 6226010"/>
              <a:gd name="connsiteY11794" fmla="*/ 581566 h 5756219"/>
              <a:gd name="connsiteX11795" fmla="*/ 2070807 w 6226010"/>
              <a:gd name="connsiteY11795" fmla="*/ 581566 h 5756219"/>
              <a:gd name="connsiteX11796" fmla="*/ 2070807 w 6226010"/>
              <a:gd name="connsiteY11796" fmla="*/ 538083 h 5756219"/>
              <a:gd name="connsiteX11797" fmla="*/ 1953950 w 6226010"/>
              <a:gd name="connsiteY11797" fmla="*/ 538083 h 5756219"/>
              <a:gd name="connsiteX11798" fmla="*/ 1953950 w 6226010"/>
              <a:gd name="connsiteY11798" fmla="*/ 521779 h 5756219"/>
              <a:gd name="connsiteX11799" fmla="*/ 2070807 w 6226010"/>
              <a:gd name="connsiteY11799" fmla="*/ 521779 h 5756219"/>
              <a:gd name="connsiteX11800" fmla="*/ 2070807 w 6226010"/>
              <a:gd name="connsiteY11800" fmla="*/ 489166 h 5756219"/>
              <a:gd name="connsiteX11801" fmla="*/ 1953950 w 6226010"/>
              <a:gd name="connsiteY11801" fmla="*/ 489166 h 5756219"/>
              <a:gd name="connsiteX11802" fmla="*/ 1953950 w 6226010"/>
              <a:gd name="connsiteY11802" fmla="*/ 486449 h 5756219"/>
              <a:gd name="connsiteX11803" fmla="*/ 2081677 w 6226010"/>
              <a:gd name="connsiteY11803" fmla="*/ 486449 h 5756219"/>
              <a:gd name="connsiteX11804" fmla="*/ 2081677 w 6226010"/>
              <a:gd name="connsiteY11804" fmla="*/ 489166 h 5756219"/>
              <a:gd name="connsiteX11805" fmla="*/ 2081677 w 6226010"/>
              <a:gd name="connsiteY11805" fmla="*/ 521779 h 5756219"/>
              <a:gd name="connsiteX11806" fmla="*/ 2081677 w 6226010"/>
              <a:gd name="connsiteY11806" fmla="*/ 538083 h 5756219"/>
              <a:gd name="connsiteX11807" fmla="*/ 2081677 w 6226010"/>
              <a:gd name="connsiteY11807" fmla="*/ 581566 h 5756219"/>
              <a:gd name="connsiteX11808" fmla="*/ 2081677 w 6226010"/>
              <a:gd name="connsiteY11808" fmla="*/ 646787 h 5756219"/>
              <a:gd name="connsiteX11809" fmla="*/ 2081677 w 6226010"/>
              <a:gd name="connsiteY11809" fmla="*/ 654940 h 5756219"/>
              <a:gd name="connsiteX11810" fmla="*/ 2081677 w 6226010"/>
              <a:gd name="connsiteY11810" fmla="*/ 676680 h 5756219"/>
              <a:gd name="connsiteX11811" fmla="*/ 2081677 w 6226010"/>
              <a:gd name="connsiteY11811" fmla="*/ 684833 h 5756219"/>
              <a:gd name="connsiteX11812" fmla="*/ 2081677 w 6226010"/>
              <a:gd name="connsiteY11812" fmla="*/ 706574 h 5756219"/>
              <a:gd name="connsiteX11813" fmla="*/ 2081677 w 6226010"/>
              <a:gd name="connsiteY11813" fmla="*/ 714727 h 5756219"/>
              <a:gd name="connsiteX11814" fmla="*/ 2081677 w 6226010"/>
              <a:gd name="connsiteY11814" fmla="*/ 736467 h 5756219"/>
              <a:gd name="connsiteX11815" fmla="*/ 2081677 w 6226010"/>
              <a:gd name="connsiteY11815" fmla="*/ 744620 h 5756219"/>
              <a:gd name="connsiteX11816" fmla="*/ 2081677 w 6226010"/>
              <a:gd name="connsiteY11816" fmla="*/ 766361 h 5756219"/>
              <a:gd name="connsiteX11817" fmla="*/ 2081677 w 6226010"/>
              <a:gd name="connsiteY11817" fmla="*/ 774515 h 5756219"/>
              <a:gd name="connsiteX11818" fmla="*/ 2081677 w 6226010"/>
              <a:gd name="connsiteY11818" fmla="*/ 796254 h 5756219"/>
              <a:gd name="connsiteX11819" fmla="*/ 2081677 w 6226010"/>
              <a:gd name="connsiteY11819" fmla="*/ 804407 h 5756219"/>
              <a:gd name="connsiteX11820" fmla="*/ 2081677 w 6226010"/>
              <a:gd name="connsiteY11820" fmla="*/ 828866 h 5756219"/>
              <a:gd name="connsiteX11821" fmla="*/ 2081677 w 6226010"/>
              <a:gd name="connsiteY11821" fmla="*/ 837018 h 5756219"/>
              <a:gd name="connsiteX11822" fmla="*/ 2081677 w 6226010"/>
              <a:gd name="connsiteY11822" fmla="*/ 858759 h 5756219"/>
              <a:gd name="connsiteX11823" fmla="*/ 2081677 w 6226010"/>
              <a:gd name="connsiteY11823" fmla="*/ 866912 h 5756219"/>
              <a:gd name="connsiteX11824" fmla="*/ 2081677 w 6226010"/>
              <a:gd name="connsiteY11824" fmla="*/ 888653 h 5756219"/>
              <a:gd name="connsiteX11825" fmla="*/ 2081677 w 6226010"/>
              <a:gd name="connsiteY11825" fmla="*/ 896805 h 5756219"/>
              <a:gd name="connsiteX11826" fmla="*/ 2081677 w 6226010"/>
              <a:gd name="connsiteY11826" fmla="*/ 918546 h 5756219"/>
              <a:gd name="connsiteX11827" fmla="*/ 2081677 w 6226010"/>
              <a:gd name="connsiteY11827" fmla="*/ 926699 h 5756219"/>
              <a:gd name="connsiteX11828" fmla="*/ 2081677 w 6226010"/>
              <a:gd name="connsiteY11828" fmla="*/ 948440 h 5756219"/>
              <a:gd name="connsiteX11829" fmla="*/ 2081677 w 6226010"/>
              <a:gd name="connsiteY11829" fmla="*/ 956592 h 5756219"/>
              <a:gd name="connsiteX11830" fmla="*/ 2081677 w 6226010"/>
              <a:gd name="connsiteY11830" fmla="*/ 978333 h 5756219"/>
              <a:gd name="connsiteX11831" fmla="*/ 2081677 w 6226010"/>
              <a:gd name="connsiteY11831" fmla="*/ 983768 h 5756219"/>
              <a:gd name="connsiteX11832" fmla="*/ 2070807 w 6226010"/>
              <a:gd name="connsiteY11832" fmla="*/ 981051 h 5756219"/>
              <a:gd name="connsiteX11833" fmla="*/ 2070807 w 6226010"/>
              <a:gd name="connsiteY11833" fmla="*/ 978333 h 5756219"/>
              <a:gd name="connsiteX11834" fmla="*/ 2049066 w 6226010"/>
              <a:gd name="connsiteY11834" fmla="*/ 978333 h 5756219"/>
              <a:gd name="connsiteX11835" fmla="*/ 1959385 w 6226010"/>
              <a:gd name="connsiteY11835" fmla="*/ 959310 h 5756219"/>
              <a:gd name="connsiteX11836" fmla="*/ 1948515 w 6226010"/>
              <a:gd name="connsiteY11836" fmla="*/ 1029968 h 5756219"/>
              <a:gd name="connsiteX11837" fmla="*/ 2078960 w 6226010"/>
              <a:gd name="connsiteY11837" fmla="*/ 1057143 h 5756219"/>
              <a:gd name="connsiteX11838" fmla="*/ 2136029 w 6226010"/>
              <a:gd name="connsiteY11838" fmla="*/ 997356 h 5756219"/>
              <a:gd name="connsiteX11839" fmla="*/ 2089830 w 6226010"/>
              <a:gd name="connsiteY11839" fmla="*/ 986486 h 5756219"/>
              <a:gd name="connsiteX11840" fmla="*/ 2198534 w 6226010"/>
              <a:gd name="connsiteY11840" fmla="*/ 986486 h 5756219"/>
              <a:gd name="connsiteX11841" fmla="*/ 2198534 w 6226010"/>
              <a:gd name="connsiteY11841" fmla="*/ 978333 h 5756219"/>
              <a:gd name="connsiteX11842" fmla="*/ 2089830 w 6226010"/>
              <a:gd name="connsiteY11842" fmla="*/ 978333 h 5756219"/>
              <a:gd name="connsiteX11843" fmla="*/ 2089830 w 6226010"/>
              <a:gd name="connsiteY11843" fmla="*/ 956592 h 5756219"/>
              <a:gd name="connsiteX11844" fmla="*/ 2198534 w 6226010"/>
              <a:gd name="connsiteY11844" fmla="*/ 956592 h 5756219"/>
              <a:gd name="connsiteX11845" fmla="*/ 2198534 w 6226010"/>
              <a:gd name="connsiteY11845" fmla="*/ 948440 h 5756219"/>
              <a:gd name="connsiteX11846" fmla="*/ 2089830 w 6226010"/>
              <a:gd name="connsiteY11846" fmla="*/ 948440 h 5756219"/>
              <a:gd name="connsiteX11847" fmla="*/ 2089830 w 6226010"/>
              <a:gd name="connsiteY11847" fmla="*/ 926699 h 5756219"/>
              <a:gd name="connsiteX11848" fmla="*/ 2198534 w 6226010"/>
              <a:gd name="connsiteY11848" fmla="*/ 926699 h 5756219"/>
              <a:gd name="connsiteX11849" fmla="*/ 2198534 w 6226010"/>
              <a:gd name="connsiteY11849" fmla="*/ 918546 h 5756219"/>
              <a:gd name="connsiteX11850" fmla="*/ 2089830 w 6226010"/>
              <a:gd name="connsiteY11850" fmla="*/ 918546 h 5756219"/>
              <a:gd name="connsiteX11851" fmla="*/ 2089830 w 6226010"/>
              <a:gd name="connsiteY11851" fmla="*/ 896805 h 5756219"/>
              <a:gd name="connsiteX11852" fmla="*/ 2198534 w 6226010"/>
              <a:gd name="connsiteY11852" fmla="*/ 896805 h 5756219"/>
              <a:gd name="connsiteX11853" fmla="*/ 2198534 w 6226010"/>
              <a:gd name="connsiteY11853" fmla="*/ 888653 h 5756219"/>
              <a:gd name="connsiteX11854" fmla="*/ 2089830 w 6226010"/>
              <a:gd name="connsiteY11854" fmla="*/ 888653 h 5756219"/>
              <a:gd name="connsiteX11855" fmla="*/ 2089830 w 6226010"/>
              <a:gd name="connsiteY11855" fmla="*/ 866912 h 5756219"/>
              <a:gd name="connsiteX11856" fmla="*/ 2198534 w 6226010"/>
              <a:gd name="connsiteY11856" fmla="*/ 866912 h 5756219"/>
              <a:gd name="connsiteX11857" fmla="*/ 2198534 w 6226010"/>
              <a:gd name="connsiteY11857" fmla="*/ 858759 h 5756219"/>
              <a:gd name="connsiteX11858" fmla="*/ 2089830 w 6226010"/>
              <a:gd name="connsiteY11858" fmla="*/ 858759 h 5756219"/>
              <a:gd name="connsiteX11859" fmla="*/ 2089830 w 6226010"/>
              <a:gd name="connsiteY11859" fmla="*/ 837018 h 5756219"/>
              <a:gd name="connsiteX11860" fmla="*/ 2198534 w 6226010"/>
              <a:gd name="connsiteY11860" fmla="*/ 837018 h 5756219"/>
              <a:gd name="connsiteX11861" fmla="*/ 2198534 w 6226010"/>
              <a:gd name="connsiteY11861" fmla="*/ 828866 h 5756219"/>
              <a:gd name="connsiteX11862" fmla="*/ 2089830 w 6226010"/>
              <a:gd name="connsiteY11862" fmla="*/ 828866 h 5756219"/>
              <a:gd name="connsiteX11863" fmla="*/ 2089830 w 6226010"/>
              <a:gd name="connsiteY11863" fmla="*/ 804407 h 5756219"/>
              <a:gd name="connsiteX11864" fmla="*/ 2198534 w 6226010"/>
              <a:gd name="connsiteY11864" fmla="*/ 804407 h 5756219"/>
              <a:gd name="connsiteX11865" fmla="*/ 2198534 w 6226010"/>
              <a:gd name="connsiteY11865" fmla="*/ 796254 h 5756219"/>
              <a:gd name="connsiteX11866" fmla="*/ 2089830 w 6226010"/>
              <a:gd name="connsiteY11866" fmla="*/ 796254 h 5756219"/>
              <a:gd name="connsiteX11867" fmla="*/ 2089830 w 6226010"/>
              <a:gd name="connsiteY11867" fmla="*/ 774515 h 5756219"/>
              <a:gd name="connsiteX11868" fmla="*/ 2198534 w 6226010"/>
              <a:gd name="connsiteY11868" fmla="*/ 774515 h 5756219"/>
              <a:gd name="connsiteX11869" fmla="*/ 2198534 w 6226010"/>
              <a:gd name="connsiteY11869" fmla="*/ 766361 h 5756219"/>
              <a:gd name="connsiteX11870" fmla="*/ 2089830 w 6226010"/>
              <a:gd name="connsiteY11870" fmla="*/ 766361 h 5756219"/>
              <a:gd name="connsiteX11871" fmla="*/ 2089830 w 6226010"/>
              <a:gd name="connsiteY11871" fmla="*/ 744620 h 5756219"/>
              <a:gd name="connsiteX11872" fmla="*/ 2198534 w 6226010"/>
              <a:gd name="connsiteY11872" fmla="*/ 744620 h 5756219"/>
              <a:gd name="connsiteX11873" fmla="*/ 2198534 w 6226010"/>
              <a:gd name="connsiteY11873" fmla="*/ 736467 h 5756219"/>
              <a:gd name="connsiteX11874" fmla="*/ 2089830 w 6226010"/>
              <a:gd name="connsiteY11874" fmla="*/ 736467 h 5756219"/>
              <a:gd name="connsiteX11875" fmla="*/ 2089830 w 6226010"/>
              <a:gd name="connsiteY11875" fmla="*/ 714727 h 5756219"/>
              <a:gd name="connsiteX11876" fmla="*/ 2198534 w 6226010"/>
              <a:gd name="connsiteY11876" fmla="*/ 714727 h 5756219"/>
              <a:gd name="connsiteX11877" fmla="*/ 2198534 w 6226010"/>
              <a:gd name="connsiteY11877" fmla="*/ 706574 h 5756219"/>
              <a:gd name="connsiteX11878" fmla="*/ 2089830 w 6226010"/>
              <a:gd name="connsiteY11878" fmla="*/ 706574 h 5756219"/>
              <a:gd name="connsiteX11879" fmla="*/ 2089830 w 6226010"/>
              <a:gd name="connsiteY11879" fmla="*/ 684833 h 5756219"/>
              <a:gd name="connsiteX11880" fmla="*/ 2198534 w 6226010"/>
              <a:gd name="connsiteY11880" fmla="*/ 684833 h 5756219"/>
              <a:gd name="connsiteX11881" fmla="*/ 2198534 w 6226010"/>
              <a:gd name="connsiteY11881" fmla="*/ 676680 h 5756219"/>
              <a:gd name="connsiteX11882" fmla="*/ 2089830 w 6226010"/>
              <a:gd name="connsiteY11882" fmla="*/ 676680 h 5756219"/>
              <a:gd name="connsiteX11883" fmla="*/ 2089830 w 6226010"/>
              <a:gd name="connsiteY11883" fmla="*/ 654940 h 5756219"/>
              <a:gd name="connsiteX11884" fmla="*/ 2198534 w 6226010"/>
              <a:gd name="connsiteY11884" fmla="*/ 654940 h 5756219"/>
              <a:gd name="connsiteX11885" fmla="*/ 2198534 w 6226010"/>
              <a:gd name="connsiteY11885" fmla="*/ 646787 h 5756219"/>
              <a:gd name="connsiteX11886" fmla="*/ 2089830 w 6226010"/>
              <a:gd name="connsiteY11886" fmla="*/ 646787 h 5756219"/>
              <a:gd name="connsiteX11887" fmla="*/ 2089830 w 6226010"/>
              <a:gd name="connsiteY11887" fmla="*/ 581566 h 5756219"/>
              <a:gd name="connsiteX11888" fmla="*/ 2198534 w 6226010"/>
              <a:gd name="connsiteY11888" fmla="*/ 581566 h 5756219"/>
              <a:gd name="connsiteX11889" fmla="*/ 2198534 w 6226010"/>
              <a:gd name="connsiteY11889" fmla="*/ 570694 h 5756219"/>
              <a:gd name="connsiteX11890" fmla="*/ 2203969 w 6226010"/>
              <a:gd name="connsiteY11890" fmla="*/ 570694 h 5756219"/>
              <a:gd name="connsiteX11891" fmla="*/ 2203969 w 6226010"/>
              <a:gd name="connsiteY11891" fmla="*/ 1010944 h 5756219"/>
              <a:gd name="connsiteX11892" fmla="*/ 2141464 w 6226010"/>
              <a:gd name="connsiteY11892" fmla="*/ 1010944 h 5756219"/>
              <a:gd name="connsiteX11893" fmla="*/ 2141464 w 6226010"/>
              <a:gd name="connsiteY11893" fmla="*/ 1013662 h 5756219"/>
              <a:gd name="connsiteX11894" fmla="*/ 2203969 w 6226010"/>
              <a:gd name="connsiteY11894" fmla="*/ 1013662 h 5756219"/>
              <a:gd name="connsiteX11895" fmla="*/ 2203969 w 6226010"/>
              <a:gd name="connsiteY11895" fmla="*/ 1040838 h 5756219"/>
              <a:gd name="connsiteX11896" fmla="*/ 2141464 w 6226010"/>
              <a:gd name="connsiteY11896" fmla="*/ 1040838 h 5756219"/>
              <a:gd name="connsiteX11897" fmla="*/ 2203969 w 6226010"/>
              <a:gd name="connsiteY11897" fmla="*/ 1043555 h 5756219"/>
              <a:gd name="connsiteX11898" fmla="*/ 2203969 w 6226010"/>
              <a:gd name="connsiteY11898" fmla="*/ 1062579 h 5756219"/>
              <a:gd name="connsiteX11899" fmla="*/ 2209404 w 6226010"/>
              <a:gd name="connsiteY11899" fmla="*/ 1065296 h 5756219"/>
              <a:gd name="connsiteX11900" fmla="*/ 2209404 w 6226010"/>
              <a:gd name="connsiteY11900" fmla="*/ 1059861 h 5756219"/>
              <a:gd name="connsiteX11901" fmla="*/ 2212122 w 6226010"/>
              <a:gd name="connsiteY11901" fmla="*/ 1059861 h 5756219"/>
              <a:gd name="connsiteX11902" fmla="*/ 2212122 w 6226010"/>
              <a:gd name="connsiteY11902" fmla="*/ 1065296 h 5756219"/>
              <a:gd name="connsiteX11903" fmla="*/ 2214839 w 6226010"/>
              <a:gd name="connsiteY11903" fmla="*/ 1065296 h 5756219"/>
              <a:gd name="connsiteX11904" fmla="*/ 2214840 w 6226010"/>
              <a:gd name="connsiteY11904" fmla="*/ 1065300 h 5756219"/>
              <a:gd name="connsiteX11905" fmla="*/ 2214840 w 6226010"/>
              <a:gd name="connsiteY11905" fmla="*/ 1043568 h 5756219"/>
              <a:gd name="connsiteX11906" fmla="*/ 2217557 w 6226010"/>
              <a:gd name="connsiteY11906" fmla="*/ 1016392 h 5756219"/>
              <a:gd name="connsiteX11907" fmla="*/ 2217557 w 6226010"/>
              <a:gd name="connsiteY11907" fmla="*/ 1043568 h 5756219"/>
              <a:gd name="connsiteX11908" fmla="*/ 2215273 w 6226010"/>
              <a:gd name="connsiteY11908" fmla="*/ 1066413 h 5756219"/>
              <a:gd name="connsiteX11909" fmla="*/ 2218618 w 6226010"/>
              <a:gd name="connsiteY11909" fmla="*/ 1075020 h 5756219"/>
              <a:gd name="connsiteX11910" fmla="*/ 2236580 w 6226010"/>
              <a:gd name="connsiteY11910" fmla="*/ 1100625 h 5756219"/>
              <a:gd name="connsiteX11911" fmla="*/ 2242015 w 6226010"/>
              <a:gd name="connsiteY11911" fmla="*/ 1095190 h 5756219"/>
              <a:gd name="connsiteX11912" fmla="*/ 2220274 w 6226010"/>
              <a:gd name="connsiteY11912" fmla="*/ 1160412 h 5756219"/>
              <a:gd name="connsiteX11913" fmla="*/ 2228427 w 6226010"/>
              <a:gd name="connsiteY11913" fmla="*/ 1163130 h 5756219"/>
              <a:gd name="connsiteX11914" fmla="*/ 2296367 w 6226010"/>
              <a:gd name="connsiteY11914" fmla="*/ 1266399 h 5756219"/>
              <a:gd name="connsiteX11915" fmla="*/ 2296367 w 6226010"/>
              <a:gd name="connsiteY11915" fmla="*/ 940287 h 5756219"/>
              <a:gd name="connsiteX11916" fmla="*/ 2301804 w 6226010"/>
              <a:gd name="connsiteY11916" fmla="*/ 938012 h 5756219"/>
              <a:gd name="connsiteX11917" fmla="*/ 2301804 w 6226010"/>
              <a:gd name="connsiteY11917" fmla="*/ 932147 h 5756219"/>
              <a:gd name="connsiteX11918" fmla="*/ 2418660 w 6226010"/>
              <a:gd name="connsiteY11918" fmla="*/ 883232 h 5756219"/>
              <a:gd name="connsiteX11919" fmla="*/ 2418660 w 6226010"/>
              <a:gd name="connsiteY11919" fmla="*/ 880514 h 5756219"/>
              <a:gd name="connsiteX11920" fmla="*/ 2301804 w 6226010"/>
              <a:gd name="connsiteY11920" fmla="*/ 929429 h 5756219"/>
              <a:gd name="connsiteX11921" fmla="*/ 2301804 w 6226010"/>
              <a:gd name="connsiteY11921" fmla="*/ 910407 h 5756219"/>
              <a:gd name="connsiteX11922" fmla="*/ 2418660 w 6226010"/>
              <a:gd name="connsiteY11922" fmla="*/ 858771 h 5756219"/>
              <a:gd name="connsiteX11923" fmla="*/ 2418660 w 6226010"/>
              <a:gd name="connsiteY11923" fmla="*/ 856053 h 5756219"/>
              <a:gd name="connsiteX11924" fmla="*/ 2301804 w 6226010"/>
              <a:gd name="connsiteY11924" fmla="*/ 907689 h 5756219"/>
              <a:gd name="connsiteX11925" fmla="*/ 2301804 w 6226010"/>
              <a:gd name="connsiteY11925" fmla="*/ 885948 h 5756219"/>
              <a:gd name="connsiteX11926" fmla="*/ 2418660 w 6226010"/>
              <a:gd name="connsiteY11926" fmla="*/ 834312 h 5756219"/>
              <a:gd name="connsiteX11927" fmla="*/ 2418660 w 6226010"/>
              <a:gd name="connsiteY11927" fmla="*/ 831595 h 5756219"/>
              <a:gd name="connsiteX11928" fmla="*/ 2301804 w 6226010"/>
              <a:gd name="connsiteY11928" fmla="*/ 883233 h 5756219"/>
              <a:gd name="connsiteX11929" fmla="*/ 2301804 w 6226010"/>
              <a:gd name="connsiteY11929" fmla="*/ 864207 h 5756219"/>
              <a:gd name="connsiteX11930" fmla="*/ 2301804 w 6226010"/>
              <a:gd name="connsiteY11930" fmla="*/ 845184 h 5756219"/>
              <a:gd name="connsiteX11931" fmla="*/ 2418660 w 6226010"/>
              <a:gd name="connsiteY11931" fmla="*/ 790832 h 5756219"/>
              <a:gd name="connsiteX11932" fmla="*/ 2418660 w 6226010"/>
              <a:gd name="connsiteY11932" fmla="*/ 788113 h 5756219"/>
              <a:gd name="connsiteX11933" fmla="*/ 2301804 w 6226010"/>
              <a:gd name="connsiteY11933" fmla="*/ 842465 h 5756219"/>
              <a:gd name="connsiteX11934" fmla="*/ 2301804 w 6226010"/>
              <a:gd name="connsiteY11934" fmla="*/ 820725 h 5756219"/>
              <a:gd name="connsiteX11935" fmla="*/ 2418660 w 6226010"/>
              <a:gd name="connsiteY11935" fmla="*/ 766373 h 5756219"/>
              <a:gd name="connsiteX11936" fmla="*/ 2418660 w 6226010"/>
              <a:gd name="connsiteY11936" fmla="*/ 760937 h 5756219"/>
              <a:gd name="connsiteX11937" fmla="*/ 2301804 w 6226010"/>
              <a:gd name="connsiteY11937" fmla="*/ 815288 h 5756219"/>
              <a:gd name="connsiteX11938" fmla="*/ 2301804 w 6226010"/>
              <a:gd name="connsiteY11938" fmla="*/ 798980 h 5756219"/>
              <a:gd name="connsiteX11939" fmla="*/ 2418660 w 6226010"/>
              <a:gd name="connsiteY11939" fmla="*/ 744633 h 5756219"/>
              <a:gd name="connsiteX11940" fmla="*/ 2418660 w 6226010"/>
              <a:gd name="connsiteY11940" fmla="*/ 739197 h 5756219"/>
              <a:gd name="connsiteX11941" fmla="*/ 2301804 w 6226010"/>
              <a:gd name="connsiteY11941" fmla="*/ 793548 h 5756219"/>
              <a:gd name="connsiteX11942" fmla="*/ 2301804 w 6226010"/>
              <a:gd name="connsiteY11942" fmla="*/ 777246 h 5756219"/>
              <a:gd name="connsiteX11943" fmla="*/ 2418660 w 6226010"/>
              <a:gd name="connsiteY11943" fmla="*/ 722892 h 5756219"/>
              <a:gd name="connsiteX11944" fmla="*/ 2418660 w 6226010"/>
              <a:gd name="connsiteY11944" fmla="*/ 717457 h 5756219"/>
              <a:gd name="connsiteX11945" fmla="*/ 2301804 w 6226010"/>
              <a:gd name="connsiteY11945" fmla="*/ 774527 h 5756219"/>
              <a:gd name="connsiteX11946" fmla="*/ 2301804 w 6226010"/>
              <a:gd name="connsiteY11946" fmla="*/ 760938 h 5756219"/>
              <a:gd name="connsiteX11947" fmla="*/ 2418660 w 6226010"/>
              <a:gd name="connsiteY11947" fmla="*/ 703871 h 5756219"/>
              <a:gd name="connsiteX11948" fmla="*/ 2418660 w 6226010"/>
              <a:gd name="connsiteY11948" fmla="*/ 698434 h 5756219"/>
              <a:gd name="connsiteX11949" fmla="*/ 2301804 w 6226010"/>
              <a:gd name="connsiteY11949" fmla="*/ 755503 h 5756219"/>
              <a:gd name="connsiteX11950" fmla="*/ 2301804 w 6226010"/>
              <a:gd name="connsiteY11950" fmla="*/ 731045 h 5756219"/>
              <a:gd name="connsiteX11951" fmla="*/ 2418660 w 6226010"/>
              <a:gd name="connsiteY11951" fmla="*/ 673977 h 5756219"/>
              <a:gd name="connsiteX11952" fmla="*/ 2418660 w 6226010"/>
              <a:gd name="connsiteY11952" fmla="*/ 663105 h 5756219"/>
              <a:gd name="connsiteX11953" fmla="*/ 2301804 w 6226010"/>
              <a:gd name="connsiteY11953" fmla="*/ 720173 h 5756219"/>
              <a:gd name="connsiteX11954" fmla="*/ 2301804 w 6226010"/>
              <a:gd name="connsiteY11954" fmla="*/ 714738 h 5756219"/>
              <a:gd name="connsiteX11955" fmla="*/ 2418660 w 6226010"/>
              <a:gd name="connsiteY11955" fmla="*/ 657671 h 5756219"/>
              <a:gd name="connsiteX11956" fmla="*/ 2418660 w 6226010"/>
              <a:gd name="connsiteY11956" fmla="*/ 649519 h 5756219"/>
              <a:gd name="connsiteX11957" fmla="*/ 2418660 w 6226010"/>
              <a:gd name="connsiteY11957" fmla="*/ 641352 h 5756219"/>
              <a:gd name="connsiteX11958" fmla="*/ 2413225 w 6226010"/>
              <a:gd name="connsiteY11958" fmla="*/ 641352 h 5756219"/>
              <a:gd name="connsiteX11959" fmla="*/ 2413225 w 6226010"/>
              <a:gd name="connsiteY11959" fmla="*/ 625046 h 5756219"/>
              <a:gd name="connsiteX11960" fmla="*/ 2296367 w 6226010"/>
              <a:gd name="connsiteY11960" fmla="*/ 682117 h 5756219"/>
              <a:gd name="connsiteX11961" fmla="*/ 2296367 w 6226010"/>
              <a:gd name="connsiteY11961" fmla="*/ 676680 h 5756219"/>
              <a:gd name="connsiteX11962" fmla="*/ 2413225 w 6226010"/>
              <a:gd name="connsiteY11962" fmla="*/ 622329 h 5756219"/>
              <a:gd name="connsiteX11963" fmla="*/ 2415942 w 6226010"/>
              <a:gd name="connsiteY11963" fmla="*/ 622329 h 5756219"/>
              <a:gd name="connsiteX11964" fmla="*/ 2415942 w 6226010"/>
              <a:gd name="connsiteY11964" fmla="*/ 211972 h 5756219"/>
              <a:gd name="connsiteX11965" fmla="*/ 2867063 w 6226010"/>
              <a:gd name="connsiteY11965" fmla="*/ 0 h 5756219"/>
              <a:gd name="connsiteX11966" fmla="*/ 2864345 w 6226010"/>
              <a:gd name="connsiteY11966" fmla="*/ 2717 h 5756219"/>
              <a:gd name="connsiteX11967" fmla="*/ 2839887 w 6226010"/>
              <a:gd name="connsiteY11967" fmla="*/ 228278 h 5756219"/>
              <a:gd name="connsiteX11968" fmla="*/ 2869779 w 6226010"/>
              <a:gd name="connsiteY11968" fmla="*/ 233713 h 5756219"/>
              <a:gd name="connsiteX11969" fmla="*/ 2869779 w 6226010"/>
              <a:gd name="connsiteY11969" fmla="*/ 271759 h 5756219"/>
              <a:gd name="connsiteX11970" fmla="*/ 2834451 w 6226010"/>
              <a:gd name="connsiteY11970" fmla="*/ 266324 h 5756219"/>
              <a:gd name="connsiteX11971" fmla="*/ 2831733 w 6226010"/>
              <a:gd name="connsiteY11971" fmla="*/ 290782 h 5756219"/>
              <a:gd name="connsiteX11972" fmla="*/ 2869779 w 6226010"/>
              <a:gd name="connsiteY11972" fmla="*/ 298935 h 5756219"/>
              <a:gd name="connsiteX11973" fmla="*/ 2869779 w 6226010"/>
              <a:gd name="connsiteY11973" fmla="*/ 334264 h 5756219"/>
              <a:gd name="connsiteX11974" fmla="*/ 2829017 w 6226010"/>
              <a:gd name="connsiteY11974" fmla="*/ 326111 h 5756219"/>
              <a:gd name="connsiteX11975" fmla="*/ 2826299 w 6226010"/>
              <a:gd name="connsiteY11975" fmla="*/ 350569 h 5756219"/>
              <a:gd name="connsiteX11976" fmla="*/ 2869779 w 6226010"/>
              <a:gd name="connsiteY11976" fmla="*/ 358722 h 5756219"/>
              <a:gd name="connsiteX11977" fmla="*/ 2869779 w 6226010"/>
              <a:gd name="connsiteY11977" fmla="*/ 396768 h 5756219"/>
              <a:gd name="connsiteX11978" fmla="*/ 2823581 w 6226010"/>
              <a:gd name="connsiteY11978" fmla="*/ 388616 h 5756219"/>
              <a:gd name="connsiteX11979" fmla="*/ 2820863 w 6226010"/>
              <a:gd name="connsiteY11979" fmla="*/ 413074 h 5756219"/>
              <a:gd name="connsiteX11980" fmla="*/ 2869779 w 6226010"/>
              <a:gd name="connsiteY11980" fmla="*/ 423944 h 5756219"/>
              <a:gd name="connsiteX11981" fmla="*/ 2869779 w 6226010"/>
              <a:gd name="connsiteY11981" fmla="*/ 459273 h 5756219"/>
              <a:gd name="connsiteX11982" fmla="*/ 2818145 w 6226010"/>
              <a:gd name="connsiteY11982" fmla="*/ 448403 h 5756219"/>
              <a:gd name="connsiteX11983" fmla="*/ 2815429 w 6226010"/>
              <a:gd name="connsiteY11983" fmla="*/ 472862 h 5756219"/>
              <a:gd name="connsiteX11984" fmla="*/ 2869779 w 6226010"/>
              <a:gd name="connsiteY11984" fmla="*/ 483731 h 5756219"/>
              <a:gd name="connsiteX11985" fmla="*/ 2869779 w 6226010"/>
              <a:gd name="connsiteY11985" fmla="*/ 521779 h 5756219"/>
              <a:gd name="connsiteX11986" fmla="*/ 2809993 w 6226010"/>
              <a:gd name="connsiteY11986" fmla="*/ 510907 h 5756219"/>
              <a:gd name="connsiteX11987" fmla="*/ 2807275 w 6226010"/>
              <a:gd name="connsiteY11987" fmla="*/ 535366 h 5756219"/>
              <a:gd name="connsiteX11988" fmla="*/ 2869779 w 6226010"/>
              <a:gd name="connsiteY11988" fmla="*/ 548953 h 5756219"/>
              <a:gd name="connsiteX11989" fmla="*/ 2869779 w 6226010"/>
              <a:gd name="connsiteY11989" fmla="*/ 587000 h 5756219"/>
              <a:gd name="connsiteX11990" fmla="*/ 2804558 w 6226010"/>
              <a:gd name="connsiteY11990" fmla="*/ 573413 h 5756219"/>
              <a:gd name="connsiteX11991" fmla="*/ 2801841 w 6226010"/>
              <a:gd name="connsiteY11991" fmla="*/ 597871 h 5756219"/>
              <a:gd name="connsiteX11992" fmla="*/ 2869779 w 6226010"/>
              <a:gd name="connsiteY11992" fmla="*/ 611459 h 5756219"/>
              <a:gd name="connsiteX11993" fmla="*/ 2869779 w 6226010"/>
              <a:gd name="connsiteY11993" fmla="*/ 649505 h 5756219"/>
              <a:gd name="connsiteX11994" fmla="*/ 2796405 w 6226010"/>
              <a:gd name="connsiteY11994" fmla="*/ 635916 h 5756219"/>
              <a:gd name="connsiteX11995" fmla="*/ 2793688 w 6226010"/>
              <a:gd name="connsiteY11995" fmla="*/ 660376 h 5756219"/>
              <a:gd name="connsiteX11996" fmla="*/ 2869779 w 6226010"/>
              <a:gd name="connsiteY11996" fmla="*/ 673964 h 5756219"/>
              <a:gd name="connsiteX11997" fmla="*/ 2869779 w 6226010"/>
              <a:gd name="connsiteY11997" fmla="*/ 709292 h 5756219"/>
              <a:gd name="connsiteX11998" fmla="*/ 2790970 w 6226010"/>
              <a:gd name="connsiteY11998" fmla="*/ 692986 h 5756219"/>
              <a:gd name="connsiteX11999" fmla="*/ 2788253 w 6226010"/>
              <a:gd name="connsiteY11999" fmla="*/ 717444 h 5756219"/>
              <a:gd name="connsiteX12000" fmla="*/ 2869779 w 6226010"/>
              <a:gd name="connsiteY12000" fmla="*/ 733750 h 5756219"/>
              <a:gd name="connsiteX12001" fmla="*/ 2869779 w 6226010"/>
              <a:gd name="connsiteY12001" fmla="*/ 771796 h 5756219"/>
              <a:gd name="connsiteX12002" fmla="*/ 2785535 w 6226010"/>
              <a:gd name="connsiteY12002" fmla="*/ 755491 h 5756219"/>
              <a:gd name="connsiteX12003" fmla="*/ 2782817 w 6226010"/>
              <a:gd name="connsiteY12003" fmla="*/ 779949 h 5756219"/>
              <a:gd name="connsiteX12004" fmla="*/ 2869779 w 6226010"/>
              <a:gd name="connsiteY12004" fmla="*/ 796254 h 5756219"/>
              <a:gd name="connsiteX12005" fmla="*/ 2869779 w 6226010"/>
              <a:gd name="connsiteY12005" fmla="*/ 834301 h 5756219"/>
              <a:gd name="connsiteX12006" fmla="*/ 2780100 w 6226010"/>
              <a:gd name="connsiteY12006" fmla="*/ 815277 h 5756219"/>
              <a:gd name="connsiteX12007" fmla="*/ 2777382 w 6226010"/>
              <a:gd name="connsiteY12007" fmla="*/ 839736 h 5756219"/>
              <a:gd name="connsiteX12008" fmla="*/ 2869779 w 6226010"/>
              <a:gd name="connsiteY12008" fmla="*/ 858759 h 5756219"/>
              <a:gd name="connsiteX12009" fmla="*/ 2869779 w 6226010"/>
              <a:gd name="connsiteY12009" fmla="*/ 896805 h 5756219"/>
              <a:gd name="connsiteX12010" fmla="*/ 2771947 w 6226010"/>
              <a:gd name="connsiteY12010" fmla="*/ 877782 h 5756219"/>
              <a:gd name="connsiteX12011" fmla="*/ 2769230 w 6226010"/>
              <a:gd name="connsiteY12011" fmla="*/ 902241 h 5756219"/>
              <a:gd name="connsiteX12012" fmla="*/ 2869779 w 6226010"/>
              <a:gd name="connsiteY12012" fmla="*/ 921264 h 5756219"/>
              <a:gd name="connsiteX12013" fmla="*/ 2869779 w 6226010"/>
              <a:gd name="connsiteY12013" fmla="*/ 948440 h 5756219"/>
              <a:gd name="connsiteX12014" fmla="*/ 2766512 w 6226010"/>
              <a:gd name="connsiteY12014" fmla="*/ 929417 h 5756219"/>
              <a:gd name="connsiteX12015" fmla="*/ 2763794 w 6226010"/>
              <a:gd name="connsiteY12015" fmla="*/ 953875 h 5756219"/>
              <a:gd name="connsiteX12016" fmla="*/ 2880651 w 6226010"/>
              <a:gd name="connsiteY12016" fmla="*/ 975616 h 5756219"/>
              <a:gd name="connsiteX12017" fmla="*/ 2880651 w 6226010"/>
              <a:gd name="connsiteY12017" fmla="*/ 1013662 h 5756219"/>
              <a:gd name="connsiteX12018" fmla="*/ 2758359 w 6226010"/>
              <a:gd name="connsiteY12018" fmla="*/ 989204 h 5756219"/>
              <a:gd name="connsiteX12019" fmla="*/ 2755642 w 6226010"/>
              <a:gd name="connsiteY12019" fmla="*/ 1013662 h 5756219"/>
              <a:gd name="connsiteX12020" fmla="*/ 2880651 w 6226010"/>
              <a:gd name="connsiteY12020" fmla="*/ 1038120 h 5756219"/>
              <a:gd name="connsiteX12021" fmla="*/ 2880651 w 6226010"/>
              <a:gd name="connsiteY12021" fmla="*/ 1073449 h 5756219"/>
              <a:gd name="connsiteX12022" fmla="*/ 2752924 w 6226010"/>
              <a:gd name="connsiteY12022" fmla="*/ 1048991 h 5756219"/>
              <a:gd name="connsiteX12023" fmla="*/ 2750206 w 6226010"/>
              <a:gd name="connsiteY12023" fmla="*/ 1073449 h 5756219"/>
              <a:gd name="connsiteX12024" fmla="*/ 2880651 w 6226010"/>
              <a:gd name="connsiteY12024" fmla="*/ 1100625 h 5756219"/>
              <a:gd name="connsiteX12025" fmla="*/ 2880651 w 6226010"/>
              <a:gd name="connsiteY12025" fmla="*/ 1138671 h 5756219"/>
              <a:gd name="connsiteX12026" fmla="*/ 2747489 w 6226010"/>
              <a:gd name="connsiteY12026" fmla="*/ 1111495 h 5756219"/>
              <a:gd name="connsiteX12027" fmla="*/ 2744771 w 6226010"/>
              <a:gd name="connsiteY12027" fmla="*/ 1135954 h 5756219"/>
              <a:gd name="connsiteX12028" fmla="*/ 2880651 w 6226010"/>
              <a:gd name="connsiteY12028" fmla="*/ 1163130 h 5756219"/>
              <a:gd name="connsiteX12029" fmla="*/ 2880651 w 6226010"/>
              <a:gd name="connsiteY12029" fmla="*/ 1183255 h 5756219"/>
              <a:gd name="connsiteX12030" fmla="*/ 2473012 w 6226010"/>
              <a:gd name="connsiteY12030" fmla="*/ 1258246 h 5756219"/>
              <a:gd name="connsiteX12031" fmla="*/ 2478447 w 6226010"/>
              <a:gd name="connsiteY12031" fmla="*/ 548953 h 5756219"/>
              <a:gd name="connsiteX12032" fmla="*/ 2478447 w 6226010"/>
              <a:gd name="connsiteY12032" fmla="*/ 543518 h 5756219"/>
              <a:gd name="connsiteX12033" fmla="*/ 2538234 w 6226010"/>
              <a:gd name="connsiteY12033" fmla="*/ 516342 h 5756219"/>
              <a:gd name="connsiteX12034" fmla="*/ 2538234 w 6226010"/>
              <a:gd name="connsiteY12034" fmla="*/ 451120 h 5756219"/>
              <a:gd name="connsiteX12035" fmla="*/ 2538234 w 6226010"/>
              <a:gd name="connsiteY12035" fmla="*/ 429379 h 5756219"/>
              <a:gd name="connsiteX12036" fmla="*/ 2437683 w 6226010"/>
              <a:gd name="connsiteY12036" fmla="*/ 388616 h 5756219"/>
              <a:gd name="connsiteX12037" fmla="*/ 2437683 w 6226010"/>
              <a:gd name="connsiteY12037" fmla="*/ 385898 h 5756219"/>
              <a:gd name="connsiteX12038" fmla="*/ 2538234 w 6226010"/>
              <a:gd name="connsiteY12038" fmla="*/ 426662 h 5756219"/>
              <a:gd name="connsiteX12039" fmla="*/ 2538234 w 6226010"/>
              <a:gd name="connsiteY12039" fmla="*/ 404921 h 5756219"/>
              <a:gd name="connsiteX12040" fmla="*/ 2437683 w 6226010"/>
              <a:gd name="connsiteY12040" fmla="*/ 364157 h 5756219"/>
              <a:gd name="connsiteX12041" fmla="*/ 2437683 w 6226010"/>
              <a:gd name="connsiteY12041" fmla="*/ 361440 h 5756219"/>
              <a:gd name="connsiteX12042" fmla="*/ 2538234 w 6226010"/>
              <a:gd name="connsiteY12042" fmla="*/ 402203 h 5756219"/>
              <a:gd name="connsiteX12043" fmla="*/ 2538234 w 6226010"/>
              <a:gd name="connsiteY12043" fmla="*/ 383180 h 5756219"/>
              <a:gd name="connsiteX12044" fmla="*/ 2437683 w 6226010"/>
              <a:gd name="connsiteY12044" fmla="*/ 339699 h 5756219"/>
              <a:gd name="connsiteX12045" fmla="*/ 2437683 w 6226010"/>
              <a:gd name="connsiteY12045" fmla="*/ 336981 h 5756219"/>
              <a:gd name="connsiteX12046" fmla="*/ 2538234 w 6226010"/>
              <a:gd name="connsiteY12046" fmla="*/ 380463 h 5756219"/>
              <a:gd name="connsiteX12047" fmla="*/ 2538234 w 6226010"/>
              <a:gd name="connsiteY12047" fmla="*/ 358722 h 5756219"/>
              <a:gd name="connsiteX12048" fmla="*/ 2437683 w 6226010"/>
              <a:gd name="connsiteY12048" fmla="*/ 315241 h 5756219"/>
              <a:gd name="connsiteX12049" fmla="*/ 2437683 w 6226010"/>
              <a:gd name="connsiteY12049" fmla="*/ 312523 h 5756219"/>
              <a:gd name="connsiteX12050" fmla="*/ 2538234 w 6226010"/>
              <a:gd name="connsiteY12050" fmla="*/ 356004 h 5756219"/>
              <a:gd name="connsiteX12051" fmla="*/ 2538234 w 6226010"/>
              <a:gd name="connsiteY12051" fmla="*/ 336981 h 5756219"/>
              <a:gd name="connsiteX12052" fmla="*/ 2437683 w 6226010"/>
              <a:gd name="connsiteY12052" fmla="*/ 290782 h 5756219"/>
              <a:gd name="connsiteX12053" fmla="*/ 2437683 w 6226010"/>
              <a:gd name="connsiteY12053" fmla="*/ 288065 h 5756219"/>
              <a:gd name="connsiteX12054" fmla="*/ 2538234 w 6226010"/>
              <a:gd name="connsiteY12054" fmla="*/ 334264 h 5756219"/>
              <a:gd name="connsiteX12055" fmla="*/ 2538234 w 6226010"/>
              <a:gd name="connsiteY12055" fmla="*/ 315241 h 5756219"/>
              <a:gd name="connsiteX12056" fmla="*/ 2437683 w 6226010"/>
              <a:gd name="connsiteY12056" fmla="*/ 269041 h 5756219"/>
              <a:gd name="connsiteX12057" fmla="*/ 2437683 w 6226010"/>
              <a:gd name="connsiteY12057" fmla="*/ 266324 h 5756219"/>
              <a:gd name="connsiteX12058" fmla="*/ 2538234 w 6226010"/>
              <a:gd name="connsiteY12058" fmla="*/ 312523 h 5756219"/>
              <a:gd name="connsiteX12059" fmla="*/ 2538234 w 6226010"/>
              <a:gd name="connsiteY12059" fmla="*/ 290782 h 5756219"/>
              <a:gd name="connsiteX12060" fmla="*/ 2437683 w 6226010"/>
              <a:gd name="connsiteY12060" fmla="*/ 244583 h 5756219"/>
              <a:gd name="connsiteX12061" fmla="*/ 2437683 w 6226010"/>
              <a:gd name="connsiteY12061" fmla="*/ 239148 h 5756219"/>
              <a:gd name="connsiteX12062" fmla="*/ 2538234 w 6226010"/>
              <a:gd name="connsiteY12062" fmla="*/ 285347 h 5756219"/>
              <a:gd name="connsiteX12063" fmla="*/ 2538234 w 6226010"/>
              <a:gd name="connsiteY12063" fmla="*/ 269041 h 5756219"/>
              <a:gd name="connsiteX12064" fmla="*/ 2437683 w 6226010"/>
              <a:gd name="connsiteY12064" fmla="*/ 222842 h 5756219"/>
              <a:gd name="connsiteX12065" fmla="*/ 2437683 w 6226010"/>
              <a:gd name="connsiteY12065" fmla="*/ 220125 h 5756219"/>
              <a:gd name="connsiteX12066" fmla="*/ 2538234 w 6226010"/>
              <a:gd name="connsiteY12066" fmla="*/ 266324 h 5756219"/>
              <a:gd name="connsiteX12067" fmla="*/ 2538234 w 6226010"/>
              <a:gd name="connsiteY12067" fmla="*/ 59787 h 5756219"/>
              <a:gd name="connsiteX12068" fmla="*/ 2571432 w 6226010"/>
              <a:gd name="connsiteY12068" fmla="*/ 53751 h 5756219"/>
              <a:gd name="connsiteX12069" fmla="*/ 2714877 w 6226010"/>
              <a:gd name="connsiteY12069" fmla="*/ 27186 h 5756219"/>
              <a:gd name="connsiteX12070" fmla="*/ 2714877 w 6226010"/>
              <a:gd name="connsiteY12070" fmla="*/ 27670 h 5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Lst>
            <a:rect l="l" t="t" r="r" b="b"/>
            <a:pathLst>
              <a:path w="6226010" h="5756219">
                <a:moveTo>
                  <a:pt x="3489392" y="5744990"/>
                </a:moveTo>
                <a:cubicBezTo>
                  <a:pt x="3497545" y="5744990"/>
                  <a:pt x="3492110" y="5758578"/>
                  <a:pt x="3483957" y="5755860"/>
                </a:cubicBezTo>
                <a:cubicBezTo>
                  <a:pt x="3481239" y="5753143"/>
                  <a:pt x="3481239" y="5747707"/>
                  <a:pt x="3478522" y="5747707"/>
                </a:cubicBezTo>
                <a:cubicBezTo>
                  <a:pt x="3478522" y="5742272"/>
                  <a:pt x="3486675" y="5747707"/>
                  <a:pt x="3486675" y="5750425"/>
                </a:cubicBezTo>
                <a:cubicBezTo>
                  <a:pt x="3489392" y="5747707"/>
                  <a:pt x="3489392" y="5744990"/>
                  <a:pt x="3489392" y="5744990"/>
                </a:cubicBezTo>
                <a:close/>
                <a:moveTo>
                  <a:pt x="3755716" y="5573781"/>
                </a:moveTo>
                <a:lnTo>
                  <a:pt x="3704081" y="5628133"/>
                </a:lnTo>
                <a:lnTo>
                  <a:pt x="3687776" y="5622697"/>
                </a:lnTo>
                <a:cubicBezTo>
                  <a:pt x="3685058" y="5609109"/>
                  <a:pt x="3682340" y="5598239"/>
                  <a:pt x="3679623" y="5587369"/>
                </a:cubicBezTo>
                <a:cubicBezTo>
                  <a:pt x="3706799" y="5581934"/>
                  <a:pt x="3731258" y="5579216"/>
                  <a:pt x="3755716" y="5573781"/>
                </a:cubicBezTo>
                <a:close/>
                <a:moveTo>
                  <a:pt x="3530156" y="5560192"/>
                </a:moveTo>
                <a:cubicBezTo>
                  <a:pt x="3535591" y="5576498"/>
                  <a:pt x="3530156" y="5603674"/>
                  <a:pt x="3524721" y="5617262"/>
                </a:cubicBezTo>
                <a:cubicBezTo>
                  <a:pt x="3508414" y="5611827"/>
                  <a:pt x="3511132" y="5587368"/>
                  <a:pt x="3502979" y="5571063"/>
                </a:cubicBezTo>
                <a:cubicBezTo>
                  <a:pt x="3505696" y="5560192"/>
                  <a:pt x="3511132" y="5576498"/>
                  <a:pt x="3513850" y="5576498"/>
                </a:cubicBezTo>
                <a:cubicBezTo>
                  <a:pt x="3522003" y="5573780"/>
                  <a:pt x="3511132" y="5568345"/>
                  <a:pt x="3513850" y="5562910"/>
                </a:cubicBezTo>
                <a:cubicBezTo>
                  <a:pt x="3522003" y="5565628"/>
                  <a:pt x="3522003" y="5557475"/>
                  <a:pt x="3530156" y="5560192"/>
                </a:cubicBezTo>
                <a:close/>
                <a:moveTo>
                  <a:pt x="3682977" y="5487030"/>
                </a:moveTo>
                <a:cubicBezTo>
                  <a:pt x="3690833" y="5484779"/>
                  <a:pt x="3700685" y="5487497"/>
                  <a:pt x="3712235" y="5497688"/>
                </a:cubicBezTo>
                <a:cubicBezTo>
                  <a:pt x="3728540" y="5489536"/>
                  <a:pt x="3750281" y="5489536"/>
                  <a:pt x="3772022" y="5494971"/>
                </a:cubicBezTo>
                <a:lnTo>
                  <a:pt x="3769304" y="5494971"/>
                </a:lnTo>
                <a:lnTo>
                  <a:pt x="3769304" y="5508559"/>
                </a:lnTo>
                <a:cubicBezTo>
                  <a:pt x="3769304" y="5541170"/>
                  <a:pt x="3772022" y="5511276"/>
                  <a:pt x="3761151" y="5524864"/>
                </a:cubicBezTo>
                <a:lnTo>
                  <a:pt x="3769304" y="5538452"/>
                </a:lnTo>
                <a:lnTo>
                  <a:pt x="3747563" y="5554758"/>
                </a:lnTo>
                <a:lnTo>
                  <a:pt x="3750281" y="5562911"/>
                </a:lnTo>
                <a:cubicBezTo>
                  <a:pt x="3725823" y="5568346"/>
                  <a:pt x="3701363" y="5571064"/>
                  <a:pt x="3674187" y="5573781"/>
                </a:cubicBezTo>
                <a:cubicBezTo>
                  <a:pt x="3653805" y="5545246"/>
                  <a:pt x="3659410" y="5493782"/>
                  <a:pt x="3682977" y="5487030"/>
                </a:cubicBezTo>
                <a:close/>
                <a:moveTo>
                  <a:pt x="3638774" y="5466563"/>
                </a:moveTo>
                <a:cubicBezTo>
                  <a:pt x="3646672" y="5466436"/>
                  <a:pt x="3659922" y="5476627"/>
                  <a:pt x="3657883" y="5486818"/>
                </a:cubicBezTo>
                <a:cubicBezTo>
                  <a:pt x="3652448" y="5489535"/>
                  <a:pt x="3649730" y="5478665"/>
                  <a:pt x="3647013" y="5486818"/>
                </a:cubicBezTo>
                <a:cubicBezTo>
                  <a:pt x="3638859" y="5484100"/>
                  <a:pt x="3641577" y="5470512"/>
                  <a:pt x="3633424" y="5470512"/>
                </a:cubicBezTo>
                <a:cubicBezTo>
                  <a:pt x="3634103" y="5467794"/>
                  <a:pt x="3636141" y="5466605"/>
                  <a:pt x="3638774" y="5466563"/>
                </a:cubicBezTo>
                <a:close/>
                <a:moveTo>
                  <a:pt x="3568201" y="5437900"/>
                </a:moveTo>
                <a:cubicBezTo>
                  <a:pt x="3633425" y="5448770"/>
                  <a:pt x="3638860" y="5524863"/>
                  <a:pt x="3657883" y="5584650"/>
                </a:cubicBezTo>
                <a:cubicBezTo>
                  <a:pt x="3617119" y="5590085"/>
                  <a:pt x="3576354" y="5598238"/>
                  <a:pt x="3538308" y="5609108"/>
                </a:cubicBezTo>
                <a:cubicBezTo>
                  <a:pt x="3543743" y="5546603"/>
                  <a:pt x="3554613" y="5492252"/>
                  <a:pt x="3568201" y="5437900"/>
                </a:cubicBezTo>
                <a:close/>
                <a:moveTo>
                  <a:pt x="3420772" y="5399514"/>
                </a:moveTo>
                <a:cubicBezTo>
                  <a:pt x="3424848" y="5401213"/>
                  <a:pt x="3428245" y="5405289"/>
                  <a:pt x="3426886" y="5410724"/>
                </a:cubicBezTo>
                <a:cubicBezTo>
                  <a:pt x="3464933" y="5402571"/>
                  <a:pt x="3492109" y="5424312"/>
                  <a:pt x="3524720" y="5429747"/>
                </a:cubicBezTo>
                <a:cubicBezTo>
                  <a:pt x="3527437" y="5437900"/>
                  <a:pt x="3530155" y="5448770"/>
                  <a:pt x="3538308" y="5451488"/>
                </a:cubicBezTo>
                <a:cubicBezTo>
                  <a:pt x="3546460" y="5451488"/>
                  <a:pt x="3543743" y="5440617"/>
                  <a:pt x="3549178" y="5435182"/>
                </a:cubicBezTo>
                <a:cubicBezTo>
                  <a:pt x="3562766" y="5465076"/>
                  <a:pt x="3538308" y="5511275"/>
                  <a:pt x="3535590" y="5552039"/>
                </a:cubicBezTo>
                <a:cubicBezTo>
                  <a:pt x="3532872" y="5557474"/>
                  <a:pt x="3519285" y="5552039"/>
                  <a:pt x="3519285" y="5560191"/>
                </a:cubicBezTo>
                <a:cubicBezTo>
                  <a:pt x="3511132" y="5554756"/>
                  <a:pt x="3527437" y="5549321"/>
                  <a:pt x="3524720" y="5541168"/>
                </a:cubicBezTo>
                <a:cubicBezTo>
                  <a:pt x="3519285" y="5541168"/>
                  <a:pt x="3505697" y="5541168"/>
                  <a:pt x="3505697" y="5554756"/>
                </a:cubicBezTo>
                <a:cubicBezTo>
                  <a:pt x="3500261" y="5541168"/>
                  <a:pt x="3492109" y="5524863"/>
                  <a:pt x="3492109" y="5503122"/>
                </a:cubicBezTo>
                <a:cubicBezTo>
                  <a:pt x="3475803" y="5497687"/>
                  <a:pt x="3456780" y="5470511"/>
                  <a:pt x="3462215" y="5443335"/>
                </a:cubicBezTo>
                <a:cubicBezTo>
                  <a:pt x="3454062" y="5440617"/>
                  <a:pt x="3456780" y="5451488"/>
                  <a:pt x="3448627" y="5448770"/>
                </a:cubicBezTo>
                <a:cubicBezTo>
                  <a:pt x="3437757" y="5429747"/>
                  <a:pt x="3421451" y="5418877"/>
                  <a:pt x="3410581" y="5402571"/>
                </a:cubicBezTo>
                <a:cubicBezTo>
                  <a:pt x="3411939" y="5398495"/>
                  <a:pt x="3416695" y="5397816"/>
                  <a:pt x="3420772" y="5399514"/>
                </a:cubicBezTo>
                <a:close/>
                <a:moveTo>
                  <a:pt x="3576355" y="5383550"/>
                </a:moveTo>
                <a:cubicBezTo>
                  <a:pt x="3584508" y="5394420"/>
                  <a:pt x="3595379" y="5402573"/>
                  <a:pt x="3598096" y="5418878"/>
                </a:cubicBezTo>
                <a:cubicBezTo>
                  <a:pt x="3587226" y="5427031"/>
                  <a:pt x="3581791" y="5418878"/>
                  <a:pt x="3568202" y="5418878"/>
                </a:cubicBezTo>
                <a:cubicBezTo>
                  <a:pt x="3568202" y="5408008"/>
                  <a:pt x="3570919" y="5397138"/>
                  <a:pt x="3576355" y="5383550"/>
                </a:cubicBezTo>
                <a:close/>
                <a:moveTo>
                  <a:pt x="3364382" y="5378114"/>
                </a:moveTo>
                <a:cubicBezTo>
                  <a:pt x="3383406" y="5383549"/>
                  <a:pt x="3402429" y="5391702"/>
                  <a:pt x="3407864" y="5410725"/>
                </a:cubicBezTo>
                <a:cubicBezTo>
                  <a:pt x="3391559" y="5402572"/>
                  <a:pt x="3364382" y="5405290"/>
                  <a:pt x="3364382" y="5378114"/>
                </a:cubicBezTo>
                <a:close/>
                <a:moveTo>
                  <a:pt x="3329054" y="5369962"/>
                </a:moveTo>
                <a:cubicBezTo>
                  <a:pt x="3337207" y="5369962"/>
                  <a:pt x="3339925" y="5378115"/>
                  <a:pt x="3342642" y="5383550"/>
                </a:cubicBezTo>
                <a:cubicBezTo>
                  <a:pt x="3331772" y="5383550"/>
                  <a:pt x="3326337" y="5378115"/>
                  <a:pt x="3329054" y="5369962"/>
                </a:cubicBezTo>
                <a:close/>
                <a:moveTo>
                  <a:pt x="3546462" y="5353656"/>
                </a:moveTo>
                <a:cubicBezTo>
                  <a:pt x="3554614" y="5359091"/>
                  <a:pt x="3562767" y="5367244"/>
                  <a:pt x="3568202" y="5375396"/>
                </a:cubicBezTo>
                <a:cubicBezTo>
                  <a:pt x="3562767" y="5386267"/>
                  <a:pt x="3562767" y="5402572"/>
                  <a:pt x="3560050" y="5416160"/>
                </a:cubicBezTo>
                <a:cubicBezTo>
                  <a:pt x="3522003" y="5416160"/>
                  <a:pt x="3494826" y="5394420"/>
                  <a:pt x="3464933" y="5391702"/>
                </a:cubicBezTo>
                <a:cubicBezTo>
                  <a:pt x="3478521" y="5359091"/>
                  <a:pt x="3516568" y="5356373"/>
                  <a:pt x="3546462" y="5353656"/>
                </a:cubicBezTo>
                <a:close/>
                <a:moveTo>
                  <a:pt x="3261113" y="5353655"/>
                </a:moveTo>
                <a:cubicBezTo>
                  <a:pt x="3263830" y="5356372"/>
                  <a:pt x="3269266" y="5361807"/>
                  <a:pt x="3271983" y="5367243"/>
                </a:cubicBezTo>
                <a:cubicBezTo>
                  <a:pt x="3291006" y="5364525"/>
                  <a:pt x="3293724" y="5378113"/>
                  <a:pt x="3310030" y="5378113"/>
                </a:cubicBezTo>
                <a:cubicBezTo>
                  <a:pt x="3312747" y="5386266"/>
                  <a:pt x="3304594" y="5386266"/>
                  <a:pt x="3307312" y="5397136"/>
                </a:cubicBezTo>
                <a:cubicBezTo>
                  <a:pt x="3307312" y="5402571"/>
                  <a:pt x="3320900" y="5397136"/>
                  <a:pt x="3315465" y="5408007"/>
                </a:cubicBezTo>
                <a:cubicBezTo>
                  <a:pt x="3326335" y="5408007"/>
                  <a:pt x="3318182" y="5391701"/>
                  <a:pt x="3323618" y="5386266"/>
                </a:cubicBezTo>
                <a:cubicBezTo>
                  <a:pt x="3337206" y="5391701"/>
                  <a:pt x="3353511" y="5397136"/>
                  <a:pt x="3358946" y="5410724"/>
                </a:cubicBezTo>
                <a:cubicBezTo>
                  <a:pt x="3367099" y="5413442"/>
                  <a:pt x="3367099" y="5399854"/>
                  <a:pt x="3372534" y="5408007"/>
                </a:cubicBezTo>
                <a:cubicBezTo>
                  <a:pt x="3413298" y="5424313"/>
                  <a:pt x="3462215" y="5456924"/>
                  <a:pt x="3456780" y="5500406"/>
                </a:cubicBezTo>
                <a:cubicBezTo>
                  <a:pt x="3448627" y="5500406"/>
                  <a:pt x="3454062" y="5484100"/>
                  <a:pt x="3448627" y="5481382"/>
                </a:cubicBezTo>
                <a:cubicBezTo>
                  <a:pt x="3437756" y="5478665"/>
                  <a:pt x="3440474" y="5489535"/>
                  <a:pt x="3432321" y="5486818"/>
                </a:cubicBezTo>
                <a:cubicBezTo>
                  <a:pt x="3435039" y="5492253"/>
                  <a:pt x="3429604" y="5505841"/>
                  <a:pt x="3435039" y="5505841"/>
                </a:cubicBezTo>
                <a:cubicBezTo>
                  <a:pt x="3432321" y="5519429"/>
                  <a:pt x="3426886" y="5500406"/>
                  <a:pt x="3413298" y="5505841"/>
                </a:cubicBezTo>
                <a:cubicBezTo>
                  <a:pt x="3418733" y="5519429"/>
                  <a:pt x="3424168" y="5516711"/>
                  <a:pt x="3410581" y="5527581"/>
                </a:cubicBezTo>
                <a:cubicBezTo>
                  <a:pt x="3413298" y="5535734"/>
                  <a:pt x="3424168" y="5527581"/>
                  <a:pt x="3429604" y="5527581"/>
                </a:cubicBezTo>
                <a:cubicBezTo>
                  <a:pt x="3424168" y="5530299"/>
                  <a:pt x="3424168" y="5543887"/>
                  <a:pt x="3429604" y="5549322"/>
                </a:cubicBezTo>
                <a:cubicBezTo>
                  <a:pt x="3443192" y="5549322"/>
                  <a:pt x="3443192" y="5535734"/>
                  <a:pt x="3448627" y="5524864"/>
                </a:cubicBezTo>
                <a:cubicBezTo>
                  <a:pt x="3459497" y="5524864"/>
                  <a:pt x="3454062" y="5541169"/>
                  <a:pt x="3470368" y="5538452"/>
                </a:cubicBezTo>
                <a:cubicBezTo>
                  <a:pt x="3475803" y="5538452"/>
                  <a:pt x="3470368" y="5524864"/>
                  <a:pt x="3475803" y="5522146"/>
                </a:cubicBezTo>
                <a:cubicBezTo>
                  <a:pt x="3473085" y="5511276"/>
                  <a:pt x="3467650" y="5519429"/>
                  <a:pt x="3459497" y="5519429"/>
                </a:cubicBezTo>
                <a:cubicBezTo>
                  <a:pt x="3456780" y="5508558"/>
                  <a:pt x="3470368" y="5516711"/>
                  <a:pt x="3467650" y="5505841"/>
                </a:cubicBezTo>
                <a:cubicBezTo>
                  <a:pt x="3486673" y="5519429"/>
                  <a:pt x="3486673" y="5554757"/>
                  <a:pt x="3492108" y="5573781"/>
                </a:cubicBezTo>
                <a:cubicBezTo>
                  <a:pt x="3492108" y="5579216"/>
                  <a:pt x="3481238" y="5573781"/>
                  <a:pt x="3478520" y="5579216"/>
                </a:cubicBezTo>
                <a:cubicBezTo>
                  <a:pt x="3497543" y="5600956"/>
                  <a:pt x="3513849" y="5625415"/>
                  <a:pt x="3511131" y="5666179"/>
                </a:cubicBezTo>
                <a:cubicBezTo>
                  <a:pt x="3467650" y="5693355"/>
                  <a:pt x="3416016" y="5715095"/>
                  <a:pt x="3367099" y="5736836"/>
                </a:cubicBezTo>
                <a:lnTo>
                  <a:pt x="3367099" y="5723248"/>
                </a:lnTo>
                <a:lnTo>
                  <a:pt x="3367099" y="5668896"/>
                </a:lnTo>
                <a:lnTo>
                  <a:pt x="3358946" y="5652591"/>
                </a:lnTo>
                <a:lnTo>
                  <a:pt x="3358946" y="5636285"/>
                </a:lnTo>
                <a:lnTo>
                  <a:pt x="3358946" y="5611827"/>
                </a:lnTo>
                <a:lnTo>
                  <a:pt x="3345358" y="5598239"/>
                </a:lnTo>
                <a:lnTo>
                  <a:pt x="3353511" y="5576498"/>
                </a:lnTo>
                <a:lnTo>
                  <a:pt x="3337206" y="5568345"/>
                </a:lnTo>
                <a:lnTo>
                  <a:pt x="3342641" y="5554757"/>
                </a:lnTo>
                <a:lnTo>
                  <a:pt x="3331770" y="5530299"/>
                </a:lnTo>
                <a:cubicBezTo>
                  <a:pt x="3345358" y="5500406"/>
                  <a:pt x="3326335" y="5470512"/>
                  <a:pt x="3339923" y="5437901"/>
                </a:cubicBezTo>
                <a:lnTo>
                  <a:pt x="3318182" y="5446054"/>
                </a:lnTo>
                <a:cubicBezTo>
                  <a:pt x="3299159" y="5437901"/>
                  <a:pt x="3315465" y="5437901"/>
                  <a:pt x="3296442" y="5446054"/>
                </a:cubicBezTo>
                <a:cubicBezTo>
                  <a:pt x="3277418" y="5432466"/>
                  <a:pt x="3269266" y="5440619"/>
                  <a:pt x="3266548" y="5408007"/>
                </a:cubicBezTo>
                <a:cubicBezTo>
                  <a:pt x="3258395" y="5408007"/>
                  <a:pt x="3255678" y="5405289"/>
                  <a:pt x="3252960" y="5405289"/>
                </a:cubicBezTo>
                <a:lnTo>
                  <a:pt x="3251602" y="5403931"/>
                </a:lnTo>
                <a:lnTo>
                  <a:pt x="3242090" y="5394419"/>
                </a:lnTo>
                <a:cubicBezTo>
                  <a:pt x="3250242" y="5375395"/>
                  <a:pt x="3250242" y="5391701"/>
                  <a:pt x="3242090" y="5372678"/>
                </a:cubicBezTo>
                <a:cubicBezTo>
                  <a:pt x="3247525" y="5367243"/>
                  <a:pt x="3255678" y="5359090"/>
                  <a:pt x="3261113" y="5353655"/>
                </a:cubicBezTo>
                <a:close/>
                <a:moveTo>
                  <a:pt x="3269266" y="5340068"/>
                </a:moveTo>
                <a:cubicBezTo>
                  <a:pt x="3277420" y="5342785"/>
                  <a:pt x="3285573" y="5348220"/>
                  <a:pt x="3288290" y="5353656"/>
                </a:cubicBezTo>
                <a:cubicBezTo>
                  <a:pt x="3277420" y="5356373"/>
                  <a:pt x="3271984" y="5350938"/>
                  <a:pt x="3263831" y="5345503"/>
                </a:cubicBezTo>
                <a:cubicBezTo>
                  <a:pt x="3266548" y="5342785"/>
                  <a:pt x="3269266" y="5340068"/>
                  <a:pt x="3269266" y="5340068"/>
                </a:cubicBezTo>
                <a:close/>
                <a:moveTo>
                  <a:pt x="3356229" y="5337351"/>
                </a:moveTo>
                <a:cubicBezTo>
                  <a:pt x="3364383" y="5340068"/>
                  <a:pt x="3367101" y="5353656"/>
                  <a:pt x="3377971" y="5359092"/>
                </a:cubicBezTo>
                <a:cubicBezTo>
                  <a:pt x="3372536" y="5369962"/>
                  <a:pt x="3364383" y="5353656"/>
                  <a:pt x="3353512" y="5356374"/>
                </a:cubicBezTo>
                <a:cubicBezTo>
                  <a:pt x="3364383" y="5350939"/>
                  <a:pt x="3350794" y="5342786"/>
                  <a:pt x="3356229" y="5337351"/>
                </a:cubicBezTo>
                <a:close/>
                <a:moveTo>
                  <a:pt x="3551897" y="5329198"/>
                </a:moveTo>
                <a:cubicBezTo>
                  <a:pt x="3560049" y="5331915"/>
                  <a:pt x="3562767" y="5342786"/>
                  <a:pt x="3562767" y="5353656"/>
                </a:cubicBezTo>
                <a:cubicBezTo>
                  <a:pt x="3554614" y="5348221"/>
                  <a:pt x="3546461" y="5340068"/>
                  <a:pt x="3551897" y="5329198"/>
                </a:cubicBezTo>
                <a:close/>
                <a:moveTo>
                  <a:pt x="3573638" y="5304740"/>
                </a:moveTo>
                <a:cubicBezTo>
                  <a:pt x="3579073" y="5312893"/>
                  <a:pt x="3573638" y="5331916"/>
                  <a:pt x="3576355" y="5340068"/>
                </a:cubicBezTo>
                <a:cubicBezTo>
                  <a:pt x="3565485" y="5340068"/>
                  <a:pt x="3573638" y="5323763"/>
                  <a:pt x="3560050" y="5326481"/>
                </a:cubicBezTo>
                <a:cubicBezTo>
                  <a:pt x="3560050" y="5315610"/>
                  <a:pt x="3570920" y="5315610"/>
                  <a:pt x="3573638" y="5304740"/>
                </a:cubicBezTo>
                <a:close/>
                <a:moveTo>
                  <a:pt x="3326336" y="5304740"/>
                </a:moveTo>
                <a:cubicBezTo>
                  <a:pt x="3339924" y="5307457"/>
                  <a:pt x="3350795" y="5312893"/>
                  <a:pt x="3348077" y="5331916"/>
                </a:cubicBezTo>
                <a:cubicBezTo>
                  <a:pt x="3337207" y="5340068"/>
                  <a:pt x="3320901" y="5337351"/>
                  <a:pt x="3310030" y="5334633"/>
                </a:cubicBezTo>
                <a:lnTo>
                  <a:pt x="3326336" y="5321045"/>
                </a:lnTo>
                <a:lnTo>
                  <a:pt x="3318182" y="5307457"/>
                </a:lnTo>
                <a:cubicBezTo>
                  <a:pt x="3326336" y="5307457"/>
                  <a:pt x="3326336" y="5307457"/>
                  <a:pt x="3326336" y="5304740"/>
                </a:cubicBezTo>
                <a:close/>
                <a:moveTo>
                  <a:pt x="3508415" y="5288434"/>
                </a:moveTo>
                <a:cubicBezTo>
                  <a:pt x="3513850" y="5291151"/>
                  <a:pt x="3524720" y="5299304"/>
                  <a:pt x="3519285" y="5304739"/>
                </a:cubicBezTo>
                <a:cubicBezTo>
                  <a:pt x="3508415" y="5304739"/>
                  <a:pt x="3505697" y="5299304"/>
                  <a:pt x="3508415" y="5288434"/>
                </a:cubicBezTo>
                <a:close/>
                <a:moveTo>
                  <a:pt x="3380009" y="5274505"/>
                </a:moveTo>
                <a:cubicBezTo>
                  <a:pt x="3384086" y="5274166"/>
                  <a:pt x="3388842" y="5274845"/>
                  <a:pt x="3391559" y="5274845"/>
                </a:cubicBezTo>
                <a:cubicBezTo>
                  <a:pt x="3391559" y="5282998"/>
                  <a:pt x="3375253" y="5282998"/>
                  <a:pt x="3372536" y="5280281"/>
                </a:cubicBezTo>
                <a:cubicBezTo>
                  <a:pt x="3372536" y="5276204"/>
                  <a:pt x="3375933" y="5274845"/>
                  <a:pt x="3380009" y="5274505"/>
                </a:cubicBezTo>
                <a:close/>
                <a:moveTo>
                  <a:pt x="3437756" y="5269410"/>
                </a:moveTo>
                <a:cubicBezTo>
                  <a:pt x="3448627" y="5269410"/>
                  <a:pt x="3456780" y="5272127"/>
                  <a:pt x="3459497" y="5280280"/>
                </a:cubicBezTo>
                <a:cubicBezTo>
                  <a:pt x="3470368" y="5282998"/>
                  <a:pt x="3467650" y="5269410"/>
                  <a:pt x="3475803" y="5277563"/>
                </a:cubicBezTo>
                <a:cubicBezTo>
                  <a:pt x="3478520" y="5296586"/>
                  <a:pt x="3494826" y="5302021"/>
                  <a:pt x="3508414" y="5312891"/>
                </a:cubicBezTo>
                <a:cubicBezTo>
                  <a:pt x="3508414" y="5318326"/>
                  <a:pt x="3500261" y="5318326"/>
                  <a:pt x="3497543" y="5323762"/>
                </a:cubicBezTo>
                <a:cubicBezTo>
                  <a:pt x="3500261" y="5337350"/>
                  <a:pt x="3508414" y="5342785"/>
                  <a:pt x="3522002" y="5345502"/>
                </a:cubicBezTo>
                <a:cubicBezTo>
                  <a:pt x="3494826" y="5359090"/>
                  <a:pt x="3462215" y="5364525"/>
                  <a:pt x="3445909" y="5383549"/>
                </a:cubicBezTo>
                <a:cubicBezTo>
                  <a:pt x="3413298" y="5375396"/>
                  <a:pt x="3375252" y="5369961"/>
                  <a:pt x="3383405" y="5318326"/>
                </a:cubicBezTo>
                <a:cubicBezTo>
                  <a:pt x="3396993" y="5321044"/>
                  <a:pt x="3399710" y="5331914"/>
                  <a:pt x="3416016" y="5331914"/>
                </a:cubicBezTo>
                <a:cubicBezTo>
                  <a:pt x="3413298" y="5315609"/>
                  <a:pt x="3399710" y="5312891"/>
                  <a:pt x="3377969" y="5312891"/>
                </a:cubicBezTo>
                <a:cubicBezTo>
                  <a:pt x="3369817" y="5310174"/>
                  <a:pt x="3388840" y="5302021"/>
                  <a:pt x="3377969" y="5293868"/>
                </a:cubicBezTo>
                <a:cubicBezTo>
                  <a:pt x="3375252" y="5293868"/>
                  <a:pt x="3375252" y="5291151"/>
                  <a:pt x="3375252" y="5288433"/>
                </a:cubicBezTo>
                <a:cubicBezTo>
                  <a:pt x="3396993" y="5310174"/>
                  <a:pt x="3421451" y="5280280"/>
                  <a:pt x="3437756" y="5269410"/>
                </a:cubicBezTo>
                <a:close/>
                <a:moveTo>
                  <a:pt x="3402429" y="5263976"/>
                </a:moveTo>
                <a:cubicBezTo>
                  <a:pt x="3413299" y="5266693"/>
                  <a:pt x="3399711" y="5280281"/>
                  <a:pt x="3394276" y="5272129"/>
                </a:cubicBezTo>
                <a:cubicBezTo>
                  <a:pt x="3391558" y="5263976"/>
                  <a:pt x="3402429" y="5269411"/>
                  <a:pt x="3402429" y="5263976"/>
                </a:cubicBezTo>
                <a:close/>
                <a:moveTo>
                  <a:pt x="3356230" y="5261258"/>
                </a:moveTo>
                <a:cubicBezTo>
                  <a:pt x="3364383" y="5258540"/>
                  <a:pt x="3364383" y="5266693"/>
                  <a:pt x="3364383" y="5274846"/>
                </a:cubicBezTo>
                <a:cubicBezTo>
                  <a:pt x="3356230" y="5274846"/>
                  <a:pt x="3356230" y="5269411"/>
                  <a:pt x="3356230" y="5261258"/>
                </a:cubicBezTo>
                <a:close/>
                <a:moveTo>
                  <a:pt x="3326335" y="5258541"/>
                </a:moveTo>
                <a:cubicBezTo>
                  <a:pt x="3337207" y="5263976"/>
                  <a:pt x="3348077" y="5266693"/>
                  <a:pt x="3356230" y="5274846"/>
                </a:cubicBezTo>
                <a:cubicBezTo>
                  <a:pt x="3356230" y="5277564"/>
                  <a:pt x="3350795" y="5277564"/>
                  <a:pt x="3350795" y="5282999"/>
                </a:cubicBezTo>
                <a:cubicBezTo>
                  <a:pt x="3353512" y="5291152"/>
                  <a:pt x="3361665" y="5277564"/>
                  <a:pt x="3364383" y="5285717"/>
                </a:cubicBezTo>
                <a:cubicBezTo>
                  <a:pt x="3350795" y="5302022"/>
                  <a:pt x="3372535" y="5321045"/>
                  <a:pt x="3369818" y="5334633"/>
                </a:cubicBezTo>
                <a:cubicBezTo>
                  <a:pt x="3367100" y="5331916"/>
                  <a:pt x="3348077" y="5312893"/>
                  <a:pt x="3356230" y="5299305"/>
                </a:cubicBezTo>
                <a:cubicBezTo>
                  <a:pt x="3345359" y="5296587"/>
                  <a:pt x="3337207" y="5291152"/>
                  <a:pt x="3329053" y="5285717"/>
                </a:cubicBezTo>
                <a:cubicBezTo>
                  <a:pt x="3326335" y="5282999"/>
                  <a:pt x="3326335" y="5282999"/>
                  <a:pt x="3323618" y="5280281"/>
                </a:cubicBezTo>
                <a:cubicBezTo>
                  <a:pt x="3331770" y="5258541"/>
                  <a:pt x="3318183" y="5280281"/>
                  <a:pt x="3326335" y="5258541"/>
                </a:cubicBezTo>
                <a:close/>
                <a:moveTo>
                  <a:pt x="3606248" y="5253104"/>
                </a:moveTo>
                <a:lnTo>
                  <a:pt x="3619836" y="5266692"/>
                </a:lnTo>
                <a:lnTo>
                  <a:pt x="3619836" y="5288432"/>
                </a:lnTo>
                <a:lnTo>
                  <a:pt x="3636142" y="5296585"/>
                </a:lnTo>
                <a:cubicBezTo>
                  <a:pt x="3622554" y="5326479"/>
                  <a:pt x="3641577" y="5293868"/>
                  <a:pt x="3627989" y="5326479"/>
                </a:cubicBezTo>
                <a:cubicBezTo>
                  <a:pt x="3647012" y="5337349"/>
                  <a:pt x="3638859" y="5326479"/>
                  <a:pt x="3644295" y="5348219"/>
                </a:cubicBezTo>
                <a:lnTo>
                  <a:pt x="3627989" y="5348219"/>
                </a:lnTo>
                <a:cubicBezTo>
                  <a:pt x="3636142" y="5367243"/>
                  <a:pt x="3636142" y="5350937"/>
                  <a:pt x="3627989" y="5369960"/>
                </a:cubicBezTo>
                <a:lnTo>
                  <a:pt x="3666035" y="5369960"/>
                </a:lnTo>
                <a:cubicBezTo>
                  <a:pt x="3682341" y="5369960"/>
                  <a:pt x="3679623" y="5372678"/>
                  <a:pt x="3685058" y="5380831"/>
                </a:cubicBezTo>
                <a:cubicBezTo>
                  <a:pt x="3679623" y="5383548"/>
                  <a:pt x="3676906" y="5386266"/>
                  <a:pt x="3674188" y="5391701"/>
                </a:cubicBezTo>
                <a:cubicBezTo>
                  <a:pt x="3687776" y="5394419"/>
                  <a:pt x="3701364" y="5391701"/>
                  <a:pt x="3714952" y="5391701"/>
                </a:cubicBezTo>
                <a:lnTo>
                  <a:pt x="3720387" y="5397136"/>
                </a:lnTo>
                <a:cubicBezTo>
                  <a:pt x="3704082" y="5397136"/>
                  <a:pt x="3690494" y="5397136"/>
                  <a:pt x="3674188" y="5405289"/>
                </a:cubicBezTo>
                <a:cubicBezTo>
                  <a:pt x="3690494" y="5418877"/>
                  <a:pt x="3720387" y="5421595"/>
                  <a:pt x="3750281" y="5424312"/>
                </a:cubicBezTo>
                <a:lnTo>
                  <a:pt x="3766586" y="5437900"/>
                </a:lnTo>
                <a:lnTo>
                  <a:pt x="3758433" y="5451488"/>
                </a:lnTo>
                <a:lnTo>
                  <a:pt x="3769304" y="5465076"/>
                </a:lnTo>
                <a:lnTo>
                  <a:pt x="3761151" y="5478664"/>
                </a:lnTo>
                <a:cubicBezTo>
                  <a:pt x="3769304" y="5484099"/>
                  <a:pt x="3769304" y="5473229"/>
                  <a:pt x="3769304" y="5484099"/>
                </a:cubicBezTo>
                <a:cubicBezTo>
                  <a:pt x="3736693" y="5481382"/>
                  <a:pt x="3706799" y="5475947"/>
                  <a:pt x="3676906" y="5467794"/>
                </a:cubicBezTo>
                <a:cubicBezTo>
                  <a:pt x="3676906" y="5448771"/>
                  <a:pt x="3695929" y="5446053"/>
                  <a:pt x="3687776" y="5429747"/>
                </a:cubicBezTo>
                <a:cubicBezTo>
                  <a:pt x="3676906" y="5427030"/>
                  <a:pt x="3676906" y="5435183"/>
                  <a:pt x="3671470" y="5440618"/>
                </a:cubicBezTo>
                <a:cubicBezTo>
                  <a:pt x="3663318" y="5435183"/>
                  <a:pt x="3660600" y="5424312"/>
                  <a:pt x="3649730" y="5418877"/>
                </a:cubicBezTo>
                <a:cubicBezTo>
                  <a:pt x="3641577" y="5418877"/>
                  <a:pt x="3644295" y="5429747"/>
                  <a:pt x="3644295" y="5437900"/>
                </a:cubicBezTo>
                <a:cubicBezTo>
                  <a:pt x="3633424" y="5435183"/>
                  <a:pt x="3630707" y="5443335"/>
                  <a:pt x="3622554" y="5443335"/>
                </a:cubicBezTo>
                <a:cubicBezTo>
                  <a:pt x="3611683" y="5408007"/>
                  <a:pt x="3595378" y="5364525"/>
                  <a:pt x="3598095" y="5323761"/>
                </a:cubicBezTo>
                <a:cubicBezTo>
                  <a:pt x="3603531" y="5323761"/>
                  <a:pt x="3600813" y="5331914"/>
                  <a:pt x="3606248" y="5331914"/>
                </a:cubicBezTo>
                <a:cubicBezTo>
                  <a:pt x="3611683" y="5329196"/>
                  <a:pt x="3600813" y="5318326"/>
                  <a:pt x="3611683" y="5315608"/>
                </a:cubicBezTo>
                <a:cubicBezTo>
                  <a:pt x="3608966" y="5312891"/>
                  <a:pt x="3603531" y="5310173"/>
                  <a:pt x="3595378" y="5310173"/>
                </a:cubicBezTo>
                <a:cubicBezTo>
                  <a:pt x="3598095" y="5304738"/>
                  <a:pt x="3606248" y="5304738"/>
                  <a:pt x="3606248" y="5299303"/>
                </a:cubicBezTo>
                <a:cubicBezTo>
                  <a:pt x="3606248" y="5291150"/>
                  <a:pt x="3598095" y="5291150"/>
                  <a:pt x="3598095" y="5280280"/>
                </a:cubicBezTo>
                <a:cubicBezTo>
                  <a:pt x="3600813" y="5272127"/>
                  <a:pt x="3603531" y="5263974"/>
                  <a:pt x="3606248" y="5253104"/>
                </a:cubicBezTo>
                <a:close/>
                <a:moveTo>
                  <a:pt x="3475804" y="5247670"/>
                </a:moveTo>
                <a:cubicBezTo>
                  <a:pt x="3486674" y="5250387"/>
                  <a:pt x="3481239" y="5266693"/>
                  <a:pt x="3489392" y="5269411"/>
                </a:cubicBezTo>
                <a:cubicBezTo>
                  <a:pt x="3481239" y="5277563"/>
                  <a:pt x="3475804" y="5258540"/>
                  <a:pt x="3475804" y="5247670"/>
                </a:cubicBezTo>
                <a:close/>
                <a:moveTo>
                  <a:pt x="3432322" y="5231365"/>
                </a:moveTo>
                <a:cubicBezTo>
                  <a:pt x="3426887" y="5244953"/>
                  <a:pt x="3443193" y="5247670"/>
                  <a:pt x="3437758" y="5255823"/>
                </a:cubicBezTo>
                <a:cubicBezTo>
                  <a:pt x="3416017" y="5253105"/>
                  <a:pt x="3413299" y="5242235"/>
                  <a:pt x="3388840" y="5239517"/>
                </a:cubicBezTo>
                <a:cubicBezTo>
                  <a:pt x="3399710" y="5231365"/>
                  <a:pt x="3418734" y="5234082"/>
                  <a:pt x="3432322" y="5231365"/>
                </a:cubicBezTo>
                <a:close/>
                <a:moveTo>
                  <a:pt x="3584508" y="5225929"/>
                </a:moveTo>
                <a:lnTo>
                  <a:pt x="3595378" y="5236799"/>
                </a:lnTo>
                <a:cubicBezTo>
                  <a:pt x="3595378" y="5244952"/>
                  <a:pt x="3592661" y="5253105"/>
                  <a:pt x="3589943" y="5261257"/>
                </a:cubicBezTo>
                <a:cubicBezTo>
                  <a:pt x="3587225" y="5250387"/>
                  <a:pt x="3584508" y="5236799"/>
                  <a:pt x="3584508" y="5225929"/>
                </a:cubicBezTo>
                <a:close/>
                <a:moveTo>
                  <a:pt x="3462216" y="5225929"/>
                </a:moveTo>
                <a:cubicBezTo>
                  <a:pt x="3464934" y="5225929"/>
                  <a:pt x="3464934" y="5228646"/>
                  <a:pt x="3467651" y="5228646"/>
                </a:cubicBezTo>
                <a:lnTo>
                  <a:pt x="3467651" y="5234082"/>
                </a:lnTo>
                <a:cubicBezTo>
                  <a:pt x="3456781" y="5231364"/>
                  <a:pt x="3464934" y="5242234"/>
                  <a:pt x="3456781" y="5239517"/>
                </a:cubicBezTo>
                <a:cubicBezTo>
                  <a:pt x="3456781" y="5234082"/>
                  <a:pt x="3462216" y="5231364"/>
                  <a:pt x="3462216" y="5225929"/>
                </a:cubicBezTo>
                <a:close/>
                <a:moveTo>
                  <a:pt x="3448629" y="5206906"/>
                </a:moveTo>
                <a:cubicBezTo>
                  <a:pt x="3456781" y="5204188"/>
                  <a:pt x="3456781" y="5212341"/>
                  <a:pt x="3456781" y="5220494"/>
                </a:cubicBezTo>
                <a:cubicBezTo>
                  <a:pt x="3448629" y="5220494"/>
                  <a:pt x="3448629" y="5215059"/>
                  <a:pt x="3448629" y="5206906"/>
                </a:cubicBezTo>
                <a:close/>
                <a:moveTo>
                  <a:pt x="3432323" y="5171577"/>
                </a:moveTo>
                <a:cubicBezTo>
                  <a:pt x="3440475" y="5179730"/>
                  <a:pt x="3445911" y="5190600"/>
                  <a:pt x="3443193" y="5206905"/>
                </a:cubicBezTo>
                <a:cubicBezTo>
                  <a:pt x="3435040" y="5198753"/>
                  <a:pt x="3432323" y="5187882"/>
                  <a:pt x="3432323" y="5171577"/>
                </a:cubicBezTo>
                <a:close/>
                <a:moveTo>
                  <a:pt x="3543744" y="5171576"/>
                </a:moveTo>
                <a:lnTo>
                  <a:pt x="3546461" y="5174293"/>
                </a:lnTo>
                <a:cubicBezTo>
                  <a:pt x="3543744" y="5196034"/>
                  <a:pt x="3527438" y="5228645"/>
                  <a:pt x="3538308" y="5258539"/>
                </a:cubicBezTo>
                <a:cubicBezTo>
                  <a:pt x="3519285" y="5258539"/>
                  <a:pt x="3516568" y="5274844"/>
                  <a:pt x="3502979" y="5277562"/>
                </a:cubicBezTo>
                <a:cubicBezTo>
                  <a:pt x="3492108" y="5261256"/>
                  <a:pt x="3483956" y="5250386"/>
                  <a:pt x="3489391" y="5228645"/>
                </a:cubicBezTo>
                <a:cubicBezTo>
                  <a:pt x="3497544" y="5228645"/>
                  <a:pt x="3505696" y="5228645"/>
                  <a:pt x="3508414" y="5223210"/>
                </a:cubicBezTo>
                <a:cubicBezTo>
                  <a:pt x="3511133" y="5209622"/>
                  <a:pt x="3497544" y="5215057"/>
                  <a:pt x="3497544" y="5204187"/>
                </a:cubicBezTo>
                <a:cubicBezTo>
                  <a:pt x="3513850" y="5193317"/>
                  <a:pt x="3532873" y="5185164"/>
                  <a:pt x="3543744" y="5171576"/>
                </a:cubicBezTo>
                <a:close/>
                <a:moveTo>
                  <a:pt x="3535591" y="5062874"/>
                </a:moveTo>
                <a:cubicBezTo>
                  <a:pt x="3543743" y="5065591"/>
                  <a:pt x="3546462" y="5065591"/>
                  <a:pt x="3549180" y="5065591"/>
                </a:cubicBezTo>
                <a:cubicBezTo>
                  <a:pt x="3549180" y="5068309"/>
                  <a:pt x="3551897" y="5071027"/>
                  <a:pt x="3557332" y="5076462"/>
                </a:cubicBezTo>
                <a:lnTo>
                  <a:pt x="3549180" y="5092767"/>
                </a:lnTo>
                <a:lnTo>
                  <a:pt x="3543743" y="5090050"/>
                </a:lnTo>
                <a:cubicBezTo>
                  <a:pt x="3541026" y="5079179"/>
                  <a:pt x="3538308" y="5071027"/>
                  <a:pt x="3535591" y="5062874"/>
                </a:cubicBezTo>
                <a:close/>
                <a:moveTo>
                  <a:pt x="3956819" y="5032979"/>
                </a:moveTo>
                <a:lnTo>
                  <a:pt x="3964971" y="5032979"/>
                </a:lnTo>
                <a:cubicBezTo>
                  <a:pt x="3964971" y="5035697"/>
                  <a:pt x="3964971" y="5038415"/>
                  <a:pt x="3964971" y="5041132"/>
                </a:cubicBezTo>
                <a:lnTo>
                  <a:pt x="3956819" y="5052003"/>
                </a:lnTo>
                <a:close/>
                <a:moveTo>
                  <a:pt x="4000300" y="5030811"/>
                </a:moveTo>
                <a:lnTo>
                  <a:pt x="4003018" y="5038416"/>
                </a:lnTo>
                <a:lnTo>
                  <a:pt x="3997583" y="5035698"/>
                </a:lnTo>
                <a:cubicBezTo>
                  <a:pt x="3997583" y="5035698"/>
                  <a:pt x="4000300" y="5032980"/>
                  <a:pt x="4000300" y="5032980"/>
                </a:cubicBezTo>
                <a:close/>
                <a:moveTo>
                  <a:pt x="3869854" y="5030261"/>
                </a:moveTo>
                <a:lnTo>
                  <a:pt x="3839961" y="5038414"/>
                </a:lnTo>
                <a:lnTo>
                  <a:pt x="3839961" y="5046567"/>
                </a:lnTo>
                <a:lnTo>
                  <a:pt x="3869854" y="5046567"/>
                </a:lnTo>
                <a:close/>
                <a:moveTo>
                  <a:pt x="4000300" y="5021994"/>
                </a:moveTo>
                <a:lnTo>
                  <a:pt x="4000300" y="5030811"/>
                </a:lnTo>
                <a:lnTo>
                  <a:pt x="3998389" y="5025465"/>
                </a:lnTo>
                <a:cubicBezTo>
                  <a:pt x="3997837" y="5023214"/>
                  <a:pt x="3998092" y="5022620"/>
                  <a:pt x="3998601" y="5022450"/>
                </a:cubicBezTo>
                <a:close/>
                <a:moveTo>
                  <a:pt x="4000300" y="5016675"/>
                </a:moveTo>
                <a:cubicBezTo>
                  <a:pt x="4000979" y="5020072"/>
                  <a:pt x="4000810" y="5021431"/>
                  <a:pt x="4000342" y="5021983"/>
                </a:cubicBezTo>
                <a:lnTo>
                  <a:pt x="4000300" y="5021994"/>
                </a:lnTo>
                <a:close/>
                <a:moveTo>
                  <a:pt x="1247376" y="5013956"/>
                </a:moveTo>
                <a:lnTo>
                  <a:pt x="1252983" y="5016733"/>
                </a:lnTo>
                <a:lnTo>
                  <a:pt x="1252811" y="5016674"/>
                </a:lnTo>
                <a:cubicBezTo>
                  <a:pt x="1250093" y="5016674"/>
                  <a:pt x="1250093" y="5016674"/>
                  <a:pt x="1247376" y="5013956"/>
                </a:cubicBezTo>
                <a:close/>
                <a:moveTo>
                  <a:pt x="3935077" y="5000369"/>
                </a:moveTo>
                <a:cubicBezTo>
                  <a:pt x="3943230" y="5003086"/>
                  <a:pt x="3948666" y="5005804"/>
                  <a:pt x="3956819" y="5008521"/>
                </a:cubicBezTo>
                <a:cubicBezTo>
                  <a:pt x="3951383" y="5011239"/>
                  <a:pt x="3943230" y="5011239"/>
                  <a:pt x="3935077" y="5008521"/>
                </a:cubicBezTo>
                <a:close/>
                <a:moveTo>
                  <a:pt x="3780174" y="4975909"/>
                </a:moveTo>
                <a:lnTo>
                  <a:pt x="3788327" y="5005803"/>
                </a:lnTo>
                <a:cubicBezTo>
                  <a:pt x="3818220" y="4984062"/>
                  <a:pt x="3791044" y="5005803"/>
                  <a:pt x="3801915" y="4975909"/>
                </a:cubicBezTo>
                <a:close/>
                <a:moveTo>
                  <a:pt x="3918771" y="4954170"/>
                </a:moveTo>
                <a:cubicBezTo>
                  <a:pt x="3929642" y="4965040"/>
                  <a:pt x="3940513" y="4975911"/>
                  <a:pt x="3948665" y="4989498"/>
                </a:cubicBezTo>
                <a:cubicBezTo>
                  <a:pt x="3945948" y="4989498"/>
                  <a:pt x="3940513" y="4986781"/>
                  <a:pt x="3937795" y="4984063"/>
                </a:cubicBezTo>
                <a:close/>
                <a:moveTo>
                  <a:pt x="3318183" y="4954170"/>
                </a:moveTo>
                <a:cubicBezTo>
                  <a:pt x="3329054" y="4962323"/>
                  <a:pt x="3348077" y="4959605"/>
                  <a:pt x="3367100" y="4959605"/>
                </a:cubicBezTo>
                <a:cubicBezTo>
                  <a:pt x="3348077" y="4973193"/>
                  <a:pt x="3331772" y="4992216"/>
                  <a:pt x="3301877" y="4997651"/>
                </a:cubicBezTo>
                <a:cubicBezTo>
                  <a:pt x="3307312" y="4986781"/>
                  <a:pt x="3301877" y="4984063"/>
                  <a:pt x="3291007" y="4989498"/>
                </a:cubicBezTo>
                <a:cubicBezTo>
                  <a:pt x="3299160" y="4978628"/>
                  <a:pt x="3312748" y="4970475"/>
                  <a:pt x="3318183" y="4954170"/>
                </a:cubicBezTo>
                <a:close/>
                <a:moveTo>
                  <a:pt x="3201326" y="4937864"/>
                </a:moveTo>
                <a:cubicBezTo>
                  <a:pt x="3214915" y="4954169"/>
                  <a:pt x="3233938" y="4967757"/>
                  <a:pt x="3239373" y="4992216"/>
                </a:cubicBezTo>
                <a:cubicBezTo>
                  <a:pt x="3236656" y="4997651"/>
                  <a:pt x="3236656" y="5000368"/>
                  <a:pt x="3233938" y="5008521"/>
                </a:cubicBezTo>
                <a:cubicBezTo>
                  <a:pt x="3209479" y="5005804"/>
                  <a:pt x="3206761" y="5005804"/>
                  <a:pt x="3204044" y="4978628"/>
                </a:cubicBezTo>
                <a:lnTo>
                  <a:pt x="3190456" y="4962322"/>
                </a:lnTo>
                <a:lnTo>
                  <a:pt x="3206761" y="4954169"/>
                </a:lnTo>
                <a:lnTo>
                  <a:pt x="3201326" y="4940581"/>
                </a:lnTo>
                <a:close/>
                <a:moveTo>
                  <a:pt x="3489391" y="4932428"/>
                </a:moveTo>
                <a:cubicBezTo>
                  <a:pt x="3502979" y="4962321"/>
                  <a:pt x="3502979" y="5005804"/>
                  <a:pt x="3511131" y="5043850"/>
                </a:cubicBezTo>
                <a:cubicBezTo>
                  <a:pt x="3500261" y="5038415"/>
                  <a:pt x="3502979" y="5049285"/>
                  <a:pt x="3497543" y="5052003"/>
                </a:cubicBezTo>
                <a:cubicBezTo>
                  <a:pt x="3519284" y="5065591"/>
                  <a:pt x="3527437" y="5092767"/>
                  <a:pt x="3535590" y="5117225"/>
                </a:cubicBezTo>
                <a:cubicBezTo>
                  <a:pt x="3532872" y="5128095"/>
                  <a:pt x="3535590" y="5136248"/>
                  <a:pt x="3535590" y="5144401"/>
                </a:cubicBezTo>
                <a:cubicBezTo>
                  <a:pt x="3511131" y="5155271"/>
                  <a:pt x="3489391" y="5166141"/>
                  <a:pt x="3481238" y="5193317"/>
                </a:cubicBezTo>
                <a:cubicBezTo>
                  <a:pt x="3470367" y="5193317"/>
                  <a:pt x="3475803" y="5177012"/>
                  <a:pt x="3464932" y="5177012"/>
                </a:cubicBezTo>
                <a:cubicBezTo>
                  <a:pt x="3467650" y="5163424"/>
                  <a:pt x="3478520" y="5157989"/>
                  <a:pt x="3481238" y="5141683"/>
                </a:cubicBezTo>
                <a:cubicBezTo>
                  <a:pt x="3473085" y="5136248"/>
                  <a:pt x="3462215" y="5149836"/>
                  <a:pt x="3456780" y="5157989"/>
                </a:cubicBezTo>
                <a:cubicBezTo>
                  <a:pt x="3443192" y="5147118"/>
                  <a:pt x="3437756" y="5133530"/>
                  <a:pt x="3424168" y="5125378"/>
                </a:cubicBezTo>
                <a:cubicBezTo>
                  <a:pt x="3418733" y="5122660"/>
                  <a:pt x="3416016" y="5138966"/>
                  <a:pt x="3421451" y="5141683"/>
                </a:cubicBezTo>
                <a:cubicBezTo>
                  <a:pt x="3416016" y="5147118"/>
                  <a:pt x="3410580" y="5125378"/>
                  <a:pt x="3402428" y="5125378"/>
                </a:cubicBezTo>
                <a:cubicBezTo>
                  <a:pt x="3388840" y="5136248"/>
                  <a:pt x="3402428" y="5163424"/>
                  <a:pt x="3407863" y="5174294"/>
                </a:cubicBezTo>
                <a:cubicBezTo>
                  <a:pt x="3402428" y="5187882"/>
                  <a:pt x="3396993" y="5166141"/>
                  <a:pt x="3383405" y="5168859"/>
                </a:cubicBezTo>
                <a:cubicBezTo>
                  <a:pt x="3391557" y="5193317"/>
                  <a:pt x="3424168" y="5196035"/>
                  <a:pt x="3429604" y="5223211"/>
                </a:cubicBezTo>
                <a:cubicBezTo>
                  <a:pt x="3413298" y="5217776"/>
                  <a:pt x="3391557" y="5220493"/>
                  <a:pt x="3377969" y="5225928"/>
                </a:cubicBezTo>
                <a:cubicBezTo>
                  <a:pt x="3372534" y="5223211"/>
                  <a:pt x="3377969" y="5209623"/>
                  <a:pt x="3372534" y="5206905"/>
                </a:cubicBezTo>
                <a:cubicBezTo>
                  <a:pt x="3364381" y="5212340"/>
                  <a:pt x="3361664" y="5225928"/>
                  <a:pt x="3358946" y="5236799"/>
                </a:cubicBezTo>
                <a:cubicBezTo>
                  <a:pt x="3342641" y="5236799"/>
                  <a:pt x="3326335" y="5239516"/>
                  <a:pt x="3312747" y="5242234"/>
                </a:cubicBezTo>
                <a:lnTo>
                  <a:pt x="3326335" y="5215058"/>
                </a:lnTo>
                <a:lnTo>
                  <a:pt x="3304594" y="5160706"/>
                </a:lnTo>
                <a:cubicBezTo>
                  <a:pt x="3312747" y="5133530"/>
                  <a:pt x="3299159" y="5138966"/>
                  <a:pt x="3310030" y="5114507"/>
                </a:cubicBezTo>
                <a:lnTo>
                  <a:pt x="3288289" y="5098202"/>
                </a:lnTo>
                <a:lnTo>
                  <a:pt x="3293724" y="5084614"/>
                </a:lnTo>
                <a:lnTo>
                  <a:pt x="3288289" y="5068308"/>
                </a:lnTo>
                <a:cubicBezTo>
                  <a:pt x="3263830" y="5076461"/>
                  <a:pt x="3263830" y="5079179"/>
                  <a:pt x="3250242" y="5100919"/>
                </a:cubicBezTo>
                <a:lnTo>
                  <a:pt x="3228502" y="5081896"/>
                </a:lnTo>
                <a:cubicBezTo>
                  <a:pt x="3233937" y="5071026"/>
                  <a:pt x="3233937" y="5068308"/>
                  <a:pt x="3233937" y="5068308"/>
                </a:cubicBezTo>
                <a:cubicBezTo>
                  <a:pt x="3244807" y="5052003"/>
                  <a:pt x="3263830" y="5046568"/>
                  <a:pt x="3291006" y="5038415"/>
                </a:cubicBezTo>
                <a:cubicBezTo>
                  <a:pt x="3329053" y="5060155"/>
                  <a:pt x="3358946" y="5092767"/>
                  <a:pt x="3418733" y="5092767"/>
                </a:cubicBezTo>
                <a:cubicBezTo>
                  <a:pt x="3418733" y="5013957"/>
                  <a:pt x="3326335" y="5019392"/>
                  <a:pt x="3269266" y="5035697"/>
                </a:cubicBezTo>
                <a:cubicBezTo>
                  <a:pt x="3274701" y="5027544"/>
                  <a:pt x="3271983" y="5022109"/>
                  <a:pt x="3274701" y="5013957"/>
                </a:cubicBezTo>
                <a:cubicBezTo>
                  <a:pt x="3318182" y="4992216"/>
                  <a:pt x="3405145" y="5024827"/>
                  <a:pt x="3448627" y="4989498"/>
                </a:cubicBezTo>
                <a:cubicBezTo>
                  <a:pt x="3459497" y="4997651"/>
                  <a:pt x="3459497" y="5013957"/>
                  <a:pt x="3473085" y="5019392"/>
                </a:cubicBezTo>
                <a:cubicBezTo>
                  <a:pt x="3492108" y="5003086"/>
                  <a:pt x="3486673" y="4959604"/>
                  <a:pt x="3489391" y="4932428"/>
                </a:cubicBezTo>
                <a:close/>
                <a:moveTo>
                  <a:pt x="3826373" y="4929710"/>
                </a:moveTo>
                <a:cubicBezTo>
                  <a:pt x="3834526" y="4948733"/>
                  <a:pt x="3834526" y="4932428"/>
                  <a:pt x="3826373" y="4951451"/>
                </a:cubicBezTo>
                <a:lnTo>
                  <a:pt x="3848114" y="4951451"/>
                </a:lnTo>
                <a:cubicBezTo>
                  <a:pt x="3839961" y="4932428"/>
                  <a:pt x="3839961" y="4948733"/>
                  <a:pt x="3848114" y="4929710"/>
                </a:cubicBezTo>
                <a:close/>
                <a:moveTo>
                  <a:pt x="3739410" y="4929710"/>
                </a:moveTo>
                <a:lnTo>
                  <a:pt x="3742128" y="4946016"/>
                </a:lnTo>
                <a:lnTo>
                  <a:pt x="3755715" y="4932428"/>
                </a:lnTo>
                <a:close/>
                <a:moveTo>
                  <a:pt x="3445910" y="4916124"/>
                </a:moveTo>
                <a:cubicBezTo>
                  <a:pt x="3448628" y="4935147"/>
                  <a:pt x="3440475" y="4943300"/>
                  <a:pt x="3443193" y="4962323"/>
                </a:cubicBezTo>
                <a:cubicBezTo>
                  <a:pt x="3426887" y="4948735"/>
                  <a:pt x="3391557" y="4951452"/>
                  <a:pt x="3372534" y="4962323"/>
                </a:cubicBezTo>
                <a:cubicBezTo>
                  <a:pt x="3367099" y="4954170"/>
                  <a:pt x="3364381" y="4943300"/>
                  <a:pt x="3361664" y="4932429"/>
                </a:cubicBezTo>
                <a:cubicBezTo>
                  <a:pt x="3388840" y="4924277"/>
                  <a:pt x="3416017" y="4916124"/>
                  <a:pt x="3445910" y="4916124"/>
                </a:cubicBezTo>
                <a:close/>
                <a:moveTo>
                  <a:pt x="4030194" y="4907969"/>
                </a:moveTo>
                <a:lnTo>
                  <a:pt x="4046499" y="4924275"/>
                </a:lnTo>
                <a:lnTo>
                  <a:pt x="4054652" y="4907969"/>
                </a:lnTo>
                <a:close/>
                <a:moveTo>
                  <a:pt x="3763868" y="4899816"/>
                </a:moveTo>
                <a:cubicBezTo>
                  <a:pt x="3780174" y="4924275"/>
                  <a:pt x="3777456" y="4905252"/>
                  <a:pt x="3780174" y="4937863"/>
                </a:cubicBezTo>
                <a:lnTo>
                  <a:pt x="3801915" y="4929710"/>
                </a:lnTo>
                <a:lnTo>
                  <a:pt x="3801915" y="4946016"/>
                </a:lnTo>
                <a:cubicBezTo>
                  <a:pt x="3834526" y="4921557"/>
                  <a:pt x="3804632" y="4946016"/>
                  <a:pt x="3818220" y="4916122"/>
                </a:cubicBezTo>
                <a:cubicBezTo>
                  <a:pt x="3774739" y="4910687"/>
                  <a:pt x="3807350" y="4902534"/>
                  <a:pt x="3763868" y="4899816"/>
                </a:cubicBezTo>
                <a:close/>
                <a:moveTo>
                  <a:pt x="3244809" y="4894383"/>
                </a:moveTo>
                <a:cubicBezTo>
                  <a:pt x="3255679" y="4907970"/>
                  <a:pt x="3258397" y="4929711"/>
                  <a:pt x="3274702" y="4935146"/>
                </a:cubicBezTo>
                <a:cubicBezTo>
                  <a:pt x="3266549" y="4954169"/>
                  <a:pt x="3252961" y="4967757"/>
                  <a:pt x="3244809" y="4986781"/>
                </a:cubicBezTo>
                <a:cubicBezTo>
                  <a:pt x="3231221" y="4965040"/>
                  <a:pt x="3223067" y="4937864"/>
                  <a:pt x="3204044" y="4924276"/>
                </a:cubicBezTo>
                <a:lnTo>
                  <a:pt x="3212196" y="4905253"/>
                </a:lnTo>
                <a:lnTo>
                  <a:pt x="3209479" y="4905253"/>
                </a:lnTo>
                <a:cubicBezTo>
                  <a:pt x="3217632" y="4897100"/>
                  <a:pt x="3228503" y="4891665"/>
                  <a:pt x="3244809" y="4894383"/>
                </a:cubicBezTo>
                <a:close/>
                <a:moveTo>
                  <a:pt x="3630706" y="4869925"/>
                </a:moveTo>
                <a:cubicBezTo>
                  <a:pt x="3638860" y="4869925"/>
                  <a:pt x="3649731" y="4869925"/>
                  <a:pt x="3655166" y="4872642"/>
                </a:cubicBezTo>
                <a:cubicBezTo>
                  <a:pt x="3655166" y="4875360"/>
                  <a:pt x="3655166" y="4880795"/>
                  <a:pt x="3655166" y="4883513"/>
                </a:cubicBezTo>
                <a:cubicBezTo>
                  <a:pt x="3652448" y="4883513"/>
                  <a:pt x="3652448" y="4883513"/>
                  <a:pt x="3649731" y="4883513"/>
                </a:cubicBezTo>
                <a:cubicBezTo>
                  <a:pt x="3647013" y="4883513"/>
                  <a:pt x="3641578" y="4888948"/>
                  <a:pt x="3638860" y="4891666"/>
                </a:cubicBezTo>
                <a:cubicBezTo>
                  <a:pt x="3636142" y="4888948"/>
                  <a:pt x="3630706" y="4886230"/>
                  <a:pt x="3627989" y="4883513"/>
                </a:cubicBezTo>
                <a:lnTo>
                  <a:pt x="3633424" y="4875360"/>
                </a:lnTo>
                <a:close/>
                <a:moveTo>
                  <a:pt x="4032911" y="4867205"/>
                </a:moveTo>
                <a:lnTo>
                  <a:pt x="4008453" y="4888946"/>
                </a:lnTo>
                <a:lnTo>
                  <a:pt x="4049217" y="4891664"/>
                </a:lnTo>
                <a:cubicBezTo>
                  <a:pt x="4062805" y="4891664"/>
                  <a:pt x="4062805" y="4888946"/>
                  <a:pt x="4070958" y="4883511"/>
                </a:cubicBezTo>
                <a:cubicBezTo>
                  <a:pt x="4054652" y="4859052"/>
                  <a:pt x="4076393" y="4869923"/>
                  <a:pt x="4041064" y="4867205"/>
                </a:cubicBezTo>
                <a:lnTo>
                  <a:pt x="4041064" y="4883511"/>
                </a:lnTo>
                <a:close/>
                <a:moveTo>
                  <a:pt x="3772021" y="4853617"/>
                </a:moveTo>
                <a:cubicBezTo>
                  <a:pt x="3758433" y="4869923"/>
                  <a:pt x="3747563" y="4875358"/>
                  <a:pt x="3772021" y="4891664"/>
                </a:cubicBezTo>
                <a:lnTo>
                  <a:pt x="3777456" y="4883511"/>
                </a:lnTo>
                <a:close/>
                <a:moveTo>
                  <a:pt x="4106453" y="4848351"/>
                </a:moveTo>
                <a:lnTo>
                  <a:pt x="4104248" y="4849201"/>
                </a:lnTo>
                <a:cubicBezTo>
                  <a:pt x="4096096" y="4852258"/>
                  <a:pt x="4087263" y="4854976"/>
                  <a:pt x="4076393" y="4856335"/>
                </a:cubicBezTo>
                <a:cubicBezTo>
                  <a:pt x="4087263" y="4859053"/>
                  <a:pt x="4097454" y="4855656"/>
                  <a:pt x="4106287" y="4853618"/>
                </a:cubicBezTo>
                <a:lnTo>
                  <a:pt x="4111267" y="4853165"/>
                </a:lnTo>
                <a:close/>
                <a:moveTo>
                  <a:pt x="4253036" y="4848184"/>
                </a:moveTo>
                <a:cubicBezTo>
                  <a:pt x="4255754" y="4848184"/>
                  <a:pt x="4255754" y="4850901"/>
                  <a:pt x="4255754" y="4853619"/>
                </a:cubicBezTo>
                <a:cubicBezTo>
                  <a:pt x="4255754" y="4869925"/>
                  <a:pt x="4239448" y="4867207"/>
                  <a:pt x="4225860" y="4869925"/>
                </a:cubicBezTo>
                <a:lnTo>
                  <a:pt x="4217707" y="4883512"/>
                </a:lnTo>
                <a:cubicBezTo>
                  <a:pt x="4214989" y="4880795"/>
                  <a:pt x="4212271" y="4878077"/>
                  <a:pt x="4209554" y="4878077"/>
                </a:cubicBezTo>
                <a:cubicBezTo>
                  <a:pt x="4223143" y="4867207"/>
                  <a:pt x="4239448" y="4856337"/>
                  <a:pt x="4253036" y="4848184"/>
                </a:cubicBezTo>
                <a:close/>
                <a:moveTo>
                  <a:pt x="4113217" y="4845742"/>
                </a:moveTo>
                <a:lnTo>
                  <a:pt x="4106887" y="4848183"/>
                </a:lnTo>
                <a:lnTo>
                  <a:pt x="4114438" y="4848183"/>
                </a:lnTo>
                <a:close/>
                <a:moveTo>
                  <a:pt x="3532873" y="4842748"/>
                </a:moveTo>
                <a:cubicBezTo>
                  <a:pt x="3535590" y="4842748"/>
                  <a:pt x="3538308" y="4842748"/>
                  <a:pt x="3538308" y="4845465"/>
                </a:cubicBezTo>
                <a:cubicBezTo>
                  <a:pt x="3549178" y="4842748"/>
                  <a:pt x="3541025" y="4850901"/>
                  <a:pt x="3541025" y="4856336"/>
                </a:cubicBezTo>
                <a:cubicBezTo>
                  <a:pt x="3551896" y="4859053"/>
                  <a:pt x="3557331" y="4856336"/>
                  <a:pt x="3565484" y="4867206"/>
                </a:cubicBezTo>
                <a:cubicBezTo>
                  <a:pt x="3562766" y="4886229"/>
                  <a:pt x="3562766" y="4897100"/>
                  <a:pt x="3565484" y="4916123"/>
                </a:cubicBezTo>
                <a:cubicBezTo>
                  <a:pt x="3579072" y="4916123"/>
                  <a:pt x="3579072" y="4899817"/>
                  <a:pt x="3581789" y="4886229"/>
                </a:cubicBezTo>
                <a:cubicBezTo>
                  <a:pt x="3600812" y="4902535"/>
                  <a:pt x="3619836" y="4921558"/>
                  <a:pt x="3644294" y="4935146"/>
                </a:cubicBezTo>
                <a:cubicBezTo>
                  <a:pt x="3647011" y="4946016"/>
                  <a:pt x="3641576" y="4951451"/>
                  <a:pt x="3638859" y="4956887"/>
                </a:cubicBezTo>
                <a:lnTo>
                  <a:pt x="3637953" y="4955830"/>
                </a:lnTo>
                <a:lnTo>
                  <a:pt x="3638859" y="4954169"/>
                </a:lnTo>
                <a:cubicBezTo>
                  <a:pt x="3637500" y="4952810"/>
                  <a:pt x="3636821" y="4953490"/>
                  <a:pt x="3636821" y="4954509"/>
                </a:cubicBezTo>
                <a:lnTo>
                  <a:pt x="3637953" y="4955830"/>
                </a:lnTo>
                <a:lnTo>
                  <a:pt x="3630706" y="4969116"/>
                </a:lnTo>
                <a:cubicBezTo>
                  <a:pt x="3628668" y="4974551"/>
                  <a:pt x="3626630" y="4979986"/>
                  <a:pt x="3622553" y="4984062"/>
                </a:cubicBezTo>
                <a:cubicBezTo>
                  <a:pt x="3625271" y="4989498"/>
                  <a:pt x="3633424" y="4989498"/>
                  <a:pt x="3638859" y="4994933"/>
                </a:cubicBezTo>
                <a:cubicBezTo>
                  <a:pt x="3636141" y="5008521"/>
                  <a:pt x="3636141" y="5022109"/>
                  <a:pt x="3633424" y="5038414"/>
                </a:cubicBezTo>
                <a:lnTo>
                  <a:pt x="3627988" y="5030261"/>
                </a:lnTo>
                <a:lnTo>
                  <a:pt x="3611683" y="5046567"/>
                </a:lnTo>
                <a:lnTo>
                  <a:pt x="3630706" y="5046567"/>
                </a:lnTo>
                <a:cubicBezTo>
                  <a:pt x="3630706" y="5049285"/>
                  <a:pt x="3630706" y="5052002"/>
                  <a:pt x="3630706" y="5054720"/>
                </a:cubicBezTo>
                <a:lnTo>
                  <a:pt x="3627988" y="5054720"/>
                </a:lnTo>
                <a:lnTo>
                  <a:pt x="3627988" y="5057437"/>
                </a:lnTo>
                <a:cubicBezTo>
                  <a:pt x="3627988" y="5062873"/>
                  <a:pt x="3625271" y="5071025"/>
                  <a:pt x="3625271" y="5076460"/>
                </a:cubicBezTo>
                <a:lnTo>
                  <a:pt x="3611683" y="5062873"/>
                </a:lnTo>
                <a:lnTo>
                  <a:pt x="3598095" y="5071025"/>
                </a:lnTo>
                <a:lnTo>
                  <a:pt x="3598095" y="5054720"/>
                </a:lnTo>
                <a:lnTo>
                  <a:pt x="3581789" y="5054720"/>
                </a:lnTo>
                <a:lnTo>
                  <a:pt x="3587224" y="5041132"/>
                </a:lnTo>
                <a:lnTo>
                  <a:pt x="3584507" y="5016673"/>
                </a:lnTo>
                <a:lnTo>
                  <a:pt x="3560049" y="5024826"/>
                </a:lnTo>
                <a:lnTo>
                  <a:pt x="3560049" y="5041132"/>
                </a:lnTo>
                <a:lnTo>
                  <a:pt x="3546461" y="5032979"/>
                </a:lnTo>
                <a:cubicBezTo>
                  <a:pt x="3532873" y="5065590"/>
                  <a:pt x="3551896" y="5032979"/>
                  <a:pt x="3538308" y="5062873"/>
                </a:cubicBezTo>
                <a:cubicBezTo>
                  <a:pt x="3530155" y="5032979"/>
                  <a:pt x="3524720" y="5000368"/>
                  <a:pt x="3527437" y="4967757"/>
                </a:cubicBezTo>
                <a:cubicBezTo>
                  <a:pt x="3483956" y="4935146"/>
                  <a:pt x="3562766" y="4891664"/>
                  <a:pt x="3519285" y="4861771"/>
                </a:cubicBezTo>
                <a:cubicBezTo>
                  <a:pt x="3522002" y="4848183"/>
                  <a:pt x="3527437" y="4867206"/>
                  <a:pt x="3532873" y="4859053"/>
                </a:cubicBezTo>
                <a:cubicBezTo>
                  <a:pt x="3535590" y="4850901"/>
                  <a:pt x="3527437" y="4848183"/>
                  <a:pt x="3532873" y="4842748"/>
                </a:cubicBezTo>
                <a:close/>
                <a:moveTo>
                  <a:pt x="3473086" y="4834596"/>
                </a:moveTo>
                <a:cubicBezTo>
                  <a:pt x="3486674" y="4842749"/>
                  <a:pt x="3481239" y="4867207"/>
                  <a:pt x="3478521" y="4883512"/>
                </a:cubicBezTo>
                <a:cubicBezTo>
                  <a:pt x="3467650" y="4875360"/>
                  <a:pt x="3470367" y="4853619"/>
                  <a:pt x="3462215" y="4842749"/>
                </a:cubicBezTo>
                <a:cubicBezTo>
                  <a:pt x="3464932" y="4831878"/>
                  <a:pt x="3470367" y="4845466"/>
                  <a:pt x="3473086" y="4834596"/>
                </a:cubicBezTo>
                <a:close/>
                <a:moveTo>
                  <a:pt x="3489391" y="4829161"/>
                </a:moveTo>
                <a:cubicBezTo>
                  <a:pt x="3502980" y="4829161"/>
                  <a:pt x="3511133" y="4845466"/>
                  <a:pt x="3508416" y="4853619"/>
                </a:cubicBezTo>
                <a:cubicBezTo>
                  <a:pt x="3502980" y="4853619"/>
                  <a:pt x="3500263" y="4848184"/>
                  <a:pt x="3492109" y="4850902"/>
                </a:cubicBezTo>
                <a:cubicBezTo>
                  <a:pt x="3494827" y="4840031"/>
                  <a:pt x="3483956" y="4834596"/>
                  <a:pt x="3489391" y="4829161"/>
                </a:cubicBezTo>
                <a:close/>
                <a:moveTo>
                  <a:pt x="3918772" y="4826441"/>
                </a:moveTo>
                <a:lnTo>
                  <a:pt x="3902467" y="4842747"/>
                </a:lnTo>
                <a:lnTo>
                  <a:pt x="3926925" y="4845464"/>
                </a:lnTo>
                <a:close/>
                <a:moveTo>
                  <a:pt x="3425895" y="4810810"/>
                </a:moveTo>
                <a:cubicBezTo>
                  <a:pt x="3462641" y="4814934"/>
                  <a:pt x="3463235" y="4877056"/>
                  <a:pt x="3451346" y="4907969"/>
                </a:cubicBezTo>
                <a:cubicBezTo>
                  <a:pt x="3416017" y="4907969"/>
                  <a:pt x="3377970" y="4921557"/>
                  <a:pt x="3353512" y="4921557"/>
                </a:cubicBezTo>
                <a:cubicBezTo>
                  <a:pt x="3350794" y="4902534"/>
                  <a:pt x="3394275" y="4905252"/>
                  <a:pt x="3410582" y="4888946"/>
                </a:cubicBezTo>
                <a:cubicBezTo>
                  <a:pt x="3402428" y="4875358"/>
                  <a:pt x="3375252" y="4880793"/>
                  <a:pt x="3361664" y="4883511"/>
                </a:cubicBezTo>
                <a:cubicBezTo>
                  <a:pt x="3367100" y="4856335"/>
                  <a:pt x="3391558" y="4837312"/>
                  <a:pt x="3407864" y="4812853"/>
                </a:cubicBezTo>
                <a:cubicBezTo>
                  <a:pt x="3414658" y="4810815"/>
                  <a:pt x="3420645" y="4810221"/>
                  <a:pt x="3425895" y="4810810"/>
                </a:cubicBezTo>
                <a:close/>
                <a:moveTo>
                  <a:pt x="3883443" y="4807418"/>
                </a:moveTo>
                <a:lnTo>
                  <a:pt x="3899749" y="4823724"/>
                </a:lnTo>
                <a:lnTo>
                  <a:pt x="3910619" y="4807418"/>
                </a:lnTo>
                <a:close/>
                <a:moveTo>
                  <a:pt x="4350870" y="4799267"/>
                </a:moveTo>
                <a:lnTo>
                  <a:pt x="4386198" y="4837313"/>
                </a:lnTo>
                <a:lnTo>
                  <a:pt x="4369893" y="4837313"/>
                </a:lnTo>
                <a:lnTo>
                  <a:pt x="4369893" y="4867207"/>
                </a:lnTo>
                <a:cubicBezTo>
                  <a:pt x="4337281" y="4864489"/>
                  <a:pt x="4356305" y="4867207"/>
                  <a:pt x="4331845" y="4850901"/>
                </a:cubicBezTo>
                <a:cubicBezTo>
                  <a:pt x="4337281" y="4834595"/>
                  <a:pt x="4337281" y="4829160"/>
                  <a:pt x="4331845" y="4812855"/>
                </a:cubicBezTo>
                <a:cubicBezTo>
                  <a:pt x="4288364" y="4845466"/>
                  <a:pt x="4353587" y="4812855"/>
                  <a:pt x="4310105" y="4842748"/>
                </a:cubicBezTo>
                <a:lnTo>
                  <a:pt x="4301952" y="4837313"/>
                </a:lnTo>
                <a:lnTo>
                  <a:pt x="4312822" y="4812855"/>
                </a:lnTo>
                <a:cubicBezTo>
                  <a:pt x="4326410" y="4807420"/>
                  <a:pt x="4337281" y="4804702"/>
                  <a:pt x="4350870" y="4799267"/>
                </a:cubicBezTo>
                <a:close/>
                <a:moveTo>
                  <a:pt x="3464934" y="4782962"/>
                </a:moveTo>
                <a:cubicBezTo>
                  <a:pt x="3473087" y="4782962"/>
                  <a:pt x="3473087" y="4801985"/>
                  <a:pt x="3470369" y="4807420"/>
                </a:cubicBezTo>
                <a:cubicBezTo>
                  <a:pt x="3462217" y="4807420"/>
                  <a:pt x="3459499" y="4799267"/>
                  <a:pt x="3448628" y="4801985"/>
                </a:cubicBezTo>
                <a:cubicBezTo>
                  <a:pt x="3448628" y="4791114"/>
                  <a:pt x="3467652" y="4796550"/>
                  <a:pt x="3464934" y="4782962"/>
                </a:cubicBezTo>
                <a:close/>
                <a:moveTo>
                  <a:pt x="3649730" y="4777526"/>
                </a:moveTo>
                <a:lnTo>
                  <a:pt x="3633424" y="4785679"/>
                </a:lnTo>
                <a:lnTo>
                  <a:pt x="3641577" y="4799267"/>
                </a:lnTo>
                <a:lnTo>
                  <a:pt x="3657883" y="4791114"/>
                </a:lnTo>
                <a:close/>
                <a:moveTo>
                  <a:pt x="3695928" y="4769372"/>
                </a:moveTo>
                <a:lnTo>
                  <a:pt x="3687776" y="4777525"/>
                </a:lnTo>
                <a:lnTo>
                  <a:pt x="3695928" y="4791113"/>
                </a:lnTo>
                <a:lnTo>
                  <a:pt x="3717669" y="4782960"/>
                </a:lnTo>
                <a:close/>
                <a:moveTo>
                  <a:pt x="3386123" y="4742197"/>
                </a:moveTo>
                <a:cubicBezTo>
                  <a:pt x="3388841" y="4744914"/>
                  <a:pt x="3394275" y="4747632"/>
                  <a:pt x="3396993" y="4750349"/>
                </a:cubicBezTo>
                <a:cubicBezTo>
                  <a:pt x="3382727" y="4770731"/>
                  <a:pt x="3357758" y="4795699"/>
                  <a:pt x="3327822" y="4801177"/>
                </a:cubicBezTo>
                <a:lnTo>
                  <a:pt x="3307995" y="4799970"/>
                </a:lnTo>
                <a:lnTo>
                  <a:pt x="3315078" y="4786399"/>
                </a:lnTo>
                <a:lnTo>
                  <a:pt x="3339245" y="4769712"/>
                </a:lnTo>
                <a:cubicBezTo>
                  <a:pt x="3354191" y="4760541"/>
                  <a:pt x="3369817" y="4751709"/>
                  <a:pt x="3386123" y="4742197"/>
                </a:cubicBezTo>
                <a:close/>
                <a:moveTo>
                  <a:pt x="3660600" y="4731327"/>
                </a:moveTo>
                <a:cubicBezTo>
                  <a:pt x="3666035" y="4761220"/>
                  <a:pt x="3663318" y="4780243"/>
                  <a:pt x="3660600" y="4807419"/>
                </a:cubicBezTo>
                <a:lnTo>
                  <a:pt x="3657883" y="4807419"/>
                </a:lnTo>
                <a:lnTo>
                  <a:pt x="3657883" y="4810137"/>
                </a:lnTo>
                <a:cubicBezTo>
                  <a:pt x="3633424" y="4807419"/>
                  <a:pt x="3584506" y="4818290"/>
                  <a:pt x="3565483" y="4821007"/>
                </a:cubicBezTo>
                <a:cubicBezTo>
                  <a:pt x="3562766" y="4801984"/>
                  <a:pt x="3587224" y="4807419"/>
                  <a:pt x="3595377" y="4804702"/>
                </a:cubicBezTo>
                <a:cubicBezTo>
                  <a:pt x="3625271" y="4793831"/>
                  <a:pt x="3644295" y="4763938"/>
                  <a:pt x="3660600" y="4731327"/>
                </a:cubicBezTo>
                <a:close/>
                <a:moveTo>
                  <a:pt x="3443193" y="4723174"/>
                </a:moveTo>
                <a:cubicBezTo>
                  <a:pt x="3459499" y="4723174"/>
                  <a:pt x="3454064" y="4747632"/>
                  <a:pt x="3464934" y="4753067"/>
                </a:cubicBezTo>
                <a:cubicBezTo>
                  <a:pt x="3459499" y="4763938"/>
                  <a:pt x="3454064" y="4774808"/>
                  <a:pt x="3451346" y="4788396"/>
                </a:cubicBezTo>
                <a:cubicBezTo>
                  <a:pt x="3440476" y="4793831"/>
                  <a:pt x="3429604" y="4793831"/>
                  <a:pt x="3421452" y="4788396"/>
                </a:cubicBezTo>
                <a:cubicBezTo>
                  <a:pt x="3424169" y="4763938"/>
                  <a:pt x="3440476" y="4750350"/>
                  <a:pt x="3443193" y="4723174"/>
                </a:cubicBezTo>
                <a:close/>
                <a:moveTo>
                  <a:pt x="3420773" y="4654894"/>
                </a:moveTo>
                <a:cubicBezTo>
                  <a:pt x="3424849" y="4654554"/>
                  <a:pt x="3428246" y="4656593"/>
                  <a:pt x="3426887" y="4663387"/>
                </a:cubicBezTo>
                <a:cubicBezTo>
                  <a:pt x="3424170" y="4668822"/>
                  <a:pt x="3416017" y="4663387"/>
                  <a:pt x="3410582" y="4660669"/>
                </a:cubicBezTo>
                <a:cubicBezTo>
                  <a:pt x="3411941" y="4657951"/>
                  <a:pt x="3416696" y="4655234"/>
                  <a:pt x="3420773" y="4654894"/>
                </a:cubicBezTo>
                <a:close/>
                <a:moveTo>
                  <a:pt x="4361739" y="4652517"/>
                </a:moveTo>
                <a:cubicBezTo>
                  <a:pt x="4372610" y="4676975"/>
                  <a:pt x="4359021" y="4671540"/>
                  <a:pt x="4369893" y="4690563"/>
                </a:cubicBezTo>
                <a:cubicBezTo>
                  <a:pt x="4388916" y="4701433"/>
                  <a:pt x="4372610" y="4690563"/>
                  <a:pt x="4394351" y="4698716"/>
                </a:cubicBezTo>
                <a:cubicBezTo>
                  <a:pt x="4386198" y="4709586"/>
                  <a:pt x="4386198" y="4709586"/>
                  <a:pt x="4383481" y="4715021"/>
                </a:cubicBezTo>
                <a:cubicBezTo>
                  <a:pt x="4372610" y="4698716"/>
                  <a:pt x="4361739" y="4682410"/>
                  <a:pt x="4356304" y="4657952"/>
                </a:cubicBezTo>
                <a:close/>
                <a:moveTo>
                  <a:pt x="4356304" y="4603600"/>
                </a:moveTo>
                <a:lnTo>
                  <a:pt x="4364457" y="4614470"/>
                </a:lnTo>
                <a:lnTo>
                  <a:pt x="4356304" y="4625341"/>
                </a:lnTo>
                <a:lnTo>
                  <a:pt x="4339998" y="4611753"/>
                </a:lnTo>
                <a:cubicBezTo>
                  <a:pt x="4345433" y="4609035"/>
                  <a:pt x="4350869" y="4606317"/>
                  <a:pt x="4356304" y="4603600"/>
                </a:cubicBezTo>
                <a:close/>
                <a:moveTo>
                  <a:pt x="4331846" y="4590012"/>
                </a:moveTo>
                <a:cubicBezTo>
                  <a:pt x="4337282" y="4595447"/>
                  <a:pt x="4331846" y="4600882"/>
                  <a:pt x="4323694" y="4600882"/>
                </a:cubicBezTo>
                <a:cubicBezTo>
                  <a:pt x="4320976" y="4595447"/>
                  <a:pt x="4323694" y="4590012"/>
                  <a:pt x="4331846" y="4590012"/>
                </a:cubicBezTo>
                <a:close/>
                <a:moveTo>
                  <a:pt x="3926924" y="4587295"/>
                </a:moveTo>
                <a:lnTo>
                  <a:pt x="3948665" y="4587295"/>
                </a:lnTo>
                <a:cubicBezTo>
                  <a:pt x="3964971" y="4609036"/>
                  <a:pt x="3989429" y="4628059"/>
                  <a:pt x="4000300" y="4655235"/>
                </a:cubicBezTo>
                <a:cubicBezTo>
                  <a:pt x="3970406" y="4638929"/>
                  <a:pt x="3943229" y="4617188"/>
                  <a:pt x="3926924" y="4587295"/>
                </a:cubicBezTo>
                <a:close/>
                <a:moveTo>
                  <a:pt x="3038271" y="4587294"/>
                </a:moveTo>
                <a:lnTo>
                  <a:pt x="3021965" y="4595447"/>
                </a:lnTo>
                <a:lnTo>
                  <a:pt x="3019247" y="4592729"/>
                </a:lnTo>
                <a:cubicBezTo>
                  <a:pt x="2845321" y="4742197"/>
                  <a:pt x="2617044" y="4823725"/>
                  <a:pt x="2396919" y="4891665"/>
                </a:cubicBezTo>
                <a:cubicBezTo>
                  <a:pt x="2309955" y="4916123"/>
                  <a:pt x="2214839" y="4918840"/>
                  <a:pt x="2122441" y="4921558"/>
                </a:cubicBezTo>
                <a:cubicBezTo>
                  <a:pt x="2030043" y="4924276"/>
                  <a:pt x="1940362" y="4921558"/>
                  <a:pt x="1856117" y="4940581"/>
                </a:cubicBezTo>
                <a:lnTo>
                  <a:pt x="1853399" y="4965039"/>
                </a:lnTo>
                <a:lnTo>
                  <a:pt x="1872422" y="4959604"/>
                </a:lnTo>
                <a:cubicBezTo>
                  <a:pt x="1934927" y="4973192"/>
                  <a:pt x="1989279" y="4989498"/>
                  <a:pt x="2043631" y="5000368"/>
                </a:cubicBezTo>
                <a:cubicBezTo>
                  <a:pt x="2038196" y="5003086"/>
                  <a:pt x="2035478" y="5003086"/>
                  <a:pt x="2032760" y="5003086"/>
                </a:cubicBezTo>
                <a:cubicBezTo>
                  <a:pt x="2038196" y="5003086"/>
                  <a:pt x="2043631" y="5003086"/>
                  <a:pt x="2049066" y="5003086"/>
                </a:cubicBezTo>
                <a:cubicBezTo>
                  <a:pt x="2087112" y="5008521"/>
                  <a:pt x="2125159" y="5011238"/>
                  <a:pt x="2168640" y="5003086"/>
                </a:cubicBezTo>
                <a:cubicBezTo>
                  <a:pt x="2187663" y="4997650"/>
                  <a:pt x="2209404" y="4994933"/>
                  <a:pt x="2228427" y="4989498"/>
                </a:cubicBezTo>
                <a:cubicBezTo>
                  <a:pt x="2459424" y="4962322"/>
                  <a:pt x="2690419" y="4897100"/>
                  <a:pt x="2858909" y="4772090"/>
                </a:cubicBezTo>
                <a:cubicBezTo>
                  <a:pt x="2880651" y="4758502"/>
                  <a:pt x="2902391" y="4744914"/>
                  <a:pt x="2926849" y="4720456"/>
                </a:cubicBezTo>
                <a:cubicBezTo>
                  <a:pt x="2924131" y="4717738"/>
                  <a:pt x="2921415" y="4717738"/>
                  <a:pt x="2907827" y="4715021"/>
                </a:cubicBezTo>
                <a:lnTo>
                  <a:pt x="2910543" y="4682410"/>
                </a:lnTo>
                <a:lnTo>
                  <a:pt x="2932285" y="4706868"/>
                </a:lnTo>
                <a:lnTo>
                  <a:pt x="2951307" y="4704150"/>
                </a:lnTo>
                <a:cubicBezTo>
                  <a:pt x="2956743" y="4701433"/>
                  <a:pt x="2959461" y="4698715"/>
                  <a:pt x="2962179" y="4695997"/>
                </a:cubicBezTo>
                <a:lnTo>
                  <a:pt x="2956743" y="4687845"/>
                </a:lnTo>
                <a:lnTo>
                  <a:pt x="2973049" y="4679692"/>
                </a:lnTo>
                <a:lnTo>
                  <a:pt x="2956743" y="4655234"/>
                </a:lnTo>
                <a:lnTo>
                  <a:pt x="2986637" y="4663386"/>
                </a:lnTo>
                <a:cubicBezTo>
                  <a:pt x="2994789" y="4644363"/>
                  <a:pt x="2994789" y="4660669"/>
                  <a:pt x="2986637" y="4641646"/>
                </a:cubicBezTo>
                <a:lnTo>
                  <a:pt x="3008377" y="4641646"/>
                </a:lnTo>
                <a:cubicBezTo>
                  <a:pt x="3030119" y="4641646"/>
                  <a:pt x="3021965" y="4636211"/>
                  <a:pt x="3035553" y="4630775"/>
                </a:cubicBezTo>
                <a:cubicBezTo>
                  <a:pt x="3040989" y="4622623"/>
                  <a:pt x="3049141" y="4617187"/>
                  <a:pt x="3057293" y="4609035"/>
                </a:cubicBezTo>
                <a:close/>
                <a:moveTo>
                  <a:pt x="4364456" y="4570989"/>
                </a:moveTo>
                <a:cubicBezTo>
                  <a:pt x="4383480" y="4579142"/>
                  <a:pt x="4367174" y="4579142"/>
                  <a:pt x="4386198" y="4570989"/>
                </a:cubicBezTo>
                <a:lnTo>
                  <a:pt x="4402504" y="4592730"/>
                </a:lnTo>
                <a:cubicBezTo>
                  <a:pt x="4424244" y="4581859"/>
                  <a:pt x="4410656" y="4579142"/>
                  <a:pt x="4426962" y="4600882"/>
                </a:cubicBezTo>
                <a:cubicBezTo>
                  <a:pt x="4426962" y="4600882"/>
                  <a:pt x="4410656" y="4609035"/>
                  <a:pt x="4410656" y="4609035"/>
                </a:cubicBezTo>
                <a:cubicBezTo>
                  <a:pt x="4383480" y="4609035"/>
                  <a:pt x="4399786" y="4592730"/>
                  <a:pt x="4372609" y="4592730"/>
                </a:cubicBezTo>
                <a:lnTo>
                  <a:pt x="4348151" y="4592730"/>
                </a:lnTo>
                <a:lnTo>
                  <a:pt x="4350868" y="4598165"/>
                </a:lnTo>
                <a:cubicBezTo>
                  <a:pt x="4348151" y="4600882"/>
                  <a:pt x="4342716" y="4603600"/>
                  <a:pt x="4342716" y="4606317"/>
                </a:cubicBezTo>
                <a:cubicBezTo>
                  <a:pt x="4337280" y="4600882"/>
                  <a:pt x="4348151" y="4592730"/>
                  <a:pt x="4348151" y="4584577"/>
                </a:cubicBezTo>
                <a:lnTo>
                  <a:pt x="4350868" y="4587294"/>
                </a:lnTo>
                <a:close/>
                <a:moveTo>
                  <a:pt x="3437147" y="4570538"/>
                </a:moveTo>
                <a:cubicBezTo>
                  <a:pt x="3464382" y="4566191"/>
                  <a:pt x="3470030" y="4622963"/>
                  <a:pt x="3448628" y="4644364"/>
                </a:cubicBezTo>
                <a:cubicBezTo>
                  <a:pt x="3413298" y="4636211"/>
                  <a:pt x="3445911" y="4587295"/>
                  <a:pt x="3424169" y="4576424"/>
                </a:cubicBezTo>
                <a:cubicBezTo>
                  <a:pt x="3428925" y="4573027"/>
                  <a:pt x="3433256" y="4571159"/>
                  <a:pt x="3437147" y="4570538"/>
                </a:cubicBezTo>
                <a:close/>
                <a:moveTo>
                  <a:pt x="3312747" y="4562836"/>
                </a:moveTo>
                <a:lnTo>
                  <a:pt x="3296086" y="4579498"/>
                </a:lnTo>
                <a:lnTo>
                  <a:pt x="3294532" y="4579736"/>
                </a:lnTo>
                <a:lnTo>
                  <a:pt x="3283574" y="4575146"/>
                </a:lnTo>
                <a:lnTo>
                  <a:pt x="3282388" y="4572775"/>
                </a:lnTo>
                <a:lnTo>
                  <a:pt x="3302129" y="4564606"/>
                </a:lnTo>
                <a:close/>
                <a:moveTo>
                  <a:pt x="3201327" y="4562836"/>
                </a:moveTo>
                <a:cubicBezTo>
                  <a:pt x="3201327" y="4562836"/>
                  <a:pt x="3201327" y="4565553"/>
                  <a:pt x="3204045" y="4565553"/>
                </a:cubicBezTo>
                <a:lnTo>
                  <a:pt x="3206761" y="4562836"/>
                </a:lnTo>
                <a:close/>
                <a:moveTo>
                  <a:pt x="4329128" y="4554684"/>
                </a:moveTo>
                <a:lnTo>
                  <a:pt x="4334564" y="4560119"/>
                </a:lnTo>
                <a:lnTo>
                  <a:pt x="4345434" y="4576425"/>
                </a:lnTo>
                <a:cubicBezTo>
                  <a:pt x="4339999" y="4579142"/>
                  <a:pt x="4331845" y="4579142"/>
                  <a:pt x="4323693" y="4579142"/>
                </a:cubicBezTo>
                <a:cubicBezTo>
                  <a:pt x="4326410" y="4573707"/>
                  <a:pt x="4329128" y="4565554"/>
                  <a:pt x="4329128" y="4554684"/>
                </a:cubicBezTo>
                <a:close/>
                <a:moveTo>
                  <a:pt x="3108929" y="4549248"/>
                </a:moveTo>
                <a:cubicBezTo>
                  <a:pt x="3103493" y="4549248"/>
                  <a:pt x="3100775" y="4551965"/>
                  <a:pt x="3098057" y="4551965"/>
                </a:cubicBezTo>
                <a:lnTo>
                  <a:pt x="3111645" y="4554683"/>
                </a:lnTo>
                <a:lnTo>
                  <a:pt x="3106211" y="4565553"/>
                </a:lnTo>
                <a:cubicBezTo>
                  <a:pt x="3108929" y="4562836"/>
                  <a:pt x="3111645" y="4560118"/>
                  <a:pt x="3114363" y="4557400"/>
                </a:cubicBezTo>
                <a:lnTo>
                  <a:pt x="3111645" y="4554683"/>
                </a:lnTo>
                <a:close/>
                <a:moveTo>
                  <a:pt x="3424170" y="4546531"/>
                </a:moveTo>
                <a:cubicBezTo>
                  <a:pt x="3432323" y="4546531"/>
                  <a:pt x="3426887" y="4560119"/>
                  <a:pt x="3435040" y="4560119"/>
                </a:cubicBezTo>
                <a:cubicBezTo>
                  <a:pt x="3435040" y="4562836"/>
                  <a:pt x="3429605" y="4565554"/>
                  <a:pt x="3424170" y="4565554"/>
                </a:cubicBezTo>
                <a:close/>
                <a:moveTo>
                  <a:pt x="3136105" y="4538377"/>
                </a:moveTo>
                <a:cubicBezTo>
                  <a:pt x="3133387" y="4538377"/>
                  <a:pt x="3130669" y="4541095"/>
                  <a:pt x="3127951" y="4543813"/>
                </a:cubicBezTo>
                <a:lnTo>
                  <a:pt x="3130669" y="4543813"/>
                </a:lnTo>
                <a:cubicBezTo>
                  <a:pt x="3133387" y="4541095"/>
                  <a:pt x="3133387" y="4541095"/>
                  <a:pt x="3136105" y="4538377"/>
                </a:cubicBezTo>
                <a:close/>
                <a:moveTo>
                  <a:pt x="3432322" y="4527508"/>
                </a:moveTo>
                <a:cubicBezTo>
                  <a:pt x="3435040" y="4530225"/>
                  <a:pt x="3440475" y="4530225"/>
                  <a:pt x="3440475" y="4538378"/>
                </a:cubicBezTo>
                <a:cubicBezTo>
                  <a:pt x="3435040" y="4538378"/>
                  <a:pt x="3432322" y="4535661"/>
                  <a:pt x="3429605" y="4535661"/>
                </a:cubicBezTo>
                <a:cubicBezTo>
                  <a:pt x="3432322" y="4532943"/>
                  <a:pt x="3432322" y="4532943"/>
                  <a:pt x="3432322" y="4527508"/>
                </a:cubicBezTo>
                <a:close/>
                <a:moveTo>
                  <a:pt x="3263831" y="4522072"/>
                </a:moveTo>
                <a:lnTo>
                  <a:pt x="3263831" y="4524790"/>
                </a:lnTo>
                <a:lnTo>
                  <a:pt x="3255679" y="4532942"/>
                </a:lnTo>
                <a:cubicBezTo>
                  <a:pt x="3255679" y="4527507"/>
                  <a:pt x="3261113" y="4524789"/>
                  <a:pt x="3263831" y="4522072"/>
                </a:cubicBezTo>
                <a:close/>
                <a:moveTo>
                  <a:pt x="3236655" y="4511201"/>
                </a:moveTo>
                <a:cubicBezTo>
                  <a:pt x="3236655" y="4519354"/>
                  <a:pt x="3225785" y="4522072"/>
                  <a:pt x="3236655" y="4549248"/>
                </a:cubicBezTo>
                <a:lnTo>
                  <a:pt x="3242091" y="4543813"/>
                </a:lnTo>
                <a:cubicBezTo>
                  <a:pt x="3233937" y="4551965"/>
                  <a:pt x="3225785" y="4562836"/>
                  <a:pt x="3220349" y="4573706"/>
                </a:cubicBezTo>
                <a:cubicBezTo>
                  <a:pt x="3217633" y="4570988"/>
                  <a:pt x="3214915" y="4570988"/>
                  <a:pt x="3212197" y="4570988"/>
                </a:cubicBezTo>
                <a:cubicBezTo>
                  <a:pt x="3212197" y="4573706"/>
                  <a:pt x="3212197" y="4573706"/>
                  <a:pt x="3212197" y="4576424"/>
                </a:cubicBezTo>
                <a:cubicBezTo>
                  <a:pt x="3231221" y="4570988"/>
                  <a:pt x="3247525" y="4570988"/>
                  <a:pt x="3263831" y="4573706"/>
                </a:cubicBezTo>
                <a:lnTo>
                  <a:pt x="3263831" y="4524790"/>
                </a:lnTo>
                <a:lnTo>
                  <a:pt x="3269267" y="4519354"/>
                </a:lnTo>
                <a:close/>
                <a:moveTo>
                  <a:pt x="3187739" y="4508484"/>
                </a:moveTo>
                <a:lnTo>
                  <a:pt x="3209479" y="4530225"/>
                </a:lnTo>
                <a:cubicBezTo>
                  <a:pt x="3206761" y="4505766"/>
                  <a:pt x="3212197" y="4513919"/>
                  <a:pt x="3187739" y="4508484"/>
                </a:cubicBezTo>
                <a:close/>
                <a:moveTo>
                  <a:pt x="3516567" y="4505767"/>
                </a:moveTo>
                <a:cubicBezTo>
                  <a:pt x="3500262" y="4530225"/>
                  <a:pt x="3494827" y="4562836"/>
                  <a:pt x="3473085" y="4581859"/>
                </a:cubicBezTo>
                <a:cubicBezTo>
                  <a:pt x="3451344" y="4546531"/>
                  <a:pt x="3483955" y="4513920"/>
                  <a:pt x="3516567" y="4505767"/>
                </a:cubicBezTo>
                <a:close/>
                <a:moveTo>
                  <a:pt x="3426887" y="4492179"/>
                </a:moveTo>
                <a:cubicBezTo>
                  <a:pt x="3432323" y="4494896"/>
                  <a:pt x="3432323" y="4500332"/>
                  <a:pt x="3432323" y="4508484"/>
                </a:cubicBezTo>
                <a:cubicBezTo>
                  <a:pt x="3424170" y="4508484"/>
                  <a:pt x="3421452" y="4494896"/>
                  <a:pt x="3426887" y="4492179"/>
                </a:cubicBezTo>
                <a:close/>
                <a:moveTo>
                  <a:pt x="3905184" y="4486744"/>
                </a:moveTo>
                <a:cubicBezTo>
                  <a:pt x="3913337" y="4486744"/>
                  <a:pt x="3910619" y="4494897"/>
                  <a:pt x="3910619" y="4503049"/>
                </a:cubicBezTo>
                <a:cubicBezTo>
                  <a:pt x="3905184" y="4500332"/>
                  <a:pt x="3899749" y="4489461"/>
                  <a:pt x="3905184" y="4486744"/>
                </a:cubicBezTo>
                <a:close/>
                <a:moveTo>
                  <a:pt x="3880724" y="4486744"/>
                </a:moveTo>
                <a:cubicBezTo>
                  <a:pt x="3905184" y="4513920"/>
                  <a:pt x="3929642" y="4541096"/>
                  <a:pt x="3940512" y="4579142"/>
                </a:cubicBezTo>
                <a:cubicBezTo>
                  <a:pt x="3899749" y="4598165"/>
                  <a:pt x="3875289" y="4524790"/>
                  <a:pt x="3850831" y="4500332"/>
                </a:cubicBezTo>
                <a:cubicBezTo>
                  <a:pt x="3864419" y="4500332"/>
                  <a:pt x="3872572" y="4492179"/>
                  <a:pt x="3880724" y="4486744"/>
                </a:cubicBezTo>
                <a:close/>
                <a:moveTo>
                  <a:pt x="2421376" y="4470438"/>
                </a:moveTo>
                <a:cubicBezTo>
                  <a:pt x="2421376" y="4475873"/>
                  <a:pt x="2421376" y="4481308"/>
                  <a:pt x="2421376" y="4484026"/>
                </a:cubicBezTo>
                <a:cubicBezTo>
                  <a:pt x="2421376" y="4486743"/>
                  <a:pt x="2424094" y="4486743"/>
                  <a:pt x="2424094" y="4489461"/>
                </a:cubicBezTo>
                <a:cubicBezTo>
                  <a:pt x="2424094" y="4489461"/>
                  <a:pt x="2421376" y="4492178"/>
                  <a:pt x="2421376" y="4492178"/>
                </a:cubicBezTo>
                <a:cubicBezTo>
                  <a:pt x="2421376" y="4494896"/>
                  <a:pt x="2421376" y="4494896"/>
                  <a:pt x="2421376" y="4497614"/>
                </a:cubicBezTo>
                <a:cubicBezTo>
                  <a:pt x="2421376" y="4500331"/>
                  <a:pt x="2415941" y="4500331"/>
                  <a:pt x="2415941" y="4503049"/>
                </a:cubicBezTo>
                <a:lnTo>
                  <a:pt x="2411658" y="4520184"/>
                </a:lnTo>
                <a:lnTo>
                  <a:pt x="2424095" y="4519354"/>
                </a:lnTo>
                <a:lnTo>
                  <a:pt x="2425328" y="4516889"/>
                </a:lnTo>
                <a:lnTo>
                  <a:pt x="2424094" y="4516637"/>
                </a:lnTo>
                <a:cubicBezTo>
                  <a:pt x="2424094" y="4516637"/>
                  <a:pt x="2421376" y="4516637"/>
                  <a:pt x="2421376" y="4516637"/>
                </a:cubicBezTo>
                <a:cubicBezTo>
                  <a:pt x="2426811" y="4505766"/>
                  <a:pt x="2426811" y="4492178"/>
                  <a:pt x="2432246" y="4481308"/>
                </a:cubicBezTo>
                <a:cubicBezTo>
                  <a:pt x="2432246" y="4473155"/>
                  <a:pt x="2429529" y="4467720"/>
                  <a:pt x="2424094" y="4470438"/>
                </a:cubicBezTo>
                <a:cubicBezTo>
                  <a:pt x="2424094" y="4470438"/>
                  <a:pt x="2421376" y="4470438"/>
                  <a:pt x="2421376" y="4470438"/>
                </a:cubicBezTo>
                <a:close/>
                <a:moveTo>
                  <a:pt x="2627235" y="4469079"/>
                </a:moveTo>
                <a:cubicBezTo>
                  <a:pt x="2626555" y="4469758"/>
                  <a:pt x="2626555" y="4471797"/>
                  <a:pt x="2625197" y="4475873"/>
                </a:cubicBezTo>
                <a:cubicBezTo>
                  <a:pt x="2627914" y="4473155"/>
                  <a:pt x="2630632" y="4473155"/>
                  <a:pt x="2633350" y="4470438"/>
                </a:cubicBezTo>
                <a:cubicBezTo>
                  <a:pt x="2629273" y="4469079"/>
                  <a:pt x="2627914" y="4468400"/>
                  <a:pt x="2627235" y="4469079"/>
                </a:cubicBezTo>
                <a:close/>
                <a:moveTo>
                  <a:pt x="3195891" y="4459567"/>
                </a:moveTo>
                <a:cubicBezTo>
                  <a:pt x="3176869" y="4467720"/>
                  <a:pt x="3190457" y="4467720"/>
                  <a:pt x="3176869" y="4462285"/>
                </a:cubicBezTo>
                <a:cubicBezTo>
                  <a:pt x="3179585" y="4473155"/>
                  <a:pt x="3179585" y="4484026"/>
                  <a:pt x="3182303" y="4494896"/>
                </a:cubicBezTo>
                <a:lnTo>
                  <a:pt x="3187739" y="4492178"/>
                </a:lnTo>
                <a:lnTo>
                  <a:pt x="3212197" y="4497614"/>
                </a:lnTo>
                <a:close/>
                <a:moveTo>
                  <a:pt x="3902466" y="4456851"/>
                </a:moveTo>
                <a:cubicBezTo>
                  <a:pt x="3907902" y="4456851"/>
                  <a:pt x="3907902" y="4462286"/>
                  <a:pt x="3907902" y="4467721"/>
                </a:cubicBezTo>
                <a:lnTo>
                  <a:pt x="3899749" y="4467721"/>
                </a:lnTo>
                <a:cubicBezTo>
                  <a:pt x="3899749" y="4462286"/>
                  <a:pt x="3902466" y="4459568"/>
                  <a:pt x="3902466" y="4456851"/>
                </a:cubicBezTo>
                <a:close/>
                <a:moveTo>
                  <a:pt x="2497469" y="4451414"/>
                </a:moveTo>
                <a:cubicBezTo>
                  <a:pt x="2486598" y="4454132"/>
                  <a:pt x="2475728" y="4459567"/>
                  <a:pt x="2470293" y="4470438"/>
                </a:cubicBezTo>
                <a:lnTo>
                  <a:pt x="2473852" y="4485302"/>
                </a:lnTo>
                <a:lnTo>
                  <a:pt x="2478447" y="4486743"/>
                </a:lnTo>
                <a:cubicBezTo>
                  <a:pt x="2478447" y="4497614"/>
                  <a:pt x="2481165" y="4505766"/>
                  <a:pt x="2483882" y="4516637"/>
                </a:cubicBezTo>
                <a:cubicBezTo>
                  <a:pt x="2508341" y="4503049"/>
                  <a:pt x="2530081" y="4486743"/>
                  <a:pt x="2551822" y="4473155"/>
                </a:cubicBezTo>
                <a:lnTo>
                  <a:pt x="2551547" y="4469993"/>
                </a:lnTo>
                <a:lnTo>
                  <a:pt x="2540611" y="4470098"/>
                </a:lnTo>
                <a:cubicBezTo>
                  <a:pt x="2524645" y="4467041"/>
                  <a:pt x="2506980" y="4459567"/>
                  <a:pt x="2492033" y="4459567"/>
                </a:cubicBezTo>
                <a:cubicBezTo>
                  <a:pt x="2494751" y="4454132"/>
                  <a:pt x="2494751" y="4454132"/>
                  <a:pt x="2497469" y="4451414"/>
                </a:cubicBezTo>
                <a:close/>
                <a:moveTo>
                  <a:pt x="3891596" y="4443262"/>
                </a:moveTo>
                <a:cubicBezTo>
                  <a:pt x="3902467" y="4440544"/>
                  <a:pt x="3902467" y="4462285"/>
                  <a:pt x="3888879" y="4456850"/>
                </a:cubicBezTo>
                <a:cubicBezTo>
                  <a:pt x="3888879" y="4451414"/>
                  <a:pt x="3894314" y="4451414"/>
                  <a:pt x="3891596" y="4443262"/>
                </a:cubicBezTo>
                <a:close/>
                <a:moveTo>
                  <a:pt x="4277493" y="4437826"/>
                </a:moveTo>
                <a:lnTo>
                  <a:pt x="4277493" y="4462285"/>
                </a:lnTo>
                <a:lnTo>
                  <a:pt x="4261189" y="4451414"/>
                </a:lnTo>
                <a:close/>
                <a:moveTo>
                  <a:pt x="3176869" y="4437826"/>
                </a:moveTo>
                <a:cubicBezTo>
                  <a:pt x="3176869" y="4440544"/>
                  <a:pt x="3176869" y="4443262"/>
                  <a:pt x="3176869" y="4445979"/>
                </a:cubicBezTo>
                <a:lnTo>
                  <a:pt x="3198609" y="4454132"/>
                </a:lnTo>
                <a:cubicBezTo>
                  <a:pt x="3190457" y="4440544"/>
                  <a:pt x="3195891" y="4437826"/>
                  <a:pt x="3176869" y="4437826"/>
                </a:cubicBezTo>
                <a:close/>
                <a:moveTo>
                  <a:pt x="3902127" y="4417445"/>
                </a:moveTo>
                <a:cubicBezTo>
                  <a:pt x="3905184" y="4419483"/>
                  <a:pt x="3907902" y="4422880"/>
                  <a:pt x="3907902" y="4424239"/>
                </a:cubicBezTo>
                <a:cubicBezTo>
                  <a:pt x="3907902" y="4432392"/>
                  <a:pt x="3899749" y="4429675"/>
                  <a:pt x="3905184" y="4440545"/>
                </a:cubicBezTo>
                <a:cubicBezTo>
                  <a:pt x="3894314" y="4437827"/>
                  <a:pt x="3905184" y="4424239"/>
                  <a:pt x="3894314" y="4418804"/>
                </a:cubicBezTo>
                <a:cubicBezTo>
                  <a:pt x="3895673" y="4414727"/>
                  <a:pt x="3899070" y="4415407"/>
                  <a:pt x="3902127" y="4417445"/>
                </a:cubicBezTo>
                <a:close/>
                <a:moveTo>
                  <a:pt x="3258395" y="4394345"/>
                </a:moveTo>
                <a:lnTo>
                  <a:pt x="3258395" y="4416086"/>
                </a:lnTo>
                <a:lnTo>
                  <a:pt x="3280137" y="4416086"/>
                </a:lnTo>
                <a:close/>
                <a:moveTo>
                  <a:pt x="2918697" y="4383474"/>
                </a:moveTo>
                <a:cubicBezTo>
                  <a:pt x="2913261" y="4386192"/>
                  <a:pt x="2910543" y="4386192"/>
                  <a:pt x="2905109" y="4388910"/>
                </a:cubicBezTo>
                <a:lnTo>
                  <a:pt x="2902391" y="4388910"/>
                </a:lnTo>
                <a:lnTo>
                  <a:pt x="2902391" y="4397062"/>
                </a:lnTo>
                <a:cubicBezTo>
                  <a:pt x="2905109" y="4397062"/>
                  <a:pt x="2905109" y="4394345"/>
                  <a:pt x="2907827" y="4394345"/>
                </a:cubicBezTo>
                <a:close/>
                <a:moveTo>
                  <a:pt x="3171433" y="4378039"/>
                </a:moveTo>
                <a:cubicBezTo>
                  <a:pt x="3171433" y="4394345"/>
                  <a:pt x="3171433" y="4407933"/>
                  <a:pt x="3171433" y="4424238"/>
                </a:cubicBezTo>
                <a:lnTo>
                  <a:pt x="3179585" y="4424238"/>
                </a:lnTo>
                <a:lnTo>
                  <a:pt x="3182303" y="4399780"/>
                </a:lnTo>
                <a:cubicBezTo>
                  <a:pt x="3179585" y="4380757"/>
                  <a:pt x="3179585" y="4397062"/>
                  <a:pt x="3187739" y="4378039"/>
                </a:cubicBezTo>
                <a:close/>
                <a:moveTo>
                  <a:pt x="2519211" y="4373623"/>
                </a:moveTo>
                <a:lnTo>
                  <a:pt x="2519211" y="4386192"/>
                </a:lnTo>
                <a:lnTo>
                  <a:pt x="2515588" y="4380757"/>
                </a:lnTo>
                <a:lnTo>
                  <a:pt x="2516493" y="4376681"/>
                </a:lnTo>
                <a:close/>
                <a:moveTo>
                  <a:pt x="3837245" y="4367170"/>
                </a:moveTo>
                <a:cubicBezTo>
                  <a:pt x="3845397" y="4372605"/>
                  <a:pt x="3842680" y="4383475"/>
                  <a:pt x="3845397" y="4391628"/>
                </a:cubicBezTo>
                <a:cubicBezTo>
                  <a:pt x="3842680" y="4386193"/>
                  <a:pt x="3829091" y="4375323"/>
                  <a:pt x="3837245" y="4367170"/>
                </a:cubicBezTo>
                <a:close/>
                <a:moveTo>
                  <a:pt x="3793761" y="4367169"/>
                </a:moveTo>
                <a:cubicBezTo>
                  <a:pt x="3801914" y="4367169"/>
                  <a:pt x="3804632" y="4372604"/>
                  <a:pt x="3807349" y="4375322"/>
                </a:cubicBezTo>
                <a:lnTo>
                  <a:pt x="3803167" y="4375868"/>
                </a:lnTo>
                <a:lnTo>
                  <a:pt x="3796450" y="4371439"/>
                </a:lnTo>
                <a:close/>
                <a:moveTo>
                  <a:pt x="2720313" y="4367169"/>
                </a:moveTo>
                <a:lnTo>
                  <a:pt x="2704007" y="4383474"/>
                </a:lnTo>
                <a:lnTo>
                  <a:pt x="2723030" y="4383474"/>
                </a:lnTo>
                <a:close/>
                <a:moveTo>
                  <a:pt x="4193249" y="4361734"/>
                </a:moveTo>
                <a:lnTo>
                  <a:pt x="4216185" y="4382122"/>
                </a:lnTo>
                <a:lnTo>
                  <a:pt x="4214006" y="4382549"/>
                </a:lnTo>
                <a:lnTo>
                  <a:pt x="4185095" y="4375322"/>
                </a:lnTo>
                <a:close/>
                <a:moveTo>
                  <a:pt x="4246973" y="4344592"/>
                </a:moveTo>
                <a:lnTo>
                  <a:pt x="4255753" y="4356298"/>
                </a:lnTo>
                <a:lnTo>
                  <a:pt x="4249230" y="4355211"/>
                </a:lnTo>
                <a:lnTo>
                  <a:pt x="4239447" y="4345428"/>
                </a:lnTo>
                <a:close/>
                <a:moveTo>
                  <a:pt x="3815504" y="4342711"/>
                </a:moveTo>
                <a:cubicBezTo>
                  <a:pt x="3826374" y="4339993"/>
                  <a:pt x="3818221" y="4359017"/>
                  <a:pt x="3826374" y="4364452"/>
                </a:cubicBezTo>
                <a:cubicBezTo>
                  <a:pt x="3818221" y="4372604"/>
                  <a:pt x="3815504" y="4353581"/>
                  <a:pt x="3815504" y="4342711"/>
                </a:cubicBezTo>
                <a:close/>
                <a:moveTo>
                  <a:pt x="2820863" y="4337275"/>
                </a:moveTo>
                <a:lnTo>
                  <a:pt x="2820863" y="4342710"/>
                </a:lnTo>
                <a:cubicBezTo>
                  <a:pt x="2823581" y="4342710"/>
                  <a:pt x="2823581" y="4339993"/>
                  <a:pt x="2826299" y="4339993"/>
                </a:cubicBezTo>
                <a:close/>
                <a:moveTo>
                  <a:pt x="1918621" y="4329122"/>
                </a:moveTo>
                <a:cubicBezTo>
                  <a:pt x="1921339" y="4329122"/>
                  <a:pt x="1918621" y="4329122"/>
                  <a:pt x="1921339" y="4331839"/>
                </a:cubicBezTo>
                <a:cubicBezTo>
                  <a:pt x="1924057" y="4334557"/>
                  <a:pt x="1918621" y="4345427"/>
                  <a:pt x="1921339" y="4353580"/>
                </a:cubicBezTo>
                <a:cubicBezTo>
                  <a:pt x="1929493" y="4380756"/>
                  <a:pt x="1921339" y="4413367"/>
                  <a:pt x="1921339" y="4443261"/>
                </a:cubicBezTo>
                <a:cubicBezTo>
                  <a:pt x="1921339" y="4456849"/>
                  <a:pt x="1924057" y="4492177"/>
                  <a:pt x="1918621" y="4500330"/>
                </a:cubicBezTo>
                <a:cubicBezTo>
                  <a:pt x="1905033" y="4508483"/>
                  <a:pt x="1886010" y="4503048"/>
                  <a:pt x="1875140" y="4511201"/>
                </a:cubicBezTo>
                <a:cubicBezTo>
                  <a:pt x="1872422" y="4511201"/>
                  <a:pt x="1872422" y="4511201"/>
                  <a:pt x="1869705" y="4511201"/>
                </a:cubicBezTo>
                <a:cubicBezTo>
                  <a:pt x="1866987" y="4508483"/>
                  <a:pt x="1861552" y="4486742"/>
                  <a:pt x="1864269" y="4478589"/>
                </a:cubicBezTo>
                <a:cubicBezTo>
                  <a:pt x="1864269" y="4475872"/>
                  <a:pt x="1866987" y="4467719"/>
                  <a:pt x="1866987" y="4465001"/>
                </a:cubicBezTo>
                <a:cubicBezTo>
                  <a:pt x="1861552" y="4424237"/>
                  <a:pt x="1899598" y="4356298"/>
                  <a:pt x="1918621" y="4329122"/>
                </a:cubicBezTo>
                <a:close/>
                <a:moveTo>
                  <a:pt x="2641842" y="4323348"/>
                </a:moveTo>
                <a:cubicBezTo>
                  <a:pt x="2640823" y="4323008"/>
                  <a:pt x="2637426" y="4325046"/>
                  <a:pt x="2619762" y="4323687"/>
                </a:cubicBezTo>
                <a:cubicBezTo>
                  <a:pt x="2636067" y="4345428"/>
                  <a:pt x="2614327" y="4334558"/>
                  <a:pt x="2649655" y="4337275"/>
                </a:cubicBezTo>
                <a:cubicBezTo>
                  <a:pt x="2641502" y="4326405"/>
                  <a:pt x="2642861" y="4323687"/>
                  <a:pt x="2641842" y="4323348"/>
                </a:cubicBezTo>
                <a:close/>
                <a:moveTo>
                  <a:pt x="4293799" y="4299229"/>
                </a:moveTo>
                <a:lnTo>
                  <a:pt x="4285647" y="4318252"/>
                </a:lnTo>
                <a:lnTo>
                  <a:pt x="4285647" y="4300135"/>
                </a:lnTo>
                <a:close/>
                <a:moveTo>
                  <a:pt x="4435115" y="4292216"/>
                </a:moveTo>
                <a:lnTo>
                  <a:pt x="4435115" y="4303305"/>
                </a:lnTo>
                <a:lnTo>
                  <a:pt x="4432397" y="4301946"/>
                </a:lnTo>
                <a:close/>
                <a:moveTo>
                  <a:pt x="4436877" y="4282443"/>
                </a:moveTo>
                <a:lnTo>
                  <a:pt x="4437493" y="4284962"/>
                </a:lnTo>
                <a:cubicBezTo>
                  <a:pt x="4437323" y="4285981"/>
                  <a:pt x="4436728" y="4287170"/>
                  <a:pt x="4435837" y="4289632"/>
                </a:cubicBezTo>
                <a:lnTo>
                  <a:pt x="4435115" y="4292216"/>
                </a:lnTo>
                <a:lnTo>
                  <a:pt x="4435115" y="4282923"/>
                </a:lnTo>
                <a:close/>
                <a:moveTo>
                  <a:pt x="4463708" y="4275126"/>
                </a:moveTo>
                <a:lnTo>
                  <a:pt x="4462291" y="4277488"/>
                </a:lnTo>
                <a:lnTo>
                  <a:pt x="4457944" y="4276698"/>
                </a:lnTo>
                <a:close/>
                <a:moveTo>
                  <a:pt x="4432397" y="4272053"/>
                </a:moveTo>
                <a:lnTo>
                  <a:pt x="4457944" y="4276698"/>
                </a:lnTo>
                <a:lnTo>
                  <a:pt x="4436877" y="4282443"/>
                </a:lnTo>
                <a:lnTo>
                  <a:pt x="4436601" y="4281310"/>
                </a:lnTo>
                <a:cubicBezTo>
                  <a:pt x="4435794" y="4279527"/>
                  <a:pt x="4434435" y="4276809"/>
                  <a:pt x="4432397" y="4272053"/>
                </a:cubicBezTo>
                <a:close/>
                <a:moveTo>
                  <a:pt x="3668753" y="4266618"/>
                </a:moveTo>
                <a:cubicBezTo>
                  <a:pt x="3690495" y="4277488"/>
                  <a:pt x="3712235" y="4304664"/>
                  <a:pt x="3712235" y="4326405"/>
                </a:cubicBezTo>
                <a:cubicBezTo>
                  <a:pt x="3733976" y="4361733"/>
                  <a:pt x="3758434" y="4391627"/>
                  <a:pt x="3774740" y="4429673"/>
                </a:cubicBezTo>
                <a:cubicBezTo>
                  <a:pt x="3820939" y="4475872"/>
                  <a:pt x="3856268" y="4535659"/>
                  <a:pt x="3899749" y="4584576"/>
                </a:cubicBezTo>
                <a:cubicBezTo>
                  <a:pt x="3831809" y="4590011"/>
                  <a:pt x="3739411" y="4600881"/>
                  <a:pt x="3676907" y="4584576"/>
                </a:cubicBezTo>
                <a:cubicBezTo>
                  <a:pt x="3693212" y="4524789"/>
                  <a:pt x="3720388" y="4481307"/>
                  <a:pt x="3714953" y="4424238"/>
                </a:cubicBezTo>
                <a:cubicBezTo>
                  <a:pt x="3706800" y="4421520"/>
                  <a:pt x="3709518" y="4432391"/>
                  <a:pt x="3701365" y="4429673"/>
                </a:cubicBezTo>
                <a:cubicBezTo>
                  <a:pt x="3698647" y="4437826"/>
                  <a:pt x="3712235" y="4432391"/>
                  <a:pt x="3709518" y="4445979"/>
                </a:cubicBezTo>
                <a:cubicBezTo>
                  <a:pt x="3704083" y="4445979"/>
                  <a:pt x="3709518" y="4459567"/>
                  <a:pt x="3698647" y="4454131"/>
                </a:cubicBezTo>
                <a:cubicBezTo>
                  <a:pt x="3698647" y="4465002"/>
                  <a:pt x="3709518" y="4478590"/>
                  <a:pt x="3704083" y="4484025"/>
                </a:cubicBezTo>
                <a:cubicBezTo>
                  <a:pt x="3704083" y="4497613"/>
                  <a:pt x="3701365" y="4481307"/>
                  <a:pt x="3693212" y="4484025"/>
                </a:cubicBezTo>
                <a:cubicBezTo>
                  <a:pt x="3706800" y="4516636"/>
                  <a:pt x="3679624" y="4551965"/>
                  <a:pt x="3671471" y="4581858"/>
                </a:cubicBezTo>
                <a:cubicBezTo>
                  <a:pt x="3652447" y="4568270"/>
                  <a:pt x="3679624" y="4554682"/>
                  <a:pt x="3679624" y="4535659"/>
                </a:cubicBezTo>
                <a:cubicBezTo>
                  <a:pt x="3676907" y="4527506"/>
                  <a:pt x="3671471" y="4541094"/>
                  <a:pt x="3668753" y="4546529"/>
                </a:cubicBezTo>
                <a:cubicBezTo>
                  <a:pt x="3660601" y="4543812"/>
                  <a:pt x="3668753" y="4532942"/>
                  <a:pt x="3657883" y="4524789"/>
                </a:cubicBezTo>
                <a:cubicBezTo>
                  <a:pt x="3652447" y="4527506"/>
                  <a:pt x="3649730" y="4532942"/>
                  <a:pt x="3649730" y="4543812"/>
                </a:cubicBezTo>
                <a:cubicBezTo>
                  <a:pt x="3641577" y="4543812"/>
                  <a:pt x="3641577" y="4535659"/>
                  <a:pt x="3633424" y="4535659"/>
                </a:cubicBezTo>
                <a:cubicBezTo>
                  <a:pt x="3633424" y="4565553"/>
                  <a:pt x="3657883" y="4565553"/>
                  <a:pt x="3663319" y="4584576"/>
                </a:cubicBezTo>
                <a:cubicBezTo>
                  <a:pt x="3655165" y="4584576"/>
                  <a:pt x="3652447" y="4573705"/>
                  <a:pt x="3644295" y="4570988"/>
                </a:cubicBezTo>
                <a:cubicBezTo>
                  <a:pt x="3633424" y="4579141"/>
                  <a:pt x="3625271" y="4573705"/>
                  <a:pt x="3614401" y="4570988"/>
                </a:cubicBezTo>
                <a:cubicBezTo>
                  <a:pt x="3625271" y="4590011"/>
                  <a:pt x="3655165" y="4584576"/>
                  <a:pt x="3666035" y="4600881"/>
                </a:cubicBezTo>
                <a:cubicBezTo>
                  <a:pt x="3671471" y="4633493"/>
                  <a:pt x="3663319" y="4690562"/>
                  <a:pt x="3663319" y="4717738"/>
                </a:cubicBezTo>
                <a:cubicBezTo>
                  <a:pt x="3614401" y="4723173"/>
                  <a:pt x="3584507" y="4750349"/>
                  <a:pt x="3568202" y="4791113"/>
                </a:cubicBezTo>
                <a:cubicBezTo>
                  <a:pt x="3560049" y="4793831"/>
                  <a:pt x="3565484" y="4782960"/>
                  <a:pt x="3557331" y="4782960"/>
                </a:cubicBezTo>
                <a:cubicBezTo>
                  <a:pt x="3543743" y="4793831"/>
                  <a:pt x="3543743" y="4829159"/>
                  <a:pt x="3524720" y="4821007"/>
                </a:cubicBezTo>
                <a:cubicBezTo>
                  <a:pt x="3511132" y="4821007"/>
                  <a:pt x="3530155" y="4815571"/>
                  <a:pt x="3527438" y="4807419"/>
                </a:cubicBezTo>
                <a:cubicBezTo>
                  <a:pt x="3511132" y="4796548"/>
                  <a:pt x="3508415" y="4829159"/>
                  <a:pt x="3489391" y="4815571"/>
                </a:cubicBezTo>
                <a:cubicBezTo>
                  <a:pt x="3492109" y="4810136"/>
                  <a:pt x="3489391" y="4801983"/>
                  <a:pt x="3494827" y="4799266"/>
                </a:cubicBezTo>
                <a:cubicBezTo>
                  <a:pt x="3470368" y="4788396"/>
                  <a:pt x="3492109" y="4744914"/>
                  <a:pt x="3478521" y="4725891"/>
                </a:cubicBezTo>
                <a:cubicBezTo>
                  <a:pt x="3473086" y="4717738"/>
                  <a:pt x="3467651" y="4728609"/>
                  <a:pt x="3456780" y="4717738"/>
                </a:cubicBezTo>
                <a:cubicBezTo>
                  <a:pt x="3443192" y="4690562"/>
                  <a:pt x="3478521" y="4638928"/>
                  <a:pt x="3500262" y="4595446"/>
                </a:cubicBezTo>
                <a:cubicBezTo>
                  <a:pt x="3519285" y="4557400"/>
                  <a:pt x="3535591" y="4500330"/>
                  <a:pt x="3560049" y="4478590"/>
                </a:cubicBezTo>
                <a:cubicBezTo>
                  <a:pt x="3581790" y="4459567"/>
                  <a:pt x="3614401" y="4451414"/>
                  <a:pt x="3627989" y="4429673"/>
                </a:cubicBezTo>
                <a:cubicBezTo>
                  <a:pt x="3619836" y="4418803"/>
                  <a:pt x="3603531" y="4418803"/>
                  <a:pt x="3584507" y="4418803"/>
                </a:cubicBezTo>
                <a:cubicBezTo>
                  <a:pt x="3614401" y="4369886"/>
                  <a:pt x="3636142" y="4312817"/>
                  <a:pt x="3668753" y="4266618"/>
                </a:cubicBezTo>
                <a:close/>
                <a:moveTo>
                  <a:pt x="4470443" y="4263900"/>
                </a:moveTo>
                <a:lnTo>
                  <a:pt x="4488800" y="4270576"/>
                </a:lnTo>
                <a:lnTo>
                  <a:pt x="4481950" y="4271968"/>
                </a:lnTo>
                <a:cubicBezTo>
                  <a:pt x="4473671" y="4273752"/>
                  <a:pt x="4477238" y="4274770"/>
                  <a:pt x="4473161" y="4291076"/>
                </a:cubicBezTo>
                <a:lnTo>
                  <a:pt x="4465009" y="4274771"/>
                </a:lnTo>
                <a:lnTo>
                  <a:pt x="4463708" y="4275126"/>
                </a:lnTo>
                <a:close/>
                <a:moveTo>
                  <a:pt x="2641502" y="4261183"/>
                </a:moveTo>
                <a:lnTo>
                  <a:pt x="2627914" y="4274771"/>
                </a:lnTo>
                <a:lnTo>
                  <a:pt x="2644220" y="4277488"/>
                </a:lnTo>
                <a:close/>
                <a:moveTo>
                  <a:pt x="2649655" y="4255747"/>
                </a:moveTo>
                <a:lnTo>
                  <a:pt x="2649655" y="4261183"/>
                </a:lnTo>
                <a:lnTo>
                  <a:pt x="2655090" y="4261183"/>
                </a:lnTo>
                <a:cubicBezTo>
                  <a:pt x="2655090" y="4258465"/>
                  <a:pt x="2652373" y="4258465"/>
                  <a:pt x="2649655" y="4255747"/>
                </a:cubicBezTo>
                <a:close/>
                <a:moveTo>
                  <a:pt x="2584433" y="4253745"/>
                </a:moveTo>
                <a:lnTo>
                  <a:pt x="2584433" y="4258465"/>
                </a:lnTo>
                <a:cubicBezTo>
                  <a:pt x="2581715" y="4261183"/>
                  <a:pt x="2578998" y="4263900"/>
                  <a:pt x="2576280" y="4263900"/>
                </a:cubicBezTo>
                <a:cubicBezTo>
                  <a:pt x="2573562" y="4259824"/>
                  <a:pt x="2571524" y="4259144"/>
                  <a:pt x="2568806" y="4258805"/>
                </a:cubicBezTo>
                <a:lnTo>
                  <a:pt x="2565037" y="4257807"/>
                </a:lnTo>
                <a:lnTo>
                  <a:pt x="2568127" y="4255747"/>
                </a:lnTo>
                <a:close/>
                <a:moveTo>
                  <a:pt x="4554689" y="4239442"/>
                </a:moveTo>
                <a:cubicBezTo>
                  <a:pt x="4532947" y="4247595"/>
                  <a:pt x="4524795" y="4228572"/>
                  <a:pt x="4524795" y="4269335"/>
                </a:cubicBezTo>
                <a:lnTo>
                  <a:pt x="4554689" y="4261183"/>
                </a:lnTo>
                <a:close/>
                <a:moveTo>
                  <a:pt x="1913187" y="4228573"/>
                </a:moveTo>
                <a:cubicBezTo>
                  <a:pt x="1913187" y="4244878"/>
                  <a:pt x="1915904" y="4247596"/>
                  <a:pt x="1913187" y="4261184"/>
                </a:cubicBezTo>
                <a:cubicBezTo>
                  <a:pt x="1899599" y="4269337"/>
                  <a:pt x="1866988" y="4304665"/>
                  <a:pt x="1858835" y="4318253"/>
                </a:cubicBezTo>
                <a:cubicBezTo>
                  <a:pt x="1858835" y="4318253"/>
                  <a:pt x="1856117" y="4318253"/>
                  <a:pt x="1853400" y="4318253"/>
                </a:cubicBezTo>
                <a:cubicBezTo>
                  <a:pt x="1853400" y="4291077"/>
                  <a:pt x="1872423" y="4250314"/>
                  <a:pt x="1888729" y="4239443"/>
                </a:cubicBezTo>
                <a:cubicBezTo>
                  <a:pt x="1894164" y="4234008"/>
                  <a:pt x="1905034" y="4234008"/>
                  <a:pt x="1913187" y="4228573"/>
                </a:cubicBezTo>
                <a:close/>
                <a:moveTo>
                  <a:pt x="3791044" y="4214984"/>
                </a:moveTo>
                <a:cubicBezTo>
                  <a:pt x="3788326" y="4250312"/>
                  <a:pt x="3826372" y="4285641"/>
                  <a:pt x="3801914" y="4315535"/>
                </a:cubicBezTo>
                <a:cubicBezTo>
                  <a:pt x="3810067" y="4320970"/>
                  <a:pt x="3815502" y="4326405"/>
                  <a:pt x="3818220" y="4337275"/>
                </a:cubicBezTo>
                <a:cubicBezTo>
                  <a:pt x="3818220" y="4350863"/>
                  <a:pt x="3812784" y="4334558"/>
                  <a:pt x="3807349" y="4334558"/>
                </a:cubicBezTo>
                <a:cubicBezTo>
                  <a:pt x="3801914" y="4345428"/>
                  <a:pt x="3785609" y="4345428"/>
                  <a:pt x="3777456" y="4356298"/>
                </a:cubicBezTo>
                <a:cubicBezTo>
                  <a:pt x="3781532" y="4361054"/>
                  <a:pt x="3786967" y="4365131"/>
                  <a:pt x="3792742" y="4368995"/>
                </a:cubicBezTo>
                <a:lnTo>
                  <a:pt x="3796450" y="4371439"/>
                </a:lnTo>
                <a:lnTo>
                  <a:pt x="3799536" y="4376341"/>
                </a:lnTo>
                <a:lnTo>
                  <a:pt x="3803167" y="4375868"/>
                </a:lnTo>
                <a:lnTo>
                  <a:pt x="3810067" y="4380417"/>
                </a:lnTo>
                <a:cubicBezTo>
                  <a:pt x="3820937" y="4388230"/>
                  <a:pt x="3829090" y="4397062"/>
                  <a:pt x="3826372" y="4410650"/>
                </a:cubicBezTo>
                <a:cubicBezTo>
                  <a:pt x="3853548" y="4397062"/>
                  <a:pt x="3829090" y="4456850"/>
                  <a:pt x="3864419" y="4451414"/>
                </a:cubicBezTo>
                <a:cubicBezTo>
                  <a:pt x="3858984" y="4459567"/>
                  <a:pt x="3848113" y="4465002"/>
                  <a:pt x="3839960" y="4473155"/>
                </a:cubicBezTo>
                <a:cubicBezTo>
                  <a:pt x="3845396" y="4486743"/>
                  <a:pt x="3875289" y="4473155"/>
                  <a:pt x="3878007" y="4475873"/>
                </a:cubicBezTo>
                <a:cubicBezTo>
                  <a:pt x="3875289" y="4497614"/>
                  <a:pt x="3850831" y="4481308"/>
                  <a:pt x="3839960" y="4497614"/>
                </a:cubicBezTo>
                <a:cubicBezTo>
                  <a:pt x="3796479" y="4432391"/>
                  <a:pt x="3739410" y="4378039"/>
                  <a:pt x="3714951" y="4293794"/>
                </a:cubicBezTo>
                <a:cubicBezTo>
                  <a:pt x="3704081" y="4285641"/>
                  <a:pt x="3693210" y="4277488"/>
                  <a:pt x="3690493" y="4263900"/>
                </a:cubicBezTo>
                <a:cubicBezTo>
                  <a:pt x="3714951" y="4239442"/>
                  <a:pt x="3758433" y="4231289"/>
                  <a:pt x="3791044" y="4214984"/>
                </a:cubicBezTo>
                <a:close/>
                <a:moveTo>
                  <a:pt x="4573712" y="4208870"/>
                </a:moveTo>
                <a:cubicBezTo>
                  <a:pt x="4574052" y="4208870"/>
                  <a:pt x="4574392" y="4209379"/>
                  <a:pt x="4575835" y="4210398"/>
                </a:cubicBezTo>
                <a:lnTo>
                  <a:pt x="4577249" y="4211139"/>
                </a:lnTo>
                <a:lnTo>
                  <a:pt x="4572395" y="4212946"/>
                </a:lnTo>
                <a:lnTo>
                  <a:pt x="4569117" y="4211694"/>
                </a:lnTo>
                <a:lnTo>
                  <a:pt x="4571589" y="4210398"/>
                </a:lnTo>
                <a:cubicBezTo>
                  <a:pt x="4573032" y="4209379"/>
                  <a:pt x="4573372" y="4208870"/>
                  <a:pt x="4573712" y="4208870"/>
                </a:cubicBezTo>
                <a:close/>
                <a:moveTo>
                  <a:pt x="1543593" y="4195962"/>
                </a:moveTo>
                <a:cubicBezTo>
                  <a:pt x="1546311" y="4198679"/>
                  <a:pt x="1543593" y="4201397"/>
                  <a:pt x="1546311" y="4204115"/>
                </a:cubicBezTo>
                <a:cubicBezTo>
                  <a:pt x="1546311" y="4204115"/>
                  <a:pt x="1549029" y="4204115"/>
                  <a:pt x="1551746" y="4204115"/>
                </a:cubicBezTo>
                <a:cubicBezTo>
                  <a:pt x="1551746" y="4206832"/>
                  <a:pt x="1551746" y="4206832"/>
                  <a:pt x="1551746" y="4209550"/>
                </a:cubicBezTo>
                <a:cubicBezTo>
                  <a:pt x="1551746" y="4209550"/>
                  <a:pt x="1554464" y="4209550"/>
                  <a:pt x="1554464" y="4209550"/>
                </a:cubicBezTo>
                <a:cubicBezTo>
                  <a:pt x="1554464" y="4212267"/>
                  <a:pt x="1554464" y="4214985"/>
                  <a:pt x="1554464" y="4217703"/>
                </a:cubicBezTo>
                <a:cubicBezTo>
                  <a:pt x="1554464" y="4217703"/>
                  <a:pt x="1559900" y="4217703"/>
                  <a:pt x="1559900" y="4220420"/>
                </a:cubicBezTo>
                <a:cubicBezTo>
                  <a:pt x="1562618" y="4225855"/>
                  <a:pt x="1559900" y="4228573"/>
                  <a:pt x="1562618" y="4234008"/>
                </a:cubicBezTo>
                <a:cubicBezTo>
                  <a:pt x="1562618" y="4234008"/>
                  <a:pt x="1565335" y="4236726"/>
                  <a:pt x="1565335" y="4236726"/>
                </a:cubicBezTo>
                <a:cubicBezTo>
                  <a:pt x="1535441" y="4234008"/>
                  <a:pt x="1505547" y="4225855"/>
                  <a:pt x="1494677" y="4209550"/>
                </a:cubicBezTo>
                <a:cubicBezTo>
                  <a:pt x="1508265" y="4201397"/>
                  <a:pt x="1524570" y="4198679"/>
                  <a:pt x="1543593" y="4195962"/>
                </a:cubicBezTo>
                <a:close/>
                <a:moveTo>
                  <a:pt x="600589" y="4195962"/>
                </a:moveTo>
                <a:cubicBezTo>
                  <a:pt x="611459" y="4195962"/>
                  <a:pt x="622329" y="4201397"/>
                  <a:pt x="627765" y="4209550"/>
                </a:cubicBezTo>
                <a:cubicBezTo>
                  <a:pt x="627765" y="4209550"/>
                  <a:pt x="627765" y="4212267"/>
                  <a:pt x="625047" y="4214985"/>
                </a:cubicBezTo>
                <a:cubicBezTo>
                  <a:pt x="616894" y="4209550"/>
                  <a:pt x="608741" y="4204115"/>
                  <a:pt x="600589" y="4195962"/>
                </a:cubicBezTo>
                <a:close/>
                <a:moveTo>
                  <a:pt x="4350869" y="4190525"/>
                </a:moveTo>
                <a:lnTo>
                  <a:pt x="4339999" y="4198678"/>
                </a:lnTo>
                <a:lnTo>
                  <a:pt x="4364457" y="4228572"/>
                </a:lnTo>
                <a:lnTo>
                  <a:pt x="4348151" y="4244877"/>
                </a:lnTo>
                <a:lnTo>
                  <a:pt x="4372609" y="4244877"/>
                </a:lnTo>
                <a:lnTo>
                  <a:pt x="4364457" y="4225854"/>
                </a:lnTo>
                <a:lnTo>
                  <a:pt x="4380763" y="4217701"/>
                </a:lnTo>
                <a:close/>
                <a:moveTo>
                  <a:pt x="2141464" y="4179656"/>
                </a:moveTo>
                <a:cubicBezTo>
                  <a:pt x="2163205" y="4179656"/>
                  <a:pt x="2182228" y="4182373"/>
                  <a:pt x="2203969" y="4182373"/>
                </a:cubicBezTo>
                <a:cubicBezTo>
                  <a:pt x="2203969" y="4185091"/>
                  <a:pt x="2206687" y="4185091"/>
                  <a:pt x="2206687" y="4187809"/>
                </a:cubicBezTo>
                <a:cubicBezTo>
                  <a:pt x="2209404" y="4187809"/>
                  <a:pt x="2217557" y="4187809"/>
                  <a:pt x="2217557" y="4187809"/>
                </a:cubicBezTo>
                <a:cubicBezTo>
                  <a:pt x="2236580" y="4193244"/>
                  <a:pt x="2252886" y="4182373"/>
                  <a:pt x="2266474" y="4190526"/>
                </a:cubicBezTo>
                <a:cubicBezTo>
                  <a:pt x="2266474" y="4190526"/>
                  <a:pt x="2266474" y="4190526"/>
                  <a:pt x="2266474" y="4193244"/>
                </a:cubicBezTo>
                <a:cubicBezTo>
                  <a:pt x="2271909" y="4193244"/>
                  <a:pt x="2277344" y="4195961"/>
                  <a:pt x="2282779" y="4195961"/>
                </a:cubicBezTo>
                <a:cubicBezTo>
                  <a:pt x="2277344" y="4212267"/>
                  <a:pt x="2266474" y="4220420"/>
                  <a:pt x="2261038" y="4234008"/>
                </a:cubicBezTo>
                <a:cubicBezTo>
                  <a:pt x="2252886" y="4234008"/>
                  <a:pt x="2242015" y="4231290"/>
                  <a:pt x="2233863" y="4234008"/>
                </a:cubicBezTo>
                <a:cubicBezTo>
                  <a:pt x="2231145" y="4234008"/>
                  <a:pt x="2231145" y="4236725"/>
                  <a:pt x="2228427" y="4239443"/>
                </a:cubicBezTo>
                <a:cubicBezTo>
                  <a:pt x="2222992" y="4242160"/>
                  <a:pt x="2212122" y="4244878"/>
                  <a:pt x="2203969" y="4244878"/>
                </a:cubicBezTo>
                <a:cubicBezTo>
                  <a:pt x="2203969" y="4236725"/>
                  <a:pt x="2201251" y="4225855"/>
                  <a:pt x="2201251" y="4217702"/>
                </a:cubicBezTo>
                <a:cubicBezTo>
                  <a:pt x="2201251" y="4212267"/>
                  <a:pt x="2195816" y="4206832"/>
                  <a:pt x="2195816" y="4201397"/>
                </a:cubicBezTo>
                <a:cubicBezTo>
                  <a:pt x="2193099" y="4201397"/>
                  <a:pt x="2193099" y="4201397"/>
                  <a:pt x="2190381" y="4201397"/>
                </a:cubicBezTo>
                <a:cubicBezTo>
                  <a:pt x="2187663" y="4201397"/>
                  <a:pt x="2187663" y="4201397"/>
                  <a:pt x="2184946" y="4204114"/>
                </a:cubicBezTo>
                <a:cubicBezTo>
                  <a:pt x="2184946" y="4212267"/>
                  <a:pt x="2184946" y="4212267"/>
                  <a:pt x="2190381" y="4214984"/>
                </a:cubicBezTo>
                <a:cubicBezTo>
                  <a:pt x="2190381" y="4228572"/>
                  <a:pt x="2190381" y="4236725"/>
                  <a:pt x="2184946" y="4244878"/>
                </a:cubicBezTo>
                <a:cubicBezTo>
                  <a:pt x="2176793" y="4247596"/>
                  <a:pt x="2174076" y="4250313"/>
                  <a:pt x="2168640" y="4253031"/>
                </a:cubicBezTo>
                <a:cubicBezTo>
                  <a:pt x="2160488" y="4255748"/>
                  <a:pt x="2155052" y="4253031"/>
                  <a:pt x="2146900" y="4255748"/>
                </a:cubicBezTo>
                <a:cubicBezTo>
                  <a:pt x="2144182" y="4255748"/>
                  <a:pt x="2144182" y="4261184"/>
                  <a:pt x="2141464" y="4261184"/>
                </a:cubicBezTo>
                <a:cubicBezTo>
                  <a:pt x="2136029" y="4263901"/>
                  <a:pt x="2130594" y="4261184"/>
                  <a:pt x="2125159" y="4266619"/>
                </a:cubicBezTo>
                <a:cubicBezTo>
                  <a:pt x="2127876" y="4250313"/>
                  <a:pt x="2136029" y="4244878"/>
                  <a:pt x="2138747" y="4234008"/>
                </a:cubicBezTo>
                <a:cubicBezTo>
                  <a:pt x="2138747" y="4231290"/>
                  <a:pt x="2136029" y="4225855"/>
                  <a:pt x="2136029" y="4223137"/>
                </a:cubicBezTo>
                <a:cubicBezTo>
                  <a:pt x="2136029" y="4217702"/>
                  <a:pt x="2138747" y="4185091"/>
                  <a:pt x="2141464" y="4182373"/>
                </a:cubicBezTo>
                <a:cubicBezTo>
                  <a:pt x="2141464" y="4182373"/>
                  <a:pt x="2141464" y="4179656"/>
                  <a:pt x="2141464" y="4179656"/>
                </a:cubicBezTo>
                <a:close/>
                <a:moveTo>
                  <a:pt x="4269341" y="4176937"/>
                </a:moveTo>
                <a:lnTo>
                  <a:pt x="4280211" y="4214984"/>
                </a:lnTo>
                <a:cubicBezTo>
                  <a:pt x="4299235" y="4220419"/>
                  <a:pt x="4293799" y="4223136"/>
                  <a:pt x="4310105" y="4223136"/>
                </a:cubicBezTo>
                <a:cubicBezTo>
                  <a:pt x="4320975" y="4223136"/>
                  <a:pt x="4320975" y="4214984"/>
                  <a:pt x="4323693" y="4206831"/>
                </a:cubicBezTo>
                <a:lnTo>
                  <a:pt x="4285647" y="4206831"/>
                </a:lnTo>
                <a:lnTo>
                  <a:pt x="4293799" y="4193243"/>
                </a:lnTo>
                <a:close/>
                <a:moveTo>
                  <a:pt x="2467575" y="4174221"/>
                </a:moveTo>
                <a:lnTo>
                  <a:pt x="2481163" y="4174221"/>
                </a:lnTo>
                <a:cubicBezTo>
                  <a:pt x="2481163" y="4176939"/>
                  <a:pt x="2481163" y="4176939"/>
                  <a:pt x="2481163" y="4179656"/>
                </a:cubicBezTo>
                <a:cubicBezTo>
                  <a:pt x="2475728" y="4185091"/>
                  <a:pt x="2464858" y="4187809"/>
                  <a:pt x="2459422" y="4190527"/>
                </a:cubicBezTo>
                <a:cubicBezTo>
                  <a:pt x="2456705" y="4190527"/>
                  <a:pt x="2456705" y="4195962"/>
                  <a:pt x="2456705" y="4195962"/>
                </a:cubicBezTo>
                <a:cubicBezTo>
                  <a:pt x="2453987" y="4195962"/>
                  <a:pt x="2448552" y="4198679"/>
                  <a:pt x="2445835" y="4198679"/>
                </a:cubicBezTo>
                <a:cubicBezTo>
                  <a:pt x="2445835" y="4201397"/>
                  <a:pt x="2445835" y="4201397"/>
                  <a:pt x="2445835" y="4204114"/>
                </a:cubicBezTo>
                <a:cubicBezTo>
                  <a:pt x="2443117" y="4209550"/>
                  <a:pt x="2432247" y="4212267"/>
                  <a:pt x="2426811" y="4214985"/>
                </a:cubicBezTo>
                <a:cubicBezTo>
                  <a:pt x="2424094" y="4217702"/>
                  <a:pt x="2421376" y="4225855"/>
                  <a:pt x="2415941" y="4228573"/>
                </a:cubicBezTo>
                <a:cubicBezTo>
                  <a:pt x="2415941" y="4231290"/>
                  <a:pt x="2413223" y="4228573"/>
                  <a:pt x="2410506" y="4231290"/>
                </a:cubicBezTo>
                <a:cubicBezTo>
                  <a:pt x="2407788" y="4236726"/>
                  <a:pt x="2405071" y="4242161"/>
                  <a:pt x="2402353" y="4244878"/>
                </a:cubicBezTo>
                <a:cubicBezTo>
                  <a:pt x="2399635" y="4244878"/>
                  <a:pt x="2394200" y="4244878"/>
                  <a:pt x="2391483" y="4244878"/>
                </a:cubicBezTo>
                <a:cubicBezTo>
                  <a:pt x="2388765" y="4244878"/>
                  <a:pt x="2388765" y="4247596"/>
                  <a:pt x="2386048" y="4250313"/>
                </a:cubicBezTo>
                <a:cubicBezTo>
                  <a:pt x="2380612" y="4253031"/>
                  <a:pt x="2367024" y="4250313"/>
                  <a:pt x="2361589" y="4250313"/>
                </a:cubicBezTo>
                <a:cubicBezTo>
                  <a:pt x="2361589" y="4250313"/>
                  <a:pt x="2361589" y="4247596"/>
                  <a:pt x="2361589" y="4247596"/>
                </a:cubicBezTo>
                <a:cubicBezTo>
                  <a:pt x="2350719" y="4247596"/>
                  <a:pt x="2318108" y="4247596"/>
                  <a:pt x="2309955" y="4244878"/>
                </a:cubicBezTo>
                <a:cubicBezTo>
                  <a:pt x="2309955" y="4244878"/>
                  <a:pt x="2307237" y="4242161"/>
                  <a:pt x="2307237" y="4242161"/>
                </a:cubicBezTo>
                <a:cubicBezTo>
                  <a:pt x="2299084" y="4239443"/>
                  <a:pt x="2285496" y="4244878"/>
                  <a:pt x="2280061" y="4239443"/>
                </a:cubicBezTo>
                <a:cubicBezTo>
                  <a:pt x="2277344" y="4236726"/>
                  <a:pt x="2277344" y="4236726"/>
                  <a:pt x="2277344" y="4234008"/>
                </a:cubicBezTo>
                <a:cubicBezTo>
                  <a:pt x="2280061" y="4228573"/>
                  <a:pt x="2293649" y="4206832"/>
                  <a:pt x="2296367" y="4201397"/>
                </a:cubicBezTo>
                <a:cubicBezTo>
                  <a:pt x="2301802" y="4201397"/>
                  <a:pt x="2312672" y="4204114"/>
                  <a:pt x="2320825" y="4201397"/>
                </a:cubicBezTo>
                <a:cubicBezTo>
                  <a:pt x="2323543" y="4201397"/>
                  <a:pt x="2326260" y="4198679"/>
                  <a:pt x="2328978" y="4198679"/>
                </a:cubicBezTo>
                <a:cubicBezTo>
                  <a:pt x="2331696" y="4198679"/>
                  <a:pt x="2334413" y="4201397"/>
                  <a:pt x="2337131" y="4201397"/>
                </a:cubicBezTo>
                <a:cubicBezTo>
                  <a:pt x="2342566" y="4201397"/>
                  <a:pt x="2345284" y="4198679"/>
                  <a:pt x="2350719" y="4195962"/>
                </a:cubicBezTo>
                <a:cubicBezTo>
                  <a:pt x="2356154" y="4195962"/>
                  <a:pt x="2364307" y="4195962"/>
                  <a:pt x="2369742" y="4195962"/>
                </a:cubicBezTo>
                <a:cubicBezTo>
                  <a:pt x="2375177" y="4195962"/>
                  <a:pt x="2380612" y="4190527"/>
                  <a:pt x="2383330" y="4190527"/>
                </a:cubicBezTo>
                <a:cubicBezTo>
                  <a:pt x="2399635" y="4190527"/>
                  <a:pt x="2418659" y="4190527"/>
                  <a:pt x="2434964" y="4190527"/>
                </a:cubicBezTo>
                <a:cubicBezTo>
                  <a:pt x="2437682" y="4190527"/>
                  <a:pt x="2445835" y="4193244"/>
                  <a:pt x="2451270" y="4190527"/>
                </a:cubicBezTo>
                <a:cubicBezTo>
                  <a:pt x="2456705" y="4187809"/>
                  <a:pt x="2462140" y="4176939"/>
                  <a:pt x="2467575" y="4174221"/>
                </a:cubicBezTo>
                <a:close/>
                <a:moveTo>
                  <a:pt x="2484969" y="4173677"/>
                </a:moveTo>
                <a:lnTo>
                  <a:pt x="2483881" y="4174221"/>
                </a:lnTo>
                <a:lnTo>
                  <a:pt x="2481163" y="4174221"/>
                </a:lnTo>
                <a:close/>
                <a:moveTo>
                  <a:pt x="2119723" y="4166067"/>
                </a:moveTo>
                <a:cubicBezTo>
                  <a:pt x="2119723" y="4166067"/>
                  <a:pt x="2122441" y="4166067"/>
                  <a:pt x="2122441" y="4166067"/>
                </a:cubicBezTo>
                <a:cubicBezTo>
                  <a:pt x="2117006" y="4176938"/>
                  <a:pt x="2119723" y="4193243"/>
                  <a:pt x="2117006" y="4206831"/>
                </a:cubicBezTo>
                <a:cubicBezTo>
                  <a:pt x="2117006" y="4212266"/>
                  <a:pt x="2117006" y="4220419"/>
                  <a:pt x="2117006" y="4225854"/>
                </a:cubicBezTo>
                <a:cubicBezTo>
                  <a:pt x="2114288" y="4236725"/>
                  <a:pt x="2103418" y="4247595"/>
                  <a:pt x="2100700" y="4258465"/>
                </a:cubicBezTo>
                <a:cubicBezTo>
                  <a:pt x="2089830" y="4258465"/>
                  <a:pt x="2078959" y="4261183"/>
                  <a:pt x="2070807" y="4263901"/>
                </a:cubicBezTo>
                <a:cubicBezTo>
                  <a:pt x="2065372" y="4266618"/>
                  <a:pt x="2057219" y="4261183"/>
                  <a:pt x="2054501" y="4261183"/>
                </a:cubicBezTo>
                <a:cubicBezTo>
                  <a:pt x="2046348" y="4261183"/>
                  <a:pt x="2040913" y="4261183"/>
                  <a:pt x="2032760" y="4261183"/>
                </a:cubicBezTo>
                <a:cubicBezTo>
                  <a:pt x="2024608" y="4261183"/>
                  <a:pt x="2016455" y="4258465"/>
                  <a:pt x="2008302" y="4258465"/>
                </a:cubicBezTo>
                <a:cubicBezTo>
                  <a:pt x="2008302" y="4258465"/>
                  <a:pt x="2008302" y="4255748"/>
                  <a:pt x="2008302" y="4255748"/>
                </a:cubicBezTo>
                <a:cubicBezTo>
                  <a:pt x="2002867" y="4255748"/>
                  <a:pt x="1997432" y="4255748"/>
                  <a:pt x="1991997" y="4255748"/>
                </a:cubicBezTo>
                <a:cubicBezTo>
                  <a:pt x="1986561" y="4263901"/>
                  <a:pt x="1975691" y="4266618"/>
                  <a:pt x="1970256" y="4272053"/>
                </a:cubicBezTo>
                <a:cubicBezTo>
                  <a:pt x="1970256" y="4272053"/>
                  <a:pt x="1970256" y="4277488"/>
                  <a:pt x="1967538" y="4277488"/>
                </a:cubicBezTo>
                <a:cubicBezTo>
                  <a:pt x="1962103" y="4280206"/>
                  <a:pt x="1959385" y="4277488"/>
                  <a:pt x="1956668" y="4282924"/>
                </a:cubicBezTo>
                <a:cubicBezTo>
                  <a:pt x="1956668" y="4274771"/>
                  <a:pt x="1956668" y="4263901"/>
                  <a:pt x="1956668" y="4255748"/>
                </a:cubicBezTo>
                <a:cubicBezTo>
                  <a:pt x="1970256" y="4250313"/>
                  <a:pt x="1978409" y="4239442"/>
                  <a:pt x="1989279" y="4231289"/>
                </a:cubicBezTo>
                <a:cubicBezTo>
                  <a:pt x="1991997" y="4228572"/>
                  <a:pt x="1991997" y="4225854"/>
                  <a:pt x="1994714" y="4223137"/>
                </a:cubicBezTo>
                <a:cubicBezTo>
                  <a:pt x="1997432" y="4223137"/>
                  <a:pt x="2000149" y="4223137"/>
                  <a:pt x="2002867" y="4223137"/>
                </a:cubicBezTo>
                <a:cubicBezTo>
                  <a:pt x="2005585" y="4223137"/>
                  <a:pt x="2005585" y="4217701"/>
                  <a:pt x="2005585" y="4217701"/>
                </a:cubicBezTo>
                <a:cubicBezTo>
                  <a:pt x="2011020" y="4217701"/>
                  <a:pt x="2013737" y="4214984"/>
                  <a:pt x="2016455" y="4214984"/>
                </a:cubicBezTo>
                <a:cubicBezTo>
                  <a:pt x="2019172" y="4212266"/>
                  <a:pt x="2016455" y="4209549"/>
                  <a:pt x="2019172" y="4209549"/>
                </a:cubicBezTo>
                <a:cubicBezTo>
                  <a:pt x="2021890" y="4209549"/>
                  <a:pt x="2024608" y="4209549"/>
                  <a:pt x="2027325" y="4206831"/>
                </a:cubicBezTo>
                <a:cubicBezTo>
                  <a:pt x="2027325" y="4206831"/>
                  <a:pt x="2027325" y="4204114"/>
                  <a:pt x="2027325" y="4204114"/>
                </a:cubicBezTo>
                <a:cubicBezTo>
                  <a:pt x="2032760" y="4201396"/>
                  <a:pt x="2038196" y="4204114"/>
                  <a:pt x="2040913" y="4201396"/>
                </a:cubicBezTo>
                <a:cubicBezTo>
                  <a:pt x="2043631" y="4198678"/>
                  <a:pt x="2043631" y="4195961"/>
                  <a:pt x="2046348" y="4193243"/>
                </a:cubicBezTo>
                <a:cubicBezTo>
                  <a:pt x="2054501" y="4187808"/>
                  <a:pt x="2062654" y="4185090"/>
                  <a:pt x="2070807" y="4179655"/>
                </a:cubicBezTo>
                <a:cubicBezTo>
                  <a:pt x="2078959" y="4176938"/>
                  <a:pt x="2111571" y="4163350"/>
                  <a:pt x="2119723" y="4166067"/>
                </a:cubicBezTo>
                <a:close/>
                <a:moveTo>
                  <a:pt x="1646862" y="4152479"/>
                </a:moveTo>
                <a:cubicBezTo>
                  <a:pt x="1649580" y="4152479"/>
                  <a:pt x="1649580" y="4152479"/>
                  <a:pt x="1652297" y="4152479"/>
                </a:cubicBezTo>
                <a:cubicBezTo>
                  <a:pt x="1652297" y="4157914"/>
                  <a:pt x="1657732" y="4163349"/>
                  <a:pt x="1660450" y="4168784"/>
                </a:cubicBezTo>
                <a:cubicBezTo>
                  <a:pt x="1657732" y="4179655"/>
                  <a:pt x="1665885" y="4195960"/>
                  <a:pt x="1668603" y="4201395"/>
                </a:cubicBezTo>
                <a:cubicBezTo>
                  <a:pt x="1671320" y="4206831"/>
                  <a:pt x="1668603" y="4209548"/>
                  <a:pt x="1671320" y="4214984"/>
                </a:cubicBezTo>
                <a:cubicBezTo>
                  <a:pt x="1671320" y="4217702"/>
                  <a:pt x="1676756" y="4223137"/>
                  <a:pt x="1676756" y="4225855"/>
                </a:cubicBezTo>
                <a:cubicBezTo>
                  <a:pt x="1676756" y="4225855"/>
                  <a:pt x="1676756" y="4228572"/>
                  <a:pt x="1676756" y="4231290"/>
                </a:cubicBezTo>
                <a:cubicBezTo>
                  <a:pt x="1679473" y="4234008"/>
                  <a:pt x="1684908" y="4236725"/>
                  <a:pt x="1684908" y="4239443"/>
                </a:cubicBezTo>
                <a:cubicBezTo>
                  <a:pt x="1687626" y="4247595"/>
                  <a:pt x="1684908" y="4250313"/>
                  <a:pt x="1687626" y="4255748"/>
                </a:cubicBezTo>
                <a:cubicBezTo>
                  <a:pt x="1687626" y="4258466"/>
                  <a:pt x="1693061" y="4261183"/>
                  <a:pt x="1693061" y="4263901"/>
                </a:cubicBezTo>
                <a:cubicBezTo>
                  <a:pt x="1693061" y="4266619"/>
                  <a:pt x="1693061" y="4266619"/>
                  <a:pt x="1693061" y="4269336"/>
                </a:cubicBezTo>
                <a:cubicBezTo>
                  <a:pt x="1693061" y="4272054"/>
                  <a:pt x="1698496" y="4277489"/>
                  <a:pt x="1701214" y="4280207"/>
                </a:cubicBezTo>
                <a:cubicBezTo>
                  <a:pt x="1701214" y="4285642"/>
                  <a:pt x="1701214" y="4291077"/>
                  <a:pt x="1701214" y="4293795"/>
                </a:cubicBezTo>
                <a:cubicBezTo>
                  <a:pt x="1701214" y="4296512"/>
                  <a:pt x="1706649" y="4301947"/>
                  <a:pt x="1706649" y="4304665"/>
                </a:cubicBezTo>
                <a:cubicBezTo>
                  <a:pt x="1709367" y="4310100"/>
                  <a:pt x="1706649" y="4315535"/>
                  <a:pt x="1709367" y="4320971"/>
                </a:cubicBezTo>
                <a:cubicBezTo>
                  <a:pt x="1709367" y="4320971"/>
                  <a:pt x="1712084" y="4320971"/>
                  <a:pt x="1712084" y="4320971"/>
                </a:cubicBezTo>
                <a:cubicBezTo>
                  <a:pt x="1712084" y="4320971"/>
                  <a:pt x="1712084" y="4323688"/>
                  <a:pt x="1712084" y="4326406"/>
                </a:cubicBezTo>
                <a:cubicBezTo>
                  <a:pt x="1714802" y="4329123"/>
                  <a:pt x="1725672" y="4331841"/>
                  <a:pt x="1728390" y="4337276"/>
                </a:cubicBezTo>
                <a:cubicBezTo>
                  <a:pt x="1731107" y="4339994"/>
                  <a:pt x="1728390" y="4339994"/>
                  <a:pt x="1731107" y="4342711"/>
                </a:cubicBezTo>
                <a:cubicBezTo>
                  <a:pt x="1731107" y="4342711"/>
                  <a:pt x="1733825" y="4342711"/>
                  <a:pt x="1736543" y="4342711"/>
                </a:cubicBezTo>
                <a:cubicBezTo>
                  <a:pt x="1736543" y="4342711"/>
                  <a:pt x="1736543" y="4345429"/>
                  <a:pt x="1736543" y="4348147"/>
                </a:cubicBezTo>
                <a:cubicBezTo>
                  <a:pt x="1739260" y="4348147"/>
                  <a:pt x="1739260" y="4348147"/>
                  <a:pt x="1741978" y="4348147"/>
                </a:cubicBezTo>
                <a:cubicBezTo>
                  <a:pt x="1744695" y="4348147"/>
                  <a:pt x="1741978" y="4350864"/>
                  <a:pt x="1744695" y="4353582"/>
                </a:cubicBezTo>
                <a:cubicBezTo>
                  <a:pt x="1744695" y="4356299"/>
                  <a:pt x="1750131" y="4353582"/>
                  <a:pt x="1750131" y="4356299"/>
                </a:cubicBezTo>
                <a:cubicBezTo>
                  <a:pt x="1750131" y="4356299"/>
                  <a:pt x="1747413" y="4359017"/>
                  <a:pt x="1750131" y="4361735"/>
                </a:cubicBezTo>
                <a:cubicBezTo>
                  <a:pt x="1750131" y="4361735"/>
                  <a:pt x="1752848" y="4361735"/>
                  <a:pt x="1752848" y="4361735"/>
                </a:cubicBezTo>
                <a:cubicBezTo>
                  <a:pt x="1755566" y="4361735"/>
                  <a:pt x="1755566" y="4364452"/>
                  <a:pt x="1758283" y="4367170"/>
                </a:cubicBezTo>
                <a:cubicBezTo>
                  <a:pt x="1761001" y="4367170"/>
                  <a:pt x="1763719" y="4369887"/>
                  <a:pt x="1766436" y="4369887"/>
                </a:cubicBezTo>
                <a:cubicBezTo>
                  <a:pt x="1766436" y="4369887"/>
                  <a:pt x="1769154" y="4372605"/>
                  <a:pt x="1769154" y="4375323"/>
                </a:cubicBezTo>
                <a:cubicBezTo>
                  <a:pt x="1771871" y="4375323"/>
                  <a:pt x="1774589" y="4375323"/>
                  <a:pt x="1777307" y="4378040"/>
                </a:cubicBezTo>
                <a:cubicBezTo>
                  <a:pt x="1782742" y="4388911"/>
                  <a:pt x="1788177" y="4402499"/>
                  <a:pt x="1790895" y="4416087"/>
                </a:cubicBezTo>
                <a:cubicBezTo>
                  <a:pt x="1790895" y="4421522"/>
                  <a:pt x="1788177" y="4426957"/>
                  <a:pt x="1790895" y="4432392"/>
                </a:cubicBezTo>
                <a:cubicBezTo>
                  <a:pt x="1793612" y="4440545"/>
                  <a:pt x="1801765" y="4451415"/>
                  <a:pt x="1796330" y="4459568"/>
                </a:cubicBezTo>
                <a:cubicBezTo>
                  <a:pt x="1793612" y="4470438"/>
                  <a:pt x="1771871" y="4489461"/>
                  <a:pt x="1761001" y="4500332"/>
                </a:cubicBezTo>
                <a:cubicBezTo>
                  <a:pt x="1736543" y="4494897"/>
                  <a:pt x="1712084" y="4462286"/>
                  <a:pt x="1695779" y="4445980"/>
                </a:cubicBezTo>
                <a:cubicBezTo>
                  <a:pt x="1665885" y="4440545"/>
                  <a:pt x="1652297" y="4454133"/>
                  <a:pt x="1622404" y="4456850"/>
                </a:cubicBezTo>
                <a:cubicBezTo>
                  <a:pt x="1614251" y="4402499"/>
                  <a:pt x="1657732" y="4369887"/>
                  <a:pt x="1655015" y="4326406"/>
                </a:cubicBezTo>
                <a:cubicBezTo>
                  <a:pt x="1652297" y="4334559"/>
                  <a:pt x="1646862" y="4323688"/>
                  <a:pt x="1641427" y="4323688"/>
                </a:cubicBezTo>
                <a:cubicBezTo>
                  <a:pt x="1630556" y="4293795"/>
                  <a:pt x="1641427" y="4247595"/>
                  <a:pt x="1638709" y="4214984"/>
                </a:cubicBezTo>
                <a:cubicBezTo>
                  <a:pt x="1641427" y="4228572"/>
                  <a:pt x="1633274" y="4234008"/>
                  <a:pt x="1625121" y="4236725"/>
                </a:cubicBezTo>
                <a:cubicBezTo>
                  <a:pt x="1622404" y="4236725"/>
                  <a:pt x="1622404" y="4236725"/>
                  <a:pt x="1622404" y="4236725"/>
                </a:cubicBezTo>
                <a:cubicBezTo>
                  <a:pt x="1625121" y="4223137"/>
                  <a:pt x="1627839" y="4212267"/>
                  <a:pt x="1630556" y="4201395"/>
                </a:cubicBezTo>
                <a:cubicBezTo>
                  <a:pt x="1630556" y="4195960"/>
                  <a:pt x="1630556" y="4190525"/>
                  <a:pt x="1630556" y="4185090"/>
                </a:cubicBezTo>
                <a:cubicBezTo>
                  <a:pt x="1635992" y="4174220"/>
                  <a:pt x="1644144" y="4166067"/>
                  <a:pt x="1646862" y="4152479"/>
                </a:cubicBezTo>
                <a:close/>
                <a:moveTo>
                  <a:pt x="4364457" y="4147044"/>
                </a:moveTo>
                <a:lnTo>
                  <a:pt x="4364457" y="4168785"/>
                </a:lnTo>
                <a:lnTo>
                  <a:pt x="4380763" y="4160632"/>
                </a:lnTo>
                <a:close/>
                <a:moveTo>
                  <a:pt x="3271983" y="4147044"/>
                </a:moveTo>
                <a:lnTo>
                  <a:pt x="3288289" y="4163349"/>
                </a:lnTo>
                <a:lnTo>
                  <a:pt x="3296443" y="4147044"/>
                </a:lnTo>
                <a:close/>
                <a:moveTo>
                  <a:pt x="1337057" y="4136175"/>
                </a:moveTo>
                <a:cubicBezTo>
                  <a:pt x="1345210" y="4136175"/>
                  <a:pt x="1353362" y="4136175"/>
                  <a:pt x="1361516" y="4138892"/>
                </a:cubicBezTo>
                <a:cubicBezTo>
                  <a:pt x="1347927" y="4149763"/>
                  <a:pt x="1328904" y="4152480"/>
                  <a:pt x="1318034" y="4141610"/>
                </a:cubicBezTo>
                <a:cubicBezTo>
                  <a:pt x="1323469" y="4141610"/>
                  <a:pt x="1331622" y="4138892"/>
                  <a:pt x="1337057" y="4136175"/>
                </a:cubicBezTo>
                <a:close/>
                <a:moveTo>
                  <a:pt x="2663243" y="4136173"/>
                </a:moveTo>
                <a:cubicBezTo>
                  <a:pt x="2660526" y="4136173"/>
                  <a:pt x="2655090" y="4136173"/>
                  <a:pt x="2655090" y="4138891"/>
                </a:cubicBezTo>
                <a:cubicBezTo>
                  <a:pt x="2660526" y="4141609"/>
                  <a:pt x="2665961" y="4144326"/>
                  <a:pt x="2668678" y="4147044"/>
                </a:cubicBezTo>
                <a:cubicBezTo>
                  <a:pt x="2671396" y="4147044"/>
                  <a:pt x="2674114" y="4147044"/>
                  <a:pt x="2676831" y="4144326"/>
                </a:cubicBezTo>
                <a:cubicBezTo>
                  <a:pt x="2671396" y="4141609"/>
                  <a:pt x="2668678" y="4138891"/>
                  <a:pt x="2663243" y="4136173"/>
                </a:cubicBezTo>
                <a:close/>
                <a:moveTo>
                  <a:pt x="4342717" y="4133456"/>
                </a:moveTo>
                <a:cubicBezTo>
                  <a:pt x="4329129" y="4141609"/>
                  <a:pt x="4318257" y="4141609"/>
                  <a:pt x="4318257" y="4163349"/>
                </a:cubicBezTo>
                <a:lnTo>
                  <a:pt x="4318257" y="4185090"/>
                </a:lnTo>
                <a:lnTo>
                  <a:pt x="4342717" y="4187808"/>
                </a:lnTo>
                <a:lnTo>
                  <a:pt x="4329129" y="4166067"/>
                </a:lnTo>
                <a:lnTo>
                  <a:pt x="4348151" y="4141609"/>
                </a:lnTo>
                <a:close/>
                <a:moveTo>
                  <a:pt x="2674114" y="4130738"/>
                </a:moveTo>
                <a:lnTo>
                  <a:pt x="2695854" y="4144326"/>
                </a:lnTo>
                <a:lnTo>
                  <a:pt x="2701290" y="4147044"/>
                </a:lnTo>
                <a:cubicBezTo>
                  <a:pt x="2693137" y="4141609"/>
                  <a:pt x="2682266" y="4136173"/>
                  <a:pt x="2674114" y="4130738"/>
                </a:cubicBezTo>
                <a:close/>
                <a:moveTo>
                  <a:pt x="4595453" y="4122585"/>
                </a:moveTo>
                <a:lnTo>
                  <a:pt x="4606323" y="4130738"/>
                </a:lnTo>
                <a:lnTo>
                  <a:pt x="4590017" y="4152479"/>
                </a:lnTo>
                <a:lnTo>
                  <a:pt x="4614475" y="4171502"/>
                </a:lnTo>
                <a:lnTo>
                  <a:pt x="4600887" y="4185090"/>
                </a:lnTo>
                <a:lnTo>
                  <a:pt x="4606323" y="4223136"/>
                </a:lnTo>
                <a:lnTo>
                  <a:pt x="4584583" y="4223136"/>
                </a:lnTo>
                <a:lnTo>
                  <a:pt x="4584583" y="4214984"/>
                </a:lnTo>
                <a:lnTo>
                  <a:pt x="4577249" y="4211139"/>
                </a:lnTo>
                <a:lnTo>
                  <a:pt x="4581525" y="4209549"/>
                </a:lnTo>
                <a:cubicBezTo>
                  <a:pt x="4584582" y="4204114"/>
                  <a:pt x="4583223" y="4193243"/>
                  <a:pt x="4587299" y="4182373"/>
                </a:cubicBezTo>
                <a:cubicBezTo>
                  <a:pt x="4579147" y="4176937"/>
                  <a:pt x="4557407" y="4166067"/>
                  <a:pt x="4557407" y="4152479"/>
                </a:cubicBezTo>
                <a:cubicBezTo>
                  <a:pt x="4557407" y="4128021"/>
                  <a:pt x="4568277" y="4133456"/>
                  <a:pt x="4579147" y="4136173"/>
                </a:cubicBezTo>
                <a:close/>
                <a:moveTo>
                  <a:pt x="2638785" y="4119868"/>
                </a:moveTo>
                <a:cubicBezTo>
                  <a:pt x="2636067" y="4119868"/>
                  <a:pt x="2636067" y="4122585"/>
                  <a:pt x="2636067" y="4122585"/>
                </a:cubicBezTo>
                <a:cubicBezTo>
                  <a:pt x="2636067" y="4125303"/>
                  <a:pt x="2633350" y="4125303"/>
                  <a:pt x="2633350" y="4125303"/>
                </a:cubicBezTo>
                <a:cubicBezTo>
                  <a:pt x="2636067" y="4125303"/>
                  <a:pt x="2638785" y="4128021"/>
                  <a:pt x="2644220" y="4130738"/>
                </a:cubicBezTo>
                <a:cubicBezTo>
                  <a:pt x="2644220" y="4128021"/>
                  <a:pt x="2644220" y="4128021"/>
                  <a:pt x="2646938" y="4125303"/>
                </a:cubicBezTo>
                <a:cubicBezTo>
                  <a:pt x="2644220" y="4122585"/>
                  <a:pt x="2641502" y="4122585"/>
                  <a:pt x="2638785" y="4119868"/>
                </a:cubicBezTo>
                <a:close/>
                <a:moveTo>
                  <a:pt x="4402503" y="4108998"/>
                </a:moveTo>
                <a:lnTo>
                  <a:pt x="4402503" y="4125303"/>
                </a:lnTo>
                <a:lnTo>
                  <a:pt x="4418809" y="4122585"/>
                </a:lnTo>
                <a:close/>
                <a:moveTo>
                  <a:pt x="4339999" y="4108998"/>
                </a:moveTo>
                <a:lnTo>
                  <a:pt x="4339999" y="4125303"/>
                </a:lnTo>
                <a:lnTo>
                  <a:pt x="4356305" y="4122585"/>
                </a:lnTo>
                <a:close/>
                <a:moveTo>
                  <a:pt x="4503055" y="4103562"/>
                </a:moveTo>
                <a:lnTo>
                  <a:pt x="4503055" y="4125303"/>
                </a:lnTo>
                <a:lnTo>
                  <a:pt x="4527513" y="4122585"/>
                </a:lnTo>
                <a:close/>
                <a:moveTo>
                  <a:pt x="2766512" y="4092692"/>
                </a:moveTo>
                <a:cubicBezTo>
                  <a:pt x="2755642" y="4092692"/>
                  <a:pt x="2755642" y="4098127"/>
                  <a:pt x="2750206" y="4100845"/>
                </a:cubicBezTo>
                <a:cubicBezTo>
                  <a:pt x="2747489" y="4100845"/>
                  <a:pt x="2744771" y="4100845"/>
                  <a:pt x="2742054" y="4100845"/>
                </a:cubicBezTo>
                <a:cubicBezTo>
                  <a:pt x="2742054" y="4103562"/>
                  <a:pt x="2739336" y="4103562"/>
                  <a:pt x="2739336" y="4106280"/>
                </a:cubicBezTo>
                <a:cubicBezTo>
                  <a:pt x="2736618" y="4108998"/>
                  <a:pt x="2731183" y="4106280"/>
                  <a:pt x="2728466" y="4108998"/>
                </a:cubicBezTo>
                <a:cubicBezTo>
                  <a:pt x="2728466" y="4111715"/>
                  <a:pt x="2725748" y="4111715"/>
                  <a:pt x="2725748" y="4114433"/>
                </a:cubicBezTo>
                <a:cubicBezTo>
                  <a:pt x="2720313" y="4114433"/>
                  <a:pt x="2717595" y="4114433"/>
                  <a:pt x="2714878" y="4114433"/>
                </a:cubicBezTo>
                <a:cubicBezTo>
                  <a:pt x="2714878" y="4117150"/>
                  <a:pt x="2712160" y="4117150"/>
                  <a:pt x="2712160" y="4119868"/>
                </a:cubicBezTo>
                <a:cubicBezTo>
                  <a:pt x="2706725" y="4122585"/>
                  <a:pt x="2704007" y="4122585"/>
                  <a:pt x="2698572" y="4125303"/>
                </a:cubicBezTo>
                <a:cubicBezTo>
                  <a:pt x="2698572" y="4125303"/>
                  <a:pt x="2695854" y="4128021"/>
                  <a:pt x="2695854" y="4128021"/>
                </a:cubicBezTo>
                <a:cubicBezTo>
                  <a:pt x="2701290" y="4130738"/>
                  <a:pt x="2706725" y="4133456"/>
                  <a:pt x="2712160" y="4136173"/>
                </a:cubicBezTo>
                <a:cubicBezTo>
                  <a:pt x="2712160" y="4136173"/>
                  <a:pt x="2714878" y="4136173"/>
                  <a:pt x="2714878" y="4136173"/>
                </a:cubicBezTo>
                <a:cubicBezTo>
                  <a:pt x="2714878" y="4133456"/>
                  <a:pt x="2717595" y="4133456"/>
                  <a:pt x="2717595" y="4130738"/>
                </a:cubicBezTo>
                <a:cubicBezTo>
                  <a:pt x="2720313" y="4128021"/>
                  <a:pt x="2725748" y="4130738"/>
                  <a:pt x="2728466" y="4128021"/>
                </a:cubicBezTo>
                <a:cubicBezTo>
                  <a:pt x="2731183" y="4125303"/>
                  <a:pt x="2728466" y="4122585"/>
                  <a:pt x="2731183" y="4122585"/>
                </a:cubicBezTo>
                <a:cubicBezTo>
                  <a:pt x="2733901" y="4122585"/>
                  <a:pt x="2736618" y="4122585"/>
                  <a:pt x="2739336" y="4122585"/>
                </a:cubicBezTo>
                <a:cubicBezTo>
                  <a:pt x="2742054" y="4122585"/>
                  <a:pt x="2742054" y="4119868"/>
                  <a:pt x="2744771" y="4117150"/>
                </a:cubicBezTo>
                <a:cubicBezTo>
                  <a:pt x="2750206" y="4114433"/>
                  <a:pt x="2755642" y="4111715"/>
                  <a:pt x="2761077" y="4108998"/>
                </a:cubicBezTo>
                <a:cubicBezTo>
                  <a:pt x="2763794" y="4106280"/>
                  <a:pt x="2763794" y="4103562"/>
                  <a:pt x="2766512" y="4100845"/>
                </a:cubicBezTo>
                <a:cubicBezTo>
                  <a:pt x="2766512" y="4098127"/>
                  <a:pt x="2766512" y="4095410"/>
                  <a:pt x="2766512" y="4092692"/>
                </a:cubicBezTo>
                <a:close/>
                <a:moveTo>
                  <a:pt x="2026403" y="4083252"/>
                </a:moveTo>
                <a:lnTo>
                  <a:pt x="2016455" y="4095410"/>
                </a:lnTo>
                <a:lnTo>
                  <a:pt x="2014417" y="4099995"/>
                </a:lnTo>
                <a:lnTo>
                  <a:pt x="2020531" y="4092353"/>
                </a:lnTo>
                <a:close/>
                <a:moveTo>
                  <a:pt x="4454137" y="4073669"/>
                </a:moveTo>
                <a:lnTo>
                  <a:pt x="4440549" y="4089974"/>
                </a:lnTo>
                <a:lnTo>
                  <a:pt x="4456855" y="4098127"/>
                </a:lnTo>
                <a:lnTo>
                  <a:pt x="4448703" y="4114433"/>
                </a:lnTo>
                <a:lnTo>
                  <a:pt x="4473161" y="4111715"/>
                </a:lnTo>
                <a:lnTo>
                  <a:pt x="4456855" y="4098127"/>
                </a:lnTo>
                <a:lnTo>
                  <a:pt x="4462291" y="4084539"/>
                </a:lnTo>
                <a:close/>
                <a:moveTo>
                  <a:pt x="3742128" y="4073668"/>
                </a:moveTo>
                <a:cubicBezTo>
                  <a:pt x="3758434" y="4070950"/>
                  <a:pt x="3761152" y="4084538"/>
                  <a:pt x="3774740" y="4084538"/>
                </a:cubicBezTo>
                <a:cubicBezTo>
                  <a:pt x="3785610" y="4130738"/>
                  <a:pt x="3772022" y="4171502"/>
                  <a:pt x="3788328" y="4206830"/>
                </a:cubicBezTo>
                <a:cubicBezTo>
                  <a:pt x="3755716" y="4223136"/>
                  <a:pt x="3720387" y="4236724"/>
                  <a:pt x="3679623" y="4244877"/>
                </a:cubicBezTo>
                <a:cubicBezTo>
                  <a:pt x="3690493" y="4176937"/>
                  <a:pt x="3714952" y="4125302"/>
                  <a:pt x="3742128" y="4073668"/>
                </a:cubicBezTo>
                <a:close/>
                <a:moveTo>
                  <a:pt x="1432172" y="4065517"/>
                </a:moveTo>
                <a:cubicBezTo>
                  <a:pt x="1432172" y="4065517"/>
                  <a:pt x="1434890" y="4065517"/>
                  <a:pt x="1434890" y="4065517"/>
                </a:cubicBezTo>
                <a:cubicBezTo>
                  <a:pt x="1434890" y="4068234"/>
                  <a:pt x="1437608" y="4070952"/>
                  <a:pt x="1437608" y="4073670"/>
                </a:cubicBezTo>
                <a:cubicBezTo>
                  <a:pt x="1437608" y="4076387"/>
                  <a:pt x="1418584" y="4095410"/>
                  <a:pt x="1415867" y="4098128"/>
                </a:cubicBezTo>
                <a:cubicBezTo>
                  <a:pt x="1418584" y="4092693"/>
                  <a:pt x="1415867" y="4084540"/>
                  <a:pt x="1418584" y="4079105"/>
                </a:cubicBezTo>
                <a:cubicBezTo>
                  <a:pt x="1424020" y="4073670"/>
                  <a:pt x="1429455" y="4073670"/>
                  <a:pt x="1432172" y="4065517"/>
                </a:cubicBezTo>
                <a:close/>
                <a:moveTo>
                  <a:pt x="758209" y="4057364"/>
                </a:moveTo>
                <a:cubicBezTo>
                  <a:pt x="760926" y="4065517"/>
                  <a:pt x="769079" y="4070952"/>
                  <a:pt x="777232" y="4073669"/>
                </a:cubicBezTo>
                <a:cubicBezTo>
                  <a:pt x="779950" y="4089975"/>
                  <a:pt x="774514" y="4100845"/>
                  <a:pt x="760926" y="4106280"/>
                </a:cubicBezTo>
                <a:cubicBezTo>
                  <a:pt x="763644" y="4092692"/>
                  <a:pt x="760926" y="4076387"/>
                  <a:pt x="758209" y="4057364"/>
                </a:cubicBezTo>
                <a:close/>
                <a:moveTo>
                  <a:pt x="4494901" y="4054646"/>
                </a:moveTo>
                <a:lnTo>
                  <a:pt x="4494901" y="4070951"/>
                </a:lnTo>
                <a:cubicBezTo>
                  <a:pt x="4530231" y="4068234"/>
                  <a:pt x="4508489" y="4079104"/>
                  <a:pt x="4524795" y="4054646"/>
                </a:cubicBezTo>
                <a:close/>
                <a:moveTo>
                  <a:pt x="766361" y="4045609"/>
                </a:moveTo>
                <a:lnTo>
                  <a:pt x="769079" y="4054646"/>
                </a:lnTo>
                <a:cubicBezTo>
                  <a:pt x="769079" y="4051928"/>
                  <a:pt x="766361" y="4051928"/>
                  <a:pt x="766361" y="4051928"/>
                </a:cubicBezTo>
                <a:close/>
                <a:moveTo>
                  <a:pt x="764649" y="4039917"/>
                </a:moveTo>
                <a:lnTo>
                  <a:pt x="766361" y="4041058"/>
                </a:lnTo>
                <a:cubicBezTo>
                  <a:pt x="766361" y="4041058"/>
                  <a:pt x="766361" y="4043097"/>
                  <a:pt x="766361" y="4045474"/>
                </a:cubicBezTo>
                <a:lnTo>
                  <a:pt x="766361" y="4045609"/>
                </a:lnTo>
                <a:close/>
                <a:moveTo>
                  <a:pt x="2532799" y="4038340"/>
                </a:moveTo>
                <a:cubicBezTo>
                  <a:pt x="2538234" y="4043775"/>
                  <a:pt x="2546387" y="4049211"/>
                  <a:pt x="2551822" y="4051928"/>
                </a:cubicBezTo>
                <a:cubicBezTo>
                  <a:pt x="2554540" y="4051928"/>
                  <a:pt x="2554540" y="4051928"/>
                  <a:pt x="2554540" y="4051928"/>
                </a:cubicBezTo>
                <a:cubicBezTo>
                  <a:pt x="2549104" y="4046493"/>
                  <a:pt x="2540952" y="4041058"/>
                  <a:pt x="2532799" y="4038340"/>
                </a:cubicBezTo>
                <a:close/>
                <a:moveTo>
                  <a:pt x="2255603" y="4030187"/>
                </a:moveTo>
                <a:cubicBezTo>
                  <a:pt x="2231145" y="4032905"/>
                  <a:pt x="2225710" y="4051928"/>
                  <a:pt x="2209404" y="4060081"/>
                </a:cubicBezTo>
                <a:cubicBezTo>
                  <a:pt x="2201251" y="4065516"/>
                  <a:pt x="2187663" y="4062799"/>
                  <a:pt x="2184946" y="4057363"/>
                </a:cubicBezTo>
                <a:cubicBezTo>
                  <a:pt x="2174075" y="4060081"/>
                  <a:pt x="2174075" y="4065516"/>
                  <a:pt x="2168640" y="4070951"/>
                </a:cubicBezTo>
                <a:cubicBezTo>
                  <a:pt x="2163205" y="4073669"/>
                  <a:pt x="2155052" y="4073669"/>
                  <a:pt x="2146899" y="4079104"/>
                </a:cubicBezTo>
                <a:cubicBezTo>
                  <a:pt x="2146899" y="4079104"/>
                  <a:pt x="2146899" y="4084539"/>
                  <a:pt x="2144182" y="4084539"/>
                </a:cubicBezTo>
                <a:cubicBezTo>
                  <a:pt x="2136029" y="4087257"/>
                  <a:pt x="2125159" y="4081822"/>
                  <a:pt x="2119723" y="4089974"/>
                </a:cubicBezTo>
                <a:cubicBezTo>
                  <a:pt x="2114288" y="4087257"/>
                  <a:pt x="2111571" y="4081822"/>
                  <a:pt x="2108853" y="4079104"/>
                </a:cubicBezTo>
                <a:cubicBezTo>
                  <a:pt x="2103418" y="4079104"/>
                  <a:pt x="2095265" y="4076386"/>
                  <a:pt x="2089830" y="4076386"/>
                </a:cubicBezTo>
                <a:cubicBezTo>
                  <a:pt x="2087112" y="4076386"/>
                  <a:pt x="2087112" y="4070951"/>
                  <a:pt x="2084395" y="4070951"/>
                </a:cubicBezTo>
                <a:cubicBezTo>
                  <a:pt x="2070807" y="4068234"/>
                  <a:pt x="2054501" y="4076386"/>
                  <a:pt x="2046348" y="4070951"/>
                </a:cubicBezTo>
                <a:cubicBezTo>
                  <a:pt x="2042272" y="4070951"/>
                  <a:pt x="2040234" y="4070951"/>
                  <a:pt x="2038536" y="4070612"/>
                </a:cubicBezTo>
                <a:lnTo>
                  <a:pt x="2037196" y="4070060"/>
                </a:lnTo>
                <a:lnTo>
                  <a:pt x="2027573" y="4081822"/>
                </a:lnTo>
                <a:lnTo>
                  <a:pt x="2030043" y="4081822"/>
                </a:lnTo>
                <a:cubicBezTo>
                  <a:pt x="2030043" y="4081822"/>
                  <a:pt x="2030043" y="4084539"/>
                  <a:pt x="2030043" y="4084539"/>
                </a:cubicBezTo>
                <a:cubicBezTo>
                  <a:pt x="2032760" y="4084539"/>
                  <a:pt x="2038196" y="4089974"/>
                  <a:pt x="2040913" y="4089974"/>
                </a:cubicBezTo>
                <a:cubicBezTo>
                  <a:pt x="2043631" y="4089974"/>
                  <a:pt x="2043631" y="4084539"/>
                  <a:pt x="2049066" y="4087257"/>
                </a:cubicBezTo>
                <a:cubicBezTo>
                  <a:pt x="2051784" y="4087257"/>
                  <a:pt x="2054501" y="4092692"/>
                  <a:pt x="2059936" y="4089974"/>
                </a:cubicBezTo>
                <a:cubicBezTo>
                  <a:pt x="2062654" y="4087257"/>
                  <a:pt x="2070807" y="4079104"/>
                  <a:pt x="2078960" y="4084539"/>
                </a:cubicBezTo>
                <a:cubicBezTo>
                  <a:pt x="2078960" y="4087257"/>
                  <a:pt x="2081677" y="4087257"/>
                  <a:pt x="2081677" y="4089974"/>
                </a:cubicBezTo>
                <a:cubicBezTo>
                  <a:pt x="2089830" y="4092692"/>
                  <a:pt x="2097983" y="4092692"/>
                  <a:pt x="2106135" y="4092692"/>
                </a:cubicBezTo>
                <a:cubicBezTo>
                  <a:pt x="2106135" y="4098127"/>
                  <a:pt x="2108853" y="4098127"/>
                  <a:pt x="2111571" y="4103562"/>
                </a:cubicBezTo>
                <a:cubicBezTo>
                  <a:pt x="2119723" y="4103562"/>
                  <a:pt x="2125159" y="4103562"/>
                  <a:pt x="2133311" y="4103562"/>
                </a:cubicBezTo>
                <a:cubicBezTo>
                  <a:pt x="2133311" y="4100845"/>
                  <a:pt x="2136029" y="4098127"/>
                  <a:pt x="2136029" y="4098127"/>
                </a:cubicBezTo>
                <a:cubicBezTo>
                  <a:pt x="2144182" y="4092692"/>
                  <a:pt x="2157770" y="4092692"/>
                  <a:pt x="2165922" y="4087257"/>
                </a:cubicBezTo>
                <a:cubicBezTo>
                  <a:pt x="2171358" y="4084539"/>
                  <a:pt x="2176793" y="4076386"/>
                  <a:pt x="2182228" y="4073669"/>
                </a:cubicBezTo>
                <a:cubicBezTo>
                  <a:pt x="2184946" y="4070951"/>
                  <a:pt x="2203969" y="4073669"/>
                  <a:pt x="2206686" y="4076386"/>
                </a:cubicBezTo>
                <a:cubicBezTo>
                  <a:pt x="2220274" y="4076386"/>
                  <a:pt x="2217557" y="4068234"/>
                  <a:pt x="2225710" y="4060081"/>
                </a:cubicBezTo>
                <a:cubicBezTo>
                  <a:pt x="2231145" y="4057363"/>
                  <a:pt x="2236580" y="4054646"/>
                  <a:pt x="2239298" y="4051928"/>
                </a:cubicBezTo>
                <a:cubicBezTo>
                  <a:pt x="2242015" y="4049211"/>
                  <a:pt x="2242015" y="4046493"/>
                  <a:pt x="2244733" y="4043775"/>
                </a:cubicBezTo>
                <a:cubicBezTo>
                  <a:pt x="2244733" y="4043775"/>
                  <a:pt x="2247450" y="4043775"/>
                  <a:pt x="2250168" y="4043775"/>
                </a:cubicBezTo>
                <a:cubicBezTo>
                  <a:pt x="2252886" y="4041058"/>
                  <a:pt x="2255603" y="4038340"/>
                  <a:pt x="2258321" y="4035623"/>
                </a:cubicBezTo>
                <a:cubicBezTo>
                  <a:pt x="2258321" y="4032905"/>
                  <a:pt x="2258321" y="4032905"/>
                  <a:pt x="2255603" y="4030187"/>
                </a:cubicBezTo>
                <a:close/>
                <a:moveTo>
                  <a:pt x="1475654" y="4027470"/>
                </a:moveTo>
                <a:cubicBezTo>
                  <a:pt x="1478371" y="4030187"/>
                  <a:pt x="1478371" y="4027470"/>
                  <a:pt x="1478371" y="4032905"/>
                </a:cubicBezTo>
                <a:cubicBezTo>
                  <a:pt x="1481089" y="4032905"/>
                  <a:pt x="1483807" y="4035623"/>
                  <a:pt x="1486524" y="4032905"/>
                </a:cubicBezTo>
                <a:cubicBezTo>
                  <a:pt x="1486524" y="4032905"/>
                  <a:pt x="1489242" y="4032905"/>
                  <a:pt x="1491959" y="4032905"/>
                </a:cubicBezTo>
                <a:cubicBezTo>
                  <a:pt x="1494677" y="4046493"/>
                  <a:pt x="1497395" y="4068234"/>
                  <a:pt x="1500112" y="4084539"/>
                </a:cubicBezTo>
                <a:cubicBezTo>
                  <a:pt x="1502830" y="4103562"/>
                  <a:pt x="1491959" y="4122585"/>
                  <a:pt x="1500112" y="4141609"/>
                </a:cubicBezTo>
                <a:cubicBezTo>
                  <a:pt x="1500112" y="4141609"/>
                  <a:pt x="1502830" y="4144326"/>
                  <a:pt x="1502830" y="4144326"/>
                </a:cubicBezTo>
                <a:cubicBezTo>
                  <a:pt x="1502830" y="4147044"/>
                  <a:pt x="1502830" y="4147044"/>
                  <a:pt x="1502830" y="4149761"/>
                </a:cubicBezTo>
                <a:cubicBezTo>
                  <a:pt x="1505547" y="4149761"/>
                  <a:pt x="1508265" y="4152479"/>
                  <a:pt x="1510982" y="4152479"/>
                </a:cubicBezTo>
                <a:cubicBezTo>
                  <a:pt x="1510982" y="4155196"/>
                  <a:pt x="1510982" y="4155196"/>
                  <a:pt x="1510982" y="4157914"/>
                </a:cubicBezTo>
                <a:cubicBezTo>
                  <a:pt x="1510982" y="4157914"/>
                  <a:pt x="1516418" y="4157914"/>
                  <a:pt x="1516418" y="4160632"/>
                </a:cubicBezTo>
                <a:cubicBezTo>
                  <a:pt x="1516418" y="4160632"/>
                  <a:pt x="1516418" y="4163349"/>
                  <a:pt x="1516418" y="4166067"/>
                </a:cubicBezTo>
                <a:cubicBezTo>
                  <a:pt x="1519135" y="4166067"/>
                  <a:pt x="1521853" y="4168784"/>
                  <a:pt x="1524570" y="4168784"/>
                </a:cubicBezTo>
                <a:cubicBezTo>
                  <a:pt x="1524570" y="4171502"/>
                  <a:pt x="1524570" y="4171502"/>
                  <a:pt x="1524570" y="4174220"/>
                </a:cubicBezTo>
                <a:cubicBezTo>
                  <a:pt x="1527288" y="4179655"/>
                  <a:pt x="1532723" y="4182372"/>
                  <a:pt x="1535441" y="4185090"/>
                </a:cubicBezTo>
                <a:cubicBezTo>
                  <a:pt x="1535441" y="4187808"/>
                  <a:pt x="1535441" y="4187808"/>
                  <a:pt x="1535441" y="4190525"/>
                </a:cubicBezTo>
                <a:cubicBezTo>
                  <a:pt x="1538158" y="4193243"/>
                  <a:pt x="1538158" y="4193243"/>
                  <a:pt x="1540876" y="4193243"/>
                </a:cubicBezTo>
                <a:cubicBezTo>
                  <a:pt x="1508265" y="4190525"/>
                  <a:pt x="1456631" y="4198678"/>
                  <a:pt x="1459348" y="4155196"/>
                </a:cubicBezTo>
                <a:cubicBezTo>
                  <a:pt x="1443043" y="4157914"/>
                  <a:pt x="1434890" y="4174220"/>
                  <a:pt x="1410432" y="4166067"/>
                </a:cubicBezTo>
                <a:cubicBezTo>
                  <a:pt x="1407714" y="4160632"/>
                  <a:pt x="1410432" y="4147044"/>
                  <a:pt x="1413149" y="4136173"/>
                </a:cubicBezTo>
                <a:cubicBezTo>
                  <a:pt x="1404996" y="4136173"/>
                  <a:pt x="1396844" y="4133456"/>
                  <a:pt x="1391408" y="4130738"/>
                </a:cubicBezTo>
                <a:lnTo>
                  <a:pt x="1407714" y="4130738"/>
                </a:lnTo>
                <a:cubicBezTo>
                  <a:pt x="1415867" y="4122585"/>
                  <a:pt x="1429455" y="4119868"/>
                  <a:pt x="1434890" y="4111715"/>
                </a:cubicBezTo>
                <a:cubicBezTo>
                  <a:pt x="1443043" y="4100845"/>
                  <a:pt x="1445760" y="4087257"/>
                  <a:pt x="1456631" y="4079104"/>
                </a:cubicBezTo>
                <a:cubicBezTo>
                  <a:pt x="1456631" y="4068234"/>
                  <a:pt x="1453913" y="4060081"/>
                  <a:pt x="1453913" y="4043775"/>
                </a:cubicBezTo>
                <a:cubicBezTo>
                  <a:pt x="1459348" y="4038340"/>
                  <a:pt x="1470219" y="4035623"/>
                  <a:pt x="1475654" y="4027470"/>
                </a:cubicBezTo>
                <a:close/>
                <a:moveTo>
                  <a:pt x="842455" y="4024753"/>
                </a:moveTo>
                <a:cubicBezTo>
                  <a:pt x="847890" y="4032906"/>
                  <a:pt x="856043" y="4038341"/>
                  <a:pt x="858760" y="4046494"/>
                </a:cubicBezTo>
                <a:cubicBezTo>
                  <a:pt x="856043" y="4049211"/>
                  <a:pt x="856043" y="4049211"/>
                  <a:pt x="853325" y="4049211"/>
                </a:cubicBezTo>
                <a:cubicBezTo>
                  <a:pt x="853325" y="4046494"/>
                  <a:pt x="847890" y="4043776"/>
                  <a:pt x="845172" y="4038341"/>
                </a:cubicBezTo>
                <a:cubicBezTo>
                  <a:pt x="845172" y="4038341"/>
                  <a:pt x="845172" y="4035623"/>
                  <a:pt x="845172" y="4032906"/>
                </a:cubicBezTo>
                <a:cubicBezTo>
                  <a:pt x="845172" y="4032906"/>
                  <a:pt x="842455" y="4030188"/>
                  <a:pt x="842455" y="4030188"/>
                </a:cubicBezTo>
                <a:cubicBezTo>
                  <a:pt x="842455" y="4027470"/>
                  <a:pt x="842455" y="4027470"/>
                  <a:pt x="842455" y="4024753"/>
                </a:cubicBezTo>
                <a:close/>
                <a:moveTo>
                  <a:pt x="4454137" y="4024752"/>
                </a:moveTo>
                <a:lnTo>
                  <a:pt x="4462291" y="4038340"/>
                </a:lnTo>
                <a:lnTo>
                  <a:pt x="4454137" y="4046493"/>
                </a:lnTo>
                <a:lnTo>
                  <a:pt x="4440549" y="4038340"/>
                </a:lnTo>
                <a:lnTo>
                  <a:pt x="4440549" y="4060081"/>
                </a:lnTo>
                <a:lnTo>
                  <a:pt x="4470443" y="4068234"/>
                </a:lnTo>
                <a:lnTo>
                  <a:pt x="4462291" y="4038340"/>
                </a:lnTo>
                <a:lnTo>
                  <a:pt x="4478597" y="4024752"/>
                </a:lnTo>
                <a:close/>
                <a:moveTo>
                  <a:pt x="1559305" y="4023648"/>
                </a:moveTo>
                <a:cubicBezTo>
                  <a:pt x="1563466" y="4023733"/>
                  <a:pt x="1566694" y="4024073"/>
                  <a:pt x="1568052" y="4024752"/>
                </a:cubicBezTo>
                <a:cubicBezTo>
                  <a:pt x="1570769" y="4024752"/>
                  <a:pt x="1570769" y="4027470"/>
                  <a:pt x="1573487" y="4030187"/>
                </a:cubicBezTo>
                <a:cubicBezTo>
                  <a:pt x="1584357" y="4030187"/>
                  <a:pt x="1592510" y="4032905"/>
                  <a:pt x="1600663" y="4032905"/>
                </a:cubicBezTo>
                <a:cubicBezTo>
                  <a:pt x="1600663" y="4038340"/>
                  <a:pt x="1603381" y="4038340"/>
                  <a:pt x="1606098" y="4041058"/>
                </a:cubicBezTo>
                <a:cubicBezTo>
                  <a:pt x="1608816" y="4043775"/>
                  <a:pt x="1606098" y="4049211"/>
                  <a:pt x="1608816" y="4051928"/>
                </a:cubicBezTo>
                <a:cubicBezTo>
                  <a:pt x="1611533" y="4051928"/>
                  <a:pt x="1611533" y="4051928"/>
                  <a:pt x="1614251" y="4051928"/>
                </a:cubicBezTo>
                <a:cubicBezTo>
                  <a:pt x="1614251" y="4051928"/>
                  <a:pt x="1614251" y="4054646"/>
                  <a:pt x="1614251" y="4057363"/>
                </a:cubicBezTo>
                <a:cubicBezTo>
                  <a:pt x="1622404" y="4068234"/>
                  <a:pt x="1627840" y="4079104"/>
                  <a:pt x="1630558" y="4095410"/>
                </a:cubicBezTo>
                <a:cubicBezTo>
                  <a:pt x="1625122" y="4098127"/>
                  <a:pt x="1627840" y="4103563"/>
                  <a:pt x="1622404" y="4111715"/>
                </a:cubicBezTo>
                <a:cubicBezTo>
                  <a:pt x="1619686" y="4117151"/>
                  <a:pt x="1608816" y="4125303"/>
                  <a:pt x="1606098" y="4130739"/>
                </a:cubicBezTo>
                <a:cubicBezTo>
                  <a:pt x="1595228" y="4149762"/>
                  <a:pt x="1592510" y="4174220"/>
                  <a:pt x="1581640" y="4193243"/>
                </a:cubicBezTo>
                <a:cubicBezTo>
                  <a:pt x="1578922" y="4193243"/>
                  <a:pt x="1576205" y="4193243"/>
                  <a:pt x="1576205" y="4190526"/>
                </a:cubicBezTo>
                <a:cubicBezTo>
                  <a:pt x="1573487" y="4185090"/>
                  <a:pt x="1568052" y="4179655"/>
                  <a:pt x="1565334" y="4174220"/>
                </a:cubicBezTo>
                <a:cubicBezTo>
                  <a:pt x="1565334" y="4174220"/>
                  <a:pt x="1565334" y="4171503"/>
                  <a:pt x="1565334" y="4171503"/>
                </a:cubicBezTo>
                <a:cubicBezTo>
                  <a:pt x="1565334" y="4168785"/>
                  <a:pt x="1559899" y="4166067"/>
                  <a:pt x="1559899" y="4163350"/>
                </a:cubicBezTo>
                <a:cubicBezTo>
                  <a:pt x="1557181" y="4160632"/>
                  <a:pt x="1554464" y="4160632"/>
                  <a:pt x="1551746" y="4157915"/>
                </a:cubicBezTo>
                <a:cubicBezTo>
                  <a:pt x="1551746" y="4157915"/>
                  <a:pt x="1551746" y="4155197"/>
                  <a:pt x="1551746" y="4155197"/>
                </a:cubicBezTo>
                <a:cubicBezTo>
                  <a:pt x="1549029" y="4152479"/>
                  <a:pt x="1546311" y="4155197"/>
                  <a:pt x="1543593" y="4152479"/>
                </a:cubicBezTo>
                <a:cubicBezTo>
                  <a:pt x="1540876" y="4152479"/>
                  <a:pt x="1543593" y="4149762"/>
                  <a:pt x="1540876" y="4147044"/>
                </a:cubicBezTo>
                <a:cubicBezTo>
                  <a:pt x="1538158" y="4147044"/>
                  <a:pt x="1535441" y="4144327"/>
                  <a:pt x="1532723" y="4144327"/>
                </a:cubicBezTo>
                <a:cubicBezTo>
                  <a:pt x="1530005" y="4141609"/>
                  <a:pt x="1530005" y="4138891"/>
                  <a:pt x="1527288" y="4136174"/>
                </a:cubicBezTo>
                <a:cubicBezTo>
                  <a:pt x="1527288" y="4122586"/>
                  <a:pt x="1527288" y="4111715"/>
                  <a:pt x="1524570" y="4100845"/>
                </a:cubicBezTo>
                <a:cubicBezTo>
                  <a:pt x="1521853" y="4095410"/>
                  <a:pt x="1524570" y="4076387"/>
                  <a:pt x="1524570" y="4068234"/>
                </a:cubicBezTo>
                <a:cubicBezTo>
                  <a:pt x="1521853" y="4054646"/>
                  <a:pt x="1527288" y="4041058"/>
                  <a:pt x="1521853" y="4032905"/>
                </a:cubicBezTo>
                <a:cubicBezTo>
                  <a:pt x="1521853" y="4030187"/>
                  <a:pt x="1521853" y="4030187"/>
                  <a:pt x="1521853" y="4027470"/>
                </a:cubicBezTo>
                <a:cubicBezTo>
                  <a:pt x="1525930" y="4025432"/>
                  <a:pt x="1546821" y="4023394"/>
                  <a:pt x="1559305" y="4023648"/>
                </a:cubicBezTo>
                <a:close/>
                <a:moveTo>
                  <a:pt x="1220200" y="4022036"/>
                </a:moveTo>
                <a:cubicBezTo>
                  <a:pt x="1220200" y="4022036"/>
                  <a:pt x="1222917" y="4024753"/>
                  <a:pt x="1222917" y="4024753"/>
                </a:cubicBezTo>
                <a:cubicBezTo>
                  <a:pt x="1220200" y="4024753"/>
                  <a:pt x="1220200" y="4024753"/>
                  <a:pt x="1220200" y="4024753"/>
                </a:cubicBezTo>
                <a:cubicBezTo>
                  <a:pt x="1220200" y="4024753"/>
                  <a:pt x="1220200" y="4022036"/>
                  <a:pt x="1220200" y="4022036"/>
                </a:cubicBezTo>
                <a:close/>
                <a:moveTo>
                  <a:pt x="4641651" y="4022035"/>
                </a:moveTo>
                <a:lnTo>
                  <a:pt x="4625345" y="4024752"/>
                </a:lnTo>
                <a:lnTo>
                  <a:pt x="4641651" y="4038340"/>
                </a:lnTo>
                <a:lnTo>
                  <a:pt x="4663393" y="4046493"/>
                </a:lnTo>
                <a:lnTo>
                  <a:pt x="4663393" y="4022035"/>
                </a:lnTo>
                <a:lnTo>
                  <a:pt x="4641651" y="4038340"/>
                </a:lnTo>
                <a:close/>
                <a:moveTo>
                  <a:pt x="682116" y="4013883"/>
                </a:moveTo>
                <a:cubicBezTo>
                  <a:pt x="684834" y="4019318"/>
                  <a:pt x="687551" y="4022036"/>
                  <a:pt x="690269" y="4027471"/>
                </a:cubicBezTo>
                <a:cubicBezTo>
                  <a:pt x="687551" y="4030188"/>
                  <a:pt x="682116" y="4030188"/>
                  <a:pt x="679399" y="4030188"/>
                </a:cubicBezTo>
                <a:cubicBezTo>
                  <a:pt x="679399" y="4024753"/>
                  <a:pt x="682116" y="4022036"/>
                  <a:pt x="682116" y="4013883"/>
                </a:cubicBezTo>
                <a:close/>
                <a:moveTo>
                  <a:pt x="3774740" y="4011165"/>
                </a:moveTo>
                <a:cubicBezTo>
                  <a:pt x="3780175" y="4032906"/>
                  <a:pt x="3777458" y="4049211"/>
                  <a:pt x="3777458" y="4073669"/>
                </a:cubicBezTo>
                <a:cubicBezTo>
                  <a:pt x="3761151" y="4073669"/>
                  <a:pt x="3761151" y="4060081"/>
                  <a:pt x="3755716" y="4054646"/>
                </a:cubicBezTo>
                <a:cubicBezTo>
                  <a:pt x="3758433" y="4038341"/>
                  <a:pt x="3769305" y="4027470"/>
                  <a:pt x="3774740" y="4011165"/>
                </a:cubicBezTo>
                <a:close/>
                <a:moveTo>
                  <a:pt x="4315541" y="4008447"/>
                </a:moveTo>
                <a:lnTo>
                  <a:pt x="4331845" y="4024752"/>
                </a:lnTo>
                <a:lnTo>
                  <a:pt x="4339999" y="4008447"/>
                </a:lnTo>
                <a:close/>
                <a:moveTo>
                  <a:pt x="3861702" y="3992142"/>
                </a:moveTo>
                <a:cubicBezTo>
                  <a:pt x="3864420" y="3992142"/>
                  <a:pt x="3867137" y="3994859"/>
                  <a:pt x="3872572" y="3997577"/>
                </a:cubicBezTo>
                <a:cubicBezTo>
                  <a:pt x="3864420" y="4011165"/>
                  <a:pt x="3858984" y="4024753"/>
                  <a:pt x="3842678" y="4027470"/>
                </a:cubicBezTo>
                <a:lnTo>
                  <a:pt x="3842678" y="4011165"/>
                </a:lnTo>
                <a:cubicBezTo>
                  <a:pt x="3850831" y="4005730"/>
                  <a:pt x="3867137" y="4005730"/>
                  <a:pt x="3861702" y="3992142"/>
                </a:cubicBezTo>
                <a:close/>
                <a:moveTo>
                  <a:pt x="4630781" y="3992141"/>
                </a:moveTo>
                <a:lnTo>
                  <a:pt x="4617193" y="4008447"/>
                </a:lnTo>
                <a:lnTo>
                  <a:pt x="4633499" y="4016599"/>
                </a:lnTo>
                <a:close/>
                <a:moveTo>
                  <a:pt x="4432397" y="3992141"/>
                </a:moveTo>
                <a:lnTo>
                  <a:pt x="4407939" y="3994859"/>
                </a:lnTo>
                <a:lnTo>
                  <a:pt x="4424245" y="4008447"/>
                </a:lnTo>
                <a:close/>
                <a:moveTo>
                  <a:pt x="623306" y="3988829"/>
                </a:moveTo>
                <a:cubicBezTo>
                  <a:pt x="618083" y="3986196"/>
                  <a:pt x="611459" y="3986706"/>
                  <a:pt x="603306" y="3992141"/>
                </a:cubicBezTo>
                <a:cubicBezTo>
                  <a:pt x="608741" y="4019317"/>
                  <a:pt x="614176" y="4046493"/>
                  <a:pt x="635917" y="4049211"/>
                </a:cubicBezTo>
                <a:cubicBezTo>
                  <a:pt x="642032" y="4032905"/>
                  <a:pt x="638974" y="3996727"/>
                  <a:pt x="623306" y="3988829"/>
                </a:cubicBezTo>
                <a:close/>
                <a:moveTo>
                  <a:pt x="1478371" y="3986707"/>
                </a:moveTo>
                <a:cubicBezTo>
                  <a:pt x="1481089" y="3992142"/>
                  <a:pt x="1483806" y="3997577"/>
                  <a:pt x="1483806" y="4008448"/>
                </a:cubicBezTo>
                <a:cubicBezTo>
                  <a:pt x="1475654" y="4011165"/>
                  <a:pt x="1464783" y="4016600"/>
                  <a:pt x="1456631" y="4019318"/>
                </a:cubicBezTo>
                <a:cubicBezTo>
                  <a:pt x="1456631" y="4013883"/>
                  <a:pt x="1453913" y="4005730"/>
                  <a:pt x="1456631" y="4003012"/>
                </a:cubicBezTo>
                <a:cubicBezTo>
                  <a:pt x="1459348" y="3997577"/>
                  <a:pt x="1459348" y="4003012"/>
                  <a:pt x="1464783" y="4000295"/>
                </a:cubicBezTo>
                <a:cubicBezTo>
                  <a:pt x="1470219" y="3997577"/>
                  <a:pt x="1472936" y="3989424"/>
                  <a:pt x="1478371" y="3986707"/>
                </a:cubicBezTo>
                <a:close/>
                <a:moveTo>
                  <a:pt x="788103" y="3986707"/>
                </a:moveTo>
                <a:cubicBezTo>
                  <a:pt x="798973" y="3997577"/>
                  <a:pt x="809843" y="4003012"/>
                  <a:pt x="820714" y="4008448"/>
                </a:cubicBezTo>
                <a:cubicBezTo>
                  <a:pt x="826149" y="4022035"/>
                  <a:pt x="837019" y="4035623"/>
                  <a:pt x="842455" y="4049211"/>
                </a:cubicBezTo>
                <a:cubicBezTo>
                  <a:pt x="817996" y="4051929"/>
                  <a:pt x="801691" y="4027471"/>
                  <a:pt x="788103" y="4005730"/>
                </a:cubicBezTo>
                <a:cubicBezTo>
                  <a:pt x="788103" y="4003012"/>
                  <a:pt x="788103" y="3997577"/>
                  <a:pt x="788103" y="3994860"/>
                </a:cubicBezTo>
                <a:cubicBezTo>
                  <a:pt x="788103" y="3994860"/>
                  <a:pt x="788103" y="3989424"/>
                  <a:pt x="788103" y="3986707"/>
                </a:cubicBezTo>
                <a:close/>
                <a:moveTo>
                  <a:pt x="4503055" y="3978553"/>
                </a:moveTo>
                <a:lnTo>
                  <a:pt x="4503055" y="4000294"/>
                </a:lnTo>
                <a:lnTo>
                  <a:pt x="4519359" y="3992141"/>
                </a:lnTo>
                <a:close/>
                <a:moveTo>
                  <a:pt x="4478597" y="3978553"/>
                </a:moveTo>
                <a:lnTo>
                  <a:pt x="4478597" y="3992141"/>
                </a:lnTo>
                <a:lnTo>
                  <a:pt x="4494901" y="3978553"/>
                </a:lnTo>
                <a:close/>
                <a:moveTo>
                  <a:pt x="3791044" y="3978553"/>
                </a:moveTo>
                <a:cubicBezTo>
                  <a:pt x="3804632" y="3981270"/>
                  <a:pt x="3812786" y="3983988"/>
                  <a:pt x="3826374" y="3981270"/>
                </a:cubicBezTo>
                <a:cubicBezTo>
                  <a:pt x="3829091" y="3983988"/>
                  <a:pt x="3818221" y="4005729"/>
                  <a:pt x="3831809" y="3997576"/>
                </a:cubicBezTo>
                <a:cubicBezTo>
                  <a:pt x="3837244" y="4003011"/>
                  <a:pt x="3831809" y="4019317"/>
                  <a:pt x="3834527" y="4027469"/>
                </a:cubicBezTo>
                <a:cubicBezTo>
                  <a:pt x="3807351" y="4035622"/>
                  <a:pt x="3796479" y="4060081"/>
                  <a:pt x="3788326" y="4084539"/>
                </a:cubicBezTo>
                <a:cubicBezTo>
                  <a:pt x="3774738" y="4062798"/>
                  <a:pt x="3799197" y="4041057"/>
                  <a:pt x="3793762" y="4024752"/>
                </a:cubicBezTo>
                <a:cubicBezTo>
                  <a:pt x="3791044" y="4027469"/>
                  <a:pt x="3791044" y="4030187"/>
                  <a:pt x="3788326" y="4032905"/>
                </a:cubicBezTo>
                <a:cubicBezTo>
                  <a:pt x="3782891" y="4013881"/>
                  <a:pt x="3780174" y="3992141"/>
                  <a:pt x="3791044" y="3978553"/>
                </a:cubicBezTo>
                <a:close/>
                <a:moveTo>
                  <a:pt x="4524795" y="3962247"/>
                </a:moveTo>
                <a:lnTo>
                  <a:pt x="4524795" y="3978553"/>
                </a:lnTo>
                <a:lnTo>
                  <a:pt x="4541101" y="3962247"/>
                </a:lnTo>
                <a:close/>
                <a:moveTo>
                  <a:pt x="2432248" y="3956812"/>
                </a:moveTo>
                <a:cubicBezTo>
                  <a:pt x="2432248" y="3959530"/>
                  <a:pt x="2432248" y="3959530"/>
                  <a:pt x="2434965" y="3962247"/>
                </a:cubicBezTo>
                <a:cubicBezTo>
                  <a:pt x="2440401" y="3964965"/>
                  <a:pt x="2443118" y="3970400"/>
                  <a:pt x="2451271" y="3973118"/>
                </a:cubicBezTo>
                <a:cubicBezTo>
                  <a:pt x="2451271" y="3973118"/>
                  <a:pt x="2451271" y="3970400"/>
                  <a:pt x="2451271" y="3970400"/>
                </a:cubicBezTo>
                <a:cubicBezTo>
                  <a:pt x="2443118" y="3967683"/>
                  <a:pt x="2437683" y="3962247"/>
                  <a:pt x="2432248" y="3956812"/>
                </a:cubicBezTo>
                <a:close/>
                <a:moveTo>
                  <a:pt x="3948665" y="3954096"/>
                </a:moveTo>
                <a:cubicBezTo>
                  <a:pt x="3948665" y="3964966"/>
                  <a:pt x="3937795" y="3978554"/>
                  <a:pt x="3943230" y="3986707"/>
                </a:cubicBezTo>
                <a:cubicBezTo>
                  <a:pt x="3940512" y="3992142"/>
                  <a:pt x="3935077" y="3994860"/>
                  <a:pt x="3926924" y="3994860"/>
                </a:cubicBezTo>
                <a:cubicBezTo>
                  <a:pt x="3929642" y="3978554"/>
                  <a:pt x="3916053" y="3992142"/>
                  <a:pt x="3910618" y="3986707"/>
                </a:cubicBezTo>
                <a:cubicBezTo>
                  <a:pt x="3918771" y="3970401"/>
                  <a:pt x="3929642" y="3959531"/>
                  <a:pt x="3948665" y="3954096"/>
                </a:cubicBezTo>
                <a:close/>
                <a:moveTo>
                  <a:pt x="1019098" y="3954096"/>
                </a:moveTo>
                <a:cubicBezTo>
                  <a:pt x="1032686" y="3962248"/>
                  <a:pt x="1048992" y="3973119"/>
                  <a:pt x="1057145" y="3989424"/>
                </a:cubicBezTo>
                <a:cubicBezTo>
                  <a:pt x="1046274" y="3989424"/>
                  <a:pt x="1043557" y="3997577"/>
                  <a:pt x="1029969" y="3997577"/>
                </a:cubicBezTo>
                <a:cubicBezTo>
                  <a:pt x="1038121" y="4022036"/>
                  <a:pt x="1065297" y="4013883"/>
                  <a:pt x="1068015" y="4043776"/>
                </a:cubicBezTo>
                <a:cubicBezTo>
                  <a:pt x="1062580" y="4046494"/>
                  <a:pt x="1059862" y="4046494"/>
                  <a:pt x="1054427" y="4049211"/>
                </a:cubicBezTo>
                <a:cubicBezTo>
                  <a:pt x="1054427" y="4046494"/>
                  <a:pt x="1054427" y="4046494"/>
                  <a:pt x="1054427" y="4043776"/>
                </a:cubicBezTo>
                <a:cubicBezTo>
                  <a:pt x="1051709" y="4041059"/>
                  <a:pt x="1048992" y="4038341"/>
                  <a:pt x="1046274" y="4035624"/>
                </a:cubicBezTo>
                <a:cubicBezTo>
                  <a:pt x="1043557" y="4027471"/>
                  <a:pt x="1040839" y="4022036"/>
                  <a:pt x="1038121" y="4016600"/>
                </a:cubicBezTo>
                <a:cubicBezTo>
                  <a:pt x="1038121" y="4013883"/>
                  <a:pt x="1035404" y="4013883"/>
                  <a:pt x="1032686" y="4011165"/>
                </a:cubicBezTo>
                <a:cubicBezTo>
                  <a:pt x="1027251" y="4003012"/>
                  <a:pt x="1016381" y="3975836"/>
                  <a:pt x="1016381" y="3962248"/>
                </a:cubicBezTo>
                <a:cubicBezTo>
                  <a:pt x="1016381" y="3959531"/>
                  <a:pt x="1016381" y="3956813"/>
                  <a:pt x="1019098" y="3954096"/>
                </a:cubicBezTo>
                <a:close/>
                <a:moveTo>
                  <a:pt x="4194267" y="3951038"/>
                </a:moveTo>
                <a:lnTo>
                  <a:pt x="4194236" y="3951048"/>
                </a:lnTo>
                <a:lnTo>
                  <a:pt x="4195984" y="3960089"/>
                </a:lnTo>
                <a:lnTo>
                  <a:pt x="4201401" y="3954095"/>
                </a:lnTo>
                <a:cubicBezTo>
                  <a:pt x="4200042" y="3950019"/>
                  <a:pt x="4197324" y="3950019"/>
                  <a:pt x="4194267" y="3951038"/>
                </a:cubicBezTo>
                <a:close/>
                <a:moveTo>
                  <a:pt x="4418809" y="3940507"/>
                </a:moveTo>
                <a:cubicBezTo>
                  <a:pt x="4405221" y="3956812"/>
                  <a:pt x="4407939" y="3948659"/>
                  <a:pt x="4402503" y="3970400"/>
                </a:cubicBezTo>
                <a:cubicBezTo>
                  <a:pt x="4424245" y="3964965"/>
                  <a:pt x="4413373" y="3967683"/>
                  <a:pt x="4432397" y="3956812"/>
                </a:cubicBezTo>
                <a:lnTo>
                  <a:pt x="4432397" y="3978553"/>
                </a:lnTo>
                <a:cubicBezTo>
                  <a:pt x="4440549" y="3973118"/>
                  <a:pt x="4440549" y="3970400"/>
                  <a:pt x="4454137" y="3970400"/>
                </a:cubicBezTo>
                <a:lnTo>
                  <a:pt x="4478597" y="3970400"/>
                </a:lnTo>
                <a:lnTo>
                  <a:pt x="4462291" y="3948659"/>
                </a:lnTo>
                <a:lnTo>
                  <a:pt x="4448703" y="3956812"/>
                </a:lnTo>
                <a:lnTo>
                  <a:pt x="4440549" y="3940507"/>
                </a:lnTo>
                <a:cubicBezTo>
                  <a:pt x="4421527" y="3948659"/>
                  <a:pt x="4437833" y="3948659"/>
                  <a:pt x="4418809" y="3940507"/>
                </a:cubicBezTo>
                <a:close/>
                <a:moveTo>
                  <a:pt x="720162" y="3935071"/>
                </a:moveTo>
                <a:cubicBezTo>
                  <a:pt x="720162" y="3935071"/>
                  <a:pt x="720162" y="3937789"/>
                  <a:pt x="720162" y="3937789"/>
                </a:cubicBezTo>
                <a:cubicBezTo>
                  <a:pt x="720162" y="3935071"/>
                  <a:pt x="722880" y="3937789"/>
                  <a:pt x="720162" y="3935071"/>
                </a:cubicBezTo>
                <a:close/>
                <a:moveTo>
                  <a:pt x="2333731" y="3934525"/>
                </a:moveTo>
                <a:lnTo>
                  <a:pt x="2328299" y="3939488"/>
                </a:lnTo>
                <a:lnTo>
                  <a:pt x="2326361" y="3941974"/>
                </a:lnTo>
                <a:lnTo>
                  <a:pt x="2334414" y="3935071"/>
                </a:lnTo>
                <a:close/>
                <a:moveTo>
                  <a:pt x="478296" y="3924201"/>
                </a:moveTo>
                <a:cubicBezTo>
                  <a:pt x="456556" y="3926919"/>
                  <a:pt x="440250" y="3935071"/>
                  <a:pt x="442968" y="3954095"/>
                </a:cubicBezTo>
                <a:cubicBezTo>
                  <a:pt x="453838" y="3962247"/>
                  <a:pt x="464708" y="3967683"/>
                  <a:pt x="483732" y="3959530"/>
                </a:cubicBezTo>
                <a:cubicBezTo>
                  <a:pt x="483732" y="3948659"/>
                  <a:pt x="481014" y="3935071"/>
                  <a:pt x="478296" y="3924201"/>
                </a:cubicBezTo>
                <a:close/>
                <a:moveTo>
                  <a:pt x="2388766" y="3918766"/>
                </a:moveTo>
                <a:cubicBezTo>
                  <a:pt x="2386049" y="3921483"/>
                  <a:pt x="2386049" y="3921483"/>
                  <a:pt x="2386049" y="3921483"/>
                </a:cubicBezTo>
                <a:cubicBezTo>
                  <a:pt x="2391484" y="3924201"/>
                  <a:pt x="2394201" y="3926919"/>
                  <a:pt x="2396919" y="3929636"/>
                </a:cubicBezTo>
                <a:cubicBezTo>
                  <a:pt x="2399637" y="3929636"/>
                  <a:pt x="2399637" y="3932354"/>
                  <a:pt x="2402354" y="3932354"/>
                </a:cubicBezTo>
                <a:cubicBezTo>
                  <a:pt x="2402354" y="3929636"/>
                  <a:pt x="2402354" y="3929636"/>
                  <a:pt x="2402354" y="3929636"/>
                </a:cubicBezTo>
                <a:cubicBezTo>
                  <a:pt x="2396919" y="3926919"/>
                  <a:pt x="2394201" y="3921483"/>
                  <a:pt x="2388766" y="3918766"/>
                </a:cubicBezTo>
                <a:close/>
                <a:moveTo>
                  <a:pt x="4617193" y="3913331"/>
                </a:moveTo>
                <a:cubicBezTo>
                  <a:pt x="4600887" y="3926919"/>
                  <a:pt x="4609041" y="3924201"/>
                  <a:pt x="4587299" y="3929636"/>
                </a:cubicBezTo>
                <a:lnTo>
                  <a:pt x="4587299" y="3945942"/>
                </a:lnTo>
                <a:cubicBezTo>
                  <a:pt x="4562841" y="3962247"/>
                  <a:pt x="4573711" y="3940507"/>
                  <a:pt x="4570995" y="3975835"/>
                </a:cubicBezTo>
                <a:lnTo>
                  <a:pt x="4595453" y="3967683"/>
                </a:lnTo>
                <a:lnTo>
                  <a:pt x="4587299" y="3945942"/>
                </a:lnTo>
                <a:lnTo>
                  <a:pt x="4600887" y="3940507"/>
                </a:lnTo>
                <a:lnTo>
                  <a:pt x="4614475" y="3951377"/>
                </a:lnTo>
                <a:lnTo>
                  <a:pt x="4622629" y="3921483"/>
                </a:lnTo>
                <a:close/>
                <a:moveTo>
                  <a:pt x="1285422" y="3910613"/>
                </a:moveTo>
                <a:cubicBezTo>
                  <a:pt x="1288139" y="3913330"/>
                  <a:pt x="1304445" y="3937789"/>
                  <a:pt x="1304445" y="3940506"/>
                </a:cubicBezTo>
                <a:cubicBezTo>
                  <a:pt x="1304445" y="3943224"/>
                  <a:pt x="1301727" y="3945941"/>
                  <a:pt x="1304445" y="3951377"/>
                </a:cubicBezTo>
                <a:cubicBezTo>
                  <a:pt x="1304445" y="3951377"/>
                  <a:pt x="1307163" y="3951377"/>
                  <a:pt x="1307163" y="3951377"/>
                </a:cubicBezTo>
                <a:cubicBezTo>
                  <a:pt x="1307163" y="3956812"/>
                  <a:pt x="1307163" y="3959529"/>
                  <a:pt x="1307163" y="3964965"/>
                </a:cubicBezTo>
                <a:cubicBezTo>
                  <a:pt x="1309880" y="3967682"/>
                  <a:pt x="1312598" y="3967682"/>
                  <a:pt x="1312598" y="3973117"/>
                </a:cubicBezTo>
                <a:cubicBezTo>
                  <a:pt x="1342491" y="3978553"/>
                  <a:pt x="1353362" y="3973117"/>
                  <a:pt x="1369667" y="3992141"/>
                </a:cubicBezTo>
                <a:cubicBezTo>
                  <a:pt x="1375102" y="3994858"/>
                  <a:pt x="1388690" y="3992141"/>
                  <a:pt x="1394126" y="3994858"/>
                </a:cubicBezTo>
                <a:cubicBezTo>
                  <a:pt x="1396843" y="3997576"/>
                  <a:pt x="1404996" y="4005728"/>
                  <a:pt x="1407714" y="4008446"/>
                </a:cubicBezTo>
                <a:cubicBezTo>
                  <a:pt x="1410431" y="4008446"/>
                  <a:pt x="1410431" y="4008446"/>
                  <a:pt x="1413149" y="4008446"/>
                </a:cubicBezTo>
                <a:cubicBezTo>
                  <a:pt x="1415866" y="4011164"/>
                  <a:pt x="1418584" y="4013881"/>
                  <a:pt x="1421302" y="4016599"/>
                </a:cubicBezTo>
                <a:cubicBezTo>
                  <a:pt x="1426737" y="4024752"/>
                  <a:pt x="1424019" y="4030187"/>
                  <a:pt x="1434890" y="4032904"/>
                </a:cubicBezTo>
                <a:cubicBezTo>
                  <a:pt x="1434890" y="4046492"/>
                  <a:pt x="1426737" y="4043775"/>
                  <a:pt x="1421302" y="4051927"/>
                </a:cubicBezTo>
                <a:cubicBezTo>
                  <a:pt x="1418584" y="4057363"/>
                  <a:pt x="1418584" y="4062798"/>
                  <a:pt x="1415866" y="4065515"/>
                </a:cubicBezTo>
                <a:cubicBezTo>
                  <a:pt x="1413149" y="4068233"/>
                  <a:pt x="1407714" y="4070951"/>
                  <a:pt x="1404996" y="4073668"/>
                </a:cubicBezTo>
                <a:cubicBezTo>
                  <a:pt x="1402278" y="4079103"/>
                  <a:pt x="1404996" y="4084538"/>
                  <a:pt x="1402278" y="4089974"/>
                </a:cubicBezTo>
                <a:cubicBezTo>
                  <a:pt x="1396843" y="4100844"/>
                  <a:pt x="1383255" y="4108997"/>
                  <a:pt x="1377820" y="4117150"/>
                </a:cubicBezTo>
                <a:cubicBezTo>
                  <a:pt x="1364232" y="4117150"/>
                  <a:pt x="1328903" y="4128020"/>
                  <a:pt x="1320751" y="4122585"/>
                </a:cubicBezTo>
                <a:cubicBezTo>
                  <a:pt x="1320751" y="4122585"/>
                  <a:pt x="1320751" y="4119867"/>
                  <a:pt x="1320751" y="4119867"/>
                </a:cubicBezTo>
                <a:cubicBezTo>
                  <a:pt x="1318033" y="4117150"/>
                  <a:pt x="1318033" y="4117150"/>
                  <a:pt x="1315315" y="4117150"/>
                </a:cubicBezTo>
                <a:cubicBezTo>
                  <a:pt x="1318033" y="4100844"/>
                  <a:pt x="1326186" y="4081821"/>
                  <a:pt x="1334338" y="4068233"/>
                </a:cubicBezTo>
                <a:cubicBezTo>
                  <a:pt x="1328903" y="4057363"/>
                  <a:pt x="1326186" y="4049210"/>
                  <a:pt x="1320751" y="4041057"/>
                </a:cubicBezTo>
                <a:cubicBezTo>
                  <a:pt x="1309880" y="4032904"/>
                  <a:pt x="1301727" y="4024752"/>
                  <a:pt x="1290857" y="4019316"/>
                </a:cubicBezTo>
                <a:cubicBezTo>
                  <a:pt x="1290857" y="4005728"/>
                  <a:pt x="1296292" y="4005728"/>
                  <a:pt x="1301727" y="4003011"/>
                </a:cubicBezTo>
                <a:cubicBezTo>
                  <a:pt x="1290857" y="3986705"/>
                  <a:pt x="1299010" y="3967682"/>
                  <a:pt x="1290857" y="3948659"/>
                </a:cubicBezTo>
                <a:cubicBezTo>
                  <a:pt x="1285422" y="3948659"/>
                  <a:pt x="1279987" y="3948659"/>
                  <a:pt x="1271834" y="3948659"/>
                </a:cubicBezTo>
                <a:cubicBezTo>
                  <a:pt x="1277269" y="3956812"/>
                  <a:pt x="1282704" y="3967682"/>
                  <a:pt x="1282704" y="3986705"/>
                </a:cubicBezTo>
                <a:cubicBezTo>
                  <a:pt x="1269116" y="3989423"/>
                  <a:pt x="1263681" y="3983988"/>
                  <a:pt x="1247376" y="3989423"/>
                </a:cubicBezTo>
                <a:cubicBezTo>
                  <a:pt x="1236505" y="3994858"/>
                  <a:pt x="1244658" y="4011164"/>
                  <a:pt x="1239223" y="4022034"/>
                </a:cubicBezTo>
                <a:cubicBezTo>
                  <a:pt x="1239223" y="4022034"/>
                  <a:pt x="1236505" y="4022034"/>
                  <a:pt x="1236505" y="4022034"/>
                </a:cubicBezTo>
                <a:cubicBezTo>
                  <a:pt x="1233788" y="4019316"/>
                  <a:pt x="1233788" y="4019316"/>
                  <a:pt x="1231070" y="4019316"/>
                </a:cubicBezTo>
                <a:cubicBezTo>
                  <a:pt x="1231070" y="4016599"/>
                  <a:pt x="1231070" y="4016599"/>
                  <a:pt x="1231070" y="4013881"/>
                </a:cubicBezTo>
                <a:cubicBezTo>
                  <a:pt x="1225635" y="4011164"/>
                  <a:pt x="1220200" y="4011164"/>
                  <a:pt x="1217482" y="4008446"/>
                </a:cubicBezTo>
                <a:cubicBezTo>
                  <a:pt x="1217482" y="4008446"/>
                  <a:pt x="1214764" y="4008446"/>
                  <a:pt x="1214764" y="4008446"/>
                </a:cubicBezTo>
                <a:cubicBezTo>
                  <a:pt x="1214764" y="4005728"/>
                  <a:pt x="1212047" y="4005728"/>
                  <a:pt x="1212047" y="4005728"/>
                </a:cubicBezTo>
                <a:cubicBezTo>
                  <a:pt x="1222917" y="3986705"/>
                  <a:pt x="1228352" y="3959529"/>
                  <a:pt x="1228352" y="3935071"/>
                </a:cubicBezTo>
                <a:cubicBezTo>
                  <a:pt x="1241940" y="3935071"/>
                  <a:pt x="1239223" y="3924201"/>
                  <a:pt x="1255528" y="3924201"/>
                </a:cubicBezTo>
                <a:cubicBezTo>
                  <a:pt x="1269116" y="3921483"/>
                  <a:pt x="1274551" y="3924201"/>
                  <a:pt x="1285422" y="3910613"/>
                </a:cubicBezTo>
                <a:close/>
                <a:moveTo>
                  <a:pt x="2641502" y="3907896"/>
                </a:moveTo>
                <a:cubicBezTo>
                  <a:pt x="2636067" y="3913331"/>
                  <a:pt x="2627914" y="3910613"/>
                  <a:pt x="2625197" y="3916049"/>
                </a:cubicBezTo>
                <a:cubicBezTo>
                  <a:pt x="2622479" y="3916049"/>
                  <a:pt x="2622479" y="3916049"/>
                  <a:pt x="2619762" y="3916049"/>
                </a:cubicBezTo>
                <a:cubicBezTo>
                  <a:pt x="2619762" y="3913331"/>
                  <a:pt x="2619762" y="3913331"/>
                  <a:pt x="2619762" y="3910613"/>
                </a:cubicBezTo>
                <a:cubicBezTo>
                  <a:pt x="2625197" y="3910613"/>
                  <a:pt x="2633350" y="3910613"/>
                  <a:pt x="2641502" y="3907896"/>
                </a:cubicBezTo>
                <a:close/>
                <a:moveTo>
                  <a:pt x="597871" y="3907895"/>
                </a:moveTo>
                <a:cubicBezTo>
                  <a:pt x="565259" y="3907895"/>
                  <a:pt x="578847" y="3943224"/>
                  <a:pt x="554389" y="3948659"/>
                </a:cubicBezTo>
                <a:cubicBezTo>
                  <a:pt x="540801" y="3945942"/>
                  <a:pt x="532648" y="3937789"/>
                  <a:pt x="516343" y="3943224"/>
                </a:cubicBezTo>
                <a:cubicBezTo>
                  <a:pt x="508190" y="3973118"/>
                  <a:pt x="557107" y="3981271"/>
                  <a:pt x="546236" y="4013882"/>
                </a:cubicBezTo>
                <a:cubicBezTo>
                  <a:pt x="567977" y="4005729"/>
                  <a:pt x="570695" y="4022035"/>
                  <a:pt x="589718" y="4016599"/>
                </a:cubicBezTo>
                <a:cubicBezTo>
                  <a:pt x="589718" y="3978553"/>
                  <a:pt x="627764" y="3964965"/>
                  <a:pt x="608741" y="3913331"/>
                </a:cubicBezTo>
                <a:cubicBezTo>
                  <a:pt x="606023" y="3913331"/>
                  <a:pt x="600588" y="3910613"/>
                  <a:pt x="597871" y="3907895"/>
                </a:cubicBezTo>
                <a:close/>
                <a:moveTo>
                  <a:pt x="2295235" y="3898610"/>
                </a:moveTo>
                <a:lnTo>
                  <a:pt x="2292970" y="3907217"/>
                </a:lnTo>
                <a:cubicBezTo>
                  <a:pt x="2293649" y="3912652"/>
                  <a:pt x="2295008" y="3918767"/>
                  <a:pt x="2293649" y="3924202"/>
                </a:cubicBezTo>
                <a:cubicBezTo>
                  <a:pt x="2292290" y="3930996"/>
                  <a:pt x="2292290" y="3936431"/>
                  <a:pt x="2292290" y="3941526"/>
                </a:cubicBezTo>
                <a:lnTo>
                  <a:pt x="2291176" y="3954068"/>
                </a:lnTo>
                <a:lnTo>
                  <a:pt x="2300318" y="3953052"/>
                </a:lnTo>
                <a:lnTo>
                  <a:pt x="2303501" y="3929297"/>
                </a:lnTo>
                <a:cubicBezTo>
                  <a:pt x="2304010" y="3923353"/>
                  <a:pt x="2304265" y="3917662"/>
                  <a:pt x="2304053" y="3912949"/>
                </a:cubicBezTo>
                <a:lnTo>
                  <a:pt x="2302544" y="3905919"/>
                </a:lnTo>
                <a:close/>
                <a:moveTo>
                  <a:pt x="2551822" y="3897026"/>
                </a:moveTo>
                <a:cubicBezTo>
                  <a:pt x="2557257" y="3897026"/>
                  <a:pt x="2559974" y="3897026"/>
                  <a:pt x="2559974" y="3897026"/>
                </a:cubicBezTo>
                <a:cubicBezTo>
                  <a:pt x="2559974" y="3897026"/>
                  <a:pt x="2562692" y="3897026"/>
                  <a:pt x="2562692" y="3897026"/>
                </a:cubicBezTo>
                <a:cubicBezTo>
                  <a:pt x="2562692" y="3899743"/>
                  <a:pt x="2562692" y="3899743"/>
                  <a:pt x="2559974" y="3902461"/>
                </a:cubicBezTo>
                <a:cubicBezTo>
                  <a:pt x="2557257" y="3899743"/>
                  <a:pt x="2554539" y="3899743"/>
                  <a:pt x="2551822" y="3897026"/>
                </a:cubicBezTo>
                <a:close/>
                <a:moveTo>
                  <a:pt x="4603605" y="3892949"/>
                </a:moveTo>
                <a:cubicBezTo>
                  <a:pt x="4602925" y="3892949"/>
                  <a:pt x="4604963" y="3895666"/>
                  <a:pt x="4598169" y="3907895"/>
                </a:cubicBezTo>
                <a:lnTo>
                  <a:pt x="4576429" y="3899743"/>
                </a:lnTo>
                <a:lnTo>
                  <a:pt x="4576429" y="3916048"/>
                </a:lnTo>
                <a:lnTo>
                  <a:pt x="4551971" y="3916048"/>
                </a:lnTo>
                <a:lnTo>
                  <a:pt x="4560123" y="3902460"/>
                </a:lnTo>
                <a:lnTo>
                  <a:pt x="4535665" y="3902460"/>
                </a:lnTo>
                <a:lnTo>
                  <a:pt x="4543819" y="3918766"/>
                </a:lnTo>
                <a:lnTo>
                  <a:pt x="4522077" y="3918766"/>
                </a:lnTo>
                <a:lnTo>
                  <a:pt x="4522077" y="3924201"/>
                </a:lnTo>
                <a:lnTo>
                  <a:pt x="4543819" y="3932354"/>
                </a:lnTo>
                <a:cubicBezTo>
                  <a:pt x="4519359" y="3937789"/>
                  <a:pt x="4527513" y="3932354"/>
                  <a:pt x="4522077" y="3956812"/>
                </a:cubicBezTo>
                <a:lnTo>
                  <a:pt x="4543819" y="3932354"/>
                </a:lnTo>
                <a:cubicBezTo>
                  <a:pt x="4551971" y="3926919"/>
                  <a:pt x="4551971" y="3924201"/>
                  <a:pt x="4565559" y="3924201"/>
                </a:cubicBezTo>
                <a:lnTo>
                  <a:pt x="4573711" y="3924201"/>
                </a:lnTo>
                <a:lnTo>
                  <a:pt x="4587299" y="3924201"/>
                </a:lnTo>
                <a:lnTo>
                  <a:pt x="4595453" y="3910613"/>
                </a:lnTo>
                <a:cubicBezTo>
                  <a:pt x="4630781" y="3907895"/>
                  <a:pt x="4609041" y="3918766"/>
                  <a:pt x="4625345" y="3894307"/>
                </a:cubicBezTo>
                <a:cubicBezTo>
                  <a:pt x="4607681" y="3895666"/>
                  <a:pt x="4604284" y="3892949"/>
                  <a:pt x="4603605" y="3892949"/>
                </a:cubicBezTo>
                <a:close/>
                <a:moveTo>
                  <a:pt x="1174001" y="3888873"/>
                </a:moveTo>
                <a:cubicBezTo>
                  <a:pt x="1182154" y="3897026"/>
                  <a:pt x="1193024" y="3905178"/>
                  <a:pt x="1203895" y="3910614"/>
                </a:cubicBezTo>
                <a:cubicBezTo>
                  <a:pt x="1209330" y="3918766"/>
                  <a:pt x="1214765" y="3926919"/>
                  <a:pt x="1217483" y="3929637"/>
                </a:cubicBezTo>
                <a:cubicBezTo>
                  <a:pt x="1220200" y="3940507"/>
                  <a:pt x="1214765" y="3948660"/>
                  <a:pt x="1214765" y="3956813"/>
                </a:cubicBezTo>
                <a:cubicBezTo>
                  <a:pt x="1214765" y="3962248"/>
                  <a:pt x="1214765" y="3967683"/>
                  <a:pt x="1212047" y="3973118"/>
                </a:cubicBezTo>
                <a:cubicBezTo>
                  <a:pt x="1206612" y="3967683"/>
                  <a:pt x="1201177" y="3959530"/>
                  <a:pt x="1201177" y="3945942"/>
                </a:cubicBezTo>
                <a:cubicBezTo>
                  <a:pt x="1193024" y="3945942"/>
                  <a:pt x="1206612" y="3962248"/>
                  <a:pt x="1193024" y="3959530"/>
                </a:cubicBezTo>
                <a:cubicBezTo>
                  <a:pt x="1184871" y="3948660"/>
                  <a:pt x="1174001" y="3937789"/>
                  <a:pt x="1163131" y="3924201"/>
                </a:cubicBezTo>
                <a:cubicBezTo>
                  <a:pt x="1163131" y="3924201"/>
                  <a:pt x="1163131" y="3921484"/>
                  <a:pt x="1163131" y="3921484"/>
                </a:cubicBezTo>
                <a:cubicBezTo>
                  <a:pt x="1163131" y="3918766"/>
                  <a:pt x="1168566" y="3910614"/>
                  <a:pt x="1171283" y="3902461"/>
                </a:cubicBezTo>
                <a:cubicBezTo>
                  <a:pt x="1171283" y="3899743"/>
                  <a:pt x="1174001" y="3894308"/>
                  <a:pt x="1174001" y="3888873"/>
                </a:cubicBezTo>
                <a:close/>
                <a:moveTo>
                  <a:pt x="1046274" y="3888873"/>
                </a:moveTo>
                <a:cubicBezTo>
                  <a:pt x="1046274" y="3888873"/>
                  <a:pt x="1048991" y="3888873"/>
                  <a:pt x="1048991" y="3888873"/>
                </a:cubicBezTo>
                <a:cubicBezTo>
                  <a:pt x="1051709" y="3894308"/>
                  <a:pt x="1054426" y="3899743"/>
                  <a:pt x="1057144" y="3905178"/>
                </a:cubicBezTo>
                <a:cubicBezTo>
                  <a:pt x="1051709" y="3910614"/>
                  <a:pt x="1043556" y="3913331"/>
                  <a:pt x="1032686" y="3916049"/>
                </a:cubicBezTo>
                <a:cubicBezTo>
                  <a:pt x="1038121" y="3905178"/>
                  <a:pt x="1043556" y="3897026"/>
                  <a:pt x="1046274" y="3888873"/>
                </a:cubicBezTo>
                <a:close/>
                <a:moveTo>
                  <a:pt x="1040839" y="3888873"/>
                </a:moveTo>
                <a:cubicBezTo>
                  <a:pt x="1035403" y="3897026"/>
                  <a:pt x="1032686" y="3910614"/>
                  <a:pt x="1027251" y="3918766"/>
                </a:cubicBezTo>
                <a:cubicBezTo>
                  <a:pt x="1019098" y="3918766"/>
                  <a:pt x="1010945" y="3921484"/>
                  <a:pt x="1002792" y="3921484"/>
                </a:cubicBezTo>
                <a:cubicBezTo>
                  <a:pt x="1002792" y="3921484"/>
                  <a:pt x="1000075" y="3918766"/>
                  <a:pt x="1000075" y="3918766"/>
                </a:cubicBezTo>
                <a:cubicBezTo>
                  <a:pt x="1000075" y="3916049"/>
                  <a:pt x="1000075" y="3913331"/>
                  <a:pt x="1002792" y="3913331"/>
                </a:cubicBezTo>
                <a:cubicBezTo>
                  <a:pt x="1013663" y="3910614"/>
                  <a:pt x="1024533" y="3897026"/>
                  <a:pt x="1040839" y="3888873"/>
                </a:cubicBezTo>
                <a:close/>
                <a:moveTo>
                  <a:pt x="2350720" y="3883437"/>
                </a:moveTo>
                <a:lnTo>
                  <a:pt x="2376455" y="3907028"/>
                </a:lnTo>
                <a:lnTo>
                  <a:pt x="2374491" y="3907209"/>
                </a:lnTo>
                <a:lnTo>
                  <a:pt x="2364308" y="3897025"/>
                </a:lnTo>
                <a:cubicBezTo>
                  <a:pt x="2358873" y="3891590"/>
                  <a:pt x="2353437" y="3888872"/>
                  <a:pt x="2350720" y="3883437"/>
                </a:cubicBezTo>
                <a:close/>
                <a:moveTo>
                  <a:pt x="622329" y="3875284"/>
                </a:moveTo>
                <a:cubicBezTo>
                  <a:pt x="627764" y="3897025"/>
                  <a:pt x="644070" y="3905178"/>
                  <a:pt x="644070" y="3932354"/>
                </a:cubicBezTo>
                <a:cubicBezTo>
                  <a:pt x="663093" y="3926919"/>
                  <a:pt x="671246" y="3932354"/>
                  <a:pt x="684834" y="3932354"/>
                </a:cubicBezTo>
                <a:cubicBezTo>
                  <a:pt x="684834" y="3929636"/>
                  <a:pt x="687551" y="3926919"/>
                  <a:pt x="690269" y="3924201"/>
                </a:cubicBezTo>
                <a:cubicBezTo>
                  <a:pt x="676681" y="3894307"/>
                  <a:pt x="635917" y="3905178"/>
                  <a:pt x="622329" y="3875284"/>
                </a:cubicBezTo>
                <a:close/>
                <a:moveTo>
                  <a:pt x="1290858" y="3872568"/>
                </a:moveTo>
                <a:cubicBezTo>
                  <a:pt x="1293575" y="3875285"/>
                  <a:pt x="1296293" y="3878003"/>
                  <a:pt x="1299010" y="3880720"/>
                </a:cubicBezTo>
                <a:cubicBezTo>
                  <a:pt x="1296293" y="3880720"/>
                  <a:pt x="1296293" y="3880720"/>
                  <a:pt x="1293575" y="3880720"/>
                </a:cubicBezTo>
                <a:cubicBezTo>
                  <a:pt x="1290858" y="3878003"/>
                  <a:pt x="1290858" y="3875285"/>
                  <a:pt x="1290858" y="3872568"/>
                </a:cubicBezTo>
                <a:close/>
                <a:moveTo>
                  <a:pt x="1271834" y="3872568"/>
                </a:moveTo>
                <a:cubicBezTo>
                  <a:pt x="1277269" y="3878003"/>
                  <a:pt x="1279986" y="3883438"/>
                  <a:pt x="1279986" y="3888873"/>
                </a:cubicBezTo>
                <a:cubicBezTo>
                  <a:pt x="1277269" y="3897026"/>
                  <a:pt x="1274551" y="3897026"/>
                  <a:pt x="1271834" y="3902461"/>
                </a:cubicBezTo>
                <a:cubicBezTo>
                  <a:pt x="1269116" y="3902461"/>
                  <a:pt x="1263681" y="3902461"/>
                  <a:pt x="1258246" y="3905179"/>
                </a:cubicBezTo>
                <a:cubicBezTo>
                  <a:pt x="1260963" y="3894308"/>
                  <a:pt x="1263681" y="3883438"/>
                  <a:pt x="1271834" y="3872568"/>
                </a:cubicBezTo>
                <a:close/>
                <a:moveTo>
                  <a:pt x="4432397" y="3869849"/>
                </a:moveTo>
                <a:lnTo>
                  <a:pt x="4432397" y="3886155"/>
                </a:lnTo>
                <a:lnTo>
                  <a:pt x="4448703" y="3869849"/>
                </a:lnTo>
                <a:close/>
                <a:moveTo>
                  <a:pt x="1002792" y="3853545"/>
                </a:moveTo>
                <a:cubicBezTo>
                  <a:pt x="1008227" y="3869850"/>
                  <a:pt x="1008227" y="3886156"/>
                  <a:pt x="1000075" y="3897026"/>
                </a:cubicBezTo>
                <a:cubicBezTo>
                  <a:pt x="1000075" y="3897026"/>
                  <a:pt x="997357" y="3897026"/>
                  <a:pt x="994639" y="3897026"/>
                </a:cubicBezTo>
                <a:cubicBezTo>
                  <a:pt x="994639" y="3888873"/>
                  <a:pt x="991922" y="3883438"/>
                  <a:pt x="986487" y="3883438"/>
                </a:cubicBezTo>
                <a:cubicBezTo>
                  <a:pt x="989204" y="3872568"/>
                  <a:pt x="997357" y="3864415"/>
                  <a:pt x="1002792" y="3853545"/>
                </a:cubicBezTo>
                <a:close/>
                <a:moveTo>
                  <a:pt x="959310" y="3848109"/>
                </a:moveTo>
                <a:cubicBezTo>
                  <a:pt x="967463" y="3853544"/>
                  <a:pt x="975616" y="3861697"/>
                  <a:pt x="978334" y="3869850"/>
                </a:cubicBezTo>
                <a:cubicBezTo>
                  <a:pt x="981051" y="3878002"/>
                  <a:pt x="983769" y="3886155"/>
                  <a:pt x="986486" y="3894308"/>
                </a:cubicBezTo>
                <a:cubicBezTo>
                  <a:pt x="983769" y="3897025"/>
                  <a:pt x="981051" y="3897025"/>
                  <a:pt x="978334" y="3897025"/>
                </a:cubicBezTo>
                <a:cubicBezTo>
                  <a:pt x="983769" y="3905178"/>
                  <a:pt x="986486" y="3907896"/>
                  <a:pt x="991922" y="3910613"/>
                </a:cubicBezTo>
                <a:cubicBezTo>
                  <a:pt x="991922" y="3913331"/>
                  <a:pt x="991922" y="3916049"/>
                  <a:pt x="991922" y="3921484"/>
                </a:cubicBezTo>
                <a:cubicBezTo>
                  <a:pt x="989204" y="3924201"/>
                  <a:pt x="986486" y="3924201"/>
                  <a:pt x="983769" y="3924201"/>
                </a:cubicBezTo>
                <a:cubicBezTo>
                  <a:pt x="989204" y="3929637"/>
                  <a:pt x="994639" y="3935072"/>
                  <a:pt x="1002792" y="3940507"/>
                </a:cubicBezTo>
                <a:cubicBezTo>
                  <a:pt x="1002792" y="3940507"/>
                  <a:pt x="1002792" y="3943224"/>
                  <a:pt x="1002792" y="3943224"/>
                </a:cubicBezTo>
                <a:cubicBezTo>
                  <a:pt x="1002792" y="3943224"/>
                  <a:pt x="1008227" y="3945942"/>
                  <a:pt x="1008227" y="3945942"/>
                </a:cubicBezTo>
                <a:cubicBezTo>
                  <a:pt x="1008227" y="3948660"/>
                  <a:pt x="1005510" y="3964965"/>
                  <a:pt x="1008227" y="3973118"/>
                </a:cubicBezTo>
                <a:cubicBezTo>
                  <a:pt x="1010945" y="3983988"/>
                  <a:pt x="1013662" y="3997576"/>
                  <a:pt x="1019098" y="4008447"/>
                </a:cubicBezTo>
                <a:cubicBezTo>
                  <a:pt x="1019098" y="4011164"/>
                  <a:pt x="1024533" y="4011164"/>
                  <a:pt x="1024533" y="4011164"/>
                </a:cubicBezTo>
                <a:cubicBezTo>
                  <a:pt x="1024533" y="4013882"/>
                  <a:pt x="1024533" y="4013882"/>
                  <a:pt x="1024533" y="4016599"/>
                </a:cubicBezTo>
                <a:cubicBezTo>
                  <a:pt x="1027251" y="4016599"/>
                  <a:pt x="1027251" y="4019317"/>
                  <a:pt x="1029969" y="4019317"/>
                </a:cubicBezTo>
                <a:cubicBezTo>
                  <a:pt x="1032687" y="4024752"/>
                  <a:pt x="1027251" y="4024752"/>
                  <a:pt x="1032687" y="4027470"/>
                </a:cubicBezTo>
                <a:cubicBezTo>
                  <a:pt x="1032687" y="4030187"/>
                  <a:pt x="1032687" y="4030187"/>
                  <a:pt x="1032687" y="4032905"/>
                </a:cubicBezTo>
                <a:cubicBezTo>
                  <a:pt x="1029969" y="4032905"/>
                  <a:pt x="1027251" y="4032905"/>
                  <a:pt x="1024533" y="4032905"/>
                </a:cubicBezTo>
                <a:cubicBezTo>
                  <a:pt x="1016380" y="4032905"/>
                  <a:pt x="1005510" y="4032905"/>
                  <a:pt x="997357" y="4032905"/>
                </a:cubicBezTo>
                <a:cubicBezTo>
                  <a:pt x="994639" y="4032905"/>
                  <a:pt x="986486" y="4019317"/>
                  <a:pt x="983769" y="4019317"/>
                </a:cubicBezTo>
                <a:cubicBezTo>
                  <a:pt x="981051" y="4016599"/>
                  <a:pt x="975616" y="4019317"/>
                  <a:pt x="972898" y="4016599"/>
                </a:cubicBezTo>
                <a:cubicBezTo>
                  <a:pt x="964746" y="4011164"/>
                  <a:pt x="962028" y="3986706"/>
                  <a:pt x="956593" y="3978553"/>
                </a:cubicBezTo>
                <a:cubicBezTo>
                  <a:pt x="956593" y="3978553"/>
                  <a:pt x="953875" y="3975835"/>
                  <a:pt x="951158" y="3973118"/>
                </a:cubicBezTo>
                <a:cubicBezTo>
                  <a:pt x="951158" y="3970400"/>
                  <a:pt x="951158" y="3970400"/>
                  <a:pt x="951158" y="3967683"/>
                </a:cubicBezTo>
                <a:cubicBezTo>
                  <a:pt x="951158" y="3964965"/>
                  <a:pt x="945722" y="3964965"/>
                  <a:pt x="945722" y="3964965"/>
                </a:cubicBezTo>
                <a:cubicBezTo>
                  <a:pt x="945722" y="3964965"/>
                  <a:pt x="945722" y="3962248"/>
                  <a:pt x="945722" y="3962248"/>
                </a:cubicBezTo>
                <a:cubicBezTo>
                  <a:pt x="943005" y="3962248"/>
                  <a:pt x="940287" y="3962248"/>
                  <a:pt x="937570" y="3959530"/>
                </a:cubicBezTo>
                <a:cubicBezTo>
                  <a:pt x="937570" y="3956812"/>
                  <a:pt x="937570" y="3956812"/>
                  <a:pt x="937570" y="3954095"/>
                </a:cubicBezTo>
                <a:cubicBezTo>
                  <a:pt x="934852" y="3948660"/>
                  <a:pt x="929417" y="3945942"/>
                  <a:pt x="923982" y="3940507"/>
                </a:cubicBezTo>
                <a:cubicBezTo>
                  <a:pt x="937570" y="3932354"/>
                  <a:pt x="951158" y="3916049"/>
                  <a:pt x="970181" y="3924201"/>
                </a:cubicBezTo>
                <a:cubicBezTo>
                  <a:pt x="959310" y="3902461"/>
                  <a:pt x="937570" y="3880720"/>
                  <a:pt x="940287" y="3853544"/>
                </a:cubicBezTo>
                <a:cubicBezTo>
                  <a:pt x="945722" y="3850826"/>
                  <a:pt x="953875" y="3850826"/>
                  <a:pt x="959310" y="3848109"/>
                </a:cubicBezTo>
                <a:close/>
                <a:moveTo>
                  <a:pt x="4361739" y="3845391"/>
                </a:moveTo>
                <a:lnTo>
                  <a:pt x="4345433" y="3861696"/>
                </a:lnTo>
                <a:lnTo>
                  <a:pt x="4361739" y="3869849"/>
                </a:lnTo>
                <a:lnTo>
                  <a:pt x="4372609" y="3861696"/>
                </a:lnTo>
                <a:close/>
                <a:moveTo>
                  <a:pt x="2312673" y="3845391"/>
                </a:moveTo>
                <a:cubicBezTo>
                  <a:pt x="2318109" y="3848108"/>
                  <a:pt x="2323544" y="3853544"/>
                  <a:pt x="2326262" y="3856261"/>
                </a:cubicBezTo>
                <a:cubicBezTo>
                  <a:pt x="2326262" y="3856261"/>
                  <a:pt x="2326262" y="3856261"/>
                  <a:pt x="2323544" y="3856261"/>
                </a:cubicBezTo>
                <a:cubicBezTo>
                  <a:pt x="2320826" y="3853544"/>
                  <a:pt x="2315390" y="3848108"/>
                  <a:pt x="2312673" y="3845391"/>
                </a:cubicBezTo>
                <a:close/>
                <a:moveTo>
                  <a:pt x="1165848" y="3839957"/>
                </a:moveTo>
                <a:cubicBezTo>
                  <a:pt x="1165848" y="3850827"/>
                  <a:pt x="1171283" y="3861698"/>
                  <a:pt x="1168565" y="3872568"/>
                </a:cubicBezTo>
                <a:cubicBezTo>
                  <a:pt x="1168565" y="3875285"/>
                  <a:pt x="1163130" y="3883438"/>
                  <a:pt x="1163130" y="3888873"/>
                </a:cubicBezTo>
                <a:cubicBezTo>
                  <a:pt x="1160412" y="3894309"/>
                  <a:pt x="1163130" y="3897026"/>
                  <a:pt x="1160412" y="3899744"/>
                </a:cubicBezTo>
                <a:cubicBezTo>
                  <a:pt x="1154977" y="3897026"/>
                  <a:pt x="1149542" y="3894309"/>
                  <a:pt x="1146824" y="3888873"/>
                </a:cubicBezTo>
                <a:cubicBezTo>
                  <a:pt x="1144107" y="3883438"/>
                  <a:pt x="1144107" y="3880721"/>
                  <a:pt x="1144107" y="3875285"/>
                </a:cubicBezTo>
                <a:cubicBezTo>
                  <a:pt x="1157695" y="3864415"/>
                  <a:pt x="1160412" y="3850827"/>
                  <a:pt x="1165848" y="3839957"/>
                </a:cubicBezTo>
                <a:close/>
                <a:moveTo>
                  <a:pt x="4407939" y="3837238"/>
                </a:moveTo>
                <a:lnTo>
                  <a:pt x="4391633" y="3839956"/>
                </a:lnTo>
                <a:lnTo>
                  <a:pt x="4405221" y="3853544"/>
                </a:lnTo>
                <a:close/>
                <a:moveTo>
                  <a:pt x="986487" y="3834522"/>
                </a:moveTo>
                <a:cubicBezTo>
                  <a:pt x="989205" y="3837239"/>
                  <a:pt x="991922" y="3839957"/>
                  <a:pt x="994640" y="3839957"/>
                </a:cubicBezTo>
                <a:cubicBezTo>
                  <a:pt x="991922" y="3850827"/>
                  <a:pt x="991922" y="3856263"/>
                  <a:pt x="983769" y="3864415"/>
                </a:cubicBezTo>
                <a:cubicBezTo>
                  <a:pt x="983769" y="3864415"/>
                  <a:pt x="983769" y="3864415"/>
                  <a:pt x="981052" y="3864415"/>
                </a:cubicBezTo>
                <a:cubicBezTo>
                  <a:pt x="981052" y="3858980"/>
                  <a:pt x="972899" y="3853545"/>
                  <a:pt x="967464" y="3848110"/>
                </a:cubicBezTo>
                <a:cubicBezTo>
                  <a:pt x="975617" y="3845392"/>
                  <a:pt x="983769" y="3842675"/>
                  <a:pt x="986487" y="3834522"/>
                </a:cubicBezTo>
                <a:close/>
                <a:moveTo>
                  <a:pt x="1513700" y="3831803"/>
                </a:moveTo>
                <a:cubicBezTo>
                  <a:pt x="1513700" y="3842673"/>
                  <a:pt x="1516418" y="3848108"/>
                  <a:pt x="1519136" y="3856261"/>
                </a:cubicBezTo>
                <a:cubicBezTo>
                  <a:pt x="1521853" y="3864414"/>
                  <a:pt x="1521853" y="3869849"/>
                  <a:pt x="1521853" y="3875284"/>
                </a:cubicBezTo>
                <a:cubicBezTo>
                  <a:pt x="1524571" y="3888872"/>
                  <a:pt x="1530006" y="3902460"/>
                  <a:pt x="1535441" y="3913331"/>
                </a:cubicBezTo>
                <a:cubicBezTo>
                  <a:pt x="1540876" y="3924201"/>
                  <a:pt x="1538159" y="3935071"/>
                  <a:pt x="1543594" y="3948659"/>
                </a:cubicBezTo>
                <a:cubicBezTo>
                  <a:pt x="1546311" y="3954094"/>
                  <a:pt x="1559900" y="3994858"/>
                  <a:pt x="1559900" y="3994858"/>
                </a:cubicBezTo>
                <a:cubicBezTo>
                  <a:pt x="1557183" y="3997576"/>
                  <a:pt x="1524571" y="4000293"/>
                  <a:pt x="1513700" y="4000293"/>
                </a:cubicBezTo>
                <a:cubicBezTo>
                  <a:pt x="1513700" y="3989423"/>
                  <a:pt x="1500112" y="3964965"/>
                  <a:pt x="1502830" y="3954094"/>
                </a:cubicBezTo>
                <a:cubicBezTo>
                  <a:pt x="1505548" y="3948659"/>
                  <a:pt x="1508265" y="3943224"/>
                  <a:pt x="1510983" y="3940506"/>
                </a:cubicBezTo>
                <a:cubicBezTo>
                  <a:pt x="1513700" y="3935071"/>
                  <a:pt x="1513700" y="3929636"/>
                  <a:pt x="1516418" y="3921483"/>
                </a:cubicBezTo>
                <a:cubicBezTo>
                  <a:pt x="1516418" y="3921483"/>
                  <a:pt x="1519136" y="3918766"/>
                  <a:pt x="1519136" y="3918766"/>
                </a:cubicBezTo>
                <a:cubicBezTo>
                  <a:pt x="1519136" y="3913331"/>
                  <a:pt x="1519136" y="3907895"/>
                  <a:pt x="1519136" y="3902460"/>
                </a:cubicBezTo>
                <a:cubicBezTo>
                  <a:pt x="1519136" y="3883437"/>
                  <a:pt x="1510983" y="3864414"/>
                  <a:pt x="1505548" y="3848108"/>
                </a:cubicBezTo>
                <a:cubicBezTo>
                  <a:pt x="1502830" y="3848108"/>
                  <a:pt x="1502830" y="3848108"/>
                  <a:pt x="1502830" y="3848108"/>
                </a:cubicBezTo>
                <a:cubicBezTo>
                  <a:pt x="1500112" y="3848108"/>
                  <a:pt x="1497395" y="3848108"/>
                  <a:pt x="1494677" y="3848108"/>
                </a:cubicBezTo>
                <a:cubicBezTo>
                  <a:pt x="1491960" y="3850826"/>
                  <a:pt x="1500112" y="3864414"/>
                  <a:pt x="1502830" y="3869849"/>
                </a:cubicBezTo>
                <a:cubicBezTo>
                  <a:pt x="1508265" y="3886155"/>
                  <a:pt x="1502830" y="3921483"/>
                  <a:pt x="1494677" y="3929636"/>
                </a:cubicBezTo>
                <a:cubicBezTo>
                  <a:pt x="1494677" y="3932354"/>
                  <a:pt x="1494677" y="3932354"/>
                  <a:pt x="1494677" y="3932354"/>
                </a:cubicBezTo>
                <a:cubicBezTo>
                  <a:pt x="1491960" y="3926918"/>
                  <a:pt x="1475654" y="3899743"/>
                  <a:pt x="1470219" y="3897025"/>
                </a:cubicBezTo>
                <a:cubicBezTo>
                  <a:pt x="1470219" y="3886155"/>
                  <a:pt x="1472936" y="3858979"/>
                  <a:pt x="1478372" y="3850826"/>
                </a:cubicBezTo>
                <a:cubicBezTo>
                  <a:pt x="1478372" y="3848108"/>
                  <a:pt x="1478372" y="3845391"/>
                  <a:pt x="1475654" y="3845391"/>
                </a:cubicBezTo>
                <a:cubicBezTo>
                  <a:pt x="1478372" y="3842673"/>
                  <a:pt x="1508265" y="3831803"/>
                  <a:pt x="1513700" y="3831803"/>
                </a:cubicBezTo>
                <a:close/>
                <a:moveTo>
                  <a:pt x="4299235" y="3829085"/>
                </a:moveTo>
                <a:lnTo>
                  <a:pt x="4285647" y="3842673"/>
                </a:lnTo>
                <a:lnTo>
                  <a:pt x="4301953" y="3845391"/>
                </a:lnTo>
                <a:close/>
                <a:moveTo>
                  <a:pt x="4508489" y="3823650"/>
                </a:moveTo>
                <a:lnTo>
                  <a:pt x="4508489" y="3839956"/>
                </a:lnTo>
                <a:lnTo>
                  <a:pt x="4470443" y="3839956"/>
                </a:lnTo>
                <a:lnTo>
                  <a:pt x="4478597" y="3853544"/>
                </a:lnTo>
                <a:lnTo>
                  <a:pt x="4456855" y="3853544"/>
                </a:lnTo>
                <a:cubicBezTo>
                  <a:pt x="4475879" y="3880719"/>
                  <a:pt x="4467725" y="3861696"/>
                  <a:pt x="4497619" y="3878002"/>
                </a:cubicBezTo>
                <a:lnTo>
                  <a:pt x="4481313" y="3899743"/>
                </a:lnTo>
                <a:lnTo>
                  <a:pt x="4494901" y="3907895"/>
                </a:lnTo>
                <a:cubicBezTo>
                  <a:pt x="4500337" y="3899743"/>
                  <a:pt x="4503055" y="3899743"/>
                  <a:pt x="4503055" y="3886155"/>
                </a:cubicBezTo>
                <a:lnTo>
                  <a:pt x="4503055" y="3878002"/>
                </a:lnTo>
                <a:cubicBezTo>
                  <a:pt x="4503055" y="3850826"/>
                  <a:pt x="4500337" y="3875284"/>
                  <a:pt x="4511207" y="3856261"/>
                </a:cubicBezTo>
                <a:cubicBezTo>
                  <a:pt x="4535665" y="3875284"/>
                  <a:pt x="4524795" y="3853544"/>
                  <a:pt x="4527513" y="3888872"/>
                </a:cubicBezTo>
                <a:lnTo>
                  <a:pt x="4541101" y="3880719"/>
                </a:lnTo>
                <a:lnTo>
                  <a:pt x="4557407" y="3894307"/>
                </a:lnTo>
                <a:cubicBezTo>
                  <a:pt x="4557407" y="3886155"/>
                  <a:pt x="4560123" y="3883437"/>
                  <a:pt x="4560123" y="3880719"/>
                </a:cubicBezTo>
                <a:cubicBezTo>
                  <a:pt x="4562841" y="3878002"/>
                  <a:pt x="4565559" y="3875284"/>
                  <a:pt x="4570995" y="3869849"/>
                </a:cubicBezTo>
                <a:lnTo>
                  <a:pt x="4538383" y="3869849"/>
                </a:lnTo>
                <a:lnTo>
                  <a:pt x="4549253" y="3848108"/>
                </a:lnTo>
                <a:cubicBezTo>
                  <a:pt x="4524795" y="3848108"/>
                  <a:pt x="4519359" y="3853544"/>
                  <a:pt x="4508489" y="3839956"/>
                </a:cubicBezTo>
                <a:lnTo>
                  <a:pt x="4524795" y="3823650"/>
                </a:lnTo>
                <a:close/>
                <a:moveTo>
                  <a:pt x="1201177" y="3815498"/>
                </a:moveTo>
                <a:cubicBezTo>
                  <a:pt x="1201177" y="3820933"/>
                  <a:pt x="1203894" y="3823651"/>
                  <a:pt x="1206612" y="3829086"/>
                </a:cubicBezTo>
                <a:cubicBezTo>
                  <a:pt x="1193024" y="3826368"/>
                  <a:pt x="1198459" y="3839956"/>
                  <a:pt x="1187589" y="3839956"/>
                </a:cubicBezTo>
                <a:cubicBezTo>
                  <a:pt x="1198459" y="3869850"/>
                  <a:pt x="1187589" y="3864414"/>
                  <a:pt x="1179436" y="3869850"/>
                </a:cubicBezTo>
                <a:cubicBezTo>
                  <a:pt x="1182153" y="3856262"/>
                  <a:pt x="1182153" y="3845391"/>
                  <a:pt x="1176718" y="3839956"/>
                </a:cubicBezTo>
                <a:cubicBezTo>
                  <a:pt x="1176718" y="3834521"/>
                  <a:pt x="1176718" y="3834521"/>
                  <a:pt x="1174001" y="3831803"/>
                </a:cubicBezTo>
                <a:cubicBezTo>
                  <a:pt x="1174001" y="3829086"/>
                  <a:pt x="1174001" y="3826368"/>
                  <a:pt x="1176718" y="3826368"/>
                </a:cubicBezTo>
                <a:cubicBezTo>
                  <a:pt x="1182153" y="3826368"/>
                  <a:pt x="1190306" y="3826368"/>
                  <a:pt x="1193024" y="3823651"/>
                </a:cubicBezTo>
                <a:cubicBezTo>
                  <a:pt x="1195741" y="3823651"/>
                  <a:pt x="1195741" y="3818215"/>
                  <a:pt x="1201177" y="3815498"/>
                </a:cubicBezTo>
                <a:close/>
                <a:moveTo>
                  <a:pt x="4609041" y="3815497"/>
                </a:moveTo>
                <a:cubicBezTo>
                  <a:pt x="4581865" y="3818215"/>
                  <a:pt x="4581865" y="3818215"/>
                  <a:pt x="4570995" y="3837238"/>
                </a:cubicBezTo>
                <a:lnTo>
                  <a:pt x="4587299" y="3845391"/>
                </a:lnTo>
                <a:cubicBezTo>
                  <a:pt x="4598169" y="3815497"/>
                  <a:pt x="4587299" y="3845391"/>
                  <a:pt x="4609041" y="3815497"/>
                </a:cubicBezTo>
                <a:close/>
                <a:moveTo>
                  <a:pt x="1309880" y="3815497"/>
                </a:moveTo>
                <a:cubicBezTo>
                  <a:pt x="1309880" y="3820932"/>
                  <a:pt x="1309880" y="3823650"/>
                  <a:pt x="1312598" y="3829085"/>
                </a:cubicBezTo>
                <a:cubicBezTo>
                  <a:pt x="1312598" y="3826367"/>
                  <a:pt x="1315316" y="3823650"/>
                  <a:pt x="1318033" y="3823650"/>
                </a:cubicBezTo>
                <a:cubicBezTo>
                  <a:pt x="1315316" y="3820932"/>
                  <a:pt x="1312598" y="3818214"/>
                  <a:pt x="1309880" y="3815497"/>
                </a:cubicBezTo>
                <a:close/>
                <a:moveTo>
                  <a:pt x="1619686" y="3807345"/>
                </a:moveTo>
                <a:cubicBezTo>
                  <a:pt x="1622403" y="3807345"/>
                  <a:pt x="1619686" y="3807345"/>
                  <a:pt x="1622403" y="3810062"/>
                </a:cubicBezTo>
                <a:cubicBezTo>
                  <a:pt x="1627839" y="3810062"/>
                  <a:pt x="1630556" y="3812780"/>
                  <a:pt x="1635991" y="3812780"/>
                </a:cubicBezTo>
                <a:cubicBezTo>
                  <a:pt x="1644144" y="3818215"/>
                  <a:pt x="1652297" y="3823650"/>
                  <a:pt x="1657732" y="3831803"/>
                </a:cubicBezTo>
                <a:cubicBezTo>
                  <a:pt x="1660450" y="3834521"/>
                  <a:pt x="1663167" y="3834521"/>
                  <a:pt x="1665885" y="3834521"/>
                </a:cubicBezTo>
                <a:cubicBezTo>
                  <a:pt x="1665885" y="3842673"/>
                  <a:pt x="1674038" y="3850826"/>
                  <a:pt x="1676755" y="3856261"/>
                </a:cubicBezTo>
                <a:cubicBezTo>
                  <a:pt x="1676755" y="3858979"/>
                  <a:pt x="1676755" y="3858979"/>
                  <a:pt x="1676755" y="3861697"/>
                </a:cubicBezTo>
                <a:cubicBezTo>
                  <a:pt x="1676755" y="3861697"/>
                  <a:pt x="1682190" y="3861697"/>
                  <a:pt x="1682190" y="3864414"/>
                </a:cubicBezTo>
                <a:cubicBezTo>
                  <a:pt x="1687626" y="3872567"/>
                  <a:pt x="1682190" y="3875285"/>
                  <a:pt x="1687626" y="3883437"/>
                </a:cubicBezTo>
                <a:cubicBezTo>
                  <a:pt x="1687626" y="3883437"/>
                  <a:pt x="1693061" y="3891590"/>
                  <a:pt x="1693061" y="3891590"/>
                </a:cubicBezTo>
                <a:cubicBezTo>
                  <a:pt x="1693061" y="3894308"/>
                  <a:pt x="1698496" y="3891590"/>
                  <a:pt x="1698496" y="3894308"/>
                </a:cubicBezTo>
                <a:cubicBezTo>
                  <a:pt x="1701214" y="3897025"/>
                  <a:pt x="1698496" y="3899743"/>
                  <a:pt x="1701214" y="3905178"/>
                </a:cubicBezTo>
                <a:cubicBezTo>
                  <a:pt x="1703931" y="3905178"/>
                  <a:pt x="1703931" y="3907896"/>
                  <a:pt x="1706649" y="3907896"/>
                </a:cubicBezTo>
                <a:cubicBezTo>
                  <a:pt x="1706649" y="3910613"/>
                  <a:pt x="1706649" y="3910613"/>
                  <a:pt x="1706649" y="3913331"/>
                </a:cubicBezTo>
                <a:cubicBezTo>
                  <a:pt x="1709366" y="3916048"/>
                  <a:pt x="1717519" y="3921484"/>
                  <a:pt x="1717519" y="3924201"/>
                </a:cubicBezTo>
                <a:cubicBezTo>
                  <a:pt x="1717519" y="3926919"/>
                  <a:pt x="1717519" y="3926919"/>
                  <a:pt x="1717519" y="3929636"/>
                </a:cubicBezTo>
                <a:cubicBezTo>
                  <a:pt x="1720237" y="3932354"/>
                  <a:pt x="1725672" y="3935071"/>
                  <a:pt x="1728390" y="3937789"/>
                </a:cubicBezTo>
                <a:cubicBezTo>
                  <a:pt x="1733825" y="3951377"/>
                  <a:pt x="1733825" y="3970400"/>
                  <a:pt x="1741977" y="3981271"/>
                </a:cubicBezTo>
                <a:cubicBezTo>
                  <a:pt x="1741977" y="4016599"/>
                  <a:pt x="1701214" y="4005729"/>
                  <a:pt x="1687626" y="4027470"/>
                </a:cubicBezTo>
                <a:cubicBezTo>
                  <a:pt x="1687626" y="4032905"/>
                  <a:pt x="1687626" y="4035623"/>
                  <a:pt x="1687626" y="4038340"/>
                </a:cubicBezTo>
                <a:cubicBezTo>
                  <a:pt x="1684908" y="4046493"/>
                  <a:pt x="1676755" y="4060081"/>
                  <a:pt x="1668603" y="4062799"/>
                </a:cubicBezTo>
                <a:cubicBezTo>
                  <a:pt x="1665885" y="4062799"/>
                  <a:pt x="1663167" y="4062799"/>
                  <a:pt x="1660450" y="4062799"/>
                </a:cubicBezTo>
                <a:cubicBezTo>
                  <a:pt x="1657732" y="4062799"/>
                  <a:pt x="1657732" y="4062799"/>
                  <a:pt x="1655015" y="4062799"/>
                </a:cubicBezTo>
                <a:cubicBezTo>
                  <a:pt x="1655015" y="4060081"/>
                  <a:pt x="1649579" y="4049211"/>
                  <a:pt x="1649579" y="4046493"/>
                </a:cubicBezTo>
                <a:cubicBezTo>
                  <a:pt x="1646862" y="4043775"/>
                  <a:pt x="1644144" y="4041058"/>
                  <a:pt x="1641427" y="4038340"/>
                </a:cubicBezTo>
                <a:cubicBezTo>
                  <a:pt x="1638709" y="4032905"/>
                  <a:pt x="1635991" y="4027470"/>
                  <a:pt x="1633274" y="4022035"/>
                </a:cubicBezTo>
                <a:cubicBezTo>
                  <a:pt x="1630556" y="4019317"/>
                  <a:pt x="1630556" y="4019317"/>
                  <a:pt x="1627839" y="4019317"/>
                </a:cubicBezTo>
                <a:cubicBezTo>
                  <a:pt x="1622403" y="4016599"/>
                  <a:pt x="1622403" y="4008447"/>
                  <a:pt x="1619686" y="4005729"/>
                </a:cubicBezTo>
                <a:cubicBezTo>
                  <a:pt x="1619686" y="4005729"/>
                  <a:pt x="1616968" y="4003011"/>
                  <a:pt x="1614251" y="4003011"/>
                </a:cubicBezTo>
                <a:cubicBezTo>
                  <a:pt x="1611533" y="3997576"/>
                  <a:pt x="1608815" y="3994859"/>
                  <a:pt x="1606098" y="3989423"/>
                </a:cubicBezTo>
                <a:cubicBezTo>
                  <a:pt x="1603380" y="3989423"/>
                  <a:pt x="1603380" y="3986706"/>
                  <a:pt x="1600663" y="3986706"/>
                </a:cubicBezTo>
                <a:cubicBezTo>
                  <a:pt x="1600663" y="3983988"/>
                  <a:pt x="1600663" y="3983988"/>
                  <a:pt x="1600663" y="3981271"/>
                </a:cubicBezTo>
                <a:cubicBezTo>
                  <a:pt x="1600663" y="3981271"/>
                  <a:pt x="1587075" y="3973118"/>
                  <a:pt x="1587075" y="3973118"/>
                </a:cubicBezTo>
                <a:cubicBezTo>
                  <a:pt x="1584357" y="3967683"/>
                  <a:pt x="1587075" y="3964965"/>
                  <a:pt x="1584357" y="3959530"/>
                </a:cubicBezTo>
                <a:cubicBezTo>
                  <a:pt x="1584357" y="3959530"/>
                  <a:pt x="1581639" y="3959530"/>
                  <a:pt x="1581639" y="3959530"/>
                </a:cubicBezTo>
                <a:cubicBezTo>
                  <a:pt x="1576204" y="3948659"/>
                  <a:pt x="1578922" y="3932354"/>
                  <a:pt x="1573487" y="3918766"/>
                </a:cubicBezTo>
                <a:cubicBezTo>
                  <a:pt x="1568051" y="3902460"/>
                  <a:pt x="1565334" y="3891590"/>
                  <a:pt x="1559899" y="3872567"/>
                </a:cubicBezTo>
                <a:cubicBezTo>
                  <a:pt x="1568051" y="3867132"/>
                  <a:pt x="1576204" y="3858979"/>
                  <a:pt x="1592510" y="3858979"/>
                </a:cubicBezTo>
                <a:cubicBezTo>
                  <a:pt x="1600663" y="3842673"/>
                  <a:pt x="1611533" y="3823650"/>
                  <a:pt x="1619686" y="3807345"/>
                </a:cubicBezTo>
                <a:close/>
                <a:moveTo>
                  <a:pt x="4452863" y="3806198"/>
                </a:moveTo>
                <a:cubicBezTo>
                  <a:pt x="4449381" y="3807175"/>
                  <a:pt x="4445305" y="3810062"/>
                  <a:pt x="4440549" y="3815497"/>
                </a:cubicBezTo>
                <a:lnTo>
                  <a:pt x="4410657" y="3807345"/>
                </a:lnTo>
                <a:lnTo>
                  <a:pt x="4426961" y="3820932"/>
                </a:lnTo>
                <a:lnTo>
                  <a:pt x="4418809" y="3845391"/>
                </a:lnTo>
                <a:lnTo>
                  <a:pt x="4432397" y="3845391"/>
                </a:lnTo>
                <a:lnTo>
                  <a:pt x="4440549" y="3815497"/>
                </a:lnTo>
                <a:cubicBezTo>
                  <a:pt x="4459573" y="3829085"/>
                  <a:pt x="4448703" y="3826368"/>
                  <a:pt x="4470443" y="3831803"/>
                </a:cubicBezTo>
                <a:cubicBezTo>
                  <a:pt x="4468405" y="3817536"/>
                  <a:pt x="4463309" y="3803269"/>
                  <a:pt x="4452863" y="3806198"/>
                </a:cubicBezTo>
                <a:close/>
                <a:moveTo>
                  <a:pt x="2723710" y="3801229"/>
                </a:moveTo>
                <a:lnTo>
                  <a:pt x="2720312" y="3804627"/>
                </a:lnTo>
                <a:cubicBezTo>
                  <a:pt x="2709441" y="3812779"/>
                  <a:pt x="2695853" y="3815497"/>
                  <a:pt x="2690418" y="3826367"/>
                </a:cubicBezTo>
                <a:lnTo>
                  <a:pt x="2687922" y="3820125"/>
                </a:lnTo>
                <a:lnTo>
                  <a:pt x="2684984" y="3823650"/>
                </a:lnTo>
                <a:cubicBezTo>
                  <a:pt x="2684984" y="3823650"/>
                  <a:pt x="2682266" y="3826368"/>
                  <a:pt x="2679549" y="3826368"/>
                </a:cubicBezTo>
                <a:cubicBezTo>
                  <a:pt x="2679549" y="3826368"/>
                  <a:pt x="2679549" y="3829085"/>
                  <a:pt x="2679549" y="3829085"/>
                </a:cubicBezTo>
                <a:cubicBezTo>
                  <a:pt x="2674114" y="3834520"/>
                  <a:pt x="2668678" y="3837238"/>
                  <a:pt x="2665961" y="3845391"/>
                </a:cubicBezTo>
                <a:cubicBezTo>
                  <a:pt x="2660526" y="3845391"/>
                  <a:pt x="2652373" y="3845391"/>
                  <a:pt x="2646938" y="3845391"/>
                </a:cubicBezTo>
                <a:cubicBezTo>
                  <a:pt x="2646938" y="3845391"/>
                  <a:pt x="2646938" y="3842673"/>
                  <a:pt x="2646938" y="3842673"/>
                </a:cubicBezTo>
                <a:cubicBezTo>
                  <a:pt x="2641502" y="3842673"/>
                  <a:pt x="2633350" y="3839956"/>
                  <a:pt x="2630632" y="3842673"/>
                </a:cubicBezTo>
                <a:cubicBezTo>
                  <a:pt x="2627914" y="3842673"/>
                  <a:pt x="2630632" y="3842673"/>
                  <a:pt x="2627914" y="3845391"/>
                </a:cubicBezTo>
                <a:cubicBezTo>
                  <a:pt x="2627914" y="3848109"/>
                  <a:pt x="2629612" y="3851676"/>
                  <a:pt x="2632033" y="3855709"/>
                </a:cubicBezTo>
                <a:lnTo>
                  <a:pt x="2636401" y="3862492"/>
                </a:lnTo>
                <a:lnTo>
                  <a:pt x="2638785" y="3861697"/>
                </a:lnTo>
                <a:cubicBezTo>
                  <a:pt x="2638785" y="3861697"/>
                  <a:pt x="2638785" y="3858980"/>
                  <a:pt x="2638785" y="3858980"/>
                </a:cubicBezTo>
                <a:cubicBezTo>
                  <a:pt x="2641503" y="3858980"/>
                  <a:pt x="2646938" y="3856262"/>
                  <a:pt x="2649656" y="3856262"/>
                </a:cubicBezTo>
                <a:cubicBezTo>
                  <a:pt x="2649656" y="3856262"/>
                  <a:pt x="2649656" y="3853544"/>
                  <a:pt x="2649656" y="3853544"/>
                </a:cubicBezTo>
                <a:cubicBezTo>
                  <a:pt x="2652373" y="3853544"/>
                  <a:pt x="2655091" y="3853544"/>
                  <a:pt x="2657809" y="3853544"/>
                </a:cubicBezTo>
                <a:cubicBezTo>
                  <a:pt x="2660526" y="3853544"/>
                  <a:pt x="2660526" y="3850827"/>
                  <a:pt x="2663244" y="3848109"/>
                </a:cubicBezTo>
                <a:cubicBezTo>
                  <a:pt x="2665961" y="3845392"/>
                  <a:pt x="2668679" y="3848109"/>
                  <a:pt x="2671397" y="3845392"/>
                </a:cubicBezTo>
                <a:lnTo>
                  <a:pt x="2679026" y="3845392"/>
                </a:lnTo>
                <a:lnTo>
                  <a:pt x="2696873" y="3823310"/>
                </a:lnTo>
                <a:cubicBezTo>
                  <a:pt x="2703328" y="3814818"/>
                  <a:pt x="2710801" y="3807345"/>
                  <a:pt x="2723030" y="3804627"/>
                </a:cubicBezTo>
                <a:close/>
                <a:moveTo>
                  <a:pt x="1570770" y="3799193"/>
                </a:moveTo>
                <a:cubicBezTo>
                  <a:pt x="1576205" y="3812781"/>
                  <a:pt x="1573487" y="3829086"/>
                  <a:pt x="1578922" y="3839957"/>
                </a:cubicBezTo>
                <a:cubicBezTo>
                  <a:pt x="1578922" y="3853545"/>
                  <a:pt x="1576205" y="3848109"/>
                  <a:pt x="1565334" y="3853545"/>
                </a:cubicBezTo>
                <a:cubicBezTo>
                  <a:pt x="1559899" y="3856262"/>
                  <a:pt x="1559899" y="3858980"/>
                  <a:pt x="1554464" y="3858980"/>
                </a:cubicBezTo>
                <a:cubicBezTo>
                  <a:pt x="1554464" y="3848109"/>
                  <a:pt x="1549029" y="3829086"/>
                  <a:pt x="1543594" y="3823651"/>
                </a:cubicBezTo>
                <a:cubicBezTo>
                  <a:pt x="1543594" y="3818216"/>
                  <a:pt x="1543594" y="3815498"/>
                  <a:pt x="1543594" y="3810063"/>
                </a:cubicBezTo>
                <a:cubicBezTo>
                  <a:pt x="1546311" y="3810063"/>
                  <a:pt x="1568052" y="3799193"/>
                  <a:pt x="1570770" y="3799193"/>
                </a:cubicBezTo>
                <a:close/>
                <a:moveTo>
                  <a:pt x="1168566" y="3799193"/>
                </a:moveTo>
                <a:cubicBezTo>
                  <a:pt x="1171283" y="3799193"/>
                  <a:pt x="1171283" y="3801910"/>
                  <a:pt x="1174001" y="3801910"/>
                </a:cubicBezTo>
                <a:cubicBezTo>
                  <a:pt x="1176718" y="3804628"/>
                  <a:pt x="1182154" y="3801910"/>
                  <a:pt x="1184871" y="3804628"/>
                </a:cubicBezTo>
                <a:cubicBezTo>
                  <a:pt x="1184871" y="3804628"/>
                  <a:pt x="1187589" y="3804628"/>
                  <a:pt x="1187589" y="3804628"/>
                </a:cubicBezTo>
                <a:cubicBezTo>
                  <a:pt x="1187589" y="3810063"/>
                  <a:pt x="1184871" y="3812781"/>
                  <a:pt x="1182154" y="3815498"/>
                </a:cubicBezTo>
                <a:cubicBezTo>
                  <a:pt x="1182154" y="3815498"/>
                  <a:pt x="1179436" y="3815498"/>
                  <a:pt x="1179436" y="3815498"/>
                </a:cubicBezTo>
                <a:cubicBezTo>
                  <a:pt x="1176718" y="3810063"/>
                  <a:pt x="1171283" y="3804628"/>
                  <a:pt x="1168566" y="3799193"/>
                </a:cubicBezTo>
                <a:close/>
                <a:moveTo>
                  <a:pt x="4478597" y="3799192"/>
                </a:moveTo>
                <a:lnTo>
                  <a:pt x="4478597" y="3815497"/>
                </a:lnTo>
                <a:lnTo>
                  <a:pt x="4494901" y="3812780"/>
                </a:lnTo>
                <a:close/>
                <a:moveTo>
                  <a:pt x="1597267" y="3794776"/>
                </a:moveTo>
                <a:cubicBezTo>
                  <a:pt x="1600664" y="3794437"/>
                  <a:pt x="1603381" y="3795116"/>
                  <a:pt x="1603381" y="3799193"/>
                </a:cubicBezTo>
                <a:cubicBezTo>
                  <a:pt x="1608816" y="3799193"/>
                  <a:pt x="1608816" y="3799193"/>
                  <a:pt x="1611534" y="3799193"/>
                </a:cubicBezTo>
                <a:cubicBezTo>
                  <a:pt x="1611534" y="3815499"/>
                  <a:pt x="1597946" y="3818216"/>
                  <a:pt x="1592511" y="3831804"/>
                </a:cubicBezTo>
                <a:cubicBezTo>
                  <a:pt x="1592511" y="3831804"/>
                  <a:pt x="1589793" y="3831804"/>
                  <a:pt x="1587076" y="3831804"/>
                </a:cubicBezTo>
                <a:cubicBezTo>
                  <a:pt x="1587076" y="3818216"/>
                  <a:pt x="1584358" y="3810063"/>
                  <a:pt x="1587076" y="3796475"/>
                </a:cubicBezTo>
                <a:cubicBezTo>
                  <a:pt x="1589794" y="3796475"/>
                  <a:pt x="1593870" y="3795116"/>
                  <a:pt x="1597267" y="3794776"/>
                </a:cubicBezTo>
                <a:close/>
                <a:moveTo>
                  <a:pt x="2761077" y="3793757"/>
                </a:moveTo>
                <a:cubicBezTo>
                  <a:pt x="2744771" y="3796474"/>
                  <a:pt x="2720313" y="3829085"/>
                  <a:pt x="2709442" y="3839956"/>
                </a:cubicBezTo>
                <a:cubicBezTo>
                  <a:pt x="2706725" y="3845391"/>
                  <a:pt x="2695854" y="3848108"/>
                  <a:pt x="2693137" y="3853544"/>
                </a:cubicBezTo>
                <a:cubicBezTo>
                  <a:pt x="2687702" y="3853544"/>
                  <a:pt x="2682266" y="3853544"/>
                  <a:pt x="2682266" y="3853544"/>
                </a:cubicBezTo>
                <a:lnTo>
                  <a:pt x="2677497" y="3848774"/>
                </a:lnTo>
                <a:lnTo>
                  <a:pt x="2671036" y="3859422"/>
                </a:lnTo>
                <a:lnTo>
                  <a:pt x="2679549" y="3859658"/>
                </a:lnTo>
                <a:cubicBezTo>
                  <a:pt x="2689060" y="3859658"/>
                  <a:pt x="2698572" y="3858979"/>
                  <a:pt x="2704007" y="3856261"/>
                </a:cubicBezTo>
                <a:cubicBezTo>
                  <a:pt x="2714878" y="3853544"/>
                  <a:pt x="2720313" y="3839956"/>
                  <a:pt x="2725748" y="3831803"/>
                </a:cubicBezTo>
                <a:cubicBezTo>
                  <a:pt x="2725748" y="3831803"/>
                  <a:pt x="2728466" y="3829085"/>
                  <a:pt x="2731183" y="3829085"/>
                </a:cubicBezTo>
                <a:cubicBezTo>
                  <a:pt x="2731183" y="3826368"/>
                  <a:pt x="2728466" y="3823650"/>
                  <a:pt x="2731183" y="3823650"/>
                </a:cubicBezTo>
                <a:cubicBezTo>
                  <a:pt x="2733901" y="3823650"/>
                  <a:pt x="2736618" y="3826368"/>
                  <a:pt x="2736618" y="3823650"/>
                </a:cubicBezTo>
                <a:cubicBezTo>
                  <a:pt x="2742054" y="3818215"/>
                  <a:pt x="2742054" y="3812780"/>
                  <a:pt x="2747489" y="3810062"/>
                </a:cubicBezTo>
                <a:cubicBezTo>
                  <a:pt x="2750206" y="3807345"/>
                  <a:pt x="2752924" y="3810062"/>
                  <a:pt x="2755642" y="3807345"/>
                </a:cubicBezTo>
                <a:cubicBezTo>
                  <a:pt x="2758359" y="3804627"/>
                  <a:pt x="2758359" y="3801909"/>
                  <a:pt x="2761077" y="3799192"/>
                </a:cubicBezTo>
                <a:cubicBezTo>
                  <a:pt x="2761077" y="3796474"/>
                  <a:pt x="2761077" y="3796474"/>
                  <a:pt x="2761077" y="3793757"/>
                </a:cubicBezTo>
                <a:close/>
                <a:moveTo>
                  <a:pt x="1361515" y="3777452"/>
                </a:moveTo>
                <a:cubicBezTo>
                  <a:pt x="1361515" y="3780169"/>
                  <a:pt x="1364232" y="3782887"/>
                  <a:pt x="1366950" y="3785605"/>
                </a:cubicBezTo>
                <a:cubicBezTo>
                  <a:pt x="1366950" y="3782887"/>
                  <a:pt x="1366950" y="3780169"/>
                  <a:pt x="1369667" y="3777452"/>
                </a:cubicBezTo>
                <a:cubicBezTo>
                  <a:pt x="1366950" y="3777452"/>
                  <a:pt x="1364232" y="3777452"/>
                  <a:pt x="1361515" y="3777452"/>
                </a:cubicBezTo>
                <a:close/>
                <a:moveTo>
                  <a:pt x="3788328" y="3769298"/>
                </a:moveTo>
                <a:cubicBezTo>
                  <a:pt x="3818221" y="3810062"/>
                  <a:pt x="3788328" y="3858978"/>
                  <a:pt x="3782893" y="3910613"/>
                </a:cubicBezTo>
                <a:cubicBezTo>
                  <a:pt x="3763869" y="3902460"/>
                  <a:pt x="3769305" y="3858978"/>
                  <a:pt x="3772022" y="3837238"/>
                </a:cubicBezTo>
                <a:cubicBezTo>
                  <a:pt x="3761151" y="3823650"/>
                  <a:pt x="3758433" y="3804627"/>
                  <a:pt x="3755716" y="3782886"/>
                </a:cubicBezTo>
                <a:cubicBezTo>
                  <a:pt x="3763869" y="3774733"/>
                  <a:pt x="3769305" y="3766580"/>
                  <a:pt x="3788328" y="3769298"/>
                </a:cubicBezTo>
                <a:close/>
                <a:moveTo>
                  <a:pt x="1293575" y="3769298"/>
                </a:moveTo>
                <a:cubicBezTo>
                  <a:pt x="1293575" y="3769298"/>
                  <a:pt x="1293575" y="3769298"/>
                  <a:pt x="1293575" y="3772015"/>
                </a:cubicBezTo>
                <a:cubicBezTo>
                  <a:pt x="1296292" y="3772015"/>
                  <a:pt x="1299010" y="3772015"/>
                  <a:pt x="1301728" y="3772015"/>
                </a:cubicBezTo>
                <a:cubicBezTo>
                  <a:pt x="1301728" y="3774733"/>
                  <a:pt x="1304445" y="3777451"/>
                  <a:pt x="1304445" y="3777451"/>
                </a:cubicBezTo>
                <a:cubicBezTo>
                  <a:pt x="1307163" y="3777451"/>
                  <a:pt x="1312598" y="3780168"/>
                  <a:pt x="1318033" y="3780168"/>
                </a:cubicBezTo>
                <a:cubicBezTo>
                  <a:pt x="1318033" y="3780168"/>
                  <a:pt x="1318033" y="3782886"/>
                  <a:pt x="1318033" y="3782886"/>
                </a:cubicBezTo>
                <a:cubicBezTo>
                  <a:pt x="1331621" y="3788321"/>
                  <a:pt x="1331621" y="3801909"/>
                  <a:pt x="1342491" y="3807344"/>
                </a:cubicBezTo>
                <a:cubicBezTo>
                  <a:pt x="1342491" y="3810062"/>
                  <a:pt x="1342491" y="3810062"/>
                  <a:pt x="1342491" y="3812779"/>
                </a:cubicBezTo>
                <a:cubicBezTo>
                  <a:pt x="1347927" y="3812779"/>
                  <a:pt x="1347927" y="3815497"/>
                  <a:pt x="1350644" y="3818214"/>
                </a:cubicBezTo>
                <a:cubicBezTo>
                  <a:pt x="1356079" y="3818214"/>
                  <a:pt x="1361515" y="3818214"/>
                  <a:pt x="1366950" y="3818214"/>
                </a:cubicBezTo>
                <a:cubicBezTo>
                  <a:pt x="1375103" y="3820932"/>
                  <a:pt x="1377820" y="3823650"/>
                  <a:pt x="1385973" y="3826367"/>
                </a:cubicBezTo>
                <a:cubicBezTo>
                  <a:pt x="1399561" y="3829085"/>
                  <a:pt x="1418584" y="3820932"/>
                  <a:pt x="1426737" y="3826367"/>
                </a:cubicBezTo>
                <a:cubicBezTo>
                  <a:pt x="1434890" y="3826367"/>
                  <a:pt x="1440325" y="3826367"/>
                  <a:pt x="1448478" y="3826367"/>
                </a:cubicBezTo>
                <a:cubicBezTo>
                  <a:pt x="1448478" y="3826367"/>
                  <a:pt x="1448478" y="3831802"/>
                  <a:pt x="1451195" y="3831802"/>
                </a:cubicBezTo>
                <a:cubicBezTo>
                  <a:pt x="1451195" y="3842673"/>
                  <a:pt x="1445760" y="3850826"/>
                  <a:pt x="1443042" y="3858978"/>
                </a:cubicBezTo>
                <a:cubicBezTo>
                  <a:pt x="1443042" y="3864413"/>
                  <a:pt x="1443042" y="3872566"/>
                  <a:pt x="1443042" y="3880719"/>
                </a:cubicBezTo>
                <a:cubicBezTo>
                  <a:pt x="1443042" y="3883437"/>
                  <a:pt x="1440325" y="3888872"/>
                  <a:pt x="1443042" y="3891589"/>
                </a:cubicBezTo>
                <a:cubicBezTo>
                  <a:pt x="1445760" y="3899742"/>
                  <a:pt x="1451195" y="3902460"/>
                  <a:pt x="1456630" y="3907895"/>
                </a:cubicBezTo>
                <a:cubicBezTo>
                  <a:pt x="1456630" y="3907895"/>
                  <a:pt x="1470218" y="3948659"/>
                  <a:pt x="1472936" y="3951376"/>
                </a:cubicBezTo>
                <a:cubicBezTo>
                  <a:pt x="1472936" y="3973117"/>
                  <a:pt x="1453913" y="3975835"/>
                  <a:pt x="1443042" y="3986705"/>
                </a:cubicBezTo>
                <a:cubicBezTo>
                  <a:pt x="1440325" y="3989423"/>
                  <a:pt x="1440325" y="3997575"/>
                  <a:pt x="1437607" y="4000293"/>
                </a:cubicBezTo>
                <a:cubicBezTo>
                  <a:pt x="1429454" y="3997575"/>
                  <a:pt x="1429454" y="3994858"/>
                  <a:pt x="1424019" y="3992140"/>
                </a:cubicBezTo>
                <a:cubicBezTo>
                  <a:pt x="1421302" y="3992140"/>
                  <a:pt x="1421302" y="3992140"/>
                  <a:pt x="1418584" y="3992140"/>
                </a:cubicBezTo>
                <a:cubicBezTo>
                  <a:pt x="1415866" y="3992140"/>
                  <a:pt x="1418584" y="3986705"/>
                  <a:pt x="1415866" y="3986705"/>
                </a:cubicBezTo>
                <a:cubicBezTo>
                  <a:pt x="1413149" y="3986705"/>
                  <a:pt x="1410431" y="3986705"/>
                  <a:pt x="1407714" y="3986705"/>
                </a:cubicBezTo>
                <a:cubicBezTo>
                  <a:pt x="1404996" y="3986705"/>
                  <a:pt x="1404996" y="3983987"/>
                  <a:pt x="1402278" y="3981270"/>
                </a:cubicBezTo>
                <a:cubicBezTo>
                  <a:pt x="1399561" y="3978552"/>
                  <a:pt x="1394126" y="3981270"/>
                  <a:pt x="1391408" y="3978552"/>
                </a:cubicBezTo>
                <a:cubicBezTo>
                  <a:pt x="1391408" y="3978552"/>
                  <a:pt x="1391408" y="3975835"/>
                  <a:pt x="1391408" y="3975835"/>
                </a:cubicBezTo>
                <a:cubicBezTo>
                  <a:pt x="1388691" y="3975835"/>
                  <a:pt x="1383255" y="3975835"/>
                  <a:pt x="1380538" y="3975835"/>
                </a:cubicBezTo>
                <a:cubicBezTo>
                  <a:pt x="1375103" y="3973117"/>
                  <a:pt x="1372385" y="3970399"/>
                  <a:pt x="1369667" y="3967682"/>
                </a:cubicBezTo>
                <a:cubicBezTo>
                  <a:pt x="1366950" y="3967682"/>
                  <a:pt x="1364232" y="3967682"/>
                  <a:pt x="1361515" y="3967682"/>
                </a:cubicBezTo>
                <a:cubicBezTo>
                  <a:pt x="1361515" y="3964964"/>
                  <a:pt x="1358797" y="3964964"/>
                  <a:pt x="1358797" y="3962247"/>
                </a:cubicBezTo>
                <a:cubicBezTo>
                  <a:pt x="1347927" y="3962247"/>
                  <a:pt x="1339774" y="3959529"/>
                  <a:pt x="1328904" y="3959529"/>
                </a:cubicBezTo>
                <a:cubicBezTo>
                  <a:pt x="1326186" y="3956811"/>
                  <a:pt x="1323468" y="3956811"/>
                  <a:pt x="1318033" y="3959529"/>
                </a:cubicBezTo>
                <a:cubicBezTo>
                  <a:pt x="1318033" y="3956811"/>
                  <a:pt x="1320751" y="3951376"/>
                  <a:pt x="1318033" y="3945941"/>
                </a:cubicBezTo>
                <a:cubicBezTo>
                  <a:pt x="1315316" y="3945941"/>
                  <a:pt x="1315316" y="3943223"/>
                  <a:pt x="1312598" y="3943223"/>
                </a:cubicBezTo>
                <a:cubicBezTo>
                  <a:pt x="1312598" y="3937788"/>
                  <a:pt x="1312598" y="3935071"/>
                  <a:pt x="1312598" y="3929636"/>
                </a:cubicBezTo>
                <a:cubicBezTo>
                  <a:pt x="1309880" y="3929636"/>
                  <a:pt x="1309880" y="3926918"/>
                  <a:pt x="1307163" y="3926918"/>
                </a:cubicBezTo>
                <a:cubicBezTo>
                  <a:pt x="1301728" y="3921483"/>
                  <a:pt x="1299010" y="3913330"/>
                  <a:pt x="1296292" y="3905177"/>
                </a:cubicBezTo>
                <a:cubicBezTo>
                  <a:pt x="1307163" y="3894307"/>
                  <a:pt x="1318033" y="3878001"/>
                  <a:pt x="1323468" y="3861696"/>
                </a:cubicBezTo>
                <a:cubicBezTo>
                  <a:pt x="1326186" y="3856261"/>
                  <a:pt x="1326186" y="3850826"/>
                  <a:pt x="1328904" y="3845390"/>
                </a:cubicBezTo>
                <a:cubicBezTo>
                  <a:pt x="1328904" y="3842673"/>
                  <a:pt x="1328904" y="3839955"/>
                  <a:pt x="1328904" y="3837238"/>
                </a:cubicBezTo>
                <a:cubicBezTo>
                  <a:pt x="1326186" y="3837238"/>
                  <a:pt x="1326186" y="3834520"/>
                  <a:pt x="1323468" y="3837238"/>
                </a:cubicBezTo>
                <a:cubicBezTo>
                  <a:pt x="1323468" y="3837238"/>
                  <a:pt x="1307163" y="3864413"/>
                  <a:pt x="1301728" y="3875284"/>
                </a:cubicBezTo>
                <a:cubicBezTo>
                  <a:pt x="1301728" y="3872566"/>
                  <a:pt x="1301728" y="3869849"/>
                  <a:pt x="1301728" y="3867131"/>
                </a:cubicBezTo>
                <a:cubicBezTo>
                  <a:pt x="1296292" y="3864413"/>
                  <a:pt x="1293575" y="3861696"/>
                  <a:pt x="1290857" y="3858978"/>
                </a:cubicBezTo>
                <a:cubicBezTo>
                  <a:pt x="1290857" y="3853543"/>
                  <a:pt x="1290857" y="3848108"/>
                  <a:pt x="1290857" y="3842673"/>
                </a:cubicBezTo>
                <a:cubicBezTo>
                  <a:pt x="1290857" y="3829085"/>
                  <a:pt x="1288140" y="3820932"/>
                  <a:pt x="1288140" y="3810062"/>
                </a:cubicBezTo>
                <a:cubicBezTo>
                  <a:pt x="1290857" y="3804626"/>
                  <a:pt x="1290857" y="3801909"/>
                  <a:pt x="1293575" y="3799191"/>
                </a:cubicBezTo>
                <a:cubicBezTo>
                  <a:pt x="1288140" y="3793756"/>
                  <a:pt x="1285422" y="3791039"/>
                  <a:pt x="1279987" y="3785603"/>
                </a:cubicBezTo>
                <a:cubicBezTo>
                  <a:pt x="1285422" y="3782886"/>
                  <a:pt x="1288140" y="3774733"/>
                  <a:pt x="1293575" y="3769298"/>
                </a:cubicBezTo>
                <a:close/>
                <a:moveTo>
                  <a:pt x="516343" y="3769298"/>
                </a:moveTo>
                <a:cubicBezTo>
                  <a:pt x="516343" y="3777451"/>
                  <a:pt x="519060" y="3782886"/>
                  <a:pt x="519060" y="3788321"/>
                </a:cubicBezTo>
                <a:cubicBezTo>
                  <a:pt x="535366" y="3780169"/>
                  <a:pt x="540801" y="3810062"/>
                  <a:pt x="562542" y="3810062"/>
                </a:cubicBezTo>
                <a:cubicBezTo>
                  <a:pt x="570695" y="3777451"/>
                  <a:pt x="540801" y="3766581"/>
                  <a:pt x="516343" y="3769298"/>
                </a:cubicBezTo>
                <a:close/>
                <a:moveTo>
                  <a:pt x="2521929" y="3766581"/>
                </a:moveTo>
                <a:cubicBezTo>
                  <a:pt x="2532799" y="3769298"/>
                  <a:pt x="2530081" y="3774734"/>
                  <a:pt x="2535517" y="3780169"/>
                </a:cubicBezTo>
                <a:cubicBezTo>
                  <a:pt x="2535517" y="3780169"/>
                  <a:pt x="2540952" y="3785604"/>
                  <a:pt x="2543669" y="3788322"/>
                </a:cubicBezTo>
                <a:cubicBezTo>
                  <a:pt x="2554540" y="3812780"/>
                  <a:pt x="2524646" y="3848109"/>
                  <a:pt x="2519211" y="3864414"/>
                </a:cubicBezTo>
                <a:cubicBezTo>
                  <a:pt x="2505623" y="3867132"/>
                  <a:pt x="2497470" y="3872567"/>
                  <a:pt x="2481165" y="3872567"/>
                </a:cubicBezTo>
                <a:cubicBezTo>
                  <a:pt x="2481165" y="3861696"/>
                  <a:pt x="2486600" y="3856261"/>
                  <a:pt x="2489317" y="3848109"/>
                </a:cubicBezTo>
                <a:cubicBezTo>
                  <a:pt x="2492035" y="3839956"/>
                  <a:pt x="2492035" y="3831803"/>
                  <a:pt x="2494753" y="3823650"/>
                </a:cubicBezTo>
                <a:cubicBezTo>
                  <a:pt x="2497470" y="3820933"/>
                  <a:pt x="2502905" y="3812780"/>
                  <a:pt x="2505623" y="3807345"/>
                </a:cubicBezTo>
                <a:cubicBezTo>
                  <a:pt x="2508341" y="3799192"/>
                  <a:pt x="2505623" y="3788322"/>
                  <a:pt x="2511058" y="3780169"/>
                </a:cubicBezTo>
                <a:cubicBezTo>
                  <a:pt x="2513776" y="3774734"/>
                  <a:pt x="2519211" y="3772016"/>
                  <a:pt x="2521929" y="3766581"/>
                </a:cubicBezTo>
                <a:close/>
                <a:moveTo>
                  <a:pt x="4438172" y="3762844"/>
                </a:moveTo>
                <a:cubicBezTo>
                  <a:pt x="4435794" y="3762505"/>
                  <a:pt x="4433756" y="3765222"/>
                  <a:pt x="4424245" y="3772016"/>
                </a:cubicBezTo>
                <a:lnTo>
                  <a:pt x="4410657" y="3763863"/>
                </a:lnTo>
                <a:cubicBezTo>
                  <a:pt x="4410657" y="3793757"/>
                  <a:pt x="4413373" y="3788321"/>
                  <a:pt x="4432397" y="3801909"/>
                </a:cubicBezTo>
                <a:cubicBezTo>
                  <a:pt x="4443267" y="3772016"/>
                  <a:pt x="4432397" y="3801909"/>
                  <a:pt x="4454137" y="3772016"/>
                </a:cubicBezTo>
                <a:cubicBezTo>
                  <a:pt x="4443267" y="3766581"/>
                  <a:pt x="4440550" y="3763184"/>
                  <a:pt x="4438172" y="3762844"/>
                </a:cubicBezTo>
                <a:close/>
                <a:moveTo>
                  <a:pt x="3791045" y="3752993"/>
                </a:moveTo>
                <a:lnTo>
                  <a:pt x="3791045" y="3761146"/>
                </a:lnTo>
                <a:cubicBezTo>
                  <a:pt x="3785610" y="3766581"/>
                  <a:pt x="3785610" y="3758429"/>
                  <a:pt x="3777457" y="3761146"/>
                </a:cubicBezTo>
                <a:cubicBezTo>
                  <a:pt x="3780174" y="3755711"/>
                  <a:pt x="3782892" y="3750276"/>
                  <a:pt x="3791045" y="3752993"/>
                </a:cubicBezTo>
                <a:close/>
                <a:moveTo>
                  <a:pt x="1244658" y="3744841"/>
                </a:moveTo>
                <a:cubicBezTo>
                  <a:pt x="1255528" y="3747558"/>
                  <a:pt x="1266398" y="3750276"/>
                  <a:pt x="1277269" y="3750276"/>
                </a:cubicBezTo>
                <a:cubicBezTo>
                  <a:pt x="1279986" y="3755711"/>
                  <a:pt x="1279986" y="3755711"/>
                  <a:pt x="1282704" y="3755711"/>
                </a:cubicBezTo>
                <a:cubicBezTo>
                  <a:pt x="1282704" y="3769299"/>
                  <a:pt x="1277269" y="3772017"/>
                  <a:pt x="1269116" y="3774734"/>
                </a:cubicBezTo>
                <a:cubicBezTo>
                  <a:pt x="1258246" y="3763864"/>
                  <a:pt x="1250093" y="3755711"/>
                  <a:pt x="1244658" y="3744841"/>
                </a:cubicBezTo>
                <a:close/>
                <a:moveTo>
                  <a:pt x="1622404" y="3733971"/>
                </a:moveTo>
                <a:cubicBezTo>
                  <a:pt x="1627839" y="3742124"/>
                  <a:pt x="1630556" y="3747559"/>
                  <a:pt x="1633274" y="3755712"/>
                </a:cubicBezTo>
                <a:cubicBezTo>
                  <a:pt x="1641427" y="3747559"/>
                  <a:pt x="1655015" y="3739406"/>
                  <a:pt x="1665885" y="3739406"/>
                </a:cubicBezTo>
                <a:cubicBezTo>
                  <a:pt x="1665885" y="3739406"/>
                  <a:pt x="1665885" y="3742124"/>
                  <a:pt x="1665885" y="3742124"/>
                </a:cubicBezTo>
                <a:cubicBezTo>
                  <a:pt x="1668603" y="3742124"/>
                  <a:pt x="1674038" y="3742124"/>
                  <a:pt x="1676756" y="3744841"/>
                </a:cubicBezTo>
                <a:cubicBezTo>
                  <a:pt x="1682191" y="3750276"/>
                  <a:pt x="1682191" y="3755712"/>
                  <a:pt x="1690345" y="3758429"/>
                </a:cubicBezTo>
                <a:cubicBezTo>
                  <a:pt x="1690345" y="3774735"/>
                  <a:pt x="1646862" y="3772017"/>
                  <a:pt x="1635992" y="3782887"/>
                </a:cubicBezTo>
                <a:cubicBezTo>
                  <a:pt x="1633274" y="3780170"/>
                  <a:pt x="1630556" y="3780170"/>
                  <a:pt x="1627839" y="3777452"/>
                </a:cubicBezTo>
                <a:cubicBezTo>
                  <a:pt x="1627839" y="3761147"/>
                  <a:pt x="1625121" y="3747559"/>
                  <a:pt x="1622404" y="3733971"/>
                </a:cubicBezTo>
                <a:close/>
                <a:moveTo>
                  <a:pt x="4465009" y="3733970"/>
                </a:moveTo>
                <a:cubicBezTo>
                  <a:pt x="4470443" y="3755710"/>
                  <a:pt x="4459573" y="3750275"/>
                  <a:pt x="4478597" y="3742122"/>
                </a:cubicBezTo>
                <a:lnTo>
                  <a:pt x="4486749" y="3763863"/>
                </a:lnTo>
                <a:lnTo>
                  <a:pt x="4470443" y="3788321"/>
                </a:lnTo>
                <a:lnTo>
                  <a:pt x="4500337" y="3793757"/>
                </a:lnTo>
                <a:lnTo>
                  <a:pt x="4503055" y="3818215"/>
                </a:lnTo>
                <a:lnTo>
                  <a:pt x="4538383" y="3780169"/>
                </a:lnTo>
                <a:lnTo>
                  <a:pt x="4530231" y="3769298"/>
                </a:lnTo>
                <a:lnTo>
                  <a:pt x="4505771" y="3796474"/>
                </a:lnTo>
                <a:lnTo>
                  <a:pt x="4489467" y="3766581"/>
                </a:lnTo>
                <a:lnTo>
                  <a:pt x="4511207" y="3758428"/>
                </a:lnTo>
                <a:cubicBezTo>
                  <a:pt x="4503055" y="3736687"/>
                  <a:pt x="4503055" y="3752993"/>
                  <a:pt x="4511207" y="3733970"/>
                </a:cubicBezTo>
                <a:close/>
                <a:moveTo>
                  <a:pt x="1375103" y="3731253"/>
                </a:moveTo>
                <a:cubicBezTo>
                  <a:pt x="1385973" y="3729894"/>
                  <a:pt x="1398202" y="3729894"/>
                  <a:pt x="1409412" y="3731253"/>
                </a:cubicBezTo>
                <a:cubicBezTo>
                  <a:pt x="1420622" y="3732611"/>
                  <a:pt x="1430813" y="3735329"/>
                  <a:pt x="1437607" y="3739406"/>
                </a:cubicBezTo>
                <a:cubicBezTo>
                  <a:pt x="1443042" y="3742123"/>
                  <a:pt x="1448478" y="3747558"/>
                  <a:pt x="1451195" y="3752994"/>
                </a:cubicBezTo>
                <a:cubicBezTo>
                  <a:pt x="1456630" y="3763864"/>
                  <a:pt x="1462066" y="3799193"/>
                  <a:pt x="1456630" y="3807345"/>
                </a:cubicBezTo>
                <a:cubicBezTo>
                  <a:pt x="1456630" y="3812780"/>
                  <a:pt x="1456630" y="3812780"/>
                  <a:pt x="1453913" y="3818216"/>
                </a:cubicBezTo>
                <a:cubicBezTo>
                  <a:pt x="1451195" y="3818216"/>
                  <a:pt x="1448478" y="3818216"/>
                  <a:pt x="1445760" y="3815498"/>
                </a:cubicBezTo>
                <a:cubicBezTo>
                  <a:pt x="1432172" y="3815498"/>
                  <a:pt x="1413149" y="3780169"/>
                  <a:pt x="1407714" y="3766581"/>
                </a:cubicBezTo>
                <a:cubicBezTo>
                  <a:pt x="1404996" y="3766581"/>
                  <a:pt x="1404996" y="3766581"/>
                  <a:pt x="1402279" y="3766581"/>
                </a:cubicBezTo>
                <a:cubicBezTo>
                  <a:pt x="1402279" y="3772017"/>
                  <a:pt x="1402279" y="3774734"/>
                  <a:pt x="1388691" y="3777452"/>
                </a:cubicBezTo>
                <a:cubicBezTo>
                  <a:pt x="1388691" y="3780169"/>
                  <a:pt x="1394126" y="3780169"/>
                  <a:pt x="1394126" y="3780169"/>
                </a:cubicBezTo>
                <a:cubicBezTo>
                  <a:pt x="1402279" y="3791040"/>
                  <a:pt x="1404996" y="3801910"/>
                  <a:pt x="1410431" y="3810063"/>
                </a:cubicBezTo>
                <a:cubicBezTo>
                  <a:pt x="1410431" y="3812780"/>
                  <a:pt x="1410431" y="3812780"/>
                  <a:pt x="1407714" y="3815498"/>
                </a:cubicBezTo>
                <a:cubicBezTo>
                  <a:pt x="1396843" y="3815498"/>
                  <a:pt x="1375103" y="3820933"/>
                  <a:pt x="1364232" y="3815498"/>
                </a:cubicBezTo>
                <a:cubicBezTo>
                  <a:pt x="1364232" y="3812780"/>
                  <a:pt x="1361515" y="3812780"/>
                  <a:pt x="1361515" y="3810063"/>
                </a:cubicBezTo>
                <a:cubicBezTo>
                  <a:pt x="1356080" y="3810063"/>
                  <a:pt x="1347927" y="3807345"/>
                  <a:pt x="1342492" y="3807345"/>
                </a:cubicBezTo>
                <a:cubicBezTo>
                  <a:pt x="1334339" y="3791040"/>
                  <a:pt x="1320751" y="3780169"/>
                  <a:pt x="1309880" y="3769299"/>
                </a:cubicBezTo>
                <a:cubicBezTo>
                  <a:pt x="1309880" y="3769299"/>
                  <a:pt x="1309880" y="3769299"/>
                  <a:pt x="1309880" y="3766581"/>
                </a:cubicBezTo>
                <a:cubicBezTo>
                  <a:pt x="1309880" y="3766581"/>
                  <a:pt x="1307163" y="3766581"/>
                  <a:pt x="1307163" y="3766581"/>
                </a:cubicBezTo>
                <a:cubicBezTo>
                  <a:pt x="1307163" y="3763864"/>
                  <a:pt x="1307163" y="3763864"/>
                  <a:pt x="1307163" y="3761146"/>
                </a:cubicBezTo>
                <a:cubicBezTo>
                  <a:pt x="1326186" y="3755711"/>
                  <a:pt x="1339774" y="3750276"/>
                  <a:pt x="1364232" y="3750276"/>
                </a:cubicBezTo>
                <a:cubicBezTo>
                  <a:pt x="1366950" y="3744841"/>
                  <a:pt x="1372385" y="3736688"/>
                  <a:pt x="1375103" y="3731253"/>
                </a:cubicBezTo>
                <a:close/>
                <a:moveTo>
                  <a:pt x="1491959" y="3720383"/>
                </a:moveTo>
                <a:cubicBezTo>
                  <a:pt x="1500112" y="3720383"/>
                  <a:pt x="1510982" y="3720383"/>
                  <a:pt x="1527289" y="3720383"/>
                </a:cubicBezTo>
                <a:cubicBezTo>
                  <a:pt x="1521852" y="3739406"/>
                  <a:pt x="1516417" y="3755711"/>
                  <a:pt x="1510982" y="3772017"/>
                </a:cubicBezTo>
                <a:cubicBezTo>
                  <a:pt x="1508265" y="3782887"/>
                  <a:pt x="1521852" y="3793758"/>
                  <a:pt x="1513700" y="3804628"/>
                </a:cubicBezTo>
                <a:cubicBezTo>
                  <a:pt x="1510982" y="3807346"/>
                  <a:pt x="1508265" y="3812781"/>
                  <a:pt x="1502829" y="3812781"/>
                </a:cubicBezTo>
                <a:cubicBezTo>
                  <a:pt x="1497394" y="3815498"/>
                  <a:pt x="1489241" y="3815498"/>
                  <a:pt x="1486524" y="3812781"/>
                </a:cubicBezTo>
                <a:cubicBezTo>
                  <a:pt x="1481089" y="3804628"/>
                  <a:pt x="1483806" y="3788323"/>
                  <a:pt x="1486524" y="3777452"/>
                </a:cubicBezTo>
                <a:cubicBezTo>
                  <a:pt x="1486524" y="3769299"/>
                  <a:pt x="1486524" y="3763864"/>
                  <a:pt x="1486524" y="3755711"/>
                </a:cubicBezTo>
                <a:cubicBezTo>
                  <a:pt x="1486524" y="3750276"/>
                  <a:pt x="1491959" y="3744841"/>
                  <a:pt x="1491959" y="3742124"/>
                </a:cubicBezTo>
                <a:cubicBezTo>
                  <a:pt x="1491959" y="3736688"/>
                  <a:pt x="1491959" y="3728536"/>
                  <a:pt x="1491959" y="3720383"/>
                </a:cubicBezTo>
                <a:close/>
                <a:moveTo>
                  <a:pt x="2576281" y="3709513"/>
                </a:moveTo>
                <a:cubicBezTo>
                  <a:pt x="2578998" y="3709513"/>
                  <a:pt x="2578998" y="3709513"/>
                  <a:pt x="2581716" y="3712230"/>
                </a:cubicBezTo>
                <a:cubicBezTo>
                  <a:pt x="2587151" y="3709513"/>
                  <a:pt x="2592586" y="3709513"/>
                  <a:pt x="2595304" y="3712230"/>
                </a:cubicBezTo>
                <a:cubicBezTo>
                  <a:pt x="2600739" y="3714948"/>
                  <a:pt x="2600739" y="3725818"/>
                  <a:pt x="2598022" y="3731253"/>
                </a:cubicBezTo>
                <a:cubicBezTo>
                  <a:pt x="2595304" y="3733971"/>
                  <a:pt x="2587151" y="3736689"/>
                  <a:pt x="2584434" y="3742124"/>
                </a:cubicBezTo>
                <a:cubicBezTo>
                  <a:pt x="2581716" y="3744841"/>
                  <a:pt x="2581716" y="3752994"/>
                  <a:pt x="2578998" y="3758429"/>
                </a:cubicBezTo>
                <a:cubicBezTo>
                  <a:pt x="2573563" y="3769300"/>
                  <a:pt x="2565410" y="3774735"/>
                  <a:pt x="2562693" y="3788323"/>
                </a:cubicBezTo>
                <a:cubicBezTo>
                  <a:pt x="2559975" y="3788323"/>
                  <a:pt x="2559975" y="3788323"/>
                  <a:pt x="2559975" y="3788323"/>
                </a:cubicBezTo>
                <a:cubicBezTo>
                  <a:pt x="2549105" y="3788323"/>
                  <a:pt x="2551823" y="3780170"/>
                  <a:pt x="2546387" y="3774735"/>
                </a:cubicBezTo>
                <a:cubicBezTo>
                  <a:pt x="2543670" y="3769300"/>
                  <a:pt x="2535517" y="3763865"/>
                  <a:pt x="2532799" y="3758429"/>
                </a:cubicBezTo>
                <a:cubicBezTo>
                  <a:pt x="2530082" y="3750277"/>
                  <a:pt x="2540952" y="3742124"/>
                  <a:pt x="2543670" y="3739406"/>
                </a:cubicBezTo>
                <a:cubicBezTo>
                  <a:pt x="2546387" y="3733971"/>
                  <a:pt x="2549105" y="3725818"/>
                  <a:pt x="2554540" y="3723101"/>
                </a:cubicBezTo>
                <a:cubicBezTo>
                  <a:pt x="2557258" y="3723101"/>
                  <a:pt x="2559975" y="3723101"/>
                  <a:pt x="2562693" y="3723101"/>
                </a:cubicBezTo>
                <a:cubicBezTo>
                  <a:pt x="2565410" y="3720383"/>
                  <a:pt x="2573563" y="3712230"/>
                  <a:pt x="2576281" y="3709513"/>
                </a:cubicBezTo>
                <a:close/>
                <a:moveTo>
                  <a:pt x="3772022" y="3706795"/>
                </a:moveTo>
                <a:cubicBezTo>
                  <a:pt x="3780175" y="3706795"/>
                  <a:pt x="3782892" y="3714948"/>
                  <a:pt x="3782892" y="3723100"/>
                </a:cubicBezTo>
                <a:cubicBezTo>
                  <a:pt x="3766587" y="3720383"/>
                  <a:pt x="3780175" y="3744841"/>
                  <a:pt x="3769304" y="3747559"/>
                </a:cubicBezTo>
                <a:cubicBezTo>
                  <a:pt x="3755715" y="3739406"/>
                  <a:pt x="3777457" y="3725818"/>
                  <a:pt x="3772022" y="3706795"/>
                </a:cubicBezTo>
                <a:close/>
                <a:moveTo>
                  <a:pt x="1600664" y="3706795"/>
                </a:moveTo>
                <a:cubicBezTo>
                  <a:pt x="1606099" y="3717665"/>
                  <a:pt x="1608817" y="3728536"/>
                  <a:pt x="1606099" y="3739406"/>
                </a:cubicBezTo>
                <a:cubicBezTo>
                  <a:pt x="1603382" y="3744841"/>
                  <a:pt x="1608817" y="3752994"/>
                  <a:pt x="1606099" y="3758429"/>
                </a:cubicBezTo>
                <a:cubicBezTo>
                  <a:pt x="1606099" y="3763864"/>
                  <a:pt x="1608817" y="3772017"/>
                  <a:pt x="1606099" y="3774735"/>
                </a:cubicBezTo>
                <a:cubicBezTo>
                  <a:pt x="1600664" y="3777452"/>
                  <a:pt x="1589793" y="3777452"/>
                  <a:pt x="1581640" y="3777452"/>
                </a:cubicBezTo>
                <a:cubicBezTo>
                  <a:pt x="1581640" y="3772017"/>
                  <a:pt x="1581640" y="3763864"/>
                  <a:pt x="1581640" y="3763864"/>
                </a:cubicBezTo>
                <a:cubicBezTo>
                  <a:pt x="1581640" y="3758429"/>
                  <a:pt x="1581640" y="3758429"/>
                  <a:pt x="1578922" y="3755711"/>
                </a:cubicBezTo>
                <a:cubicBezTo>
                  <a:pt x="1576205" y="3755711"/>
                  <a:pt x="1573487" y="3755711"/>
                  <a:pt x="1570769" y="3755711"/>
                </a:cubicBezTo>
                <a:cubicBezTo>
                  <a:pt x="1570769" y="3763864"/>
                  <a:pt x="1570769" y="3777452"/>
                  <a:pt x="1568052" y="3782887"/>
                </a:cubicBezTo>
                <a:cubicBezTo>
                  <a:pt x="1562617" y="3785605"/>
                  <a:pt x="1551746" y="3785605"/>
                  <a:pt x="1546311" y="3791040"/>
                </a:cubicBezTo>
                <a:cubicBezTo>
                  <a:pt x="1543593" y="3791040"/>
                  <a:pt x="1543593" y="3791040"/>
                  <a:pt x="1540876" y="3791040"/>
                </a:cubicBezTo>
                <a:cubicBezTo>
                  <a:pt x="1530006" y="3777452"/>
                  <a:pt x="1540876" y="3755711"/>
                  <a:pt x="1546311" y="3739406"/>
                </a:cubicBezTo>
                <a:cubicBezTo>
                  <a:pt x="1546311" y="3731253"/>
                  <a:pt x="1546311" y="3725818"/>
                  <a:pt x="1546311" y="3714948"/>
                </a:cubicBezTo>
                <a:cubicBezTo>
                  <a:pt x="1562617" y="3712230"/>
                  <a:pt x="1581640" y="3706795"/>
                  <a:pt x="1600664" y="3706795"/>
                </a:cubicBezTo>
                <a:close/>
                <a:moveTo>
                  <a:pt x="4693286" y="3706794"/>
                </a:moveTo>
                <a:lnTo>
                  <a:pt x="4693286" y="3723099"/>
                </a:lnTo>
                <a:lnTo>
                  <a:pt x="4709592" y="3720382"/>
                </a:lnTo>
                <a:close/>
                <a:moveTo>
                  <a:pt x="3810068" y="3695925"/>
                </a:moveTo>
                <a:cubicBezTo>
                  <a:pt x="3812785" y="3695925"/>
                  <a:pt x="3815503" y="3698642"/>
                  <a:pt x="3820938" y="3701360"/>
                </a:cubicBezTo>
                <a:cubicBezTo>
                  <a:pt x="3815503" y="3704077"/>
                  <a:pt x="3818221" y="3714948"/>
                  <a:pt x="3810068" y="3714948"/>
                </a:cubicBezTo>
                <a:close/>
                <a:moveTo>
                  <a:pt x="3739411" y="3690489"/>
                </a:moveTo>
                <a:cubicBezTo>
                  <a:pt x="3744846" y="3690489"/>
                  <a:pt x="3744846" y="3693206"/>
                  <a:pt x="3747563" y="3693206"/>
                </a:cubicBezTo>
                <a:cubicBezTo>
                  <a:pt x="3747563" y="3698642"/>
                  <a:pt x="3747563" y="3704077"/>
                  <a:pt x="3739411" y="3704077"/>
                </a:cubicBezTo>
                <a:cubicBezTo>
                  <a:pt x="3744846" y="3698642"/>
                  <a:pt x="3739411" y="3698642"/>
                  <a:pt x="3739411" y="3690489"/>
                </a:cubicBezTo>
                <a:close/>
                <a:moveTo>
                  <a:pt x="679398" y="3690488"/>
                </a:moveTo>
                <a:cubicBezTo>
                  <a:pt x="684834" y="3704076"/>
                  <a:pt x="679398" y="3709511"/>
                  <a:pt x="682116" y="3720382"/>
                </a:cubicBezTo>
                <a:cubicBezTo>
                  <a:pt x="671246" y="3723099"/>
                  <a:pt x="671246" y="3733970"/>
                  <a:pt x="654940" y="3733970"/>
                </a:cubicBezTo>
                <a:cubicBezTo>
                  <a:pt x="644070" y="3761146"/>
                  <a:pt x="671246" y="3763863"/>
                  <a:pt x="660375" y="3782886"/>
                </a:cubicBezTo>
                <a:cubicBezTo>
                  <a:pt x="682116" y="3782886"/>
                  <a:pt x="695704" y="3752993"/>
                  <a:pt x="712009" y="3763863"/>
                </a:cubicBezTo>
                <a:cubicBezTo>
                  <a:pt x="712009" y="3739405"/>
                  <a:pt x="706574" y="3687771"/>
                  <a:pt x="679398" y="3690488"/>
                </a:cubicBezTo>
                <a:close/>
                <a:moveTo>
                  <a:pt x="4494901" y="3685053"/>
                </a:moveTo>
                <a:lnTo>
                  <a:pt x="4478597" y="3701359"/>
                </a:lnTo>
                <a:lnTo>
                  <a:pt x="4503055" y="3701359"/>
                </a:lnTo>
                <a:close/>
                <a:moveTo>
                  <a:pt x="2117006" y="3685053"/>
                </a:moveTo>
                <a:cubicBezTo>
                  <a:pt x="2111571" y="3690488"/>
                  <a:pt x="2106135" y="3695923"/>
                  <a:pt x="2103418" y="3698641"/>
                </a:cubicBezTo>
                <a:cubicBezTo>
                  <a:pt x="2103418" y="3698641"/>
                  <a:pt x="2100700" y="3698641"/>
                  <a:pt x="2100700" y="3698641"/>
                </a:cubicBezTo>
                <a:cubicBezTo>
                  <a:pt x="2100700" y="3701359"/>
                  <a:pt x="2100700" y="3701359"/>
                  <a:pt x="2100700" y="3704076"/>
                </a:cubicBezTo>
                <a:cubicBezTo>
                  <a:pt x="2097983" y="3712229"/>
                  <a:pt x="2089830" y="3717664"/>
                  <a:pt x="2084395" y="3723099"/>
                </a:cubicBezTo>
                <a:cubicBezTo>
                  <a:pt x="2084395" y="3723099"/>
                  <a:pt x="2084395" y="3725817"/>
                  <a:pt x="2084395" y="3725817"/>
                </a:cubicBezTo>
                <a:cubicBezTo>
                  <a:pt x="2081677" y="3725817"/>
                  <a:pt x="2081677" y="3725817"/>
                  <a:pt x="2078960" y="3725817"/>
                </a:cubicBezTo>
                <a:cubicBezTo>
                  <a:pt x="2076242" y="3731252"/>
                  <a:pt x="2076242" y="3733970"/>
                  <a:pt x="2073524" y="3739405"/>
                </a:cubicBezTo>
                <a:cubicBezTo>
                  <a:pt x="2065372" y="3750275"/>
                  <a:pt x="2057219" y="3763863"/>
                  <a:pt x="2049066" y="3774733"/>
                </a:cubicBezTo>
                <a:cubicBezTo>
                  <a:pt x="2046348" y="3780169"/>
                  <a:pt x="2040913" y="3782886"/>
                  <a:pt x="2038196" y="3788321"/>
                </a:cubicBezTo>
                <a:cubicBezTo>
                  <a:pt x="2035478" y="3796474"/>
                  <a:pt x="2040913" y="3801909"/>
                  <a:pt x="2043631" y="3807345"/>
                </a:cubicBezTo>
                <a:cubicBezTo>
                  <a:pt x="2043631" y="3810062"/>
                  <a:pt x="2043631" y="3820932"/>
                  <a:pt x="2043631" y="3826368"/>
                </a:cubicBezTo>
                <a:cubicBezTo>
                  <a:pt x="2043631" y="3834520"/>
                  <a:pt x="2046348" y="3853544"/>
                  <a:pt x="2043631" y="3867131"/>
                </a:cubicBezTo>
                <a:cubicBezTo>
                  <a:pt x="2038196" y="3883437"/>
                  <a:pt x="2024608" y="3894307"/>
                  <a:pt x="2016455" y="3907895"/>
                </a:cubicBezTo>
                <a:cubicBezTo>
                  <a:pt x="2013737" y="3913331"/>
                  <a:pt x="2016455" y="3916048"/>
                  <a:pt x="2013737" y="3921483"/>
                </a:cubicBezTo>
                <a:cubicBezTo>
                  <a:pt x="2011020" y="3926919"/>
                  <a:pt x="2000149" y="3932354"/>
                  <a:pt x="1997432" y="3940507"/>
                </a:cubicBezTo>
                <a:cubicBezTo>
                  <a:pt x="1994714" y="3945942"/>
                  <a:pt x="2000149" y="3967683"/>
                  <a:pt x="2000149" y="3973118"/>
                </a:cubicBezTo>
                <a:cubicBezTo>
                  <a:pt x="2001508" y="3982630"/>
                  <a:pt x="2000829" y="3995538"/>
                  <a:pt x="1998451" y="4008107"/>
                </a:cubicBezTo>
                <a:lnTo>
                  <a:pt x="1990158" y="4031089"/>
                </a:lnTo>
                <a:lnTo>
                  <a:pt x="2002867" y="4032905"/>
                </a:lnTo>
                <a:cubicBezTo>
                  <a:pt x="2002867" y="4035623"/>
                  <a:pt x="2005584" y="4035623"/>
                  <a:pt x="2005584" y="4038340"/>
                </a:cubicBezTo>
                <a:cubicBezTo>
                  <a:pt x="2008302" y="4041058"/>
                  <a:pt x="2011020" y="4038340"/>
                  <a:pt x="2013737" y="4041058"/>
                </a:cubicBezTo>
                <a:cubicBezTo>
                  <a:pt x="2013737" y="4041058"/>
                  <a:pt x="2013737" y="4043775"/>
                  <a:pt x="2013737" y="4043775"/>
                </a:cubicBezTo>
                <a:cubicBezTo>
                  <a:pt x="2016455" y="4043775"/>
                  <a:pt x="2021890" y="4046493"/>
                  <a:pt x="2024608" y="4046493"/>
                </a:cubicBezTo>
                <a:cubicBezTo>
                  <a:pt x="2024608" y="4049210"/>
                  <a:pt x="2024608" y="4049210"/>
                  <a:pt x="2024608" y="4051928"/>
                </a:cubicBezTo>
                <a:cubicBezTo>
                  <a:pt x="2027326" y="4054646"/>
                  <a:pt x="2029364" y="4056684"/>
                  <a:pt x="2031742" y="4058382"/>
                </a:cubicBezTo>
                <a:lnTo>
                  <a:pt x="2034696" y="4059805"/>
                </a:lnTo>
                <a:lnTo>
                  <a:pt x="2042272" y="4058722"/>
                </a:lnTo>
                <a:cubicBezTo>
                  <a:pt x="2045669" y="4058722"/>
                  <a:pt x="2049066" y="4058722"/>
                  <a:pt x="2051784" y="4057363"/>
                </a:cubicBezTo>
                <a:cubicBezTo>
                  <a:pt x="2068089" y="4051928"/>
                  <a:pt x="2106135" y="4016599"/>
                  <a:pt x="2111571" y="4003011"/>
                </a:cubicBezTo>
                <a:cubicBezTo>
                  <a:pt x="2111571" y="4003011"/>
                  <a:pt x="2111571" y="4003011"/>
                  <a:pt x="2111571" y="4000294"/>
                </a:cubicBezTo>
                <a:cubicBezTo>
                  <a:pt x="2117006" y="4000294"/>
                  <a:pt x="2125159" y="4000294"/>
                  <a:pt x="2130594" y="4000294"/>
                </a:cubicBezTo>
                <a:cubicBezTo>
                  <a:pt x="2133311" y="4000294"/>
                  <a:pt x="2136029" y="4005729"/>
                  <a:pt x="2138747" y="4005729"/>
                </a:cubicBezTo>
                <a:cubicBezTo>
                  <a:pt x="2146899" y="4008447"/>
                  <a:pt x="2182228" y="4003011"/>
                  <a:pt x="2184946" y="4000294"/>
                </a:cubicBezTo>
                <a:cubicBezTo>
                  <a:pt x="2190381" y="4000294"/>
                  <a:pt x="2190381" y="4003011"/>
                  <a:pt x="2193098" y="4005729"/>
                </a:cubicBezTo>
                <a:cubicBezTo>
                  <a:pt x="2201251" y="4003011"/>
                  <a:pt x="2198534" y="4000294"/>
                  <a:pt x="2201251" y="4000294"/>
                </a:cubicBezTo>
                <a:cubicBezTo>
                  <a:pt x="2206686" y="3997576"/>
                  <a:pt x="2214839" y="4005729"/>
                  <a:pt x="2217557" y="4005729"/>
                </a:cubicBezTo>
                <a:cubicBezTo>
                  <a:pt x="2222992" y="4005729"/>
                  <a:pt x="2231145" y="4005729"/>
                  <a:pt x="2236580" y="4005729"/>
                </a:cubicBezTo>
                <a:cubicBezTo>
                  <a:pt x="2242015" y="4005729"/>
                  <a:pt x="2250168" y="4008447"/>
                  <a:pt x="2255603" y="4011164"/>
                </a:cubicBezTo>
                <a:cubicBezTo>
                  <a:pt x="2262397" y="4003012"/>
                  <a:pt x="2267832" y="3992821"/>
                  <a:pt x="2273267" y="3982630"/>
                </a:cubicBezTo>
                <a:lnTo>
                  <a:pt x="2278696" y="3973861"/>
                </a:lnTo>
                <a:lnTo>
                  <a:pt x="2252885" y="3978554"/>
                </a:lnTo>
                <a:cubicBezTo>
                  <a:pt x="2252885" y="3978554"/>
                  <a:pt x="2250168" y="3981271"/>
                  <a:pt x="2250168" y="3981271"/>
                </a:cubicBezTo>
                <a:cubicBezTo>
                  <a:pt x="2239298" y="3983989"/>
                  <a:pt x="2220274" y="3975836"/>
                  <a:pt x="2212122" y="3981271"/>
                </a:cubicBezTo>
                <a:cubicBezTo>
                  <a:pt x="2201251" y="3981271"/>
                  <a:pt x="2195816" y="3981271"/>
                  <a:pt x="2190381" y="3973119"/>
                </a:cubicBezTo>
                <a:cubicBezTo>
                  <a:pt x="2190381" y="3973119"/>
                  <a:pt x="2195816" y="3937790"/>
                  <a:pt x="2198534" y="3935072"/>
                </a:cubicBezTo>
                <a:cubicBezTo>
                  <a:pt x="2201251" y="3929637"/>
                  <a:pt x="2206686" y="3935072"/>
                  <a:pt x="2214839" y="3932355"/>
                </a:cubicBezTo>
                <a:cubicBezTo>
                  <a:pt x="2217557" y="3929637"/>
                  <a:pt x="2220274" y="3926919"/>
                  <a:pt x="2222992" y="3926919"/>
                </a:cubicBezTo>
                <a:cubicBezTo>
                  <a:pt x="2228427" y="3926919"/>
                  <a:pt x="2231145" y="3926919"/>
                  <a:pt x="2233862" y="3926919"/>
                </a:cubicBezTo>
                <a:cubicBezTo>
                  <a:pt x="2239298" y="3921484"/>
                  <a:pt x="2255603" y="3902461"/>
                  <a:pt x="2258321" y="3897026"/>
                </a:cubicBezTo>
                <a:cubicBezTo>
                  <a:pt x="2266473" y="3897026"/>
                  <a:pt x="2282779" y="3902461"/>
                  <a:pt x="2288214" y="3897026"/>
                </a:cubicBezTo>
                <a:lnTo>
                  <a:pt x="2292291" y="3895667"/>
                </a:lnTo>
                <a:lnTo>
                  <a:pt x="2285497" y="3888872"/>
                </a:lnTo>
                <a:cubicBezTo>
                  <a:pt x="2269191" y="3888872"/>
                  <a:pt x="2252886" y="3880719"/>
                  <a:pt x="2242015" y="3872567"/>
                </a:cubicBezTo>
                <a:cubicBezTo>
                  <a:pt x="2236580" y="3872567"/>
                  <a:pt x="2231145" y="3872567"/>
                  <a:pt x="2225710" y="3872567"/>
                </a:cubicBezTo>
                <a:cubicBezTo>
                  <a:pt x="2220274" y="3875284"/>
                  <a:pt x="2220274" y="3880719"/>
                  <a:pt x="2214839" y="3878002"/>
                </a:cubicBezTo>
                <a:cubicBezTo>
                  <a:pt x="2212122" y="3878002"/>
                  <a:pt x="2212122" y="3878002"/>
                  <a:pt x="2209404" y="3878002"/>
                </a:cubicBezTo>
                <a:cubicBezTo>
                  <a:pt x="2214839" y="3867131"/>
                  <a:pt x="2222992" y="3864414"/>
                  <a:pt x="2228427" y="3856261"/>
                </a:cubicBezTo>
                <a:cubicBezTo>
                  <a:pt x="2233862" y="3856261"/>
                  <a:pt x="2247450" y="3858979"/>
                  <a:pt x="2255603" y="3856261"/>
                </a:cubicBezTo>
                <a:cubicBezTo>
                  <a:pt x="2250168" y="3853544"/>
                  <a:pt x="2247450" y="3848108"/>
                  <a:pt x="2242015" y="3842673"/>
                </a:cubicBezTo>
                <a:cubicBezTo>
                  <a:pt x="2236580" y="3842673"/>
                  <a:pt x="2233862" y="3839956"/>
                  <a:pt x="2231145" y="3837238"/>
                </a:cubicBezTo>
                <a:cubicBezTo>
                  <a:pt x="2220274" y="3837238"/>
                  <a:pt x="2217557" y="3839956"/>
                  <a:pt x="2209404" y="3842673"/>
                </a:cubicBezTo>
                <a:cubicBezTo>
                  <a:pt x="2209404" y="3845391"/>
                  <a:pt x="2206686" y="3848108"/>
                  <a:pt x="2206686" y="3848108"/>
                </a:cubicBezTo>
                <a:cubicBezTo>
                  <a:pt x="2206686" y="3850826"/>
                  <a:pt x="2206686" y="3853544"/>
                  <a:pt x="2206686" y="3856261"/>
                </a:cubicBezTo>
                <a:cubicBezTo>
                  <a:pt x="2203969" y="3858979"/>
                  <a:pt x="2198534" y="3861696"/>
                  <a:pt x="2195816" y="3864414"/>
                </a:cubicBezTo>
                <a:cubicBezTo>
                  <a:pt x="2193098" y="3869849"/>
                  <a:pt x="2193098" y="3872567"/>
                  <a:pt x="2190381" y="3878002"/>
                </a:cubicBezTo>
                <a:cubicBezTo>
                  <a:pt x="2190381" y="3878002"/>
                  <a:pt x="2187663" y="3880719"/>
                  <a:pt x="2184946" y="3880719"/>
                </a:cubicBezTo>
                <a:cubicBezTo>
                  <a:pt x="2182228" y="3886155"/>
                  <a:pt x="2179510" y="3891590"/>
                  <a:pt x="2176793" y="3894307"/>
                </a:cubicBezTo>
                <a:cubicBezTo>
                  <a:pt x="2174075" y="3894307"/>
                  <a:pt x="2174075" y="3894307"/>
                  <a:pt x="2171358" y="3894307"/>
                </a:cubicBezTo>
                <a:cubicBezTo>
                  <a:pt x="2168640" y="3897025"/>
                  <a:pt x="2165922" y="3905178"/>
                  <a:pt x="2163205" y="3907895"/>
                </a:cubicBezTo>
                <a:lnTo>
                  <a:pt x="2146899" y="3916048"/>
                </a:lnTo>
                <a:cubicBezTo>
                  <a:pt x="2141464" y="3916048"/>
                  <a:pt x="2136029" y="3913331"/>
                  <a:pt x="2133311" y="3916048"/>
                </a:cubicBezTo>
                <a:cubicBezTo>
                  <a:pt x="2127876" y="3916048"/>
                  <a:pt x="2117006" y="3918766"/>
                  <a:pt x="2111571" y="3916048"/>
                </a:cubicBezTo>
                <a:cubicBezTo>
                  <a:pt x="2111571" y="3910613"/>
                  <a:pt x="2103418" y="3888872"/>
                  <a:pt x="2103418" y="3886155"/>
                </a:cubicBezTo>
                <a:cubicBezTo>
                  <a:pt x="2106135" y="3878002"/>
                  <a:pt x="2117006" y="3864414"/>
                  <a:pt x="2119723" y="3853544"/>
                </a:cubicBezTo>
                <a:cubicBezTo>
                  <a:pt x="2125159" y="3839956"/>
                  <a:pt x="2119723" y="3818215"/>
                  <a:pt x="2127876" y="3807345"/>
                </a:cubicBezTo>
                <a:cubicBezTo>
                  <a:pt x="2127876" y="3801909"/>
                  <a:pt x="2127876" y="3796474"/>
                  <a:pt x="2127876" y="3791039"/>
                </a:cubicBezTo>
                <a:cubicBezTo>
                  <a:pt x="2127876" y="3791039"/>
                  <a:pt x="2141464" y="3785604"/>
                  <a:pt x="2141464" y="3785604"/>
                </a:cubicBezTo>
                <a:cubicBezTo>
                  <a:pt x="2141464" y="3785604"/>
                  <a:pt x="2141464" y="3788321"/>
                  <a:pt x="2141464" y="3788321"/>
                </a:cubicBezTo>
                <a:cubicBezTo>
                  <a:pt x="2157770" y="3785604"/>
                  <a:pt x="2157770" y="3772016"/>
                  <a:pt x="2163205" y="3758428"/>
                </a:cubicBezTo>
                <a:cubicBezTo>
                  <a:pt x="2163205" y="3758428"/>
                  <a:pt x="2165922" y="3755710"/>
                  <a:pt x="2168640" y="3752993"/>
                </a:cubicBezTo>
                <a:cubicBezTo>
                  <a:pt x="2165922" y="3750275"/>
                  <a:pt x="2163205" y="3744840"/>
                  <a:pt x="2160487" y="3742122"/>
                </a:cubicBezTo>
                <a:cubicBezTo>
                  <a:pt x="2152334" y="3750275"/>
                  <a:pt x="2146899" y="3758428"/>
                  <a:pt x="2141464" y="3769298"/>
                </a:cubicBezTo>
                <a:cubicBezTo>
                  <a:pt x="2136029" y="3769298"/>
                  <a:pt x="2111571" y="3774733"/>
                  <a:pt x="2106135" y="3777451"/>
                </a:cubicBezTo>
                <a:cubicBezTo>
                  <a:pt x="2106135" y="3777451"/>
                  <a:pt x="2106135" y="3777451"/>
                  <a:pt x="2103418" y="3780169"/>
                </a:cubicBezTo>
                <a:cubicBezTo>
                  <a:pt x="2103418" y="3785604"/>
                  <a:pt x="2106135" y="3788321"/>
                  <a:pt x="2108853" y="3791039"/>
                </a:cubicBezTo>
                <a:cubicBezTo>
                  <a:pt x="2111571" y="3801909"/>
                  <a:pt x="2103418" y="3834520"/>
                  <a:pt x="2100700" y="3842673"/>
                </a:cubicBezTo>
                <a:cubicBezTo>
                  <a:pt x="2097983" y="3850826"/>
                  <a:pt x="2076242" y="3878002"/>
                  <a:pt x="2078960" y="3886155"/>
                </a:cubicBezTo>
                <a:cubicBezTo>
                  <a:pt x="2078960" y="3886155"/>
                  <a:pt x="2081677" y="3886155"/>
                  <a:pt x="2081677" y="3891590"/>
                </a:cubicBezTo>
                <a:cubicBezTo>
                  <a:pt x="2084395" y="3891590"/>
                  <a:pt x="2087112" y="3891590"/>
                  <a:pt x="2089830" y="3894307"/>
                </a:cubicBezTo>
                <a:cubicBezTo>
                  <a:pt x="2097983" y="3899743"/>
                  <a:pt x="2097983" y="3918766"/>
                  <a:pt x="2100700" y="3929636"/>
                </a:cubicBezTo>
                <a:cubicBezTo>
                  <a:pt x="2108853" y="3970400"/>
                  <a:pt x="2070807" y="4030187"/>
                  <a:pt x="2030043" y="4030187"/>
                </a:cubicBezTo>
                <a:cubicBezTo>
                  <a:pt x="2030043" y="4019317"/>
                  <a:pt x="2030043" y="4008447"/>
                  <a:pt x="2030043" y="4000294"/>
                </a:cubicBezTo>
                <a:cubicBezTo>
                  <a:pt x="2027325" y="3983988"/>
                  <a:pt x="2019172" y="3962247"/>
                  <a:pt x="2024608" y="3948659"/>
                </a:cubicBezTo>
                <a:cubicBezTo>
                  <a:pt x="2027325" y="3943224"/>
                  <a:pt x="2032760" y="3937789"/>
                  <a:pt x="2035478" y="3932354"/>
                </a:cubicBezTo>
                <a:cubicBezTo>
                  <a:pt x="2040913" y="3918766"/>
                  <a:pt x="2043631" y="3907895"/>
                  <a:pt x="2051784" y="3894307"/>
                </a:cubicBezTo>
                <a:cubicBezTo>
                  <a:pt x="2054501" y="3886155"/>
                  <a:pt x="2065372" y="3880719"/>
                  <a:pt x="2068089" y="3869849"/>
                </a:cubicBezTo>
                <a:cubicBezTo>
                  <a:pt x="2070807" y="3864414"/>
                  <a:pt x="2068089" y="3845391"/>
                  <a:pt x="2065372" y="3837238"/>
                </a:cubicBezTo>
                <a:cubicBezTo>
                  <a:pt x="2065372" y="3831803"/>
                  <a:pt x="2065372" y="3823650"/>
                  <a:pt x="2065372" y="3815497"/>
                </a:cubicBezTo>
                <a:cubicBezTo>
                  <a:pt x="2065372" y="3812780"/>
                  <a:pt x="2059936" y="3804627"/>
                  <a:pt x="2062654" y="3796474"/>
                </a:cubicBezTo>
                <a:cubicBezTo>
                  <a:pt x="2070807" y="3772016"/>
                  <a:pt x="2089830" y="3755710"/>
                  <a:pt x="2103418" y="3736687"/>
                </a:cubicBezTo>
                <a:cubicBezTo>
                  <a:pt x="2108853" y="3728534"/>
                  <a:pt x="2117006" y="3725817"/>
                  <a:pt x="2122441" y="3717664"/>
                </a:cubicBezTo>
                <a:cubicBezTo>
                  <a:pt x="2125159" y="3712229"/>
                  <a:pt x="2127876" y="3709511"/>
                  <a:pt x="2130594" y="3704076"/>
                </a:cubicBezTo>
                <a:cubicBezTo>
                  <a:pt x="2125159" y="3698641"/>
                  <a:pt x="2122441" y="3690488"/>
                  <a:pt x="2117006" y="3685053"/>
                </a:cubicBezTo>
                <a:close/>
                <a:moveTo>
                  <a:pt x="4432397" y="3679618"/>
                </a:moveTo>
                <a:lnTo>
                  <a:pt x="4432397" y="3701359"/>
                </a:lnTo>
                <a:cubicBezTo>
                  <a:pt x="4465009" y="3687771"/>
                  <a:pt x="4440549" y="3717664"/>
                  <a:pt x="4462291" y="3687771"/>
                </a:cubicBezTo>
                <a:close/>
                <a:moveTo>
                  <a:pt x="1589560" y="3678977"/>
                </a:moveTo>
                <a:lnTo>
                  <a:pt x="1592511" y="3679619"/>
                </a:lnTo>
                <a:cubicBezTo>
                  <a:pt x="1592511" y="3679619"/>
                  <a:pt x="1589793" y="3679619"/>
                  <a:pt x="1589793" y="3679619"/>
                </a:cubicBezTo>
                <a:close/>
                <a:moveTo>
                  <a:pt x="3736693" y="3676901"/>
                </a:moveTo>
                <a:cubicBezTo>
                  <a:pt x="3744846" y="3674184"/>
                  <a:pt x="3744846" y="3682337"/>
                  <a:pt x="3750281" y="3682337"/>
                </a:cubicBezTo>
                <a:cubicBezTo>
                  <a:pt x="3750281" y="3687772"/>
                  <a:pt x="3731257" y="3687772"/>
                  <a:pt x="3736693" y="3676901"/>
                </a:cubicBezTo>
                <a:close/>
                <a:moveTo>
                  <a:pt x="1288140" y="3666031"/>
                </a:moveTo>
                <a:cubicBezTo>
                  <a:pt x="1296293" y="3663313"/>
                  <a:pt x="1304446" y="3668748"/>
                  <a:pt x="1309882" y="3668748"/>
                </a:cubicBezTo>
                <a:cubicBezTo>
                  <a:pt x="1304446" y="3668748"/>
                  <a:pt x="1296293" y="3679619"/>
                  <a:pt x="1293575" y="3685054"/>
                </a:cubicBezTo>
                <a:cubicBezTo>
                  <a:pt x="1290858" y="3685054"/>
                  <a:pt x="1282705" y="3687772"/>
                  <a:pt x="1277270" y="3685054"/>
                </a:cubicBezTo>
                <a:cubicBezTo>
                  <a:pt x="1277270" y="3685054"/>
                  <a:pt x="1274552" y="3682336"/>
                  <a:pt x="1274552" y="3682336"/>
                </a:cubicBezTo>
                <a:cubicBezTo>
                  <a:pt x="1271834" y="3676901"/>
                  <a:pt x="1266399" y="3674184"/>
                  <a:pt x="1263682" y="3671466"/>
                </a:cubicBezTo>
                <a:cubicBezTo>
                  <a:pt x="1266399" y="3671466"/>
                  <a:pt x="1269117" y="3671466"/>
                  <a:pt x="1269117" y="3671466"/>
                </a:cubicBezTo>
                <a:cubicBezTo>
                  <a:pt x="1274552" y="3671466"/>
                  <a:pt x="1279987" y="3663313"/>
                  <a:pt x="1288140" y="3666031"/>
                </a:cubicBezTo>
                <a:close/>
                <a:moveTo>
                  <a:pt x="3837244" y="3660596"/>
                </a:moveTo>
                <a:lnTo>
                  <a:pt x="3837244" y="3671466"/>
                </a:lnTo>
                <a:cubicBezTo>
                  <a:pt x="3829091" y="3674184"/>
                  <a:pt x="3831809" y="3666031"/>
                  <a:pt x="3826374" y="3666031"/>
                </a:cubicBezTo>
                <a:cubicBezTo>
                  <a:pt x="3826374" y="3660596"/>
                  <a:pt x="3831809" y="3660596"/>
                  <a:pt x="3837244" y="3660596"/>
                </a:cubicBezTo>
                <a:close/>
                <a:moveTo>
                  <a:pt x="4856342" y="3655160"/>
                </a:moveTo>
                <a:lnTo>
                  <a:pt x="4826449" y="3657877"/>
                </a:lnTo>
                <a:lnTo>
                  <a:pt x="4848189" y="3679618"/>
                </a:lnTo>
                <a:close/>
                <a:moveTo>
                  <a:pt x="1361175" y="3654141"/>
                </a:moveTo>
                <a:cubicBezTo>
                  <a:pt x="1363553" y="3653802"/>
                  <a:pt x="1365591" y="3653802"/>
                  <a:pt x="1366950" y="3655161"/>
                </a:cubicBezTo>
                <a:cubicBezTo>
                  <a:pt x="1377820" y="3660596"/>
                  <a:pt x="1383255" y="3693207"/>
                  <a:pt x="1391408" y="3704077"/>
                </a:cubicBezTo>
                <a:cubicBezTo>
                  <a:pt x="1388690" y="3712230"/>
                  <a:pt x="1380538" y="3706795"/>
                  <a:pt x="1372385" y="3712230"/>
                </a:cubicBezTo>
                <a:cubicBezTo>
                  <a:pt x="1372385" y="3712230"/>
                  <a:pt x="1372385" y="3714948"/>
                  <a:pt x="1369667" y="3717665"/>
                </a:cubicBezTo>
                <a:cubicBezTo>
                  <a:pt x="1364232" y="3723100"/>
                  <a:pt x="1358797" y="3720383"/>
                  <a:pt x="1356079" y="3725818"/>
                </a:cubicBezTo>
                <a:cubicBezTo>
                  <a:pt x="1345209" y="3725818"/>
                  <a:pt x="1339774" y="3717665"/>
                  <a:pt x="1323468" y="3717665"/>
                </a:cubicBezTo>
                <a:cubicBezTo>
                  <a:pt x="1323468" y="3717665"/>
                  <a:pt x="1323468" y="3714948"/>
                  <a:pt x="1323468" y="3714948"/>
                </a:cubicBezTo>
                <a:cubicBezTo>
                  <a:pt x="1318033" y="3714948"/>
                  <a:pt x="1315315" y="3714948"/>
                  <a:pt x="1312598" y="3714948"/>
                </a:cubicBezTo>
                <a:cubicBezTo>
                  <a:pt x="1323468" y="3706795"/>
                  <a:pt x="1328903" y="3695924"/>
                  <a:pt x="1334338" y="3685054"/>
                </a:cubicBezTo>
                <a:cubicBezTo>
                  <a:pt x="1339774" y="3679619"/>
                  <a:pt x="1353362" y="3660596"/>
                  <a:pt x="1353362" y="3655161"/>
                </a:cubicBezTo>
                <a:cubicBezTo>
                  <a:pt x="1356080" y="3655161"/>
                  <a:pt x="1358797" y="3654481"/>
                  <a:pt x="1361175" y="3654141"/>
                </a:cubicBezTo>
                <a:close/>
                <a:moveTo>
                  <a:pt x="1201177" y="3638855"/>
                </a:moveTo>
                <a:cubicBezTo>
                  <a:pt x="1206612" y="3638855"/>
                  <a:pt x="1209329" y="3641572"/>
                  <a:pt x="1214765" y="3641572"/>
                </a:cubicBezTo>
                <a:cubicBezTo>
                  <a:pt x="1214765" y="3644290"/>
                  <a:pt x="1214765" y="3644290"/>
                  <a:pt x="1214765" y="3647008"/>
                </a:cubicBezTo>
                <a:cubicBezTo>
                  <a:pt x="1212047" y="3647008"/>
                  <a:pt x="1209329" y="3647008"/>
                  <a:pt x="1206612" y="3647008"/>
                </a:cubicBezTo>
                <a:cubicBezTo>
                  <a:pt x="1203894" y="3644290"/>
                  <a:pt x="1201177" y="3644290"/>
                  <a:pt x="1201177" y="3638855"/>
                </a:cubicBezTo>
                <a:close/>
                <a:moveTo>
                  <a:pt x="1573488" y="3627985"/>
                </a:moveTo>
                <a:cubicBezTo>
                  <a:pt x="1578923" y="3633420"/>
                  <a:pt x="1568052" y="3649725"/>
                  <a:pt x="1573488" y="3663313"/>
                </a:cubicBezTo>
                <a:cubicBezTo>
                  <a:pt x="1573488" y="3663313"/>
                  <a:pt x="1573488" y="3666031"/>
                  <a:pt x="1573488" y="3668748"/>
                </a:cubicBezTo>
                <a:cubicBezTo>
                  <a:pt x="1576205" y="3668748"/>
                  <a:pt x="1578923" y="3671466"/>
                  <a:pt x="1581640" y="3671466"/>
                </a:cubicBezTo>
                <a:cubicBezTo>
                  <a:pt x="1581640" y="3671466"/>
                  <a:pt x="1581640" y="3674184"/>
                  <a:pt x="1581640" y="3674184"/>
                </a:cubicBezTo>
                <a:cubicBezTo>
                  <a:pt x="1584358" y="3674184"/>
                  <a:pt x="1584358" y="3674184"/>
                  <a:pt x="1587076" y="3674184"/>
                </a:cubicBezTo>
                <a:cubicBezTo>
                  <a:pt x="1588435" y="3674184"/>
                  <a:pt x="1588435" y="3674863"/>
                  <a:pt x="1588435" y="3675882"/>
                </a:cubicBezTo>
                <a:lnTo>
                  <a:pt x="1589560" y="3678977"/>
                </a:lnTo>
                <a:lnTo>
                  <a:pt x="1569072" y="3674523"/>
                </a:lnTo>
                <a:cubicBezTo>
                  <a:pt x="1561938" y="3672145"/>
                  <a:pt x="1555824" y="3668748"/>
                  <a:pt x="1551747" y="3663313"/>
                </a:cubicBezTo>
                <a:cubicBezTo>
                  <a:pt x="1557182" y="3649725"/>
                  <a:pt x="1568052" y="3641573"/>
                  <a:pt x="1573488" y="3627985"/>
                </a:cubicBezTo>
                <a:close/>
                <a:moveTo>
                  <a:pt x="3812786" y="3627984"/>
                </a:moveTo>
                <a:cubicBezTo>
                  <a:pt x="3812786" y="3633419"/>
                  <a:pt x="3812786" y="3638854"/>
                  <a:pt x="3810068" y="3641572"/>
                </a:cubicBezTo>
                <a:cubicBezTo>
                  <a:pt x="3801915" y="3641572"/>
                  <a:pt x="3801915" y="3625267"/>
                  <a:pt x="3812786" y="3627984"/>
                </a:cubicBezTo>
                <a:close/>
                <a:moveTo>
                  <a:pt x="1500112" y="3617114"/>
                </a:moveTo>
                <a:cubicBezTo>
                  <a:pt x="1502830" y="3617114"/>
                  <a:pt x="1505548" y="3617114"/>
                  <a:pt x="1508265" y="3619831"/>
                </a:cubicBezTo>
                <a:cubicBezTo>
                  <a:pt x="1508265" y="3619831"/>
                  <a:pt x="1513700" y="3625267"/>
                  <a:pt x="1513700" y="3627984"/>
                </a:cubicBezTo>
                <a:cubicBezTo>
                  <a:pt x="1513700" y="3627984"/>
                  <a:pt x="1513700" y="3630702"/>
                  <a:pt x="1513700" y="3630702"/>
                </a:cubicBezTo>
                <a:cubicBezTo>
                  <a:pt x="1513700" y="3633419"/>
                  <a:pt x="1516418" y="3630702"/>
                  <a:pt x="1519136" y="3633419"/>
                </a:cubicBezTo>
                <a:cubicBezTo>
                  <a:pt x="1519136" y="3633419"/>
                  <a:pt x="1516418" y="3636137"/>
                  <a:pt x="1519136" y="3638855"/>
                </a:cubicBezTo>
                <a:cubicBezTo>
                  <a:pt x="1521853" y="3641572"/>
                  <a:pt x="1527288" y="3644290"/>
                  <a:pt x="1527288" y="3647007"/>
                </a:cubicBezTo>
                <a:cubicBezTo>
                  <a:pt x="1532724" y="3657878"/>
                  <a:pt x="1524571" y="3671466"/>
                  <a:pt x="1524571" y="3679618"/>
                </a:cubicBezTo>
                <a:cubicBezTo>
                  <a:pt x="1524571" y="3685054"/>
                  <a:pt x="1527288" y="3687771"/>
                  <a:pt x="1527288" y="3693206"/>
                </a:cubicBezTo>
                <a:cubicBezTo>
                  <a:pt x="1516418" y="3687771"/>
                  <a:pt x="1508265" y="3679618"/>
                  <a:pt x="1497395" y="3671466"/>
                </a:cubicBezTo>
                <a:cubicBezTo>
                  <a:pt x="1497395" y="3660595"/>
                  <a:pt x="1497395" y="3649725"/>
                  <a:pt x="1497395" y="3644290"/>
                </a:cubicBezTo>
                <a:cubicBezTo>
                  <a:pt x="1500112" y="3638855"/>
                  <a:pt x="1497395" y="3630702"/>
                  <a:pt x="1497395" y="3625267"/>
                </a:cubicBezTo>
                <a:cubicBezTo>
                  <a:pt x="1497395" y="3622549"/>
                  <a:pt x="1500112" y="3622549"/>
                  <a:pt x="1500112" y="3617114"/>
                </a:cubicBezTo>
                <a:close/>
                <a:moveTo>
                  <a:pt x="1457649" y="3617113"/>
                </a:moveTo>
                <a:lnTo>
                  <a:pt x="1457649" y="3617114"/>
                </a:lnTo>
                <a:lnTo>
                  <a:pt x="1458330" y="3617114"/>
                </a:lnTo>
                <a:close/>
                <a:moveTo>
                  <a:pt x="3758434" y="3603526"/>
                </a:moveTo>
                <a:cubicBezTo>
                  <a:pt x="3772022" y="3603526"/>
                  <a:pt x="3777457" y="3622549"/>
                  <a:pt x="3769304" y="3633419"/>
                </a:cubicBezTo>
                <a:cubicBezTo>
                  <a:pt x="3761151" y="3627984"/>
                  <a:pt x="3761151" y="3611679"/>
                  <a:pt x="3758434" y="3603526"/>
                </a:cubicBezTo>
                <a:close/>
                <a:moveTo>
                  <a:pt x="4791120" y="3584502"/>
                </a:moveTo>
                <a:lnTo>
                  <a:pt x="4777532" y="3598090"/>
                </a:lnTo>
                <a:lnTo>
                  <a:pt x="4793837" y="3600808"/>
                </a:lnTo>
                <a:close/>
                <a:moveTo>
                  <a:pt x="1149542" y="3581785"/>
                </a:moveTo>
                <a:cubicBezTo>
                  <a:pt x="1149542" y="3584502"/>
                  <a:pt x="1152260" y="3584502"/>
                  <a:pt x="1152260" y="3587220"/>
                </a:cubicBezTo>
                <a:lnTo>
                  <a:pt x="1149260" y="3581970"/>
                </a:lnTo>
                <a:close/>
                <a:moveTo>
                  <a:pt x="3019247" y="3581784"/>
                </a:moveTo>
                <a:cubicBezTo>
                  <a:pt x="3019247" y="3584502"/>
                  <a:pt x="3013813" y="3587220"/>
                  <a:pt x="3013813" y="3589937"/>
                </a:cubicBezTo>
                <a:cubicBezTo>
                  <a:pt x="3008377" y="3598090"/>
                  <a:pt x="3011095" y="3611678"/>
                  <a:pt x="3008377" y="3619831"/>
                </a:cubicBezTo>
                <a:cubicBezTo>
                  <a:pt x="3008377" y="3619831"/>
                  <a:pt x="3005659" y="3622548"/>
                  <a:pt x="3005659" y="3622548"/>
                </a:cubicBezTo>
                <a:cubicBezTo>
                  <a:pt x="2997507" y="3636136"/>
                  <a:pt x="2989355" y="3652442"/>
                  <a:pt x="2983919" y="3666030"/>
                </a:cubicBezTo>
                <a:cubicBezTo>
                  <a:pt x="2981201" y="3674183"/>
                  <a:pt x="2983919" y="3685053"/>
                  <a:pt x="2981201" y="3693206"/>
                </a:cubicBezTo>
                <a:cubicBezTo>
                  <a:pt x="2978483" y="3701359"/>
                  <a:pt x="2973049" y="3709511"/>
                  <a:pt x="2970331" y="3717664"/>
                </a:cubicBezTo>
                <a:cubicBezTo>
                  <a:pt x="2964895" y="3717664"/>
                  <a:pt x="2959461" y="3717664"/>
                  <a:pt x="2954025" y="3717664"/>
                </a:cubicBezTo>
                <a:cubicBezTo>
                  <a:pt x="2954025" y="3709511"/>
                  <a:pt x="2948591" y="3709511"/>
                  <a:pt x="2945873" y="3704076"/>
                </a:cubicBezTo>
                <a:cubicBezTo>
                  <a:pt x="2943155" y="3704076"/>
                  <a:pt x="2940437" y="3704076"/>
                  <a:pt x="2937719" y="3704076"/>
                </a:cubicBezTo>
                <a:cubicBezTo>
                  <a:pt x="2937719" y="3706794"/>
                  <a:pt x="2937719" y="3706794"/>
                  <a:pt x="2937719" y="3706794"/>
                </a:cubicBezTo>
                <a:cubicBezTo>
                  <a:pt x="2937719" y="3723099"/>
                  <a:pt x="2943155" y="3712229"/>
                  <a:pt x="2948591" y="3717664"/>
                </a:cubicBezTo>
                <a:cubicBezTo>
                  <a:pt x="2948591" y="3717664"/>
                  <a:pt x="2945873" y="3723099"/>
                  <a:pt x="2948591" y="3723099"/>
                </a:cubicBezTo>
                <a:cubicBezTo>
                  <a:pt x="2951307" y="3723099"/>
                  <a:pt x="2954025" y="3723099"/>
                  <a:pt x="2956743" y="3723099"/>
                </a:cubicBezTo>
                <a:cubicBezTo>
                  <a:pt x="2956743" y="3725817"/>
                  <a:pt x="2959461" y="3725817"/>
                  <a:pt x="2959461" y="3728534"/>
                </a:cubicBezTo>
                <a:cubicBezTo>
                  <a:pt x="2959461" y="3731252"/>
                  <a:pt x="2962179" y="3731252"/>
                  <a:pt x="2964895" y="3731252"/>
                </a:cubicBezTo>
                <a:cubicBezTo>
                  <a:pt x="2964895" y="3731252"/>
                  <a:pt x="2964895" y="3731252"/>
                  <a:pt x="2964895" y="3733970"/>
                </a:cubicBezTo>
                <a:cubicBezTo>
                  <a:pt x="2970331" y="3733970"/>
                  <a:pt x="2973049" y="3736687"/>
                  <a:pt x="2978483" y="3736687"/>
                </a:cubicBezTo>
                <a:cubicBezTo>
                  <a:pt x="2981201" y="3739405"/>
                  <a:pt x="2978483" y="3739405"/>
                  <a:pt x="2983919" y="3742122"/>
                </a:cubicBezTo>
                <a:cubicBezTo>
                  <a:pt x="2983919" y="3769298"/>
                  <a:pt x="3002943" y="3801909"/>
                  <a:pt x="2986637" y="3826368"/>
                </a:cubicBezTo>
                <a:cubicBezTo>
                  <a:pt x="2983919" y="3829085"/>
                  <a:pt x="2975767" y="3834520"/>
                  <a:pt x="2973049" y="3837238"/>
                </a:cubicBezTo>
                <a:cubicBezTo>
                  <a:pt x="2970331" y="3837238"/>
                  <a:pt x="2970331" y="3837238"/>
                  <a:pt x="2967613" y="3837238"/>
                </a:cubicBezTo>
                <a:cubicBezTo>
                  <a:pt x="2967613" y="3823650"/>
                  <a:pt x="2973049" y="3801909"/>
                  <a:pt x="2967613" y="3791039"/>
                </a:cubicBezTo>
                <a:cubicBezTo>
                  <a:pt x="2962179" y="3785604"/>
                  <a:pt x="2959461" y="3777451"/>
                  <a:pt x="2956743" y="3763863"/>
                </a:cubicBezTo>
                <a:cubicBezTo>
                  <a:pt x="2951307" y="3766581"/>
                  <a:pt x="2951307" y="3766581"/>
                  <a:pt x="2948591" y="3769298"/>
                </a:cubicBezTo>
                <a:cubicBezTo>
                  <a:pt x="2951307" y="3791039"/>
                  <a:pt x="2967613" y="3799192"/>
                  <a:pt x="2962179" y="3820932"/>
                </a:cubicBezTo>
                <a:cubicBezTo>
                  <a:pt x="2959461" y="3829085"/>
                  <a:pt x="2956743" y="3837238"/>
                  <a:pt x="2954025" y="3842673"/>
                </a:cubicBezTo>
                <a:cubicBezTo>
                  <a:pt x="2951307" y="3848108"/>
                  <a:pt x="2945873" y="3850826"/>
                  <a:pt x="2943155" y="3858979"/>
                </a:cubicBezTo>
                <a:cubicBezTo>
                  <a:pt x="2940437" y="3861696"/>
                  <a:pt x="2940437" y="3858979"/>
                  <a:pt x="2943155" y="3861696"/>
                </a:cubicBezTo>
                <a:cubicBezTo>
                  <a:pt x="2943155" y="3867131"/>
                  <a:pt x="2940437" y="3867131"/>
                  <a:pt x="2937719" y="3869849"/>
                </a:cubicBezTo>
                <a:cubicBezTo>
                  <a:pt x="2937719" y="3869849"/>
                  <a:pt x="2937719" y="3869849"/>
                  <a:pt x="2937719" y="3872567"/>
                </a:cubicBezTo>
                <a:cubicBezTo>
                  <a:pt x="2932285" y="3872567"/>
                  <a:pt x="2929567" y="3872567"/>
                  <a:pt x="2926849" y="3872567"/>
                </a:cubicBezTo>
                <a:cubicBezTo>
                  <a:pt x="2926849" y="3853544"/>
                  <a:pt x="2932285" y="3839956"/>
                  <a:pt x="2935003" y="3823650"/>
                </a:cubicBezTo>
                <a:cubicBezTo>
                  <a:pt x="2937719" y="3810062"/>
                  <a:pt x="2935003" y="3799192"/>
                  <a:pt x="2940437" y="3791039"/>
                </a:cubicBezTo>
                <a:cubicBezTo>
                  <a:pt x="2940437" y="3785604"/>
                  <a:pt x="2940437" y="3785604"/>
                  <a:pt x="2940437" y="3782886"/>
                </a:cubicBezTo>
                <a:cubicBezTo>
                  <a:pt x="2921415" y="3782886"/>
                  <a:pt x="2929567" y="3804627"/>
                  <a:pt x="2926849" y="3818215"/>
                </a:cubicBezTo>
                <a:cubicBezTo>
                  <a:pt x="2924131" y="3834520"/>
                  <a:pt x="2918697" y="3853544"/>
                  <a:pt x="2913261" y="3869849"/>
                </a:cubicBezTo>
                <a:cubicBezTo>
                  <a:pt x="2910543" y="3875284"/>
                  <a:pt x="2913261" y="3878002"/>
                  <a:pt x="2910543" y="3883437"/>
                </a:cubicBezTo>
                <a:cubicBezTo>
                  <a:pt x="2910543" y="3886155"/>
                  <a:pt x="2905109" y="3888872"/>
                  <a:pt x="2902391" y="3891590"/>
                </a:cubicBezTo>
                <a:cubicBezTo>
                  <a:pt x="2891521" y="3888872"/>
                  <a:pt x="2902391" y="3850826"/>
                  <a:pt x="2896955" y="3842673"/>
                </a:cubicBezTo>
                <a:cubicBezTo>
                  <a:pt x="2896955" y="3837238"/>
                  <a:pt x="2896955" y="3839956"/>
                  <a:pt x="2894239" y="3837238"/>
                </a:cubicBezTo>
                <a:cubicBezTo>
                  <a:pt x="2891521" y="3837238"/>
                  <a:pt x="2894239" y="3837238"/>
                  <a:pt x="2891521" y="3837238"/>
                </a:cubicBezTo>
                <a:cubicBezTo>
                  <a:pt x="2891521" y="3842673"/>
                  <a:pt x="2886085" y="3845391"/>
                  <a:pt x="2886085" y="3848108"/>
                </a:cubicBezTo>
                <a:cubicBezTo>
                  <a:pt x="2883367" y="3856261"/>
                  <a:pt x="2888803" y="3861696"/>
                  <a:pt x="2888803" y="3867131"/>
                </a:cubicBezTo>
                <a:cubicBezTo>
                  <a:pt x="2891521" y="3875284"/>
                  <a:pt x="2888803" y="3894307"/>
                  <a:pt x="2883367" y="3902460"/>
                </a:cubicBezTo>
                <a:cubicBezTo>
                  <a:pt x="2880651" y="3907895"/>
                  <a:pt x="2880651" y="3916048"/>
                  <a:pt x="2883367" y="3918766"/>
                </a:cubicBezTo>
                <a:lnTo>
                  <a:pt x="2883367" y="3922390"/>
                </a:lnTo>
                <a:lnTo>
                  <a:pt x="2880651" y="3924201"/>
                </a:lnTo>
                <a:cubicBezTo>
                  <a:pt x="2875215" y="3924201"/>
                  <a:pt x="2869779" y="3918766"/>
                  <a:pt x="2867063" y="3921483"/>
                </a:cubicBezTo>
                <a:lnTo>
                  <a:pt x="2861658" y="3923285"/>
                </a:lnTo>
                <a:lnTo>
                  <a:pt x="2862307" y="3903819"/>
                </a:lnTo>
                <a:cubicBezTo>
                  <a:pt x="2863666" y="3897705"/>
                  <a:pt x="2865704" y="3891590"/>
                  <a:pt x="2867063" y="3883437"/>
                </a:cubicBezTo>
                <a:cubicBezTo>
                  <a:pt x="2869779" y="3869849"/>
                  <a:pt x="2872497" y="3856261"/>
                  <a:pt x="2877933" y="3842673"/>
                </a:cubicBezTo>
                <a:cubicBezTo>
                  <a:pt x="2880651" y="3831803"/>
                  <a:pt x="2877933" y="3820932"/>
                  <a:pt x="2883367" y="3810062"/>
                </a:cubicBezTo>
                <a:cubicBezTo>
                  <a:pt x="2888803" y="3801909"/>
                  <a:pt x="2896955" y="3793757"/>
                  <a:pt x="2902391" y="3785604"/>
                </a:cubicBezTo>
                <a:cubicBezTo>
                  <a:pt x="2905109" y="3780169"/>
                  <a:pt x="2905109" y="3774733"/>
                  <a:pt x="2910543" y="3772016"/>
                </a:cubicBezTo>
                <a:cubicBezTo>
                  <a:pt x="2910543" y="3769298"/>
                  <a:pt x="2910543" y="3769298"/>
                  <a:pt x="2910543" y="3766581"/>
                </a:cubicBezTo>
                <a:cubicBezTo>
                  <a:pt x="2907827" y="3766581"/>
                  <a:pt x="2905109" y="3766581"/>
                  <a:pt x="2905109" y="3766581"/>
                </a:cubicBezTo>
                <a:cubicBezTo>
                  <a:pt x="2899673" y="3769298"/>
                  <a:pt x="2891521" y="3788321"/>
                  <a:pt x="2886085" y="3793757"/>
                </a:cubicBezTo>
                <a:cubicBezTo>
                  <a:pt x="2886085" y="3793757"/>
                  <a:pt x="2883367" y="3796474"/>
                  <a:pt x="2883367" y="3796474"/>
                </a:cubicBezTo>
                <a:cubicBezTo>
                  <a:pt x="2880651" y="3796474"/>
                  <a:pt x="2880651" y="3796474"/>
                  <a:pt x="2877933" y="3796474"/>
                </a:cubicBezTo>
                <a:cubicBezTo>
                  <a:pt x="2877933" y="3793757"/>
                  <a:pt x="2869779" y="3772016"/>
                  <a:pt x="2869779" y="3766581"/>
                </a:cubicBezTo>
                <a:cubicBezTo>
                  <a:pt x="2867063" y="3766581"/>
                  <a:pt x="2864345" y="3763863"/>
                  <a:pt x="2861627" y="3766581"/>
                </a:cubicBezTo>
                <a:cubicBezTo>
                  <a:pt x="2861627" y="3766581"/>
                  <a:pt x="2858909" y="3766581"/>
                  <a:pt x="2858909" y="3766581"/>
                </a:cubicBezTo>
                <a:cubicBezTo>
                  <a:pt x="2858909" y="3777451"/>
                  <a:pt x="2864345" y="3782886"/>
                  <a:pt x="2867063" y="3791039"/>
                </a:cubicBezTo>
                <a:cubicBezTo>
                  <a:pt x="2872497" y="3801909"/>
                  <a:pt x="2867063" y="3810062"/>
                  <a:pt x="2872497" y="3820932"/>
                </a:cubicBezTo>
                <a:cubicBezTo>
                  <a:pt x="2875215" y="3826368"/>
                  <a:pt x="2869779" y="3834520"/>
                  <a:pt x="2869779" y="3837238"/>
                </a:cubicBezTo>
                <a:cubicBezTo>
                  <a:pt x="2864345" y="3856261"/>
                  <a:pt x="2858909" y="3875284"/>
                  <a:pt x="2853475" y="3888872"/>
                </a:cubicBezTo>
                <a:cubicBezTo>
                  <a:pt x="2850757" y="3899743"/>
                  <a:pt x="2848039" y="3910613"/>
                  <a:pt x="2845321" y="3921483"/>
                </a:cubicBezTo>
                <a:lnTo>
                  <a:pt x="2836582" y="3926399"/>
                </a:lnTo>
                <a:lnTo>
                  <a:pt x="2831733" y="3926919"/>
                </a:lnTo>
                <a:lnTo>
                  <a:pt x="2831733" y="3929127"/>
                </a:lnTo>
                <a:lnTo>
                  <a:pt x="2829510" y="3930377"/>
                </a:lnTo>
                <a:lnTo>
                  <a:pt x="2827658" y="3930995"/>
                </a:lnTo>
                <a:cubicBezTo>
                  <a:pt x="2826299" y="3930995"/>
                  <a:pt x="2824940" y="3930995"/>
                  <a:pt x="2823581" y="3932354"/>
                </a:cubicBezTo>
                <a:lnTo>
                  <a:pt x="2822745" y="3933399"/>
                </a:lnTo>
                <a:lnTo>
                  <a:pt x="2812711" y="3937789"/>
                </a:lnTo>
                <a:lnTo>
                  <a:pt x="2812711" y="3939828"/>
                </a:lnTo>
                <a:lnTo>
                  <a:pt x="2809993" y="3940507"/>
                </a:lnTo>
                <a:lnTo>
                  <a:pt x="2809178" y="3941323"/>
                </a:lnTo>
                <a:lnTo>
                  <a:pt x="2799463" y="3943564"/>
                </a:lnTo>
                <a:lnTo>
                  <a:pt x="2794231" y="3945942"/>
                </a:lnTo>
                <a:lnTo>
                  <a:pt x="2789611" y="3945942"/>
                </a:lnTo>
                <a:cubicBezTo>
                  <a:pt x="2784856" y="3945262"/>
                  <a:pt x="2780100" y="3944583"/>
                  <a:pt x="2774665" y="3945942"/>
                </a:cubicBezTo>
                <a:lnTo>
                  <a:pt x="2770246" y="3948309"/>
                </a:lnTo>
                <a:lnTo>
                  <a:pt x="2766512" y="3948659"/>
                </a:lnTo>
                <a:cubicBezTo>
                  <a:pt x="2763794" y="3948659"/>
                  <a:pt x="2758359" y="3948659"/>
                  <a:pt x="2755642" y="3948659"/>
                </a:cubicBezTo>
                <a:cubicBezTo>
                  <a:pt x="2758359" y="3940507"/>
                  <a:pt x="2761077" y="3937789"/>
                  <a:pt x="2763794" y="3932354"/>
                </a:cubicBezTo>
                <a:cubicBezTo>
                  <a:pt x="2769230" y="3918766"/>
                  <a:pt x="2771947" y="3902460"/>
                  <a:pt x="2774665" y="3891590"/>
                </a:cubicBezTo>
                <a:cubicBezTo>
                  <a:pt x="2771947" y="3888872"/>
                  <a:pt x="2769230" y="3886155"/>
                  <a:pt x="2769230" y="3883437"/>
                </a:cubicBezTo>
                <a:cubicBezTo>
                  <a:pt x="2766512" y="3886155"/>
                  <a:pt x="2763794" y="3886155"/>
                  <a:pt x="2761077" y="3888872"/>
                </a:cubicBezTo>
                <a:cubicBezTo>
                  <a:pt x="2758359" y="3891590"/>
                  <a:pt x="2761077" y="3907895"/>
                  <a:pt x="2758359" y="3913331"/>
                </a:cubicBezTo>
                <a:cubicBezTo>
                  <a:pt x="2752924" y="3924201"/>
                  <a:pt x="2750206" y="3937789"/>
                  <a:pt x="2744771" y="3945942"/>
                </a:cubicBezTo>
                <a:cubicBezTo>
                  <a:pt x="2744771" y="3947301"/>
                  <a:pt x="2744092" y="3947980"/>
                  <a:pt x="2743073" y="3948999"/>
                </a:cubicBezTo>
                <a:lnTo>
                  <a:pt x="2740275" y="3952814"/>
                </a:lnTo>
                <a:lnTo>
                  <a:pt x="2737086" y="3952548"/>
                </a:lnTo>
                <a:lnTo>
                  <a:pt x="2733901" y="3950358"/>
                </a:lnTo>
                <a:cubicBezTo>
                  <a:pt x="2732542" y="3949339"/>
                  <a:pt x="2731183" y="3948659"/>
                  <a:pt x="2728466" y="3948659"/>
                </a:cubicBezTo>
                <a:lnTo>
                  <a:pt x="2723978" y="3948949"/>
                </a:lnTo>
                <a:lnTo>
                  <a:pt x="2723030" y="3948659"/>
                </a:lnTo>
                <a:lnTo>
                  <a:pt x="2721587" y="3949103"/>
                </a:lnTo>
                <a:lnTo>
                  <a:pt x="2717935" y="3949339"/>
                </a:lnTo>
                <a:lnTo>
                  <a:pt x="2715582" y="3950657"/>
                </a:lnTo>
                <a:lnTo>
                  <a:pt x="2712160" y="3951377"/>
                </a:lnTo>
                <a:lnTo>
                  <a:pt x="2711333" y="3951377"/>
                </a:lnTo>
                <a:lnTo>
                  <a:pt x="2709961" y="3953805"/>
                </a:lnTo>
                <a:lnTo>
                  <a:pt x="2715582" y="3950657"/>
                </a:lnTo>
                <a:lnTo>
                  <a:pt x="2718614" y="3950018"/>
                </a:lnTo>
                <a:lnTo>
                  <a:pt x="2721587" y="3949103"/>
                </a:lnTo>
                <a:lnTo>
                  <a:pt x="2723978" y="3948949"/>
                </a:lnTo>
                <a:lnTo>
                  <a:pt x="2735260" y="3952396"/>
                </a:lnTo>
                <a:lnTo>
                  <a:pt x="2737086" y="3952548"/>
                </a:lnTo>
                <a:lnTo>
                  <a:pt x="2739336" y="3954095"/>
                </a:lnTo>
                <a:lnTo>
                  <a:pt x="2740275" y="3952814"/>
                </a:lnTo>
                <a:lnTo>
                  <a:pt x="2755642" y="3954095"/>
                </a:lnTo>
                <a:cubicBezTo>
                  <a:pt x="2759718" y="3954095"/>
                  <a:pt x="2762435" y="3952736"/>
                  <a:pt x="2765153" y="3951038"/>
                </a:cubicBezTo>
                <a:lnTo>
                  <a:pt x="2770246" y="3948309"/>
                </a:lnTo>
                <a:lnTo>
                  <a:pt x="2777382" y="3947640"/>
                </a:lnTo>
                <a:cubicBezTo>
                  <a:pt x="2781458" y="3947980"/>
                  <a:pt x="2785535" y="3948659"/>
                  <a:pt x="2788253" y="3948659"/>
                </a:cubicBezTo>
                <a:lnTo>
                  <a:pt x="2794231" y="3945942"/>
                </a:lnTo>
                <a:lnTo>
                  <a:pt x="2804558" y="3945942"/>
                </a:lnTo>
                <a:cubicBezTo>
                  <a:pt x="2805917" y="3945942"/>
                  <a:pt x="2806596" y="3944584"/>
                  <a:pt x="2807275" y="3943225"/>
                </a:cubicBezTo>
                <a:lnTo>
                  <a:pt x="2809178" y="3941323"/>
                </a:lnTo>
                <a:lnTo>
                  <a:pt x="2812711" y="3940507"/>
                </a:lnTo>
                <a:lnTo>
                  <a:pt x="2812711" y="3939828"/>
                </a:lnTo>
                <a:lnTo>
                  <a:pt x="2815428" y="3939148"/>
                </a:lnTo>
                <a:cubicBezTo>
                  <a:pt x="2817466" y="3939148"/>
                  <a:pt x="2819504" y="3939148"/>
                  <a:pt x="2820863" y="3937789"/>
                </a:cubicBezTo>
                <a:cubicBezTo>
                  <a:pt x="2822222" y="3936430"/>
                  <a:pt x="2822222" y="3935071"/>
                  <a:pt x="2822222" y="3934052"/>
                </a:cubicBezTo>
                <a:lnTo>
                  <a:pt x="2822745" y="3933399"/>
                </a:lnTo>
                <a:lnTo>
                  <a:pt x="2829016" y="3930656"/>
                </a:lnTo>
                <a:lnTo>
                  <a:pt x="2829510" y="3930377"/>
                </a:lnTo>
                <a:lnTo>
                  <a:pt x="2831733" y="3929636"/>
                </a:lnTo>
                <a:lnTo>
                  <a:pt x="2831733" y="3929127"/>
                </a:lnTo>
                <a:lnTo>
                  <a:pt x="2836582" y="3926399"/>
                </a:lnTo>
                <a:lnTo>
                  <a:pt x="2841245" y="3925900"/>
                </a:lnTo>
                <a:cubicBezTo>
                  <a:pt x="2844642" y="3926919"/>
                  <a:pt x="2848039" y="3928278"/>
                  <a:pt x="2850757" y="3926919"/>
                </a:cubicBezTo>
                <a:cubicBezTo>
                  <a:pt x="2853474" y="3926919"/>
                  <a:pt x="2856192" y="3925560"/>
                  <a:pt x="2858909" y="3924201"/>
                </a:cubicBezTo>
                <a:lnTo>
                  <a:pt x="2861658" y="3923285"/>
                </a:lnTo>
                <a:lnTo>
                  <a:pt x="2861627" y="3924201"/>
                </a:lnTo>
                <a:lnTo>
                  <a:pt x="2880651" y="3924201"/>
                </a:lnTo>
                <a:lnTo>
                  <a:pt x="2883367" y="3924201"/>
                </a:lnTo>
                <a:lnTo>
                  <a:pt x="2883367" y="3922390"/>
                </a:lnTo>
                <a:lnTo>
                  <a:pt x="2884726" y="3921484"/>
                </a:lnTo>
                <a:cubicBezTo>
                  <a:pt x="2886085" y="3920125"/>
                  <a:pt x="2887444" y="3918766"/>
                  <a:pt x="2888803" y="3918766"/>
                </a:cubicBezTo>
                <a:cubicBezTo>
                  <a:pt x="2894239" y="3918766"/>
                  <a:pt x="2896955" y="3921483"/>
                  <a:pt x="2899673" y="3918766"/>
                </a:cubicBezTo>
                <a:cubicBezTo>
                  <a:pt x="2902391" y="3916048"/>
                  <a:pt x="2899673" y="3905178"/>
                  <a:pt x="2902391" y="3902460"/>
                </a:cubicBezTo>
                <a:cubicBezTo>
                  <a:pt x="2905109" y="3897025"/>
                  <a:pt x="2902391" y="3902460"/>
                  <a:pt x="2907827" y="3899743"/>
                </a:cubicBezTo>
                <a:cubicBezTo>
                  <a:pt x="2907827" y="3899743"/>
                  <a:pt x="2910543" y="3897025"/>
                  <a:pt x="2910543" y="3894307"/>
                </a:cubicBezTo>
                <a:cubicBezTo>
                  <a:pt x="2915979" y="3891590"/>
                  <a:pt x="2921415" y="3894307"/>
                  <a:pt x="2924131" y="3891590"/>
                </a:cubicBezTo>
                <a:cubicBezTo>
                  <a:pt x="2926849" y="3888872"/>
                  <a:pt x="2926849" y="3883437"/>
                  <a:pt x="2929567" y="3880719"/>
                </a:cubicBezTo>
                <a:cubicBezTo>
                  <a:pt x="2932285" y="3880719"/>
                  <a:pt x="2935003" y="3883437"/>
                  <a:pt x="2937719" y="3880719"/>
                </a:cubicBezTo>
                <a:cubicBezTo>
                  <a:pt x="2937719" y="3878002"/>
                  <a:pt x="2937719" y="3875284"/>
                  <a:pt x="2940437" y="3875284"/>
                </a:cubicBezTo>
                <a:cubicBezTo>
                  <a:pt x="2943155" y="3872567"/>
                  <a:pt x="2948591" y="3875284"/>
                  <a:pt x="2951307" y="3872567"/>
                </a:cubicBezTo>
                <a:cubicBezTo>
                  <a:pt x="2954025" y="3869849"/>
                  <a:pt x="2951307" y="3867131"/>
                  <a:pt x="2954025" y="3867131"/>
                </a:cubicBezTo>
                <a:cubicBezTo>
                  <a:pt x="2954025" y="3867131"/>
                  <a:pt x="2956743" y="3867131"/>
                  <a:pt x="2959461" y="3867131"/>
                </a:cubicBezTo>
                <a:cubicBezTo>
                  <a:pt x="2962179" y="3867131"/>
                  <a:pt x="2964895" y="3856261"/>
                  <a:pt x="2967613" y="3853544"/>
                </a:cubicBezTo>
                <a:cubicBezTo>
                  <a:pt x="2967613" y="3850826"/>
                  <a:pt x="2973049" y="3853544"/>
                  <a:pt x="2973049" y="3850826"/>
                </a:cubicBezTo>
                <a:cubicBezTo>
                  <a:pt x="2973049" y="3848108"/>
                  <a:pt x="2973049" y="3848108"/>
                  <a:pt x="2973049" y="3845391"/>
                </a:cubicBezTo>
                <a:cubicBezTo>
                  <a:pt x="2975767" y="3842673"/>
                  <a:pt x="2981201" y="3839956"/>
                  <a:pt x="2983919" y="3837238"/>
                </a:cubicBezTo>
                <a:cubicBezTo>
                  <a:pt x="2986637" y="3837238"/>
                  <a:pt x="2983919" y="3831803"/>
                  <a:pt x="2986637" y="3831803"/>
                </a:cubicBezTo>
                <a:cubicBezTo>
                  <a:pt x="2989355" y="3831803"/>
                  <a:pt x="2992071" y="3834520"/>
                  <a:pt x="2994789" y="3831803"/>
                </a:cubicBezTo>
                <a:cubicBezTo>
                  <a:pt x="3000225" y="3829085"/>
                  <a:pt x="3008377" y="3815497"/>
                  <a:pt x="3013813" y="3812780"/>
                </a:cubicBezTo>
                <a:cubicBezTo>
                  <a:pt x="3016531" y="3812780"/>
                  <a:pt x="3019247" y="3812780"/>
                  <a:pt x="3021965" y="3810062"/>
                </a:cubicBezTo>
                <a:cubicBezTo>
                  <a:pt x="3032835" y="3796474"/>
                  <a:pt x="3038271" y="3761146"/>
                  <a:pt x="3049141" y="3752993"/>
                </a:cubicBezTo>
                <a:cubicBezTo>
                  <a:pt x="3054577" y="3747558"/>
                  <a:pt x="3079035" y="3758428"/>
                  <a:pt x="3089905" y="3752993"/>
                </a:cubicBezTo>
                <a:cubicBezTo>
                  <a:pt x="3095341" y="3752993"/>
                  <a:pt x="3095341" y="3752993"/>
                  <a:pt x="3098057" y="3752993"/>
                </a:cubicBezTo>
                <a:cubicBezTo>
                  <a:pt x="3098057" y="3750275"/>
                  <a:pt x="3098057" y="3750275"/>
                  <a:pt x="3098057" y="3750275"/>
                </a:cubicBezTo>
                <a:cubicBezTo>
                  <a:pt x="3098057" y="3747558"/>
                  <a:pt x="3098057" y="3747558"/>
                  <a:pt x="3098057" y="3747558"/>
                </a:cubicBezTo>
                <a:cubicBezTo>
                  <a:pt x="3089905" y="3742122"/>
                  <a:pt x="3081753" y="3752993"/>
                  <a:pt x="3073599" y="3747558"/>
                </a:cubicBezTo>
                <a:cubicBezTo>
                  <a:pt x="3062729" y="3747558"/>
                  <a:pt x="3062729" y="3744840"/>
                  <a:pt x="3057293" y="3742122"/>
                </a:cubicBezTo>
                <a:cubicBezTo>
                  <a:pt x="3057293" y="3723099"/>
                  <a:pt x="3070881" y="3714947"/>
                  <a:pt x="3073599" y="3695923"/>
                </a:cubicBezTo>
                <a:cubicBezTo>
                  <a:pt x="3070881" y="3695923"/>
                  <a:pt x="3070881" y="3695923"/>
                  <a:pt x="3068165" y="3695923"/>
                </a:cubicBezTo>
                <a:cubicBezTo>
                  <a:pt x="3060011" y="3698641"/>
                  <a:pt x="3057293" y="3723099"/>
                  <a:pt x="3051859" y="3731252"/>
                </a:cubicBezTo>
                <a:cubicBezTo>
                  <a:pt x="3049141" y="3733970"/>
                  <a:pt x="3046423" y="3736687"/>
                  <a:pt x="3043705" y="3739405"/>
                </a:cubicBezTo>
                <a:cubicBezTo>
                  <a:pt x="3043705" y="3744840"/>
                  <a:pt x="3040989" y="3747558"/>
                  <a:pt x="3040989" y="3752993"/>
                </a:cubicBezTo>
                <a:cubicBezTo>
                  <a:pt x="3038271" y="3758428"/>
                  <a:pt x="3030119" y="3761146"/>
                  <a:pt x="3027401" y="3766581"/>
                </a:cubicBezTo>
                <a:cubicBezTo>
                  <a:pt x="3021965" y="3777451"/>
                  <a:pt x="3021965" y="3788321"/>
                  <a:pt x="3016531" y="3796474"/>
                </a:cubicBezTo>
                <a:cubicBezTo>
                  <a:pt x="3013813" y="3801909"/>
                  <a:pt x="3011095" y="3799192"/>
                  <a:pt x="3008377" y="3804627"/>
                </a:cubicBezTo>
                <a:cubicBezTo>
                  <a:pt x="3005659" y="3804627"/>
                  <a:pt x="3005659" y="3804627"/>
                  <a:pt x="3002943" y="3804627"/>
                </a:cubicBezTo>
                <a:cubicBezTo>
                  <a:pt x="3002943" y="3804627"/>
                  <a:pt x="3002943" y="3801909"/>
                  <a:pt x="3002943" y="3801909"/>
                </a:cubicBezTo>
                <a:cubicBezTo>
                  <a:pt x="3002943" y="3796474"/>
                  <a:pt x="2997507" y="3777451"/>
                  <a:pt x="3000225" y="3772016"/>
                </a:cubicBezTo>
                <a:cubicBezTo>
                  <a:pt x="2997507" y="3772016"/>
                  <a:pt x="2997507" y="3769298"/>
                  <a:pt x="2994789" y="3769298"/>
                </a:cubicBezTo>
                <a:cubicBezTo>
                  <a:pt x="2992071" y="3766581"/>
                  <a:pt x="2989355" y="3758428"/>
                  <a:pt x="2989355" y="3755710"/>
                </a:cubicBezTo>
                <a:cubicBezTo>
                  <a:pt x="2986637" y="3752993"/>
                  <a:pt x="2989355" y="3747558"/>
                  <a:pt x="2989355" y="3744840"/>
                </a:cubicBezTo>
                <a:cubicBezTo>
                  <a:pt x="2986637" y="3739405"/>
                  <a:pt x="2981201" y="3731252"/>
                  <a:pt x="2973049" y="3728534"/>
                </a:cubicBezTo>
                <a:cubicBezTo>
                  <a:pt x="2975767" y="3712229"/>
                  <a:pt x="2983919" y="3695923"/>
                  <a:pt x="2986637" y="3682335"/>
                </a:cubicBezTo>
                <a:cubicBezTo>
                  <a:pt x="2989355" y="3674183"/>
                  <a:pt x="2986637" y="3671465"/>
                  <a:pt x="2989355" y="3663312"/>
                </a:cubicBezTo>
                <a:cubicBezTo>
                  <a:pt x="2992071" y="3657877"/>
                  <a:pt x="2994789" y="3655160"/>
                  <a:pt x="2997507" y="3649724"/>
                </a:cubicBezTo>
                <a:cubicBezTo>
                  <a:pt x="3021965" y="3652442"/>
                  <a:pt x="3032835" y="3649724"/>
                  <a:pt x="3051859" y="3641572"/>
                </a:cubicBezTo>
                <a:cubicBezTo>
                  <a:pt x="3051859" y="3638854"/>
                  <a:pt x="3051859" y="3638854"/>
                  <a:pt x="3051859" y="3638854"/>
                </a:cubicBezTo>
                <a:cubicBezTo>
                  <a:pt x="3051859" y="3636136"/>
                  <a:pt x="3051859" y="3636136"/>
                  <a:pt x="3051859" y="3633419"/>
                </a:cubicBezTo>
                <a:cubicBezTo>
                  <a:pt x="3040989" y="3633419"/>
                  <a:pt x="3021965" y="3647007"/>
                  <a:pt x="3008377" y="3638854"/>
                </a:cubicBezTo>
                <a:cubicBezTo>
                  <a:pt x="3008377" y="3638854"/>
                  <a:pt x="3005659" y="3638854"/>
                  <a:pt x="3005659" y="3638854"/>
                </a:cubicBezTo>
                <a:cubicBezTo>
                  <a:pt x="3005659" y="3633419"/>
                  <a:pt x="3019247" y="3592655"/>
                  <a:pt x="3021965" y="3589937"/>
                </a:cubicBezTo>
                <a:cubicBezTo>
                  <a:pt x="3021965" y="3587220"/>
                  <a:pt x="3021965" y="3584502"/>
                  <a:pt x="3019247" y="3581784"/>
                </a:cubicBezTo>
                <a:close/>
                <a:moveTo>
                  <a:pt x="1410431" y="3573632"/>
                </a:moveTo>
                <a:cubicBezTo>
                  <a:pt x="1404996" y="3576349"/>
                  <a:pt x="1404996" y="3579067"/>
                  <a:pt x="1402278" y="3581784"/>
                </a:cubicBezTo>
                <a:cubicBezTo>
                  <a:pt x="1404996" y="3587220"/>
                  <a:pt x="1407714" y="3587220"/>
                  <a:pt x="1410431" y="3592655"/>
                </a:cubicBezTo>
                <a:cubicBezTo>
                  <a:pt x="1415866" y="3603525"/>
                  <a:pt x="1415866" y="3614396"/>
                  <a:pt x="1415866" y="3625266"/>
                </a:cubicBezTo>
                <a:lnTo>
                  <a:pt x="1434890" y="3625266"/>
                </a:lnTo>
                <a:lnTo>
                  <a:pt x="1438790" y="3620767"/>
                </a:lnTo>
                <a:lnTo>
                  <a:pt x="1434890" y="3619831"/>
                </a:lnTo>
                <a:cubicBezTo>
                  <a:pt x="1426737" y="3617113"/>
                  <a:pt x="1429454" y="3608960"/>
                  <a:pt x="1426737" y="3600808"/>
                </a:cubicBezTo>
                <a:cubicBezTo>
                  <a:pt x="1426737" y="3598090"/>
                  <a:pt x="1415866" y="3579067"/>
                  <a:pt x="1415866" y="3579067"/>
                </a:cubicBezTo>
                <a:cubicBezTo>
                  <a:pt x="1413149" y="3576349"/>
                  <a:pt x="1413149" y="3579067"/>
                  <a:pt x="1410431" y="3573632"/>
                </a:cubicBezTo>
                <a:close/>
                <a:moveTo>
                  <a:pt x="4856342" y="3562761"/>
                </a:moveTo>
                <a:lnTo>
                  <a:pt x="4856342" y="3584502"/>
                </a:lnTo>
                <a:lnTo>
                  <a:pt x="4872648" y="3584502"/>
                </a:lnTo>
                <a:cubicBezTo>
                  <a:pt x="4867213" y="3562761"/>
                  <a:pt x="4872648" y="3573632"/>
                  <a:pt x="4856342" y="3562761"/>
                </a:cubicBezTo>
                <a:close/>
                <a:moveTo>
                  <a:pt x="2622479" y="3560044"/>
                </a:moveTo>
                <a:cubicBezTo>
                  <a:pt x="2622479" y="3560044"/>
                  <a:pt x="2625197" y="3560044"/>
                  <a:pt x="2625197" y="3560044"/>
                </a:cubicBezTo>
                <a:cubicBezTo>
                  <a:pt x="2630632" y="3560044"/>
                  <a:pt x="2636067" y="3560044"/>
                  <a:pt x="2641502" y="3560044"/>
                </a:cubicBezTo>
                <a:cubicBezTo>
                  <a:pt x="2638785" y="3570914"/>
                  <a:pt x="2630632" y="3576349"/>
                  <a:pt x="2625197" y="3584502"/>
                </a:cubicBezTo>
                <a:cubicBezTo>
                  <a:pt x="2625197" y="3589937"/>
                  <a:pt x="2622479" y="3598090"/>
                  <a:pt x="2622479" y="3603525"/>
                </a:cubicBezTo>
                <a:cubicBezTo>
                  <a:pt x="2619762" y="3611678"/>
                  <a:pt x="2617044" y="3622548"/>
                  <a:pt x="2614326" y="3630701"/>
                </a:cubicBezTo>
                <a:cubicBezTo>
                  <a:pt x="2614326" y="3636136"/>
                  <a:pt x="2614326" y="3644289"/>
                  <a:pt x="2614326" y="3649724"/>
                </a:cubicBezTo>
                <a:cubicBezTo>
                  <a:pt x="2611609" y="3660595"/>
                  <a:pt x="2608891" y="3668747"/>
                  <a:pt x="2606174" y="3679618"/>
                </a:cubicBezTo>
                <a:cubicBezTo>
                  <a:pt x="2603456" y="3682335"/>
                  <a:pt x="2600738" y="3682335"/>
                  <a:pt x="2598021" y="3685053"/>
                </a:cubicBezTo>
                <a:cubicBezTo>
                  <a:pt x="2589868" y="3685053"/>
                  <a:pt x="2589868" y="3685053"/>
                  <a:pt x="2584433" y="3682335"/>
                </a:cubicBezTo>
                <a:cubicBezTo>
                  <a:pt x="2584433" y="3674183"/>
                  <a:pt x="2589868" y="3674183"/>
                  <a:pt x="2592586" y="3663312"/>
                </a:cubicBezTo>
                <a:cubicBezTo>
                  <a:pt x="2595303" y="3655159"/>
                  <a:pt x="2595303" y="3614396"/>
                  <a:pt x="2592586" y="3606243"/>
                </a:cubicBezTo>
                <a:cubicBezTo>
                  <a:pt x="2595303" y="3598090"/>
                  <a:pt x="2598021" y="3581784"/>
                  <a:pt x="2592586" y="3576349"/>
                </a:cubicBezTo>
                <a:cubicBezTo>
                  <a:pt x="2595303" y="3565479"/>
                  <a:pt x="2598021" y="3570914"/>
                  <a:pt x="2603456" y="3568196"/>
                </a:cubicBezTo>
                <a:cubicBezTo>
                  <a:pt x="2603456" y="3565479"/>
                  <a:pt x="2606174" y="3565479"/>
                  <a:pt x="2606174" y="3562761"/>
                </a:cubicBezTo>
                <a:cubicBezTo>
                  <a:pt x="2608891" y="3560044"/>
                  <a:pt x="2617044" y="3562761"/>
                  <a:pt x="2622479" y="3560044"/>
                </a:cubicBezTo>
                <a:close/>
                <a:moveTo>
                  <a:pt x="540801" y="3543738"/>
                </a:moveTo>
                <a:cubicBezTo>
                  <a:pt x="529931" y="3543738"/>
                  <a:pt x="516343" y="3546456"/>
                  <a:pt x="505472" y="3549173"/>
                </a:cubicBezTo>
                <a:cubicBezTo>
                  <a:pt x="502755" y="3565479"/>
                  <a:pt x="508190" y="3595372"/>
                  <a:pt x="521778" y="3598090"/>
                </a:cubicBezTo>
                <a:cubicBezTo>
                  <a:pt x="519060" y="3573632"/>
                  <a:pt x="562542" y="3570914"/>
                  <a:pt x="540801" y="3543738"/>
                </a:cubicBezTo>
                <a:close/>
                <a:moveTo>
                  <a:pt x="2521929" y="3535586"/>
                </a:moveTo>
                <a:cubicBezTo>
                  <a:pt x="2521929" y="3551891"/>
                  <a:pt x="2513776" y="3551891"/>
                  <a:pt x="2511058" y="3562762"/>
                </a:cubicBezTo>
                <a:cubicBezTo>
                  <a:pt x="2502905" y="3562762"/>
                  <a:pt x="2483882" y="3560044"/>
                  <a:pt x="2481165" y="3557327"/>
                </a:cubicBezTo>
                <a:cubicBezTo>
                  <a:pt x="2481165" y="3554609"/>
                  <a:pt x="2481165" y="3557327"/>
                  <a:pt x="2481165" y="3554609"/>
                </a:cubicBezTo>
                <a:cubicBezTo>
                  <a:pt x="2486600" y="3549174"/>
                  <a:pt x="2494753" y="3546456"/>
                  <a:pt x="2497470" y="3538303"/>
                </a:cubicBezTo>
                <a:cubicBezTo>
                  <a:pt x="2505623" y="3535586"/>
                  <a:pt x="2511058" y="3535586"/>
                  <a:pt x="2521929" y="3535586"/>
                </a:cubicBezTo>
                <a:close/>
                <a:moveTo>
                  <a:pt x="2598020" y="3511127"/>
                </a:moveTo>
                <a:cubicBezTo>
                  <a:pt x="2608891" y="3511127"/>
                  <a:pt x="2611608" y="3524716"/>
                  <a:pt x="2619761" y="3530151"/>
                </a:cubicBezTo>
                <a:cubicBezTo>
                  <a:pt x="2625196" y="3530151"/>
                  <a:pt x="2627914" y="3530151"/>
                  <a:pt x="2633349" y="3530151"/>
                </a:cubicBezTo>
                <a:cubicBezTo>
                  <a:pt x="2636067" y="3530151"/>
                  <a:pt x="2646937" y="3532869"/>
                  <a:pt x="2649654" y="3535586"/>
                </a:cubicBezTo>
                <a:cubicBezTo>
                  <a:pt x="2655090" y="3535586"/>
                  <a:pt x="2657807" y="3535586"/>
                  <a:pt x="2660525" y="3535586"/>
                </a:cubicBezTo>
                <a:cubicBezTo>
                  <a:pt x="2657807" y="3538304"/>
                  <a:pt x="2649654" y="3543739"/>
                  <a:pt x="2646937" y="3549174"/>
                </a:cubicBezTo>
                <a:cubicBezTo>
                  <a:pt x="2638784" y="3549174"/>
                  <a:pt x="2619761" y="3546456"/>
                  <a:pt x="2614326" y="3551892"/>
                </a:cubicBezTo>
                <a:cubicBezTo>
                  <a:pt x="2603455" y="3551892"/>
                  <a:pt x="2606173" y="3549174"/>
                  <a:pt x="2600738" y="3543739"/>
                </a:cubicBezTo>
                <a:cubicBezTo>
                  <a:pt x="2600738" y="3543739"/>
                  <a:pt x="2595303" y="3546456"/>
                  <a:pt x="2592585" y="3549174"/>
                </a:cubicBezTo>
                <a:cubicBezTo>
                  <a:pt x="2589867" y="3551892"/>
                  <a:pt x="2592585" y="3554609"/>
                  <a:pt x="2589867" y="3557327"/>
                </a:cubicBezTo>
                <a:cubicBezTo>
                  <a:pt x="2584432" y="3562762"/>
                  <a:pt x="2570844" y="3570915"/>
                  <a:pt x="2565409" y="3573632"/>
                </a:cubicBezTo>
                <a:cubicBezTo>
                  <a:pt x="2554539" y="3576350"/>
                  <a:pt x="2535516" y="3568197"/>
                  <a:pt x="2527363" y="3565480"/>
                </a:cubicBezTo>
                <a:cubicBezTo>
                  <a:pt x="2527363" y="3551892"/>
                  <a:pt x="2535516" y="3535586"/>
                  <a:pt x="2540951" y="3530151"/>
                </a:cubicBezTo>
                <a:cubicBezTo>
                  <a:pt x="2543668" y="3530151"/>
                  <a:pt x="2546386" y="3527433"/>
                  <a:pt x="2549104" y="3527433"/>
                </a:cubicBezTo>
                <a:cubicBezTo>
                  <a:pt x="2551821" y="3527433"/>
                  <a:pt x="2554539" y="3527433"/>
                  <a:pt x="2557256" y="3527433"/>
                </a:cubicBezTo>
                <a:cubicBezTo>
                  <a:pt x="2562692" y="3524716"/>
                  <a:pt x="2565409" y="3521998"/>
                  <a:pt x="2570844" y="3519281"/>
                </a:cubicBezTo>
                <a:cubicBezTo>
                  <a:pt x="2584432" y="3513845"/>
                  <a:pt x="2587150" y="3521998"/>
                  <a:pt x="2598020" y="3511127"/>
                </a:cubicBezTo>
                <a:close/>
                <a:moveTo>
                  <a:pt x="1520155" y="3505352"/>
                </a:moveTo>
                <a:cubicBezTo>
                  <a:pt x="1521854" y="3506371"/>
                  <a:pt x="1523212" y="3508410"/>
                  <a:pt x="1521853" y="3511127"/>
                </a:cubicBezTo>
                <a:cubicBezTo>
                  <a:pt x="1524571" y="3513844"/>
                  <a:pt x="1538159" y="3530150"/>
                  <a:pt x="1538159" y="3532868"/>
                </a:cubicBezTo>
                <a:cubicBezTo>
                  <a:pt x="1538159" y="3538303"/>
                  <a:pt x="1535441" y="3541020"/>
                  <a:pt x="1538159" y="3546456"/>
                </a:cubicBezTo>
                <a:cubicBezTo>
                  <a:pt x="1540876" y="3551891"/>
                  <a:pt x="1549029" y="3557326"/>
                  <a:pt x="1551747" y="3562761"/>
                </a:cubicBezTo>
                <a:cubicBezTo>
                  <a:pt x="1557182" y="3568196"/>
                  <a:pt x="1551747" y="3573632"/>
                  <a:pt x="1554464" y="3581784"/>
                </a:cubicBezTo>
                <a:cubicBezTo>
                  <a:pt x="1554464" y="3581784"/>
                  <a:pt x="1557182" y="3584502"/>
                  <a:pt x="1557182" y="3584502"/>
                </a:cubicBezTo>
                <a:cubicBezTo>
                  <a:pt x="1557182" y="3584502"/>
                  <a:pt x="1559899" y="3600808"/>
                  <a:pt x="1559899" y="3606243"/>
                </a:cubicBezTo>
                <a:cubicBezTo>
                  <a:pt x="1551747" y="3614396"/>
                  <a:pt x="1546311" y="3630701"/>
                  <a:pt x="1535441" y="3636136"/>
                </a:cubicBezTo>
                <a:cubicBezTo>
                  <a:pt x="1532724" y="3636136"/>
                  <a:pt x="1532724" y="3636136"/>
                  <a:pt x="1530006" y="3636136"/>
                </a:cubicBezTo>
                <a:cubicBezTo>
                  <a:pt x="1530006" y="3633419"/>
                  <a:pt x="1530006" y="3633419"/>
                  <a:pt x="1530006" y="3630701"/>
                </a:cubicBezTo>
                <a:cubicBezTo>
                  <a:pt x="1521853" y="3625266"/>
                  <a:pt x="1519136" y="3614396"/>
                  <a:pt x="1513700" y="3606243"/>
                </a:cubicBezTo>
                <a:cubicBezTo>
                  <a:pt x="1508265" y="3600808"/>
                  <a:pt x="1497395" y="3598090"/>
                  <a:pt x="1491960" y="3595372"/>
                </a:cubicBezTo>
                <a:cubicBezTo>
                  <a:pt x="1486524" y="3592655"/>
                  <a:pt x="1489242" y="3587220"/>
                  <a:pt x="1486524" y="3581784"/>
                </a:cubicBezTo>
                <a:cubicBezTo>
                  <a:pt x="1486524" y="3581784"/>
                  <a:pt x="1483807" y="3579067"/>
                  <a:pt x="1483807" y="3579067"/>
                </a:cubicBezTo>
                <a:cubicBezTo>
                  <a:pt x="1486524" y="3573632"/>
                  <a:pt x="1483807" y="3570914"/>
                  <a:pt x="1483807" y="3565479"/>
                </a:cubicBezTo>
                <a:cubicBezTo>
                  <a:pt x="1483807" y="3560044"/>
                  <a:pt x="1486524" y="3549173"/>
                  <a:pt x="1489242" y="3543738"/>
                </a:cubicBezTo>
                <a:cubicBezTo>
                  <a:pt x="1491960" y="3535585"/>
                  <a:pt x="1500112" y="3527432"/>
                  <a:pt x="1505548" y="3519280"/>
                </a:cubicBezTo>
                <a:cubicBezTo>
                  <a:pt x="1510983" y="3513844"/>
                  <a:pt x="1510983" y="3508409"/>
                  <a:pt x="1516418" y="3505692"/>
                </a:cubicBezTo>
                <a:cubicBezTo>
                  <a:pt x="1516418" y="3504333"/>
                  <a:pt x="1518457" y="3504333"/>
                  <a:pt x="1520155" y="3505352"/>
                </a:cubicBezTo>
                <a:close/>
                <a:moveTo>
                  <a:pt x="4774093" y="3493505"/>
                </a:moveTo>
                <a:cubicBezTo>
                  <a:pt x="4770738" y="3494142"/>
                  <a:pt x="4767341" y="3496180"/>
                  <a:pt x="4763944" y="3500256"/>
                </a:cubicBezTo>
                <a:lnTo>
                  <a:pt x="4772097" y="3513844"/>
                </a:lnTo>
                <a:lnTo>
                  <a:pt x="4801990" y="3508409"/>
                </a:lnTo>
                <a:cubicBezTo>
                  <a:pt x="4793837" y="3502294"/>
                  <a:pt x="4784156" y="3491594"/>
                  <a:pt x="4774093" y="3493505"/>
                </a:cubicBezTo>
                <a:close/>
                <a:moveTo>
                  <a:pt x="2568128" y="3478517"/>
                </a:moveTo>
                <a:cubicBezTo>
                  <a:pt x="2568128" y="3478517"/>
                  <a:pt x="2570845" y="3478517"/>
                  <a:pt x="2570845" y="3478517"/>
                </a:cubicBezTo>
                <a:cubicBezTo>
                  <a:pt x="2573563" y="3486670"/>
                  <a:pt x="2576281" y="3492105"/>
                  <a:pt x="2576281" y="3500257"/>
                </a:cubicBezTo>
                <a:cubicBezTo>
                  <a:pt x="2570845" y="3500257"/>
                  <a:pt x="2565410" y="3502975"/>
                  <a:pt x="2559975" y="3505693"/>
                </a:cubicBezTo>
                <a:cubicBezTo>
                  <a:pt x="2549105" y="3505693"/>
                  <a:pt x="2551822" y="3502975"/>
                  <a:pt x="2549105" y="3502975"/>
                </a:cubicBezTo>
                <a:cubicBezTo>
                  <a:pt x="2554540" y="3492105"/>
                  <a:pt x="2565410" y="3489387"/>
                  <a:pt x="2568128" y="3478517"/>
                </a:cubicBezTo>
                <a:close/>
                <a:moveTo>
                  <a:pt x="4731333" y="3470363"/>
                </a:moveTo>
                <a:lnTo>
                  <a:pt x="4731333" y="3486669"/>
                </a:lnTo>
                <a:lnTo>
                  <a:pt x="4747638" y="3483951"/>
                </a:lnTo>
                <a:close/>
                <a:moveTo>
                  <a:pt x="1451196" y="3467645"/>
                </a:moveTo>
                <a:cubicBezTo>
                  <a:pt x="1453913" y="3467645"/>
                  <a:pt x="1456631" y="3467645"/>
                  <a:pt x="1459348" y="3470363"/>
                </a:cubicBezTo>
                <a:cubicBezTo>
                  <a:pt x="1462066" y="3473081"/>
                  <a:pt x="1459348" y="3473081"/>
                  <a:pt x="1462066" y="3475799"/>
                </a:cubicBezTo>
                <a:cubicBezTo>
                  <a:pt x="1464784" y="3478516"/>
                  <a:pt x="1486524" y="3486669"/>
                  <a:pt x="1489242" y="3486669"/>
                </a:cubicBezTo>
                <a:cubicBezTo>
                  <a:pt x="1489242" y="3486669"/>
                  <a:pt x="1491960" y="3486669"/>
                  <a:pt x="1494677" y="3486669"/>
                </a:cubicBezTo>
                <a:cubicBezTo>
                  <a:pt x="1494677" y="3489387"/>
                  <a:pt x="1497395" y="3492104"/>
                  <a:pt x="1502830" y="3494822"/>
                </a:cubicBezTo>
                <a:cubicBezTo>
                  <a:pt x="1500112" y="3511127"/>
                  <a:pt x="1481089" y="3519280"/>
                  <a:pt x="1475654" y="3535586"/>
                </a:cubicBezTo>
                <a:cubicBezTo>
                  <a:pt x="1472936" y="3535586"/>
                  <a:pt x="1472936" y="3535586"/>
                  <a:pt x="1470219" y="3535586"/>
                </a:cubicBezTo>
                <a:cubicBezTo>
                  <a:pt x="1470219" y="3527433"/>
                  <a:pt x="1464784" y="3524715"/>
                  <a:pt x="1467501" y="3516562"/>
                </a:cubicBezTo>
                <a:cubicBezTo>
                  <a:pt x="1467501" y="3516562"/>
                  <a:pt x="1467501" y="3513845"/>
                  <a:pt x="1467501" y="3513845"/>
                </a:cubicBezTo>
                <a:cubicBezTo>
                  <a:pt x="1467501" y="3513845"/>
                  <a:pt x="1464784" y="3511127"/>
                  <a:pt x="1464784" y="3511127"/>
                </a:cubicBezTo>
                <a:cubicBezTo>
                  <a:pt x="1462066" y="3505692"/>
                  <a:pt x="1459348" y="3494822"/>
                  <a:pt x="1456631" y="3489387"/>
                </a:cubicBezTo>
                <a:cubicBezTo>
                  <a:pt x="1456631" y="3489387"/>
                  <a:pt x="1456631" y="3486669"/>
                  <a:pt x="1456631" y="3483951"/>
                </a:cubicBezTo>
                <a:cubicBezTo>
                  <a:pt x="1456631" y="3483951"/>
                  <a:pt x="1453913" y="3481234"/>
                  <a:pt x="1453913" y="3481234"/>
                </a:cubicBezTo>
                <a:cubicBezTo>
                  <a:pt x="1453913" y="3475799"/>
                  <a:pt x="1451196" y="3473081"/>
                  <a:pt x="1451196" y="3467645"/>
                </a:cubicBezTo>
                <a:close/>
                <a:moveTo>
                  <a:pt x="1530006" y="3462210"/>
                </a:moveTo>
                <a:cubicBezTo>
                  <a:pt x="1535441" y="3462210"/>
                  <a:pt x="1535441" y="3464927"/>
                  <a:pt x="1538158" y="3467645"/>
                </a:cubicBezTo>
                <a:cubicBezTo>
                  <a:pt x="1543594" y="3467645"/>
                  <a:pt x="1546311" y="3467645"/>
                  <a:pt x="1549029" y="3467645"/>
                </a:cubicBezTo>
                <a:cubicBezTo>
                  <a:pt x="1551746" y="3470363"/>
                  <a:pt x="1557181" y="3478515"/>
                  <a:pt x="1559899" y="3481233"/>
                </a:cubicBezTo>
                <a:cubicBezTo>
                  <a:pt x="1565334" y="3478515"/>
                  <a:pt x="1568052" y="3473080"/>
                  <a:pt x="1576205" y="3470363"/>
                </a:cubicBezTo>
                <a:cubicBezTo>
                  <a:pt x="1581640" y="3470363"/>
                  <a:pt x="1584357" y="3473080"/>
                  <a:pt x="1587075" y="3473080"/>
                </a:cubicBezTo>
                <a:cubicBezTo>
                  <a:pt x="1592510" y="3475798"/>
                  <a:pt x="1606098" y="3473080"/>
                  <a:pt x="1616969" y="3475798"/>
                </a:cubicBezTo>
                <a:cubicBezTo>
                  <a:pt x="1622404" y="3478515"/>
                  <a:pt x="1627840" y="3481233"/>
                  <a:pt x="1633275" y="3483951"/>
                </a:cubicBezTo>
                <a:cubicBezTo>
                  <a:pt x="1633275" y="3489386"/>
                  <a:pt x="1627840" y="3494821"/>
                  <a:pt x="1627840" y="3500256"/>
                </a:cubicBezTo>
                <a:cubicBezTo>
                  <a:pt x="1625121" y="3508409"/>
                  <a:pt x="1630558" y="3513844"/>
                  <a:pt x="1627840" y="3524714"/>
                </a:cubicBezTo>
                <a:cubicBezTo>
                  <a:pt x="1622404" y="3546455"/>
                  <a:pt x="1597945" y="3584501"/>
                  <a:pt x="1573487" y="3584501"/>
                </a:cubicBezTo>
                <a:cubicBezTo>
                  <a:pt x="1573487" y="3576349"/>
                  <a:pt x="1565334" y="3549173"/>
                  <a:pt x="1562617" y="3543738"/>
                </a:cubicBezTo>
                <a:cubicBezTo>
                  <a:pt x="1559899" y="3543738"/>
                  <a:pt x="1559899" y="3541020"/>
                  <a:pt x="1557181" y="3541020"/>
                </a:cubicBezTo>
                <a:cubicBezTo>
                  <a:pt x="1554464" y="3535585"/>
                  <a:pt x="1554464" y="3527432"/>
                  <a:pt x="1551746" y="3521997"/>
                </a:cubicBezTo>
                <a:cubicBezTo>
                  <a:pt x="1551746" y="3516562"/>
                  <a:pt x="1546311" y="3513844"/>
                  <a:pt x="1543594" y="3511126"/>
                </a:cubicBezTo>
                <a:cubicBezTo>
                  <a:pt x="1540876" y="3508409"/>
                  <a:pt x="1543594" y="3505691"/>
                  <a:pt x="1540876" y="3500256"/>
                </a:cubicBezTo>
                <a:cubicBezTo>
                  <a:pt x="1535441" y="3492103"/>
                  <a:pt x="1527288" y="3492103"/>
                  <a:pt x="1524570" y="3483951"/>
                </a:cubicBezTo>
                <a:cubicBezTo>
                  <a:pt x="1521853" y="3481233"/>
                  <a:pt x="1530006" y="3467645"/>
                  <a:pt x="1530006" y="3462210"/>
                </a:cubicBezTo>
                <a:close/>
                <a:moveTo>
                  <a:pt x="2646938" y="3443188"/>
                </a:moveTo>
                <a:cubicBezTo>
                  <a:pt x="2652373" y="3445905"/>
                  <a:pt x="2657808" y="3448623"/>
                  <a:pt x="2668678" y="3448623"/>
                </a:cubicBezTo>
                <a:cubicBezTo>
                  <a:pt x="2668678" y="3451340"/>
                  <a:pt x="2668678" y="3451340"/>
                  <a:pt x="2668678" y="3454058"/>
                </a:cubicBezTo>
                <a:cubicBezTo>
                  <a:pt x="2660526" y="3459493"/>
                  <a:pt x="2652373" y="3464928"/>
                  <a:pt x="2644220" y="3470364"/>
                </a:cubicBezTo>
                <a:cubicBezTo>
                  <a:pt x="2638785" y="3470364"/>
                  <a:pt x="2636067" y="3473081"/>
                  <a:pt x="2630632" y="3473081"/>
                </a:cubicBezTo>
                <a:cubicBezTo>
                  <a:pt x="2630632" y="3473081"/>
                  <a:pt x="2630632" y="3475799"/>
                  <a:pt x="2630632" y="3475799"/>
                </a:cubicBezTo>
                <a:cubicBezTo>
                  <a:pt x="2630632" y="3475799"/>
                  <a:pt x="2627914" y="3475799"/>
                  <a:pt x="2625197" y="3475799"/>
                </a:cubicBezTo>
                <a:cubicBezTo>
                  <a:pt x="2622479" y="3475799"/>
                  <a:pt x="2622479" y="3478516"/>
                  <a:pt x="2619762" y="3481234"/>
                </a:cubicBezTo>
                <a:cubicBezTo>
                  <a:pt x="2611609" y="3486669"/>
                  <a:pt x="2608891" y="3481234"/>
                  <a:pt x="2600738" y="3483952"/>
                </a:cubicBezTo>
                <a:cubicBezTo>
                  <a:pt x="2598021" y="3483952"/>
                  <a:pt x="2595303" y="3486669"/>
                  <a:pt x="2592586" y="3489387"/>
                </a:cubicBezTo>
                <a:cubicBezTo>
                  <a:pt x="2589868" y="3486669"/>
                  <a:pt x="2581715" y="3470364"/>
                  <a:pt x="2578998" y="3467646"/>
                </a:cubicBezTo>
                <a:cubicBezTo>
                  <a:pt x="2581715" y="3459493"/>
                  <a:pt x="2589868" y="3462211"/>
                  <a:pt x="2598021" y="3459493"/>
                </a:cubicBezTo>
                <a:cubicBezTo>
                  <a:pt x="2611609" y="3454058"/>
                  <a:pt x="2630632" y="3445905"/>
                  <a:pt x="2646938" y="3445905"/>
                </a:cubicBezTo>
                <a:cubicBezTo>
                  <a:pt x="2649655" y="3445905"/>
                  <a:pt x="2649655" y="3443188"/>
                  <a:pt x="2646938" y="3443188"/>
                </a:cubicBezTo>
                <a:close/>
                <a:moveTo>
                  <a:pt x="1176718" y="3437752"/>
                </a:moveTo>
                <a:cubicBezTo>
                  <a:pt x="1174001" y="3443187"/>
                  <a:pt x="1176718" y="3459493"/>
                  <a:pt x="1182153" y="3464928"/>
                </a:cubicBezTo>
                <a:cubicBezTo>
                  <a:pt x="1184871" y="3464928"/>
                  <a:pt x="1187589" y="3467645"/>
                  <a:pt x="1190306" y="3467645"/>
                </a:cubicBezTo>
                <a:cubicBezTo>
                  <a:pt x="1198459" y="3475798"/>
                  <a:pt x="1212047" y="3505692"/>
                  <a:pt x="1203894" y="3519280"/>
                </a:cubicBezTo>
                <a:cubicBezTo>
                  <a:pt x="1203894" y="3519280"/>
                  <a:pt x="1203894" y="3521997"/>
                  <a:pt x="1203894" y="3521997"/>
                </a:cubicBezTo>
                <a:cubicBezTo>
                  <a:pt x="1198459" y="3524715"/>
                  <a:pt x="1184871" y="3524715"/>
                  <a:pt x="1179436" y="3521997"/>
                </a:cubicBezTo>
                <a:cubicBezTo>
                  <a:pt x="1179436" y="3519280"/>
                  <a:pt x="1176718" y="3519280"/>
                  <a:pt x="1176718" y="3516562"/>
                </a:cubicBezTo>
                <a:cubicBezTo>
                  <a:pt x="1171283" y="3513844"/>
                  <a:pt x="1163130" y="3516562"/>
                  <a:pt x="1157695" y="3513844"/>
                </a:cubicBezTo>
                <a:cubicBezTo>
                  <a:pt x="1141389" y="3513844"/>
                  <a:pt x="1144107" y="3500256"/>
                  <a:pt x="1133237" y="3494821"/>
                </a:cubicBezTo>
                <a:cubicBezTo>
                  <a:pt x="1133237" y="3492104"/>
                  <a:pt x="1133237" y="3492104"/>
                  <a:pt x="1133237" y="3492104"/>
                </a:cubicBezTo>
                <a:cubicBezTo>
                  <a:pt x="1133237" y="3489386"/>
                  <a:pt x="1133237" y="3486669"/>
                  <a:pt x="1133237" y="3483951"/>
                </a:cubicBezTo>
                <a:cubicBezTo>
                  <a:pt x="1127801" y="3483951"/>
                  <a:pt x="1125084" y="3481233"/>
                  <a:pt x="1119649" y="3481233"/>
                </a:cubicBezTo>
                <a:cubicBezTo>
                  <a:pt x="1116931" y="3481233"/>
                  <a:pt x="1119649" y="3481233"/>
                  <a:pt x="1116931" y="3481233"/>
                </a:cubicBezTo>
                <a:cubicBezTo>
                  <a:pt x="1116931" y="3483951"/>
                  <a:pt x="1116931" y="3483951"/>
                  <a:pt x="1116931" y="3486669"/>
                </a:cubicBezTo>
                <a:cubicBezTo>
                  <a:pt x="1122366" y="3500256"/>
                  <a:pt x="1138672" y="3505692"/>
                  <a:pt x="1141389" y="3524715"/>
                </a:cubicBezTo>
                <a:cubicBezTo>
                  <a:pt x="1149542" y="3527432"/>
                  <a:pt x="1160413" y="3521997"/>
                  <a:pt x="1168565" y="3527432"/>
                </a:cubicBezTo>
                <a:cubicBezTo>
                  <a:pt x="1168565" y="3530150"/>
                  <a:pt x="1171283" y="3530150"/>
                  <a:pt x="1171283" y="3532868"/>
                </a:cubicBezTo>
                <a:cubicBezTo>
                  <a:pt x="1176718" y="3532868"/>
                  <a:pt x="1182153" y="3535585"/>
                  <a:pt x="1187589" y="3535585"/>
                </a:cubicBezTo>
                <a:cubicBezTo>
                  <a:pt x="1190306" y="3535585"/>
                  <a:pt x="1193024" y="3538303"/>
                  <a:pt x="1193024" y="3538303"/>
                </a:cubicBezTo>
                <a:cubicBezTo>
                  <a:pt x="1198459" y="3538303"/>
                  <a:pt x="1201177" y="3535585"/>
                  <a:pt x="1209329" y="3538303"/>
                </a:cubicBezTo>
                <a:cubicBezTo>
                  <a:pt x="1212047" y="3538303"/>
                  <a:pt x="1220200" y="3543738"/>
                  <a:pt x="1220200" y="3546456"/>
                </a:cubicBezTo>
                <a:cubicBezTo>
                  <a:pt x="1220200" y="3546456"/>
                  <a:pt x="1220200" y="3549173"/>
                  <a:pt x="1220200" y="3549173"/>
                </a:cubicBezTo>
                <a:cubicBezTo>
                  <a:pt x="1220200" y="3551891"/>
                  <a:pt x="1225635" y="3549173"/>
                  <a:pt x="1225635" y="3551891"/>
                </a:cubicBezTo>
                <a:cubicBezTo>
                  <a:pt x="1229711" y="3557326"/>
                  <a:pt x="1232429" y="3564799"/>
                  <a:pt x="1234807" y="3572273"/>
                </a:cubicBezTo>
                <a:lnTo>
                  <a:pt x="1239855" y="3586698"/>
                </a:lnTo>
                <a:lnTo>
                  <a:pt x="1241474" y="3588537"/>
                </a:lnTo>
                <a:lnTo>
                  <a:pt x="1246313" y="3597320"/>
                </a:lnTo>
                <a:lnTo>
                  <a:pt x="1247036" y="3598090"/>
                </a:lnTo>
                <a:cubicBezTo>
                  <a:pt x="1248734" y="3600128"/>
                  <a:pt x="1250093" y="3602167"/>
                  <a:pt x="1250093" y="3603525"/>
                </a:cubicBezTo>
                <a:lnTo>
                  <a:pt x="1249980" y="3603975"/>
                </a:lnTo>
                <a:lnTo>
                  <a:pt x="1251792" y="3607263"/>
                </a:lnTo>
                <a:cubicBezTo>
                  <a:pt x="1258926" y="3619152"/>
                  <a:pt x="1267758" y="3627984"/>
                  <a:pt x="1285422" y="3622549"/>
                </a:cubicBezTo>
                <a:cubicBezTo>
                  <a:pt x="1288140" y="3607602"/>
                  <a:pt x="1282705" y="3591297"/>
                  <a:pt x="1273533" y="3578388"/>
                </a:cubicBezTo>
                <a:lnTo>
                  <a:pt x="1258301" y="3562954"/>
                </a:lnTo>
                <a:lnTo>
                  <a:pt x="1259605" y="3567517"/>
                </a:lnTo>
                <a:cubicBezTo>
                  <a:pt x="1259605" y="3568196"/>
                  <a:pt x="1259605" y="3568196"/>
                  <a:pt x="1260964" y="3568196"/>
                </a:cubicBezTo>
                <a:cubicBezTo>
                  <a:pt x="1255528" y="3570914"/>
                  <a:pt x="1250093" y="3573632"/>
                  <a:pt x="1247376" y="3579067"/>
                </a:cubicBezTo>
                <a:cubicBezTo>
                  <a:pt x="1244658" y="3579067"/>
                  <a:pt x="1244658" y="3576349"/>
                  <a:pt x="1244658" y="3576349"/>
                </a:cubicBezTo>
                <a:cubicBezTo>
                  <a:pt x="1247376" y="3576349"/>
                  <a:pt x="1247376" y="3568196"/>
                  <a:pt x="1244658" y="3565479"/>
                </a:cubicBezTo>
                <a:cubicBezTo>
                  <a:pt x="1236505" y="3549173"/>
                  <a:pt x="1214764" y="3538303"/>
                  <a:pt x="1217482" y="3513844"/>
                </a:cubicBezTo>
                <a:cubicBezTo>
                  <a:pt x="1233788" y="3513844"/>
                  <a:pt x="1236505" y="3502974"/>
                  <a:pt x="1244658" y="3494821"/>
                </a:cubicBezTo>
                <a:cubicBezTo>
                  <a:pt x="1244658" y="3489386"/>
                  <a:pt x="1244658" y="3486669"/>
                  <a:pt x="1241940" y="3483951"/>
                </a:cubicBezTo>
                <a:cubicBezTo>
                  <a:pt x="1233788" y="3483951"/>
                  <a:pt x="1233788" y="3492104"/>
                  <a:pt x="1231070" y="3497539"/>
                </a:cubicBezTo>
                <a:cubicBezTo>
                  <a:pt x="1225635" y="3500256"/>
                  <a:pt x="1222917" y="3500256"/>
                  <a:pt x="1214764" y="3500256"/>
                </a:cubicBezTo>
                <a:cubicBezTo>
                  <a:pt x="1214764" y="3489386"/>
                  <a:pt x="1214764" y="3481233"/>
                  <a:pt x="1206612" y="3475798"/>
                </a:cubicBezTo>
                <a:cubicBezTo>
                  <a:pt x="1209329" y="3464928"/>
                  <a:pt x="1220200" y="3456775"/>
                  <a:pt x="1212047" y="3443187"/>
                </a:cubicBezTo>
                <a:cubicBezTo>
                  <a:pt x="1206612" y="3443187"/>
                  <a:pt x="1206612" y="3443187"/>
                  <a:pt x="1203894" y="3445905"/>
                </a:cubicBezTo>
                <a:cubicBezTo>
                  <a:pt x="1203894" y="3448622"/>
                  <a:pt x="1201177" y="3448622"/>
                  <a:pt x="1203894" y="3451340"/>
                </a:cubicBezTo>
                <a:cubicBezTo>
                  <a:pt x="1203894" y="3459493"/>
                  <a:pt x="1203894" y="3459493"/>
                  <a:pt x="1201177" y="3464928"/>
                </a:cubicBezTo>
                <a:cubicBezTo>
                  <a:pt x="1195741" y="3464928"/>
                  <a:pt x="1190306" y="3459493"/>
                  <a:pt x="1187589" y="3456775"/>
                </a:cubicBezTo>
                <a:cubicBezTo>
                  <a:pt x="1184871" y="3454057"/>
                  <a:pt x="1182153" y="3445905"/>
                  <a:pt x="1182153" y="3437752"/>
                </a:cubicBezTo>
                <a:cubicBezTo>
                  <a:pt x="1179436" y="3437752"/>
                  <a:pt x="1179436" y="3437752"/>
                  <a:pt x="1176718" y="3437752"/>
                </a:cubicBezTo>
                <a:close/>
                <a:moveTo>
                  <a:pt x="3589485" y="3433341"/>
                </a:moveTo>
                <a:lnTo>
                  <a:pt x="3591828" y="3433894"/>
                </a:lnTo>
                <a:lnTo>
                  <a:pt x="3589729" y="3437879"/>
                </a:lnTo>
                <a:cubicBezTo>
                  <a:pt x="3591131" y="3441319"/>
                  <a:pt x="3602852" y="3439790"/>
                  <a:pt x="3600813" y="3445905"/>
                </a:cubicBezTo>
                <a:lnTo>
                  <a:pt x="3594674" y="3445537"/>
                </a:lnTo>
                <a:lnTo>
                  <a:pt x="3581883" y="3435846"/>
                </a:lnTo>
                <a:lnTo>
                  <a:pt x="3582129" y="3435714"/>
                </a:lnTo>
                <a:close/>
                <a:moveTo>
                  <a:pt x="3577878" y="3432812"/>
                </a:moveTo>
                <a:lnTo>
                  <a:pt x="3581883" y="3435846"/>
                </a:lnTo>
                <a:lnTo>
                  <a:pt x="3578520" y="3437667"/>
                </a:lnTo>
                <a:cubicBezTo>
                  <a:pt x="3577204" y="3437752"/>
                  <a:pt x="3575675" y="3437072"/>
                  <a:pt x="3573637" y="3435034"/>
                </a:cubicBezTo>
                <a:close/>
                <a:moveTo>
                  <a:pt x="4022041" y="3432318"/>
                </a:moveTo>
                <a:cubicBezTo>
                  <a:pt x="4030194" y="3437753"/>
                  <a:pt x="4030194" y="3448623"/>
                  <a:pt x="4041064" y="3451341"/>
                </a:cubicBezTo>
                <a:cubicBezTo>
                  <a:pt x="4030194" y="3459494"/>
                  <a:pt x="4003017" y="3459494"/>
                  <a:pt x="3986711" y="3454058"/>
                </a:cubicBezTo>
                <a:cubicBezTo>
                  <a:pt x="3986711" y="3448623"/>
                  <a:pt x="3994864" y="3440470"/>
                  <a:pt x="3981276" y="3443188"/>
                </a:cubicBezTo>
                <a:cubicBezTo>
                  <a:pt x="3986711" y="3421446"/>
                  <a:pt x="4019323" y="3454058"/>
                  <a:pt x="4022041" y="3432318"/>
                </a:cubicBezTo>
                <a:close/>
                <a:moveTo>
                  <a:pt x="3573637" y="3429599"/>
                </a:moveTo>
                <a:lnTo>
                  <a:pt x="3580789" y="3431288"/>
                </a:lnTo>
                <a:lnTo>
                  <a:pt x="3577878" y="3432812"/>
                </a:lnTo>
                <a:close/>
                <a:moveTo>
                  <a:pt x="4706874" y="3402423"/>
                </a:moveTo>
                <a:lnTo>
                  <a:pt x="4698721" y="3432317"/>
                </a:lnTo>
                <a:lnTo>
                  <a:pt x="4728615" y="3426882"/>
                </a:lnTo>
                <a:lnTo>
                  <a:pt x="4744921" y="3440469"/>
                </a:lnTo>
                <a:lnTo>
                  <a:pt x="4755791" y="3432317"/>
                </a:lnTo>
                <a:lnTo>
                  <a:pt x="4739485" y="3410576"/>
                </a:lnTo>
                <a:close/>
                <a:moveTo>
                  <a:pt x="4541101" y="3402423"/>
                </a:moveTo>
                <a:lnTo>
                  <a:pt x="4541101" y="3424164"/>
                </a:lnTo>
                <a:lnTo>
                  <a:pt x="4557407" y="3416011"/>
                </a:lnTo>
                <a:close/>
                <a:moveTo>
                  <a:pt x="1443043" y="3396988"/>
                </a:moveTo>
                <a:cubicBezTo>
                  <a:pt x="1453913" y="3402423"/>
                  <a:pt x="1459348" y="3410577"/>
                  <a:pt x="1467501" y="3413294"/>
                </a:cubicBezTo>
                <a:cubicBezTo>
                  <a:pt x="1464784" y="3424165"/>
                  <a:pt x="1467501" y="3432317"/>
                  <a:pt x="1467501" y="3440470"/>
                </a:cubicBezTo>
                <a:cubicBezTo>
                  <a:pt x="1472936" y="3440470"/>
                  <a:pt x="1481089" y="3437753"/>
                  <a:pt x="1486524" y="3440470"/>
                </a:cubicBezTo>
                <a:cubicBezTo>
                  <a:pt x="1491959" y="3443188"/>
                  <a:pt x="1508265" y="3448623"/>
                  <a:pt x="1513700" y="3451341"/>
                </a:cubicBezTo>
                <a:cubicBezTo>
                  <a:pt x="1519135" y="3456776"/>
                  <a:pt x="1510983" y="3473081"/>
                  <a:pt x="1508265" y="3478517"/>
                </a:cubicBezTo>
                <a:cubicBezTo>
                  <a:pt x="1502830" y="3475799"/>
                  <a:pt x="1472936" y="3464929"/>
                  <a:pt x="1470219" y="3462211"/>
                </a:cubicBezTo>
                <a:cubicBezTo>
                  <a:pt x="1470219" y="3459493"/>
                  <a:pt x="1464784" y="3451341"/>
                  <a:pt x="1462066" y="3448623"/>
                </a:cubicBezTo>
                <a:cubicBezTo>
                  <a:pt x="1456631" y="3445905"/>
                  <a:pt x="1451196" y="3448623"/>
                  <a:pt x="1448478" y="3445905"/>
                </a:cubicBezTo>
                <a:cubicBezTo>
                  <a:pt x="1445760" y="3445905"/>
                  <a:pt x="1443043" y="3443188"/>
                  <a:pt x="1440325" y="3440470"/>
                </a:cubicBezTo>
                <a:cubicBezTo>
                  <a:pt x="1440325" y="3424165"/>
                  <a:pt x="1437608" y="3410577"/>
                  <a:pt x="1443043" y="3396988"/>
                </a:cubicBezTo>
                <a:close/>
                <a:moveTo>
                  <a:pt x="1720237" y="3391553"/>
                </a:moveTo>
                <a:cubicBezTo>
                  <a:pt x="1736543" y="3399705"/>
                  <a:pt x="1725672" y="3413294"/>
                  <a:pt x="1733825" y="3426882"/>
                </a:cubicBezTo>
                <a:cubicBezTo>
                  <a:pt x="1733825" y="3432318"/>
                  <a:pt x="1733825" y="3435035"/>
                  <a:pt x="1733825" y="3440470"/>
                </a:cubicBezTo>
                <a:cubicBezTo>
                  <a:pt x="1736543" y="3440470"/>
                  <a:pt x="1744695" y="3445906"/>
                  <a:pt x="1747413" y="3448623"/>
                </a:cubicBezTo>
                <a:cubicBezTo>
                  <a:pt x="1752849" y="3454058"/>
                  <a:pt x="1752849" y="3459494"/>
                  <a:pt x="1758284" y="3462211"/>
                </a:cubicBezTo>
                <a:cubicBezTo>
                  <a:pt x="1744695" y="3473082"/>
                  <a:pt x="1725672" y="3464929"/>
                  <a:pt x="1706649" y="3470364"/>
                </a:cubicBezTo>
                <a:cubicBezTo>
                  <a:pt x="1701214" y="3473082"/>
                  <a:pt x="1693061" y="3475799"/>
                  <a:pt x="1690343" y="3475799"/>
                </a:cubicBezTo>
                <a:cubicBezTo>
                  <a:pt x="1682191" y="3475799"/>
                  <a:pt x="1676755" y="3470364"/>
                  <a:pt x="1668603" y="3467646"/>
                </a:cubicBezTo>
                <a:cubicBezTo>
                  <a:pt x="1668603" y="3440470"/>
                  <a:pt x="1690343" y="3429600"/>
                  <a:pt x="1703931" y="3413294"/>
                </a:cubicBezTo>
                <a:cubicBezTo>
                  <a:pt x="1709367" y="3407859"/>
                  <a:pt x="1712084" y="3396988"/>
                  <a:pt x="1720237" y="3391553"/>
                </a:cubicBezTo>
                <a:close/>
                <a:moveTo>
                  <a:pt x="426662" y="3388835"/>
                </a:moveTo>
                <a:cubicBezTo>
                  <a:pt x="434815" y="3410576"/>
                  <a:pt x="429380" y="3424164"/>
                  <a:pt x="404921" y="3426882"/>
                </a:cubicBezTo>
                <a:cubicBezTo>
                  <a:pt x="404921" y="3451340"/>
                  <a:pt x="421227" y="3454057"/>
                  <a:pt x="423944" y="3473081"/>
                </a:cubicBezTo>
                <a:cubicBezTo>
                  <a:pt x="413074" y="3481233"/>
                  <a:pt x="413074" y="3497539"/>
                  <a:pt x="394051" y="3497539"/>
                </a:cubicBezTo>
                <a:cubicBezTo>
                  <a:pt x="377745" y="3467645"/>
                  <a:pt x="388616" y="3421446"/>
                  <a:pt x="358722" y="3410576"/>
                </a:cubicBezTo>
                <a:cubicBezTo>
                  <a:pt x="358722" y="3416011"/>
                  <a:pt x="366875" y="3429599"/>
                  <a:pt x="358722" y="3432317"/>
                </a:cubicBezTo>
                <a:cubicBezTo>
                  <a:pt x="347852" y="3432317"/>
                  <a:pt x="331546" y="3426882"/>
                  <a:pt x="323393" y="3437752"/>
                </a:cubicBezTo>
                <a:cubicBezTo>
                  <a:pt x="323393" y="3440469"/>
                  <a:pt x="326111" y="3445905"/>
                  <a:pt x="326111" y="3451340"/>
                </a:cubicBezTo>
                <a:cubicBezTo>
                  <a:pt x="356005" y="3462210"/>
                  <a:pt x="372310" y="3494821"/>
                  <a:pt x="380463" y="3535585"/>
                </a:cubicBezTo>
                <a:cubicBezTo>
                  <a:pt x="361440" y="3530150"/>
                  <a:pt x="345134" y="3494821"/>
                  <a:pt x="320676" y="3513844"/>
                </a:cubicBezTo>
                <a:cubicBezTo>
                  <a:pt x="317958" y="3538303"/>
                  <a:pt x="342417" y="3527432"/>
                  <a:pt x="356005" y="3532868"/>
                </a:cubicBezTo>
                <a:cubicBezTo>
                  <a:pt x="358722" y="3549173"/>
                  <a:pt x="345134" y="3551891"/>
                  <a:pt x="350569" y="3568196"/>
                </a:cubicBezTo>
                <a:cubicBezTo>
                  <a:pt x="385898" y="3581784"/>
                  <a:pt x="377745" y="3524715"/>
                  <a:pt x="407639" y="3535585"/>
                </a:cubicBezTo>
                <a:cubicBezTo>
                  <a:pt x="413074" y="3576349"/>
                  <a:pt x="358722" y="3576349"/>
                  <a:pt x="364157" y="3617113"/>
                </a:cubicBezTo>
                <a:cubicBezTo>
                  <a:pt x="377745" y="3617113"/>
                  <a:pt x="377745" y="3608960"/>
                  <a:pt x="391333" y="3608960"/>
                </a:cubicBezTo>
                <a:cubicBezTo>
                  <a:pt x="391333" y="3617113"/>
                  <a:pt x="402204" y="3633419"/>
                  <a:pt x="394051" y="3638854"/>
                </a:cubicBezTo>
                <a:cubicBezTo>
                  <a:pt x="380463" y="3636136"/>
                  <a:pt x="375028" y="3622548"/>
                  <a:pt x="353287" y="3630701"/>
                </a:cubicBezTo>
                <a:cubicBezTo>
                  <a:pt x="353287" y="3641572"/>
                  <a:pt x="342417" y="3644289"/>
                  <a:pt x="350569" y="3657877"/>
                </a:cubicBezTo>
                <a:cubicBezTo>
                  <a:pt x="366875" y="3652442"/>
                  <a:pt x="396769" y="3636136"/>
                  <a:pt x="410357" y="3649724"/>
                </a:cubicBezTo>
                <a:cubicBezTo>
                  <a:pt x="429380" y="3698641"/>
                  <a:pt x="383181" y="3709511"/>
                  <a:pt x="402204" y="3742122"/>
                </a:cubicBezTo>
                <a:cubicBezTo>
                  <a:pt x="399486" y="3747558"/>
                  <a:pt x="385898" y="3747558"/>
                  <a:pt x="377745" y="3750275"/>
                </a:cubicBezTo>
                <a:cubicBezTo>
                  <a:pt x="383181" y="3774733"/>
                  <a:pt x="396769" y="3791039"/>
                  <a:pt x="410357" y="3804627"/>
                </a:cubicBezTo>
                <a:cubicBezTo>
                  <a:pt x="426662" y="3791039"/>
                  <a:pt x="451120" y="3791039"/>
                  <a:pt x="467426" y="3801909"/>
                </a:cubicBezTo>
                <a:cubicBezTo>
                  <a:pt x="467426" y="3812780"/>
                  <a:pt x="472861" y="3818215"/>
                  <a:pt x="475579" y="3826368"/>
                </a:cubicBezTo>
                <a:cubicBezTo>
                  <a:pt x="486449" y="3826368"/>
                  <a:pt x="494602" y="3829085"/>
                  <a:pt x="502755" y="3831803"/>
                </a:cubicBezTo>
                <a:cubicBezTo>
                  <a:pt x="510907" y="3848108"/>
                  <a:pt x="494602" y="3864414"/>
                  <a:pt x="505472" y="3872567"/>
                </a:cubicBezTo>
                <a:cubicBezTo>
                  <a:pt x="510907" y="3848108"/>
                  <a:pt x="543519" y="3845391"/>
                  <a:pt x="557107" y="3829085"/>
                </a:cubicBezTo>
                <a:cubicBezTo>
                  <a:pt x="540801" y="3826368"/>
                  <a:pt x="529931" y="3818215"/>
                  <a:pt x="510907" y="3818215"/>
                </a:cubicBezTo>
                <a:cubicBezTo>
                  <a:pt x="489167" y="3804627"/>
                  <a:pt x="491884" y="3747558"/>
                  <a:pt x="467426" y="3733970"/>
                </a:cubicBezTo>
                <a:cubicBezTo>
                  <a:pt x="486449" y="3728534"/>
                  <a:pt x="513625" y="3731252"/>
                  <a:pt x="524495" y="3720382"/>
                </a:cubicBezTo>
                <a:cubicBezTo>
                  <a:pt x="519060" y="3666030"/>
                  <a:pt x="475579" y="3668748"/>
                  <a:pt x="464708" y="3625266"/>
                </a:cubicBezTo>
                <a:cubicBezTo>
                  <a:pt x="456556" y="3627984"/>
                  <a:pt x="445685" y="3627984"/>
                  <a:pt x="437532" y="3630701"/>
                </a:cubicBezTo>
                <a:cubicBezTo>
                  <a:pt x="440250" y="3592655"/>
                  <a:pt x="396769" y="3619831"/>
                  <a:pt x="399486" y="3584502"/>
                </a:cubicBezTo>
                <a:cubicBezTo>
                  <a:pt x="423944" y="3589937"/>
                  <a:pt x="413074" y="3546456"/>
                  <a:pt x="445685" y="3549173"/>
                </a:cubicBezTo>
                <a:cubicBezTo>
                  <a:pt x="442968" y="3565479"/>
                  <a:pt x="437532" y="3576349"/>
                  <a:pt x="432097" y="3589937"/>
                </a:cubicBezTo>
                <a:cubicBezTo>
                  <a:pt x="475579" y="3579067"/>
                  <a:pt x="429380" y="3502974"/>
                  <a:pt x="464708" y="3486669"/>
                </a:cubicBezTo>
                <a:cubicBezTo>
                  <a:pt x="459273" y="3464928"/>
                  <a:pt x="464708" y="3448622"/>
                  <a:pt x="461991" y="3429599"/>
                </a:cubicBezTo>
                <a:cubicBezTo>
                  <a:pt x="418509" y="3437752"/>
                  <a:pt x="448403" y="3394270"/>
                  <a:pt x="426662" y="3388835"/>
                </a:cubicBezTo>
                <a:close/>
                <a:moveTo>
                  <a:pt x="622329" y="3377965"/>
                </a:moveTo>
                <a:cubicBezTo>
                  <a:pt x="608741" y="3380683"/>
                  <a:pt x="592435" y="3383400"/>
                  <a:pt x="581565" y="3388835"/>
                </a:cubicBezTo>
                <a:cubicBezTo>
                  <a:pt x="581565" y="3394270"/>
                  <a:pt x="578847" y="3402423"/>
                  <a:pt x="578847" y="3410576"/>
                </a:cubicBezTo>
                <a:cubicBezTo>
                  <a:pt x="616894" y="3399706"/>
                  <a:pt x="608741" y="3459493"/>
                  <a:pt x="614176" y="3486669"/>
                </a:cubicBezTo>
                <a:cubicBezTo>
                  <a:pt x="627764" y="3483951"/>
                  <a:pt x="614176" y="3462210"/>
                  <a:pt x="619611" y="3456775"/>
                </a:cubicBezTo>
                <a:cubicBezTo>
                  <a:pt x="633199" y="3454057"/>
                  <a:pt x="633199" y="3443187"/>
                  <a:pt x="644070" y="3437752"/>
                </a:cubicBezTo>
                <a:cubicBezTo>
                  <a:pt x="644070" y="3405141"/>
                  <a:pt x="622329" y="3407858"/>
                  <a:pt x="622329" y="3377965"/>
                </a:cubicBezTo>
                <a:close/>
                <a:moveTo>
                  <a:pt x="1641428" y="3375248"/>
                </a:moveTo>
                <a:cubicBezTo>
                  <a:pt x="1644145" y="3375248"/>
                  <a:pt x="1649581" y="3375248"/>
                  <a:pt x="1655016" y="3375248"/>
                </a:cubicBezTo>
                <a:cubicBezTo>
                  <a:pt x="1663168" y="3386118"/>
                  <a:pt x="1655016" y="3399707"/>
                  <a:pt x="1652298" y="3413295"/>
                </a:cubicBezTo>
                <a:cubicBezTo>
                  <a:pt x="1657733" y="3429601"/>
                  <a:pt x="1655016" y="3454059"/>
                  <a:pt x="1641428" y="3467647"/>
                </a:cubicBezTo>
                <a:cubicBezTo>
                  <a:pt x="1633274" y="3473082"/>
                  <a:pt x="1622404" y="3464929"/>
                  <a:pt x="1614251" y="3462212"/>
                </a:cubicBezTo>
                <a:cubicBezTo>
                  <a:pt x="1608816" y="3462212"/>
                  <a:pt x="1600663" y="3462212"/>
                  <a:pt x="1595228" y="3462212"/>
                </a:cubicBezTo>
                <a:cubicBezTo>
                  <a:pt x="1589792" y="3459494"/>
                  <a:pt x="1584357" y="3456777"/>
                  <a:pt x="1581640" y="3456777"/>
                </a:cubicBezTo>
                <a:cubicBezTo>
                  <a:pt x="1573487" y="3454059"/>
                  <a:pt x="1565334" y="3459494"/>
                  <a:pt x="1559899" y="3459494"/>
                </a:cubicBezTo>
                <a:cubicBezTo>
                  <a:pt x="1559899" y="3459494"/>
                  <a:pt x="1557181" y="3456777"/>
                  <a:pt x="1557181" y="3456777"/>
                </a:cubicBezTo>
                <a:cubicBezTo>
                  <a:pt x="1551746" y="3456777"/>
                  <a:pt x="1546311" y="3454059"/>
                  <a:pt x="1540876" y="3454059"/>
                </a:cubicBezTo>
                <a:cubicBezTo>
                  <a:pt x="1538158" y="3451341"/>
                  <a:pt x="1535441" y="3448624"/>
                  <a:pt x="1532723" y="3445906"/>
                </a:cubicBezTo>
                <a:cubicBezTo>
                  <a:pt x="1530005" y="3440471"/>
                  <a:pt x="1530005" y="3426883"/>
                  <a:pt x="1532723" y="3424165"/>
                </a:cubicBezTo>
                <a:cubicBezTo>
                  <a:pt x="1535441" y="3413295"/>
                  <a:pt x="1549029" y="3399707"/>
                  <a:pt x="1559899" y="3396989"/>
                </a:cubicBezTo>
                <a:cubicBezTo>
                  <a:pt x="1565334" y="3396989"/>
                  <a:pt x="1578922" y="3396989"/>
                  <a:pt x="1587075" y="3394272"/>
                </a:cubicBezTo>
                <a:cubicBezTo>
                  <a:pt x="1587075" y="3394272"/>
                  <a:pt x="1587075" y="3391554"/>
                  <a:pt x="1587075" y="3391554"/>
                </a:cubicBezTo>
                <a:cubicBezTo>
                  <a:pt x="1587075" y="3391554"/>
                  <a:pt x="1597945" y="3388837"/>
                  <a:pt x="1597945" y="3388837"/>
                </a:cubicBezTo>
                <a:cubicBezTo>
                  <a:pt x="1608816" y="3388837"/>
                  <a:pt x="1616968" y="3388837"/>
                  <a:pt x="1625121" y="3388837"/>
                </a:cubicBezTo>
                <a:cubicBezTo>
                  <a:pt x="1630556" y="3386118"/>
                  <a:pt x="1635993" y="3377965"/>
                  <a:pt x="1641428" y="3375248"/>
                </a:cubicBezTo>
                <a:close/>
                <a:moveTo>
                  <a:pt x="4622629" y="3372530"/>
                </a:moveTo>
                <a:cubicBezTo>
                  <a:pt x="4579147" y="3375247"/>
                  <a:pt x="4603605" y="3377965"/>
                  <a:pt x="4592735" y="3402423"/>
                </a:cubicBezTo>
                <a:lnTo>
                  <a:pt x="4625345" y="3402423"/>
                </a:lnTo>
                <a:cubicBezTo>
                  <a:pt x="4625345" y="3402423"/>
                  <a:pt x="4617193" y="3386118"/>
                  <a:pt x="4617193" y="3386118"/>
                </a:cubicBezTo>
                <a:cubicBezTo>
                  <a:pt x="4617193" y="3369812"/>
                  <a:pt x="4614475" y="3388835"/>
                  <a:pt x="4622629" y="3372530"/>
                </a:cubicBezTo>
                <a:close/>
                <a:moveTo>
                  <a:pt x="4576429" y="3369812"/>
                </a:moveTo>
                <a:lnTo>
                  <a:pt x="4562841" y="3386118"/>
                </a:lnTo>
                <a:lnTo>
                  <a:pt x="4587299" y="3386118"/>
                </a:lnTo>
                <a:close/>
                <a:moveTo>
                  <a:pt x="866912" y="3358942"/>
                </a:moveTo>
                <a:cubicBezTo>
                  <a:pt x="875065" y="3388835"/>
                  <a:pt x="834301" y="3380683"/>
                  <a:pt x="834301" y="3402423"/>
                </a:cubicBezTo>
                <a:cubicBezTo>
                  <a:pt x="858760" y="3386118"/>
                  <a:pt x="866912" y="3418729"/>
                  <a:pt x="888653" y="3418729"/>
                </a:cubicBezTo>
                <a:cubicBezTo>
                  <a:pt x="896806" y="3402423"/>
                  <a:pt x="891371" y="3353507"/>
                  <a:pt x="866912" y="3358942"/>
                </a:cubicBezTo>
                <a:close/>
                <a:moveTo>
                  <a:pt x="1690344" y="3353507"/>
                </a:moveTo>
                <a:cubicBezTo>
                  <a:pt x="1693061" y="3353507"/>
                  <a:pt x="1693061" y="3353507"/>
                  <a:pt x="1693061" y="3353507"/>
                </a:cubicBezTo>
                <a:cubicBezTo>
                  <a:pt x="1701214" y="3356224"/>
                  <a:pt x="1709367" y="3375249"/>
                  <a:pt x="1714802" y="3380684"/>
                </a:cubicBezTo>
                <a:cubicBezTo>
                  <a:pt x="1709367" y="3399707"/>
                  <a:pt x="1690344" y="3410577"/>
                  <a:pt x="1676756" y="3424165"/>
                </a:cubicBezTo>
                <a:cubicBezTo>
                  <a:pt x="1665885" y="3410577"/>
                  <a:pt x="1676756" y="3377966"/>
                  <a:pt x="1674038" y="3369812"/>
                </a:cubicBezTo>
                <a:cubicBezTo>
                  <a:pt x="1679473" y="3364377"/>
                  <a:pt x="1684908" y="3358942"/>
                  <a:pt x="1690344" y="3353507"/>
                </a:cubicBezTo>
                <a:close/>
                <a:moveTo>
                  <a:pt x="4617193" y="3348071"/>
                </a:moveTo>
                <a:lnTo>
                  <a:pt x="4617193" y="3364377"/>
                </a:lnTo>
                <a:lnTo>
                  <a:pt x="4633499" y="3364377"/>
                </a:lnTo>
                <a:lnTo>
                  <a:pt x="4633499" y="3348071"/>
                </a:lnTo>
                <a:close/>
                <a:moveTo>
                  <a:pt x="1486524" y="3337201"/>
                </a:moveTo>
                <a:cubicBezTo>
                  <a:pt x="1500112" y="3345353"/>
                  <a:pt x="1505547" y="3383401"/>
                  <a:pt x="1516419" y="3388836"/>
                </a:cubicBezTo>
                <a:cubicBezTo>
                  <a:pt x="1516419" y="3402424"/>
                  <a:pt x="1516419" y="3413294"/>
                  <a:pt x="1513701" y="3429600"/>
                </a:cubicBezTo>
                <a:cubicBezTo>
                  <a:pt x="1500112" y="3429600"/>
                  <a:pt x="1494677" y="3424165"/>
                  <a:pt x="1481089" y="3421447"/>
                </a:cubicBezTo>
                <a:cubicBezTo>
                  <a:pt x="1478372" y="3413294"/>
                  <a:pt x="1475654" y="3410577"/>
                  <a:pt x="1475654" y="3402424"/>
                </a:cubicBezTo>
                <a:cubicBezTo>
                  <a:pt x="1467501" y="3399706"/>
                  <a:pt x="1470219" y="3396989"/>
                  <a:pt x="1464784" y="3394271"/>
                </a:cubicBezTo>
                <a:cubicBezTo>
                  <a:pt x="1464784" y="3394271"/>
                  <a:pt x="1462066" y="3394271"/>
                  <a:pt x="1459348" y="3394271"/>
                </a:cubicBezTo>
                <a:cubicBezTo>
                  <a:pt x="1459348" y="3394271"/>
                  <a:pt x="1456631" y="3391554"/>
                  <a:pt x="1456631" y="3388836"/>
                </a:cubicBezTo>
                <a:cubicBezTo>
                  <a:pt x="1453913" y="3388836"/>
                  <a:pt x="1451196" y="3388836"/>
                  <a:pt x="1448478" y="3388836"/>
                </a:cubicBezTo>
                <a:cubicBezTo>
                  <a:pt x="1445760" y="3386118"/>
                  <a:pt x="1445760" y="3383401"/>
                  <a:pt x="1443043" y="3380683"/>
                </a:cubicBezTo>
                <a:cubicBezTo>
                  <a:pt x="1443043" y="3375248"/>
                  <a:pt x="1443043" y="3369812"/>
                  <a:pt x="1445760" y="3367094"/>
                </a:cubicBezTo>
                <a:cubicBezTo>
                  <a:pt x="1448478" y="3364377"/>
                  <a:pt x="1453913" y="3364377"/>
                  <a:pt x="1456631" y="3361659"/>
                </a:cubicBezTo>
                <a:cubicBezTo>
                  <a:pt x="1462066" y="3358941"/>
                  <a:pt x="1464784" y="3348071"/>
                  <a:pt x="1470219" y="3345353"/>
                </a:cubicBezTo>
                <a:cubicBezTo>
                  <a:pt x="1478372" y="3339918"/>
                  <a:pt x="1481089" y="3342636"/>
                  <a:pt x="1486524" y="3337201"/>
                </a:cubicBezTo>
                <a:close/>
                <a:moveTo>
                  <a:pt x="4530231" y="3329048"/>
                </a:moveTo>
                <a:lnTo>
                  <a:pt x="4513925" y="3331766"/>
                </a:lnTo>
                <a:lnTo>
                  <a:pt x="4530231" y="3348071"/>
                </a:lnTo>
                <a:close/>
                <a:moveTo>
                  <a:pt x="4609041" y="3323613"/>
                </a:moveTo>
                <a:lnTo>
                  <a:pt x="4592735" y="3339919"/>
                </a:lnTo>
                <a:lnTo>
                  <a:pt x="4609041" y="3348071"/>
                </a:lnTo>
                <a:lnTo>
                  <a:pt x="4617193" y="3334484"/>
                </a:lnTo>
                <a:close/>
                <a:moveTo>
                  <a:pt x="2386049" y="3320896"/>
                </a:moveTo>
                <a:cubicBezTo>
                  <a:pt x="2391484" y="3320896"/>
                  <a:pt x="2399637" y="3320896"/>
                  <a:pt x="2402354" y="3323613"/>
                </a:cubicBezTo>
                <a:cubicBezTo>
                  <a:pt x="2402354" y="3323613"/>
                  <a:pt x="2402354" y="3326331"/>
                  <a:pt x="2402354" y="3326331"/>
                </a:cubicBezTo>
                <a:cubicBezTo>
                  <a:pt x="2426813" y="3331766"/>
                  <a:pt x="2429530" y="3353507"/>
                  <a:pt x="2426813" y="3372531"/>
                </a:cubicBezTo>
                <a:cubicBezTo>
                  <a:pt x="2426813" y="3377966"/>
                  <a:pt x="2426813" y="3380684"/>
                  <a:pt x="2424095" y="3386119"/>
                </a:cubicBezTo>
                <a:cubicBezTo>
                  <a:pt x="2424095" y="3386119"/>
                  <a:pt x="2424095" y="3388837"/>
                  <a:pt x="2424095" y="3388837"/>
                </a:cubicBezTo>
                <a:cubicBezTo>
                  <a:pt x="2415942" y="3383401"/>
                  <a:pt x="2415942" y="3369813"/>
                  <a:pt x="2410507" y="3358942"/>
                </a:cubicBezTo>
                <a:cubicBezTo>
                  <a:pt x="2405072" y="3348072"/>
                  <a:pt x="2399637" y="3342636"/>
                  <a:pt x="2388766" y="3334484"/>
                </a:cubicBezTo>
                <a:cubicBezTo>
                  <a:pt x="2386049" y="3331766"/>
                  <a:pt x="2388766" y="3326331"/>
                  <a:pt x="2386049" y="3320896"/>
                </a:cubicBezTo>
                <a:close/>
                <a:moveTo>
                  <a:pt x="4693286" y="3310025"/>
                </a:moveTo>
                <a:cubicBezTo>
                  <a:pt x="4679697" y="3342636"/>
                  <a:pt x="4698721" y="3307308"/>
                  <a:pt x="4682415" y="3339919"/>
                </a:cubicBezTo>
                <a:lnTo>
                  <a:pt x="4698721" y="3339919"/>
                </a:lnTo>
                <a:cubicBezTo>
                  <a:pt x="4690569" y="3369812"/>
                  <a:pt x="4696004" y="3361659"/>
                  <a:pt x="4666109" y="3364377"/>
                </a:cubicBezTo>
                <a:lnTo>
                  <a:pt x="4674263" y="3377965"/>
                </a:lnTo>
                <a:lnTo>
                  <a:pt x="4660675" y="3394270"/>
                </a:lnTo>
                <a:cubicBezTo>
                  <a:pt x="4641651" y="3386118"/>
                  <a:pt x="4652521" y="3383400"/>
                  <a:pt x="4638933" y="3402423"/>
                </a:cubicBezTo>
                <a:cubicBezTo>
                  <a:pt x="4674263" y="3405141"/>
                  <a:pt x="4655239" y="3402423"/>
                  <a:pt x="4676981" y="3416011"/>
                </a:cubicBezTo>
                <a:lnTo>
                  <a:pt x="4693286" y="3402423"/>
                </a:lnTo>
                <a:lnTo>
                  <a:pt x="4690569" y="3369812"/>
                </a:lnTo>
                <a:lnTo>
                  <a:pt x="4696004" y="3386118"/>
                </a:lnTo>
                <a:cubicBezTo>
                  <a:pt x="4723180" y="3380683"/>
                  <a:pt x="4715027" y="3386118"/>
                  <a:pt x="4717745" y="3356224"/>
                </a:cubicBezTo>
                <a:lnTo>
                  <a:pt x="4742203" y="3353507"/>
                </a:lnTo>
                <a:close/>
                <a:moveTo>
                  <a:pt x="4628063" y="3310025"/>
                </a:moveTo>
                <a:lnTo>
                  <a:pt x="4652521" y="3331766"/>
                </a:lnTo>
                <a:lnTo>
                  <a:pt x="4655239" y="3356224"/>
                </a:lnTo>
                <a:lnTo>
                  <a:pt x="4676981" y="3331766"/>
                </a:lnTo>
                <a:lnTo>
                  <a:pt x="4655239" y="3331766"/>
                </a:lnTo>
                <a:lnTo>
                  <a:pt x="4663393" y="3315460"/>
                </a:lnTo>
                <a:close/>
                <a:moveTo>
                  <a:pt x="4383481" y="3310025"/>
                </a:moveTo>
                <a:lnTo>
                  <a:pt x="4399785" y="3326331"/>
                </a:lnTo>
                <a:lnTo>
                  <a:pt x="4402503" y="3310025"/>
                </a:lnTo>
                <a:close/>
                <a:moveTo>
                  <a:pt x="4462291" y="3299155"/>
                </a:moveTo>
                <a:lnTo>
                  <a:pt x="4440549" y="3320896"/>
                </a:lnTo>
                <a:lnTo>
                  <a:pt x="4465009" y="3323613"/>
                </a:lnTo>
                <a:close/>
                <a:moveTo>
                  <a:pt x="3024683" y="3293720"/>
                </a:moveTo>
                <a:cubicBezTo>
                  <a:pt x="3021965" y="3299155"/>
                  <a:pt x="3021965" y="3304590"/>
                  <a:pt x="3021965" y="3312743"/>
                </a:cubicBezTo>
                <a:cubicBezTo>
                  <a:pt x="3030119" y="3312743"/>
                  <a:pt x="3035553" y="3315460"/>
                  <a:pt x="3040989" y="3312743"/>
                </a:cubicBezTo>
                <a:cubicBezTo>
                  <a:pt x="3038271" y="3310025"/>
                  <a:pt x="3038271" y="3304590"/>
                  <a:pt x="3035553" y="3301872"/>
                </a:cubicBezTo>
                <a:cubicBezTo>
                  <a:pt x="3032835" y="3299155"/>
                  <a:pt x="3027401" y="3296437"/>
                  <a:pt x="3024683" y="3293720"/>
                </a:cubicBezTo>
                <a:close/>
                <a:moveTo>
                  <a:pt x="4508489" y="3285567"/>
                </a:moveTo>
                <a:lnTo>
                  <a:pt x="4508489" y="3301872"/>
                </a:lnTo>
                <a:lnTo>
                  <a:pt x="4524795" y="3285567"/>
                </a:lnTo>
                <a:close/>
                <a:moveTo>
                  <a:pt x="595153" y="3274696"/>
                </a:moveTo>
                <a:cubicBezTo>
                  <a:pt x="578847" y="3277414"/>
                  <a:pt x="562542" y="3280132"/>
                  <a:pt x="546236" y="3282849"/>
                </a:cubicBezTo>
                <a:cubicBezTo>
                  <a:pt x="557107" y="3312743"/>
                  <a:pt x="540801" y="3326331"/>
                  <a:pt x="540801" y="3348071"/>
                </a:cubicBezTo>
                <a:cubicBezTo>
                  <a:pt x="562542" y="3345354"/>
                  <a:pt x="567977" y="3329048"/>
                  <a:pt x="584283" y="3323613"/>
                </a:cubicBezTo>
                <a:cubicBezTo>
                  <a:pt x="592435" y="3320896"/>
                  <a:pt x="606023" y="3345354"/>
                  <a:pt x="603306" y="3326331"/>
                </a:cubicBezTo>
                <a:cubicBezTo>
                  <a:pt x="600588" y="3307308"/>
                  <a:pt x="597871" y="3291002"/>
                  <a:pt x="595153" y="3274696"/>
                </a:cubicBezTo>
                <a:close/>
                <a:moveTo>
                  <a:pt x="4532947" y="3271979"/>
                </a:moveTo>
                <a:lnTo>
                  <a:pt x="4532947" y="3293720"/>
                </a:lnTo>
                <a:lnTo>
                  <a:pt x="4549253" y="3285567"/>
                </a:lnTo>
                <a:close/>
                <a:moveTo>
                  <a:pt x="4407939" y="3261108"/>
                </a:moveTo>
                <a:lnTo>
                  <a:pt x="4394351" y="3277414"/>
                </a:lnTo>
                <a:lnTo>
                  <a:pt x="4418809" y="3277414"/>
                </a:lnTo>
                <a:close/>
                <a:moveTo>
                  <a:pt x="946062" y="3256692"/>
                </a:moveTo>
                <a:cubicBezTo>
                  <a:pt x="934173" y="3254994"/>
                  <a:pt x="919905" y="3261108"/>
                  <a:pt x="910394" y="3266544"/>
                </a:cubicBezTo>
                <a:cubicBezTo>
                  <a:pt x="926699" y="3280132"/>
                  <a:pt x="940287" y="3299155"/>
                  <a:pt x="967463" y="3293720"/>
                </a:cubicBezTo>
                <a:cubicBezTo>
                  <a:pt x="967463" y="3267902"/>
                  <a:pt x="957951" y="3258391"/>
                  <a:pt x="946062" y="3256692"/>
                </a:cubicBezTo>
                <a:close/>
                <a:moveTo>
                  <a:pt x="4448703" y="3252956"/>
                </a:moveTo>
                <a:lnTo>
                  <a:pt x="4432397" y="3269261"/>
                </a:lnTo>
                <a:lnTo>
                  <a:pt x="4459573" y="3269261"/>
                </a:lnTo>
                <a:close/>
                <a:moveTo>
                  <a:pt x="755491" y="3247520"/>
                </a:moveTo>
                <a:cubicBezTo>
                  <a:pt x="758209" y="3280132"/>
                  <a:pt x="779949" y="3280132"/>
                  <a:pt x="785385" y="3307308"/>
                </a:cubicBezTo>
                <a:cubicBezTo>
                  <a:pt x="760926" y="3296437"/>
                  <a:pt x="777232" y="3339919"/>
                  <a:pt x="758209" y="3342636"/>
                </a:cubicBezTo>
                <a:cubicBezTo>
                  <a:pt x="758209" y="3337201"/>
                  <a:pt x="752773" y="3339919"/>
                  <a:pt x="750056" y="3337201"/>
                </a:cubicBezTo>
                <a:cubicBezTo>
                  <a:pt x="755491" y="3329048"/>
                  <a:pt x="758209" y="3307308"/>
                  <a:pt x="744621" y="3301872"/>
                </a:cubicBezTo>
                <a:cubicBezTo>
                  <a:pt x="755491" y="3326331"/>
                  <a:pt x="725597" y="3323613"/>
                  <a:pt x="722880" y="3339919"/>
                </a:cubicBezTo>
                <a:cubicBezTo>
                  <a:pt x="731033" y="3350789"/>
                  <a:pt x="744621" y="3353507"/>
                  <a:pt x="747338" y="3369812"/>
                </a:cubicBezTo>
                <a:cubicBezTo>
                  <a:pt x="769079" y="3369812"/>
                  <a:pt x="769079" y="3350789"/>
                  <a:pt x="785385" y="3345354"/>
                </a:cubicBezTo>
                <a:cubicBezTo>
                  <a:pt x="788102" y="3350789"/>
                  <a:pt x="793537" y="3353507"/>
                  <a:pt x="796255" y="3358942"/>
                </a:cubicBezTo>
                <a:cubicBezTo>
                  <a:pt x="777232" y="3380683"/>
                  <a:pt x="771797" y="3399706"/>
                  <a:pt x="790820" y="3426882"/>
                </a:cubicBezTo>
                <a:cubicBezTo>
                  <a:pt x="779949" y="3429599"/>
                  <a:pt x="769079" y="3429599"/>
                  <a:pt x="758209" y="3432317"/>
                </a:cubicBezTo>
                <a:cubicBezTo>
                  <a:pt x="752773" y="3410576"/>
                  <a:pt x="744621" y="3394270"/>
                  <a:pt x="731033" y="3388835"/>
                </a:cubicBezTo>
                <a:cubicBezTo>
                  <a:pt x="720162" y="3399706"/>
                  <a:pt x="741903" y="3421446"/>
                  <a:pt x="728315" y="3429599"/>
                </a:cubicBezTo>
                <a:cubicBezTo>
                  <a:pt x="706574" y="3435034"/>
                  <a:pt x="701139" y="3413294"/>
                  <a:pt x="684834" y="3407858"/>
                </a:cubicBezTo>
                <a:cubicBezTo>
                  <a:pt x="684834" y="3418729"/>
                  <a:pt x="692986" y="3432317"/>
                  <a:pt x="682116" y="3435034"/>
                </a:cubicBezTo>
                <a:cubicBezTo>
                  <a:pt x="663093" y="3443187"/>
                  <a:pt x="665810" y="3421446"/>
                  <a:pt x="646787" y="3426882"/>
                </a:cubicBezTo>
                <a:cubicBezTo>
                  <a:pt x="652222" y="3464928"/>
                  <a:pt x="646787" y="3500256"/>
                  <a:pt x="603306" y="3502974"/>
                </a:cubicBezTo>
                <a:cubicBezTo>
                  <a:pt x="595153" y="3502974"/>
                  <a:pt x="608741" y="3519280"/>
                  <a:pt x="595153" y="3516562"/>
                </a:cubicBezTo>
                <a:cubicBezTo>
                  <a:pt x="584283" y="3511127"/>
                  <a:pt x="573412" y="3483951"/>
                  <a:pt x="559824" y="3500256"/>
                </a:cubicBezTo>
                <a:cubicBezTo>
                  <a:pt x="603306" y="3543738"/>
                  <a:pt x="524495" y="3576349"/>
                  <a:pt x="559824" y="3617113"/>
                </a:cubicBezTo>
                <a:cubicBezTo>
                  <a:pt x="543519" y="3633419"/>
                  <a:pt x="524495" y="3622548"/>
                  <a:pt x="502755" y="3622548"/>
                </a:cubicBezTo>
                <a:cubicBezTo>
                  <a:pt x="508190" y="3655160"/>
                  <a:pt x="521778" y="3674183"/>
                  <a:pt x="543519" y="3682335"/>
                </a:cubicBezTo>
                <a:cubicBezTo>
                  <a:pt x="554389" y="3682335"/>
                  <a:pt x="548954" y="3668748"/>
                  <a:pt x="562542" y="3668748"/>
                </a:cubicBezTo>
                <a:cubicBezTo>
                  <a:pt x="567977" y="3695923"/>
                  <a:pt x="551671" y="3728534"/>
                  <a:pt x="576130" y="3742122"/>
                </a:cubicBezTo>
                <a:cubicBezTo>
                  <a:pt x="581565" y="3731252"/>
                  <a:pt x="584283" y="3714947"/>
                  <a:pt x="603306" y="3712229"/>
                </a:cubicBezTo>
                <a:cubicBezTo>
                  <a:pt x="616894" y="3714947"/>
                  <a:pt x="619611" y="3731252"/>
                  <a:pt x="633199" y="3733970"/>
                </a:cubicBezTo>
                <a:cubicBezTo>
                  <a:pt x="641352" y="3693206"/>
                  <a:pt x="603306" y="3687771"/>
                  <a:pt x="600588" y="3649724"/>
                </a:cubicBezTo>
                <a:cubicBezTo>
                  <a:pt x="630482" y="3644289"/>
                  <a:pt x="616894" y="3600808"/>
                  <a:pt x="611458" y="3587220"/>
                </a:cubicBezTo>
                <a:cubicBezTo>
                  <a:pt x="616894" y="3589937"/>
                  <a:pt x="622329" y="3595372"/>
                  <a:pt x="633199" y="3589937"/>
                </a:cubicBezTo>
                <a:cubicBezTo>
                  <a:pt x="646787" y="3570914"/>
                  <a:pt x="646787" y="3541020"/>
                  <a:pt x="671246" y="3530150"/>
                </a:cubicBezTo>
                <a:cubicBezTo>
                  <a:pt x="682116" y="3532868"/>
                  <a:pt x="695704" y="3557326"/>
                  <a:pt x="692986" y="3562761"/>
                </a:cubicBezTo>
                <a:cubicBezTo>
                  <a:pt x="665810" y="3568196"/>
                  <a:pt x="646787" y="3581784"/>
                  <a:pt x="654940" y="3611678"/>
                </a:cubicBezTo>
                <a:cubicBezTo>
                  <a:pt x="684834" y="3608960"/>
                  <a:pt x="717445" y="3589937"/>
                  <a:pt x="722880" y="3581784"/>
                </a:cubicBezTo>
                <a:cubicBezTo>
                  <a:pt x="712009" y="3606243"/>
                  <a:pt x="741903" y="3622548"/>
                  <a:pt x="736468" y="3636136"/>
                </a:cubicBezTo>
                <a:cubicBezTo>
                  <a:pt x="722880" y="3630701"/>
                  <a:pt x="706574" y="3630701"/>
                  <a:pt x="687551" y="3630701"/>
                </a:cubicBezTo>
                <a:cubicBezTo>
                  <a:pt x="692986" y="3652442"/>
                  <a:pt x="714727" y="3649724"/>
                  <a:pt x="717445" y="3671465"/>
                </a:cubicBezTo>
                <a:cubicBezTo>
                  <a:pt x="709292" y="3671465"/>
                  <a:pt x="703857" y="3674183"/>
                  <a:pt x="701139" y="3676900"/>
                </a:cubicBezTo>
                <a:cubicBezTo>
                  <a:pt x="703857" y="3682335"/>
                  <a:pt x="701139" y="3698641"/>
                  <a:pt x="709292" y="3698641"/>
                </a:cubicBezTo>
                <a:cubicBezTo>
                  <a:pt x="752773" y="3685053"/>
                  <a:pt x="788102" y="3641572"/>
                  <a:pt x="755491" y="3592655"/>
                </a:cubicBezTo>
                <a:cubicBezTo>
                  <a:pt x="758209" y="3568196"/>
                  <a:pt x="782667" y="3557326"/>
                  <a:pt x="779949" y="3527432"/>
                </a:cubicBezTo>
                <a:cubicBezTo>
                  <a:pt x="774514" y="3516562"/>
                  <a:pt x="755491" y="3521997"/>
                  <a:pt x="750056" y="3511127"/>
                </a:cubicBezTo>
                <a:cubicBezTo>
                  <a:pt x="747338" y="3500256"/>
                  <a:pt x="747338" y="3492104"/>
                  <a:pt x="744621" y="3481233"/>
                </a:cubicBezTo>
                <a:cubicBezTo>
                  <a:pt x="752773" y="3481233"/>
                  <a:pt x="758209" y="3478516"/>
                  <a:pt x="763644" y="3478516"/>
                </a:cubicBezTo>
                <a:cubicBezTo>
                  <a:pt x="766361" y="3459493"/>
                  <a:pt x="744621" y="3454057"/>
                  <a:pt x="752773" y="3440469"/>
                </a:cubicBezTo>
                <a:cubicBezTo>
                  <a:pt x="771797" y="3467645"/>
                  <a:pt x="826148" y="3502974"/>
                  <a:pt x="842454" y="3451340"/>
                </a:cubicBezTo>
                <a:cubicBezTo>
                  <a:pt x="866912" y="3481233"/>
                  <a:pt x="872347" y="3535585"/>
                  <a:pt x="885935" y="3543738"/>
                </a:cubicBezTo>
                <a:cubicBezTo>
                  <a:pt x="869630" y="3489386"/>
                  <a:pt x="842454" y="3394270"/>
                  <a:pt x="793537" y="3432317"/>
                </a:cubicBezTo>
                <a:cubicBezTo>
                  <a:pt x="774514" y="3383400"/>
                  <a:pt x="820713" y="3372530"/>
                  <a:pt x="801690" y="3334484"/>
                </a:cubicBezTo>
                <a:cubicBezTo>
                  <a:pt x="820713" y="3339919"/>
                  <a:pt x="845172" y="3315460"/>
                  <a:pt x="828866" y="3299155"/>
                </a:cubicBezTo>
                <a:cubicBezTo>
                  <a:pt x="817996" y="3291002"/>
                  <a:pt x="826148" y="3304590"/>
                  <a:pt x="815278" y="3304590"/>
                </a:cubicBezTo>
                <a:cubicBezTo>
                  <a:pt x="809843" y="3293720"/>
                  <a:pt x="807125" y="3282849"/>
                  <a:pt x="798972" y="3274696"/>
                </a:cubicBezTo>
                <a:cubicBezTo>
                  <a:pt x="788102" y="3271979"/>
                  <a:pt x="788102" y="3291002"/>
                  <a:pt x="782667" y="3282849"/>
                </a:cubicBezTo>
                <a:cubicBezTo>
                  <a:pt x="774514" y="3271979"/>
                  <a:pt x="777232" y="3239368"/>
                  <a:pt x="755491" y="3247520"/>
                </a:cubicBezTo>
                <a:close/>
                <a:moveTo>
                  <a:pt x="4532947" y="3242085"/>
                </a:moveTo>
                <a:lnTo>
                  <a:pt x="4524795" y="3255673"/>
                </a:lnTo>
                <a:lnTo>
                  <a:pt x="4538383" y="3263826"/>
                </a:lnTo>
                <a:lnTo>
                  <a:pt x="4549253" y="3255673"/>
                </a:lnTo>
                <a:close/>
                <a:moveTo>
                  <a:pt x="4492183" y="3239368"/>
                </a:moveTo>
                <a:lnTo>
                  <a:pt x="4470443" y="3261108"/>
                </a:lnTo>
                <a:lnTo>
                  <a:pt x="4494901" y="3263826"/>
                </a:lnTo>
                <a:close/>
                <a:moveTo>
                  <a:pt x="4416091" y="3225780"/>
                </a:moveTo>
                <a:cubicBezTo>
                  <a:pt x="4424245" y="3247520"/>
                  <a:pt x="4416091" y="3242085"/>
                  <a:pt x="4437833" y="3247520"/>
                </a:cubicBezTo>
                <a:cubicBezTo>
                  <a:pt x="4421527" y="3214909"/>
                  <a:pt x="4440549" y="3233932"/>
                  <a:pt x="4416091" y="3225780"/>
                </a:cubicBezTo>
                <a:close/>
                <a:moveTo>
                  <a:pt x="1758284" y="3206757"/>
                </a:moveTo>
                <a:cubicBezTo>
                  <a:pt x="1758284" y="3206757"/>
                  <a:pt x="1761002" y="3206757"/>
                  <a:pt x="1761002" y="3206757"/>
                </a:cubicBezTo>
                <a:cubicBezTo>
                  <a:pt x="1761002" y="3217627"/>
                  <a:pt x="1763719" y="3223062"/>
                  <a:pt x="1761002" y="3231215"/>
                </a:cubicBezTo>
                <a:cubicBezTo>
                  <a:pt x="1758284" y="3242085"/>
                  <a:pt x="1733825" y="3266544"/>
                  <a:pt x="1725672" y="3274697"/>
                </a:cubicBezTo>
                <a:cubicBezTo>
                  <a:pt x="1720237" y="3277414"/>
                  <a:pt x="1714802" y="3280132"/>
                  <a:pt x="1712084" y="3282849"/>
                </a:cubicBezTo>
                <a:cubicBezTo>
                  <a:pt x="1706649" y="3288285"/>
                  <a:pt x="1709367" y="3299155"/>
                  <a:pt x="1706649" y="3304590"/>
                </a:cubicBezTo>
                <a:cubicBezTo>
                  <a:pt x="1698496" y="3318178"/>
                  <a:pt x="1684908" y="3329048"/>
                  <a:pt x="1676755" y="3342636"/>
                </a:cubicBezTo>
                <a:cubicBezTo>
                  <a:pt x="1676755" y="3342636"/>
                  <a:pt x="1674038" y="3342636"/>
                  <a:pt x="1674038" y="3342636"/>
                </a:cubicBezTo>
                <a:cubicBezTo>
                  <a:pt x="1679473" y="3301872"/>
                  <a:pt x="1701214" y="3255673"/>
                  <a:pt x="1717519" y="3223062"/>
                </a:cubicBezTo>
                <a:cubicBezTo>
                  <a:pt x="1728390" y="3220345"/>
                  <a:pt x="1750130" y="3214910"/>
                  <a:pt x="1758284" y="3206757"/>
                </a:cubicBezTo>
                <a:close/>
                <a:moveTo>
                  <a:pt x="4432397" y="3201321"/>
                </a:moveTo>
                <a:lnTo>
                  <a:pt x="4432397" y="3217627"/>
                </a:lnTo>
                <a:lnTo>
                  <a:pt x="4448703" y="3214909"/>
                </a:lnTo>
                <a:close/>
                <a:moveTo>
                  <a:pt x="2206686" y="3201321"/>
                </a:moveTo>
                <a:lnTo>
                  <a:pt x="2198534" y="3210078"/>
                </a:lnTo>
                <a:lnTo>
                  <a:pt x="2198534" y="3212192"/>
                </a:lnTo>
                <a:cubicBezTo>
                  <a:pt x="2199892" y="3213550"/>
                  <a:pt x="2201251" y="3213550"/>
                  <a:pt x="2202610" y="3213550"/>
                </a:cubicBezTo>
                <a:lnTo>
                  <a:pt x="2204687" y="3214243"/>
                </a:lnTo>
                <a:lnTo>
                  <a:pt x="2209404" y="3209474"/>
                </a:lnTo>
                <a:cubicBezTo>
                  <a:pt x="2209404" y="3206757"/>
                  <a:pt x="2209404" y="3209474"/>
                  <a:pt x="2209404" y="3206757"/>
                </a:cubicBezTo>
                <a:cubicBezTo>
                  <a:pt x="2209404" y="3201321"/>
                  <a:pt x="2209404" y="3204039"/>
                  <a:pt x="2206686" y="3201321"/>
                </a:cubicBezTo>
                <a:close/>
                <a:moveTo>
                  <a:pt x="4554689" y="3193169"/>
                </a:moveTo>
                <a:cubicBezTo>
                  <a:pt x="4549253" y="3217627"/>
                  <a:pt x="4554689" y="3212192"/>
                  <a:pt x="4532947" y="3217627"/>
                </a:cubicBezTo>
                <a:lnTo>
                  <a:pt x="4532947" y="3233932"/>
                </a:lnTo>
                <a:lnTo>
                  <a:pt x="4554689" y="3233932"/>
                </a:lnTo>
                <a:lnTo>
                  <a:pt x="4554689" y="3255673"/>
                </a:lnTo>
                <a:cubicBezTo>
                  <a:pt x="4573711" y="3242085"/>
                  <a:pt x="4570995" y="3255673"/>
                  <a:pt x="4562841" y="3233932"/>
                </a:cubicBezTo>
                <a:lnTo>
                  <a:pt x="4579147" y="3223062"/>
                </a:lnTo>
                <a:lnTo>
                  <a:pt x="4562841" y="3209474"/>
                </a:lnTo>
                <a:cubicBezTo>
                  <a:pt x="4570995" y="3187733"/>
                  <a:pt x="4576429" y="3201321"/>
                  <a:pt x="4554689" y="3193169"/>
                </a:cubicBezTo>
                <a:close/>
                <a:moveTo>
                  <a:pt x="543519" y="3190451"/>
                </a:moveTo>
                <a:cubicBezTo>
                  <a:pt x="532648" y="3201321"/>
                  <a:pt x="500037" y="3195886"/>
                  <a:pt x="497320" y="3214909"/>
                </a:cubicBezTo>
                <a:cubicBezTo>
                  <a:pt x="508190" y="3214909"/>
                  <a:pt x="513625" y="3223062"/>
                  <a:pt x="513625" y="3231215"/>
                </a:cubicBezTo>
                <a:cubicBezTo>
                  <a:pt x="513625" y="3247520"/>
                  <a:pt x="502755" y="3258391"/>
                  <a:pt x="502755" y="3274696"/>
                </a:cubicBezTo>
                <a:cubicBezTo>
                  <a:pt x="535366" y="3247520"/>
                  <a:pt x="576130" y="3269261"/>
                  <a:pt x="619611" y="3258391"/>
                </a:cubicBezTo>
                <a:cubicBezTo>
                  <a:pt x="625046" y="3250238"/>
                  <a:pt x="619611" y="3231215"/>
                  <a:pt x="616894" y="3217627"/>
                </a:cubicBezTo>
                <a:cubicBezTo>
                  <a:pt x="587000" y="3236650"/>
                  <a:pt x="521778" y="3236650"/>
                  <a:pt x="543519" y="3190451"/>
                </a:cubicBezTo>
                <a:close/>
                <a:moveTo>
                  <a:pt x="1103343" y="3187733"/>
                </a:moveTo>
                <a:cubicBezTo>
                  <a:pt x="1092473" y="3209474"/>
                  <a:pt x="1108778" y="3252956"/>
                  <a:pt x="1130519" y="3250238"/>
                </a:cubicBezTo>
                <a:cubicBezTo>
                  <a:pt x="1144107" y="3242085"/>
                  <a:pt x="1138672" y="3206757"/>
                  <a:pt x="1127801" y="3187733"/>
                </a:cubicBezTo>
                <a:cubicBezTo>
                  <a:pt x="1119649" y="3190451"/>
                  <a:pt x="1114213" y="3190451"/>
                  <a:pt x="1103343" y="3187733"/>
                </a:cubicBezTo>
                <a:close/>
                <a:moveTo>
                  <a:pt x="1231070" y="3179581"/>
                </a:moveTo>
                <a:cubicBezTo>
                  <a:pt x="1228352" y="3190451"/>
                  <a:pt x="1228352" y="3204039"/>
                  <a:pt x="1231070" y="3212192"/>
                </a:cubicBezTo>
                <a:cubicBezTo>
                  <a:pt x="1231070" y="3217627"/>
                  <a:pt x="1228352" y="3223062"/>
                  <a:pt x="1228352" y="3228497"/>
                </a:cubicBezTo>
                <a:cubicBezTo>
                  <a:pt x="1231070" y="3239368"/>
                  <a:pt x="1236505" y="3250238"/>
                  <a:pt x="1241940" y="3261108"/>
                </a:cubicBezTo>
                <a:cubicBezTo>
                  <a:pt x="1244658" y="3263826"/>
                  <a:pt x="1244658" y="3271979"/>
                  <a:pt x="1244658" y="3274696"/>
                </a:cubicBezTo>
                <a:cubicBezTo>
                  <a:pt x="1250093" y="3280132"/>
                  <a:pt x="1258246" y="3285567"/>
                  <a:pt x="1260964" y="3291002"/>
                </a:cubicBezTo>
                <a:cubicBezTo>
                  <a:pt x="1263681" y="3296437"/>
                  <a:pt x="1260964" y="3299155"/>
                  <a:pt x="1263681" y="3304590"/>
                </a:cubicBezTo>
                <a:cubicBezTo>
                  <a:pt x="1263681" y="3307308"/>
                  <a:pt x="1269116" y="3307308"/>
                  <a:pt x="1271834" y="3310025"/>
                </a:cubicBezTo>
                <a:cubicBezTo>
                  <a:pt x="1271834" y="3310025"/>
                  <a:pt x="1269116" y="3312743"/>
                  <a:pt x="1271834" y="3315460"/>
                </a:cubicBezTo>
                <a:cubicBezTo>
                  <a:pt x="1274552" y="3315460"/>
                  <a:pt x="1277269" y="3315460"/>
                  <a:pt x="1279987" y="3315460"/>
                </a:cubicBezTo>
                <a:cubicBezTo>
                  <a:pt x="1279987" y="3315460"/>
                  <a:pt x="1282704" y="3318178"/>
                  <a:pt x="1282704" y="3320896"/>
                </a:cubicBezTo>
                <a:lnTo>
                  <a:pt x="1287868" y="3320896"/>
                </a:lnTo>
                <a:lnTo>
                  <a:pt x="1295982" y="3325166"/>
                </a:lnTo>
                <a:lnTo>
                  <a:pt x="1299010" y="3327690"/>
                </a:lnTo>
                <a:cubicBezTo>
                  <a:pt x="1301728" y="3330407"/>
                  <a:pt x="1304445" y="3333125"/>
                  <a:pt x="1307163" y="3334484"/>
                </a:cubicBezTo>
                <a:cubicBezTo>
                  <a:pt x="1312598" y="3334484"/>
                  <a:pt x="1318033" y="3334484"/>
                  <a:pt x="1323468" y="3334484"/>
                </a:cubicBezTo>
                <a:cubicBezTo>
                  <a:pt x="1316674" y="3333125"/>
                  <a:pt x="1309201" y="3331087"/>
                  <a:pt x="1302067" y="3328369"/>
                </a:cubicBezTo>
                <a:lnTo>
                  <a:pt x="1295982" y="3325166"/>
                </a:lnTo>
                <a:lnTo>
                  <a:pt x="1290857" y="3320896"/>
                </a:lnTo>
                <a:lnTo>
                  <a:pt x="1287868" y="3320896"/>
                </a:lnTo>
                <a:lnTo>
                  <a:pt x="1282704" y="3318178"/>
                </a:lnTo>
                <a:cubicBezTo>
                  <a:pt x="1274552" y="3315460"/>
                  <a:pt x="1260964" y="3274696"/>
                  <a:pt x="1266399" y="3261108"/>
                </a:cubicBezTo>
                <a:cubicBezTo>
                  <a:pt x="1266399" y="3252956"/>
                  <a:pt x="1263681" y="3242085"/>
                  <a:pt x="1266399" y="3236650"/>
                </a:cubicBezTo>
                <a:cubicBezTo>
                  <a:pt x="1269116" y="3233932"/>
                  <a:pt x="1277269" y="3233932"/>
                  <a:pt x="1282704" y="3231215"/>
                </a:cubicBezTo>
                <a:cubicBezTo>
                  <a:pt x="1282704" y="3231215"/>
                  <a:pt x="1285422" y="3225780"/>
                  <a:pt x="1288140" y="3225780"/>
                </a:cubicBezTo>
                <a:cubicBezTo>
                  <a:pt x="1290857" y="3225780"/>
                  <a:pt x="1293575" y="3225780"/>
                  <a:pt x="1296292" y="3225780"/>
                </a:cubicBezTo>
                <a:cubicBezTo>
                  <a:pt x="1301728" y="3220344"/>
                  <a:pt x="1309880" y="3212192"/>
                  <a:pt x="1315315" y="3209474"/>
                </a:cubicBezTo>
                <a:cubicBezTo>
                  <a:pt x="1315315" y="3206757"/>
                  <a:pt x="1315315" y="3206757"/>
                  <a:pt x="1315315" y="3206757"/>
                </a:cubicBezTo>
                <a:cubicBezTo>
                  <a:pt x="1315315" y="3204039"/>
                  <a:pt x="1312598" y="3204039"/>
                  <a:pt x="1312598" y="3201321"/>
                </a:cubicBezTo>
                <a:cubicBezTo>
                  <a:pt x="1307163" y="3201321"/>
                  <a:pt x="1296292" y="3209474"/>
                  <a:pt x="1293575" y="3212192"/>
                </a:cubicBezTo>
                <a:cubicBezTo>
                  <a:pt x="1293575" y="3212192"/>
                  <a:pt x="1293575" y="3214909"/>
                  <a:pt x="1293575" y="3214909"/>
                </a:cubicBezTo>
                <a:cubicBezTo>
                  <a:pt x="1290857" y="3214909"/>
                  <a:pt x="1288140" y="3214909"/>
                  <a:pt x="1285422" y="3214909"/>
                </a:cubicBezTo>
                <a:cubicBezTo>
                  <a:pt x="1277269" y="3217627"/>
                  <a:pt x="1277269" y="3223062"/>
                  <a:pt x="1266399" y="3223062"/>
                </a:cubicBezTo>
                <a:cubicBezTo>
                  <a:pt x="1269116" y="3206757"/>
                  <a:pt x="1266399" y="3195886"/>
                  <a:pt x="1260964" y="3182298"/>
                </a:cubicBezTo>
                <a:cubicBezTo>
                  <a:pt x="1258246" y="3182298"/>
                  <a:pt x="1258246" y="3182298"/>
                  <a:pt x="1255528" y="3185016"/>
                </a:cubicBezTo>
                <a:cubicBezTo>
                  <a:pt x="1255528" y="3193169"/>
                  <a:pt x="1260964" y="3198604"/>
                  <a:pt x="1260964" y="3206757"/>
                </a:cubicBezTo>
                <a:cubicBezTo>
                  <a:pt x="1263681" y="3220344"/>
                  <a:pt x="1258246" y="3239368"/>
                  <a:pt x="1260964" y="3255673"/>
                </a:cubicBezTo>
                <a:cubicBezTo>
                  <a:pt x="1263681" y="3263826"/>
                  <a:pt x="1266399" y="3280132"/>
                  <a:pt x="1263681" y="3282849"/>
                </a:cubicBezTo>
                <a:cubicBezTo>
                  <a:pt x="1260964" y="3285567"/>
                  <a:pt x="1263681" y="3285567"/>
                  <a:pt x="1258246" y="3285567"/>
                </a:cubicBezTo>
                <a:cubicBezTo>
                  <a:pt x="1258246" y="3280132"/>
                  <a:pt x="1255528" y="3280132"/>
                  <a:pt x="1252811" y="3277414"/>
                </a:cubicBezTo>
                <a:cubicBezTo>
                  <a:pt x="1255528" y="3271979"/>
                  <a:pt x="1250093" y="3266544"/>
                  <a:pt x="1247376" y="3261108"/>
                </a:cubicBezTo>
                <a:cubicBezTo>
                  <a:pt x="1247376" y="3252956"/>
                  <a:pt x="1239223" y="3244803"/>
                  <a:pt x="1236505" y="3236650"/>
                </a:cubicBezTo>
                <a:cubicBezTo>
                  <a:pt x="1236505" y="3233932"/>
                  <a:pt x="1236505" y="3223062"/>
                  <a:pt x="1236505" y="3217627"/>
                </a:cubicBezTo>
                <a:cubicBezTo>
                  <a:pt x="1236505" y="3209474"/>
                  <a:pt x="1233788" y="3198604"/>
                  <a:pt x="1236505" y="3193169"/>
                </a:cubicBezTo>
                <a:cubicBezTo>
                  <a:pt x="1236505" y="3187733"/>
                  <a:pt x="1236505" y="3182298"/>
                  <a:pt x="1236505" y="3179581"/>
                </a:cubicBezTo>
                <a:cubicBezTo>
                  <a:pt x="1236505" y="3179581"/>
                  <a:pt x="1233788" y="3179581"/>
                  <a:pt x="1231070" y="3179581"/>
                </a:cubicBezTo>
                <a:close/>
                <a:moveTo>
                  <a:pt x="2383776" y="3176363"/>
                </a:moveTo>
                <a:lnTo>
                  <a:pt x="2384053" y="3186204"/>
                </a:lnTo>
                <a:lnTo>
                  <a:pt x="2385203" y="3197154"/>
                </a:lnTo>
                <a:close/>
                <a:moveTo>
                  <a:pt x="2421377" y="3171428"/>
                </a:moveTo>
                <a:lnTo>
                  <a:pt x="2417671" y="3175133"/>
                </a:lnTo>
                <a:lnTo>
                  <a:pt x="2420836" y="3175985"/>
                </a:lnTo>
                <a:close/>
                <a:moveTo>
                  <a:pt x="4348151" y="3155122"/>
                </a:moveTo>
                <a:lnTo>
                  <a:pt x="4348151" y="3171428"/>
                </a:lnTo>
                <a:lnTo>
                  <a:pt x="4364457" y="3155122"/>
                </a:lnTo>
                <a:close/>
                <a:moveTo>
                  <a:pt x="4503055" y="3149687"/>
                </a:moveTo>
                <a:lnTo>
                  <a:pt x="4486749" y="3171428"/>
                </a:lnTo>
                <a:lnTo>
                  <a:pt x="4494901" y="3179581"/>
                </a:lnTo>
                <a:cubicBezTo>
                  <a:pt x="4503055" y="3174145"/>
                  <a:pt x="4503055" y="3171428"/>
                  <a:pt x="4516643" y="3171428"/>
                </a:cubicBezTo>
                <a:lnTo>
                  <a:pt x="4541101" y="3171428"/>
                </a:lnTo>
                <a:lnTo>
                  <a:pt x="4541101" y="3163275"/>
                </a:lnTo>
                <a:cubicBezTo>
                  <a:pt x="4511207" y="3163275"/>
                  <a:pt x="4522077" y="3163275"/>
                  <a:pt x="4503055" y="3149687"/>
                </a:cubicBezTo>
                <a:close/>
                <a:moveTo>
                  <a:pt x="932135" y="3149687"/>
                </a:moveTo>
                <a:cubicBezTo>
                  <a:pt x="923982" y="3160558"/>
                  <a:pt x="894088" y="3155122"/>
                  <a:pt x="894088" y="3168710"/>
                </a:cubicBezTo>
                <a:cubicBezTo>
                  <a:pt x="910394" y="3168710"/>
                  <a:pt x="910394" y="3190451"/>
                  <a:pt x="929417" y="3185016"/>
                </a:cubicBezTo>
                <a:cubicBezTo>
                  <a:pt x="929417" y="3174145"/>
                  <a:pt x="923982" y="3163275"/>
                  <a:pt x="934852" y="3160558"/>
                </a:cubicBezTo>
                <a:cubicBezTo>
                  <a:pt x="937570" y="3182298"/>
                  <a:pt x="945723" y="3190451"/>
                  <a:pt x="962028" y="3193169"/>
                </a:cubicBezTo>
                <a:cubicBezTo>
                  <a:pt x="959311" y="3168710"/>
                  <a:pt x="940287" y="3168710"/>
                  <a:pt x="932135" y="3149687"/>
                </a:cubicBezTo>
                <a:close/>
                <a:moveTo>
                  <a:pt x="1065297" y="3144252"/>
                </a:moveTo>
                <a:cubicBezTo>
                  <a:pt x="1065297" y="3146970"/>
                  <a:pt x="1062579" y="3152405"/>
                  <a:pt x="1059862" y="3155122"/>
                </a:cubicBezTo>
                <a:cubicBezTo>
                  <a:pt x="1065297" y="3157840"/>
                  <a:pt x="1073450" y="3157840"/>
                  <a:pt x="1081602" y="3157840"/>
                </a:cubicBezTo>
                <a:cubicBezTo>
                  <a:pt x="1076167" y="3155122"/>
                  <a:pt x="1070732" y="3149687"/>
                  <a:pt x="1065297" y="3144252"/>
                </a:cubicBezTo>
                <a:close/>
                <a:moveTo>
                  <a:pt x="4584583" y="3136099"/>
                </a:moveTo>
                <a:cubicBezTo>
                  <a:pt x="4557407" y="3152405"/>
                  <a:pt x="4573711" y="3155122"/>
                  <a:pt x="4546535" y="3165993"/>
                </a:cubicBezTo>
                <a:lnTo>
                  <a:pt x="4554689" y="3179581"/>
                </a:lnTo>
                <a:lnTo>
                  <a:pt x="4549253" y="3187733"/>
                </a:lnTo>
                <a:lnTo>
                  <a:pt x="4532947" y="3204039"/>
                </a:lnTo>
                <a:lnTo>
                  <a:pt x="4549253" y="3204039"/>
                </a:lnTo>
                <a:lnTo>
                  <a:pt x="4549253" y="3187733"/>
                </a:lnTo>
                <a:lnTo>
                  <a:pt x="4570995" y="3187733"/>
                </a:lnTo>
                <a:cubicBezTo>
                  <a:pt x="4573711" y="3141534"/>
                  <a:pt x="4581865" y="3176863"/>
                  <a:pt x="4584583" y="3136099"/>
                </a:cubicBezTo>
                <a:close/>
                <a:moveTo>
                  <a:pt x="410357" y="3111641"/>
                </a:moveTo>
                <a:cubicBezTo>
                  <a:pt x="399486" y="3119794"/>
                  <a:pt x="380463" y="3133382"/>
                  <a:pt x="369593" y="3119794"/>
                </a:cubicBezTo>
                <a:cubicBezTo>
                  <a:pt x="372310" y="3130664"/>
                  <a:pt x="372310" y="3141534"/>
                  <a:pt x="375028" y="3152405"/>
                </a:cubicBezTo>
                <a:cubicBezTo>
                  <a:pt x="388616" y="3152405"/>
                  <a:pt x="391333" y="3144252"/>
                  <a:pt x="402204" y="3141534"/>
                </a:cubicBezTo>
                <a:cubicBezTo>
                  <a:pt x="413074" y="3149687"/>
                  <a:pt x="423944" y="3179581"/>
                  <a:pt x="418509" y="3195886"/>
                </a:cubicBezTo>
                <a:cubicBezTo>
                  <a:pt x="404921" y="3201321"/>
                  <a:pt x="404921" y="3185016"/>
                  <a:pt x="391333" y="3190451"/>
                </a:cubicBezTo>
                <a:cubicBezTo>
                  <a:pt x="410357" y="3209474"/>
                  <a:pt x="413074" y="3255673"/>
                  <a:pt x="445685" y="3255673"/>
                </a:cubicBezTo>
                <a:cubicBezTo>
                  <a:pt x="426662" y="3209474"/>
                  <a:pt x="453838" y="3141534"/>
                  <a:pt x="410357" y="3111641"/>
                </a:cubicBezTo>
                <a:close/>
                <a:moveTo>
                  <a:pt x="4486749" y="3108923"/>
                </a:moveTo>
                <a:lnTo>
                  <a:pt x="4473161" y="3119794"/>
                </a:lnTo>
                <a:lnTo>
                  <a:pt x="4486749" y="3133382"/>
                </a:lnTo>
                <a:lnTo>
                  <a:pt x="4494901" y="3119794"/>
                </a:lnTo>
                <a:close/>
                <a:moveTo>
                  <a:pt x="2111571" y="3073595"/>
                </a:moveTo>
                <a:cubicBezTo>
                  <a:pt x="2111571" y="3073595"/>
                  <a:pt x="2114289" y="3073595"/>
                  <a:pt x="2114289" y="3073595"/>
                </a:cubicBezTo>
                <a:cubicBezTo>
                  <a:pt x="2119724" y="3084465"/>
                  <a:pt x="2130594" y="3087183"/>
                  <a:pt x="2136029" y="3098053"/>
                </a:cubicBezTo>
                <a:cubicBezTo>
                  <a:pt x="2138747" y="3098053"/>
                  <a:pt x="2141465" y="3098053"/>
                  <a:pt x="2144182" y="3100771"/>
                </a:cubicBezTo>
                <a:cubicBezTo>
                  <a:pt x="2144182" y="3100771"/>
                  <a:pt x="2144182" y="3103488"/>
                  <a:pt x="2144182" y="3103488"/>
                </a:cubicBezTo>
                <a:cubicBezTo>
                  <a:pt x="2149617" y="3106206"/>
                  <a:pt x="2155053" y="3106206"/>
                  <a:pt x="2160488" y="3108923"/>
                </a:cubicBezTo>
                <a:cubicBezTo>
                  <a:pt x="2165923" y="3111641"/>
                  <a:pt x="2163205" y="3114359"/>
                  <a:pt x="2171358" y="3114359"/>
                </a:cubicBezTo>
                <a:cubicBezTo>
                  <a:pt x="2165923" y="3127947"/>
                  <a:pt x="2160488" y="3138818"/>
                  <a:pt x="2155053" y="3152406"/>
                </a:cubicBezTo>
                <a:cubicBezTo>
                  <a:pt x="2149617" y="3152406"/>
                  <a:pt x="2130594" y="3138818"/>
                  <a:pt x="2125159" y="3136100"/>
                </a:cubicBezTo>
                <a:cubicBezTo>
                  <a:pt x="2119724" y="3127947"/>
                  <a:pt x="2103418" y="3087183"/>
                  <a:pt x="2111571" y="3076312"/>
                </a:cubicBezTo>
                <a:cubicBezTo>
                  <a:pt x="2111571" y="3076312"/>
                  <a:pt x="2111571" y="3073595"/>
                  <a:pt x="2111571" y="3073595"/>
                </a:cubicBezTo>
                <a:close/>
                <a:moveTo>
                  <a:pt x="4633499" y="3073594"/>
                </a:moveTo>
                <a:lnTo>
                  <a:pt x="4625345" y="3095335"/>
                </a:lnTo>
                <a:lnTo>
                  <a:pt x="4647087" y="3095335"/>
                </a:lnTo>
                <a:close/>
                <a:moveTo>
                  <a:pt x="4492183" y="3070877"/>
                </a:moveTo>
                <a:lnTo>
                  <a:pt x="4475879" y="3087182"/>
                </a:lnTo>
                <a:lnTo>
                  <a:pt x="4500337" y="3095335"/>
                </a:lnTo>
                <a:close/>
                <a:moveTo>
                  <a:pt x="2264250" y="3068159"/>
                </a:moveTo>
                <a:lnTo>
                  <a:pt x="2263756" y="3073595"/>
                </a:lnTo>
                <a:cubicBezTo>
                  <a:pt x="2262397" y="3084465"/>
                  <a:pt x="2262397" y="3092618"/>
                  <a:pt x="2262057" y="3100091"/>
                </a:cubicBezTo>
                <a:lnTo>
                  <a:pt x="2261853" y="3101314"/>
                </a:lnTo>
                <a:lnTo>
                  <a:pt x="2263416" y="3098053"/>
                </a:lnTo>
                <a:cubicBezTo>
                  <a:pt x="2265115" y="3091938"/>
                  <a:pt x="2266473" y="3085823"/>
                  <a:pt x="2269191" y="3081747"/>
                </a:cubicBezTo>
                <a:cubicBezTo>
                  <a:pt x="2269191" y="3076312"/>
                  <a:pt x="2269191" y="3070877"/>
                  <a:pt x="2266474" y="3068159"/>
                </a:cubicBezTo>
                <a:close/>
                <a:moveTo>
                  <a:pt x="4576429" y="3065442"/>
                </a:moveTo>
                <a:cubicBezTo>
                  <a:pt x="4568277" y="3070877"/>
                  <a:pt x="4568277" y="3073594"/>
                  <a:pt x="4554689" y="3073594"/>
                </a:cubicBezTo>
                <a:lnTo>
                  <a:pt x="4546535" y="3073594"/>
                </a:lnTo>
                <a:cubicBezTo>
                  <a:pt x="4530231" y="3073594"/>
                  <a:pt x="4530231" y="3081747"/>
                  <a:pt x="4516643" y="3089900"/>
                </a:cubicBezTo>
                <a:lnTo>
                  <a:pt x="4516643" y="3073594"/>
                </a:lnTo>
                <a:lnTo>
                  <a:pt x="4500337" y="3076312"/>
                </a:lnTo>
                <a:lnTo>
                  <a:pt x="4516643" y="3089900"/>
                </a:lnTo>
                <a:lnTo>
                  <a:pt x="4524795" y="3111641"/>
                </a:lnTo>
                <a:cubicBezTo>
                  <a:pt x="4551971" y="3117076"/>
                  <a:pt x="4541101" y="3119794"/>
                  <a:pt x="4562841" y="3133382"/>
                </a:cubicBezTo>
                <a:cubicBezTo>
                  <a:pt x="4560123" y="3098053"/>
                  <a:pt x="4562841" y="3117076"/>
                  <a:pt x="4546535" y="3092618"/>
                </a:cubicBezTo>
                <a:lnTo>
                  <a:pt x="4592735" y="3100770"/>
                </a:lnTo>
                <a:cubicBezTo>
                  <a:pt x="4598169" y="3141534"/>
                  <a:pt x="4619911" y="3136099"/>
                  <a:pt x="4628063" y="3122511"/>
                </a:cubicBezTo>
                <a:lnTo>
                  <a:pt x="4606323" y="3122511"/>
                </a:lnTo>
                <a:cubicBezTo>
                  <a:pt x="4619911" y="3089900"/>
                  <a:pt x="4600887" y="3122511"/>
                  <a:pt x="4609041" y="3092618"/>
                </a:cubicBezTo>
                <a:lnTo>
                  <a:pt x="4606323" y="3068159"/>
                </a:lnTo>
                <a:cubicBezTo>
                  <a:pt x="4573711" y="3089900"/>
                  <a:pt x="4603605" y="3068159"/>
                  <a:pt x="4590017" y="3098053"/>
                </a:cubicBezTo>
                <a:lnTo>
                  <a:pt x="4568277" y="3089900"/>
                </a:lnTo>
                <a:close/>
                <a:moveTo>
                  <a:pt x="2671396" y="3060006"/>
                </a:moveTo>
                <a:cubicBezTo>
                  <a:pt x="2660526" y="3070877"/>
                  <a:pt x="2636067" y="3095335"/>
                  <a:pt x="2633350" y="3114358"/>
                </a:cubicBezTo>
                <a:cubicBezTo>
                  <a:pt x="2627914" y="3117076"/>
                  <a:pt x="2622479" y="3117076"/>
                  <a:pt x="2619762" y="3119794"/>
                </a:cubicBezTo>
                <a:cubicBezTo>
                  <a:pt x="2619762" y="3119794"/>
                  <a:pt x="2619762" y="3122511"/>
                  <a:pt x="2619762" y="3122511"/>
                </a:cubicBezTo>
                <a:cubicBezTo>
                  <a:pt x="2617044" y="3122511"/>
                  <a:pt x="2611609" y="3125229"/>
                  <a:pt x="2608891" y="3125229"/>
                </a:cubicBezTo>
                <a:cubicBezTo>
                  <a:pt x="2608891" y="3127946"/>
                  <a:pt x="2608891" y="3127946"/>
                  <a:pt x="2608891" y="3130664"/>
                </a:cubicBezTo>
                <a:cubicBezTo>
                  <a:pt x="2598021" y="3136099"/>
                  <a:pt x="2584433" y="3130664"/>
                  <a:pt x="2576280" y="3138817"/>
                </a:cubicBezTo>
                <a:cubicBezTo>
                  <a:pt x="2576280" y="3138817"/>
                  <a:pt x="2573563" y="3138817"/>
                  <a:pt x="2570845" y="3138817"/>
                </a:cubicBezTo>
                <a:cubicBezTo>
                  <a:pt x="2573563" y="3133382"/>
                  <a:pt x="2573563" y="3108923"/>
                  <a:pt x="2578998" y="3103488"/>
                </a:cubicBezTo>
                <a:cubicBezTo>
                  <a:pt x="2578998" y="3100770"/>
                  <a:pt x="2578998" y="3095335"/>
                  <a:pt x="2578998" y="3092618"/>
                </a:cubicBezTo>
                <a:cubicBezTo>
                  <a:pt x="2573563" y="3092618"/>
                  <a:pt x="2573563" y="3092618"/>
                  <a:pt x="2570845" y="3092618"/>
                </a:cubicBezTo>
                <a:cubicBezTo>
                  <a:pt x="2565410" y="3114358"/>
                  <a:pt x="2562692" y="3138817"/>
                  <a:pt x="2557257" y="3160558"/>
                </a:cubicBezTo>
                <a:cubicBezTo>
                  <a:pt x="2557257" y="3171428"/>
                  <a:pt x="2554540" y="3185016"/>
                  <a:pt x="2554540" y="3195886"/>
                </a:cubicBezTo>
                <a:lnTo>
                  <a:pt x="2544712" y="3208086"/>
                </a:lnTo>
                <a:lnTo>
                  <a:pt x="2542990" y="3208795"/>
                </a:lnTo>
                <a:lnTo>
                  <a:pt x="2536022" y="3217029"/>
                </a:lnTo>
                <a:lnTo>
                  <a:pt x="2532799" y="3220344"/>
                </a:lnTo>
                <a:cubicBezTo>
                  <a:pt x="2532799" y="3223062"/>
                  <a:pt x="2530081" y="3220344"/>
                  <a:pt x="2527364" y="3223062"/>
                </a:cubicBezTo>
                <a:cubicBezTo>
                  <a:pt x="2527364" y="3225780"/>
                  <a:pt x="2524646" y="3228497"/>
                  <a:pt x="2524646" y="3228497"/>
                </a:cubicBezTo>
                <a:lnTo>
                  <a:pt x="2520433" y="3230808"/>
                </a:lnTo>
                <a:lnTo>
                  <a:pt x="2519211" y="3231215"/>
                </a:lnTo>
                <a:lnTo>
                  <a:pt x="2519030" y="3231577"/>
                </a:lnTo>
                <a:lnTo>
                  <a:pt x="2514115" y="3234272"/>
                </a:lnTo>
                <a:lnTo>
                  <a:pt x="2511531" y="3236650"/>
                </a:lnTo>
                <a:lnTo>
                  <a:pt x="2511058" y="3236650"/>
                </a:lnTo>
                <a:lnTo>
                  <a:pt x="2509505" y="3238514"/>
                </a:lnTo>
                <a:lnTo>
                  <a:pt x="2505623" y="3242085"/>
                </a:lnTo>
                <a:lnTo>
                  <a:pt x="2505138" y="3243754"/>
                </a:lnTo>
                <a:lnTo>
                  <a:pt x="2502566" y="3246841"/>
                </a:lnTo>
                <a:lnTo>
                  <a:pt x="2502514" y="3246871"/>
                </a:lnTo>
                <a:lnTo>
                  <a:pt x="2503245" y="3247521"/>
                </a:lnTo>
                <a:lnTo>
                  <a:pt x="2503937" y="3247890"/>
                </a:lnTo>
                <a:lnTo>
                  <a:pt x="2505138" y="3243754"/>
                </a:lnTo>
                <a:lnTo>
                  <a:pt x="2509505" y="3238514"/>
                </a:lnTo>
                <a:lnTo>
                  <a:pt x="2511531" y="3236650"/>
                </a:lnTo>
                <a:lnTo>
                  <a:pt x="2516493" y="3236650"/>
                </a:lnTo>
                <a:lnTo>
                  <a:pt x="2519030" y="3231577"/>
                </a:lnTo>
                <a:lnTo>
                  <a:pt x="2520433" y="3230808"/>
                </a:lnTo>
                <a:lnTo>
                  <a:pt x="2527364" y="3228497"/>
                </a:lnTo>
                <a:cubicBezTo>
                  <a:pt x="2527364" y="3225780"/>
                  <a:pt x="2527364" y="3225780"/>
                  <a:pt x="2527364" y="3223062"/>
                </a:cubicBezTo>
                <a:cubicBezTo>
                  <a:pt x="2530081" y="3223062"/>
                  <a:pt x="2530081" y="3223062"/>
                  <a:pt x="2532799" y="3223062"/>
                </a:cubicBezTo>
                <a:cubicBezTo>
                  <a:pt x="2535516" y="3220344"/>
                  <a:pt x="2535516" y="3220344"/>
                  <a:pt x="2535516" y="3217627"/>
                </a:cubicBezTo>
                <a:lnTo>
                  <a:pt x="2536022" y="3217029"/>
                </a:lnTo>
                <a:lnTo>
                  <a:pt x="2544688" y="3208115"/>
                </a:lnTo>
                <a:lnTo>
                  <a:pt x="2544712" y="3208086"/>
                </a:lnTo>
                <a:lnTo>
                  <a:pt x="2546998" y="3207144"/>
                </a:lnTo>
                <a:lnTo>
                  <a:pt x="2549105" y="3204039"/>
                </a:lnTo>
                <a:cubicBezTo>
                  <a:pt x="2549105" y="3204039"/>
                  <a:pt x="2551822" y="3204039"/>
                  <a:pt x="2551822" y="3204039"/>
                </a:cubicBezTo>
                <a:lnTo>
                  <a:pt x="2551478" y="3205300"/>
                </a:lnTo>
                <a:lnTo>
                  <a:pt x="2554540" y="3204039"/>
                </a:lnTo>
                <a:cubicBezTo>
                  <a:pt x="2559975" y="3190451"/>
                  <a:pt x="2557257" y="3157840"/>
                  <a:pt x="2568127" y="3144252"/>
                </a:cubicBezTo>
                <a:cubicBezTo>
                  <a:pt x="2570845" y="3141534"/>
                  <a:pt x="2576280" y="3144252"/>
                  <a:pt x="2581715" y="3141534"/>
                </a:cubicBezTo>
                <a:cubicBezTo>
                  <a:pt x="2584433" y="3141534"/>
                  <a:pt x="2587151" y="3136099"/>
                  <a:pt x="2589868" y="3136099"/>
                </a:cubicBezTo>
                <a:cubicBezTo>
                  <a:pt x="2595303" y="3136099"/>
                  <a:pt x="2600739" y="3136099"/>
                  <a:pt x="2606174" y="3136099"/>
                </a:cubicBezTo>
                <a:cubicBezTo>
                  <a:pt x="2608891" y="3136099"/>
                  <a:pt x="2608891" y="3130664"/>
                  <a:pt x="2611609" y="3130664"/>
                </a:cubicBezTo>
                <a:cubicBezTo>
                  <a:pt x="2617044" y="3130664"/>
                  <a:pt x="2619762" y="3130664"/>
                  <a:pt x="2622479" y="3130664"/>
                </a:cubicBezTo>
                <a:cubicBezTo>
                  <a:pt x="2622479" y="3130664"/>
                  <a:pt x="2622479" y="3125229"/>
                  <a:pt x="2625197" y="3125229"/>
                </a:cubicBezTo>
                <a:cubicBezTo>
                  <a:pt x="2630632" y="3122511"/>
                  <a:pt x="2638785" y="3125229"/>
                  <a:pt x="2644220" y="3125229"/>
                </a:cubicBezTo>
                <a:cubicBezTo>
                  <a:pt x="2649655" y="3133382"/>
                  <a:pt x="2649655" y="3127946"/>
                  <a:pt x="2655090" y="3133382"/>
                </a:cubicBezTo>
                <a:cubicBezTo>
                  <a:pt x="2655090" y="3133382"/>
                  <a:pt x="2655090" y="3133382"/>
                  <a:pt x="2655090" y="3136099"/>
                </a:cubicBezTo>
                <a:cubicBezTo>
                  <a:pt x="2660526" y="3136099"/>
                  <a:pt x="2660526" y="3133382"/>
                  <a:pt x="2663243" y="3130664"/>
                </a:cubicBezTo>
                <a:cubicBezTo>
                  <a:pt x="2663243" y="3127946"/>
                  <a:pt x="2663243" y="3125229"/>
                  <a:pt x="2663243" y="3122511"/>
                </a:cubicBezTo>
                <a:cubicBezTo>
                  <a:pt x="2657808" y="3122511"/>
                  <a:pt x="2655090" y="3122511"/>
                  <a:pt x="2652373" y="3122511"/>
                </a:cubicBezTo>
                <a:cubicBezTo>
                  <a:pt x="2652373" y="3117076"/>
                  <a:pt x="2649655" y="3117076"/>
                  <a:pt x="2644220" y="3114358"/>
                </a:cubicBezTo>
                <a:cubicBezTo>
                  <a:pt x="2638785" y="3103488"/>
                  <a:pt x="2668678" y="3073594"/>
                  <a:pt x="2674114" y="3068159"/>
                </a:cubicBezTo>
                <a:cubicBezTo>
                  <a:pt x="2674114" y="3065442"/>
                  <a:pt x="2674114" y="3062724"/>
                  <a:pt x="2674114" y="3060006"/>
                </a:cubicBezTo>
                <a:cubicBezTo>
                  <a:pt x="2674114" y="3060006"/>
                  <a:pt x="2671396" y="3060006"/>
                  <a:pt x="2671396" y="3060006"/>
                </a:cubicBezTo>
                <a:close/>
                <a:moveTo>
                  <a:pt x="2704007" y="3057289"/>
                </a:moveTo>
                <a:cubicBezTo>
                  <a:pt x="2701290" y="3057289"/>
                  <a:pt x="2701290" y="3060006"/>
                  <a:pt x="2698572" y="3060006"/>
                </a:cubicBezTo>
                <a:cubicBezTo>
                  <a:pt x="2701290" y="3068159"/>
                  <a:pt x="2709442" y="3098053"/>
                  <a:pt x="2709442" y="3111641"/>
                </a:cubicBezTo>
                <a:cubicBezTo>
                  <a:pt x="2709442" y="3114358"/>
                  <a:pt x="2714878" y="3122511"/>
                  <a:pt x="2712160" y="3127946"/>
                </a:cubicBezTo>
                <a:cubicBezTo>
                  <a:pt x="2709442" y="3130664"/>
                  <a:pt x="2704007" y="3138817"/>
                  <a:pt x="2704007" y="3144252"/>
                </a:cubicBezTo>
                <a:cubicBezTo>
                  <a:pt x="2704007" y="3152405"/>
                  <a:pt x="2704007" y="3165993"/>
                  <a:pt x="2704007" y="3174145"/>
                </a:cubicBezTo>
                <a:cubicBezTo>
                  <a:pt x="2704007" y="3179581"/>
                  <a:pt x="2704007" y="3185016"/>
                  <a:pt x="2704007" y="3190451"/>
                </a:cubicBezTo>
                <a:cubicBezTo>
                  <a:pt x="2701290" y="3198604"/>
                  <a:pt x="2701290" y="3209474"/>
                  <a:pt x="2701290" y="3217627"/>
                </a:cubicBezTo>
                <a:cubicBezTo>
                  <a:pt x="2701290" y="3220344"/>
                  <a:pt x="2701290" y="3225780"/>
                  <a:pt x="2701290" y="3231215"/>
                </a:cubicBezTo>
                <a:cubicBezTo>
                  <a:pt x="2695854" y="3247520"/>
                  <a:pt x="2684984" y="3263826"/>
                  <a:pt x="2679549" y="3277414"/>
                </a:cubicBezTo>
                <a:cubicBezTo>
                  <a:pt x="2674114" y="3291002"/>
                  <a:pt x="2674114" y="3307308"/>
                  <a:pt x="2668678" y="3318178"/>
                </a:cubicBezTo>
                <a:cubicBezTo>
                  <a:pt x="2665961" y="3320896"/>
                  <a:pt x="2660526" y="3323613"/>
                  <a:pt x="2657808" y="3329048"/>
                </a:cubicBezTo>
                <a:cubicBezTo>
                  <a:pt x="2644220" y="3358942"/>
                  <a:pt x="2636067" y="3391553"/>
                  <a:pt x="2617044" y="3416011"/>
                </a:cubicBezTo>
                <a:cubicBezTo>
                  <a:pt x="2608891" y="3421446"/>
                  <a:pt x="2595303" y="3413294"/>
                  <a:pt x="2581715" y="3416011"/>
                </a:cubicBezTo>
                <a:cubicBezTo>
                  <a:pt x="2557257" y="3421446"/>
                  <a:pt x="2543669" y="3432317"/>
                  <a:pt x="2513776" y="3432317"/>
                </a:cubicBezTo>
                <a:cubicBezTo>
                  <a:pt x="2519211" y="3396988"/>
                  <a:pt x="2524646" y="3339919"/>
                  <a:pt x="2546387" y="3320896"/>
                </a:cubicBezTo>
                <a:cubicBezTo>
                  <a:pt x="2546387" y="3315460"/>
                  <a:pt x="2546387" y="3312743"/>
                  <a:pt x="2543669" y="3310025"/>
                </a:cubicBezTo>
                <a:lnTo>
                  <a:pt x="2537431" y="3313102"/>
                </a:lnTo>
                <a:lnTo>
                  <a:pt x="2537894" y="3316480"/>
                </a:lnTo>
                <a:cubicBezTo>
                  <a:pt x="2538914" y="3322934"/>
                  <a:pt x="2539593" y="3329049"/>
                  <a:pt x="2538234" y="3331766"/>
                </a:cubicBezTo>
                <a:cubicBezTo>
                  <a:pt x="2535516" y="3337201"/>
                  <a:pt x="2527364" y="3345354"/>
                  <a:pt x="2524646" y="3350789"/>
                </a:cubicBezTo>
                <a:cubicBezTo>
                  <a:pt x="2519211" y="3364378"/>
                  <a:pt x="2516493" y="3375248"/>
                  <a:pt x="2513776" y="3386119"/>
                </a:cubicBezTo>
                <a:lnTo>
                  <a:pt x="2512266" y="3385364"/>
                </a:lnTo>
                <a:lnTo>
                  <a:pt x="2504933" y="3417063"/>
                </a:lnTo>
                <a:lnTo>
                  <a:pt x="2504465" y="3418253"/>
                </a:lnTo>
                <a:lnTo>
                  <a:pt x="2507322" y="3432317"/>
                </a:lnTo>
                <a:cubicBezTo>
                  <a:pt x="2507662" y="3440470"/>
                  <a:pt x="2506982" y="3449981"/>
                  <a:pt x="2505623" y="3462210"/>
                </a:cubicBezTo>
                <a:cubicBezTo>
                  <a:pt x="2502905" y="3475798"/>
                  <a:pt x="2508341" y="3483951"/>
                  <a:pt x="2500188" y="3492104"/>
                </a:cubicBezTo>
                <a:cubicBezTo>
                  <a:pt x="2500188" y="3492104"/>
                  <a:pt x="2500188" y="3492104"/>
                  <a:pt x="2497470" y="3492104"/>
                </a:cubicBezTo>
                <a:cubicBezTo>
                  <a:pt x="2497470" y="3483951"/>
                  <a:pt x="2494753" y="3481233"/>
                  <a:pt x="2492035" y="3475798"/>
                </a:cubicBezTo>
                <a:cubicBezTo>
                  <a:pt x="2489317" y="3475798"/>
                  <a:pt x="2489317" y="3473080"/>
                  <a:pt x="2483882" y="3473080"/>
                </a:cubicBezTo>
                <a:lnTo>
                  <a:pt x="2480339" y="3466879"/>
                </a:lnTo>
                <a:lnTo>
                  <a:pt x="2472793" y="3473876"/>
                </a:lnTo>
                <a:lnTo>
                  <a:pt x="2471992" y="3476817"/>
                </a:lnTo>
                <a:cubicBezTo>
                  <a:pt x="2471652" y="3477836"/>
                  <a:pt x="2471652" y="3478515"/>
                  <a:pt x="2473010" y="3478515"/>
                </a:cubicBezTo>
                <a:cubicBezTo>
                  <a:pt x="2475728" y="3481233"/>
                  <a:pt x="2478445" y="3478515"/>
                  <a:pt x="2481163" y="3481233"/>
                </a:cubicBezTo>
                <a:cubicBezTo>
                  <a:pt x="2486598" y="3489386"/>
                  <a:pt x="2483881" y="3500256"/>
                  <a:pt x="2489316" y="3508409"/>
                </a:cubicBezTo>
                <a:cubicBezTo>
                  <a:pt x="2488637" y="3520638"/>
                  <a:pt x="2482692" y="3532358"/>
                  <a:pt x="2473478" y="3542464"/>
                </a:cubicBezTo>
                <a:lnTo>
                  <a:pt x="2447376" y="3560407"/>
                </a:lnTo>
                <a:lnTo>
                  <a:pt x="2448553" y="3562761"/>
                </a:lnTo>
                <a:cubicBezTo>
                  <a:pt x="2459424" y="3568196"/>
                  <a:pt x="2464859" y="3557326"/>
                  <a:pt x="2473012" y="3570914"/>
                </a:cubicBezTo>
                <a:cubicBezTo>
                  <a:pt x="2475729" y="3570914"/>
                  <a:pt x="2475729" y="3570914"/>
                  <a:pt x="2478447" y="3570914"/>
                </a:cubicBezTo>
                <a:cubicBezTo>
                  <a:pt x="2483882" y="3568196"/>
                  <a:pt x="2483882" y="3562761"/>
                  <a:pt x="2486600" y="3560044"/>
                </a:cubicBezTo>
                <a:cubicBezTo>
                  <a:pt x="2494753" y="3579067"/>
                  <a:pt x="2489317" y="3627984"/>
                  <a:pt x="2483882" y="3644289"/>
                </a:cubicBezTo>
                <a:cubicBezTo>
                  <a:pt x="2481165" y="3655160"/>
                  <a:pt x="2483882" y="3663312"/>
                  <a:pt x="2478447" y="3668748"/>
                </a:cubicBezTo>
                <a:cubicBezTo>
                  <a:pt x="2475729" y="3668748"/>
                  <a:pt x="2475729" y="3671465"/>
                  <a:pt x="2473012" y="3671465"/>
                </a:cubicBezTo>
                <a:cubicBezTo>
                  <a:pt x="2473012" y="3674183"/>
                  <a:pt x="2475729" y="3676900"/>
                  <a:pt x="2473012" y="3676900"/>
                </a:cubicBezTo>
                <a:cubicBezTo>
                  <a:pt x="2473012" y="3676900"/>
                  <a:pt x="2470294" y="3676900"/>
                  <a:pt x="2467577" y="3676900"/>
                </a:cubicBezTo>
                <a:cubicBezTo>
                  <a:pt x="2467577" y="3676900"/>
                  <a:pt x="2464859" y="3679618"/>
                  <a:pt x="2464859" y="3682335"/>
                </a:cubicBezTo>
                <a:cubicBezTo>
                  <a:pt x="2462141" y="3685053"/>
                  <a:pt x="2456706" y="3682335"/>
                  <a:pt x="2453989" y="3685053"/>
                </a:cubicBezTo>
                <a:cubicBezTo>
                  <a:pt x="2453989" y="3685053"/>
                  <a:pt x="2453989" y="3687771"/>
                  <a:pt x="2453989" y="3687771"/>
                </a:cubicBezTo>
                <a:cubicBezTo>
                  <a:pt x="2451271" y="3687771"/>
                  <a:pt x="2448553" y="3690488"/>
                  <a:pt x="2445836" y="3690488"/>
                </a:cubicBezTo>
                <a:cubicBezTo>
                  <a:pt x="2440401" y="3695923"/>
                  <a:pt x="2437683" y="3704076"/>
                  <a:pt x="2426813" y="3706794"/>
                </a:cubicBezTo>
                <a:cubicBezTo>
                  <a:pt x="2426813" y="3706794"/>
                  <a:pt x="2426813" y="3709511"/>
                  <a:pt x="2426813" y="3709511"/>
                </a:cubicBezTo>
                <a:cubicBezTo>
                  <a:pt x="2421377" y="3709511"/>
                  <a:pt x="2418660" y="3709511"/>
                  <a:pt x="2413225" y="3709511"/>
                </a:cubicBezTo>
                <a:cubicBezTo>
                  <a:pt x="2413225" y="3701359"/>
                  <a:pt x="2405072" y="3698641"/>
                  <a:pt x="2402354" y="3693206"/>
                </a:cubicBezTo>
                <a:cubicBezTo>
                  <a:pt x="2399637" y="3687771"/>
                  <a:pt x="2402354" y="3679618"/>
                  <a:pt x="2396919" y="3676900"/>
                </a:cubicBezTo>
                <a:cubicBezTo>
                  <a:pt x="2394201" y="3674183"/>
                  <a:pt x="2391484" y="3674183"/>
                  <a:pt x="2388766" y="3674183"/>
                </a:cubicBezTo>
                <a:cubicBezTo>
                  <a:pt x="2388766" y="3676900"/>
                  <a:pt x="2386049" y="3676900"/>
                  <a:pt x="2383331" y="3679618"/>
                </a:cubicBezTo>
                <a:cubicBezTo>
                  <a:pt x="2383331" y="3682335"/>
                  <a:pt x="2383331" y="3682335"/>
                  <a:pt x="2383331" y="3685053"/>
                </a:cubicBezTo>
                <a:cubicBezTo>
                  <a:pt x="2383331" y="3685053"/>
                  <a:pt x="2386049" y="3685053"/>
                  <a:pt x="2388766" y="3685053"/>
                </a:cubicBezTo>
                <a:cubicBezTo>
                  <a:pt x="2388766" y="3693206"/>
                  <a:pt x="2402354" y="3712229"/>
                  <a:pt x="2407789" y="3714947"/>
                </a:cubicBezTo>
                <a:cubicBezTo>
                  <a:pt x="2407789" y="3736687"/>
                  <a:pt x="2396919" y="3750275"/>
                  <a:pt x="2388766" y="3766581"/>
                </a:cubicBezTo>
                <a:cubicBezTo>
                  <a:pt x="2383331" y="3774733"/>
                  <a:pt x="2383331" y="3782886"/>
                  <a:pt x="2380613" y="3793757"/>
                </a:cubicBezTo>
                <a:cubicBezTo>
                  <a:pt x="2377896" y="3799192"/>
                  <a:pt x="2372461" y="3804627"/>
                  <a:pt x="2369743" y="3810062"/>
                </a:cubicBezTo>
                <a:cubicBezTo>
                  <a:pt x="2369743" y="3810062"/>
                  <a:pt x="2369743" y="3812780"/>
                  <a:pt x="2369743" y="3815497"/>
                </a:cubicBezTo>
                <a:cubicBezTo>
                  <a:pt x="2369743" y="3815497"/>
                  <a:pt x="2367025" y="3818215"/>
                  <a:pt x="2367025" y="3818215"/>
                </a:cubicBezTo>
                <a:cubicBezTo>
                  <a:pt x="2361590" y="3823650"/>
                  <a:pt x="2361590" y="3831803"/>
                  <a:pt x="2358873" y="3837238"/>
                </a:cubicBezTo>
                <a:cubicBezTo>
                  <a:pt x="2356155" y="3842673"/>
                  <a:pt x="2353437" y="3839956"/>
                  <a:pt x="2350720" y="3845391"/>
                </a:cubicBezTo>
                <a:cubicBezTo>
                  <a:pt x="2337132" y="3848108"/>
                  <a:pt x="2328979" y="3845391"/>
                  <a:pt x="2318109" y="3839956"/>
                </a:cubicBezTo>
                <a:cubicBezTo>
                  <a:pt x="2318109" y="3826368"/>
                  <a:pt x="2326262" y="3820932"/>
                  <a:pt x="2328979" y="3810062"/>
                </a:cubicBezTo>
                <a:cubicBezTo>
                  <a:pt x="2328979" y="3799192"/>
                  <a:pt x="2328979" y="3791039"/>
                  <a:pt x="2328979" y="3780169"/>
                </a:cubicBezTo>
                <a:cubicBezTo>
                  <a:pt x="2328979" y="3777451"/>
                  <a:pt x="2345285" y="3752993"/>
                  <a:pt x="2348002" y="3750275"/>
                </a:cubicBezTo>
                <a:cubicBezTo>
                  <a:pt x="2348002" y="3744840"/>
                  <a:pt x="2348002" y="3739405"/>
                  <a:pt x="2348002" y="3736687"/>
                </a:cubicBezTo>
                <a:cubicBezTo>
                  <a:pt x="2331697" y="3736687"/>
                  <a:pt x="2331697" y="3747558"/>
                  <a:pt x="2326262" y="3758428"/>
                </a:cubicBezTo>
                <a:cubicBezTo>
                  <a:pt x="2312673" y="3758428"/>
                  <a:pt x="2315390" y="3752993"/>
                  <a:pt x="2312673" y="3744840"/>
                </a:cubicBezTo>
                <a:cubicBezTo>
                  <a:pt x="2307237" y="3744840"/>
                  <a:pt x="2307237" y="3744840"/>
                  <a:pt x="2301802" y="3744840"/>
                </a:cubicBezTo>
                <a:cubicBezTo>
                  <a:pt x="2301802" y="3763863"/>
                  <a:pt x="2328979" y="3782886"/>
                  <a:pt x="2320826" y="3804627"/>
                </a:cubicBezTo>
                <a:cubicBezTo>
                  <a:pt x="2318109" y="3810062"/>
                  <a:pt x="2309955" y="3820932"/>
                  <a:pt x="2307237" y="3826368"/>
                </a:cubicBezTo>
                <a:cubicBezTo>
                  <a:pt x="2288214" y="3826368"/>
                  <a:pt x="2285497" y="3812780"/>
                  <a:pt x="2274626" y="3810062"/>
                </a:cubicBezTo>
                <a:cubicBezTo>
                  <a:pt x="2263756" y="3807345"/>
                  <a:pt x="2247450" y="3812780"/>
                  <a:pt x="2231145" y="3815497"/>
                </a:cubicBezTo>
                <a:cubicBezTo>
                  <a:pt x="2233862" y="3818215"/>
                  <a:pt x="2239298" y="3823650"/>
                  <a:pt x="2242015" y="3826368"/>
                </a:cubicBezTo>
                <a:cubicBezTo>
                  <a:pt x="2250168" y="3826368"/>
                  <a:pt x="2255603" y="3823650"/>
                  <a:pt x="2263756" y="3823650"/>
                </a:cubicBezTo>
                <a:cubicBezTo>
                  <a:pt x="2263756" y="3829085"/>
                  <a:pt x="2263756" y="3837238"/>
                  <a:pt x="2263756" y="3845391"/>
                </a:cubicBezTo>
                <a:cubicBezTo>
                  <a:pt x="2266474" y="3848108"/>
                  <a:pt x="2271909" y="3853544"/>
                  <a:pt x="2274626" y="3856261"/>
                </a:cubicBezTo>
                <a:cubicBezTo>
                  <a:pt x="2274626" y="3848108"/>
                  <a:pt x="2277344" y="3842673"/>
                  <a:pt x="2277344" y="3834520"/>
                </a:cubicBezTo>
                <a:cubicBezTo>
                  <a:pt x="2288214" y="3834520"/>
                  <a:pt x="2288214" y="3839956"/>
                  <a:pt x="2296367" y="3842673"/>
                </a:cubicBezTo>
                <a:cubicBezTo>
                  <a:pt x="2296367" y="3848108"/>
                  <a:pt x="2290932" y="3853544"/>
                  <a:pt x="2288214" y="3861696"/>
                </a:cubicBezTo>
                <a:cubicBezTo>
                  <a:pt x="2285497" y="3864414"/>
                  <a:pt x="2282779" y="3864414"/>
                  <a:pt x="2280062" y="3864414"/>
                </a:cubicBezTo>
                <a:lnTo>
                  <a:pt x="2315182" y="3897026"/>
                </a:lnTo>
                <a:lnTo>
                  <a:pt x="2319467" y="3897026"/>
                </a:lnTo>
                <a:lnTo>
                  <a:pt x="2320826" y="3894307"/>
                </a:lnTo>
                <a:cubicBezTo>
                  <a:pt x="2323544" y="3894307"/>
                  <a:pt x="2326262" y="3894307"/>
                  <a:pt x="2328979" y="3894307"/>
                </a:cubicBezTo>
                <a:cubicBezTo>
                  <a:pt x="2337132" y="3894307"/>
                  <a:pt x="2337132" y="3897025"/>
                  <a:pt x="2342567" y="3899743"/>
                </a:cubicBezTo>
                <a:lnTo>
                  <a:pt x="2341929" y="3904207"/>
                </a:lnTo>
                <a:lnTo>
                  <a:pt x="2348001" y="3905179"/>
                </a:lnTo>
                <a:cubicBezTo>
                  <a:pt x="2350719" y="3907896"/>
                  <a:pt x="2348001" y="3913332"/>
                  <a:pt x="2348001" y="3921484"/>
                </a:cubicBezTo>
                <a:lnTo>
                  <a:pt x="2345860" y="3923441"/>
                </a:lnTo>
                <a:lnTo>
                  <a:pt x="2364308" y="3937789"/>
                </a:lnTo>
                <a:cubicBezTo>
                  <a:pt x="2364308" y="3935071"/>
                  <a:pt x="2367025" y="3935071"/>
                  <a:pt x="2367025" y="3932354"/>
                </a:cubicBezTo>
                <a:cubicBezTo>
                  <a:pt x="2369743" y="3929636"/>
                  <a:pt x="2367025" y="3913331"/>
                  <a:pt x="2367025" y="3907895"/>
                </a:cubicBezTo>
                <a:lnTo>
                  <a:pt x="2374491" y="3907209"/>
                </a:lnTo>
                <a:lnTo>
                  <a:pt x="2380613" y="3913331"/>
                </a:lnTo>
                <a:cubicBezTo>
                  <a:pt x="2380613" y="3913331"/>
                  <a:pt x="2383331" y="3913331"/>
                  <a:pt x="2383331" y="3913331"/>
                </a:cubicBezTo>
                <a:lnTo>
                  <a:pt x="2376455" y="3907028"/>
                </a:lnTo>
                <a:lnTo>
                  <a:pt x="2396579" y="3905178"/>
                </a:lnTo>
                <a:lnTo>
                  <a:pt x="2401417" y="3902462"/>
                </a:lnTo>
                <a:lnTo>
                  <a:pt x="2399637" y="3902462"/>
                </a:lnTo>
                <a:cubicBezTo>
                  <a:pt x="2399637" y="3899744"/>
                  <a:pt x="2399637" y="3899744"/>
                  <a:pt x="2399637" y="3897026"/>
                </a:cubicBezTo>
                <a:cubicBezTo>
                  <a:pt x="2396919" y="3897026"/>
                  <a:pt x="2396919" y="3897026"/>
                  <a:pt x="2394202" y="3894309"/>
                </a:cubicBezTo>
                <a:cubicBezTo>
                  <a:pt x="2394202" y="3891591"/>
                  <a:pt x="2394202" y="3894309"/>
                  <a:pt x="2394202" y="3891591"/>
                </a:cubicBezTo>
                <a:cubicBezTo>
                  <a:pt x="2394202" y="3888874"/>
                  <a:pt x="2396919" y="3883438"/>
                  <a:pt x="2399637" y="3880721"/>
                </a:cubicBezTo>
                <a:cubicBezTo>
                  <a:pt x="2405072" y="3880721"/>
                  <a:pt x="2410507" y="3883438"/>
                  <a:pt x="2415943" y="3883438"/>
                </a:cubicBezTo>
                <a:cubicBezTo>
                  <a:pt x="2415943" y="3886156"/>
                  <a:pt x="2415943" y="3887515"/>
                  <a:pt x="2415943" y="3888874"/>
                </a:cubicBezTo>
                <a:lnTo>
                  <a:pt x="2415943" y="3894307"/>
                </a:lnTo>
                <a:lnTo>
                  <a:pt x="2425114" y="3892609"/>
                </a:lnTo>
                <a:cubicBezTo>
                  <a:pt x="2428171" y="3892269"/>
                  <a:pt x="2430889" y="3891590"/>
                  <a:pt x="2432248" y="3888872"/>
                </a:cubicBezTo>
                <a:cubicBezTo>
                  <a:pt x="2432248" y="3888872"/>
                  <a:pt x="2432248" y="3886155"/>
                  <a:pt x="2432248" y="3883437"/>
                </a:cubicBezTo>
                <a:cubicBezTo>
                  <a:pt x="2432248" y="3883437"/>
                  <a:pt x="2437683" y="3880719"/>
                  <a:pt x="2437683" y="3878002"/>
                </a:cubicBezTo>
                <a:cubicBezTo>
                  <a:pt x="2443118" y="3878002"/>
                  <a:pt x="2445836" y="3878002"/>
                  <a:pt x="2448553" y="3880719"/>
                </a:cubicBezTo>
                <a:cubicBezTo>
                  <a:pt x="2451271" y="3880719"/>
                  <a:pt x="2456706" y="3888872"/>
                  <a:pt x="2459424" y="3891590"/>
                </a:cubicBezTo>
                <a:cubicBezTo>
                  <a:pt x="2463500" y="3894308"/>
                  <a:pt x="2468936" y="3893628"/>
                  <a:pt x="2474371" y="3892609"/>
                </a:cubicBezTo>
                <a:lnTo>
                  <a:pt x="2475695" y="3892519"/>
                </a:lnTo>
                <a:lnTo>
                  <a:pt x="2477088" y="3891590"/>
                </a:lnTo>
                <a:cubicBezTo>
                  <a:pt x="2478447" y="3890232"/>
                  <a:pt x="2479806" y="3888873"/>
                  <a:pt x="2481165" y="3888873"/>
                </a:cubicBezTo>
                <a:cubicBezTo>
                  <a:pt x="2489318" y="3886156"/>
                  <a:pt x="2492035" y="3891591"/>
                  <a:pt x="2497471" y="3888873"/>
                </a:cubicBezTo>
                <a:cubicBezTo>
                  <a:pt x="2500188" y="3888873"/>
                  <a:pt x="2500188" y="3886156"/>
                  <a:pt x="2505623" y="3886156"/>
                </a:cubicBezTo>
                <a:lnTo>
                  <a:pt x="2501164" y="3893959"/>
                </a:lnTo>
                <a:lnTo>
                  <a:pt x="2502905" y="3894307"/>
                </a:lnTo>
                <a:cubicBezTo>
                  <a:pt x="2502905" y="3894307"/>
                  <a:pt x="2502905" y="3897025"/>
                  <a:pt x="2502905" y="3897025"/>
                </a:cubicBezTo>
                <a:cubicBezTo>
                  <a:pt x="2508341" y="3897025"/>
                  <a:pt x="2516493" y="3899743"/>
                  <a:pt x="2524646" y="3899743"/>
                </a:cubicBezTo>
                <a:cubicBezTo>
                  <a:pt x="2524646" y="3899743"/>
                  <a:pt x="2524646" y="3902460"/>
                  <a:pt x="2524646" y="3902460"/>
                </a:cubicBezTo>
                <a:cubicBezTo>
                  <a:pt x="2530081" y="3905178"/>
                  <a:pt x="2532799" y="3905178"/>
                  <a:pt x="2538234" y="3907895"/>
                </a:cubicBezTo>
                <a:cubicBezTo>
                  <a:pt x="2535516" y="3924201"/>
                  <a:pt x="2513776" y="3940507"/>
                  <a:pt x="2502905" y="3948659"/>
                </a:cubicBezTo>
                <a:cubicBezTo>
                  <a:pt x="2497470" y="3951377"/>
                  <a:pt x="2497470" y="3959530"/>
                  <a:pt x="2494753" y="3962247"/>
                </a:cubicBezTo>
                <a:cubicBezTo>
                  <a:pt x="2494753" y="3962247"/>
                  <a:pt x="2492035" y="3962247"/>
                  <a:pt x="2489317" y="3962247"/>
                </a:cubicBezTo>
                <a:cubicBezTo>
                  <a:pt x="2481165" y="3967683"/>
                  <a:pt x="2470294" y="3986706"/>
                  <a:pt x="2462141" y="3994859"/>
                </a:cubicBezTo>
                <a:cubicBezTo>
                  <a:pt x="2462141" y="3997576"/>
                  <a:pt x="2459424" y="3997576"/>
                  <a:pt x="2456706" y="3997576"/>
                </a:cubicBezTo>
                <a:cubicBezTo>
                  <a:pt x="2464859" y="4003011"/>
                  <a:pt x="2473012" y="4008447"/>
                  <a:pt x="2481165" y="4013882"/>
                </a:cubicBezTo>
                <a:cubicBezTo>
                  <a:pt x="2492035" y="4003011"/>
                  <a:pt x="2500188" y="3989423"/>
                  <a:pt x="2511058" y="3978553"/>
                </a:cubicBezTo>
                <a:cubicBezTo>
                  <a:pt x="2516493" y="3975835"/>
                  <a:pt x="2530081" y="3981271"/>
                  <a:pt x="2538234" y="3978553"/>
                </a:cubicBezTo>
                <a:cubicBezTo>
                  <a:pt x="2559975" y="3973118"/>
                  <a:pt x="2581715" y="3962247"/>
                  <a:pt x="2589868" y="3945942"/>
                </a:cubicBezTo>
                <a:cubicBezTo>
                  <a:pt x="2598021" y="3945942"/>
                  <a:pt x="2619762" y="3943224"/>
                  <a:pt x="2627914" y="3945942"/>
                </a:cubicBezTo>
                <a:cubicBezTo>
                  <a:pt x="2630632" y="3945942"/>
                  <a:pt x="2630632" y="3951377"/>
                  <a:pt x="2636067" y="3948659"/>
                </a:cubicBezTo>
                <a:cubicBezTo>
                  <a:pt x="2636067" y="3948659"/>
                  <a:pt x="2636067" y="3945942"/>
                  <a:pt x="2636067" y="3945942"/>
                </a:cubicBezTo>
                <a:lnTo>
                  <a:pt x="2638314" y="3945774"/>
                </a:lnTo>
                <a:lnTo>
                  <a:pt x="2644220" y="3937790"/>
                </a:lnTo>
                <a:lnTo>
                  <a:pt x="2650418" y="3938353"/>
                </a:lnTo>
                <a:lnTo>
                  <a:pt x="2651014" y="3930316"/>
                </a:lnTo>
                <a:cubicBezTo>
                  <a:pt x="2653731" y="3923522"/>
                  <a:pt x="2657808" y="3917407"/>
                  <a:pt x="2660526" y="3916048"/>
                </a:cubicBezTo>
                <a:cubicBezTo>
                  <a:pt x="2665961" y="3913331"/>
                  <a:pt x="2671396" y="3916048"/>
                  <a:pt x="2676831" y="3913331"/>
                </a:cubicBezTo>
                <a:cubicBezTo>
                  <a:pt x="2679549" y="3910613"/>
                  <a:pt x="2679549" y="3907895"/>
                  <a:pt x="2682266" y="3907895"/>
                </a:cubicBezTo>
                <a:cubicBezTo>
                  <a:pt x="2687702" y="3905178"/>
                  <a:pt x="2690419" y="3907895"/>
                  <a:pt x="2693137" y="3905178"/>
                </a:cubicBezTo>
                <a:cubicBezTo>
                  <a:pt x="2693137" y="3902460"/>
                  <a:pt x="2693137" y="3899743"/>
                  <a:pt x="2695854" y="3899743"/>
                </a:cubicBezTo>
                <a:cubicBezTo>
                  <a:pt x="2701290" y="3899743"/>
                  <a:pt x="2709442" y="3902460"/>
                  <a:pt x="2714878" y="3899743"/>
                </a:cubicBezTo>
                <a:cubicBezTo>
                  <a:pt x="2720313" y="3897025"/>
                  <a:pt x="2723030" y="3888872"/>
                  <a:pt x="2728466" y="3886155"/>
                </a:cubicBezTo>
                <a:cubicBezTo>
                  <a:pt x="2728466" y="3886155"/>
                  <a:pt x="2731183" y="3886155"/>
                  <a:pt x="2733901" y="3886155"/>
                </a:cubicBezTo>
                <a:cubicBezTo>
                  <a:pt x="2733901" y="3886155"/>
                  <a:pt x="2736618" y="3883437"/>
                  <a:pt x="2736618" y="3880719"/>
                </a:cubicBezTo>
                <a:cubicBezTo>
                  <a:pt x="2742054" y="3875284"/>
                  <a:pt x="2750206" y="3869849"/>
                  <a:pt x="2758359" y="3864414"/>
                </a:cubicBezTo>
                <a:cubicBezTo>
                  <a:pt x="2758359" y="3861696"/>
                  <a:pt x="2761077" y="3861696"/>
                  <a:pt x="2761077" y="3858979"/>
                </a:cubicBezTo>
                <a:cubicBezTo>
                  <a:pt x="2763794" y="3858979"/>
                  <a:pt x="2766512" y="3856261"/>
                  <a:pt x="2769230" y="3856261"/>
                </a:cubicBezTo>
                <a:cubicBezTo>
                  <a:pt x="2774665" y="3850826"/>
                  <a:pt x="2780100" y="3842673"/>
                  <a:pt x="2785535" y="3839956"/>
                </a:cubicBezTo>
                <a:cubicBezTo>
                  <a:pt x="2785535" y="3839956"/>
                  <a:pt x="2785535" y="3837238"/>
                  <a:pt x="2785535" y="3834520"/>
                </a:cubicBezTo>
                <a:cubicBezTo>
                  <a:pt x="2782817" y="3834520"/>
                  <a:pt x="2780100" y="3834520"/>
                  <a:pt x="2777382" y="3834520"/>
                </a:cubicBezTo>
                <a:cubicBezTo>
                  <a:pt x="2766512" y="3834520"/>
                  <a:pt x="2758359" y="3848108"/>
                  <a:pt x="2750206" y="3853544"/>
                </a:cubicBezTo>
                <a:cubicBezTo>
                  <a:pt x="2744771" y="3856261"/>
                  <a:pt x="2739336" y="3858979"/>
                  <a:pt x="2733901" y="3861696"/>
                </a:cubicBezTo>
                <a:cubicBezTo>
                  <a:pt x="2733901" y="3861696"/>
                  <a:pt x="2733901" y="3864414"/>
                  <a:pt x="2733901" y="3864414"/>
                </a:cubicBezTo>
                <a:lnTo>
                  <a:pt x="2720313" y="3875284"/>
                </a:lnTo>
                <a:cubicBezTo>
                  <a:pt x="2717595" y="3875284"/>
                  <a:pt x="2712160" y="3875284"/>
                  <a:pt x="2709442" y="3875284"/>
                </a:cubicBezTo>
                <a:cubicBezTo>
                  <a:pt x="2706725" y="3875284"/>
                  <a:pt x="2706725" y="3878002"/>
                  <a:pt x="2704007" y="3880719"/>
                </a:cubicBezTo>
                <a:cubicBezTo>
                  <a:pt x="2698572" y="3880719"/>
                  <a:pt x="2695854" y="3880719"/>
                  <a:pt x="2690419" y="3880719"/>
                </a:cubicBezTo>
                <a:cubicBezTo>
                  <a:pt x="2690419" y="3883437"/>
                  <a:pt x="2690419" y="3886155"/>
                  <a:pt x="2687702" y="3886155"/>
                </a:cubicBezTo>
                <a:cubicBezTo>
                  <a:pt x="2684984" y="3886155"/>
                  <a:pt x="2668678" y="3891590"/>
                  <a:pt x="2665961" y="3891590"/>
                </a:cubicBezTo>
                <a:lnTo>
                  <a:pt x="2659985" y="3876494"/>
                </a:lnTo>
                <a:lnTo>
                  <a:pt x="2647283" y="3885539"/>
                </a:lnTo>
                <a:lnTo>
                  <a:pt x="2646938" y="3894307"/>
                </a:lnTo>
                <a:cubicBezTo>
                  <a:pt x="2644220" y="3902460"/>
                  <a:pt x="2633350" y="3897025"/>
                  <a:pt x="2622479" y="3899743"/>
                </a:cubicBezTo>
                <a:cubicBezTo>
                  <a:pt x="2614327" y="3902460"/>
                  <a:pt x="2592586" y="3913331"/>
                  <a:pt x="2584433" y="3907895"/>
                </a:cubicBezTo>
                <a:cubicBezTo>
                  <a:pt x="2584433" y="3907895"/>
                  <a:pt x="2581715" y="3907895"/>
                  <a:pt x="2581715" y="3907895"/>
                </a:cubicBezTo>
                <a:cubicBezTo>
                  <a:pt x="2581715" y="3894307"/>
                  <a:pt x="2589868" y="3880719"/>
                  <a:pt x="2598021" y="3872567"/>
                </a:cubicBezTo>
                <a:cubicBezTo>
                  <a:pt x="2598021" y="3869849"/>
                  <a:pt x="2603456" y="3872567"/>
                  <a:pt x="2603456" y="3869849"/>
                </a:cubicBezTo>
                <a:cubicBezTo>
                  <a:pt x="2603456" y="3864414"/>
                  <a:pt x="2606174" y="3861696"/>
                  <a:pt x="2606174" y="3856261"/>
                </a:cubicBezTo>
                <a:cubicBezTo>
                  <a:pt x="2608891" y="3850826"/>
                  <a:pt x="2614327" y="3850826"/>
                  <a:pt x="2617044" y="3848108"/>
                </a:cubicBezTo>
                <a:lnTo>
                  <a:pt x="2618131" y="3845935"/>
                </a:lnTo>
                <a:lnTo>
                  <a:pt x="2611608" y="3848108"/>
                </a:lnTo>
                <a:cubicBezTo>
                  <a:pt x="2603455" y="3853543"/>
                  <a:pt x="2600738" y="3864414"/>
                  <a:pt x="2589867" y="3867131"/>
                </a:cubicBezTo>
                <a:cubicBezTo>
                  <a:pt x="2570844" y="3872567"/>
                  <a:pt x="2554539" y="3861696"/>
                  <a:pt x="2540951" y="3858979"/>
                </a:cubicBezTo>
                <a:cubicBezTo>
                  <a:pt x="2540951" y="3856261"/>
                  <a:pt x="2538233" y="3853543"/>
                  <a:pt x="2540951" y="3853543"/>
                </a:cubicBezTo>
                <a:cubicBezTo>
                  <a:pt x="2543668" y="3853543"/>
                  <a:pt x="2546386" y="3853543"/>
                  <a:pt x="2549103" y="3853543"/>
                </a:cubicBezTo>
                <a:cubicBezTo>
                  <a:pt x="2557256" y="3848108"/>
                  <a:pt x="2559974" y="3839955"/>
                  <a:pt x="2565409" y="3837238"/>
                </a:cubicBezTo>
                <a:cubicBezTo>
                  <a:pt x="2565409" y="3837238"/>
                  <a:pt x="2565409" y="3834520"/>
                  <a:pt x="2565409" y="3834520"/>
                </a:cubicBezTo>
                <a:cubicBezTo>
                  <a:pt x="2573562" y="3831803"/>
                  <a:pt x="2573562" y="3829085"/>
                  <a:pt x="2578997" y="3826367"/>
                </a:cubicBezTo>
                <a:cubicBezTo>
                  <a:pt x="2584432" y="3826367"/>
                  <a:pt x="2587150" y="3826367"/>
                  <a:pt x="2589867" y="3826367"/>
                </a:cubicBezTo>
                <a:cubicBezTo>
                  <a:pt x="2592585" y="3826367"/>
                  <a:pt x="2592585" y="3820932"/>
                  <a:pt x="2595302" y="3820932"/>
                </a:cubicBezTo>
                <a:cubicBezTo>
                  <a:pt x="2598020" y="3820932"/>
                  <a:pt x="2600738" y="3820932"/>
                  <a:pt x="2603455" y="3820932"/>
                </a:cubicBezTo>
                <a:cubicBezTo>
                  <a:pt x="2606173" y="3820932"/>
                  <a:pt x="2606173" y="3815497"/>
                  <a:pt x="2608890" y="3815497"/>
                </a:cubicBezTo>
                <a:cubicBezTo>
                  <a:pt x="2614326" y="3812779"/>
                  <a:pt x="2619761" y="3815497"/>
                  <a:pt x="2625196" y="3812779"/>
                </a:cubicBezTo>
                <a:cubicBezTo>
                  <a:pt x="2625196" y="3810062"/>
                  <a:pt x="2625196" y="3807344"/>
                  <a:pt x="2627913" y="3807344"/>
                </a:cubicBezTo>
                <a:cubicBezTo>
                  <a:pt x="2638784" y="3804627"/>
                  <a:pt x="2657807" y="3801909"/>
                  <a:pt x="2663242" y="3793756"/>
                </a:cubicBezTo>
                <a:cubicBezTo>
                  <a:pt x="2663242" y="3788321"/>
                  <a:pt x="2665960" y="3780168"/>
                  <a:pt x="2665960" y="3772015"/>
                </a:cubicBezTo>
                <a:cubicBezTo>
                  <a:pt x="2674113" y="3750275"/>
                  <a:pt x="2690418" y="3731251"/>
                  <a:pt x="2704006" y="3712228"/>
                </a:cubicBezTo>
                <a:cubicBezTo>
                  <a:pt x="2712159" y="3701358"/>
                  <a:pt x="2714877" y="3693205"/>
                  <a:pt x="2728465" y="3690488"/>
                </a:cubicBezTo>
                <a:cubicBezTo>
                  <a:pt x="2728465" y="3685052"/>
                  <a:pt x="2728465" y="3679617"/>
                  <a:pt x="2728465" y="3676900"/>
                </a:cubicBezTo>
                <a:cubicBezTo>
                  <a:pt x="2714877" y="3679617"/>
                  <a:pt x="2712159" y="3695923"/>
                  <a:pt x="2704006" y="3704076"/>
                </a:cubicBezTo>
                <a:cubicBezTo>
                  <a:pt x="2701289" y="3706793"/>
                  <a:pt x="2693136" y="3712228"/>
                  <a:pt x="2690418" y="3714946"/>
                </a:cubicBezTo>
                <a:cubicBezTo>
                  <a:pt x="2682265" y="3728534"/>
                  <a:pt x="2676830" y="3742122"/>
                  <a:pt x="2668677" y="3755710"/>
                </a:cubicBezTo>
                <a:cubicBezTo>
                  <a:pt x="2668677" y="3758427"/>
                  <a:pt x="2663242" y="3758427"/>
                  <a:pt x="2663242" y="3758427"/>
                </a:cubicBezTo>
                <a:cubicBezTo>
                  <a:pt x="2655089" y="3766580"/>
                  <a:pt x="2657807" y="3782886"/>
                  <a:pt x="2649654" y="3791039"/>
                </a:cubicBezTo>
                <a:cubicBezTo>
                  <a:pt x="2646937" y="3793756"/>
                  <a:pt x="2644219" y="3791039"/>
                  <a:pt x="2641501" y="3793756"/>
                </a:cubicBezTo>
                <a:cubicBezTo>
                  <a:pt x="2638784" y="3796474"/>
                  <a:pt x="2641501" y="3799191"/>
                  <a:pt x="2638784" y="3799191"/>
                </a:cubicBezTo>
                <a:cubicBezTo>
                  <a:pt x="2633349" y="3799191"/>
                  <a:pt x="2627913" y="3801909"/>
                  <a:pt x="2622478" y="3801909"/>
                </a:cubicBezTo>
                <a:cubicBezTo>
                  <a:pt x="2622478" y="3801909"/>
                  <a:pt x="2622478" y="3807344"/>
                  <a:pt x="2619761" y="3807344"/>
                </a:cubicBezTo>
                <a:cubicBezTo>
                  <a:pt x="2617043" y="3807344"/>
                  <a:pt x="2611608" y="3807344"/>
                  <a:pt x="2608890" y="3807344"/>
                </a:cubicBezTo>
                <a:cubicBezTo>
                  <a:pt x="2608890" y="3810062"/>
                  <a:pt x="2606173" y="3810062"/>
                  <a:pt x="2606173" y="3812779"/>
                </a:cubicBezTo>
                <a:cubicBezTo>
                  <a:pt x="2600738" y="3812779"/>
                  <a:pt x="2595302" y="3815497"/>
                  <a:pt x="2589867" y="3815497"/>
                </a:cubicBezTo>
                <a:cubicBezTo>
                  <a:pt x="2589867" y="3818215"/>
                  <a:pt x="2587150" y="3818215"/>
                  <a:pt x="2587150" y="3820932"/>
                </a:cubicBezTo>
                <a:cubicBezTo>
                  <a:pt x="2584432" y="3820932"/>
                  <a:pt x="2578997" y="3818215"/>
                  <a:pt x="2576279" y="3820932"/>
                </a:cubicBezTo>
                <a:cubicBezTo>
                  <a:pt x="2573562" y="3820932"/>
                  <a:pt x="2570844" y="3820932"/>
                  <a:pt x="2568126" y="3820932"/>
                </a:cubicBezTo>
                <a:cubicBezTo>
                  <a:pt x="2568126" y="3785603"/>
                  <a:pt x="2568126" y="3774733"/>
                  <a:pt x="2589867" y="3750275"/>
                </a:cubicBezTo>
                <a:cubicBezTo>
                  <a:pt x="2589867" y="3750275"/>
                  <a:pt x="2589867" y="3747557"/>
                  <a:pt x="2589867" y="3744839"/>
                </a:cubicBezTo>
                <a:cubicBezTo>
                  <a:pt x="2592585" y="3739404"/>
                  <a:pt x="2603455" y="3733969"/>
                  <a:pt x="2606173" y="3731251"/>
                </a:cubicBezTo>
                <a:cubicBezTo>
                  <a:pt x="2608890" y="3731251"/>
                  <a:pt x="2611608" y="3731251"/>
                  <a:pt x="2614326" y="3731251"/>
                </a:cubicBezTo>
                <a:cubicBezTo>
                  <a:pt x="2617043" y="3731251"/>
                  <a:pt x="2617043" y="3725816"/>
                  <a:pt x="2619761" y="3725816"/>
                </a:cubicBezTo>
                <a:cubicBezTo>
                  <a:pt x="2625196" y="3725816"/>
                  <a:pt x="2630631" y="3723099"/>
                  <a:pt x="2636066" y="3723099"/>
                </a:cubicBezTo>
                <a:cubicBezTo>
                  <a:pt x="2636066" y="3723099"/>
                  <a:pt x="2636066" y="3720381"/>
                  <a:pt x="2636066" y="3720381"/>
                </a:cubicBezTo>
                <a:cubicBezTo>
                  <a:pt x="2646937" y="3714946"/>
                  <a:pt x="2649654" y="3709511"/>
                  <a:pt x="2657807" y="3704076"/>
                </a:cubicBezTo>
                <a:cubicBezTo>
                  <a:pt x="2657807" y="3704076"/>
                  <a:pt x="2657807" y="3701358"/>
                  <a:pt x="2657807" y="3698640"/>
                </a:cubicBezTo>
                <a:cubicBezTo>
                  <a:pt x="2646937" y="3698640"/>
                  <a:pt x="2641501" y="3701358"/>
                  <a:pt x="2636066" y="3706793"/>
                </a:cubicBezTo>
                <a:cubicBezTo>
                  <a:pt x="2636066" y="3706793"/>
                  <a:pt x="2636066" y="3706793"/>
                  <a:pt x="2636066" y="3709511"/>
                </a:cubicBezTo>
                <a:cubicBezTo>
                  <a:pt x="2627913" y="3709511"/>
                  <a:pt x="2625196" y="3709511"/>
                  <a:pt x="2617043" y="3709511"/>
                </a:cubicBezTo>
                <a:cubicBezTo>
                  <a:pt x="2617043" y="3701358"/>
                  <a:pt x="2617043" y="3695923"/>
                  <a:pt x="2622478" y="3690488"/>
                </a:cubicBezTo>
                <a:cubicBezTo>
                  <a:pt x="2627913" y="3687770"/>
                  <a:pt x="2644219" y="3690488"/>
                  <a:pt x="2649654" y="3687770"/>
                </a:cubicBezTo>
                <a:cubicBezTo>
                  <a:pt x="2649654" y="3687770"/>
                  <a:pt x="2652372" y="3682335"/>
                  <a:pt x="2652372" y="3682335"/>
                </a:cubicBezTo>
                <a:cubicBezTo>
                  <a:pt x="2655089" y="3682335"/>
                  <a:pt x="2657807" y="3679617"/>
                  <a:pt x="2660525" y="3679617"/>
                </a:cubicBezTo>
                <a:cubicBezTo>
                  <a:pt x="2660525" y="3679617"/>
                  <a:pt x="2660525" y="3676900"/>
                  <a:pt x="2660525" y="3676900"/>
                </a:cubicBezTo>
                <a:cubicBezTo>
                  <a:pt x="2668677" y="3674182"/>
                  <a:pt x="2679548" y="3676900"/>
                  <a:pt x="2684983" y="3674182"/>
                </a:cubicBezTo>
                <a:cubicBezTo>
                  <a:pt x="2693136" y="3671464"/>
                  <a:pt x="2695853" y="3663312"/>
                  <a:pt x="2701289" y="3657877"/>
                </a:cubicBezTo>
                <a:cubicBezTo>
                  <a:pt x="2706724" y="3655159"/>
                  <a:pt x="2714877" y="3657877"/>
                  <a:pt x="2720312" y="3655159"/>
                </a:cubicBezTo>
                <a:cubicBezTo>
                  <a:pt x="2723029" y="3655159"/>
                  <a:pt x="2725747" y="3649724"/>
                  <a:pt x="2728465" y="3649724"/>
                </a:cubicBezTo>
                <a:lnTo>
                  <a:pt x="2754153" y="3648034"/>
                </a:lnTo>
                <a:lnTo>
                  <a:pt x="2762732" y="3634523"/>
                </a:lnTo>
                <a:cubicBezTo>
                  <a:pt x="2766512" y="3630532"/>
                  <a:pt x="2771267" y="3627305"/>
                  <a:pt x="2777382" y="3625266"/>
                </a:cubicBezTo>
                <a:cubicBezTo>
                  <a:pt x="2788253" y="3619831"/>
                  <a:pt x="2796405" y="3627984"/>
                  <a:pt x="2799123" y="3630701"/>
                </a:cubicBezTo>
                <a:cubicBezTo>
                  <a:pt x="2807275" y="3633419"/>
                  <a:pt x="2845321" y="3633419"/>
                  <a:pt x="2850757" y="3630701"/>
                </a:cubicBezTo>
                <a:cubicBezTo>
                  <a:pt x="2856191" y="3627984"/>
                  <a:pt x="2858909" y="3619831"/>
                  <a:pt x="2861627" y="3617113"/>
                </a:cubicBezTo>
                <a:cubicBezTo>
                  <a:pt x="2864345" y="3617113"/>
                  <a:pt x="2864345" y="3617113"/>
                  <a:pt x="2867063" y="3617113"/>
                </a:cubicBezTo>
                <a:cubicBezTo>
                  <a:pt x="2867063" y="3617113"/>
                  <a:pt x="2869779" y="3614396"/>
                  <a:pt x="2869779" y="3611678"/>
                </a:cubicBezTo>
                <a:cubicBezTo>
                  <a:pt x="2869779" y="3611678"/>
                  <a:pt x="2872497" y="3611678"/>
                  <a:pt x="2875215" y="3611678"/>
                </a:cubicBezTo>
                <a:cubicBezTo>
                  <a:pt x="2877933" y="3608960"/>
                  <a:pt x="2877933" y="3608960"/>
                  <a:pt x="2877933" y="3606243"/>
                </a:cubicBezTo>
                <a:cubicBezTo>
                  <a:pt x="2877933" y="3603525"/>
                  <a:pt x="2883367" y="3603525"/>
                  <a:pt x="2886085" y="3600808"/>
                </a:cubicBezTo>
                <a:cubicBezTo>
                  <a:pt x="2888803" y="3595372"/>
                  <a:pt x="2888803" y="3592655"/>
                  <a:pt x="2891521" y="3589937"/>
                </a:cubicBezTo>
                <a:cubicBezTo>
                  <a:pt x="2891521" y="3587220"/>
                  <a:pt x="2888803" y="3587220"/>
                  <a:pt x="2888803" y="3584502"/>
                </a:cubicBezTo>
                <a:cubicBezTo>
                  <a:pt x="2886085" y="3584502"/>
                  <a:pt x="2886085" y="3584502"/>
                  <a:pt x="2883367" y="3584502"/>
                </a:cubicBezTo>
                <a:cubicBezTo>
                  <a:pt x="2880651" y="3587220"/>
                  <a:pt x="2877933" y="3595372"/>
                  <a:pt x="2875215" y="3598090"/>
                </a:cubicBezTo>
                <a:cubicBezTo>
                  <a:pt x="2875215" y="3598090"/>
                  <a:pt x="2872497" y="3598090"/>
                  <a:pt x="2869779" y="3598090"/>
                </a:cubicBezTo>
                <a:cubicBezTo>
                  <a:pt x="2861627" y="3603525"/>
                  <a:pt x="2848039" y="3619831"/>
                  <a:pt x="2839887" y="3622548"/>
                </a:cubicBezTo>
                <a:cubicBezTo>
                  <a:pt x="2829017" y="3622548"/>
                  <a:pt x="2820863" y="3619831"/>
                  <a:pt x="2809993" y="3619831"/>
                </a:cubicBezTo>
                <a:cubicBezTo>
                  <a:pt x="2809993" y="3619831"/>
                  <a:pt x="2809993" y="3617113"/>
                  <a:pt x="2809993" y="3617113"/>
                </a:cubicBezTo>
                <a:cubicBezTo>
                  <a:pt x="2807275" y="3617113"/>
                  <a:pt x="2804558" y="3614396"/>
                  <a:pt x="2801841" y="3614396"/>
                </a:cubicBezTo>
                <a:cubicBezTo>
                  <a:pt x="2801841" y="3611678"/>
                  <a:pt x="2812711" y="3600808"/>
                  <a:pt x="2815429" y="3598090"/>
                </a:cubicBezTo>
                <a:cubicBezTo>
                  <a:pt x="2815429" y="3598090"/>
                  <a:pt x="2818145" y="3598090"/>
                  <a:pt x="2818145" y="3598090"/>
                </a:cubicBezTo>
                <a:cubicBezTo>
                  <a:pt x="2818145" y="3598090"/>
                  <a:pt x="2818145" y="3595372"/>
                  <a:pt x="2818145" y="3592655"/>
                </a:cubicBezTo>
                <a:cubicBezTo>
                  <a:pt x="2820863" y="3592655"/>
                  <a:pt x="2820863" y="3592655"/>
                  <a:pt x="2823581" y="3592655"/>
                </a:cubicBezTo>
                <a:cubicBezTo>
                  <a:pt x="2826299" y="3592655"/>
                  <a:pt x="2823581" y="3589937"/>
                  <a:pt x="2826299" y="3587220"/>
                </a:cubicBezTo>
                <a:cubicBezTo>
                  <a:pt x="2829017" y="3584502"/>
                  <a:pt x="2831733" y="3581784"/>
                  <a:pt x="2834451" y="3581784"/>
                </a:cubicBezTo>
                <a:cubicBezTo>
                  <a:pt x="2839887" y="3581784"/>
                  <a:pt x="2842603" y="3579067"/>
                  <a:pt x="2848039" y="3579067"/>
                </a:cubicBezTo>
                <a:cubicBezTo>
                  <a:pt x="2848039" y="3579067"/>
                  <a:pt x="2848039" y="3573632"/>
                  <a:pt x="2850757" y="3573632"/>
                </a:cubicBezTo>
                <a:cubicBezTo>
                  <a:pt x="2856191" y="3573632"/>
                  <a:pt x="2858909" y="3573632"/>
                  <a:pt x="2864345" y="3573632"/>
                </a:cubicBezTo>
                <a:cubicBezTo>
                  <a:pt x="2864345" y="3573632"/>
                  <a:pt x="2867063" y="3568196"/>
                  <a:pt x="2869779" y="3568196"/>
                </a:cubicBezTo>
                <a:cubicBezTo>
                  <a:pt x="2875215" y="3565479"/>
                  <a:pt x="2880651" y="3568196"/>
                  <a:pt x="2883367" y="3565479"/>
                </a:cubicBezTo>
                <a:cubicBezTo>
                  <a:pt x="2888803" y="3562761"/>
                  <a:pt x="2888803" y="3554608"/>
                  <a:pt x="2891521" y="3549173"/>
                </a:cubicBezTo>
                <a:cubicBezTo>
                  <a:pt x="2894239" y="3543738"/>
                  <a:pt x="2899673" y="3541020"/>
                  <a:pt x="2902391" y="3535585"/>
                </a:cubicBezTo>
                <a:cubicBezTo>
                  <a:pt x="2905109" y="3519280"/>
                  <a:pt x="2905109" y="3505692"/>
                  <a:pt x="2907827" y="3492104"/>
                </a:cubicBezTo>
                <a:cubicBezTo>
                  <a:pt x="2899673" y="3492104"/>
                  <a:pt x="2902391" y="3494821"/>
                  <a:pt x="2896955" y="3497539"/>
                </a:cubicBezTo>
                <a:cubicBezTo>
                  <a:pt x="2896955" y="3508409"/>
                  <a:pt x="2899673" y="3521997"/>
                  <a:pt x="2894239" y="3532868"/>
                </a:cubicBezTo>
                <a:cubicBezTo>
                  <a:pt x="2891521" y="3541020"/>
                  <a:pt x="2883367" y="3543738"/>
                  <a:pt x="2880651" y="3554608"/>
                </a:cubicBezTo>
                <a:cubicBezTo>
                  <a:pt x="2875215" y="3557326"/>
                  <a:pt x="2869779" y="3560044"/>
                  <a:pt x="2864345" y="3562761"/>
                </a:cubicBezTo>
                <a:cubicBezTo>
                  <a:pt x="2856191" y="3565479"/>
                  <a:pt x="2853475" y="3562761"/>
                  <a:pt x="2848039" y="3565479"/>
                </a:cubicBezTo>
                <a:cubicBezTo>
                  <a:pt x="2845321" y="3565479"/>
                  <a:pt x="2845321" y="3565479"/>
                  <a:pt x="2842603" y="3565479"/>
                </a:cubicBezTo>
                <a:cubicBezTo>
                  <a:pt x="2839887" y="3562761"/>
                  <a:pt x="2845321" y="3549173"/>
                  <a:pt x="2848039" y="3543738"/>
                </a:cubicBezTo>
                <a:cubicBezTo>
                  <a:pt x="2853475" y="3527432"/>
                  <a:pt x="2845321" y="3519280"/>
                  <a:pt x="2845321" y="3508409"/>
                </a:cubicBezTo>
                <a:cubicBezTo>
                  <a:pt x="2842603" y="3505692"/>
                  <a:pt x="2842603" y="3502974"/>
                  <a:pt x="2839887" y="3500256"/>
                </a:cubicBezTo>
                <a:cubicBezTo>
                  <a:pt x="2837169" y="3500256"/>
                  <a:pt x="2834451" y="3500256"/>
                  <a:pt x="2831733" y="3500256"/>
                </a:cubicBezTo>
                <a:cubicBezTo>
                  <a:pt x="2829017" y="3500256"/>
                  <a:pt x="2826299" y="3497539"/>
                  <a:pt x="2823581" y="3494821"/>
                </a:cubicBezTo>
                <a:cubicBezTo>
                  <a:pt x="2815429" y="3494821"/>
                  <a:pt x="2812711" y="3500256"/>
                  <a:pt x="2818145" y="3502974"/>
                </a:cubicBezTo>
                <a:cubicBezTo>
                  <a:pt x="2820863" y="3508409"/>
                  <a:pt x="2834451" y="3511127"/>
                  <a:pt x="2839887" y="3519280"/>
                </a:cubicBezTo>
                <a:cubicBezTo>
                  <a:pt x="2845321" y="3527432"/>
                  <a:pt x="2834451" y="3565479"/>
                  <a:pt x="2829017" y="3573632"/>
                </a:cubicBezTo>
                <a:cubicBezTo>
                  <a:pt x="2826299" y="3579067"/>
                  <a:pt x="2818145" y="3581784"/>
                  <a:pt x="2815429" y="3584502"/>
                </a:cubicBezTo>
                <a:cubicBezTo>
                  <a:pt x="2815429" y="3587220"/>
                  <a:pt x="2812711" y="3592655"/>
                  <a:pt x="2812711" y="3595372"/>
                </a:cubicBezTo>
                <a:cubicBezTo>
                  <a:pt x="2809993" y="3600808"/>
                  <a:pt x="2804558" y="3608960"/>
                  <a:pt x="2799123" y="3611678"/>
                </a:cubicBezTo>
                <a:cubicBezTo>
                  <a:pt x="2793688" y="3614396"/>
                  <a:pt x="2780100" y="3611678"/>
                  <a:pt x="2774665" y="3614396"/>
                </a:cubicBezTo>
                <a:cubicBezTo>
                  <a:pt x="2769230" y="3617113"/>
                  <a:pt x="2766512" y="3625266"/>
                  <a:pt x="2763794" y="3630701"/>
                </a:cubicBezTo>
                <a:cubicBezTo>
                  <a:pt x="2757000" y="3632060"/>
                  <a:pt x="2750206" y="3632060"/>
                  <a:pt x="2744091" y="3631041"/>
                </a:cubicBezTo>
                <a:lnTo>
                  <a:pt x="2736535" y="3628248"/>
                </a:lnTo>
                <a:lnTo>
                  <a:pt x="2735897" y="3632357"/>
                </a:lnTo>
                <a:cubicBezTo>
                  <a:pt x="2734750" y="3636816"/>
                  <a:pt x="2733222" y="3640212"/>
                  <a:pt x="2731183" y="3641571"/>
                </a:cubicBezTo>
                <a:cubicBezTo>
                  <a:pt x="2725748" y="3641571"/>
                  <a:pt x="2720312" y="3644289"/>
                  <a:pt x="2714877" y="3644289"/>
                </a:cubicBezTo>
                <a:cubicBezTo>
                  <a:pt x="2714877" y="3647006"/>
                  <a:pt x="2712160" y="3647006"/>
                  <a:pt x="2712160" y="3649724"/>
                </a:cubicBezTo>
                <a:cubicBezTo>
                  <a:pt x="2704007" y="3649724"/>
                  <a:pt x="2698572" y="3652442"/>
                  <a:pt x="2690419" y="3652442"/>
                </a:cubicBezTo>
                <a:cubicBezTo>
                  <a:pt x="2690419" y="3652442"/>
                  <a:pt x="2687701" y="3655159"/>
                  <a:pt x="2687701" y="3655159"/>
                </a:cubicBezTo>
                <a:cubicBezTo>
                  <a:pt x="2682266" y="3657877"/>
                  <a:pt x="2679549" y="3655159"/>
                  <a:pt x="2674113" y="3657877"/>
                </a:cubicBezTo>
                <a:cubicBezTo>
                  <a:pt x="2674113" y="3660594"/>
                  <a:pt x="2671396" y="3660594"/>
                  <a:pt x="2671396" y="3663312"/>
                </a:cubicBezTo>
                <a:cubicBezTo>
                  <a:pt x="2665961" y="3663312"/>
                  <a:pt x="2663243" y="3663312"/>
                  <a:pt x="2660525" y="3663312"/>
                </a:cubicBezTo>
                <a:cubicBezTo>
                  <a:pt x="2655090" y="3666030"/>
                  <a:pt x="2641502" y="3674182"/>
                  <a:pt x="2638785" y="3676900"/>
                </a:cubicBezTo>
                <a:cubicBezTo>
                  <a:pt x="2630632" y="3676900"/>
                  <a:pt x="2630632" y="3674182"/>
                  <a:pt x="2625197" y="3671465"/>
                </a:cubicBezTo>
                <a:cubicBezTo>
                  <a:pt x="2625197" y="3647006"/>
                  <a:pt x="2622479" y="3617113"/>
                  <a:pt x="2633350" y="3595372"/>
                </a:cubicBezTo>
                <a:cubicBezTo>
                  <a:pt x="2636067" y="3587220"/>
                  <a:pt x="2652373" y="3568196"/>
                  <a:pt x="2655090" y="3560044"/>
                </a:cubicBezTo>
                <a:lnTo>
                  <a:pt x="2672975" y="3559319"/>
                </a:lnTo>
                <a:lnTo>
                  <a:pt x="2671396" y="3551891"/>
                </a:lnTo>
                <a:cubicBezTo>
                  <a:pt x="2671396" y="3549174"/>
                  <a:pt x="2674793" y="3547135"/>
                  <a:pt x="2678869" y="3545437"/>
                </a:cubicBezTo>
                <a:lnTo>
                  <a:pt x="2688215" y="3541863"/>
                </a:lnTo>
                <a:lnTo>
                  <a:pt x="2674114" y="3541021"/>
                </a:lnTo>
                <a:cubicBezTo>
                  <a:pt x="2671396" y="3541021"/>
                  <a:pt x="2671396" y="3538304"/>
                  <a:pt x="2665961" y="3535586"/>
                </a:cubicBezTo>
                <a:lnTo>
                  <a:pt x="2694495" y="3535586"/>
                </a:lnTo>
                <a:lnTo>
                  <a:pt x="2698572" y="3530150"/>
                </a:lnTo>
                <a:lnTo>
                  <a:pt x="2705287" y="3524075"/>
                </a:lnTo>
                <a:lnTo>
                  <a:pt x="2704006" y="3524715"/>
                </a:lnTo>
                <a:cubicBezTo>
                  <a:pt x="2676830" y="3530150"/>
                  <a:pt x="2649654" y="3516562"/>
                  <a:pt x="2627913" y="3516562"/>
                </a:cubicBezTo>
                <a:cubicBezTo>
                  <a:pt x="2625196" y="3511127"/>
                  <a:pt x="2622478" y="3508409"/>
                  <a:pt x="2619761" y="3502974"/>
                </a:cubicBezTo>
                <a:cubicBezTo>
                  <a:pt x="2633349" y="3494821"/>
                  <a:pt x="2657807" y="3473080"/>
                  <a:pt x="2674113" y="3473080"/>
                </a:cubicBezTo>
                <a:cubicBezTo>
                  <a:pt x="2679548" y="3464928"/>
                  <a:pt x="2684983" y="3459493"/>
                  <a:pt x="2687701" y="3451340"/>
                </a:cubicBezTo>
                <a:cubicBezTo>
                  <a:pt x="2695853" y="3451340"/>
                  <a:pt x="2706724" y="3451340"/>
                  <a:pt x="2714877" y="3451340"/>
                </a:cubicBezTo>
                <a:cubicBezTo>
                  <a:pt x="2717594" y="3451340"/>
                  <a:pt x="2725747" y="3448622"/>
                  <a:pt x="2731182" y="3448622"/>
                </a:cubicBezTo>
                <a:cubicBezTo>
                  <a:pt x="2736617" y="3448622"/>
                  <a:pt x="2744770" y="3454057"/>
                  <a:pt x="2752923" y="3451340"/>
                </a:cubicBezTo>
                <a:cubicBezTo>
                  <a:pt x="2755640" y="3451340"/>
                  <a:pt x="2758358" y="3448622"/>
                  <a:pt x="2761076" y="3445905"/>
                </a:cubicBezTo>
                <a:cubicBezTo>
                  <a:pt x="2766511" y="3445905"/>
                  <a:pt x="2771946" y="3443187"/>
                  <a:pt x="2777381" y="3443187"/>
                </a:cubicBezTo>
                <a:cubicBezTo>
                  <a:pt x="2777381" y="3443187"/>
                  <a:pt x="2780099" y="3437752"/>
                  <a:pt x="2782816" y="3437752"/>
                </a:cubicBezTo>
                <a:lnTo>
                  <a:pt x="2782817" y="3437752"/>
                </a:lnTo>
                <a:cubicBezTo>
                  <a:pt x="2785535" y="3435034"/>
                  <a:pt x="2790970" y="3432317"/>
                  <a:pt x="2793688" y="3429599"/>
                </a:cubicBezTo>
                <a:cubicBezTo>
                  <a:pt x="2804558" y="3410576"/>
                  <a:pt x="2818145" y="3388835"/>
                  <a:pt x="2823581" y="3364377"/>
                </a:cubicBezTo>
                <a:cubicBezTo>
                  <a:pt x="2845321" y="3358942"/>
                  <a:pt x="2856191" y="3345354"/>
                  <a:pt x="2875215" y="3337201"/>
                </a:cubicBezTo>
                <a:cubicBezTo>
                  <a:pt x="2875215" y="3334484"/>
                  <a:pt x="2875215" y="3334484"/>
                  <a:pt x="2875215" y="3334484"/>
                </a:cubicBezTo>
                <a:cubicBezTo>
                  <a:pt x="2875215" y="3329048"/>
                  <a:pt x="2875215" y="3329048"/>
                  <a:pt x="2872497" y="3326331"/>
                </a:cubicBezTo>
                <a:cubicBezTo>
                  <a:pt x="2872497" y="3326331"/>
                  <a:pt x="2839887" y="3348071"/>
                  <a:pt x="2837169" y="3350789"/>
                </a:cubicBezTo>
                <a:cubicBezTo>
                  <a:pt x="2837169" y="3350789"/>
                  <a:pt x="2834451" y="3350789"/>
                  <a:pt x="2831733" y="3350789"/>
                </a:cubicBezTo>
                <a:cubicBezTo>
                  <a:pt x="2831733" y="3334484"/>
                  <a:pt x="2831733" y="3318178"/>
                  <a:pt x="2837169" y="3301872"/>
                </a:cubicBezTo>
                <a:cubicBezTo>
                  <a:pt x="2837169" y="3299155"/>
                  <a:pt x="2842603" y="3293720"/>
                  <a:pt x="2842603" y="3285567"/>
                </a:cubicBezTo>
                <a:cubicBezTo>
                  <a:pt x="2850757" y="3288284"/>
                  <a:pt x="2872497" y="3291002"/>
                  <a:pt x="2877933" y="3285567"/>
                </a:cubicBezTo>
                <a:cubicBezTo>
                  <a:pt x="2886085" y="3285567"/>
                  <a:pt x="2888803" y="3280132"/>
                  <a:pt x="2894239" y="3277414"/>
                </a:cubicBezTo>
                <a:cubicBezTo>
                  <a:pt x="2894239" y="3274696"/>
                  <a:pt x="2894239" y="3274696"/>
                  <a:pt x="2894239" y="3271979"/>
                </a:cubicBezTo>
                <a:cubicBezTo>
                  <a:pt x="2886085" y="3271979"/>
                  <a:pt x="2883367" y="3271979"/>
                  <a:pt x="2880651" y="3277414"/>
                </a:cubicBezTo>
                <a:cubicBezTo>
                  <a:pt x="2869779" y="3277414"/>
                  <a:pt x="2858909" y="3277414"/>
                  <a:pt x="2848039" y="3277414"/>
                </a:cubicBezTo>
                <a:cubicBezTo>
                  <a:pt x="2850757" y="3269261"/>
                  <a:pt x="2850757" y="3258391"/>
                  <a:pt x="2856191" y="3250238"/>
                </a:cubicBezTo>
                <a:cubicBezTo>
                  <a:pt x="2861627" y="3242085"/>
                  <a:pt x="2864345" y="3239368"/>
                  <a:pt x="2864345" y="3225780"/>
                </a:cubicBezTo>
                <a:cubicBezTo>
                  <a:pt x="2861627" y="3225780"/>
                  <a:pt x="2858909" y="3225780"/>
                  <a:pt x="2856191" y="3225780"/>
                </a:cubicBezTo>
                <a:cubicBezTo>
                  <a:pt x="2853475" y="3233932"/>
                  <a:pt x="2850757" y="3236650"/>
                  <a:pt x="2848039" y="3242085"/>
                </a:cubicBezTo>
                <a:cubicBezTo>
                  <a:pt x="2845321" y="3250238"/>
                  <a:pt x="2845321" y="3261108"/>
                  <a:pt x="2842603" y="3269261"/>
                </a:cubicBezTo>
                <a:cubicBezTo>
                  <a:pt x="2842603" y="3274696"/>
                  <a:pt x="2834451" y="3277414"/>
                  <a:pt x="2834451" y="3280132"/>
                </a:cubicBezTo>
                <a:cubicBezTo>
                  <a:pt x="2834451" y="3280132"/>
                  <a:pt x="2834451" y="3282849"/>
                  <a:pt x="2834451" y="3285567"/>
                </a:cubicBezTo>
                <a:cubicBezTo>
                  <a:pt x="2831733" y="3293720"/>
                  <a:pt x="2826299" y="3301872"/>
                  <a:pt x="2823581" y="3310025"/>
                </a:cubicBezTo>
                <a:cubicBezTo>
                  <a:pt x="2818145" y="3320896"/>
                  <a:pt x="2823581" y="3334484"/>
                  <a:pt x="2818145" y="3345354"/>
                </a:cubicBezTo>
                <a:cubicBezTo>
                  <a:pt x="2818145" y="3345354"/>
                  <a:pt x="2818145" y="3348071"/>
                  <a:pt x="2818145" y="3348071"/>
                </a:cubicBezTo>
                <a:cubicBezTo>
                  <a:pt x="2818145" y="3348071"/>
                  <a:pt x="2815429" y="3348071"/>
                  <a:pt x="2815429" y="3348071"/>
                </a:cubicBezTo>
                <a:cubicBezTo>
                  <a:pt x="2809993" y="3334484"/>
                  <a:pt x="2804558" y="3301872"/>
                  <a:pt x="2807275" y="3288284"/>
                </a:cubicBezTo>
                <a:cubicBezTo>
                  <a:pt x="2801841" y="3288284"/>
                  <a:pt x="2801841" y="3288284"/>
                  <a:pt x="2793688" y="3288284"/>
                </a:cubicBezTo>
                <a:cubicBezTo>
                  <a:pt x="2793688" y="3296437"/>
                  <a:pt x="2796405" y="3299155"/>
                  <a:pt x="2799123" y="3304590"/>
                </a:cubicBezTo>
                <a:cubicBezTo>
                  <a:pt x="2799123" y="3310025"/>
                  <a:pt x="2796405" y="3315460"/>
                  <a:pt x="2799123" y="3318178"/>
                </a:cubicBezTo>
                <a:cubicBezTo>
                  <a:pt x="2799123" y="3318178"/>
                  <a:pt x="2801841" y="3320896"/>
                  <a:pt x="2801841" y="3320896"/>
                </a:cubicBezTo>
                <a:cubicBezTo>
                  <a:pt x="2801841" y="3320896"/>
                  <a:pt x="2801841" y="3329048"/>
                  <a:pt x="2801841" y="3329048"/>
                </a:cubicBezTo>
                <a:cubicBezTo>
                  <a:pt x="2801841" y="3334484"/>
                  <a:pt x="2804558" y="3342636"/>
                  <a:pt x="2801841" y="3348071"/>
                </a:cubicBezTo>
                <a:cubicBezTo>
                  <a:pt x="2801841" y="3350789"/>
                  <a:pt x="2801841" y="3350789"/>
                  <a:pt x="2801841" y="3353507"/>
                </a:cubicBezTo>
                <a:cubicBezTo>
                  <a:pt x="2801841" y="3353507"/>
                  <a:pt x="2796405" y="3350789"/>
                  <a:pt x="2793688" y="3353507"/>
                </a:cubicBezTo>
                <a:cubicBezTo>
                  <a:pt x="2790970" y="3353507"/>
                  <a:pt x="2788253" y="3356224"/>
                  <a:pt x="2785535" y="3358942"/>
                </a:cubicBezTo>
                <a:cubicBezTo>
                  <a:pt x="2780100" y="3364377"/>
                  <a:pt x="2782817" y="3369812"/>
                  <a:pt x="2780100" y="3375247"/>
                </a:cubicBezTo>
                <a:cubicBezTo>
                  <a:pt x="2777382" y="3380683"/>
                  <a:pt x="2769230" y="3383400"/>
                  <a:pt x="2769230" y="3391553"/>
                </a:cubicBezTo>
                <a:cubicBezTo>
                  <a:pt x="2766512" y="3391553"/>
                  <a:pt x="2766512" y="3391553"/>
                  <a:pt x="2766512" y="3391553"/>
                </a:cubicBezTo>
                <a:cubicBezTo>
                  <a:pt x="2755642" y="3394270"/>
                  <a:pt x="2744771" y="3407858"/>
                  <a:pt x="2736618" y="3413294"/>
                </a:cubicBezTo>
                <a:cubicBezTo>
                  <a:pt x="2733901" y="3413294"/>
                  <a:pt x="2731183" y="3413294"/>
                  <a:pt x="2728466" y="3413294"/>
                </a:cubicBezTo>
                <a:cubicBezTo>
                  <a:pt x="2725748" y="3413294"/>
                  <a:pt x="2723030" y="3418729"/>
                  <a:pt x="2720313" y="3418729"/>
                </a:cubicBezTo>
                <a:cubicBezTo>
                  <a:pt x="2714878" y="3421446"/>
                  <a:pt x="2709442" y="3418729"/>
                  <a:pt x="2704007" y="3421446"/>
                </a:cubicBezTo>
                <a:cubicBezTo>
                  <a:pt x="2704007" y="3421446"/>
                  <a:pt x="2704007" y="3424164"/>
                  <a:pt x="2704007" y="3424164"/>
                </a:cubicBezTo>
                <a:cubicBezTo>
                  <a:pt x="2695854" y="3429599"/>
                  <a:pt x="2687702" y="3424164"/>
                  <a:pt x="2682266" y="3432317"/>
                </a:cubicBezTo>
                <a:cubicBezTo>
                  <a:pt x="2676831" y="3435034"/>
                  <a:pt x="2671396" y="3435034"/>
                  <a:pt x="2668678" y="3432317"/>
                </a:cubicBezTo>
                <a:cubicBezTo>
                  <a:pt x="2671396" y="3421446"/>
                  <a:pt x="2684984" y="3418729"/>
                  <a:pt x="2690419" y="3410576"/>
                </a:cubicBezTo>
                <a:cubicBezTo>
                  <a:pt x="2695854" y="3399706"/>
                  <a:pt x="2704007" y="3391553"/>
                  <a:pt x="2709442" y="3383400"/>
                </a:cubicBezTo>
                <a:cubicBezTo>
                  <a:pt x="2709442" y="3380683"/>
                  <a:pt x="2714878" y="3383400"/>
                  <a:pt x="2714878" y="3380683"/>
                </a:cubicBezTo>
                <a:cubicBezTo>
                  <a:pt x="2717595" y="3377965"/>
                  <a:pt x="2714878" y="3375247"/>
                  <a:pt x="2717595" y="3372530"/>
                </a:cubicBezTo>
                <a:cubicBezTo>
                  <a:pt x="2717595" y="3367095"/>
                  <a:pt x="2717595" y="3367095"/>
                  <a:pt x="2714878" y="3364377"/>
                </a:cubicBezTo>
                <a:cubicBezTo>
                  <a:pt x="2701290" y="3367095"/>
                  <a:pt x="2709442" y="3372530"/>
                  <a:pt x="2704007" y="3380683"/>
                </a:cubicBezTo>
                <a:cubicBezTo>
                  <a:pt x="2701290" y="3386118"/>
                  <a:pt x="2671396" y="3416011"/>
                  <a:pt x="2665961" y="3418729"/>
                </a:cubicBezTo>
                <a:cubicBezTo>
                  <a:pt x="2663243" y="3418729"/>
                  <a:pt x="2660526" y="3418729"/>
                  <a:pt x="2657808" y="3418729"/>
                </a:cubicBezTo>
                <a:cubicBezTo>
                  <a:pt x="2655090" y="3421446"/>
                  <a:pt x="2652373" y="3426882"/>
                  <a:pt x="2644220" y="3424164"/>
                </a:cubicBezTo>
                <a:cubicBezTo>
                  <a:pt x="2638785" y="3424164"/>
                  <a:pt x="2630632" y="3424164"/>
                  <a:pt x="2625197" y="3424164"/>
                </a:cubicBezTo>
                <a:cubicBezTo>
                  <a:pt x="2630632" y="3416011"/>
                  <a:pt x="2636067" y="3405141"/>
                  <a:pt x="2641502" y="3396988"/>
                </a:cubicBezTo>
                <a:cubicBezTo>
                  <a:pt x="2646938" y="3394270"/>
                  <a:pt x="2652373" y="3396988"/>
                  <a:pt x="2655090" y="3394270"/>
                </a:cubicBezTo>
                <a:cubicBezTo>
                  <a:pt x="2655090" y="3394270"/>
                  <a:pt x="2655090" y="3391553"/>
                  <a:pt x="2655090" y="3391553"/>
                </a:cubicBezTo>
                <a:cubicBezTo>
                  <a:pt x="2657808" y="3388835"/>
                  <a:pt x="2663243" y="3391553"/>
                  <a:pt x="2668678" y="3388835"/>
                </a:cubicBezTo>
                <a:cubicBezTo>
                  <a:pt x="2671396" y="3388835"/>
                  <a:pt x="2671396" y="3383400"/>
                  <a:pt x="2671396" y="3383400"/>
                </a:cubicBezTo>
                <a:cubicBezTo>
                  <a:pt x="2674114" y="3383400"/>
                  <a:pt x="2676831" y="3383400"/>
                  <a:pt x="2679549" y="3383400"/>
                </a:cubicBezTo>
                <a:cubicBezTo>
                  <a:pt x="2684984" y="3383400"/>
                  <a:pt x="2684984" y="3380683"/>
                  <a:pt x="2687702" y="3377965"/>
                </a:cubicBezTo>
                <a:cubicBezTo>
                  <a:pt x="2690419" y="3375247"/>
                  <a:pt x="2693137" y="3377965"/>
                  <a:pt x="2695854" y="3375247"/>
                </a:cubicBezTo>
                <a:cubicBezTo>
                  <a:pt x="2695854" y="3372530"/>
                  <a:pt x="2695854" y="3372530"/>
                  <a:pt x="2695854" y="3369812"/>
                </a:cubicBezTo>
                <a:cubicBezTo>
                  <a:pt x="2698572" y="3369812"/>
                  <a:pt x="2704007" y="3367095"/>
                  <a:pt x="2706725" y="3367095"/>
                </a:cubicBezTo>
                <a:cubicBezTo>
                  <a:pt x="2709442" y="3364377"/>
                  <a:pt x="2714878" y="3356224"/>
                  <a:pt x="2717595" y="3353507"/>
                </a:cubicBezTo>
                <a:cubicBezTo>
                  <a:pt x="2720313" y="3353507"/>
                  <a:pt x="2723030" y="3353507"/>
                  <a:pt x="2725748" y="3350789"/>
                </a:cubicBezTo>
                <a:cubicBezTo>
                  <a:pt x="2731183" y="3345354"/>
                  <a:pt x="2731183" y="3334484"/>
                  <a:pt x="2733901" y="3326331"/>
                </a:cubicBezTo>
                <a:cubicBezTo>
                  <a:pt x="2742054" y="3310025"/>
                  <a:pt x="2752924" y="3288284"/>
                  <a:pt x="2761077" y="3269261"/>
                </a:cubicBezTo>
                <a:cubicBezTo>
                  <a:pt x="2763794" y="3261108"/>
                  <a:pt x="2763794" y="3255673"/>
                  <a:pt x="2769230" y="3250238"/>
                </a:cubicBezTo>
                <a:cubicBezTo>
                  <a:pt x="2771947" y="3247520"/>
                  <a:pt x="2780100" y="3250238"/>
                  <a:pt x="2782817" y="3247520"/>
                </a:cubicBezTo>
                <a:cubicBezTo>
                  <a:pt x="2782817" y="3244803"/>
                  <a:pt x="2782817" y="3244803"/>
                  <a:pt x="2782817" y="3242085"/>
                </a:cubicBezTo>
                <a:cubicBezTo>
                  <a:pt x="2785535" y="3239368"/>
                  <a:pt x="2788253" y="3242085"/>
                  <a:pt x="2790970" y="3239368"/>
                </a:cubicBezTo>
                <a:cubicBezTo>
                  <a:pt x="2793688" y="3236650"/>
                  <a:pt x="2793688" y="3233932"/>
                  <a:pt x="2799123" y="3231215"/>
                </a:cubicBezTo>
                <a:cubicBezTo>
                  <a:pt x="2799123" y="3228497"/>
                  <a:pt x="2799123" y="3217627"/>
                  <a:pt x="2799123" y="3214909"/>
                </a:cubicBezTo>
                <a:cubicBezTo>
                  <a:pt x="2799123" y="3214909"/>
                  <a:pt x="2809993" y="3206757"/>
                  <a:pt x="2809993" y="3206757"/>
                </a:cubicBezTo>
                <a:cubicBezTo>
                  <a:pt x="2812711" y="3204039"/>
                  <a:pt x="2815429" y="3190451"/>
                  <a:pt x="2818145" y="3190451"/>
                </a:cubicBezTo>
                <a:cubicBezTo>
                  <a:pt x="2823581" y="3190451"/>
                  <a:pt x="2829017" y="3190451"/>
                  <a:pt x="2834451" y="3190451"/>
                </a:cubicBezTo>
                <a:cubicBezTo>
                  <a:pt x="2845321" y="3187733"/>
                  <a:pt x="2864345" y="3190451"/>
                  <a:pt x="2877933" y="3190451"/>
                </a:cubicBezTo>
                <a:cubicBezTo>
                  <a:pt x="2877933" y="3185016"/>
                  <a:pt x="2877933" y="3185016"/>
                  <a:pt x="2877933" y="3182298"/>
                </a:cubicBezTo>
                <a:cubicBezTo>
                  <a:pt x="2877933" y="3182298"/>
                  <a:pt x="2861627" y="3179581"/>
                  <a:pt x="2861627" y="3179581"/>
                </a:cubicBezTo>
                <a:cubicBezTo>
                  <a:pt x="2858909" y="3179581"/>
                  <a:pt x="2853475" y="3182298"/>
                  <a:pt x="2850757" y="3182298"/>
                </a:cubicBezTo>
                <a:cubicBezTo>
                  <a:pt x="2845321" y="3182298"/>
                  <a:pt x="2842603" y="3179581"/>
                  <a:pt x="2831733" y="3179581"/>
                </a:cubicBezTo>
                <a:cubicBezTo>
                  <a:pt x="2834451" y="3171428"/>
                  <a:pt x="2839887" y="3163275"/>
                  <a:pt x="2842603" y="3155122"/>
                </a:cubicBezTo>
                <a:cubicBezTo>
                  <a:pt x="2845321" y="3149687"/>
                  <a:pt x="2842603" y="3144252"/>
                  <a:pt x="2845321" y="3141534"/>
                </a:cubicBezTo>
                <a:cubicBezTo>
                  <a:pt x="2845321" y="3136099"/>
                  <a:pt x="2842603" y="3133382"/>
                  <a:pt x="2839887" y="3130664"/>
                </a:cubicBezTo>
                <a:cubicBezTo>
                  <a:pt x="2837169" y="3138817"/>
                  <a:pt x="2831733" y="3152405"/>
                  <a:pt x="2829017" y="3160558"/>
                </a:cubicBezTo>
                <a:cubicBezTo>
                  <a:pt x="2829017" y="3163275"/>
                  <a:pt x="2829017" y="3165993"/>
                  <a:pt x="2829017" y="3168710"/>
                </a:cubicBezTo>
                <a:cubicBezTo>
                  <a:pt x="2823581" y="3176863"/>
                  <a:pt x="2812711" y="3195886"/>
                  <a:pt x="2807275" y="3201321"/>
                </a:cubicBezTo>
                <a:cubicBezTo>
                  <a:pt x="2807275" y="3201321"/>
                  <a:pt x="2807275" y="3201321"/>
                  <a:pt x="2804558" y="3201321"/>
                </a:cubicBezTo>
                <a:cubicBezTo>
                  <a:pt x="2804558" y="3195886"/>
                  <a:pt x="2804558" y="3182298"/>
                  <a:pt x="2804558" y="3179581"/>
                </a:cubicBezTo>
                <a:cubicBezTo>
                  <a:pt x="2804558" y="3176863"/>
                  <a:pt x="2804558" y="3176863"/>
                  <a:pt x="2801841" y="3174145"/>
                </a:cubicBezTo>
                <a:cubicBezTo>
                  <a:pt x="2799123" y="3174145"/>
                  <a:pt x="2799123" y="3174145"/>
                  <a:pt x="2796405" y="3176863"/>
                </a:cubicBezTo>
                <a:cubicBezTo>
                  <a:pt x="2796405" y="3185016"/>
                  <a:pt x="2799123" y="3201321"/>
                  <a:pt x="2796405" y="3206757"/>
                </a:cubicBezTo>
                <a:cubicBezTo>
                  <a:pt x="2796405" y="3209474"/>
                  <a:pt x="2793688" y="3209474"/>
                  <a:pt x="2793688" y="3214909"/>
                </a:cubicBezTo>
                <a:cubicBezTo>
                  <a:pt x="2793688" y="3217627"/>
                  <a:pt x="2796405" y="3223062"/>
                  <a:pt x="2793688" y="3228497"/>
                </a:cubicBezTo>
                <a:cubicBezTo>
                  <a:pt x="2788253" y="3236650"/>
                  <a:pt x="2771947" y="3239368"/>
                  <a:pt x="2763794" y="3247520"/>
                </a:cubicBezTo>
                <a:cubicBezTo>
                  <a:pt x="2755642" y="3236650"/>
                  <a:pt x="2752924" y="3214909"/>
                  <a:pt x="2752924" y="3201321"/>
                </a:cubicBezTo>
                <a:cubicBezTo>
                  <a:pt x="2747489" y="3201321"/>
                  <a:pt x="2747489" y="3204039"/>
                  <a:pt x="2742054" y="3206757"/>
                </a:cubicBezTo>
                <a:cubicBezTo>
                  <a:pt x="2742054" y="3209474"/>
                  <a:pt x="2742054" y="3209474"/>
                  <a:pt x="2742054" y="3209474"/>
                </a:cubicBezTo>
                <a:cubicBezTo>
                  <a:pt x="2744771" y="3212192"/>
                  <a:pt x="2747489" y="3212192"/>
                  <a:pt x="2747489" y="3214909"/>
                </a:cubicBezTo>
                <a:cubicBezTo>
                  <a:pt x="2752924" y="3225780"/>
                  <a:pt x="2750206" y="3244803"/>
                  <a:pt x="2761077" y="3252956"/>
                </a:cubicBezTo>
                <a:cubicBezTo>
                  <a:pt x="2755642" y="3274696"/>
                  <a:pt x="2739336" y="3296437"/>
                  <a:pt x="2731183" y="3318178"/>
                </a:cubicBezTo>
                <a:cubicBezTo>
                  <a:pt x="2725748" y="3329048"/>
                  <a:pt x="2725748" y="3345354"/>
                  <a:pt x="2717595" y="3350789"/>
                </a:cubicBezTo>
                <a:cubicBezTo>
                  <a:pt x="2714878" y="3350789"/>
                  <a:pt x="2712160" y="3353507"/>
                  <a:pt x="2709442" y="3353507"/>
                </a:cubicBezTo>
                <a:cubicBezTo>
                  <a:pt x="2709442" y="3353507"/>
                  <a:pt x="2709442" y="3356224"/>
                  <a:pt x="2709442" y="3356224"/>
                </a:cubicBezTo>
                <a:cubicBezTo>
                  <a:pt x="2706725" y="3356224"/>
                  <a:pt x="2704007" y="3358942"/>
                  <a:pt x="2701290" y="3358942"/>
                </a:cubicBezTo>
                <a:cubicBezTo>
                  <a:pt x="2701290" y="3358942"/>
                  <a:pt x="2701290" y="3364377"/>
                  <a:pt x="2698572" y="3364377"/>
                </a:cubicBezTo>
                <a:cubicBezTo>
                  <a:pt x="2695854" y="3364377"/>
                  <a:pt x="2693137" y="3364377"/>
                  <a:pt x="2690419" y="3364377"/>
                </a:cubicBezTo>
                <a:cubicBezTo>
                  <a:pt x="2687702" y="3364377"/>
                  <a:pt x="2687702" y="3367095"/>
                  <a:pt x="2684984" y="3369812"/>
                </a:cubicBezTo>
                <a:cubicBezTo>
                  <a:pt x="2679549" y="3369812"/>
                  <a:pt x="2676831" y="3372530"/>
                  <a:pt x="2671396" y="3372530"/>
                </a:cubicBezTo>
                <a:cubicBezTo>
                  <a:pt x="2671396" y="3372530"/>
                  <a:pt x="2671396" y="3375247"/>
                  <a:pt x="2671396" y="3375247"/>
                </a:cubicBezTo>
                <a:cubicBezTo>
                  <a:pt x="2665961" y="3380683"/>
                  <a:pt x="2657808" y="3377965"/>
                  <a:pt x="2652373" y="3383400"/>
                </a:cubicBezTo>
                <a:cubicBezTo>
                  <a:pt x="2652373" y="3383400"/>
                  <a:pt x="2649655" y="3383400"/>
                  <a:pt x="2649655" y="3383400"/>
                </a:cubicBezTo>
                <a:cubicBezTo>
                  <a:pt x="2649655" y="3361659"/>
                  <a:pt x="2665961" y="3345354"/>
                  <a:pt x="2674114" y="3329048"/>
                </a:cubicBezTo>
                <a:cubicBezTo>
                  <a:pt x="2682266" y="3315460"/>
                  <a:pt x="2682266" y="3299155"/>
                  <a:pt x="2687702" y="3285567"/>
                </a:cubicBezTo>
                <a:cubicBezTo>
                  <a:pt x="2695854" y="3269261"/>
                  <a:pt x="2706725" y="3252956"/>
                  <a:pt x="2712160" y="3236650"/>
                </a:cubicBezTo>
                <a:cubicBezTo>
                  <a:pt x="2714878" y="3233932"/>
                  <a:pt x="2712160" y="3228497"/>
                  <a:pt x="2712160" y="3223062"/>
                </a:cubicBezTo>
                <a:cubicBezTo>
                  <a:pt x="2712160" y="3209474"/>
                  <a:pt x="2714878" y="3198604"/>
                  <a:pt x="2714878" y="3187733"/>
                </a:cubicBezTo>
                <a:cubicBezTo>
                  <a:pt x="2717595" y="3176863"/>
                  <a:pt x="2712160" y="3168710"/>
                  <a:pt x="2714878" y="3157840"/>
                </a:cubicBezTo>
                <a:cubicBezTo>
                  <a:pt x="2720313" y="3136099"/>
                  <a:pt x="2728466" y="3125229"/>
                  <a:pt x="2739336" y="3111641"/>
                </a:cubicBezTo>
                <a:cubicBezTo>
                  <a:pt x="2742054" y="3108923"/>
                  <a:pt x="2744771" y="3108923"/>
                  <a:pt x="2747489" y="3106206"/>
                </a:cubicBezTo>
                <a:cubicBezTo>
                  <a:pt x="2752924" y="3095335"/>
                  <a:pt x="2761077" y="3079030"/>
                  <a:pt x="2771947" y="3073594"/>
                </a:cubicBezTo>
                <a:cubicBezTo>
                  <a:pt x="2771947" y="3070877"/>
                  <a:pt x="2771947" y="3070877"/>
                  <a:pt x="2771947" y="3068159"/>
                </a:cubicBezTo>
                <a:cubicBezTo>
                  <a:pt x="2763794" y="3068159"/>
                  <a:pt x="2755642" y="3076312"/>
                  <a:pt x="2755642" y="3084465"/>
                </a:cubicBezTo>
                <a:cubicBezTo>
                  <a:pt x="2750206" y="3084465"/>
                  <a:pt x="2728466" y="3111641"/>
                  <a:pt x="2725748" y="3117076"/>
                </a:cubicBezTo>
                <a:cubicBezTo>
                  <a:pt x="2723030" y="3117076"/>
                  <a:pt x="2723030" y="3117076"/>
                  <a:pt x="2720313" y="3117076"/>
                </a:cubicBezTo>
                <a:cubicBezTo>
                  <a:pt x="2720313" y="3098053"/>
                  <a:pt x="2706725" y="3081747"/>
                  <a:pt x="2714878" y="3062724"/>
                </a:cubicBezTo>
                <a:cubicBezTo>
                  <a:pt x="2712160" y="3060006"/>
                  <a:pt x="2706725" y="3060006"/>
                  <a:pt x="2704007" y="3057289"/>
                </a:cubicBezTo>
                <a:close/>
                <a:moveTo>
                  <a:pt x="4500337" y="3046418"/>
                </a:moveTo>
                <a:lnTo>
                  <a:pt x="4486749" y="3062724"/>
                </a:lnTo>
                <a:lnTo>
                  <a:pt x="4511207" y="3062724"/>
                </a:lnTo>
                <a:close/>
                <a:moveTo>
                  <a:pt x="4345433" y="3030113"/>
                </a:moveTo>
                <a:lnTo>
                  <a:pt x="4331845" y="3046418"/>
                </a:lnTo>
                <a:lnTo>
                  <a:pt x="4348151" y="3054571"/>
                </a:lnTo>
                <a:lnTo>
                  <a:pt x="4356305" y="3046418"/>
                </a:lnTo>
                <a:close/>
                <a:moveTo>
                  <a:pt x="1323468" y="3021960"/>
                </a:moveTo>
                <a:cubicBezTo>
                  <a:pt x="1320751" y="3024678"/>
                  <a:pt x="1320751" y="3024678"/>
                  <a:pt x="1320751" y="3027395"/>
                </a:cubicBezTo>
                <a:cubicBezTo>
                  <a:pt x="1315315" y="3038266"/>
                  <a:pt x="1326186" y="3051854"/>
                  <a:pt x="1326186" y="3060006"/>
                </a:cubicBezTo>
                <a:cubicBezTo>
                  <a:pt x="1323468" y="3065442"/>
                  <a:pt x="1331621" y="3079030"/>
                  <a:pt x="1331621" y="3081747"/>
                </a:cubicBezTo>
                <a:cubicBezTo>
                  <a:pt x="1331621" y="3087182"/>
                  <a:pt x="1331621" y="3092618"/>
                  <a:pt x="1331621" y="3098053"/>
                </a:cubicBezTo>
                <a:cubicBezTo>
                  <a:pt x="1334339" y="3111641"/>
                  <a:pt x="1337056" y="3146970"/>
                  <a:pt x="1326186" y="3160558"/>
                </a:cubicBezTo>
                <a:cubicBezTo>
                  <a:pt x="1323468" y="3160558"/>
                  <a:pt x="1323468" y="3160558"/>
                  <a:pt x="1318033" y="3160558"/>
                </a:cubicBezTo>
                <a:cubicBezTo>
                  <a:pt x="1318033" y="3149687"/>
                  <a:pt x="1288140" y="3141534"/>
                  <a:pt x="1279987" y="3136099"/>
                </a:cubicBezTo>
                <a:cubicBezTo>
                  <a:pt x="1279987" y="3133382"/>
                  <a:pt x="1279987" y="3125229"/>
                  <a:pt x="1277269" y="3122511"/>
                </a:cubicBezTo>
                <a:cubicBezTo>
                  <a:pt x="1274552" y="3122511"/>
                  <a:pt x="1274552" y="3119794"/>
                  <a:pt x="1271834" y="3119794"/>
                </a:cubicBezTo>
                <a:cubicBezTo>
                  <a:pt x="1271834" y="3117076"/>
                  <a:pt x="1271834" y="3084465"/>
                  <a:pt x="1271834" y="3084465"/>
                </a:cubicBezTo>
                <a:cubicBezTo>
                  <a:pt x="1271834" y="3081747"/>
                  <a:pt x="1271834" y="3081747"/>
                  <a:pt x="1269116" y="3079030"/>
                </a:cubicBezTo>
                <a:cubicBezTo>
                  <a:pt x="1266399" y="3079030"/>
                  <a:pt x="1263681" y="3079030"/>
                  <a:pt x="1260964" y="3079030"/>
                </a:cubicBezTo>
                <a:cubicBezTo>
                  <a:pt x="1260964" y="3095335"/>
                  <a:pt x="1263681" y="3108923"/>
                  <a:pt x="1260964" y="3122511"/>
                </a:cubicBezTo>
                <a:cubicBezTo>
                  <a:pt x="1258246" y="3122511"/>
                  <a:pt x="1258246" y="3122511"/>
                  <a:pt x="1255528" y="3122511"/>
                </a:cubicBezTo>
                <a:cubicBezTo>
                  <a:pt x="1244658" y="3122511"/>
                  <a:pt x="1244658" y="3117076"/>
                  <a:pt x="1239223" y="3114358"/>
                </a:cubicBezTo>
                <a:cubicBezTo>
                  <a:pt x="1239223" y="3098053"/>
                  <a:pt x="1236505" y="3089900"/>
                  <a:pt x="1236505" y="3076312"/>
                </a:cubicBezTo>
                <a:cubicBezTo>
                  <a:pt x="1236505" y="3076312"/>
                  <a:pt x="1233788" y="3076312"/>
                  <a:pt x="1231070" y="3076312"/>
                </a:cubicBezTo>
                <a:cubicBezTo>
                  <a:pt x="1231070" y="3087182"/>
                  <a:pt x="1231070" y="3100770"/>
                  <a:pt x="1231070" y="3108923"/>
                </a:cubicBezTo>
                <a:cubicBezTo>
                  <a:pt x="1231070" y="3108923"/>
                  <a:pt x="1228352" y="3108923"/>
                  <a:pt x="1228352" y="3108923"/>
                </a:cubicBezTo>
                <a:cubicBezTo>
                  <a:pt x="1222917" y="3100770"/>
                  <a:pt x="1217482" y="3098053"/>
                  <a:pt x="1212047" y="3092618"/>
                </a:cubicBezTo>
                <a:cubicBezTo>
                  <a:pt x="1209329" y="3092618"/>
                  <a:pt x="1209329" y="3092618"/>
                  <a:pt x="1206612" y="3092618"/>
                </a:cubicBezTo>
                <a:cubicBezTo>
                  <a:pt x="1206612" y="3095335"/>
                  <a:pt x="1206612" y="3095335"/>
                  <a:pt x="1206612" y="3095335"/>
                </a:cubicBezTo>
                <a:cubicBezTo>
                  <a:pt x="1209329" y="3106206"/>
                  <a:pt x="1217482" y="3106206"/>
                  <a:pt x="1222917" y="3111641"/>
                </a:cubicBezTo>
                <a:cubicBezTo>
                  <a:pt x="1222917" y="3111641"/>
                  <a:pt x="1222917" y="3114358"/>
                  <a:pt x="1222917" y="3114358"/>
                </a:cubicBezTo>
                <a:cubicBezTo>
                  <a:pt x="1225635" y="3117076"/>
                  <a:pt x="1228352" y="3117076"/>
                  <a:pt x="1231070" y="3119794"/>
                </a:cubicBezTo>
                <a:cubicBezTo>
                  <a:pt x="1231070" y="3122511"/>
                  <a:pt x="1228352" y="3122511"/>
                  <a:pt x="1231070" y="3125229"/>
                </a:cubicBezTo>
                <a:cubicBezTo>
                  <a:pt x="1233788" y="3125229"/>
                  <a:pt x="1236505" y="3122511"/>
                  <a:pt x="1239223" y="3125229"/>
                </a:cubicBezTo>
                <a:cubicBezTo>
                  <a:pt x="1241940" y="3127946"/>
                  <a:pt x="1241940" y="3130664"/>
                  <a:pt x="1244658" y="3133382"/>
                </a:cubicBezTo>
                <a:cubicBezTo>
                  <a:pt x="1250093" y="3133382"/>
                  <a:pt x="1252811" y="3133382"/>
                  <a:pt x="1258246" y="3133382"/>
                </a:cubicBezTo>
                <a:cubicBezTo>
                  <a:pt x="1258246" y="3136099"/>
                  <a:pt x="1260964" y="3136099"/>
                  <a:pt x="1260964" y="3138817"/>
                </a:cubicBezTo>
                <a:cubicBezTo>
                  <a:pt x="1266399" y="3138817"/>
                  <a:pt x="1269116" y="3141534"/>
                  <a:pt x="1274552" y="3141534"/>
                </a:cubicBezTo>
                <a:cubicBezTo>
                  <a:pt x="1274552" y="3144252"/>
                  <a:pt x="1274552" y="3144252"/>
                  <a:pt x="1274552" y="3146970"/>
                </a:cubicBezTo>
                <a:cubicBezTo>
                  <a:pt x="1277269" y="3146970"/>
                  <a:pt x="1282704" y="3149687"/>
                  <a:pt x="1282704" y="3149687"/>
                </a:cubicBezTo>
                <a:cubicBezTo>
                  <a:pt x="1282704" y="3149687"/>
                  <a:pt x="1282704" y="3152405"/>
                  <a:pt x="1282704" y="3152405"/>
                </a:cubicBezTo>
                <a:cubicBezTo>
                  <a:pt x="1304445" y="3152405"/>
                  <a:pt x="1326186" y="3168710"/>
                  <a:pt x="1331621" y="3185016"/>
                </a:cubicBezTo>
                <a:lnTo>
                  <a:pt x="1331969" y="3188848"/>
                </a:lnTo>
                <a:lnTo>
                  <a:pt x="1331621" y="3190451"/>
                </a:lnTo>
                <a:lnTo>
                  <a:pt x="1332441" y="3194040"/>
                </a:lnTo>
                <a:lnTo>
                  <a:pt x="1332979" y="3199962"/>
                </a:lnTo>
                <a:cubicBezTo>
                  <a:pt x="1332300" y="3204718"/>
                  <a:pt x="1331621" y="3209474"/>
                  <a:pt x="1334339" y="3214909"/>
                </a:cubicBezTo>
                <a:cubicBezTo>
                  <a:pt x="1334339" y="3217627"/>
                  <a:pt x="1339774" y="3214909"/>
                  <a:pt x="1339774" y="3217627"/>
                </a:cubicBezTo>
                <a:cubicBezTo>
                  <a:pt x="1342491" y="3223062"/>
                  <a:pt x="1345209" y="3244803"/>
                  <a:pt x="1339774" y="3252956"/>
                </a:cubicBezTo>
                <a:cubicBezTo>
                  <a:pt x="1339774" y="3258391"/>
                  <a:pt x="1339774" y="3255673"/>
                  <a:pt x="1345209" y="3258391"/>
                </a:cubicBezTo>
                <a:lnTo>
                  <a:pt x="1350542" y="3260557"/>
                </a:lnTo>
                <a:lnTo>
                  <a:pt x="1348946" y="3251936"/>
                </a:lnTo>
                <a:cubicBezTo>
                  <a:pt x="1347927" y="3249559"/>
                  <a:pt x="1346568" y="3247520"/>
                  <a:pt x="1345209" y="3244803"/>
                </a:cubicBezTo>
                <a:cubicBezTo>
                  <a:pt x="1342491" y="3233932"/>
                  <a:pt x="1347927" y="3225780"/>
                  <a:pt x="1342491" y="3214909"/>
                </a:cubicBezTo>
                <a:cubicBezTo>
                  <a:pt x="1342491" y="3214909"/>
                  <a:pt x="1339774" y="3212192"/>
                  <a:pt x="1337056" y="3212192"/>
                </a:cubicBezTo>
                <a:cubicBezTo>
                  <a:pt x="1337056" y="3210833"/>
                  <a:pt x="1335697" y="3206756"/>
                  <a:pt x="1334338" y="3202340"/>
                </a:cubicBezTo>
                <a:lnTo>
                  <a:pt x="1332441" y="3194040"/>
                </a:lnTo>
                <a:lnTo>
                  <a:pt x="1331969" y="3188848"/>
                </a:lnTo>
                <a:lnTo>
                  <a:pt x="1333319" y="3182638"/>
                </a:lnTo>
                <a:cubicBezTo>
                  <a:pt x="1335018" y="3180939"/>
                  <a:pt x="1337056" y="3179580"/>
                  <a:pt x="1337056" y="3176863"/>
                </a:cubicBezTo>
                <a:cubicBezTo>
                  <a:pt x="1339774" y="3174145"/>
                  <a:pt x="1334339" y="3163275"/>
                  <a:pt x="1337056" y="3155122"/>
                </a:cubicBezTo>
                <a:cubicBezTo>
                  <a:pt x="1339774" y="3144252"/>
                  <a:pt x="1339774" y="3130664"/>
                  <a:pt x="1342491" y="3122511"/>
                </a:cubicBezTo>
                <a:cubicBezTo>
                  <a:pt x="1345209" y="3114358"/>
                  <a:pt x="1342491" y="3103488"/>
                  <a:pt x="1339774" y="3100770"/>
                </a:cubicBezTo>
                <a:cubicBezTo>
                  <a:pt x="1339774" y="3089900"/>
                  <a:pt x="1356079" y="3089900"/>
                  <a:pt x="1364232" y="3084465"/>
                </a:cubicBezTo>
                <a:cubicBezTo>
                  <a:pt x="1364232" y="3084465"/>
                  <a:pt x="1366950" y="3081747"/>
                  <a:pt x="1366950" y="3079030"/>
                </a:cubicBezTo>
                <a:cubicBezTo>
                  <a:pt x="1377820" y="3068159"/>
                  <a:pt x="1383255" y="3068159"/>
                  <a:pt x="1380538" y="3046418"/>
                </a:cubicBezTo>
                <a:cubicBezTo>
                  <a:pt x="1380538" y="3046418"/>
                  <a:pt x="1377820" y="3046418"/>
                  <a:pt x="1377820" y="3046418"/>
                </a:cubicBezTo>
                <a:cubicBezTo>
                  <a:pt x="1375102" y="3051854"/>
                  <a:pt x="1364232" y="3073594"/>
                  <a:pt x="1358797" y="3076312"/>
                </a:cubicBezTo>
                <a:cubicBezTo>
                  <a:pt x="1353362" y="3081747"/>
                  <a:pt x="1347927" y="3079030"/>
                  <a:pt x="1342491" y="3084465"/>
                </a:cubicBezTo>
                <a:cubicBezTo>
                  <a:pt x="1331621" y="3079030"/>
                  <a:pt x="1331621" y="3035548"/>
                  <a:pt x="1326186" y="3021960"/>
                </a:cubicBezTo>
                <a:cubicBezTo>
                  <a:pt x="1326186" y="3021960"/>
                  <a:pt x="1323468" y="3021960"/>
                  <a:pt x="1323468" y="3021960"/>
                </a:cubicBezTo>
                <a:close/>
                <a:moveTo>
                  <a:pt x="4255753" y="3011090"/>
                </a:moveTo>
                <a:lnTo>
                  <a:pt x="4255753" y="3032831"/>
                </a:lnTo>
                <a:lnTo>
                  <a:pt x="4272059" y="3024678"/>
                </a:lnTo>
                <a:close/>
                <a:moveTo>
                  <a:pt x="2119724" y="3005655"/>
                </a:moveTo>
                <a:cubicBezTo>
                  <a:pt x="2119724" y="3005655"/>
                  <a:pt x="2122441" y="3005655"/>
                  <a:pt x="2122441" y="3005655"/>
                </a:cubicBezTo>
                <a:cubicBezTo>
                  <a:pt x="2122441" y="3008372"/>
                  <a:pt x="2122441" y="3011090"/>
                  <a:pt x="2122441" y="3013808"/>
                </a:cubicBezTo>
                <a:cubicBezTo>
                  <a:pt x="2122441" y="3019244"/>
                  <a:pt x="2119724" y="3019244"/>
                  <a:pt x="2117006" y="3021961"/>
                </a:cubicBezTo>
                <a:lnTo>
                  <a:pt x="2107155" y="3021961"/>
                </a:lnTo>
                <a:cubicBezTo>
                  <a:pt x="2106816" y="3021961"/>
                  <a:pt x="2106136" y="3021961"/>
                  <a:pt x="2106136" y="3021961"/>
                </a:cubicBezTo>
                <a:cubicBezTo>
                  <a:pt x="2106136" y="3016526"/>
                  <a:pt x="2106136" y="3016526"/>
                  <a:pt x="2108853" y="3013808"/>
                </a:cubicBezTo>
                <a:cubicBezTo>
                  <a:pt x="2111571" y="3008372"/>
                  <a:pt x="2114289" y="3008372"/>
                  <a:pt x="2119724" y="3005655"/>
                </a:cubicBezTo>
                <a:close/>
                <a:moveTo>
                  <a:pt x="4503055" y="3002937"/>
                </a:moveTo>
                <a:cubicBezTo>
                  <a:pt x="4475879" y="3019243"/>
                  <a:pt x="4489467" y="2997502"/>
                  <a:pt x="4497619" y="3040983"/>
                </a:cubicBezTo>
                <a:lnTo>
                  <a:pt x="4519359" y="3040983"/>
                </a:lnTo>
                <a:cubicBezTo>
                  <a:pt x="4503055" y="3016525"/>
                  <a:pt x="4505771" y="3035548"/>
                  <a:pt x="4503055" y="3002937"/>
                </a:cubicBezTo>
                <a:close/>
                <a:moveTo>
                  <a:pt x="415792" y="3000219"/>
                </a:moveTo>
                <a:cubicBezTo>
                  <a:pt x="404921" y="2994784"/>
                  <a:pt x="399486" y="3008372"/>
                  <a:pt x="385898" y="3002937"/>
                </a:cubicBezTo>
                <a:cubicBezTo>
                  <a:pt x="399486" y="3016525"/>
                  <a:pt x="391333" y="3060006"/>
                  <a:pt x="404921" y="3062724"/>
                </a:cubicBezTo>
                <a:cubicBezTo>
                  <a:pt x="407639" y="3040983"/>
                  <a:pt x="423944" y="3030113"/>
                  <a:pt x="415792" y="3000219"/>
                </a:cubicBezTo>
                <a:close/>
                <a:moveTo>
                  <a:pt x="2617044" y="2989349"/>
                </a:moveTo>
                <a:cubicBezTo>
                  <a:pt x="2606174" y="2992067"/>
                  <a:pt x="2608891" y="2997502"/>
                  <a:pt x="2603456" y="3005655"/>
                </a:cubicBezTo>
                <a:cubicBezTo>
                  <a:pt x="2600739" y="3013807"/>
                  <a:pt x="2592586" y="3021960"/>
                  <a:pt x="2587151" y="3030113"/>
                </a:cubicBezTo>
                <a:cubicBezTo>
                  <a:pt x="2584433" y="3035548"/>
                  <a:pt x="2587151" y="3040983"/>
                  <a:pt x="2584433" y="3046418"/>
                </a:cubicBezTo>
                <a:cubicBezTo>
                  <a:pt x="2581715" y="3051854"/>
                  <a:pt x="2576280" y="3054571"/>
                  <a:pt x="2573563" y="3057289"/>
                </a:cubicBezTo>
                <a:cubicBezTo>
                  <a:pt x="2562692" y="3070877"/>
                  <a:pt x="2546387" y="3087182"/>
                  <a:pt x="2527364" y="3087182"/>
                </a:cubicBezTo>
                <a:cubicBezTo>
                  <a:pt x="2527364" y="3073594"/>
                  <a:pt x="2524646" y="3051854"/>
                  <a:pt x="2530081" y="3046418"/>
                </a:cubicBezTo>
                <a:cubicBezTo>
                  <a:pt x="2530081" y="3040983"/>
                  <a:pt x="2530081" y="3040983"/>
                  <a:pt x="2530081" y="3038266"/>
                </a:cubicBezTo>
                <a:cubicBezTo>
                  <a:pt x="2527364" y="3038266"/>
                  <a:pt x="2524646" y="3038266"/>
                  <a:pt x="2521928" y="3038266"/>
                </a:cubicBezTo>
                <a:cubicBezTo>
                  <a:pt x="2519211" y="3040983"/>
                  <a:pt x="2513776" y="3054571"/>
                  <a:pt x="2516493" y="3062724"/>
                </a:cubicBezTo>
                <a:cubicBezTo>
                  <a:pt x="2516493" y="3065442"/>
                  <a:pt x="2519211" y="3062724"/>
                  <a:pt x="2519211" y="3065442"/>
                </a:cubicBezTo>
                <a:cubicBezTo>
                  <a:pt x="2519211" y="3076312"/>
                  <a:pt x="2516493" y="3092618"/>
                  <a:pt x="2516493" y="3106206"/>
                </a:cubicBezTo>
                <a:cubicBezTo>
                  <a:pt x="2516493" y="3114358"/>
                  <a:pt x="2524646" y="3119794"/>
                  <a:pt x="2521928" y="3127946"/>
                </a:cubicBezTo>
                <a:cubicBezTo>
                  <a:pt x="2519211" y="3138817"/>
                  <a:pt x="2519211" y="3149687"/>
                  <a:pt x="2513776" y="3157840"/>
                </a:cubicBezTo>
                <a:cubicBezTo>
                  <a:pt x="2511058" y="3160558"/>
                  <a:pt x="2508341" y="3163275"/>
                  <a:pt x="2505623" y="3168710"/>
                </a:cubicBezTo>
                <a:cubicBezTo>
                  <a:pt x="2502905" y="3165993"/>
                  <a:pt x="2500188" y="3157840"/>
                  <a:pt x="2500188" y="3155122"/>
                </a:cubicBezTo>
                <a:cubicBezTo>
                  <a:pt x="2500188" y="3155122"/>
                  <a:pt x="2500188" y="3152405"/>
                  <a:pt x="2500188" y="3152405"/>
                </a:cubicBezTo>
                <a:cubicBezTo>
                  <a:pt x="2494753" y="3138817"/>
                  <a:pt x="2486600" y="3133382"/>
                  <a:pt x="2483882" y="3119794"/>
                </a:cubicBezTo>
                <a:cubicBezTo>
                  <a:pt x="2481165" y="3119794"/>
                  <a:pt x="2478447" y="3119794"/>
                  <a:pt x="2475729" y="3119794"/>
                </a:cubicBezTo>
                <a:cubicBezTo>
                  <a:pt x="2475729" y="3125229"/>
                  <a:pt x="2475729" y="3130664"/>
                  <a:pt x="2475729" y="3136099"/>
                </a:cubicBezTo>
                <a:cubicBezTo>
                  <a:pt x="2478447" y="3136099"/>
                  <a:pt x="2478447" y="3136099"/>
                  <a:pt x="2481165" y="3136099"/>
                </a:cubicBezTo>
                <a:cubicBezTo>
                  <a:pt x="2492035" y="3144252"/>
                  <a:pt x="2494753" y="3171428"/>
                  <a:pt x="2494753" y="3187733"/>
                </a:cubicBezTo>
                <a:cubicBezTo>
                  <a:pt x="2487959" y="3194527"/>
                  <a:pt x="2482524" y="3202680"/>
                  <a:pt x="2477428" y="3210493"/>
                </a:cubicBezTo>
                <a:lnTo>
                  <a:pt x="2464384" y="3228174"/>
                </a:lnTo>
                <a:lnTo>
                  <a:pt x="2464859" y="3228498"/>
                </a:lnTo>
                <a:cubicBezTo>
                  <a:pt x="2467577" y="3228498"/>
                  <a:pt x="2470294" y="3228498"/>
                  <a:pt x="2473012" y="3228498"/>
                </a:cubicBezTo>
                <a:cubicBezTo>
                  <a:pt x="2473012" y="3231215"/>
                  <a:pt x="2473012" y="3231215"/>
                  <a:pt x="2473012" y="3233933"/>
                </a:cubicBezTo>
                <a:cubicBezTo>
                  <a:pt x="2475729" y="3236650"/>
                  <a:pt x="2483882" y="3236650"/>
                  <a:pt x="2486600" y="3239368"/>
                </a:cubicBezTo>
                <a:cubicBezTo>
                  <a:pt x="2486600" y="3239368"/>
                  <a:pt x="2486600" y="3239368"/>
                  <a:pt x="2486600" y="3242086"/>
                </a:cubicBezTo>
                <a:lnTo>
                  <a:pt x="2492544" y="3243274"/>
                </a:lnTo>
                <a:lnTo>
                  <a:pt x="2496451" y="3231555"/>
                </a:lnTo>
                <a:cubicBezTo>
                  <a:pt x="2499508" y="3225100"/>
                  <a:pt x="2502905" y="3218986"/>
                  <a:pt x="2505623" y="3212192"/>
                </a:cubicBezTo>
                <a:cubicBezTo>
                  <a:pt x="2505623" y="3206757"/>
                  <a:pt x="2508341" y="3198604"/>
                  <a:pt x="2508341" y="3190451"/>
                </a:cubicBezTo>
                <a:cubicBezTo>
                  <a:pt x="2508341" y="3187733"/>
                  <a:pt x="2502905" y="3185016"/>
                  <a:pt x="2505623" y="3179581"/>
                </a:cubicBezTo>
                <a:cubicBezTo>
                  <a:pt x="2508341" y="3165993"/>
                  <a:pt x="2519211" y="3155122"/>
                  <a:pt x="2524646" y="3144252"/>
                </a:cubicBezTo>
                <a:cubicBezTo>
                  <a:pt x="2524646" y="3136099"/>
                  <a:pt x="2527364" y="3114358"/>
                  <a:pt x="2524646" y="3108923"/>
                </a:cubicBezTo>
                <a:cubicBezTo>
                  <a:pt x="2524646" y="3108923"/>
                  <a:pt x="2521928" y="3108923"/>
                  <a:pt x="2521928" y="3108923"/>
                </a:cubicBezTo>
                <a:cubicBezTo>
                  <a:pt x="2521928" y="3103488"/>
                  <a:pt x="2524646" y="3098053"/>
                  <a:pt x="2524646" y="3092618"/>
                </a:cubicBezTo>
                <a:cubicBezTo>
                  <a:pt x="2551822" y="3092618"/>
                  <a:pt x="2568127" y="3070877"/>
                  <a:pt x="2581715" y="3054571"/>
                </a:cubicBezTo>
                <a:cubicBezTo>
                  <a:pt x="2587151" y="3054571"/>
                  <a:pt x="2584433" y="3057289"/>
                  <a:pt x="2587151" y="3060006"/>
                </a:cubicBezTo>
                <a:cubicBezTo>
                  <a:pt x="2592586" y="3062724"/>
                  <a:pt x="2611609" y="3062724"/>
                  <a:pt x="2617044" y="3060006"/>
                </a:cubicBezTo>
                <a:cubicBezTo>
                  <a:pt x="2627914" y="3057289"/>
                  <a:pt x="2636067" y="3049136"/>
                  <a:pt x="2649655" y="3049136"/>
                </a:cubicBezTo>
                <a:cubicBezTo>
                  <a:pt x="2649655" y="3040983"/>
                  <a:pt x="2649655" y="3040983"/>
                  <a:pt x="2649655" y="3035548"/>
                </a:cubicBezTo>
                <a:cubicBezTo>
                  <a:pt x="2641502" y="3035548"/>
                  <a:pt x="2646938" y="3038266"/>
                  <a:pt x="2641502" y="3040983"/>
                </a:cubicBezTo>
                <a:cubicBezTo>
                  <a:pt x="2633350" y="3046418"/>
                  <a:pt x="2630632" y="3040983"/>
                  <a:pt x="2625197" y="3049136"/>
                </a:cubicBezTo>
                <a:cubicBezTo>
                  <a:pt x="2614327" y="3049136"/>
                  <a:pt x="2606174" y="3049136"/>
                  <a:pt x="2595303" y="3049136"/>
                </a:cubicBezTo>
                <a:cubicBezTo>
                  <a:pt x="2595303" y="3049136"/>
                  <a:pt x="2595303" y="3043701"/>
                  <a:pt x="2592586" y="3043701"/>
                </a:cubicBezTo>
                <a:cubicBezTo>
                  <a:pt x="2595303" y="3024678"/>
                  <a:pt x="2608891" y="3005655"/>
                  <a:pt x="2619762" y="2992067"/>
                </a:cubicBezTo>
                <a:cubicBezTo>
                  <a:pt x="2619762" y="2992067"/>
                  <a:pt x="2619762" y="2989349"/>
                  <a:pt x="2619762" y="2989349"/>
                </a:cubicBezTo>
                <a:cubicBezTo>
                  <a:pt x="2617044" y="2989349"/>
                  <a:pt x="2617044" y="2989349"/>
                  <a:pt x="2617044" y="2989349"/>
                </a:cubicBezTo>
                <a:close/>
                <a:moveTo>
                  <a:pt x="2002867" y="2989349"/>
                </a:moveTo>
                <a:cubicBezTo>
                  <a:pt x="2008302" y="2997502"/>
                  <a:pt x="2005584" y="3013807"/>
                  <a:pt x="2008302" y="3019242"/>
                </a:cubicBezTo>
                <a:cubicBezTo>
                  <a:pt x="2008302" y="3019242"/>
                  <a:pt x="2011019" y="3021960"/>
                  <a:pt x="2013737" y="3021960"/>
                </a:cubicBezTo>
                <a:cubicBezTo>
                  <a:pt x="2013737" y="3024677"/>
                  <a:pt x="2013737" y="3027395"/>
                  <a:pt x="2013737" y="3030113"/>
                </a:cubicBezTo>
                <a:cubicBezTo>
                  <a:pt x="2013737" y="3030113"/>
                  <a:pt x="2016455" y="3030113"/>
                  <a:pt x="2016455" y="3030113"/>
                </a:cubicBezTo>
                <a:cubicBezTo>
                  <a:pt x="2027325" y="3046418"/>
                  <a:pt x="2038195" y="3060006"/>
                  <a:pt x="2038195" y="3084464"/>
                </a:cubicBezTo>
                <a:cubicBezTo>
                  <a:pt x="2043630" y="3084464"/>
                  <a:pt x="2043630" y="3087182"/>
                  <a:pt x="2049066" y="3087182"/>
                </a:cubicBezTo>
                <a:cubicBezTo>
                  <a:pt x="2051783" y="3100770"/>
                  <a:pt x="2070806" y="3138816"/>
                  <a:pt x="2084394" y="3144252"/>
                </a:cubicBezTo>
                <a:cubicBezTo>
                  <a:pt x="2084394" y="3163275"/>
                  <a:pt x="2081677" y="3174145"/>
                  <a:pt x="2081677" y="3187733"/>
                </a:cubicBezTo>
                <a:cubicBezTo>
                  <a:pt x="2081677" y="3195886"/>
                  <a:pt x="2084394" y="3204039"/>
                  <a:pt x="2084394" y="3212192"/>
                </a:cubicBezTo>
                <a:cubicBezTo>
                  <a:pt x="2084394" y="3220345"/>
                  <a:pt x="2081677" y="3236651"/>
                  <a:pt x="2081677" y="3242086"/>
                </a:cubicBezTo>
                <a:cubicBezTo>
                  <a:pt x="2081677" y="3247521"/>
                  <a:pt x="2087112" y="3252956"/>
                  <a:pt x="2089830" y="3258391"/>
                </a:cubicBezTo>
                <a:cubicBezTo>
                  <a:pt x="2092547" y="3269262"/>
                  <a:pt x="2087112" y="3323614"/>
                  <a:pt x="2084394" y="3329049"/>
                </a:cubicBezTo>
                <a:cubicBezTo>
                  <a:pt x="2084394" y="3329049"/>
                  <a:pt x="2084394" y="3331766"/>
                  <a:pt x="2084394" y="3331766"/>
                </a:cubicBezTo>
                <a:cubicBezTo>
                  <a:pt x="2078959" y="3331766"/>
                  <a:pt x="2073524" y="3331766"/>
                  <a:pt x="2068089" y="3331766"/>
                </a:cubicBezTo>
                <a:cubicBezTo>
                  <a:pt x="2068089" y="3331766"/>
                  <a:pt x="2065371" y="3329049"/>
                  <a:pt x="2065371" y="3326331"/>
                </a:cubicBezTo>
                <a:cubicBezTo>
                  <a:pt x="2062654" y="3326331"/>
                  <a:pt x="2059936" y="3326331"/>
                  <a:pt x="2057218" y="3326331"/>
                </a:cubicBezTo>
                <a:cubicBezTo>
                  <a:pt x="2057218" y="3326331"/>
                  <a:pt x="2054501" y="3320896"/>
                  <a:pt x="2054501" y="3320896"/>
                </a:cubicBezTo>
                <a:cubicBezTo>
                  <a:pt x="2049066" y="3320896"/>
                  <a:pt x="2046348" y="3318178"/>
                  <a:pt x="2040913" y="3318178"/>
                </a:cubicBezTo>
                <a:cubicBezTo>
                  <a:pt x="2040913" y="3318178"/>
                  <a:pt x="2038195" y="3312743"/>
                  <a:pt x="2038195" y="3312743"/>
                </a:cubicBezTo>
                <a:cubicBezTo>
                  <a:pt x="2035478" y="3310026"/>
                  <a:pt x="2008302" y="3310026"/>
                  <a:pt x="2002867" y="3310026"/>
                </a:cubicBezTo>
                <a:cubicBezTo>
                  <a:pt x="2002867" y="3304590"/>
                  <a:pt x="2000149" y="3307308"/>
                  <a:pt x="1997431" y="3304590"/>
                </a:cubicBezTo>
                <a:cubicBezTo>
                  <a:pt x="1994714" y="3299155"/>
                  <a:pt x="1997431" y="3296438"/>
                  <a:pt x="1994714" y="3291002"/>
                </a:cubicBezTo>
                <a:cubicBezTo>
                  <a:pt x="1994714" y="3291002"/>
                  <a:pt x="1983843" y="3280132"/>
                  <a:pt x="1983843" y="3280132"/>
                </a:cubicBezTo>
                <a:cubicBezTo>
                  <a:pt x="1983843" y="3280132"/>
                  <a:pt x="1983843" y="3277415"/>
                  <a:pt x="1983843" y="3274697"/>
                </a:cubicBezTo>
                <a:cubicBezTo>
                  <a:pt x="1983843" y="3271979"/>
                  <a:pt x="1978408" y="3269262"/>
                  <a:pt x="1975691" y="3263827"/>
                </a:cubicBezTo>
                <a:cubicBezTo>
                  <a:pt x="1972973" y="3258391"/>
                  <a:pt x="1975691" y="3247521"/>
                  <a:pt x="1978408" y="3242086"/>
                </a:cubicBezTo>
                <a:cubicBezTo>
                  <a:pt x="1983843" y="3228498"/>
                  <a:pt x="1986561" y="3214910"/>
                  <a:pt x="1989279" y="3201321"/>
                </a:cubicBezTo>
                <a:cubicBezTo>
                  <a:pt x="1991996" y="3187733"/>
                  <a:pt x="1983843" y="3174145"/>
                  <a:pt x="1983843" y="3165992"/>
                </a:cubicBezTo>
                <a:cubicBezTo>
                  <a:pt x="1978408" y="3165992"/>
                  <a:pt x="1975691" y="3165992"/>
                  <a:pt x="1972973" y="3168710"/>
                </a:cubicBezTo>
                <a:cubicBezTo>
                  <a:pt x="1972973" y="3176863"/>
                  <a:pt x="1978408" y="3182298"/>
                  <a:pt x="1981126" y="3190451"/>
                </a:cubicBezTo>
                <a:cubicBezTo>
                  <a:pt x="1983843" y="3198604"/>
                  <a:pt x="1972973" y="3228498"/>
                  <a:pt x="1970255" y="3233933"/>
                </a:cubicBezTo>
                <a:cubicBezTo>
                  <a:pt x="1970255" y="3233933"/>
                  <a:pt x="1970255" y="3233933"/>
                  <a:pt x="1967538" y="3233933"/>
                </a:cubicBezTo>
                <a:cubicBezTo>
                  <a:pt x="1967538" y="3231216"/>
                  <a:pt x="1959385" y="3220345"/>
                  <a:pt x="1959385" y="3220345"/>
                </a:cubicBezTo>
                <a:cubicBezTo>
                  <a:pt x="1956668" y="3220345"/>
                  <a:pt x="1953950" y="3220345"/>
                  <a:pt x="1951232" y="3220345"/>
                </a:cubicBezTo>
                <a:cubicBezTo>
                  <a:pt x="1951232" y="3217628"/>
                  <a:pt x="1951232" y="3217628"/>
                  <a:pt x="1951232" y="3214910"/>
                </a:cubicBezTo>
                <a:cubicBezTo>
                  <a:pt x="1948515" y="3212192"/>
                  <a:pt x="1940362" y="3206756"/>
                  <a:pt x="1937644" y="3204039"/>
                </a:cubicBezTo>
                <a:cubicBezTo>
                  <a:pt x="1940362" y="3182298"/>
                  <a:pt x="1956668" y="3149687"/>
                  <a:pt x="1967538" y="3136099"/>
                </a:cubicBezTo>
                <a:cubicBezTo>
                  <a:pt x="1972973" y="3133381"/>
                  <a:pt x="1975691" y="3133381"/>
                  <a:pt x="1978408" y="3127946"/>
                </a:cubicBezTo>
                <a:cubicBezTo>
                  <a:pt x="1978408" y="3125228"/>
                  <a:pt x="1975691" y="3125228"/>
                  <a:pt x="1975691" y="3119793"/>
                </a:cubicBezTo>
                <a:cubicBezTo>
                  <a:pt x="1962103" y="3122511"/>
                  <a:pt x="1945797" y="3160557"/>
                  <a:pt x="1937644" y="3174145"/>
                </a:cubicBezTo>
                <a:cubicBezTo>
                  <a:pt x="1932209" y="3182298"/>
                  <a:pt x="1934927" y="3190451"/>
                  <a:pt x="1929492" y="3195886"/>
                </a:cubicBezTo>
                <a:cubicBezTo>
                  <a:pt x="1926774" y="3195886"/>
                  <a:pt x="1929492" y="3195886"/>
                  <a:pt x="1926774" y="3195886"/>
                </a:cubicBezTo>
                <a:cubicBezTo>
                  <a:pt x="1924056" y="3193168"/>
                  <a:pt x="1918621" y="3190451"/>
                  <a:pt x="1915904" y="3187733"/>
                </a:cubicBezTo>
                <a:cubicBezTo>
                  <a:pt x="1915904" y="3171428"/>
                  <a:pt x="1913186" y="3138816"/>
                  <a:pt x="1907751" y="3130664"/>
                </a:cubicBezTo>
                <a:cubicBezTo>
                  <a:pt x="1910468" y="3111640"/>
                  <a:pt x="1937644" y="3092617"/>
                  <a:pt x="1943080" y="3076312"/>
                </a:cubicBezTo>
                <a:cubicBezTo>
                  <a:pt x="1945797" y="3070877"/>
                  <a:pt x="1943080" y="3068159"/>
                  <a:pt x="1945797" y="3062724"/>
                </a:cubicBezTo>
                <a:cubicBezTo>
                  <a:pt x="1948515" y="3054571"/>
                  <a:pt x="1959385" y="3038265"/>
                  <a:pt x="1964820" y="3030113"/>
                </a:cubicBezTo>
                <a:cubicBezTo>
                  <a:pt x="1967538" y="3027395"/>
                  <a:pt x="1970255" y="3030113"/>
                  <a:pt x="1970255" y="3027395"/>
                </a:cubicBezTo>
                <a:cubicBezTo>
                  <a:pt x="1972973" y="3021960"/>
                  <a:pt x="1972973" y="3019242"/>
                  <a:pt x="1975691" y="3013807"/>
                </a:cubicBezTo>
                <a:cubicBezTo>
                  <a:pt x="1975691" y="3013807"/>
                  <a:pt x="1978408" y="3011090"/>
                  <a:pt x="1981126" y="3011090"/>
                </a:cubicBezTo>
                <a:cubicBezTo>
                  <a:pt x="1983843" y="3011090"/>
                  <a:pt x="1981126" y="3005654"/>
                  <a:pt x="1983843" y="3005654"/>
                </a:cubicBezTo>
                <a:cubicBezTo>
                  <a:pt x="1989279" y="3000219"/>
                  <a:pt x="1997431" y="2997502"/>
                  <a:pt x="2002867" y="2989349"/>
                </a:cubicBezTo>
                <a:close/>
                <a:moveTo>
                  <a:pt x="263606" y="2986632"/>
                </a:moveTo>
                <a:cubicBezTo>
                  <a:pt x="258171" y="3030113"/>
                  <a:pt x="217407" y="3046418"/>
                  <a:pt x="217407" y="3092618"/>
                </a:cubicBezTo>
                <a:cubicBezTo>
                  <a:pt x="269042" y="3070877"/>
                  <a:pt x="263606" y="3130664"/>
                  <a:pt x="298935" y="3133382"/>
                </a:cubicBezTo>
                <a:cubicBezTo>
                  <a:pt x="309805" y="3114358"/>
                  <a:pt x="317958" y="3092618"/>
                  <a:pt x="312523" y="3062724"/>
                </a:cubicBezTo>
                <a:cubicBezTo>
                  <a:pt x="301653" y="3068159"/>
                  <a:pt x="307088" y="3051854"/>
                  <a:pt x="296218" y="3057289"/>
                </a:cubicBezTo>
                <a:cubicBezTo>
                  <a:pt x="288065" y="3068159"/>
                  <a:pt x="279912" y="3079030"/>
                  <a:pt x="263606" y="3084465"/>
                </a:cubicBezTo>
                <a:cubicBezTo>
                  <a:pt x="266324" y="3054571"/>
                  <a:pt x="312523" y="3002937"/>
                  <a:pt x="263606" y="2986632"/>
                </a:cubicBezTo>
                <a:close/>
                <a:moveTo>
                  <a:pt x="97833" y="2981196"/>
                </a:moveTo>
                <a:cubicBezTo>
                  <a:pt x="111421" y="3027395"/>
                  <a:pt x="173926" y="3057289"/>
                  <a:pt x="152185" y="3117076"/>
                </a:cubicBezTo>
                <a:cubicBezTo>
                  <a:pt x="144032" y="3084465"/>
                  <a:pt x="127727" y="3068159"/>
                  <a:pt x="92398" y="3076312"/>
                </a:cubicBezTo>
                <a:cubicBezTo>
                  <a:pt x="92398" y="3081747"/>
                  <a:pt x="86963" y="3084465"/>
                  <a:pt x="86963" y="3089900"/>
                </a:cubicBezTo>
                <a:cubicBezTo>
                  <a:pt x="108704" y="3100770"/>
                  <a:pt x="119574" y="3122511"/>
                  <a:pt x="138597" y="3133382"/>
                </a:cubicBezTo>
                <a:cubicBezTo>
                  <a:pt x="214690" y="3119794"/>
                  <a:pt x="157620" y="3035548"/>
                  <a:pt x="163055" y="2983914"/>
                </a:cubicBezTo>
                <a:cubicBezTo>
                  <a:pt x="146750" y="3011090"/>
                  <a:pt x="114139" y="2992067"/>
                  <a:pt x="97833" y="2981196"/>
                </a:cubicBezTo>
                <a:close/>
                <a:moveTo>
                  <a:pt x="2043631" y="2959456"/>
                </a:moveTo>
                <a:cubicBezTo>
                  <a:pt x="2049066" y="2964891"/>
                  <a:pt x="2057219" y="2975761"/>
                  <a:pt x="2057219" y="2983914"/>
                </a:cubicBezTo>
                <a:cubicBezTo>
                  <a:pt x="2057219" y="2983914"/>
                  <a:pt x="2062654" y="2983914"/>
                  <a:pt x="2062654" y="2986632"/>
                </a:cubicBezTo>
                <a:cubicBezTo>
                  <a:pt x="2062654" y="2992067"/>
                  <a:pt x="2062654" y="3000220"/>
                  <a:pt x="2065372" y="3002937"/>
                </a:cubicBezTo>
                <a:cubicBezTo>
                  <a:pt x="2065372" y="3005655"/>
                  <a:pt x="2070807" y="3002937"/>
                  <a:pt x="2070807" y="3005655"/>
                </a:cubicBezTo>
                <a:cubicBezTo>
                  <a:pt x="2070807" y="3008372"/>
                  <a:pt x="2070807" y="3008372"/>
                  <a:pt x="2070807" y="3011090"/>
                </a:cubicBezTo>
                <a:cubicBezTo>
                  <a:pt x="2070807" y="3013808"/>
                  <a:pt x="2076242" y="3011090"/>
                  <a:pt x="2076242" y="3013808"/>
                </a:cubicBezTo>
                <a:cubicBezTo>
                  <a:pt x="2076242" y="3016525"/>
                  <a:pt x="2073524" y="3016525"/>
                  <a:pt x="2076242" y="3019243"/>
                </a:cubicBezTo>
                <a:cubicBezTo>
                  <a:pt x="2076242" y="3019243"/>
                  <a:pt x="2078959" y="3019243"/>
                  <a:pt x="2078959" y="3019243"/>
                </a:cubicBezTo>
                <a:cubicBezTo>
                  <a:pt x="2081677" y="3024678"/>
                  <a:pt x="2078959" y="3027396"/>
                  <a:pt x="2081677" y="3032831"/>
                </a:cubicBezTo>
                <a:cubicBezTo>
                  <a:pt x="2081677" y="3035548"/>
                  <a:pt x="2087112" y="3035548"/>
                  <a:pt x="2087112" y="3035548"/>
                </a:cubicBezTo>
                <a:cubicBezTo>
                  <a:pt x="2087112" y="3038266"/>
                  <a:pt x="2087112" y="3038266"/>
                  <a:pt x="2087112" y="3040984"/>
                </a:cubicBezTo>
                <a:cubicBezTo>
                  <a:pt x="2087112" y="3040984"/>
                  <a:pt x="2092547" y="3040984"/>
                  <a:pt x="2092547" y="3043701"/>
                </a:cubicBezTo>
                <a:cubicBezTo>
                  <a:pt x="2095265" y="3049136"/>
                  <a:pt x="2089830" y="3049136"/>
                  <a:pt x="2095265" y="3051854"/>
                </a:cubicBezTo>
                <a:cubicBezTo>
                  <a:pt x="2095265" y="3057289"/>
                  <a:pt x="2095265" y="3068159"/>
                  <a:pt x="2092547" y="3073595"/>
                </a:cubicBezTo>
                <a:cubicBezTo>
                  <a:pt x="2089830" y="3073595"/>
                  <a:pt x="2092547" y="3073595"/>
                  <a:pt x="2089830" y="3073595"/>
                </a:cubicBezTo>
                <a:cubicBezTo>
                  <a:pt x="2087112" y="3070877"/>
                  <a:pt x="2087112" y="3068159"/>
                  <a:pt x="2084395" y="3065442"/>
                </a:cubicBezTo>
                <a:cubicBezTo>
                  <a:pt x="2078959" y="3065442"/>
                  <a:pt x="2081677" y="3065442"/>
                  <a:pt x="2078959" y="3065442"/>
                </a:cubicBezTo>
                <a:cubicBezTo>
                  <a:pt x="2076242" y="3065442"/>
                  <a:pt x="2076242" y="3065442"/>
                  <a:pt x="2073524" y="3068159"/>
                </a:cubicBezTo>
                <a:cubicBezTo>
                  <a:pt x="2076242" y="3076312"/>
                  <a:pt x="2084395" y="3081747"/>
                  <a:pt x="2089830" y="3084465"/>
                </a:cubicBezTo>
                <a:cubicBezTo>
                  <a:pt x="2089830" y="3098053"/>
                  <a:pt x="2087112" y="3111641"/>
                  <a:pt x="2081677" y="3117076"/>
                </a:cubicBezTo>
                <a:cubicBezTo>
                  <a:pt x="2081677" y="3117076"/>
                  <a:pt x="2078959" y="3117076"/>
                  <a:pt x="2076242" y="3114358"/>
                </a:cubicBezTo>
                <a:cubicBezTo>
                  <a:pt x="2076242" y="3114358"/>
                  <a:pt x="2078959" y="3111641"/>
                  <a:pt x="2076242" y="3108923"/>
                </a:cubicBezTo>
                <a:cubicBezTo>
                  <a:pt x="2073524" y="3108923"/>
                  <a:pt x="2073524" y="3108923"/>
                  <a:pt x="2070807" y="3108923"/>
                </a:cubicBezTo>
                <a:cubicBezTo>
                  <a:pt x="2068089" y="3106206"/>
                  <a:pt x="2068089" y="3095335"/>
                  <a:pt x="2068089" y="3095335"/>
                </a:cubicBezTo>
                <a:cubicBezTo>
                  <a:pt x="2065372" y="3095335"/>
                  <a:pt x="2065372" y="3092618"/>
                  <a:pt x="2062654" y="3092618"/>
                </a:cubicBezTo>
                <a:cubicBezTo>
                  <a:pt x="2062654" y="3092618"/>
                  <a:pt x="2065372" y="3081747"/>
                  <a:pt x="2062654" y="3079030"/>
                </a:cubicBezTo>
                <a:cubicBezTo>
                  <a:pt x="2059936" y="3076312"/>
                  <a:pt x="2051784" y="3076312"/>
                  <a:pt x="2051784" y="3076312"/>
                </a:cubicBezTo>
                <a:cubicBezTo>
                  <a:pt x="2046348" y="3070877"/>
                  <a:pt x="2049066" y="3062724"/>
                  <a:pt x="2046348" y="3057289"/>
                </a:cubicBezTo>
                <a:cubicBezTo>
                  <a:pt x="2043631" y="3057289"/>
                  <a:pt x="2043631" y="3054571"/>
                  <a:pt x="2040913" y="3054571"/>
                </a:cubicBezTo>
                <a:cubicBezTo>
                  <a:pt x="2040913" y="3051854"/>
                  <a:pt x="2040913" y="3051854"/>
                  <a:pt x="2040913" y="3049136"/>
                </a:cubicBezTo>
                <a:cubicBezTo>
                  <a:pt x="2040913" y="3046419"/>
                  <a:pt x="2035478" y="3040984"/>
                  <a:pt x="2032760" y="3038266"/>
                </a:cubicBezTo>
                <a:cubicBezTo>
                  <a:pt x="2032760" y="3035548"/>
                  <a:pt x="2032760" y="3035548"/>
                  <a:pt x="2032760" y="3032831"/>
                </a:cubicBezTo>
                <a:cubicBezTo>
                  <a:pt x="2032760" y="3032831"/>
                  <a:pt x="2030043" y="3030113"/>
                  <a:pt x="2027325" y="3030113"/>
                </a:cubicBezTo>
                <a:cubicBezTo>
                  <a:pt x="2024608" y="3024678"/>
                  <a:pt x="2027325" y="3021960"/>
                  <a:pt x="2024608" y="3016525"/>
                </a:cubicBezTo>
                <a:cubicBezTo>
                  <a:pt x="2021890" y="3016525"/>
                  <a:pt x="2021890" y="3013808"/>
                  <a:pt x="2019172" y="3013808"/>
                </a:cubicBezTo>
                <a:cubicBezTo>
                  <a:pt x="2019172" y="3008372"/>
                  <a:pt x="2021890" y="2994784"/>
                  <a:pt x="2016455" y="2989349"/>
                </a:cubicBezTo>
                <a:cubicBezTo>
                  <a:pt x="2016455" y="2973044"/>
                  <a:pt x="2032760" y="2973044"/>
                  <a:pt x="2043631" y="2959456"/>
                </a:cubicBezTo>
                <a:close/>
                <a:moveTo>
                  <a:pt x="2191460" y="2939613"/>
                </a:moveTo>
                <a:lnTo>
                  <a:pt x="2193500" y="2942433"/>
                </a:lnTo>
                <a:lnTo>
                  <a:pt x="2193099" y="2940432"/>
                </a:lnTo>
                <a:close/>
                <a:moveTo>
                  <a:pt x="4448703" y="2932280"/>
                </a:moveTo>
                <a:lnTo>
                  <a:pt x="4416091" y="2940433"/>
                </a:lnTo>
                <a:lnTo>
                  <a:pt x="4426961" y="2959456"/>
                </a:lnTo>
                <a:close/>
                <a:moveTo>
                  <a:pt x="2451271" y="2932280"/>
                </a:moveTo>
                <a:cubicBezTo>
                  <a:pt x="2445836" y="2934997"/>
                  <a:pt x="2443118" y="2940433"/>
                  <a:pt x="2440401" y="2945868"/>
                </a:cubicBezTo>
                <a:cubicBezTo>
                  <a:pt x="2440401" y="2948585"/>
                  <a:pt x="2437683" y="2945868"/>
                  <a:pt x="2434965" y="2948585"/>
                </a:cubicBezTo>
                <a:cubicBezTo>
                  <a:pt x="2432248" y="2948585"/>
                  <a:pt x="2434965" y="2951303"/>
                  <a:pt x="2432248" y="2954020"/>
                </a:cubicBezTo>
                <a:cubicBezTo>
                  <a:pt x="2429530" y="2954020"/>
                  <a:pt x="2429530" y="2954020"/>
                  <a:pt x="2426813" y="2954020"/>
                </a:cubicBezTo>
                <a:cubicBezTo>
                  <a:pt x="2410507" y="2967608"/>
                  <a:pt x="2410507" y="2978479"/>
                  <a:pt x="2380613" y="2975761"/>
                </a:cubicBezTo>
                <a:cubicBezTo>
                  <a:pt x="2380613" y="2964891"/>
                  <a:pt x="2380613" y="2948585"/>
                  <a:pt x="2386049" y="2943150"/>
                </a:cubicBezTo>
                <a:cubicBezTo>
                  <a:pt x="2386049" y="2937715"/>
                  <a:pt x="2386049" y="2940433"/>
                  <a:pt x="2383331" y="2937715"/>
                </a:cubicBezTo>
                <a:cubicBezTo>
                  <a:pt x="2380613" y="2937715"/>
                  <a:pt x="2383331" y="2937715"/>
                  <a:pt x="2380613" y="2937715"/>
                </a:cubicBezTo>
                <a:cubicBezTo>
                  <a:pt x="2380613" y="2937715"/>
                  <a:pt x="2380613" y="2940433"/>
                  <a:pt x="2377896" y="2940433"/>
                </a:cubicBezTo>
                <a:cubicBezTo>
                  <a:pt x="2377896" y="2954020"/>
                  <a:pt x="2375178" y="2967608"/>
                  <a:pt x="2375178" y="2981196"/>
                </a:cubicBezTo>
                <a:cubicBezTo>
                  <a:pt x="2375178" y="2986632"/>
                  <a:pt x="2380613" y="2994784"/>
                  <a:pt x="2377896" y="3002937"/>
                </a:cubicBezTo>
                <a:cubicBezTo>
                  <a:pt x="2369743" y="3032831"/>
                  <a:pt x="2358873" y="3065442"/>
                  <a:pt x="2345285" y="3092618"/>
                </a:cubicBezTo>
                <a:cubicBezTo>
                  <a:pt x="2339850" y="3092618"/>
                  <a:pt x="2331697" y="3092618"/>
                  <a:pt x="2331697" y="3092618"/>
                </a:cubicBezTo>
                <a:cubicBezTo>
                  <a:pt x="2328979" y="3089900"/>
                  <a:pt x="2320826" y="3057289"/>
                  <a:pt x="2318109" y="3051854"/>
                </a:cubicBezTo>
                <a:cubicBezTo>
                  <a:pt x="2315390" y="3046418"/>
                  <a:pt x="2318109" y="3040983"/>
                  <a:pt x="2320826" y="3038266"/>
                </a:cubicBezTo>
                <a:cubicBezTo>
                  <a:pt x="2320826" y="3035548"/>
                  <a:pt x="2320826" y="3035548"/>
                  <a:pt x="2320826" y="3032831"/>
                </a:cubicBezTo>
                <a:cubicBezTo>
                  <a:pt x="2315390" y="3032831"/>
                  <a:pt x="2315390" y="3032831"/>
                  <a:pt x="2312673" y="3038266"/>
                </a:cubicBezTo>
                <a:cubicBezTo>
                  <a:pt x="2307237" y="3046418"/>
                  <a:pt x="2315390" y="3060006"/>
                  <a:pt x="2318109" y="3070877"/>
                </a:cubicBezTo>
                <a:cubicBezTo>
                  <a:pt x="2323544" y="3081747"/>
                  <a:pt x="2326262" y="3092618"/>
                  <a:pt x="2328979" y="3103488"/>
                </a:cubicBezTo>
                <a:cubicBezTo>
                  <a:pt x="2328979" y="3103488"/>
                  <a:pt x="2328979" y="3106206"/>
                  <a:pt x="2328979" y="3108923"/>
                </a:cubicBezTo>
                <a:cubicBezTo>
                  <a:pt x="2331697" y="3114358"/>
                  <a:pt x="2337132" y="3117076"/>
                  <a:pt x="2339850" y="3119794"/>
                </a:cubicBezTo>
                <a:cubicBezTo>
                  <a:pt x="2345285" y="3127946"/>
                  <a:pt x="2342567" y="3133382"/>
                  <a:pt x="2342567" y="3144252"/>
                </a:cubicBezTo>
                <a:cubicBezTo>
                  <a:pt x="2337132" y="3144252"/>
                  <a:pt x="2323544" y="3141534"/>
                  <a:pt x="2318109" y="3144252"/>
                </a:cubicBezTo>
                <a:cubicBezTo>
                  <a:pt x="2318109" y="3144252"/>
                  <a:pt x="2315390" y="3144252"/>
                  <a:pt x="2315390" y="3144252"/>
                </a:cubicBezTo>
                <a:cubicBezTo>
                  <a:pt x="2315390" y="3138817"/>
                  <a:pt x="2315390" y="3133382"/>
                  <a:pt x="2315390" y="3127946"/>
                </a:cubicBezTo>
                <a:cubicBezTo>
                  <a:pt x="2312673" y="3127946"/>
                  <a:pt x="2309955" y="3127946"/>
                  <a:pt x="2307237" y="3127946"/>
                </a:cubicBezTo>
                <a:cubicBezTo>
                  <a:pt x="2304520" y="3130664"/>
                  <a:pt x="2299085" y="3133382"/>
                  <a:pt x="2301802" y="3136099"/>
                </a:cubicBezTo>
                <a:cubicBezTo>
                  <a:pt x="2301802" y="3146970"/>
                  <a:pt x="2304520" y="3138817"/>
                  <a:pt x="2307237" y="3144252"/>
                </a:cubicBezTo>
                <a:cubicBezTo>
                  <a:pt x="2307237" y="3149687"/>
                  <a:pt x="2307237" y="3155122"/>
                  <a:pt x="2307237" y="3160558"/>
                </a:cubicBezTo>
                <a:cubicBezTo>
                  <a:pt x="2309955" y="3171428"/>
                  <a:pt x="2315390" y="3179581"/>
                  <a:pt x="2318109" y="3193169"/>
                </a:cubicBezTo>
                <a:cubicBezTo>
                  <a:pt x="2320826" y="3206757"/>
                  <a:pt x="2312673" y="3220344"/>
                  <a:pt x="2312673" y="3231215"/>
                </a:cubicBezTo>
                <a:cubicBezTo>
                  <a:pt x="2304520" y="3231215"/>
                  <a:pt x="2309955" y="3228497"/>
                  <a:pt x="2304520" y="3225780"/>
                </a:cubicBezTo>
                <a:cubicBezTo>
                  <a:pt x="2299085" y="3225780"/>
                  <a:pt x="2293650" y="3223062"/>
                  <a:pt x="2288214" y="3223062"/>
                </a:cubicBezTo>
                <a:cubicBezTo>
                  <a:pt x="2285497" y="3223062"/>
                  <a:pt x="2285497" y="3217627"/>
                  <a:pt x="2282779" y="3217627"/>
                </a:cubicBezTo>
                <a:cubicBezTo>
                  <a:pt x="2277344" y="3217627"/>
                  <a:pt x="2271909" y="3217627"/>
                  <a:pt x="2266474" y="3217627"/>
                </a:cubicBezTo>
                <a:cubicBezTo>
                  <a:pt x="2263756" y="3217627"/>
                  <a:pt x="2263756" y="3212192"/>
                  <a:pt x="2261038" y="3212192"/>
                </a:cubicBezTo>
                <a:cubicBezTo>
                  <a:pt x="2258321" y="3209474"/>
                  <a:pt x="2252886" y="3212192"/>
                  <a:pt x="2250168" y="3209474"/>
                </a:cubicBezTo>
                <a:cubicBezTo>
                  <a:pt x="2247450" y="3209474"/>
                  <a:pt x="2247450" y="3204039"/>
                  <a:pt x="2247450" y="3204039"/>
                </a:cubicBezTo>
                <a:lnTo>
                  <a:pt x="2241848" y="3202171"/>
                </a:lnTo>
                <a:lnTo>
                  <a:pt x="2240997" y="3207436"/>
                </a:lnTo>
                <a:cubicBezTo>
                  <a:pt x="2239808" y="3213211"/>
                  <a:pt x="2238364" y="3218816"/>
                  <a:pt x="2236708" y="3223486"/>
                </a:cubicBezTo>
                <a:lnTo>
                  <a:pt x="2234988" y="3226717"/>
                </a:lnTo>
                <a:lnTo>
                  <a:pt x="2247450" y="3228497"/>
                </a:lnTo>
                <a:cubicBezTo>
                  <a:pt x="2252886" y="3236650"/>
                  <a:pt x="2261038" y="3236650"/>
                  <a:pt x="2263756" y="3244803"/>
                </a:cubicBezTo>
                <a:cubicBezTo>
                  <a:pt x="2263756" y="3244803"/>
                  <a:pt x="2266474" y="3244803"/>
                  <a:pt x="2269191" y="3244803"/>
                </a:cubicBezTo>
                <a:cubicBezTo>
                  <a:pt x="2271909" y="3252956"/>
                  <a:pt x="2274626" y="3247520"/>
                  <a:pt x="2277344" y="3252956"/>
                </a:cubicBezTo>
                <a:cubicBezTo>
                  <a:pt x="2280062" y="3255673"/>
                  <a:pt x="2277344" y="3258391"/>
                  <a:pt x="2280062" y="3263826"/>
                </a:cubicBezTo>
                <a:cubicBezTo>
                  <a:pt x="2285497" y="3274696"/>
                  <a:pt x="2288214" y="3280132"/>
                  <a:pt x="2288214" y="3296437"/>
                </a:cubicBezTo>
                <a:cubicBezTo>
                  <a:pt x="2271909" y="3296437"/>
                  <a:pt x="2258321" y="3288284"/>
                  <a:pt x="2247450" y="3282849"/>
                </a:cubicBezTo>
                <a:cubicBezTo>
                  <a:pt x="2242015" y="3280132"/>
                  <a:pt x="2233862" y="3282849"/>
                  <a:pt x="2231145" y="3280132"/>
                </a:cubicBezTo>
                <a:cubicBezTo>
                  <a:pt x="2231145" y="3280132"/>
                  <a:pt x="2231145" y="3280132"/>
                  <a:pt x="2231145" y="3277414"/>
                </a:cubicBezTo>
                <a:cubicBezTo>
                  <a:pt x="2224351" y="3276055"/>
                  <a:pt x="2219595" y="3274017"/>
                  <a:pt x="2215179" y="3271979"/>
                </a:cubicBezTo>
                <a:lnTo>
                  <a:pt x="2210732" y="3270243"/>
                </a:lnTo>
                <a:lnTo>
                  <a:pt x="2209405" y="3272318"/>
                </a:lnTo>
                <a:lnTo>
                  <a:pt x="2211421" y="3280132"/>
                </a:lnTo>
                <a:lnTo>
                  <a:pt x="2222992" y="3280132"/>
                </a:lnTo>
                <a:cubicBezTo>
                  <a:pt x="2222992" y="3280132"/>
                  <a:pt x="2225710" y="3282849"/>
                  <a:pt x="2225710" y="3285567"/>
                </a:cubicBezTo>
                <a:cubicBezTo>
                  <a:pt x="2228427" y="3285567"/>
                  <a:pt x="2233862" y="3285567"/>
                  <a:pt x="2236580" y="3285567"/>
                </a:cubicBezTo>
                <a:cubicBezTo>
                  <a:pt x="2239298" y="3285567"/>
                  <a:pt x="2239298" y="3291002"/>
                  <a:pt x="2242015" y="3291002"/>
                </a:cubicBezTo>
                <a:cubicBezTo>
                  <a:pt x="2247450" y="3296437"/>
                  <a:pt x="2250168" y="3291002"/>
                  <a:pt x="2258321" y="3299155"/>
                </a:cubicBezTo>
                <a:cubicBezTo>
                  <a:pt x="2261038" y="3296437"/>
                  <a:pt x="2285497" y="3307308"/>
                  <a:pt x="2288214" y="3310025"/>
                </a:cubicBezTo>
                <a:cubicBezTo>
                  <a:pt x="2290932" y="3315460"/>
                  <a:pt x="2290932" y="3323613"/>
                  <a:pt x="2293650" y="3329048"/>
                </a:cubicBezTo>
                <a:cubicBezTo>
                  <a:pt x="2296367" y="3331766"/>
                  <a:pt x="2301802" y="3331766"/>
                  <a:pt x="2304520" y="3334484"/>
                </a:cubicBezTo>
                <a:cubicBezTo>
                  <a:pt x="2304520" y="3334484"/>
                  <a:pt x="2304520" y="3337201"/>
                  <a:pt x="2304520" y="3337201"/>
                </a:cubicBezTo>
                <a:cubicBezTo>
                  <a:pt x="2307237" y="3337201"/>
                  <a:pt x="2307237" y="3337201"/>
                  <a:pt x="2309955" y="3337201"/>
                </a:cubicBezTo>
                <a:cubicBezTo>
                  <a:pt x="2312673" y="3337201"/>
                  <a:pt x="2309955" y="3339919"/>
                  <a:pt x="2312673" y="3342636"/>
                </a:cubicBezTo>
                <a:cubicBezTo>
                  <a:pt x="2312673" y="3345354"/>
                  <a:pt x="2318109" y="3345354"/>
                  <a:pt x="2318109" y="3345354"/>
                </a:cubicBezTo>
                <a:cubicBezTo>
                  <a:pt x="2323544" y="3353507"/>
                  <a:pt x="2323544" y="3369812"/>
                  <a:pt x="2323544" y="3375247"/>
                </a:cubicBezTo>
                <a:cubicBezTo>
                  <a:pt x="2318109" y="3375247"/>
                  <a:pt x="2312673" y="3372530"/>
                  <a:pt x="2307237" y="3372530"/>
                </a:cubicBezTo>
                <a:cubicBezTo>
                  <a:pt x="2307237" y="3372530"/>
                  <a:pt x="2307237" y="3369812"/>
                  <a:pt x="2307237" y="3369812"/>
                </a:cubicBezTo>
                <a:cubicBezTo>
                  <a:pt x="2299085" y="3367095"/>
                  <a:pt x="2288214" y="3358942"/>
                  <a:pt x="2277344" y="3358942"/>
                </a:cubicBezTo>
                <a:cubicBezTo>
                  <a:pt x="2277344" y="3358942"/>
                  <a:pt x="2277344" y="3356224"/>
                  <a:pt x="2277344" y="3356224"/>
                </a:cubicBezTo>
                <a:cubicBezTo>
                  <a:pt x="2263756" y="3350789"/>
                  <a:pt x="2252886" y="3339919"/>
                  <a:pt x="2239298" y="3337201"/>
                </a:cubicBezTo>
                <a:cubicBezTo>
                  <a:pt x="2239298" y="3337201"/>
                  <a:pt x="2239298" y="3334484"/>
                  <a:pt x="2239298" y="3334484"/>
                </a:cubicBezTo>
                <a:cubicBezTo>
                  <a:pt x="2231145" y="3330407"/>
                  <a:pt x="2220274" y="3323613"/>
                  <a:pt x="2210423" y="3315460"/>
                </a:cubicBezTo>
                <a:lnTo>
                  <a:pt x="2209404" y="3314244"/>
                </a:lnTo>
                <a:lnTo>
                  <a:pt x="2209404" y="3318178"/>
                </a:lnTo>
                <a:lnTo>
                  <a:pt x="2206481" y="3323441"/>
                </a:lnTo>
                <a:lnTo>
                  <a:pt x="2206686" y="3323613"/>
                </a:lnTo>
                <a:cubicBezTo>
                  <a:pt x="2209404" y="3326331"/>
                  <a:pt x="2212122" y="3326331"/>
                  <a:pt x="2214839" y="3326331"/>
                </a:cubicBezTo>
                <a:cubicBezTo>
                  <a:pt x="2214839" y="3337201"/>
                  <a:pt x="2239298" y="3345354"/>
                  <a:pt x="2247450" y="3350789"/>
                </a:cubicBezTo>
                <a:cubicBezTo>
                  <a:pt x="2247450" y="3350789"/>
                  <a:pt x="2247450" y="3350789"/>
                  <a:pt x="2247450" y="3353507"/>
                </a:cubicBezTo>
                <a:cubicBezTo>
                  <a:pt x="2252886" y="3353507"/>
                  <a:pt x="2258321" y="3353507"/>
                  <a:pt x="2261038" y="3356224"/>
                </a:cubicBezTo>
                <a:cubicBezTo>
                  <a:pt x="2261038" y="3356224"/>
                  <a:pt x="2261038" y="3358942"/>
                  <a:pt x="2261038" y="3358942"/>
                </a:cubicBezTo>
                <a:cubicBezTo>
                  <a:pt x="2263756" y="3358942"/>
                  <a:pt x="2269191" y="3361659"/>
                  <a:pt x="2271909" y="3361659"/>
                </a:cubicBezTo>
                <a:cubicBezTo>
                  <a:pt x="2271909" y="3361659"/>
                  <a:pt x="2274626" y="3364377"/>
                  <a:pt x="2274626" y="3367095"/>
                </a:cubicBezTo>
                <a:cubicBezTo>
                  <a:pt x="2277344" y="3369812"/>
                  <a:pt x="2282779" y="3367095"/>
                  <a:pt x="2285497" y="3369812"/>
                </a:cubicBezTo>
                <a:cubicBezTo>
                  <a:pt x="2290932" y="3372530"/>
                  <a:pt x="2288214" y="3375247"/>
                  <a:pt x="2296367" y="3375247"/>
                </a:cubicBezTo>
                <a:cubicBezTo>
                  <a:pt x="2296367" y="3375247"/>
                  <a:pt x="2296367" y="3377965"/>
                  <a:pt x="2296367" y="3380683"/>
                </a:cubicBezTo>
                <a:cubicBezTo>
                  <a:pt x="2315390" y="3383400"/>
                  <a:pt x="2320826" y="3396988"/>
                  <a:pt x="2337132" y="3396988"/>
                </a:cubicBezTo>
                <a:cubicBezTo>
                  <a:pt x="2337132" y="3410576"/>
                  <a:pt x="2331697" y="3410576"/>
                  <a:pt x="2326262" y="3418729"/>
                </a:cubicBezTo>
                <a:cubicBezTo>
                  <a:pt x="2323544" y="3424164"/>
                  <a:pt x="2323544" y="3435034"/>
                  <a:pt x="2318109" y="3440469"/>
                </a:cubicBezTo>
                <a:cubicBezTo>
                  <a:pt x="2312673" y="3445905"/>
                  <a:pt x="2309955" y="3454057"/>
                  <a:pt x="2304520" y="3459493"/>
                </a:cubicBezTo>
                <a:cubicBezTo>
                  <a:pt x="2304520" y="3459493"/>
                  <a:pt x="2301802" y="3459493"/>
                  <a:pt x="2301802" y="3459493"/>
                </a:cubicBezTo>
                <a:cubicBezTo>
                  <a:pt x="2299085" y="3464928"/>
                  <a:pt x="2299085" y="3470363"/>
                  <a:pt x="2296367" y="3473081"/>
                </a:cubicBezTo>
                <a:cubicBezTo>
                  <a:pt x="2288214" y="3483951"/>
                  <a:pt x="2280062" y="3494821"/>
                  <a:pt x="2274626" y="3505692"/>
                </a:cubicBezTo>
                <a:cubicBezTo>
                  <a:pt x="2271909" y="3511127"/>
                  <a:pt x="2271909" y="3516562"/>
                  <a:pt x="2269191" y="3519280"/>
                </a:cubicBezTo>
                <a:cubicBezTo>
                  <a:pt x="2263756" y="3527432"/>
                  <a:pt x="2252886" y="3530150"/>
                  <a:pt x="2244733" y="3535585"/>
                </a:cubicBezTo>
                <a:cubicBezTo>
                  <a:pt x="2239298" y="3538303"/>
                  <a:pt x="2239298" y="3546456"/>
                  <a:pt x="2233862" y="3549173"/>
                </a:cubicBezTo>
                <a:cubicBezTo>
                  <a:pt x="2225710" y="3554608"/>
                  <a:pt x="2217557" y="3557326"/>
                  <a:pt x="2209404" y="3565479"/>
                </a:cubicBezTo>
                <a:cubicBezTo>
                  <a:pt x="2209404" y="3565479"/>
                  <a:pt x="2209404" y="3565479"/>
                  <a:pt x="2209404" y="3568196"/>
                </a:cubicBezTo>
                <a:cubicBezTo>
                  <a:pt x="2198534" y="3570914"/>
                  <a:pt x="2195816" y="3579067"/>
                  <a:pt x="2187663" y="3584502"/>
                </a:cubicBezTo>
                <a:cubicBezTo>
                  <a:pt x="2182228" y="3587220"/>
                  <a:pt x="2176793" y="3584502"/>
                  <a:pt x="2171358" y="3587220"/>
                </a:cubicBezTo>
                <a:cubicBezTo>
                  <a:pt x="2165922" y="3589937"/>
                  <a:pt x="2157770" y="3603525"/>
                  <a:pt x="2155052" y="3608960"/>
                </a:cubicBezTo>
                <a:cubicBezTo>
                  <a:pt x="2138747" y="3627984"/>
                  <a:pt x="2122441" y="3647007"/>
                  <a:pt x="2108853" y="3666030"/>
                </a:cubicBezTo>
                <a:cubicBezTo>
                  <a:pt x="2108853" y="3666030"/>
                  <a:pt x="2111571" y="3668748"/>
                  <a:pt x="2111571" y="3668748"/>
                </a:cubicBezTo>
                <a:cubicBezTo>
                  <a:pt x="2114288" y="3674183"/>
                  <a:pt x="2119723" y="3679618"/>
                  <a:pt x="2122441" y="3685053"/>
                </a:cubicBezTo>
                <a:cubicBezTo>
                  <a:pt x="2125159" y="3682335"/>
                  <a:pt x="2125159" y="3679618"/>
                  <a:pt x="2127876" y="3676900"/>
                </a:cubicBezTo>
                <a:cubicBezTo>
                  <a:pt x="2130594" y="3674183"/>
                  <a:pt x="2136029" y="3671465"/>
                  <a:pt x="2138747" y="3668748"/>
                </a:cubicBezTo>
                <a:cubicBezTo>
                  <a:pt x="2146899" y="3660595"/>
                  <a:pt x="2146899" y="3649724"/>
                  <a:pt x="2155052" y="3641572"/>
                </a:cubicBezTo>
                <a:cubicBezTo>
                  <a:pt x="2155052" y="3641572"/>
                  <a:pt x="2157770" y="3641572"/>
                  <a:pt x="2157770" y="3641572"/>
                </a:cubicBezTo>
                <a:cubicBezTo>
                  <a:pt x="2157770" y="3636136"/>
                  <a:pt x="2157770" y="3630701"/>
                  <a:pt x="2160487" y="3627984"/>
                </a:cubicBezTo>
                <a:cubicBezTo>
                  <a:pt x="2160487" y="3627984"/>
                  <a:pt x="2163205" y="3625266"/>
                  <a:pt x="2165922" y="3625266"/>
                </a:cubicBezTo>
                <a:cubicBezTo>
                  <a:pt x="2165922" y="3625266"/>
                  <a:pt x="2165922" y="3622548"/>
                  <a:pt x="2165922" y="3622548"/>
                </a:cubicBezTo>
                <a:cubicBezTo>
                  <a:pt x="2165922" y="3622548"/>
                  <a:pt x="2168640" y="3622548"/>
                  <a:pt x="2171358" y="3622548"/>
                </a:cubicBezTo>
                <a:cubicBezTo>
                  <a:pt x="2174075" y="3619831"/>
                  <a:pt x="2179510" y="3611678"/>
                  <a:pt x="2182228" y="3608960"/>
                </a:cubicBezTo>
                <a:cubicBezTo>
                  <a:pt x="2184946" y="3606243"/>
                  <a:pt x="2187663" y="3608960"/>
                  <a:pt x="2190381" y="3606243"/>
                </a:cubicBezTo>
                <a:cubicBezTo>
                  <a:pt x="2190381" y="3603525"/>
                  <a:pt x="2193098" y="3603525"/>
                  <a:pt x="2193098" y="3600808"/>
                </a:cubicBezTo>
                <a:cubicBezTo>
                  <a:pt x="2195816" y="3598090"/>
                  <a:pt x="2201251" y="3600808"/>
                  <a:pt x="2203969" y="3598090"/>
                </a:cubicBezTo>
                <a:cubicBezTo>
                  <a:pt x="2206686" y="3598090"/>
                  <a:pt x="2203969" y="3592655"/>
                  <a:pt x="2206686" y="3592655"/>
                </a:cubicBezTo>
                <a:cubicBezTo>
                  <a:pt x="2212122" y="3587220"/>
                  <a:pt x="2214839" y="3587220"/>
                  <a:pt x="2220274" y="3584502"/>
                </a:cubicBezTo>
                <a:cubicBezTo>
                  <a:pt x="2222992" y="3581784"/>
                  <a:pt x="2222992" y="3579067"/>
                  <a:pt x="2225710" y="3576349"/>
                </a:cubicBezTo>
                <a:cubicBezTo>
                  <a:pt x="2233862" y="3570914"/>
                  <a:pt x="2244733" y="3562761"/>
                  <a:pt x="2255603" y="3557326"/>
                </a:cubicBezTo>
                <a:cubicBezTo>
                  <a:pt x="2255603" y="3557326"/>
                  <a:pt x="2255603" y="3557326"/>
                  <a:pt x="2258321" y="3557326"/>
                </a:cubicBezTo>
                <a:cubicBezTo>
                  <a:pt x="2258321" y="3560044"/>
                  <a:pt x="2261038" y="3560044"/>
                  <a:pt x="2261038" y="3562761"/>
                </a:cubicBezTo>
                <a:cubicBezTo>
                  <a:pt x="2266474" y="3565479"/>
                  <a:pt x="2274626" y="3562761"/>
                  <a:pt x="2280062" y="3565479"/>
                </a:cubicBezTo>
                <a:cubicBezTo>
                  <a:pt x="2282779" y="3565479"/>
                  <a:pt x="2282779" y="3568196"/>
                  <a:pt x="2285497" y="3570914"/>
                </a:cubicBezTo>
                <a:cubicBezTo>
                  <a:pt x="2288214" y="3570914"/>
                  <a:pt x="2293650" y="3568196"/>
                  <a:pt x="2296367" y="3570914"/>
                </a:cubicBezTo>
                <a:cubicBezTo>
                  <a:pt x="2296367" y="3573632"/>
                  <a:pt x="2299085" y="3573632"/>
                  <a:pt x="2299085" y="3576349"/>
                </a:cubicBezTo>
                <a:cubicBezTo>
                  <a:pt x="2307237" y="3579067"/>
                  <a:pt x="2320826" y="3573632"/>
                  <a:pt x="2326262" y="3576349"/>
                </a:cubicBezTo>
                <a:cubicBezTo>
                  <a:pt x="2326262" y="3576349"/>
                  <a:pt x="2328979" y="3576349"/>
                  <a:pt x="2331697" y="3576349"/>
                </a:cubicBezTo>
                <a:cubicBezTo>
                  <a:pt x="2328979" y="3579067"/>
                  <a:pt x="2328979" y="3579067"/>
                  <a:pt x="2328979" y="3581784"/>
                </a:cubicBezTo>
                <a:cubicBezTo>
                  <a:pt x="2320826" y="3581784"/>
                  <a:pt x="2320826" y="3595372"/>
                  <a:pt x="2315390" y="3600808"/>
                </a:cubicBezTo>
                <a:cubicBezTo>
                  <a:pt x="2315390" y="3603525"/>
                  <a:pt x="2299085" y="3611678"/>
                  <a:pt x="2296367" y="3611678"/>
                </a:cubicBezTo>
                <a:cubicBezTo>
                  <a:pt x="2290932" y="3611678"/>
                  <a:pt x="2288214" y="3611678"/>
                  <a:pt x="2285497" y="3611678"/>
                </a:cubicBezTo>
                <a:cubicBezTo>
                  <a:pt x="2282779" y="3611678"/>
                  <a:pt x="2285497" y="3614396"/>
                  <a:pt x="2282779" y="3617113"/>
                </a:cubicBezTo>
                <a:cubicBezTo>
                  <a:pt x="2280062" y="3617113"/>
                  <a:pt x="2277344" y="3617113"/>
                  <a:pt x="2274626" y="3617113"/>
                </a:cubicBezTo>
                <a:cubicBezTo>
                  <a:pt x="2271909" y="3617113"/>
                  <a:pt x="2271909" y="3619831"/>
                  <a:pt x="2269191" y="3622548"/>
                </a:cubicBezTo>
                <a:cubicBezTo>
                  <a:pt x="2266474" y="3625266"/>
                  <a:pt x="2261038" y="3622548"/>
                  <a:pt x="2258321" y="3625266"/>
                </a:cubicBezTo>
                <a:cubicBezTo>
                  <a:pt x="2252886" y="3627984"/>
                  <a:pt x="2247450" y="3636136"/>
                  <a:pt x="2242015" y="3638854"/>
                </a:cubicBezTo>
                <a:cubicBezTo>
                  <a:pt x="2233862" y="3641572"/>
                  <a:pt x="2225710" y="3641572"/>
                  <a:pt x="2217557" y="3647007"/>
                </a:cubicBezTo>
                <a:cubicBezTo>
                  <a:pt x="2214839" y="3647007"/>
                  <a:pt x="2214839" y="3649724"/>
                  <a:pt x="2212122" y="3652442"/>
                </a:cubicBezTo>
                <a:cubicBezTo>
                  <a:pt x="2209404" y="3652442"/>
                  <a:pt x="2206686" y="3652442"/>
                  <a:pt x="2203969" y="3652442"/>
                </a:cubicBezTo>
                <a:cubicBezTo>
                  <a:pt x="2203969" y="3652442"/>
                  <a:pt x="2203969" y="3657877"/>
                  <a:pt x="2201251" y="3657877"/>
                </a:cubicBezTo>
                <a:cubicBezTo>
                  <a:pt x="2198534" y="3657877"/>
                  <a:pt x="2195816" y="3657877"/>
                  <a:pt x="2193098" y="3657877"/>
                </a:cubicBezTo>
                <a:cubicBezTo>
                  <a:pt x="2190381" y="3660595"/>
                  <a:pt x="2187663" y="3668748"/>
                  <a:pt x="2184946" y="3671465"/>
                </a:cubicBezTo>
                <a:cubicBezTo>
                  <a:pt x="2182228" y="3671465"/>
                  <a:pt x="2182228" y="3671465"/>
                  <a:pt x="2179510" y="3671465"/>
                </a:cubicBezTo>
                <a:cubicBezTo>
                  <a:pt x="2179510" y="3674183"/>
                  <a:pt x="2179510" y="3674183"/>
                  <a:pt x="2179510" y="3676900"/>
                </a:cubicBezTo>
                <a:cubicBezTo>
                  <a:pt x="2176793" y="3682335"/>
                  <a:pt x="2171358" y="3687771"/>
                  <a:pt x="2168640" y="3693206"/>
                </a:cubicBezTo>
                <a:cubicBezTo>
                  <a:pt x="2165922" y="3693206"/>
                  <a:pt x="2165922" y="3695923"/>
                  <a:pt x="2163205" y="3695923"/>
                </a:cubicBezTo>
                <a:cubicBezTo>
                  <a:pt x="2163205" y="3698641"/>
                  <a:pt x="2163205" y="3698641"/>
                  <a:pt x="2163205" y="3701359"/>
                </a:cubicBezTo>
                <a:cubicBezTo>
                  <a:pt x="2160487" y="3704076"/>
                  <a:pt x="2152334" y="3706794"/>
                  <a:pt x="2149617" y="3712229"/>
                </a:cubicBezTo>
                <a:cubicBezTo>
                  <a:pt x="2149617" y="3712229"/>
                  <a:pt x="2149617" y="3714947"/>
                  <a:pt x="2149617" y="3714947"/>
                </a:cubicBezTo>
                <a:cubicBezTo>
                  <a:pt x="2146899" y="3714947"/>
                  <a:pt x="2146899" y="3714947"/>
                  <a:pt x="2144182" y="3714947"/>
                </a:cubicBezTo>
                <a:cubicBezTo>
                  <a:pt x="2146899" y="3720382"/>
                  <a:pt x="2152334" y="3723099"/>
                  <a:pt x="2155052" y="3728534"/>
                </a:cubicBezTo>
                <a:cubicBezTo>
                  <a:pt x="2157770" y="3720382"/>
                  <a:pt x="2160487" y="3714947"/>
                  <a:pt x="2165922" y="3709511"/>
                </a:cubicBezTo>
                <a:cubicBezTo>
                  <a:pt x="2168640" y="3706794"/>
                  <a:pt x="2174075" y="3704076"/>
                  <a:pt x="2176793" y="3701359"/>
                </a:cubicBezTo>
                <a:cubicBezTo>
                  <a:pt x="2179510" y="3695923"/>
                  <a:pt x="2179510" y="3690488"/>
                  <a:pt x="2182228" y="3687771"/>
                </a:cubicBezTo>
                <a:cubicBezTo>
                  <a:pt x="2182228" y="3685053"/>
                  <a:pt x="2187663" y="3687771"/>
                  <a:pt x="2187663" y="3685053"/>
                </a:cubicBezTo>
                <a:lnTo>
                  <a:pt x="2188549" y="3683576"/>
                </a:lnTo>
                <a:lnTo>
                  <a:pt x="2195816" y="3671465"/>
                </a:lnTo>
                <a:cubicBezTo>
                  <a:pt x="2198534" y="3671465"/>
                  <a:pt x="2201251" y="3668748"/>
                  <a:pt x="2203969" y="3668748"/>
                </a:cubicBezTo>
                <a:cubicBezTo>
                  <a:pt x="2206686" y="3668748"/>
                  <a:pt x="2203969" y="3663312"/>
                  <a:pt x="2206686" y="3663312"/>
                </a:cubicBezTo>
                <a:cubicBezTo>
                  <a:pt x="2212122" y="3657877"/>
                  <a:pt x="2217557" y="3657877"/>
                  <a:pt x="2222992" y="3655160"/>
                </a:cubicBezTo>
                <a:cubicBezTo>
                  <a:pt x="2222992" y="3652442"/>
                  <a:pt x="2225710" y="3652442"/>
                  <a:pt x="2225710" y="3649724"/>
                </a:cubicBezTo>
                <a:cubicBezTo>
                  <a:pt x="2231145" y="3649724"/>
                  <a:pt x="2233862" y="3647007"/>
                  <a:pt x="2239298" y="3647007"/>
                </a:cubicBezTo>
                <a:cubicBezTo>
                  <a:pt x="2239298" y="3647007"/>
                  <a:pt x="2239298" y="3644289"/>
                  <a:pt x="2239298" y="3644289"/>
                </a:cubicBezTo>
                <a:cubicBezTo>
                  <a:pt x="2242015" y="3641572"/>
                  <a:pt x="2247450" y="3644289"/>
                  <a:pt x="2250168" y="3641572"/>
                </a:cubicBezTo>
                <a:cubicBezTo>
                  <a:pt x="2250168" y="3638854"/>
                  <a:pt x="2252886" y="3638854"/>
                  <a:pt x="2252886" y="3636136"/>
                </a:cubicBezTo>
                <a:cubicBezTo>
                  <a:pt x="2258321" y="3633419"/>
                  <a:pt x="2261038" y="3636136"/>
                  <a:pt x="2263756" y="3633419"/>
                </a:cubicBezTo>
                <a:cubicBezTo>
                  <a:pt x="2263756" y="3630701"/>
                  <a:pt x="2266474" y="3630701"/>
                  <a:pt x="2266474" y="3627984"/>
                </a:cubicBezTo>
                <a:cubicBezTo>
                  <a:pt x="2269191" y="3627984"/>
                  <a:pt x="2271909" y="3630701"/>
                  <a:pt x="2274626" y="3627984"/>
                </a:cubicBezTo>
                <a:cubicBezTo>
                  <a:pt x="2277344" y="3625266"/>
                  <a:pt x="2280062" y="3619831"/>
                  <a:pt x="2282779" y="3619831"/>
                </a:cubicBezTo>
                <a:cubicBezTo>
                  <a:pt x="2288214" y="3619831"/>
                  <a:pt x="2290932" y="3619831"/>
                  <a:pt x="2296367" y="3619831"/>
                </a:cubicBezTo>
                <a:lnTo>
                  <a:pt x="2312673" y="3611678"/>
                </a:lnTo>
                <a:cubicBezTo>
                  <a:pt x="2320826" y="3608960"/>
                  <a:pt x="2334414" y="3579067"/>
                  <a:pt x="2339850" y="3573632"/>
                </a:cubicBezTo>
                <a:cubicBezTo>
                  <a:pt x="2342567" y="3568196"/>
                  <a:pt x="2350720" y="3568196"/>
                  <a:pt x="2353437" y="3560044"/>
                </a:cubicBezTo>
                <a:lnTo>
                  <a:pt x="2356154" y="3559591"/>
                </a:lnTo>
                <a:lnTo>
                  <a:pt x="2356154" y="3558684"/>
                </a:lnTo>
                <a:cubicBezTo>
                  <a:pt x="2356154" y="3558684"/>
                  <a:pt x="2356154" y="3558684"/>
                  <a:pt x="2356154" y="3557325"/>
                </a:cubicBezTo>
                <a:cubicBezTo>
                  <a:pt x="2364307" y="3549173"/>
                  <a:pt x="2372459" y="3538302"/>
                  <a:pt x="2377895" y="3527432"/>
                </a:cubicBezTo>
                <a:cubicBezTo>
                  <a:pt x="2380612" y="3521997"/>
                  <a:pt x="2380612" y="3513844"/>
                  <a:pt x="2383330" y="3508409"/>
                </a:cubicBezTo>
                <a:cubicBezTo>
                  <a:pt x="2386047" y="3500256"/>
                  <a:pt x="2394200" y="3497539"/>
                  <a:pt x="2402353" y="3492103"/>
                </a:cubicBezTo>
                <a:cubicBezTo>
                  <a:pt x="2415941" y="3473080"/>
                  <a:pt x="2426811" y="3451339"/>
                  <a:pt x="2437682" y="3429599"/>
                </a:cubicBezTo>
                <a:cubicBezTo>
                  <a:pt x="2440399" y="3443187"/>
                  <a:pt x="2443117" y="3437751"/>
                  <a:pt x="2451270" y="3443187"/>
                </a:cubicBezTo>
                <a:lnTo>
                  <a:pt x="2451271" y="3443188"/>
                </a:lnTo>
                <a:lnTo>
                  <a:pt x="2451271" y="3443187"/>
                </a:lnTo>
                <a:lnTo>
                  <a:pt x="2455116" y="3435498"/>
                </a:lnTo>
                <a:lnTo>
                  <a:pt x="2450252" y="3430278"/>
                </a:lnTo>
                <a:cubicBezTo>
                  <a:pt x="2446006" y="3426032"/>
                  <a:pt x="2442439" y="3422805"/>
                  <a:pt x="2440401" y="3421446"/>
                </a:cubicBezTo>
                <a:cubicBezTo>
                  <a:pt x="2440401" y="3410576"/>
                  <a:pt x="2443118" y="3407858"/>
                  <a:pt x="2445836" y="3402423"/>
                </a:cubicBezTo>
                <a:cubicBezTo>
                  <a:pt x="2445836" y="3396988"/>
                  <a:pt x="2445836" y="3391553"/>
                  <a:pt x="2445836" y="3386117"/>
                </a:cubicBezTo>
                <a:cubicBezTo>
                  <a:pt x="2445836" y="3380682"/>
                  <a:pt x="2448553" y="3377965"/>
                  <a:pt x="2448553" y="3369812"/>
                </a:cubicBezTo>
                <a:cubicBezTo>
                  <a:pt x="2453989" y="3367094"/>
                  <a:pt x="2453989" y="3364377"/>
                  <a:pt x="2459424" y="3361659"/>
                </a:cubicBezTo>
                <a:lnTo>
                  <a:pt x="2461956" y="3361659"/>
                </a:lnTo>
                <a:lnTo>
                  <a:pt x="2462141" y="3358942"/>
                </a:lnTo>
                <a:cubicBezTo>
                  <a:pt x="2463500" y="3356224"/>
                  <a:pt x="2466218" y="3352827"/>
                  <a:pt x="2468935" y="3349430"/>
                </a:cubicBezTo>
                <a:lnTo>
                  <a:pt x="2473331" y="3343276"/>
                </a:lnTo>
                <a:lnTo>
                  <a:pt x="2473012" y="3342636"/>
                </a:lnTo>
                <a:cubicBezTo>
                  <a:pt x="2473012" y="3338560"/>
                  <a:pt x="2475729" y="3333804"/>
                  <a:pt x="2479126" y="3329728"/>
                </a:cubicBezTo>
                <a:lnTo>
                  <a:pt x="2481165" y="3323613"/>
                </a:lnTo>
                <a:cubicBezTo>
                  <a:pt x="2483882" y="3320896"/>
                  <a:pt x="2486600" y="3320896"/>
                  <a:pt x="2486600" y="3318178"/>
                </a:cubicBezTo>
                <a:cubicBezTo>
                  <a:pt x="2487958" y="3311384"/>
                  <a:pt x="2485241" y="3303910"/>
                  <a:pt x="2483542" y="3296437"/>
                </a:cubicBezTo>
                <a:lnTo>
                  <a:pt x="2483357" y="3294639"/>
                </a:lnTo>
                <a:lnTo>
                  <a:pt x="2478447" y="3303231"/>
                </a:lnTo>
                <a:cubicBezTo>
                  <a:pt x="2477088" y="3306628"/>
                  <a:pt x="2475729" y="3310025"/>
                  <a:pt x="2473012" y="3312743"/>
                </a:cubicBezTo>
                <a:cubicBezTo>
                  <a:pt x="2470294" y="3312743"/>
                  <a:pt x="2470294" y="3315460"/>
                  <a:pt x="2467577" y="3315460"/>
                </a:cubicBezTo>
                <a:cubicBezTo>
                  <a:pt x="2464859" y="3318178"/>
                  <a:pt x="2462141" y="3323613"/>
                  <a:pt x="2459424" y="3329048"/>
                </a:cubicBezTo>
                <a:cubicBezTo>
                  <a:pt x="2451271" y="3329048"/>
                  <a:pt x="2445836" y="3329048"/>
                  <a:pt x="2437683" y="3329048"/>
                </a:cubicBezTo>
                <a:cubicBezTo>
                  <a:pt x="2434965" y="3326331"/>
                  <a:pt x="2429530" y="3323613"/>
                  <a:pt x="2426813" y="3320896"/>
                </a:cubicBezTo>
                <a:cubicBezTo>
                  <a:pt x="2426813" y="3318178"/>
                  <a:pt x="2426813" y="3312743"/>
                  <a:pt x="2424095" y="3307308"/>
                </a:cubicBezTo>
                <a:cubicBezTo>
                  <a:pt x="2424095" y="3307308"/>
                  <a:pt x="2418660" y="3301873"/>
                  <a:pt x="2418660" y="3299155"/>
                </a:cubicBezTo>
                <a:cubicBezTo>
                  <a:pt x="2418660" y="3293720"/>
                  <a:pt x="2421377" y="3285567"/>
                  <a:pt x="2418660" y="3282849"/>
                </a:cubicBezTo>
                <a:cubicBezTo>
                  <a:pt x="2418660" y="3269261"/>
                  <a:pt x="2432248" y="3266544"/>
                  <a:pt x="2437683" y="3258391"/>
                </a:cubicBezTo>
                <a:cubicBezTo>
                  <a:pt x="2440400" y="3254314"/>
                  <a:pt x="2441759" y="3246841"/>
                  <a:pt x="2442778" y="3239707"/>
                </a:cubicBezTo>
                <a:lnTo>
                  <a:pt x="2444772" y="3228852"/>
                </a:lnTo>
                <a:lnTo>
                  <a:pt x="2440400" y="3226119"/>
                </a:lnTo>
                <a:cubicBezTo>
                  <a:pt x="2437683" y="3225779"/>
                  <a:pt x="2434965" y="3225779"/>
                  <a:pt x="2432248" y="3223062"/>
                </a:cubicBezTo>
                <a:cubicBezTo>
                  <a:pt x="2429530" y="3223062"/>
                  <a:pt x="2429530" y="3217627"/>
                  <a:pt x="2426813" y="3217627"/>
                </a:cubicBezTo>
                <a:lnTo>
                  <a:pt x="2424722" y="3217627"/>
                </a:lnTo>
                <a:lnTo>
                  <a:pt x="2424095" y="3236650"/>
                </a:lnTo>
                <a:cubicBezTo>
                  <a:pt x="2421377" y="3242085"/>
                  <a:pt x="2429530" y="3242085"/>
                  <a:pt x="2426813" y="3247520"/>
                </a:cubicBezTo>
                <a:cubicBezTo>
                  <a:pt x="2426813" y="3247520"/>
                  <a:pt x="2421377" y="3250238"/>
                  <a:pt x="2421377" y="3250238"/>
                </a:cubicBezTo>
                <a:cubicBezTo>
                  <a:pt x="2415942" y="3258390"/>
                  <a:pt x="2413225" y="3269261"/>
                  <a:pt x="2405072" y="3271978"/>
                </a:cubicBezTo>
                <a:cubicBezTo>
                  <a:pt x="2405072" y="3285566"/>
                  <a:pt x="2407789" y="3291001"/>
                  <a:pt x="2407789" y="3304589"/>
                </a:cubicBezTo>
                <a:cubicBezTo>
                  <a:pt x="2402354" y="3304589"/>
                  <a:pt x="2394201" y="3304589"/>
                  <a:pt x="2386049" y="3304589"/>
                </a:cubicBezTo>
                <a:cubicBezTo>
                  <a:pt x="2386049" y="3282849"/>
                  <a:pt x="2394201" y="3271978"/>
                  <a:pt x="2396919" y="3250238"/>
                </a:cubicBezTo>
                <a:cubicBezTo>
                  <a:pt x="2399636" y="3242085"/>
                  <a:pt x="2400316" y="3231894"/>
                  <a:pt x="2399976" y="3222043"/>
                </a:cubicBezTo>
                <a:lnTo>
                  <a:pt x="2397922" y="3204467"/>
                </a:lnTo>
                <a:lnTo>
                  <a:pt x="2391484" y="3209474"/>
                </a:lnTo>
                <a:lnTo>
                  <a:pt x="2386497" y="3209474"/>
                </a:lnTo>
                <a:lnTo>
                  <a:pt x="2387068" y="3214909"/>
                </a:lnTo>
                <a:cubicBezTo>
                  <a:pt x="2388767" y="3233932"/>
                  <a:pt x="2388767" y="3251596"/>
                  <a:pt x="2380614" y="3261108"/>
                </a:cubicBezTo>
                <a:cubicBezTo>
                  <a:pt x="2380614" y="3261108"/>
                  <a:pt x="2377896" y="3263825"/>
                  <a:pt x="2377896" y="3263825"/>
                </a:cubicBezTo>
                <a:cubicBezTo>
                  <a:pt x="2377896" y="3263825"/>
                  <a:pt x="2375179" y="3263825"/>
                  <a:pt x="2375179" y="3263825"/>
                </a:cubicBezTo>
                <a:cubicBezTo>
                  <a:pt x="2369743" y="3255673"/>
                  <a:pt x="2367026" y="3250237"/>
                  <a:pt x="2364308" y="3242085"/>
                </a:cubicBezTo>
                <a:cubicBezTo>
                  <a:pt x="2367026" y="3231214"/>
                  <a:pt x="2367026" y="3185015"/>
                  <a:pt x="2364308" y="3179580"/>
                </a:cubicBezTo>
                <a:cubicBezTo>
                  <a:pt x="2361591" y="3179580"/>
                  <a:pt x="2361591" y="3176863"/>
                  <a:pt x="2358873" y="3176863"/>
                </a:cubicBezTo>
                <a:cubicBezTo>
                  <a:pt x="2358873" y="3174145"/>
                  <a:pt x="2358873" y="3174145"/>
                  <a:pt x="2358873" y="3171427"/>
                </a:cubicBezTo>
                <a:cubicBezTo>
                  <a:pt x="2358873" y="3171427"/>
                  <a:pt x="2353438" y="3165992"/>
                  <a:pt x="2353438" y="3163275"/>
                </a:cubicBezTo>
                <a:cubicBezTo>
                  <a:pt x="2358873" y="3160557"/>
                  <a:pt x="2361591" y="3160557"/>
                  <a:pt x="2364308" y="3155122"/>
                </a:cubicBezTo>
                <a:cubicBezTo>
                  <a:pt x="2368384" y="3155122"/>
                  <a:pt x="2370423" y="3156481"/>
                  <a:pt x="2372800" y="3157839"/>
                </a:cubicBezTo>
                <a:lnTo>
                  <a:pt x="2379427" y="3159550"/>
                </a:lnTo>
                <a:lnTo>
                  <a:pt x="2375178" y="3144252"/>
                </a:lnTo>
                <a:cubicBezTo>
                  <a:pt x="2372461" y="3136099"/>
                  <a:pt x="2388766" y="3098053"/>
                  <a:pt x="2388766" y="3087182"/>
                </a:cubicBezTo>
                <a:cubicBezTo>
                  <a:pt x="2405072" y="3081747"/>
                  <a:pt x="2413225" y="3070877"/>
                  <a:pt x="2424095" y="3062724"/>
                </a:cubicBezTo>
                <a:cubicBezTo>
                  <a:pt x="2424095" y="3060006"/>
                  <a:pt x="2426813" y="3057289"/>
                  <a:pt x="2429530" y="3054571"/>
                </a:cubicBezTo>
                <a:cubicBezTo>
                  <a:pt x="2434965" y="3051854"/>
                  <a:pt x="2440401" y="3049136"/>
                  <a:pt x="2443118" y="3043701"/>
                </a:cubicBezTo>
                <a:cubicBezTo>
                  <a:pt x="2448553" y="3038266"/>
                  <a:pt x="2448553" y="3030113"/>
                  <a:pt x="2453989" y="3027395"/>
                </a:cubicBezTo>
                <a:cubicBezTo>
                  <a:pt x="2453989" y="3021960"/>
                  <a:pt x="2453989" y="3024678"/>
                  <a:pt x="2453989" y="3021960"/>
                </a:cubicBezTo>
                <a:cubicBezTo>
                  <a:pt x="2453989" y="3021960"/>
                  <a:pt x="2453989" y="3019243"/>
                  <a:pt x="2453989" y="3019243"/>
                </a:cubicBezTo>
                <a:cubicBezTo>
                  <a:pt x="2451271" y="3019243"/>
                  <a:pt x="2448553" y="3019243"/>
                  <a:pt x="2445836" y="3019243"/>
                </a:cubicBezTo>
                <a:cubicBezTo>
                  <a:pt x="2443118" y="3040983"/>
                  <a:pt x="2410507" y="3060006"/>
                  <a:pt x="2396919" y="3070877"/>
                </a:cubicBezTo>
                <a:cubicBezTo>
                  <a:pt x="2396919" y="3070877"/>
                  <a:pt x="2394201" y="3070877"/>
                  <a:pt x="2394201" y="3070877"/>
                </a:cubicBezTo>
                <a:cubicBezTo>
                  <a:pt x="2394201" y="3054571"/>
                  <a:pt x="2396919" y="3035548"/>
                  <a:pt x="2402354" y="3021960"/>
                </a:cubicBezTo>
                <a:cubicBezTo>
                  <a:pt x="2399637" y="3021960"/>
                  <a:pt x="2399637" y="3021960"/>
                  <a:pt x="2399637" y="3019243"/>
                </a:cubicBezTo>
                <a:cubicBezTo>
                  <a:pt x="2396919" y="3019243"/>
                  <a:pt x="2396919" y="3019243"/>
                  <a:pt x="2394201" y="3019243"/>
                </a:cubicBezTo>
                <a:cubicBezTo>
                  <a:pt x="2383331" y="3024678"/>
                  <a:pt x="2388766" y="3043701"/>
                  <a:pt x="2386049" y="3057289"/>
                </a:cubicBezTo>
                <a:cubicBezTo>
                  <a:pt x="2386049" y="3057289"/>
                  <a:pt x="2388766" y="3068159"/>
                  <a:pt x="2386049" y="3073594"/>
                </a:cubicBezTo>
                <a:cubicBezTo>
                  <a:pt x="2383331" y="3079030"/>
                  <a:pt x="2375178" y="3087182"/>
                  <a:pt x="2372461" y="3095335"/>
                </a:cubicBezTo>
                <a:cubicBezTo>
                  <a:pt x="2372461" y="3103488"/>
                  <a:pt x="2375178" y="3117076"/>
                  <a:pt x="2372461" y="3125229"/>
                </a:cubicBezTo>
                <a:cubicBezTo>
                  <a:pt x="2369743" y="3136099"/>
                  <a:pt x="2364308" y="3144252"/>
                  <a:pt x="2364308" y="3155122"/>
                </a:cubicBezTo>
                <a:cubicBezTo>
                  <a:pt x="2356155" y="3155122"/>
                  <a:pt x="2353437" y="3152405"/>
                  <a:pt x="2348002" y="3149687"/>
                </a:cubicBezTo>
                <a:cubicBezTo>
                  <a:pt x="2348002" y="3144252"/>
                  <a:pt x="2350720" y="3130664"/>
                  <a:pt x="2348002" y="3119794"/>
                </a:cubicBezTo>
                <a:cubicBezTo>
                  <a:pt x="2345285" y="3103488"/>
                  <a:pt x="2356155" y="3087182"/>
                  <a:pt x="2361590" y="3073594"/>
                </a:cubicBezTo>
                <a:cubicBezTo>
                  <a:pt x="2369743" y="3060006"/>
                  <a:pt x="2372461" y="3040983"/>
                  <a:pt x="2377896" y="3027395"/>
                </a:cubicBezTo>
                <a:cubicBezTo>
                  <a:pt x="2377896" y="3024678"/>
                  <a:pt x="2377896" y="3021960"/>
                  <a:pt x="2377896" y="3019243"/>
                </a:cubicBezTo>
                <a:cubicBezTo>
                  <a:pt x="2377896" y="3013807"/>
                  <a:pt x="2386049" y="3002937"/>
                  <a:pt x="2386049" y="2997502"/>
                </a:cubicBezTo>
                <a:cubicBezTo>
                  <a:pt x="2386049" y="2994784"/>
                  <a:pt x="2383331" y="2992067"/>
                  <a:pt x="2383331" y="2989349"/>
                </a:cubicBezTo>
                <a:cubicBezTo>
                  <a:pt x="2415942" y="2994784"/>
                  <a:pt x="2434965" y="2956738"/>
                  <a:pt x="2456706" y="2937715"/>
                </a:cubicBezTo>
                <a:cubicBezTo>
                  <a:pt x="2456706" y="2934997"/>
                  <a:pt x="2456706" y="2934997"/>
                  <a:pt x="2456706" y="2932280"/>
                </a:cubicBezTo>
                <a:cubicBezTo>
                  <a:pt x="2453989" y="2932280"/>
                  <a:pt x="2453989" y="2932280"/>
                  <a:pt x="2451271" y="2932280"/>
                </a:cubicBezTo>
                <a:close/>
                <a:moveTo>
                  <a:pt x="649505" y="2929562"/>
                </a:moveTo>
                <a:cubicBezTo>
                  <a:pt x="630482" y="2929562"/>
                  <a:pt x="622329" y="2937715"/>
                  <a:pt x="611458" y="2943150"/>
                </a:cubicBezTo>
                <a:cubicBezTo>
                  <a:pt x="608741" y="2967608"/>
                  <a:pt x="619611" y="3002937"/>
                  <a:pt x="608741" y="3021960"/>
                </a:cubicBezTo>
                <a:cubicBezTo>
                  <a:pt x="595153" y="3021960"/>
                  <a:pt x="592435" y="3005655"/>
                  <a:pt x="578847" y="3005655"/>
                </a:cubicBezTo>
                <a:cubicBezTo>
                  <a:pt x="578847" y="3051854"/>
                  <a:pt x="633199" y="3054571"/>
                  <a:pt x="660375" y="3032831"/>
                </a:cubicBezTo>
                <a:cubicBezTo>
                  <a:pt x="654940" y="3016525"/>
                  <a:pt x="644070" y="3005655"/>
                  <a:pt x="630482" y="3000219"/>
                </a:cubicBezTo>
                <a:cubicBezTo>
                  <a:pt x="635917" y="2978479"/>
                  <a:pt x="671246" y="2978479"/>
                  <a:pt x="668528" y="2951303"/>
                </a:cubicBezTo>
                <a:cubicBezTo>
                  <a:pt x="657658" y="2948585"/>
                  <a:pt x="649505" y="2948585"/>
                  <a:pt x="649505" y="2929562"/>
                </a:cubicBezTo>
                <a:close/>
                <a:moveTo>
                  <a:pt x="2100700" y="2921409"/>
                </a:moveTo>
                <a:cubicBezTo>
                  <a:pt x="2106135" y="2921409"/>
                  <a:pt x="2114288" y="2921409"/>
                  <a:pt x="2119723" y="2921409"/>
                </a:cubicBezTo>
                <a:cubicBezTo>
                  <a:pt x="2119723" y="2940432"/>
                  <a:pt x="2119723" y="2951302"/>
                  <a:pt x="2117006" y="2964890"/>
                </a:cubicBezTo>
                <a:cubicBezTo>
                  <a:pt x="2117006" y="2975761"/>
                  <a:pt x="2127876" y="2978478"/>
                  <a:pt x="2122441" y="2986631"/>
                </a:cubicBezTo>
                <a:cubicBezTo>
                  <a:pt x="2122441" y="2992066"/>
                  <a:pt x="2119723" y="2992066"/>
                  <a:pt x="2117006" y="2997501"/>
                </a:cubicBezTo>
                <a:cubicBezTo>
                  <a:pt x="2114288" y="2997501"/>
                  <a:pt x="2114288" y="2997501"/>
                  <a:pt x="2111570" y="2997501"/>
                </a:cubicBezTo>
                <a:cubicBezTo>
                  <a:pt x="2111570" y="2981196"/>
                  <a:pt x="2111570" y="2948585"/>
                  <a:pt x="2103418" y="2943150"/>
                </a:cubicBezTo>
                <a:cubicBezTo>
                  <a:pt x="2100700" y="2943150"/>
                  <a:pt x="2100700" y="2943150"/>
                  <a:pt x="2097982" y="2945867"/>
                </a:cubicBezTo>
                <a:cubicBezTo>
                  <a:pt x="2097982" y="2959455"/>
                  <a:pt x="2100700" y="2967608"/>
                  <a:pt x="2103418" y="2975761"/>
                </a:cubicBezTo>
                <a:cubicBezTo>
                  <a:pt x="2103418" y="2975761"/>
                  <a:pt x="2103418" y="2978478"/>
                  <a:pt x="2103418" y="2981196"/>
                </a:cubicBezTo>
                <a:cubicBezTo>
                  <a:pt x="2100700" y="3000219"/>
                  <a:pt x="2097982" y="3013807"/>
                  <a:pt x="2097982" y="3027395"/>
                </a:cubicBezTo>
                <a:cubicBezTo>
                  <a:pt x="2097982" y="3024677"/>
                  <a:pt x="2092547" y="3024677"/>
                  <a:pt x="2089830" y="3021960"/>
                </a:cubicBezTo>
                <a:cubicBezTo>
                  <a:pt x="2087112" y="3016524"/>
                  <a:pt x="2087112" y="3011089"/>
                  <a:pt x="2084394" y="3008372"/>
                </a:cubicBezTo>
                <a:cubicBezTo>
                  <a:pt x="2081677" y="3008372"/>
                  <a:pt x="2078959" y="3005654"/>
                  <a:pt x="2076242" y="3005654"/>
                </a:cubicBezTo>
                <a:cubicBezTo>
                  <a:pt x="2076242" y="3005654"/>
                  <a:pt x="2076242" y="3002937"/>
                  <a:pt x="2076242" y="3000219"/>
                </a:cubicBezTo>
                <a:cubicBezTo>
                  <a:pt x="2076242" y="3000219"/>
                  <a:pt x="2073524" y="3000219"/>
                  <a:pt x="2073524" y="3000219"/>
                </a:cubicBezTo>
                <a:cubicBezTo>
                  <a:pt x="2073524" y="2997501"/>
                  <a:pt x="2073524" y="2994784"/>
                  <a:pt x="2073524" y="2992066"/>
                </a:cubicBezTo>
                <a:cubicBezTo>
                  <a:pt x="2070806" y="2989349"/>
                  <a:pt x="2065371" y="2983913"/>
                  <a:pt x="2062654" y="2981196"/>
                </a:cubicBezTo>
                <a:cubicBezTo>
                  <a:pt x="2057218" y="2975761"/>
                  <a:pt x="2057218" y="2962173"/>
                  <a:pt x="2049066" y="2959455"/>
                </a:cubicBezTo>
                <a:cubicBezTo>
                  <a:pt x="2049066" y="2956737"/>
                  <a:pt x="2049066" y="2956737"/>
                  <a:pt x="2049066" y="2954020"/>
                </a:cubicBezTo>
                <a:cubicBezTo>
                  <a:pt x="2054501" y="2951302"/>
                  <a:pt x="2070806" y="2945867"/>
                  <a:pt x="2073524" y="2943150"/>
                </a:cubicBezTo>
                <a:cubicBezTo>
                  <a:pt x="2073524" y="2940432"/>
                  <a:pt x="2073524" y="2940432"/>
                  <a:pt x="2073524" y="2937714"/>
                </a:cubicBezTo>
                <a:cubicBezTo>
                  <a:pt x="2078959" y="2934997"/>
                  <a:pt x="2087112" y="2937714"/>
                  <a:pt x="2089830" y="2934997"/>
                </a:cubicBezTo>
                <a:cubicBezTo>
                  <a:pt x="2095265" y="2932279"/>
                  <a:pt x="2100700" y="2924126"/>
                  <a:pt x="2100700" y="2921409"/>
                </a:cubicBezTo>
                <a:close/>
                <a:moveTo>
                  <a:pt x="5405296" y="2918692"/>
                </a:moveTo>
                <a:cubicBezTo>
                  <a:pt x="5402579" y="2932280"/>
                  <a:pt x="5402579" y="2954020"/>
                  <a:pt x="5418884" y="2964891"/>
                </a:cubicBezTo>
                <a:cubicBezTo>
                  <a:pt x="5418884" y="2948585"/>
                  <a:pt x="5435190" y="2915974"/>
                  <a:pt x="5405296" y="2918692"/>
                </a:cubicBezTo>
                <a:close/>
                <a:moveTo>
                  <a:pt x="1842529" y="2915974"/>
                </a:moveTo>
                <a:cubicBezTo>
                  <a:pt x="1828941" y="2926845"/>
                  <a:pt x="1834376" y="2978479"/>
                  <a:pt x="1834376" y="3002937"/>
                </a:cubicBezTo>
                <a:cubicBezTo>
                  <a:pt x="1834376" y="3011090"/>
                  <a:pt x="1826223" y="3019243"/>
                  <a:pt x="1823506" y="3024678"/>
                </a:cubicBezTo>
                <a:lnTo>
                  <a:pt x="1815897" y="3042068"/>
                </a:lnTo>
                <a:lnTo>
                  <a:pt x="1816373" y="3047777"/>
                </a:lnTo>
                <a:cubicBezTo>
                  <a:pt x="1816033" y="3051854"/>
                  <a:pt x="1815354" y="3055930"/>
                  <a:pt x="1815354" y="3060007"/>
                </a:cubicBezTo>
                <a:lnTo>
                  <a:pt x="1814477" y="3077537"/>
                </a:lnTo>
                <a:lnTo>
                  <a:pt x="1815353" y="3076312"/>
                </a:lnTo>
                <a:cubicBezTo>
                  <a:pt x="1820788" y="3065442"/>
                  <a:pt x="1820788" y="3054571"/>
                  <a:pt x="1826223" y="3043701"/>
                </a:cubicBezTo>
                <a:cubicBezTo>
                  <a:pt x="1826223" y="3043701"/>
                  <a:pt x="1828941" y="3040983"/>
                  <a:pt x="1828941" y="3040983"/>
                </a:cubicBezTo>
                <a:cubicBezTo>
                  <a:pt x="1831658" y="3035548"/>
                  <a:pt x="1831658" y="3027395"/>
                  <a:pt x="1834376" y="3021960"/>
                </a:cubicBezTo>
                <a:cubicBezTo>
                  <a:pt x="1834376" y="3016525"/>
                  <a:pt x="1839811" y="3011090"/>
                  <a:pt x="1842529" y="3008372"/>
                </a:cubicBezTo>
                <a:cubicBezTo>
                  <a:pt x="1842529" y="3002937"/>
                  <a:pt x="1839811" y="2994784"/>
                  <a:pt x="1839811" y="2989349"/>
                </a:cubicBezTo>
                <a:cubicBezTo>
                  <a:pt x="1839811" y="2978479"/>
                  <a:pt x="1837094" y="2937715"/>
                  <a:pt x="1845246" y="2926845"/>
                </a:cubicBezTo>
                <a:cubicBezTo>
                  <a:pt x="1845246" y="2921409"/>
                  <a:pt x="1845246" y="2918692"/>
                  <a:pt x="1842529" y="2915974"/>
                </a:cubicBezTo>
                <a:close/>
                <a:moveTo>
                  <a:pt x="4407939" y="2907821"/>
                </a:moveTo>
                <a:lnTo>
                  <a:pt x="4391633" y="2924127"/>
                </a:lnTo>
                <a:lnTo>
                  <a:pt x="4407939" y="2932280"/>
                </a:lnTo>
                <a:lnTo>
                  <a:pt x="4418809" y="2924127"/>
                </a:lnTo>
                <a:close/>
                <a:moveTo>
                  <a:pt x="983769" y="2899669"/>
                </a:moveTo>
                <a:cubicBezTo>
                  <a:pt x="986486" y="2902386"/>
                  <a:pt x="989204" y="2905104"/>
                  <a:pt x="991922" y="2905104"/>
                </a:cubicBezTo>
                <a:cubicBezTo>
                  <a:pt x="991922" y="2902386"/>
                  <a:pt x="991922" y="2902386"/>
                  <a:pt x="991922" y="2899669"/>
                </a:cubicBezTo>
                <a:cubicBezTo>
                  <a:pt x="989204" y="2899669"/>
                  <a:pt x="986486" y="2899669"/>
                  <a:pt x="983769" y="2899669"/>
                </a:cubicBezTo>
                <a:close/>
                <a:moveTo>
                  <a:pt x="505472" y="2899669"/>
                </a:moveTo>
                <a:cubicBezTo>
                  <a:pt x="494602" y="2902386"/>
                  <a:pt x="494602" y="2918692"/>
                  <a:pt x="472861" y="2915974"/>
                </a:cubicBezTo>
                <a:cubicBezTo>
                  <a:pt x="467426" y="2959456"/>
                  <a:pt x="505472" y="2940433"/>
                  <a:pt x="527213" y="2943150"/>
                </a:cubicBezTo>
                <a:cubicBezTo>
                  <a:pt x="524495" y="2924127"/>
                  <a:pt x="516343" y="2907821"/>
                  <a:pt x="505472" y="2899669"/>
                </a:cubicBezTo>
                <a:close/>
                <a:moveTo>
                  <a:pt x="845172" y="2869775"/>
                </a:moveTo>
                <a:cubicBezTo>
                  <a:pt x="823431" y="2877929"/>
                  <a:pt x="801690" y="2883363"/>
                  <a:pt x="796255" y="2902386"/>
                </a:cubicBezTo>
                <a:cubicBezTo>
                  <a:pt x="837019" y="2891516"/>
                  <a:pt x="856042" y="2956738"/>
                  <a:pt x="837019" y="2983914"/>
                </a:cubicBezTo>
                <a:cubicBezTo>
                  <a:pt x="826148" y="2981196"/>
                  <a:pt x="826148" y="2964891"/>
                  <a:pt x="823431" y="2951303"/>
                </a:cubicBezTo>
                <a:cubicBezTo>
                  <a:pt x="796255" y="2967608"/>
                  <a:pt x="785385" y="3000219"/>
                  <a:pt x="779949" y="3032831"/>
                </a:cubicBezTo>
                <a:cubicBezTo>
                  <a:pt x="790820" y="3040983"/>
                  <a:pt x="826148" y="3013807"/>
                  <a:pt x="837019" y="3030113"/>
                </a:cubicBezTo>
                <a:cubicBezTo>
                  <a:pt x="837019" y="3043701"/>
                  <a:pt x="839736" y="3065442"/>
                  <a:pt x="839736" y="3070877"/>
                </a:cubicBezTo>
                <a:cubicBezTo>
                  <a:pt x="823431" y="3065442"/>
                  <a:pt x="809843" y="3060006"/>
                  <a:pt x="796255" y="3051854"/>
                </a:cubicBezTo>
                <a:cubicBezTo>
                  <a:pt x="755491" y="3095335"/>
                  <a:pt x="885935" y="3119794"/>
                  <a:pt x="866912" y="3054571"/>
                </a:cubicBezTo>
                <a:cubicBezTo>
                  <a:pt x="880500" y="3057289"/>
                  <a:pt x="888653" y="3051854"/>
                  <a:pt x="907676" y="3046418"/>
                </a:cubicBezTo>
                <a:cubicBezTo>
                  <a:pt x="907676" y="3038266"/>
                  <a:pt x="913111" y="3027395"/>
                  <a:pt x="907676" y="3013807"/>
                </a:cubicBezTo>
                <a:cubicBezTo>
                  <a:pt x="896806" y="3016525"/>
                  <a:pt x="885935" y="3016525"/>
                  <a:pt x="875065" y="3019243"/>
                </a:cubicBezTo>
                <a:cubicBezTo>
                  <a:pt x="872347" y="3008372"/>
                  <a:pt x="872347" y="2997502"/>
                  <a:pt x="869630" y="2986632"/>
                </a:cubicBezTo>
                <a:cubicBezTo>
                  <a:pt x="877783" y="2981196"/>
                  <a:pt x="877783" y="2970326"/>
                  <a:pt x="891371" y="2970326"/>
                </a:cubicBezTo>
                <a:cubicBezTo>
                  <a:pt x="888653" y="2959456"/>
                  <a:pt x="888653" y="2948585"/>
                  <a:pt x="885935" y="2937715"/>
                </a:cubicBezTo>
                <a:cubicBezTo>
                  <a:pt x="850607" y="2948585"/>
                  <a:pt x="842454" y="2899669"/>
                  <a:pt x="845172" y="2869775"/>
                </a:cubicBezTo>
                <a:close/>
                <a:moveTo>
                  <a:pt x="747338" y="2867058"/>
                </a:moveTo>
                <a:cubicBezTo>
                  <a:pt x="747338" y="2891516"/>
                  <a:pt x="712009" y="2891516"/>
                  <a:pt x="725597" y="2924127"/>
                </a:cubicBezTo>
                <a:cubicBezTo>
                  <a:pt x="747338" y="2921409"/>
                  <a:pt x="744621" y="2907821"/>
                  <a:pt x="763644" y="2905104"/>
                </a:cubicBezTo>
                <a:cubicBezTo>
                  <a:pt x="760926" y="2888798"/>
                  <a:pt x="758209" y="2872493"/>
                  <a:pt x="747338" y="2867058"/>
                </a:cubicBezTo>
                <a:close/>
                <a:moveTo>
                  <a:pt x="4312823" y="2864340"/>
                </a:moveTo>
                <a:lnTo>
                  <a:pt x="4304669" y="2894233"/>
                </a:lnTo>
                <a:lnTo>
                  <a:pt x="4318257" y="2894233"/>
                </a:lnTo>
                <a:lnTo>
                  <a:pt x="4318257" y="2864340"/>
                </a:lnTo>
                <a:close/>
                <a:moveTo>
                  <a:pt x="4331845" y="2856187"/>
                </a:moveTo>
                <a:lnTo>
                  <a:pt x="4348151" y="2872493"/>
                </a:lnTo>
                <a:lnTo>
                  <a:pt x="4356305" y="2856187"/>
                </a:lnTo>
                <a:close/>
                <a:moveTo>
                  <a:pt x="2231145" y="2829011"/>
                </a:moveTo>
                <a:cubicBezTo>
                  <a:pt x="2220274" y="2831729"/>
                  <a:pt x="2225710" y="2837165"/>
                  <a:pt x="2220274" y="2845317"/>
                </a:cubicBezTo>
                <a:cubicBezTo>
                  <a:pt x="2214839" y="2858905"/>
                  <a:pt x="2195816" y="2867058"/>
                  <a:pt x="2190381" y="2877929"/>
                </a:cubicBezTo>
                <a:cubicBezTo>
                  <a:pt x="2184946" y="2877929"/>
                  <a:pt x="2179510" y="2880645"/>
                  <a:pt x="2176793" y="2877929"/>
                </a:cubicBezTo>
                <a:cubicBezTo>
                  <a:pt x="2174075" y="2875211"/>
                  <a:pt x="2171358" y="2850752"/>
                  <a:pt x="2171358" y="2839881"/>
                </a:cubicBezTo>
                <a:cubicBezTo>
                  <a:pt x="2168640" y="2839881"/>
                  <a:pt x="2168640" y="2839881"/>
                  <a:pt x="2168640" y="2839881"/>
                </a:cubicBezTo>
                <a:cubicBezTo>
                  <a:pt x="2165922" y="2839881"/>
                  <a:pt x="2165922" y="2839881"/>
                  <a:pt x="2163205" y="2839881"/>
                </a:cubicBezTo>
                <a:cubicBezTo>
                  <a:pt x="2155052" y="2848035"/>
                  <a:pt x="2165922" y="2856187"/>
                  <a:pt x="2165922" y="2864340"/>
                </a:cubicBezTo>
                <a:cubicBezTo>
                  <a:pt x="2165922" y="2872493"/>
                  <a:pt x="2163205" y="2883363"/>
                  <a:pt x="2168640" y="2894233"/>
                </a:cubicBezTo>
                <a:cubicBezTo>
                  <a:pt x="2169999" y="2898309"/>
                  <a:pt x="2172716" y="2901027"/>
                  <a:pt x="2175094" y="2904085"/>
                </a:cubicBezTo>
                <a:lnTo>
                  <a:pt x="2178501" y="2913257"/>
                </a:lnTo>
                <a:lnTo>
                  <a:pt x="2182228" y="2913257"/>
                </a:lnTo>
                <a:cubicBezTo>
                  <a:pt x="2182228" y="2918692"/>
                  <a:pt x="2182228" y="2924127"/>
                  <a:pt x="2182228" y="2926845"/>
                </a:cubicBezTo>
                <a:lnTo>
                  <a:pt x="2187664" y="2934363"/>
                </a:lnTo>
                <a:lnTo>
                  <a:pt x="2187664" y="2924127"/>
                </a:lnTo>
                <a:cubicBezTo>
                  <a:pt x="2190381" y="2924127"/>
                  <a:pt x="2206687" y="2926844"/>
                  <a:pt x="2209405" y="2929562"/>
                </a:cubicBezTo>
                <a:cubicBezTo>
                  <a:pt x="2214840" y="2926844"/>
                  <a:pt x="2225710" y="2926844"/>
                  <a:pt x="2228428" y="2929562"/>
                </a:cubicBezTo>
                <a:lnTo>
                  <a:pt x="2230680" y="2940985"/>
                </a:lnTo>
                <a:lnTo>
                  <a:pt x="2250168" y="2943150"/>
                </a:lnTo>
                <a:cubicBezTo>
                  <a:pt x="2250168" y="2943150"/>
                  <a:pt x="2250168" y="2948585"/>
                  <a:pt x="2252886" y="2948585"/>
                </a:cubicBezTo>
                <a:cubicBezTo>
                  <a:pt x="2258321" y="2948585"/>
                  <a:pt x="2263756" y="2951303"/>
                  <a:pt x="2269191" y="2951303"/>
                </a:cubicBezTo>
                <a:cubicBezTo>
                  <a:pt x="2271909" y="2951303"/>
                  <a:pt x="2271909" y="2956738"/>
                  <a:pt x="2274626" y="2956738"/>
                </a:cubicBezTo>
                <a:cubicBezTo>
                  <a:pt x="2282779" y="2956738"/>
                  <a:pt x="2290932" y="2959456"/>
                  <a:pt x="2299085" y="2959456"/>
                </a:cubicBezTo>
                <a:cubicBezTo>
                  <a:pt x="2299085" y="2959456"/>
                  <a:pt x="2299085" y="2962173"/>
                  <a:pt x="2299085" y="2962173"/>
                </a:cubicBezTo>
                <a:cubicBezTo>
                  <a:pt x="2309955" y="2964891"/>
                  <a:pt x="2339850" y="2978479"/>
                  <a:pt x="2348002" y="2970326"/>
                </a:cubicBezTo>
                <a:cubicBezTo>
                  <a:pt x="2350720" y="2970326"/>
                  <a:pt x="2350720" y="2967608"/>
                  <a:pt x="2353437" y="2964891"/>
                </a:cubicBezTo>
                <a:cubicBezTo>
                  <a:pt x="2353437" y="2956738"/>
                  <a:pt x="2350720" y="2954020"/>
                  <a:pt x="2345285" y="2956738"/>
                </a:cubicBezTo>
                <a:cubicBezTo>
                  <a:pt x="2342567" y="2956738"/>
                  <a:pt x="2342567" y="2959456"/>
                  <a:pt x="2339850" y="2962173"/>
                </a:cubicBezTo>
                <a:cubicBezTo>
                  <a:pt x="2337132" y="2962173"/>
                  <a:pt x="2309955" y="2956738"/>
                  <a:pt x="2307237" y="2954020"/>
                </a:cubicBezTo>
                <a:cubicBezTo>
                  <a:pt x="2304520" y="2951303"/>
                  <a:pt x="2307237" y="2948585"/>
                  <a:pt x="2296367" y="2948585"/>
                </a:cubicBezTo>
                <a:cubicBezTo>
                  <a:pt x="2299085" y="2945868"/>
                  <a:pt x="2299085" y="2943150"/>
                  <a:pt x="2301802" y="2943150"/>
                </a:cubicBezTo>
                <a:cubicBezTo>
                  <a:pt x="2307237" y="2943150"/>
                  <a:pt x="2312673" y="2943150"/>
                  <a:pt x="2318109" y="2943150"/>
                </a:cubicBezTo>
                <a:cubicBezTo>
                  <a:pt x="2320826" y="2943150"/>
                  <a:pt x="2323544" y="2937715"/>
                  <a:pt x="2323544" y="2937715"/>
                </a:cubicBezTo>
                <a:cubicBezTo>
                  <a:pt x="2328979" y="2934997"/>
                  <a:pt x="2337132" y="2937715"/>
                  <a:pt x="2342567" y="2934997"/>
                </a:cubicBezTo>
                <a:cubicBezTo>
                  <a:pt x="2342567" y="2929562"/>
                  <a:pt x="2342567" y="2929562"/>
                  <a:pt x="2339850" y="2926845"/>
                </a:cubicBezTo>
                <a:cubicBezTo>
                  <a:pt x="2318109" y="2926845"/>
                  <a:pt x="2288214" y="2934997"/>
                  <a:pt x="2280062" y="2945868"/>
                </a:cubicBezTo>
                <a:cubicBezTo>
                  <a:pt x="2263756" y="2943150"/>
                  <a:pt x="2258321" y="2934997"/>
                  <a:pt x="2239298" y="2934997"/>
                </a:cubicBezTo>
                <a:cubicBezTo>
                  <a:pt x="2242015" y="2915974"/>
                  <a:pt x="2261038" y="2910539"/>
                  <a:pt x="2271909" y="2896951"/>
                </a:cubicBezTo>
                <a:cubicBezTo>
                  <a:pt x="2271909" y="2894233"/>
                  <a:pt x="2274626" y="2891516"/>
                  <a:pt x="2274626" y="2888798"/>
                </a:cubicBezTo>
                <a:cubicBezTo>
                  <a:pt x="2290932" y="2869775"/>
                  <a:pt x="2285497" y="2869775"/>
                  <a:pt x="2285497" y="2842599"/>
                </a:cubicBezTo>
                <a:cubicBezTo>
                  <a:pt x="2282779" y="2842599"/>
                  <a:pt x="2282779" y="2842599"/>
                  <a:pt x="2280062" y="2842599"/>
                </a:cubicBezTo>
                <a:cubicBezTo>
                  <a:pt x="2280062" y="2848035"/>
                  <a:pt x="2277344" y="2850752"/>
                  <a:pt x="2277344" y="2856187"/>
                </a:cubicBezTo>
                <a:cubicBezTo>
                  <a:pt x="2277344" y="2858905"/>
                  <a:pt x="2282779" y="2864340"/>
                  <a:pt x="2280062" y="2869775"/>
                </a:cubicBezTo>
                <a:cubicBezTo>
                  <a:pt x="2274626" y="2880645"/>
                  <a:pt x="2263756" y="2888798"/>
                  <a:pt x="2255603" y="2896951"/>
                </a:cubicBezTo>
                <a:cubicBezTo>
                  <a:pt x="2255603" y="2880645"/>
                  <a:pt x="2255603" y="2875211"/>
                  <a:pt x="2252886" y="2864340"/>
                </a:cubicBezTo>
                <a:cubicBezTo>
                  <a:pt x="2252886" y="2861623"/>
                  <a:pt x="2252886" y="2861623"/>
                  <a:pt x="2252886" y="2858905"/>
                </a:cubicBezTo>
                <a:cubicBezTo>
                  <a:pt x="2252886" y="2853469"/>
                  <a:pt x="2250168" y="2856187"/>
                  <a:pt x="2250168" y="2850752"/>
                </a:cubicBezTo>
                <a:cubicBezTo>
                  <a:pt x="2244733" y="2850752"/>
                  <a:pt x="2244733" y="2850752"/>
                  <a:pt x="2239298" y="2850752"/>
                </a:cubicBezTo>
                <a:cubicBezTo>
                  <a:pt x="2239298" y="2858905"/>
                  <a:pt x="2242015" y="2856187"/>
                  <a:pt x="2244733" y="2861623"/>
                </a:cubicBezTo>
                <a:cubicBezTo>
                  <a:pt x="2247450" y="2867058"/>
                  <a:pt x="2250168" y="2902386"/>
                  <a:pt x="2247450" y="2907821"/>
                </a:cubicBezTo>
                <a:cubicBezTo>
                  <a:pt x="2244733" y="2913257"/>
                  <a:pt x="2239298" y="2918692"/>
                  <a:pt x="2236580" y="2924127"/>
                </a:cubicBezTo>
                <a:cubicBezTo>
                  <a:pt x="2228427" y="2921409"/>
                  <a:pt x="2222992" y="2918692"/>
                  <a:pt x="2217557" y="2915974"/>
                </a:cubicBezTo>
                <a:cubicBezTo>
                  <a:pt x="2212122" y="2913257"/>
                  <a:pt x="2206686" y="2915974"/>
                  <a:pt x="2201251" y="2913257"/>
                </a:cubicBezTo>
                <a:cubicBezTo>
                  <a:pt x="2195816" y="2913257"/>
                  <a:pt x="2187663" y="2891516"/>
                  <a:pt x="2184946" y="2886081"/>
                </a:cubicBezTo>
                <a:cubicBezTo>
                  <a:pt x="2187663" y="2883363"/>
                  <a:pt x="2193098" y="2883363"/>
                  <a:pt x="2198534" y="2880645"/>
                </a:cubicBezTo>
                <a:cubicBezTo>
                  <a:pt x="2198534" y="2880645"/>
                  <a:pt x="2198534" y="2877929"/>
                  <a:pt x="2198534" y="2877929"/>
                </a:cubicBezTo>
                <a:cubicBezTo>
                  <a:pt x="2201251" y="2875211"/>
                  <a:pt x="2203969" y="2877929"/>
                  <a:pt x="2206686" y="2875211"/>
                </a:cubicBezTo>
                <a:cubicBezTo>
                  <a:pt x="2206686" y="2875211"/>
                  <a:pt x="2209404" y="2872493"/>
                  <a:pt x="2209404" y="2869775"/>
                </a:cubicBezTo>
                <a:cubicBezTo>
                  <a:pt x="2209404" y="2867058"/>
                  <a:pt x="2212122" y="2869775"/>
                  <a:pt x="2214839" y="2867058"/>
                </a:cubicBezTo>
                <a:cubicBezTo>
                  <a:pt x="2220274" y="2856187"/>
                  <a:pt x="2225710" y="2845317"/>
                  <a:pt x="2233862" y="2837165"/>
                </a:cubicBezTo>
                <a:cubicBezTo>
                  <a:pt x="2233862" y="2834447"/>
                  <a:pt x="2233862" y="2831729"/>
                  <a:pt x="2233862" y="2829011"/>
                </a:cubicBezTo>
                <a:cubicBezTo>
                  <a:pt x="2231145" y="2829011"/>
                  <a:pt x="2231145" y="2829011"/>
                  <a:pt x="2231145" y="2829011"/>
                </a:cubicBezTo>
                <a:close/>
                <a:moveTo>
                  <a:pt x="4416091" y="2750201"/>
                </a:moveTo>
                <a:lnTo>
                  <a:pt x="4416091" y="2766507"/>
                </a:lnTo>
                <a:lnTo>
                  <a:pt x="4432397" y="2750201"/>
                </a:lnTo>
                <a:close/>
                <a:moveTo>
                  <a:pt x="304370" y="2731179"/>
                </a:moveTo>
                <a:cubicBezTo>
                  <a:pt x="309805" y="2747483"/>
                  <a:pt x="301653" y="2755636"/>
                  <a:pt x="304370" y="2771942"/>
                </a:cubicBezTo>
                <a:cubicBezTo>
                  <a:pt x="320676" y="2761071"/>
                  <a:pt x="315241" y="2788247"/>
                  <a:pt x="320676" y="2799118"/>
                </a:cubicBezTo>
                <a:cubicBezTo>
                  <a:pt x="336981" y="2799118"/>
                  <a:pt x="339699" y="2826293"/>
                  <a:pt x="358722" y="2807271"/>
                </a:cubicBezTo>
                <a:cubicBezTo>
                  <a:pt x="350569" y="2763789"/>
                  <a:pt x="342417" y="2728461"/>
                  <a:pt x="304370" y="2731179"/>
                </a:cubicBezTo>
                <a:close/>
                <a:moveTo>
                  <a:pt x="4747638" y="2704002"/>
                </a:moveTo>
                <a:lnTo>
                  <a:pt x="4763944" y="2725743"/>
                </a:lnTo>
                <a:lnTo>
                  <a:pt x="4788402" y="2704002"/>
                </a:lnTo>
                <a:close/>
                <a:moveTo>
                  <a:pt x="1263681" y="2698567"/>
                </a:moveTo>
                <a:cubicBezTo>
                  <a:pt x="1258246" y="2709438"/>
                  <a:pt x="1260964" y="2723026"/>
                  <a:pt x="1266399" y="2733896"/>
                </a:cubicBezTo>
                <a:cubicBezTo>
                  <a:pt x="1274552" y="2733896"/>
                  <a:pt x="1285422" y="2731179"/>
                  <a:pt x="1293575" y="2731179"/>
                </a:cubicBezTo>
                <a:cubicBezTo>
                  <a:pt x="1293575" y="2725743"/>
                  <a:pt x="1293575" y="2725743"/>
                  <a:pt x="1296292" y="2723026"/>
                </a:cubicBezTo>
                <a:cubicBezTo>
                  <a:pt x="1309880" y="2725743"/>
                  <a:pt x="1323468" y="2733896"/>
                  <a:pt x="1334339" y="2739331"/>
                </a:cubicBezTo>
                <a:cubicBezTo>
                  <a:pt x="1334339" y="2728461"/>
                  <a:pt x="1339774" y="2723026"/>
                  <a:pt x="1339774" y="2712155"/>
                </a:cubicBezTo>
                <a:cubicBezTo>
                  <a:pt x="1337056" y="2709438"/>
                  <a:pt x="1334339" y="2706720"/>
                  <a:pt x="1334339" y="2704002"/>
                </a:cubicBezTo>
                <a:cubicBezTo>
                  <a:pt x="1331621" y="2704002"/>
                  <a:pt x="1326186" y="2704002"/>
                  <a:pt x="1323468" y="2704002"/>
                </a:cubicBezTo>
                <a:cubicBezTo>
                  <a:pt x="1320751" y="2704002"/>
                  <a:pt x="1320751" y="2706720"/>
                  <a:pt x="1318033" y="2706720"/>
                </a:cubicBezTo>
                <a:cubicBezTo>
                  <a:pt x="1315315" y="2706720"/>
                  <a:pt x="1312598" y="2704002"/>
                  <a:pt x="1309880" y="2704002"/>
                </a:cubicBezTo>
                <a:cubicBezTo>
                  <a:pt x="1293575" y="2704002"/>
                  <a:pt x="1277269" y="2704002"/>
                  <a:pt x="1263681" y="2698567"/>
                </a:cubicBezTo>
                <a:close/>
                <a:moveTo>
                  <a:pt x="5588564" y="2697421"/>
                </a:moveTo>
                <a:cubicBezTo>
                  <a:pt x="5586186" y="2697548"/>
                  <a:pt x="5583978" y="2698567"/>
                  <a:pt x="5581940" y="2701284"/>
                </a:cubicBezTo>
                <a:cubicBezTo>
                  <a:pt x="5595528" y="2698567"/>
                  <a:pt x="5600963" y="2720307"/>
                  <a:pt x="5617268" y="2712155"/>
                </a:cubicBezTo>
                <a:cubicBezTo>
                  <a:pt x="5614551" y="2706720"/>
                  <a:pt x="5614551" y="2701284"/>
                  <a:pt x="5614551" y="2698567"/>
                </a:cubicBezTo>
                <a:cubicBezTo>
                  <a:pt x="5604360" y="2704681"/>
                  <a:pt x="5595697" y="2697039"/>
                  <a:pt x="5588564" y="2697421"/>
                </a:cubicBezTo>
                <a:close/>
                <a:moveTo>
                  <a:pt x="4734050" y="2695849"/>
                </a:moveTo>
                <a:cubicBezTo>
                  <a:pt x="4715027" y="2706720"/>
                  <a:pt x="4715027" y="2695849"/>
                  <a:pt x="4725897" y="2717591"/>
                </a:cubicBezTo>
                <a:lnTo>
                  <a:pt x="4717745" y="2739331"/>
                </a:lnTo>
                <a:cubicBezTo>
                  <a:pt x="4723180" y="2736613"/>
                  <a:pt x="4739485" y="2728461"/>
                  <a:pt x="4739485" y="2717591"/>
                </a:cubicBezTo>
                <a:cubicBezTo>
                  <a:pt x="4739485" y="2687697"/>
                  <a:pt x="4742203" y="2714872"/>
                  <a:pt x="4734050" y="2695849"/>
                </a:cubicBezTo>
                <a:close/>
                <a:moveTo>
                  <a:pt x="4655239" y="2693132"/>
                </a:moveTo>
                <a:lnTo>
                  <a:pt x="4638933" y="2709438"/>
                </a:lnTo>
                <a:lnTo>
                  <a:pt x="4666109" y="2709438"/>
                </a:lnTo>
                <a:close/>
                <a:moveTo>
                  <a:pt x="5350944" y="2687697"/>
                </a:moveTo>
                <a:cubicBezTo>
                  <a:pt x="5345509" y="2693132"/>
                  <a:pt x="5340074" y="2698567"/>
                  <a:pt x="5331921" y="2704002"/>
                </a:cubicBezTo>
                <a:cubicBezTo>
                  <a:pt x="5329204" y="2701284"/>
                  <a:pt x="5329204" y="2698567"/>
                  <a:pt x="5326486" y="2693132"/>
                </a:cubicBezTo>
                <a:cubicBezTo>
                  <a:pt x="5315616" y="2695849"/>
                  <a:pt x="5304745" y="2698567"/>
                  <a:pt x="5293875" y="2704002"/>
                </a:cubicBezTo>
                <a:cubicBezTo>
                  <a:pt x="5302028" y="2714872"/>
                  <a:pt x="5321051" y="2704002"/>
                  <a:pt x="5326486" y="2720307"/>
                </a:cubicBezTo>
                <a:cubicBezTo>
                  <a:pt x="5310180" y="2728461"/>
                  <a:pt x="5302028" y="2714872"/>
                  <a:pt x="5285722" y="2725743"/>
                </a:cubicBezTo>
                <a:cubicBezTo>
                  <a:pt x="5288440" y="2733896"/>
                  <a:pt x="5291157" y="2742048"/>
                  <a:pt x="5288440" y="2747483"/>
                </a:cubicBezTo>
                <a:cubicBezTo>
                  <a:pt x="5285722" y="2731179"/>
                  <a:pt x="5269416" y="2728461"/>
                  <a:pt x="5258546" y="2736613"/>
                </a:cubicBezTo>
                <a:cubicBezTo>
                  <a:pt x="5261264" y="2750201"/>
                  <a:pt x="5277569" y="2766507"/>
                  <a:pt x="5293875" y="2763789"/>
                </a:cubicBezTo>
                <a:cubicBezTo>
                  <a:pt x="5296592" y="2755636"/>
                  <a:pt x="5291157" y="2744766"/>
                  <a:pt x="5302028" y="2742048"/>
                </a:cubicBezTo>
                <a:cubicBezTo>
                  <a:pt x="5302028" y="2752919"/>
                  <a:pt x="5312898" y="2742048"/>
                  <a:pt x="5312898" y="2750201"/>
                </a:cubicBezTo>
                <a:cubicBezTo>
                  <a:pt x="5312898" y="2758354"/>
                  <a:pt x="5307463" y="2763789"/>
                  <a:pt x="5315616" y="2771942"/>
                </a:cubicBezTo>
                <a:cubicBezTo>
                  <a:pt x="5345509" y="2763789"/>
                  <a:pt x="5310180" y="2744766"/>
                  <a:pt x="5315616" y="2731179"/>
                </a:cubicBezTo>
                <a:cubicBezTo>
                  <a:pt x="5318333" y="2728461"/>
                  <a:pt x="5323768" y="2731179"/>
                  <a:pt x="5326486" y="2733896"/>
                </a:cubicBezTo>
                <a:cubicBezTo>
                  <a:pt x="5331921" y="2744766"/>
                  <a:pt x="5329204" y="2750201"/>
                  <a:pt x="5334639" y="2761071"/>
                </a:cubicBezTo>
                <a:cubicBezTo>
                  <a:pt x="5342792" y="2755636"/>
                  <a:pt x="5348227" y="2752919"/>
                  <a:pt x="5356380" y="2750201"/>
                </a:cubicBezTo>
                <a:cubicBezTo>
                  <a:pt x="5356380" y="2736613"/>
                  <a:pt x="5345509" y="2744766"/>
                  <a:pt x="5340074" y="2739331"/>
                </a:cubicBezTo>
                <a:cubicBezTo>
                  <a:pt x="5348227" y="2736613"/>
                  <a:pt x="5350944" y="2733896"/>
                  <a:pt x="5353662" y="2731179"/>
                </a:cubicBezTo>
                <a:cubicBezTo>
                  <a:pt x="5356380" y="2742048"/>
                  <a:pt x="5364532" y="2739331"/>
                  <a:pt x="5372685" y="2736613"/>
                </a:cubicBezTo>
                <a:cubicBezTo>
                  <a:pt x="5367250" y="2720307"/>
                  <a:pt x="5359097" y="2714872"/>
                  <a:pt x="5348227" y="2712155"/>
                </a:cubicBezTo>
                <a:cubicBezTo>
                  <a:pt x="5356380" y="2709438"/>
                  <a:pt x="5364532" y="2704002"/>
                  <a:pt x="5372685" y="2701284"/>
                </a:cubicBezTo>
                <a:cubicBezTo>
                  <a:pt x="5369968" y="2687697"/>
                  <a:pt x="5359097" y="2687697"/>
                  <a:pt x="5350944" y="2687697"/>
                </a:cubicBezTo>
                <a:close/>
                <a:moveTo>
                  <a:pt x="4777532" y="2676828"/>
                </a:moveTo>
                <a:lnTo>
                  <a:pt x="4761226" y="2693132"/>
                </a:lnTo>
                <a:lnTo>
                  <a:pt x="4780249" y="2693132"/>
                </a:lnTo>
                <a:close/>
                <a:moveTo>
                  <a:pt x="5623410" y="2658510"/>
                </a:moveTo>
                <a:lnTo>
                  <a:pt x="5625421" y="2660520"/>
                </a:lnTo>
                <a:lnTo>
                  <a:pt x="5618174" y="2662542"/>
                </a:lnTo>
                <a:close/>
                <a:moveTo>
                  <a:pt x="4693286" y="2638780"/>
                </a:moveTo>
                <a:lnTo>
                  <a:pt x="4676981" y="2655086"/>
                </a:lnTo>
                <a:lnTo>
                  <a:pt x="4696004" y="2663238"/>
                </a:lnTo>
                <a:close/>
                <a:moveTo>
                  <a:pt x="4793837" y="2633345"/>
                </a:moveTo>
                <a:lnTo>
                  <a:pt x="4774814" y="2652368"/>
                </a:lnTo>
                <a:lnTo>
                  <a:pt x="4758509" y="2652368"/>
                </a:lnTo>
                <a:lnTo>
                  <a:pt x="4742203" y="2644216"/>
                </a:lnTo>
                <a:lnTo>
                  <a:pt x="4742203" y="2660520"/>
                </a:lnTo>
                <a:lnTo>
                  <a:pt x="4755791" y="2652368"/>
                </a:lnTo>
                <a:cubicBezTo>
                  <a:pt x="4774814" y="2676828"/>
                  <a:pt x="4763944" y="2660520"/>
                  <a:pt x="4793837" y="2674108"/>
                </a:cubicBezTo>
                <a:cubicBezTo>
                  <a:pt x="4801990" y="2657804"/>
                  <a:pt x="4801990" y="2649650"/>
                  <a:pt x="4793837" y="2633345"/>
                </a:cubicBezTo>
                <a:close/>
                <a:moveTo>
                  <a:pt x="4753073" y="2611604"/>
                </a:moveTo>
                <a:lnTo>
                  <a:pt x="4761226" y="2633345"/>
                </a:lnTo>
                <a:lnTo>
                  <a:pt x="4777532" y="2617039"/>
                </a:lnTo>
                <a:close/>
                <a:moveTo>
                  <a:pt x="885935" y="2608887"/>
                </a:moveTo>
                <a:cubicBezTo>
                  <a:pt x="853324" y="2614322"/>
                  <a:pt x="850607" y="2636062"/>
                  <a:pt x="856042" y="2663238"/>
                </a:cubicBezTo>
                <a:cubicBezTo>
                  <a:pt x="883218" y="2657804"/>
                  <a:pt x="883218" y="2633345"/>
                  <a:pt x="885935" y="2608887"/>
                </a:cubicBezTo>
                <a:close/>
                <a:moveTo>
                  <a:pt x="4744921" y="2578993"/>
                </a:moveTo>
                <a:lnTo>
                  <a:pt x="4761226" y="2595299"/>
                </a:lnTo>
                <a:lnTo>
                  <a:pt x="4763944" y="2578993"/>
                </a:lnTo>
                <a:close/>
                <a:moveTo>
                  <a:pt x="5266699" y="2562687"/>
                </a:moveTo>
                <a:cubicBezTo>
                  <a:pt x="5258546" y="2576275"/>
                  <a:pt x="5242240" y="2559970"/>
                  <a:pt x="5225935" y="2570840"/>
                </a:cubicBezTo>
                <a:cubicBezTo>
                  <a:pt x="5244958" y="2598016"/>
                  <a:pt x="5263981" y="2619757"/>
                  <a:pt x="5291157" y="2622475"/>
                </a:cubicBezTo>
                <a:cubicBezTo>
                  <a:pt x="5285722" y="2600734"/>
                  <a:pt x="5253111" y="2592581"/>
                  <a:pt x="5261264" y="2570840"/>
                </a:cubicBezTo>
                <a:cubicBezTo>
                  <a:pt x="5269416" y="2584429"/>
                  <a:pt x="5283004" y="2589863"/>
                  <a:pt x="5291157" y="2600734"/>
                </a:cubicBezTo>
                <a:cubicBezTo>
                  <a:pt x="5296592" y="2598016"/>
                  <a:pt x="5304745" y="2595299"/>
                  <a:pt x="5310180" y="2592581"/>
                </a:cubicBezTo>
                <a:cubicBezTo>
                  <a:pt x="5310180" y="2587145"/>
                  <a:pt x="5302028" y="2581710"/>
                  <a:pt x="5307463" y="2578993"/>
                </a:cubicBezTo>
                <a:cubicBezTo>
                  <a:pt x="5312898" y="2584429"/>
                  <a:pt x="5326486" y="2595299"/>
                  <a:pt x="5331921" y="2584429"/>
                </a:cubicBezTo>
                <a:cubicBezTo>
                  <a:pt x="5318333" y="2562687"/>
                  <a:pt x="5283004" y="2581710"/>
                  <a:pt x="5266699" y="2562687"/>
                </a:cubicBezTo>
                <a:close/>
                <a:moveTo>
                  <a:pt x="941646" y="2552157"/>
                </a:moveTo>
                <a:cubicBezTo>
                  <a:pt x="924661" y="2553176"/>
                  <a:pt x="911752" y="2561328"/>
                  <a:pt x="913111" y="2587145"/>
                </a:cubicBezTo>
                <a:cubicBezTo>
                  <a:pt x="948440" y="2584429"/>
                  <a:pt x="997357" y="2636062"/>
                  <a:pt x="1019098" y="2592581"/>
                </a:cubicBezTo>
                <a:cubicBezTo>
                  <a:pt x="1016380" y="2587145"/>
                  <a:pt x="1000074" y="2598016"/>
                  <a:pt x="997357" y="2589863"/>
                </a:cubicBezTo>
                <a:cubicBezTo>
                  <a:pt x="991922" y="2576275"/>
                  <a:pt x="997357" y="2570840"/>
                  <a:pt x="994639" y="2559970"/>
                </a:cubicBezTo>
                <a:cubicBezTo>
                  <a:pt x="979692" y="2557252"/>
                  <a:pt x="958631" y="2551137"/>
                  <a:pt x="941646" y="2552157"/>
                </a:cubicBezTo>
                <a:close/>
                <a:moveTo>
                  <a:pt x="1168565" y="2540946"/>
                </a:moveTo>
                <a:cubicBezTo>
                  <a:pt x="1165848" y="2540946"/>
                  <a:pt x="1165848" y="2543664"/>
                  <a:pt x="1163130" y="2546382"/>
                </a:cubicBezTo>
                <a:cubicBezTo>
                  <a:pt x="1165848" y="2549099"/>
                  <a:pt x="1165848" y="2549099"/>
                  <a:pt x="1168565" y="2549099"/>
                </a:cubicBezTo>
                <a:cubicBezTo>
                  <a:pt x="1171283" y="2549099"/>
                  <a:pt x="1171283" y="2546382"/>
                  <a:pt x="1168565" y="2540946"/>
                </a:cubicBezTo>
                <a:close/>
                <a:moveTo>
                  <a:pt x="5402579" y="2530076"/>
                </a:moveTo>
                <a:cubicBezTo>
                  <a:pt x="5397143" y="2530076"/>
                  <a:pt x="5378120" y="2535511"/>
                  <a:pt x="5378120" y="2540946"/>
                </a:cubicBezTo>
                <a:cubicBezTo>
                  <a:pt x="5386273" y="2546382"/>
                  <a:pt x="5394426" y="2551817"/>
                  <a:pt x="5402579" y="2557252"/>
                </a:cubicBezTo>
                <a:cubicBezTo>
                  <a:pt x="5388991" y="2562687"/>
                  <a:pt x="5394426" y="2570840"/>
                  <a:pt x="5386273" y="2576275"/>
                </a:cubicBezTo>
                <a:cubicBezTo>
                  <a:pt x="5380838" y="2570840"/>
                  <a:pt x="5378120" y="2568122"/>
                  <a:pt x="5369968" y="2570840"/>
                </a:cubicBezTo>
                <a:cubicBezTo>
                  <a:pt x="5364532" y="2578993"/>
                  <a:pt x="5353662" y="2581710"/>
                  <a:pt x="5342792" y="2581710"/>
                </a:cubicBezTo>
                <a:cubicBezTo>
                  <a:pt x="5348227" y="2619757"/>
                  <a:pt x="5304745" y="2627910"/>
                  <a:pt x="5266699" y="2638780"/>
                </a:cubicBezTo>
                <a:cubicBezTo>
                  <a:pt x="5258546" y="2633345"/>
                  <a:pt x="5253111" y="2622475"/>
                  <a:pt x="5239523" y="2625192"/>
                </a:cubicBezTo>
                <a:cubicBezTo>
                  <a:pt x="5242240" y="2641497"/>
                  <a:pt x="5253111" y="2660520"/>
                  <a:pt x="5255828" y="2676828"/>
                </a:cubicBezTo>
                <a:cubicBezTo>
                  <a:pt x="5288440" y="2665955"/>
                  <a:pt x="5304745" y="2665955"/>
                  <a:pt x="5334639" y="2646932"/>
                </a:cubicBezTo>
                <a:cubicBezTo>
                  <a:pt x="5321051" y="2608887"/>
                  <a:pt x="5391708" y="2622475"/>
                  <a:pt x="5386273" y="2587145"/>
                </a:cubicBezTo>
                <a:cubicBezTo>
                  <a:pt x="5383556" y="2578993"/>
                  <a:pt x="5372685" y="2595299"/>
                  <a:pt x="5372685" y="2587145"/>
                </a:cubicBezTo>
                <a:cubicBezTo>
                  <a:pt x="5372685" y="2581710"/>
                  <a:pt x="5372685" y="2578993"/>
                  <a:pt x="5375403" y="2576275"/>
                </a:cubicBezTo>
                <a:cubicBezTo>
                  <a:pt x="5386273" y="2573557"/>
                  <a:pt x="5388991" y="2587145"/>
                  <a:pt x="5402579" y="2578993"/>
                </a:cubicBezTo>
                <a:cubicBezTo>
                  <a:pt x="5402579" y="2570840"/>
                  <a:pt x="5397143" y="2551817"/>
                  <a:pt x="5413449" y="2557252"/>
                </a:cubicBezTo>
                <a:cubicBezTo>
                  <a:pt x="5416167" y="2565405"/>
                  <a:pt x="5410731" y="2568122"/>
                  <a:pt x="5410731" y="2573557"/>
                </a:cubicBezTo>
                <a:cubicBezTo>
                  <a:pt x="5440625" y="2576275"/>
                  <a:pt x="5416167" y="2549099"/>
                  <a:pt x="5440625" y="2543664"/>
                </a:cubicBezTo>
                <a:cubicBezTo>
                  <a:pt x="5440625" y="2540946"/>
                  <a:pt x="5437907" y="2535511"/>
                  <a:pt x="5435190" y="2530076"/>
                </a:cubicBezTo>
                <a:cubicBezTo>
                  <a:pt x="5427037" y="2535511"/>
                  <a:pt x="5421602" y="2532794"/>
                  <a:pt x="5416167" y="2532794"/>
                </a:cubicBezTo>
                <a:cubicBezTo>
                  <a:pt x="5418884" y="2543664"/>
                  <a:pt x="5416167" y="2549099"/>
                  <a:pt x="5408014" y="2554534"/>
                </a:cubicBezTo>
                <a:cubicBezTo>
                  <a:pt x="5405296" y="2551817"/>
                  <a:pt x="5402579" y="2554534"/>
                  <a:pt x="5399861" y="2551817"/>
                </a:cubicBezTo>
                <a:cubicBezTo>
                  <a:pt x="5394426" y="2543664"/>
                  <a:pt x="5410731" y="2540946"/>
                  <a:pt x="5402579" y="2530076"/>
                </a:cubicBezTo>
                <a:close/>
                <a:moveTo>
                  <a:pt x="5340074" y="2524641"/>
                </a:moveTo>
                <a:cubicBezTo>
                  <a:pt x="5329204" y="2532794"/>
                  <a:pt x="5321051" y="2546382"/>
                  <a:pt x="5302028" y="2543664"/>
                </a:cubicBezTo>
                <a:cubicBezTo>
                  <a:pt x="5302028" y="2551817"/>
                  <a:pt x="5296592" y="2557252"/>
                  <a:pt x="5296592" y="2562687"/>
                </a:cubicBezTo>
                <a:cubicBezTo>
                  <a:pt x="5307463" y="2559970"/>
                  <a:pt x="5312898" y="2570840"/>
                  <a:pt x="5321051" y="2573557"/>
                </a:cubicBezTo>
                <a:cubicBezTo>
                  <a:pt x="5326486" y="2573557"/>
                  <a:pt x="5323768" y="2568122"/>
                  <a:pt x="5326486" y="2565405"/>
                </a:cubicBezTo>
                <a:cubicBezTo>
                  <a:pt x="5329204" y="2570840"/>
                  <a:pt x="5334639" y="2570840"/>
                  <a:pt x="5334639" y="2578993"/>
                </a:cubicBezTo>
                <a:cubicBezTo>
                  <a:pt x="5337356" y="2562687"/>
                  <a:pt x="5353662" y="2554534"/>
                  <a:pt x="5353662" y="2538229"/>
                </a:cubicBezTo>
                <a:cubicBezTo>
                  <a:pt x="5342792" y="2546382"/>
                  <a:pt x="5342792" y="2530076"/>
                  <a:pt x="5340074" y="2524641"/>
                </a:cubicBezTo>
                <a:close/>
                <a:moveTo>
                  <a:pt x="4282930" y="2519207"/>
                </a:moveTo>
                <a:cubicBezTo>
                  <a:pt x="4280212" y="2530077"/>
                  <a:pt x="4277494" y="2532795"/>
                  <a:pt x="4269342" y="2527359"/>
                </a:cubicBezTo>
                <a:cubicBezTo>
                  <a:pt x="4272059" y="2521924"/>
                  <a:pt x="4274777" y="2519207"/>
                  <a:pt x="4282930" y="2519207"/>
                </a:cubicBezTo>
                <a:close/>
                <a:moveTo>
                  <a:pt x="315241" y="2500182"/>
                </a:moveTo>
                <a:cubicBezTo>
                  <a:pt x="279912" y="2513770"/>
                  <a:pt x="285347" y="2606170"/>
                  <a:pt x="334264" y="2600734"/>
                </a:cubicBezTo>
                <a:cubicBezTo>
                  <a:pt x="331546" y="2565405"/>
                  <a:pt x="309805" y="2532794"/>
                  <a:pt x="315241" y="2500182"/>
                </a:cubicBezTo>
                <a:close/>
                <a:moveTo>
                  <a:pt x="5122666" y="2481159"/>
                </a:moveTo>
                <a:cubicBezTo>
                  <a:pt x="5138972" y="2521923"/>
                  <a:pt x="5182453" y="2519206"/>
                  <a:pt x="5198759" y="2540946"/>
                </a:cubicBezTo>
                <a:cubicBezTo>
                  <a:pt x="5193324" y="2532794"/>
                  <a:pt x="5201476" y="2527358"/>
                  <a:pt x="5196041" y="2516488"/>
                </a:cubicBezTo>
                <a:cubicBezTo>
                  <a:pt x="5187888" y="2516488"/>
                  <a:pt x="5179736" y="2524641"/>
                  <a:pt x="5177018" y="2511053"/>
                </a:cubicBezTo>
                <a:cubicBezTo>
                  <a:pt x="5185171" y="2505618"/>
                  <a:pt x="5185171" y="2513770"/>
                  <a:pt x="5190606" y="2511053"/>
                </a:cubicBezTo>
                <a:cubicBezTo>
                  <a:pt x="5187888" y="2502900"/>
                  <a:pt x="5177018" y="2500182"/>
                  <a:pt x="5182453" y="2492030"/>
                </a:cubicBezTo>
                <a:cubicBezTo>
                  <a:pt x="5166148" y="2497465"/>
                  <a:pt x="5177018" y="2511053"/>
                  <a:pt x="5160712" y="2513770"/>
                </a:cubicBezTo>
                <a:cubicBezTo>
                  <a:pt x="5149842" y="2502900"/>
                  <a:pt x="5141689" y="2483877"/>
                  <a:pt x="5122666" y="2481159"/>
                </a:cubicBezTo>
                <a:close/>
                <a:moveTo>
                  <a:pt x="5330053" y="2479631"/>
                </a:moveTo>
                <a:cubicBezTo>
                  <a:pt x="5316804" y="2477083"/>
                  <a:pt x="5295913" y="2491350"/>
                  <a:pt x="5285722" y="2481159"/>
                </a:cubicBezTo>
                <a:cubicBezTo>
                  <a:pt x="5285722" y="2497465"/>
                  <a:pt x="5312898" y="2483877"/>
                  <a:pt x="5307463" y="2500182"/>
                </a:cubicBezTo>
                <a:cubicBezTo>
                  <a:pt x="5299310" y="2500182"/>
                  <a:pt x="5293875" y="2492030"/>
                  <a:pt x="5283004" y="2497465"/>
                </a:cubicBezTo>
                <a:cubicBezTo>
                  <a:pt x="5291157" y="2508335"/>
                  <a:pt x="5302028" y="2508335"/>
                  <a:pt x="5302028" y="2527358"/>
                </a:cubicBezTo>
                <a:cubicBezTo>
                  <a:pt x="5318333" y="2519206"/>
                  <a:pt x="5331921" y="2516488"/>
                  <a:pt x="5345509" y="2513770"/>
                </a:cubicBezTo>
                <a:cubicBezTo>
                  <a:pt x="5340074" y="2508335"/>
                  <a:pt x="5334639" y="2500182"/>
                  <a:pt x="5331921" y="2489312"/>
                </a:cubicBezTo>
                <a:cubicBezTo>
                  <a:pt x="5334639" y="2489312"/>
                  <a:pt x="5337356" y="2489312"/>
                  <a:pt x="5340074" y="2489312"/>
                </a:cubicBezTo>
                <a:cubicBezTo>
                  <a:pt x="5338036" y="2483198"/>
                  <a:pt x="5334469" y="2480481"/>
                  <a:pt x="5330053" y="2479631"/>
                </a:cubicBezTo>
                <a:close/>
                <a:moveTo>
                  <a:pt x="883218" y="2478443"/>
                </a:moveTo>
                <a:cubicBezTo>
                  <a:pt x="869630" y="2481159"/>
                  <a:pt x="872347" y="2492030"/>
                  <a:pt x="864195" y="2497465"/>
                </a:cubicBezTo>
                <a:cubicBezTo>
                  <a:pt x="864195" y="2494747"/>
                  <a:pt x="861477" y="2489312"/>
                  <a:pt x="861477" y="2483877"/>
                </a:cubicBezTo>
                <a:cubicBezTo>
                  <a:pt x="834301" y="2497465"/>
                  <a:pt x="826148" y="2524641"/>
                  <a:pt x="823431" y="2557252"/>
                </a:cubicBezTo>
                <a:cubicBezTo>
                  <a:pt x="842454" y="2549099"/>
                  <a:pt x="845172" y="2568122"/>
                  <a:pt x="864195" y="2559970"/>
                </a:cubicBezTo>
                <a:cubicBezTo>
                  <a:pt x="869630" y="2535511"/>
                  <a:pt x="877783" y="2516488"/>
                  <a:pt x="880500" y="2492030"/>
                </a:cubicBezTo>
                <a:cubicBezTo>
                  <a:pt x="907676" y="2489312"/>
                  <a:pt x="904959" y="2527358"/>
                  <a:pt x="932135" y="2527358"/>
                </a:cubicBezTo>
                <a:cubicBezTo>
                  <a:pt x="934852" y="2521923"/>
                  <a:pt x="937570" y="2516488"/>
                  <a:pt x="937570" y="2511053"/>
                </a:cubicBezTo>
                <a:cubicBezTo>
                  <a:pt x="918547" y="2497465"/>
                  <a:pt x="904959" y="2483877"/>
                  <a:pt x="883218" y="2478443"/>
                </a:cubicBezTo>
                <a:close/>
                <a:moveTo>
                  <a:pt x="5266699" y="2470290"/>
                </a:moveTo>
                <a:cubicBezTo>
                  <a:pt x="5261264" y="2494747"/>
                  <a:pt x="5223217" y="2505618"/>
                  <a:pt x="5239523" y="2535511"/>
                </a:cubicBezTo>
                <a:cubicBezTo>
                  <a:pt x="5253111" y="2530076"/>
                  <a:pt x="5258546" y="2524641"/>
                  <a:pt x="5272134" y="2519206"/>
                </a:cubicBezTo>
                <a:cubicBezTo>
                  <a:pt x="5269416" y="2502900"/>
                  <a:pt x="5285722" y="2483877"/>
                  <a:pt x="5266699" y="2470290"/>
                </a:cubicBezTo>
                <a:close/>
                <a:moveTo>
                  <a:pt x="5305425" y="2451266"/>
                </a:moveTo>
                <a:cubicBezTo>
                  <a:pt x="5297951" y="2450586"/>
                  <a:pt x="5288439" y="2453983"/>
                  <a:pt x="5283004" y="2462136"/>
                </a:cubicBezTo>
                <a:cubicBezTo>
                  <a:pt x="5291157" y="2459418"/>
                  <a:pt x="5296592" y="2467571"/>
                  <a:pt x="5302028" y="2475725"/>
                </a:cubicBezTo>
                <a:cubicBezTo>
                  <a:pt x="5318333" y="2473007"/>
                  <a:pt x="5329204" y="2464854"/>
                  <a:pt x="5329204" y="2453983"/>
                </a:cubicBezTo>
                <a:cubicBezTo>
                  <a:pt x="5321051" y="2456701"/>
                  <a:pt x="5323768" y="2462136"/>
                  <a:pt x="5315616" y="2464854"/>
                </a:cubicBezTo>
                <a:cubicBezTo>
                  <a:pt x="5318334" y="2456701"/>
                  <a:pt x="5312898" y="2451946"/>
                  <a:pt x="5305425" y="2451266"/>
                </a:cubicBezTo>
                <a:close/>
                <a:moveTo>
                  <a:pt x="1146825" y="2451266"/>
                </a:moveTo>
                <a:cubicBezTo>
                  <a:pt x="1144107" y="2456701"/>
                  <a:pt x="1141389" y="2462136"/>
                  <a:pt x="1138672" y="2467571"/>
                </a:cubicBezTo>
                <a:cubicBezTo>
                  <a:pt x="1144107" y="2464854"/>
                  <a:pt x="1149542" y="2459418"/>
                  <a:pt x="1154977" y="2456701"/>
                </a:cubicBezTo>
                <a:cubicBezTo>
                  <a:pt x="1152260" y="2453983"/>
                  <a:pt x="1149542" y="2453983"/>
                  <a:pt x="1146825" y="2451266"/>
                </a:cubicBezTo>
                <a:close/>
                <a:moveTo>
                  <a:pt x="1068014" y="2437679"/>
                </a:moveTo>
                <a:cubicBezTo>
                  <a:pt x="1059862" y="2445830"/>
                  <a:pt x="1046274" y="2456701"/>
                  <a:pt x="1054426" y="2475725"/>
                </a:cubicBezTo>
                <a:cubicBezTo>
                  <a:pt x="1048991" y="2475725"/>
                  <a:pt x="1046274" y="2475725"/>
                  <a:pt x="1040838" y="2475725"/>
                </a:cubicBezTo>
                <a:cubicBezTo>
                  <a:pt x="1051709" y="2478443"/>
                  <a:pt x="1062579" y="2481159"/>
                  <a:pt x="1073450" y="2486594"/>
                </a:cubicBezTo>
                <a:cubicBezTo>
                  <a:pt x="1076167" y="2483877"/>
                  <a:pt x="1076167" y="2483877"/>
                  <a:pt x="1078885" y="2483877"/>
                </a:cubicBezTo>
                <a:cubicBezTo>
                  <a:pt x="1081602" y="2486594"/>
                  <a:pt x="1081602" y="2486594"/>
                  <a:pt x="1084320" y="2489312"/>
                </a:cubicBezTo>
                <a:cubicBezTo>
                  <a:pt x="1097908" y="2492030"/>
                  <a:pt x="1111496" y="2497465"/>
                  <a:pt x="1125084" y="2505618"/>
                </a:cubicBezTo>
                <a:cubicBezTo>
                  <a:pt x="1125084" y="2502900"/>
                  <a:pt x="1125084" y="2500182"/>
                  <a:pt x="1125084" y="2497465"/>
                </a:cubicBezTo>
                <a:cubicBezTo>
                  <a:pt x="1122366" y="2494747"/>
                  <a:pt x="1119649" y="2492030"/>
                  <a:pt x="1116931" y="2489312"/>
                </a:cubicBezTo>
                <a:cubicBezTo>
                  <a:pt x="1119649" y="2486594"/>
                  <a:pt x="1119649" y="2486594"/>
                  <a:pt x="1122366" y="2483877"/>
                </a:cubicBezTo>
                <a:cubicBezTo>
                  <a:pt x="1119649" y="2478443"/>
                  <a:pt x="1116931" y="2475725"/>
                  <a:pt x="1114213" y="2470290"/>
                </a:cubicBezTo>
                <a:cubicBezTo>
                  <a:pt x="1097908" y="2464854"/>
                  <a:pt x="1070732" y="2478443"/>
                  <a:pt x="1065297" y="2456701"/>
                </a:cubicBezTo>
                <a:cubicBezTo>
                  <a:pt x="1062579" y="2448549"/>
                  <a:pt x="1065297" y="2443113"/>
                  <a:pt x="1068014" y="2437679"/>
                </a:cubicBezTo>
                <a:close/>
                <a:moveTo>
                  <a:pt x="972899" y="2437679"/>
                </a:moveTo>
                <a:cubicBezTo>
                  <a:pt x="970181" y="2448549"/>
                  <a:pt x="967463" y="2462136"/>
                  <a:pt x="970181" y="2475725"/>
                </a:cubicBezTo>
                <a:cubicBezTo>
                  <a:pt x="991922" y="2467571"/>
                  <a:pt x="1010945" y="2467571"/>
                  <a:pt x="1024533" y="2470290"/>
                </a:cubicBezTo>
                <a:cubicBezTo>
                  <a:pt x="1005510" y="2464854"/>
                  <a:pt x="991922" y="2445830"/>
                  <a:pt x="972899" y="2437679"/>
                </a:cubicBezTo>
                <a:close/>
                <a:moveTo>
                  <a:pt x="532648" y="2437679"/>
                </a:moveTo>
                <a:cubicBezTo>
                  <a:pt x="527213" y="2445830"/>
                  <a:pt x="535366" y="2448549"/>
                  <a:pt x="540801" y="2453983"/>
                </a:cubicBezTo>
                <a:cubicBezTo>
                  <a:pt x="529931" y="2459418"/>
                  <a:pt x="521778" y="2467571"/>
                  <a:pt x="524495" y="2483877"/>
                </a:cubicBezTo>
                <a:cubicBezTo>
                  <a:pt x="538083" y="2492030"/>
                  <a:pt x="546236" y="2478443"/>
                  <a:pt x="557107" y="2475725"/>
                </a:cubicBezTo>
                <a:cubicBezTo>
                  <a:pt x="559824" y="2492030"/>
                  <a:pt x="565259" y="2502900"/>
                  <a:pt x="576130" y="2505618"/>
                </a:cubicBezTo>
                <a:cubicBezTo>
                  <a:pt x="584283" y="2489312"/>
                  <a:pt x="589718" y="2451266"/>
                  <a:pt x="616894" y="2467571"/>
                </a:cubicBezTo>
                <a:cubicBezTo>
                  <a:pt x="616894" y="2456701"/>
                  <a:pt x="611458" y="2453983"/>
                  <a:pt x="608741" y="2445830"/>
                </a:cubicBezTo>
                <a:cubicBezTo>
                  <a:pt x="589718" y="2448549"/>
                  <a:pt x="570695" y="2451266"/>
                  <a:pt x="562542" y="2462136"/>
                </a:cubicBezTo>
                <a:cubicBezTo>
                  <a:pt x="554389" y="2453983"/>
                  <a:pt x="546236" y="2437679"/>
                  <a:pt x="532648" y="2437679"/>
                </a:cubicBezTo>
                <a:close/>
                <a:moveTo>
                  <a:pt x="4897701" y="2407955"/>
                </a:moveTo>
                <a:cubicBezTo>
                  <a:pt x="4893879" y="2408464"/>
                  <a:pt x="4892351" y="2416616"/>
                  <a:pt x="4886236" y="2418655"/>
                </a:cubicBezTo>
                <a:lnTo>
                  <a:pt x="4894389" y="2426807"/>
                </a:lnTo>
                <a:cubicBezTo>
                  <a:pt x="4899824" y="2421372"/>
                  <a:pt x="4905259" y="2415937"/>
                  <a:pt x="4902541" y="2410502"/>
                </a:cubicBezTo>
                <a:cubicBezTo>
                  <a:pt x="4900503" y="2408464"/>
                  <a:pt x="4898975" y="2407785"/>
                  <a:pt x="4897701" y="2407955"/>
                </a:cubicBezTo>
                <a:close/>
                <a:moveTo>
                  <a:pt x="5244958" y="2405067"/>
                </a:moveTo>
                <a:cubicBezTo>
                  <a:pt x="5234088" y="2410502"/>
                  <a:pt x="5225935" y="2413220"/>
                  <a:pt x="5215064" y="2418655"/>
                </a:cubicBezTo>
                <a:cubicBezTo>
                  <a:pt x="5217782" y="2426807"/>
                  <a:pt x="5223217" y="2437679"/>
                  <a:pt x="5225935" y="2445830"/>
                </a:cubicBezTo>
                <a:cubicBezTo>
                  <a:pt x="5217782" y="2448549"/>
                  <a:pt x="5223217" y="2453983"/>
                  <a:pt x="5217782" y="2456701"/>
                </a:cubicBezTo>
                <a:cubicBezTo>
                  <a:pt x="5209629" y="2451266"/>
                  <a:pt x="5217782" y="2437679"/>
                  <a:pt x="5209629" y="2437679"/>
                </a:cubicBezTo>
                <a:cubicBezTo>
                  <a:pt x="5206912" y="2453983"/>
                  <a:pt x="5177018" y="2459418"/>
                  <a:pt x="5185171" y="2478443"/>
                </a:cubicBezTo>
                <a:cubicBezTo>
                  <a:pt x="5196041" y="2475725"/>
                  <a:pt x="5206912" y="2464854"/>
                  <a:pt x="5212347" y="2475725"/>
                </a:cubicBezTo>
                <a:cubicBezTo>
                  <a:pt x="5206912" y="2483877"/>
                  <a:pt x="5198759" y="2470290"/>
                  <a:pt x="5185171" y="2481159"/>
                </a:cubicBezTo>
                <a:cubicBezTo>
                  <a:pt x="5190606" y="2492030"/>
                  <a:pt x="5193324" y="2497465"/>
                  <a:pt x="5198759" y="2502900"/>
                </a:cubicBezTo>
                <a:cubicBezTo>
                  <a:pt x="5225935" y="2494747"/>
                  <a:pt x="5212347" y="2473007"/>
                  <a:pt x="5231370" y="2459418"/>
                </a:cubicBezTo>
                <a:cubicBezTo>
                  <a:pt x="5236805" y="2467571"/>
                  <a:pt x="5231370" y="2473007"/>
                  <a:pt x="5234088" y="2481159"/>
                </a:cubicBezTo>
                <a:cubicBezTo>
                  <a:pt x="5244958" y="2478443"/>
                  <a:pt x="5242240" y="2473007"/>
                  <a:pt x="5250393" y="2470290"/>
                </a:cubicBezTo>
                <a:cubicBezTo>
                  <a:pt x="5250393" y="2459418"/>
                  <a:pt x="5234088" y="2440395"/>
                  <a:pt x="5250393" y="2434961"/>
                </a:cubicBezTo>
                <a:cubicBezTo>
                  <a:pt x="5261264" y="2440395"/>
                  <a:pt x="5250393" y="2448549"/>
                  <a:pt x="5258546" y="2459418"/>
                </a:cubicBezTo>
                <a:cubicBezTo>
                  <a:pt x="5285722" y="2445830"/>
                  <a:pt x="5239523" y="2426807"/>
                  <a:pt x="5244958" y="2405067"/>
                </a:cubicBezTo>
                <a:close/>
                <a:moveTo>
                  <a:pt x="475579" y="2405067"/>
                </a:moveTo>
                <a:cubicBezTo>
                  <a:pt x="472861" y="2434961"/>
                  <a:pt x="475579" y="2475725"/>
                  <a:pt x="505472" y="2475725"/>
                </a:cubicBezTo>
                <a:cubicBezTo>
                  <a:pt x="497320" y="2440395"/>
                  <a:pt x="538083" y="2443113"/>
                  <a:pt x="532648" y="2410502"/>
                </a:cubicBezTo>
                <a:cubicBezTo>
                  <a:pt x="502755" y="2424090"/>
                  <a:pt x="497320" y="2402349"/>
                  <a:pt x="475579" y="2405067"/>
                </a:cubicBezTo>
                <a:close/>
                <a:moveTo>
                  <a:pt x="5111796" y="2383327"/>
                </a:moveTo>
                <a:cubicBezTo>
                  <a:pt x="5109078" y="2394197"/>
                  <a:pt x="5109078" y="2410502"/>
                  <a:pt x="5092773" y="2405067"/>
                </a:cubicBezTo>
                <a:cubicBezTo>
                  <a:pt x="5095490" y="2418655"/>
                  <a:pt x="5109078" y="2410502"/>
                  <a:pt x="5117231" y="2410502"/>
                </a:cubicBezTo>
                <a:cubicBezTo>
                  <a:pt x="5106361" y="2396914"/>
                  <a:pt x="5125384" y="2394197"/>
                  <a:pt x="5119949" y="2383327"/>
                </a:cubicBezTo>
                <a:cubicBezTo>
                  <a:pt x="5117231" y="2383327"/>
                  <a:pt x="5114513" y="2383327"/>
                  <a:pt x="5111796" y="2383327"/>
                </a:cubicBezTo>
                <a:close/>
                <a:moveTo>
                  <a:pt x="4867213" y="2372456"/>
                </a:moveTo>
                <a:lnTo>
                  <a:pt x="4853625" y="2386044"/>
                </a:lnTo>
                <a:lnTo>
                  <a:pt x="4861777" y="2386044"/>
                </a:lnTo>
                <a:cubicBezTo>
                  <a:pt x="4864495" y="2383327"/>
                  <a:pt x="4867213" y="2377891"/>
                  <a:pt x="4867213" y="2372456"/>
                </a:cubicBezTo>
                <a:close/>
                <a:moveTo>
                  <a:pt x="4994939" y="2367020"/>
                </a:moveTo>
                <a:cubicBezTo>
                  <a:pt x="5022115" y="2407784"/>
                  <a:pt x="5057444" y="2451266"/>
                  <a:pt x="5092773" y="2459418"/>
                </a:cubicBezTo>
                <a:cubicBezTo>
                  <a:pt x="5081902" y="2448549"/>
                  <a:pt x="5060162" y="2432244"/>
                  <a:pt x="5071032" y="2413220"/>
                </a:cubicBezTo>
                <a:cubicBezTo>
                  <a:pt x="5062879" y="2415937"/>
                  <a:pt x="5054726" y="2418655"/>
                  <a:pt x="5049291" y="2415937"/>
                </a:cubicBezTo>
                <a:cubicBezTo>
                  <a:pt x="5057444" y="2413220"/>
                  <a:pt x="5054726" y="2407784"/>
                  <a:pt x="5060162" y="2405067"/>
                </a:cubicBezTo>
                <a:cubicBezTo>
                  <a:pt x="5054726" y="2396914"/>
                  <a:pt x="5046574" y="2388762"/>
                  <a:pt x="5041138" y="2372456"/>
                </a:cubicBezTo>
                <a:cubicBezTo>
                  <a:pt x="5027550" y="2367020"/>
                  <a:pt x="5011245" y="2369738"/>
                  <a:pt x="4994939" y="2367020"/>
                </a:cubicBezTo>
                <a:close/>
                <a:moveTo>
                  <a:pt x="904959" y="2364303"/>
                </a:moveTo>
                <a:cubicBezTo>
                  <a:pt x="902241" y="2383327"/>
                  <a:pt x="899523" y="2410502"/>
                  <a:pt x="918547" y="2415937"/>
                </a:cubicBezTo>
                <a:cubicBezTo>
                  <a:pt x="921264" y="2402349"/>
                  <a:pt x="932135" y="2391479"/>
                  <a:pt x="937570" y="2380608"/>
                </a:cubicBezTo>
                <a:cubicBezTo>
                  <a:pt x="926699" y="2377891"/>
                  <a:pt x="915829" y="2375173"/>
                  <a:pt x="904959" y="2377891"/>
                </a:cubicBezTo>
                <a:cubicBezTo>
                  <a:pt x="907676" y="2372456"/>
                  <a:pt x="907676" y="2369738"/>
                  <a:pt x="904959" y="2364303"/>
                </a:cubicBezTo>
                <a:close/>
                <a:moveTo>
                  <a:pt x="638634" y="2361585"/>
                </a:moveTo>
                <a:cubicBezTo>
                  <a:pt x="641352" y="2394197"/>
                  <a:pt x="654940" y="2405067"/>
                  <a:pt x="676681" y="2410502"/>
                </a:cubicBezTo>
                <a:cubicBezTo>
                  <a:pt x="676681" y="2421372"/>
                  <a:pt x="652222" y="2418655"/>
                  <a:pt x="652222" y="2432244"/>
                </a:cubicBezTo>
                <a:cubicBezTo>
                  <a:pt x="665810" y="2429526"/>
                  <a:pt x="673963" y="2434961"/>
                  <a:pt x="679398" y="2445830"/>
                </a:cubicBezTo>
                <a:cubicBezTo>
                  <a:pt x="676681" y="2462136"/>
                  <a:pt x="673963" y="2489312"/>
                  <a:pt x="679398" y="2502900"/>
                </a:cubicBezTo>
                <a:cubicBezTo>
                  <a:pt x="671246" y="2494747"/>
                  <a:pt x="652222" y="2502900"/>
                  <a:pt x="649505" y="2511053"/>
                </a:cubicBezTo>
                <a:cubicBezTo>
                  <a:pt x="654940" y="2532794"/>
                  <a:pt x="676681" y="2546382"/>
                  <a:pt x="673963" y="2559970"/>
                </a:cubicBezTo>
                <a:cubicBezTo>
                  <a:pt x="668528" y="2557252"/>
                  <a:pt x="649505" y="2551817"/>
                  <a:pt x="649505" y="2565405"/>
                </a:cubicBezTo>
                <a:cubicBezTo>
                  <a:pt x="676681" y="2570840"/>
                  <a:pt x="652222" y="2598016"/>
                  <a:pt x="654940" y="2614322"/>
                </a:cubicBezTo>
                <a:cubicBezTo>
                  <a:pt x="673963" y="2608887"/>
                  <a:pt x="671246" y="2584429"/>
                  <a:pt x="690269" y="2573557"/>
                </a:cubicBezTo>
                <a:cubicBezTo>
                  <a:pt x="714727" y="2562687"/>
                  <a:pt x="739185" y="2570840"/>
                  <a:pt x="763644" y="2570840"/>
                </a:cubicBezTo>
                <a:cubicBezTo>
                  <a:pt x="774514" y="2559970"/>
                  <a:pt x="774514" y="2559970"/>
                  <a:pt x="793537" y="2562687"/>
                </a:cubicBezTo>
                <a:cubicBezTo>
                  <a:pt x="809843" y="2546382"/>
                  <a:pt x="812560" y="2521923"/>
                  <a:pt x="831584" y="2508335"/>
                </a:cubicBezTo>
                <a:cubicBezTo>
                  <a:pt x="823431" y="2489312"/>
                  <a:pt x="817996" y="2464854"/>
                  <a:pt x="798972" y="2462136"/>
                </a:cubicBezTo>
                <a:cubicBezTo>
                  <a:pt x="801690" y="2483877"/>
                  <a:pt x="826148" y="2513770"/>
                  <a:pt x="796255" y="2530076"/>
                </a:cubicBezTo>
                <a:cubicBezTo>
                  <a:pt x="788102" y="2511053"/>
                  <a:pt x="777232" y="2500182"/>
                  <a:pt x="771797" y="2481159"/>
                </a:cubicBezTo>
                <a:cubicBezTo>
                  <a:pt x="760926" y="2486594"/>
                  <a:pt x="752773" y="2492030"/>
                  <a:pt x="744621" y="2497465"/>
                </a:cubicBezTo>
                <a:cubicBezTo>
                  <a:pt x="741903" y="2478443"/>
                  <a:pt x="733750" y="2470290"/>
                  <a:pt x="720162" y="2464854"/>
                </a:cubicBezTo>
                <a:cubicBezTo>
                  <a:pt x="722880" y="2483877"/>
                  <a:pt x="725597" y="2500182"/>
                  <a:pt x="728315" y="2516488"/>
                </a:cubicBezTo>
                <a:cubicBezTo>
                  <a:pt x="720162" y="2516488"/>
                  <a:pt x="717445" y="2494747"/>
                  <a:pt x="709292" y="2508335"/>
                </a:cubicBezTo>
                <a:cubicBezTo>
                  <a:pt x="701139" y="2521923"/>
                  <a:pt x="701139" y="2540946"/>
                  <a:pt x="682116" y="2543664"/>
                </a:cubicBezTo>
                <a:cubicBezTo>
                  <a:pt x="687551" y="2505618"/>
                  <a:pt x="706574" y="2478443"/>
                  <a:pt x="709292" y="2437679"/>
                </a:cubicBezTo>
                <a:cubicBezTo>
                  <a:pt x="695704" y="2437679"/>
                  <a:pt x="684834" y="2432244"/>
                  <a:pt x="679398" y="2421372"/>
                </a:cubicBezTo>
                <a:cubicBezTo>
                  <a:pt x="692986" y="2402349"/>
                  <a:pt x="665810" y="2391479"/>
                  <a:pt x="679398" y="2364303"/>
                </a:cubicBezTo>
                <a:cubicBezTo>
                  <a:pt x="660375" y="2369738"/>
                  <a:pt x="649505" y="2367020"/>
                  <a:pt x="638634" y="2361585"/>
                </a:cubicBezTo>
                <a:close/>
                <a:moveTo>
                  <a:pt x="4965046" y="2334409"/>
                </a:moveTo>
                <a:cubicBezTo>
                  <a:pt x="4962328" y="2339844"/>
                  <a:pt x="4959611" y="2345280"/>
                  <a:pt x="4956893" y="2350715"/>
                </a:cubicBezTo>
                <a:cubicBezTo>
                  <a:pt x="4954176" y="2347997"/>
                  <a:pt x="4951458" y="2342562"/>
                  <a:pt x="4943305" y="2347997"/>
                </a:cubicBezTo>
                <a:cubicBezTo>
                  <a:pt x="4948740" y="2361585"/>
                  <a:pt x="4962328" y="2358868"/>
                  <a:pt x="4978634" y="2347997"/>
                </a:cubicBezTo>
                <a:cubicBezTo>
                  <a:pt x="4973199" y="2342562"/>
                  <a:pt x="4973199" y="2331692"/>
                  <a:pt x="4965046" y="2334409"/>
                </a:cubicBezTo>
                <a:close/>
                <a:moveTo>
                  <a:pt x="5011245" y="2328975"/>
                </a:moveTo>
                <a:cubicBezTo>
                  <a:pt x="5000375" y="2337127"/>
                  <a:pt x="4992222" y="2326256"/>
                  <a:pt x="4978634" y="2331692"/>
                </a:cubicBezTo>
                <a:cubicBezTo>
                  <a:pt x="4981351" y="2339844"/>
                  <a:pt x="4986787" y="2350715"/>
                  <a:pt x="4989504" y="2358868"/>
                </a:cubicBezTo>
                <a:cubicBezTo>
                  <a:pt x="5000375" y="2350715"/>
                  <a:pt x="5011245" y="2342562"/>
                  <a:pt x="5011245" y="2328975"/>
                </a:cubicBezTo>
                <a:close/>
                <a:moveTo>
                  <a:pt x="486449" y="2326256"/>
                </a:moveTo>
                <a:cubicBezTo>
                  <a:pt x="472861" y="2323539"/>
                  <a:pt x="472861" y="2334409"/>
                  <a:pt x="467426" y="2339844"/>
                </a:cubicBezTo>
                <a:cubicBezTo>
                  <a:pt x="442968" y="2318105"/>
                  <a:pt x="410357" y="2377891"/>
                  <a:pt x="388616" y="2342562"/>
                </a:cubicBezTo>
                <a:cubicBezTo>
                  <a:pt x="372310" y="2350715"/>
                  <a:pt x="369593" y="2369738"/>
                  <a:pt x="375028" y="2394197"/>
                </a:cubicBezTo>
                <a:cubicBezTo>
                  <a:pt x="429380" y="2405067"/>
                  <a:pt x="491884" y="2377891"/>
                  <a:pt x="486449" y="2326256"/>
                </a:cubicBezTo>
                <a:close/>
                <a:moveTo>
                  <a:pt x="5225935" y="2312669"/>
                </a:moveTo>
                <a:cubicBezTo>
                  <a:pt x="5193324" y="2323539"/>
                  <a:pt x="5196041" y="2350715"/>
                  <a:pt x="5193324" y="2372456"/>
                </a:cubicBezTo>
                <a:cubicBezTo>
                  <a:pt x="5193324" y="2369738"/>
                  <a:pt x="5190606" y="2367020"/>
                  <a:pt x="5187888" y="2367020"/>
                </a:cubicBezTo>
                <a:cubicBezTo>
                  <a:pt x="5185171" y="2375173"/>
                  <a:pt x="5185171" y="2383327"/>
                  <a:pt x="5179736" y="2388762"/>
                </a:cubicBezTo>
                <a:cubicBezTo>
                  <a:pt x="5171583" y="2391479"/>
                  <a:pt x="5171583" y="2380608"/>
                  <a:pt x="5163430" y="2383327"/>
                </a:cubicBezTo>
                <a:cubicBezTo>
                  <a:pt x="5166148" y="2405067"/>
                  <a:pt x="5152560" y="2421372"/>
                  <a:pt x="5130819" y="2434961"/>
                </a:cubicBezTo>
                <a:cubicBezTo>
                  <a:pt x="5125384" y="2456701"/>
                  <a:pt x="5136254" y="2464854"/>
                  <a:pt x="5160712" y="2462136"/>
                </a:cubicBezTo>
                <a:cubicBezTo>
                  <a:pt x="5198759" y="2437679"/>
                  <a:pt x="5201476" y="2391479"/>
                  <a:pt x="5236805" y="2372456"/>
                </a:cubicBezTo>
                <a:cubicBezTo>
                  <a:pt x="5223217" y="2350715"/>
                  <a:pt x="5255828" y="2323539"/>
                  <a:pt x="5225935" y="2312669"/>
                </a:cubicBezTo>
                <a:close/>
                <a:moveTo>
                  <a:pt x="5160712" y="2301799"/>
                </a:moveTo>
                <a:cubicBezTo>
                  <a:pt x="5138972" y="2326256"/>
                  <a:pt x="5174300" y="2353432"/>
                  <a:pt x="5163430" y="2375173"/>
                </a:cubicBezTo>
                <a:cubicBezTo>
                  <a:pt x="5166148" y="2369738"/>
                  <a:pt x="5174300" y="2364303"/>
                  <a:pt x="5179736" y="2358868"/>
                </a:cubicBezTo>
                <a:cubicBezTo>
                  <a:pt x="5179736" y="2353432"/>
                  <a:pt x="5174300" y="2345280"/>
                  <a:pt x="5177018" y="2339844"/>
                </a:cubicBezTo>
                <a:cubicBezTo>
                  <a:pt x="5201476" y="2347997"/>
                  <a:pt x="5163430" y="2318105"/>
                  <a:pt x="5160712" y="2301799"/>
                </a:cubicBezTo>
                <a:close/>
                <a:moveTo>
                  <a:pt x="4997657" y="2277341"/>
                </a:moveTo>
                <a:cubicBezTo>
                  <a:pt x="5000375" y="2288210"/>
                  <a:pt x="4986787" y="2293645"/>
                  <a:pt x="4994939" y="2307234"/>
                </a:cubicBezTo>
                <a:cubicBezTo>
                  <a:pt x="5016680" y="2304516"/>
                  <a:pt x="5019398" y="2271904"/>
                  <a:pt x="4997657" y="2277341"/>
                </a:cubicBezTo>
                <a:close/>
                <a:moveTo>
                  <a:pt x="552648" y="2277086"/>
                </a:moveTo>
                <a:cubicBezTo>
                  <a:pt x="538253" y="2280398"/>
                  <a:pt x="532648" y="2305876"/>
                  <a:pt x="516343" y="2309952"/>
                </a:cubicBezTo>
                <a:cubicBezTo>
                  <a:pt x="538083" y="2342562"/>
                  <a:pt x="519060" y="2369738"/>
                  <a:pt x="508190" y="2391479"/>
                </a:cubicBezTo>
                <a:cubicBezTo>
                  <a:pt x="521778" y="2396914"/>
                  <a:pt x="535366" y="2399632"/>
                  <a:pt x="557107" y="2394197"/>
                </a:cubicBezTo>
                <a:cubicBezTo>
                  <a:pt x="559824" y="2350715"/>
                  <a:pt x="587000" y="2331692"/>
                  <a:pt x="570695" y="2282776"/>
                </a:cubicBezTo>
                <a:cubicBezTo>
                  <a:pt x="563221" y="2277341"/>
                  <a:pt x="557446" y="2275982"/>
                  <a:pt x="552648" y="2277086"/>
                </a:cubicBezTo>
                <a:close/>
                <a:moveTo>
                  <a:pt x="5052009" y="2274623"/>
                </a:moveTo>
                <a:cubicBezTo>
                  <a:pt x="5038421" y="2285492"/>
                  <a:pt x="5027550" y="2307234"/>
                  <a:pt x="5041138" y="2320822"/>
                </a:cubicBezTo>
                <a:cubicBezTo>
                  <a:pt x="5022115" y="2328975"/>
                  <a:pt x="5030268" y="2345280"/>
                  <a:pt x="5005810" y="2350715"/>
                </a:cubicBezTo>
                <a:cubicBezTo>
                  <a:pt x="5005810" y="2367020"/>
                  <a:pt x="5027550" y="2372456"/>
                  <a:pt x="5030268" y="2356150"/>
                </a:cubicBezTo>
                <a:cubicBezTo>
                  <a:pt x="5024833" y="2356150"/>
                  <a:pt x="5016680" y="2358868"/>
                  <a:pt x="5016680" y="2350715"/>
                </a:cubicBezTo>
                <a:cubicBezTo>
                  <a:pt x="5030268" y="2350715"/>
                  <a:pt x="5038421" y="2334409"/>
                  <a:pt x="5043856" y="2337127"/>
                </a:cubicBezTo>
                <a:cubicBezTo>
                  <a:pt x="5041138" y="2347997"/>
                  <a:pt x="5068314" y="2342562"/>
                  <a:pt x="5062879" y="2356150"/>
                </a:cubicBezTo>
                <a:cubicBezTo>
                  <a:pt x="5057444" y="2358868"/>
                  <a:pt x="5057444" y="2350715"/>
                  <a:pt x="5052009" y="2353432"/>
                </a:cubicBezTo>
                <a:cubicBezTo>
                  <a:pt x="5054726" y="2358868"/>
                  <a:pt x="5054726" y="2364303"/>
                  <a:pt x="5046574" y="2367020"/>
                </a:cubicBezTo>
                <a:cubicBezTo>
                  <a:pt x="5052009" y="2375173"/>
                  <a:pt x="5057444" y="2383327"/>
                  <a:pt x="5065597" y="2386044"/>
                </a:cubicBezTo>
                <a:cubicBezTo>
                  <a:pt x="5076467" y="2375173"/>
                  <a:pt x="5084620" y="2356150"/>
                  <a:pt x="5106361" y="2356150"/>
                </a:cubicBezTo>
                <a:cubicBezTo>
                  <a:pt x="5103643" y="2318105"/>
                  <a:pt x="5068314" y="2307234"/>
                  <a:pt x="5043856" y="2299081"/>
                </a:cubicBezTo>
                <a:cubicBezTo>
                  <a:pt x="5052009" y="2296363"/>
                  <a:pt x="5046574" y="2290928"/>
                  <a:pt x="5052009" y="2288210"/>
                </a:cubicBezTo>
                <a:cubicBezTo>
                  <a:pt x="5062879" y="2293645"/>
                  <a:pt x="5068314" y="2307234"/>
                  <a:pt x="5084620" y="2301799"/>
                </a:cubicBezTo>
                <a:cubicBezTo>
                  <a:pt x="5081902" y="2288210"/>
                  <a:pt x="5062879" y="2280058"/>
                  <a:pt x="5052009" y="2274623"/>
                </a:cubicBezTo>
                <a:close/>
                <a:moveTo>
                  <a:pt x="4943305" y="2261035"/>
                </a:moveTo>
                <a:lnTo>
                  <a:pt x="4943305" y="2263752"/>
                </a:lnTo>
                <a:lnTo>
                  <a:pt x="4946023" y="2277341"/>
                </a:lnTo>
                <a:cubicBezTo>
                  <a:pt x="4948740" y="2271904"/>
                  <a:pt x="4951458" y="2266470"/>
                  <a:pt x="4946023" y="2261035"/>
                </a:cubicBezTo>
                <a:cubicBezTo>
                  <a:pt x="4946023" y="2261035"/>
                  <a:pt x="4943305" y="2261035"/>
                  <a:pt x="4943305" y="2261035"/>
                </a:cubicBezTo>
                <a:close/>
                <a:moveTo>
                  <a:pt x="444623" y="2250844"/>
                </a:moveTo>
                <a:cubicBezTo>
                  <a:pt x="437702" y="2250165"/>
                  <a:pt x="431418" y="2251522"/>
                  <a:pt x="426662" y="2255600"/>
                </a:cubicBezTo>
                <a:cubicBezTo>
                  <a:pt x="445685" y="2274623"/>
                  <a:pt x="464708" y="2296363"/>
                  <a:pt x="500037" y="2293645"/>
                </a:cubicBezTo>
                <a:cubicBezTo>
                  <a:pt x="491884" y="2273263"/>
                  <a:pt x="465388" y="2252882"/>
                  <a:pt x="444623" y="2250844"/>
                </a:cubicBezTo>
                <a:close/>
                <a:moveTo>
                  <a:pt x="899523" y="2244730"/>
                </a:moveTo>
                <a:cubicBezTo>
                  <a:pt x="915829" y="2288210"/>
                  <a:pt x="880500" y="2309952"/>
                  <a:pt x="869630" y="2320822"/>
                </a:cubicBezTo>
                <a:cubicBezTo>
                  <a:pt x="875065" y="2299081"/>
                  <a:pt x="885935" y="2277341"/>
                  <a:pt x="885935" y="2252882"/>
                </a:cubicBezTo>
                <a:cubicBezTo>
                  <a:pt x="869630" y="2250165"/>
                  <a:pt x="861477" y="2258317"/>
                  <a:pt x="845172" y="2263752"/>
                </a:cubicBezTo>
                <a:cubicBezTo>
                  <a:pt x="847889" y="2282776"/>
                  <a:pt x="839736" y="2296363"/>
                  <a:pt x="823431" y="2301799"/>
                </a:cubicBezTo>
                <a:cubicBezTo>
                  <a:pt x="807125" y="2299081"/>
                  <a:pt x="798972" y="2280058"/>
                  <a:pt x="774514" y="2288210"/>
                </a:cubicBezTo>
                <a:cubicBezTo>
                  <a:pt x="782667" y="2320822"/>
                  <a:pt x="839736" y="2337127"/>
                  <a:pt x="796255" y="2369738"/>
                </a:cubicBezTo>
                <a:cubicBezTo>
                  <a:pt x="769079" y="2350715"/>
                  <a:pt x="774514" y="2282776"/>
                  <a:pt x="733750" y="2280058"/>
                </a:cubicBezTo>
                <a:cubicBezTo>
                  <a:pt x="733750" y="2301799"/>
                  <a:pt x="755491" y="2315387"/>
                  <a:pt x="750056" y="2328975"/>
                </a:cubicBezTo>
                <a:cubicBezTo>
                  <a:pt x="736468" y="2331692"/>
                  <a:pt x="744621" y="2301799"/>
                  <a:pt x="731033" y="2307234"/>
                </a:cubicBezTo>
                <a:cubicBezTo>
                  <a:pt x="712009" y="2309952"/>
                  <a:pt x="722880" y="2331692"/>
                  <a:pt x="692986" y="2328975"/>
                </a:cubicBezTo>
                <a:cubicBezTo>
                  <a:pt x="695704" y="2369738"/>
                  <a:pt x="725597" y="2388762"/>
                  <a:pt x="760926" y="2369738"/>
                </a:cubicBezTo>
                <a:cubicBezTo>
                  <a:pt x="793537" y="2375173"/>
                  <a:pt x="801690" y="2413220"/>
                  <a:pt x="823431" y="2429526"/>
                </a:cubicBezTo>
                <a:cubicBezTo>
                  <a:pt x="828866" y="2421372"/>
                  <a:pt x="828866" y="2410502"/>
                  <a:pt x="834301" y="2405067"/>
                </a:cubicBezTo>
                <a:cubicBezTo>
                  <a:pt x="847889" y="2421372"/>
                  <a:pt x="834301" y="2453983"/>
                  <a:pt x="858760" y="2453983"/>
                </a:cubicBezTo>
                <a:cubicBezTo>
                  <a:pt x="856042" y="2443113"/>
                  <a:pt x="856042" y="2432244"/>
                  <a:pt x="861477" y="2426807"/>
                </a:cubicBezTo>
                <a:cubicBezTo>
                  <a:pt x="866912" y="2437679"/>
                  <a:pt x="875065" y="2440395"/>
                  <a:pt x="885935" y="2437679"/>
                </a:cubicBezTo>
                <a:cubicBezTo>
                  <a:pt x="894088" y="2399632"/>
                  <a:pt x="869630" y="2334409"/>
                  <a:pt x="904959" y="2318105"/>
                </a:cubicBezTo>
                <a:cubicBezTo>
                  <a:pt x="918547" y="2312669"/>
                  <a:pt x="929417" y="2312669"/>
                  <a:pt x="937570" y="2315387"/>
                </a:cubicBezTo>
                <a:cubicBezTo>
                  <a:pt x="934852" y="2312669"/>
                  <a:pt x="929417" y="2307234"/>
                  <a:pt x="932135" y="2299081"/>
                </a:cubicBezTo>
                <a:cubicBezTo>
                  <a:pt x="934852" y="2296363"/>
                  <a:pt x="937570" y="2293645"/>
                  <a:pt x="943005" y="2293645"/>
                </a:cubicBezTo>
                <a:cubicBezTo>
                  <a:pt x="929417" y="2277341"/>
                  <a:pt x="915829" y="2258317"/>
                  <a:pt x="899523" y="2244730"/>
                </a:cubicBezTo>
                <a:close/>
                <a:moveTo>
                  <a:pt x="5041138" y="2233858"/>
                </a:moveTo>
                <a:cubicBezTo>
                  <a:pt x="5024833" y="2242012"/>
                  <a:pt x="5024833" y="2255600"/>
                  <a:pt x="5005810" y="2263752"/>
                </a:cubicBezTo>
                <a:cubicBezTo>
                  <a:pt x="5008527" y="2280058"/>
                  <a:pt x="5022115" y="2280058"/>
                  <a:pt x="5035703" y="2271904"/>
                </a:cubicBezTo>
                <a:cubicBezTo>
                  <a:pt x="5022115" y="2252882"/>
                  <a:pt x="5049291" y="2247447"/>
                  <a:pt x="5041138" y="2233858"/>
                </a:cubicBezTo>
                <a:close/>
                <a:moveTo>
                  <a:pt x="4943305" y="2231141"/>
                </a:moveTo>
                <a:cubicBezTo>
                  <a:pt x="4940588" y="2239293"/>
                  <a:pt x="4940588" y="2236577"/>
                  <a:pt x="4929717" y="2250165"/>
                </a:cubicBezTo>
                <a:lnTo>
                  <a:pt x="4943305" y="2250165"/>
                </a:lnTo>
                <a:cubicBezTo>
                  <a:pt x="4948740" y="2247447"/>
                  <a:pt x="4951458" y="2242012"/>
                  <a:pt x="4948740" y="2236577"/>
                </a:cubicBezTo>
                <a:cubicBezTo>
                  <a:pt x="4946023" y="2233858"/>
                  <a:pt x="4946023" y="2233858"/>
                  <a:pt x="4943305" y="2231141"/>
                </a:cubicBezTo>
                <a:close/>
                <a:moveTo>
                  <a:pt x="663093" y="2231141"/>
                </a:moveTo>
                <a:cubicBezTo>
                  <a:pt x="649505" y="2242012"/>
                  <a:pt x="614176" y="2236577"/>
                  <a:pt x="606023" y="2252882"/>
                </a:cubicBezTo>
                <a:cubicBezTo>
                  <a:pt x="608741" y="2261035"/>
                  <a:pt x="608741" y="2271904"/>
                  <a:pt x="619611" y="2269187"/>
                </a:cubicBezTo>
                <a:cubicBezTo>
                  <a:pt x="616894" y="2258317"/>
                  <a:pt x="611458" y="2244730"/>
                  <a:pt x="625046" y="2244730"/>
                </a:cubicBezTo>
                <a:cubicBezTo>
                  <a:pt x="630482" y="2269187"/>
                  <a:pt x="660375" y="2277341"/>
                  <a:pt x="652222" y="2307234"/>
                </a:cubicBezTo>
                <a:cubicBezTo>
                  <a:pt x="641352" y="2315387"/>
                  <a:pt x="641352" y="2285492"/>
                  <a:pt x="635917" y="2301799"/>
                </a:cubicBezTo>
                <a:cubicBezTo>
                  <a:pt x="644070" y="2307234"/>
                  <a:pt x="646787" y="2318105"/>
                  <a:pt x="657658" y="2318105"/>
                </a:cubicBezTo>
                <a:cubicBezTo>
                  <a:pt x="668528" y="2296363"/>
                  <a:pt x="671246" y="2266470"/>
                  <a:pt x="663093" y="2231141"/>
                </a:cubicBezTo>
                <a:close/>
                <a:moveTo>
                  <a:pt x="5190606" y="2225705"/>
                </a:moveTo>
                <a:cubicBezTo>
                  <a:pt x="5177018" y="2231141"/>
                  <a:pt x="5174300" y="2242012"/>
                  <a:pt x="5166148" y="2252882"/>
                </a:cubicBezTo>
                <a:cubicBezTo>
                  <a:pt x="5171583" y="2252882"/>
                  <a:pt x="5177018" y="2252882"/>
                  <a:pt x="5182453" y="2255600"/>
                </a:cubicBezTo>
                <a:cubicBezTo>
                  <a:pt x="5171583" y="2266470"/>
                  <a:pt x="5196041" y="2269187"/>
                  <a:pt x="5190606" y="2282776"/>
                </a:cubicBezTo>
                <a:cubicBezTo>
                  <a:pt x="5171583" y="2293645"/>
                  <a:pt x="5185171" y="2258317"/>
                  <a:pt x="5168865" y="2263752"/>
                </a:cubicBezTo>
                <a:cubicBezTo>
                  <a:pt x="5160712" y="2277341"/>
                  <a:pt x="5174300" y="2296363"/>
                  <a:pt x="5182453" y="2315387"/>
                </a:cubicBezTo>
                <a:cubicBezTo>
                  <a:pt x="5196041" y="2296363"/>
                  <a:pt x="5212347" y="2304516"/>
                  <a:pt x="5234088" y="2296363"/>
                </a:cubicBezTo>
                <a:cubicBezTo>
                  <a:pt x="5231370" y="2280058"/>
                  <a:pt x="5244958" y="2269187"/>
                  <a:pt x="5239523" y="2252882"/>
                </a:cubicBezTo>
                <a:cubicBezTo>
                  <a:pt x="5236805" y="2250165"/>
                  <a:pt x="5231370" y="2252882"/>
                  <a:pt x="5225935" y="2255600"/>
                </a:cubicBezTo>
                <a:cubicBezTo>
                  <a:pt x="5220500" y="2263752"/>
                  <a:pt x="5234088" y="2280058"/>
                  <a:pt x="5231370" y="2288210"/>
                </a:cubicBezTo>
                <a:cubicBezTo>
                  <a:pt x="5228652" y="2290928"/>
                  <a:pt x="5223217" y="2293645"/>
                  <a:pt x="5220500" y="2290928"/>
                </a:cubicBezTo>
                <a:cubicBezTo>
                  <a:pt x="5217782" y="2274623"/>
                  <a:pt x="5206912" y="2255600"/>
                  <a:pt x="5193324" y="2252882"/>
                </a:cubicBezTo>
                <a:cubicBezTo>
                  <a:pt x="5198759" y="2250165"/>
                  <a:pt x="5201476" y="2250165"/>
                  <a:pt x="5206912" y="2247447"/>
                </a:cubicBezTo>
                <a:cubicBezTo>
                  <a:pt x="5204194" y="2233858"/>
                  <a:pt x="5193324" y="2236577"/>
                  <a:pt x="5190606" y="2225705"/>
                </a:cubicBezTo>
                <a:close/>
                <a:moveTo>
                  <a:pt x="5760470" y="2221198"/>
                </a:moveTo>
                <a:lnTo>
                  <a:pt x="5761428" y="2222564"/>
                </a:lnTo>
                <a:lnTo>
                  <a:pt x="5765159" y="2224599"/>
                </a:lnTo>
                <a:lnTo>
                  <a:pt x="5765038" y="2224688"/>
                </a:lnTo>
                <a:cubicBezTo>
                  <a:pt x="5763340" y="2227744"/>
                  <a:pt x="5762660" y="2231141"/>
                  <a:pt x="5761301" y="2233858"/>
                </a:cubicBezTo>
                <a:cubicBezTo>
                  <a:pt x="5769454" y="2244730"/>
                  <a:pt x="5769454" y="2222988"/>
                  <a:pt x="5777607" y="2228423"/>
                </a:cubicBezTo>
                <a:cubicBezTo>
                  <a:pt x="5780324" y="2242012"/>
                  <a:pt x="5755866" y="2247447"/>
                  <a:pt x="5747713" y="2242012"/>
                </a:cubicBezTo>
                <a:cubicBezTo>
                  <a:pt x="5750431" y="2236577"/>
                  <a:pt x="5752469" y="2230463"/>
                  <a:pt x="5756205" y="2224688"/>
                </a:cubicBezTo>
                <a:close/>
                <a:moveTo>
                  <a:pt x="5774889" y="2217554"/>
                </a:moveTo>
                <a:cubicBezTo>
                  <a:pt x="5778965" y="2224347"/>
                  <a:pt x="5783721" y="2221630"/>
                  <a:pt x="5788817" y="2218573"/>
                </a:cubicBezTo>
                <a:lnTo>
                  <a:pt x="5789604" y="2218203"/>
                </a:lnTo>
                <a:lnTo>
                  <a:pt x="5791195" y="2220270"/>
                </a:lnTo>
                <a:cubicBezTo>
                  <a:pt x="5788477" y="2228423"/>
                  <a:pt x="5780324" y="2222988"/>
                  <a:pt x="5772171" y="2228423"/>
                </a:cubicBezTo>
                <a:lnTo>
                  <a:pt x="5765159" y="2224599"/>
                </a:lnTo>
                <a:close/>
                <a:moveTo>
                  <a:pt x="956593" y="2214835"/>
                </a:moveTo>
                <a:cubicBezTo>
                  <a:pt x="956593" y="2222988"/>
                  <a:pt x="953875" y="2228423"/>
                  <a:pt x="951158" y="2236577"/>
                </a:cubicBezTo>
                <a:cubicBezTo>
                  <a:pt x="962028" y="2233858"/>
                  <a:pt x="962028" y="2228423"/>
                  <a:pt x="972899" y="2228423"/>
                </a:cubicBezTo>
                <a:cubicBezTo>
                  <a:pt x="972899" y="2233858"/>
                  <a:pt x="972899" y="2236577"/>
                  <a:pt x="975616" y="2242012"/>
                </a:cubicBezTo>
                <a:cubicBezTo>
                  <a:pt x="981051" y="2239293"/>
                  <a:pt x="983769" y="2239293"/>
                  <a:pt x="989204" y="2239293"/>
                </a:cubicBezTo>
                <a:cubicBezTo>
                  <a:pt x="989204" y="2239293"/>
                  <a:pt x="989204" y="2236577"/>
                  <a:pt x="989204" y="2233858"/>
                </a:cubicBezTo>
                <a:cubicBezTo>
                  <a:pt x="978334" y="2228423"/>
                  <a:pt x="967463" y="2220270"/>
                  <a:pt x="956593" y="2214835"/>
                </a:cubicBezTo>
                <a:close/>
                <a:moveTo>
                  <a:pt x="4989504" y="2201248"/>
                </a:moveTo>
                <a:cubicBezTo>
                  <a:pt x="4967763" y="2209400"/>
                  <a:pt x="4965046" y="2222988"/>
                  <a:pt x="4962328" y="2236577"/>
                </a:cubicBezTo>
                <a:cubicBezTo>
                  <a:pt x="4970481" y="2233858"/>
                  <a:pt x="4978634" y="2228423"/>
                  <a:pt x="4981351" y="2233858"/>
                </a:cubicBezTo>
                <a:cubicBezTo>
                  <a:pt x="4973199" y="2239293"/>
                  <a:pt x="4975916" y="2247447"/>
                  <a:pt x="4965046" y="2252882"/>
                </a:cubicBezTo>
                <a:cubicBezTo>
                  <a:pt x="4962328" y="2247447"/>
                  <a:pt x="4959611" y="2244730"/>
                  <a:pt x="4951458" y="2247447"/>
                </a:cubicBezTo>
                <a:cubicBezTo>
                  <a:pt x="4956893" y="2258317"/>
                  <a:pt x="4954176" y="2274623"/>
                  <a:pt x="4946023" y="2282776"/>
                </a:cubicBezTo>
                <a:lnTo>
                  <a:pt x="4965046" y="2282776"/>
                </a:lnTo>
                <a:cubicBezTo>
                  <a:pt x="4956893" y="2301799"/>
                  <a:pt x="4956893" y="2285492"/>
                  <a:pt x="4965046" y="2304516"/>
                </a:cubicBezTo>
                <a:cubicBezTo>
                  <a:pt x="4959611" y="2309952"/>
                  <a:pt x="4946023" y="2320822"/>
                  <a:pt x="4943305" y="2320822"/>
                </a:cubicBezTo>
                <a:cubicBezTo>
                  <a:pt x="4927000" y="2320822"/>
                  <a:pt x="4927000" y="2312669"/>
                  <a:pt x="4913412" y="2304516"/>
                </a:cubicBezTo>
                <a:cubicBezTo>
                  <a:pt x="4921564" y="2285492"/>
                  <a:pt x="4924282" y="2280058"/>
                  <a:pt x="4907976" y="2266470"/>
                </a:cubicBezTo>
                <a:lnTo>
                  <a:pt x="4899824" y="2288210"/>
                </a:lnTo>
                <a:cubicBezTo>
                  <a:pt x="4907976" y="2307234"/>
                  <a:pt x="4907976" y="2290928"/>
                  <a:pt x="4899824" y="2309952"/>
                </a:cubicBezTo>
                <a:cubicBezTo>
                  <a:pt x="4910694" y="2309952"/>
                  <a:pt x="4907976" y="2307234"/>
                  <a:pt x="4907976" y="2318105"/>
                </a:cubicBezTo>
                <a:cubicBezTo>
                  <a:pt x="4907976" y="2323539"/>
                  <a:pt x="4907976" y="2326256"/>
                  <a:pt x="4907976" y="2328975"/>
                </a:cubicBezTo>
                <a:cubicBezTo>
                  <a:pt x="4921564" y="2334409"/>
                  <a:pt x="4932435" y="2347997"/>
                  <a:pt x="4954176" y="2337127"/>
                </a:cubicBezTo>
                <a:cubicBezTo>
                  <a:pt x="4959611" y="2331692"/>
                  <a:pt x="4959611" y="2323539"/>
                  <a:pt x="4965046" y="2318105"/>
                </a:cubicBezTo>
                <a:cubicBezTo>
                  <a:pt x="4973199" y="2318105"/>
                  <a:pt x="4978634" y="2320822"/>
                  <a:pt x="4989504" y="2315387"/>
                </a:cubicBezTo>
                <a:cubicBezTo>
                  <a:pt x="5000375" y="2293645"/>
                  <a:pt x="4954176" y="2252882"/>
                  <a:pt x="4997657" y="2239293"/>
                </a:cubicBezTo>
                <a:cubicBezTo>
                  <a:pt x="5000375" y="2247447"/>
                  <a:pt x="4984069" y="2252882"/>
                  <a:pt x="4989504" y="2261035"/>
                </a:cubicBezTo>
                <a:cubicBezTo>
                  <a:pt x="4997657" y="2258317"/>
                  <a:pt x="5000375" y="2266470"/>
                  <a:pt x="5008527" y="2261035"/>
                </a:cubicBezTo>
                <a:cubicBezTo>
                  <a:pt x="4992222" y="2244730"/>
                  <a:pt x="5019398" y="2222988"/>
                  <a:pt x="5011245" y="2209400"/>
                </a:cubicBezTo>
                <a:cubicBezTo>
                  <a:pt x="5011245" y="2214835"/>
                  <a:pt x="5000375" y="2214835"/>
                  <a:pt x="4997657" y="2217554"/>
                </a:cubicBezTo>
                <a:cubicBezTo>
                  <a:pt x="4994939" y="2212119"/>
                  <a:pt x="4992222" y="2206683"/>
                  <a:pt x="4989504" y="2201248"/>
                </a:cubicBezTo>
                <a:close/>
                <a:moveTo>
                  <a:pt x="5609115" y="2195813"/>
                </a:moveTo>
                <a:lnTo>
                  <a:pt x="5620020" y="2202711"/>
                </a:lnTo>
                <a:lnTo>
                  <a:pt x="5620028" y="2206343"/>
                </a:lnTo>
                <a:cubicBezTo>
                  <a:pt x="5622449" y="2210759"/>
                  <a:pt x="5626950" y="2213476"/>
                  <a:pt x="5632555" y="2214835"/>
                </a:cubicBezTo>
                <a:lnTo>
                  <a:pt x="5639375" y="2214956"/>
                </a:lnTo>
                <a:lnTo>
                  <a:pt x="5642406" y="2216874"/>
                </a:lnTo>
                <a:lnTo>
                  <a:pt x="5650786" y="2224800"/>
                </a:lnTo>
                <a:lnTo>
                  <a:pt x="5647162" y="2228423"/>
                </a:lnTo>
                <a:cubicBezTo>
                  <a:pt x="5649200" y="2232501"/>
                  <a:pt x="5652088" y="2234709"/>
                  <a:pt x="5655357" y="2236109"/>
                </a:cubicBezTo>
                <a:lnTo>
                  <a:pt x="5658898" y="2237070"/>
                </a:lnTo>
                <a:lnTo>
                  <a:pt x="5663467" y="2250165"/>
                </a:lnTo>
                <a:cubicBezTo>
                  <a:pt x="5667543" y="2248806"/>
                  <a:pt x="5670771" y="2249655"/>
                  <a:pt x="5673616" y="2251523"/>
                </a:cubicBezTo>
                <a:lnTo>
                  <a:pt x="5680650" y="2258215"/>
                </a:lnTo>
                <a:lnTo>
                  <a:pt x="5676036" y="2264771"/>
                </a:lnTo>
                <a:cubicBezTo>
                  <a:pt x="5672979" y="2267828"/>
                  <a:pt x="5668902" y="2270546"/>
                  <a:pt x="5663467" y="2271904"/>
                </a:cubicBezTo>
                <a:cubicBezTo>
                  <a:pt x="5663467" y="2269187"/>
                  <a:pt x="5660750" y="2269187"/>
                  <a:pt x="5658032" y="2269187"/>
                </a:cubicBezTo>
                <a:cubicBezTo>
                  <a:pt x="5649879" y="2258317"/>
                  <a:pt x="5666185" y="2255600"/>
                  <a:pt x="5660750" y="2244730"/>
                </a:cubicBezTo>
                <a:cubicBezTo>
                  <a:pt x="5647162" y="2250165"/>
                  <a:pt x="5641727" y="2236577"/>
                  <a:pt x="5628139" y="2239293"/>
                </a:cubicBezTo>
                <a:cubicBezTo>
                  <a:pt x="5628139" y="2231141"/>
                  <a:pt x="5639009" y="2236577"/>
                  <a:pt x="5644444" y="2231141"/>
                </a:cubicBezTo>
                <a:cubicBezTo>
                  <a:pt x="5634253" y="2220951"/>
                  <a:pt x="5616419" y="2222988"/>
                  <a:pt x="5604699" y="2212033"/>
                </a:cubicBezTo>
                <a:lnTo>
                  <a:pt x="5599603" y="2203018"/>
                </a:lnTo>
                <a:close/>
                <a:moveTo>
                  <a:pt x="5231922" y="2183371"/>
                </a:moveTo>
                <a:cubicBezTo>
                  <a:pt x="5229501" y="2182564"/>
                  <a:pt x="5226614" y="2182904"/>
                  <a:pt x="5223217" y="2184943"/>
                </a:cubicBezTo>
                <a:cubicBezTo>
                  <a:pt x="5215064" y="2190378"/>
                  <a:pt x="5236805" y="2190378"/>
                  <a:pt x="5228652" y="2198531"/>
                </a:cubicBezTo>
                <a:cubicBezTo>
                  <a:pt x="5215064" y="2201248"/>
                  <a:pt x="5206912" y="2182224"/>
                  <a:pt x="5196041" y="2195813"/>
                </a:cubicBezTo>
                <a:cubicBezTo>
                  <a:pt x="5206912" y="2217554"/>
                  <a:pt x="5209629" y="2252882"/>
                  <a:pt x="5234088" y="2247447"/>
                </a:cubicBezTo>
                <a:cubicBezTo>
                  <a:pt x="5242240" y="2233858"/>
                  <a:pt x="5223217" y="2231141"/>
                  <a:pt x="5217782" y="2220270"/>
                </a:cubicBezTo>
                <a:cubicBezTo>
                  <a:pt x="5220500" y="2214835"/>
                  <a:pt x="5234088" y="2212119"/>
                  <a:pt x="5242240" y="2206683"/>
                </a:cubicBezTo>
                <a:cubicBezTo>
                  <a:pt x="5242240" y="2198530"/>
                  <a:pt x="5239183" y="2185791"/>
                  <a:pt x="5231922" y="2183371"/>
                </a:cubicBezTo>
                <a:close/>
                <a:moveTo>
                  <a:pt x="6186483" y="2181698"/>
                </a:moveTo>
                <a:lnTo>
                  <a:pt x="6187330" y="2181744"/>
                </a:lnTo>
                <a:lnTo>
                  <a:pt x="6187199" y="2182055"/>
                </a:lnTo>
                <a:lnTo>
                  <a:pt x="6187222" y="2182224"/>
                </a:lnTo>
                <a:lnTo>
                  <a:pt x="6186944" y="2182224"/>
                </a:lnTo>
                <a:close/>
                <a:moveTo>
                  <a:pt x="6184176" y="2179061"/>
                </a:moveTo>
                <a:lnTo>
                  <a:pt x="6186483" y="2181698"/>
                </a:lnTo>
                <a:lnTo>
                  <a:pt x="6184686" y="2181600"/>
                </a:lnTo>
                <a:lnTo>
                  <a:pt x="6184227" y="2179507"/>
                </a:lnTo>
                <a:close/>
                <a:moveTo>
                  <a:pt x="6186253" y="2172676"/>
                </a:moveTo>
                <a:lnTo>
                  <a:pt x="6183675" y="2174666"/>
                </a:lnTo>
                <a:lnTo>
                  <a:pt x="6184176" y="2179061"/>
                </a:lnTo>
                <a:lnTo>
                  <a:pt x="6179810" y="2174071"/>
                </a:lnTo>
                <a:close/>
                <a:moveTo>
                  <a:pt x="6193526" y="2171099"/>
                </a:moveTo>
                <a:cubicBezTo>
                  <a:pt x="6205118" y="2175430"/>
                  <a:pt x="6211742" y="2195812"/>
                  <a:pt x="6226010" y="2179506"/>
                </a:cubicBezTo>
                <a:cubicBezTo>
                  <a:pt x="6198834" y="2203965"/>
                  <a:pt x="6193398" y="2193094"/>
                  <a:pt x="6187963" y="2187659"/>
                </a:cubicBezTo>
                <a:lnTo>
                  <a:pt x="6187222" y="2182224"/>
                </a:lnTo>
                <a:lnTo>
                  <a:pt x="6196116" y="2182224"/>
                </a:lnTo>
                <a:lnTo>
                  <a:pt x="6187330" y="2181744"/>
                </a:lnTo>
                <a:lnTo>
                  <a:pt x="6190001" y="2175430"/>
                </a:lnTo>
                <a:lnTo>
                  <a:pt x="6191517" y="2171534"/>
                </a:lnTo>
                <a:close/>
                <a:moveTo>
                  <a:pt x="6191785" y="2170845"/>
                </a:moveTo>
                <a:lnTo>
                  <a:pt x="6191517" y="2171534"/>
                </a:lnTo>
                <a:lnTo>
                  <a:pt x="6186253" y="2172676"/>
                </a:lnTo>
                <a:lnTo>
                  <a:pt x="6187963" y="2171354"/>
                </a:lnTo>
                <a:cubicBezTo>
                  <a:pt x="6190681" y="2169995"/>
                  <a:pt x="6191700" y="2169995"/>
                  <a:pt x="6191785" y="2170845"/>
                </a:cubicBezTo>
                <a:close/>
                <a:moveTo>
                  <a:pt x="5589448" y="2167744"/>
                </a:moveTo>
                <a:lnTo>
                  <a:pt x="5590092" y="2168975"/>
                </a:lnTo>
                <a:cubicBezTo>
                  <a:pt x="5591791" y="2175600"/>
                  <a:pt x="5592130" y="2182649"/>
                  <a:pt x="5591196" y="2189231"/>
                </a:cubicBezTo>
                <a:lnTo>
                  <a:pt x="5589901" y="2192687"/>
                </a:lnTo>
                <a:lnTo>
                  <a:pt x="5586356" y="2185111"/>
                </a:lnTo>
                <a:cubicBezTo>
                  <a:pt x="5581260" y="2180526"/>
                  <a:pt x="5573107" y="2183583"/>
                  <a:pt x="5571069" y="2171354"/>
                </a:cubicBezTo>
                <a:close/>
                <a:moveTo>
                  <a:pt x="5728690" y="2163202"/>
                </a:moveTo>
                <a:cubicBezTo>
                  <a:pt x="5736843" y="2193094"/>
                  <a:pt x="5764019" y="2184943"/>
                  <a:pt x="5774889" y="2209400"/>
                </a:cubicBezTo>
                <a:lnTo>
                  <a:pt x="5760470" y="2221198"/>
                </a:lnTo>
                <a:lnTo>
                  <a:pt x="5755526" y="2214157"/>
                </a:lnTo>
                <a:cubicBezTo>
                  <a:pt x="5752469" y="2208041"/>
                  <a:pt x="5750431" y="2201248"/>
                  <a:pt x="5744995" y="2195813"/>
                </a:cubicBezTo>
                <a:cubicBezTo>
                  <a:pt x="5739560" y="2190378"/>
                  <a:pt x="5733106" y="2186980"/>
                  <a:pt x="5726269" y="2184433"/>
                </a:cubicBezTo>
                <a:lnTo>
                  <a:pt x="5712931" y="2180444"/>
                </a:lnTo>
                <a:lnTo>
                  <a:pt x="5717819" y="2174411"/>
                </a:lnTo>
                <a:cubicBezTo>
                  <a:pt x="5721216" y="2168637"/>
                  <a:pt x="5723255" y="2163202"/>
                  <a:pt x="5728690" y="2163202"/>
                </a:cubicBezTo>
                <a:close/>
                <a:moveTo>
                  <a:pt x="4359021" y="2160484"/>
                </a:moveTo>
                <a:cubicBezTo>
                  <a:pt x="4359021" y="2165919"/>
                  <a:pt x="4359021" y="2171354"/>
                  <a:pt x="4359021" y="2176789"/>
                </a:cubicBezTo>
                <a:cubicBezTo>
                  <a:pt x="4364457" y="2179506"/>
                  <a:pt x="4367175" y="2179506"/>
                  <a:pt x="4372609" y="2182224"/>
                </a:cubicBezTo>
                <a:cubicBezTo>
                  <a:pt x="4372609" y="2174071"/>
                  <a:pt x="4372609" y="2168636"/>
                  <a:pt x="4372609" y="2160484"/>
                </a:cubicBezTo>
                <a:close/>
                <a:moveTo>
                  <a:pt x="6119977" y="2152982"/>
                </a:moveTo>
                <a:lnTo>
                  <a:pt x="6126180" y="2153945"/>
                </a:lnTo>
                <a:cubicBezTo>
                  <a:pt x="6134715" y="2157596"/>
                  <a:pt x="6142613" y="2162862"/>
                  <a:pt x="6150256" y="2167957"/>
                </a:cubicBezTo>
                <a:lnTo>
                  <a:pt x="6169074" y="2178801"/>
                </a:lnTo>
                <a:lnTo>
                  <a:pt x="6168940" y="2179506"/>
                </a:lnTo>
                <a:lnTo>
                  <a:pt x="6169542" y="2179070"/>
                </a:lnTo>
                <a:lnTo>
                  <a:pt x="6172804" y="2180950"/>
                </a:lnTo>
                <a:lnTo>
                  <a:pt x="6184686" y="2181600"/>
                </a:lnTo>
                <a:lnTo>
                  <a:pt x="6185288" y="2184347"/>
                </a:lnTo>
                <a:cubicBezTo>
                  <a:pt x="6185246" y="2185791"/>
                  <a:pt x="6184566" y="2186980"/>
                  <a:pt x="6182528" y="2187659"/>
                </a:cubicBezTo>
                <a:cubicBezTo>
                  <a:pt x="6174375" y="2189698"/>
                  <a:pt x="6167242" y="2189698"/>
                  <a:pt x="6160830" y="2188169"/>
                </a:cubicBezTo>
                <a:lnTo>
                  <a:pt x="6153300" y="2184413"/>
                </a:lnTo>
                <a:lnTo>
                  <a:pt x="6155352" y="2182224"/>
                </a:lnTo>
                <a:cubicBezTo>
                  <a:pt x="6151955" y="2177468"/>
                  <a:pt x="6147029" y="2174411"/>
                  <a:pt x="6141467" y="2172161"/>
                </a:cubicBezTo>
                <a:lnTo>
                  <a:pt x="6135365" y="2170361"/>
                </a:lnTo>
                <a:close/>
                <a:moveTo>
                  <a:pt x="5316814" y="2146792"/>
                </a:moveTo>
                <a:lnTo>
                  <a:pt x="5320711" y="2147235"/>
                </a:lnTo>
                <a:lnTo>
                  <a:pt x="5330056" y="2153867"/>
                </a:lnTo>
                <a:close/>
                <a:moveTo>
                  <a:pt x="6079678" y="2146479"/>
                </a:moveTo>
                <a:lnTo>
                  <a:pt x="6087412" y="2146895"/>
                </a:lnTo>
                <a:cubicBezTo>
                  <a:pt x="6090130" y="2152332"/>
                  <a:pt x="6076542" y="2152332"/>
                  <a:pt x="6079259" y="2157767"/>
                </a:cubicBezTo>
                <a:cubicBezTo>
                  <a:pt x="6092847" y="2160484"/>
                  <a:pt x="6104397" y="2166598"/>
                  <a:pt x="6115267" y="2173392"/>
                </a:cubicBezTo>
                <a:lnTo>
                  <a:pt x="6115830" y="2173739"/>
                </a:lnTo>
                <a:lnTo>
                  <a:pt x="6117306" y="2176789"/>
                </a:lnTo>
                <a:cubicBezTo>
                  <a:pt x="6095565" y="2174071"/>
                  <a:pt x="6079259" y="2174071"/>
                  <a:pt x="6071107" y="2155048"/>
                </a:cubicBezTo>
                <a:close/>
                <a:moveTo>
                  <a:pt x="5570199" y="2145447"/>
                </a:moveTo>
                <a:lnTo>
                  <a:pt x="5580835" y="2151269"/>
                </a:lnTo>
                <a:lnTo>
                  <a:pt x="5582507" y="2154466"/>
                </a:lnTo>
                <a:lnTo>
                  <a:pt x="5562916" y="2165919"/>
                </a:lnTo>
                <a:cubicBezTo>
                  <a:pt x="5560198" y="2163202"/>
                  <a:pt x="5560198" y="2160484"/>
                  <a:pt x="5560538" y="2157767"/>
                </a:cubicBezTo>
                <a:lnTo>
                  <a:pt x="5560275" y="2151438"/>
                </a:lnTo>
                <a:lnTo>
                  <a:pt x="5565634" y="2152332"/>
                </a:lnTo>
                <a:lnTo>
                  <a:pt x="5563790" y="2148117"/>
                </a:lnTo>
                <a:close/>
                <a:moveTo>
                  <a:pt x="4994939" y="2138743"/>
                </a:moveTo>
                <a:cubicBezTo>
                  <a:pt x="4986787" y="2144178"/>
                  <a:pt x="4975916" y="2152332"/>
                  <a:pt x="4965046" y="2155048"/>
                </a:cubicBezTo>
                <a:cubicBezTo>
                  <a:pt x="4962328" y="2160484"/>
                  <a:pt x="4959611" y="2160484"/>
                  <a:pt x="4946023" y="2168636"/>
                </a:cubicBezTo>
                <a:lnTo>
                  <a:pt x="4959611" y="2187659"/>
                </a:lnTo>
                <a:lnTo>
                  <a:pt x="4935152" y="2214835"/>
                </a:lnTo>
                <a:cubicBezTo>
                  <a:pt x="4943305" y="2212119"/>
                  <a:pt x="4946023" y="2222988"/>
                  <a:pt x="4956893" y="2217554"/>
                </a:cubicBezTo>
                <a:cubicBezTo>
                  <a:pt x="4951458" y="2209400"/>
                  <a:pt x="4962328" y="2206683"/>
                  <a:pt x="4970481" y="2203965"/>
                </a:cubicBezTo>
                <a:cubicBezTo>
                  <a:pt x="4962328" y="2190378"/>
                  <a:pt x="4954176" y="2179506"/>
                  <a:pt x="4965046" y="2168636"/>
                </a:cubicBezTo>
                <a:cubicBezTo>
                  <a:pt x="4970481" y="2165919"/>
                  <a:pt x="4975916" y="2171354"/>
                  <a:pt x="4984069" y="2165919"/>
                </a:cubicBezTo>
                <a:cubicBezTo>
                  <a:pt x="4970481" y="2152332"/>
                  <a:pt x="5003092" y="2152332"/>
                  <a:pt x="4994939" y="2138743"/>
                </a:cubicBezTo>
                <a:close/>
                <a:moveTo>
                  <a:pt x="1149542" y="2138743"/>
                </a:moveTo>
                <a:cubicBezTo>
                  <a:pt x="1138672" y="2138743"/>
                  <a:pt x="1122366" y="2144178"/>
                  <a:pt x="1106061" y="2149613"/>
                </a:cubicBezTo>
                <a:cubicBezTo>
                  <a:pt x="1127801" y="2155048"/>
                  <a:pt x="1144107" y="2165919"/>
                  <a:pt x="1152260" y="2184943"/>
                </a:cubicBezTo>
                <a:cubicBezTo>
                  <a:pt x="1154977" y="2182224"/>
                  <a:pt x="1157695" y="2182224"/>
                  <a:pt x="1160413" y="2182224"/>
                </a:cubicBezTo>
                <a:cubicBezTo>
                  <a:pt x="1171283" y="2168636"/>
                  <a:pt x="1184871" y="2157767"/>
                  <a:pt x="1193024" y="2144178"/>
                </a:cubicBezTo>
                <a:cubicBezTo>
                  <a:pt x="1174001" y="2127873"/>
                  <a:pt x="1165848" y="2155048"/>
                  <a:pt x="1157695" y="2165919"/>
                </a:cubicBezTo>
                <a:cubicBezTo>
                  <a:pt x="1154977" y="2157767"/>
                  <a:pt x="1154977" y="2144178"/>
                  <a:pt x="1149542" y="2138743"/>
                </a:cubicBezTo>
                <a:close/>
                <a:moveTo>
                  <a:pt x="5652003" y="2138107"/>
                </a:moveTo>
                <a:cubicBezTo>
                  <a:pt x="5648181" y="2136705"/>
                  <a:pt x="5642406" y="2137385"/>
                  <a:pt x="5633574" y="2141460"/>
                </a:cubicBezTo>
                <a:cubicBezTo>
                  <a:pt x="5636291" y="2146895"/>
                  <a:pt x="5644444" y="2152332"/>
                  <a:pt x="5641727" y="2160484"/>
                </a:cubicBezTo>
                <a:cubicBezTo>
                  <a:pt x="5647162" y="2157767"/>
                  <a:pt x="5652597" y="2155048"/>
                  <a:pt x="5652597" y="2157767"/>
                </a:cubicBezTo>
                <a:cubicBezTo>
                  <a:pt x="5652597" y="2163202"/>
                  <a:pt x="5639009" y="2165919"/>
                  <a:pt x="5644444" y="2174071"/>
                </a:cubicBezTo>
                <a:cubicBezTo>
                  <a:pt x="5649879" y="2174071"/>
                  <a:pt x="5660750" y="2179506"/>
                  <a:pt x="5663467" y="2171354"/>
                </a:cubicBezTo>
                <a:cubicBezTo>
                  <a:pt x="5657353" y="2165240"/>
                  <a:pt x="5663468" y="2142310"/>
                  <a:pt x="5652003" y="2138107"/>
                </a:cubicBezTo>
                <a:close/>
                <a:moveTo>
                  <a:pt x="5560199" y="2125155"/>
                </a:moveTo>
                <a:cubicBezTo>
                  <a:pt x="5552046" y="2125155"/>
                  <a:pt x="5541176" y="2130590"/>
                  <a:pt x="5533023" y="2130590"/>
                </a:cubicBezTo>
                <a:cubicBezTo>
                  <a:pt x="5541176" y="2138743"/>
                  <a:pt x="5533023" y="2144178"/>
                  <a:pt x="5535741" y="2155048"/>
                </a:cubicBezTo>
                <a:cubicBezTo>
                  <a:pt x="5554764" y="2149613"/>
                  <a:pt x="5557481" y="2136025"/>
                  <a:pt x="5560199" y="2125155"/>
                </a:cubicBezTo>
                <a:close/>
                <a:moveTo>
                  <a:pt x="4940588" y="2125155"/>
                </a:moveTo>
                <a:cubicBezTo>
                  <a:pt x="4943305" y="2127873"/>
                  <a:pt x="4943305" y="2127873"/>
                  <a:pt x="4946023" y="2130590"/>
                </a:cubicBezTo>
                <a:cubicBezTo>
                  <a:pt x="4935152" y="2136025"/>
                  <a:pt x="4937870" y="2141460"/>
                  <a:pt x="4943305" y="2146895"/>
                </a:cubicBezTo>
                <a:lnTo>
                  <a:pt x="4954176" y="2133307"/>
                </a:lnTo>
                <a:lnTo>
                  <a:pt x="4959611" y="2133307"/>
                </a:lnTo>
                <a:cubicBezTo>
                  <a:pt x="4959611" y="2133307"/>
                  <a:pt x="4956893" y="2130590"/>
                  <a:pt x="4956893" y="2130590"/>
                </a:cubicBezTo>
                <a:cubicBezTo>
                  <a:pt x="4956893" y="2130590"/>
                  <a:pt x="4954176" y="2130590"/>
                  <a:pt x="4954176" y="2133307"/>
                </a:cubicBezTo>
                <a:close/>
                <a:moveTo>
                  <a:pt x="5261486" y="2116059"/>
                </a:moveTo>
                <a:lnTo>
                  <a:pt x="5275474" y="2124500"/>
                </a:lnTo>
                <a:lnTo>
                  <a:pt x="5261264" y="2130590"/>
                </a:lnTo>
                <a:cubicBezTo>
                  <a:pt x="5259905" y="2127873"/>
                  <a:pt x="5257187" y="2127193"/>
                  <a:pt x="5254809" y="2125835"/>
                </a:cubicBezTo>
                <a:lnTo>
                  <a:pt x="5250936" y="2118089"/>
                </a:lnTo>
                <a:lnTo>
                  <a:pt x="5253667" y="2116725"/>
                </a:lnTo>
                <a:close/>
                <a:moveTo>
                  <a:pt x="6041289" y="2111271"/>
                </a:moveTo>
                <a:lnTo>
                  <a:pt x="6052026" y="2115506"/>
                </a:lnTo>
                <a:lnTo>
                  <a:pt x="6046648" y="2119720"/>
                </a:lnTo>
                <a:cubicBezTo>
                  <a:pt x="6046648" y="2115644"/>
                  <a:pt x="6045289" y="2114286"/>
                  <a:pt x="6043591" y="2113267"/>
                </a:cubicBezTo>
                <a:close/>
                <a:moveTo>
                  <a:pt x="5886310" y="2108850"/>
                </a:moveTo>
                <a:cubicBezTo>
                  <a:pt x="5889028" y="2122438"/>
                  <a:pt x="5905334" y="2117003"/>
                  <a:pt x="5902616" y="2133307"/>
                </a:cubicBezTo>
                <a:lnTo>
                  <a:pt x="5913850" y="2132287"/>
                </a:lnTo>
                <a:lnTo>
                  <a:pt x="5916204" y="2149613"/>
                </a:lnTo>
                <a:cubicBezTo>
                  <a:pt x="5903975" y="2159125"/>
                  <a:pt x="5890387" y="2153690"/>
                  <a:pt x="5881215" y="2142819"/>
                </a:cubicBezTo>
                <a:lnTo>
                  <a:pt x="5871782" y="2124201"/>
                </a:lnTo>
                <a:lnTo>
                  <a:pt x="5875101" y="2117342"/>
                </a:lnTo>
                <a:cubicBezTo>
                  <a:pt x="5878158" y="2114285"/>
                  <a:pt x="5882234" y="2111567"/>
                  <a:pt x="5886310" y="2108850"/>
                </a:cubicBezTo>
                <a:close/>
                <a:moveTo>
                  <a:pt x="6063676" y="2106763"/>
                </a:moveTo>
                <a:lnTo>
                  <a:pt x="6069616" y="2110235"/>
                </a:lnTo>
                <a:lnTo>
                  <a:pt x="6070088" y="2114624"/>
                </a:lnTo>
                <a:lnTo>
                  <a:pt x="6070097" y="2114673"/>
                </a:lnTo>
                <a:lnTo>
                  <a:pt x="6052593" y="2115728"/>
                </a:lnTo>
                <a:lnTo>
                  <a:pt x="6052026" y="2115506"/>
                </a:lnTo>
                <a:lnTo>
                  <a:pt x="6059217" y="2109869"/>
                </a:lnTo>
                <a:close/>
                <a:moveTo>
                  <a:pt x="5185097" y="2105012"/>
                </a:moveTo>
                <a:lnTo>
                  <a:pt x="5195701" y="2108170"/>
                </a:lnTo>
                <a:cubicBezTo>
                  <a:pt x="5201476" y="2108850"/>
                  <a:pt x="5206912" y="2110208"/>
                  <a:pt x="5209629" y="2117003"/>
                </a:cubicBezTo>
                <a:cubicBezTo>
                  <a:pt x="5205552" y="2114286"/>
                  <a:pt x="5199438" y="2113605"/>
                  <a:pt x="5193663" y="2111907"/>
                </a:cubicBezTo>
                <a:close/>
                <a:moveTo>
                  <a:pt x="5824977" y="2104604"/>
                </a:moveTo>
                <a:lnTo>
                  <a:pt x="5832067" y="2107188"/>
                </a:lnTo>
                <a:lnTo>
                  <a:pt x="5861852" y="2130590"/>
                </a:lnTo>
                <a:cubicBezTo>
                  <a:pt x="5857776" y="2142819"/>
                  <a:pt x="5838413" y="2133648"/>
                  <a:pt x="5828986" y="2117979"/>
                </a:cubicBezTo>
                <a:close/>
                <a:moveTo>
                  <a:pt x="1078885" y="2100697"/>
                </a:moveTo>
                <a:cubicBezTo>
                  <a:pt x="1070732" y="2103415"/>
                  <a:pt x="1073450" y="2114285"/>
                  <a:pt x="1070732" y="2122438"/>
                </a:cubicBezTo>
                <a:cubicBezTo>
                  <a:pt x="1070732" y="2136025"/>
                  <a:pt x="1062579" y="2133307"/>
                  <a:pt x="1062579" y="2144178"/>
                </a:cubicBezTo>
                <a:cubicBezTo>
                  <a:pt x="1068014" y="2144178"/>
                  <a:pt x="1073450" y="2144178"/>
                  <a:pt x="1078885" y="2144178"/>
                </a:cubicBezTo>
                <a:cubicBezTo>
                  <a:pt x="1076167" y="2141460"/>
                  <a:pt x="1073450" y="2138743"/>
                  <a:pt x="1073450" y="2133307"/>
                </a:cubicBezTo>
                <a:cubicBezTo>
                  <a:pt x="1076167" y="2125155"/>
                  <a:pt x="1097908" y="2127873"/>
                  <a:pt x="1103343" y="2119720"/>
                </a:cubicBezTo>
                <a:cubicBezTo>
                  <a:pt x="1103343" y="2111567"/>
                  <a:pt x="1100625" y="2106132"/>
                  <a:pt x="1100625" y="2100697"/>
                </a:cubicBezTo>
                <a:cubicBezTo>
                  <a:pt x="1095190" y="2097980"/>
                  <a:pt x="1087038" y="2097980"/>
                  <a:pt x="1078885" y="2100697"/>
                </a:cubicBezTo>
                <a:close/>
                <a:moveTo>
                  <a:pt x="5947192" y="2099094"/>
                </a:moveTo>
                <a:lnTo>
                  <a:pt x="5951273" y="2103244"/>
                </a:lnTo>
                <a:lnTo>
                  <a:pt x="5950174" y="2102735"/>
                </a:lnTo>
                <a:close/>
                <a:moveTo>
                  <a:pt x="5946097" y="2097980"/>
                </a:moveTo>
                <a:lnTo>
                  <a:pt x="5946317" y="2098025"/>
                </a:lnTo>
                <a:lnTo>
                  <a:pt x="5947192" y="2099094"/>
                </a:lnTo>
                <a:close/>
                <a:moveTo>
                  <a:pt x="5993995" y="2089826"/>
                </a:moveTo>
                <a:cubicBezTo>
                  <a:pt x="6005205" y="2089486"/>
                  <a:pt x="6016075" y="2090506"/>
                  <a:pt x="6026266" y="2092545"/>
                </a:cubicBezTo>
                <a:lnTo>
                  <a:pt x="6050707" y="2100200"/>
                </a:lnTo>
                <a:lnTo>
                  <a:pt x="6052083" y="2100697"/>
                </a:lnTo>
                <a:cubicBezTo>
                  <a:pt x="6049366" y="2103415"/>
                  <a:pt x="6046648" y="2106132"/>
                  <a:pt x="6038495" y="2108850"/>
                </a:cubicBezTo>
                <a:lnTo>
                  <a:pt x="6041289" y="2111271"/>
                </a:lnTo>
                <a:lnTo>
                  <a:pt x="6031702" y="2107491"/>
                </a:lnTo>
                <a:cubicBezTo>
                  <a:pt x="6024908" y="2104434"/>
                  <a:pt x="6018114" y="2101716"/>
                  <a:pt x="6010810" y="2101292"/>
                </a:cubicBezTo>
                <a:lnTo>
                  <a:pt x="5998560" y="2105158"/>
                </a:lnTo>
                <a:lnTo>
                  <a:pt x="6003506" y="2099338"/>
                </a:lnTo>
                <a:cubicBezTo>
                  <a:pt x="6005205" y="2097300"/>
                  <a:pt x="6005885" y="2095262"/>
                  <a:pt x="6003167" y="2092544"/>
                </a:cubicBezTo>
                <a:lnTo>
                  <a:pt x="5993438" y="2089915"/>
                </a:lnTo>
                <a:close/>
                <a:moveTo>
                  <a:pt x="5990598" y="2089147"/>
                </a:moveTo>
                <a:lnTo>
                  <a:pt x="5993438" y="2089915"/>
                </a:lnTo>
                <a:lnTo>
                  <a:pt x="5978377" y="2092301"/>
                </a:lnTo>
                <a:lnTo>
                  <a:pt x="5975991" y="2089827"/>
                </a:lnTo>
                <a:cubicBezTo>
                  <a:pt x="5981426" y="2088467"/>
                  <a:pt x="5986182" y="2088467"/>
                  <a:pt x="5990598" y="2089147"/>
                </a:cubicBezTo>
                <a:close/>
                <a:moveTo>
                  <a:pt x="5490498" y="2085065"/>
                </a:moveTo>
                <a:lnTo>
                  <a:pt x="5498656" y="2096031"/>
                </a:lnTo>
                <a:lnTo>
                  <a:pt x="5499053" y="2103076"/>
                </a:lnTo>
                <a:cubicBezTo>
                  <a:pt x="5501771" y="2111567"/>
                  <a:pt x="5505847" y="2119720"/>
                  <a:pt x="5508565" y="2125155"/>
                </a:cubicBezTo>
                <a:cubicBezTo>
                  <a:pt x="5497694" y="2127873"/>
                  <a:pt x="5491580" y="2122438"/>
                  <a:pt x="5486824" y="2115305"/>
                </a:cubicBezTo>
                <a:lnTo>
                  <a:pt x="5473798" y="2096090"/>
                </a:lnTo>
                <a:lnTo>
                  <a:pt x="5474196" y="2094432"/>
                </a:lnTo>
                <a:lnTo>
                  <a:pt x="5480709" y="2088807"/>
                </a:lnTo>
                <a:close/>
                <a:moveTo>
                  <a:pt x="5488515" y="2082399"/>
                </a:moveTo>
                <a:lnTo>
                  <a:pt x="5492259" y="2084391"/>
                </a:lnTo>
                <a:lnTo>
                  <a:pt x="5490498" y="2085065"/>
                </a:lnTo>
                <a:close/>
                <a:moveTo>
                  <a:pt x="5473236" y="2076238"/>
                </a:moveTo>
                <a:lnTo>
                  <a:pt x="5483467" y="2077375"/>
                </a:lnTo>
                <a:lnTo>
                  <a:pt x="5486017" y="2079041"/>
                </a:lnTo>
                <a:lnTo>
                  <a:pt x="5488515" y="2082399"/>
                </a:lnTo>
                <a:lnTo>
                  <a:pt x="5486994" y="2081589"/>
                </a:lnTo>
                <a:cubicBezTo>
                  <a:pt x="5480879" y="2081334"/>
                  <a:pt x="5473236" y="2086429"/>
                  <a:pt x="5473236" y="2076238"/>
                </a:cubicBezTo>
                <a:close/>
                <a:moveTo>
                  <a:pt x="991922" y="2070804"/>
                </a:moveTo>
                <a:cubicBezTo>
                  <a:pt x="1000074" y="2084391"/>
                  <a:pt x="1002792" y="2095262"/>
                  <a:pt x="1002792" y="2108850"/>
                </a:cubicBezTo>
                <a:cubicBezTo>
                  <a:pt x="1021815" y="2114285"/>
                  <a:pt x="1040838" y="2119720"/>
                  <a:pt x="1057144" y="2122438"/>
                </a:cubicBezTo>
                <a:cubicBezTo>
                  <a:pt x="1043556" y="2092544"/>
                  <a:pt x="1008227" y="2078956"/>
                  <a:pt x="991922" y="2070804"/>
                </a:cubicBezTo>
                <a:close/>
                <a:moveTo>
                  <a:pt x="5932509" y="2068085"/>
                </a:moveTo>
                <a:cubicBezTo>
                  <a:pt x="5940662" y="2070804"/>
                  <a:pt x="5948815" y="2070804"/>
                  <a:pt x="5954250" y="2076238"/>
                </a:cubicBezTo>
                <a:lnTo>
                  <a:pt x="5958178" y="2071240"/>
                </a:lnTo>
                <a:lnTo>
                  <a:pt x="5960365" y="2079084"/>
                </a:lnTo>
                <a:cubicBezTo>
                  <a:pt x="5961214" y="2085410"/>
                  <a:pt x="5961044" y="2091185"/>
                  <a:pt x="5959685" y="2095262"/>
                </a:cubicBezTo>
                <a:lnTo>
                  <a:pt x="5978377" y="2092301"/>
                </a:lnTo>
                <a:lnTo>
                  <a:pt x="5985163" y="2099338"/>
                </a:lnTo>
                <a:lnTo>
                  <a:pt x="5984238" y="2107975"/>
                </a:lnTo>
                <a:lnTo>
                  <a:pt x="5967498" y="2102396"/>
                </a:lnTo>
                <a:lnTo>
                  <a:pt x="5946317" y="2098025"/>
                </a:lnTo>
                <a:lnTo>
                  <a:pt x="5943158" y="2094167"/>
                </a:lnTo>
                <a:lnTo>
                  <a:pt x="5946819" y="2088467"/>
                </a:lnTo>
                <a:cubicBezTo>
                  <a:pt x="5948985" y="2084391"/>
                  <a:pt x="5950174" y="2080315"/>
                  <a:pt x="5948815" y="2076238"/>
                </a:cubicBezTo>
                <a:lnTo>
                  <a:pt x="5935089" y="2077077"/>
                </a:lnTo>
                <a:close/>
                <a:moveTo>
                  <a:pt x="5562917" y="2067745"/>
                </a:moveTo>
                <a:cubicBezTo>
                  <a:pt x="5554764" y="2069444"/>
                  <a:pt x="5547970" y="2073521"/>
                  <a:pt x="5546611" y="2081674"/>
                </a:cubicBezTo>
                <a:cubicBezTo>
                  <a:pt x="5557481" y="2087109"/>
                  <a:pt x="5568352" y="2059932"/>
                  <a:pt x="5576504" y="2076238"/>
                </a:cubicBezTo>
                <a:cubicBezTo>
                  <a:pt x="5568352" y="2081674"/>
                  <a:pt x="5562916" y="2084391"/>
                  <a:pt x="5554764" y="2087109"/>
                </a:cubicBezTo>
                <a:cubicBezTo>
                  <a:pt x="5554764" y="2092544"/>
                  <a:pt x="5562916" y="2097980"/>
                  <a:pt x="5557481" y="2100697"/>
                </a:cubicBezTo>
                <a:cubicBezTo>
                  <a:pt x="5535741" y="2114285"/>
                  <a:pt x="5535741" y="2076238"/>
                  <a:pt x="5514000" y="2087109"/>
                </a:cubicBezTo>
                <a:cubicBezTo>
                  <a:pt x="5519435" y="2097980"/>
                  <a:pt x="5522153" y="2114285"/>
                  <a:pt x="5530305" y="2119720"/>
                </a:cubicBezTo>
                <a:cubicBezTo>
                  <a:pt x="5524870" y="2114285"/>
                  <a:pt x="5535741" y="2103415"/>
                  <a:pt x="5538458" y="2108850"/>
                </a:cubicBezTo>
                <a:cubicBezTo>
                  <a:pt x="5543893" y="2117003"/>
                  <a:pt x="5530305" y="2125155"/>
                  <a:pt x="5541176" y="2127873"/>
                </a:cubicBezTo>
                <a:cubicBezTo>
                  <a:pt x="5552046" y="2122438"/>
                  <a:pt x="5546611" y="2111567"/>
                  <a:pt x="5557481" y="2108850"/>
                </a:cubicBezTo>
                <a:cubicBezTo>
                  <a:pt x="5560199" y="2117003"/>
                  <a:pt x="5565634" y="2125155"/>
                  <a:pt x="5568352" y="2133307"/>
                </a:cubicBezTo>
                <a:cubicBezTo>
                  <a:pt x="5579222" y="2127873"/>
                  <a:pt x="5579222" y="2122438"/>
                  <a:pt x="5584657" y="2117003"/>
                </a:cubicBezTo>
                <a:cubicBezTo>
                  <a:pt x="5581940" y="2103415"/>
                  <a:pt x="5571069" y="2100697"/>
                  <a:pt x="5581940" y="2092544"/>
                </a:cubicBezTo>
                <a:cubicBezTo>
                  <a:pt x="5587375" y="2087109"/>
                  <a:pt x="5587375" y="2097980"/>
                  <a:pt x="5592810" y="2095262"/>
                </a:cubicBezTo>
                <a:cubicBezTo>
                  <a:pt x="5584657" y="2084391"/>
                  <a:pt x="5595528" y="2078956"/>
                  <a:pt x="5587375" y="2068085"/>
                </a:cubicBezTo>
                <a:cubicBezTo>
                  <a:pt x="5580581" y="2066726"/>
                  <a:pt x="5571069" y="2066047"/>
                  <a:pt x="5562917" y="2067745"/>
                </a:cubicBezTo>
                <a:close/>
                <a:moveTo>
                  <a:pt x="6111870" y="2057216"/>
                </a:moveTo>
                <a:cubicBezTo>
                  <a:pt x="6103718" y="2068085"/>
                  <a:pt x="6111870" y="2087109"/>
                  <a:pt x="6090130" y="2095262"/>
                </a:cubicBezTo>
                <a:cubicBezTo>
                  <a:pt x="6098282" y="2108850"/>
                  <a:pt x="6120023" y="2103415"/>
                  <a:pt x="6136329" y="2103415"/>
                </a:cubicBezTo>
                <a:cubicBezTo>
                  <a:pt x="6141764" y="2114285"/>
                  <a:pt x="6144482" y="2122438"/>
                  <a:pt x="6149917" y="2133307"/>
                </a:cubicBezTo>
                <a:cubicBezTo>
                  <a:pt x="6155352" y="2138743"/>
                  <a:pt x="6168940" y="2127873"/>
                  <a:pt x="6171658" y="2141460"/>
                </a:cubicBezTo>
                <a:cubicBezTo>
                  <a:pt x="6185246" y="2136025"/>
                  <a:pt x="6171658" y="2119720"/>
                  <a:pt x="6187963" y="2114285"/>
                </a:cubicBezTo>
                <a:cubicBezTo>
                  <a:pt x="6196116" y="2125155"/>
                  <a:pt x="6179810" y="2127873"/>
                  <a:pt x="6185246" y="2138743"/>
                </a:cubicBezTo>
                <a:cubicBezTo>
                  <a:pt x="6196116" y="2141460"/>
                  <a:pt x="6201551" y="2125155"/>
                  <a:pt x="6215139" y="2119720"/>
                </a:cubicBezTo>
                <a:cubicBezTo>
                  <a:pt x="6217857" y="2122438"/>
                  <a:pt x="6220574" y="2127873"/>
                  <a:pt x="6223292" y="2133307"/>
                </a:cubicBezTo>
                <a:cubicBezTo>
                  <a:pt x="6200871" y="2135346"/>
                  <a:pt x="6196795" y="2154200"/>
                  <a:pt x="6184694" y="2168084"/>
                </a:cubicBezTo>
                <a:lnTo>
                  <a:pt x="6169542" y="2179070"/>
                </a:lnTo>
                <a:lnTo>
                  <a:pt x="6169074" y="2178801"/>
                </a:lnTo>
                <a:lnTo>
                  <a:pt x="6171658" y="2165240"/>
                </a:lnTo>
                <a:cubicBezTo>
                  <a:pt x="6173696" y="2161163"/>
                  <a:pt x="6177093" y="2157765"/>
                  <a:pt x="6182528" y="2155048"/>
                </a:cubicBezTo>
                <a:cubicBezTo>
                  <a:pt x="6168940" y="2136025"/>
                  <a:pt x="6136329" y="2155048"/>
                  <a:pt x="6114588" y="2146895"/>
                </a:cubicBezTo>
                <a:lnTo>
                  <a:pt x="6119977" y="2152982"/>
                </a:lnTo>
                <a:lnTo>
                  <a:pt x="6098282" y="2149613"/>
                </a:lnTo>
                <a:cubicBezTo>
                  <a:pt x="6101000" y="2160484"/>
                  <a:pt x="6111870" y="2163881"/>
                  <a:pt x="6123760" y="2166938"/>
                </a:cubicBezTo>
                <a:lnTo>
                  <a:pt x="6135365" y="2170361"/>
                </a:lnTo>
                <a:lnTo>
                  <a:pt x="6143463" y="2179507"/>
                </a:lnTo>
                <a:lnTo>
                  <a:pt x="6153300" y="2184413"/>
                </a:lnTo>
                <a:lnTo>
                  <a:pt x="6150257" y="2187659"/>
                </a:lnTo>
                <a:cubicBezTo>
                  <a:pt x="6147879" y="2189018"/>
                  <a:pt x="6145841" y="2190377"/>
                  <a:pt x="6147199" y="2193094"/>
                </a:cubicBezTo>
                <a:lnTo>
                  <a:pt x="6115830" y="2173739"/>
                </a:lnTo>
                <a:lnTo>
                  <a:pt x="6111531" y="2164857"/>
                </a:lnTo>
                <a:cubicBezTo>
                  <a:pt x="6104397" y="2156577"/>
                  <a:pt x="6094206" y="2157087"/>
                  <a:pt x="6090130" y="2146895"/>
                </a:cubicBezTo>
                <a:cubicBezTo>
                  <a:pt x="6092847" y="2141460"/>
                  <a:pt x="6092847" y="2136025"/>
                  <a:pt x="6101000" y="2133307"/>
                </a:cubicBezTo>
                <a:cubicBezTo>
                  <a:pt x="6106435" y="2136025"/>
                  <a:pt x="6111870" y="2144178"/>
                  <a:pt x="6120023" y="2138743"/>
                </a:cubicBezTo>
                <a:cubicBezTo>
                  <a:pt x="6111870" y="2127873"/>
                  <a:pt x="6101000" y="2119720"/>
                  <a:pt x="6087412" y="2122438"/>
                </a:cubicBezTo>
                <a:cubicBezTo>
                  <a:pt x="6094206" y="2127873"/>
                  <a:pt x="6092168" y="2133308"/>
                  <a:pt x="6087412" y="2138743"/>
                </a:cubicBezTo>
                <a:lnTo>
                  <a:pt x="6079678" y="2146479"/>
                </a:lnTo>
                <a:lnTo>
                  <a:pt x="6074843" y="2146216"/>
                </a:lnTo>
                <a:cubicBezTo>
                  <a:pt x="6069748" y="2147575"/>
                  <a:pt x="6064312" y="2149613"/>
                  <a:pt x="6060236" y="2149613"/>
                </a:cubicBezTo>
                <a:cubicBezTo>
                  <a:pt x="6060236" y="2144178"/>
                  <a:pt x="6065671" y="2141460"/>
                  <a:pt x="6062954" y="2136025"/>
                </a:cubicBezTo>
                <a:cubicBezTo>
                  <a:pt x="6052083" y="2127873"/>
                  <a:pt x="6038495" y="2122438"/>
                  <a:pt x="6022190" y="2125155"/>
                </a:cubicBezTo>
                <a:cubicBezTo>
                  <a:pt x="6011320" y="2133307"/>
                  <a:pt x="6027625" y="2133307"/>
                  <a:pt x="6030343" y="2144178"/>
                </a:cubicBezTo>
                <a:cubicBezTo>
                  <a:pt x="6019472" y="2146895"/>
                  <a:pt x="6003167" y="2133307"/>
                  <a:pt x="6005884" y="2122438"/>
                </a:cubicBezTo>
                <a:cubicBezTo>
                  <a:pt x="5991617" y="2114286"/>
                  <a:pt x="5972763" y="2118361"/>
                  <a:pt x="5958496" y="2110591"/>
                </a:cubicBezTo>
                <a:lnTo>
                  <a:pt x="5951273" y="2103244"/>
                </a:lnTo>
                <a:lnTo>
                  <a:pt x="5966140" y="2110124"/>
                </a:lnTo>
                <a:cubicBezTo>
                  <a:pt x="5971915" y="2111227"/>
                  <a:pt x="5978029" y="2110888"/>
                  <a:pt x="5984144" y="2108850"/>
                </a:cubicBezTo>
                <a:lnTo>
                  <a:pt x="5984238" y="2107975"/>
                </a:lnTo>
                <a:lnTo>
                  <a:pt x="5986861" y="2108850"/>
                </a:lnTo>
                <a:lnTo>
                  <a:pt x="5998560" y="2105158"/>
                </a:lnTo>
                <a:lnTo>
                  <a:pt x="5997732" y="2106132"/>
                </a:lnTo>
                <a:cubicBezTo>
                  <a:pt x="6016755" y="2119720"/>
                  <a:pt x="6041213" y="2127873"/>
                  <a:pt x="6068389" y="2125155"/>
                </a:cubicBezTo>
                <a:cubicBezTo>
                  <a:pt x="6070427" y="2123797"/>
                  <a:pt x="6071107" y="2122098"/>
                  <a:pt x="6071149" y="2120272"/>
                </a:cubicBezTo>
                <a:lnTo>
                  <a:pt x="6070097" y="2114673"/>
                </a:lnTo>
                <a:lnTo>
                  <a:pt x="6076542" y="2114285"/>
                </a:lnTo>
                <a:lnTo>
                  <a:pt x="6069616" y="2110235"/>
                </a:lnTo>
                <a:lnTo>
                  <a:pt x="6069536" y="2109486"/>
                </a:lnTo>
                <a:cubicBezTo>
                  <a:pt x="6069918" y="2108001"/>
                  <a:pt x="6071107" y="2106811"/>
                  <a:pt x="6073824" y="2106132"/>
                </a:cubicBezTo>
                <a:cubicBezTo>
                  <a:pt x="6070427" y="2104773"/>
                  <a:pt x="6067709" y="2104773"/>
                  <a:pt x="6065374" y="2105580"/>
                </a:cubicBezTo>
                <a:lnTo>
                  <a:pt x="6063676" y="2106763"/>
                </a:lnTo>
                <a:lnTo>
                  <a:pt x="6054461" y="2101376"/>
                </a:lnTo>
                <a:lnTo>
                  <a:pt x="6050707" y="2100200"/>
                </a:lnTo>
                <a:lnTo>
                  <a:pt x="6019132" y="2088807"/>
                </a:lnTo>
                <a:cubicBezTo>
                  <a:pt x="6007243" y="2086429"/>
                  <a:pt x="5995014" y="2084391"/>
                  <a:pt x="5984144" y="2078956"/>
                </a:cubicBezTo>
                <a:cubicBezTo>
                  <a:pt x="5989579" y="2070804"/>
                  <a:pt x="6000449" y="2078956"/>
                  <a:pt x="6014037" y="2068085"/>
                </a:cubicBezTo>
                <a:cubicBezTo>
                  <a:pt x="6016755" y="2076238"/>
                  <a:pt x="6024908" y="2073521"/>
                  <a:pt x="6027625" y="2084391"/>
                </a:cubicBezTo>
                <a:cubicBezTo>
                  <a:pt x="6043931" y="2059932"/>
                  <a:pt x="6054801" y="2095262"/>
                  <a:pt x="6071107" y="2097980"/>
                </a:cubicBezTo>
                <a:cubicBezTo>
                  <a:pt x="6092847" y="2087109"/>
                  <a:pt x="6092847" y="2068085"/>
                  <a:pt x="6111870" y="2057216"/>
                </a:cubicBezTo>
                <a:close/>
                <a:moveTo>
                  <a:pt x="5952551" y="2055176"/>
                </a:moveTo>
                <a:cubicBezTo>
                  <a:pt x="5957647" y="2053818"/>
                  <a:pt x="5962403" y="2053138"/>
                  <a:pt x="5965121" y="2057216"/>
                </a:cubicBezTo>
                <a:cubicBezTo>
                  <a:pt x="5966479" y="2061292"/>
                  <a:pt x="5964441" y="2064009"/>
                  <a:pt x="5961724" y="2066726"/>
                </a:cubicBezTo>
                <a:lnTo>
                  <a:pt x="5958178" y="2071240"/>
                </a:lnTo>
                <a:lnTo>
                  <a:pt x="5954930" y="2059593"/>
                </a:lnTo>
                <a:lnTo>
                  <a:pt x="5952055" y="2055246"/>
                </a:lnTo>
                <a:close/>
                <a:moveTo>
                  <a:pt x="5948680" y="2050143"/>
                </a:moveTo>
                <a:lnTo>
                  <a:pt x="5952055" y="2055246"/>
                </a:lnTo>
                <a:lnTo>
                  <a:pt x="5937945" y="2057216"/>
                </a:lnTo>
                <a:cubicBezTo>
                  <a:pt x="5939304" y="2053138"/>
                  <a:pt x="5941512" y="2051100"/>
                  <a:pt x="5944144" y="2050208"/>
                </a:cubicBezTo>
                <a:close/>
                <a:moveTo>
                  <a:pt x="5614211" y="2045112"/>
                </a:moveTo>
                <a:cubicBezTo>
                  <a:pt x="5612343" y="2044136"/>
                  <a:pt x="5609795" y="2044306"/>
                  <a:pt x="5606398" y="2046344"/>
                </a:cubicBezTo>
                <a:cubicBezTo>
                  <a:pt x="5622703" y="2092544"/>
                  <a:pt x="5655315" y="2163202"/>
                  <a:pt x="5706949" y="2127873"/>
                </a:cubicBezTo>
                <a:cubicBezTo>
                  <a:pt x="5709667" y="2133307"/>
                  <a:pt x="5698796" y="2136025"/>
                  <a:pt x="5701514" y="2141460"/>
                </a:cubicBezTo>
                <a:cubicBezTo>
                  <a:pt x="5736843" y="2138743"/>
                  <a:pt x="5753148" y="2174071"/>
                  <a:pt x="5791195" y="2168636"/>
                </a:cubicBezTo>
                <a:cubicBezTo>
                  <a:pt x="5755866" y="2155048"/>
                  <a:pt x="5747713" y="2114285"/>
                  <a:pt x="5712384" y="2100697"/>
                </a:cubicBezTo>
                <a:cubicBezTo>
                  <a:pt x="5709667" y="2089827"/>
                  <a:pt x="5712384" y="2084391"/>
                  <a:pt x="5720537" y="2078956"/>
                </a:cubicBezTo>
                <a:cubicBezTo>
                  <a:pt x="5736843" y="2081674"/>
                  <a:pt x="5734125" y="2114285"/>
                  <a:pt x="5753148" y="2106132"/>
                </a:cubicBezTo>
                <a:cubicBezTo>
                  <a:pt x="5739560" y="2070804"/>
                  <a:pt x="5712384" y="2070804"/>
                  <a:pt x="5685208" y="2076238"/>
                </a:cubicBezTo>
                <a:cubicBezTo>
                  <a:pt x="5677055" y="2089827"/>
                  <a:pt x="5704231" y="2092544"/>
                  <a:pt x="5698796" y="2100697"/>
                </a:cubicBezTo>
                <a:cubicBezTo>
                  <a:pt x="5677055" y="2103415"/>
                  <a:pt x="5655315" y="2087109"/>
                  <a:pt x="5655315" y="2070804"/>
                </a:cubicBezTo>
                <a:cubicBezTo>
                  <a:pt x="5630856" y="2081674"/>
                  <a:pt x="5636291" y="2062650"/>
                  <a:pt x="5617268" y="2065368"/>
                </a:cubicBezTo>
                <a:cubicBezTo>
                  <a:pt x="5619307" y="2061291"/>
                  <a:pt x="5619816" y="2048042"/>
                  <a:pt x="5614211" y="2045112"/>
                </a:cubicBezTo>
                <a:close/>
                <a:moveTo>
                  <a:pt x="5926419" y="2029859"/>
                </a:moveTo>
                <a:lnTo>
                  <a:pt x="5929792" y="2038191"/>
                </a:lnTo>
                <a:lnTo>
                  <a:pt x="5942340" y="2042896"/>
                </a:lnTo>
                <a:lnTo>
                  <a:pt x="5939643" y="2044306"/>
                </a:lnTo>
                <a:cubicBezTo>
                  <a:pt x="5929112" y="2047024"/>
                  <a:pt x="5917563" y="2044985"/>
                  <a:pt x="5913486" y="2035474"/>
                </a:cubicBezTo>
                <a:cubicBezTo>
                  <a:pt x="5914845" y="2032756"/>
                  <a:pt x="5917053" y="2031398"/>
                  <a:pt x="5919601" y="2030676"/>
                </a:cubicBezTo>
                <a:close/>
                <a:moveTo>
                  <a:pt x="5024833" y="2027321"/>
                </a:moveTo>
                <a:lnTo>
                  <a:pt x="5030268" y="2038191"/>
                </a:lnTo>
                <a:cubicBezTo>
                  <a:pt x="5030268" y="2032756"/>
                  <a:pt x="5027550" y="2030039"/>
                  <a:pt x="5027550" y="2027321"/>
                </a:cubicBezTo>
                <a:close/>
                <a:moveTo>
                  <a:pt x="5913886" y="2024824"/>
                </a:moveTo>
                <a:lnTo>
                  <a:pt x="5916204" y="2030039"/>
                </a:lnTo>
                <a:cubicBezTo>
                  <a:pt x="5915524" y="2031398"/>
                  <a:pt x="5914505" y="2030718"/>
                  <a:pt x="5913274" y="2028808"/>
                </a:cubicBezTo>
                <a:lnTo>
                  <a:pt x="5912268" y="2026744"/>
                </a:lnTo>
                <a:close/>
                <a:moveTo>
                  <a:pt x="5959685" y="2024604"/>
                </a:moveTo>
                <a:cubicBezTo>
                  <a:pt x="5973273" y="2027321"/>
                  <a:pt x="5956968" y="2049062"/>
                  <a:pt x="5967838" y="2049062"/>
                </a:cubicBezTo>
                <a:cubicBezTo>
                  <a:pt x="5965120" y="2053138"/>
                  <a:pt x="5959006" y="2051100"/>
                  <a:pt x="5952892" y="2050081"/>
                </a:cubicBezTo>
                <a:lnTo>
                  <a:pt x="5948680" y="2050143"/>
                </a:lnTo>
                <a:lnTo>
                  <a:pt x="5944399" y="2043670"/>
                </a:lnTo>
                <a:lnTo>
                  <a:pt x="5942340" y="2042896"/>
                </a:lnTo>
                <a:lnTo>
                  <a:pt x="5953613" y="2037003"/>
                </a:lnTo>
                <a:cubicBezTo>
                  <a:pt x="5957307" y="2033606"/>
                  <a:pt x="5959685" y="2029360"/>
                  <a:pt x="5959685" y="2024604"/>
                </a:cubicBezTo>
                <a:close/>
                <a:moveTo>
                  <a:pt x="5530305" y="2019508"/>
                </a:moveTo>
                <a:cubicBezTo>
                  <a:pt x="5524191" y="2019847"/>
                  <a:pt x="5516717" y="2023244"/>
                  <a:pt x="5508565" y="2027321"/>
                </a:cubicBezTo>
                <a:cubicBezTo>
                  <a:pt x="5516717" y="2038191"/>
                  <a:pt x="5516717" y="2040909"/>
                  <a:pt x="5519435" y="2057216"/>
                </a:cubicBezTo>
                <a:cubicBezTo>
                  <a:pt x="5524870" y="2054497"/>
                  <a:pt x="5530305" y="2051779"/>
                  <a:pt x="5535741" y="2049062"/>
                </a:cubicBezTo>
                <a:cubicBezTo>
                  <a:pt x="5541176" y="2040909"/>
                  <a:pt x="5530305" y="2046344"/>
                  <a:pt x="5527588" y="2038191"/>
                </a:cubicBezTo>
                <a:cubicBezTo>
                  <a:pt x="5533023" y="2032756"/>
                  <a:pt x="5535741" y="2027321"/>
                  <a:pt x="5543893" y="2030039"/>
                </a:cubicBezTo>
                <a:cubicBezTo>
                  <a:pt x="5541176" y="2021886"/>
                  <a:pt x="5536420" y="2019168"/>
                  <a:pt x="5530305" y="2019508"/>
                </a:cubicBezTo>
                <a:close/>
                <a:moveTo>
                  <a:pt x="5927457" y="2017937"/>
                </a:moveTo>
                <a:cubicBezTo>
                  <a:pt x="5930981" y="2017980"/>
                  <a:pt x="5934548" y="2019168"/>
                  <a:pt x="5937945" y="2021886"/>
                </a:cubicBezTo>
                <a:cubicBezTo>
                  <a:pt x="5937945" y="2028680"/>
                  <a:pt x="5933189" y="2029359"/>
                  <a:pt x="5927754" y="2029699"/>
                </a:cubicBezTo>
                <a:lnTo>
                  <a:pt x="5926419" y="2029859"/>
                </a:lnTo>
                <a:lnTo>
                  <a:pt x="5924017" y="2023924"/>
                </a:lnTo>
                <a:lnTo>
                  <a:pt x="5920872" y="2019822"/>
                </a:lnTo>
                <a:close/>
                <a:moveTo>
                  <a:pt x="5916204" y="2013733"/>
                </a:moveTo>
                <a:lnTo>
                  <a:pt x="5920872" y="2019822"/>
                </a:lnTo>
                <a:lnTo>
                  <a:pt x="5917223" y="2020867"/>
                </a:lnTo>
                <a:lnTo>
                  <a:pt x="5913886" y="2024824"/>
                </a:lnTo>
                <a:lnTo>
                  <a:pt x="5912127" y="2020867"/>
                </a:lnTo>
                <a:cubicBezTo>
                  <a:pt x="5911448" y="2017810"/>
                  <a:pt x="5912127" y="2015092"/>
                  <a:pt x="5916204" y="2013733"/>
                </a:cubicBezTo>
                <a:close/>
                <a:moveTo>
                  <a:pt x="5334639" y="2011016"/>
                </a:moveTo>
                <a:cubicBezTo>
                  <a:pt x="5340074" y="2027321"/>
                  <a:pt x="5353662" y="2016451"/>
                  <a:pt x="5364532" y="2019168"/>
                </a:cubicBezTo>
                <a:cubicBezTo>
                  <a:pt x="5376761" y="2021886"/>
                  <a:pt x="5397823" y="2029359"/>
                  <a:pt x="5416167" y="2036493"/>
                </a:cubicBezTo>
                <a:lnTo>
                  <a:pt x="5429537" y="2041950"/>
                </a:lnTo>
                <a:lnTo>
                  <a:pt x="5432472" y="2043627"/>
                </a:lnTo>
                <a:cubicBezTo>
                  <a:pt x="5406655" y="2042268"/>
                  <a:pt x="5383555" y="2032756"/>
                  <a:pt x="5358757" y="2025622"/>
                </a:cubicBezTo>
                <a:lnTo>
                  <a:pt x="5323565" y="2018768"/>
                </a:lnTo>
                <a:close/>
                <a:moveTo>
                  <a:pt x="5432472" y="2008298"/>
                </a:moveTo>
                <a:cubicBezTo>
                  <a:pt x="5429755" y="2013733"/>
                  <a:pt x="5437907" y="2027321"/>
                  <a:pt x="5440625" y="2035474"/>
                </a:cubicBezTo>
                <a:cubicBezTo>
                  <a:pt x="5448778" y="2027321"/>
                  <a:pt x="5454213" y="2016451"/>
                  <a:pt x="5459648" y="2016451"/>
                </a:cubicBezTo>
                <a:cubicBezTo>
                  <a:pt x="5446060" y="2021886"/>
                  <a:pt x="5443342" y="2005580"/>
                  <a:pt x="5432472" y="2008298"/>
                </a:cubicBezTo>
                <a:close/>
                <a:moveTo>
                  <a:pt x="5696079" y="2005580"/>
                </a:moveTo>
                <a:cubicBezTo>
                  <a:pt x="5682491" y="2019168"/>
                  <a:pt x="5668903" y="2011016"/>
                  <a:pt x="5649879" y="2021886"/>
                </a:cubicBezTo>
                <a:cubicBezTo>
                  <a:pt x="5660750" y="2040909"/>
                  <a:pt x="5682491" y="2030039"/>
                  <a:pt x="5696079" y="2038191"/>
                </a:cubicBezTo>
                <a:cubicBezTo>
                  <a:pt x="5698796" y="2051779"/>
                  <a:pt x="5709667" y="2049062"/>
                  <a:pt x="5717819" y="2057216"/>
                </a:cubicBezTo>
                <a:cubicBezTo>
                  <a:pt x="5728690" y="2054497"/>
                  <a:pt x="5734125" y="2051779"/>
                  <a:pt x="5739560" y="2046344"/>
                </a:cubicBezTo>
                <a:cubicBezTo>
                  <a:pt x="5734125" y="2013733"/>
                  <a:pt x="5715102" y="2011016"/>
                  <a:pt x="5696079" y="2005580"/>
                </a:cubicBezTo>
                <a:close/>
                <a:moveTo>
                  <a:pt x="2296367" y="2005580"/>
                </a:moveTo>
                <a:lnTo>
                  <a:pt x="2296367" y="2027321"/>
                </a:lnTo>
                <a:lnTo>
                  <a:pt x="2307237" y="2021886"/>
                </a:lnTo>
                <a:cubicBezTo>
                  <a:pt x="2309955" y="2016451"/>
                  <a:pt x="2307237" y="2013733"/>
                  <a:pt x="2307237" y="2013733"/>
                </a:cubicBezTo>
                <a:close/>
                <a:moveTo>
                  <a:pt x="2271909" y="2002863"/>
                </a:moveTo>
                <a:lnTo>
                  <a:pt x="2263756" y="2011016"/>
                </a:lnTo>
                <a:cubicBezTo>
                  <a:pt x="2263756" y="2013733"/>
                  <a:pt x="2266474" y="2019168"/>
                  <a:pt x="2266474" y="2021886"/>
                </a:cubicBezTo>
                <a:lnTo>
                  <a:pt x="2274626" y="2027321"/>
                </a:lnTo>
                <a:close/>
                <a:moveTo>
                  <a:pt x="5505847" y="2000145"/>
                </a:moveTo>
                <a:cubicBezTo>
                  <a:pt x="5500412" y="2002863"/>
                  <a:pt x="5505847" y="2008298"/>
                  <a:pt x="5500412" y="2011016"/>
                </a:cubicBezTo>
                <a:cubicBezTo>
                  <a:pt x="5492259" y="2008298"/>
                  <a:pt x="5489542" y="2002863"/>
                  <a:pt x="5478671" y="2008298"/>
                </a:cubicBezTo>
                <a:cubicBezTo>
                  <a:pt x="5470518" y="2019168"/>
                  <a:pt x="5497694" y="2011016"/>
                  <a:pt x="5492259" y="2019168"/>
                </a:cubicBezTo>
                <a:cubicBezTo>
                  <a:pt x="5484106" y="2021886"/>
                  <a:pt x="5478671" y="2016451"/>
                  <a:pt x="5470518" y="2021886"/>
                </a:cubicBezTo>
                <a:cubicBezTo>
                  <a:pt x="5470518" y="2024604"/>
                  <a:pt x="5473236" y="2030039"/>
                  <a:pt x="5475954" y="2035474"/>
                </a:cubicBezTo>
                <a:cubicBezTo>
                  <a:pt x="5497694" y="2030039"/>
                  <a:pt x="5500412" y="2016451"/>
                  <a:pt x="5527588" y="2011016"/>
                </a:cubicBezTo>
                <a:cubicBezTo>
                  <a:pt x="5522153" y="2005580"/>
                  <a:pt x="5516717" y="1994710"/>
                  <a:pt x="5505847" y="2000145"/>
                </a:cubicBezTo>
                <a:close/>
                <a:moveTo>
                  <a:pt x="5884425" y="1997315"/>
                </a:moveTo>
                <a:lnTo>
                  <a:pt x="5899898" y="2000145"/>
                </a:lnTo>
                <a:cubicBezTo>
                  <a:pt x="5902616" y="2004222"/>
                  <a:pt x="5906013" y="2013054"/>
                  <a:pt x="5909070" y="2020187"/>
                </a:cubicBezTo>
                <a:lnTo>
                  <a:pt x="5912268" y="2026744"/>
                </a:lnTo>
                <a:lnTo>
                  <a:pt x="5902616" y="2038191"/>
                </a:lnTo>
                <a:cubicBezTo>
                  <a:pt x="5899898" y="2030039"/>
                  <a:pt x="5894463" y="2021886"/>
                  <a:pt x="5891746" y="2013733"/>
                </a:cubicBezTo>
                <a:cubicBezTo>
                  <a:pt x="5897181" y="2008298"/>
                  <a:pt x="5905334" y="2016451"/>
                  <a:pt x="5902616" y="2008298"/>
                </a:cubicBezTo>
                <a:close/>
                <a:moveTo>
                  <a:pt x="5787458" y="1991653"/>
                </a:moveTo>
                <a:cubicBezTo>
                  <a:pt x="5777607" y="1991313"/>
                  <a:pt x="5768095" y="1996068"/>
                  <a:pt x="5766736" y="2005580"/>
                </a:cubicBezTo>
                <a:cubicBezTo>
                  <a:pt x="5788477" y="1994710"/>
                  <a:pt x="5791195" y="2019168"/>
                  <a:pt x="5810218" y="2008298"/>
                </a:cubicBezTo>
                <a:cubicBezTo>
                  <a:pt x="5807500" y="1997427"/>
                  <a:pt x="5797309" y="1991992"/>
                  <a:pt x="5787458" y="1991653"/>
                </a:cubicBezTo>
                <a:close/>
                <a:moveTo>
                  <a:pt x="5623510" y="1981971"/>
                </a:moveTo>
                <a:cubicBezTo>
                  <a:pt x="5620325" y="1981462"/>
                  <a:pt x="5616589" y="1981802"/>
                  <a:pt x="5611833" y="1983840"/>
                </a:cubicBezTo>
                <a:cubicBezTo>
                  <a:pt x="5622703" y="1994710"/>
                  <a:pt x="5609115" y="2008298"/>
                  <a:pt x="5617268" y="2011016"/>
                </a:cubicBezTo>
                <a:cubicBezTo>
                  <a:pt x="5628139" y="2000145"/>
                  <a:pt x="5641727" y="1989275"/>
                  <a:pt x="5652597" y="2000145"/>
                </a:cubicBezTo>
                <a:cubicBezTo>
                  <a:pt x="5649879" y="1994710"/>
                  <a:pt x="5655315" y="1991992"/>
                  <a:pt x="5649879" y="1986557"/>
                </a:cubicBezTo>
                <a:cubicBezTo>
                  <a:pt x="5637650" y="1992672"/>
                  <a:pt x="5633064" y="1983500"/>
                  <a:pt x="5623510" y="1981971"/>
                </a:cubicBezTo>
                <a:close/>
                <a:moveTo>
                  <a:pt x="5472217" y="1975348"/>
                </a:moveTo>
                <a:cubicBezTo>
                  <a:pt x="5468480" y="1972970"/>
                  <a:pt x="5463724" y="1972970"/>
                  <a:pt x="5456930" y="1975687"/>
                </a:cubicBezTo>
                <a:cubicBezTo>
                  <a:pt x="5462366" y="1983840"/>
                  <a:pt x="5462366" y="1994710"/>
                  <a:pt x="5470518" y="2000145"/>
                </a:cubicBezTo>
                <a:cubicBezTo>
                  <a:pt x="5475954" y="1997428"/>
                  <a:pt x="5475954" y="1991992"/>
                  <a:pt x="5481389" y="1989275"/>
                </a:cubicBezTo>
                <a:cubicBezTo>
                  <a:pt x="5478672" y="1982481"/>
                  <a:pt x="5475954" y="1977725"/>
                  <a:pt x="5472217" y="1975348"/>
                </a:cubicBezTo>
                <a:close/>
                <a:moveTo>
                  <a:pt x="883218" y="1967534"/>
                </a:moveTo>
                <a:cubicBezTo>
                  <a:pt x="869630" y="1967534"/>
                  <a:pt x="869630" y="1975687"/>
                  <a:pt x="861477" y="1975687"/>
                </a:cubicBezTo>
                <a:cubicBezTo>
                  <a:pt x="864195" y="1986557"/>
                  <a:pt x="872347" y="2005580"/>
                  <a:pt x="861477" y="2008298"/>
                </a:cubicBezTo>
                <a:cubicBezTo>
                  <a:pt x="847889" y="2002863"/>
                  <a:pt x="837019" y="2011016"/>
                  <a:pt x="831584" y="2011016"/>
                </a:cubicBezTo>
                <a:cubicBezTo>
                  <a:pt x="826148" y="1994710"/>
                  <a:pt x="826148" y="1972969"/>
                  <a:pt x="812560" y="1972969"/>
                </a:cubicBezTo>
                <a:cubicBezTo>
                  <a:pt x="826148" y="2013733"/>
                  <a:pt x="834301" y="2087109"/>
                  <a:pt x="845172" y="2117003"/>
                </a:cubicBezTo>
                <a:cubicBezTo>
                  <a:pt x="812560" y="2111567"/>
                  <a:pt x="809843" y="2155048"/>
                  <a:pt x="796255" y="2174071"/>
                </a:cubicBezTo>
                <a:cubicBezTo>
                  <a:pt x="804408" y="2176789"/>
                  <a:pt x="817996" y="2176789"/>
                  <a:pt x="817996" y="2193094"/>
                </a:cubicBezTo>
                <a:cubicBezTo>
                  <a:pt x="801690" y="2198531"/>
                  <a:pt x="782667" y="2203965"/>
                  <a:pt x="785385" y="2217554"/>
                </a:cubicBezTo>
                <a:cubicBezTo>
                  <a:pt x="817996" y="2220270"/>
                  <a:pt x="869630" y="2280058"/>
                  <a:pt x="891371" y="2225705"/>
                </a:cubicBezTo>
                <a:cubicBezTo>
                  <a:pt x="864195" y="2228423"/>
                  <a:pt x="853324" y="2206683"/>
                  <a:pt x="834301" y="2198531"/>
                </a:cubicBezTo>
                <a:cubicBezTo>
                  <a:pt x="839736" y="2190378"/>
                  <a:pt x="826148" y="2163202"/>
                  <a:pt x="837019" y="2157767"/>
                </a:cubicBezTo>
                <a:cubicBezTo>
                  <a:pt x="845172" y="2155048"/>
                  <a:pt x="856042" y="2155048"/>
                  <a:pt x="864195" y="2152332"/>
                </a:cubicBezTo>
                <a:cubicBezTo>
                  <a:pt x="880500" y="2168636"/>
                  <a:pt x="888653" y="2217554"/>
                  <a:pt x="907676" y="2209400"/>
                </a:cubicBezTo>
                <a:cubicBezTo>
                  <a:pt x="899523" y="2198531"/>
                  <a:pt x="902241" y="2187659"/>
                  <a:pt x="904959" y="2179506"/>
                </a:cubicBezTo>
                <a:cubicBezTo>
                  <a:pt x="885935" y="2165919"/>
                  <a:pt x="866912" y="2155048"/>
                  <a:pt x="858760" y="2133307"/>
                </a:cubicBezTo>
                <a:cubicBezTo>
                  <a:pt x="858760" y="2133307"/>
                  <a:pt x="858760" y="2130590"/>
                  <a:pt x="858760" y="2130590"/>
                </a:cubicBezTo>
                <a:cubicBezTo>
                  <a:pt x="869630" y="2122438"/>
                  <a:pt x="880500" y="2122438"/>
                  <a:pt x="894088" y="2125155"/>
                </a:cubicBezTo>
                <a:cubicBezTo>
                  <a:pt x="904959" y="2089827"/>
                  <a:pt x="907676" y="2051779"/>
                  <a:pt x="913111" y="2013733"/>
                </a:cubicBezTo>
                <a:cubicBezTo>
                  <a:pt x="891371" y="2016451"/>
                  <a:pt x="869630" y="1989275"/>
                  <a:pt x="883218" y="1967534"/>
                </a:cubicBezTo>
                <a:close/>
                <a:moveTo>
                  <a:pt x="5546611" y="1961887"/>
                </a:moveTo>
                <a:cubicBezTo>
                  <a:pt x="5543894" y="1960911"/>
                  <a:pt x="5540497" y="1961420"/>
                  <a:pt x="5535741" y="1964817"/>
                </a:cubicBezTo>
                <a:cubicBezTo>
                  <a:pt x="5530305" y="1986557"/>
                  <a:pt x="5571069" y="1994710"/>
                  <a:pt x="5571069" y="1972969"/>
                </a:cubicBezTo>
                <a:cubicBezTo>
                  <a:pt x="5556802" y="1981122"/>
                  <a:pt x="5554764" y="1964817"/>
                  <a:pt x="5546611" y="1961887"/>
                </a:cubicBezTo>
                <a:close/>
                <a:moveTo>
                  <a:pt x="5634240" y="1937503"/>
                </a:moveTo>
                <a:lnTo>
                  <a:pt x="5633774" y="1938271"/>
                </a:lnTo>
                <a:lnTo>
                  <a:pt x="5633574" y="1937641"/>
                </a:lnTo>
                <a:close/>
                <a:moveTo>
                  <a:pt x="5570899" y="1930338"/>
                </a:moveTo>
                <a:cubicBezTo>
                  <a:pt x="5574636" y="1930338"/>
                  <a:pt x="5578543" y="1931527"/>
                  <a:pt x="5582619" y="1932885"/>
                </a:cubicBezTo>
                <a:lnTo>
                  <a:pt x="5592559" y="1935668"/>
                </a:lnTo>
                <a:lnTo>
                  <a:pt x="5585506" y="1938575"/>
                </a:lnTo>
                <a:cubicBezTo>
                  <a:pt x="5581260" y="1939509"/>
                  <a:pt x="5577863" y="1939339"/>
                  <a:pt x="5575146" y="1938320"/>
                </a:cubicBezTo>
                <a:lnTo>
                  <a:pt x="5570063" y="1930696"/>
                </a:lnTo>
                <a:close/>
                <a:moveTo>
                  <a:pt x="5651520" y="1914414"/>
                </a:moveTo>
                <a:lnTo>
                  <a:pt x="5655315" y="1918617"/>
                </a:lnTo>
                <a:lnTo>
                  <a:pt x="5648691" y="1919090"/>
                </a:lnTo>
                <a:lnTo>
                  <a:pt x="5647162" y="1915900"/>
                </a:lnTo>
                <a:close/>
                <a:moveTo>
                  <a:pt x="5667211" y="1913045"/>
                </a:moveTo>
                <a:lnTo>
                  <a:pt x="5670736" y="1913753"/>
                </a:lnTo>
                <a:lnTo>
                  <a:pt x="5668903" y="1915900"/>
                </a:lnTo>
                <a:close/>
                <a:moveTo>
                  <a:pt x="5734125" y="1905029"/>
                </a:moveTo>
                <a:cubicBezTo>
                  <a:pt x="5734125" y="1910465"/>
                  <a:pt x="5747713" y="1913182"/>
                  <a:pt x="5739560" y="1918617"/>
                </a:cubicBezTo>
                <a:cubicBezTo>
                  <a:pt x="5731407" y="1913182"/>
                  <a:pt x="5723255" y="1913182"/>
                  <a:pt x="5715102" y="1915900"/>
                </a:cubicBezTo>
                <a:cubicBezTo>
                  <a:pt x="5704231" y="1934923"/>
                  <a:pt x="5701514" y="1956664"/>
                  <a:pt x="5682491" y="1972969"/>
                </a:cubicBezTo>
                <a:cubicBezTo>
                  <a:pt x="5684529" y="1977725"/>
                  <a:pt x="5688435" y="1979933"/>
                  <a:pt x="5693106" y="1980952"/>
                </a:cubicBezTo>
                <a:lnTo>
                  <a:pt x="5696082" y="1981118"/>
                </a:lnTo>
                <a:lnTo>
                  <a:pt x="5696079" y="1981122"/>
                </a:lnTo>
                <a:lnTo>
                  <a:pt x="5696088" y="1981119"/>
                </a:lnTo>
                <a:lnTo>
                  <a:pt x="5708308" y="1981801"/>
                </a:lnTo>
                <a:lnTo>
                  <a:pt x="5720965" y="1983598"/>
                </a:lnTo>
                <a:lnTo>
                  <a:pt x="5720537" y="1983840"/>
                </a:lnTo>
                <a:lnTo>
                  <a:pt x="5721627" y="1984054"/>
                </a:lnTo>
                <a:lnTo>
                  <a:pt x="5725972" y="1994710"/>
                </a:lnTo>
                <a:cubicBezTo>
                  <a:pt x="5742278" y="1983840"/>
                  <a:pt x="5747713" y="2000145"/>
                  <a:pt x="5761301" y="1991992"/>
                </a:cubicBezTo>
                <a:cubicBezTo>
                  <a:pt x="5761301" y="1986557"/>
                  <a:pt x="5761301" y="1983840"/>
                  <a:pt x="5755866" y="1983840"/>
                </a:cubicBezTo>
                <a:cubicBezTo>
                  <a:pt x="5749072" y="1985199"/>
                  <a:pt x="5742278" y="1986557"/>
                  <a:pt x="5736163" y="1986897"/>
                </a:cubicBezTo>
                <a:lnTo>
                  <a:pt x="5721627" y="1984054"/>
                </a:lnTo>
                <a:lnTo>
                  <a:pt x="5721471" y="1983670"/>
                </a:lnTo>
                <a:lnTo>
                  <a:pt x="5720965" y="1983598"/>
                </a:lnTo>
                <a:lnTo>
                  <a:pt x="5728350" y="1979424"/>
                </a:lnTo>
                <a:cubicBezTo>
                  <a:pt x="5729369" y="1977046"/>
                  <a:pt x="5730048" y="1974328"/>
                  <a:pt x="5734125" y="1972969"/>
                </a:cubicBezTo>
                <a:cubicBezTo>
                  <a:pt x="5736843" y="1981122"/>
                  <a:pt x="5744995" y="1972969"/>
                  <a:pt x="5747713" y="1978405"/>
                </a:cubicBezTo>
                <a:cubicBezTo>
                  <a:pt x="5761301" y="1972969"/>
                  <a:pt x="5772171" y="1964817"/>
                  <a:pt x="5772171" y="1953946"/>
                </a:cubicBezTo>
                <a:cubicBezTo>
                  <a:pt x="5772171" y="1951229"/>
                  <a:pt x="5769454" y="1948511"/>
                  <a:pt x="5769454" y="1945793"/>
                </a:cubicBezTo>
                <a:cubicBezTo>
                  <a:pt x="5764019" y="1951229"/>
                  <a:pt x="5761301" y="1945793"/>
                  <a:pt x="5755866" y="1948511"/>
                </a:cubicBezTo>
                <a:cubicBezTo>
                  <a:pt x="5750431" y="1953946"/>
                  <a:pt x="5764019" y="1962099"/>
                  <a:pt x="5758583" y="1967534"/>
                </a:cubicBezTo>
                <a:cubicBezTo>
                  <a:pt x="5746354" y="1951228"/>
                  <a:pt x="5729539" y="1965497"/>
                  <a:pt x="5712724" y="1974796"/>
                </a:cubicBezTo>
                <a:lnTo>
                  <a:pt x="5696088" y="1981119"/>
                </a:lnTo>
                <a:lnTo>
                  <a:pt x="5696082" y="1981118"/>
                </a:lnTo>
                <a:lnTo>
                  <a:pt x="5710686" y="1963458"/>
                </a:lnTo>
                <a:cubicBezTo>
                  <a:pt x="5716461" y="1958023"/>
                  <a:pt x="5721896" y="1952587"/>
                  <a:pt x="5723255" y="1945793"/>
                </a:cubicBezTo>
                <a:cubicBezTo>
                  <a:pt x="5717819" y="1945793"/>
                  <a:pt x="5715102" y="1943076"/>
                  <a:pt x="5712384" y="1937641"/>
                </a:cubicBezTo>
                <a:cubicBezTo>
                  <a:pt x="5723255" y="1926770"/>
                  <a:pt x="5753148" y="1929488"/>
                  <a:pt x="5750431" y="1910465"/>
                </a:cubicBezTo>
                <a:cubicBezTo>
                  <a:pt x="5739560" y="1915900"/>
                  <a:pt x="5739560" y="1902312"/>
                  <a:pt x="5734125" y="1905029"/>
                </a:cubicBezTo>
                <a:close/>
                <a:moveTo>
                  <a:pt x="5684904" y="1898326"/>
                </a:moveTo>
                <a:lnTo>
                  <a:pt x="5680792" y="1901972"/>
                </a:lnTo>
                <a:lnTo>
                  <a:pt x="5674879" y="1908899"/>
                </a:lnTo>
                <a:lnTo>
                  <a:pt x="5671620" y="1905029"/>
                </a:lnTo>
                <a:close/>
                <a:moveTo>
                  <a:pt x="2337132" y="1896878"/>
                </a:moveTo>
                <a:cubicBezTo>
                  <a:pt x="2339850" y="1902312"/>
                  <a:pt x="2348002" y="1902312"/>
                  <a:pt x="2364308" y="1913182"/>
                </a:cubicBezTo>
                <a:lnTo>
                  <a:pt x="2358873" y="1896878"/>
                </a:lnTo>
                <a:close/>
                <a:moveTo>
                  <a:pt x="2228427" y="1896878"/>
                </a:moveTo>
                <a:cubicBezTo>
                  <a:pt x="2236580" y="1915900"/>
                  <a:pt x="2247450" y="1937641"/>
                  <a:pt x="2252886" y="1962099"/>
                </a:cubicBezTo>
                <a:cubicBezTo>
                  <a:pt x="2261038" y="1967534"/>
                  <a:pt x="2261038" y="1972969"/>
                  <a:pt x="2266474" y="1989275"/>
                </a:cubicBezTo>
                <a:cubicBezTo>
                  <a:pt x="2274626" y="1978405"/>
                  <a:pt x="2280062" y="1970252"/>
                  <a:pt x="2288214" y="1964817"/>
                </a:cubicBezTo>
                <a:cubicBezTo>
                  <a:pt x="2288214" y="1964817"/>
                  <a:pt x="2290932" y="1964817"/>
                  <a:pt x="2290932" y="1964817"/>
                </a:cubicBezTo>
                <a:cubicBezTo>
                  <a:pt x="2293650" y="1962099"/>
                  <a:pt x="2299085" y="1959381"/>
                  <a:pt x="2307237" y="1956664"/>
                </a:cubicBezTo>
                <a:lnTo>
                  <a:pt x="2290932" y="1951229"/>
                </a:lnTo>
                <a:lnTo>
                  <a:pt x="2299085" y="1934923"/>
                </a:lnTo>
                <a:lnTo>
                  <a:pt x="2274626" y="1926770"/>
                </a:lnTo>
                <a:lnTo>
                  <a:pt x="2282779" y="1905029"/>
                </a:lnTo>
                <a:cubicBezTo>
                  <a:pt x="2309955" y="1918617"/>
                  <a:pt x="2315390" y="1924053"/>
                  <a:pt x="2326262" y="1905029"/>
                </a:cubicBezTo>
                <a:lnTo>
                  <a:pt x="2301802" y="1902312"/>
                </a:lnTo>
                <a:lnTo>
                  <a:pt x="2309955" y="1896878"/>
                </a:lnTo>
                <a:close/>
                <a:moveTo>
                  <a:pt x="1312598" y="1896878"/>
                </a:moveTo>
                <a:cubicBezTo>
                  <a:pt x="1312598" y="1907747"/>
                  <a:pt x="1315315" y="1918617"/>
                  <a:pt x="1328903" y="1921335"/>
                </a:cubicBezTo>
                <a:cubicBezTo>
                  <a:pt x="1334339" y="1915900"/>
                  <a:pt x="1331621" y="1905029"/>
                  <a:pt x="1334339" y="1896878"/>
                </a:cubicBezTo>
                <a:close/>
                <a:moveTo>
                  <a:pt x="1350644" y="1894159"/>
                </a:moveTo>
                <a:cubicBezTo>
                  <a:pt x="1353362" y="1896878"/>
                  <a:pt x="1353362" y="1896878"/>
                  <a:pt x="1353362" y="1899594"/>
                </a:cubicBezTo>
                <a:lnTo>
                  <a:pt x="1348833" y="1923149"/>
                </a:lnTo>
                <a:lnTo>
                  <a:pt x="1346569" y="1929486"/>
                </a:lnTo>
                <a:lnTo>
                  <a:pt x="1337056" y="1948511"/>
                </a:lnTo>
                <a:cubicBezTo>
                  <a:pt x="1337056" y="1948511"/>
                  <a:pt x="1339774" y="1948511"/>
                  <a:pt x="1339774" y="1948511"/>
                </a:cubicBezTo>
                <a:lnTo>
                  <a:pt x="1346569" y="1929486"/>
                </a:lnTo>
                <a:lnTo>
                  <a:pt x="1348267" y="1926091"/>
                </a:lnTo>
                <a:lnTo>
                  <a:pt x="1348833" y="1923149"/>
                </a:lnTo>
                <a:lnTo>
                  <a:pt x="1353362" y="1910465"/>
                </a:lnTo>
                <a:cubicBezTo>
                  <a:pt x="1358797" y="1910465"/>
                  <a:pt x="1361515" y="1907747"/>
                  <a:pt x="1366950" y="1907747"/>
                </a:cubicBezTo>
                <a:cubicBezTo>
                  <a:pt x="1366950" y="1905029"/>
                  <a:pt x="1369667" y="1899594"/>
                  <a:pt x="1366950" y="1894159"/>
                </a:cubicBezTo>
                <a:close/>
                <a:moveTo>
                  <a:pt x="5060162" y="1888724"/>
                </a:moveTo>
                <a:cubicBezTo>
                  <a:pt x="5057444" y="1902312"/>
                  <a:pt x="5060162" y="1910465"/>
                  <a:pt x="5060162" y="1918617"/>
                </a:cubicBezTo>
                <a:cubicBezTo>
                  <a:pt x="5060162" y="1910465"/>
                  <a:pt x="5062879" y="1902312"/>
                  <a:pt x="5062879" y="1894159"/>
                </a:cubicBezTo>
                <a:cubicBezTo>
                  <a:pt x="5062879" y="1891441"/>
                  <a:pt x="5062879" y="1891441"/>
                  <a:pt x="5060162" y="1888724"/>
                </a:cubicBezTo>
                <a:close/>
                <a:moveTo>
                  <a:pt x="5647162" y="1880571"/>
                </a:moveTo>
                <a:cubicBezTo>
                  <a:pt x="5649879" y="1894159"/>
                  <a:pt x="5660750" y="1888724"/>
                  <a:pt x="5668903" y="1888724"/>
                </a:cubicBezTo>
                <a:cubicBezTo>
                  <a:pt x="5671620" y="1894159"/>
                  <a:pt x="5658032" y="1894159"/>
                  <a:pt x="5658032" y="1899594"/>
                </a:cubicBezTo>
                <a:cubicBezTo>
                  <a:pt x="5659391" y="1903671"/>
                  <a:pt x="5661429" y="1905030"/>
                  <a:pt x="5663468" y="1906728"/>
                </a:cubicBezTo>
                <a:lnTo>
                  <a:pt x="5667211" y="1913045"/>
                </a:lnTo>
                <a:lnTo>
                  <a:pt x="5659858" y="1911569"/>
                </a:lnTo>
                <a:lnTo>
                  <a:pt x="5651520" y="1914414"/>
                </a:lnTo>
                <a:lnTo>
                  <a:pt x="5649412" y="1912078"/>
                </a:lnTo>
                <a:cubicBezTo>
                  <a:pt x="5641896" y="1908766"/>
                  <a:pt x="5630177" y="1913862"/>
                  <a:pt x="5619986" y="1915900"/>
                </a:cubicBezTo>
                <a:cubicBezTo>
                  <a:pt x="5619986" y="1902312"/>
                  <a:pt x="5633574" y="1891441"/>
                  <a:pt x="5647162" y="1880571"/>
                </a:cubicBezTo>
                <a:close/>
                <a:moveTo>
                  <a:pt x="918547" y="1856113"/>
                </a:moveTo>
                <a:cubicBezTo>
                  <a:pt x="894088" y="1858830"/>
                  <a:pt x="885935" y="1899594"/>
                  <a:pt x="902241" y="1913182"/>
                </a:cubicBezTo>
                <a:cubicBezTo>
                  <a:pt x="899523" y="1894159"/>
                  <a:pt x="918547" y="1905029"/>
                  <a:pt x="929417" y="1905029"/>
                </a:cubicBezTo>
                <a:cubicBezTo>
                  <a:pt x="926699" y="1888724"/>
                  <a:pt x="923982" y="1875136"/>
                  <a:pt x="921264" y="1858830"/>
                </a:cubicBezTo>
                <a:close/>
                <a:moveTo>
                  <a:pt x="5046574" y="1845242"/>
                </a:moveTo>
                <a:cubicBezTo>
                  <a:pt x="5052009" y="1861548"/>
                  <a:pt x="5071032" y="1845242"/>
                  <a:pt x="5076467" y="1858830"/>
                </a:cubicBezTo>
                <a:cubicBezTo>
                  <a:pt x="5073750" y="1866984"/>
                  <a:pt x="5073750" y="1875136"/>
                  <a:pt x="5068314" y="1880571"/>
                </a:cubicBezTo>
                <a:cubicBezTo>
                  <a:pt x="5065597" y="1869701"/>
                  <a:pt x="5060162" y="1864265"/>
                  <a:pt x="5052009" y="1861548"/>
                </a:cubicBezTo>
                <a:lnTo>
                  <a:pt x="5046574" y="1869701"/>
                </a:lnTo>
                <a:cubicBezTo>
                  <a:pt x="5046574" y="1869701"/>
                  <a:pt x="5049291" y="1866984"/>
                  <a:pt x="5049291" y="1866984"/>
                </a:cubicBezTo>
                <a:cubicBezTo>
                  <a:pt x="5052009" y="1872419"/>
                  <a:pt x="5057444" y="1877853"/>
                  <a:pt x="5060162" y="1880571"/>
                </a:cubicBezTo>
                <a:cubicBezTo>
                  <a:pt x="5065597" y="1886006"/>
                  <a:pt x="5071032" y="1888724"/>
                  <a:pt x="5076467" y="1891441"/>
                </a:cubicBezTo>
                <a:cubicBezTo>
                  <a:pt x="5098208" y="1869701"/>
                  <a:pt x="5081902" y="1839807"/>
                  <a:pt x="5046574" y="1845242"/>
                </a:cubicBezTo>
                <a:close/>
                <a:moveTo>
                  <a:pt x="5725972" y="1842186"/>
                </a:moveTo>
                <a:lnTo>
                  <a:pt x="5726459" y="1842566"/>
                </a:lnTo>
                <a:lnTo>
                  <a:pt x="5715102" y="1850678"/>
                </a:lnTo>
                <a:lnTo>
                  <a:pt x="5711648" y="1846534"/>
                </a:lnTo>
                <a:close/>
                <a:moveTo>
                  <a:pt x="5193324" y="1780020"/>
                </a:moveTo>
                <a:cubicBezTo>
                  <a:pt x="5177018" y="1801761"/>
                  <a:pt x="5133536" y="1812632"/>
                  <a:pt x="5109078" y="1834372"/>
                </a:cubicBezTo>
                <a:cubicBezTo>
                  <a:pt x="5111796" y="1853396"/>
                  <a:pt x="5147124" y="1864265"/>
                  <a:pt x="5122666" y="1877853"/>
                </a:cubicBezTo>
                <a:cubicBezTo>
                  <a:pt x="5125384" y="1869701"/>
                  <a:pt x="5114513" y="1856113"/>
                  <a:pt x="5106361" y="1858830"/>
                </a:cubicBezTo>
                <a:cubicBezTo>
                  <a:pt x="5111796" y="1866984"/>
                  <a:pt x="5114513" y="1872419"/>
                  <a:pt x="5117231" y="1880571"/>
                </a:cubicBezTo>
                <a:cubicBezTo>
                  <a:pt x="5136254" y="1883289"/>
                  <a:pt x="5152560" y="1891441"/>
                  <a:pt x="5174300" y="1886006"/>
                </a:cubicBezTo>
                <a:cubicBezTo>
                  <a:pt x="5177018" y="1880571"/>
                  <a:pt x="5174300" y="1872419"/>
                  <a:pt x="5185171" y="1875136"/>
                </a:cubicBezTo>
                <a:cubicBezTo>
                  <a:pt x="5182453" y="1888724"/>
                  <a:pt x="5171583" y="1896878"/>
                  <a:pt x="5185171" y="1910465"/>
                </a:cubicBezTo>
                <a:cubicBezTo>
                  <a:pt x="5177018" y="1921335"/>
                  <a:pt x="5174300" y="1937641"/>
                  <a:pt x="5179736" y="1945793"/>
                </a:cubicBezTo>
                <a:cubicBezTo>
                  <a:pt x="5166148" y="1945793"/>
                  <a:pt x="5157995" y="1932205"/>
                  <a:pt x="5147124" y="1913182"/>
                </a:cubicBezTo>
                <a:cubicBezTo>
                  <a:pt x="5149842" y="1910465"/>
                  <a:pt x="5155277" y="1910465"/>
                  <a:pt x="5152560" y="1905029"/>
                </a:cubicBezTo>
                <a:cubicBezTo>
                  <a:pt x="5141689" y="1883289"/>
                  <a:pt x="5109078" y="1905029"/>
                  <a:pt x="5100925" y="1877853"/>
                </a:cubicBezTo>
                <a:cubicBezTo>
                  <a:pt x="5087337" y="1899594"/>
                  <a:pt x="5073750" y="1924053"/>
                  <a:pt x="5065597" y="1948511"/>
                </a:cubicBezTo>
                <a:lnTo>
                  <a:pt x="5073750" y="1959381"/>
                </a:lnTo>
                <a:cubicBezTo>
                  <a:pt x="5068314" y="1959381"/>
                  <a:pt x="5062879" y="1962099"/>
                  <a:pt x="5060162" y="1962099"/>
                </a:cubicBezTo>
                <a:cubicBezTo>
                  <a:pt x="5054726" y="1981122"/>
                  <a:pt x="5049291" y="2002863"/>
                  <a:pt x="5049291" y="2024604"/>
                </a:cubicBezTo>
                <a:cubicBezTo>
                  <a:pt x="5060162" y="2027321"/>
                  <a:pt x="5065597" y="2038191"/>
                  <a:pt x="5079185" y="2032756"/>
                </a:cubicBezTo>
                <a:cubicBezTo>
                  <a:pt x="5076467" y="2021886"/>
                  <a:pt x="5062879" y="2030039"/>
                  <a:pt x="5060162" y="2019168"/>
                </a:cubicBezTo>
                <a:cubicBezTo>
                  <a:pt x="5068314" y="2016451"/>
                  <a:pt x="5071032" y="2024604"/>
                  <a:pt x="5081902" y="2019168"/>
                </a:cubicBezTo>
                <a:cubicBezTo>
                  <a:pt x="5076467" y="2008298"/>
                  <a:pt x="5084620" y="1991992"/>
                  <a:pt x="5095490" y="1994710"/>
                </a:cubicBezTo>
                <a:cubicBezTo>
                  <a:pt x="5092773" y="2011016"/>
                  <a:pt x="5095490" y="2027321"/>
                  <a:pt x="5103643" y="2030039"/>
                </a:cubicBezTo>
                <a:cubicBezTo>
                  <a:pt x="5095490" y="2035474"/>
                  <a:pt x="5092773" y="2024604"/>
                  <a:pt x="5084620" y="2032756"/>
                </a:cubicBezTo>
                <a:cubicBezTo>
                  <a:pt x="5103643" y="2043627"/>
                  <a:pt x="5130819" y="2038191"/>
                  <a:pt x="5160712" y="2030039"/>
                </a:cubicBezTo>
                <a:cubicBezTo>
                  <a:pt x="5157995" y="2024604"/>
                  <a:pt x="5144407" y="2024604"/>
                  <a:pt x="5155277" y="2016451"/>
                </a:cubicBezTo>
                <a:cubicBezTo>
                  <a:pt x="5160712" y="2027321"/>
                  <a:pt x="5168865" y="2024604"/>
                  <a:pt x="5179736" y="2019168"/>
                </a:cubicBezTo>
                <a:cubicBezTo>
                  <a:pt x="5179736" y="2008298"/>
                  <a:pt x="5163430" y="2008298"/>
                  <a:pt x="5168865" y="2000145"/>
                </a:cubicBezTo>
                <a:cubicBezTo>
                  <a:pt x="5179736" y="2002863"/>
                  <a:pt x="5185171" y="2013733"/>
                  <a:pt x="5201476" y="2002863"/>
                </a:cubicBezTo>
                <a:cubicBezTo>
                  <a:pt x="5201476" y="1991992"/>
                  <a:pt x="5212347" y="1975687"/>
                  <a:pt x="5223217" y="1975687"/>
                </a:cubicBezTo>
                <a:cubicBezTo>
                  <a:pt x="5223217" y="1983840"/>
                  <a:pt x="5220500" y="1991992"/>
                  <a:pt x="5225935" y="2002863"/>
                </a:cubicBezTo>
                <a:cubicBezTo>
                  <a:pt x="5236805" y="1994710"/>
                  <a:pt x="5239523" y="1991992"/>
                  <a:pt x="5239523" y="2005580"/>
                </a:cubicBezTo>
                <a:cubicBezTo>
                  <a:pt x="5258546" y="2002863"/>
                  <a:pt x="5244958" y="1978405"/>
                  <a:pt x="5255828" y="1981122"/>
                </a:cubicBezTo>
                <a:cubicBezTo>
                  <a:pt x="5261264" y="1989275"/>
                  <a:pt x="5253111" y="1994710"/>
                  <a:pt x="5258546" y="2002863"/>
                </a:cubicBezTo>
                <a:cubicBezTo>
                  <a:pt x="5269416" y="2005580"/>
                  <a:pt x="5277569" y="1994710"/>
                  <a:pt x="5285722" y="1989275"/>
                </a:cubicBezTo>
                <a:cubicBezTo>
                  <a:pt x="5293875" y="1989275"/>
                  <a:pt x="5296592" y="1994710"/>
                  <a:pt x="5304745" y="1994710"/>
                </a:cubicBezTo>
                <a:cubicBezTo>
                  <a:pt x="5315616" y="1989275"/>
                  <a:pt x="5312898" y="1981122"/>
                  <a:pt x="5326486" y="1978405"/>
                </a:cubicBezTo>
                <a:cubicBezTo>
                  <a:pt x="5326486" y="1989275"/>
                  <a:pt x="5331921" y="1989275"/>
                  <a:pt x="5337356" y="1991992"/>
                </a:cubicBezTo>
                <a:cubicBezTo>
                  <a:pt x="5369968" y="1978405"/>
                  <a:pt x="5397143" y="1972969"/>
                  <a:pt x="5410731" y="1948511"/>
                </a:cubicBezTo>
                <a:cubicBezTo>
                  <a:pt x="5405296" y="1951229"/>
                  <a:pt x="5397143" y="1953946"/>
                  <a:pt x="5394426" y="1945793"/>
                </a:cubicBezTo>
                <a:cubicBezTo>
                  <a:pt x="5408014" y="1945793"/>
                  <a:pt x="5408014" y="1929488"/>
                  <a:pt x="5413449" y="1932205"/>
                </a:cubicBezTo>
                <a:cubicBezTo>
                  <a:pt x="5418884" y="1948511"/>
                  <a:pt x="5427037" y="1948511"/>
                  <a:pt x="5437907" y="1948511"/>
                </a:cubicBezTo>
                <a:cubicBezTo>
                  <a:pt x="5421602" y="1918617"/>
                  <a:pt x="5402579" y="1888724"/>
                  <a:pt x="5391708" y="1858830"/>
                </a:cubicBezTo>
                <a:cubicBezTo>
                  <a:pt x="5369968" y="1858830"/>
                  <a:pt x="5388991" y="1875136"/>
                  <a:pt x="5378120" y="1880571"/>
                </a:cubicBezTo>
                <a:cubicBezTo>
                  <a:pt x="5364532" y="1823502"/>
                  <a:pt x="5315616" y="1818067"/>
                  <a:pt x="5274852" y="1807196"/>
                </a:cubicBezTo>
                <a:cubicBezTo>
                  <a:pt x="5269416" y="1809914"/>
                  <a:pt x="5277569" y="1818067"/>
                  <a:pt x="5269416" y="1820785"/>
                </a:cubicBezTo>
                <a:cubicBezTo>
                  <a:pt x="5253111" y="1788173"/>
                  <a:pt x="5220500" y="1788173"/>
                  <a:pt x="5193324" y="1780020"/>
                </a:cubicBezTo>
                <a:close/>
                <a:moveTo>
                  <a:pt x="5174300" y="1780020"/>
                </a:moveTo>
                <a:cubicBezTo>
                  <a:pt x="5152560" y="1788173"/>
                  <a:pt x="5125384" y="1788173"/>
                  <a:pt x="5122666" y="1809914"/>
                </a:cubicBezTo>
                <a:cubicBezTo>
                  <a:pt x="5138972" y="1804479"/>
                  <a:pt x="5168865" y="1793609"/>
                  <a:pt x="5174300" y="1780020"/>
                </a:cubicBezTo>
                <a:close/>
                <a:moveTo>
                  <a:pt x="5783641" y="1779446"/>
                </a:moveTo>
                <a:lnTo>
                  <a:pt x="5785959" y="1787730"/>
                </a:lnTo>
                <a:lnTo>
                  <a:pt x="5777607" y="1780020"/>
                </a:lnTo>
                <a:close/>
                <a:moveTo>
                  <a:pt x="5744443" y="1766602"/>
                </a:moveTo>
                <a:cubicBezTo>
                  <a:pt x="5748987" y="1767282"/>
                  <a:pt x="5752978" y="1769150"/>
                  <a:pt x="5756885" y="1771189"/>
                </a:cubicBezTo>
                <a:lnTo>
                  <a:pt x="5762878" y="1774004"/>
                </a:lnTo>
                <a:lnTo>
                  <a:pt x="5730680" y="1777111"/>
                </a:lnTo>
                <a:lnTo>
                  <a:pt x="5728690" y="1769150"/>
                </a:lnTo>
                <a:cubicBezTo>
                  <a:pt x="5734805" y="1766433"/>
                  <a:pt x="5739900" y="1765923"/>
                  <a:pt x="5744443" y="1766602"/>
                </a:cubicBezTo>
                <a:close/>
                <a:moveTo>
                  <a:pt x="5810218" y="1763715"/>
                </a:moveTo>
                <a:cubicBezTo>
                  <a:pt x="5808859" y="1771867"/>
                  <a:pt x="5804782" y="1775944"/>
                  <a:pt x="5799008" y="1777983"/>
                </a:cubicBezTo>
                <a:lnTo>
                  <a:pt x="5783641" y="1779446"/>
                </a:lnTo>
                <a:lnTo>
                  <a:pt x="5783042" y="1777303"/>
                </a:lnTo>
                <a:cubicBezTo>
                  <a:pt x="5777607" y="1778662"/>
                  <a:pt x="5773021" y="1778153"/>
                  <a:pt x="5768817" y="1776794"/>
                </a:cubicBezTo>
                <a:lnTo>
                  <a:pt x="5762878" y="1774004"/>
                </a:lnTo>
                <a:lnTo>
                  <a:pt x="5767416" y="1773566"/>
                </a:lnTo>
                <a:cubicBezTo>
                  <a:pt x="5780325" y="1773226"/>
                  <a:pt x="5793913" y="1771867"/>
                  <a:pt x="5810218" y="1763715"/>
                </a:cubicBezTo>
                <a:close/>
                <a:moveTo>
                  <a:pt x="5032986" y="1763715"/>
                </a:moveTo>
                <a:cubicBezTo>
                  <a:pt x="5038421" y="1771867"/>
                  <a:pt x="5062879" y="1785455"/>
                  <a:pt x="5052009" y="1799043"/>
                </a:cubicBezTo>
                <a:lnTo>
                  <a:pt x="5046788" y="1798077"/>
                </a:lnTo>
                <a:lnTo>
                  <a:pt x="5031372" y="1779171"/>
                </a:lnTo>
                <a:lnTo>
                  <a:pt x="5023594" y="1770648"/>
                </a:lnTo>
                <a:close/>
                <a:moveTo>
                  <a:pt x="4998571" y="1757494"/>
                </a:moveTo>
                <a:lnTo>
                  <a:pt x="5003092" y="1758280"/>
                </a:lnTo>
                <a:lnTo>
                  <a:pt x="5000375" y="1762060"/>
                </a:lnTo>
                <a:lnTo>
                  <a:pt x="5000375" y="1760997"/>
                </a:lnTo>
                <a:cubicBezTo>
                  <a:pt x="4997657" y="1760997"/>
                  <a:pt x="4994939" y="1760997"/>
                  <a:pt x="4992222" y="1760997"/>
                </a:cubicBezTo>
                <a:close/>
                <a:moveTo>
                  <a:pt x="5095788" y="1755059"/>
                </a:moveTo>
                <a:lnTo>
                  <a:pt x="5096415" y="1755532"/>
                </a:lnTo>
                <a:lnTo>
                  <a:pt x="5095490" y="1755562"/>
                </a:lnTo>
                <a:close/>
                <a:moveTo>
                  <a:pt x="5073750" y="1750127"/>
                </a:moveTo>
                <a:lnTo>
                  <a:pt x="5079539" y="1750250"/>
                </a:lnTo>
                <a:lnTo>
                  <a:pt x="5074932" y="1756037"/>
                </a:lnTo>
                <a:close/>
                <a:moveTo>
                  <a:pt x="5390470" y="1739381"/>
                </a:moveTo>
                <a:lnTo>
                  <a:pt x="5390010" y="1741296"/>
                </a:lnTo>
                <a:lnTo>
                  <a:pt x="5384614" y="1744677"/>
                </a:lnTo>
                <a:lnTo>
                  <a:pt x="5383556" y="1741975"/>
                </a:lnTo>
                <a:close/>
                <a:moveTo>
                  <a:pt x="5291001" y="1731559"/>
                </a:moveTo>
                <a:lnTo>
                  <a:pt x="5291837" y="1733482"/>
                </a:lnTo>
                <a:cubicBezTo>
                  <a:pt x="5293195" y="1735860"/>
                  <a:pt x="5293875" y="1737898"/>
                  <a:pt x="5291157" y="1739256"/>
                </a:cubicBezTo>
                <a:cubicBezTo>
                  <a:pt x="5283004" y="1743334"/>
                  <a:pt x="5275531" y="1746050"/>
                  <a:pt x="5269077" y="1746730"/>
                </a:cubicBezTo>
                <a:lnTo>
                  <a:pt x="5262139" y="1744664"/>
                </a:lnTo>
                <a:lnTo>
                  <a:pt x="5281306" y="1734501"/>
                </a:lnTo>
                <a:close/>
                <a:moveTo>
                  <a:pt x="5344203" y="1729868"/>
                </a:moveTo>
                <a:lnTo>
                  <a:pt x="5347761" y="1738170"/>
                </a:lnTo>
                <a:lnTo>
                  <a:pt x="5340074" y="1736540"/>
                </a:lnTo>
                <a:close/>
                <a:moveTo>
                  <a:pt x="5342792" y="1720233"/>
                </a:moveTo>
                <a:cubicBezTo>
                  <a:pt x="5346868" y="1724310"/>
                  <a:pt x="5346189" y="1727028"/>
                  <a:pt x="5344490" y="1729405"/>
                </a:cubicBezTo>
                <a:lnTo>
                  <a:pt x="5344203" y="1729868"/>
                </a:lnTo>
                <a:lnTo>
                  <a:pt x="5340087" y="1720263"/>
                </a:lnTo>
                <a:close/>
                <a:moveTo>
                  <a:pt x="5340074" y="1720233"/>
                </a:moveTo>
                <a:lnTo>
                  <a:pt x="5340087" y="1720263"/>
                </a:lnTo>
                <a:lnTo>
                  <a:pt x="5340032" y="1720264"/>
                </a:lnTo>
                <a:close/>
                <a:moveTo>
                  <a:pt x="5448778" y="1709363"/>
                </a:moveTo>
                <a:lnTo>
                  <a:pt x="5448778" y="1717517"/>
                </a:lnTo>
                <a:cubicBezTo>
                  <a:pt x="5437907" y="1717517"/>
                  <a:pt x="5424319" y="1722951"/>
                  <a:pt x="5418884" y="1714798"/>
                </a:cubicBezTo>
                <a:lnTo>
                  <a:pt x="5418892" y="1714756"/>
                </a:lnTo>
                <a:lnTo>
                  <a:pt x="5424659" y="1714798"/>
                </a:lnTo>
                <a:cubicBezTo>
                  <a:pt x="5432472" y="1715478"/>
                  <a:pt x="5440625" y="1716157"/>
                  <a:pt x="5448778" y="1709363"/>
                </a:cubicBezTo>
                <a:close/>
                <a:moveTo>
                  <a:pt x="4796555" y="1703928"/>
                </a:moveTo>
                <a:cubicBezTo>
                  <a:pt x="4793837" y="1706646"/>
                  <a:pt x="4793837" y="1709363"/>
                  <a:pt x="4791120" y="1712080"/>
                </a:cubicBezTo>
                <a:cubicBezTo>
                  <a:pt x="4793837" y="1712080"/>
                  <a:pt x="4799273" y="1712080"/>
                  <a:pt x="4799273" y="1712080"/>
                </a:cubicBezTo>
                <a:close/>
                <a:moveTo>
                  <a:pt x="5323768" y="1701211"/>
                </a:moveTo>
                <a:cubicBezTo>
                  <a:pt x="5326486" y="1712080"/>
                  <a:pt x="5318333" y="1717517"/>
                  <a:pt x="5310180" y="1725668"/>
                </a:cubicBezTo>
                <a:cubicBezTo>
                  <a:pt x="5314257" y="1733822"/>
                  <a:pt x="5325977" y="1723630"/>
                  <a:pt x="5335021" y="1720319"/>
                </a:cubicBezTo>
                <a:lnTo>
                  <a:pt x="5340032" y="1720264"/>
                </a:lnTo>
                <a:lnTo>
                  <a:pt x="5321051" y="1733822"/>
                </a:lnTo>
                <a:cubicBezTo>
                  <a:pt x="5315616" y="1729066"/>
                  <a:pt x="5309331" y="1727538"/>
                  <a:pt x="5302580" y="1728047"/>
                </a:cubicBezTo>
                <a:lnTo>
                  <a:pt x="5291001" y="1731559"/>
                </a:lnTo>
                <a:lnTo>
                  <a:pt x="5288440" y="1725668"/>
                </a:lnTo>
                <a:cubicBezTo>
                  <a:pt x="5307463" y="1720233"/>
                  <a:pt x="5310180" y="1709363"/>
                  <a:pt x="5323768" y="1701211"/>
                </a:cubicBezTo>
                <a:close/>
                <a:moveTo>
                  <a:pt x="5106361" y="1682187"/>
                </a:moveTo>
                <a:cubicBezTo>
                  <a:pt x="5106361" y="1690340"/>
                  <a:pt x="5095490" y="1693058"/>
                  <a:pt x="5100925" y="1701211"/>
                </a:cubicBezTo>
                <a:cubicBezTo>
                  <a:pt x="5114513" y="1717517"/>
                  <a:pt x="5141689" y="1706646"/>
                  <a:pt x="5157995" y="1720233"/>
                </a:cubicBezTo>
                <a:cubicBezTo>
                  <a:pt x="5143728" y="1726348"/>
                  <a:pt x="5118760" y="1727877"/>
                  <a:pt x="5104874" y="1739725"/>
                </a:cubicBezTo>
                <a:lnTo>
                  <a:pt x="5095788" y="1755059"/>
                </a:lnTo>
                <a:lnTo>
                  <a:pt x="5089715" y="1750466"/>
                </a:lnTo>
                <a:lnTo>
                  <a:pt x="5079539" y="1750250"/>
                </a:lnTo>
                <a:lnTo>
                  <a:pt x="5089375" y="1737898"/>
                </a:lnTo>
                <a:cubicBezTo>
                  <a:pt x="5094811" y="1724309"/>
                  <a:pt x="5095490" y="1709363"/>
                  <a:pt x="5090055" y="1693058"/>
                </a:cubicBezTo>
                <a:cubicBezTo>
                  <a:pt x="5098208" y="1687622"/>
                  <a:pt x="5098208" y="1684904"/>
                  <a:pt x="5106361" y="1682187"/>
                </a:cubicBezTo>
                <a:close/>
                <a:moveTo>
                  <a:pt x="4799273" y="1668599"/>
                </a:moveTo>
                <a:cubicBezTo>
                  <a:pt x="4801990" y="1674034"/>
                  <a:pt x="4804708" y="1679470"/>
                  <a:pt x="4804708" y="1682187"/>
                </a:cubicBezTo>
                <a:cubicBezTo>
                  <a:pt x="4799952" y="1684226"/>
                  <a:pt x="4797065" y="1686604"/>
                  <a:pt x="4795154" y="1689109"/>
                </a:cubicBezTo>
                <a:lnTo>
                  <a:pt x="4792076" y="1695511"/>
                </a:lnTo>
                <a:lnTo>
                  <a:pt x="4782967" y="1702230"/>
                </a:lnTo>
                <a:lnTo>
                  <a:pt x="4779756" y="1704432"/>
                </a:lnTo>
                <a:lnTo>
                  <a:pt x="4779230" y="1699173"/>
                </a:lnTo>
                <a:cubicBezTo>
                  <a:pt x="4780929" y="1696455"/>
                  <a:pt x="4784325" y="1694416"/>
                  <a:pt x="4788402" y="1693058"/>
                </a:cubicBezTo>
                <a:cubicBezTo>
                  <a:pt x="4793837" y="1690340"/>
                  <a:pt x="4785685" y="1684904"/>
                  <a:pt x="4782967" y="1687622"/>
                </a:cubicBezTo>
                <a:cubicBezTo>
                  <a:pt x="4782967" y="1679470"/>
                  <a:pt x="4788402" y="1674034"/>
                  <a:pt x="4799273" y="1668599"/>
                </a:cubicBezTo>
                <a:close/>
                <a:moveTo>
                  <a:pt x="4742203" y="1619682"/>
                </a:moveTo>
                <a:cubicBezTo>
                  <a:pt x="4720462" y="1627835"/>
                  <a:pt x="4731333" y="1655011"/>
                  <a:pt x="4739485" y="1665881"/>
                </a:cubicBezTo>
                <a:cubicBezTo>
                  <a:pt x="4753073" y="1655011"/>
                  <a:pt x="4750356" y="1638705"/>
                  <a:pt x="4742203" y="1619682"/>
                </a:cubicBezTo>
                <a:close/>
                <a:moveTo>
                  <a:pt x="1040838" y="1611529"/>
                </a:moveTo>
                <a:cubicBezTo>
                  <a:pt x="1040838" y="1619682"/>
                  <a:pt x="1040838" y="1625117"/>
                  <a:pt x="1040838" y="1630553"/>
                </a:cubicBezTo>
                <a:cubicBezTo>
                  <a:pt x="1043556" y="1630553"/>
                  <a:pt x="1043556" y="1630553"/>
                  <a:pt x="1043556" y="1630553"/>
                </a:cubicBezTo>
                <a:cubicBezTo>
                  <a:pt x="1043556" y="1625117"/>
                  <a:pt x="1043556" y="1619682"/>
                  <a:pt x="1040838" y="1611529"/>
                </a:cubicBezTo>
                <a:close/>
                <a:moveTo>
                  <a:pt x="983769" y="1606094"/>
                </a:moveTo>
                <a:cubicBezTo>
                  <a:pt x="983769" y="1606094"/>
                  <a:pt x="986486" y="1606094"/>
                  <a:pt x="986486" y="1606094"/>
                </a:cubicBezTo>
                <a:cubicBezTo>
                  <a:pt x="986486" y="1606094"/>
                  <a:pt x="986486" y="1608812"/>
                  <a:pt x="986486" y="1608812"/>
                </a:cubicBezTo>
                <a:cubicBezTo>
                  <a:pt x="983769" y="1608812"/>
                  <a:pt x="983769" y="1606094"/>
                  <a:pt x="983769" y="1606094"/>
                </a:cubicBezTo>
                <a:close/>
                <a:moveTo>
                  <a:pt x="4712309" y="1597941"/>
                </a:moveTo>
                <a:cubicBezTo>
                  <a:pt x="4701439" y="1608812"/>
                  <a:pt x="4701439" y="1625117"/>
                  <a:pt x="4696004" y="1638705"/>
                </a:cubicBezTo>
                <a:lnTo>
                  <a:pt x="4701439" y="1644140"/>
                </a:lnTo>
                <a:cubicBezTo>
                  <a:pt x="4709592" y="1627835"/>
                  <a:pt x="4720462" y="1611529"/>
                  <a:pt x="4712309" y="1597941"/>
                </a:cubicBezTo>
                <a:close/>
                <a:moveTo>
                  <a:pt x="989204" y="1589791"/>
                </a:moveTo>
                <a:cubicBezTo>
                  <a:pt x="989204" y="1589791"/>
                  <a:pt x="989204" y="1592508"/>
                  <a:pt x="989204" y="1592508"/>
                </a:cubicBezTo>
                <a:cubicBezTo>
                  <a:pt x="986486" y="1592508"/>
                  <a:pt x="986486" y="1592508"/>
                  <a:pt x="983769" y="1592508"/>
                </a:cubicBezTo>
                <a:cubicBezTo>
                  <a:pt x="986486" y="1589791"/>
                  <a:pt x="986486" y="1589791"/>
                  <a:pt x="989204" y="1589791"/>
                </a:cubicBezTo>
                <a:close/>
                <a:moveTo>
                  <a:pt x="983769" y="1589791"/>
                </a:moveTo>
                <a:cubicBezTo>
                  <a:pt x="983769" y="1589791"/>
                  <a:pt x="986486" y="1589791"/>
                  <a:pt x="986486" y="1589791"/>
                </a:cubicBezTo>
                <a:cubicBezTo>
                  <a:pt x="986486" y="1589791"/>
                  <a:pt x="986486" y="1589791"/>
                  <a:pt x="983769" y="1592508"/>
                </a:cubicBezTo>
                <a:cubicBezTo>
                  <a:pt x="983769" y="1592508"/>
                  <a:pt x="983769" y="1589791"/>
                  <a:pt x="983769" y="1589791"/>
                </a:cubicBezTo>
                <a:close/>
                <a:moveTo>
                  <a:pt x="1122366" y="1581636"/>
                </a:moveTo>
                <a:cubicBezTo>
                  <a:pt x="1116931" y="1581636"/>
                  <a:pt x="1111496" y="1584354"/>
                  <a:pt x="1103343" y="1587071"/>
                </a:cubicBezTo>
                <a:cubicBezTo>
                  <a:pt x="1106061" y="1587071"/>
                  <a:pt x="1106061" y="1587071"/>
                  <a:pt x="1106061" y="1587071"/>
                </a:cubicBezTo>
                <a:cubicBezTo>
                  <a:pt x="1111496" y="1587071"/>
                  <a:pt x="1116931" y="1584354"/>
                  <a:pt x="1122366" y="1581636"/>
                </a:cubicBezTo>
                <a:close/>
                <a:moveTo>
                  <a:pt x="1084320" y="1568049"/>
                </a:moveTo>
                <a:cubicBezTo>
                  <a:pt x="1084320" y="1570767"/>
                  <a:pt x="1084320" y="1570767"/>
                  <a:pt x="1084320" y="1573483"/>
                </a:cubicBezTo>
                <a:cubicBezTo>
                  <a:pt x="1084320" y="1570767"/>
                  <a:pt x="1084320" y="1570767"/>
                  <a:pt x="1087038" y="1568049"/>
                </a:cubicBezTo>
                <a:cubicBezTo>
                  <a:pt x="1084320" y="1568049"/>
                  <a:pt x="1084320" y="1568049"/>
                  <a:pt x="1084320" y="1568049"/>
                </a:cubicBezTo>
                <a:close/>
                <a:moveTo>
                  <a:pt x="983769" y="1565334"/>
                </a:moveTo>
                <a:cubicBezTo>
                  <a:pt x="983769" y="1568049"/>
                  <a:pt x="983769" y="1568049"/>
                  <a:pt x="983769" y="1570768"/>
                </a:cubicBezTo>
                <a:cubicBezTo>
                  <a:pt x="981052" y="1570768"/>
                  <a:pt x="981052" y="1570768"/>
                  <a:pt x="981052" y="1570768"/>
                </a:cubicBezTo>
                <a:cubicBezTo>
                  <a:pt x="981052" y="1568049"/>
                  <a:pt x="981052" y="1568049"/>
                  <a:pt x="983769" y="1565334"/>
                </a:cubicBezTo>
                <a:close/>
                <a:moveTo>
                  <a:pt x="4728615" y="1565330"/>
                </a:moveTo>
                <a:cubicBezTo>
                  <a:pt x="4717745" y="1568049"/>
                  <a:pt x="4717745" y="1573483"/>
                  <a:pt x="4709592" y="1576202"/>
                </a:cubicBezTo>
                <a:cubicBezTo>
                  <a:pt x="4715027" y="1581636"/>
                  <a:pt x="4723180" y="1581636"/>
                  <a:pt x="4709592" y="1587071"/>
                </a:cubicBezTo>
                <a:cubicBezTo>
                  <a:pt x="4720462" y="1603378"/>
                  <a:pt x="4739485" y="1581636"/>
                  <a:pt x="4728615" y="1565330"/>
                </a:cubicBezTo>
                <a:close/>
                <a:moveTo>
                  <a:pt x="1084320" y="1557179"/>
                </a:moveTo>
                <a:cubicBezTo>
                  <a:pt x="1084320" y="1557179"/>
                  <a:pt x="1084320" y="1559896"/>
                  <a:pt x="1084320" y="1562614"/>
                </a:cubicBezTo>
                <a:cubicBezTo>
                  <a:pt x="1084320" y="1559896"/>
                  <a:pt x="1084320" y="1559896"/>
                  <a:pt x="1087038" y="1557179"/>
                </a:cubicBezTo>
                <a:cubicBezTo>
                  <a:pt x="1084320" y="1557179"/>
                  <a:pt x="1084320" y="1557179"/>
                  <a:pt x="1084320" y="1557179"/>
                </a:cubicBezTo>
                <a:close/>
                <a:moveTo>
                  <a:pt x="4625345" y="1543590"/>
                </a:moveTo>
                <a:cubicBezTo>
                  <a:pt x="4606323" y="1557179"/>
                  <a:pt x="4606323" y="1568049"/>
                  <a:pt x="4625345" y="1581636"/>
                </a:cubicBezTo>
                <a:cubicBezTo>
                  <a:pt x="4630781" y="1565330"/>
                  <a:pt x="4630781" y="1559896"/>
                  <a:pt x="4625345" y="1543590"/>
                </a:cubicBezTo>
                <a:close/>
                <a:moveTo>
                  <a:pt x="1122366" y="1543590"/>
                </a:moveTo>
                <a:cubicBezTo>
                  <a:pt x="1116931" y="1546307"/>
                  <a:pt x="1108778" y="1549025"/>
                  <a:pt x="1100625" y="1551742"/>
                </a:cubicBezTo>
                <a:cubicBezTo>
                  <a:pt x="1106061" y="1549025"/>
                  <a:pt x="1114213" y="1546307"/>
                  <a:pt x="1122366" y="1546307"/>
                </a:cubicBezTo>
                <a:cubicBezTo>
                  <a:pt x="1122366" y="1543590"/>
                  <a:pt x="1122366" y="1543590"/>
                  <a:pt x="1122366" y="1543590"/>
                </a:cubicBezTo>
                <a:close/>
                <a:moveTo>
                  <a:pt x="1084320" y="1543590"/>
                </a:moveTo>
                <a:cubicBezTo>
                  <a:pt x="1084320" y="1543590"/>
                  <a:pt x="1084320" y="1546307"/>
                  <a:pt x="1084320" y="1546307"/>
                </a:cubicBezTo>
                <a:cubicBezTo>
                  <a:pt x="1084320" y="1546307"/>
                  <a:pt x="1087038" y="1546307"/>
                  <a:pt x="1087038" y="1546307"/>
                </a:cubicBezTo>
                <a:cubicBezTo>
                  <a:pt x="1087038" y="1546307"/>
                  <a:pt x="1087038" y="1543590"/>
                  <a:pt x="1084320" y="1543590"/>
                </a:cubicBezTo>
                <a:close/>
                <a:moveTo>
                  <a:pt x="1084320" y="1535437"/>
                </a:moveTo>
                <a:cubicBezTo>
                  <a:pt x="1084320" y="1535437"/>
                  <a:pt x="1084320" y="1538155"/>
                  <a:pt x="1084320" y="1540872"/>
                </a:cubicBezTo>
                <a:cubicBezTo>
                  <a:pt x="1084320" y="1540872"/>
                  <a:pt x="1087038" y="1540872"/>
                  <a:pt x="1087038" y="1540872"/>
                </a:cubicBezTo>
                <a:cubicBezTo>
                  <a:pt x="1087038" y="1538155"/>
                  <a:pt x="1087038" y="1538155"/>
                  <a:pt x="1084320" y="1535437"/>
                </a:cubicBezTo>
                <a:close/>
                <a:moveTo>
                  <a:pt x="1125084" y="1532719"/>
                </a:moveTo>
                <a:cubicBezTo>
                  <a:pt x="1127801" y="1532719"/>
                  <a:pt x="1130519" y="1532719"/>
                  <a:pt x="1130519" y="1535437"/>
                </a:cubicBezTo>
                <a:cubicBezTo>
                  <a:pt x="1130519" y="1535437"/>
                  <a:pt x="1130519" y="1538155"/>
                  <a:pt x="1130519" y="1538155"/>
                </a:cubicBezTo>
                <a:cubicBezTo>
                  <a:pt x="1130519" y="1538155"/>
                  <a:pt x="1133237" y="1538155"/>
                  <a:pt x="1133237" y="1538155"/>
                </a:cubicBezTo>
                <a:cubicBezTo>
                  <a:pt x="1133237" y="1538155"/>
                  <a:pt x="1133237" y="1535437"/>
                  <a:pt x="1133237" y="1535437"/>
                </a:cubicBezTo>
                <a:cubicBezTo>
                  <a:pt x="1141389" y="1538155"/>
                  <a:pt x="1149542" y="1540872"/>
                  <a:pt x="1157695" y="1540872"/>
                </a:cubicBezTo>
                <a:cubicBezTo>
                  <a:pt x="1157695" y="1540872"/>
                  <a:pt x="1157695" y="1538155"/>
                  <a:pt x="1157695" y="1538155"/>
                </a:cubicBezTo>
                <a:cubicBezTo>
                  <a:pt x="1146825" y="1535437"/>
                  <a:pt x="1135954" y="1535437"/>
                  <a:pt x="1125084" y="1532719"/>
                </a:cubicBezTo>
                <a:close/>
                <a:moveTo>
                  <a:pt x="1133237" y="1521850"/>
                </a:moveTo>
                <a:cubicBezTo>
                  <a:pt x="1130519" y="1524567"/>
                  <a:pt x="1130519" y="1530002"/>
                  <a:pt x="1130519" y="1530002"/>
                </a:cubicBezTo>
                <a:cubicBezTo>
                  <a:pt x="1130519" y="1530002"/>
                  <a:pt x="1133237" y="1530002"/>
                  <a:pt x="1133237" y="1530002"/>
                </a:cubicBezTo>
                <a:cubicBezTo>
                  <a:pt x="1133237" y="1527284"/>
                  <a:pt x="1133237" y="1524567"/>
                  <a:pt x="1133237" y="1521850"/>
                </a:cubicBezTo>
                <a:close/>
                <a:moveTo>
                  <a:pt x="1125084" y="1513697"/>
                </a:moveTo>
                <a:cubicBezTo>
                  <a:pt x="1133237" y="1516415"/>
                  <a:pt x="1138672" y="1519132"/>
                  <a:pt x="1146825" y="1521850"/>
                </a:cubicBezTo>
                <a:cubicBezTo>
                  <a:pt x="1149542" y="1519132"/>
                  <a:pt x="1149542" y="1519132"/>
                  <a:pt x="1149542" y="1519132"/>
                </a:cubicBezTo>
                <a:cubicBezTo>
                  <a:pt x="1141389" y="1516415"/>
                  <a:pt x="1133237" y="1516415"/>
                  <a:pt x="1125084" y="1513697"/>
                </a:cubicBezTo>
                <a:close/>
                <a:moveTo>
                  <a:pt x="4657957" y="1500108"/>
                </a:moveTo>
                <a:cubicBezTo>
                  <a:pt x="4641651" y="1500108"/>
                  <a:pt x="4630781" y="1502826"/>
                  <a:pt x="4622629" y="1510978"/>
                </a:cubicBezTo>
                <a:lnTo>
                  <a:pt x="4633499" y="1513697"/>
                </a:lnTo>
                <a:lnTo>
                  <a:pt x="4628063" y="1527284"/>
                </a:lnTo>
                <a:lnTo>
                  <a:pt x="4630781" y="1543590"/>
                </a:lnTo>
                <a:lnTo>
                  <a:pt x="4655239" y="1535437"/>
                </a:lnTo>
                <a:lnTo>
                  <a:pt x="4641651" y="1551742"/>
                </a:lnTo>
                <a:lnTo>
                  <a:pt x="4647087" y="1578918"/>
                </a:lnTo>
                <a:cubicBezTo>
                  <a:pt x="4668827" y="1559896"/>
                  <a:pt x="4679697" y="1535437"/>
                  <a:pt x="4674263" y="1505543"/>
                </a:cubicBezTo>
                <a:cubicBezTo>
                  <a:pt x="4660675" y="1508262"/>
                  <a:pt x="4666109" y="1500108"/>
                  <a:pt x="4657957" y="1500108"/>
                </a:cubicBezTo>
                <a:close/>
                <a:moveTo>
                  <a:pt x="1125084" y="1494674"/>
                </a:moveTo>
                <a:cubicBezTo>
                  <a:pt x="1127801" y="1497392"/>
                  <a:pt x="1130519" y="1497392"/>
                  <a:pt x="1130519" y="1497392"/>
                </a:cubicBezTo>
                <a:cubicBezTo>
                  <a:pt x="1130519" y="1500108"/>
                  <a:pt x="1130519" y="1500108"/>
                  <a:pt x="1130519" y="1500108"/>
                </a:cubicBezTo>
                <a:cubicBezTo>
                  <a:pt x="1130519" y="1500108"/>
                  <a:pt x="1133237" y="1500108"/>
                  <a:pt x="1133237" y="1500108"/>
                </a:cubicBezTo>
                <a:cubicBezTo>
                  <a:pt x="1133237" y="1500108"/>
                  <a:pt x="1133237" y="1497392"/>
                  <a:pt x="1133237" y="1497392"/>
                </a:cubicBezTo>
                <a:cubicBezTo>
                  <a:pt x="1144107" y="1500108"/>
                  <a:pt x="1152260" y="1500108"/>
                  <a:pt x="1163130" y="1502826"/>
                </a:cubicBezTo>
                <a:cubicBezTo>
                  <a:pt x="1163130" y="1502826"/>
                  <a:pt x="1160413" y="1500108"/>
                  <a:pt x="1160413" y="1500108"/>
                </a:cubicBezTo>
                <a:cubicBezTo>
                  <a:pt x="1149542" y="1497392"/>
                  <a:pt x="1135954" y="1497392"/>
                  <a:pt x="1125084" y="1494674"/>
                </a:cubicBezTo>
                <a:close/>
                <a:moveTo>
                  <a:pt x="4625345" y="1475653"/>
                </a:moveTo>
                <a:cubicBezTo>
                  <a:pt x="4625345" y="1478370"/>
                  <a:pt x="4628063" y="1478370"/>
                  <a:pt x="4628063" y="1478370"/>
                </a:cubicBezTo>
                <a:cubicBezTo>
                  <a:pt x="4625345" y="1478370"/>
                  <a:pt x="4619911" y="1478370"/>
                  <a:pt x="4617193" y="1478370"/>
                </a:cubicBezTo>
                <a:cubicBezTo>
                  <a:pt x="4614475" y="1481085"/>
                  <a:pt x="4614475" y="1483803"/>
                  <a:pt x="4614475" y="1486520"/>
                </a:cubicBezTo>
                <a:cubicBezTo>
                  <a:pt x="4617193" y="1489238"/>
                  <a:pt x="4619911" y="1489238"/>
                  <a:pt x="4622629" y="1494674"/>
                </a:cubicBezTo>
                <a:cubicBezTo>
                  <a:pt x="4625345" y="1494674"/>
                  <a:pt x="4628063" y="1491956"/>
                  <a:pt x="4630781" y="1491956"/>
                </a:cubicBezTo>
                <a:lnTo>
                  <a:pt x="4625345" y="1489238"/>
                </a:lnTo>
                <a:cubicBezTo>
                  <a:pt x="4633499" y="1470218"/>
                  <a:pt x="4638933" y="1478370"/>
                  <a:pt x="4625345" y="1475653"/>
                </a:cubicBezTo>
                <a:close/>
                <a:moveTo>
                  <a:pt x="4652521" y="1462065"/>
                </a:moveTo>
                <a:lnTo>
                  <a:pt x="4649805" y="1464782"/>
                </a:lnTo>
                <a:lnTo>
                  <a:pt x="4644369" y="1483803"/>
                </a:lnTo>
                <a:cubicBezTo>
                  <a:pt x="4652521" y="1481085"/>
                  <a:pt x="4657957" y="1475653"/>
                  <a:pt x="4655239" y="1462065"/>
                </a:cubicBezTo>
                <a:cubicBezTo>
                  <a:pt x="4652521" y="1462065"/>
                  <a:pt x="4652521" y="1462065"/>
                  <a:pt x="4652521" y="1462065"/>
                </a:cubicBezTo>
                <a:close/>
                <a:moveTo>
                  <a:pt x="1130519" y="1462065"/>
                </a:moveTo>
                <a:cubicBezTo>
                  <a:pt x="1130519" y="1462065"/>
                  <a:pt x="1130519" y="1464782"/>
                  <a:pt x="1130519" y="1467500"/>
                </a:cubicBezTo>
                <a:cubicBezTo>
                  <a:pt x="1130519" y="1467500"/>
                  <a:pt x="1127801" y="1467500"/>
                  <a:pt x="1127801" y="1467500"/>
                </a:cubicBezTo>
                <a:cubicBezTo>
                  <a:pt x="1127801" y="1470218"/>
                  <a:pt x="1127801" y="1472935"/>
                  <a:pt x="1127801" y="1475653"/>
                </a:cubicBezTo>
                <a:cubicBezTo>
                  <a:pt x="1127801" y="1475653"/>
                  <a:pt x="1125084" y="1475653"/>
                  <a:pt x="1125084" y="1475653"/>
                </a:cubicBezTo>
                <a:cubicBezTo>
                  <a:pt x="1125084" y="1478370"/>
                  <a:pt x="1125084" y="1478370"/>
                  <a:pt x="1127801" y="1481085"/>
                </a:cubicBezTo>
                <a:cubicBezTo>
                  <a:pt x="1127801" y="1481085"/>
                  <a:pt x="1130519" y="1481085"/>
                  <a:pt x="1130519" y="1481085"/>
                </a:cubicBezTo>
                <a:cubicBezTo>
                  <a:pt x="1130519" y="1481085"/>
                  <a:pt x="1130519" y="1483803"/>
                  <a:pt x="1130519" y="1483803"/>
                </a:cubicBezTo>
                <a:cubicBezTo>
                  <a:pt x="1130519" y="1483803"/>
                  <a:pt x="1133237" y="1483803"/>
                  <a:pt x="1133237" y="1483803"/>
                </a:cubicBezTo>
                <a:cubicBezTo>
                  <a:pt x="1133237" y="1483803"/>
                  <a:pt x="1133237" y="1486520"/>
                  <a:pt x="1133237" y="1486520"/>
                </a:cubicBezTo>
                <a:cubicBezTo>
                  <a:pt x="1133237" y="1489238"/>
                  <a:pt x="1133237" y="1491956"/>
                  <a:pt x="1133237" y="1494674"/>
                </a:cubicBezTo>
                <a:cubicBezTo>
                  <a:pt x="1133237" y="1494674"/>
                  <a:pt x="1135954" y="1494674"/>
                  <a:pt x="1135954" y="1494674"/>
                </a:cubicBezTo>
                <a:cubicBezTo>
                  <a:pt x="1135954" y="1491956"/>
                  <a:pt x="1135954" y="1489238"/>
                  <a:pt x="1135954" y="1486520"/>
                </a:cubicBezTo>
                <a:cubicBezTo>
                  <a:pt x="1135954" y="1486520"/>
                  <a:pt x="1135954" y="1483803"/>
                  <a:pt x="1135954" y="1483803"/>
                </a:cubicBezTo>
                <a:cubicBezTo>
                  <a:pt x="1133237" y="1483803"/>
                  <a:pt x="1133237" y="1483803"/>
                  <a:pt x="1133237" y="1483803"/>
                </a:cubicBezTo>
                <a:cubicBezTo>
                  <a:pt x="1133237" y="1481085"/>
                  <a:pt x="1133237" y="1481085"/>
                  <a:pt x="1133237" y="1481085"/>
                </a:cubicBezTo>
                <a:cubicBezTo>
                  <a:pt x="1138672" y="1481085"/>
                  <a:pt x="1146825" y="1483803"/>
                  <a:pt x="1152260" y="1483803"/>
                </a:cubicBezTo>
                <a:cubicBezTo>
                  <a:pt x="1149542" y="1481085"/>
                  <a:pt x="1149542" y="1481085"/>
                  <a:pt x="1149542" y="1478370"/>
                </a:cubicBezTo>
                <a:cubicBezTo>
                  <a:pt x="1144107" y="1478370"/>
                  <a:pt x="1138672" y="1475653"/>
                  <a:pt x="1133237" y="1475653"/>
                </a:cubicBezTo>
                <a:cubicBezTo>
                  <a:pt x="1133237" y="1472935"/>
                  <a:pt x="1133237" y="1470218"/>
                  <a:pt x="1133237" y="1470218"/>
                </a:cubicBezTo>
                <a:cubicBezTo>
                  <a:pt x="1130519" y="1470218"/>
                  <a:pt x="1130519" y="1470218"/>
                  <a:pt x="1130519" y="1470218"/>
                </a:cubicBezTo>
                <a:cubicBezTo>
                  <a:pt x="1130519" y="1470218"/>
                  <a:pt x="1130519" y="1467500"/>
                  <a:pt x="1130519" y="1467500"/>
                </a:cubicBezTo>
                <a:cubicBezTo>
                  <a:pt x="1130519" y="1467500"/>
                  <a:pt x="1133237" y="1467500"/>
                  <a:pt x="1133237" y="1467500"/>
                </a:cubicBezTo>
                <a:cubicBezTo>
                  <a:pt x="1133237" y="1464782"/>
                  <a:pt x="1133237" y="1462065"/>
                  <a:pt x="1130519" y="1462065"/>
                </a:cubicBezTo>
                <a:close/>
                <a:moveTo>
                  <a:pt x="3274701" y="1453912"/>
                </a:moveTo>
                <a:cubicBezTo>
                  <a:pt x="3269267" y="1453912"/>
                  <a:pt x="3263831" y="1456630"/>
                  <a:pt x="3258395" y="1456630"/>
                </a:cubicBezTo>
                <a:cubicBezTo>
                  <a:pt x="3258395" y="1462065"/>
                  <a:pt x="3258395" y="1467500"/>
                  <a:pt x="3258395" y="1472935"/>
                </a:cubicBezTo>
                <a:cubicBezTo>
                  <a:pt x="3261113" y="1470218"/>
                  <a:pt x="3266549" y="1470218"/>
                  <a:pt x="3269267" y="1470218"/>
                </a:cubicBezTo>
                <a:lnTo>
                  <a:pt x="3266549" y="1464782"/>
                </a:lnTo>
                <a:close/>
                <a:moveTo>
                  <a:pt x="1130519" y="1451194"/>
                </a:moveTo>
                <a:cubicBezTo>
                  <a:pt x="1130519" y="1453912"/>
                  <a:pt x="1130519" y="1456630"/>
                  <a:pt x="1130519" y="1459347"/>
                </a:cubicBezTo>
                <a:cubicBezTo>
                  <a:pt x="1133237" y="1456630"/>
                  <a:pt x="1133237" y="1453912"/>
                  <a:pt x="1133237" y="1451194"/>
                </a:cubicBezTo>
                <a:cubicBezTo>
                  <a:pt x="1130519" y="1451194"/>
                  <a:pt x="1130519" y="1451194"/>
                  <a:pt x="1130519" y="1451194"/>
                </a:cubicBezTo>
                <a:close/>
                <a:moveTo>
                  <a:pt x="4744921" y="1448477"/>
                </a:moveTo>
                <a:cubicBezTo>
                  <a:pt x="4734050" y="1467500"/>
                  <a:pt x="4734050" y="1491956"/>
                  <a:pt x="4712309" y="1508262"/>
                </a:cubicBezTo>
                <a:cubicBezTo>
                  <a:pt x="4717745" y="1513697"/>
                  <a:pt x="4723180" y="1513697"/>
                  <a:pt x="4725897" y="1524567"/>
                </a:cubicBezTo>
                <a:cubicBezTo>
                  <a:pt x="4734050" y="1510978"/>
                  <a:pt x="4758509" y="1521850"/>
                  <a:pt x="4761226" y="1505543"/>
                </a:cubicBezTo>
                <a:cubicBezTo>
                  <a:pt x="4753073" y="1502826"/>
                  <a:pt x="4739485" y="1505543"/>
                  <a:pt x="4728615" y="1505543"/>
                </a:cubicBezTo>
                <a:cubicBezTo>
                  <a:pt x="4731333" y="1502826"/>
                  <a:pt x="4728615" y="1497392"/>
                  <a:pt x="4739485" y="1494674"/>
                </a:cubicBezTo>
                <a:cubicBezTo>
                  <a:pt x="4753073" y="1497392"/>
                  <a:pt x="4766661" y="1505543"/>
                  <a:pt x="4788402" y="1500108"/>
                </a:cubicBezTo>
                <a:cubicBezTo>
                  <a:pt x="4782967" y="1481085"/>
                  <a:pt x="4761226" y="1500108"/>
                  <a:pt x="4753073" y="1486520"/>
                </a:cubicBezTo>
                <a:cubicBezTo>
                  <a:pt x="4753073" y="1481085"/>
                  <a:pt x="4761226" y="1478370"/>
                  <a:pt x="4763944" y="1472935"/>
                </a:cubicBezTo>
                <a:cubicBezTo>
                  <a:pt x="4758509" y="1462065"/>
                  <a:pt x="4758509" y="1443043"/>
                  <a:pt x="4744921" y="1448477"/>
                </a:cubicBezTo>
                <a:close/>
                <a:moveTo>
                  <a:pt x="1127801" y="1443043"/>
                </a:moveTo>
                <a:cubicBezTo>
                  <a:pt x="1127801" y="1445759"/>
                  <a:pt x="1127801" y="1448477"/>
                  <a:pt x="1127801" y="1448477"/>
                </a:cubicBezTo>
                <a:cubicBezTo>
                  <a:pt x="1130519" y="1445759"/>
                  <a:pt x="1130519" y="1445759"/>
                  <a:pt x="1130519" y="1443043"/>
                </a:cubicBezTo>
                <a:cubicBezTo>
                  <a:pt x="1130519" y="1443043"/>
                  <a:pt x="1127801" y="1443043"/>
                  <a:pt x="1127801" y="1443043"/>
                </a:cubicBezTo>
                <a:close/>
                <a:moveTo>
                  <a:pt x="4633499" y="1440324"/>
                </a:moveTo>
                <a:lnTo>
                  <a:pt x="4625345" y="1451194"/>
                </a:lnTo>
                <a:lnTo>
                  <a:pt x="4638933" y="1451194"/>
                </a:lnTo>
                <a:cubicBezTo>
                  <a:pt x="4636217" y="1448477"/>
                  <a:pt x="4636217" y="1445759"/>
                  <a:pt x="4633499" y="1440324"/>
                </a:cubicBezTo>
                <a:close/>
                <a:moveTo>
                  <a:pt x="2214839" y="1434890"/>
                </a:moveTo>
                <a:cubicBezTo>
                  <a:pt x="2190381" y="1440324"/>
                  <a:pt x="2168640" y="1443043"/>
                  <a:pt x="2144182" y="1448477"/>
                </a:cubicBezTo>
                <a:cubicBezTo>
                  <a:pt x="2144182" y="1448477"/>
                  <a:pt x="2144182" y="1451194"/>
                  <a:pt x="2144182" y="1451194"/>
                </a:cubicBezTo>
                <a:cubicBezTo>
                  <a:pt x="2146899" y="1451194"/>
                  <a:pt x="2146899" y="1451194"/>
                  <a:pt x="2146899" y="1451194"/>
                </a:cubicBezTo>
                <a:cubicBezTo>
                  <a:pt x="2146899" y="1451194"/>
                  <a:pt x="2149617" y="1451194"/>
                  <a:pt x="2149617" y="1451194"/>
                </a:cubicBezTo>
                <a:cubicBezTo>
                  <a:pt x="2171358" y="1445759"/>
                  <a:pt x="2193098" y="1443043"/>
                  <a:pt x="2214839" y="1440324"/>
                </a:cubicBezTo>
                <a:cubicBezTo>
                  <a:pt x="2214839" y="1437606"/>
                  <a:pt x="2214839" y="1437606"/>
                  <a:pt x="2214839" y="1434890"/>
                </a:cubicBezTo>
                <a:close/>
                <a:moveTo>
                  <a:pt x="3258395" y="1424018"/>
                </a:moveTo>
                <a:cubicBezTo>
                  <a:pt x="3258395" y="1426736"/>
                  <a:pt x="3258395" y="1429454"/>
                  <a:pt x="3258395" y="1434890"/>
                </a:cubicBezTo>
                <a:cubicBezTo>
                  <a:pt x="3261113" y="1432171"/>
                  <a:pt x="3263831" y="1432171"/>
                  <a:pt x="3266549" y="1432171"/>
                </a:cubicBezTo>
                <a:cubicBezTo>
                  <a:pt x="3263831" y="1426736"/>
                  <a:pt x="3269267" y="1429454"/>
                  <a:pt x="3258395" y="1424018"/>
                </a:cubicBezTo>
                <a:close/>
                <a:moveTo>
                  <a:pt x="4690569" y="1418583"/>
                </a:moveTo>
                <a:cubicBezTo>
                  <a:pt x="4685133" y="1421302"/>
                  <a:pt x="4679697" y="1424018"/>
                  <a:pt x="4674263" y="1424018"/>
                </a:cubicBezTo>
                <a:lnTo>
                  <a:pt x="4676981" y="1443043"/>
                </a:lnTo>
                <a:cubicBezTo>
                  <a:pt x="4676981" y="1445759"/>
                  <a:pt x="4679697" y="1445759"/>
                  <a:pt x="4679697" y="1448477"/>
                </a:cubicBezTo>
                <a:cubicBezTo>
                  <a:pt x="4687851" y="1443043"/>
                  <a:pt x="4693286" y="1437606"/>
                  <a:pt x="4696004" y="1432171"/>
                </a:cubicBezTo>
                <a:cubicBezTo>
                  <a:pt x="4696004" y="1429454"/>
                  <a:pt x="4693286" y="1424018"/>
                  <a:pt x="4690569" y="1418583"/>
                </a:cubicBezTo>
                <a:close/>
                <a:moveTo>
                  <a:pt x="1127801" y="1418583"/>
                </a:moveTo>
                <a:cubicBezTo>
                  <a:pt x="1127801" y="1421302"/>
                  <a:pt x="1127801" y="1424018"/>
                  <a:pt x="1127801" y="1426736"/>
                </a:cubicBezTo>
                <a:cubicBezTo>
                  <a:pt x="1127801" y="1426736"/>
                  <a:pt x="1130519" y="1426736"/>
                  <a:pt x="1130519" y="1426736"/>
                </a:cubicBezTo>
                <a:cubicBezTo>
                  <a:pt x="1130519" y="1426736"/>
                  <a:pt x="1130519" y="1429454"/>
                  <a:pt x="1130519" y="1429454"/>
                </a:cubicBezTo>
                <a:cubicBezTo>
                  <a:pt x="1130519" y="1429454"/>
                  <a:pt x="1127801" y="1429454"/>
                  <a:pt x="1127801" y="1429454"/>
                </a:cubicBezTo>
                <a:cubicBezTo>
                  <a:pt x="1127801" y="1429454"/>
                  <a:pt x="1127801" y="1432171"/>
                  <a:pt x="1127801" y="1432171"/>
                </a:cubicBezTo>
                <a:cubicBezTo>
                  <a:pt x="1127801" y="1434890"/>
                  <a:pt x="1127801" y="1437606"/>
                  <a:pt x="1127801" y="1440324"/>
                </a:cubicBezTo>
                <a:cubicBezTo>
                  <a:pt x="1127801" y="1440324"/>
                  <a:pt x="1130519" y="1440324"/>
                  <a:pt x="1130519" y="1440324"/>
                </a:cubicBezTo>
                <a:cubicBezTo>
                  <a:pt x="1130519" y="1437606"/>
                  <a:pt x="1130519" y="1437606"/>
                  <a:pt x="1130519" y="1434890"/>
                </a:cubicBezTo>
                <a:cubicBezTo>
                  <a:pt x="1133237" y="1434890"/>
                  <a:pt x="1133237" y="1434890"/>
                  <a:pt x="1133237" y="1434890"/>
                </a:cubicBezTo>
                <a:cubicBezTo>
                  <a:pt x="1133237" y="1434890"/>
                  <a:pt x="1133237" y="1432171"/>
                  <a:pt x="1133237" y="1432171"/>
                </a:cubicBezTo>
                <a:cubicBezTo>
                  <a:pt x="1133237" y="1429454"/>
                  <a:pt x="1133237" y="1429454"/>
                  <a:pt x="1133237" y="1426736"/>
                </a:cubicBezTo>
                <a:cubicBezTo>
                  <a:pt x="1130519" y="1426736"/>
                  <a:pt x="1130519" y="1424018"/>
                  <a:pt x="1130519" y="1421302"/>
                </a:cubicBezTo>
                <a:cubicBezTo>
                  <a:pt x="1130519" y="1418583"/>
                  <a:pt x="1130519" y="1418583"/>
                  <a:pt x="1130519" y="1418583"/>
                </a:cubicBezTo>
                <a:cubicBezTo>
                  <a:pt x="1130519" y="1418583"/>
                  <a:pt x="1127801" y="1418583"/>
                  <a:pt x="1127801" y="1418583"/>
                </a:cubicBezTo>
                <a:close/>
                <a:moveTo>
                  <a:pt x="5721556" y="1414168"/>
                </a:moveTo>
                <a:cubicBezTo>
                  <a:pt x="5725293" y="1413828"/>
                  <a:pt x="5728690" y="1414507"/>
                  <a:pt x="5731407" y="1415866"/>
                </a:cubicBezTo>
                <a:lnTo>
                  <a:pt x="5720507" y="1414557"/>
                </a:lnTo>
                <a:close/>
                <a:moveTo>
                  <a:pt x="4763944" y="1399561"/>
                </a:moveTo>
                <a:cubicBezTo>
                  <a:pt x="4780249" y="1407713"/>
                  <a:pt x="4777532" y="1429454"/>
                  <a:pt x="4761226" y="1440324"/>
                </a:cubicBezTo>
                <a:cubicBezTo>
                  <a:pt x="4769379" y="1453912"/>
                  <a:pt x="4763944" y="1464782"/>
                  <a:pt x="4766661" y="1478370"/>
                </a:cubicBezTo>
                <a:cubicBezTo>
                  <a:pt x="4785685" y="1497392"/>
                  <a:pt x="4796555" y="1456630"/>
                  <a:pt x="4812861" y="1478370"/>
                </a:cubicBezTo>
                <a:cubicBezTo>
                  <a:pt x="4804708" y="1486520"/>
                  <a:pt x="4799273" y="1481085"/>
                  <a:pt x="4796555" y="1486520"/>
                </a:cubicBezTo>
                <a:cubicBezTo>
                  <a:pt x="4801990" y="1497392"/>
                  <a:pt x="4823731" y="1481085"/>
                  <a:pt x="4834601" y="1481085"/>
                </a:cubicBezTo>
                <a:cubicBezTo>
                  <a:pt x="4831884" y="1478370"/>
                  <a:pt x="4837319" y="1475653"/>
                  <a:pt x="4837319" y="1472935"/>
                </a:cubicBezTo>
                <a:cubicBezTo>
                  <a:pt x="4831884" y="1475653"/>
                  <a:pt x="4826449" y="1475653"/>
                  <a:pt x="4823731" y="1472935"/>
                </a:cubicBezTo>
                <a:cubicBezTo>
                  <a:pt x="4826449" y="1464782"/>
                  <a:pt x="4829166" y="1456630"/>
                  <a:pt x="4821013" y="1451194"/>
                </a:cubicBezTo>
                <a:cubicBezTo>
                  <a:pt x="4810143" y="1453912"/>
                  <a:pt x="4804708" y="1467500"/>
                  <a:pt x="4796555" y="1459347"/>
                </a:cubicBezTo>
                <a:cubicBezTo>
                  <a:pt x="4799273" y="1448477"/>
                  <a:pt x="4818296" y="1440324"/>
                  <a:pt x="4812861" y="1424018"/>
                </a:cubicBezTo>
                <a:cubicBezTo>
                  <a:pt x="4801990" y="1426736"/>
                  <a:pt x="4788402" y="1432171"/>
                  <a:pt x="4782967" y="1424018"/>
                </a:cubicBezTo>
                <a:cubicBezTo>
                  <a:pt x="4788402" y="1418583"/>
                  <a:pt x="4791120" y="1424018"/>
                  <a:pt x="4799273" y="1418583"/>
                </a:cubicBezTo>
                <a:cubicBezTo>
                  <a:pt x="4793837" y="1399561"/>
                  <a:pt x="4777532" y="1399561"/>
                  <a:pt x="4763944" y="1399561"/>
                </a:cubicBezTo>
                <a:close/>
                <a:moveTo>
                  <a:pt x="1152260" y="1385972"/>
                </a:moveTo>
                <a:cubicBezTo>
                  <a:pt x="1152260" y="1385972"/>
                  <a:pt x="1152260" y="1388691"/>
                  <a:pt x="1152260" y="1388691"/>
                </a:cubicBezTo>
                <a:cubicBezTo>
                  <a:pt x="1165848" y="1391407"/>
                  <a:pt x="1176718" y="1394126"/>
                  <a:pt x="1187589" y="1396844"/>
                </a:cubicBezTo>
                <a:cubicBezTo>
                  <a:pt x="1187589" y="1396844"/>
                  <a:pt x="1187589" y="1394126"/>
                  <a:pt x="1187589" y="1394126"/>
                </a:cubicBezTo>
                <a:cubicBezTo>
                  <a:pt x="1182153" y="1394126"/>
                  <a:pt x="1179436" y="1391407"/>
                  <a:pt x="1176718" y="1391407"/>
                </a:cubicBezTo>
                <a:cubicBezTo>
                  <a:pt x="1168565" y="1388691"/>
                  <a:pt x="1160413" y="1388691"/>
                  <a:pt x="1152260" y="1385972"/>
                </a:cubicBezTo>
                <a:close/>
                <a:moveTo>
                  <a:pt x="4657957" y="1383256"/>
                </a:moveTo>
                <a:lnTo>
                  <a:pt x="4652521" y="1391407"/>
                </a:lnTo>
                <a:cubicBezTo>
                  <a:pt x="4657957" y="1396844"/>
                  <a:pt x="4666109" y="1399561"/>
                  <a:pt x="4666109" y="1388691"/>
                </a:cubicBezTo>
                <a:cubicBezTo>
                  <a:pt x="4663393" y="1391407"/>
                  <a:pt x="4660675" y="1388691"/>
                  <a:pt x="4657957" y="1383256"/>
                </a:cubicBezTo>
                <a:close/>
                <a:moveTo>
                  <a:pt x="1206612" y="1378800"/>
                </a:moveTo>
                <a:lnTo>
                  <a:pt x="1208678" y="1379242"/>
                </a:lnTo>
                <a:lnTo>
                  <a:pt x="1209330" y="1380546"/>
                </a:lnTo>
                <a:cubicBezTo>
                  <a:pt x="1209330" y="1380546"/>
                  <a:pt x="1209330" y="1380546"/>
                  <a:pt x="1206612" y="1380546"/>
                </a:cubicBezTo>
                <a:close/>
                <a:moveTo>
                  <a:pt x="3271983" y="1377819"/>
                </a:moveTo>
                <a:cubicBezTo>
                  <a:pt x="3266549" y="1380537"/>
                  <a:pt x="3263831" y="1380537"/>
                  <a:pt x="3258395" y="1380537"/>
                </a:cubicBezTo>
                <a:cubicBezTo>
                  <a:pt x="3258395" y="1385972"/>
                  <a:pt x="3258395" y="1391407"/>
                  <a:pt x="3258395" y="1396844"/>
                </a:cubicBezTo>
                <a:cubicBezTo>
                  <a:pt x="3263831" y="1394126"/>
                  <a:pt x="3269267" y="1394126"/>
                  <a:pt x="3274701" y="1391407"/>
                </a:cubicBezTo>
                <a:close/>
                <a:moveTo>
                  <a:pt x="1125084" y="1375102"/>
                </a:moveTo>
                <a:cubicBezTo>
                  <a:pt x="1125084" y="1377819"/>
                  <a:pt x="1125084" y="1377819"/>
                  <a:pt x="1122366" y="1377819"/>
                </a:cubicBezTo>
                <a:cubicBezTo>
                  <a:pt x="1122366" y="1377819"/>
                  <a:pt x="1125084" y="1377819"/>
                  <a:pt x="1125084" y="1377819"/>
                </a:cubicBezTo>
                <a:cubicBezTo>
                  <a:pt x="1125084" y="1375102"/>
                  <a:pt x="1125084" y="1375102"/>
                  <a:pt x="1125084" y="1375102"/>
                </a:cubicBezTo>
                <a:close/>
                <a:moveTo>
                  <a:pt x="1399561" y="1366950"/>
                </a:moveTo>
                <a:cubicBezTo>
                  <a:pt x="1399561" y="1366950"/>
                  <a:pt x="1399561" y="1369668"/>
                  <a:pt x="1399561" y="1369668"/>
                </a:cubicBezTo>
                <a:cubicBezTo>
                  <a:pt x="1399561" y="1369668"/>
                  <a:pt x="1402278" y="1369668"/>
                  <a:pt x="1402278" y="1369668"/>
                </a:cubicBezTo>
                <a:cubicBezTo>
                  <a:pt x="1402278" y="1369668"/>
                  <a:pt x="1402278" y="1366950"/>
                  <a:pt x="1402278" y="1366950"/>
                </a:cubicBezTo>
                <a:cubicBezTo>
                  <a:pt x="1402278" y="1366950"/>
                  <a:pt x="1399561" y="1366950"/>
                  <a:pt x="1399561" y="1366950"/>
                </a:cubicBezTo>
                <a:close/>
                <a:moveTo>
                  <a:pt x="1934927" y="1364231"/>
                </a:moveTo>
                <a:cubicBezTo>
                  <a:pt x="1934927" y="1366950"/>
                  <a:pt x="1934927" y="1366950"/>
                  <a:pt x="1934927" y="1366950"/>
                </a:cubicBezTo>
                <a:cubicBezTo>
                  <a:pt x="1940362" y="1369668"/>
                  <a:pt x="1948515" y="1375102"/>
                  <a:pt x="1959385" y="1380537"/>
                </a:cubicBezTo>
                <a:cubicBezTo>
                  <a:pt x="1962103" y="1380537"/>
                  <a:pt x="1964821" y="1380537"/>
                  <a:pt x="1967538" y="1380537"/>
                </a:cubicBezTo>
                <a:cubicBezTo>
                  <a:pt x="1967538" y="1380537"/>
                  <a:pt x="1967538" y="1383256"/>
                  <a:pt x="1967538" y="1383256"/>
                </a:cubicBezTo>
                <a:cubicBezTo>
                  <a:pt x="1978409" y="1388691"/>
                  <a:pt x="1986561" y="1394126"/>
                  <a:pt x="1997432" y="1399561"/>
                </a:cubicBezTo>
                <a:cubicBezTo>
                  <a:pt x="1997432" y="1396844"/>
                  <a:pt x="1997432" y="1391407"/>
                  <a:pt x="1994714" y="1391407"/>
                </a:cubicBezTo>
                <a:cubicBezTo>
                  <a:pt x="1981126" y="1383256"/>
                  <a:pt x="1967538" y="1375102"/>
                  <a:pt x="1951233" y="1366950"/>
                </a:cubicBezTo>
                <a:cubicBezTo>
                  <a:pt x="1945797" y="1366950"/>
                  <a:pt x="1940362" y="1364231"/>
                  <a:pt x="1934927" y="1364231"/>
                </a:cubicBezTo>
                <a:close/>
                <a:moveTo>
                  <a:pt x="1399561" y="1350644"/>
                </a:moveTo>
                <a:cubicBezTo>
                  <a:pt x="1399561" y="1350644"/>
                  <a:pt x="1399561" y="1353362"/>
                  <a:pt x="1399561" y="1353362"/>
                </a:cubicBezTo>
                <a:cubicBezTo>
                  <a:pt x="1399561" y="1353362"/>
                  <a:pt x="1402278" y="1353362"/>
                  <a:pt x="1402278" y="1353362"/>
                </a:cubicBezTo>
                <a:cubicBezTo>
                  <a:pt x="1402278" y="1353362"/>
                  <a:pt x="1402278" y="1350644"/>
                  <a:pt x="1402278" y="1350644"/>
                </a:cubicBezTo>
                <a:cubicBezTo>
                  <a:pt x="1402278" y="1350644"/>
                  <a:pt x="1399561" y="1350644"/>
                  <a:pt x="1399561" y="1350644"/>
                </a:cubicBezTo>
                <a:close/>
                <a:moveTo>
                  <a:pt x="3258395" y="1342491"/>
                </a:moveTo>
                <a:cubicBezTo>
                  <a:pt x="3258395" y="1347927"/>
                  <a:pt x="3258395" y="1353362"/>
                  <a:pt x="3258395" y="1361515"/>
                </a:cubicBezTo>
                <a:cubicBezTo>
                  <a:pt x="3261113" y="1358797"/>
                  <a:pt x="3266549" y="1358797"/>
                  <a:pt x="3269267" y="1358797"/>
                </a:cubicBezTo>
                <a:cubicBezTo>
                  <a:pt x="3266549" y="1353362"/>
                  <a:pt x="3266549" y="1347927"/>
                  <a:pt x="3266549" y="1342491"/>
                </a:cubicBezTo>
                <a:cubicBezTo>
                  <a:pt x="3263831" y="1342491"/>
                  <a:pt x="3261113" y="1342491"/>
                  <a:pt x="3258395" y="1342491"/>
                </a:cubicBezTo>
                <a:close/>
                <a:moveTo>
                  <a:pt x="1399561" y="1337055"/>
                </a:moveTo>
                <a:cubicBezTo>
                  <a:pt x="1399561" y="1337055"/>
                  <a:pt x="1399561" y="1339773"/>
                  <a:pt x="1399561" y="1339773"/>
                </a:cubicBezTo>
                <a:cubicBezTo>
                  <a:pt x="1399561" y="1339773"/>
                  <a:pt x="1402278" y="1339773"/>
                  <a:pt x="1402278" y="1339773"/>
                </a:cubicBezTo>
                <a:cubicBezTo>
                  <a:pt x="1402278" y="1339773"/>
                  <a:pt x="1402278" y="1337055"/>
                  <a:pt x="1402278" y="1337055"/>
                </a:cubicBezTo>
                <a:cubicBezTo>
                  <a:pt x="1402278" y="1337055"/>
                  <a:pt x="1399561" y="1337055"/>
                  <a:pt x="1399561" y="1337055"/>
                </a:cubicBezTo>
                <a:close/>
                <a:moveTo>
                  <a:pt x="1937645" y="1331621"/>
                </a:moveTo>
                <a:cubicBezTo>
                  <a:pt x="1937645" y="1334339"/>
                  <a:pt x="1937645" y="1339773"/>
                  <a:pt x="1937645" y="1342491"/>
                </a:cubicBezTo>
                <a:cubicBezTo>
                  <a:pt x="1937645" y="1342491"/>
                  <a:pt x="1940362" y="1342491"/>
                  <a:pt x="1943080" y="1342491"/>
                </a:cubicBezTo>
                <a:cubicBezTo>
                  <a:pt x="1943080" y="1339773"/>
                  <a:pt x="1943080" y="1334339"/>
                  <a:pt x="1943080" y="1331621"/>
                </a:cubicBezTo>
                <a:cubicBezTo>
                  <a:pt x="1943080" y="1331621"/>
                  <a:pt x="1940362" y="1331621"/>
                  <a:pt x="1937645" y="1331621"/>
                </a:cubicBezTo>
                <a:close/>
                <a:moveTo>
                  <a:pt x="1353362" y="1328904"/>
                </a:moveTo>
                <a:cubicBezTo>
                  <a:pt x="1350644" y="1328904"/>
                  <a:pt x="1350644" y="1331621"/>
                  <a:pt x="1350644" y="1334339"/>
                </a:cubicBezTo>
                <a:cubicBezTo>
                  <a:pt x="1353362" y="1334339"/>
                  <a:pt x="1353362" y="1334339"/>
                  <a:pt x="1353362" y="1334339"/>
                </a:cubicBezTo>
                <a:cubicBezTo>
                  <a:pt x="1350644" y="1337055"/>
                  <a:pt x="1350644" y="1337055"/>
                  <a:pt x="1350644" y="1339773"/>
                </a:cubicBezTo>
                <a:cubicBezTo>
                  <a:pt x="1353362" y="1339773"/>
                  <a:pt x="1353362" y="1339773"/>
                  <a:pt x="1353362" y="1339773"/>
                </a:cubicBezTo>
                <a:cubicBezTo>
                  <a:pt x="1353362" y="1337055"/>
                  <a:pt x="1353362" y="1337055"/>
                  <a:pt x="1353362" y="1334339"/>
                </a:cubicBezTo>
                <a:cubicBezTo>
                  <a:pt x="1353362" y="1331621"/>
                  <a:pt x="1353362" y="1331621"/>
                  <a:pt x="1353362" y="1328904"/>
                </a:cubicBezTo>
                <a:close/>
                <a:moveTo>
                  <a:pt x="1399561" y="1323468"/>
                </a:moveTo>
                <a:cubicBezTo>
                  <a:pt x="1399561" y="1323468"/>
                  <a:pt x="1399561" y="1326186"/>
                  <a:pt x="1399561" y="1326186"/>
                </a:cubicBezTo>
                <a:cubicBezTo>
                  <a:pt x="1399561" y="1326186"/>
                  <a:pt x="1402278" y="1326186"/>
                  <a:pt x="1402278" y="1326186"/>
                </a:cubicBezTo>
                <a:cubicBezTo>
                  <a:pt x="1402278" y="1323468"/>
                  <a:pt x="1402278" y="1323468"/>
                  <a:pt x="1402278" y="1323468"/>
                </a:cubicBezTo>
                <a:cubicBezTo>
                  <a:pt x="1402278" y="1323468"/>
                  <a:pt x="1399561" y="1323468"/>
                  <a:pt x="1399561" y="1323468"/>
                </a:cubicBezTo>
                <a:close/>
                <a:moveTo>
                  <a:pt x="5166022" y="1317205"/>
                </a:moveTo>
                <a:lnTo>
                  <a:pt x="5144280" y="1325845"/>
                </a:lnTo>
                <a:lnTo>
                  <a:pt x="5138867" y="1327365"/>
                </a:lnTo>
                <a:lnTo>
                  <a:pt x="5155659" y="1317481"/>
                </a:lnTo>
                <a:close/>
                <a:moveTo>
                  <a:pt x="1464783" y="1309881"/>
                </a:moveTo>
                <a:cubicBezTo>
                  <a:pt x="1464783" y="1309881"/>
                  <a:pt x="1464783" y="1312597"/>
                  <a:pt x="1467501" y="1312597"/>
                </a:cubicBezTo>
                <a:cubicBezTo>
                  <a:pt x="1467501" y="1309881"/>
                  <a:pt x="1467501" y="1309881"/>
                  <a:pt x="1467501" y="1309881"/>
                </a:cubicBezTo>
                <a:cubicBezTo>
                  <a:pt x="1464783" y="1309881"/>
                  <a:pt x="1464783" y="1309881"/>
                  <a:pt x="1464783" y="1309881"/>
                </a:cubicBezTo>
                <a:close/>
                <a:moveTo>
                  <a:pt x="1399561" y="1309881"/>
                </a:moveTo>
                <a:cubicBezTo>
                  <a:pt x="1399561" y="1309881"/>
                  <a:pt x="1399561" y="1312597"/>
                  <a:pt x="1399561" y="1312597"/>
                </a:cubicBezTo>
                <a:cubicBezTo>
                  <a:pt x="1399561" y="1312597"/>
                  <a:pt x="1402278" y="1312597"/>
                  <a:pt x="1402278" y="1312597"/>
                </a:cubicBezTo>
                <a:cubicBezTo>
                  <a:pt x="1402278" y="1309881"/>
                  <a:pt x="1402278" y="1309881"/>
                  <a:pt x="1402278" y="1309881"/>
                </a:cubicBezTo>
                <a:cubicBezTo>
                  <a:pt x="1402278" y="1309881"/>
                  <a:pt x="1399561" y="1309881"/>
                  <a:pt x="1399561" y="1309881"/>
                </a:cubicBezTo>
                <a:close/>
                <a:moveTo>
                  <a:pt x="1353362" y="1309881"/>
                </a:moveTo>
                <a:cubicBezTo>
                  <a:pt x="1350644" y="1312597"/>
                  <a:pt x="1350644" y="1312597"/>
                  <a:pt x="1350644" y="1315315"/>
                </a:cubicBezTo>
                <a:cubicBezTo>
                  <a:pt x="1353362" y="1315315"/>
                  <a:pt x="1353362" y="1315315"/>
                  <a:pt x="1353362" y="1315315"/>
                </a:cubicBezTo>
                <a:cubicBezTo>
                  <a:pt x="1353362" y="1312597"/>
                  <a:pt x="1353362" y="1312597"/>
                  <a:pt x="1353362" y="1309881"/>
                </a:cubicBezTo>
                <a:close/>
                <a:moveTo>
                  <a:pt x="3258395" y="1304444"/>
                </a:moveTo>
                <a:cubicBezTo>
                  <a:pt x="3258395" y="1309881"/>
                  <a:pt x="3258395" y="1315315"/>
                  <a:pt x="3258395" y="1320751"/>
                </a:cubicBezTo>
                <a:cubicBezTo>
                  <a:pt x="3261113" y="1320751"/>
                  <a:pt x="3261113" y="1320751"/>
                  <a:pt x="3263831" y="1320751"/>
                </a:cubicBezTo>
                <a:cubicBezTo>
                  <a:pt x="3263831" y="1315315"/>
                  <a:pt x="3261113" y="1309881"/>
                  <a:pt x="3261113" y="1304444"/>
                </a:cubicBezTo>
                <a:cubicBezTo>
                  <a:pt x="3261113" y="1304444"/>
                  <a:pt x="3258395" y="1304444"/>
                  <a:pt x="3258395" y="1304444"/>
                </a:cubicBezTo>
                <a:close/>
                <a:moveTo>
                  <a:pt x="1557181" y="1304444"/>
                </a:moveTo>
                <a:cubicBezTo>
                  <a:pt x="1557181" y="1307163"/>
                  <a:pt x="1557181" y="1307163"/>
                  <a:pt x="1557181" y="1307163"/>
                </a:cubicBezTo>
                <a:cubicBezTo>
                  <a:pt x="1559899" y="1307163"/>
                  <a:pt x="1565334" y="1309881"/>
                  <a:pt x="1568052" y="1309881"/>
                </a:cubicBezTo>
                <a:cubicBezTo>
                  <a:pt x="1565334" y="1307163"/>
                  <a:pt x="1559899" y="1307163"/>
                  <a:pt x="1557181" y="1304444"/>
                </a:cubicBezTo>
                <a:close/>
                <a:moveTo>
                  <a:pt x="1549029" y="1304444"/>
                </a:moveTo>
                <a:cubicBezTo>
                  <a:pt x="1549029" y="1307163"/>
                  <a:pt x="1549029" y="1307163"/>
                  <a:pt x="1549029" y="1307163"/>
                </a:cubicBezTo>
                <a:cubicBezTo>
                  <a:pt x="1551746" y="1307163"/>
                  <a:pt x="1551746" y="1307163"/>
                  <a:pt x="1554464" y="1307163"/>
                </a:cubicBezTo>
                <a:cubicBezTo>
                  <a:pt x="1554464" y="1304444"/>
                  <a:pt x="1551746" y="1304444"/>
                  <a:pt x="1549029" y="1304444"/>
                </a:cubicBezTo>
                <a:close/>
                <a:moveTo>
                  <a:pt x="1937645" y="1301727"/>
                </a:moveTo>
                <a:cubicBezTo>
                  <a:pt x="1937645" y="1304444"/>
                  <a:pt x="1937645" y="1309881"/>
                  <a:pt x="1937645" y="1315315"/>
                </a:cubicBezTo>
                <a:cubicBezTo>
                  <a:pt x="1937645" y="1315315"/>
                  <a:pt x="1940362" y="1315315"/>
                  <a:pt x="1943080" y="1315315"/>
                </a:cubicBezTo>
                <a:cubicBezTo>
                  <a:pt x="1943080" y="1309881"/>
                  <a:pt x="1943080" y="1307163"/>
                  <a:pt x="1943080" y="1301727"/>
                </a:cubicBezTo>
                <a:cubicBezTo>
                  <a:pt x="1943080" y="1301727"/>
                  <a:pt x="1940362" y="1301727"/>
                  <a:pt x="1937645" y="1301727"/>
                </a:cubicBezTo>
                <a:close/>
                <a:moveTo>
                  <a:pt x="1353362" y="1296292"/>
                </a:moveTo>
                <a:cubicBezTo>
                  <a:pt x="1350644" y="1299009"/>
                  <a:pt x="1350644" y="1301727"/>
                  <a:pt x="1350644" y="1301727"/>
                </a:cubicBezTo>
                <a:cubicBezTo>
                  <a:pt x="1353362" y="1301727"/>
                  <a:pt x="1353362" y="1301727"/>
                  <a:pt x="1353362" y="1301727"/>
                </a:cubicBezTo>
                <a:cubicBezTo>
                  <a:pt x="1353362" y="1299009"/>
                  <a:pt x="1353362" y="1299009"/>
                  <a:pt x="1353362" y="1296292"/>
                </a:cubicBezTo>
                <a:close/>
                <a:moveTo>
                  <a:pt x="1399561" y="1293574"/>
                </a:moveTo>
                <a:cubicBezTo>
                  <a:pt x="1399561" y="1293574"/>
                  <a:pt x="1399561" y="1296292"/>
                  <a:pt x="1399561" y="1296292"/>
                </a:cubicBezTo>
                <a:cubicBezTo>
                  <a:pt x="1399561" y="1296292"/>
                  <a:pt x="1402278" y="1296292"/>
                  <a:pt x="1402278" y="1296292"/>
                </a:cubicBezTo>
                <a:cubicBezTo>
                  <a:pt x="1402278" y="1296292"/>
                  <a:pt x="1402278" y="1293574"/>
                  <a:pt x="1402278" y="1293574"/>
                </a:cubicBezTo>
                <a:cubicBezTo>
                  <a:pt x="1402278" y="1293574"/>
                  <a:pt x="1399561" y="1293574"/>
                  <a:pt x="1399561" y="1293574"/>
                </a:cubicBezTo>
                <a:close/>
                <a:moveTo>
                  <a:pt x="1557181" y="1288140"/>
                </a:moveTo>
                <a:cubicBezTo>
                  <a:pt x="1557181" y="1290857"/>
                  <a:pt x="1557181" y="1290857"/>
                  <a:pt x="1557181" y="1290857"/>
                </a:cubicBezTo>
                <a:cubicBezTo>
                  <a:pt x="1562617" y="1290857"/>
                  <a:pt x="1565334" y="1293574"/>
                  <a:pt x="1568052" y="1293574"/>
                </a:cubicBezTo>
                <a:cubicBezTo>
                  <a:pt x="1565334" y="1290857"/>
                  <a:pt x="1562617" y="1288140"/>
                  <a:pt x="1557181" y="1288140"/>
                </a:cubicBezTo>
                <a:close/>
                <a:moveTo>
                  <a:pt x="3003283" y="1287460"/>
                </a:moveTo>
                <a:lnTo>
                  <a:pt x="3003168" y="1288606"/>
                </a:lnTo>
                <a:lnTo>
                  <a:pt x="2236580" y="1432171"/>
                </a:lnTo>
                <a:cubicBezTo>
                  <a:pt x="2236580" y="1432171"/>
                  <a:pt x="2239298" y="1432171"/>
                  <a:pt x="2239298" y="1434890"/>
                </a:cubicBezTo>
                <a:cubicBezTo>
                  <a:pt x="2494753" y="1385972"/>
                  <a:pt x="2747489" y="1339773"/>
                  <a:pt x="3002943" y="1290857"/>
                </a:cubicBezTo>
                <a:lnTo>
                  <a:pt x="3003168" y="1288606"/>
                </a:lnTo>
                <a:lnTo>
                  <a:pt x="3005659" y="1288140"/>
                </a:lnTo>
                <a:cubicBezTo>
                  <a:pt x="3004301" y="1286781"/>
                  <a:pt x="3003622" y="1286781"/>
                  <a:pt x="3003283" y="1287460"/>
                </a:cubicBezTo>
                <a:close/>
                <a:moveTo>
                  <a:pt x="1549029" y="1285421"/>
                </a:moveTo>
                <a:cubicBezTo>
                  <a:pt x="1549029" y="1288140"/>
                  <a:pt x="1549029" y="1288140"/>
                  <a:pt x="1549029" y="1288140"/>
                </a:cubicBezTo>
                <a:cubicBezTo>
                  <a:pt x="1551746" y="1288140"/>
                  <a:pt x="1551746" y="1288140"/>
                  <a:pt x="1554464" y="1288140"/>
                </a:cubicBezTo>
                <a:cubicBezTo>
                  <a:pt x="1554464" y="1288140"/>
                  <a:pt x="1551746" y="1285421"/>
                  <a:pt x="1549029" y="1285421"/>
                </a:cubicBezTo>
                <a:close/>
                <a:moveTo>
                  <a:pt x="1353362" y="1285421"/>
                </a:moveTo>
                <a:cubicBezTo>
                  <a:pt x="1350644" y="1288140"/>
                  <a:pt x="1350644" y="1293574"/>
                  <a:pt x="1350644" y="1293574"/>
                </a:cubicBezTo>
                <a:cubicBezTo>
                  <a:pt x="1353362" y="1293574"/>
                  <a:pt x="1353362" y="1293574"/>
                  <a:pt x="1353362" y="1293574"/>
                </a:cubicBezTo>
                <a:cubicBezTo>
                  <a:pt x="1353362" y="1290857"/>
                  <a:pt x="1353362" y="1288140"/>
                  <a:pt x="1353362" y="1285421"/>
                </a:cubicBezTo>
                <a:close/>
                <a:moveTo>
                  <a:pt x="3024683" y="1279986"/>
                </a:moveTo>
                <a:cubicBezTo>
                  <a:pt x="3024683" y="1282705"/>
                  <a:pt x="3024683" y="1282705"/>
                  <a:pt x="3024683" y="1285421"/>
                </a:cubicBezTo>
                <a:cubicBezTo>
                  <a:pt x="3027401" y="1285421"/>
                  <a:pt x="3030119" y="1285421"/>
                  <a:pt x="3032835" y="1285421"/>
                </a:cubicBezTo>
                <a:cubicBezTo>
                  <a:pt x="3032835" y="1282705"/>
                  <a:pt x="3032835" y="1282705"/>
                  <a:pt x="3032835" y="1279986"/>
                </a:cubicBezTo>
                <a:cubicBezTo>
                  <a:pt x="3032835" y="1279986"/>
                  <a:pt x="3030119" y="1279986"/>
                  <a:pt x="3024683" y="1279986"/>
                </a:cubicBezTo>
                <a:close/>
                <a:moveTo>
                  <a:pt x="1505547" y="1279986"/>
                </a:moveTo>
                <a:cubicBezTo>
                  <a:pt x="1502829" y="1279986"/>
                  <a:pt x="1500112" y="1282705"/>
                  <a:pt x="1497394" y="1282705"/>
                </a:cubicBezTo>
                <a:cubicBezTo>
                  <a:pt x="1500112" y="1282705"/>
                  <a:pt x="1500112" y="1282705"/>
                  <a:pt x="1502829" y="1282705"/>
                </a:cubicBezTo>
                <a:cubicBezTo>
                  <a:pt x="1508265" y="1282705"/>
                  <a:pt x="1510982" y="1279986"/>
                  <a:pt x="1510982" y="1279986"/>
                </a:cubicBezTo>
                <a:cubicBezTo>
                  <a:pt x="1508265" y="1279986"/>
                  <a:pt x="1508265" y="1279986"/>
                  <a:pt x="1505547" y="1279986"/>
                </a:cubicBezTo>
                <a:close/>
                <a:moveTo>
                  <a:pt x="1399561" y="1279986"/>
                </a:moveTo>
                <a:cubicBezTo>
                  <a:pt x="1399561" y="1279986"/>
                  <a:pt x="1399561" y="1282705"/>
                  <a:pt x="1399561" y="1282705"/>
                </a:cubicBezTo>
                <a:cubicBezTo>
                  <a:pt x="1399561" y="1282705"/>
                  <a:pt x="1402278" y="1282705"/>
                  <a:pt x="1402278" y="1282705"/>
                </a:cubicBezTo>
                <a:cubicBezTo>
                  <a:pt x="1402278" y="1282705"/>
                  <a:pt x="1402278" y="1279986"/>
                  <a:pt x="1402278" y="1279986"/>
                </a:cubicBezTo>
                <a:cubicBezTo>
                  <a:pt x="1402278" y="1279986"/>
                  <a:pt x="1399561" y="1279986"/>
                  <a:pt x="1399561" y="1279986"/>
                </a:cubicBezTo>
                <a:close/>
                <a:moveTo>
                  <a:pt x="1937645" y="1271834"/>
                </a:moveTo>
                <a:cubicBezTo>
                  <a:pt x="1937645" y="1274552"/>
                  <a:pt x="1937645" y="1279986"/>
                  <a:pt x="1937645" y="1285421"/>
                </a:cubicBezTo>
                <a:cubicBezTo>
                  <a:pt x="1937645" y="1285421"/>
                  <a:pt x="1940362" y="1285421"/>
                  <a:pt x="1943080" y="1285421"/>
                </a:cubicBezTo>
                <a:cubicBezTo>
                  <a:pt x="1943080" y="1279986"/>
                  <a:pt x="1943080" y="1277269"/>
                  <a:pt x="1943080" y="1271834"/>
                </a:cubicBezTo>
                <a:cubicBezTo>
                  <a:pt x="1943080" y="1271834"/>
                  <a:pt x="1940362" y="1271834"/>
                  <a:pt x="1937645" y="1271834"/>
                </a:cubicBezTo>
                <a:close/>
                <a:moveTo>
                  <a:pt x="1557181" y="1269117"/>
                </a:moveTo>
                <a:cubicBezTo>
                  <a:pt x="1557181" y="1271834"/>
                  <a:pt x="1557181" y="1271834"/>
                  <a:pt x="1557181" y="1271834"/>
                </a:cubicBezTo>
                <a:cubicBezTo>
                  <a:pt x="1562617" y="1271834"/>
                  <a:pt x="1565334" y="1274552"/>
                  <a:pt x="1568052" y="1274552"/>
                </a:cubicBezTo>
                <a:cubicBezTo>
                  <a:pt x="1565334" y="1271834"/>
                  <a:pt x="1562617" y="1269117"/>
                  <a:pt x="1557181" y="1269117"/>
                </a:cubicBezTo>
                <a:close/>
                <a:moveTo>
                  <a:pt x="1549029" y="1266399"/>
                </a:moveTo>
                <a:cubicBezTo>
                  <a:pt x="1549029" y="1269117"/>
                  <a:pt x="1549029" y="1269117"/>
                  <a:pt x="1549029" y="1269117"/>
                </a:cubicBezTo>
                <a:cubicBezTo>
                  <a:pt x="1551746" y="1269117"/>
                  <a:pt x="1551746" y="1269117"/>
                  <a:pt x="1554464" y="1269117"/>
                </a:cubicBezTo>
                <a:cubicBezTo>
                  <a:pt x="1554464" y="1269117"/>
                  <a:pt x="1551746" y="1266399"/>
                  <a:pt x="1549029" y="1266399"/>
                </a:cubicBezTo>
                <a:close/>
                <a:moveTo>
                  <a:pt x="3032835" y="1255528"/>
                </a:moveTo>
                <a:cubicBezTo>
                  <a:pt x="2752924" y="1309881"/>
                  <a:pt x="2155052" y="1424018"/>
                  <a:pt x="2155052" y="1426736"/>
                </a:cubicBezTo>
                <a:cubicBezTo>
                  <a:pt x="2448553" y="1372385"/>
                  <a:pt x="2742054" y="1318033"/>
                  <a:pt x="3032835" y="1260963"/>
                </a:cubicBezTo>
                <a:cubicBezTo>
                  <a:pt x="3032835" y="1258246"/>
                  <a:pt x="3032835" y="1258246"/>
                  <a:pt x="3032835" y="1258246"/>
                </a:cubicBezTo>
                <a:cubicBezTo>
                  <a:pt x="3032835" y="1255528"/>
                  <a:pt x="3032835" y="1255528"/>
                  <a:pt x="3032835" y="1255528"/>
                </a:cubicBezTo>
                <a:close/>
                <a:moveTo>
                  <a:pt x="1353362" y="1255528"/>
                </a:moveTo>
                <a:cubicBezTo>
                  <a:pt x="1350644" y="1258246"/>
                  <a:pt x="1350644" y="1260963"/>
                  <a:pt x="1350644" y="1263681"/>
                </a:cubicBezTo>
                <a:cubicBezTo>
                  <a:pt x="1353362" y="1263681"/>
                  <a:pt x="1353362" y="1263681"/>
                  <a:pt x="1353362" y="1263681"/>
                </a:cubicBezTo>
                <a:cubicBezTo>
                  <a:pt x="1353362" y="1260963"/>
                  <a:pt x="1353362" y="1258246"/>
                  <a:pt x="1353362" y="1255528"/>
                </a:cubicBezTo>
                <a:close/>
                <a:moveTo>
                  <a:pt x="5020417" y="1254849"/>
                </a:moveTo>
                <a:cubicBezTo>
                  <a:pt x="5013963" y="1255528"/>
                  <a:pt x="5007169" y="1256888"/>
                  <a:pt x="5000375" y="1258246"/>
                </a:cubicBezTo>
                <a:cubicBezTo>
                  <a:pt x="4997657" y="1277269"/>
                  <a:pt x="4975916" y="1288140"/>
                  <a:pt x="4962328" y="1301727"/>
                </a:cubicBezTo>
                <a:cubicBezTo>
                  <a:pt x="4956893" y="1326186"/>
                  <a:pt x="4967763" y="1353362"/>
                  <a:pt x="4962328" y="1377819"/>
                </a:cubicBezTo>
                <a:cubicBezTo>
                  <a:pt x="4970481" y="1377819"/>
                  <a:pt x="4984069" y="1375102"/>
                  <a:pt x="4986787" y="1366950"/>
                </a:cubicBezTo>
                <a:cubicBezTo>
                  <a:pt x="4984069" y="1353362"/>
                  <a:pt x="4965046" y="1323468"/>
                  <a:pt x="4984069" y="1312597"/>
                </a:cubicBezTo>
                <a:cubicBezTo>
                  <a:pt x="5016680" y="1350644"/>
                  <a:pt x="5041138" y="1279986"/>
                  <a:pt x="5038421" y="1255528"/>
                </a:cubicBezTo>
                <a:cubicBezTo>
                  <a:pt x="5032986" y="1254170"/>
                  <a:pt x="5026871" y="1254170"/>
                  <a:pt x="5020417" y="1254849"/>
                </a:cubicBezTo>
                <a:close/>
                <a:moveTo>
                  <a:pt x="1557181" y="1250094"/>
                </a:moveTo>
                <a:cubicBezTo>
                  <a:pt x="1557181" y="1252811"/>
                  <a:pt x="1557181" y="1252811"/>
                  <a:pt x="1557181" y="1252811"/>
                </a:cubicBezTo>
                <a:cubicBezTo>
                  <a:pt x="1562617" y="1252811"/>
                  <a:pt x="1565334" y="1255528"/>
                  <a:pt x="1568052" y="1255528"/>
                </a:cubicBezTo>
                <a:cubicBezTo>
                  <a:pt x="1565334" y="1252811"/>
                  <a:pt x="1562617" y="1250094"/>
                  <a:pt x="1557181" y="1250094"/>
                </a:cubicBezTo>
                <a:close/>
                <a:moveTo>
                  <a:pt x="1549029" y="1247376"/>
                </a:moveTo>
                <a:cubicBezTo>
                  <a:pt x="1549029" y="1250094"/>
                  <a:pt x="1549029" y="1250094"/>
                  <a:pt x="1549029" y="1250094"/>
                </a:cubicBezTo>
                <a:cubicBezTo>
                  <a:pt x="1551746" y="1250094"/>
                  <a:pt x="1551746" y="1250094"/>
                  <a:pt x="1554464" y="1250094"/>
                </a:cubicBezTo>
                <a:cubicBezTo>
                  <a:pt x="1554464" y="1250094"/>
                  <a:pt x="1551746" y="1250094"/>
                  <a:pt x="1549029" y="1247376"/>
                </a:cubicBezTo>
                <a:close/>
                <a:moveTo>
                  <a:pt x="1307163" y="1241953"/>
                </a:moveTo>
                <a:cubicBezTo>
                  <a:pt x="1307163" y="1241953"/>
                  <a:pt x="1309880" y="1241953"/>
                  <a:pt x="1309880" y="1241953"/>
                </a:cubicBezTo>
                <a:cubicBezTo>
                  <a:pt x="1309880" y="1244669"/>
                  <a:pt x="1309880" y="1247388"/>
                  <a:pt x="1309880" y="1250104"/>
                </a:cubicBezTo>
                <a:cubicBezTo>
                  <a:pt x="1309880" y="1250104"/>
                  <a:pt x="1307163" y="1250104"/>
                  <a:pt x="1307163" y="1250104"/>
                </a:cubicBezTo>
                <a:cubicBezTo>
                  <a:pt x="1307163" y="1247388"/>
                  <a:pt x="1307163" y="1244669"/>
                  <a:pt x="1307163" y="1241953"/>
                </a:cubicBezTo>
                <a:close/>
                <a:moveTo>
                  <a:pt x="4937870" y="1241941"/>
                </a:moveTo>
                <a:cubicBezTo>
                  <a:pt x="4910694" y="1266399"/>
                  <a:pt x="4883518" y="1252811"/>
                  <a:pt x="4850907" y="1266399"/>
                </a:cubicBezTo>
                <a:cubicBezTo>
                  <a:pt x="4854983" y="1278628"/>
                  <a:pt x="4866703" y="1277099"/>
                  <a:pt x="4874601" y="1282450"/>
                </a:cubicBezTo>
                <a:lnTo>
                  <a:pt x="4878519" y="1287762"/>
                </a:lnTo>
                <a:lnTo>
                  <a:pt x="4878083" y="1288140"/>
                </a:lnTo>
                <a:lnTo>
                  <a:pt x="4880202" y="1290045"/>
                </a:lnTo>
                <a:lnTo>
                  <a:pt x="4880801" y="1290857"/>
                </a:lnTo>
                <a:cubicBezTo>
                  <a:pt x="4861777" y="1296292"/>
                  <a:pt x="4856342" y="1271834"/>
                  <a:pt x="4834601" y="1285421"/>
                </a:cubicBezTo>
                <a:cubicBezTo>
                  <a:pt x="4837319" y="1288140"/>
                  <a:pt x="4840037" y="1293574"/>
                  <a:pt x="4837319" y="1296292"/>
                </a:cubicBezTo>
                <a:cubicBezTo>
                  <a:pt x="4815578" y="1312597"/>
                  <a:pt x="4796555" y="1328904"/>
                  <a:pt x="4791120" y="1350644"/>
                </a:cubicBezTo>
                <a:cubicBezTo>
                  <a:pt x="4799273" y="1361515"/>
                  <a:pt x="4807425" y="1366950"/>
                  <a:pt x="4812861" y="1377819"/>
                </a:cubicBezTo>
                <a:cubicBezTo>
                  <a:pt x="4804708" y="1383256"/>
                  <a:pt x="4796555" y="1394126"/>
                  <a:pt x="4791120" y="1385972"/>
                </a:cubicBezTo>
                <a:cubicBezTo>
                  <a:pt x="4796555" y="1383256"/>
                  <a:pt x="4799273" y="1383256"/>
                  <a:pt x="4804708" y="1380537"/>
                </a:cubicBezTo>
                <a:cubicBezTo>
                  <a:pt x="4801990" y="1372385"/>
                  <a:pt x="4788402" y="1372385"/>
                  <a:pt x="4793837" y="1361515"/>
                </a:cubicBezTo>
                <a:cubicBezTo>
                  <a:pt x="4772097" y="1366950"/>
                  <a:pt x="4785685" y="1383256"/>
                  <a:pt x="4774814" y="1394126"/>
                </a:cubicBezTo>
                <a:cubicBezTo>
                  <a:pt x="4801990" y="1385972"/>
                  <a:pt x="4826449" y="1426736"/>
                  <a:pt x="4815578" y="1451194"/>
                </a:cubicBezTo>
                <a:cubicBezTo>
                  <a:pt x="4826449" y="1443043"/>
                  <a:pt x="4826449" y="1462065"/>
                  <a:pt x="4834601" y="1464782"/>
                </a:cubicBezTo>
                <a:cubicBezTo>
                  <a:pt x="4840037" y="1462065"/>
                  <a:pt x="4845472" y="1459347"/>
                  <a:pt x="4850907" y="1456630"/>
                </a:cubicBezTo>
                <a:cubicBezTo>
                  <a:pt x="4856342" y="1464782"/>
                  <a:pt x="4864495" y="1470218"/>
                  <a:pt x="4872648" y="1472935"/>
                </a:cubicBezTo>
                <a:cubicBezTo>
                  <a:pt x="4913412" y="1462065"/>
                  <a:pt x="4924282" y="1440324"/>
                  <a:pt x="4924282" y="1413149"/>
                </a:cubicBezTo>
                <a:cubicBezTo>
                  <a:pt x="4932435" y="1410431"/>
                  <a:pt x="4940588" y="1404996"/>
                  <a:pt x="4948740" y="1402279"/>
                </a:cubicBezTo>
                <a:cubicBezTo>
                  <a:pt x="4946023" y="1385972"/>
                  <a:pt x="4927000" y="1394126"/>
                  <a:pt x="4921564" y="1402279"/>
                </a:cubicBezTo>
                <a:cubicBezTo>
                  <a:pt x="4921564" y="1396844"/>
                  <a:pt x="4924282" y="1394126"/>
                  <a:pt x="4927000" y="1388691"/>
                </a:cubicBezTo>
                <a:cubicBezTo>
                  <a:pt x="4932435" y="1388691"/>
                  <a:pt x="4959611" y="1388691"/>
                  <a:pt x="4956893" y="1375102"/>
                </a:cubicBezTo>
                <a:cubicBezTo>
                  <a:pt x="4954176" y="1369668"/>
                  <a:pt x="4943305" y="1377819"/>
                  <a:pt x="4940588" y="1372385"/>
                </a:cubicBezTo>
                <a:cubicBezTo>
                  <a:pt x="4946023" y="1366950"/>
                  <a:pt x="4954176" y="1356079"/>
                  <a:pt x="4943305" y="1353362"/>
                </a:cubicBezTo>
                <a:cubicBezTo>
                  <a:pt x="4962328" y="1342491"/>
                  <a:pt x="4948740" y="1331621"/>
                  <a:pt x="4951458" y="1315315"/>
                </a:cubicBezTo>
                <a:cubicBezTo>
                  <a:pt x="4932435" y="1307163"/>
                  <a:pt x="4907976" y="1320751"/>
                  <a:pt x="4894389" y="1307163"/>
                </a:cubicBezTo>
                <a:cubicBezTo>
                  <a:pt x="4905259" y="1293574"/>
                  <a:pt x="4910694" y="1315315"/>
                  <a:pt x="4927000" y="1301727"/>
                </a:cubicBezTo>
                <a:cubicBezTo>
                  <a:pt x="4927000" y="1296292"/>
                  <a:pt x="4924282" y="1288140"/>
                  <a:pt x="4924282" y="1282705"/>
                </a:cubicBezTo>
                <a:cubicBezTo>
                  <a:pt x="4910015" y="1288819"/>
                  <a:pt x="4895748" y="1297990"/>
                  <a:pt x="4886066" y="1295315"/>
                </a:cubicBezTo>
                <a:lnTo>
                  <a:pt x="4880202" y="1290045"/>
                </a:lnTo>
                <a:lnTo>
                  <a:pt x="4878519" y="1287762"/>
                </a:lnTo>
                <a:lnTo>
                  <a:pt x="4890652" y="1277269"/>
                </a:lnTo>
                <a:cubicBezTo>
                  <a:pt x="4894389" y="1273193"/>
                  <a:pt x="4898465" y="1269117"/>
                  <a:pt x="4905259" y="1266399"/>
                </a:cubicBezTo>
                <a:cubicBezTo>
                  <a:pt x="4902541" y="1282705"/>
                  <a:pt x="4921564" y="1279986"/>
                  <a:pt x="4935152" y="1274552"/>
                </a:cubicBezTo>
                <a:cubicBezTo>
                  <a:pt x="4924282" y="1260963"/>
                  <a:pt x="4948740" y="1258246"/>
                  <a:pt x="4937870" y="1241941"/>
                </a:cubicBezTo>
                <a:close/>
                <a:moveTo>
                  <a:pt x="1937645" y="1241941"/>
                </a:moveTo>
                <a:cubicBezTo>
                  <a:pt x="1937645" y="1244658"/>
                  <a:pt x="1937645" y="1250094"/>
                  <a:pt x="1937645" y="1255528"/>
                </a:cubicBezTo>
                <a:cubicBezTo>
                  <a:pt x="1937645" y="1255528"/>
                  <a:pt x="1940362" y="1255528"/>
                  <a:pt x="1943080" y="1255528"/>
                </a:cubicBezTo>
                <a:cubicBezTo>
                  <a:pt x="1943080" y="1250094"/>
                  <a:pt x="1943080" y="1247376"/>
                  <a:pt x="1943080" y="1241941"/>
                </a:cubicBezTo>
                <a:cubicBezTo>
                  <a:pt x="1943080" y="1241941"/>
                  <a:pt x="1940362" y="1241941"/>
                  <a:pt x="1937645" y="1241941"/>
                </a:cubicBezTo>
                <a:close/>
                <a:moveTo>
                  <a:pt x="1350644" y="1239223"/>
                </a:moveTo>
                <a:cubicBezTo>
                  <a:pt x="1350644" y="1241941"/>
                  <a:pt x="1350644" y="1244658"/>
                  <a:pt x="1350644" y="1247376"/>
                </a:cubicBezTo>
                <a:cubicBezTo>
                  <a:pt x="1353362" y="1244658"/>
                  <a:pt x="1353362" y="1241941"/>
                  <a:pt x="1353362" y="1239223"/>
                </a:cubicBezTo>
                <a:cubicBezTo>
                  <a:pt x="1350644" y="1239223"/>
                  <a:pt x="1350644" y="1239223"/>
                  <a:pt x="1350644" y="1239223"/>
                </a:cubicBezTo>
                <a:close/>
                <a:moveTo>
                  <a:pt x="4965513" y="1238331"/>
                </a:moveTo>
                <a:cubicBezTo>
                  <a:pt x="4959101" y="1238544"/>
                  <a:pt x="4952137" y="1241941"/>
                  <a:pt x="4946023" y="1250094"/>
                </a:cubicBezTo>
                <a:cubicBezTo>
                  <a:pt x="4965046" y="1252811"/>
                  <a:pt x="4913412" y="1301727"/>
                  <a:pt x="4954176" y="1299009"/>
                </a:cubicBezTo>
                <a:cubicBezTo>
                  <a:pt x="4965046" y="1288140"/>
                  <a:pt x="4943305" y="1285421"/>
                  <a:pt x="4948740" y="1277269"/>
                </a:cubicBezTo>
                <a:cubicBezTo>
                  <a:pt x="4956893" y="1279986"/>
                  <a:pt x="4962328" y="1279986"/>
                  <a:pt x="4970481" y="1279986"/>
                </a:cubicBezTo>
                <a:cubicBezTo>
                  <a:pt x="4999016" y="1265719"/>
                  <a:pt x="4984748" y="1237695"/>
                  <a:pt x="4965513" y="1238331"/>
                </a:cubicBezTo>
                <a:close/>
                <a:moveTo>
                  <a:pt x="3168715" y="1228353"/>
                </a:moveTo>
                <a:cubicBezTo>
                  <a:pt x="3163281" y="1231070"/>
                  <a:pt x="3157845" y="1231070"/>
                  <a:pt x="3146975" y="1233788"/>
                </a:cubicBezTo>
                <a:cubicBezTo>
                  <a:pt x="3146975" y="1236506"/>
                  <a:pt x="3146975" y="1236506"/>
                  <a:pt x="3146975" y="1239223"/>
                </a:cubicBezTo>
                <a:cubicBezTo>
                  <a:pt x="3155127" y="1239223"/>
                  <a:pt x="3163281" y="1236506"/>
                  <a:pt x="3171433" y="1231070"/>
                </a:cubicBezTo>
                <a:cubicBezTo>
                  <a:pt x="3171433" y="1231070"/>
                  <a:pt x="3168715" y="1231070"/>
                  <a:pt x="3168715" y="1228353"/>
                </a:cubicBezTo>
                <a:close/>
                <a:moveTo>
                  <a:pt x="1464783" y="1228353"/>
                </a:moveTo>
                <a:cubicBezTo>
                  <a:pt x="1464783" y="1231070"/>
                  <a:pt x="1464783" y="1233788"/>
                  <a:pt x="1467501" y="1236506"/>
                </a:cubicBezTo>
                <a:cubicBezTo>
                  <a:pt x="1466142" y="1236506"/>
                  <a:pt x="1466142" y="1236506"/>
                  <a:pt x="1466482" y="1236506"/>
                </a:cubicBezTo>
                <a:lnTo>
                  <a:pt x="1464783" y="1236506"/>
                </a:lnTo>
                <a:cubicBezTo>
                  <a:pt x="1464783" y="1239223"/>
                  <a:pt x="1464783" y="1239223"/>
                  <a:pt x="1467501" y="1241941"/>
                </a:cubicBezTo>
                <a:cubicBezTo>
                  <a:pt x="1467501" y="1239223"/>
                  <a:pt x="1467501" y="1239223"/>
                  <a:pt x="1467501" y="1236506"/>
                </a:cubicBezTo>
                <a:cubicBezTo>
                  <a:pt x="1467501" y="1231070"/>
                  <a:pt x="1467501" y="1228353"/>
                  <a:pt x="1467501" y="1228353"/>
                </a:cubicBezTo>
                <a:cubicBezTo>
                  <a:pt x="1464783" y="1228353"/>
                  <a:pt x="1464783" y="1228353"/>
                  <a:pt x="1464783" y="1228353"/>
                </a:cubicBezTo>
                <a:close/>
                <a:moveTo>
                  <a:pt x="1549029" y="1225635"/>
                </a:moveTo>
                <a:cubicBezTo>
                  <a:pt x="1549029" y="1225635"/>
                  <a:pt x="1549029" y="1228353"/>
                  <a:pt x="1549029" y="1228353"/>
                </a:cubicBezTo>
                <a:cubicBezTo>
                  <a:pt x="1554464" y="1231070"/>
                  <a:pt x="1562617" y="1231070"/>
                  <a:pt x="1568052" y="1233788"/>
                </a:cubicBezTo>
                <a:cubicBezTo>
                  <a:pt x="1562617" y="1231070"/>
                  <a:pt x="1554464" y="1228353"/>
                  <a:pt x="1549029" y="1225635"/>
                </a:cubicBezTo>
                <a:close/>
                <a:moveTo>
                  <a:pt x="1527288" y="1225635"/>
                </a:moveTo>
                <a:cubicBezTo>
                  <a:pt x="1513700" y="1228353"/>
                  <a:pt x="1502829" y="1233788"/>
                  <a:pt x="1491959" y="1236506"/>
                </a:cubicBezTo>
                <a:cubicBezTo>
                  <a:pt x="1491959" y="1236506"/>
                  <a:pt x="1491959" y="1239223"/>
                  <a:pt x="1491959" y="1239223"/>
                </a:cubicBezTo>
                <a:cubicBezTo>
                  <a:pt x="1502829" y="1236506"/>
                  <a:pt x="1516417" y="1231070"/>
                  <a:pt x="1527288" y="1225635"/>
                </a:cubicBezTo>
                <a:close/>
                <a:moveTo>
                  <a:pt x="1394126" y="1222918"/>
                </a:moveTo>
                <a:lnTo>
                  <a:pt x="1394126" y="1225635"/>
                </a:lnTo>
                <a:cubicBezTo>
                  <a:pt x="1383255" y="1225635"/>
                  <a:pt x="1372385" y="1225635"/>
                  <a:pt x="1361515" y="1225635"/>
                </a:cubicBezTo>
                <a:lnTo>
                  <a:pt x="1361515" y="1224956"/>
                </a:lnTo>
                <a:close/>
                <a:moveTo>
                  <a:pt x="4709592" y="1220200"/>
                </a:moveTo>
                <a:lnTo>
                  <a:pt x="4709592" y="1236506"/>
                </a:lnTo>
                <a:lnTo>
                  <a:pt x="4725897" y="1233788"/>
                </a:lnTo>
                <a:close/>
                <a:moveTo>
                  <a:pt x="3035553" y="1220200"/>
                </a:moveTo>
                <a:cubicBezTo>
                  <a:pt x="2766512" y="1271834"/>
                  <a:pt x="2209404" y="1380537"/>
                  <a:pt x="2212122" y="1380537"/>
                </a:cubicBezTo>
                <a:cubicBezTo>
                  <a:pt x="2486600" y="1328904"/>
                  <a:pt x="2761077" y="1277269"/>
                  <a:pt x="3035553" y="1225635"/>
                </a:cubicBezTo>
                <a:cubicBezTo>
                  <a:pt x="3035553" y="1225635"/>
                  <a:pt x="3035553" y="1222918"/>
                  <a:pt x="3035553" y="1220200"/>
                </a:cubicBezTo>
                <a:close/>
                <a:moveTo>
                  <a:pt x="1937645" y="1209330"/>
                </a:moveTo>
                <a:cubicBezTo>
                  <a:pt x="1937645" y="1214765"/>
                  <a:pt x="1937645" y="1217482"/>
                  <a:pt x="1937645" y="1222918"/>
                </a:cubicBezTo>
                <a:cubicBezTo>
                  <a:pt x="1937645" y="1222918"/>
                  <a:pt x="1940362" y="1222918"/>
                  <a:pt x="1943080" y="1222918"/>
                </a:cubicBezTo>
                <a:cubicBezTo>
                  <a:pt x="1943080" y="1217482"/>
                  <a:pt x="1943080" y="1214765"/>
                  <a:pt x="1943080" y="1209330"/>
                </a:cubicBezTo>
                <a:cubicBezTo>
                  <a:pt x="1943080" y="1209330"/>
                  <a:pt x="1940362" y="1209330"/>
                  <a:pt x="1937645" y="1209330"/>
                </a:cubicBezTo>
                <a:close/>
                <a:moveTo>
                  <a:pt x="1464783" y="1206611"/>
                </a:moveTo>
                <a:cubicBezTo>
                  <a:pt x="1464783" y="1209330"/>
                  <a:pt x="1464783" y="1209330"/>
                  <a:pt x="1467501" y="1212047"/>
                </a:cubicBezTo>
                <a:cubicBezTo>
                  <a:pt x="1467501" y="1209330"/>
                  <a:pt x="1467501" y="1206611"/>
                  <a:pt x="1467501" y="1206611"/>
                </a:cubicBezTo>
                <a:cubicBezTo>
                  <a:pt x="1464783" y="1206611"/>
                  <a:pt x="1464783" y="1206611"/>
                  <a:pt x="1464783" y="1206611"/>
                </a:cubicBezTo>
                <a:close/>
                <a:moveTo>
                  <a:pt x="1549029" y="1203895"/>
                </a:moveTo>
                <a:cubicBezTo>
                  <a:pt x="1554464" y="1206611"/>
                  <a:pt x="1559899" y="1206611"/>
                  <a:pt x="1565334" y="1209330"/>
                </a:cubicBezTo>
                <a:cubicBezTo>
                  <a:pt x="1565334" y="1206611"/>
                  <a:pt x="1565334" y="1206611"/>
                  <a:pt x="1565334" y="1206611"/>
                </a:cubicBezTo>
                <a:cubicBezTo>
                  <a:pt x="1559899" y="1206611"/>
                  <a:pt x="1554464" y="1203895"/>
                  <a:pt x="1549029" y="1203895"/>
                </a:cubicBezTo>
                <a:close/>
                <a:moveTo>
                  <a:pt x="1464783" y="1201177"/>
                </a:moveTo>
                <a:cubicBezTo>
                  <a:pt x="1464783" y="1201177"/>
                  <a:pt x="1464783" y="1203895"/>
                  <a:pt x="1467501" y="1203895"/>
                </a:cubicBezTo>
                <a:cubicBezTo>
                  <a:pt x="1467501" y="1203895"/>
                  <a:pt x="1467501" y="1201177"/>
                  <a:pt x="1467501" y="1201177"/>
                </a:cubicBezTo>
                <a:cubicBezTo>
                  <a:pt x="1464783" y="1201177"/>
                  <a:pt x="1464783" y="1201177"/>
                  <a:pt x="1464783" y="1201177"/>
                </a:cubicBezTo>
                <a:close/>
                <a:moveTo>
                  <a:pt x="1524570" y="1198459"/>
                </a:moveTo>
                <a:cubicBezTo>
                  <a:pt x="1513700" y="1203895"/>
                  <a:pt x="1502829" y="1209330"/>
                  <a:pt x="1491959" y="1212047"/>
                </a:cubicBezTo>
                <a:cubicBezTo>
                  <a:pt x="1491959" y="1214765"/>
                  <a:pt x="1491959" y="1214765"/>
                  <a:pt x="1491959" y="1214765"/>
                </a:cubicBezTo>
                <a:cubicBezTo>
                  <a:pt x="1502829" y="1209330"/>
                  <a:pt x="1516417" y="1206611"/>
                  <a:pt x="1527288" y="1201177"/>
                </a:cubicBezTo>
                <a:cubicBezTo>
                  <a:pt x="1527288" y="1201177"/>
                  <a:pt x="1524570" y="1201177"/>
                  <a:pt x="1524570" y="1198459"/>
                </a:cubicBezTo>
                <a:close/>
                <a:moveTo>
                  <a:pt x="3168715" y="1195742"/>
                </a:moveTo>
                <a:cubicBezTo>
                  <a:pt x="3163281" y="1198459"/>
                  <a:pt x="3155127" y="1198459"/>
                  <a:pt x="3144257" y="1201177"/>
                </a:cubicBezTo>
                <a:cubicBezTo>
                  <a:pt x="3144257" y="1201177"/>
                  <a:pt x="3144257" y="1203895"/>
                  <a:pt x="3144257" y="1206611"/>
                </a:cubicBezTo>
                <a:cubicBezTo>
                  <a:pt x="3155127" y="1203895"/>
                  <a:pt x="3163281" y="1203895"/>
                  <a:pt x="3171433" y="1201177"/>
                </a:cubicBezTo>
                <a:cubicBezTo>
                  <a:pt x="3171433" y="1201177"/>
                  <a:pt x="3168715" y="1198459"/>
                  <a:pt x="3168715" y="1195742"/>
                </a:cubicBezTo>
                <a:close/>
                <a:moveTo>
                  <a:pt x="1464783" y="1195742"/>
                </a:moveTo>
                <a:cubicBezTo>
                  <a:pt x="1464783" y="1195742"/>
                  <a:pt x="1464783" y="1198459"/>
                  <a:pt x="1467501" y="1198459"/>
                </a:cubicBezTo>
                <a:cubicBezTo>
                  <a:pt x="1467501" y="1198459"/>
                  <a:pt x="1467501" y="1195742"/>
                  <a:pt x="1467501" y="1195742"/>
                </a:cubicBezTo>
                <a:cubicBezTo>
                  <a:pt x="1467501" y="1195742"/>
                  <a:pt x="1464783" y="1195742"/>
                  <a:pt x="1464783" y="1195742"/>
                </a:cubicBezTo>
                <a:close/>
                <a:moveTo>
                  <a:pt x="5410731" y="1184871"/>
                </a:moveTo>
                <a:cubicBezTo>
                  <a:pt x="5405296" y="1201177"/>
                  <a:pt x="5380838" y="1195742"/>
                  <a:pt x="5369968" y="1193024"/>
                </a:cubicBezTo>
                <a:cubicBezTo>
                  <a:pt x="5378120" y="1198459"/>
                  <a:pt x="5378120" y="1206611"/>
                  <a:pt x="5380838" y="1217482"/>
                </a:cubicBezTo>
                <a:cubicBezTo>
                  <a:pt x="5391708" y="1220200"/>
                  <a:pt x="5386273" y="1209330"/>
                  <a:pt x="5399861" y="1206611"/>
                </a:cubicBezTo>
                <a:cubicBezTo>
                  <a:pt x="5408014" y="1212047"/>
                  <a:pt x="5416167" y="1214765"/>
                  <a:pt x="5421602" y="1222918"/>
                </a:cubicBezTo>
                <a:cubicBezTo>
                  <a:pt x="5437907" y="1220200"/>
                  <a:pt x="5440625" y="1212047"/>
                  <a:pt x="5440625" y="1203895"/>
                </a:cubicBezTo>
                <a:cubicBezTo>
                  <a:pt x="5427037" y="1206611"/>
                  <a:pt x="5427037" y="1179436"/>
                  <a:pt x="5410731" y="1184871"/>
                </a:cubicBezTo>
                <a:close/>
                <a:moveTo>
                  <a:pt x="4742203" y="1179436"/>
                </a:moveTo>
                <a:lnTo>
                  <a:pt x="4758509" y="1190306"/>
                </a:lnTo>
                <a:cubicBezTo>
                  <a:pt x="4750356" y="1209330"/>
                  <a:pt x="4750356" y="1193024"/>
                  <a:pt x="4758509" y="1212047"/>
                </a:cubicBezTo>
                <a:lnTo>
                  <a:pt x="4742203" y="1220200"/>
                </a:lnTo>
                <a:lnTo>
                  <a:pt x="4750356" y="1236506"/>
                </a:lnTo>
                <a:lnTo>
                  <a:pt x="4734050" y="1236506"/>
                </a:lnTo>
                <a:lnTo>
                  <a:pt x="4734050" y="1258246"/>
                </a:lnTo>
                <a:cubicBezTo>
                  <a:pt x="4734050" y="1279986"/>
                  <a:pt x="4731333" y="1279986"/>
                  <a:pt x="4723180" y="1299009"/>
                </a:cubicBezTo>
                <a:lnTo>
                  <a:pt x="4717745" y="1282705"/>
                </a:lnTo>
                <a:cubicBezTo>
                  <a:pt x="4696004" y="1296292"/>
                  <a:pt x="4701439" y="1282705"/>
                  <a:pt x="4709592" y="1304444"/>
                </a:cubicBezTo>
                <a:cubicBezTo>
                  <a:pt x="4685133" y="1323468"/>
                  <a:pt x="4696004" y="1299009"/>
                  <a:pt x="4693286" y="1337055"/>
                </a:cubicBezTo>
                <a:cubicBezTo>
                  <a:pt x="4676981" y="1323468"/>
                  <a:pt x="4685133" y="1326186"/>
                  <a:pt x="4663393" y="1320751"/>
                </a:cubicBezTo>
                <a:cubicBezTo>
                  <a:pt x="4671545" y="1361515"/>
                  <a:pt x="4663393" y="1328904"/>
                  <a:pt x="4663393" y="1350644"/>
                </a:cubicBezTo>
                <a:cubicBezTo>
                  <a:pt x="4663393" y="1369668"/>
                  <a:pt x="4660675" y="1347927"/>
                  <a:pt x="4671545" y="1366950"/>
                </a:cubicBezTo>
                <a:lnTo>
                  <a:pt x="4663393" y="1366950"/>
                </a:lnTo>
                <a:cubicBezTo>
                  <a:pt x="4671545" y="1369668"/>
                  <a:pt x="4679697" y="1369668"/>
                  <a:pt x="4687851" y="1369668"/>
                </a:cubicBezTo>
                <a:cubicBezTo>
                  <a:pt x="4679697" y="1377819"/>
                  <a:pt x="4693286" y="1385972"/>
                  <a:pt x="4693286" y="1396844"/>
                </a:cubicBezTo>
                <a:cubicBezTo>
                  <a:pt x="4696004" y="1396844"/>
                  <a:pt x="4698721" y="1396844"/>
                  <a:pt x="4701439" y="1396844"/>
                </a:cubicBezTo>
                <a:cubicBezTo>
                  <a:pt x="4712309" y="1394126"/>
                  <a:pt x="4720462" y="1396844"/>
                  <a:pt x="4731333" y="1391407"/>
                </a:cubicBezTo>
                <a:cubicBezTo>
                  <a:pt x="4720462" y="1369668"/>
                  <a:pt x="4728615" y="1353362"/>
                  <a:pt x="4728615" y="1334339"/>
                </a:cubicBezTo>
                <a:cubicBezTo>
                  <a:pt x="4731333" y="1339773"/>
                  <a:pt x="4739485" y="1334339"/>
                  <a:pt x="4742203" y="1342491"/>
                </a:cubicBezTo>
                <a:cubicBezTo>
                  <a:pt x="4742203" y="1353362"/>
                  <a:pt x="4723180" y="1369668"/>
                  <a:pt x="4736768" y="1377819"/>
                </a:cubicBezTo>
                <a:cubicBezTo>
                  <a:pt x="4736768" y="1353362"/>
                  <a:pt x="4769379" y="1337055"/>
                  <a:pt x="4769379" y="1309881"/>
                </a:cubicBezTo>
                <a:cubicBezTo>
                  <a:pt x="4761226" y="1312597"/>
                  <a:pt x="4750356" y="1312597"/>
                  <a:pt x="4744921" y="1304444"/>
                </a:cubicBezTo>
                <a:cubicBezTo>
                  <a:pt x="4753073" y="1301727"/>
                  <a:pt x="4744921" y="1296292"/>
                  <a:pt x="4750356" y="1293574"/>
                </a:cubicBezTo>
                <a:cubicBezTo>
                  <a:pt x="4763944" y="1290857"/>
                  <a:pt x="4782967" y="1285421"/>
                  <a:pt x="4788402" y="1290857"/>
                </a:cubicBezTo>
                <a:cubicBezTo>
                  <a:pt x="4812861" y="1279986"/>
                  <a:pt x="4815578" y="1258246"/>
                  <a:pt x="4845472" y="1247376"/>
                </a:cubicBezTo>
                <a:cubicBezTo>
                  <a:pt x="4821013" y="1212047"/>
                  <a:pt x="4788402" y="1203895"/>
                  <a:pt x="4758509" y="1179436"/>
                </a:cubicBezTo>
                <a:cubicBezTo>
                  <a:pt x="4753073" y="1179436"/>
                  <a:pt x="4747638" y="1179436"/>
                  <a:pt x="4742203" y="1179436"/>
                </a:cubicBezTo>
                <a:close/>
                <a:moveTo>
                  <a:pt x="4717745" y="1179436"/>
                </a:moveTo>
                <a:lnTo>
                  <a:pt x="4717745" y="1206611"/>
                </a:lnTo>
                <a:lnTo>
                  <a:pt x="4734050" y="1190306"/>
                </a:lnTo>
                <a:lnTo>
                  <a:pt x="4725897" y="1179436"/>
                </a:lnTo>
                <a:cubicBezTo>
                  <a:pt x="4723180" y="1179436"/>
                  <a:pt x="4720462" y="1179436"/>
                  <a:pt x="4717745" y="1179436"/>
                </a:cubicBezTo>
                <a:close/>
                <a:moveTo>
                  <a:pt x="1937645" y="1179436"/>
                </a:moveTo>
                <a:cubicBezTo>
                  <a:pt x="1937645" y="1184871"/>
                  <a:pt x="1937645" y="1187589"/>
                  <a:pt x="1937645" y="1190306"/>
                </a:cubicBezTo>
                <a:cubicBezTo>
                  <a:pt x="1937645" y="1190306"/>
                  <a:pt x="1940362" y="1190306"/>
                  <a:pt x="1943080" y="1190306"/>
                </a:cubicBezTo>
                <a:cubicBezTo>
                  <a:pt x="1943080" y="1187589"/>
                  <a:pt x="1943080" y="1182153"/>
                  <a:pt x="1943080" y="1179436"/>
                </a:cubicBezTo>
                <a:cubicBezTo>
                  <a:pt x="1943080" y="1179436"/>
                  <a:pt x="1940362" y="1179436"/>
                  <a:pt x="1937645" y="1179436"/>
                </a:cubicBezTo>
                <a:close/>
                <a:moveTo>
                  <a:pt x="1464783" y="1179436"/>
                </a:moveTo>
                <a:cubicBezTo>
                  <a:pt x="1464783" y="1182153"/>
                  <a:pt x="1464783" y="1184871"/>
                  <a:pt x="1467501" y="1187589"/>
                </a:cubicBezTo>
                <a:cubicBezTo>
                  <a:pt x="1467501" y="1182153"/>
                  <a:pt x="1467501" y="1179436"/>
                  <a:pt x="1467501" y="1179436"/>
                </a:cubicBezTo>
                <a:cubicBezTo>
                  <a:pt x="1467501" y="1179436"/>
                  <a:pt x="1464783" y="1179436"/>
                  <a:pt x="1464783" y="1179436"/>
                </a:cubicBezTo>
                <a:close/>
                <a:moveTo>
                  <a:pt x="2913261" y="1177256"/>
                </a:moveTo>
                <a:lnTo>
                  <a:pt x="2913261" y="1187479"/>
                </a:lnTo>
                <a:lnTo>
                  <a:pt x="2880651" y="1193379"/>
                </a:lnTo>
                <a:lnTo>
                  <a:pt x="2880651" y="1183255"/>
                </a:lnTo>
                <a:close/>
                <a:moveTo>
                  <a:pt x="1527288" y="1174001"/>
                </a:moveTo>
                <a:cubicBezTo>
                  <a:pt x="1516417" y="1176719"/>
                  <a:pt x="1502829" y="1182153"/>
                  <a:pt x="1491959" y="1184871"/>
                </a:cubicBezTo>
                <a:cubicBezTo>
                  <a:pt x="1491959" y="1187589"/>
                  <a:pt x="1491959" y="1187589"/>
                  <a:pt x="1491959" y="1187589"/>
                </a:cubicBezTo>
                <a:cubicBezTo>
                  <a:pt x="1502829" y="1182153"/>
                  <a:pt x="1516417" y="1179436"/>
                  <a:pt x="1527288" y="1174001"/>
                </a:cubicBezTo>
                <a:close/>
                <a:moveTo>
                  <a:pt x="1540876" y="1169995"/>
                </a:moveTo>
                <a:lnTo>
                  <a:pt x="1543593" y="1170711"/>
                </a:lnTo>
                <a:lnTo>
                  <a:pt x="1543593" y="1171282"/>
                </a:lnTo>
                <a:cubicBezTo>
                  <a:pt x="1543593" y="1171282"/>
                  <a:pt x="1543593" y="1171282"/>
                  <a:pt x="1540876" y="1171282"/>
                </a:cubicBezTo>
                <a:close/>
                <a:moveTo>
                  <a:pt x="5062879" y="1168565"/>
                </a:moveTo>
                <a:cubicBezTo>
                  <a:pt x="5071032" y="1190306"/>
                  <a:pt x="5081902" y="1252811"/>
                  <a:pt x="5106361" y="1244658"/>
                </a:cubicBezTo>
                <a:cubicBezTo>
                  <a:pt x="5130819" y="1236506"/>
                  <a:pt x="5109078" y="1209330"/>
                  <a:pt x="5092773" y="1206611"/>
                </a:cubicBezTo>
                <a:cubicBezTo>
                  <a:pt x="5098208" y="1187589"/>
                  <a:pt x="5079185" y="1168565"/>
                  <a:pt x="5062879" y="1168565"/>
                </a:cubicBezTo>
                <a:close/>
                <a:moveTo>
                  <a:pt x="3242091" y="1157694"/>
                </a:moveTo>
                <a:cubicBezTo>
                  <a:pt x="3233937" y="1157694"/>
                  <a:pt x="3228503" y="1157694"/>
                  <a:pt x="3220349" y="1160412"/>
                </a:cubicBezTo>
                <a:cubicBezTo>
                  <a:pt x="3228503" y="1160412"/>
                  <a:pt x="3233937" y="1163130"/>
                  <a:pt x="3242091" y="1165848"/>
                </a:cubicBezTo>
                <a:cubicBezTo>
                  <a:pt x="3242091" y="1163130"/>
                  <a:pt x="3242091" y="1160412"/>
                  <a:pt x="3242091" y="1157694"/>
                </a:cubicBezTo>
                <a:close/>
                <a:moveTo>
                  <a:pt x="1540876" y="1154977"/>
                </a:moveTo>
                <a:lnTo>
                  <a:pt x="1540876" y="1169995"/>
                </a:lnTo>
                <a:lnTo>
                  <a:pt x="1535441" y="1168565"/>
                </a:lnTo>
                <a:cubicBezTo>
                  <a:pt x="1535441" y="1168565"/>
                  <a:pt x="1535441" y="1168565"/>
                  <a:pt x="1535441" y="1171282"/>
                </a:cubicBezTo>
                <a:cubicBezTo>
                  <a:pt x="1538158" y="1174001"/>
                  <a:pt x="1540876" y="1174001"/>
                  <a:pt x="1543593" y="1174001"/>
                </a:cubicBezTo>
                <a:cubicBezTo>
                  <a:pt x="1543593" y="1176719"/>
                  <a:pt x="1543593" y="1179436"/>
                  <a:pt x="1543593" y="1182153"/>
                </a:cubicBezTo>
                <a:cubicBezTo>
                  <a:pt x="1543593" y="1182153"/>
                  <a:pt x="1546311" y="1182153"/>
                  <a:pt x="1546311" y="1182153"/>
                </a:cubicBezTo>
                <a:cubicBezTo>
                  <a:pt x="1546311" y="1182153"/>
                  <a:pt x="1546311" y="1179436"/>
                  <a:pt x="1546311" y="1176719"/>
                </a:cubicBezTo>
                <a:cubicBezTo>
                  <a:pt x="1557181" y="1182153"/>
                  <a:pt x="1570769" y="1184871"/>
                  <a:pt x="1584357" y="1187589"/>
                </a:cubicBezTo>
                <a:cubicBezTo>
                  <a:pt x="1584357" y="1187589"/>
                  <a:pt x="1584357" y="1184871"/>
                  <a:pt x="1587075" y="1182153"/>
                </a:cubicBezTo>
                <a:lnTo>
                  <a:pt x="1543593" y="1170711"/>
                </a:lnTo>
                <a:lnTo>
                  <a:pt x="1543593" y="1154977"/>
                </a:lnTo>
                <a:cubicBezTo>
                  <a:pt x="1543593" y="1154977"/>
                  <a:pt x="1543593" y="1154977"/>
                  <a:pt x="1540876" y="1154977"/>
                </a:cubicBezTo>
                <a:close/>
                <a:moveTo>
                  <a:pt x="1940362" y="1152259"/>
                </a:moveTo>
                <a:cubicBezTo>
                  <a:pt x="1940362" y="1154977"/>
                  <a:pt x="1940362" y="1160412"/>
                  <a:pt x="1937645" y="1165848"/>
                </a:cubicBezTo>
                <a:cubicBezTo>
                  <a:pt x="1940362" y="1165848"/>
                  <a:pt x="1940362" y="1165848"/>
                  <a:pt x="1943080" y="1165848"/>
                </a:cubicBezTo>
                <a:cubicBezTo>
                  <a:pt x="1943080" y="1160412"/>
                  <a:pt x="1943080" y="1157694"/>
                  <a:pt x="1940362" y="1152259"/>
                </a:cubicBezTo>
                <a:close/>
                <a:moveTo>
                  <a:pt x="5139142" y="1145042"/>
                </a:moveTo>
                <a:cubicBezTo>
                  <a:pt x="5126573" y="1145126"/>
                  <a:pt x="5113834" y="1148183"/>
                  <a:pt x="5103643" y="1154977"/>
                </a:cubicBezTo>
                <a:cubicBezTo>
                  <a:pt x="5106361" y="1160412"/>
                  <a:pt x="5109078" y="1165848"/>
                  <a:pt x="5114513" y="1168565"/>
                </a:cubicBezTo>
                <a:cubicBezTo>
                  <a:pt x="5095490" y="1187589"/>
                  <a:pt x="5128101" y="1222918"/>
                  <a:pt x="5144407" y="1222918"/>
                </a:cubicBezTo>
                <a:cubicBezTo>
                  <a:pt x="5177018" y="1212047"/>
                  <a:pt x="5160712" y="1174001"/>
                  <a:pt x="5177018" y="1165848"/>
                </a:cubicBezTo>
                <a:cubicBezTo>
                  <a:pt x="5177018" y="1176719"/>
                  <a:pt x="5171583" y="1190306"/>
                  <a:pt x="5174300" y="1203895"/>
                </a:cubicBezTo>
                <a:cubicBezTo>
                  <a:pt x="5213026" y="1171282"/>
                  <a:pt x="5176848" y="1144786"/>
                  <a:pt x="5139142" y="1145042"/>
                </a:cubicBezTo>
                <a:close/>
                <a:moveTo>
                  <a:pt x="5261264" y="1141389"/>
                </a:moveTo>
                <a:cubicBezTo>
                  <a:pt x="5266699" y="1157694"/>
                  <a:pt x="5231370" y="1154977"/>
                  <a:pt x="5231370" y="1163130"/>
                </a:cubicBezTo>
                <a:cubicBezTo>
                  <a:pt x="5239523" y="1171282"/>
                  <a:pt x="5255828" y="1157694"/>
                  <a:pt x="5266699" y="1154977"/>
                </a:cubicBezTo>
                <a:cubicBezTo>
                  <a:pt x="5261264" y="1152259"/>
                  <a:pt x="5272134" y="1141389"/>
                  <a:pt x="5261264" y="1141389"/>
                </a:cubicBezTo>
                <a:close/>
                <a:moveTo>
                  <a:pt x="4755791" y="1141389"/>
                </a:moveTo>
                <a:lnTo>
                  <a:pt x="4755791" y="1152259"/>
                </a:lnTo>
                <a:lnTo>
                  <a:pt x="4777532" y="1152259"/>
                </a:lnTo>
                <a:cubicBezTo>
                  <a:pt x="4763944" y="1174001"/>
                  <a:pt x="4777532" y="1168565"/>
                  <a:pt x="4755791" y="1160412"/>
                </a:cubicBezTo>
                <a:lnTo>
                  <a:pt x="4739485" y="1160412"/>
                </a:lnTo>
                <a:lnTo>
                  <a:pt x="4747638" y="1144106"/>
                </a:lnTo>
                <a:lnTo>
                  <a:pt x="4731333" y="1144106"/>
                </a:lnTo>
                <a:lnTo>
                  <a:pt x="4739485" y="1160412"/>
                </a:lnTo>
                <a:lnTo>
                  <a:pt x="4736768" y="1165848"/>
                </a:lnTo>
                <a:cubicBezTo>
                  <a:pt x="4742203" y="1165848"/>
                  <a:pt x="4750356" y="1168565"/>
                  <a:pt x="4755791" y="1174001"/>
                </a:cubicBezTo>
                <a:cubicBezTo>
                  <a:pt x="4782967" y="1163130"/>
                  <a:pt x="4804708" y="1214765"/>
                  <a:pt x="4826449" y="1171282"/>
                </a:cubicBezTo>
                <a:cubicBezTo>
                  <a:pt x="4826449" y="1182153"/>
                  <a:pt x="4842754" y="1179436"/>
                  <a:pt x="4840037" y="1184871"/>
                </a:cubicBezTo>
                <a:cubicBezTo>
                  <a:pt x="4823731" y="1190306"/>
                  <a:pt x="4812861" y="1195742"/>
                  <a:pt x="4815578" y="1206611"/>
                </a:cubicBezTo>
                <a:cubicBezTo>
                  <a:pt x="4834601" y="1193024"/>
                  <a:pt x="4823731" y="1214765"/>
                  <a:pt x="4834601" y="1209330"/>
                </a:cubicBezTo>
                <a:cubicBezTo>
                  <a:pt x="4850907" y="1198459"/>
                  <a:pt x="4859060" y="1149542"/>
                  <a:pt x="4823731" y="1149542"/>
                </a:cubicBezTo>
                <a:cubicBezTo>
                  <a:pt x="4812861" y="1152259"/>
                  <a:pt x="4823731" y="1160412"/>
                  <a:pt x="4812861" y="1163130"/>
                </a:cubicBezTo>
                <a:cubicBezTo>
                  <a:pt x="4799273" y="1152259"/>
                  <a:pt x="4777532" y="1144106"/>
                  <a:pt x="4755791" y="1141389"/>
                </a:cubicBezTo>
                <a:close/>
                <a:moveTo>
                  <a:pt x="1532723" y="1141389"/>
                </a:moveTo>
                <a:cubicBezTo>
                  <a:pt x="1532723" y="1141389"/>
                  <a:pt x="1532723" y="1144106"/>
                  <a:pt x="1532723" y="1144106"/>
                </a:cubicBezTo>
                <a:cubicBezTo>
                  <a:pt x="1554464" y="1149542"/>
                  <a:pt x="1578922" y="1154977"/>
                  <a:pt x="1600663" y="1160412"/>
                </a:cubicBezTo>
                <a:cubicBezTo>
                  <a:pt x="1600663" y="1157694"/>
                  <a:pt x="1600663" y="1157694"/>
                  <a:pt x="1600663" y="1157694"/>
                </a:cubicBezTo>
                <a:cubicBezTo>
                  <a:pt x="1578922" y="1152259"/>
                  <a:pt x="1554464" y="1146824"/>
                  <a:pt x="1532723" y="1141389"/>
                </a:cubicBezTo>
                <a:close/>
                <a:moveTo>
                  <a:pt x="1527288" y="1141389"/>
                </a:moveTo>
                <a:cubicBezTo>
                  <a:pt x="1519135" y="1144106"/>
                  <a:pt x="1508265" y="1146824"/>
                  <a:pt x="1497394" y="1149542"/>
                </a:cubicBezTo>
                <a:cubicBezTo>
                  <a:pt x="1497394" y="1152259"/>
                  <a:pt x="1497394" y="1152259"/>
                  <a:pt x="1497394" y="1152259"/>
                </a:cubicBezTo>
                <a:cubicBezTo>
                  <a:pt x="1508265" y="1149542"/>
                  <a:pt x="1519135" y="1144106"/>
                  <a:pt x="1527288" y="1141389"/>
                </a:cubicBezTo>
                <a:close/>
                <a:moveTo>
                  <a:pt x="5622703" y="1119648"/>
                </a:moveTo>
                <a:cubicBezTo>
                  <a:pt x="5622703" y="1125083"/>
                  <a:pt x="5619986" y="1127801"/>
                  <a:pt x="5615909" y="1129839"/>
                </a:cubicBezTo>
                <a:lnTo>
                  <a:pt x="5612864" y="1131085"/>
                </a:lnTo>
                <a:lnTo>
                  <a:pt x="5611833" y="1130518"/>
                </a:lnTo>
                <a:lnTo>
                  <a:pt x="5614211" y="1121555"/>
                </a:lnTo>
                <a:close/>
                <a:moveTo>
                  <a:pt x="5032986" y="1108779"/>
                </a:moveTo>
                <a:cubicBezTo>
                  <a:pt x="5000375" y="1103342"/>
                  <a:pt x="4965046" y="1125083"/>
                  <a:pt x="4929717" y="1138671"/>
                </a:cubicBezTo>
                <a:cubicBezTo>
                  <a:pt x="4921564" y="1174001"/>
                  <a:pt x="4888953" y="1201177"/>
                  <a:pt x="4875365" y="1233788"/>
                </a:cubicBezTo>
                <a:cubicBezTo>
                  <a:pt x="4894389" y="1233788"/>
                  <a:pt x="4924282" y="1233788"/>
                  <a:pt x="4940588" y="1222918"/>
                </a:cubicBezTo>
                <a:cubicBezTo>
                  <a:pt x="4929717" y="1198459"/>
                  <a:pt x="4943305" y="1176719"/>
                  <a:pt x="4937870" y="1165848"/>
                </a:cubicBezTo>
                <a:cubicBezTo>
                  <a:pt x="4946023" y="1163130"/>
                  <a:pt x="4948740" y="1171282"/>
                  <a:pt x="4954176" y="1171282"/>
                </a:cubicBezTo>
                <a:cubicBezTo>
                  <a:pt x="4951458" y="1168565"/>
                  <a:pt x="4948740" y="1163130"/>
                  <a:pt x="4951458" y="1160412"/>
                </a:cubicBezTo>
                <a:cubicBezTo>
                  <a:pt x="4959611" y="1165848"/>
                  <a:pt x="4978634" y="1154977"/>
                  <a:pt x="4981351" y="1146824"/>
                </a:cubicBezTo>
                <a:cubicBezTo>
                  <a:pt x="4984069" y="1154977"/>
                  <a:pt x="4989504" y="1149542"/>
                  <a:pt x="4992222" y="1154977"/>
                </a:cubicBezTo>
                <a:cubicBezTo>
                  <a:pt x="4967763" y="1171282"/>
                  <a:pt x="4937870" y="1187589"/>
                  <a:pt x="4946023" y="1214765"/>
                </a:cubicBezTo>
                <a:cubicBezTo>
                  <a:pt x="4959611" y="1214765"/>
                  <a:pt x="4975916" y="1203895"/>
                  <a:pt x="4981351" y="1214765"/>
                </a:cubicBezTo>
                <a:cubicBezTo>
                  <a:pt x="4973199" y="1220200"/>
                  <a:pt x="4962328" y="1214765"/>
                  <a:pt x="4962328" y="1222918"/>
                </a:cubicBezTo>
                <a:cubicBezTo>
                  <a:pt x="4984069" y="1236506"/>
                  <a:pt x="5008527" y="1206611"/>
                  <a:pt x="5011245" y="1190306"/>
                </a:cubicBezTo>
                <a:cubicBezTo>
                  <a:pt x="5019398" y="1193024"/>
                  <a:pt x="5024833" y="1179436"/>
                  <a:pt x="5030268" y="1187589"/>
                </a:cubicBezTo>
                <a:cubicBezTo>
                  <a:pt x="5041138" y="1212047"/>
                  <a:pt x="4992222" y="1214765"/>
                  <a:pt x="4992222" y="1233788"/>
                </a:cubicBezTo>
                <a:cubicBezTo>
                  <a:pt x="5013963" y="1231070"/>
                  <a:pt x="5024833" y="1250094"/>
                  <a:pt x="5046574" y="1247376"/>
                </a:cubicBezTo>
                <a:cubicBezTo>
                  <a:pt x="5052009" y="1236506"/>
                  <a:pt x="5038421" y="1212047"/>
                  <a:pt x="5030268" y="1203895"/>
                </a:cubicBezTo>
                <a:cubicBezTo>
                  <a:pt x="5046574" y="1206611"/>
                  <a:pt x="5027550" y="1190306"/>
                  <a:pt x="5046574" y="1184871"/>
                </a:cubicBezTo>
                <a:cubicBezTo>
                  <a:pt x="5052009" y="1193024"/>
                  <a:pt x="5046574" y="1214765"/>
                  <a:pt x="5060162" y="1209330"/>
                </a:cubicBezTo>
                <a:cubicBezTo>
                  <a:pt x="5054726" y="1187589"/>
                  <a:pt x="5054726" y="1149542"/>
                  <a:pt x="5032986" y="1135954"/>
                </a:cubicBezTo>
                <a:cubicBezTo>
                  <a:pt x="5011245" y="1141389"/>
                  <a:pt x="5024833" y="1157694"/>
                  <a:pt x="5003092" y="1163130"/>
                </a:cubicBezTo>
                <a:cubicBezTo>
                  <a:pt x="5003092" y="1171282"/>
                  <a:pt x="5013963" y="1179436"/>
                  <a:pt x="5008527" y="1184871"/>
                </a:cubicBezTo>
                <a:cubicBezTo>
                  <a:pt x="4984069" y="1179436"/>
                  <a:pt x="4992222" y="1146824"/>
                  <a:pt x="5005810" y="1133237"/>
                </a:cubicBezTo>
                <a:cubicBezTo>
                  <a:pt x="5003092" y="1127802"/>
                  <a:pt x="4986787" y="1125083"/>
                  <a:pt x="4992222" y="1119648"/>
                </a:cubicBezTo>
                <a:cubicBezTo>
                  <a:pt x="5000375" y="1116931"/>
                  <a:pt x="5005810" y="1125083"/>
                  <a:pt x="5008527" y="1135954"/>
                </a:cubicBezTo>
                <a:cubicBezTo>
                  <a:pt x="5024833" y="1133237"/>
                  <a:pt x="5038421" y="1125083"/>
                  <a:pt x="5032986" y="1108779"/>
                </a:cubicBezTo>
                <a:close/>
                <a:moveTo>
                  <a:pt x="5511282" y="1106060"/>
                </a:moveTo>
                <a:cubicBezTo>
                  <a:pt x="5516717" y="1114213"/>
                  <a:pt x="5508565" y="1116931"/>
                  <a:pt x="5514000" y="1125083"/>
                </a:cubicBezTo>
                <a:cubicBezTo>
                  <a:pt x="5507206" y="1122365"/>
                  <a:pt x="5501771" y="1120327"/>
                  <a:pt x="5496336" y="1121007"/>
                </a:cubicBezTo>
                <a:lnTo>
                  <a:pt x="5481282" y="1131428"/>
                </a:lnTo>
                <a:lnTo>
                  <a:pt x="5474807" y="1121049"/>
                </a:lnTo>
                <a:lnTo>
                  <a:pt x="5473569" y="1120481"/>
                </a:lnTo>
                <a:lnTo>
                  <a:pt x="5473236" y="1119648"/>
                </a:lnTo>
                <a:lnTo>
                  <a:pt x="5472255" y="1119877"/>
                </a:lnTo>
                <a:lnTo>
                  <a:pt x="5463943" y="1116058"/>
                </a:lnTo>
                <a:lnTo>
                  <a:pt x="5472896" y="1113194"/>
                </a:lnTo>
                <a:cubicBezTo>
                  <a:pt x="5485465" y="1111495"/>
                  <a:pt x="5501770" y="1111495"/>
                  <a:pt x="5511282" y="1106060"/>
                </a:cubicBezTo>
                <a:close/>
                <a:moveTo>
                  <a:pt x="5437694" y="1098127"/>
                </a:moveTo>
                <a:lnTo>
                  <a:pt x="5437228" y="1110476"/>
                </a:lnTo>
                <a:lnTo>
                  <a:pt x="5437563" y="1112452"/>
                </a:lnTo>
                <a:lnTo>
                  <a:pt x="5427037" y="1111495"/>
                </a:lnTo>
                <a:close/>
                <a:moveTo>
                  <a:pt x="5383556" y="1095190"/>
                </a:moveTo>
                <a:cubicBezTo>
                  <a:pt x="5375403" y="1106060"/>
                  <a:pt x="5369968" y="1111495"/>
                  <a:pt x="5353662" y="1111495"/>
                </a:cubicBezTo>
                <a:cubicBezTo>
                  <a:pt x="5353662" y="1116931"/>
                  <a:pt x="5361815" y="1122366"/>
                  <a:pt x="5356380" y="1125083"/>
                </a:cubicBezTo>
                <a:cubicBezTo>
                  <a:pt x="5310180" y="1144106"/>
                  <a:pt x="5277569" y="1184871"/>
                  <a:pt x="5231370" y="1187589"/>
                </a:cubicBezTo>
                <a:cubicBezTo>
                  <a:pt x="5231370" y="1190306"/>
                  <a:pt x="5234088" y="1195742"/>
                  <a:pt x="5236805" y="1201177"/>
                </a:cubicBezTo>
                <a:cubicBezTo>
                  <a:pt x="5277569" y="1195742"/>
                  <a:pt x="5326486" y="1174001"/>
                  <a:pt x="5372685" y="1152259"/>
                </a:cubicBezTo>
                <a:cubicBezTo>
                  <a:pt x="5375403" y="1133237"/>
                  <a:pt x="5388991" y="1116931"/>
                  <a:pt x="5383556" y="1095190"/>
                </a:cubicBezTo>
                <a:close/>
                <a:moveTo>
                  <a:pt x="5255828" y="1095190"/>
                </a:moveTo>
                <a:cubicBezTo>
                  <a:pt x="5239523" y="1103342"/>
                  <a:pt x="5242240" y="1119648"/>
                  <a:pt x="5242240" y="1133237"/>
                </a:cubicBezTo>
                <a:cubicBezTo>
                  <a:pt x="5244958" y="1130518"/>
                  <a:pt x="5250393" y="1130518"/>
                  <a:pt x="5253111" y="1127802"/>
                </a:cubicBezTo>
                <a:cubicBezTo>
                  <a:pt x="5247676" y="1114213"/>
                  <a:pt x="5253111" y="1106060"/>
                  <a:pt x="5266699" y="1103342"/>
                </a:cubicBezTo>
                <a:cubicBezTo>
                  <a:pt x="5261264" y="1103342"/>
                  <a:pt x="5258546" y="1100625"/>
                  <a:pt x="5255828" y="1095190"/>
                </a:cubicBezTo>
                <a:close/>
                <a:moveTo>
                  <a:pt x="1535441" y="1095190"/>
                </a:moveTo>
                <a:cubicBezTo>
                  <a:pt x="1535441" y="1097906"/>
                  <a:pt x="1535441" y="1097906"/>
                  <a:pt x="1535441" y="1100625"/>
                </a:cubicBezTo>
                <a:cubicBezTo>
                  <a:pt x="1538158" y="1100625"/>
                  <a:pt x="1540876" y="1103342"/>
                  <a:pt x="1543593" y="1103342"/>
                </a:cubicBezTo>
                <a:cubicBezTo>
                  <a:pt x="1543593" y="1106060"/>
                  <a:pt x="1543593" y="1108779"/>
                  <a:pt x="1543593" y="1108779"/>
                </a:cubicBezTo>
                <a:cubicBezTo>
                  <a:pt x="1543593" y="1108779"/>
                  <a:pt x="1546311" y="1108779"/>
                  <a:pt x="1546311" y="1108779"/>
                </a:cubicBezTo>
                <a:cubicBezTo>
                  <a:pt x="1546311" y="1108779"/>
                  <a:pt x="1546311" y="1106060"/>
                  <a:pt x="1546311" y="1106060"/>
                </a:cubicBezTo>
                <a:cubicBezTo>
                  <a:pt x="1570769" y="1111495"/>
                  <a:pt x="1595228" y="1119648"/>
                  <a:pt x="1619686" y="1125083"/>
                </a:cubicBezTo>
                <a:cubicBezTo>
                  <a:pt x="1619686" y="1122366"/>
                  <a:pt x="1619686" y="1122366"/>
                  <a:pt x="1622404" y="1116931"/>
                </a:cubicBezTo>
                <a:cubicBezTo>
                  <a:pt x="1592510" y="1108779"/>
                  <a:pt x="1565334" y="1103342"/>
                  <a:pt x="1535441" y="1095190"/>
                </a:cubicBezTo>
                <a:close/>
                <a:moveTo>
                  <a:pt x="5235491" y="1079498"/>
                </a:moveTo>
                <a:lnTo>
                  <a:pt x="5234088" y="1081602"/>
                </a:lnTo>
                <a:lnTo>
                  <a:pt x="5233828" y="1080347"/>
                </a:lnTo>
                <a:close/>
                <a:moveTo>
                  <a:pt x="5282181" y="1078675"/>
                </a:moveTo>
                <a:lnTo>
                  <a:pt x="5291072" y="1082111"/>
                </a:lnTo>
                <a:lnTo>
                  <a:pt x="5292260" y="1084926"/>
                </a:lnTo>
                <a:close/>
                <a:moveTo>
                  <a:pt x="4964927" y="1076384"/>
                </a:moveTo>
                <a:lnTo>
                  <a:pt x="4974218" y="1077185"/>
                </a:lnTo>
                <a:cubicBezTo>
                  <a:pt x="4978804" y="1077356"/>
                  <a:pt x="4983305" y="1077780"/>
                  <a:pt x="4986999" y="1079861"/>
                </a:cubicBezTo>
                <a:lnTo>
                  <a:pt x="4988514" y="1082267"/>
                </a:lnTo>
                <a:lnTo>
                  <a:pt x="4984748" y="1082281"/>
                </a:lnTo>
                <a:close/>
                <a:moveTo>
                  <a:pt x="1663168" y="1076167"/>
                </a:moveTo>
                <a:cubicBezTo>
                  <a:pt x="1663168" y="1078884"/>
                  <a:pt x="1663168" y="1078884"/>
                  <a:pt x="1665885" y="1081602"/>
                </a:cubicBezTo>
                <a:cubicBezTo>
                  <a:pt x="1665885" y="1078884"/>
                  <a:pt x="1665885" y="1076167"/>
                  <a:pt x="1665885" y="1076167"/>
                </a:cubicBezTo>
                <a:cubicBezTo>
                  <a:pt x="1665885" y="1076167"/>
                  <a:pt x="1663168" y="1076167"/>
                  <a:pt x="1663168" y="1076167"/>
                </a:cubicBezTo>
                <a:close/>
                <a:moveTo>
                  <a:pt x="4959654" y="1074961"/>
                </a:moveTo>
                <a:lnTo>
                  <a:pt x="4961054" y="1075232"/>
                </a:lnTo>
                <a:lnTo>
                  <a:pt x="4964927" y="1076384"/>
                </a:lnTo>
                <a:lnTo>
                  <a:pt x="4960927" y="1076040"/>
                </a:lnTo>
                <a:close/>
                <a:moveTo>
                  <a:pt x="5340583" y="1073491"/>
                </a:moveTo>
                <a:lnTo>
                  <a:pt x="5343431" y="1075720"/>
                </a:lnTo>
                <a:lnTo>
                  <a:pt x="5329204" y="1087037"/>
                </a:lnTo>
                <a:lnTo>
                  <a:pt x="5333559" y="1089486"/>
                </a:lnTo>
                <a:lnTo>
                  <a:pt x="5329925" y="1096506"/>
                </a:lnTo>
                <a:cubicBezTo>
                  <a:pt x="5328354" y="1098926"/>
                  <a:pt x="5326486" y="1100625"/>
                  <a:pt x="5323768" y="1100625"/>
                </a:cubicBezTo>
                <a:cubicBezTo>
                  <a:pt x="5315615" y="1090434"/>
                  <a:pt x="5328864" y="1072600"/>
                  <a:pt x="5340583" y="1073491"/>
                </a:cubicBezTo>
                <a:close/>
                <a:moveTo>
                  <a:pt x="2040913" y="1070731"/>
                </a:moveTo>
                <a:cubicBezTo>
                  <a:pt x="2040913" y="1087037"/>
                  <a:pt x="2040913" y="1100625"/>
                  <a:pt x="2040913" y="1114213"/>
                </a:cubicBezTo>
                <a:cubicBezTo>
                  <a:pt x="2043631" y="1114213"/>
                  <a:pt x="2043631" y="1111495"/>
                  <a:pt x="2046348" y="1111495"/>
                </a:cubicBezTo>
                <a:cubicBezTo>
                  <a:pt x="2046348" y="1100625"/>
                  <a:pt x="2046348" y="1087037"/>
                  <a:pt x="2046348" y="1070731"/>
                </a:cubicBezTo>
                <a:cubicBezTo>
                  <a:pt x="2043631" y="1070731"/>
                  <a:pt x="2043631" y="1070731"/>
                  <a:pt x="2040913" y="1070731"/>
                </a:cubicBezTo>
                <a:close/>
                <a:moveTo>
                  <a:pt x="5133536" y="1068014"/>
                </a:moveTo>
                <a:cubicBezTo>
                  <a:pt x="5125384" y="1076167"/>
                  <a:pt x="5138972" y="1087037"/>
                  <a:pt x="5133536" y="1092472"/>
                </a:cubicBezTo>
                <a:cubicBezTo>
                  <a:pt x="5122666" y="1089755"/>
                  <a:pt x="5111796" y="1087037"/>
                  <a:pt x="5098208" y="1092472"/>
                </a:cubicBezTo>
                <a:cubicBezTo>
                  <a:pt x="5103643" y="1103342"/>
                  <a:pt x="5092773" y="1106060"/>
                  <a:pt x="5081902" y="1111495"/>
                </a:cubicBezTo>
                <a:cubicBezTo>
                  <a:pt x="5084620" y="1116931"/>
                  <a:pt x="5090055" y="1122366"/>
                  <a:pt x="5092773" y="1130518"/>
                </a:cubicBezTo>
                <a:cubicBezTo>
                  <a:pt x="5084620" y="1133237"/>
                  <a:pt x="5079185" y="1138671"/>
                  <a:pt x="5081902" y="1144106"/>
                </a:cubicBezTo>
                <a:cubicBezTo>
                  <a:pt x="5109078" y="1146824"/>
                  <a:pt x="5144407" y="1135954"/>
                  <a:pt x="5174300" y="1141389"/>
                </a:cubicBezTo>
                <a:cubicBezTo>
                  <a:pt x="5171583" y="1125083"/>
                  <a:pt x="5149842" y="1125083"/>
                  <a:pt x="5152560" y="1114213"/>
                </a:cubicBezTo>
                <a:cubicBezTo>
                  <a:pt x="5163430" y="1106060"/>
                  <a:pt x="5163430" y="1127802"/>
                  <a:pt x="5174300" y="1119648"/>
                </a:cubicBezTo>
                <a:cubicBezTo>
                  <a:pt x="5174300" y="1111495"/>
                  <a:pt x="5179736" y="1103342"/>
                  <a:pt x="5177018" y="1092472"/>
                </a:cubicBezTo>
                <a:cubicBezTo>
                  <a:pt x="5160712" y="1097906"/>
                  <a:pt x="5157995" y="1106060"/>
                  <a:pt x="5144407" y="1114213"/>
                </a:cubicBezTo>
                <a:cubicBezTo>
                  <a:pt x="5138972" y="1100625"/>
                  <a:pt x="5114513" y="1114213"/>
                  <a:pt x="5119949" y="1097906"/>
                </a:cubicBezTo>
                <a:cubicBezTo>
                  <a:pt x="5130819" y="1100625"/>
                  <a:pt x="5141689" y="1106060"/>
                  <a:pt x="5160712" y="1095190"/>
                </a:cubicBezTo>
                <a:cubicBezTo>
                  <a:pt x="5149842" y="1081602"/>
                  <a:pt x="5152560" y="1062579"/>
                  <a:pt x="5133536" y="1068014"/>
                </a:cubicBezTo>
                <a:close/>
                <a:moveTo>
                  <a:pt x="4951458" y="1068014"/>
                </a:moveTo>
                <a:lnTo>
                  <a:pt x="4959654" y="1074961"/>
                </a:lnTo>
                <a:lnTo>
                  <a:pt x="4948199" y="1072737"/>
                </a:lnTo>
                <a:close/>
                <a:moveTo>
                  <a:pt x="2008302" y="1065296"/>
                </a:moveTo>
                <a:cubicBezTo>
                  <a:pt x="2008302" y="1084319"/>
                  <a:pt x="2005584" y="1236506"/>
                  <a:pt x="2011020" y="1258246"/>
                </a:cubicBezTo>
                <a:cubicBezTo>
                  <a:pt x="2011020" y="1231070"/>
                  <a:pt x="2011020" y="1203895"/>
                  <a:pt x="2013737" y="1176719"/>
                </a:cubicBezTo>
                <a:cubicBezTo>
                  <a:pt x="2013737" y="1138671"/>
                  <a:pt x="2013737" y="1100625"/>
                  <a:pt x="2011020" y="1065296"/>
                </a:cubicBezTo>
                <a:cubicBezTo>
                  <a:pt x="2011020" y="1065296"/>
                  <a:pt x="2008302" y="1065296"/>
                  <a:pt x="2008302" y="1065296"/>
                </a:cubicBezTo>
                <a:close/>
                <a:moveTo>
                  <a:pt x="1663168" y="1062579"/>
                </a:moveTo>
                <a:cubicBezTo>
                  <a:pt x="1663168" y="1068014"/>
                  <a:pt x="1663168" y="1070731"/>
                  <a:pt x="1665885" y="1073449"/>
                </a:cubicBezTo>
                <a:cubicBezTo>
                  <a:pt x="1665885" y="1068014"/>
                  <a:pt x="1665885" y="1065296"/>
                  <a:pt x="1665885" y="1062579"/>
                </a:cubicBezTo>
                <a:cubicBezTo>
                  <a:pt x="1665885" y="1062579"/>
                  <a:pt x="1663168" y="1062579"/>
                  <a:pt x="1663168" y="1062579"/>
                </a:cubicBezTo>
                <a:close/>
                <a:moveTo>
                  <a:pt x="1975691" y="1057143"/>
                </a:moveTo>
                <a:cubicBezTo>
                  <a:pt x="1975691" y="1163130"/>
                  <a:pt x="1975691" y="1269117"/>
                  <a:pt x="1975691" y="1372385"/>
                </a:cubicBezTo>
                <a:cubicBezTo>
                  <a:pt x="1986561" y="1372385"/>
                  <a:pt x="1981126" y="1089755"/>
                  <a:pt x="1981126" y="1057143"/>
                </a:cubicBezTo>
                <a:cubicBezTo>
                  <a:pt x="1981126" y="1057143"/>
                  <a:pt x="1978409" y="1057143"/>
                  <a:pt x="1975691" y="1057143"/>
                </a:cubicBezTo>
                <a:close/>
                <a:moveTo>
                  <a:pt x="5198844" y="1046910"/>
                </a:moveTo>
                <a:cubicBezTo>
                  <a:pt x="5198249" y="1046443"/>
                  <a:pt x="5197400" y="1046952"/>
                  <a:pt x="5196041" y="1048991"/>
                </a:cubicBezTo>
                <a:cubicBezTo>
                  <a:pt x="5193324" y="1059861"/>
                  <a:pt x="5182453" y="1054426"/>
                  <a:pt x="5174300" y="1057143"/>
                </a:cubicBezTo>
                <a:cubicBezTo>
                  <a:pt x="5174300" y="1065296"/>
                  <a:pt x="5174300" y="1087037"/>
                  <a:pt x="5187888" y="1087037"/>
                </a:cubicBezTo>
                <a:cubicBezTo>
                  <a:pt x="5190606" y="1078884"/>
                  <a:pt x="5179736" y="1068014"/>
                  <a:pt x="5182453" y="1059861"/>
                </a:cubicBezTo>
                <a:cubicBezTo>
                  <a:pt x="5190606" y="1057143"/>
                  <a:pt x="5193324" y="1070731"/>
                  <a:pt x="5204194" y="1062579"/>
                </a:cubicBezTo>
                <a:cubicBezTo>
                  <a:pt x="5200118" y="1058502"/>
                  <a:pt x="5200627" y="1048311"/>
                  <a:pt x="5198844" y="1046910"/>
                </a:cubicBezTo>
                <a:close/>
                <a:moveTo>
                  <a:pt x="1540876" y="1043555"/>
                </a:moveTo>
                <a:cubicBezTo>
                  <a:pt x="1540876" y="1048991"/>
                  <a:pt x="1540876" y="1051708"/>
                  <a:pt x="1540876" y="1057143"/>
                </a:cubicBezTo>
                <a:cubicBezTo>
                  <a:pt x="1538158" y="1057143"/>
                  <a:pt x="1538158" y="1057143"/>
                  <a:pt x="1535441" y="1057143"/>
                </a:cubicBezTo>
                <a:cubicBezTo>
                  <a:pt x="1535441" y="1059861"/>
                  <a:pt x="1535441" y="1062579"/>
                  <a:pt x="1535441" y="1065296"/>
                </a:cubicBezTo>
                <a:cubicBezTo>
                  <a:pt x="1538158" y="1065296"/>
                  <a:pt x="1538158" y="1065296"/>
                  <a:pt x="1540876" y="1065296"/>
                </a:cubicBezTo>
                <a:cubicBezTo>
                  <a:pt x="1540876" y="1068014"/>
                  <a:pt x="1540876" y="1070731"/>
                  <a:pt x="1540876" y="1073449"/>
                </a:cubicBezTo>
                <a:cubicBezTo>
                  <a:pt x="1540876" y="1073449"/>
                  <a:pt x="1543593" y="1073449"/>
                  <a:pt x="1543593" y="1073449"/>
                </a:cubicBezTo>
                <a:cubicBezTo>
                  <a:pt x="1543593" y="1076167"/>
                  <a:pt x="1543593" y="1076167"/>
                  <a:pt x="1543593" y="1078884"/>
                </a:cubicBezTo>
                <a:cubicBezTo>
                  <a:pt x="1543593" y="1084319"/>
                  <a:pt x="1543593" y="1089755"/>
                  <a:pt x="1543593" y="1095190"/>
                </a:cubicBezTo>
                <a:cubicBezTo>
                  <a:pt x="1543593" y="1095190"/>
                  <a:pt x="1546311" y="1095190"/>
                  <a:pt x="1546311" y="1095190"/>
                </a:cubicBezTo>
                <a:cubicBezTo>
                  <a:pt x="1546311" y="1089755"/>
                  <a:pt x="1546311" y="1084319"/>
                  <a:pt x="1546311" y="1078884"/>
                </a:cubicBezTo>
                <a:cubicBezTo>
                  <a:pt x="1546311" y="1076167"/>
                  <a:pt x="1546311" y="1073449"/>
                  <a:pt x="1546311" y="1070731"/>
                </a:cubicBezTo>
                <a:cubicBezTo>
                  <a:pt x="1543593" y="1070731"/>
                  <a:pt x="1543593" y="1070731"/>
                  <a:pt x="1543593" y="1070731"/>
                </a:cubicBezTo>
                <a:cubicBezTo>
                  <a:pt x="1543593" y="1070731"/>
                  <a:pt x="1543593" y="1068014"/>
                  <a:pt x="1543593" y="1068014"/>
                </a:cubicBezTo>
                <a:cubicBezTo>
                  <a:pt x="1578922" y="1076167"/>
                  <a:pt x="1614251" y="1087037"/>
                  <a:pt x="1649580" y="1095190"/>
                </a:cubicBezTo>
                <a:cubicBezTo>
                  <a:pt x="1649580" y="1092472"/>
                  <a:pt x="1649580" y="1092472"/>
                  <a:pt x="1655015" y="1087037"/>
                </a:cubicBezTo>
                <a:cubicBezTo>
                  <a:pt x="1619686" y="1076167"/>
                  <a:pt x="1584357" y="1068014"/>
                  <a:pt x="1549029" y="1059861"/>
                </a:cubicBezTo>
                <a:cubicBezTo>
                  <a:pt x="1549029" y="1054426"/>
                  <a:pt x="1549029" y="1051708"/>
                  <a:pt x="1549029" y="1048991"/>
                </a:cubicBezTo>
                <a:cubicBezTo>
                  <a:pt x="1546311" y="1048991"/>
                  <a:pt x="1546311" y="1048991"/>
                  <a:pt x="1546311" y="1048991"/>
                </a:cubicBezTo>
                <a:cubicBezTo>
                  <a:pt x="1546311" y="1048991"/>
                  <a:pt x="1546311" y="1046273"/>
                  <a:pt x="1546311" y="1043555"/>
                </a:cubicBezTo>
                <a:cubicBezTo>
                  <a:pt x="1543593" y="1043555"/>
                  <a:pt x="1543593" y="1043555"/>
                  <a:pt x="1540876" y="1043555"/>
                </a:cubicBezTo>
                <a:close/>
                <a:moveTo>
                  <a:pt x="1744695" y="1040838"/>
                </a:moveTo>
                <a:cubicBezTo>
                  <a:pt x="1741978" y="1043555"/>
                  <a:pt x="1741978" y="1043555"/>
                  <a:pt x="1739260" y="1043555"/>
                </a:cubicBezTo>
                <a:cubicBezTo>
                  <a:pt x="1739260" y="1043555"/>
                  <a:pt x="1739260" y="1046273"/>
                  <a:pt x="1739260" y="1046273"/>
                </a:cubicBezTo>
                <a:cubicBezTo>
                  <a:pt x="1741978" y="1046273"/>
                  <a:pt x="1741978" y="1046273"/>
                  <a:pt x="1744695" y="1046273"/>
                </a:cubicBezTo>
                <a:cubicBezTo>
                  <a:pt x="1744695" y="1043555"/>
                  <a:pt x="1744695" y="1043555"/>
                  <a:pt x="1744695" y="1040838"/>
                </a:cubicBezTo>
                <a:close/>
                <a:moveTo>
                  <a:pt x="4753073" y="1038120"/>
                </a:moveTo>
                <a:cubicBezTo>
                  <a:pt x="4736768" y="1046273"/>
                  <a:pt x="4736768" y="1057143"/>
                  <a:pt x="4734050" y="1065296"/>
                </a:cubicBezTo>
                <a:cubicBezTo>
                  <a:pt x="4725897" y="1070731"/>
                  <a:pt x="4720462" y="1073449"/>
                  <a:pt x="4712309" y="1076167"/>
                </a:cubicBezTo>
                <a:cubicBezTo>
                  <a:pt x="4712309" y="1078884"/>
                  <a:pt x="4709592" y="1078884"/>
                  <a:pt x="4709592" y="1081602"/>
                </a:cubicBezTo>
                <a:lnTo>
                  <a:pt x="4720462" y="1095190"/>
                </a:lnTo>
                <a:cubicBezTo>
                  <a:pt x="4725897" y="1087037"/>
                  <a:pt x="4734050" y="1078884"/>
                  <a:pt x="4744921" y="1073449"/>
                </a:cubicBezTo>
                <a:cubicBezTo>
                  <a:pt x="4753073" y="1092472"/>
                  <a:pt x="4769379" y="1092472"/>
                  <a:pt x="4782967" y="1103342"/>
                </a:cubicBezTo>
                <a:cubicBezTo>
                  <a:pt x="4780249" y="1106060"/>
                  <a:pt x="4785685" y="1111495"/>
                  <a:pt x="4777532" y="1114213"/>
                </a:cubicBezTo>
                <a:cubicBezTo>
                  <a:pt x="4763944" y="1106060"/>
                  <a:pt x="4755791" y="1092472"/>
                  <a:pt x="4736768" y="1095190"/>
                </a:cubicBezTo>
                <a:cubicBezTo>
                  <a:pt x="4736768" y="1095190"/>
                  <a:pt x="4734050" y="1097906"/>
                  <a:pt x="4734050" y="1097906"/>
                </a:cubicBezTo>
                <a:lnTo>
                  <a:pt x="4744921" y="1097906"/>
                </a:lnTo>
                <a:lnTo>
                  <a:pt x="4736768" y="1111495"/>
                </a:lnTo>
                <a:lnTo>
                  <a:pt x="4753073" y="1125083"/>
                </a:lnTo>
                <a:cubicBezTo>
                  <a:pt x="4785685" y="1125083"/>
                  <a:pt x="4829166" y="1133237"/>
                  <a:pt x="4837319" y="1092472"/>
                </a:cubicBezTo>
                <a:cubicBezTo>
                  <a:pt x="4823731" y="1089755"/>
                  <a:pt x="4804708" y="1103342"/>
                  <a:pt x="4799273" y="1089755"/>
                </a:cubicBezTo>
                <a:cubicBezTo>
                  <a:pt x="4804708" y="1087037"/>
                  <a:pt x="4818296" y="1087037"/>
                  <a:pt x="4812861" y="1078884"/>
                </a:cubicBezTo>
                <a:cubicBezTo>
                  <a:pt x="4796555" y="1059861"/>
                  <a:pt x="4766661" y="1068014"/>
                  <a:pt x="4753073" y="1038120"/>
                </a:cubicBezTo>
                <a:close/>
                <a:moveTo>
                  <a:pt x="1540876" y="1029968"/>
                </a:moveTo>
                <a:cubicBezTo>
                  <a:pt x="1540876" y="1032685"/>
                  <a:pt x="1540876" y="1035403"/>
                  <a:pt x="1540876" y="1038120"/>
                </a:cubicBezTo>
                <a:cubicBezTo>
                  <a:pt x="1540876" y="1038120"/>
                  <a:pt x="1543593" y="1038120"/>
                  <a:pt x="1543593" y="1038120"/>
                </a:cubicBezTo>
                <a:cubicBezTo>
                  <a:pt x="1543593" y="1035403"/>
                  <a:pt x="1543593" y="1032685"/>
                  <a:pt x="1543593" y="1029968"/>
                </a:cubicBezTo>
                <a:cubicBezTo>
                  <a:pt x="1543593" y="1029968"/>
                  <a:pt x="1543593" y="1029968"/>
                  <a:pt x="1540876" y="1029968"/>
                </a:cubicBezTo>
                <a:close/>
                <a:moveTo>
                  <a:pt x="1750131" y="1024532"/>
                </a:moveTo>
                <a:cubicBezTo>
                  <a:pt x="1747413" y="1027250"/>
                  <a:pt x="1747413" y="1027250"/>
                  <a:pt x="1744695" y="1027250"/>
                </a:cubicBezTo>
                <a:cubicBezTo>
                  <a:pt x="1744695" y="1029968"/>
                  <a:pt x="1744695" y="1029968"/>
                  <a:pt x="1744695" y="1032685"/>
                </a:cubicBezTo>
                <a:cubicBezTo>
                  <a:pt x="1747413" y="1029968"/>
                  <a:pt x="1747413" y="1029968"/>
                  <a:pt x="1750131" y="1029968"/>
                </a:cubicBezTo>
                <a:cubicBezTo>
                  <a:pt x="1750131" y="1029968"/>
                  <a:pt x="1750131" y="1032685"/>
                  <a:pt x="1750131" y="1035403"/>
                </a:cubicBezTo>
                <a:cubicBezTo>
                  <a:pt x="1752848" y="1035403"/>
                  <a:pt x="1755566" y="1032685"/>
                  <a:pt x="1758283" y="1032685"/>
                </a:cubicBezTo>
                <a:cubicBezTo>
                  <a:pt x="1758283" y="1029968"/>
                  <a:pt x="1758283" y="1029968"/>
                  <a:pt x="1758283" y="1027250"/>
                </a:cubicBezTo>
                <a:cubicBezTo>
                  <a:pt x="1755566" y="1027250"/>
                  <a:pt x="1752848" y="1029968"/>
                  <a:pt x="1750131" y="1029968"/>
                </a:cubicBezTo>
                <a:cubicBezTo>
                  <a:pt x="1750131" y="1027250"/>
                  <a:pt x="1750131" y="1027250"/>
                  <a:pt x="1750131" y="1024532"/>
                </a:cubicBezTo>
                <a:close/>
                <a:moveTo>
                  <a:pt x="4916129" y="1019097"/>
                </a:moveTo>
                <a:cubicBezTo>
                  <a:pt x="4899824" y="1027250"/>
                  <a:pt x="4897106" y="1040838"/>
                  <a:pt x="4888953" y="1051708"/>
                </a:cubicBezTo>
                <a:cubicBezTo>
                  <a:pt x="4897106" y="1059861"/>
                  <a:pt x="4907976" y="1078884"/>
                  <a:pt x="4897106" y="1084319"/>
                </a:cubicBezTo>
                <a:cubicBezTo>
                  <a:pt x="4894389" y="1076167"/>
                  <a:pt x="4888953" y="1065296"/>
                  <a:pt x="4886236" y="1057143"/>
                </a:cubicBezTo>
                <a:cubicBezTo>
                  <a:pt x="4869930" y="1065296"/>
                  <a:pt x="4867213" y="1076167"/>
                  <a:pt x="4856342" y="1087037"/>
                </a:cubicBezTo>
                <a:cubicBezTo>
                  <a:pt x="4859060" y="1097906"/>
                  <a:pt x="4864495" y="1095190"/>
                  <a:pt x="4867213" y="1103342"/>
                </a:cubicBezTo>
                <a:cubicBezTo>
                  <a:pt x="4848189" y="1097906"/>
                  <a:pt x="4842754" y="1127802"/>
                  <a:pt x="4837319" y="1141389"/>
                </a:cubicBezTo>
                <a:cubicBezTo>
                  <a:pt x="4845472" y="1152259"/>
                  <a:pt x="4859060" y="1152259"/>
                  <a:pt x="4864495" y="1168565"/>
                </a:cubicBezTo>
                <a:cubicBezTo>
                  <a:pt x="4864495" y="1176719"/>
                  <a:pt x="4850907" y="1184871"/>
                  <a:pt x="4853625" y="1195742"/>
                </a:cubicBezTo>
                <a:cubicBezTo>
                  <a:pt x="4872648" y="1187589"/>
                  <a:pt x="4875365" y="1171282"/>
                  <a:pt x="4894389" y="1163130"/>
                </a:cubicBezTo>
                <a:cubicBezTo>
                  <a:pt x="4891671" y="1146824"/>
                  <a:pt x="4875365" y="1160412"/>
                  <a:pt x="4869930" y="1149542"/>
                </a:cubicBezTo>
                <a:cubicBezTo>
                  <a:pt x="4883518" y="1152259"/>
                  <a:pt x="4899824" y="1138671"/>
                  <a:pt x="4910694" y="1130518"/>
                </a:cubicBezTo>
                <a:cubicBezTo>
                  <a:pt x="4910694" y="1122366"/>
                  <a:pt x="4905259" y="1122366"/>
                  <a:pt x="4902541" y="1116931"/>
                </a:cubicBezTo>
                <a:cubicBezTo>
                  <a:pt x="4916129" y="1116931"/>
                  <a:pt x="4907976" y="1103342"/>
                  <a:pt x="4907976" y="1092472"/>
                </a:cubicBezTo>
                <a:cubicBezTo>
                  <a:pt x="4902541" y="1095190"/>
                  <a:pt x="4894389" y="1103342"/>
                  <a:pt x="4891671" y="1097906"/>
                </a:cubicBezTo>
                <a:cubicBezTo>
                  <a:pt x="4888953" y="1092472"/>
                  <a:pt x="4880801" y="1081602"/>
                  <a:pt x="4888953" y="1078884"/>
                </a:cubicBezTo>
                <a:cubicBezTo>
                  <a:pt x="4891671" y="1084319"/>
                  <a:pt x="4894389" y="1087037"/>
                  <a:pt x="4897106" y="1089755"/>
                </a:cubicBezTo>
                <a:cubicBezTo>
                  <a:pt x="4902541" y="1081602"/>
                  <a:pt x="4905259" y="1087037"/>
                  <a:pt x="4916129" y="1084319"/>
                </a:cubicBezTo>
                <a:cubicBezTo>
                  <a:pt x="4907976" y="1059861"/>
                  <a:pt x="4916129" y="1038120"/>
                  <a:pt x="4916129" y="1019097"/>
                </a:cubicBezTo>
                <a:close/>
                <a:moveTo>
                  <a:pt x="1755566" y="1013662"/>
                </a:moveTo>
                <a:cubicBezTo>
                  <a:pt x="1755566" y="1016380"/>
                  <a:pt x="1755566" y="1016380"/>
                  <a:pt x="1755566" y="1016380"/>
                </a:cubicBezTo>
                <a:cubicBezTo>
                  <a:pt x="1755566" y="1016380"/>
                  <a:pt x="1758283" y="1016380"/>
                  <a:pt x="1758283" y="1016380"/>
                </a:cubicBezTo>
                <a:cubicBezTo>
                  <a:pt x="1758283" y="1016380"/>
                  <a:pt x="1755566" y="1016380"/>
                  <a:pt x="1755566" y="1013662"/>
                </a:cubicBezTo>
                <a:close/>
                <a:moveTo>
                  <a:pt x="1741978" y="1013662"/>
                </a:moveTo>
                <a:cubicBezTo>
                  <a:pt x="1739260" y="1016380"/>
                  <a:pt x="1739260" y="1016380"/>
                  <a:pt x="1736543" y="1016380"/>
                </a:cubicBezTo>
                <a:cubicBezTo>
                  <a:pt x="1736543" y="1019097"/>
                  <a:pt x="1736543" y="1019097"/>
                  <a:pt x="1736543" y="1021815"/>
                </a:cubicBezTo>
                <a:cubicBezTo>
                  <a:pt x="1739260" y="1021815"/>
                  <a:pt x="1739260" y="1021815"/>
                  <a:pt x="1741978" y="1019097"/>
                </a:cubicBezTo>
                <a:cubicBezTo>
                  <a:pt x="1741978" y="1016380"/>
                  <a:pt x="1741978" y="1016380"/>
                  <a:pt x="1741978" y="1013662"/>
                </a:cubicBezTo>
                <a:close/>
                <a:moveTo>
                  <a:pt x="1540876" y="1008228"/>
                </a:moveTo>
                <a:cubicBezTo>
                  <a:pt x="1540876" y="1013662"/>
                  <a:pt x="1540876" y="1019097"/>
                  <a:pt x="1540876" y="1024532"/>
                </a:cubicBezTo>
                <a:cubicBezTo>
                  <a:pt x="1543593" y="1024532"/>
                  <a:pt x="1543593" y="1024532"/>
                  <a:pt x="1543593" y="1024532"/>
                </a:cubicBezTo>
                <a:cubicBezTo>
                  <a:pt x="1543593" y="1019097"/>
                  <a:pt x="1543593" y="1013662"/>
                  <a:pt x="1543593" y="1008228"/>
                </a:cubicBezTo>
                <a:cubicBezTo>
                  <a:pt x="1543593" y="1008228"/>
                  <a:pt x="1543593" y="1008228"/>
                  <a:pt x="1540876" y="1008228"/>
                </a:cubicBezTo>
                <a:close/>
                <a:moveTo>
                  <a:pt x="5444393" y="1003641"/>
                </a:moveTo>
                <a:lnTo>
                  <a:pt x="5444361" y="1003811"/>
                </a:lnTo>
                <a:cubicBezTo>
                  <a:pt x="5444022" y="1006868"/>
                  <a:pt x="5443343" y="1009586"/>
                  <a:pt x="5440625" y="1010944"/>
                </a:cubicBezTo>
                <a:lnTo>
                  <a:pt x="5438227" y="1011421"/>
                </a:lnTo>
                <a:lnTo>
                  <a:pt x="5439776" y="1007505"/>
                </a:lnTo>
                <a:close/>
                <a:moveTo>
                  <a:pt x="1660450" y="997356"/>
                </a:moveTo>
                <a:cubicBezTo>
                  <a:pt x="1660450" y="1000074"/>
                  <a:pt x="1660450" y="1005509"/>
                  <a:pt x="1660450" y="1008228"/>
                </a:cubicBezTo>
                <a:cubicBezTo>
                  <a:pt x="1660450" y="1008228"/>
                  <a:pt x="1663168" y="1008228"/>
                  <a:pt x="1663168" y="1008228"/>
                </a:cubicBezTo>
                <a:cubicBezTo>
                  <a:pt x="1663168" y="1008228"/>
                  <a:pt x="1663168" y="1008228"/>
                  <a:pt x="1665885" y="1010944"/>
                </a:cubicBezTo>
                <a:cubicBezTo>
                  <a:pt x="1663168" y="1008228"/>
                  <a:pt x="1663168" y="1008228"/>
                  <a:pt x="1660450" y="1010944"/>
                </a:cubicBezTo>
                <a:cubicBezTo>
                  <a:pt x="1660450" y="1013662"/>
                  <a:pt x="1660450" y="1013662"/>
                  <a:pt x="1660450" y="1016380"/>
                </a:cubicBezTo>
                <a:cubicBezTo>
                  <a:pt x="1660450" y="1016380"/>
                  <a:pt x="1663168" y="1016380"/>
                  <a:pt x="1663168" y="1016380"/>
                </a:cubicBezTo>
                <a:cubicBezTo>
                  <a:pt x="1663168" y="1016380"/>
                  <a:pt x="1663168" y="1019097"/>
                  <a:pt x="1663168" y="1019097"/>
                </a:cubicBezTo>
                <a:cubicBezTo>
                  <a:pt x="1663168" y="1024532"/>
                  <a:pt x="1663168" y="1027250"/>
                  <a:pt x="1663168" y="1029968"/>
                </a:cubicBezTo>
                <a:cubicBezTo>
                  <a:pt x="1663168" y="1032685"/>
                  <a:pt x="1663168" y="1032685"/>
                  <a:pt x="1665885" y="1035403"/>
                </a:cubicBezTo>
                <a:cubicBezTo>
                  <a:pt x="1665885" y="1032685"/>
                  <a:pt x="1665885" y="1029968"/>
                  <a:pt x="1665885" y="1029968"/>
                </a:cubicBezTo>
                <a:cubicBezTo>
                  <a:pt x="1665885" y="1024532"/>
                  <a:pt x="1665885" y="1021815"/>
                  <a:pt x="1665885" y="1019097"/>
                </a:cubicBezTo>
                <a:cubicBezTo>
                  <a:pt x="1665885" y="1016380"/>
                  <a:pt x="1665885" y="1013662"/>
                  <a:pt x="1665885" y="1010944"/>
                </a:cubicBezTo>
                <a:cubicBezTo>
                  <a:pt x="1665885" y="1008228"/>
                  <a:pt x="1665885" y="1002792"/>
                  <a:pt x="1663168" y="1000074"/>
                </a:cubicBezTo>
                <a:cubicBezTo>
                  <a:pt x="1663168" y="1000074"/>
                  <a:pt x="1663168" y="1000074"/>
                  <a:pt x="1663168" y="997356"/>
                </a:cubicBezTo>
                <a:cubicBezTo>
                  <a:pt x="1663168" y="997356"/>
                  <a:pt x="1660450" y="997356"/>
                  <a:pt x="1660450" y="997356"/>
                </a:cubicBezTo>
                <a:close/>
                <a:moveTo>
                  <a:pt x="1538158" y="991922"/>
                </a:moveTo>
                <a:cubicBezTo>
                  <a:pt x="1538158" y="994639"/>
                  <a:pt x="1538158" y="1000074"/>
                  <a:pt x="1538158" y="1000074"/>
                </a:cubicBezTo>
                <a:cubicBezTo>
                  <a:pt x="1540876" y="1000074"/>
                  <a:pt x="1540876" y="1000074"/>
                  <a:pt x="1543593" y="1000074"/>
                </a:cubicBezTo>
                <a:cubicBezTo>
                  <a:pt x="1543593" y="997356"/>
                  <a:pt x="1543593" y="994639"/>
                  <a:pt x="1543593" y="991922"/>
                </a:cubicBezTo>
                <a:cubicBezTo>
                  <a:pt x="1540876" y="991922"/>
                  <a:pt x="1540876" y="991922"/>
                  <a:pt x="1538158" y="991922"/>
                </a:cubicBezTo>
                <a:close/>
                <a:moveTo>
                  <a:pt x="2217557" y="989216"/>
                </a:moveTo>
                <a:cubicBezTo>
                  <a:pt x="2217557" y="997369"/>
                  <a:pt x="2217557" y="1005521"/>
                  <a:pt x="2217557" y="1010956"/>
                </a:cubicBezTo>
                <a:cubicBezTo>
                  <a:pt x="2217557" y="1010956"/>
                  <a:pt x="2214840" y="1010956"/>
                  <a:pt x="2214840" y="1010956"/>
                </a:cubicBezTo>
                <a:cubicBezTo>
                  <a:pt x="2214840" y="1002804"/>
                  <a:pt x="2214840" y="997369"/>
                  <a:pt x="2217557" y="989216"/>
                </a:cubicBezTo>
                <a:close/>
                <a:moveTo>
                  <a:pt x="4701439" y="989204"/>
                </a:moveTo>
                <a:lnTo>
                  <a:pt x="4693286" y="991922"/>
                </a:lnTo>
                <a:cubicBezTo>
                  <a:pt x="4723180" y="1035403"/>
                  <a:pt x="4690569" y="970180"/>
                  <a:pt x="4723180" y="1013662"/>
                </a:cubicBezTo>
                <a:lnTo>
                  <a:pt x="4701439" y="1013662"/>
                </a:lnTo>
                <a:lnTo>
                  <a:pt x="4701439" y="1029968"/>
                </a:lnTo>
                <a:lnTo>
                  <a:pt x="4715027" y="1029968"/>
                </a:lnTo>
                <a:lnTo>
                  <a:pt x="4712309" y="1040838"/>
                </a:lnTo>
                <a:cubicBezTo>
                  <a:pt x="4717745" y="1035403"/>
                  <a:pt x="4723180" y="1029968"/>
                  <a:pt x="4728615" y="1027250"/>
                </a:cubicBezTo>
                <a:cubicBezTo>
                  <a:pt x="4725897" y="1005509"/>
                  <a:pt x="4715027" y="994639"/>
                  <a:pt x="4701439" y="989204"/>
                </a:cubicBezTo>
                <a:close/>
                <a:moveTo>
                  <a:pt x="5484106" y="986486"/>
                </a:moveTo>
                <a:lnTo>
                  <a:pt x="5484141" y="986555"/>
                </a:lnTo>
                <a:lnTo>
                  <a:pt x="5481389" y="994639"/>
                </a:lnTo>
                <a:lnTo>
                  <a:pt x="5467831" y="992081"/>
                </a:lnTo>
                <a:close/>
                <a:moveTo>
                  <a:pt x="1663168" y="986486"/>
                </a:moveTo>
                <a:cubicBezTo>
                  <a:pt x="1663168" y="989204"/>
                  <a:pt x="1663168" y="989204"/>
                  <a:pt x="1665885" y="991922"/>
                </a:cubicBezTo>
                <a:cubicBezTo>
                  <a:pt x="1665885" y="989204"/>
                  <a:pt x="1665885" y="989204"/>
                  <a:pt x="1665885" y="986486"/>
                </a:cubicBezTo>
                <a:cubicBezTo>
                  <a:pt x="1665885" y="986486"/>
                  <a:pt x="1663168" y="986486"/>
                  <a:pt x="1663168" y="986486"/>
                </a:cubicBezTo>
                <a:close/>
                <a:moveTo>
                  <a:pt x="5197472" y="978479"/>
                </a:moveTo>
                <a:lnTo>
                  <a:pt x="5201476" y="983768"/>
                </a:lnTo>
                <a:lnTo>
                  <a:pt x="5200283" y="984100"/>
                </a:lnTo>
                <a:close/>
                <a:moveTo>
                  <a:pt x="3127951" y="978345"/>
                </a:moveTo>
                <a:cubicBezTo>
                  <a:pt x="3136104" y="981062"/>
                  <a:pt x="3144257" y="981062"/>
                  <a:pt x="3152410" y="983780"/>
                </a:cubicBezTo>
                <a:cubicBezTo>
                  <a:pt x="3152410" y="989216"/>
                  <a:pt x="3152410" y="991934"/>
                  <a:pt x="3152410" y="994650"/>
                </a:cubicBezTo>
                <a:cubicBezTo>
                  <a:pt x="3144257" y="991934"/>
                  <a:pt x="3136104" y="991934"/>
                  <a:pt x="3127951" y="989216"/>
                </a:cubicBezTo>
                <a:cubicBezTo>
                  <a:pt x="3127951" y="983780"/>
                  <a:pt x="3127951" y="981062"/>
                  <a:pt x="3127951" y="978345"/>
                </a:cubicBezTo>
                <a:close/>
                <a:moveTo>
                  <a:pt x="5568352" y="975616"/>
                </a:moveTo>
                <a:cubicBezTo>
                  <a:pt x="5560199" y="978333"/>
                  <a:pt x="5552046" y="981051"/>
                  <a:pt x="5543893" y="978333"/>
                </a:cubicBezTo>
                <a:cubicBezTo>
                  <a:pt x="5543893" y="983768"/>
                  <a:pt x="5541176" y="989204"/>
                  <a:pt x="5543893" y="997356"/>
                </a:cubicBezTo>
                <a:cubicBezTo>
                  <a:pt x="5554764" y="1000074"/>
                  <a:pt x="5565634" y="989204"/>
                  <a:pt x="5571069" y="983768"/>
                </a:cubicBezTo>
                <a:cubicBezTo>
                  <a:pt x="5571069" y="981051"/>
                  <a:pt x="5568352" y="978333"/>
                  <a:pt x="5568352" y="975616"/>
                </a:cubicBezTo>
                <a:close/>
                <a:moveTo>
                  <a:pt x="1663168" y="972898"/>
                </a:moveTo>
                <a:cubicBezTo>
                  <a:pt x="1663168" y="978333"/>
                  <a:pt x="1663168" y="981051"/>
                  <a:pt x="1665885" y="983768"/>
                </a:cubicBezTo>
                <a:cubicBezTo>
                  <a:pt x="1665885" y="981051"/>
                  <a:pt x="1665885" y="978333"/>
                  <a:pt x="1665885" y="972898"/>
                </a:cubicBezTo>
                <a:cubicBezTo>
                  <a:pt x="1665885" y="972898"/>
                  <a:pt x="1663168" y="972898"/>
                  <a:pt x="1663168" y="972898"/>
                </a:cubicBezTo>
                <a:close/>
                <a:moveTo>
                  <a:pt x="1663168" y="964745"/>
                </a:moveTo>
                <a:cubicBezTo>
                  <a:pt x="1663168" y="964745"/>
                  <a:pt x="1663168" y="967463"/>
                  <a:pt x="1663168" y="970180"/>
                </a:cubicBezTo>
                <a:cubicBezTo>
                  <a:pt x="1663168" y="970180"/>
                  <a:pt x="1665885" y="970180"/>
                  <a:pt x="1665885" y="970180"/>
                </a:cubicBezTo>
                <a:cubicBezTo>
                  <a:pt x="1665885" y="967463"/>
                  <a:pt x="1665885" y="967463"/>
                  <a:pt x="1663168" y="964745"/>
                </a:cubicBezTo>
                <a:close/>
                <a:moveTo>
                  <a:pt x="2217557" y="962040"/>
                </a:moveTo>
                <a:cubicBezTo>
                  <a:pt x="2217557" y="962040"/>
                  <a:pt x="2217557" y="962040"/>
                  <a:pt x="2220274" y="962040"/>
                </a:cubicBezTo>
                <a:cubicBezTo>
                  <a:pt x="2220274" y="967475"/>
                  <a:pt x="2217557" y="975628"/>
                  <a:pt x="2220274" y="983780"/>
                </a:cubicBezTo>
                <a:cubicBezTo>
                  <a:pt x="2220274" y="983780"/>
                  <a:pt x="2217557" y="983780"/>
                  <a:pt x="2217557" y="983780"/>
                </a:cubicBezTo>
                <a:cubicBezTo>
                  <a:pt x="2217557" y="975628"/>
                  <a:pt x="2217557" y="970193"/>
                  <a:pt x="2217557" y="962040"/>
                </a:cubicBezTo>
                <a:close/>
                <a:moveTo>
                  <a:pt x="5530206" y="959430"/>
                </a:moveTo>
                <a:lnTo>
                  <a:pt x="5529966" y="961009"/>
                </a:lnTo>
                <a:lnTo>
                  <a:pt x="5529496" y="971885"/>
                </a:lnTo>
                <a:lnTo>
                  <a:pt x="5525507" y="974597"/>
                </a:lnTo>
                <a:cubicBezTo>
                  <a:pt x="5524021" y="976295"/>
                  <a:pt x="5523511" y="978333"/>
                  <a:pt x="5524870" y="981051"/>
                </a:cubicBezTo>
                <a:cubicBezTo>
                  <a:pt x="5514000" y="983768"/>
                  <a:pt x="5503129" y="989204"/>
                  <a:pt x="5500412" y="978333"/>
                </a:cubicBezTo>
                <a:cubicBezTo>
                  <a:pt x="5511282" y="972898"/>
                  <a:pt x="5533023" y="978333"/>
                  <a:pt x="5522153" y="962028"/>
                </a:cubicBezTo>
                <a:close/>
                <a:moveTo>
                  <a:pt x="3127951" y="959323"/>
                </a:moveTo>
                <a:cubicBezTo>
                  <a:pt x="3136104" y="962039"/>
                  <a:pt x="3144257" y="964758"/>
                  <a:pt x="3152410" y="964758"/>
                </a:cubicBezTo>
                <a:cubicBezTo>
                  <a:pt x="3152410" y="970193"/>
                  <a:pt x="3152410" y="972910"/>
                  <a:pt x="3152410" y="975627"/>
                </a:cubicBezTo>
                <a:cubicBezTo>
                  <a:pt x="3144257" y="972910"/>
                  <a:pt x="3136104" y="972910"/>
                  <a:pt x="3127951" y="970193"/>
                </a:cubicBezTo>
                <a:cubicBezTo>
                  <a:pt x="3127951" y="964758"/>
                  <a:pt x="3127951" y="962039"/>
                  <a:pt x="3127951" y="959323"/>
                </a:cubicBezTo>
                <a:close/>
                <a:moveTo>
                  <a:pt x="4867213" y="948440"/>
                </a:moveTo>
                <a:cubicBezTo>
                  <a:pt x="4850907" y="956592"/>
                  <a:pt x="4821013" y="951157"/>
                  <a:pt x="4812861" y="978333"/>
                </a:cubicBezTo>
                <a:cubicBezTo>
                  <a:pt x="4823731" y="978333"/>
                  <a:pt x="4837319" y="967463"/>
                  <a:pt x="4845472" y="975616"/>
                </a:cubicBezTo>
                <a:cubicBezTo>
                  <a:pt x="4834601" y="983768"/>
                  <a:pt x="4826449" y="991922"/>
                  <a:pt x="4807425" y="997356"/>
                </a:cubicBezTo>
                <a:cubicBezTo>
                  <a:pt x="4804708" y="1005509"/>
                  <a:pt x="4810143" y="1013662"/>
                  <a:pt x="4804708" y="1021815"/>
                </a:cubicBezTo>
                <a:cubicBezTo>
                  <a:pt x="4801990" y="1005509"/>
                  <a:pt x="4788402" y="1010944"/>
                  <a:pt x="4780249" y="1008228"/>
                </a:cubicBezTo>
                <a:cubicBezTo>
                  <a:pt x="4788402" y="1005509"/>
                  <a:pt x="4796555" y="1002792"/>
                  <a:pt x="4791120" y="994639"/>
                </a:cubicBezTo>
                <a:cubicBezTo>
                  <a:pt x="4782967" y="991922"/>
                  <a:pt x="4782967" y="1005509"/>
                  <a:pt x="4766661" y="1008228"/>
                </a:cubicBezTo>
                <a:cubicBezTo>
                  <a:pt x="4772097" y="1024532"/>
                  <a:pt x="4791120" y="1008228"/>
                  <a:pt x="4796555" y="1024532"/>
                </a:cubicBezTo>
                <a:cubicBezTo>
                  <a:pt x="4785685" y="1024532"/>
                  <a:pt x="4777532" y="1027250"/>
                  <a:pt x="4763944" y="1032685"/>
                </a:cubicBezTo>
                <a:cubicBezTo>
                  <a:pt x="4763944" y="1038120"/>
                  <a:pt x="4761226" y="1043555"/>
                  <a:pt x="4766661" y="1051708"/>
                </a:cubicBezTo>
                <a:cubicBezTo>
                  <a:pt x="4793837" y="1065296"/>
                  <a:pt x="4821013" y="1076167"/>
                  <a:pt x="4848189" y="1087037"/>
                </a:cubicBezTo>
                <a:cubicBezTo>
                  <a:pt x="4842754" y="1068014"/>
                  <a:pt x="4875365" y="1062579"/>
                  <a:pt x="4872648" y="1046273"/>
                </a:cubicBezTo>
                <a:cubicBezTo>
                  <a:pt x="4850907" y="1048991"/>
                  <a:pt x="4834601" y="1032685"/>
                  <a:pt x="4815578" y="1024532"/>
                </a:cubicBezTo>
                <a:cubicBezTo>
                  <a:pt x="4837319" y="1021815"/>
                  <a:pt x="4850907" y="1043555"/>
                  <a:pt x="4875365" y="1035403"/>
                </a:cubicBezTo>
                <a:cubicBezTo>
                  <a:pt x="4867213" y="1027250"/>
                  <a:pt x="4878083" y="1024532"/>
                  <a:pt x="4886236" y="1019097"/>
                </a:cubicBezTo>
                <a:cubicBezTo>
                  <a:pt x="4891671" y="1027250"/>
                  <a:pt x="4880801" y="1029968"/>
                  <a:pt x="4888953" y="1032685"/>
                </a:cubicBezTo>
                <a:cubicBezTo>
                  <a:pt x="4916129" y="1021815"/>
                  <a:pt x="4924282" y="970180"/>
                  <a:pt x="4880801" y="989204"/>
                </a:cubicBezTo>
                <a:cubicBezTo>
                  <a:pt x="4883518" y="1002792"/>
                  <a:pt x="4897106" y="997356"/>
                  <a:pt x="4902541" y="1008228"/>
                </a:cubicBezTo>
                <a:cubicBezTo>
                  <a:pt x="4883518" y="1016380"/>
                  <a:pt x="4880801" y="991922"/>
                  <a:pt x="4869930" y="986486"/>
                </a:cubicBezTo>
                <a:cubicBezTo>
                  <a:pt x="4872648" y="981051"/>
                  <a:pt x="4880801" y="978333"/>
                  <a:pt x="4888953" y="975616"/>
                </a:cubicBezTo>
                <a:cubicBezTo>
                  <a:pt x="4883518" y="959310"/>
                  <a:pt x="4875365" y="956592"/>
                  <a:pt x="4867213" y="948440"/>
                </a:cubicBezTo>
                <a:close/>
                <a:moveTo>
                  <a:pt x="5587375" y="945722"/>
                </a:moveTo>
                <a:cubicBezTo>
                  <a:pt x="5587375" y="951157"/>
                  <a:pt x="5595528" y="964745"/>
                  <a:pt x="5584657" y="970180"/>
                </a:cubicBezTo>
                <a:cubicBezTo>
                  <a:pt x="5592810" y="964745"/>
                  <a:pt x="5598245" y="970180"/>
                  <a:pt x="5609115" y="964745"/>
                </a:cubicBezTo>
                <a:cubicBezTo>
                  <a:pt x="5606398" y="959310"/>
                  <a:pt x="5609115" y="953875"/>
                  <a:pt x="5609115" y="948440"/>
                </a:cubicBezTo>
                <a:cubicBezTo>
                  <a:pt x="5598245" y="953875"/>
                  <a:pt x="5595528" y="943004"/>
                  <a:pt x="5587375" y="945722"/>
                </a:cubicBezTo>
                <a:close/>
                <a:moveTo>
                  <a:pt x="4997657" y="945722"/>
                </a:moveTo>
                <a:cubicBezTo>
                  <a:pt x="4970481" y="948440"/>
                  <a:pt x="4946023" y="967463"/>
                  <a:pt x="4927000" y="986486"/>
                </a:cubicBezTo>
                <a:cubicBezTo>
                  <a:pt x="4929717" y="994639"/>
                  <a:pt x="4935152" y="997356"/>
                  <a:pt x="4940588" y="1002792"/>
                </a:cubicBezTo>
                <a:cubicBezTo>
                  <a:pt x="4924282" y="1019097"/>
                  <a:pt x="4943305" y="1048991"/>
                  <a:pt x="4937870" y="1070731"/>
                </a:cubicBezTo>
                <a:lnTo>
                  <a:pt x="4948199" y="1072737"/>
                </a:lnTo>
                <a:lnTo>
                  <a:pt x="4934813" y="1092132"/>
                </a:lnTo>
                <a:cubicBezTo>
                  <a:pt x="4931076" y="1101304"/>
                  <a:pt x="4931076" y="1110136"/>
                  <a:pt x="4940588" y="1114213"/>
                </a:cubicBezTo>
                <a:cubicBezTo>
                  <a:pt x="4943305" y="1103342"/>
                  <a:pt x="4943305" y="1092472"/>
                  <a:pt x="4954176" y="1084319"/>
                </a:cubicBezTo>
                <a:cubicBezTo>
                  <a:pt x="4956893" y="1087037"/>
                  <a:pt x="4959611" y="1084319"/>
                  <a:pt x="4962328" y="1087037"/>
                </a:cubicBezTo>
                <a:cubicBezTo>
                  <a:pt x="4965046" y="1095190"/>
                  <a:pt x="4956893" y="1097906"/>
                  <a:pt x="4959611" y="1100625"/>
                </a:cubicBezTo>
                <a:cubicBezTo>
                  <a:pt x="4970481" y="1097906"/>
                  <a:pt x="4981351" y="1100625"/>
                  <a:pt x="4994939" y="1092472"/>
                </a:cubicBezTo>
                <a:lnTo>
                  <a:pt x="4988514" y="1082267"/>
                </a:lnTo>
                <a:lnTo>
                  <a:pt x="5007423" y="1082196"/>
                </a:lnTo>
                <a:cubicBezTo>
                  <a:pt x="5014642" y="1079904"/>
                  <a:pt x="5021436" y="1074807"/>
                  <a:pt x="5027550" y="1065296"/>
                </a:cubicBezTo>
                <a:cubicBezTo>
                  <a:pt x="5024833" y="1059861"/>
                  <a:pt x="5019398" y="1051708"/>
                  <a:pt x="5027550" y="1048991"/>
                </a:cubicBezTo>
                <a:cubicBezTo>
                  <a:pt x="5046574" y="1035403"/>
                  <a:pt x="5046574" y="1065296"/>
                  <a:pt x="5057444" y="1068014"/>
                </a:cubicBezTo>
                <a:cubicBezTo>
                  <a:pt x="5060162" y="1065296"/>
                  <a:pt x="5065597" y="1065296"/>
                  <a:pt x="5068314" y="1062579"/>
                </a:cubicBezTo>
                <a:cubicBezTo>
                  <a:pt x="5076467" y="1046273"/>
                  <a:pt x="5041138" y="1040838"/>
                  <a:pt x="5057444" y="1027250"/>
                </a:cubicBezTo>
                <a:cubicBezTo>
                  <a:pt x="5065597" y="1040838"/>
                  <a:pt x="5076467" y="1048991"/>
                  <a:pt x="5092773" y="1040838"/>
                </a:cubicBezTo>
                <a:cubicBezTo>
                  <a:pt x="5084620" y="1024532"/>
                  <a:pt x="5068314" y="1029968"/>
                  <a:pt x="5060162" y="1019097"/>
                </a:cubicBezTo>
                <a:cubicBezTo>
                  <a:pt x="5065597" y="1016380"/>
                  <a:pt x="5071032" y="1013662"/>
                  <a:pt x="5076467" y="1010944"/>
                </a:cubicBezTo>
                <a:cubicBezTo>
                  <a:pt x="5087337" y="1019097"/>
                  <a:pt x="5095490" y="1029968"/>
                  <a:pt x="5111796" y="1024532"/>
                </a:cubicBezTo>
                <a:cubicBezTo>
                  <a:pt x="5109078" y="1019097"/>
                  <a:pt x="5106361" y="1005509"/>
                  <a:pt x="5098208" y="1008228"/>
                </a:cubicBezTo>
                <a:cubicBezTo>
                  <a:pt x="5103643" y="1010944"/>
                  <a:pt x="5103643" y="1016380"/>
                  <a:pt x="5098208" y="1019097"/>
                </a:cubicBezTo>
                <a:cubicBezTo>
                  <a:pt x="5090055" y="981051"/>
                  <a:pt x="5071032" y="964745"/>
                  <a:pt x="5035703" y="967463"/>
                </a:cubicBezTo>
                <a:cubicBezTo>
                  <a:pt x="5032986" y="978333"/>
                  <a:pt x="5038421" y="989204"/>
                  <a:pt x="5022115" y="994639"/>
                </a:cubicBezTo>
                <a:cubicBezTo>
                  <a:pt x="5030268" y="1008228"/>
                  <a:pt x="5062879" y="997356"/>
                  <a:pt x="5060162" y="1019097"/>
                </a:cubicBezTo>
                <a:cubicBezTo>
                  <a:pt x="5046574" y="1019097"/>
                  <a:pt x="5032986" y="1010944"/>
                  <a:pt x="5022115" y="1002792"/>
                </a:cubicBezTo>
                <a:cubicBezTo>
                  <a:pt x="5005810" y="1005509"/>
                  <a:pt x="5008527" y="1024532"/>
                  <a:pt x="4997657" y="1016380"/>
                </a:cubicBezTo>
                <a:cubicBezTo>
                  <a:pt x="5003092" y="1005509"/>
                  <a:pt x="5019398" y="997356"/>
                  <a:pt x="5011245" y="983768"/>
                </a:cubicBezTo>
                <a:cubicBezTo>
                  <a:pt x="4997657" y="978333"/>
                  <a:pt x="4975916" y="981051"/>
                  <a:pt x="4973199" y="989204"/>
                </a:cubicBezTo>
                <a:cubicBezTo>
                  <a:pt x="4978634" y="975616"/>
                  <a:pt x="4967763" y="975616"/>
                  <a:pt x="4967763" y="967463"/>
                </a:cubicBezTo>
                <a:cubicBezTo>
                  <a:pt x="4978634" y="959310"/>
                  <a:pt x="4978634" y="975616"/>
                  <a:pt x="4986787" y="975616"/>
                </a:cubicBezTo>
                <a:cubicBezTo>
                  <a:pt x="4992222" y="967463"/>
                  <a:pt x="5005810" y="959310"/>
                  <a:pt x="4997657" y="945722"/>
                </a:cubicBezTo>
                <a:close/>
                <a:moveTo>
                  <a:pt x="1538158" y="945722"/>
                </a:moveTo>
                <a:cubicBezTo>
                  <a:pt x="1538158" y="951157"/>
                  <a:pt x="1538158" y="956592"/>
                  <a:pt x="1538158" y="962028"/>
                </a:cubicBezTo>
                <a:cubicBezTo>
                  <a:pt x="1538158" y="962028"/>
                  <a:pt x="1540876" y="962028"/>
                  <a:pt x="1540876" y="962028"/>
                </a:cubicBezTo>
                <a:cubicBezTo>
                  <a:pt x="1540876" y="962028"/>
                  <a:pt x="1540876" y="964745"/>
                  <a:pt x="1540876" y="964745"/>
                </a:cubicBezTo>
                <a:cubicBezTo>
                  <a:pt x="1540876" y="964745"/>
                  <a:pt x="1540876" y="964745"/>
                  <a:pt x="1538158" y="964745"/>
                </a:cubicBezTo>
                <a:cubicBezTo>
                  <a:pt x="1538158" y="967463"/>
                  <a:pt x="1538158" y="970180"/>
                  <a:pt x="1538158" y="972898"/>
                </a:cubicBezTo>
                <a:cubicBezTo>
                  <a:pt x="1538158" y="978333"/>
                  <a:pt x="1538158" y="983768"/>
                  <a:pt x="1538158" y="989204"/>
                </a:cubicBezTo>
                <a:cubicBezTo>
                  <a:pt x="1540876" y="989204"/>
                  <a:pt x="1540876" y="989204"/>
                  <a:pt x="1543593" y="989204"/>
                </a:cubicBezTo>
                <a:cubicBezTo>
                  <a:pt x="1543593" y="986486"/>
                  <a:pt x="1543593" y="983768"/>
                  <a:pt x="1543593" y="981051"/>
                </a:cubicBezTo>
                <a:cubicBezTo>
                  <a:pt x="1543593" y="981051"/>
                  <a:pt x="1546311" y="981051"/>
                  <a:pt x="1546311" y="981051"/>
                </a:cubicBezTo>
                <a:cubicBezTo>
                  <a:pt x="1546311" y="978333"/>
                  <a:pt x="1546311" y="975616"/>
                  <a:pt x="1546311" y="972898"/>
                </a:cubicBezTo>
                <a:cubicBezTo>
                  <a:pt x="1543593" y="972898"/>
                  <a:pt x="1543593" y="972898"/>
                  <a:pt x="1543593" y="972898"/>
                </a:cubicBezTo>
                <a:cubicBezTo>
                  <a:pt x="1543593" y="972898"/>
                  <a:pt x="1543593" y="970180"/>
                  <a:pt x="1543593" y="970180"/>
                </a:cubicBezTo>
                <a:cubicBezTo>
                  <a:pt x="1543593" y="970180"/>
                  <a:pt x="1546311" y="970180"/>
                  <a:pt x="1546311" y="970180"/>
                </a:cubicBezTo>
                <a:cubicBezTo>
                  <a:pt x="1546311" y="964745"/>
                  <a:pt x="1546311" y="959310"/>
                  <a:pt x="1546311" y="953875"/>
                </a:cubicBezTo>
                <a:cubicBezTo>
                  <a:pt x="1543593" y="953875"/>
                  <a:pt x="1543593" y="953875"/>
                  <a:pt x="1543593" y="953875"/>
                </a:cubicBezTo>
                <a:cubicBezTo>
                  <a:pt x="1543593" y="951157"/>
                  <a:pt x="1543593" y="948440"/>
                  <a:pt x="1543593" y="945722"/>
                </a:cubicBezTo>
                <a:cubicBezTo>
                  <a:pt x="1540876" y="945722"/>
                  <a:pt x="1540876" y="945722"/>
                  <a:pt x="1538158" y="945722"/>
                </a:cubicBezTo>
                <a:close/>
                <a:moveTo>
                  <a:pt x="3127951" y="943018"/>
                </a:moveTo>
                <a:cubicBezTo>
                  <a:pt x="3136104" y="945735"/>
                  <a:pt x="3144257" y="948452"/>
                  <a:pt x="3152410" y="948452"/>
                </a:cubicBezTo>
                <a:cubicBezTo>
                  <a:pt x="3152410" y="951170"/>
                  <a:pt x="3152410" y="956605"/>
                  <a:pt x="3152410" y="959323"/>
                </a:cubicBezTo>
                <a:cubicBezTo>
                  <a:pt x="3144257" y="956605"/>
                  <a:pt x="3136104" y="953887"/>
                  <a:pt x="3127951" y="953887"/>
                </a:cubicBezTo>
                <a:cubicBezTo>
                  <a:pt x="3127951" y="951170"/>
                  <a:pt x="3127951" y="945735"/>
                  <a:pt x="3127951" y="943018"/>
                </a:cubicBezTo>
                <a:close/>
                <a:moveTo>
                  <a:pt x="4774814" y="937569"/>
                </a:moveTo>
                <a:cubicBezTo>
                  <a:pt x="4761226" y="943004"/>
                  <a:pt x="4763944" y="953875"/>
                  <a:pt x="4747638" y="959310"/>
                </a:cubicBezTo>
                <a:cubicBezTo>
                  <a:pt x="4750356" y="970180"/>
                  <a:pt x="4747638" y="981051"/>
                  <a:pt x="4753073" y="991922"/>
                </a:cubicBezTo>
                <a:cubicBezTo>
                  <a:pt x="4796555" y="978333"/>
                  <a:pt x="4782967" y="962028"/>
                  <a:pt x="4774814" y="937569"/>
                </a:cubicBezTo>
                <a:close/>
                <a:moveTo>
                  <a:pt x="3429605" y="937569"/>
                </a:moveTo>
                <a:lnTo>
                  <a:pt x="3429605" y="959310"/>
                </a:lnTo>
                <a:cubicBezTo>
                  <a:pt x="3448627" y="951157"/>
                  <a:pt x="3432323" y="951157"/>
                  <a:pt x="3451345" y="959310"/>
                </a:cubicBezTo>
                <a:cubicBezTo>
                  <a:pt x="3451345" y="951157"/>
                  <a:pt x="3454063" y="948440"/>
                  <a:pt x="3454063" y="945722"/>
                </a:cubicBezTo>
                <a:cubicBezTo>
                  <a:pt x="3456781" y="945722"/>
                  <a:pt x="3459499" y="943004"/>
                  <a:pt x="3467651" y="937569"/>
                </a:cubicBezTo>
                <a:close/>
                <a:moveTo>
                  <a:pt x="2217557" y="932147"/>
                </a:moveTo>
                <a:cubicBezTo>
                  <a:pt x="2217557" y="932147"/>
                  <a:pt x="2220274" y="932147"/>
                  <a:pt x="2220274" y="932147"/>
                </a:cubicBezTo>
                <a:cubicBezTo>
                  <a:pt x="2220274" y="940299"/>
                  <a:pt x="2220274" y="945735"/>
                  <a:pt x="2220274" y="953887"/>
                </a:cubicBezTo>
                <a:cubicBezTo>
                  <a:pt x="2220274" y="953887"/>
                  <a:pt x="2217557" y="953887"/>
                  <a:pt x="2217557" y="953887"/>
                </a:cubicBezTo>
                <a:cubicBezTo>
                  <a:pt x="2217557" y="945735"/>
                  <a:pt x="2217557" y="940299"/>
                  <a:pt x="2217557" y="932147"/>
                </a:cubicBezTo>
                <a:close/>
                <a:moveTo>
                  <a:pt x="1896881" y="932147"/>
                </a:moveTo>
                <a:cubicBezTo>
                  <a:pt x="1899598" y="932147"/>
                  <a:pt x="1899598" y="932147"/>
                  <a:pt x="1902316" y="932147"/>
                </a:cubicBezTo>
                <a:cubicBezTo>
                  <a:pt x="1902316" y="937582"/>
                  <a:pt x="1902316" y="943016"/>
                  <a:pt x="1902316" y="945735"/>
                </a:cubicBezTo>
                <a:cubicBezTo>
                  <a:pt x="1899598" y="945735"/>
                  <a:pt x="1896881" y="945735"/>
                  <a:pt x="1896881" y="945735"/>
                </a:cubicBezTo>
                <a:cubicBezTo>
                  <a:pt x="1896881" y="943016"/>
                  <a:pt x="1896881" y="937582"/>
                  <a:pt x="1896881" y="932147"/>
                </a:cubicBezTo>
                <a:close/>
                <a:moveTo>
                  <a:pt x="1660450" y="932134"/>
                </a:moveTo>
                <a:cubicBezTo>
                  <a:pt x="1660450" y="934852"/>
                  <a:pt x="1660450" y="940287"/>
                  <a:pt x="1660450" y="943004"/>
                </a:cubicBezTo>
                <a:cubicBezTo>
                  <a:pt x="1660450" y="943004"/>
                  <a:pt x="1663168" y="943004"/>
                  <a:pt x="1663168" y="943004"/>
                </a:cubicBezTo>
                <a:cubicBezTo>
                  <a:pt x="1663168" y="945722"/>
                  <a:pt x="1663168" y="945722"/>
                  <a:pt x="1665885" y="948440"/>
                </a:cubicBezTo>
                <a:cubicBezTo>
                  <a:pt x="1663168" y="945722"/>
                  <a:pt x="1663168" y="945722"/>
                  <a:pt x="1663168" y="945722"/>
                </a:cubicBezTo>
                <a:cubicBezTo>
                  <a:pt x="1663168" y="948440"/>
                  <a:pt x="1663168" y="948440"/>
                  <a:pt x="1663168" y="951157"/>
                </a:cubicBezTo>
                <a:cubicBezTo>
                  <a:pt x="1663168" y="956592"/>
                  <a:pt x="1663168" y="959310"/>
                  <a:pt x="1663168" y="962028"/>
                </a:cubicBezTo>
                <a:cubicBezTo>
                  <a:pt x="1663168" y="962028"/>
                  <a:pt x="1665885" y="962028"/>
                  <a:pt x="1665885" y="962028"/>
                </a:cubicBezTo>
                <a:cubicBezTo>
                  <a:pt x="1665885" y="959310"/>
                  <a:pt x="1665885" y="959310"/>
                  <a:pt x="1665885" y="956592"/>
                </a:cubicBezTo>
                <a:cubicBezTo>
                  <a:pt x="1665885" y="953875"/>
                  <a:pt x="1665885" y="951157"/>
                  <a:pt x="1665885" y="948440"/>
                </a:cubicBezTo>
                <a:cubicBezTo>
                  <a:pt x="1665885" y="945722"/>
                  <a:pt x="1665885" y="943004"/>
                  <a:pt x="1663168" y="937569"/>
                </a:cubicBezTo>
                <a:cubicBezTo>
                  <a:pt x="1663168" y="934852"/>
                  <a:pt x="1663168" y="932134"/>
                  <a:pt x="1663168" y="932134"/>
                </a:cubicBezTo>
                <a:cubicBezTo>
                  <a:pt x="1663168" y="932134"/>
                  <a:pt x="1660450" y="932134"/>
                  <a:pt x="1660450" y="932134"/>
                </a:cubicBezTo>
                <a:close/>
                <a:moveTo>
                  <a:pt x="4741184" y="930435"/>
                </a:moveTo>
                <a:cubicBezTo>
                  <a:pt x="4735409" y="930096"/>
                  <a:pt x="4728615" y="932134"/>
                  <a:pt x="4723180" y="932134"/>
                </a:cubicBezTo>
                <a:cubicBezTo>
                  <a:pt x="4725897" y="943004"/>
                  <a:pt x="4736768" y="940287"/>
                  <a:pt x="4734050" y="951157"/>
                </a:cubicBezTo>
                <a:cubicBezTo>
                  <a:pt x="4742203" y="948440"/>
                  <a:pt x="4747638" y="945722"/>
                  <a:pt x="4753073" y="943004"/>
                </a:cubicBezTo>
                <a:cubicBezTo>
                  <a:pt x="4751714" y="933493"/>
                  <a:pt x="4746959" y="930775"/>
                  <a:pt x="4741184" y="930435"/>
                </a:cubicBezTo>
                <a:close/>
                <a:moveTo>
                  <a:pt x="3127951" y="929430"/>
                </a:moveTo>
                <a:cubicBezTo>
                  <a:pt x="3136104" y="932147"/>
                  <a:pt x="3144257" y="934865"/>
                  <a:pt x="3152410" y="934865"/>
                </a:cubicBezTo>
                <a:cubicBezTo>
                  <a:pt x="3152410" y="937582"/>
                  <a:pt x="3152410" y="940299"/>
                  <a:pt x="3152410" y="943018"/>
                </a:cubicBezTo>
                <a:cubicBezTo>
                  <a:pt x="3144257" y="940299"/>
                  <a:pt x="3136104" y="937582"/>
                  <a:pt x="3127951" y="937582"/>
                </a:cubicBezTo>
                <a:cubicBezTo>
                  <a:pt x="3127951" y="934865"/>
                  <a:pt x="3127951" y="932147"/>
                  <a:pt x="3127951" y="929430"/>
                </a:cubicBezTo>
                <a:close/>
                <a:moveTo>
                  <a:pt x="1888728" y="929428"/>
                </a:moveTo>
                <a:cubicBezTo>
                  <a:pt x="1891445" y="929428"/>
                  <a:pt x="1891445" y="929428"/>
                  <a:pt x="1894163" y="929428"/>
                </a:cubicBezTo>
                <a:cubicBezTo>
                  <a:pt x="1894163" y="932145"/>
                  <a:pt x="1894163" y="934863"/>
                  <a:pt x="1894163" y="937580"/>
                </a:cubicBezTo>
                <a:cubicBezTo>
                  <a:pt x="1891445" y="937580"/>
                  <a:pt x="1891445" y="937580"/>
                  <a:pt x="1888728" y="937580"/>
                </a:cubicBezTo>
                <a:cubicBezTo>
                  <a:pt x="1888728" y="934863"/>
                  <a:pt x="1888728" y="932145"/>
                  <a:pt x="1888728" y="929428"/>
                </a:cubicBezTo>
                <a:close/>
                <a:moveTo>
                  <a:pt x="5024833" y="929417"/>
                </a:moveTo>
                <a:cubicBezTo>
                  <a:pt x="5011245" y="934852"/>
                  <a:pt x="5003092" y="943004"/>
                  <a:pt x="5005810" y="953875"/>
                </a:cubicBezTo>
                <a:cubicBezTo>
                  <a:pt x="5022115" y="956592"/>
                  <a:pt x="5032986" y="943004"/>
                  <a:pt x="5024833" y="929417"/>
                </a:cubicBezTo>
                <a:close/>
                <a:moveTo>
                  <a:pt x="4701439" y="926699"/>
                </a:moveTo>
                <a:lnTo>
                  <a:pt x="4709592" y="953875"/>
                </a:lnTo>
                <a:lnTo>
                  <a:pt x="4704157" y="967463"/>
                </a:lnTo>
                <a:cubicBezTo>
                  <a:pt x="4706874" y="970180"/>
                  <a:pt x="4706874" y="972898"/>
                  <a:pt x="4709592" y="975616"/>
                </a:cubicBezTo>
                <a:lnTo>
                  <a:pt x="4709592" y="978333"/>
                </a:lnTo>
                <a:lnTo>
                  <a:pt x="4723180" y="978333"/>
                </a:lnTo>
                <a:lnTo>
                  <a:pt x="4723180" y="983768"/>
                </a:lnTo>
                <a:lnTo>
                  <a:pt x="4717745" y="986486"/>
                </a:lnTo>
                <a:cubicBezTo>
                  <a:pt x="4720462" y="986486"/>
                  <a:pt x="4725897" y="989204"/>
                  <a:pt x="4731333" y="989204"/>
                </a:cubicBezTo>
                <a:cubicBezTo>
                  <a:pt x="4717745" y="967463"/>
                  <a:pt x="4728615" y="929417"/>
                  <a:pt x="4701439" y="926699"/>
                </a:cubicBezTo>
                <a:close/>
                <a:moveTo>
                  <a:pt x="5092773" y="923981"/>
                </a:moveTo>
                <a:cubicBezTo>
                  <a:pt x="5079185" y="929417"/>
                  <a:pt x="5062879" y="915829"/>
                  <a:pt x="5054726" y="932134"/>
                </a:cubicBezTo>
                <a:cubicBezTo>
                  <a:pt x="5054726" y="943004"/>
                  <a:pt x="5065597" y="926699"/>
                  <a:pt x="5068314" y="934852"/>
                </a:cubicBezTo>
                <a:cubicBezTo>
                  <a:pt x="5071032" y="943004"/>
                  <a:pt x="5054726" y="945722"/>
                  <a:pt x="5057444" y="953875"/>
                </a:cubicBezTo>
                <a:cubicBezTo>
                  <a:pt x="5073750" y="943004"/>
                  <a:pt x="5090055" y="948440"/>
                  <a:pt x="5098208" y="934852"/>
                </a:cubicBezTo>
                <a:cubicBezTo>
                  <a:pt x="5095490" y="929417"/>
                  <a:pt x="5095490" y="926699"/>
                  <a:pt x="5092773" y="923981"/>
                </a:cubicBezTo>
                <a:close/>
                <a:moveTo>
                  <a:pt x="5454213" y="918546"/>
                </a:moveTo>
                <a:cubicBezTo>
                  <a:pt x="5456930" y="934852"/>
                  <a:pt x="5440625" y="959310"/>
                  <a:pt x="5467801" y="962028"/>
                </a:cubicBezTo>
                <a:cubicBezTo>
                  <a:pt x="5456930" y="964745"/>
                  <a:pt x="5456930" y="970180"/>
                  <a:pt x="5451495" y="975616"/>
                </a:cubicBezTo>
                <a:cubicBezTo>
                  <a:pt x="5452854" y="985128"/>
                  <a:pt x="5457610" y="989204"/>
                  <a:pt x="5463385" y="991242"/>
                </a:cubicBezTo>
                <a:lnTo>
                  <a:pt x="5467831" y="992081"/>
                </a:lnTo>
                <a:lnTo>
                  <a:pt x="5451496" y="997696"/>
                </a:lnTo>
                <a:lnTo>
                  <a:pt x="5444393" y="1003641"/>
                </a:lnTo>
                <a:lnTo>
                  <a:pt x="5446060" y="994639"/>
                </a:lnTo>
                <a:cubicBezTo>
                  <a:pt x="5437907" y="997356"/>
                  <a:pt x="5435190" y="1005509"/>
                  <a:pt x="5427037" y="1002792"/>
                </a:cubicBezTo>
                <a:cubicBezTo>
                  <a:pt x="5427037" y="991922"/>
                  <a:pt x="5440625" y="983768"/>
                  <a:pt x="5443342" y="972898"/>
                </a:cubicBezTo>
                <a:cubicBezTo>
                  <a:pt x="5440625" y="953875"/>
                  <a:pt x="5432472" y="932134"/>
                  <a:pt x="5454213" y="918546"/>
                </a:cubicBezTo>
                <a:close/>
                <a:moveTo>
                  <a:pt x="1666111" y="918546"/>
                </a:moveTo>
                <a:lnTo>
                  <a:pt x="1668603" y="918546"/>
                </a:lnTo>
                <a:lnTo>
                  <a:pt x="1666267" y="927889"/>
                </a:lnTo>
                <a:close/>
                <a:moveTo>
                  <a:pt x="1540876" y="918546"/>
                </a:moveTo>
                <a:cubicBezTo>
                  <a:pt x="1540876" y="918546"/>
                  <a:pt x="1540876" y="921264"/>
                  <a:pt x="1540876" y="921264"/>
                </a:cubicBezTo>
                <a:cubicBezTo>
                  <a:pt x="1540876" y="921264"/>
                  <a:pt x="1540876" y="921264"/>
                  <a:pt x="1538158" y="921264"/>
                </a:cubicBezTo>
                <a:cubicBezTo>
                  <a:pt x="1538158" y="923981"/>
                  <a:pt x="1538158" y="926699"/>
                  <a:pt x="1538158" y="929417"/>
                </a:cubicBezTo>
                <a:cubicBezTo>
                  <a:pt x="1538158" y="929417"/>
                  <a:pt x="1540876" y="929417"/>
                  <a:pt x="1540876" y="929417"/>
                </a:cubicBezTo>
                <a:cubicBezTo>
                  <a:pt x="1540876" y="932134"/>
                  <a:pt x="1540876" y="932134"/>
                  <a:pt x="1540876" y="934852"/>
                </a:cubicBezTo>
                <a:cubicBezTo>
                  <a:pt x="1540876" y="934852"/>
                  <a:pt x="1543593" y="934852"/>
                  <a:pt x="1543593" y="934852"/>
                </a:cubicBezTo>
                <a:cubicBezTo>
                  <a:pt x="1543593" y="929417"/>
                  <a:pt x="1543593" y="923981"/>
                  <a:pt x="1543593" y="918546"/>
                </a:cubicBezTo>
                <a:cubicBezTo>
                  <a:pt x="1543593" y="918546"/>
                  <a:pt x="1543593" y="918546"/>
                  <a:pt x="1540876" y="918546"/>
                </a:cubicBezTo>
                <a:close/>
                <a:moveTo>
                  <a:pt x="4822712" y="914470"/>
                </a:moveTo>
                <a:cubicBezTo>
                  <a:pt x="4802670" y="919226"/>
                  <a:pt x="4781608" y="933493"/>
                  <a:pt x="4785685" y="948440"/>
                </a:cubicBezTo>
                <a:cubicBezTo>
                  <a:pt x="4799273" y="964745"/>
                  <a:pt x="4829166" y="948440"/>
                  <a:pt x="4853625" y="937569"/>
                </a:cubicBezTo>
                <a:cubicBezTo>
                  <a:pt x="4861778" y="914470"/>
                  <a:pt x="4842754" y="909714"/>
                  <a:pt x="4822712" y="914470"/>
                </a:cubicBezTo>
                <a:close/>
                <a:moveTo>
                  <a:pt x="3127951" y="913124"/>
                </a:moveTo>
                <a:cubicBezTo>
                  <a:pt x="3136104" y="915841"/>
                  <a:pt x="3144257" y="918559"/>
                  <a:pt x="3152410" y="918559"/>
                </a:cubicBezTo>
                <a:cubicBezTo>
                  <a:pt x="3152410" y="921276"/>
                  <a:pt x="3152410" y="926712"/>
                  <a:pt x="3152410" y="929429"/>
                </a:cubicBezTo>
                <a:cubicBezTo>
                  <a:pt x="3144257" y="926712"/>
                  <a:pt x="3136104" y="923994"/>
                  <a:pt x="3127951" y="923994"/>
                </a:cubicBezTo>
                <a:cubicBezTo>
                  <a:pt x="3127951" y="921276"/>
                  <a:pt x="3127951" y="915841"/>
                  <a:pt x="3127951" y="913124"/>
                </a:cubicBezTo>
                <a:close/>
                <a:moveTo>
                  <a:pt x="5168865" y="913112"/>
                </a:moveTo>
                <a:cubicBezTo>
                  <a:pt x="5163430" y="910393"/>
                  <a:pt x="5152560" y="918546"/>
                  <a:pt x="5144407" y="921264"/>
                </a:cubicBezTo>
                <a:cubicBezTo>
                  <a:pt x="5152560" y="937569"/>
                  <a:pt x="5163430" y="937569"/>
                  <a:pt x="5174300" y="923981"/>
                </a:cubicBezTo>
                <a:cubicBezTo>
                  <a:pt x="5171583" y="918546"/>
                  <a:pt x="5171583" y="915829"/>
                  <a:pt x="5168865" y="913112"/>
                </a:cubicBezTo>
                <a:close/>
                <a:moveTo>
                  <a:pt x="1888728" y="910406"/>
                </a:moveTo>
                <a:cubicBezTo>
                  <a:pt x="1891445" y="910406"/>
                  <a:pt x="1891445" y="910406"/>
                  <a:pt x="1894163" y="910406"/>
                </a:cubicBezTo>
                <a:cubicBezTo>
                  <a:pt x="1894163" y="915841"/>
                  <a:pt x="1894163" y="921275"/>
                  <a:pt x="1894163" y="923993"/>
                </a:cubicBezTo>
                <a:cubicBezTo>
                  <a:pt x="1891445" y="923993"/>
                  <a:pt x="1891445" y="923993"/>
                  <a:pt x="1888728" y="923993"/>
                </a:cubicBezTo>
                <a:cubicBezTo>
                  <a:pt x="1888728" y="918559"/>
                  <a:pt x="1888728" y="915841"/>
                  <a:pt x="1888728" y="910406"/>
                </a:cubicBezTo>
                <a:close/>
                <a:moveTo>
                  <a:pt x="2418660" y="904973"/>
                </a:moveTo>
                <a:lnTo>
                  <a:pt x="2413225" y="907248"/>
                </a:lnTo>
                <a:lnTo>
                  <a:pt x="2413225" y="913112"/>
                </a:lnTo>
                <a:cubicBezTo>
                  <a:pt x="2377896" y="926699"/>
                  <a:pt x="2345285" y="943004"/>
                  <a:pt x="2309955" y="956592"/>
                </a:cubicBezTo>
                <a:cubicBezTo>
                  <a:pt x="2309955" y="956592"/>
                  <a:pt x="2309955" y="959310"/>
                  <a:pt x="2309955" y="959310"/>
                </a:cubicBezTo>
                <a:cubicBezTo>
                  <a:pt x="2345285" y="945722"/>
                  <a:pt x="2377896" y="929417"/>
                  <a:pt x="2413225" y="915829"/>
                </a:cubicBezTo>
                <a:cubicBezTo>
                  <a:pt x="2413225" y="921264"/>
                  <a:pt x="2413225" y="929417"/>
                  <a:pt x="2413225" y="934852"/>
                </a:cubicBezTo>
                <a:cubicBezTo>
                  <a:pt x="2413225" y="943004"/>
                  <a:pt x="2413225" y="951157"/>
                  <a:pt x="2413225" y="959310"/>
                </a:cubicBezTo>
                <a:cubicBezTo>
                  <a:pt x="2413225" y="967463"/>
                  <a:pt x="2413225" y="975616"/>
                  <a:pt x="2413225" y="983768"/>
                </a:cubicBezTo>
                <a:cubicBezTo>
                  <a:pt x="2413225" y="991922"/>
                  <a:pt x="2413225" y="1000074"/>
                  <a:pt x="2413225" y="1008228"/>
                </a:cubicBezTo>
                <a:cubicBezTo>
                  <a:pt x="2413225" y="1016380"/>
                  <a:pt x="2413225" y="1024532"/>
                  <a:pt x="2413225" y="1032685"/>
                </a:cubicBezTo>
                <a:cubicBezTo>
                  <a:pt x="2413225" y="1108779"/>
                  <a:pt x="2413225" y="1184871"/>
                  <a:pt x="2413225" y="1260963"/>
                </a:cubicBezTo>
                <a:cubicBezTo>
                  <a:pt x="2415942" y="1260963"/>
                  <a:pt x="2415942" y="1260963"/>
                  <a:pt x="2418660" y="1260963"/>
                </a:cubicBezTo>
                <a:close/>
                <a:moveTo>
                  <a:pt x="2217557" y="902254"/>
                </a:moveTo>
                <a:cubicBezTo>
                  <a:pt x="2217557" y="902254"/>
                  <a:pt x="2220274" y="902254"/>
                  <a:pt x="2220274" y="902254"/>
                </a:cubicBezTo>
                <a:cubicBezTo>
                  <a:pt x="2220274" y="910406"/>
                  <a:pt x="2220274" y="918559"/>
                  <a:pt x="2220274" y="923994"/>
                </a:cubicBezTo>
                <a:cubicBezTo>
                  <a:pt x="2220274" y="923994"/>
                  <a:pt x="2220274" y="923994"/>
                  <a:pt x="2217557" y="923994"/>
                </a:cubicBezTo>
                <a:cubicBezTo>
                  <a:pt x="2217557" y="915842"/>
                  <a:pt x="2217557" y="910406"/>
                  <a:pt x="2217557" y="902254"/>
                </a:cubicBezTo>
                <a:close/>
                <a:moveTo>
                  <a:pt x="4723180" y="899524"/>
                </a:moveTo>
                <a:cubicBezTo>
                  <a:pt x="4720462" y="921264"/>
                  <a:pt x="4742203" y="932134"/>
                  <a:pt x="4763944" y="926699"/>
                </a:cubicBezTo>
                <a:cubicBezTo>
                  <a:pt x="4769379" y="902241"/>
                  <a:pt x="4742203" y="891370"/>
                  <a:pt x="4723180" y="899524"/>
                </a:cubicBezTo>
                <a:close/>
                <a:moveTo>
                  <a:pt x="1538158" y="899524"/>
                </a:moveTo>
                <a:cubicBezTo>
                  <a:pt x="1538158" y="904958"/>
                  <a:pt x="1538158" y="910393"/>
                  <a:pt x="1538158" y="915829"/>
                </a:cubicBezTo>
                <a:cubicBezTo>
                  <a:pt x="1540876" y="915829"/>
                  <a:pt x="1540876" y="915829"/>
                  <a:pt x="1543593" y="915829"/>
                </a:cubicBezTo>
                <a:cubicBezTo>
                  <a:pt x="1543593" y="910393"/>
                  <a:pt x="1543593" y="904958"/>
                  <a:pt x="1543593" y="899524"/>
                </a:cubicBezTo>
                <a:cubicBezTo>
                  <a:pt x="1540876" y="899524"/>
                  <a:pt x="1540876" y="899524"/>
                  <a:pt x="1538158" y="899524"/>
                </a:cubicBezTo>
                <a:close/>
                <a:moveTo>
                  <a:pt x="4882159" y="895447"/>
                </a:moveTo>
                <a:cubicBezTo>
                  <a:pt x="4877404" y="895447"/>
                  <a:pt x="4871289" y="898165"/>
                  <a:pt x="4864495" y="902241"/>
                </a:cubicBezTo>
                <a:cubicBezTo>
                  <a:pt x="4867213" y="907676"/>
                  <a:pt x="4867213" y="913112"/>
                  <a:pt x="4869930" y="915829"/>
                </a:cubicBezTo>
                <a:cubicBezTo>
                  <a:pt x="4880801" y="918546"/>
                  <a:pt x="4878083" y="907676"/>
                  <a:pt x="4891671" y="904958"/>
                </a:cubicBezTo>
                <a:cubicBezTo>
                  <a:pt x="4890312" y="898164"/>
                  <a:pt x="4886915" y="895447"/>
                  <a:pt x="4882159" y="895447"/>
                </a:cubicBezTo>
                <a:close/>
                <a:moveTo>
                  <a:pt x="3127951" y="894101"/>
                </a:moveTo>
                <a:cubicBezTo>
                  <a:pt x="3136104" y="896819"/>
                  <a:pt x="3144257" y="899536"/>
                  <a:pt x="3152410" y="899536"/>
                </a:cubicBezTo>
                <a:cubicBezTo>
                  <a:pt x="3152410" y="902254"/>
                  <a:pt x="3152410" y="907689"/>
                  <a:pt x="3152410" y="910406"/>
                </a:cubicBezTo>
                <a:cubicBezTo>
                  <a:pt x="3144257" y="907689"/>
                  <a:pt x="3136104" y="907689"/>
                  <a:pt x="3127951" y="904972"/>
                </a:cubicBezTo>
                <a:cubicBezTo>
                  <a:pt x="3127951" y="902254"/>
                  <a:pt x="3127951" y="899536"/>
                  <a:pt x="3127951" y="894101"/>
                </a:cubicBezTo>
                <a:close/>
                <a:moveTo>
                  <a:pt x="1663167" y="885946"/>
                </a:moveTo>
                <a:cubicBezTo>
                  <a:pt x="1663167" y="888663"/>
                  <a:pt x="1663167" y="888663"/>
                  <a:pt x="1665885" y="891381"/>
                </a:cubicBezTo>
                <a:cubicBezTo>
                  <a:pt x="1665885" y="888663"/>
                  <a:pt x="1665885" y="885946"/>
                  <a:pt x="1665885" y="885946"/>
                </a:cubicBezTo>
                <a:cubicBezTo>
                  <a:pt x="1665885" y="885946"/>
                  <a:pt x="1663167" y="885946"/>
                  <a:pt x="1663167" y="885946"/>
                </a:cubicBezTo>
                <a:close/>
                <a:moveTo>
                  <a:pt x="1896881" y="885945"/>
                </a:moveTo>
                <a:cubicBezTo>
                  <a:pt x="1899598" y="885945"/>
                  <a:pt x="1899598" y="885945"/>
                  <a:pt x="1902316" y="885945"/>
                </a:cubicBezTo>
                <a:cubicBezTo>
                  <a:pt x="1902316" y="888662"/>
                  <a:pt x="1902316" y="891380"/>
                  <a:pt x="1902316" y="894097"/>
                </a:cubicBezTo>
                <a:cubicBezTo>
                  <a:pt x="1899598" y="894097"/>
                  <a:pt x="1896881" y="894097"/>
                  <a:pt x="1896881" y="894097"/>
                </a:cubicBezTo>
                <a:cubicBezTo>
                  <a:pt x="1896881" y="891380"/>
                  <a:pt x="1896881" y="888662"/>
                  <a:pt x="1896881" y="885945"/>
                </a:cubicBezTo>
                <a:close/>
                <a:moveTo>
                  <a:pt x="4948740" y="883217"/>
                </a:moveTo>
                <a:lnTo>
                  <a:pt x="4949004" y="883441"/>
                </a:lnTo>
                <a:lnTo>
                  <a:pt x="4948610" y="883337"/>
                </a:lnTo>
                <a:close/>
                <a:moveTo>
                  <a:pt x="4796555" y="883217"/>
                </a:moveTo>
                <a:cubicBezTo>
                  <a:pt x="4799273" y="891370"/>
                  <a:pt x="4804708" y="896805"/>
                  <a:pt x="4793837" y="902241"/>
                </a:cubicBezTo>
                <a:cubicBezTo>
                  <a:pt x="4791120" y="894088"/>
                  <a:pt x="4785685" y="891370"/>
                  <a:pt x="4777532" y="894088"/>
                </a:cubicBezTo>
                <a:cubicBezTo>
                  <a:pt x="4782967" y="902241"/>
                  <a:pt x="4788402" y="913112"/>
                  <a:pt x="4799273" y="913112"/>
                </a:cubicBezTo>
                <a:cubicBezTo>
                  <a:pt x="4796555" y="904958"/>
                  <a:pt x="4807425" y="902241"/>
                  <a:pt x="4815578" y="896805"/>
                </a:cubicBezTo>
                <a:cubicBezTo>
                  <a:pt x="4812861" y="885935"/>
                  <a:pt x="4807425" y="877782"/>
                  <a:pt x="4796555" y="883217"/>
                </a:cubicBezTo>
                <a:close/>
                <a:moveTo>
                  <a:pt x="3127951" y="877795"/>
                </a:moveTo>
                <a:cubicBezTo>
                  <a:pt x="3136104" y="880512"/>
                  <a:pt x="3144257" y="880512"/>
                  <a:pt x="3152410" y="883230"/>
                </a:cubicBezTo>
                <a:cubicBezTo>
                  <a:pt x="3152410" y="885948"/>
                  <a:pt x="3152410" y="891384"/>
                  <a:pt x="3152410" y="894101"/>
                </a:cubicBezTo>
                <a:cubicBezTo>
                  <a:pt x="3144257" y="891384"/>
                  <a:pt x="3136104" y="891384"/>
                  <a:pt x="3127951" y="888666"/>
                </a:cubicBezTo>
                <a:cubicBezTo>
                  <a:pt x="3127951" y="885948"/>
                  <a:pt x="3127951" y="883230"/>
                  <a:pt x="3127951" y="877795"/>
                </a:cubicBezTo>
                <a:close/>
                <a:moveTo>
                  <a:pt x="2220274" y="875077"/>
                </a:moveTo>
                <a:cubicBezTo>
                  <a:pt x="2220274" y="880513"/>
                  <a:pt x="2220274" y="888667"/>
                  <a:pt x="2220274" y="896819"/>
                </a:cubicBezTo>
                <a:cubicBezTo>
                  <a:pt x="2220274" y="896819"/>
                  <a:pt x="2220274" y="896819"/>
                  <a:pt x="2217557" y="896819"/>
                </a:cubicBezTo>
                <a:cubicBezTo>
                  <a:pt x="2217557" y="888667"/>
                  <a:pt x="2217557" y="883230"/>
                  <a:pt x="2220274" y="875077"/>
                </a:cubicBezTo>
                <a:close/>
                <a:moveTo>
                  <a:pt x="5625421" y="869630"/>
                </a:moveTo>
                <a:cubicBezTo>
                  <a:pt x="5626780" y="879142"/>
                  <a:pt x="5619307" y="885935"/>
                  <a:pt x="5611154" y="892730"/>
                </a:cubicBezTo>
                <a:lnTo>
                  <a:pt x="5611001" y="892866"/>
                </a:lnTo>
                <a:lnTo>
                  <a:pt x="5610814" y="891370"/>
                </a:lnTo>
                <a:cubicBezTo>
                  <a:pt x="5610474" y="889332"/>
                  <a:pt x="5609115" y="888653"/>
                  <a:pt x="5603680" y="891370"/>
                </a:cubicBezTo>
                <a:cubicBezTo>
                  <a:pt x="5600963" y="891370"/>
                  <a:pt x="5600963" y="894088"/>
                  <a:pt x="5598245" y="894088"/>
                </a:cubicBezTo>
                <a:cubicBezTo>
                  <a:pt x="5596886" y="896806"/>
                  <a:pt x="5597056" y="898674"/>
                  <a:pt x="5598118" y="900075"/>
                </a:cubicBezTo>
                <a:lnTo>
                  <a:pt x="5601014" y="901841"/>
                </a:lnTo>
                <a:lnTo>
                  <a:pt x="5599434" y="903260"/>
                </a:lnTo>
                <a:cubicBezTo>
                  <a:pt x="5596037" y="906997"/>
                  <a:pt x="5593489" y="911074"/>
                  <a:pt x="5592810" y="915829"/>
                </a:cubicBezTo>
                <a:cubicBezTo>
                  <a:pt x="5576504" y="899524"/>
                  <a:pt x="5609115" y="883217"/>
                  <a:pt x="5625421" y="869630"/>
                </a:cubicBezTo>
                <a:close/>
                <a:moveTo>
                  <a:pt x="4965046" y="869630"/>
                </a:moveTo>
                <a:cubicBezTo>
                  <a:pt x="4956893" y="872347"/>
                  <a:pt x="4946023" y="877782"/>
                  <a:pt x="4937870" y="880500"/>
                </a:cubicBezTo>
                <a:lnTo>
                  <a:pt x="4948610" y="883337"/>
                </a:lnTo>
                <a:lnTo>
                  <a:pt x="4935492" y="895446"/>
                </a:lnTo>
                <a:cubicBezTo>
                  <a:pt x="4934473" y="900882"/>
                  <a:pt x="4936511" y="906317"/>
                  <a:pt x="4940588" y="907676"/>
                </a:cubicBezTo>
                <a:cubicBezTo>
                  <a:pt x="4940588" y="902241"/>
                  <a:pt x="4946023" y="899524"/>
                  <a:pt x="4951458" y="896805"/>
                </a:cubicBezTo>
                <a:cubicBezTo>
                  <a:pt x="4951458" y="907676"/>
                  <a:pt x="4959611" y="904958"/>
                  <a:pt x="4962328" y="910393"/>
                </a:cubicBezTo>
                <a:cubicBezTo>
                  <a:pt x="4956893" y="913112"/>
                  <a:pt x="4951458" y="915829"/>
                  <a:pt x="4951458" y="918546"/>
                </a:cubicBezTo>
                <a:cubicBezTo>
                  <a:pt x="4954176" y="918546"/>
                  <a:pt x="4962328" y="915829"/>
                  <a:pt x="4965046" y="921264"/>
                </a:cubicBezTo>
                <a:cubicBezTo>
                  <a:pt x="4948740" y="921264"/>
                  <a:pt x="4948740" y="934852"/>
                  <a:pt x="4940588" y="943004"/>
                </a:cubicBezTo>
                <a:cubicBezTo>
                  <a:pt x="4929717" y="937569"/>
                  <a:pt x="4940588" y="926699"/>
                  <a:pt x="4937870" y="915829"/>
                </a:cubicBezTo>
                <a:cubicBezTo>
                  <a:pt x="4927000" y="923981"/>
                  <a:pt x="4907976" y="915829"/>
                  <a:pt x="4916129" y="926699"/>
                </a:cubicBezTo>
                <a:cubicBezTo>
                  <a:pt x="4935152" y="923981"/>
                  <a:pt x="4921564" y="943004"/>
                  <a:pt x="4932435" y="956592"/>
                </a:cubicBezTo>
                <a:cubicBezTo>
                  <a:pt x="4973199" y="953875"/>
                  <a:pt x="4984069" y="915829"/>
                  <a:pt x="4994939" y="891370"/>
                </a:cubicBezTo>
                <a:cubicBezTo>
                  <a:pt x="4982710" y="899524"/>
                  <a:pt x="4973878" y="900882"/>
                  <a:pt x="4966744" y="898504"/>
                </a:cubicBezTo>
                <a:lnTo>
                  <a:pt x="4949004" y="883441"/>
                </a:lnTo>
                <a:lnTo>
                  <a:pt x="4955874" y="885256"/>
                </a:lnTo>
                <a:cubicBezTo>
                  <a:pt x="4963008" y="885256"/>
                  <a:pt x="4970481" y="884576"/>
                  <a:pt x="4975916" y="885935"/>
                </a:cubicBezTo>
                <a:cubicBezTo>
                  <a:pt x="4973199" y="877782"/>
                  <a:pt x="4965046" y="877782"/>
                  <a:pt x="4965046" y="869630"/>
                </a:cubicBezTo>
                <a:close/>
                <a:moveTo>
                  <a:pt x="3127951" y="864206"/>
                </a:moveTo>
                <a:cubicBezTo>
                  <a:pt x="3136104" y="866923"/>
                  <a:pt x="3144257" y="866923"/>
                  <a:pt x="3152410" y="869641"/>
                </a:cubicBezTo>
                <a:cubicBezTo>
                  <a:pt x="3152410" y="872359"/>
                  <a:pt x="3152410" y="875077"/>
                  <a:pt x="3152410" y="877795"/>
                </a:cubicBezTo>
                <a:cubicBezTo>
                  <a:pt x="3144257" y="875077"/>
                  <a:pt x="3136104" y="875077"/>
                  <a:pt x="3127951" y="872359"/>
                </a:cubicBezTo>
                <a:cubicBezTo>
                  <a:pt x="3127951" y="869641"/>
                  <a:pt x="3127951" y="866923"/>
                  <a:pt x="3127951" y="864206"/>
                </a:cubicBezTo>
                <a:close/>
                <a:moveTo>
                  <a:pt x="1888728" y="864204"/>
                </a:moveTo>
                <a:cubicBezTo>
                  <a:pt x="1891445" y="864204"/>
                  <a:pt x="1891445" y="864204"/>
                  <a:pt x="1894163" y="864204"/>
                </a:cubicBezTo>
                <a:cubicBezTo>
                  <a:pt x="1894163" y="866921"/>
                  <a:pt x="1894163" y="869640"/>
                  <a:pt x="1894163" y="872357"/>
                </a:cubicBezTo>
                <a:cubicBezTo>
                  <a:pt x="1891445" y="872357"/>
                  <a:pt x="1891445" y="872357"/>
                  <a:pt x="1888728" y="872357"/>
                </a:cubicBezTo>
                <a:cubicBezTo>
                  <a:pt x="1888728" y="869640"/>
                  <a:pt x="1888728" y="866921"/>
                  <a:pt x="1888728" y="864204"/>
                </a:cubicBezTo>
                <a:close/>
                <a:moveTo>
                  <a:pt x="1896881" y="861485"/>
                </a:moveTo>
                <a:cubicBezTo>
                  <a:pt x="1899598" y="861485"/>
                  <a:pt x="1899598" y="861485"/>
                  <a:pt x="1902316" y="861485"/>
                </a:cubicBezTo>
                <a:cubicBezTo>
                  <a:pt x="1902316" y="864203"/>
                  <a:pt x="1902316" y="866921"/>
                  <a:pt x="1902316" y="869639"/>
                </a:cubicBezTo>
                <a:cubicBezTo>
                  <a:pt x="1902316" y="872355"/>
                  <a:pt x="1902316" y="877792"/>
                  <a:pt x="1902316" y="883226"/>
                </a:cubicBezTo>
                <a:cubicBezTo>
                  <a:pt x="1899598" y="883226"/>
                  <a:pt x="1896881" y="883226"/>
                  <a:pt x="1896881" y="883226"/>
                </a:cubicBezTo>
                <a:cubicBezTo>
                  <a:pt x="1896881" y="877792"/>
                  <a:pt x="1896881" y="875074"/>
                  <a:pt x="1896881" y="869639"/>
                </a:cubicBezTo>
                <a:cubicBezTo>
                  <a:pt x="1896881" y="866921"/>
                  <a:pt x="1896881" y="864203"/>
                  <a:pt x="1896881" y="861485"/>
                </a:cubicBezTo>
                <a:close/>
                <a:moveTo>
                  <a:pt x="1614251" y="858768"/>
                </a:moveTo>
                <a:cubicBezTo>
                  <a:pt x="1630556" y="861485"/>
                  <a:pt x="1646862" y="866921"/>
                  <a:pt x="1663167" y="872357"/>
                </a:cubicBezTo>
                <a:cubicBezTo>
                  <a:pt x="1663167" y="877792"/>
                  <a:pt x="1663167" y="880509"/>
                  <a:pt x="1663167" y="883228"/>
                </a:cubicBezTo>
                <a:cubicBezTo>
                  <a:pt x="1665885" y="880509"/>
                  <a:pt x="1665885" y="877792"/>
                  <a:pt x="1665885" y="872357"/>
                </a:cubicBezTo>
                <a:cubicBezTo>
                  <a:pt x="1665885" y="875074"/>
                  <a:pt x="1668603" y="875074"/>
                  <a:pt x="1671320" y="875074"/>
                </a:cubicBezTo>
                <a:cubicBezTo>
                  <a:pt x="1671320" y="883228"/>
                  <a:pt x="1671320" y="888663"/>
                  <a:pt x="1671320" y="896816"/>
                </a:cubicBezTo>
                <a:cubicBezTo>
                  <a:pt x="1652297" y="891381"/>
                  <a:pt x="1633274" y="885946"/>
                  <a:pt x="1614251" y="880509"/>
                </a:cubicBezTo>
                <a:cubicBezTo>
                  <a:pt x="1614251" y="872357"/>
                  <a:pt x="1614251" y="866921"/>
                  <a:pt x="1614251" y="858768"/>
                </a:cubicBezTo>
                <a:close/>
                <a:moveTo>
                  <a:pt x="1663167" y="853333"/>
                </a:moveTo>
                <a:cubicBezTo>
                  <a:pt x="1663167" y="856051"/>
                  <a:pt x="1663167" y="861487"/>
                  <a:pt x="1665885" y="864204"/>
                </a:cubicBezTo>
                <a:cubicBezTo>
                  <a:pt x="1665885" y="858769"/>
                  <a:pt x="1665885" y="856051"/>
                  <a:pt x="1665885" y="853333"/>
                </a:cubicBezTo>
                <a:cubicBezTo>
                  <a:pt x="1665885" y="853333"/>
                  <a:pt x="1663167" y="853333"/>
                  <a:pt x="1663167" y="853333"/>
                </a:cubicBezTo>
                <a:close/>
                <a:moveTo>
                  <a:pt x="4812861" y="853324"/>
                </a:moveTo>
                <a:cubicBezTo>
                  <a:pt x="4804708" y="866912"/>
                  <a:pt x="4772097" y="869630"/>
                  <a:pt x="4766661" y="883217"/>
                </a:cubicBezTo>
                <a:cubicBezTo>
                  <a:pt x="4774814" y="880500"/>
                  <a:pt x="4774814" y="891370"/>
                  <a:pt x="4782967" y="888653"/>
                </a:cubicBezTo>
                <a:cubicBezTo>
                  <a:pt x="4785685" y="861477"/>
                  <a:pt x="4812861" y="883217"/>
                  <a:pt x="4826449" y="880500"/>
                </a:cubicBezTo>
                <a:cubicBezTo>
                  <a:pt x="4821013" y="872347"/>
                  <a:pt x="4812861" y="875065"/>
                  <a:pt x="4810143" y="866912"/>
                </a:cubicBezTo>
                <a:cubicBezTo>
                  <a:pt x="4812861" y="858759"/>
                  <a:pt x="4815578" y="864194"/>
                  <a:pt x="4821013" y="864194"/>
                </a:cubicBezTo>
                <a:cubicBezTo>
                  <a:pt x="4818296" y="858759"/>
                  <a:pt x="4815578" y="856042"/>
                  <a:pt x="4812861" y="853324"/>
                </a:cubicBezTo>
                <a:close/>
                <a:moveTo>
                  <a:pt x="2220274" y="845182"/>
                </a:moveTo>
                <a:cubicBezTo>
                  <a:pt x="2220274" y="853336"/>
                  <a:pt x="2220274" y="861487"/>
                  <a:pt x="2220274" y="866923"/>
                </a:cubicBezTo>
                <a:cubicBezTo>
                  <a:pt x="2220274" y="866923"/>
                  <a:pt x="2217557" y="866923"/>
                  <a:pt x="2217557" y="866923"/>
                </a:cubicBezTo>
                <a:cubicBezTo>
                  <a:pt x="2217557" y="858771"/>
                  <a:pt x="2217557" y="853336"/>
                  <a:pt x="2220274" y="845182"/>
                </a:cubicBezTo>
                <a:close/>
                <a:moveTo>
                  <a:pt x="3127951" y="845181"/>
                </a:moveTo>
                <a:cubicBezTo>
                  <a:pt x="3136104" y="847898"/>
                  <a:pt x="3144257" y="847898"/>
                  <a:pt x="3152410" y="850616"/>
                </a:cubicBezTo>
                <a:cubicBezTo>
                  <a:pt x="3152410" y="853333"/>
                  <a:pt x="3152410" y="856051"/>
                  <a:pt x="3152410" y="861487"/>
                </a:cubicBezTo>
                <a:cubicBezTo>
                  <a:pt x="3144257" y="858769"/>
                  <a:pt x="3136104" y="858769"/>
                  <a:pt x="3127951" y="856051"/>
                </a:cubicBezTo>
                <a:cubicBezTo>
                  <a:pt x="3127951" y="850616"/>
                  <a:pt x="3127951" y="847898"/>
                  <a:pt x="3127951" y="845181"/>
                </a:cubicBezTo>
                <a:close/>
                <a:moveTo>
                  <a:pt x="1896881" y="845179"/>
                </a:moveTo>
                <a:cubicBezTo>
                  <a:pt x="1899598" y="845179"/>
                  <a:pt x="1899598" y="845179"/>
                  <a:pt x="1902316" y="845179"/>
                </a:cubicBezTo>
                <a:cubicBezTo>
                  <a:pt x="1902316" y="847896"/>
                  <a:pt x="1902316" y="853332"/>
                  <a:pt x="1902316" y="858768"/>
                </a:cubicBezTo>
                <a:cubicBezTo>
                  <a:pt x="1899598" y="858768"/>
                  <a:pt x="1896881" y="858768"/>
                  <a:pt x="1896881" y="858768"/>
                </a:cubicBezTo>
                <a:cubicBezTo>
                  <a:pt x="1896881" y="853332"/>
                  <a:pt x="1896881" y="850615"/>
                  <a:pt x="1896881" y="845179"/>
                </a:cubicBezTo>
                <a:close/>
                <a:moveTo>
                  <a:pt x="1888728" y="839744"/>
                </a:moveTo>
                <a:cubicBezTo>
                  <a:pt x="1891445" y="839744"/>
                  <a:pt x="1891445" y="839744"/>
                  <a:pt x="1894163" y="839744"/>
                </a:cubicBezTo>
                <a:cubicBezTo>
                  <a:pt x="1894163" y="842463"/>
                  <a:pt x="1894163" y="845179"/>
                  <a:pt x="1894163" y="847897"/>
                </a:cubicBezTo>
                <a:cubicBezTo>
                  <a:pt x="1894163" y="853333"/>
                  <a:pt x="1894163" y="856049"/>
                  <a:pt x="1894163" y="861485"/>
                </a:cubicBezTo>
                <a:cubicBezTo>
                  <a:pt x="1891445" y="861485"/>
                  <a:pt x="1891445" y="861485"/>
                  <a:pt x="1888728" y="861485"/>
                </a:cubicBezTo>
                <a:cubicBezTo>
                  <a:pt x="1888728" y="856049"/>
                  <a:pt x="1888728" y="853333"/>
                  <a:pt x="1888728" y="847897"/>
                </a:cubicBezTo>
                <a:cubicBezTo>
                  <a:pt x="1888728" y="845179"/>
                  <a:pt x="1888728" y="842463"/>
                  <a:pt x="1888728" y="839744"/>
                </a:cubicBezTo>
                <a:close/>
                <a:moveTo>
                  <a:pt x="3127951" y="828878"/>
                </a:moveTo>
                <a:cubicBezTo>
                  <a:pt x="3136104" y="831594"/>
                  <a:pt x="3144257" y="831594"/>
                  <a:pt x="3152410" y="834312"/>
                </a:cubicBezTo>
                <a:cubicBezTo>
                  <a:pt x="3152410" y="837029"/>
                  <a:pt x="3152410" y="842466"/>
                  <a:pt x="3152410" y="845182"/>
                </a:cubicBezTo>
                <a:cubicBezTo>
                  <a:pt x="3144257" y="842466"/>
                  <a:pt x="3136104" y="842466"/>
                  <a:pt x="3127951" y="839747"/>
                </a:cubicBezTo>
                <a:cubicBezTo>
                  <a:pt x="3127951" y="834312"/>
                  <a:pt x="3127951" y="831594"/>
                  <a:pt x="3127951" y="828878"/>
                </a:cubicBezTo>
                <a:close/>
                <a:moveTo>
                  <a:pt x="1614251" y="828874"/>
                </a:moveTo>
                <a:cubicBezTo>
                  <a:pt x="1633274" y="834310"/>
                  <a:pt x="1652297" y="839745"/>
                  <a:pt x="1671320" y="845180"/>
                </a:cubicBezTo>
                <a:cubicBezTo>
                  <a:pt x="1671320" y="853333"/>
                  <a:pt x="1671320" y="861487"/>
                  <a:pt x="1671320" y="866922"/>
                </a:cubicBezTo>
                <a:cubicBezTo>
                  <a:pt x="1652297" y="861487"/>
                  <a:pt x="1633274" y="856051"/>
                  <a:pt x="1614251" y="850615"/>
                </a:cubicBezTo>
                <a:cubicBezTo>
                  <a:pt x="1614251" y="842463"/>
                  <a:pt x="1614251" y="837027"/>
                  <a:pt x="1614251" y="828874"/>
                </a:cubicBezTo>
                <a:close/>
                <a:moveTo>
                  <a:pt x="1888728" y="823441"/>
                </a:moveTo>
                <a:cubicBezTo>
                  <a:pt x="1891445" y="823441"/>
                  <a:pt x="1891445" y="823441"/>
                  <a:pt x="1894163" y="823441"/>
                </a:cubicBezTo>
                <a:cubicBezTo>
                  <a:pt x="1894163" y="828874"/>
                  <a:pt x="1894163" y="831594"/>
                  <a:pt x="1894163" y="837028"/>
                </a:cubicBezTo>
                <a:cubicBezTo>
                  <a:pt x="1891445" y="837028"/>
                  <a:pt x="1891445" y="837028"/>
                  <a:pt x="1888728" y="837028"/>
                </a:cubicBezTo>
                <a:cubicBezTo>
                  <a:pt x="1888728" y="831594"/>
                  <a:pt x="1888728" y="828874"/>
                  <a:pt x="1888728" y="823441"/>
                </a:cubicBezTo>
                <a:close/>
                <a:moveTo>
                  <a:pt x="1896881" y="823439"/>
                </a:moveTo>
                <a:cubicBezTo>
                  <a:pt x="1899598" y="823439"/>
                  <a:pt x="1899598" y="823439"/>
                  <a:pt x="1902316" y="823439"/>
                </a:cubicBezTo>
                <a:cubicBezTo>
                  <a:pt x="1902316" y="826156"/>
                  <a:pt x="1902316" y="828874"/>
                  <a:pt x="1902316" y="831592"/>
                </a:cubicBezTo>
                <a:cubicBezTo>
                  <a:pt x="1899598" y="831592"/>
                  <a:pt x="1896881" y="831592"/>
                  <a:pt x="1896881" y="831592"/>
                </a:cubicBezTo>
                <a:cubicBezTo>
                  <a:pt x="1896881" y="828874"/>
                  <a:pt x="1896881" y="826156"/>
                  <a:pt x="1896881" y="823439"/>
                </a:cubicBezTo>
                <a:close/>
                <a:moveTo>
                  <a:pt x="4679697" y="817995"/>
                </a:moveTo>
                <a:cubicBezTo>
                  <a:pt x="4679697" y="828866"/>
                  <a:pt x="4671545" y="837018"/>
                  <a:pt x="4657957" y="847889"/>
                </a:cubicBezTo>
                <a:cubicBezTo>
                  <a:pt x="4657957" y="847889"/>
                  <a:pt x="4655239" y="850606"/>
                  <a:pt x="4655239" y="853324"/>
                </a:cubicBezTo>
                <a:cubicBezTo>
                  <a:pt x="4655239" y="853324"/>
                  <a:pt x="4657957" y="853324"/>
                  <a:pt x="4657957" y="853324"/>
                </a:cubicBezTo>
                <a:cubicBezTo>
                  <a:pt x="4666109" y="850606"/>
                  <a:pt x="4676981" y="842454"/>
                  <a:pt x="4687851" y="837018"/>
                </a:cubicBezTo>
                <a:cubicBezTo>
                  <a:pt x="4685133" y="828866"/>
                  <a:pt x="4687851" y="820713"/>
                  <a:pt x="4679697" y="817995"/>
                </a:cubicBezTo>
                <a:close/>
                <a:moveTo>
                  <a:pt x="4653880" y="816295"/>
                </a:moveTo>
                <a:cubicBezTo>
                  <a:pt x="4651842" y="817316"/>
                  <a:pt x="4649804" y="819354"/>
                  <a:pt x="4647087" y="820713"/>
                </a:cubicBezTo>
                <a:lnTo>
                  <a:pt x="4660675" y="817995"/>
                </a:lnTo>
                <a:cubicBezTo>
                  <a:pt x="4657957" y="815276"/>
                  <a:pt x="4655919" y="815276"/>
                  <a:pt x="4653880" y="816295"/>
                </a:cubicBezTo>
                <a:close/>
                <a:moveTo>
                  <a:pt x="2220274" y="812570"/>
                </a:moveTo>
                <a:cubicBezTo>
                  <a:pt x="2220274" y="820723"/>
                  <a:pt x="2220274" y="828875"/>
                  <a:pt x="2220274" y="837029"/>
                </a:cubicBezTo>
                <a:cubicBezTo>
                  <a:pt x="2220274" y="837029"/>
                  <a:pt x="2217557" y="837029"/>
                  <a:pt x="2217557" y="837029"/>
                </a:cubicBezTo>
                <a:cubicBezTo>
                  <a:pt x="2217557" y="828875"/>
                  <a:pt x="2217557" y="820723"/>
                  <a:pt x="2220274" y="812570"/>
                </a:cubicBezTo>
                <a:close/>
                <a:moveTo>
                  <a:pt x="4638933" y="812560"/>
                </a:moveTo>
                <a:lnTo>
                  <a:pt x="4638933" y="820713"/>
                </a:lnTo>
                <a:cubicBezTo>
                  <a:pt x="4638933" y="817995"/>
                  <a:pt x="4641651" y="815277"/>
                  <a:pt x="4644369" y="812560"/>
                </a:cubicBezTo>
                <a:close/>
                <a:moveTo>
                  <a:pt x="3127951" y="809853"/>
                </a:moveTo>
                <a:cubicBezTo>
                  <a:pt x="3136104" y="812570"/>
                  <a:pt x="3144257" y="812570"/>
                  <a:pt x="3152410" y="815289"/>
                </a:cubicBezTo>
                <a:cubicBezTo>
                  <a:pt x="3152410" y="818008"/>
                  <a:pt x="3152410" y="823442"/>
                  <a:pt x="3152410" y="826159"/>
                </a:cubicBezTo>
                <a:cubicBezTo>
                  <a:pt x="3144257" y="823442"/>
                  <a:pt x="3136104" y="823442"/>
                  <a:pt x="3127951" y="820725"/>
                </a:cubicBezTo>
                <a:cubicBezTo>
                  <a:pt x="3127951" y="818008"/>
                  <a:pt x="3127951" y="815289"/>
                  <a:pt x="3127951" y="809853"/>
                </a:cubicBezTo>
                <a:close/>
                <a:moveTo>
                  <a:pt x="4804708" y="809841"/>
                </a:moveTo>
                <a:cubicBezTo>
                  <a:pt x="4785685" y="820713"/>
                  <a:pt x="4785685" y="834301"/>
                  <a:pt x="4791120" y="847889"/>
                </a:cubicBezTo>
                <a:cubicBezTo>
                  <a:pt x="4807425" y="837018"/>
                  <a:pt x="4810143" y="850606"/>
                  <a:pt x="4823731" y="845171"/>
                </a:cubicBezTo>
                <a:cubicBezTo>
                  <a:pt x="4821013" y="839736"/>
                  <a:pt x="4829166" y="837018"/>
                  <a:pt x="4826449" y="828866"/>
                </a:cubicBezTo>
                <a:cubicBezTo>
                  <a:pt x="4815578" y="831583"/>
                  <a:pt x="4801990" y="820713"/>
                  <a:pt x="4804708" y="809841"/>
                </a:cubicBezTo>
                <a:close/>
                <a:moveTo>
                  <a:pt x="1538158" y="809841"/>
                </a:moveTo>
                <a:cubicBezTo>
                  <a:pt x="1538158" y="815277"/>
                  <a:pt x="1538158" y="820713"/>
                  <a:pt x="1538158" y="826148"/>
                </a:cubicBezTo>
                <a:cubicBezTo>
                  <a:pt x="1540876" y="826148"/>
                  <a:pt x="1540876" y="826148"/>
                  <a:pt x="1543593" y="826148"/>
                </a:cubicBezTo>
                <a:cubicBezTo>
                  <a:pt x="1543593" y="820713"/>
                  <a:pt x="1543593" y="815277"/>
                  <a:pt x="1543593" y="809841"/>
                </a:cubicBezTo>
                <a:cubicBezTo>
                  <a:pt x="1540876" y="809841"/>
                  <a:pt x="1540876" y="809841"/>
                  <a:pt x="1538158" y="809841"/>
                </a:cubicBezTo>
                <a:close/>
                <a:moveTo>
                  <a:pt x="1896881" y="807134"/>
                </a:moveTo>
                <a:cubicBezTo>
                  <a:pt x="1899598" y="807134"/>
                  <a:pt x="1899598" y="807134"/>
                  <a:pt x="1902316" y="807134"/>
                </a:cubicBezTo>
                <a:cubicBezTo>
                  <a:pt x="1902316" y="812568"/>
                  <a:pt x="1902316" y="815285"/>
                  <a:pt x="1902316" y="820722"/>
                </a:cubicBezTo>
                <a:cubicBezTo>
                  <a:pt x="1899598" y="820722"/>
                  <a:pt x="1896881" y="820722"/>
                  <a:pt x="1896881" y="820722"/>
                </a:cubicBezTo>
                <a:cubicBezTo>
                  <a:pt x="1896881" y="818004"/>
                  <a:pt x="1896881" y="812568"/>
                  <a:pt x="1896881" y="807134"/>
                </a:cubicBezTo>
                <a:close/>
                <a:moveTo>
                  <a:pt x="1888728" y="801696"/>
                </a:moveTo>
                <a:cubicBezTo>
                  <a:pt x="1891445" y="801696"/>
                  <a:pt x="1891445" y="801696"/>
                  <a:pt x="1894163" y="801696"/>
                </a:cubicBezTo>
                <a:cubicBezTo>
                  <a:pt x="1894163" y="804415"/>
                  <a:pt x="1894163" y="807134"/>
                  <a:pt x="1894163" y="809849"/>
                </a:cubicBezTo>
                <a:cubicBezTo>
                  <a:pt x="1891445" y="809849"/>
                  <a:pt x="1891445" y="809849"/>
                  <a:pt x="1888728" y="809849"/>
                </a:cubicBezTo>
                <a:cubicBezTo>
                  <a:pt x="1888728" y="807134"/>
                  <a:pt x="1888728" y="804415"/>
                  <a:pt x="1888728" y="801696"/>
                </a:cubicBezTo>
                <a:close/>
                <a:moveTo>
                  <a:pt x="4963347" y="800671"/>
                </a:moveTo>
                <a:cubicBezTo>
                  <a:pt x="4960969" y="800332"/>
                  <a:pt x="4958252" y="800332"/>
                  <a:pt x="4954176" y="801691"/>
                </a:cubicBezTo>
                <a:cubicBezTo>
                  <a:pt x="4959611" y="823430"/>
                  <a:pt x="4932435" y="842454"/>
                  <a:pt x="4951458" y="861477"/>
                </a:cubicBezTo>
                <a:cubicBezTo>
                  <a:pt x="4978634" y="847889"/>
                  <a:pt x="4962328" y="820713"/>
                  <a:pt x="4970481" y="801691"/>
                </a:cubicBezTo>
                <a:cubicBezTo>
                  <a:pt x="4967764" y="801691"/>
                  <a:pt x="4965725" y="801010"/>
                  <a:pt x="4963347" y="800671"/>
                </a:cubicBezTo>
                <a:close/>
                <a:moveTo>
                  <a:pt x="1614251" y="796263"/>
                </a:moveTo>
                <a:cubicBezTo>
                  <a:pt x="1633274" y="801699"/>
                  <a:pt x="1652297" y="809851"/>
                  <a:pt x="1671320" y="815288"/>
                </a:cubicBezTo>
                <a:cubicBezTo>
                  <a:pt x="1671320" y="823441"/>
                  <a:pt x="1671320" y="831592"/>
                  <a:pt x="1671320" y="839746"/>
                </a:cubicBezTo>
                <a:cubicBezTo>
                  <a:pt x="1652297" y="831592"/>
                  <a:pt x="1633274" y="826156"/>
                  <a:pt x="1614251" y="820722"/>
                </a:cubicBezTo>
                <a:cubicBezTo>
                  <a:pt x="1614251" y="812568"/>
                  <a:pt x="1614251" y="804415"/>
                  <a:pt x="1614251" y="796263"/>
                </a:cubicBezTo>
                <a:close/>
                <a:moveTo>
                  <a:pt x="3127951" y="793546"/>
                </a:moveTo>
                <a:cubicBezTo>
                  <a:pt x="3136104" y="796263"/>
                  <a:pt x="3144257" y="798980"/>
                  <a:pt x="3152410" y="798980"/>
                </a:cubicBezTo>
                <a:cubicBezTo>
                  <a:pt x="3152410" y="804416"/>
                  <a:pt x="3152410" y="807135"/>
                  <a:pt x="3152410" y="809853"/>
                </a:cubicBezTo>
                <a:cubicBezTo>
                  <a:pt x="3144257" y="807135"/>
                  <a:pt x="3136104" y="807135"/>
                  <a:pt x="3127951" y="804416"/>
                </a:cubicBezTo>
                <a:cubicBezTo>
                  <a:pt x="3127951" y="801700"/>
                  <a:pt x="3127951" y="798980"/>
                  <a:pt x="3127951" y="793546"/>
                </a:cubicBezTo>
                <a:close/>
                <a:moveTo>
                  <a:pt x="2217557" y="785398"/>
                </a:moveTo>
                <a:cubicBezTo>
                  <a:pt x="2217557" y="785398"/>
                  <a:pt x="2217557" y="785398"/>
                  <a:pt x="2220274" y="785398"/>
                </a:cubicBezTo>
                <a:cubicBezTo>
                  <a:pt x="2220274" y="790829"/>
                  <a:pt x="2220274" y="798980"/>
                  <a:pt x="2220274" y="807134"/>
                </a:cubicBezTo>
                <a:cubicBezTo>
                  <a:pt x="2220274" y="807134"/>
                  <a:pt x="2217557" y="807134"/>
                  <a:pt x="2217557" y="807134"/>
                </a:cubicBezTo>
                <a:cubicBezTo>
                  <a:pt x="2217557" y="798980"/>
                  <a:pt x="2217557" y="793546"/>
                  <a:pt x="2217557" y="785398"/>
                </a:cubicBezTo>
                <a:close/>
                <a:moveTo>
                  <a:pt x="1888728" y="785394"/>
                </a:moveTo>
                <a:cubicBezTo>
                  <a:pt x="1891445" y="785394"/>
                  <a:pt x="1891445" y="785394"/>
                  <a:pt x="1894163" y="785394"/>
                </a:cubicBezTo>
                <a:cubicBezTo>
                  <a:pt x="1894163" y="790827"/>
                  <a:pt x="1894163" y="793544"/>
                  <a:pt x="1894163" y="798980"/>
                </a:cubicBezTo>
                <a:cubicBezTo>
                  <a:pt x="1891445" y="798980"/>
                  <a:pt x="1891445" y="798980"/>
                  <a:pt x="1888728" y="798980"/>
                </a:cubicBezTo>
                <a:cubicBezTo>
                  <a:pt x="1888728" y="793544"/>
                  <a:pt x="1888728" y="790827"/>
                  <a:pt x="1888728" y="785394"/>
                </a:cubicBezTo>
                <a:close/>
                <a:moveTo>
                  <a:pt x="4766661" y="779949"/>
                </a:moveTo>
                <a:cubicBezTo>
                  <a:pt x="4793837" y="809841"/>
                  <a:pt x="4736768" y="834301"/>
                  <a:pt x="4717745" y="856042"/>
                </a:cubicBezTo>
                <a:lnTo>
                  <a:pt x="4713450" y="850437"/>
                </a:lnTo>
                <a:lnTo>
                  <a:pt x="4739443" y="830989"/>
                </a:lnTo>
                <a:cubicBezTo>
                  <a:pt x="4747214" y="822921"/>
                  <a:pt x="4752904" y="814257"/>
                  <a:pt x="4756810" y="805087"/>
                </a:cubicBezTo>
                <a:lnTo>
                  <a:pt x="4760157" y="790550"/>
                </a:lnTo>
                <a:close/>
                <a:moveTo>
                  <a:pt x="3127951" y="777246"/>
                </a:moveTo>
                <a:cubicBezTo>
                  <a:pt x="3136104" y="779961"/>
                  <a:pt x="3144257" y="782679"/>
                  <a:pt x="3152410" y="782679"/>
                </a:cubicBezTo>
                <a:cubicBezTo>
                  <a:pt x="3152410" y="785398"/>
                  <a:pt x="3152410" y="790832"/>
                  <a:pt x="3152410" y="793548"/>
                </a:cubicBezTo>
                <a:cubicBezTo>
                  <a:pt x="3144257" y="790832"/>
                  <a:pt x="3136104" y="788115"/>
                  <a:pt x="3127951" y="788115"/>
                </a:cubicBezTo>
                <a:cubicBezTo>
                  <a:pt x="3127951" y="785398"/>
                  <a:pt x="3127951" y="782679"/>
                  <a:pt x="3127951" y="777246"/>
                </a:cubicBezTo>
                <a:close/>
                <a:moveTo>
                  <a:pt x="1896881" y="774521"/>
                </a:moveTo>
                <a:cubicBezTo>
                  <a:pt x="1899598" y="774521"/>
                  <a:pt x="1899598" y="774521"/>
                  <a:pt x="1902316" y="774521"/>
                </a:cubicBezTo>
                <a:cubicBezTo>
                  <a:pt x="1902316" y="777240"/>
                  <a:pt x="1902316" y="779959"/>
                  <a:pt x="1902316" y="782676"/>
                </a:cubicBezTo>
                <a:cubicBezTo>
                  <a:pt x="1899598" y="782676"/>
                  <a:pt x="1896881" y="782676"/>
                  <a:pt x="1896881" y="782676"/>
                </a:cubicBezTo>
                <a:cubicBezTo>
                  <a:pt x="1896881" y="779959"/>
                  <a:pt x="1896881" y="777240"/>
                  <a:pt x="1896881" y="774521"/>
                </a:cubicBezTo>
                <a:close/>
                <a:moveTo>
                  <a:pt x="4647087" y="771796"/>
                </a:moveTo>
                <a:lnTo>
                  <a:pt x="4644369" y="779949"/>
                </a:lnTo>
                <a:cubicBezTo>
                  <a:pt x="4647087" y="779949"/>
                  <a:pt x="4647087" y="782667"/>
                  <a:pt x="4647087" y="782667"/>
                </a:cubicBezTo>
                <a:cubicBezTo>
                  <a:pt x="4652521" y="777231"/>
                  <a:pt x="4649805" y="774515"/>
                  <a:pt x="4647087" y="771796"/>
                </a:cubicBezTo>
                <a:close/>
                <a:moveTo>
                  <a:pt x="3127951" y="760938"/>
                </a:moveTo>
                <a:cubicBezTo>
                  <a:pt x="3136104" y="763656"/>
                  <a:pt x="3144257" y="763656"/>
                  <a:pt x="3152410" y="766373"/>
                </a:cubicBezTo>
                <a:cubicBezTo>
                  <a:pt x="3152410" y="769091"/>
                  <a:pt x="3152410" y="774527"/>
                  <a:pt x="3152410" y="777246"/>
                </a:cubicBezTo>
                <a:cubicBezTo>
                  <a:pt x="3144257" y="774527"/>
                  <a:pt x="3136104" y="771808"/>
                  <a:pt x="3127951" y="771808"/>
                </a:cubicBezTo>
                <a:cubicBezTo>
                  <a:pt x="3127951" y="769091"/>
                  <a:pt x="3127951" y="766373"/>
                  <a:pt x="3127951" y="760938"/>
                </a:cubicBezTo>
                <a:close/>
                <a:moveTo>
                  <a:pt x="4649805" y="760926"/>
                </a:moveTo>
                <a:cubicBezTo>
                  <a:pt x="4652521" y="760926"/>
                  <a:pt x="4655239" y="763643"/>
                  <a:pt x="4655239" y="763643"/>
                </a:cubicBezTo>
                <a:cubicBezTo>
                  <a:pt x="4652521" y="763643"/>
                  <a:pt x="4649805" y="763643"/>
                  <a:pt x="4647087" y="763643"/>
                </a:cubicBezTo>
                <a:close/>
                <a:moveTo>
                  <a:pt x="1896881" y="758216"/>
                </a:moveTo>
                <a:cubicBezTo>
                  <a:pt x="1899598" y="758216"/>
                  <a:pt x="1899598" y="758216"/>
                  <a:pt x="1902316" y="758216"/>
                </a:cubicBezTo>
                <a:cubicBezTo>
                  <a:pt x="1902316" y="760934"/>
                  <a:pt x="1902316" y="766369"/>
                  <a:pt x="1902316" y="771804"/>
                </a:cubicBezTo>
                <a:cubicBezTo>
                  <a:pt x="1899598" y="771804"/>
                  <a:pt x="1896881" y="771804"/>
                  <a:pt x="1896881" y="771804"/>
                </a:cubicBezTo>
                <a:cubicBezTo>
                  <a:pt x="1896881" y="766369"/>
                  <a:pt x="1896881" y="763652"/>
                  <a:pt x="1896881" y="758216"/>
                </a:cubicBezTo>
                <a:close/>
                <a:moveTo>
                  <a:pt x="2217557" y="755502"/>
                </a:moveTo>
                <a:cubicBezTo>
                  <a:pt x="2217557" y="755502"/>
                  <a:pt x="2217557" y="755502"/>
                  <a:pt x="2220274" y="755502"/>
                </a:cubicBezTo>
                <a:cubicBezTo>
                  <a:pt x="2220274" y="763657"/>
                  <a:pt x="2220274" y="769091"/>
                  <a:pt x="2220274" y="777246"/>
                </a:cubicBezTo>
                <a:cubicBezTo>
                  <a:pt x="2220274" y="777246"/>
                  <a:pt x="2217557" y="777246"/>
                  <a:pt x="2217557" y="777246"/>
                </a:cubicBezTo>
                <a:cubicBezTo>
                  <a:pt x="2217557" y="769091"/>
                  <a:pt x="2217557" y="763657"/>
                  <a:pt x="2217557" y="755502"/>
                </a:cubicBezTo>
                <a:close/>
                <a:moveTo>
                  <a:pt x="1888728" y="752782"/>
                </a:moveTo>
                <a:cubicBezTo>
                  <a:pt x="1891445" y="752782"/>
                  <a:pt x="1891445" y="752782"/>
                  <a:pt x="1894163" y="752782"/>
                </a:cubicBezTo>
                <a:cubicBezTo>
                  <a:pt x="1894163" y="755498"/>
                  <a:pt x="1894163" y="758216"/>
                  <a:pt x="1894163" y="760934"/>
                </a:cubicBezTo>
                <a:cubicBezTo>
                  <a:pt x="1891445" y="760934"/>
                  <a:pt x="1891445" y="760934"/>
                  <a:pt x="1888728" y="760934"/>
                </a:cubicBezTo>
                <a:cubicBezTo>
                  <a:pt x="1888728" y="758216"/>
                  <a:pt x="1888728" y="755498"/>
                  <a:pt x="1888728" y="752782"/>
                </a:cubicBezTo>
                <a:close/>
                <a:moveTo>
                  <a:pt x="3127951" y="747351"/>
                </a:moveTo>
                <a:cubicBezTo>
                  <a:pt x="3136104" y="747351"/>
                  <a:pt x="3144257" y="750065"/>
                  <a:pt x="3152410" y="750065"/>
                </a:cubicBezTo>
                <a:cubicBezTo>
                  <a:pt x="3152410" y="752784"/>
                  <a:pt x="3152410" y="758221"/>
                  <a:pt x="3152410" y="760938"/>
                </a:cubicBezTo>
                <a:cubicBezTo>
                  <a:pt x="3144257" y="758221"/>
                  <a:pt x="3136104" y="758221"/>
                  <a:pt x="3127951" y="755502"/>
                </a:cubicBezTo>
                <a:cubicBezTo>
                  <a:pt x="3127951" y="750065"/>
                  <a:pt x="3127951" y="747351"/>
                  <a:pt x="3127951" y="747351"/>
                </a:cubicBezTo>
                <a:close/>
                <a:moveTo>
                  <a:pt x="4861777" y="747338"/>
                </a:moveTo>
                <a:cubicBezTo>
                  <a:pt x="4869930" y="766361"/>
                  <a:pt x="4842754" y="774515"/>
                  <a:pt x="4848189" y="793537"/>
                </a:cubicBezTo>
                <a:cubicBezTo>
                  <a:pt x="4845472" y="793537"/>
                  <a:pt x="4845472" y="790819"/>
                  <a:pt x="4840037" y="793537"/>
                </a:cubicBezTo>
                <a:cubicBezTo>
                  <a:pt x="4831884" y="809841"/>
                  <a:pt x="4837319" y="850606"/>
                  <a:pt x="4859060" y="847889"/>
                </a:cubicBezTo>
                <a:cubicBezTo>
                  <a:pt x="4859060" y="853324"/>
                  <a:pt x="4861777" y="864194"/>
                  <a:pt x="4867213" y="872347"/>
                </a:cubicBezTo>
                <a:cubicBezTo>
                  <a:pt x="4872648" y="869630"/>
                  <a:pt x="4875365" y="872347"/>
                  <a:pt x="4875365" y="877782"/>
                </a:cubicBezTo>
                <a:cubicBezTo>
                  <a:pt x="4886236" y="877782"/>
                  <a:pt x="4902541" y="869630"/>
                  <a:pt x="4905259" y="861477"/>
                </a:cubicBezTo>
                <a:cubicBezTo>
                  <a:pt x="4894389" y="842454"/>
                  <a:pt x="4907976" y="834301"/>
                  <a:pt x="4897106" y="817995"/>
                </a:cubicBezTo>
                <a:cubicBezTo>
                  <a:pt x="4891671" y="815277"/>
                  <a:pt x="4878083" y="826148"/>
                  <a:pt x="4872648" y="820713"/>
                </a:cubicBezTo>
                <a:cubicBezTo>
                  <a:pt x="4886236" y="817995"/>
                  <a:pt x="4897106" y="812560"/>
                  <a:pt x="4891671" y="801691"/>
                </a:cubicBezTo>
                <a:cubicBezTo>
                  <a:pt x="4886236" y="796254"/>
                  <a:pt x="4872648" y="801691"/>
                  <a:pt x="4864495" y="798972"/>
                </a:cubicBezTo>
                <a:cubicBezTo>
                  <a:pt x="4864495" y="793537"/>
                  <a:pt x="4875365" y="793537"/>
                  <a:pt x="4872648" y="788102"/>
                </a:cubicBezTo>
                <a:cubicBezTo>
                  <a:pt x="4867213" y="785384"/>
                  <a:pt x="4861777" y="782667"/>
                  <a:pt x="4856342" y="782667"/>
                </a:cubicBezTo>
                <a:cubicBezTo>
                  <a:pt x="4867213" y="777231"/>
                  <a:pt x="4880801" y="763643"/>
                  <a:pt x="4894389" y="763643"/>
                </a:cubicBezTo>
                <a:cubicBezTo>
                  <a:pt x="4886236" y="752773"/>
                  <a:pt x="4875365" y="744620"/>
                  <a:pt x="4861777" y="747338"/>
                </a:cubicBezTo>
                <a:close/>
                <a:moveTo>
                  <a:pt x="4823731" y="747338"/>
                </a:moveTo>
                <a:cubicBezTo>
                  <a:pt x="4829166" y="760926"/>
                  <a:pt x="4826449" y="774515"/>
                  <a:pt x="4823731" y="785384"/>
                </a:cubicBezTo>
                <a:cubicBezTo>
                  <a:pt x="4840037" y="779949"/>
                  <a:pt x="4840037" y="752773"/>
                  <a:pt x="4823731" y="747338"/>
                </a:cubicBezTo>
                <a:close/>
                <a:moveTo>
                  <a:pt x="4769474" y="742506"/>
                </a:moveTo>
                <a:lnTo>
                  <a:pt x="4769379" y="750055"/>
                </a:lnTo>
                <a:cubicBezTo>
                  <a:pt x="4780249" y="739185"/>
                  <a:pt x="4782967" y="747338"/>
                  <a:pt x="4793837" y="752773"/>
                </a:cubicBezTo>
                <a:cubicBezTo>
                  <a:pt x="4791120" y="755491"/>
                  <a:pt x="4791120" y="758208"/>
                  <a:pt x="4788402" y="760926"/>
                </a:cubicBezTo>
                <a:cubicBezTo>
                  <a:pt x="4776173" y="766361"/>
                  <a:pt x="4770738" y="760926"/>
                  <a:pt x="4767001" y="753113"/>
                </a:cubicBezTo>
                <a:lnTo>
                  <a:pt x="4763388" y="744066"/>
                </a:lnTo>
                <a:close/>
                <a:moveTo>
                  <a:pt x="4932435" y="739185"/>
                </a:moveTo>
                <a:cubicBezTo>
                  <a:pt x="4927000" y="755491"/>
                  <a:pt x="4940588" y="782667"/>
                  <a:pt x="4927000" y="798972"/>
                </a:cubicBezTo>
                <a:cubicBezTo>
                  <a:pt x="4935152" y="796254"/>
                  <a:pt x="4943305" y="793537"/>
                  <a:pt x="4946023" y="788102"/>
                </a:cubicBezTo>
                <a:cubicBezTo>
                  <a:pt x="4927000" y="774515"/>
                  <a:pt x="4948740" y="750055"/>
                  <a:pt x="4932435" y="739185"/>
                </a:cubicBezTo>
                <a:close/>
                <a:moveTo>
                  <a:pt x="5032306" y="737147"/>
                </a:moveTo>
                <a:cubicBezTo>
                  <a:pt x="5024833" y="739185"/>
                  <a:pt x="5016680" y="743262"/>
                  <a:pt x="5008527" y="747338"/>
                </a:cubicBezTo>
                <a:cubicBezTo>
                  <a:pt x="5016680" y="755491"/>
                  <a:pt x="5000375" y="763643"/>
                  <a:pt x="5011245" y="766361"/>
                </a:cubicBezTo>
                <a:cubicBezTo>
                  <a:pt x="5027550" y="755491"/>
                  <a:pt x="5049291" y="755491"/>
                  <a:pt x="5052009" y="739185"/>
                </a:cubicBezTo>
                <a:cubicBezTo>
                  <a:pt x="5046573" y="735108"/>
                  <a:pt x="5039780" y="735108"/>
                  <a:pt x="5032306" y="737147"/>
                </a:cubicBezTo>
                <a:close/>
                <a:moveTo>
                  <a:pt x="1888728" y="736476"/>
                </a:moveTo>
                <a:cubicBezTo>
                  <a:pt x="1891445" y="736476"/>
                  <a:pt x="1891445" y="736476"/>
                  <a:pt x="1894163" y="736476"/>
                </a:cubicBezTo>
                <a:cubicBezTo>
                  <a:pt x="1894163" y="741911"/>
                  <a:pt x="1894163" y="744627"/>
                  <a:pt x="1894163" y="750065"/>
                </a:cubicBezTo>
                <a:cubicBezTo>
                  <a:pt x="1891445" y="750065"/>
                  <a:pt x="1891445" y="750065"/>
                  <a:pt x="1888728" y="750065"/>
                </a:cubicBezTo>
                <a:cubicBezTo>
                  <a:pt x="1888728" y="747347"/>
                  <a:pt x="1888728" y="741911"/>
                  <a:pt x="1888728" y="736476"/>
                </a:cubicBezTo>
                <a:close/>
                <a:moveTo>
                  <a:pt x="4755791" y="731032"/>
                </a:moveTo>
                <a:cubicBezTo>
                  <a:pt x="4758509" y="733070"/>
                  <a:pt x="4760377" y="736637"/>
                  <a:pt x="4762033" y="740671"/>
                </a:cubicBezTo>
                <a:lnTo>
                  <a:pt x="4763388" y="744066"/>
                </a:lnTo>
                <a:lnTo>
                  <a:pt x="4761226" y="744620"/>
                </a:lnTo>
                <a:cubicBezTo>
                  <a:pt x="4763264" y="755491"/>
                  <a:pt x="4764114" y="766022"/>
                  <a:pt x="4763477" y="776127"/>
                </a:cubicBezTo>
                <a:lnTo>
                  <a:pt x="4760157" y="790550"/>
                </a:lnTo>
                <a:lnTo>
                  <a:pt x="4757490" y="794897"/>
                </a:lnTo>
                <a:cubicBezTo>
                  <a:pt x="4755791" y="800332"/>
                  <a:pt x="4754432" y="805767"/>
                  <a:pt x="4750356" y="809841"/>
                </a:cubicBezTo>
                <a:cubicBezTo>
                  <a:pt x="4739485" y="793537"/>
                  <a:pt x="4761226" y="777231"/>
                  <a:pt x="4739485" y="769079"/>
                </a:cubicBezTo>
                <a:cubicBezTo>
                  <a:pt x="4744921" y="766361"/>
                  <a:pt x="4747638" y="766361"/>
                  <a:pt x="4753073" y="763643"/>
                </a:cubicBezTo>
                <a:cubicBezTo>
                  <a:pt x="4750356" y="752773"/>
                  <a:pt x="4736768" y="766361"/>
                  <a:pt x="4734050" y="755491"/>
                </a:cubicBezTo>
                <a:cubicBezTo>
                  <a:pt x="4753073" y="750055"/>
                  <a:pt x="4763944" y="739185"/>
                  <a:pt x="4755791" y="731032"/>
                </a:cubicBezTo>
                <a:close/>
                <a:moveTo>
                  <a:pt x="3125234" y="728326"/>
                </a:moveTo>
                <a:cubicBezTo>
                  <a:pt x="3133387" y="728326"/>
                  <a:pt x="3141540" y="731044"/>
                  <a:pt x="3149693" y="731044"/>
                </a:cubicBezTo>
                <a:cubicBezTo>
                  <a:pt x="3149693" y="733760"/>
                  <a:pt x="3149693" y="736479"/>
                  <a:pt x="3149693" y="744632"/>
                </a:cubicBezTo>
                <a:cubicBezTo>
                  <a:pt x="3141540" y="741916"/>
                  <a:pt x="3133387" y="741916"/>
                  <a:pt x="3125234" y="739197"/>
                </a:cubicBezTo>
                <a:cubicBezTo>
                  <a:pt x="3125234" y="733760"/>
                  <a:pt x="3125234" y="731044"/>
                  <a:pt x="3125234" y="728326"/>
                </a:cubicBezTo>
                <a:close/>
                <a:moveTo>
                  <a:pt x="1896881" y="728324"/>
                </a:moveTo>
                <a:cubicBezTo>
                  <a:pt x="1899598" y="728324"/>
                  <a:pt x="1899598" y="728324"/>
                  <a:pt x="1902316" y="728324"/>
                </a:cubicBezTo>
                <a:cubicBezTo>
                  <a:pt x="1902316" y="733758"/>
                  <a:pt x="1902316" y="739193"/>
                  <a:pt x="1902316" y="741911"/>
                </a:cubicBezTo>
                <a:cubicBezTo>
                  <a:pt x="1899598" y="741911"/>
                  <a:pt x="1896881" y="741911"/>
                  <a:pt x="1896881" y="741911"/>
                </a:cubicBezTo>
                <a:cubicBezTo>
                  <a:pt x="1896881" y="739193"/>
                  <a:pt x="1896881" y="733758"/>
                  <a:pt x="1896881" y="728324"/>
                </a:cubicBezTo>
                <a:close/>
                <a:moveTo>
                  <a:pt x="2217557" y="725608"/>
                </a:moveTo>
                <a:cubicBezTo>
                  <a:pt x="2217557" y="725608"/>
                  <a:pt x="2220274" y="725608"/>
                  <a:pt x="2220274" y="725608"/>
                </a:cubicBezTo>
                <a:cubicBezTo>
                  <a:pt x="2220274" y="733761"/>
                  <a:pt x="2220274" y="739197"/>
                  <a:pt x="2220274" y="747350"/>
                </a:cubicBezTo>
                <a:cubicBezTo>
                  <a:pt x="2220274" y="747350"/>
                  <a:pt x="2217557" y="747350"/>
                  <a:pt x="2217557" y="747350"/>
                </a:cubicBezTo>
                <a:cubicBezTo>
                  <a:pt x="2217557" y="739197"/>
                  <a:pt x="2217557" y="733761"/>
                  <a:pt x="2217557" y="725608"/>
                </a:cubicBezTo>
                <a:close/>
                <a:moveTo>
                  <a:pt x="4907976" y="714727"/>
                </a:moveTo>
                <a:cubicBezTo>
                  <a:pt x="4910694" y="728315"/>
                  <a:pt x="4916129" y="739185"/>
                  <a:pt x="4921564" y="750055"/>
                </a:cubicBezTo>
                <a:cubicBezTo>
                  <a:pt x="4929717" y="739185"/>
                  <a:pt x="4924282" y="712009"/>
                  <a:pt x="4907976" y="714727"/>
                </a:cubicBezTo>
                <a:close/>
                <a:moveTo>
                  <a:pt x="4786905" y="714132"/>
                </a:moveTo>
                <a:lnTo>
                  <a:pt x="4787340" y="715109"/>
                </a:lnTo>
                <a:lnTo>
                  <a:pt x="4785845" y="717010"/>
                </a:lnTo>
                <a:close/>
                <a:moveTo>
                  <a:pt x="3127951" y="709304"/>
                </a:moveTo>
                <a:cubicBezTo>
                  <a:pt x="3133386" y="712021"/>
                  <a:pt x="3141540" y="712021"/>
                  <a:pt x="3152410" y="714740"/>
                </a:cubicBezTo>
                <a:cubicBezTo>
                  <a:pt x="3152410" y="720173"/>
                  <a:pt x="3152410" y="722892"/>
                  <a:pt x="3152410" y="725609"/>
                </a:cubicBezTo>
                <a:cubicBezTo>
                  <a:pt x="3144257" y="722892"/>
                  <a:pt x="3136104" y="720173"/>
                  <a:pt x="3127951" y="720173"/>
                </a:cubicBezTo>
                <a:cubicBezTo>
                  <a:pt x="3127951" y="714740"/>
                  <a:pt x="3127951" y="712021"/>
                  <a:pt x="3127951" y="709304"/>
                </a:cubicBezTo>
                <a:close/>
                <a:moveTo>
                  <a:pt x="1888728" y="709300"/>
                </a:moveTo>
                <a:cubicBezTo>
                  <a:pt x="1891445" y="709300"/>
                  <a:pt x="1891445" y="709300"/>
                  <a:pt x="1894163" y="709300"/>
                </a:cubicBezTo>
                <a:cubicBezTo>
                  <a:pt x="1894163" y="712017"/>
                  <a:pt x="1894163" y="717452"/>
                  <a:pt x="1894163" y="722889"/>
                </a:cubicBezTo>
                <a:cubicBezTo>
                  <a:pt x="1891445" y="722889"/>
                  <a:pt x="1891445" y="722889"/>
                  <a:pt x="1888728" y="722889"/>
                </a:cubicBezTo>
                <a:cubicBezTo>
                  <a:pt x="1888728" y="717452"/>
                  <a:pt x="1888728" y="714735"/>
                  <a:pt x="1888728" y="709300"/>
                </a:cubicBezTo>
                <a:close/>
                <a:moveTo>
                  <a:pt x="5119949" y="703856"/>
                </a:moveTo>
                <a:lnTo>
                  <a:pt x="5114696" y="716988"/>
                </a:lnTo>
                <a:lnTo>
                  <a:pt x="5110437" y="722116"/>
                </a:lnTo>
                <a:lnTo>
                  <a:pt x="5107965" y="728326"/>
                </a:lnTo>
                <a:lnTo>
                  <a:pt x="5090055" y="741903"/>
                </a:lnTo>
                <a:cubicBezTo>
                  <a:pt x="5098208" y="728315"/>
                  <a:pt x="5109078" y="717444"/>
                  <a:pt x="5119949" y="703856"/>
                </a:cubicBezTo>
                <a:close/>
                <a:moveTo>
                  <a:pt x="4990010" y="703688"/>
                </a:moveTo>
                <a:lnTo>
                  <a:pt x="4989613" y="704107"/>
                </a:lnTo>
                <a:lnTo>
                  <a:pt x="4989504" y="703856"/>
                </a:lnTo>
                <a:close/>
                <a:moveTo>
                  <a:pt x="4745048" y="700418"/>
                </a:moveTo>
                <a:cubicBezTo>
                  <a:pt x="4755112" y="702328"/>
                  <a:pt x="4763265" y="709971"/>
                  <a:pt x="4777532" y="703856"/>
                </a:cubicBezTo>
                <a:cubicBezTo>
                  <a:pt x="4777532" y="714727"/>
                  <a:pt x="4769379" y="720162"/>
                  <a:pt x="4774814" y="731032"/>
                </a:cubicBezTo>
                <a:lnTo>
                  <a:pt x="4785845" y="717010"/>
                </a:lnTo>
                <a:lnTo>
                  <a:pt x="4785685" y="717444"/>
                </a:lnTo>
                <a:cubicBezTo>
                  <a:pt x="4788402" y="717444"/>
                  <a:pt x="4796555" y="712009"/>
                  <a:pt x="4796555" y="720162"/>
                </a:cubicBezTo>
                <a:cubicBezTo>
                  <a:pt x="4796555" y="728315"/>
                  <a:pt x="4791120" y="733750"/>
                  <a:pt x="4785685" y="741903"/>
                </a:cubicBezTo>
                <a:cubicBezTo>
                  <a:pt x="4781608" y="741903"/>
                  <a:pt x="4778212" y="741224"/>
                  <a:pt x="4774475" y="741224"/>
                </a:cubicBezTo>
                <a:lnTo>
                  <a:pt x="4769474" y="742506"/>
                </a:lnTo>
                <a:lnTo>
                  <a:pt x="4769591" y="733240"/>
                </a:lnTo>
                <a:cubicBezTo>
                  <a:pt x="4764623" y="717954"/>
                  <a:pt x="4746279" y="707254"/>
                  <a:pt x="4734050" y="701139"/>
                </a:cubicBezTo>
                <a:cubicBezTo>
                  <a:pt x="4738126" y="699781"/>
                  <a:pt x="4741693" y="699781"/>
                  <a:pt x="4745048" y="700418"/>
                </a:cubicBezTo>
                <a:close/>
                <a:moveTo>
                  <a:pt x="2217557" y="698434"/>
                </a:moveTo>
                <a:cubicBezTo>
                  <a:pt x="2217557" y="698434"/>
                  <a:pt x="2220274" y="698434"/>
                  <a:pt x="2220274" y="698434"/>
                </a:cubicBezTo>
                <a:cubicBezTo>
                  <a:pt x="2220274" y="703868"/>
                  <a:pt x="2220274" y="712021"/>
                  <a:pt x="2220274" y="720173"/>
                </a:cubicBezTo>
                <a:cubicBezTo>
                  <a:pt x="2220274" y="720173"/>
                  <a:pt x="2217557" y="720173"/>
                  <a:pt x="2217557" y="720173"/>
                </a:cubicBezTo>
                <a:cubicBezTo>
                  <a:pt x="2217557" y="712021"/>
                  <a:pt x="2217557" y="706586"/>
                  <a:pt x="2217557" y="698434"/>
                </a:cubicBezTo>
                <a:close/>
                <a:moveTo>
                  <a:pt x="3127951" y="690281"/>
                </a:moveTo>
                <a:cubicBezTo>
                  <a:pt x="3133386" y="692998"/>
                  <a:pt x="3141540" y="692998"/>
                  <a:pt x="3149693" y="695715"/>
                </a:cubicBezTo>
                <a:cubicBezTo>
                  <a:pt x="3149693" y="701150"/>
                  <a:pt x="3149693" y="703869"/>
                  <a:pt x="3149693" y="706585"/>
                </a:cubicBezTo>
                <a:cubicBezTo>
                  <a:pt x="3144257" y="706585"/>
                  <a:pt x="3136104" y="703869"/>
                  <a:pt x="3127951" y="703869"/>
                </a:cubicBezTo>
                <a:cubicBezTo>
                  <a:pt x="3127951" y="701150"/>
                  <a:pt x="3127951" y="695715"/>
                  <a:pt x="3127951" y="690281"/>
                </a:cubicBezTo>
                <a:close/>
                <a:moveTo>
                  <a:pt x="4865842" y="690242"/>
                </a:moveTo>
                <a:lnTo>
                  <a:pt x="4865854" y="690269"/>
                </a:lnTo>
                <a:lnTo>
                  <a:pt x="4866300" y="692434"/>
                </a:lnTo>
                <a:lnTo>
                  <a:pt x="4864495" y="690268"/>
                </a:lnTo>
                <a:close/>
                <a:moveTo>
                  <a:pt x="5149842" y="684833"/>
                </a:moveTo>
                <a:cubicBezTo>
                  <a:pt x="5133536" y="692986"/>
                  <a:pt x="5133536" y="706574"/>
                  <a:pt x="5130819" y="717444"/>
                </a:cubicBezTo>
                <a:cubicBezTo>
                  <a:pt x="5149842" y="709292"/>
                  <a:pt x="5157995" y="701139"/>
                  <a:pt x="5149842" y="684833"/>
                </a:cubicBezTo>
                <a:close/>
                <a:moveTo>
                  <a:pt x="1905034" y="679411"/>
                </a:moveTo>
                <a:cubicBezTo>
                  <a:pt x="1907751" y="679411"/>
                  <a:pt x="1907751" y="679411"/>
                  <a:pt x="1910469" y="679411"/>
                </a:cubicBezTo>
                <a:cubicBezTo>
                  <a:pt x="1910469" y="692998"/>
                  <a:pt x="1910469" y="709302"/>
                  <a:pt x="1910469" y="722890"/>
                </a:cubicBezTo>
                <a:cubicBezTo>
                  <a:pt x="1910469" y="798980"/>
                  <a:pt x="1910469" y="875076"/>
                  <a:pt x="1910469" y="951170"/>
                </a:cubicBezTo>
                <a:cubicBezTo>
                  <a:pt x="1910469" y="951170"/>
                  <a:pt x="1907751" y="951170"/>
                  <a:pt x="1905034" y="951170"/>
                </a:cubicBezTo>
                <a:lnTo>
                  <a:pt x="1905034" y="948450"/>
                </a:lnTo>
                <a:cubicBezTo>
                  <a:pt x="1902316" y="948450"/>
                  <a:pt x="1899599" y="948450"/>
                  <a:pt x="1899599" y="948450"/>
                </a:cubicBezTo>
                <a:cubicBezTo>
                  <a:pt x="1899599" y="948450"/>
                  <a:pt x="1902316" y="948450"/>
                  <a:pt x="1905034" y="945732"/>
                </a:cubicBezTo>
                <a:lnTo>
                  <a:pt x="1905034" y="722890"/>
                </a:lnTo>
                <a:close/>
                <a:moveTo>
                  <a:pt x="3127951" y="676693"/>
                </a:moveTo>
                <a:cubicBezTo>
                  <a:pt x="3133386" y="679410"/>
                  <a:pt x="3141540" y="679410"/>
                  <a:pt x="3149693" y="682128"/>
                </a:cubicBezTo>
                <a:cubicBezTo>
                  <a:pt x="3149693" y="684845"/>
                  <a:pt x="3149693" y="687563"/>
                  <a:pt x="3149693" y="690281"/>
                </a:cubicBezTo>
                <a:cubicBezTo>
                  <a:pt x="3144257" y="690281"/>
                  <a:pt x="3136104" y="687563"/>
                  <a:pt x="3127951" y="687563"/>
                </a:cubicBezTo>
                <a:cubicBezTo>
                  <a:pt x="3127951" y="684845"/>
                  <a:pt x="3127951" y="682128"/>
                  <a:pt x="3127951" y="676693"/>
                </a:cubicBezTo>
                <a:close/>
                <a:moveTo>
                  <a:pt x="2217557" y="668542"/>
                </a:moveTo>
                <a:cubicBezTo>
                  <a:pt x="2217557" y="668542"/>
                  <a:pt x="2220274" y="668542"/>
                  <a:pt x="2220274" y="668542"/>
                </a:cubicBezTo>
                <a:cubicBezTo>
                  <a:pt x="2220274" y="676694"/>
                  <a:pt x="2220274" y="682129"/>
                  <a:pt x="2220274" y="690281"/>
                </a:cubicBezTo>
                <a:cubicBezTo>
                  <a:pt x="2220274" y="690281"/>
                  <a:pt x="2217557" y="690281"/>
                  <a:pt x="2217557" y="690281"/>
                </a:cubicBezTo>
                <a:cubicBezTo>
                  <a:pt x="2217557" y="682129"/>
                  <a:pt x="2217557" y="676694"/>
                  <a:pt x="2217557" y="668542"/>
                </a:cubicBezTo>
                <a:close/>
                <a:moveTo>
                  <a:pt x="5046574" y="663092"/>
                </a:moveTo>
                <a:cubicBezTo>
                  <a:pt x="5049291" y="661734"/>
                  <a:pt x="5050650" y="664452"/>
                  <a:pt x="5051330" y="667849"/>
                </a:cubicBezTo>
                <a:lnTo>
                  <a:pt x="5051688" y="672512"/>
                </a:lnTo>
                <a:lnTo>
                  <a:pt x="5038421" y="679399"/>
                </a:lnTo>
                <a:cubicBezTo>
                  <a:pt x="5038421" y="676681"/>
                  <a:pt x="5039780" y="673964"/>
                  <a:pt x="5040799" y="670906"/>
                </a:cubicBezTo>
                <a:lnTo>
                  <a:pt x="5040939" y="666550"/>
                </a:lnTo>
                <a:close/>
                <a:moveTo>
                  <a:pt x="3127951" y="657669"/>
                </a:moveTo>
                <a:cubicBezTo>
                  <a:pt x="3133386" y="660387"/>
                  <a:pt x="3141540" y="660387"/>
                  <a:pt x="3149693" y="663104"/>
                </a:cubicBezTo>
                <a:cubicBezTo>
                  <a:pt x="3149693" y="668540"/>
                  <a:pt x="3149693" y="671257"/>
                  <a:pt x="3149693" y="673975"/>
                </a:cubicBezTo>
                <a:cubicBezTo>
                  <a:pt x="3144257" y="673975"/>
                  <a:pt x="3136104" y="671257"/>
                  <a:pt x="3127951" y="671257"/>
                </a:cubicBezTo>
                <a:cubicBezTo>
                  <a:pt x="3127951" y="668540"/>
                  <a:pt x="3127951" y="665823"/>
                  <a:pt x="3127951" y="657669"/>
                </a:cubicBezTo>
                <a:close/>
                <a:moveTo>
                  <a:pt x="2418660" y="649519"/>
                </a:moveTo>
                <a:lnTo>
                  <a:pt x="2301804" y="709305"/>
                </a:lnTo>
                <a:cubicBezTo>
                  <a:pt x="2301804" y="706586"/>
                  <a:pt x="2301804" y="706586"/>
                  <a:pt x="2301804" y="706586"/>
                </a:cubicBezTo>
                <a:close/>
                <a:moveTo>
                  <a:pt x="3127951" y="644082"/>
                </a:moveTo>
                <a:cubicBezTo>
                  <a:pt x="3133386" y="646799"/>
                  <a:pt x="3141540" y="646799"/>
                  <a:pt x="3149693" y="649518"/>
                </a:cubicBezTo>
                <a:cubicBezTo>
                  <a:pt x="3149693" y="654953"/>
                  <a:pt x="3149693" y="657671"/>
                  <a:pt x="3149693" y="660387"/>
                </a:cubicBezTo>
                <a:cubicBezTo>
                  <a:pt x="3144257" y="657671"/>
                  <a:pt x="3136104" y="657671"/>
                  <a:pt x="3127951" y="654953"/>
                </a:cubicBezTo>
                <a:cubicBezTo>
                  <a:pt x="3127951" y="652235"/>
                  <a:pt x="3127951" y="646799"/>
                  <a:pt x="3127951" y="644082"/>
                </a:cubicBezTo>
                <a:close/>
                <a:moveTo>
                  <a:pt x="1891446" y="641366"/>
                </a:moveTo>
                <a:cubicBezTo>
                  <a:pt x="1902316" y="641366"/>
                  <a:pt x="1902316" y="668542"/>
                  <a:pt x="1905034" y="679411"/>
                </a:cubicBezTo>
                <a:cubicBezTo>
                  <a:pt x="1905034" y="679411"/>
                  <a:pt x="1905034" y="679411"/>
                  <a:pt x="1899599" y="679411"/>
                </a:cubicBezTo>
                <a:cubicBezTo>
                  <a:pt x="1896881" y="668542"/>
                  <a:pt x="1894163" y="654954"/>
                  <a:pt x="1891446" y="641366"/>
                </a:cubicBezTo>
                <a:close/>
                <a:moveTo>
                  <a:pt x="3127951" y="627778"/>
                </a:moveTo>
                <a:cubicBezTo>
                  <a:pt x="3133386" y="630495"/>
                  <a:pt x="3141540" y="630495"/>
                  <a:pt x="3149693" y="633212"/>
                </a:cubicBezTo>
                <a:cubicBezTo>
                  <a:pt x="3149693" y="635929"/>
                  <a:pt x="3149693" y="641367"/>
                  <a:pt x="3149693" y="644083"/>
                </a:cubicBezTo>
                <a:cubicBezTo>
                  <a:pt x="3144257" y="641367"/>
                  <a:pt x="3136104" y="641367"/>
                  <a:pt x="3127951" y="638648"/>
                </a:cubicBezTo>
                <a:cubicBezTo>
                  <a:pt x="3127951" y="635929"/>
                  <a:pt x="3127951" y="630495"/>
                  <a:pt x="3127951" y="627778"/>
                </a:cubicBezTo>
                <a:close/>
                <a:moveTo>
                  <a:pt x="3127951" y="611470"/>
                </a:moveTo>
                <a:cubicBezTo>
                  <a:pt x="3133386" y="611470"/>
                  <a:pt x="3141540" y="614188"/>
                  <a:pt x="3149693" y="614188"/>
                </a:cubicBezTo>
                <a:cubicBezTo>
                  <a:pt x="3149693" y="619623"/>
                  <a:pt x="3149693" y="622341"/>
                  <a:pt x="3149693" y="625059"/>
                </a:cubicBezTo>
                <a:cubicBezTo>
                  <a:pt x="3141540" y="622341"/>
                  <a:pt x="3136104" y="622341"/>
                  <a:pt x="3127951" y="619623"/>
                </a:cubicBezTo>
                <a:cubicBezTo>
                  <a:pt x="3127951" y="616906"/>
                  <a:pt x="3127951" y="614188"/>
                  <a:pt x="3127951" y="611470"/>
                </a:cubicBezTo>
                <a:close/>
                <a:moveTo>
                  <a:pt x="4826449" y="606024"/>
                </a:moveTo>
                <a:cubicBezTo>
                  <a:pt x="4840037" y="600588"/>
                  <a:pt x="4848189" y="611459"/>
                  <a:pt x="4853625" y="622329"/>
                </a:cubicBezTo>
                <a:lnTo>
                  <a:pt x="4848403" y="626804"/>
                </a:lnTo>
                <a:lnTo>
                  <a:pt x="4835246" y="625817"/>
                </a:lnTo>
                <a:close/>
                <a:moveTo>
                  <a:pt x="2214840" y="595166"/>
                </a:moveTo>
                <a:cubicBezTo>
                  <a:pt x="2217557" y="595166"/>
                  <a:pt x="2217557" y="595166"/>
                  <a:pt x="2220275" y="595166"/>
                </a:cubicBezTo>
                <a:cubicBezTo>
                  <a:pt x="2220275" y="616906"/>
                  <a:pt x="2220275" y="638648"/>
                  <a:pt x="2217557" y="660388"/>
                </a:cubicBezTo>
                <a:cubicBezTo>
                  <a:pt x="2217557" y="660388"/>
                  <a:pt x="2214840" y="660388"/>
                  <a:pt x="2214840" y="660388"/>
                </a:cubicBezTo>
                <a:cubicBezTo>
                  <a:pt x="2214840" y="638648"/>
                  <a:pt x="2214840" y="616906"/>
                  <a:pt x="2214840" y="595166"/>
                </a:cubicBezTo>
                <a:close/>
                <a:moveTo>
                  <a:pt x="3114363" y="592447"/>
                </a:moveTo>
                <a:cubicBezTo>
                  <a:pt x="3127952" y="595165"/>
                  <a:pt x="3138822" y="595165"/>
                  <a:pt x="3149693" y="597882"/>
                </a:cubicBezTo>
                <a:cubicBezTo>
                  <a:pt x="3149693" y="600601"/>
                  <a:pt x="3149693" y="606036"/>
                  <a:pt x="3149693" y="608753"/>
                </a:cubicBezTo>
                <a:cubicBezTo>
                  <a:pt x="3138822" y="606036"/>
                  <a:pt x="3125234" y="606036"/>
                  <a:pt x="3114363" y="603318"/>
                </a:cubicBezTo>
                <a:cubicBezTo>
                  <a:pt x="3114363" y="600601"/>
                  <a:pt x="3114363" y="595165"/>
                  <a:pt x="3114363" y="592447"/>
                </a:cubicBezTo>
                <a:close/>
                <a:moveTo>
                  <a:pt x="4960236" y="577951"/>
                </a:moveTo>
                <a:lnTo>
                  <a:pt x="4960620" y="580112"/>
                </a:lnTo>
                <a:lnTo>
                  <a:pt x="4959611" y="581566"/>
                </a:lnTo>
                <a:close/>
                <a:moveTo>
                  <a:pt x="3114363" y="576143"/>
                </a:moveTo>
                <a:cubicBezTo>
                  <a:pt x="3127952" y="578860"/>
                  <a:pt x="3138822" y="578860"/>
                  <a:pt x="3149693" y="581578"/>
                </a:cubicBezTo>
                <a:cubicBezTo>
                  <a:pt x="3149693" y="584296"/>
                  <a:pt x="3149693" y="587013"/>
                  <a:pt x="3149693" y="592448"/>
                </a:cubicBezTo>
                <a:cubicBezTo>
                  <a:pt x="3138822" y="589730"/>
                  <a:pt x="3125234" y="589730"/>
                  <a:pt x="3114363" y="587013"/>
                </a:cubicBezTo>
                <a:cubicBezTo>
                  <a:pt x="3114363" y="584296"/>
                  <a:pt x="3114363" y="578860"/>
                  <a:pt x="3114363" y="576143"/>
                </a:cubicBezTo>
                <a:close/>
                <a:moveTo>
                  <a:pt x="4942721" y="567667"/>
                </a:moveTo>
                <a:lnTo>
                  <a:pt x="4942286" y="585641"/>
                </a:lnTo>
                <a:lnTo>
                  <a:pt x="4944155" y="590185"/>
                </a:lnTo>
                <a:lnTo>
                  <a:pt x="4935152" y="592435"/>
                </a:lnTo>
                <a:cubicBezTo>
                  <a:pt x="4932435" y="584282"/>
                  <a:pt x="4935152" y="578848"/>
                  <a:pt x="4935152" y="570694"/>
                </a:cubicBezTo>
                <a:close/>
                <a:moveTo>
                  <a:pt x="3114363" y="559836"/>
                </a:moveTo>
                <a:cubicBezTo>
                  <a:pt x="3127952" y="559836"/>
                  <a:pt x="3138822" y="562553"/>
                  <a:pt x="3149693" y="565271"/>
                </a:cubicBezTo>
                <a:cubicBezTo>
                  <a:pt x="3149693" y="567988"/>
                  <a:pt x="3149693" y="570706"/>
                  <a:pt x="3149693" y="578860"/>
                </a:cubicBezTo>
                <a:cubicBezTo>
                  <a:pt x="3138822" y="576142"/>
                  <a:pt x="3125234" y="573424"/>
                  <a:pt x="3114363" y="570706"/>
                </a:cubicBezTo>
                <a:cubicBezTo>
                  <a:pt x="3114363" y="567988"/>
                  <a:pt x="3114363" y="562553"/>
                  <a:pt x="3114363" y="559836"/>
                </a:cubicBezTo>
                <a:close/>
                <a:moveTo>
                  <a:pt x="3114363" y="543530"/>
                </a:moveTo>
                <a:cubicBezTo>
                  <a:pt x="3127952" y="543530"/>
                  <a:pt x="3138822" y="546247"/>
                  <a:pt x="3149693" y="548966"/>
                </a:cubicBezTo>
                <a:cubicBezTo>
                  <a:pt x="3149693" y="551682"/>
                  <a:pt x="3149693" y="554401"/>
                  <a:pt x="3149693" y="557119"/>
                </a:cubicBezTo>
                <a:cubicBezTo>
                  <a:pt x="3136105" y="557119"/>
                  <a:pt x="3125234" y="554401"/>
                  <a:pt x="3114363" y="551682"/>
                </a:cubicBezTo>
                <a:cubicBezTo>
                  <a:pt x="3114363" y="548966"/>
                  <a:pt x="3114363" y="546247"/>
                  <a:pt x="3114363" y="543530"/>
                </a:cubicBezTo>
                <a:close/>
                <a:moveTo>
                  <a:pt x="4943305" y="543518"/>
                </a:moveTo>
                <a:cubicBezTo>
                  <a:pt x="4951458" y="543518"/>
                  <a:pt x="4940588" y="557107"/>
                  <a:pt x="4951458" y="557107"/>
                </a:cubicBezTo>
                <a:cubicBezTo>
                  <a:pt x="4962328" y="554389"/>
                  <a:pt x="4959611" y="548953"/>
                  <a:pt x="4967763" y="546236"/>
                </a:cubicBezTo>
                <a:cubicBezTo>
                  <a:pt x="4967763" y="553031"/>
                  <a:pt x="4965046" y="558466"/>
                  <a:pt x="4962668" y="563901"/>
                </a:cubicBezTo>
                <a:lnTo>
                  <a:pt x="4960236" y="577951"/>
                </a:lnTo>
                <a:lnTo>
                  <a:pt x="4959611" y="574431"/>
                </a:lnTo>
                <a:cubicBezTo>
                  <a:pt x="4957572" y="570015"/>
                  <a:pt x="4954175" y="566618"/>
                  <a:pt x="4948740" y="565259"/>
                </a:cubicBezTo>
                <a:lnTo>
                  <a:pt x="4942721" y="567667"/>
                </a:lnTo>
                <a:close/>
                <a:moveTo>
                  <a:pt x="2095265" y="535379"/>
                </a:moveTo>
                <a:cubicBezTo>
                  <a:pt x="2136029" y="535379"/>
                  <a:pt x="2179510" y="535379"/>
                  <a:pt x="2220275" y="535379"/>
                </a:cubicBezTo>
                <a:cubicBezTo>
                  <a:pt x="2220275" y="540814"/>
                  <a:pt x="2220275" y="546249"/>
                  <a:pt x="2220275" y="551685"/>
                </a:cubicBezTo>
                <a:cubicBezTo>
                  <a:pt x="2179510" y="551685"/>
                  <a:pt x="2136029" y="551685"/>
                  <a:pt x="2095265" y="551685"/>
                </a:cubicBezTo>
                <a:cubicBezTo>
                  <a:pt x="2095265" y="546249"/>
                  <a:pt x="2095265" y="540814"/>
                  <a:pt x="2095265" y="535379"/>
                </a:cubicBezTo>
                <a:close/>
                <a:moveTo>
                  <a:pt x="3114363" y="524507"/>
                </a:moveTo>
                <a:cubicBezTo>
                  <a:pt x="3127952" y="524507"/>
                  <a:pt x="3138822" y="527223"/>
                  <a:pt x="3149693" y="529942"/>
                </a:cubicBezTo>
                <a:cubicBezTo>
                  <a:pt x="3149693" y="535377"/>
                  <a:pt x="3149693" y="538095"/>
                  <a:pt x="3149693" y="540811"/>
                </a:cubicBezTo>
                <a:cubicBezTo>
                  <a:pt x="3136105" y="540811"/>
                  <a:pt x="3125234" y="538095"/>
                  <a:pt x="3114363" y="535377"/>
                </a:cubicBezTo>
                <a:cubicBezTo>
                  <a:pt x="3114363" y="529942"/>
                  <a:pt x="3114363" y="527223"/>
                  <a:pt x="3114363" y="524507"/>
                </a:cubicBezTo>
                <a:close/>
                <a:moveTo>
                  <a:pt x="3114363" y="508201"/>
                </a:moveTo>
                <a:cubicBezTo>
                  <a:pt x="3127952" y="510919"/>
                  <a:pt x="3138822" y="510919"/>
                  <a:pt x="3149693" y="513637"/>
                </a:cubicBezTo>
                <a:cubicBezTo>
                  <a:pt x="3149693" y="516355"/>
                  <a:pt x="3149693" y="521790"/>
                  <a:pt x="3149693" y="524507"/>
                </a:cubicBezTo>
                <a:cubicBezTo>
                  <a:pt x="3136105" y="524507"/>
                  <a:pt x="3125234" y="521790"/>
                  <a:pt x="3114363" y="519072"/>
                </a:cubicBezTo>
                <a:cubicBezTo>
                  <a:pt x="3114363" y="516355"/>
                  <a:pt x="3114363" y="510919"/>
                  <a:pt x="3114363" y="508201"/>
                </a:cubicBezTo>
                <a:close/>
                <a:moveTo>
                  <a:pt x="2095265" y="500050"/>
                </a:moveTo>
                <a:cubicBezTo>
                  <a:pt x="2136029" y="500050"/>
                  <a:pt x="2179510" y="500050"/>
                  <a:pt x="2220275" y="500050"/>
                </a:cubicBezTo>
                <a:cubicBezTo>
                  <a:pt x="2179510" y="502768"/>
                  <a:pt x="2138746" y="502768"/>
                  <a:pt x="2095265" y="502768"/>
                </a:cubicBezTo>
                <a:cubicBezTo>
                  <a:pt x="2095265" y="502768"/>
                  <a:pt x="2095265" y="502768"/>
                  <a:pt x="2095265" y="500050"/>
                </a:cubicBezTo>
                <a:close/>
                <a:moveTo>
                  <a:pt x="3114363" y="462001"/>
                </a:moveTo>
                <a:cubicBezTo>
                  <a:pt x="3122516" y="464718"/>
                  <a:pt x="3127952" y="467437"/>
                  <a:pt x="3136105" y="470153"/>
                </a:cubicBezTo>
                <a:cubicBezTo>
                  <a:pt x="3138822" y="483742"/>
                  <a:pt x="3144257" y="494614"/>
                  <a:pt x="3146975" y="505484"/>
                </a:cubicBezTo>
                <a:cubicBezTo>
                  <a:pt x="3136105" y="502768"/>
                  <a:pt x="3125234" y="502768"/>
                  <a:pt x="3114363" y="500048"/>
                </a:cubicBezTo>
                <a:cubicBezTo>
                  <a:pt x="3114363" y="486460"/>
                  <a:pt x="3114363" y="475589"/>
                  <a:pt x="3114363" y="462001"/>
                </a:cubicBezTo>
                <a:close/>
                <a:moveTo>
                  <a:pt x="2415942" y="211972"/>
                </a:moveTo>
                <a:cubicBezTo>
                  <a:pt x="2418660" y="211972"/>
                  <a:pt x="2424095" y="211972"/>
                  <a:pt x="2426813" y="211972"/>
                </a:cubicBezTo>
                <a:cubicBezTo>
                  <a:pt x="2426813" y="347852"/>
                  <a:pt x="2426813" y="486449"/>
                  <a:pt x="2426813" y="622329"/>
                </a:cubicBezTo>
                <a:cubicBezTo>
                  <a:pt x="2432248" y="622329"/>
                  <a:pt x="2434965" y="625046"/>
                  <a:pt x="2440401" y="625046"/>
                </a:cubicBezTo>
                <a:cubicBezTo>
                  <a:pt x="2440401" y="837018"/>
                  <a:pt x="2440401" y="1048991"/>
                  <a:pt x="2440401" y="1260963"/>
                </a:cubicBezTo>
                <a:cubicBezTo>
                  <a:pt x="2377896" y="1274552"/>
                  <a:pt x="2315390" y="1285421"/>
                  <a:pt x="2252886" y="1296292"/>
                </a:cubicBezTo>
                <a:cubicBezTo>
                  <a:pt x="2285497" y="1307163"/>
                  <a:pt x="2459424" y="1269117"/>
                  <a:pt x="2492035" y="1263681"/>
                </a:cubicBezTo>
                <a:lnTo>
                  <a:pt x="2880651" y="1193379"/>
                </a:lnTo>
                <a:lnTo>
                  <a:pt x="2880651" y="1201177"/>
                </a:lnTo>
                <a:cubicBezTo>
                  <a:pt x="2891521" y="1201177"/>
                  <a:pt x="2902391" y="1198459"/>
                  <a:pt x="2913261" y="1195742"/>
                </a:cubicBezTo>
                <a:lnTo>
                  <a:pt x="2913261" y="1187479"/>
                </a:lnTo>
                <a:lnTo>
                  <a:pt x="3032835" y="1165848"/>
                </a:lnTo>
                <a:cubicBezTo>
                  <a:pt x="3032835" y="1163130"/>
                  <a:pt x="3032835" y="1160412"/>
                  <a:pt x="3032835" y="1157694"/>
                </a:cubicBezTo>
                <a:cubicBezTo>
                  <a:pt x="3038271" y="1157694"/>
                  <a:pt x="3043705" y="1154977"/>
                  <a:pt x="3049141" y="1152259"/>
                </a:cubicBezTo>
                <a:lnTo>
                  <a:pt x="2913261" y="1177256"/>
                </a:lnTo>
                <a:lnTo>
                  <a:pt x="2913261" y="712009"/>
                </a:lnTo>
                <a:cubicBezTo>
                  <a:pt x="2921415" y="709292"/>
                  <a:pt x="2926849" y="703856"/>
                  <a:pt x="2935003" y="701139"/>
                </a:cubicBezTo>
                <a:cubicBezTo>
                  <a:pt x="2935003" y="622329"/>
                  <a:pt x="2932285" y="540801"/>
                  <a:pt x="2932285" y="461991"/>
                </a:cubicBezTo>
                <a:cubicBezTo>
                  <a:pt x="2937719" y="456555"/>
                  <a:pt x="2945873" y="451120"/>
                  <a:pt x="2951307" y="448403"/>
                </a:cubicBezTo>
                <a:cubicBezTo>
                  <a:pt x="2954025" y="415791"/>
                  <a:pt x="2954025" y="385898"/>
                  <a:pt x="2956743" y="353287"/>
                </a:cubicBezTo>
                <a:cubicBezTo>
                  <a:pt x="2970331" y="342416"/>
                  <a:pt x="2983919" y="331546"/>
                  <a:pt x="2997507" y="320676"/>
                </a:cubicBezTo>
                <a:cubicBezTo>
                  <a:pt x="3019247" y="312523"/>
                  <a:pt x="3038271" y="307088"/>
                  <a:pt x="3057293" y="301653"/>
                </a:cubicBezTo>
                <a:cubicBezTo>
                  <a:pt x="3070881" y="307088"/>
                  <a:pt x="3084469" y="312523"/>
                  <a:pt x="3095341" y="320676"/>
                </a:cubicBezTo>
                <a:cubicBezTo>
                  <a:pt x="3095341" y="364157"/>
                  <a:pt x="3098057" y="407639"/>
                  <a:pt x="3098057" y="451120"/>
                </a:cubicBezTo>
                <a:cubicBezTo>
                  <a:pt x="3098057" y="633199"/>
                  <a:pt x="3098057" y="815277"/>
                  <a:pt x="3098057" y="997356"/>
                </a:cubicBezTo>
                <a:cubicBezTo>
                  <a:pt x="3100775" y="997356"/>
                  <a:pt x="3103493" y="997356"/>
                  <a:pt x="3106211" y="997356"/>
                </a:cubicBezTo>
                <a:cubicBezTo>
                  <a:pt x="3106211" y="1048991"/>
                  <a:pt x="3106211" y="1100625"/>
                  <a:pt x="3106211" y="1152259"/>
                </a:cubicBezTo>
                <a:cubicBezTo>
                  <a:pt x="3111645" y="1152259"/>
                  <a:pt x="3117081" y="1152259"/>
                  <a:pt x="3122517" y="1152259"/>
                </a:cubicBezTo>
                <a:cubicBezTo>
                  <a:pt x="3122517" y="1100625"/>
                  <a:pt x="3122517" y="1046273"/>
                  <a:pt x="3122517" y="994639"/>
                </a:cubicBezTo>
                <a:cubicBezTo>
                  <a:pt x="3130669" y="997356"/>
                  <a:pt x="3138821" y="997356"/>
                  <a:pt x="3146975" y="1000074"/>
                </a:cubicBezTo>
                <a:cubicBezTo>
                  <a:pt x="3146975" y="1000074"/>
                  <a:pt x="3146975" y="1002792"/>
                  <a:pt x="3146975" y="1005509"/>
                </a:cubicBezTo>
                <a:cubicBezTo>
                  <a:pt x="3155127" y="1008228"/>
                  <a:pt x="3165997" y="1008228"/>
                  <a:pt x="3176869" y="1010944"/>
                </a:cubicBezTo>
                <a:cubicBezTo>
                  <a:pt x="3176869" y="1016380"/>
                  <a:pt x="3176869" y="1021815"/>
                  <a:pt x="3176869" y="1027250"/>
                </a:cubicBezTo>
                <a:cubicBezTo>
                  <a:pt x="3165997" y="1027250"/>
                  <a:pt x="3157845" y="1024532"/>
                  <a:pt x="3146975" y="1021815"/>
                </a:cubicBezTo>
                <a:cubicBezTo>
                  <a:pt x="3146975" y="1024532"/>
                  <a:pt x="3146975" y="1027250"/>
                  <a:pt x="3146975" y="1029968"/>
                </a:cubicBezTo>
                <a:cubicBezTo>
                  <a:pt x="3157845" y="1029968"/>
                  <a:pt x="3165997" y="1032685"/>
                  <a:pt x="3176869" y="1035403"/>
                </a:cubicBezTo>
                <a:cubicBezTo>
                  <a:pt x="3176869" y="1040838"/>
                  <a:pt x="3176869" y="1043555"/>
                  <a:pt x="3176869" y="1048991"/>
                </a:cubicBezTo>
                <a:cubicBezTo>
                  <a:pt x="3165997" y="1046273"/>
                  <a:pt x="3157845" y="1043555"/>
                  <a:pt x="3146975" y="1040838"/>
                </a:cubicBezTo>
                <a:cubicBezTo>
                  <a:pt x="3146975" y="1043555"/>
                  <a:pt x="3146975" y="1046273"/>
                  <a:pt x="3146975" y="1048991"/>
                </a:cubicBezTo>
                <a:cubicBezTo>
                  <a:pt x="3157845" y="1048991"/>
                  <a:pt x="3165997" y="1051708"/>
                  <a:pt x="3176869" y="1054426"/>
                </a:cubicBezTo>
                <a:cubicBezTo>
                  <a:pt x="3176869" y="1059861"/>
                  <a:pt x="3176869" y="1062579"/>
                  <a:pt x="3176869" y="1068014"/>
                </a:cubicBezTo>
                <a:cubicBezTo>
                  <a:pt x="3165997" y="1065296"/>
                  <a:pt x="3157845" y="1065296"/>
                  <a:pt x="3146975" y="1062579"/>
                </a:cubicBezTo>
                <a:cubicBezTo>
                  <a:pt x="3146975" y="1065296"/>
                  <a:pt x="3146975" y="1068014"/>
                  <a:pt x="3146975" y="1070731"/>
                </a:cubicBezTo>
                <a:cubicBezTo>
                  <a:pt x="3157845" y="1070731"/>
                  <a:pt x="3165997" y="1073449"/>
                  <a:pt x="3176869" y="1076167"/>
                </a:cubicBezTo>
                <a:cubicBezTo>
                  <a:pt x="3176869" y="1081602"/>
                  <a:pt x="3176869" y="1084319"/>
                  <a:pt x="3176869" y="1089755"/>
                </a:cubicBezTo>
                <a:cubicBezTo>
                  <a:pt x="3165997" y="1089755"/>
                  <a:pt x="3157845" y="1087037"/>
                  <a:pt x="3146975" y="1084319"/>
                </a:cubicBezTo>
                <a:cubicBezTo>
                  <a:pt x="3146975" y="1087037"/>
                  <a:pt x="3146975" y="1089755"/>
                  <a:pt x="3146975" y="1092472"/>
                </a:cubicBezTo>
                <a:cubicBezTo>
                  <a:pt x="3157845" y="1092472"/>
                  <a:pt x="3165997" y="1095190"/>
                  <a:pt x="3176869" y="1097906"/>
                </a:cubicBezTo>
                <a:cubicBezTo>
                  <a:pt x="3176869" y="1103342"/>
                  <a:pt x="3176869" y="1106060"/>
                  <a:pt x="3176869" y="1108779"/>
                </a:cubicBezTo>
                <a:cubicBezTo>
                  <a:pt x="3165997" y="1106060"/>
                  <a:pt x="3157845" y="1103342"/>
                  <a:pt x="3146975" y="1100625"/>
                </a:cubicBezTo>
                <a:cubicBezTo>
                  <a:pt x="3146975" y="1103342"/>
                  <a:pt x="3146975" y="1106060"/>
                  <a:pt x="3146975" y="1108779"/>
                </a:cubicBezTo>
                <a:cubicBezTo>
                  <a:pt x="3157845" y="1108779"/>
                  <a:pt x="3165997" y="1111495"/>
                  <a:pt x="3176869" y="1114213"/>
                </a:cubicBezTo>
                <a:cubicBezTo>
                  <a:pt x="3176869" y="1119648"/>
                  <a:pt x="3176869" y="1122366"/>
                  <a:pt x="3176869" y="1127802"/>
                </a:cubicBezTo>
                <a:cubicBezTo>
                  <a:pt x="3165997" y="1125083"/>
                  <a:pt x="3157845" y="1125083"/>
                  <a:pt x="3146975" y="1122366"/>
                </a:cubicBezTo>
                <a:cubicBezTo>
                  <a:pt x="3146975" y="1125083"/>
                  <a:pt x="3146975" y="1127802"/>
                  <a:pt x="3146975" y="1130518"/>
                </a:cubicBezTo>
                <a:cubicBezTo>
                  <a:pt x="3157845" y="1130518"/>
                  <a:pt x="3165997" y="1133237"/>
                  <a:pt x="3176869" y="1135954"/>
                </a:cubicBezTo>
                <a:cubicBezTo>
                  <a:pt x="3176869" y="1138671"/>
                  <a:pt x="3176869" y="1141389"/>
                  <a:pt x="3176869" y="1146824"/>
                </a:cubicBezTo>
                <a:cubicBezTo>
                  <a:pt x="3138821" y="1152259"/>
                  <a:pt x="3103493" y="1160412"/>
                  <a:pt x="3065447" y="1165848"/>
                </a:cubicBezTo>
                <a:cubicBezTo>
                  <a:pt x="3076317" y="1168565"/>
                  <a:pt x="3084469" y="1171282"/>
                  <a:pt x="3095341" y="1174001"/>
                </a:cubicBezTo>
                <a:cubicBezTo>
                  <a:pt x="3130669" y="1165848"/>
                  <a:pt x="3163281" y="1160412"/>
                  <a:pt x="3195891" y="1154977"/>
                </a:cubicBezTo>
                <a:cubicBezTo>
                  <a:pt x="3198609" y="1154977"/>
                  <a:pt x="3204045" y="1157694"/>
                  <a:pt x="3209479" y="1157694"/>
                </a:cubicBezTo>
                <a:cubicBezTo>
                  <a:pt x="3209479" y="1149542"/>
                  <a:pt x="3209479" y="1141389"/>
                  <a:pt x="3209479" y="1135954"/>
                </a:cubicBezTo>
                <a:cubicBezTo>
                  <a:pt x="3217633" y="1135954"/>
                  <a:pt x="3225785" y="1133237"/>
                  <a:pt x="3233937" y="1133237"/>
                </a:cubicBezTo>
                <a:cubicBezTo>
                  <a:pt x="3228503" y="1087037"/>
                  <a:pt x="3220349" y="1038120"/>
                  <a:pt x="3214915" y="991922"/>
                </a:cubicBezTo>
                <a:cubicBezTo>
                  <a:pt x="3212197" y="989204"/>
                  <a:pt x="3212197" y="989204"/>
                  <a:pt x="3212197" y="989204"/>
                </a:cubicBezTo>
                <a:cubicBezTo>
                  <a:pt x="3274701" y="1000074"/>
                  <a:pt x="3337207" y="1008228"/>
                  <a:pt x="3399711" y="1016380"/>
                </a:cubicBezTo>
                <a:cubicBezTo>
                  <a:pt x="3402429" y="1016380"/>
                  <a:pt x="3405147" y="1013662"/>
                  <a:pt x="3407863" y="1013662"/>
                </a:cubicBezTo>
                <a:cubicBezTo>
                  <a:pt x="3353511" y="1005509"/>
                  <a:pt x="3301877" y="997356"/>
                  <a:pt x="3247525" y="989204"/>
                </a:cubicBezTo>
                <a:cubicBezTo>
                  <a:pt x="3244809" y="986486"/>
                  <a:pt x="3244809" y="986486"/>
                  <a:pt x="3244809" y="983768"/>
                </a:cubicBezTo>
                <a:cubicBezTo>
                  <a:pt x="3299159" y="991922"/>
                  <a:pt x="3350795" y="1000074"/>
                  <a:pt x="3405147" y="1008228"/>
                </a:cubicBezTo>
                <a:lnTo>
                  <a:pt x="3405147" y="1005509"/>
                </a:lnTo>
                <a:cubicBezTo>
                  <a:pt x="3386123" y="1002792"/>
                  <a:pt x="3364383" y="1000074"/>
                  <a:pt x="3342641" y="997356"/>
                </a:cubicBezTo>
                <a:cubicBezTo>
                  <a:pt x="3342641" y="997356"/>
                  <a:pt x="3342641" y="994639"/>
                  <a:pt x="3342641" y="994639"/>
                </a:cubicBezTo>
                <a:cubicBezTo>
                  <a:pt x="3361665" y="997356"/>
                  <a:pt x="3383405" y="1000074"/>
                  <a:pt x="3405147" y="1002792"/>
                </a:cubicBezTo>
                <a:lnTo>
                  <a:pt x="3399711" y="989204"/>
                </a:lnTo>
                <a:lnTo>
                  <a:pt x="3416017" y="967463"/>
                </a:lnTo>
                <a:lnTo>
                  <a:pt x="3410581" y="959310"/>
                </a:lnTo>
                <a:cubicBezTo>
                  <a:pt x="3383405" y="972898"/>
                  <a:pt x="3377971" y="978333"/>
                  <a:pt x="3364383" y="959310"/>
                </a:cubicBezTo>
                <a:lnTo>
                  <a:pt x="3410581" y="948440"/>
                </a:lnTo>
                <a:lnTo>
                  <a:pt x="3394275" y="926699"/>
                </a:lnTo>
                <a:cubicBezTo>
                  <a:pt x="3421451" y="918546"/>
                  <a:pt x="3416017" y="929417"/>
                  <a:pt x="3443193" y="918546"/>
                </a:cubicBezTo>
                <a:lnTo>
                  <a:pt x="3426887" y="904958"/>
                </a:lnTo>
                <a:cubicBezTo>
                  <a:pt x="3435039" y="885935"/>
                  <a:pt x="3435039" y="902241"/>
                  <a:pt x="3426887" y="883217"/>
                </a:cubicBezTo>
                <a:lnTo>
                  <a:pt x="3451345" y="883217"/>
                </a:lnTo>
                <a:lnTo>
                  <a:pt x="3443193" y="853324"/>
                </a:lnTo>
                <a:lnTo>
                  <a:pt x="3456781" y="837018"/>
                </a:lnTo>
                <a:cubicBezTo>
                  <a:pt x="3475803" y="845171"/>
                  <a:pt x="3464933" y="847889"/>
                  <a:pt x="3478521" y="828866"/>
                </a:cubicBezTo>
                <a:lnTo>
                  <a:pt x="3456781" y="828866"/>
                </a:lnTo>
                <a:cubicBezTo>
                  <a:pt x="3467651" y="804407"/>
                  <a:pt x="3454063" y="807126"/>
                  <a:pt x="3464933" y="782667"/>
                </a:cubicBezTo>
                <a:lnTo>
                  <a:pt x="3443193" y="782667"/>
                </a:lnTo>
                <a:cubicBezTo>
                  <a:pt x="3456781" y="760926"/>
                  <a:pt x="3443193" y="766361"/>
                  <a:pt x="3464933" y="774515"/>
                </a:cubicBezTo>
                <a:lnTo>
                  <a:pt x="3464933" y="744620"/>
                </a:lnTo>
                <a:lnTo>
                  <a:pt x="3478521" y="744620"/>
                </a:lnTo>
                <a:lnTo>
                  <a:pt x="3483957" y="782667"/>
                </a:lnTo>
                <a:lnTo>
                  <a:pt x="3508415" y="782667"/>
                </a:lnTo>
                <a:lnTo>
                  <a:pt x="3500261" y="769079"/>
                </a:lnTo>
                <a:lnTo>
                  <a:pt x="3522003" y="769079"/>
                </a:lnTo>
                <a:cubicBezTo>
                  <a:pt x="3508415" y="796254"/>
                  <a:pt x="3508415" y="790819"/>
                  <a:pt x="3527437" y="807126"/>
                </a:cubicBezTo>
                <a:lnTo>
                  <a:pt x="3535591" y="785384"/>
                </a:lnTo>
                <a:cubicBezTo>
                  <a:pt x="3530155" y="769079"/>
                  <a:pt x="3530155" y="763643"/>
                  <a:pt x="3535591" y="747338"/>
                </a:cubicBezTo>
                <a:lnTo>
                  <a:pt x="3513849" y="747338"/>
                </a:lnTo>
                <a:lnTo>
                  <a:pt x="3497545" y="725597"/>
                </a:lnTo>
                <a:lnTo>
                  <a:pt x="3535591" y="725597"/>
                </a:lnTo>
                <a:lnTo>
                  <a:pt x="3527437" y="712009"/>
                </a:lnTo>
                <a:lnTo>
                  <a:pt x="3549179" y="712009"/>
                </a:lnTo>
                <a:lnTo>
                  <a:pt x="3557331" y="665811"/>
                </a:lnTo>
                <a:lnTo>
                  <a:pt x="3573637" y="665811"/>
                </a:lnTo>
                <a:lnTo>
                  <a:pt x="3573637" y="649505"/>
                </a:lnTo>
                <a:lnTo>
                  <a:pt x="3595377" y="649505"/>
                </a:lnTo>
                <a:lnTo>
                  <a:pt x="3595377" y="644070"/>
                </a:lnTo>
                <a:lnTo>
                  <a:pt x="3565485" y="635916"/>
                </a:lnTo>
                <a:lnTo>
                  <a:pt x="3565485" y="619611"/>
                </a:lnTo>
                <a:lnTo>
                  <a:pt x="3565485" y="611459"/>
                </a:lnTo>
                <a:cubicBezTo>
                  <a:pt x="3565485" y="584282"/>
                  <a:pt x="3568201" y="608741"/>
                  <a:pt x="3557331" y="589718"/>
                </a:cubicBezTo>
                <a:lnTo>
                  <a:pt x="3595377" y="589718"/>
                </a:lnTo>
                <a:cubicBezTo>
                  <a:pt x="3622553" y="589718"/>
                  <a:pt x="3617119" y="597871"/>
                  <a:pt x="3611683" y="611459"/>
                </a:cubicBezTo>
                <a:lnTo>
                  <a:pt x="3633423" y="611459"/>
                </a:lnTo>
                <a:lnTo>
                  <a:pt x="3625271" y="587000"/>
                </a:lnTo>
                <a:lnTo>
                  <a:pt x="3641577" y="573413"/>
                </a:lnTo>
                <a:cubicBezTo>
                  <a:pt x="3636141" y="557107"/>
                  <a:pt x="3636141" y="548953"/>
                  <a:pt x="3644295" y="532648"/>
                </a:cubicBezTo>
                <a:lnTo>
                  <a:pt x="3674187" y="565259"/>
                </a:lnTo>
                <a:lnTo>
                  <a:pt x="3666035" y="587000"/>
                </a:lnTo>
                <a:lnTo>
                  <a:pt x="3687775" y="587000"/>
                </a:lnTo>
                <a:cubicBezTo>
                  <a:pt x="3676905" y="608741"/>
                  <a:pt x="3674187" y="597871"/>
                  <a:pt x="3693211" y="603305"/>
                </a:cubicBezTo>
                <a:lnTo>
                  <a:pt x="3701363" y="587000"/>
                </a:lnTo>
                <a:lnTo>
                  <a:pt x="3693211" y="573413"/>
                </a:lnTo>
                <a:cubicBezTo>
                  <a:pt x="3698647" y="567977"/>
                  <a:pt x="3701363" y="565259"/>
                  <a:pt x="3701363" y="562542"/>
                </a:cubicBezTo>
                <a:cubicBezTo>
                  <a:pt x="3704081" y="562542"/>
                  <a:pt x="3706799" y="562542"/>
                  <a:pt x="3714951" y="559824"/>
                </a:cubicBezTo>
                <a:lnTo>
                  <a:pt x="3709517" y="546236"/>
                </a:lnTo>
                <a:lnTo>
                  <a:pt x="3731257" y="521779"/>
                </a:lnTo>
                <a:lnTo>
                  <a:pt x="3744845" y="529930"/>
                </a:lnTo>
                <a:lnTo>
                  <a:pt x="3747563" y="554389"/>
                </a:lnTo>
                <a:lnTo>
                  <a:pt x="3761151" y="538083"/>
                </a:lnTo>
                <a:lnTo>
                  <a:pt x="3747563" y="529930"/>
                </a:lnTo>
                <a:lnTo>
                  <a:pt x="3747563" y="491884"/>
                </a:lnTo>
                <a:cubicBezTo>
                  <a:pt x="3755715" y="497320"/>
                  <a:pt x="3755715" y="500037"/>
                  <a:pt x="3769303" y="500037"/>
                </a:cubicBezTo>
                <a:lnTo>
                  <a:pt x="3791045" y="500037"/>
                </a:lnTo>
                <a:cubicBezTo>
                  <a:pt x="3788327" y="494602"/>
                  <a:pt x="3780175" y="478297"/>
                  <a:pt x="3799197" y="478297"/>
                </a:cubicBezTo>
                <a:cubicBezTo>
                  <a:pt x="3818221" y="478297"/>
                  <a:pt x="3810067" y="491884"/>
                  <a:pt x="3807351" y="500037"/>
                </a:cubicBezTo>
                <a:lnTo>
                  <a:pt x="3845397" y="500037"/>
                </a:lnTo>
                <a:lnTo>
                  <a:pt x="3837243" y="470143"/>
                </a:lnTo>
                <a:cubicBezTo>
                  <a:pt x="3891595" y="483731"/>
                  <a:pt x="3831809" y="472862"/>
                  <a:pt x="3869855" y="500037"/>
                </a:cubicBezTo>
                <a:lnTo>
                  <a:pt x="3875291" y="470143"/>
                </a:lnTo>
                <a:lnTo>
                  <a:pt x="3897031" y="470143"/>
                </a:lnTo>
                <a:lnTo>
                  <a:pt x="3897031" y="486449"/>
                </a:lnTo>
                <a:cubicBezTo>
                  <a:pt x="3918772" y="481014"/>
                  <a:pt x="3910619" y="489166"/>
                  <a:pt x="3905184" y="472862"/>
                </a:cubicBezTo>
                <a:lnTo>
                  <a:pt x="3910619" y="464708"/>
                </a:lnTo>
                <a:lnTo>
                  <a:pt x="3918772" y="472862"/>
                </a:lnTo>
                <a:cubicBezTo>
                  <a:pt x="3937795" y="464708"/>
                  <a:pt x="3921490" y="464708"/>
                  <a:pt x="3940513" y="472862"/>
                </a:cubicBezTo>
                <a:cubicBezTo>
                  <a:pt x="3945948" y="464708"/>
                  <a:pt x="3945948" y="456555"/>
                  <a:pt x="3956818" y="456555"/>
                </a:cubicBezTo>
                <a:cubicBezTo>
                  <a:pt x="3978559" y="456555"/>
                  <a:pt x="3973124" y="459273"/>
                  <a:pt x="3981277" y="472862"/>
                </a:cubicBezTo>
                <a:lnTo>
                  <a:pt x="3994865" y="467426"/>
                </a:lnTo>
                <a:lnTo>
                  <a:pt x="4011170" y="481014"/>
                </a:lnTo>
                <a:lnTo>
                  <a:pt x="4027476" y="459273"/>
                </a:lnTo>
                <a:cubicBezTo>
                  <a:pt x="4062804" y="456555"/>
                  <a:pt x="4041064" y="467426"/>
                  <a:pt x="4057369" y="442968"/>
                </a:cubicBezTo>
                <a:lnTo>
                  <a:pt x="4073675" y="442968"/>
                </a:lnTo>
                <a:cubicBezTo>
                  <a:pt x="4098133" y="459273"/>
                  <a:pt x="4079110" y="456555"/>
                  <a:pt x="4111721" y="459273"/>
                </a:cubicBezTo>
                <a:lnTo>
                  <a:pt x="4111721" y="437532"/>
                </a:lnTo>
                <a:cubicBezTo>
                  <a:pt x="4136179" y="456555"/>
                  <a:pt x="4119874" y="445685"/>
                  <a:pt x="4136179" y="478297"/>
                </a:cubicBezTo>
                <a:lnTo>
                  <a:pt x="4166073" y="453839"/>
                </a:lnTo>
                <a:lnTo>
                  <a:pt x="4166073" y="475579"/>
                </a:lnTo>
                <a:cubicBezTo>
                  <a:pt x="4206837" y="472862"/>
                  <a:pt x="4195965" y="456555"/>
                  <a:pt x="4225859" y="445685"/>
                </a:cubicBezTo>
                <a:lnTo>
                  <a:pt x="4217707" y="470143"/>
                </a:lnTo>
                <a:lnTo>
                  <a:pt x="4231295" y="461991"/>
                </a:lnTo>
                <a:lnTo>
                  <a:pt x="4239447" y="475579"/>
                </a:lnTo>
                <a:lnTo>
                  <a:pt x="4223141" y="491884"/>
                </a:lnTo>
                <a:lnTo>
                  <a:pt x="4247601" y="491884"/>
                </a:lnTo>
                <a:lnTo>
                  <a:pt x="4239447" y="478297"/>
                </a:lnTo>
                <a:lnTo>
                  <a:pt x="4255753" y="478297"/>
                </a:lnTo>
                <a:lnTo>
                  <a:pt x="4255753" y="461991"/>
                </a:lnTo>
                <a:lnTo>
                  <a:pt x="4293799" y="494602"/>
                </a:lnTo>
                <a:lnTo>
                  <a:pt x="4310105" y="494602"/>
                </a:lnTo>
                <a:lnTo>
                  <a:pt x="4301953" y="510907"/>
                </a:lnTo>
                <a:lnTo>
                  <a:pt x="4331845" y="502754"/>
                </a:lnTo>
                <a:lnTo>
                  <a:pt x="4372609" y="538083"/>
                </a:lnTo>
                <a:lnTo>
                  <a:pt x="4372609" y="513626"/>
                </a:lnTo>
                <a:lnTo>
                  <a:pt x="4394351" y="529930"/>
                </a:lnTo>
                <a:lnTo>
                  <a:pt x="4388915" y="543518"/>
                </a:lnTo>
                <a:lnTo>
                  <a:pt x="4402503" y="559824"/>
                </a:lnTo>
                <a:lnTo>
                  <a:pt x="4445985" y="559824"/>
                </a:lnTo>
                <a:cubicBezTo>
                  <a:pt x="4467725" y="589718"/>
                  <a:pt x="4459573" y="559824"/>
                  <a:pt x="4470443" y="592435"/>
                </a:cubicBezTo>
                <a:lnTo>
                  <a:pt x="4492183" y="576130"/>
                </a:lnTo>
                <a:cubicBezTo>
                  <a:pt x="4500337" y="595153"/>
                  <a:pt x="4500337" y="578848"/>
                  <a:pt x="4492183" y="597871"/>
                </a:cubicBezTo>
                <a:lnTo>
                  <a:pt x="4516643" y="597871"/>
                </a:lnTo>
                <a:lnTo>
                  <a:pt x="4511207" y="611459"/>
                </a:lnTo>
                <a:lnTo>
                  <a:pt x="4513925" y="625046"/>
                </a:lnTo>
                <a:cubicBezTo>
                  <a:pt x="4516643" y="625046"/>
                  <a:pt x="4519359" y="622329"/>
                  <a:pt x="4522077" y="622329"/>
                </a:cubicBezTo>
                <a:cubicBezTo>
                  <a:pt x="4522077" y="625046"/>
                  <a:pt x="4519359" y="630482"/>
                  <a:pt x="4516643" y="635916"/>
                </a:cubicBezTo>
                <a:lnTo>
                  <a:pt x="4522077" y="635916"/>
                </a:lnTo>
                <a:lnTo>
                  <a:pt x="4522077" y="622329"/>
                </a:lnTo>
                <a:lnTo>
                  <a:pt x="4522077" y="614176"/>
                </a:lnTo>
                <a:cubicBezTo>
                  <a:pt x="4522077" y="584282"/>
                  <a:pt x="4519359" y="611459"/>
                  <a:pt x="4530231" y="589718"/>
                </a:cubicBezTo>
                <a:lnTo>
                  <a:pt x="4551971" y="606024"/>
                </a:lnTo>
                <a:lnTo>
                  <a:pt x="4551971" y="619611"/>
                </a:lnTo>
                <a:lnTo>
                  <a:pt x="4550952" y="622669"/>
                </a:lnTo>
                <a:lnTo>
                  <a:pt x="4527513" y="630482"/>
                </a:lnTo>
                <a:lnTo>
                  <a:pt x="4543819" y="644070"/>
                </a:lnTo>
                <a:lnTo>
                  <a:pt x="4550952" y="622669"/>
                </a:lnTo>
                <a:lnTo>
                  <a:pt x="4551971" y="622329"/>
                </a:lnTo>
                <a:lnTo>
                  <a:pt x="4551971" y="619611"/>
                </a:lnTo>
                <a:lnTo>
                  <a:pt x="4565559" y="619611"/>
                </a:lnTo>
                <a:lnTo>
                  <a:pt x="4590017" y="649505"/>
                </a:lnTo>
                <a:cubicBezTo>
                  <a:pt x="4560123" y="663092"/>
                  <a:pt x="4581865" y="635916"/>
                  <a:pt x="4560123" y="665811"/>
                </a:cubicBezTo>
                <a:lnTo>
                  <a:pt x="4584583" y="673964"/>
                </a:lnTo>
                <a:cubicBezTo>
                  <a:pt x="4590017" y="703856"/>
                  <a:pt x="4587299" y="706574"/>
                  <a:pt x="4606323" y="720162"/>
                </a:cubicBezTo>
                <a:lnTo>
                  <a:pt x="4606323" y="695705"/>
                </a:lnTo>
                <a:lnTo>
                  <a:pt x="4625345" y="712009"/>
                </a:lnTo>
                <a:cubicBezTo>
                  <a:pt x="4625345" y="709292"/>
                  <a:pt x="4625345" y="703856"/>
                  <a:pt x="4628063" y="701139"/>
                </a:cubicBezTo>
                <a:cubicBezTo>
                  <a:pt x="4633499" y="706574"/>
                  <a:pt x="4633499" y="712009"/>
                  <a:pt x="4633499" y="720162"/>
                </a:cubicBezTo>
                <a:lnTo>
                  <a:pt x="4636217" y="744620"/>
                </a:lnTo>
                <a:cubicBezTo>
                  <a:pt x="4647087" y="739185"/>
                  <a:pt x="4649805" y="725597"/>
                  <a:pt x="4666109" y="722879"/>
                </a:cubicBezTo>
                <a:cubicBezTo>
                  <a:pt x="4657957" y="731032"/>
                  <a:pt x="4668827" y="747338"/>
                  <a:pt x="4660675" y="755491"/>
                </a:cubicBezTo>
                <a:cubicBezTo>
                  <a:pt x="4647087" y="760926"/>
                  <a:pt x="4657957" y="747338"/>
                  <a:pt x="4655239" y="741903"/>
                </a:cubicBezTo>
                <a:cubicBezTo>
                  <a:pt x="4649805" y="747338"/>
                  <a:pt x="4641651" y="750055"/>
                  <a:pt x="4638933" y="755491"/>
                </a:cubicBezTo>
                <a:lnTo>
                  <a:pt x="4641651" y="766361"/>
                </a:lnTo>
                <a:cubicBezTo>
                  <a:pt x="4647087" y="771796"/>
                  <a:pt x="4652521" y="771796"/>
                  <a:pt x="4657957" y="774515"/>
                </a:cubicBezTo>
                <a:lnTo>
                  <a:pt x="4682415" y="769079"/>
                </a:lnTo>
                <a:cubicBezTo>
                  <a:pt x="4682415" y="755491"/>
                  <a:pt x="4682415" y="741903"/>
                  <a:pt x="4696004" y="739185"/>
                </a:cubicBezTo>
                <a:cubicBezTo>
                  <a:pt x="4709592" y="758208"/>
                  <a:pt x="4693286" y="777231"/>
                  <a:pt x="4685133" y="796254"/>
                </a:cubicBezTo>
                <a:cubicBezTo>
                  <a:pt x="4690569" y="804407"/>
                  <a:pt x="4698721" y="809841"/>
                  <a:pt x="4712309" y="807126"/>
                </a:cubicBezTo>
                <a:cubicBezTo>
                  <a:pt x="4714347" y="819354"/>
                  <a:pt x="4705685" y="833112"/>
                  <a:pt x="4709252" y="844959"/>
                </a:cubicBezTo>
                <a:lnTo>
                  <a:pt x="4713450" y="850437"/>
                </a:lnTo>
                <a:lnTo>
                  <a:pt x="4709592" y="853324"/>
                </a:lnTo>
                <a:cubicBezTo>
                  <a:pt x="4709592" y="866912"/>
                  <a:pt x="4693286" y="875065"/>
                  <a:pt x="4704157" y="891370"/>
                </a:cubicBezTo>
                <a:cubicBezTo>
                  <a:pt x="4728615" y="877782"/>
                  <a:pt x="4744921" y="864194"/>
                  <a:pt x="4769379" y="853324"/>
                </a:cubicBezTo>
                <a:cubicBezTo>
                  <a:pt x="4774814" y="837018"/>
                  <a:pt x="4763944" y="817995"/>
                  <a:pt x="4782967" y="807126"/>
                </a:cubicBezTo>
                <a:cubicBezTo>
                  <a:pt x="4780249" y="801691"/>
                  <a:pt x="4774814" y="798972"/>
                  <a:pt x="4772097" y="790819"/>
                </a:cubicBezTo>
                <a:cubicBezTo>
                  <a:pt x="4780249" y="788102"/>
                  <a:pt x="4774814" y="782667"/>
                  <a:pt x="4782967" y="779949"/>
                </a:cubicBezTo>
                <a:cubicBezTo>
                  <a:pt x="4788402" y="779949"/>
                  <a:pt x="4785685" y="788102"/>
                  <a:pt x="4788402" y="793537"/>
                </a:cubicBezTo>
                <a:cubicBezTo>
                  <a:pt x="4796555" y="785384"/>
                  <a:pt x="4801990" y="788102"/>
                  <a:pt x="4812861" y="782667"/>
                </a:cubicBezTo>
                <a:cubicBezTo>
                  <a:pt x="4810143" y="769079"/>
                  <a:pt x="4796555" y="779949"/>
                  <a:pt x="4791120" y="769079"/>
                </a:cubicBezTo>
                <a:cubicBezTo>
                  <a:pt x="4804708" y="760926"/>
                  <a:pt x="4807425" y="779949"/>
                  <a:pt x="4821013" y="769079"/>
                </a:cubicBezTo>
                <a:cubicBezTo>
                  <a:pt x="4815578" y="758208"/>
                  <a:pt x="4804708" y="758208"/>
                  <a:pt x="4799273" y="750055"/>
                </a:cubicBezTo>
                <a:cubicBezTo>
                  <a:pt x="4804708" y="747338"/>
                  <a:pt x="4807425" y="755491"/>
                  <a:pt x="4812861" y="752773"/>
                </a:cubicBezTo>
                <a:cubicBezTo>
                  <a:pt x="4818296" y="744620"/>
                  <a:pt x="4807425" y="725597"/>
                  <a:pt x="4823731" y="733750"/>
                </a:cubicBezTo>
                <a:cubicBezTo>
                  <a:pt x="4810143" y="720162"/>
                  <a:pt x="4807425" y="717444"/>
                  <a:pt x="4796555" y="706574"/>
                </a:cubicBezTo>
                <a:cubicBezTo>
                  <a:pt x="4793838" y="707933"/>
                  <a:pt x="4790441" y="709292"/>
                  <a:pt x="4788063" y="710990"/>
                </a:cubicBezTo>
                <a:lnTo>
                  <a:pt x="4786905" y="714132"/>
                </a:lnTo>
                <a:lnTo>
                  <a:pt x="4781268" y="701479"/>
                </a:lnTo>
                <a:cubicBezTo>
                  <a:pt x="4772776" y="693666"/>
                  <a:pt x="4757150" y="688910"/>
                  <a:pt x="4744921" y="690268"/>
                </a:cubicBezTo>
                <a:cubicBezTo>
                  <a:pt x="4753073" y="682117"/>
                  <a:pt x="4753073" y="671246"/>
                  <a:pt x="4753073" y="660376"/>
                </a:cubicBezTo>
                <a:cubicBezTo>
                  <a:pt x="4766661" y="654940"/>
                  <a:pt x="4772097" y="668528"/>
                  <a:pt x="4772097" y="679399"/>
                </a:cubicBezTo>
                <a:cubicBezTo>
                  <a:pt x="4780249" y="671246"/>
                  <a:pt x="4791120" y="673964"/>
                  <a:pt x="4804708" y="665811"/>
                </a:cubicBezTo>
                <a:cubicBezTo>
                  <a:pt x="4826449" y="684833"/>
                  <a:pt x="4856342" y="695705"/>
                  <a:pt x="4859060" y="736467"/>
                </a:cubicBezTo>
                <a:cubicBezTo>
                  <a:pt x="4864495" y="739185"/>
                  <a:pt x="4869930" y="739185"/>
                  <a:pt x="4875365" y="736467"/>
                </a:cubicBezTo>
                <a:lnTo>
                  <a:pt x="4866300" y="692434"/>
                </a:lnTo>
                <a:lnTo>
                  <a:pt x="4871289" y="698422"/>
                </a:lnTo>
                <a:cubicBezTo>
                  <a:pt x="4874006" y="699781"/>
                  <a:pt x="4876724" y="701139"/>
                  <a:pt x="4878083" y="706574"/>
                </a:cubicBezTo>
                <a:cubicBezTo>
                  <a:pt x="4899824" y="701139"/>
                  <a:pt x="4907976" y="671246"/>
                  <a:pt x="4886236" y="671246"/>
                </a:cubicBezTo>
                <a:cubicBezTo>
                  <a:pt x="4888954" y="679399"/>
                  <a:pt x="4886236" y="686192"/>
                  <a:pt x="4881480" y="689929"/>
                </a:cubicBezTo>
                <a:lnTo>
                  <a:pt x="4865842" y="690242"/>
                </a:lnTo>
                <a:lnTo>
                  <a:pt x="4857022" y="670736"/>
                </a:lnTo>
                <a:cubicBezTo>
                  <a:pt x="4852945" y="665471"/>
                  <a:pt x="4847510" y="661734"/>
                  <a:pt x="4840037" y="660376"/>
                </a:cubicBezTo>
                <a:cubicBezTo>
                  <a:pt x="4842754" y="649505"/>
                  <a:pt x="4831884" y="646787"/>
                  <a:pt x="4837319" y="635916"/>
                </a:cubicBezTo>
                <a:cubicBezTo>
                  <a:pt x="4823731" y="635916"/>
                  <a:pt x="4810143" y="633199"/>
                  <a:pt x="4793837" y="641352"/>
                </a:cubicBezTo>
                <a:cubicBezTo>
                  <a:pt x="4799272" y="627764"/>
                  <a:pt x="4813540" y="625047"/>
                  <a:pt x="4829506" y="625387"/>
                </a:cubicBezTo>
                <a:lnTo>
                  <a:pt x="4835246" y="625817"/>
                </a:lnTo>
                <a:lnTo>
                  <a:pt x="4837319" y="630482"/>
                </a:lnTo>
                <a:cubicBezTo>
                  <a:pt x="4842754" y="630482"/>
                  <a:pt x="4844792" y="629802"/>
                  <a:pt x="4846491" y="628444"/>
                </a:cubicBezTo>
                <a:lnTo>
                  <a:pt x="4848403" y="626804"/>
                </a:lnTo>
                <a:lnTo>
                  <a:pt x="4853837" y="627212"/>
                </a:lnTo>
                <a:cubicBezTo>
                  <a:pt x="4861777" y="627934"/>
                  <a:pt x="4869250" y="628444"/>
                  <a:pt x="4875365" y="627764"/>
                </a:cubicBezTo>
                <a:cubicBezTo>
                  <a:pt x="4878083" y="614176"/>
                  <a:pt x="4886236" y="597871"/>
                  <a:pt x="4907976" y="597871"/>
                </a:cubicBezTo>
                <a:cubicBezTo>
                  <a:pt x="4899824" y="611459"/>
                  <a:pt x="4878083" y="627764"/>
                  <a:pt x="4891671" y="641352"/>
                </a:cubicBezTo>
                <a:cubicBezTo>
                  <a:pt x="4894389" y="633199"/>
                  <a:pt x="4894389" y="625046"/>
                  <a:pt x="4899824" y="616893"/>
                </a:cubicBezTo>
                <a:cubicBezTo>
                  <a:pt x="4907976" y="619611"/>
                  <a:pt x="4910694" y="633199"/>
                  <a:pt x="4918847" y="619611"/>
                </a:cubicBezTo>
                <a:cubicBezTo>
                  <a:pt x="4910694" y="644070"/>
                  <a:pt x="4918847" y="671246"/>
                  <a:pt x="4935152" y="701139"/>
                </a:cubicBezTo>
                <a:cubicBezTo>
                  <a:pt x="4937870" y="706574"/>
                  <a:pt x="4946023" y="695705"/>
                  <a:pt x="4951458" y="695705"/>
                </a:cubicBezTo>
                <a:cubicBezTo>
                  <a:pt x="4954176" y="673964"/>
                  <a:pt x="4959611" y="654940"/>
                  <a:pt x="4951458" y="630482"/>
                </a:cubicBezTo>
                <a:cubicBezTo>
                  <a:pt x="4956893" y="633199"/>
                  <a:pt x="4956893" y="630482"/>
                  <a:pt x="4959611" y="627764"/>
                </a:cubicBezTo>
                <a:lnTo>
                  <a:pt x="4944155" y="590185"/>
                </a:lnTo>
                <a:lnTo>
                  <a:pt x="4948740" y="589038"/>
                </a:lnTo>
                <a:cubicBezTo>
                  <a:pt x="4953496" y="588359"/>
                  <a:pt x="4958252" y="588359"/>
                  <a:pt x="4962328" y="589718"/>
                </a:cubicBezTo>
                <a:lnTo>
                  <a:pt x="4960620" y="580112"/>
                </a:lnTo>
                <a:lnTo>
                  <a:pt x="4974685" y="559867"/>
                </a:lnTo>
                <a:cubicBezTo>
                  <a:pt x="4980672" y="535536"/>
                  <a:pt x="4966405" y="505472"/>
                  <a:pt x="4994939" y="489166"/>
                </a:cubicBezTo>
                <a:cubicBezTo>
                  <a:pt x="4997657" y="494602"/>
                  <a:pt x="4989504" y="497320"/>
                  <a:pt x="4992222" y="502754"/>
                </a:cubicBezTo>
                <a:cubicBezTo>
                  <a:pt x="4992222" y="505472"/>
                  <a:pt x="5008527" y="491884"/>
                  <a:pt x="5016680" y="494602"/>
                </a:cubicBezTo>
                <a:cubicBezTo>
                  <a:pt x="5005810" y="516342"/>
                  <a:pt x="4981351" y="535366"/>
                  <a:pt x="4981351" y="559824"/>
                </a:cubicBezTo>
                <a:cubicBezTo>
                  <a:pt x="4997657" y="554389"/>
                  <a:pt x="5003092" y="540801"/>
                  <a:pt x="5024833" y="535366"/>
                </a:cubicBezTo>
                <a:cubicBezTo>
                  <a:pt x="5016680" y="554389"/>
                  <a:pt x="5024833" y="581566"/>
                  <a:pt x="5005810" y="597871"/>
                </a:cubicBezTo>
                <a:cubicBezTo>
                  <a:pt x="5003092" y="592435"/>
                  <a:pt x="4997657" y="589718"/>
                  <a:pt x="4992222" y="589718"/>
                </a:cubicBezTo>
                <a:cubicBezTo>
                  <a:pt x="4989504" y="600588"/>
                  <a:pt x="5000375" y="625046"/>
                  <a:pt x="4986787" y="625046"/>
                </a:cubicBezTo>
                <a:cubicBezTo>
                  <a:pt x="4989504" y="630482"/>
                  <a:pt x="4994939" y="630482"/>
                  <a:pt x="4997657" y="635916"/>
                </a:cubicBezTo>
                <a:cubicBezTo>
                  <a:pt x="4989504" y="663092"/>
                  <a:pt x="4959611" y="684833"/>
                  <a:pt x="4962328" y="714727"/>
                </a:cubicBezTo>
                <a:cubicBezTo>
                  <a:pt x="4973198" y="713368"/>
                  <a:pt x="4981351" y="710311"/>
                  <a:pt x="4987678" y="706150"/>
                </a:cubicBezTo>
                <a:lnTo>
                  <a:pt x="4989613" y="704107"/>
                </a:lnTo>
                <a:lnTo>
                  <a:pt x="4992901" y="711670"/>
                </a:lnTo>
                <a:cubicBezTo>
                  <a:pt x="4994260" y="714048"/>
                  <a:pt x="4994940" y="716086"/>
                  <a:pt x="4992222" y="717444"/>
                </a:cubicBezTo>
                <a:cubicBezTo>
                  <a:pt x="4978634" y="722879"/>
                  <a:pt x="4970481" y="714727"/>
                  <a:pt x="4959611" y="717444"/>
                </a:cubicBezTo>
                <a:cubicBezTo>
                  <a:pt x="4975916" y="731032"/>
                  <a:pt x="4978634" y="747338"/>
                  <a:pt x="4962328" y="760926"/>
                </a:cubicBezTo>
                <a:cubicBezTo>
                  <a:pt x="4984069" y="766361"/>
                  <a:pt x="4973199" y="736467"/>
                  <a:pt x="4994939" y="739185"/>
                </a:cubicBezTo>
                <a:cubicBezTo>
                  <a:pt x="4992222" y="731032"/>
                  <a:pt x="4975916" y="731032"/>
                  <a:pt x="4986787" y="720162"/>
                </a:cubicBezTo>
                <a:cubicBezTo>
                  <a:pt x="4994939" y="725597"/>
                  <a:pt x="5003092" y="731032"/>
                  <a:pt x="5005810" y="744620"/>
                </a:cubicBezTo>
                <a:cubicBezTo>
                  <a:pt x="5022115" y="739185"/>
                  <a:pt x="5013963" y="728315"/>
                  <a:pt x="5022115" y="720162"/>
                </a:cubicBezTo>
                <a:cubicBezTo>
                  <a:pt x="5022115" y="725597"/>
                  <a:pt x="5024833" y="728315"/>
                  <a:pt x="5030268" y="725597"/>
                </a:cubicBezTo>
                <a:cubicBezTo>
                  <a:pt x="5032986" y="725597"/>
                  <a:pt x="5032986" y="720162"/>
                  <a:pt x="5030268" y="714727"/>
                </a:cubicBezTo>
                <a:cubicBezTo>
                  <a:pt x="5019398" y="712009"/>
                  <a:pt x="5008527" y="731032"/>
                  <a:pt x="4997657" y="722879"/>
                </a:cubicBezTo>
                <a:cubicBezTo>
                  <a:pt x="5000375" y="714727"/>
                  <a:pt x="5011245" y="712009"/>
                  <a:pt x="5005810" y="703856"/>
                </a:cubicBezTo>
                <a:cubicBezTo>
                  <a:pt x="5004451" y="701139"/>
                  <a:pt x="5001733" y="700459"/>
                  <a:pt x="4998676" y="700799"/>
                </a:cubicBezTo>
                <a:lnTo>
                  <a:pt x="4990010" y="703688"/>
                </a:lnTo>
                <a:lnTo>
                  <a:pt x="5002073" y="690948"/>
                </a:lnTo>
                <a:cubicBezTo>
                  <a:pt x="5009207" y="679399"/>
                  <a:pt x="5012604" y="665811"/>
                  <a:pt x="5019398" y="654940"/>
                </a:cubicBezTo>
                <a:cubicBezTo>
                  <a:pt x="5030268" y="646787"/>
                  <a:pt x="5032986" y="660376"/>
                  <a:pt x="5041138" y="660376"/>
                </a:cubicBezTo>
                <a:lnTo>
                  <a:pt x="5040939" y="666550"/>
                </a:lnTo>
                <a:lnTo>
                  <a:pt x="5031627" y="672265"/>
                </a:lnTo>
                <a:cubicBezTo>
                  <a:pt x="5025512" y="673284"/>
                  <a:pt x="5019397" y="672604"/>
                  <a:pt x="5016680" y="671246"/>
                </a:cubicBezTo>
                <a:cubicBezTo>
                  <a:pt x="5016680" y="676680"/>
                  <a:pt x="5019398" y="682117"/>
                  <a:pt x="5013963" y="684833"/>
                </a:cubicBezTo>
                <a:cubicBezTo>
                  <a:pt x="5019398" y="690268"/>
                  <a:pt x="5024833" y="695705"/>
                  <a:pt x="5035703" y="692986"/>
                </a:cubicBezTo>
                <a:cubicBezTo>
                  <a:pt x="5035703" y="684833"/>
                  <a:pt x="5016680" y="690268"/>
                  <a:pt x="5027550" y="679399"/>
                </a:cubicBezTo>
                <a:cubicBezTo>
                  <a:pt x="5035703" y="679399"/>
                  <a:pt x="5041138" y="684833"/>
                  <a:pt x="5052009" y="676680"/>
                </a:cubicBezTo>
                <a:lnTo>
                  <a:pt x="5051688" y="672512"/>
                </a:lnTo>
                <a:lnTo>
                  <a:pt x="5052901" y="671883"/>
                </a:lnTo>
                <a:cubicBezTo>
                  <a:pt x="5057614" y="661565"/>
                  <a:pt x="5039780" y="644749"/>
                  <a:pt x="5060162" y="638635"/>
                </a:cubicBezTo>
                <a:cubicBezTo>
                  <a:pt x="5062879" y="646787"/>
                  <a:pt x="5065597" y="654940"/>
                  <a:pt x="5071032" y="657658"/>
                </a:cubicBezTo>
                <a:cubicBezTo>
                  <a:pt x="5068314" y="633199"/>
                  <a:pt x="5049291" y="606024"/>
                  <a:pt x="5073750" y="592435"/>
                </a:cubicBezTo>
                <a:cubicBezTo>
                  <a:pt x="5079185" y="603305"/>
                  <a:pt x="5062879" y="608741"/>
                  <a:pt x="5065597" y="619611"/>
                </a:cubicBezTo>
                <a:cubicBezTo>
                  <a:pt x="5095490" y="622329"/>
                  <a:pt x="5106361" y="581566"/>
                  <a:pt x="5119949" y="562542"/>
                </a:cubicBezTo>
                <a:cubicBezTo>
                  <a:pt x="5125384" y="559824"/>
                  <a:pt x="5128101" y="567977"/>
                  <a:pt x="5133536" y="573413"/>
                </a:cubicBezTo>
                <a:cubicBezTo>
                  <a:pt x="5128101" y="570694"/>
                  <a:pt x="5125384" y="578848"/>
                  <a:pt x="5122666" y="584282"/>
                </a:cubicBezTo>
                <a:cubicBezTo>
                  <a:pt x="5128101" y="597871"/>
                  <a:pt x="5138972" y="595153"/>
                  <a:pt x="5147124" y="600588"/>
                </a:cubicBezTo>
                <a:cubicBezTo>
                  <a:pt x="5155277" y="595153"/>
                  <a:pt x="5155277" y="589718"/>
                  <a:pt x="5166148" y="584282"/>
                </a:cubicBezTo>
                <a:cubicBezTo>
                  <a:pt x="5168865" y="587000"/>
                  <a:pt x="5171583" y="592435"/>
                  <a:pt x="5174300" y="597871"/>
                </a:cubicBezTo>
                <a:cubicBezTo>
                  <a:pt x="5171583" y="600588"/>
                  <a:pt x="5168865" y="597871"/>
                  <a:pt x="5166148" y="597871"/>
                </a:cubicBezTo>
                <a:cubicBezTo>
                  <a:pt x="5163430" y="600588"/>
                  <a:pt x="5177018" y="611459"/>
                  <a:pt x="5171583" y="616893"/>
                </a:cubicBezTo>
                <a:cubicBezTo>
                  <a:pt x="5182453" y="611459"/>
                  <a:pt x="5185171" y="600588"/>
                  <a:pt x="5204194" y="595153"/>
                </a:cubicBezTo>
                <a:cubicBezTo>
                  <a:pt x="5206912" y="600588"/>
                  <a:pt x="5212347" y="600588"/>
                  <a:pt x="5215064" y="608741"/>
                </a:cubicBezTo>
                <a:cubicBezTo>
                  <a:pt x="5201476" y="614176"/>
                  <a:pt x="5198759" y="606024"/>
                  <a:pt x="5187888" y="608741"/>
                </a:cubicBezTo>
                <a:cubicBezTo>
                  <a:pt x="5187888" y="619611"/>
                  <a:pt x="5174300" y="630482"/>
                  <a:pt x="5179736" y="635916"/>
                </a:cubicBezTo>
                <a:cubicBezTo>
                  <a:pt x="5163430" y="649505"/>
                  <a:pt x="5141689" y="641352"/>
                  <a:pt x="5117231" y="657658"/>
                </a:cubicBezTo>
                <a:cubicBezTo>
                  <a:pt x="5106361" y="684833"/>
                  <a:pt x="5090055" y="709292"/>
                  <a:pt x="5090055" y="741903"/>
                </a:cubicBezTo>
                <a:cubicBezTo>
                  <a:pt x="5090055" y="747338"/>
                  <a:pt x="5098208" y="739185"/>
                  <a:pt x="5103643" y="739185"/>
                </a:cubicBezTo>
                <a:lnTo>
                  <a:pt x="5107965" y="728326"/>
                </a:lnTo>
                <a:lnTo>
                  <a:pt x="5111116" y="725937"/>
                </a:lnTo>
                <a:lnTo>
                  <a:pt x="5114696" y="716988"/>
                </a:lnTo>
                <a:lnTo>
                  <a:pt x="5123346" y="706574"/>
                </a:lnTo>
                <a:cubicBezTo>
                  <a:pt x="5132857" y="696384"/>
                  <a:pt x="5143048" y="686192"/>
                  <a:pt x="5147124" y="673964"/>
                </a:cubicBezTo>
                <a:cubicBezTo>
                  <a:pt x="5177018" y="668528"/>
                  <a:pt x="5190606" y="663092"/>
                  <a:pt x="5215064" y="663092"/>
                </a:cubicBezTo>
                <a:cubicBezTo>
                  <a:pt x="5212347" y="668528"/>
                  <a:pt x="5209629" y="673964"/>
                  <a:pt x="5209629" y="682117"/>
                </a:cubicBezTo>
                <a:cubicBezTo>
                  <a:pt x="5215064" y="692986"/>
                  <a:pt x="5231370" y="687552"/>
                  <a:pt x="5236805" y="679399"/>
                </a:cubicBezTo>
                <a:cubicBezTo>
                  <a:pt x="5244958" y="690268"/>
                  <a:pt x="5228652" y="692986"/>
                  <a:pt x="5225935" y="698421"/>
                </a:cubicBezTo>
                <a:cubicBezTo>
                  <a:pt x="5228652" y="712009"/>
                  <a:pt x="5242240" y="701139"/>
                  <a:pt x="5244958" y="712009"/>
                </a:cubicBezTo>
                <a:cubicBezTo>
                  <a:pt x="5220500" y="722879"/>
                  <a:pt x="5212347" y="701139"/>
                  <a:pt x="5190606" y="709292"/>
                </a:cubicBezTo>
                <a:cubicBezTo>
                  <a:pt x="5196041" y="728315"/>
                  <a:pt x="5168865" y="739185"/>
                  <a:pt x="5179736" y="763643"/>
                </a:cubicBezTo>
                <a:cubicBezTo>
                  <a:pt x="5182453" y="766361"/>
                  <a:pt x="5187888" y="755491"/>
                  <a:pt x="5190606" y="752773"/>
                </a:cubicBezTo>
                <a:cubicBezTo>
                  <a:pt x="5204194" y="758208"/>
                  <a:pt x="5182453" y="782667"/>
                  <a:pt x="5187888" y="788102"/>
                </a:cubicBezTo>
                <a:cubicBezTo>
                  <a:pt x="5128101" y="817995"/>
                  <a:pt x="5060162" y="839736"/>
                  <a:pt x="5013963" y="872347"/>
                </a:cubicBezTo>
                <a:cubicBezTo>
                  <a:pt x="5016680" y="885935"/>
                  <a:pt x="5027550" y="877782"/>
                  <a:pt x="5032986" y="885935"/>
                </a:cubicBezTo>
                <a:cubicBezTo>
                  <a:pt x="5087337" y="847889"/>
                  <a:pt x="5130819" y="856042"/>
                  <a:pt x="5190606" y="828866"/>
                </a:cubicBezTo>
                <a:cubicBezTo>
                  <a:pt x="5187888" y="804407"/>
                  <a:pt x="5223217" y="804407"/>
                  <a:pt x="5223217" y="785384"/>
                </a:cubicBezTo>
                <a:cubicBezTo>
                  <a:pt x="5231370" y="785384"/>
                  <a:pt x="5247676" y="782667"/>
                  <a:pt x="5242240" y="771796"/>
                </a:cubicBezTo>
                <a:cubicBezTo>
                  <a:pt x="5247676" y="769079"/>
                  <a:pt x="5250393" y="782667"/>
                  <a:pt x="5255828" y="779949"/>
                </a:cubicBezTo>
                <a:cubicBezTo>
                  <a:pt x="5247676" y="788102"/>
                  <a:pt x="5244958" y="796254"/>
                  <a:pt x="5231370" y="801691"/>
                </a:cubicBezTo>
                <a:cubicBezTo>
                  <a:pt x="5239523" y="809841"/>
                  <a:pt x="5261264" y="798972"/>
                  <a:pt x="5263981" y="790819"/>
                </a:cubicBezTo>
                <a:cubicBezTo>
                  <a:pt x="5266699" y="793537"/>
                  <a:pt x="5266699" y="812560"/>
                  <a:pt x="5266699" y="820713"/>
                </a:cubicBezTo>
                <a:cubicBezTo>
                  <a:pt x="5247676" y="826148"/>
                  <a:pt x="5236805" y="809841"/>
                  <a:pt x="5212347" y="823430"/>
                </a:cubicBezTo>
                <a:cubicBezTo>
                  <a:pt x="5217782" y="831583"/>
                  <a:pt x="5228652" y="823430"/>
                  <a:pt x="5225935" y="837018"/>
                </a:cubicBezTo>
                <a:cubicBezTo>
                  <a:pt x="5239523" y="834301"/>
                  <a:pt x="5234088" y="820713"/>
                  <a:pt x="5244958" y="823430"/>
                </a:cubicBezTo>
                <a:cubicBezTo>
                  <a:pt x="5269416" y="837018"/>
                  <a:pt x="5217782" y="845171"/>
                  <a:pt x="5223217" y="861477"/>
                </a:cubicBezTo>
                <a:cubicBezTo>
                  <a:pt x="5204194" y="866912"/>
                  <a:pt x="5182453" y="869630"/>
                  <a:pt x="5168865" y="861477"/>
                </a:cubicBezTo>
                <a:cubicBezTo>
                  <a:pt x="5125384" y="888653"/>
                  <a:pt x="5081902" y="872347"/>
                  <a:pt x="5065597" y="910393"/>
                </a:cubicBezTo>
                <a:cubicBezTo>
                  <a:pt x="5092773" y="899524"/>
                  <a:pt x="5125384" y="915829"/>
                  <a:pt x="5160712" y="883217"/>
                </a:cubicBezTo>
                <a:cubicBezTo>
                  <a:pt x="5171583" y="888653"/>
                  <a:pt x="5179736" y="891370"/>
                  <a:pt x="5196041" y="883217"/>
                </a:cubicBezTo>
                <a:cubicBezTo>
                  <a:pt x="5204194" y="896805"/>
                  <a:pt x="5220500" y="899524"/>
                  <a:pt x="5244958" y="891370"/>
                </a:cubicBezTo>
                <a:cubicBezTo>
                  <a:pt x="5253111" y="910393"/>
                  <a:pt x="5220500" y="910393"/>
                  <a:pt x="5209629" y="913112"/>
                </a:cubicBezTo>
                <a:cubicBezTo>
                  <a:pt x="5212347" y="926699"/>
                  <a:pt x="5220500" y="926699"/>
                  <a:pt x="5231370" y="921264"/>
                </a:cubicBezTo>
                <a:cubicBezTo>
                  <a:pt x="5225935" y="940287"/>
                  <a:pt x="5209629" y="915829"/>
                  <a:pt x="5193324" y="929417"/>
                </a:cubicBezTo>
                <a:cubicBezTo>
                  <a:pt x="5187888" y="921264"/>
                  <a:pt x="5196041" y="918546"/>
                  <a:pt x="5190606" y="913112"/>
                </a:cubicBezTo>
                <a:cubicBezTo>
                  <a:pt x="5174300" y="918546"/>
                  <a:pt x="5179736" y="929417"/>
                  <a:pt x="5174300" y="937569"/>
                </a:cubicBezTo>
                <a:cubicBezTo>
                  <a:pt x="5179736" y="945722"/>
                  <a:pt x="5190606" y="937569"/>
                  <a:pt x="5198759" y="940287"/>
                </a:cubicBezTo>
                <a:cubicBezTo>
                  <a:pt x="5201476" y="945722"/>
                  <a:pt x="5204194" y="948440"/>
                  <a:pt x="5206912" y="951157"/>
                </a:cubicBezTo>
                <a:cubicBezTo>
                  <a:pt x="5209629" y="959310"/>
                  <a:pt x="5196041" y="962028"/>
                  <a:pt x="5204194" y="970180"/>
                </a:cubicBezTo>
                <a:cubicBezTo>
                  <a:pt x="5212347" y="970180"/>
                  <a:pt x="5212347" y="953875"/>
                  <a:pt x="5231370" y="951157"/>
                </a:cubicBezTo>
                <a:cubicBezTo>
                  <a:pt x="5228652" y="943004"/>
                  <a:pt x="5217782" y="951157"/>
                  <a:pt x="5212347" y="948440"/>
                </a:cubicBezTo>
                <a:cubicBezTo>
                  <a:pt x="5220500" y="937569"/>
                  <a:pt x="5242240" y="937569"/>
                  <a:pt x="5253111" y="937569"/>
                </a:cubicBezTo>
                <a:cubicBezTo>
                  <a:pt x="5261264" y="926699"/>
                  <a:pt x="5277569" y="915829"/>
                  <a:pt x="5291157" y="904958"/>
                </a:cubicBezTo>
                <a:cubicBezTo>
                  <a:pt x="5299310" y="907676"/>
                  <a:pt x="5285722" y="913112"/>
                  <a:pt x="5296592" y="918546"/>
                </a:cubicBezTo>
                <a:cubicBezTo>
                  <a:pt x="5280287" y="915829"/>
                  <a:pt x="5285722" y="932134"/>
                  <a:pt x="5277569" y="937569"/>
                </a:cubicBezTo>
                <a:cubicBezTo>
                  <a:pt x="5247676" y="940287"/>
                  <a:pt x="5228652" y="972898"/>
                  <a:pt x="5196041" y="975616"/>
                </a:cubicBezTo>
                <a:lnTo>
                  <a:pt x="5197472" y="978479"/>
                </a:lnTo>
                <a:lnTo>
                  <a:pt x="5195659" y="976083"/>
                </a:lnTo>
                <a:cubicBezTo>
                  <a:pt x="5188398" y="972389"/>
                  <a:pt x="5177698" y="979013"/>
                  <a:pt x="5171583" y="981051"/>
                </a:cubicBezTo>
                <a:cubicBezTo>
                  <a:pt x="5179736" y="1000074"/>
                  <a:pt x="5149842" y="1005509"/>
                  <a:pt x="5149842" y="1021815"/>
                </a:cubicBezTo>
                <a:cubicBezTo>
                  <a:pt x="5174300" y="1015700"/>
                  <a:pt x="5172772" y="997356"/>
                  <a:pt x="5184236" y="988566"/>
                </a:cubicBezTo>
                <a:lnTo>
                  <a:pt x="5200283" y="984100"/>
                </a:lnTo>
                <a:lnTo>
                  <a:pt x="5206912" y="997356"/>
                </a:lnTo>
                <a:cubicBezTo>
                  <a:pt x="5212347" y="991922"/>
                  <a:pt x="5220500" y="983768"/>
                  <a:pt x="5228652" y="986486"/>
                </a:cubicBezTo>
                <a:cubicBezTo>
                  <a:pt x="5225935" y="991922"/>
                  <a:pt x="5217782" y="997356"/>
                  <a:pt x="5217782" y="1005509"/>
                </a:cubicBezTo>
                <a:cubicBezTo>
                  <a:pt x="5220500" y="1013662"/>
                  <a:pt x="5225935" y="1016380"/>
                  <a:pt x="5231370" y="1016380"/>
                </a:cubicBezTo>
                <a:cubicBezTo>
                  <a:pt x="5236805" y="1008228"/>
                  <a:pt x="5236805" y="994639"/>
                  <a:pt x="5242240" y="986486"/>
                </a:cubicBezTo>
                <a:cubicBezTo>
                  <a:pt x="5239523" y="978333"/>
                  <a:pt x="5234088" y="972898"/>
                  <a:pt x="5225935" y="975616"/>
                </a:cubicBezTo>
                <a:cubicBezTo>
                  <a:pt x="5244958" y="964745"/>
                  <a:pt x="5274852" y="962028"/>
                  <a:pt x="5293875" y="964745"/>
                </a:cubicBezTo>
                <a:cubicBezTo>
                  <a:pt x="5291157" y="970180"/>
                  <a:pt x="5274852" y="970180"/>
                  <a:pt x="5288440" y="975616"/>
                </a:cubicBezTo>
                <a:cubicBezTo>
                  <a:pt x="5285722" y="983768"/>
                  <a:pt x="5263981" y="989204"/>
                  <a:pt x="5255828" y="989204"/>
                </a:cubicBezTo>
                <a:cubicBezTo>
                  <a:pt x="5247676" y="991922"/>
                  <a:pt x="5255828" y="1002792"/>
                  <a:pt x="5258546" y="1010944"/>
                </a:cubicBezTo>
                <a:cubicBezTo>
                  <a:pt x="5266699" y="1016380"/>
                  <a:pt x="5280287" y="1010944"/>
                  <a:pt x="5288440" y="1013662"/>
                </a:cubicBezTo>
                <a:cubicBezTo>
                  <a:pt x="5296592" y="1005509"/>
                  <a:pt x="5274852" y="1008228"/>
                  <a:pt x="5283004" y="1002792"/>
                </a:cubicBezTo>
                <a:cubicBezTo>
                  <a:pt x="5299310" y="1000074"/>
                  <a:pt x="5296592" y="1021815"/>
                  <a:pt x="5302028" y="1032685"/>
                </a:cubicBezTo>
                <a:cubicBezTo>
                  <a:pt x="5285722" y="1040838"/>
                  <a:pt x="5277569" y="1032685"/>
                  <a:pt x="5266699" y="1035403"/>
                </a:cubicBezTo>
                <a:cubicBezTo>
                  <a:pt x="5257188" y="1050349"/>
                  <a:pt x="5263302" y="1063937"/>
                  <a:pt x="5274852" y="1074128"/>
                </a:cubicBezTo>
                <a:lnTo>
                  <a:pt x="5282181" y="1078675"/>
                </a:lnTo>
                <a:lnTo>
                  <a:pt x="5280966" y="1078205"/>
                </a:lnTo>
                <a:cubicBezTo>
                  <a:pt x="5273493" y="1076846"/>
                  <a:pt x="5265340" y="1076166"/>
                  <a:pt x="5261264" y="1065296"/>
                </a:cubicBezTo>
                <a:cubicBezTo>
                  <a:pt x="5255828" y="1068013"/>
                  <a:pt x="5251752" y="1070731"/>
                  <a:pt x="5247336" y="1073449"/>
                </a:cubicBezTo>
                <a:lnTo>
                  <a:pt x="5235491" y="1079498"/>
                </a:lnTo>
                <a:lnTo>
                  <a:pt x="5242920" y="1068353"/>
                </a:lnTo>
                <a:cubicBezTo>
                  <a:pt x="5244958" y="1063937"/>
                  <a:pt x="5247675" y="1059861"/>
                  <a:pt x="5255828" y="1057143"/>
                </a:cubicBezTo>
                <a:cubicBezTo>
                  <a:pt x="5244958" y="1038120"/>
                  <a:pt x="5239523" y="1019097"/>
                  <a:pt x="5223217" y="1021815"/>
                </a:cubicBezTo>
                <a:cubicBezTo>
                  <a:pt x="5228652" y="1032685"/>
                  <a:pt x="5234088" y="1040838"/>
                  <a:pt x="5242240" y="1046273"/>
                </a:cubicBezTo>
                <a:cubicBezTo>
                  <a:pt x="5232729" y="1050349"/>
                  <a:pt x="5230011" y="1055785"/>
                  <a:pt x="5230011" y="1061899"/>
                </a:cubicBezTo>
                <a:lnTo>
                  <a:pt x="5233828" y="1080347"/>
                </a:lnTo>
                <a:lnTo>
                  <a:pt x="5231370" y="1081602"/>
                </a:lnTo>
                <a:cubicBezTo>
                  <a:pt x="5225935" y="1078884"/>
                  <a:pt x="5223217" y="1078884"/>
                  <a:pt x="5217782" y="1076167"/>
                </a:cubicBezTo>
                <a:cubicBezTo>
                  <a:pt x="5220500" y="1073449"/>
                  <a:pt x="5223217" y="1068014"/>
                  <a:pt x="5217782" y="1062579"/>
                </a:cubicBezTo>
                <a:cubicBezTo>
                  <a:pt x="5196041" y="1073449"/>
                  <a:pt x="5217782" y="1092472"/>
                  <a:pt x="5223217" y="1097906"/>
                </a:cubicBezTo>
                <a:cubicBezTo>
                  <a:pt x="5215064" y="1108779"/>
                  <a:pt x="5206912" y="1100625"/>
                  <a:pt x="5193324" y="1108779"/>
                </a:cubicBezTo>
                <a:cubicBezTo>
                  <a:pt x="5147124" y="1146824"/>
                  <a:pt x="5247676" y="1176719"/>
                  <a:pt x="5231370" y="1122366"/>
                </a:cubicBezTo>
                <a:cubicBezTo>
                  <a:pt x="5215064" y="1119648"/>
                  <a:pt x="5209629" y="1141389"/>
                  <a:pt x="5196041" y="1138671"/>
                </a:cubicBezTo>
                <a:cubicBezTo>
                  <a:pt x="5215064" y="1116931"/>
                  <a:pt x="5242240" y="1100625"/>
                  <a:pt x="5253111" y="1076167"/>
                </a:cubicBezTo>
                <a:cubicBezTo>
                  <a:pt x="5255828" y="1081602"/>
                  <a:pt x="5253111" y="1089755"/>
                  <a:pt x="5261264" y="1087037"/>
                </a:cubicBezTo>
                <a:cubicBezTo>
                  <a:pt x="5261264" y="1084319"/>
                  <a:pt x="5272134" y="1073449"/>
                  <a:pt x="5272134" y="1078884"/>
                </a:cubicBezTo>
                <a:cubicBezTo>
                  <a:pt x="5277569" y="1089755"/>
                  <a:pt x="5288440" y="1092472"/>
                  <a:pt x="5296592" y="1095190"/>
                </a:cubicBezTo>
                <a:lnTo>
                  <a:pt x="5292260" y="1084926"/>
                </a:lnTo>
                <a:lnTo>
                  <a:pt x="5294979" y="1086612"/>
                </a:lnTo>
                <a:cubicBezTo>
                  <a:pt x="5302198" y="1089754"/>
                  <a:pt x="5309501" y="1091793"/>
                  <a:pt x="5315616" y="1092472"/>
                </a:cubicBezTo>
                <a:cubicBezTo>
                  <a:pt x="5315616" y="1100625"/>
                  <a:pt x="5307463" y="1092472"/>
                  <a:pt x="5302028" y="1097906"/>
                </a:cubicBezTo>
                <a:cubicBezTo>
                  <a:pt x="5307463" y="1103342"/>
                  <a:pt x="5312898" y="1111495"/>
                  <a:pt x="5315616" y="1119648"/>
                </a:cubicBezTo>
                <a:cubicBezTo>
                  <a:pt x="5323768" y="1111495"/>
                  <a:pt x="5334639" y="1103342"/>
                  <a:pt x="5340074" y="1095190"/>
                </a:cubicBezTo>
                <a:cubicBezTo>
                  <a:pt x="5337357" y="1095190"/>
                  <a:pt x="5335998" y="1092472"/>
                  <a:pt x="5334639" y="1090094"/>
                </a:cubicBezTo>
                <a:lnTo>
                  <a:pt x="5333559" y="1089486"/>
                </a:lnTo>
                <a:lnTo>
                  <a:pt x="5334299" y="1088056"/>
                </a:lnTo>
                <a:cubicBezTo>
                  <a:pt x="5337356" y="1082281"/>
                  <a:pt x="5341432" y="1077526"/>
                  <a:pt x="5350944" y="1081602"/>
                </a:cubicBezTo>
                <a:lnTo>
                  <a:pt x="5343431" y="1075720"/>
                </a:lnTo>
                <a:lnTo>
                  <a:pt x="5343938" y="1075318"/>
                </a:lnTo>
                <a:cubicBezTo>
                  <a:pt x="5355531" y="1060540"/>
                  <a:pt x="5359098" y="1038120"/>
                  <a:pt x="5367250" y="1021815"/>
                </a:cubicBezTo>
                <a:cubicBezTo>
                  <a:pt x="5375403" y="1046273"/>
                  <a:pt x="5356380" y="1062579"/>
                  <a:pt x="5356380" y="1084319"/>
                </a:cubicBezTo>
                <a:cubicBezTo>
                  <a:pt x="5361815" y="1089755"/>
                  <a:pt x="5364532" y="1057143"/>
                  <a:pt x="5372685" y="1076167"/>
                </a:cubicBezTo>
                <a:cubicBezTo>
                  <a:pt x="5384915" y="1059861"/>
                  <a:pt x="5395615" y="1028269"/>
                  <a:pt x="5416252" y="1015785"/>
                </a:cubicBezTo>
                <a:lnTo>
                  <a:pt x="5438227" y="1011421"/>
                </a:lnTo>
                <a:lnTo>
                  <a:pt x="5435190" y="1019097"/>
                </a:lnTo>
                <a:cubicBezTo>
                  <a:pt x="5435190" y="1029968"/>
                  <a:pt x="5451495" y="1024532"/>
                  <a:pt x="5446060" y="1029968"/>
                </a:cubicBezTo>
                <a:cubicBezTo>
                  <a:pt x="5429755" y="1029968"/>
                  <a:pt x="5405296" y="1043555"/>
                  <a:pt x="5410731" y="1054426"/>
                </a:cubicBezTo>
                <a:cubicBezTo>
                  <a:pt x="5443342" y="1046273"/>
                  <a:pt x="5465083" y="1021815"/>
                  <a:pt x="5478671" y="1013662"/>
                </a:cubicBezTo>
                <a:cubicBezTo>
                  <a:pt x="5486824" y="1021815"/>
                  <a:pt x="5475954" y="1021815"/>
                  <a:pt x="5475954" y="1027250"/>
                </a:cubicBezTo>
                <a:cubicBezTo>
                  <a:pt x="5500412" y="1016380"/>
                  <a:pt x="5533023" y="1013662"/>
                  <a:pt x="5541176" y="994639"/>
                </a:cubicBezTo>
                <a:cubicBezTo>
                  <a:pt x="5524870" y="986486"/>
                  <a:pt x="5500412" y="1013662"/>
                  <a:pt x="5484106" y="1008228"/>
                </a:cubicBezTo>
                <a:cubicBezTo>
                  <a:pt x="5480030" y="1000074"/>
                  <a:pt x="5486654" y="996507"/>
                  <a:pt x="5486781" y="991794"/>
                </a:cubicBezTo>
                <a:lnTo>
                  <a:pt x="5484141" y="986555"/>
                </a:lnTo>
                <a:lnTo>
                  <a:pt x="5486824" y="978673"/>
                </a:lnTo>
                <a:cubicBezTo>
                  <a:pt x="5489541" y="973577"/>
                  <a:pt x="5493618" y="968821"/>
                  <a:pt x="5500412" y="964745"/>
                </a:cubicBezTo>
                <a:cubicBezTo>
                  <a:pt x="5511282" y="972898"/>
                  <a:pt x="5486824" y="981051"/>
                  <a:pt x="5492259" y="991922"/>
                </a:cubicBezTo>
                <a:cubicBezTo>
                  <a:pt x="5503129" y="994639"/>
                  <a:pt x="5514000" y="994639"/>
                  <a:pt x="5524870" y="989204"/>
                </a:cubicBezTo>
                <a:cubicBezTo>
                  <a:pt x="5527588" y="985128"/>
                  <a:pt x="5528777" y="980541"/>
                  <a:pt x="5529329" y="975743"/>
                </a:cubicBezTo>
                <a:lnTo>
                  <a:pt x="5529496" y="971885"/>
                </a:lnTo>
                <a:lnTo>
                  <a:pt x="5532004" y="970180"/>
                </a:lnTo>
                <a:cubicBezTo>
                  <a:pt x="5537099" y="967463"/>
                  <a:pt x="5542534" y="964745"/>
                  <a:pt x="5541176" y="959310"/>
                </a:cubicBezTo>
                <a:cubicBezTo>
                  <a:pt x="5538459" y="959310"/>
                  <a:pt x="5535741" y="958631"/>
                  <a:pt x="5532683" y="958631"/>
                </a:cubicBezTo>
                <a:lnTo>
                  <a:pt x="5530206" y="959430"/>
                </a:lnTo>
                <a:lnTo>
                  <a:pt x="5532132" y="946784"/>
                </a:lnTo>
                <a:cubicBezTo>
                  <a:pt x="5533703" y="942326"/>
                  <a:pt x="5536420" y="938249"/>
                  <a:pt x="5541176" y="934852"/>
                </a:cubicBezTo>
                <a:cubicBezTo>
                  <a:pt x="5546611" y="948440"/>
                  <a:pt x="5543893" y="962028"/>
                  <a:pt x="5541176" y="972898"/>
                </a:cubicBezTo>
                <a:cubicBezTo>
                  <a:pt x="5571069" y="962028"/>
                  <a:pt x="5584657" y="926699"/>
                  <a:pt x="5614551" y="910393"/>
                </a:cubicBezTo>
                <a:cubicBezTo>
                  <a:pt x="5613192" y="906317"/>
                  <a:pt x="5607757" y="904958"/>
                  <a:pt x="5603341" y="903260"/>
                </a:cubicBezTo>
                <a:lnTo>
                  <a:pt x="5601014" y="901841"/>
                </a:lnTo>
                <a:lnTo>
                  <a:pt x="5611001" y="892866"/>
                </a:lnTo>
                <a:lnTo>
                  <a:pt x="5611833" y="899524"/>
                </a:lnTo>
                <a:cubicBezTo>
                  <a:pt x="5630856" y="891370"/>
                  <a:pt x="5611833" y="872347"/>
                  <a:pt x="5639009" y="866912"/>
                </a:cubicBezTo>
                <a:cubicBezTo>
                  <a:pt x="5639009" y="877782"/>
                  <a:pt x="5644444" y="894088"/>
                  <a:pt x="5655315" y="896805"/>
                </a:cubicBezTo>
                <a:cubicBezTo>
                  <a:pt x="5652597" y="921264"/>
                  <a:pt x="5611833" y="932134"/>
                  <a:pt x="5611833" y="956592"/>
                </a:cubicBezTo>
                <a:cubicBezTo>
                  <a:pt x="5628139" y="945722"/>
                  <a:pt x="5658032" y="923981"/>
                  <a:pt x="5671620" y="904958"/>
                </a:cubicBezTo>
                <a:cubicBezTo>
                  <a:pt x="5679773" y="913112"/>
                  <a:pt x="5687926" y="926699"/>
                  <a:pt x="5693361" y="943004"/>
                </a:cubicBezTo>
                <a:cubicBezTo>
                  <a:pt x="5687926" y="943004"/>
                  <a:pt x="5679773" y="940287"/>
                  <a:pt x="5674338" y="937569"/>
                </a:cubicBezTo>
                <a:cubicBezTo>
                  <a:pt x="5668903" y="943004"/>
                  <a:pt x="5668903" y="948440"/>
                  <a:pt x="5666185" y="953875"/>
                </a:cubicBezTo>
                <a:cubicBezTo>
                  <a:pt x="5658032" y="945722"/>
                  <a:pt x="5647162" y="945722"/>
                  <a:pt x="5636291" y="945722"/>
                </a:cubicBezTo>
                <a:cubicBezTo>
                  <a:pt x="5625421" y="956592"/>
                  <a:pt x="5628139" y="983768"/>
                  <a:pt x="5644444" y="989204"/>
                </a:cubicBezTo>
                <a:cubicBezTo>
                  <a:pt x="5660750" y="983768"/>
                  <a:pt x="5633574" y="962028"/>
                  <a:pt x="5652597" y="956592"/>
                </a:cubicBezTo>
                <a:cubicBezTo>
                  <a:pt x="5655315" y="964745"/>
                  <a:pt x="5660750" y="972898"/>
                  <a:pt x="5663467" y="981051"/>
                </a:cubicBezTo>
                <a:cubicBezTo>
                  <a:pt x="5671620" y="986486"/>
                  <a:pt x="5690643" y="970180"/>
                  <a:pt x="5701514" y="972898"/>
                </a:cubicBezTo>
                <a:cubicBezTo>
                  <a:pt x="5690643" y="994639"/>
                  <a:pt x="5649879" y="997356"/>
                  <a:pt x="5628139" y="1005509"/>
                </a:cubicBezTo>
                <a:cubicBezTo>
                  <a:pt x="5636291" y="1024532"/>
                  <a:pt x="5658032" y="1010944"/>
                  <a:pt x="5674338" y="1016380"/>
                </a:cubicBezTo>
                <a:cubicBezTo>
                  <a:pt x="5647162" y="1032685"/>
                  <a:pt x="5619986" y="1010944"/>
                  <a:pt x="5587375" y="1027250"/>
                </a:cubicBezTo>
                <a:cubicBezTo>
                  <a:pt x="5579222" y="1032685"/>
                  <a:pt x="5592810" y="1035403"/>
                  <a:pt x="5584657" y="1040838"/>
                </a:cubicBezTo>
                <a:cubicBezTo>
                  <a:pt x="5576504" y="1048991"/>
                  <a:pt x="5576504" y="1035403"/>
                  <a:pt x="5571069" y="1035403"/>
                </a:cubicBezTo>
                <a:cubicBezTo>
                  <a:pt x="5534382" y="1059861"/>
                  <a:pt x="5479351" y="1064447"/>
                  <a:pt x="5448396" y="1084701"/>
                </a:cubicBezTo>
                <a:lnTo>
                  <a:pt x="5437694" y="1098127"/>
                </a:lnTo>
                <a:lnTo>
                  <a:pt x="5437907" y="1092472"/>
                </a:lnTo>
                <a:cubicBezTo>
                  <a:pt x="5427037" y="1100625"/>
                  <a:pt x="5416167" y="1119648"/>
                  <a:pt x="5405296" y="1122366"/>
                </a:cubicBezTo>
                <a:cubicBezTo>
                  <a:pt x="5410731" y="1119648"/>
                  <a:pt x="5405296" y="1103342"/>
                  <a:pt x="5397143" y="1106060"/>
                </a:cubicBezTo>
                <a:cubicBezTo>
                  <a:pt x="5399861" y="1119648"/>
                  <a:pt x="5378120" y="1133237"/>
                  <a:pt x="5394426" y="1141389"/>
                </a:cubicBezTo>
                <a:cubicBezTo>
                  <a:pt x="5410731" y="1133237"/>
                  <a:pt x="5421602" y="1141389"/>
                  <a:pt x="5440625" y="1130518"/>
                </a:cubicBezTo>
                <a:lnTo>
                  <a:pt x="5437563" y="1112452"/>
                </a:lnTo>
                <a:lnTo>
                  <a:pt x="5460667" y="1114552"/>
                </a:lnTo>
                <a:lnTo>
                  <a:pt x="5463943" y="1116058"/>
                </a:lnTo>
                <a:lnTo>
                  <a:pt x="5458162" y="1117907"/>
                </a:lnTo>
                <a:cubicBezTo>
                  <a:pt x="5455062" y="1120497"/>
                  <a:pt x="5454212" y="1124403"/>
                  <a:pt x="5456930" y="1130518"/>
                </a:cubicBezTo>
                <a:cubicBezTo>
                  <a:pt x="5458289" y="1126442"/>
                  <a:pt x="5460327" y="1123724"/>
                  <a:pt x="5463045" y="1122026"/>
                </a:cubicBezTo>
                <a:lnTo>
                  <a:pt x="5472255" y="1119877"/>
                </a:lnTo>
                <a:lnTo>
                  <a:pt x="5473569" y="1120481"/>
                </a:lnTo>
                <a:lnTo>
                  <a:pt x="5478671" y="1133237"/>
                </a:lnTo>
                <a:lnTo>
                  <a:pt x="5481282" y="1131428"/>
                </a:lnTo>
                <a:lnTo>
                  <a:pt x="5484106" y="1135954"/>
                </a:lnTo>
                <a:cubicBezTo>
                  <a:pt x="5494977" y="1141389"/>
                  <a:pt x="5516717" y="1122366"/>
                  <a:pt x="5527588" y="1127802"/>
                </a:cubicBezTo>
                <a:cubicBezTo>
                  <a:pt x="5538458" y="1141389"/>
                  <a:pt x="5527588" y="1152259"/>
                  <a:pt x="5530305" y="1157694"/>
                </a:cubicBezTo>
                <a:cubicBezTo>
                  <a:pt x="5505847" y="1154977"/>
                  <a:pt x="5475954" y="1163130"/>
                  <a:pt x="5446060" y="1171282"/>
                </a:cubicBezTo>
                <a:cubicBezTo>
                  <a:pt x="5448778" y="1201177"/>
                  <a:pt x="5497694" y="1198459"/>
                  <a:pt x="5527588" y="1174001"/>
                </a:cubicBezTo>
                <a:cubicBezTo>
                  <a:pt x="5530305" y="1179436"/>
                  <a:pt x="5538458" y="1176719"/>
                  <a:pt x="5541176" y="1187589"/>
                </a:cubicBezTo>
                <a:cubicBezTo>
                  <a:pt x="5565634" y="1179436"/>
                  <a:pt x="5568352" y="1163130"/>
                  <a:pt x="5568352" y="1146824"/>
                </a:cubicBezTo>
                <a:cubicBezTo>
                  <a:pt x="5576504" y="1141389"/>
                  <a:pt x="5581940" y="1138671"/>
                  <a:pt x="5590092" y="1135954"/>
                </a:cubicBezTo>
                <a:cubicBezTo>
                  <a:pt x="5595528" y="1149542"/>
                  <a:pt x="5576504" y="1154977"/>
                  <a:pt x="5576504" y="1168565"/>
                </a:cubicBezTo>
                <a:cubicBezTo>
                  <a:pt x="5587375" y="1168565"/>
                  <a:pt x="5590092" y="1152259"/>
                  <a:pt x="5609115" y="1152259"/>
                </a:cubicBezTo>
                <a:cubicBezTo>
                  <a:pt x="5611833" y="1149542"/>
                  <a:pt x="5600963" y="1144106"/>
                  <a:pt x="5600963" y="1135954"/>
                </a:cubicBezTo>
                <a:lnTo>
                  <a:pt x="5612864" y="1131085"/>
                </a:lnTo>
                <a:lnTo>
                  <a:pt x="5618627" y="1134256"/>
                </a:lnTo>
                <a:cubicBezTo>
                  <a:pt x="5619986" y="1136633"/>
                  <a:pt x="5621345" y="1138672"/>
                  <a:pt x="5625421" y="1135954"/>
                </a:cubicBezTo>
                <a:cubicBezTo>
                  <a:pt x="5633574" y="1127802"/>
                  <a:pt x="5639009" y="1116931"/>
                  <a:pt x="5630856" y="1103342"/>
                </a:cubicBezTo>
                <a:cubicBezTo>
                  <a:pt x="5624062" y="1106060"/>
                  <a:pt x="5619306" y="1109458"/>
                  <a:pt x="5616249" y="1113874"/>
                </a:cubicBezTo>
                <a:lnTo>
                  <a:pt x="5614211" y="1121555"/>
                </a:lnTo>
                <a:lnTo>
                  <a:pt x="5604360" y="1123767"/>
                </a:lnTo>
                <a:cubicBezTo>
                  <a:pt x="5584488" y="1131028"/>
                  <a:pt x="5561558" y="1144786"/>
                  <a:pt x="5549329" y="1138671"/>
                </a:cubicBezTo>
                <a:cubicBezTo>
                  <a:pt x="5557481" y="1141389"/>
                  <a:pt x="5565634" y="1119648"/>
                  <a:pt x="5568352" y="1116931"/>
                </a:cubicBezTo>
                <a:cubicBezTo>
                  <a:pt x="5573787" y="1114213"/>
                  <a:pt x="5587375" y="1122366"/>
                  <a:pt x="5595528" y="1119648"/>
                </a:cubicBezTo>
                <a:cubicBezTo>
                  <a:pt x="5617268" y="1111495"/>
                  <a:pt x="5636291" y="1081602"/>
                  <a:pt x="5660750" y="1089755"/>
                </a:cubicBezTo>
                <a:cubicBezTo>
                  <a:pt x="5655315" y="1065296"/>
                  <a:pt x="5628139" y="1089755"/>
                  <a:pt x="5614551" y="1078884"/>
                </a:cubicBezTo>
                <a:cubicBezTo>
                  <a:pt x="5647162" y="1051708"/>
                  <a:pt x="5666185" y="1084319"/>
                  <a:pt x="5696079" y="1076167"/>
                </a:cubicBezTo>
                <a:cubicBezTo>
                  <a:pt x="5685208" y="1081602"/>
                  <a:pt x="5696079" y="1097906"/>
                  <a:pt x="5687926" y="1106060"/>
                </a:cubicBezTo>
                <a:cubicBezTo>
                  <a:pt x="5690643" y="1111495"/>
                  <a:pt x="5698796" y="1103342"/>
                  <a:pt x="5701514" y="1106060"/>
                </a:cubicBezTo>
                <a:cubicBezTo>
                  <a:pt x="5715102" y="1125083"/>
                  <a:pt x="5704231" y="1144106"/>
                  <a:pt x="5685208" y="1135954"/>
                </a:cubicBezTo>
                <a:cubicBezTo>
                  <a:pt x="5682491" y="1138671"/>
                  <a:pt x="5687926" y="1144106"/>
                  <a:pt x="5687926" y="1146824"/>
                </a:cubicBezTo>
                <a:cubicBezTo>
                  <a:pt x="5677055" y="1149542"/>
                  <a:pt x="5674338" y="1135954"/>
                  <a:pt x="5663467" y="1141389"/>
                </a:cubicBezTo>
                <a:cubicBezTo>
                  <a:pt x="5660750" y="1144106"/>
                  <a:pt x="5660750" y="1146824"/>
                  <a:pt x="5658032" y="1146824"/>
                </a:cubicBezTo>
                <a:cubicBezTo>
                  <a:pt x="5663467" y="1160412"/>
                  <a:pt x="5677055" y="1160412"/>
                  <a:pt x="5690643" y="1163130"/>
                </a:cubicBezTo>
                <a:cubicBezTo>
                  <a:pt x="5677055" y="1174001"/>
                  <a:pt x="5660750" y="1160412"/>
                  <a:pt x="5644444" y="1163130"/>
                </a:cubicBezTo>
                <a:cubicBezTo>
                  <a:pt x="5639009" y="1168565"/>
                  <a:pt x="5639009" y="1174001"/>
                  <a:pt x="5636291" y="1179436"/>
                </a:cubicBezTo>
                <a:cubicBezTo>
                  <a:pt x="5641727" y="1187589"/>
                  <a:pt x="5647162" y="1174001"/>
                  <a:pt x="5658032" y="1171282"/>
                </a:cubicBezTo>
                <a:cubicBezTo>
                  <a:pt x="5658032" y="1190306"/>
                  <a:pt x="5595528" y="1187589"/>
                  <a:pt x="5611833" y="1212047"/>
                </a:cubicBezTo>
                <a:cubicBezTo>
                  <a:pt x="5600963" y="1203895"/>
                  <a:pt x="5573787" y="1193024"/>
                  <a:pt x="5581940" y="1217482"/>
                </a:cubicBezTo>
                <a:cubicBezTo>
                  <a:pt x="5587375" y="1239223"/>
                  <a:pt x="5649879" y="1239223"/>
                  <a:pt x="5663467" y="1241941"/>
                </a:cubicBezTo>
                <a:cubicBezTo>
                  <a:pt x="5658032" y="1250094"/>
                  <a:pt x="5652597" y="1255528"/>
                  <a:pt x="5641727" y="1260963"/>
                </a:cubicBezTo>
                <a:cubicBezTo>
                  <a:pt x="5644444" y="1271834"/>
                  <a:pt x="5658032" y="1258246"/>
                  <a:pt x="5658032" y="1271834"/>
                </a:cubicBezTo>
                <a:cubicBezTo>
                  <a:pt x="5649879" y="1274552"/>
                  <a:pt x="5639009" y="1282705"/>
                  <a:pt x="5633574" y="1279986"/>
                </a:cubicBezTo>
                <a:cubicBezTo>
                  <a:pt x="5630856" y="1269117"/>
                  <a:pt x="5633574" y="1263681"/>
                  <a:pt x="5633574" y="1255528"/>
                </a:cubicBezTo>
                <a:cubicBezTo>
                  <a:pt x="5600963" y="1252811"/>
                  <a:pt x="5587375" y="1212047"/>
                  <a:pt x="5552046" y="1214765"/>
                </a:cubicBezTo>
                <a:cubicBezTo>
                  <a:pt x="5543893" y="1220200"/>
                  <a:pt x="5543893" y="1233788"/>
                  <a:pt x="5533023" y="1239223"/>
                </a:cubicBezTo>
                <a:cubicBezTo>
                  <a:pt x="5522153" y="1228353"/>
                  <a:pt x="5541176" y="1228353"/>
                  <a:pt x="5538458" y="1220200"/>
                </a:cubicBezTo>
                <a:cubicBezTo>
                  <a:pt x="5524870" y="1212047"/>
                  <a:pt x="5530305" y="1236506"/>
                  <a:pt x="5511282" y="1239223"/>
                </a:cubicBezTo>
                <a:cubicBezTo>
                  <a:pt x="5514000" y="1231070"/>
                  <a:pt x="5505847" y="1225635"/>
                  <a:pt x="5500412" y="1222918"/>
                </a:cubicBezTo>
                <a:cubicBezTo>
                  <a:pt x="5505847" y="1217482"/>
                  <a:pt x="5524870" y="1217482"/>
                  <a:pt x="5527588" y="1203895"/>
                </a:cubicBezTo>
                <a:cubicBezTo>
                  <a:pt x="5511282" y="1201177"/>
                  <a:pt x="5492259" y="1225635"/>
                  <a:pt x="5473236" y="1222918"/>
                </a:cubicBezTo>
                <a:cubicBezTo>
                  <a:pt x="5475954" y="1233788"/>
                  <a:pt x="5486824" y="1236506"/>
                  <a:pt x="5500412" y="1228353"/>
                </a:cubicBezTo>
                <a:cubicBezTo>
                  <a:pt x="5497694" y="1247376"/>
                  <a:pt x="5533023" y="1260963"/>
                  <a:pt x="5511282" y="1274552"/>
                </a:cubicBezTo>
                <a:cubicBezTo>
                  <a:pt x="5516717" y="1241941"/>
                  <a:pt x="5446060" y="1222918"/>
                  <a:pt x="5440625" y="1263681"/>
                </a:cubicBezTo>
                <a:cubicBezTo>
                  <a:pt x="5424319" y="1244658"/>
                  <a:pt x="5386273" y="1271834"/>
                  <a:pt x="5364532" y="1258246"/>
                </a:cubicBezTo>
                <a:cubicBezTo>
                  <a:pt x="5342792" y="1274552"/>
                  <a:pt x="5312898" y="1293574"/>
                  <a:pt x="5283004" y="1299009"/>
                </a:cubicBezTo>
                <a:cubicBezTo>
                  <a:pt x="5280287" y="1293574"/>
                  <a:pt x="5283004" y="1293574"/>
                  <a:pt x="5280287" y="1288140"/>
                </a:cubicBezTo>
                <a:cubicBezTo>
                  <a:pt x="5288440" y="1282705"/>
                  <a:pt x="5285722" y="1290857"/>
                  <a:pt x="5285722" y="1293574"/>
                </a:cubicBezTo>
                <a:cubicBezTo>
                  <a:pt x="5307463" y="1279986"/>
                  <a:pt x="5323768" y="1263681"/>
                  <a:pt x="5356380" y="1252811"/>
                </a:cubicBezTo>
                <a:cubicBezTo>
                  <a:pt x="5361815" y="1244658"/>
                  <a:pt x="5345509" y="1252811"/>
                  <a:pt x="5345509" y="1244658"/>
                </a:cubicBezTo>
                <a:cubicBezTo>
                  <a:pt x="5353662" y="1236506"/>
                  <a:pt x="5361815" y="1233788"/>
                  <a:pt x="5369968" y="1239223"/>
                </a:cubicBezTo>
                <a:cubicBezTo>
                  <a:pt x="5361815" y="1217482"/>
                  <a:pt x="5312898" y="1241941"/>
                  <a:pt x="5288440" y="1252811"/>
                </a:cubicBezTo>
                <a:cubicBezTo>
                  <a:pt x="5288440" y="1241941"/>
                  <a:pt x="5283004" y="1241941"/>
                  <a:pt x="5277569" y="1239223"/>
                </a:cubicBezTo>
                <a:cubicBezTo>
                  <a:pt x="5244958" y="1250094"/>
                  <a:pt x="5234088" y="1255528"/>
                  <a:pt x="5223217" y="1274552"/>
                </a:cubicBezTo>
                <a:cubicBezTo>
                  <a:pt x="5204194" y="1271834"/>
                  <a:pt x="5177018" y="1288140"/>
                  <a:pt x="5155277" y="1290857"/>
                </a:cubicBezTo>
                <a:cubicBezTo>
                  <a:pt x="5149842" y="1271834"/>
                  <a:pt x="5122666" y="1293574"/>
                  <a:pt x="5109078" y="1288140"/>
                </a:cubicBezTo>
                <a:cubicBezTo>
                  <a:pt x="5111796" y="1301727"/>
                  <a:pt x="5081902" y="1309881"/>
                  <a:pt x="5073750" y="1307163"/>
                </a:cubicBezTo>
                <a:cubicBezTo>
                  <a:pt x="5073750" y="1320751"/>
                  <a:pt x="5060162" y="1328904"/>
                  <a:pt x="5062879" y="1342491"/>
                </a:cubicBezTo>
                <a:cubicBezTo>
                  <a:pt x="5057444" y="1345209"/>
                  <a:pt x="5052009" y="1347927"/>
                  <a:pt x="5046574" y="1350644"/>
                </a:cubicBezTo>
                <a:cubicBezTo>
                  <a:pt x="5030268" y="1385972"/>
                  <a:pt x="5005810" y="1415866"/>
                  <a:pt x="4967763" y="1443043"/>
                </a:cubicBezTo>
                <a:cubicBezTo>
                  <a:pt x="4962328" y="1448477"/>
                  <a:pt x="4962328" y="1453912"/>
                  <a:pt x="4965046" y="1459347"/>
                </a:cubicBezTo>
                <a:cubicBezTo>
                  <a:pt x="5052009" y="1445759"/>
                  <a:pt x="5087337" y="1380537"/>
                  <a:pt x="5106361" y="1331621"/>
                </a:cubicBezTo>
                <a:cubicBezTo>
                  <a:pt x="5111117" y="1332979"/>
                  <a:pt x="5116892" y="1332852"/>
                  <a:pt x="5123330" y="1331727"/>
                </a:cubicBezTo>
                <a:lnTo>
                  <a:pt x="5138867" y="1327365"/>
                </a:lnTo>
                <a:lnTo>
                  <a:pt x="5136254" y="1328904"/>
                </a:lnTo>
                <a:cubicBezTo>
                  <a:pt x="5141689" y="1337055"/>
                  <a:pt x="5133536" y="1342491"/>
                  <a:pt x="5138972" y="1350644"/>
                </a:cubicBezTo>
                <a:cubicBezTo>
                  <a:pt x="5155277" y="1342491"/>
                  <a:pt x="5166148" y="1350644"/>
                  <a:pt x="5182453" y="1347927"/>
                </a:cubicBezTo>
                <a:cubicBezTo>
                  <a:pt x="5190606" y="1347927"/>
                  <a:pt x="5174300" y="1337055"/>
                  <a:pt x="5182453" y="1334339"/>
                </a:cubicBezTo>
                <a:cubicBezTo>
                  <a:pt x="5187888" y="1334339"/>
                  <a:pt x="5201476" y="1342491"/>
                  <a:pt x="5204194" y="1331621"/>
                </a:cubicBezTo>
                <a:cubicBezTo>
                  <a:pt x="5194683" y="1326186"/>
                  <a:pt x="5184492" y="1319392"/>
                  <a:pt x="5173281" y="1317014"/>
                </a:cubicBezTo>
                <a:lnTo>
                  <a:pt x="5166022" y="1317205"/>
                </a:lnTo>
                <a:lnTo>
                  <a:pt x="5189587" y="1307842"/>
                </a:lnTo>
                <a:cubicBezTo>
                  <a:pt x="5218462" y="1296971"/>
                  <a:pt x="5240882" y="1293574"/>
                  <a:pt x="5234088" y="1328904"/>
                </a:cubicBezTo>
                <a:cubicBezTo>
                  <a:pt x="5239523" y="1331621"/>
                  <a:pt x="5247676" y="1331621"/>
                  <a:pt x="5253111" y="1331621"/>
                </a:cubicBezTo>
                <a:cubicBezTo>
                  <a:pt x="5263981" y="1323468"/>
                  <a:pt x="5244958" y="1318033"/>
                  <a:pt x="5244958" y="1304444"/>
                </a:cubicBezTo>
                <a:cubicBezTo>
                  <a:pt x="5258546" y="1304444"/>
                  <a:pt x="5261264" y="1323468"/>
                  <a:pt x="5272134" y="1320751"/>
                </a:cubicBezTo>
                <a:cubicBezTo>
                  <a:pt x="5280287" y="1315315"/>
                  <a:pt x="5280287" y="1307163"/>
                  <a:pt x="5293875" y="1304444"/>
                </a:cubicBezTo>
                <a:cubicBezTo>
                  <a:pt x="5299310" y="1304444"/>
                  <a:pt x="5302028" y="1309881"/>
                  <a:pt x="5307463" y="1309881"/>
                </a:cubicBezTo>
                <a:cubicBezTo>
                  <a:pt x="5293875" y="1323468"/>
                  <a:pt x="5255828" y="1328904"/>
                  <a:pt x="5274852" y="1353362"/>
                </a:cubicBezTo>
                <a:cubicBezTo>
                  <a:pt x="5269416" y="1356079"/>
                  <a:pt x="5266699" y="1342491"/>
                  <a:pt x="5261264" y="1342491"/>
                </a:cubicBezTo>
                <a:cubicBezTo>
                  <a:pt x="5253111" y="1347927"/>
                  <a:pt x="5255828" y="1353362"/>
                  <a:pt x="5258546" y="1361515"/>
                </a:cubicBezTo>
                <a:cubicBezTo>
                  <a:pt x="5239523" y="1342491"/>
                  <a:pt x="5242240" y="1383256"/>
                  <a:pt x="5223217" y="1372385"/>
                </a:cubicBezTo>
                <a:cubicBezTo>
                  <a:pt x="5212347" y="1380537"/>
                  <a:pt x="5231370" y="1396844"/>
                  <a:pt x="5239523" y="1394126"/>
                </a:cubicBezTo>
                <a:cubicBezTo>
                  <a:pt x="5253111" y="1391407"/>
                  <a:pt x="5239523" y="1377819"/>
                  <a:pt x="5250393" y="1372385"/>
                </a:cubicBezTo>
                <a:cubicBezTo>
                  <a:pt x="5269416" y="1396844"/>
                  <a:pt x="5291157" y="1415866"/>
                  <a:pt x="5323768" y="1410431"/>
                </a:cubicBezTo>
                <a:cubicBezTo>
                  <a:pt x="5342792" y="1443043"/>
                  <a:pt x="5394426" y="1407713"/>
                  <a:pt x="5418884" y="1434890"/>
                </a:cubicBezTo>
                <a:cubicBezTo>
                  <a:pt x="5405296" y="1434890"/>
                  <a:pt x="5394426" y="1432171"/>
                  <a:pt x="5378120" y="1440324"/>
                </a:cubicBezTo>
                <a:cubicBezTo>
                  <a:pt x="5394426" y="1470218"/>
                  <a:pt x="5424319" y="1472935"/>
                  <a:pt x="5467801" y="1445759"/>
                </a:cubicBezTo>
                <a:cubicBezTo>
                  <a:pt x="5456930" y="1456630"/>
                  <a:pt x="5437907" y="1464782"/>
                  <a:pt x="5424319" y="1475653"/>
                </a:cubicBezTo>
                <a:cubicBezTo>
                  <a:pt x="5427037" y="1486520"/>
                  <a:pt x="5435190" y="1481085"/>
                  <a:pt x="5440625" y="1486520"/>
                </a:cubicBezTo>
                <a:cubicBezTo>
                  <a:pt x="5446060" y="1483803"/>
                  <a:pt x="5448778" y="1483803"/>
                  <a:pt x="5454213" y="1481085"/>
                </a:cubicBezTo>
                <a:cubicBezTo>
                  <a:pt x="5486824" y="1486520"/>
                  <a:pt x="5530305" y="1467500"/>
                  <a:pt x="5560199" y="1481085"/>
                </a:cubicBezTo>
                <a:cubicBezTo>
                  <a:pt x="5579222" y="1475653"/>
                  <a:pt x="5595528" y="1459347"/>
                  <a:pt x="5619986" y="1459347"/>
                </a:cubicBezTo>
                <a:cubicBezTo>
                  <a:pt x="5622703" y="1464782"/>
                  <a:pt x="5628139" y="1464782"/>
                  <a:pt x="5630856" y="1472935"/>
                </a:cubicBezTo>
                <a:cubicBezTo>
                  <a:pt x="5649879" y="1464782"/>
                  <a:pt x="5658032" y="1443043"/>
                  <a:pt x="5671620" y="1440324"/>
                </a:cubicBezTo>
                <a:cubicBezTo>
                  <a:pt x="5668903" y="1426736"/>
                  <a:pt x="5652597" y="1440324"/>
                  <a:pt x="5649879" y="1429454"/>
                </a:cubicBezTo>
                <a:cubicBezTo>
                  <a:pt x="5668223" y="1431492"/>
                  <a:pt x="5694210" y="1416715"/>
                  <a:pt x="5714082" y="1413785"/>
                </a:cubicBezTo>
                <a:lnTo>
                  <a:pt x="5720507" y="1414557"/>
                </a:lnTo>
                <a:lnTo>
                  <a:pt x="5709667" y="1418583"/>
                </a:lnTo>
                <a:cubicBezTo>
                  <a:pt x="5717819" y="1432171"/>
                  <a:pt x="5731407" y="1426736"/>
                  <a:pt x="5736843" y="1443043"/>
                </a:cubicBezTo>
                <a:cubicBezTo>
                  <a:pt x="5723255" y="1448477"/>
                  <a:pt x="5717819" y="1432171"/>
                  <a:pt x="5706949" y="1432171"/>
                </a:cubicBezTo>
                <a:cubicBezTo>
                  <a:pt x="5701514" y="1434890"/>
                  <a:pt x="5706949" y="1440324"/>
                  <a:pt x="5701514" y="1443043"/>
                </a:cubicBezTo>
                <a:cubicBezTo>
                  <a:pt x="5660750" y="1451194"/>
                  <a:pt x="5655315" y="1478370"/>
                  <a:pt x="5630856" y="1494674"/>
                </a:cubicBezTo>
                <a:cubicBezTo>
                  <a:pt x="5639009" y="1510978"/>
                  <a:pt x="5649879" y="1513697"/>
                  <a:pt x="5663467" y="1508262"/>
                </a:cubicBezTo>
                <a:cubicBezTo>
                  <a:pt x="5668903" y="1519132"/>
                  <a:pt x="5679773" y="1519132"/>
                  <a:pt x="5685208" y="1524567"/>
                </a:cubicBezTo>
                <a:cubicBezTo>
                  <a:pt x="5674338" y="1530002"/>
                  <a:pt x="5668903" y="1521850"/>
                  <a:pt x="5663467" y="1519132"/>
                </a:cubicBezTo>
                <a:cubicBezTo>
                  <a:pt x="5660750" y="1521850"/>
                  <a:pt x="5660750" y="1524567"/>
                  <a:pt x="5658032" y="1527284"/>
                </a:cubicBezTo>
                <a:cubicBezTo>
                  <a:pt x="5666185" y="1543590"/>
                  <a:pt x="5685208" y="1532719"/>
                  <a:pt x="5690643" y="1551742"/>
                </a:cubicBezTo>
                <a:cubicBezTo>
                  <a:pt x="5698796" y="1543590"/>
                  <a:pt x="5690643" y="1532719"/>
                  <a:pt x="5693361" y="1524567"/>
                </a:cubicBezTo>
                <a:cubicBezTo>
                  <a:pt x="5706949" y="1516415"/>
                  <a:pt x="5701514" y="1502826"/>
                  <a:pt x="5720537" y="1497392"/>
                </a:cubicBezTo>
                <a:cubicBezTo>
                  <a:pt x="5723255" y="1502826"/>
                  <a:pt x="5712384" y="1513697"/>
                  <a:pt x="5723255" y="1513697"/>
                </a:cubicBezTo>
                <a:cubicBezTo>
                  <a:pt x="5704231" y="1530002"/>
                  <a:pt x="5709667" y="1554460"/>
                  <a:pt x="5696079" y="1570767"/>
                </a:cubicBezTo>
                <a:cubicBezTo>
                  <a:pt x="5685208" y="1559896"/>
                  <a:pt x="5677055" y="1543590"/>
                  <a:pt x="5660750" y="1543590"/>
                </a:cubicBezTo>
                <a:cubicBezTo>
                  <a:pt x="5652597" y="1508262"/>
                  <a:pt x="5630856" y="1508262"/>
                  <a:pt x="5603680" y="1519132"/>
                </a:cubicBezTo>
                <a:cubicBezTo>
                  <a:pt x="5603680" y="1510978"/>
                  <a:pt x="5614551" y="1510978"/>
                  <a:pt x="5619986" y="1508262"/>
                </a:cubicBezTo>
                <a:cubicBezTo>
                  <a:pt x="5617268" y="1494674"/>
                  <a:pt x="5606398" y="1491956"/>
                  <a:pt x="5600963" y="1486520"/>
                </a:cubicBezTo>
                <a:cubicBezTo>
                  <a:pt x="5546611" y="1494674"/>
                  <a:pt x="5500412" y="1483803"/>
                  <a:pt x="5446060" y="1497392"/>
                </a:cubicBezTo>
                <a:cubicBezTo>
                  <a:pt x="5437907" y="1502826"/>
                  <a:pt x="5443342" y="1510978"/>
                  <a:pt x="5443342" y="1516415"/>
                </a:cubicBezTo>
                <a:cubicBezTo>
                  <a:pt x="5437907" y="1519132"/>
                  <a:pt x="5437907" y="1505543"/>
                  <a:pt x="5435190" y="1502826"/>
                </a:cubicBezTo>
                <a:cubicBezTo>
                  <a:pt x="5416167" y="1491956"/>
                  <a:pt x="5394426" y="1486520"/>
                  <a:pt x="5375403" y="1472935"/>
                </a:cubicBezTo>
                <a:cubicBezTo>
                  <a:pt x="5369968" y="1445759"/>
                  <a:pt x="5337356" y="1440324"/>
                  <a:pt x="5310180" y="1445759"/>
                </a:cubicBezTo>
                <a:cubicBezTo>
                  <a:pt x="5266699" y="1418583"/>
                  <a:pt x="5220500" y="1402279"/>
                  <a:pt x="5163430" y="1402279"/>
                </a:cubicBezTo>
                <a:cubicBezTo>
                  <a:pt x="5163430" y="1391407"/>
                  <a:pt x="5155277" y="1394126"/>
                  <a:pt x="5152560" y="1388691"/>
                </a:cubicBezTo>
                <a:cubicBezTo>
                  <a:pt x="5144407" y="1391407"/>
                  <a:pt x="5149842" y="1396844"/>
                  <a:pt x="5147124" y="1399561"/>
                </a:cubicBezTo>
                <a:cubicBezTo>
                  <a:pt x="5141689" y="1396844"/>
                  <a:pt x="5133536" y="1399561"/>
                  <a:pt x="5128101" y="1396844"/>
                </a:cubicBezTo>
                <a:cubicBezTo>
                  <a:pt x="5092773" y="1404996"/>
                  <a:pt x="5090055" y="1434890"/>
                  <a:pt x="5062879" y="1451194"/>
                </a:cubicBezTo>
                <a:cubicBezTo>
                  <a:pt x="5008527" y="1483803"/>
                  <a:pt x="4853625" y="1530002"/>
                  <a:pt x="4856342" y="1581636"/>
                </a:cubicBezTo>
                <a:cubicBezTo>
                  <a:pt x="4840037" y="1581636"/>
                  <a:pt x="4831884" y="1568049"/>
                  <a:pt x="4823731" y="1551742"/>
                </a:cubicBezTo>
                <a:cubicBezTo>
                  <a:pt x="4793837" y="1570767"/>
                  <a:pt x="4763944" y="1565330"/>
                  <a:pt x="4744921" y="1587071"/>
                </a:cubicBezTo>
                <a:cubicBezTo>
                  <a:pt x="4742203" y="1616965"/>
                  <a:pt x="4747638" y="1619682"/>
                  <a:pt x="4766661" y="1649576"/>
                </a:cubicBezTo>
                <a:cubicBezTo>
                  <a:pt x="4769379" y="1660446"/>
                  <a:pt x="4761226" y="1665881"/>
                  <a:pt x="4761226" y="1674034"/>
                </a:cubicBezTo>
                <a:cubicBezTo>
                  <a:pt x="4774814" y="1687622"/>
                  <a:pt x="4772097" y="1703928"/>
                  <a:pt x="4755791" y="1712080"/>
                </a:cubicBezTo>
                <a:cubicBezTo>
                  <a:pt x="4761226" y="1713439"/>
                  <a:pt x="4765982" y="1712760"/>
                  <a:pt x="4770398" y="1710850"/>
                </a:cubicBezTo>
                <a:lnTo>
                  <a:pt x="4779756" y="1704432"/>
                </a:lnTo>
                <a:lnTo>
                  <a:pt x="4780249" y="1709363"/>
                </a:lnTo>
                <a:cubicBezTo>
                  <a:pt x="4788402" y="1706646"/>
                  <a:pt x="4789761" y="1701891"/>
                  <a:pt x="4791460" y="1696795"/>
                </a:cubicBezTo>
                <a:lnTo>
                  <a:pt x="4792076" y="1695511"/>
                </a:lnTo>
                <a:lnTo>
                  <a:pt x="4810143" y="1682187"/>
                </a:lnTo>
                <a:cubicBezTo>
                  <a:pt x="4821013" y="1714798"/>
                  <a:pt x="4848189" y="1714798"/>
                  <a:pt x="4875365" y="1709363"/>
                </a:cubicBezTo>
                <a:cubicBezTo>
                  <a:pt x="4867213" y="1728386"/>
                  <a:pt x="4837319" y="1714798"/>
                  <a:pt x="4823731" y="1712080"/>
                </a:cubicBezTo>
                <a:cubicBezTo>
                  <a:pt x="4821013" y="1717517"/>
                  <a:pt x="4815578" y="1720233"/>
                  <a:pt x="4812861" y="1725668"/>
                </a:cubicBezTo>
                <a:lnTo>
                  <a:pt x="4826449" y="1731103"/>
                </a:lnTo>
                <a:cubicBezTo>
                  <a:pt x="4850907" y="1720233"/>
                  <a:pt x="4848189" y="1733822"/>
                  <a:pt x="4872648" y="1722951"/>
                </a:cubicBezTo>
                <a:cubicBezTo>
                  <a:pt x="4880801" y="1736540"/>
                  <a:pt x="4872648" y="1739256"/>
                  <a:pt x="4894389" y="1739256"/>
                </a:cubicBezTo>
                <a:lnTo>
                  <a:pt x="4932435" y="1739256"/>
                </a:lnTo>
                <a:lnTo>
                  <a:pt x="4924282" y="1752844"/>
                </a:lnTo>
                <a:lnTo>
                  <a:pt x="4935152" y="1752844"/>
                </a:lnTo>
                <a:cubicBezTo>
                  <a:pt x="4935152" y="1752844"/>
                  <a:pt x="4932435" y="1750127"/>
                  <a:pt x="4932435" y="1747409"/>
                </a:cubicBezTo>
                <a:cubicBezTo>
                  <a:pt x="4937870" y="1744691"/>
                  <a:pt x="4940588" y="1744691"/>
                  <a:pt x="4946023" y="1741975"/>
                </a:cubicBezTo>
                <a:cubicBezTo>
                  <a:pt x="4946023" y="1733822"/>
                  <a:pt x="4937870" y="1736540"/>
                  <a:pt x="4937870" y="1731103"/>
                </a:cubicBezTo>
                <a:cubicBezTo>
                  <a:pt x="4956893" y="1725668"/>
                  <a:pt x="4965046" y="1741975"/>
                  <a:pt x="4970481" y="1758280"/>
                </a:cubicBezTo>
                <a:cubicBezTo>
                  <a:pt x="4962328" y="1760997"/>
                  <a:pt x="4962328" y="1747409"/>
                  <a:pt x="4954176" y="1747409"/>
                </a:cubicBezTo>
                <a:cubicBezTo>
                  <a:pt x="4951458" y="1750127"/>
                  <a:pt x="4951458" y="1750127"/>
                  <a:pt x="4951458" y="1752844"/>
                </a:cubicBezTo>
                <a:lnTo>
                  <a:pt x="4954176" y="1752844"/>
                </a:lnTo>
                <a:lnTo>
                  <a:pt x="4954176" y="1760997"/>
                </a:lnTo>
                <a:cubicBezTo>
                  <a:pt x="4959611" y="1763715"/>
                  <a:pt x="4970481" y="1766432"/>
                  <a:pt x="4975916" y="1771867"/>
                </a:cubicBezTo>
                <a:cubicBezTo>
                  <a:pt x="4984069" y="1774586"/>
                  <a:pt x="4981351" y="1777303"/>
                  <a:pt x="4989504" y="1780020"/>
                </a:cubicBezTo>
                <a:cubicBezTo>
                  <a:pt x="4993580" y="1777303"/>
                  <a:pt x="4994260" y="1773226"/>
                  <a:pt x="4995279" y="1769150"/>
                </a:cubicBezTo>
                <a:lnTo>
                  <a:pt x="5000375" y="1762060"/>
                </a:lnTo>
                <a:lnTo>
                  <a:pt x="5000375" y="1782739"/>
                </a:lnTo>
                <a:cubicBezTo>
                  <a:pt x="5003092" y="1782739"/>
                  <a:pt x="5003092" y="1785455"/>
                  <a:pt x="5005810" y="1785455"/>
                </a:cubicBezTo>
                <a:cubicBezTo>
                  <a:pt x="5011245" y="1774586"/>
                  <a:pt x="5016680" y="1758280"/>
                  <a:pt x="5005810" y="1750127"/>
                </a:cubicBezTo>
                <a:cubicBezTo>
                  <a:pt x="5007169" y="1754203"/>
                  <a:pt x="5005130" y="1754883"/>
                  <a:pt x="5002073" y="1755562"/>
                </a:cubicBezTo>
                <a:lnTo>
                  <a:pt x="4998571" y="1757494"/>
                </a:lnTo>
                <a:lnTo>
                  <a:pt x="4983305" y="1754841"/>
                </a:lnTo>
                <a:cubicBezTo>
                  <a:pt x="4968273" y="1746560"/>
                  <a:pt x="4967763" y="1725668"/>
                  <a:pt x="4984069" y="1709363"/>
                </a:cubicBezTo>
                <a:cubicBezTo>
                  <a:pt x="4978634" y="1709363"/>
                  <a:pt x="4978634" y="1698493"/>
                  <a:pt x="4973199" y="1701211"/>
                </a:cubicBezTo>
                <a:cubicBezTo>
                  <a:pt x="4981351" y="1701211"/>
                  <a:pt x="4986787" y="1687622"/>
                  <a:pt x="4997657" y="1682187"/>
                </a:cubicBezTo>
                <a:cubicBezTo>
                  <a:pt x="5000375" y="1690340"/>
                  <a:pt x="4992222" y="1695775"/>
                  <a:pt x="4992222" y="1701211"/>
                </a:cubicBezTo>
                <a:cubicBezTo>
                  <a:pt x="4997657" y="1706646"/>
                  <a:pt x="5003092" y="1706646"/>
                  <a:pt x="5008527" y="1709363"/>
                </a:cubicBezTo>
                <a:cubicBezTo>
                  <a:pt x="5011245" y="1706646"/>
                  <a:pt x="5016680" y="1703928"/>
                  <a:pt x="5016680" y="1698493"/>
                </a:cubicBezTo>
                <a:cubicBezTo>
                  <a:pt x="5016680" y="1693058"/>
                  <a:pt x="5008527" y="1701211"/>
                  <a:pt x="5003092" y="1701211"/>
                </a:cubicBezTo>
                <a:cubicBezTo>
                  <a:pt x="5000375" y="1690340"/>
                  <a:pt x="5011245" y="1682187"/>
                  <a:pt x="5024833" y="1676752"/>
                </a:cubicBezTo>
                <a:cubicBezTo>
                  <a:pt x="5027550" y="1695775"/>
                  <a:pt x="5043856" y="1690340"/>
                  <a:pt x="5054726" y="1695775"/>
                </a:cubicBezTo>
                <a:cubicBezTo>
                  <a:pt x="5060162" y="1709363"/>
                  <a:pt x="5046574" y="1695775"/>
                  <a:pt x="5038421" y="1703928"/>
                </a:cubicBezTo>
                <a:cubicBezTo>
                  <a:pt x="5046574" y="1714798"/>
                  <a:pt x="5057444" y="1709363"/>
                  <a:pt x="5068314" y="1712080"/>
                </a:cubicBezTo>
                <a:cubicBezTo>
                  <a:pt x="5071032" y="1720233"/>
                  <a:pt x="5076467" y="1731103"/>
                  <a:pt x="5079185" y="1739256"/>
                </a:cubicBezTo>
                <a:cubicBezTo>
                  <a:pt x="5073750" y="1741975"/>
                  <a:pt x="5073750" y="1736540"/>
                  <a:pt x="5065597" y="1741975"/>
                </a:cubicBezTo>
                <a:cubicBezTo>
                  <a:pt x="5065597" y="1750127"/>
                  <a:pt x="5071032" y="1750127"/>
                  <a:pt x="5073750" y="1755562"/>
                </a:cubicBezTo>
                <a:cubicBezTo>
                  <a:pt x="5065597" y="1758280"/>
                  <a:pt x="5057444" y="1763715"/>
                  <a:pt x="5049291" y="1766432"/>
                </a:cubicBezTo>
                <a:cubicBezTo>
                  <a:pt x="5054726" y="1755562"/>
                  <a:pt x="5052009" y="1741975"/>
                  <a:pt x="5057444" y="1728386"/>
                </a:cubicBezTo>
                <a:cubicBezTo>
                  <a:pt x="5043856" y="1720233"/>
                  <a:pt x="5022115" y="1736540"/>
                  <a:pt x="5013963" y="1720233"/>
                </a:cubicBezTo>
                <a:cubicBezTo>
                  <a:pt x="5019398" y="1714798"/>
                  <a:pt x="5022115" y="1720233"/>
                  <a:pt x="5030268" y="1714798"/>
                </a:cubicBezTo>
                <a:cubicBezTo>
                  <a:pt x="5035703" y="1712080"/>
                  <a:pt x="5027550" y="1706646"/>
                  <a:pt x="5027550" y="1701211"/>
                </a:cubicBezTo>
                <a:cubicBezTo>
                  <a:pt x="4996298" y="1721592"/>
                  <a:pt x="4997657" y="1738578"/>
                  <a:pt x="5009207" y="1754883"/>
                </a:cubicBezTo>
                <a:lnTo>
                  <a:pt x="5023594" y="1770648"/>
                </a:lnTo>
                <a:lnTo>
                  <a:pt x="5018718" y="1774246"/>
                </a:lnTo>
                <a:cubicBezTo>
                  <a:pt x="5014642" y="1778662"/>
                  <a:pt x="5011245" y="1784097"/>
                  <a:pt x="5008527" y="1790891"/>
                </a:cubicBezTo>
                <a:cubicBezTo>
                  <a:pt x="5022115" y="1799043"/>
                  <a:pt x="5027550" y="1804479"/>
                  <a:pt x="5030268" y="1812632"/>
                </a:cubicBezTo>
                <a:cubicBezTo>
                  <a:pt x="5032986" y="1809914"/>
                  <a:pt x="5032986" y="1809914"/>
                  <a:pt x="5035703" y="1809914"/>
                </a:cubicBezTo>
                <a:cubicBezTo>
                  <a:pt x="5041138" y="1799043"/>
                  <a:pt x="5019398" y="1790891"/>
                  <a:pt x="5035703" y="1785455"/>
                </a:cubicBezTo>
                <a:cubicBezTo>
                  <a:pt x="5038420" y="1789532"/>
                  <a:pt x="5040459" y="1794288"/>
                  <a:pt x="5042837" y="1797345"/>
                </a:cubicBezTo>
                <a:lnTo>
                  <a:pt x="5046788" y="1798077"/>
                </a:lnTo>
                <a:lnTo>
                  <a:pt x="5052009" y="1804479"/>
                </a:lnTo>
                <a:cubicBezTo>
                  <a:pt x="5071032" y="1801761"/>
                  <a:pt x="5057444" y="1785455"/>
                  <a:pt x="5068314" y="1780020"/>
                </a:cubicBezTo>
                <a:cubicBezTo>
                  <a:pt x="5065597" y="1777303"/>
                  <a:pt x="5060162" y="1780020"/>
                  <a:pt x="5060162" y="1774586"/>
                </a:cubicBezTo>
                <a:lnTo>
                  <a:pt x="5074932" y="1756037"/>
                </a:lnTo>
                <a:lnTo>
                  <a:pt x="5076467" y="1763715"/>
                </a:lnTo>
                <a:cubicBezTo>
                  <a:pt x="5078505" y="1768471"/>
                  <a:pt x="5080544" y="1773227"/>
                  <a:pt x="5079185" y="1777303"/>
                </a:cubicBezTo>
                <a:cubicBezTo>
                  <a:pt x="5092773" y="1771867"/>
                  <a:pt x="5087337" y="1760997"/>
                  <a:pt x="5103643" y="1760997"/>
                </a:cubicBezTo>
                <a:lnTo>
                  <a:pt x="5096415" y="1755532"/>
                </a:lnTo>
                <a:lnTo>
                  <a:pt x="5104577" y="1755265"/>
                </a:lnTo>
                <a:cubicBezTo>
                  <a:pt x="5109418" y="1751315"/>
                  <a:pt x="5104322" y="1738577"/>
                  <a:pt x="5114513" y="1736540"/>
                </a:cubicBezTo>
                <a:cubicBezTo>
                  <a:pt x="5114513" y="1758280"/>
                  <a:pt x="5136254" y="1782739"/>
                  <a:pt x="5155277" y="1763715"/>
                </a:cubicBezTo>
                <a:cubicBezTo>
                  <a:pt x="5174300" y="1777303"/>
                  <a:pt x="5223217" y="1758280"/>
                  <a:pt x="5217782" y="1733822"/>
                </a:cubicBezTo>
                <a:cubicBezTo>
                  <a:pt x="5225935" y="1733822"/>
                  <a:pt x="5223217" y="1744691"/>
                  <a:pt x="5225935" y="1750127"/>
                </a:cubicBezTo>
                <a:cubicBezTo>
                  <a:pt x="5223217" y="1752844"/>
                  <a:pt x="5217782" y="1755562"/>
                  <a:pt x="5212347" y="1758280"/>
                </a:cubicBezTo>
                <a:cubicBezTo>
                  <a:pt x="5215064" y="1769150"/>
                  <a:pt x="5225935" y="1763715"/>
                  <a:pt x="5231370" y="1766432"/>
                </a:cubicBezTo>
                <a:cubicBezTo>
                  <a:pt x="5263981" y="1741975"/>
                  <a:pt x="5242240" y="1698493"/>
                  <a:pt x="5263981" y="1668599"/>
                </a:cubicBezTo>
                <a:cubicBezTo>
                  <a:pt x="5269416" y="1695775"/>
                  <a:pt x="5255828" y="1717517"/>
                  <a:pt x="5253111" y="1741975"/>
                </a:cubicBezTo>
                <a:lnTo>
                  <a:pt x="5262139" y="1744664"/>
                </a:lnTo>
                <a:lnTo>
                  <a:pt x="5259523" y="1746050"/>
                </a:lnTo>
                <a:cubicBezTo>
                  <a:pt x="5252431" y="1749957"/>
                  <a:pt x="5245637" y="1753524"/>
                  <a:pt x="5239523" y="1755562"/>
                </a:cubicBezTo>
                <a:cubicBezTo>
                  <a:pt x="5242240" y="1771867"/>
                  <a:pt x="5272134" y="1763715"/>
                  <a:pt x="5291157" y="1771867"/>
                </a:cubicBezTo>
                <a:cubicBezTo>
                  <a:pt x="5312898" y="1780020"/>
                  <a:pt x="5342792" y="1801761"/>
                  <a:pt x="5348227" y="1758280"/>
                </a:cubicBezTo>
                <a:cubicBezTo>
                  <a:pt x="5340074" y="1760997"/>
                  <a:pt x="5331921" y="1763715"/>
                  <a:pt x="5326486" y="1758280"/>
                </a:cubicBezTo>
                <a:cubicBezTo>
                  <a:pt x="5334639" y="1750127"/>
                  <a:pt x="5340074" y="1744691"/>
                  <a:pt x="5348227" y="1739256"/>
                </a:cubicBezTo>
                <a:lnTo>
                  <a:pt x="5347761" y="1738170"/>
                </a:lnTo>
                <a:lnTo>
                  <a:pt x="5351284" y="1738916"/>
                </a:lnTo>
                <a:cubicBezTo>
                  <a:pt x="5355700" y="1739256"/>
                  <a:pt x="5360456" y="1739256"/>
                  <a:pt x="5364532" y="1739256"/>
                </a:cubicBezTo>
                <a:cubicBezTo>
                  <a:pt x="5369968" y="1744691"/>
                  <a:pt x="5367250" y="1747409"/>
                  <a:pt x="5367250" y="1755562"/>
                </a:cubicBezTo>
                <a:lnTo>
                  <a:pt x="5384614" y="1744677"/>
                </a:lnTo>
                <a:lnTo>
                  <a:pt x="5386231" y="1748811"/>
                </a:lnTo>
                <a:cubicBezTo>
                  <a:pt x="5386103" y="1754543"/>
                  <a:pt x="5379479" y="1757600"/>
                  <a:pt x="5383556" y="1763715"/>
                </a:cubicBezTo>
                <a:cubicBezTo>
                  <a:pt x="5394426" y="1758280"/>
                  <a:pt x="5402579" y="1758280"/>
                  <a:pt x="5408014" y="1769150"/>
                </a:cubicBezTo>
                <a:cubicBezTo>
                  <a:pt x="5388991" y="1771867"/>
                  <a:pt x="5375403" y="1760997"/>
                  <a:pt x="5359097" y="1774586"/>
                </a:cubicBezTo>
                <a:cubicBezTo>
                  <a:pt x="5359097" y="1785455"/>
                  <a:pt x="5364532" y="1799043"/>
                  <a:pt x="5372685" y="1804479"/>
                </a:cubicBezTo>
                <a:cubicBezTo>
                  <a:pt x="5416167" y="1812632"/>
                  <a:pt x="5427037" y="1771867"/>
                  <a:pt x="5427037" y="1747409"/>
                </a:cubicBezTo>
                <a:cubicBezTo>
                  <a:pt x="5418884" y="1750127"/>
                  <a:pt x="5402579" y="1750127"/>
                  <a:pt x="5408014" y="1744691"/>
                </a:cubicBezTo>
                <a:cubicBezTo>
                  <a:pt x="5418884" y="1739256"/>
                  <a:pt x="5418884" y="1750127"/>
                  <a:pt x="5429755" y="1741975"/>
                </a:cubicBezTo>
                <a:cubicBezTo>
                  <a:pt x="5425679" y="1732463"/>
                  <a:pt x="5418885" y="1730425"/>
                  <a:pt x="5410732" y="1731783"/>
                </a:cubicBezTo>
                <a:lnTo>
                  <a:pt x="5390470" y="1739381"/>
                </a:lnTo>
                <a:lnTo>
                  <a:pt x="5394426" y="1722951"/>
                </a:lnTo>
                <a:cubicBezTo>
                  <a:pt x="5380838" y="1709363"/>
                  <a:pt x="5356380" y="1720233"/>
                  <a:pt x="5348227" y="1701211"/>
                </a:cubicBezTo>
                <a:cubicBezTo>
                  <a:pt x="5356380" y="1693058"/>
                  <a:pt x="5372685" y="1701211"/>
                  <a:pt x="5364532" y="1687622"/>
                </a:cubicBezTo>
                <a:cubicBezTo>
                  <a:pt x="5375403" y="1682187"/>
                  <a:pt x="5388991" y="1698493"/>
                  <a:pt x="5388991" y="1682187"/>
                </a:cubicBezTo>
                <a:cubicBezTo>
                  <a:pt x="5402579" y="1687622"/>
                  <a:pt x="5394426" y="1717517"/>
                  <a:pt x="5418884" y="1703928"/>
                </a:cubicBezTo>
                <a:cubicBezTo>
                  <a:pt x="5421601" y="1706646"/>
                  <a:pt x="5420922" y="1708004"/>
                  <a:pt x="5419903" y="1709363"/>
                </a:cubicBezTo>
                <a:lnTo>
                  <a:pt x="5418892" y="1714756"/>
                </a:lnTo>
                <a:lnTo>
                  <a:pt x="5413237" y="1714713"/>
                </a:lnTo>
                <a:cubicBezTo>
                  <a:pt x="5409543" y="1715308"/>
                  <a:pt x="5405976" y="1716836"/>
                  <a:pt x="5402579" y="1720233"/>
                </a:cubicBezTo>
                <a:cubicBezTo>
                  <a:pt x="5416167" y="1725668"/>
                  <a:pt x="5432472" y="1728386"/>
                  <a:pt x="5448778" y="1725668"/>
                </a:cubicBezTo>
                <a:lnTo>
                  <a:pt x="5448778" y="1717517"/>
                </a:lnTo>
                <a:cubicBezTo>
                  <a:pt x="5497694" y="1682187"/>
                  <a:pt x="5514000" y="1635988"/>
                  <a:pt x="5541176" y="1595225"/>
                </a:cubicBezTo>
                <a:cubicBezTo>
                  <a:pt x="5546611" y="1603378"/>
                  <a:pt x="5538458" y="1608812"/>
                  <a:pt x="5538458" y="1616965"/>
                </a:cubicBezTo>
                <a:cubicBezTo>
                  <a:pt x="5543893" y="1625117"/>
                  <a:pt x="5554764" y="1619682"/>
                  <a:pt x="5565634" y="1614248"/>
                </a:cubicBezTo>
                <a:cubicBezTo>
                  <a:pt x="5554764" y="1630553"/>
                  <a:pt x="5511282" y="1638705"/>
                  <a:pt x="5519435" y="1663164"/>
                </a:cubicBezTo>
                <a:cubicBezTo>
                  <a:pt x="5527588" y="1676752"/>
                  <a:pt x="5557481" y="1657728"/>
                  <a:pt x="5571069" y="1649576"/>
                </a:cubicBezTo>
                <a:cubicBezTo>
                  <a:pt x="5579222" y="1668599"/>
                  <a:pt x="5557481" y="1671316"/>
                  <a:pt x="5538458" y="1684904"/>
                </a:cubicBezTo>
                <a:cubicBezTo>
                  <a:pt x="5549329" y="1709363"/>
                  <a:pt x="5587375" y="1684904"/>
                  <a:pt x="5603680" y="1671316"/>
                </a:cubicBezTo>
                <a:cubicBezTo>
                  <a:pt x="5600963" y="1679470"/>
                  <a:pt x="5590092" y="1684904"/>
                  <a:pt x="5598245" y="1695775"/>
                </a:cubicBezTo>
                <a:cubicBezTo>
                  <a:pt x="5617268" y="1701211"/>
                  <a:pt x="5649879" y="1701211"/>
                  <a:pt x="5668903" y="1682187"/>
                </a:cubicBezTo>
                <a:cubicBezTo>
                  <a:pt x="5682491" y="1701211"/>
                  <a:pt x="5649879" y="1703928"/>
                  <a:pt x="5641727" y="1714798"/>
                </a:cubicBezTo>
                <a:cubicBezTo>
                  <a:pt x="5630856" y="1701211"/>
                  <a:pt x="5609115" y="1712080"/>
                  <a:pt x="5590092" y="1714798"/>
                </a:cubicBezTo>
                <a:cubicBezTo>
                  <a:pt x="5598245" y="1736540"/>
                  <a:pt x="5622703" y="1720233"/>
                  <a:pt x="5630856" y="1739256"/>
                </a:cubicBezTo>
                <a:cubicBezTo>
                  <a:pt x="5625421" y="1741975"/>
                  <a:pt x="5619986" y="1744691"/>
                  <a:pt x="5614551" y="1747409"/>
                </a:cubicBezTo>
                <a:cubicBezTo>
                  <a:pt x="5606398" y="1731103"/>
                  <a:pt x="5590092" y="1733822"/>
                  <a:pt x="5581940" y="1714798"/>
                </a:cubicBezTo>
                <a:cubicBezTo>
                  <a:pt x="5565634" y="1722951"/>
                  <a:pt x="5590092" y="1728386"/>
                  <a:pt x="5584657" y="1733822"/>
                </a:cubicBezTo>
                <a:cubicBezTo>
                  <a:pt x="5576504" y="1733822"/>
                  <a:pt x="5568352" y="1733822"/>
                  <a:pt x="5562916" y="1728386"/>
                </a:cubicBezTo>
                <a:cubicBezTo>
                  <a:pt x="5560199" y="1731103"/>
                  <a:pt x="5562916" y="1733822"/>
                  <a:pt x="5557481" y="1736540"/>
                </a:cubicBezTo>
                <a:cubicBezTo>
                  <a:pt x="5557481" y="1747409"/>
                  <a:pt x="5568352" y="1739256"/>
                  <a:pt x="5568352" y="1747409"/>
                </a:cubicBezTo>
                <a:cubicBezTo>
                  <a:pt x="5562916" y="1752844"/>
                  <a:pt x="5552046" y="1760997"/>
                  <a:pt x="5543893" y="1758280"/>
                </a:cubicBezTo>
                <a:cubicBezTo>
                  <a:pt x="5549329" y="1750127"/>
                  <a:pt x="5549329" y="1744691"/>
                  <a:pt x="5543893" y="1733822"/>
                </a:cubicBezTo>
                <a:cubicBezTo>
                  <a:pt x="5538458" y="1731103"/>
                  <a:pt x="5533023" y="1733822"/>
                  <a:pt x="5524870" y="1736540"/>
                </a:cubicBezTo>
                <a:cubicBezTo>
                  <a:pt x="5527588" y="1728386"/>
                  <a:pt x="5535741" y="1722951"/>
                  <a:pt x="5543893" y="1717517"/>
                </a:cubicBezTo>
                <a:cubicBezTo>
                  <a:pt x="5522153" y="1703928"/>
                  <a:pt x="5465083" y="1733822"/>
                  <a:pt x="5494977" y="1763715"/>
                </a:cubicBezTo>
                <a:cubicBezTo>
                  <a:pt x="5505847" y="1760997"/>
                  <a:pt x="5514000" y="1760997"/>
                  <a:pt x="5524870" y="1763715"/>
                </a:cubicBezTo>
                <a:cubicBezTo>
                  <a:pt x="5533023" y="1771867"/>
                  <a:pt x="5522153" y="1774586"/>
                  <a:pt x="5522153" y="1780020"/>
                </a:cubicBezTo>
                <a:cubicBezTo>
                  <a:pt x="5535741" y="1788173"/>
                  <a:pt x="5554764" y="1780020"/>
                  <a:pt x="5560199" y="1801761"/>
                </a:cubicBezTo>
                <a:cubicBezTo>
                  <a:pt x="5573787" y="1799043"/>
                  <a:pt x="5579222" y="1790891"/>
                  <a:pt x="5584657" y="1782739"/>
                </a:cubicBezTo>
                <a:cubicBezTo>
                  <a:pt x="5592810" y="1780020"/>
                  <a:pt x="5581940" y="1790891"/>
                  <a:pt x="5590092" y="1796326"/>
                </a:cubicBezTo>
                <a:cubicBezTo>
                  <a:pt x="5584657" y="1801761"/>
                  <a:pt x="5579222" y="1804479"/>
                  <a:pt x="5571069" y="1804479"/>
                </a:cubicBezTo>
                <a:cubicBezTo>
                  <a:pt x="5581940" y="1809914"/>
                  <a:pt x="5590092" y="1815350"/>
                  <a:pt x="5600963" y="1818067"/>
                </a:cubicBezTo>
                <a:cubicBezTo>
                  <a:pt x="5609115" y="1828938"/>
                  <a:pt x="5590092" y="1831654"/>
                  <a:pt x="5600963" y="1842525"/>
                </a:cubicBezTo>
                <a:cubicBezTo>
                  <a:pt x="5590092" y="1845242"/>
                  <a:pt x="5579222" y="1845242"/>
                  <a:pt x="5565634" y="1850678"/>
                </a:cubicBezTo>
                <a:cubicBezTo>
                  <a:pt x="5565634" y="1847961"/>
                  <a:pt x="5560199" y="1826220"/>
                  <a:pt x="5576504" y="1820785"/>
                </a:cubicBezTo>
                <a:cubicBezTo>
                  <a:pt x="5552046" y="1799043"/>
                  <a:pt x="5524870" y="1790891"/>
                  <a:pt x="5497694" y="1777303"/>
                </a:cubicBezTo>
                <a:cubicBezTo>
                  <a:pt x="5481389" y="1782739"/>
                  <a:pt x="5508565" y="1804479"/>
                  <a:pt x="5497694" y="1812632"/>
                </a:cubicBezTo>
                <a:cubicBezTo>
                  <a:pt x="5486824" y="1801761"/>
                  <a:pt x="5478671" y="1788173"/>
                  <a:pt x="5462366" y="1777303"/>
                </a:cubicBezTo>
                <a:cubicBezTo>
                  <a:pt x="5451495" y="1780020"/>
                  <a:pt x="5446060" y="1793609"/>
                  <a:pt x="5456930" y="1796326"/>
                </a:cubicBezTo>
                <a:cubicBezTo>
                  <a:pt x="5443342" y="1820785"/>
                  <a:pt x="5440625" y="1847961"/>
                  <a:pt x="5448778" y="1880571"/>
                </a:cubicBezTo>
                <a:cubicBezTo>
                  <a:pt x="5448778" y="1883289"/>
                  <a:pt x="5454213" y="1877853"/>
                  <a:pt x="5459648" y="1877853"/>
                </a:cubicBezTo>
                <a:cubicBezTo>
                  <a:pt x="5451495" y="1853396"/>
                  <a:pt x="5475954" y="1839807"/>
                  <a:pt x="5497694" y="1823502"/>
                </a:cubicBezTo>
                <a:cubicBezTo>
                  <a:pt x="5497694" y="1826220"/>
                  <a:pt x="5497694" y="1831654"/>
                  <a:pt x="5497694" y="1837090"/>
                </a:cubicBezTo>
                <a:cubicBezTo>
                  <a:pt x="5503129" y="1845242"/>
                  <a:pt x="5516717" y="1837090"/>
                  <a:pt x="5527588" y="1831654"/>
                </a:cubicBezTo>
                <a:cubicBezTo>
                  <a:pt x="5524870" y="1847961"/>
                  <a:pt x="5497694" y="1853396"/>
                  <a:pt x="5486824" y="1850678"/>
                </a:cubicBezTo>
                <a:cubicBezTo>
                  <a:pt x="5489542" y="1864265"/>
                  <a:pt x="5489542" y="1877853"/>
                  <a:pt x="5484106" y="1888724"/>
                </a:cubicBezTo>
                <a:cubicBezTo>
                  <a:pt x="5500412" y="1891441"/>
                  <a:pt x="5500412" y="1875136"/>
                  <a:pt x="5516717" y="1872419"/>
                </a:cubicBezTo>
                <a:cubicBezTo>
                  <a:pt x="5522153" y="1866984"/>
                  <a:pt x="5508565" y="1866984"/>
                  <a:pt x="5508565" y="1858830"/>
                </a:cubicBezTo>
                <a:cubicBezTo>
                  <a:pt x="5514000" y="1853396"/>
                  <a:pt x="5516717" y="1858830"/>
                  <a:pt x="5524870" y="1853396"/>
                </a:cubicBezTo>
                <a:cubicBezTo>
                  <a:pt x="5527588" y="1866984"/>
                  <a:pt x="5527588" y="1861548"/>
                  <a:pt x="5535741" y="1869701"/>
                </a:cubicBezTo>
                <a:cubicBezTo>
                  <a:pt x="5524870" y="1875136"/>
                  <a:pt x="5511282" y="1877853"/>
                  <a:pt x="5519435" y="1888724"/>
                </a:cubicBezTo>
                <a:cubicBezTo>
                  <a:pt x="5500412" y="1886006"/>
                  <a:pt x="5486824" y="1899594"/>
                  <a:pt x="5489542" y="1915900"/>
                </a:cubicBezTo>
                <a:cubicBezTo>
                  <a:pt x="5492259" y="1915900"/>
                  <a:pt x="5494977" y="1915900"/>
                  <a:pt x="5494977" y="1918617"/>
                </a:cubicBezTo>
                <a:cubicBezTo>
                  <a:pt x="5503129" y="1915900"/>
                  <a:pt x="5503129" y="1907747"/>
                  <a:pt x="5505847" y="1902312"/>
                </a:cubicBezTo>
                <a:cubicBezTo>
                  <a:pt x="5514000" y="1907747"/>
                  <a:pt x="5497694" y="1918617"/>
                  <a:pt x="5503129" y="1929488"/>
                </a:cubicBezTo>
                <a:cubicBezTo>
                  <a:pt x="5514000" y="1945793"/>
                  <a:pt x="5546611" y="1937641"/>
                  <a:pt x="5565634" y="1924053"/>
                </a:cubicBezTo>
                <a:lnTo>
                  <a:pt x="5570063" y="1930696"/>
                </a:lnTo>
                <a:lnTo>
                  <a:pt x="5560199" y="1934923"/>
                </a:lnTo>
                <a:cubicBezTo>
                  <a:pt x="5571069" y="1940358"/>
                  <a:pt x="5581940" y="1970252"/>
                  <a:pt x="5598245" y="1951229"/>
                </a:cubicBezTo>
                <a:cubicBezTo>
                  <a:pt x="5592810" y="1953946"/>
                  <a:pt x="5592810" y="1945793"/>
                  <a:pt x="5590092" y="1943076"/>
                </a:cubicBezTo>
                <a:cubicBezTo>
                  <a:pt x="5595528" y="1940358"/>
                  <a:pt x="5614551" y="1945793"/>
                  <a:pt x="5609115" y="1934923"/>
                </a:cubicBezTo>
                <a:cubicBezTo>
                  <a:pt x="5604359" y="1936961"/>
                  <a:pt x="5599773" y="1937132"/>
                  <a:pt x="5595357" y="1936452"/>
                </a:cubicBezTo>
                <a:lnTo>
                  <a:pt x="5592559" y="1935668"/>
                </a:lnTo>
                <a:lnTo>
                  <a:pt x="5600963" y="1932205"/>
                </a:lnTo>
                <a:cubicBezTo>
                  <a:pt x="5600963" y="1921335"/>
                  <a:pt x="5590092" y="1932205"/>
                  <a:pt x="5587375" y="1921335"/>
                </a:cubicBezTo>
                <a:cubicBezTo>
                  <a:pt x="5600963" y="1918617"/>
                  <a:pt x="5609115" y="1921335"/>
                  <a:pt x="5614551" y="1934923"/>
                </a:cubicBezTo>
                <a:cubicBezTo>
                  <a:pt x="5617268" y="1940358"/>
                  <a:pt x="5619986" y="1929488"/>
                  <a:pt x="5628139" y="1929488"/>
                </a:cubicBezTo>
                <a:cubicBezTo>
                  <a:pt x="5625421" y="1932205"/>
                  <a:pt x="5622703" y="1937641"/>
                  <a:pt x="5619986" y="1940358"/>
                </a:cubicBezTo>
                <a:cubicBezTo>
                  <a:pt x="5619986" y="1945793"/>
                  <a:pt x="5628139" y="1937641"/>
                  <a:pt x="5630856" y="1943076"/>
                </a:cubicBezTo>
                <a:lnTo>
                  <a:pt x="5633774" y="1938271"/>
                </a:lnTo>
                <a:lnTo>
                  <a:pt x="5636886" y="1948087"/>
                </a:lnTo>
                <a:cubicBezTo>
                  <a:pt x="5636121" y="1957004"/>
                  <a:pt x="5625421" y="1962099"/>
                  <a:pt x="5625421" y="1970252"/>
                </a:cubicBezTo>
                <a:cubicBezTo>
                  <a:pt x="5641727" y="1964817"/>
                  <a:pt x="5647162" y="1981122"/>
                  <a:pt x="5663467" y="1975687"/>
                </a:cubicBezTo>
                <a:cubicBezTo>
                  <a:pt x="5658032" y="1956664"/>
                  <a:pt x="5693361" y="1962099"/>
                  <a:pt x="5687926" y="1943076"/>
                </a:cubicBezTo>
                <a:cubicBezTo>
                  <a:pt x="5668903" y="1953946"/>
                  <a:pt x="5639009" y="1962099"/>
                  <a:pt x="5639009" y="1945793"/>
                </a:cubicBezTo>
                <a:cubicBezTo>
                  <a:pt x="5649879" y="1940358"/>
                  <a:pt x="5655315" y="1943076"/>
                  <a:pt x="5663467" y="1940358"/>
                </a:cubicBezTo>
                <a:cubicBezTo>
                  <a:pt x="5660749" y="1936282"/>
                  <a:pt x="5656673" y="1934244"/>
                  <a:pt x="5651578" y="1933904"/>
                </a:cubicBezTo>
                <a:lnTo>
                  <a:pt x="5634240" y="1937503"/>
                </a:lnTo>
                <a:lnTo>
                  <a:pt x="5636631" y="1933565"/>
                </a:lnTo>
                <a:cubicBezTo>
                  <a:pt x="5636971" y="1930168"/>
                  <a:pt x="5636291" y="1926771"/>
                  <a:pt x="5636291" y="1924053"/>
                </a:cubicBezTo>
                <a:cubicBezTo>
                  <a:pt x="5639009" y="1922694"/>
                  <a:pt x="5642406" y="1920656"/>
                  <a:pt x="5645803" y="1919297"/>
                </a:cubicBezTo>
                <a:lnTo>
                  <a:pt x="5648691" y="1919090"/>
                </a:lnTo>
                <a:lnTo>
                  <a:pt x="5654975" y="1932206"/>
                </a:lnTo>
                <a:cubicBezTo>
                  <a:pt x="5660750" y="1935603"/>
                  <a:pt x="5668903" y="1936282"/>
                  <a:pt x="5677055" y="1932205"/>
                </a:cubicBezTo>
                <a:cubicBezTo>
                  <a:pt x="5681132" y="1924053"/>
                  <a:pt x="5677734" y="1917259"/>
                  <a:pt x="5671280" y="1913862"/>
                </a:cubicBezTo>
                <a:lnTo>
                  <a:pt x="5670736" y="1913753"/>
                </a:lnTo>
                <a:lnTo>
                  <a:pt x="5674879" y="1908899"/>
                </a:lnTo>
                <a:lnTo>
                  <a:pt x="5677055" y="1911484"/>
                </a:lnTo>
                <a:cubicBezTo>
                  <a:pt x="5679094" y="1912503"/>
                  <a:pt x="5681132" y="1913183"/>
                  <a:pt x="5682491" y="1915900"/>
                </a:cubicBezTo>
                <a:cubicBezTo>
                  <a:pt x="5690643" y="1913182"/>
                  <a:pt x="5698796" y="1899594"/>
                  <a:pt x="5706949" y="1907747"/>
                </a:cubicBezTo>
                <a:cubicBezTo>
                  <a:pt x="5704231" y="1910465"/>
                  <a:pt x="5701514" y="1913182"/>
                  <a:pt x="5701514" y="1915900"/>
                </a:cubicBezTo>
                <a:cubicBezTo>
                  <a:pt x="5709667" y="1913182"/>
                  <a:pt x="5706949" y="1905029"/>
                  <a:pt x="5717819" y="1902312"/>
                </a:cubicBezTo>
                <a:cubicBezTo>
                  <a:pt x="5709666" y="1879892"/>
                  <a:pt x="5698456" y="1889574"/>
                  <a:pt x="5685335" y="1898108"/>
                </a:cubicBezTo>
                <a:lnTo>
                  <a:pt x="5684904" y="1898326"/>
                </a:lnTo>
                <a:lnTo>
                  <a:pt x="5698796" y="1886006"/>
                </a:lnTo>
                <a:cubicBezTo>
                  <a:pt x="5671620" y="1847961"/>
                  <a:pt x="5600963" y="1883289"/>
                  <a:pt x="5576504" y="1913182"/>
                </a:cubicBezTo>
                <a:cubicBezTo>
                  <a:pt x="5562916" y="1899594"/>
                  <a:pt x="5560199" y="1877853"/>
                  <a:pt x="5538458" y="1875136"/>
                </a:cubicBezTo>
                <a:cubicBezTo>
                  <a:pt x="5543893" y="1864265"/>
                  <a:pt x="5560199" y="1869701"/>
                  <a:pt x="5568352" y="1864265"/>
                </a:cubicBezTo>
                <a:cubicBezTo>
                  <a:pt x="5568352" y="1866984"/>
                  <a:pt x="5571069" y="1872419"/>
                  <a:pt x="5573787" y="1877853"/>
                </a:cubicBezTo>
                <a:cubicBezTo>
                  <a:pt x="5590092" y="1880571"/>
                  <a:pt x="5633574" y="1864265"/>
                  <a:pt x="5622703" y="1850678"/>
                </a:cubicBezTo>
                <a:cubicBezTo>
                  <a:pt x="5614551" y="1845242"/>
                  <a:pt x="5614551" y="1861548"/>
                  <a:pt x="5603680" y="1864265"/>
                </a:cubicBezTo>
                <a:cubicBezTo>
                  <a:pt x="5592810" y="1850678"/>
                  <a:pt x="5617268" y="1847961"/>
                  <a:pt x="5606398" y="1834372"/>
                </a:cubicBezTo>
                <a:cubicBezTo>
                  <a:pt x="5625421" y="1831654"/>
                  <a:pt x="5630856" y="1847961"/>
                  <a:pt x="5644444" y="1845242"/>
                </a:cubicBezTo>
                <a:cubicBezTo>
                  <a:pt x="5679773" y="1834372"/>
                  <a:pt x="5652597" y="1818067"/>
                  <a:pt x="5663467" y="1796326"/>
                </a:cubicBezTo>
                <a:cubicBezTo>
                  <a:pt x="5674338" y="1788173"/>
                  <a:pt x="5679773" y="1807196"/>
                  <a:pt x="5677055" y="1812632"/>
                </a:cubicBezTo>
                <a:cubicBezTo>
                  <a:pt x="5685208" y="1809914"/>
                  <a:pt x="5701514" y="1807196"/>
                  <a:pt x="5715102" y="1801761"/>
                </a:cubicBezTo>
                <a:cubicBezTo>
                  <a:pt x="5715102" y="1809914"/>
                  <a:pt x="5698796" y="1823502"/>
                  <a:pt x="5712384" y="1828938"/>
                </a:cubicBezTo>
                <a:cubicBezTo>
                  <a:pt x="5715102" y="1837090"/>
                  <a:pt x="5706949" y="1828938"/>
                  <a:pt x="5701514" y="1834372"/>
                </a:cubicBezTo>
                <a:cubicBezTo>
                  <a:pt x="5704231" y="1835731"/>
                  <a:pt x="5706270" y="1839128"/>
                  <a:pt x="5708308" y="1842525"/>
                </a:cubicBezTo>
                <a:lnTo>
                  <a:pt x="5711648" y="1846534"/>
                </a:lnTo>
                <a:lnTo>
                  <a:pt x="5706949" y="1847961"/>
                </a:lnTo>
                <a:cubicBezTo>
                  <a:pt x="5704231" y="1856113"/>
                  <a:pt x="5717819" y="1856113"/>
                  <a:pt x="5712384" y="1861548"/>
                </a:cubicBezTo>
                <a:cubicBezTo>
                  <a:pt x="5706949" y="1856113"/>
                  <a:pt x="5701514" y="1853396"/>
                  <a:pt x="5693361" y="1850678"/>
                </a:cubicBezTo>
                <a:cubicBezTo>
                  <a:pt x="5698796" y="1858830"/>
                  <a:pt x="5693361" y="1872419"/>
                  <a:pt x="5704231" y="1875136"/>
                </a:cubicBezTo>
                <a:cubicBezTo>
                  <a:pt x="5709667" y="1864265"/>
                  <a:pt x="5723255" y="1858830"/>
                  <a:pt x="5736843" y="1850678"/>
                </a:cubicBezTo>
                <a:lnTo>
                  <a:pt x="5726459" y="1842566"/>
                </a:lnTo>
                <a:lnTo>
                  <a:pt x="5734125" y="1837090"/>
                </a:lnTo>
                <a:cubicBezTo>
                  <a:pt x="5723255" y="1826220"/>
                  <a:pt x="5736843" y="1807196"/>
                  <a:pt x="5720537" y="1807196"/>
                </a:cubicBezTo>
                <a:cubicBezTo>
                  <a:pt x="5723255" y="1796326"/>
                  <a:pt x="5734125" y="1788173"/>
                  <a:pt x="5728690" y="1777303"/>
                </a:cubicBezTo>
                <a:lnTo>
                  <a:pt x="5730680" y="1777111"/>
                </a:lnTo>
                <a:lnTo>
                  <a:pt x="5731407" y="1780020"/>
                </a:lnTo>
                <a:cubicBezTo>
                  <a:pt x="5739560" y="1780020"/>
                  <a:pt x="5750431" y="1777303"/>
                  <a:pt x="5761301" y="1774586"/>
                </a:cubicBezTo>
                <a:cubicBezTo>
                  <a:pt x="5764019" y="1790891"/>
                  <a:pt x="5774889" y="1782739"/>
                  <a:pt x="5780324" y="1788173"/>
                </a:cubicBezTo>
                <a:cubicBezTo>
                  <a:pt x="5764019" y="1799043"/>
                  <a:pt x="5753148" y="1796326"/>
                  <a:pt x="5742278" y="1793609"/>
                </a:cubicBezTo>
                <a:cubicBezTo>
                  <a:pt x="5742278" y="1799043"/>
                  <a:pt x="5731407" y="1828938"/>
                  <a:pt x="5753148" y="1823502"/>
                </a:cubicBezTo>
                <a:cubicBezTo>
                  <a:pt x="5764019" y="1818067"/>
                  <a:pt x="5742278" y="1812632"/>
                  <a:pt x="5750431" y="1807196"/>
                </a:cubicBezTo>
                <a:cubicBezTo>
                  <a:pt x="5766736" y="1812632"/>
                  <a:pt x="5783042" y="1812632"/>
                  <a:pt x="5796630" y="1823502"/>
                </a:cubicBezTo>
                <a:cubicBezTo>
                  <a:pt x="5812935" y="1812632"/>
                  <a:pt x="5821088" y="1818067"/>
                  <a:pt x="5834676" y="1812632"/>
                </a:cubicBezTo>
                <a:cubicBezTo>
                  <a:pt x="5820409" y="1806517"/>
                  <a:pt x="5798498" y="1809574"/>
                  <a:pt x="5788435" y="1796581"/>
                </a:cubicBezTo>
                <a:lnTo>
                  <a:pt x="5785959" y="1787730"/>
                </a:lnTo>
                <a:lnTo>
                  <a:pt x="5786439" y="1788173"/>
                </a:lnTo>
                <a:cubicBezTo>
                  <a:pt x="5789836" y="1789532"/>
                  <a:pt x="5793912" y="1789532"/>
                  <a:pt x="5799347" y="1788173"/>
                </a:cubicBezTo>
                <a:cubicBezTo>
                  <a:pt x="5821088" y="1807196"/>
                  <a:pt x="5842829" y="1820785"/>
                  <a:pt x="5872722" y="1820785"/>
                </a:cubicBezTo>
                <a:cubicBezTo>
                  <a:pt x="5886310" y="1812632"/>
                  <a:pt x="5889028" y="1799043"/>
                  <a:pt x="5899898" y="1799043"/>
                </a:cubicBezTo>
                <a:cubicBezTo>
                  <a:pt x="5908051" y="1809914"/>
                  <a:pt x="5921639" y="1828938"/>
                  <a:pt x="5935227" y="1812632"/>
                </a:cubicBezTo>
                <a:cubicBezTo>
                  <a:pt x="5935227" y="1820785"/>
                  <a:pt x="5940662" y="1831654"/>
                  <a:pt x="5927074" y="1834372"/>
                </a:cubicBezTo>
                <a:cubicBezTo>
                  <a:pt x="5932509" y="1847961"/>
                  <a:pt x="5943380" y="1847961"/>
                  <a:pt x="5946097" y="1861548"/>
                </a:cubicBezTo>
                <a:cubicBezTo>
                  <a:pt x="5965121" y="1856113"/>
                  <a:pt x="5965121" y="1845242"/>
                  <a:pt x="5978708" y="1839807"/>
                </a:cubicBezTo>
                <a:cubicBezTo>
                  <a:pt x="5984144" y="1853396"/>
                  <a:pt x="5962403" y="1858830"/>
                  <a:pt x="5956968" y="1866984"/>
                </a:cubicBezTo>
                <a:cubicBezTo>
                  <a:pt x="5948815" y="1877853"/>
                  <a:pt x="5948815" y="1891441"/>
                  <a:pt x="5929792" y="1896878"/>
                </a:cubicBezTo>
                <a:cubicBezTo>
                  <a:pt x="5929792" y="1886006"/>
                  <a:pt x="5916204" y="1891441"/>
                  <a:pt x="5921639" y="1883289"/>
                </a:cubicBezTo>
                <a:cubicBezTo>
                  <a:pt x="5927074" y="1877853"/>
                  <a:pt x="5940662" y="1883289"/>
                  <a:pt x="5940662" y="1875136"/>
                </a:cubicBezTo>
                <a:cubicBezTo>
                  <a:pt x="5937945" y="1864265"/>
                  <a:pt x="5932509" y="1880571"/>
                  <a:pt x="5927074" y="1872419"/>
                </a:cubicBezTo>
                <a:cubicBezTo>
                  <a:pt x="5929792" y="1858830"/>
                  <a:pt x="5927074" y="1842525"/>
                  <a:pt x="5913486" y="1837090"/>
                </a:cubicBezTo>
                <a:cubicBezTo>
                  <a:pt x="5910769" y="1847961"/>
                  <a:pt x="5897181" y="1858830"/>
                  <a:pt x="5908051" y="1875136"/>
                </a:cubicBezTo>
                <a:cubicBezTo>
                  <a:pt x="5886310" y="1880571"/>
                  <a:pt x="5889028" y="1834372"/>
                  <a:pt x="5872722" y="1834372"/>
                </a:cubicBezTo>
                <a:cubicBezTo>
                  <a:pt x="5870005" y="1842525"/>
                  <a:pt x="5853699" y="1845242"/>
                  <a:pt x="5856417" y="1856113"/>
                </a:cubicBezTo>
                <a:cubicBezTo>
                  <a:pt x="5837394" y="1850678"/>
                  <a:pt x="5818371" y="1837090"/>
                  <a:pt x="5799347" y="1853396"/>
                </a:cubicBezTo>
                <a:cubicBezTo>
                  <a:pt x="5799347" y="1861548"/>
                  <a:pt x="5804783" y="1861548"/>
                  <a:pt x="5807500" y="1866984"/>
                </a:cubicBezTo>
                <a:cubicBezTo>
                  <a:pt x="5821088" y="1864265"/>
                  <a:pt x="5823806" y="1856113"/>
                  <a:pt x="5831959" y="1853396"/>
                </a:cubicBezTo>
                <a:cubicBezTo>
                  <a:pt x="5829241" y="1861548"/>
                  <a:pt x="5840111" y="1866984"/>
                  <a:pt x="5842829" y="1875136"/>
                </a:cubicBezTo>
                <a:cubicBezTo>
                  <a:pt x="5848264" y="1877853"/>
                  <a:pt x="5853699" y="1866984"/>
                  <a:pt x="5859135" y="1864265"/>
                </a:cubicBezTo>
                <a:cubicBezTo>
                  <a:pt x="5861852" y="1869701"/>
                  <a:pt x="5867287" y="1866984"/>
                  <a:pt x="5867287" y="1875136"/>
                </a:cubicBezTo>
                <a:cubicBezTo>
                  <a:pt x="5875440" y="1877853"/>
                  <a:pt x="5875440" y="1864265"/>
                  <a:pt x="5883593" y="1866984"/>
                </a:cubicBezTo>
                <a:cubicBezTo>
                  <a:pt x="5891746" y="1869701"/>
                  <a:pt x="5889028" y="1877853"/>
                  <a:pt x="5880875" y="1880571"/>
                </a:cubicBezTo>
                <a:cubicBezTo>
                  <a:pt x="5880875" y="1886006"/>
                  <a:pt x="5891746" y="1872419"/>
                  <a:pt x="5891746" y="1883289"/>
                </a:cubicBezTo>
                <a:cubicBezTo>
                  <a:pt x="5883593" y="1894159"/>
                  <a:pt x="5872722" y="1883289"/>
                  <a:pt x="5864570" y="1883289"/>
                </a:cubicBezTo>
                <a:cubicBezTo>
                  <a:pt x="5856417" y="1891441"/>
                  <a:pt x="5870005" y="1894159"/>
                  <a:pt x="5872722" y="1896878"/>
                </a:cubicBezTo>
                <a:cubicBezTo>
                  <a:pt x="5889028" y="1891441"/>
                  <a:pt x="5894463" y="1883289"/>
                  <a:pt x="5908051" y="1877853"/>
                </a:cubicBezTo>
                <a:cubicBezTo>
                  <a:pt x="5908051" y="1886006"/>
                  <a:pt x="5908051" y="1894159"/>
                  <a:pt x="5908051" y="1902312"/>
                </a:cubicBezTo>
                <a:cubicBezTo>
                  <a:pt x="5913486" y="1907747"/>
                  <a:pt x="5918922" y="1891441"/>
                  <a:pt x="5927074" y="1896878"/>
                </a:cubicBezTo>
                <a:cubicBezTo>
                  <a:pt x="5924357" y="1910465"/>
                  <a:pt x="5902616" y="1913182"/>
                  <a:pt x="5910769" y="1929488"/>
                </a:cubicBezTo>
                <a:cubicBezTo>
                  <a:pt x="5899898" y="1932205"/>
                  <a:pt x="5889028" y="1929488"/>
                  <a:pt x="5883593" y="1918617"/>
                </a:cubicBezTo>
                <a:cubicBezTo>
                  <a:pt x="5894463" y="1915900"/>
                  <a:pt x="5891746" y="1918617"/>
                  <a:pt x="5894463" y="1910465"/>
                </a:cubicBezTo>
                <a:cubicBezTo>
                  <a:pt x="5861852" y="1902312"/>
                  <a:pt x="5834676" y="1886006"/>
                  <a:pt x="5807500" y="1869701"/>
                </a:cubicBezTo>
                <a:cubicBezTo>
                  <a:pt x="5785759" y="1861548"/>
                  <a:pt x="5725972" y="1877853"/>
                  <a:pt x="5764019" y="1910465"/>
                </a:cubicBezTo>
                <a:cubicBezTo>
                  <a:pt x="5783042" y="1902312"/>
                  <a:pt x="5802065" y="1894159"/>
                  <a:pt x="5821088" y="1886006"/>
                </a:cubicBezTo>
                <a:cubicBezTo>
                  <a:pt x="5848264" y="1902312"/>
                  <a:pt x="5870005" y="1932205"/>
                  <a:pt x="5902616" y="1940358"/>
                </a:cubicBezTo>
                <a:cubicBezTo>
                  <a:pt x="5921639" y="1932205"/>
                  <a:pt x="5924357" y="1918617"/>
                  <a:pt x="5937945" y="1907747"/>
                </a:cubicBezTo>
                <a:cubicBezTo>
                  <a:pt x="5932509" y="1918617"/>
                  <a:pt x="5929792" y="1932205"/>
                  <a:pt x="5913486" y="1940358"/>
                </a:cubicBezTo>
                <a:cubicBezTo>
                  <a:pt x="5929792" y="1948511"/>
                  <a:pt x="5946097" y="1910465"/>
                  <a:pt x="5965121" y="1921335"/>
                </a:cubicBezTo>
                <a:cubicBezTo>
                  <a:pt x="5959685" y="1929488"/>
                  <a:pt x="5948815" y="1932205"/>
                  <a:pt x="5954250" y="1943076"/>
                </a:cubicBezTo>
                <a:cubicBezTo>
                  <a:pt x="5948815" y="1943076"/>
                  <a:pt x="5946097" y="1937641"/>
                  <a:pt x="5937945" y="1943076"/>
                </a:cubicBezTo>
                <a:cubicBezTo>
                  <a:pt x="5932509" y="1948511"/>
                  <a:pt x="5929792" y="1953946"/>
                  <a:pt x="5935227" y="1962099"/>
                </a:cubicBezTo>
                <a:cubicBezTo>
                  <a:pt x="5937945" y="1962099"/>
                  <a:pt x="5940662" y="1962099"/>
                  <a:pt x="5940662" y="1964817"/>
                </a:cubicBezTo>
                <a:cubicBezTo>
                  <a:pt x="5962403" y="1959381"/>
                  <a:pt x="5956968" y="1943076"/>
                  <a:pt x="5978708" y="1937641"/>
                </a:cubicBezTo>
                <a:cubicBezTo>
                  <a:pt x="5981426" y="1948511"/>
                  <a:pt x="5959685" y="1951229"/>
                  <a:pt x="5962403" y="1962099"/>
                </a:cubicBezTo>
                <a:cubicBezTo>
                  <a:pt x="5970556" y="1975687"/>
                  <a:pt x="5992296" y="1967534"/>
                  <a:pt x="6003167" y="1964817"/>
                </a:cubicBezTo>
                <a:cubicBezTo>
                  <a:pt x="6011320" y="1978405"/>
                  <a:pt x="5989579" y="1986557"/>
                  <a:pt x="5992296" y="2000145"/>
                </a:cubicBezTo>
                <a:cubicBezTo>
                  <a:pt x="5984144" y="1997428"/>
                  <a:pt x="5973273" y="1991992"/>
                  <a:pt x="5965121" y="2002863"/>
                </a:cubicBezTo>
                <a:cubicBezTo>
                  <a:pt x="5959685" y="1986557"/>
                  <a:pt x="5984144" y="1994710"/>
                  <a:pt x="5986861" y="1983840"/>
                </a:cubicBezTo>
                <a:cubicBezTo>
                  <a:pt x="5954250" y="1989275"/>
                  <a:pt x="5932509" y="1970252"/>
                  <a:pt x="5902616" y="1972969"/>
                </a:cubicBezTo>
                <a:cubicBezTo>
                  <a:pt x="5880875" y="1967534"/>
                  <a:pt x="5870005" y="1932205"/>
                  <a:pt x="5840111" y="1943076"/>
                </a:cubicBezTo>
                <a:cubicBezTo>
                  <a:pt x="5826523" y="1934923"/>
                  <a:pt x="5812935" y="1932205"/>
                  <a:pt x="5804783" y="1915900"/>
                </a:cubicBezTo>
                <a:cubicBezTo>
                  <a:pt x="5766736" y="1932205"/>
                  <a:pt x="5818371" y="1964817"/>
                  <a:pt x="5834676" y="1956664"/>
                </a:cubicBezTo>
                <a:cubicBezTo>
                  <a:pt x="5842829" y="1971610"/>
                  <a:pt x="5854379" y="1979763"/>
                  <a:pt x="5866608" y="1986557"/>
                </a:cubicBezTo>
                <a:lnTo>
                  <a:pt x="5884425" y="1997315"/>
                </a:lnTo>
                <a:lnTo>
                  <a:pt x="5872043" y="1995050"/>
                </a:lnTo>
                <a:cubicBezTo>
                  <a:pt x="5862531" y="1994031"/>
                  <a:pt x="5852340" y="1994710"/>
                  <a:pt x="5840111" y="2000145"/>
                </a:cubicBezTo>
                <a:cubicBezTo>
                  <a:pt x="5856417" y="2016451"/>
                  <a:pt x="5878158" y="2016451"/>
                  <a:pt x="5897181" y="2027321"/>
                </a:cubicBezTo>
                <a:cubicBezTo>
                  <a:pt x="5897181" y="2049062"/>
                  <a:pt x="5916204" y="2040909"/>
                  <a:pt x="5918922" y="2054497"/>
                </a:cubicBezTo>
                <a:cubicBezTo>
                  <a:pt x="5908051" y="2057216"/>
                  <a:pt x="5902616" y="2046344"/>
                  <a:pt x="5891746" y="2049062"/>
                </a:cubicBezTo>
                <a:cubicBezTo>
                  <a:pt x="5903975" y="2059254"/>
                  <a:pt x="5914675" y="2074030"/>
                  <a:pt x="5930726" y="2077343"/>
                </a:cubicBezTo>
                <a:lnTo>
                  <a:pt x="5935089" y="2077077"/>
                </a:lnTo>
                <a:lnTo>
                  <a:pt x="5938284" y="2088213"/>
                </a:lnTo>
                <a:lnTo>
                  <a:pt x="5943158" y="2094167"/>
                </a:lnTo>
                <a:lnTo>
                  <a:pt x="5938964" y="2100697"/>
                </a:lnTo>
                <a:cubicBezTo>
                  <a:pt x="5933869" y="2108850"/>
                  <a:pt x="5931151" y="2117003"/>
                  <a:pt x="5943380" y="2125155"/>
                </a:cubicBezTo>
                <a:cubicBezTo>
                  <a:pt x="5939303" y="2129231"/>
                  <a:pt x="5932509" y="2130590"/>
                  <a:pt x="5925036" y="2131269"/>
                </a:cubicBezTo>
                <a:lnTo>
                  <a:pt x="5913850" y="2132287"/>
                </a:lnTo>
                <a:lnTo>
                  <a:pt x="5913614" y="2130548"/>
                </a:lnTo>
                <a:cubicBezTo>
                  <a:pt x="5906862" y="2113095"/>
                  <a:pt x="5889028" y="2101376"/>
                  <a:pt x="5872722" y="2103415"/>
                </a:cubicBezTo>
                <a:cubicBezTo>
                  <a:pt x="5870005" y="2109529"/>
                  <a:pt x="5869835" y="2116663"/>
                  <a:pt x="5871491" y="2123627"/>
                </a:cubicBezTo>
                <a:lnTo>
                  <a:pt x="5871782" y="2124201"/>
                </a:lnTo>
                <a:lnTo>
                  <a:pt x="5870005" y="2127873"/>
                </a:lnTo>
                <a:cubicBezTo>
                  <a:pt x="5857776" y="2122438"/>
                  <a:pt x="5846906" y="2114964"/>
                  <a:pt x="5835695" y="2108510"/>
                </a:cubicBezTo>
                <a:lnTo>
                  <a:pt x="5832067" y="2107188"/>
                </a:lnTo>
                <a:lnTo>
                  <a:pt x="5823806" y="2100697"/>
                </a:lnTo>
                <a:lnTo>
                  <a:pt x="5824977" y="2104604"/>
                </a:lnTo>
                <a:lnTo>
                  <a:pt x="5799347" y="2095262"/>
                </a:lnTo>
                <a:cubicBezTo>
                  <a:pt x="5812935" y="2092544"/>
                  <a:pt x="5815653" y="2092544"/>
                  <a:pt x="5826523" y="2084391"/>
                </a:cubicBezTo>
                <a:cubicBezTo>
                  <a:pt x="5821088" y="2070804"/>
                  <a:pt x="5799347" y="2076238"/>
                  <a:pt x="5802065" y="2057216"/>
                </a:cubicBezTo>
                <a:cubicBezTo>
                  <a:pt x="5807500" y="2054497"/>
                  <a:pt x="5810218" y="2054497"/>
                  <a:pt x="5815653" y="2051779"/>
                </a:cubicBezTo>
                <a:cubicBezTo>
                  <a:pt x="5823806" y="2054497"/>
                  <a:pt x="5826523" y="2068085"/>
                  <a:pt x="5826523" y="2076238"/>
                </a:cubicBezTo>
                <a:cubicBezTo>
                  <a:pt x="5840111" y="2073521"/>
                  <a:pt x="5845547" y="2065368"/>
                  <a:pt x="5845547" y="2057216"/>
                </a:cubicBezTo>
                <a:cubicBezTo>
                  <a:pt x="5834676" y="2043627"/>
                  <a:pt x="5818371" y="2038191"/>
                  <a:pt x="5793912" y="2051779"/>
                </a:cubicBezTo>
                <a:cubicBezTo>
                  <a:pt x="5780324" y="2035474"/>
                  <a:pt x="5796630" y="2030039"/>
                  <a:pt x="5791195" y="2016451"/>
                </a:cubicBezTo>
                <a:cubicBezTo>
                  <a:pt x="5785759" y="2030039"/>
                  <a:pt x="5780324" y="2046344"/>
                  <a:pt x="5766736" y="2057216"/>
                </a:cubicBezTo>
                <a:cubicBezTo>
                  <a:pt x="5783042" y="2106132"/>
                  <a:pt x="5807500" y="2138743"/>
                  <a:pt x="5848264" y="2141460"/>
                </a:cubicBezTo>
                <a:cubicBezTo>
                  <a:pt x="5842829" y="2149613"/>
                  <a:pt x="5840111" y="2157767"/>
                  <a:pt x="5831959" y="2165919"/>
                </a:cubicBezTo>
                <a:cubicBezTo>
                  <a:pt x="5837394" y="2168636"/>
                  <a:pt x="5848264" y="2168636"/>
                  <a:pt x="5842829" y="2176789"/>
                </a:cubicBezTo>
                <a:cubicBezTo>
                  <a:pt x="5826523" y="2184943"/>
                  <a:pt x="5829241" y="2155048"/>
                  <a:pt x="5812935" y="2157767"/>
                </a:cubicBezTo>
                <a:cubicBezTo>
                  <a:pt x="5810218" y="2160484"/>
                  <a:pt x="5807500" y="2160484"/>
                  <a:pt x="5804783" y="2163202"/>
                </a:cubicBezTo>
                <a:cubicBezTo>
                  <a:pt x="5810218" y="2171354"/>
                  <a:pt x="5823806" y="2176789"/>
                  <a:pt x="5815653" y="2187659"/>
                </a:cubicBezTo>
                <a:cubicBezTo>
                  <a:pt x="5818371" y="2195813"/>
                  <a:pt x="5840111" y="2174071"/>
                  <a:pt x="5840111" y="2193094"/>
                </a:cubicBezTo>
                <a:cubicBezTo>
                  <a:pt x="5850982" y="2190378"/>
                  <a:pt x="5845547" y="2182224"/>
                  <a:pt x="5848264" y="2176789"/>
                </a:cubicBezTo>
                <a:cubicBezTo>
                  <a:pt x="5864570" y="2171354"/>
                  <a:pt x="5861852" y="2195813"/>
                  <a:pt x="5859135" y="2201248"/>
                </a:cubicBezTo>
                <a:cubicBezTo>
                  <a:pt x="5842829" y="2209400"/>
                  <a:pt x="5834676" y="2195813"/>
                  <a:pt x="5821088" y="2195813"/>
                </a:cubicBezTo>
                <a:cubicBezTo>
                  <a:pt x="5812935" y="2198531"/>
                  <a:pt x="5818371" y="2203965"/>
                  <a:pt x="5810218" y="2206683"/>
                </a:cubicBezTo>
                <a:cubicBezTo>
                  <a:pt x="5815653" y="2222988"/>
                  <a:pt x="5842829" y="2195813"/>
                  <a:pt x="5848264" y="2212119"/>
                </a:cubicBezTo>
                <a:cubicBezTo>
                  <a:pt x="5867287" y="2206683"/>
                  <a:pt x="5859135" y="2193094"/>
                  <a:pt x="5872722" y="2184943"/>
                </a:cubicBezTo>
                <a:cubicBezTo>
                  <a:pt x="5883593" y="2187659"/>
                  <a:pt x="5875440" y="2195813"/>
                  <a:pt x="5878158" y="2203965"/>
                </a:cubicBezTo>
                <a:cubicBezTo>
                  <a:pt x="5902616" y="2222988"/>
                  <a:pt x="5943380" y="2206683"/>
                  <a:pt x="5962403" y="2233858"/>
                </a:cubicBezTo>
                <a:cubicBezTo>
                  <a:pt x="5973273" y="2231141"/>
                  <a:pt x="5981426" y="2231141"/>
                  <a:pt x="5992296" y="2225705"/>
                </a:cubicBezTo>
                <a:cubicBezTo>
                  <a:pt x="5992296" y="2239293"/>
                  <a:pt x="5967838" y="2244730"/>
                  <a:pt x="5956968" y="2252882"/>
                </a:cubicBezTo>
                <a:cubicBezTo>
                  <a:pt x="5943380" y="2214835"/>
                  <a:pt x="5899898" y="2236577"/>
                  <a:pt x="5878158" y="2212119"/>
                </a:cubicBezTo>
                <a:cubicBezTo>
                  <a:pt x="5864570" y="2214835"/>
                  <a:pt x="5875440" y="2228423"/>
                  <a:pt x="5872722" y="2236577"/>
                </a:cubicBezTo>
                <a:cubicBezTo>
                  <a:pt x="5848264" y="2242012"/>
                  <a:pt x="5834676" y="2225705"/>
                  <a:pt x="5815653" y="2222988"/>
                </a:cubicBezTo>
                <a:cubicBezTo>
                  <a:pt x="5815653" y="2236577"/>
                  <a:pt x="5834676" y="2252882"/>
                  <a:pt x="5848264" y="2252882"/>
                </a:cubicBezTo>
                <a:cubicBezTo>
                  <a:pt x="5834676" y="2258317"/>
                  <a:pt x="5823806" y="2252882"/>
                  <a:pt x="5810218" y="2258317"/>
                </a:cubicBezTo>
                <a:cubicBezTo>
                  <a:pt x="5804783" y="2244730"/>
                  <a:pt x="5796630" y="2228423"/>
                  <a:pt x="5804783" y="2217554"/>
                </a:cubicBezTo>
                <a:cubicBezTo>
                  <a:pt x="5802065" y="2214836"/>
                  <a:pt x="5799348" y="2214326"/>
                  <a:pt x="5796672" y="2214878"/>
                </a:cubicBezTo>
                <a:lnTo>
                  <a:pt x="5789604" y="2218203"/>
                </a:lnTo>
                <a:lnTo>
                  <a:pt x="5784401" y="2211438"/>
                </a:lnTo>
                <a:cubicBezTo>
                  <a:pt x="5781683" y="2210079"/>
                  <a:pt x="5778966" y="2209400"/>
                  <a:pt x="5777607" y="2206683"/>
                </a:cubicBezTo>
                <a:cubicBezTo>
                  <a:pt x="5769454" y="2146895"/>
                  <a:pt x="5709667" y="2160484"/>
                  <a:pt x="5671620" y="2152332"/>
                </a:cubicBezTo>
                <a:cubicBezTo>
                  <a:pt x="5678414" y="2168637"/>
                  <a:pt x="5691323" y="2174071"/>
                  <a:pt x="5705250" y="2178149"/>
                </a:cubicBezTo>
                <a:lnTo>
                  <a:pt x="5712931" y="2180444"/>
                </a:lnTo>
                <a:lnTo>
                  <a:pt x="5711110" y="2182692"/>
                </a:lnTo>
                <a:cubicBezTo>
                  <a:pt x="5708138" y="2185111"/>
                  <a:pt x="5704231" y="2186980"/>
                  <a:pt x="5698796" y="2187659"/>
                </a:cubicBezTo>
                <a:cubicBezTo>
                  <a:pt x="5706949" y="2193094"/>
                  <a:pt x="5720537" y="2187659"/>
                  <a:pt x="5731407" y="2187659"/>
                </a:cubicBezTo>
                <a:cubicBezTo>
                  <a:pt x="5734125" y="2195813"/>
                  <a:pt x="5739560" y="2201248"/>
                  <a:pt x="5736843" y="2206683"/>
                </a:cubicBezTo>
                <a:cubicBezTo>
                  <a:pt x="5728690" y="2212119"/>
                  <a:pt x="5720537" y="2214835"/>
                  <a:pt x="5712384" y="2214835"/>
                </a:cubicBezTo>
                <a:cubicBezTo>
                  <a:pt x="5720537" y="2228423"/>
                  <a:pt x="5744995" y="2217554"/>
                  <a:pt x="5742278" y="2236577"/>
                </a:cubicBezTo>
                <a:cubicBezTo>
                  <a:pt x="5728690" y="2242012"/>
                  <a:pt x="5725972" y="2225705"/>
                  <a:pt x="5717819" y="2222988"/>
                </a:cubicBezTo>
                <a:cubicBezTo>
                  <a:pt x="5690643" y="2239293"/>
                  <a:pt x="5725972" y="2280058"/>
                  <a:pt x="5747713" y="2255600"/>
                </a:cubicBezTo>
                <a:cubicBezTo>
                  <a:pt x="5753148" y="2282776"/>
                  <a:pt x="5777607" y="2266470"/>
                  <a:pt x="5785759" y="2288210"/>
                </a:cubicBezTo>
                <a:cubicBezTo>
                  <a:pt x="5774889" y="2293645"/>
                  <a:pt x="5769454" y="2282776"/>
                  <a:pt x="5761301" y="2285492"/>
                </a:cubicBezTo>
                <a:cubicBezTo>
                  <a:pt x="5755866" y="2293645"/>
                  <a:pt x="5783042" y="2293645"/>
                  <a:pt x="5769454" y="2304516"/>
                </a:cubicBezTo>
                <a:cubicBezTo>
                  <a:pt x="5758583" y="2307234"/>
                  <a:pt x="5755866" y="2290928"/>
                  <a:pt x="5742278" y="2299081"/>
                </a:cubicBezTo>
                <a:cubicBezTo>
                  <a:pt x="5736843" y="2290928"/>
                  <a:pt x="5753148" y="2288210"/>
                  <a:pt x="5753148" y="2280058"/>
                </a:cubicBezTo>
                <a:cubicBezTo>
                  <a:pt x="5744995" y="2269187"/>
                  <a:pt x="5728690" y="2271904"/>
                  <a:pt x="5717819" y="2263752"/>
                </a:cubicBezTo>
                <a:cubicBezTo>
                  <a:pt x="5706949" y="2277341"/>
                  <a:pt x="5736843" y="2269187"/>
                  <a:pt x="5736843" y="2285492"/>
                </a:cubicBezTo>
                <a:cubicBezTo>
                  <a:pt x="5725972" y="2290928"/>
                  <a:pt x="5717819" y="2285492"/>
                  <a:pt x="5709667" y="2282776"/>
                </a:cubicBezTo>
                <a:cubicBezTo>
                  <a:pt x="5706949" y="2266470"/>
                  <a:pt x="5712384" y="2255600"/>
                  <a:pt x="5701514" y="2239293"/>
                </a:cubicBezTo>
                <a:cubicBezTo>
                  <a:pt x="5701514" y="2247447"/>
                  <a:pt x="5693361" y="2252882"/>
                  <a:pt x="5701514" y="2263752"/>
                </a:cubicBezTo>
                <a:cubicBezTo>
                  <a:pt x="5692002" y="2269187"/>
                  <a:pt x="5686567" y="2264432"/>
                  <a:pt x="5681472" y="2258996"/>
                </a:cubicBezTo>
                <a:lnTo>
                  <a:pt x="5680650" y="2258215"/>
                </a:lnTo>
                <a:lnTo>
                  <a:pt x="5682491" y="2255600"/>
                </a:lnTo>
                <a:cubicBezTo>
                  <a:pt x="5679773" y="2243371"/>
                  <a:pt x="5672979" y="2240653"/>
                  <a:pt x="5665845" y="2238955"/>
                </a:cubicBezTo>
                <a:lnTo>
                  <a:pt x="5658898" y="2237070"/>
                </a:lnTo>
                <a:lnTo>
                  <a:pt x="5656503" y="2230208"/>
                </a:lnTo>
                <a:lnTo>
                  <a:pt x="5650786" y="2224800"/>
                </a:lnTo>
                <a:lnTo>
                  <a:pt x="5652597" y="2222988"/>
                </a:lnTo>
                <a:cubicBezTo>
                  <a:pt x="5663467" y="2217554"/>
                  <a:pt x="5666185" y="2228423"/>
                  <a:pt x="5674338" y="2225705"/>
                </a:cubicBezTo>
                <a:cubicBezTo>
                  <a:pt x="5671620" y="2220270"/>
                  <a:pt x="5677055" y="2214835"/>
                  <a:pt x="5671620" y="2209400"/>
                </a:cubicBezTo>
                <a:cubicBezTo>
                  <a:pt x="5665505" y="2212118"/>
                  <a:pt x="5658542" y="2214157"/>
                  <a:pt x="5651705" y="2215176"/>
                </a:cubicBezTo>
                <a:lnTo>
                  <a:pt x="5639375" y="2214956"/>
                </a:lnTo>
                <a:lnTo>
                  <a:pt x="5620020" y="2202711"/>
                </a:lnTo>
                <a:lnTo>
                  <a:pt x="5619986" y="2187659"/>
                </a:lnTo>
                <a:cubicBezTo>
                  <a:pt x="5622703" y="2195813"/>
                  <a:pt x="5622703" y="2203965"/>
                  <a:pt x="5630856" y="2201248"/>
                </a:cubicBezTo>
                <a:cubicBezTo>
                  <a:pt x="5625421" y="2184943"/>
                  <a:pt x="5625421" y="2160484"/>
                  <a:pt x="5617268" y="2149613"/>
                </a:cubicBezTo>
                <a:cubicBezTo>
                  <a:pt x="5606398" y="2163202"/>
                  <a:pt x="5625421" y="2201248"/>
                  <a:pt x="5595528" y="2195813"/>
                </a:cubicBezTo>
                <a:lnTo>
                  <a:pt x="5599603" y="2203018"/>
                </a:lnTo>
                <a:lnTo>
                  <a:pt x="5597905" y="2204305"/>
                </a:lnTo>
                <a:cubicBezTo>
                  <a:pt x="5593489" y="2206683"/>
                  <a:pt x="5588733" y="2208041"/>
                  <a:pt x="5584657" y="2206683"/>
                </a:cubicBezTo>
                <a:lnTo>
                  <a:pt x="5589901" y="2192687"/>
                </a:lnTo>
                <a:lnTo>
                  <a:pt x="5590092" y="2193094"/>
                </a:lnTo>
                <a:cubicBezTo>
                  <a:pt x="5598245" y="2190378"/>
                  <a:pt x="5598245" y="2184943"/>
                  <a:pt x="5600963" y="2182224"/>
                </a:cubicBezTo>
                <a:cubicBezTo>
                  <a:pt x="5599604" y="2174071"/>
                  <a:pt x="5595527" y="2169317"/>
                  <a:pt x="5590092" y="2167618"/>
                </a:cubicBezTo>
                <a:lnTo>
                  <a:pt x="5589448" y="2167744"/>
                </a:lnTo>
                <a:lnTo>
                  <a:pt x="5582507" y="2154466"/>
                </a:lnTo>
                <a:lnTo>
                  <a:pt x="5584997" y="2153011"/>
                </a:lnTo>
                <a:cubicBezTo>
                  <a:pt x="5590772" y="2148255"/>
                  <a:pt x="5594169" y="2142819"/>
                  <a:pt x="5592810" y="2136025"/>
                </a:cubicBezTo>
                <a:lnTo>
                  <a:pt x="5570199" y="2145447"/>
                </a:lnTo>
                <a:lnTo>
                  <a:pt x="5562916" y="2141460"/>
                </a:lnTo>
                <a:cubicBezTo>
                  <a:pt x="5561557" y="2142819"/>
                  <a:pt x="5562237" y="2144858"/>
                  <a:pt x="5563256" y="2146897"/>
                </a:cubicBezTo>
                <a:lnTo>
                  <a:pt x="5563790" y="2148117"/>
                </a:lnTo>
                <a:lnTo>
                  <a:pt x="5560199" y="2149613"/>
                </a:lnTo>
                <a:lnTo>
                  <a:pt x="5560275" y="2151438"/>
                </a:lnTo>
                <a:lnTo>
                  <a:pt x="5549329" y="2149613"/>
                </a:lnTo>
                <a:cubicBezTo>
                  <a:pt x="5543893" y="2155048"/>
                  <a:pt x="5541176" y="2163202"/>
                  <a:pt x="5543893" y="2174071"/>
                </a:cubicBezTo>
                <a:cubicBezTo>
                  <a:pt x="5546611" y="2179506"/>
                  <a:pt x="5554764" y="2176789"/>
                  <a:pt x="5560199" y="2174071"/>
                </a:cubicBezTo>
                <a:cubicBezTo>
                  <a:pt x="5552046" y="2190378"/>
                  <a:pt x="5571069" y="2217554"/>
                  <a:pt x="5568352" y="2236577"/>
                </a:cubicBezTo>
                <a:cubicBezTo>
                  <a:pt x="5549329" y="2220270"/>
                  <a:pt x="5554764" y="2184943"/>
                  <a:pt x="5535741" y="2168636"/>
                </a:cubicBezTo>
                <a:cubicBezTo>
                  <a:pt x="5530305" y="2165919"/>
                  <a:pt x="5530305" y="2174071"/>
                  <a:pt x="5519435" y="2176789"/>
                </a:cubicBezTo>
                <a:cubicBezTo>
                  <a:pt x="5516717" y="2171354"/>
                  <a:pt x="5514000" y="2165919"/>
                  <a:pt x="5511282" y="2160484"/>
                </a:cubicBezTo>
                <a:cubicBezTo>
                  <a:pt x="5519435" y="2157767"/>
                  <a:pt x="5522153" y="2160484"/>
                  <a:pt x="5527588" y="2160484"/>
                </a:cubicBezTo>
                <a:cubicBezTo>
                  <a:pt x="5522153" y="2155048"/>
                  <a:pt x="5516717" y="2157767"/>
                  <a:pt x="5508565" y="2157767"/>
                </a:cubicBezTo>
                <a:cubicBezTo>
                  <a:pt x="5518076" y="2142819"/>
                  <a:pt x="5514000" y="2121758"/>
                  <a:pt x="5504149" y="2103415"/>
                </a:cubicBezTo>
                <a:lnTo>
                  <a:pt x="5498656" y="2096031"/>
                </a:lnTo>
                <a:lnTo>
                  <a:pt x="5497694" y="2078956"/>
                </a:lnTo>
                <a:lnTo>
                  <a:pt x="5483467" y="2077375"/>
                </a:lnTo>
                <a:lnTo>
                  <a:pt x="5465083" y="2065368"/>
                </a:lnTo>
                <a:cubicBezTo>
                  <a:pt x="5459648" y="2073521"/>
                  <a:pt x="5470518" y="2081674"/>
                  <a:pt x="5475954" y="2087109"/>
                </a:cubicBezTo>
                <a:lnTo>
                  <a:pt x="5474196" y="2094432"/>
                </a:lnTo>
                <a:lnTo>
                  <a:pt x="5473236" y="2095262"/>
                </a:lnTo>
                <a:lnTo>
                  <a:pt x="5473798" y="2096090"/>
                </a:lnTo>
                <a:lnTo>
                  <a:pt x="5471877" y="2104095"/>
                </a:lnTo>
                <a:cubicBezTo>
                  <a:pt x="5471198" y="2108850"/>
                  <a:pt x="5471877" y="2112926"/>
                  <a:pt x="5475954" y="2117003"/>
                </a:cubicBezTo>
                <a:cubicBezTo>
                  <a:pt x="5451495" y="2119720"/>
                  <a:pt x="5456930" y="2133307"/>
                  <a:pt x="5440625" y="2136025"/>
                </a:cubicBezTo>
                <a:cubicBezTo>
                  <a:pt x="5440625" y="2125155"/>
                  <a:pt x="5454213" y="2117003"/>
                  <a:pt x="5462366" y="2108850"/>
                </a:cubicBezTo>
                <a:cubicBezTo>
                  <a:pt x="5459648" y="2100697"/>
                  <a:pt x="5451495" y="2103415"/>
                  <a:pt x="5448778" y="2095262"/>
                </a:cubicBezTo>
                <a:cubicBezTo>
                  <a:pt x="5451495" y="2092544"/>
                  <a:pt x="5454213" y="2089827"/>
                  <a:pt x="5459648" y="2087109"/>
                </a:cubicBezTo>
                <a:cubicBezTo>
                  <a:pt x="5448778" y="2084391"/>
                  <a:pt x="5432472" y="2078956"/>
                  <a:pt x="5421602" y="2092544"/>
                </a:cubicBezTo>
                <a:cubicBezTo>
                  <a:pt x="5427037" y="2103415"/>
                  <a:pt x="5437907" y="2097980"/>
                  <a:pt x="5440625" y="2114285"/>
                </a:cubicBezTo>
                <a:cubicBezTo>
                  <a:pt x="5421602" y="2117003"/>
                  <a:pt x="5405296" y="2119720"/>
                  <a:pt x="5391708" y="2117003"/>
                </a:cubicBezTo>
                <a:cubicBezTo>
                  <a:pt x="5388991" y="2108850"/>
                  <a:pt x="5402579" y="2108850"/>
                  <a:pt x="5410731" y="2103415"/>
                </a:cubicBezTo>
                <a:cubicBezTo>
                  <a:pt x="5408014" y="2097980"/>
                  <a:pt x="5408014" y="2095262"/>
                  <a:pt x="5405296" y="2092544"/>
                </a:cubicBezTo>
                <a:cubicBezTo>
                  <a:pt x="5399861" y="2087109"/>
                  <a:pt x="5388991" y="2095262"/>
                  <a:pt x="5380838" y="2097980"/>
                </a:cubicBezTo>
                <a:cubicBezTo>
                  <a:pt x="5386273" y="2087109"/>
                  <a:pt x="5402579" y="2081674"/>
                  <a:pt x="5402579" y="2070804"/>
                </a:cubicBezTo>
                <a:cubicBezTo>
                  <a:pt x="5402579" y="2073521"/>
                  <a:pt x="5405296" y="2078956"/>
                  <a:pt x="5408014" y="2084391"/>
                </a:cubicBezTo>
                <a:cubicBezTo>
                  <a:pt x="5435190" y="2073521"/>
                  <a:pt x="5462366" y="2073521"/>
                  <a:pt x="5451495" y="2051779"/>
                </a:cubicBezTo>
                <a:cubicBezTo>
                  <a:pt x="5450816" y="2051100"/>
                  <a:pt x="5446570" y="2049062"/>
                  <a:pt x="5440200" y="2046302"/>
                </a:cubicBezTo>
                <a:lnTo>
                  <a:pt x="5429537" y="2041950"/>
                </a:lnTo>
                <a:lnTo>
                  <a:pt x="5420583" y="2036833"/>
                </a:lnTo>
                <a:cubicBezTo>
                  <a:pt x="5416167" y="2034794"/>
                  <a:pt x="5412090" y="2031397"/>
                  <a:pt x="5410731" y="2021886"/>
                </a:cubicBezTo>
                <a:cubicBezTo>
                  <a:pt x="5427037" y="2013733"/>
                  <a:pt x="5424319" y="2000145"/>
                  <a:pt x="5435190" y="1994710"/>
                </a:cubicBezTo>
                <a:cubicBezTo>
                  <a:pt x="5416167" y="1981122"/>
                  <a:pt x="5448778" y="1967534"/>
                  <a:pt x="5440625" y="1953946"/>
                </a:cubicBezTo>
                <a:cubicBezTo>
                  <a:pt x="5429755" y="1959381"/>
                  <a:pt x="5424319" y="1953946"/>
                  <a:pt x="5413449" y="1959381"/>
                </a:cubicBezTo>
                <a:cubicBezTo>
                  <a:pt x="5410731" y="1970252"/>
                  <a:pt x="5440625" y="1986557"/>
                  <a:pt x="5410731" y="1994710"/>
                </a:cubicBezTo>
                <a:cubicBezTo>
                  <a:pt x="5416167" y="2005580"/>
                  <a:pt x="5421602" y="2016451"/>
                  <a:pt x="5405296" y="2019168"/>
                </a:cubicBezTo>
                <a:cubicBezTo>
                  <a:pt x="5399861" y="2011016"/>
                  <a:pt x="5397143" y="2005580"/>
                  <a:pt x="5394426" y="1997428"/>
                </a:cubicBezTo>
                <a:cubicBezTo>
                  <a:pt x="5369968" y="2000145"/>
                  <a:pt x="5342792" y="1991992"/>
                  <a:pt x="5318333" y="2008298"/>
                </a:cubicBezTo>
                <a:cubicBezTo>
                  <a:pt x="5312898" y="1994710"/>
                  <a:pt x="5277569" y="2011016"/>
                  <a:pt x="5274852" y="2021886"/>
                </a:cubicBezTo>
                <a:cubicBezTo>
                  <a:pt x="5291157" y="2017809"/>
                  <a:pt x="5305934" y="2016960"/>
                  <a:pt x="5319735" y="2018022"/>
                </a:cubicBezTo>
                <a:lnTo>
                  <a:pt x="5323565" y="2018768"/>
                </a:lnTo>
                <a:lnTo>
                  <a:pt x="5321051" y="2020528"/>
                </a:lnTo>
                <a:cubicBezTo>
                  <a:pt x="5317654" y="2023924"/>
                  <a:pt x="5314257" y="2027321"/>
                  <a:pt x="5307463" y="2030039"/>
                </a:cubicBezTo>
                <a:cubicBezTo>
                  <a:pt x="5345509" y="2035474"/>
                  <a:pt x="5353662" y="2089827"/>
                  <a:pt x="5378120" y="2108850"/>
                </a:cubicBezTo>
                <a:cubicBezTo>
                  <a:pt x="5380838" y="2114285"/>
                  <a:pt x="5369968" y="2117003"/>
                  <a:pt x="5372685" y="2122438"/>
                </a:cubicBezTo>
                <a:cubicBezTo>
                  <a:pt x="5383556" y="2136025"/>
                  <a:pt x="5410731" y="2127873"/>
                  <a:pt x="5408014" y="2149613"/>
                </a:cubicBezTo>
                <a:cubicBezTo>
                  <a:pt x="5397143" y="2155048"/>
                  <a:pt x="5408014" y="2136025"/>
                  <a:pt x="5394426" y="2138743"/>
                </a:cubicBezTo>
                <a:cubicBezTo>
                  <a:pt x="5386273" y="2155048"/>
                  <a:pt x="5410731" y="2171354"/>
                  <a:pt x="5427037" y="2160484"/>
                </a:cubicBezTo>
                <a:cubicBezTo>
                  <a:pt x="5437907" y="2155048"/>
                  <a:pt x="5416167" y="2152332"/>
                  <a:pt x="5429755" y="2146895"/>
                </a:cubicBezTo>
                <a:cubicBezTo>
                  <a:pt x="5440625" y="2138743"/>
                  <a:pt x="5437907" y="2165919"/>
                  <a:pt x="5448778" y="2160484"/>
                </a:cubicBezTo>
                <a:cubicBezTo>
                  <a:pt x="5440625" y="2171354"/>
                  <a:pt x="5418884" y="2155048"/>
                  <a:pt x="5410731" y="2171354"/>
                </a:cubicBezTo>
                <a:cubicBezTo>
                  <a:pt x="5418884" y="2193094"/>
                  <a:pt x="5451495" y="2163202"/>
                  <a:pt x="5459648" y="2184943"/>
                </a:cubicBezTo>
                <a:cubicBezTo>
                  <a:pt x="5454213" y="2195813"/>
                  <a:pt x="5446060" y="2184943"/>
                  <a:pt x="5435190" y="2190378"/>
                </a:cubicBezTo>
                <a:cubicBezTo>
                  <a:pt x="5421602" y="2206683"/>
                  <a:pt x="5456930" y="2195813"/>
                  <a:pt x="5462366" y="2209400"/>
                </a:cubicBezTo>
                <a:cubicBezTo>
                  <a:pt x="5451495" y="2212119"/>
                  <a:pt x="5443342" y="2206683"/>
                  <a:pt x="5432472" y="2206683"/>
                </a:cubicBezTo>
                <a:cubicBezTo>
                  <a:pt x="5429755" y="2198531"/>
                  <a:pt x="5424319" y="2193094"/>
                  <a:pt x="5427037" y="2187659"/>
                </a:cubicBezTo>
                <a:cubicBezTo>
                  <a:pt x="5416167" y="2193094"/>
                  <a:pt x="5408014" y="2198531"/>
                  <a:pt x="5410731" y="2206683"/>
                </a:cubicBezTo>
                <a:cubicBezTo>
                  <a:pt x="5397143" y="2206683"/>
                  <a:pt x="5386273" y="2195813"/>
                  <a:pt x="5375403" y="2187659"/>
                </a:cubicBezTo>
                <a:cubicBezTo>
                  <a:pt x="5391708" y="2187659"/>
                  <a:pt x="5394426" y="2174071"/>
                  <a:pt x="5388991" y="2163202"/>
                </a:cubicBezTo>
                <a:cubicBezTo>
                  <a:pt x="5386273" y="2165919"/>
                  <a:pt x="5386273" y="2168636"/>
                  <a:pt x="5388991" y="2174071"/>
                </a:cubicBezTo>
                <a:cubicBezTo>
                  <a:pt x="5369968" y="2176789"/>
                  <a:pt x="5359097" y="2160484"/>
                  <a:pt x="5337356" y="2168636"/>
                </a:cubicBezTo>
                <a:cubicBezTo>
                  <a:pt x="5335997" y="2162522"/>
                  <a:pt x="5333789" y="2157937"/>
                  <a:pt x="5330944" y="2154496"/>
                </a:cubicBezTo>
                <a:lnTo>
                  <a:pt x="5330056" y="2153867"/>
                </a:lnTo>
                <a:lnTo>
                  <a:pt x="5337356" y="2157767"/>
                </a:lnTo>
                <a:cubicBezTo>
                  <a:pt x="5348227" y="2152332"/>
                  <a:pt x="5367250" y="2171354"/>
                  <a:pt x="5364532" y="2157767"/>
                </a:cubicBezTo>
                <a:cubicBezTo>
                  <a:pt x="5353662" y="2152332"/>
                  <a:pt x="5348227" y="2138743"/>
                  <a:pt x="5345509" y="2122438"/>
                </a:cubicBezTo>
                <a:cubicBezTo>
                  <a:pt x="5334639" y="2125155"/>
                  <a:pt x="5312898" y="2144178"/>
                  <a:pt x="5307463" y="2130590"/>
                </a:cubicBezTo>
                <a:cubicBezTo>
                  <a:pt x="5312898" y="2125155"/>
                  <a:pt x="5318333" y="2127873"/>
                  <a:pt x="5323768" y="2125155"/>
                </a:cubicBezTo>
                <a:cubicBezTo>
                  <a:pt x="5321051" y="2117003"/>
                  <a:pt x="5315616" y="2114285"/>
                  <a:pt x="5310180" y="2111567"/>
                </a:cubicBezTo>
                <a:cubicBezTo>
                  <a:pt x="5293875" y="2117003"/>
                  <a:pt x="5293875" y="2125155"/>
                  <a:pt x="5285722" y="2133307"/>
                </a:cubicBezTo>
                <a:cubicBezTo>
                  <a:pt x="5293875" y="2138743"/>
                  <a:pt x="5303387" y="2141460"/>
                  <a:pt x="5312558" y="2144518"/>
                </a:cubicBezTo>
                <a:lnTo>
                  <a:pt x="5316814" y="2146792"/>
                </a:lnTo>
                <a:lnTo>
                  <a:pt x="5293875" y="2144178"/>
                </a:lnTo>
                <a:cubicBezTo>
                  <a:pt x="5289798" y="2136025"/>
                  <a:pt x="5284363" y="2130590"/>
                  <a:pt x="5278249" y="2126174"/>
                </a:cubicBezTo>
                <a:lnTo>
                  <a:pt x="5275474" y="2124500"/>
                </a:lnTo>
                <a:lnTo>
                  <a:pt x="5282665" y="2121418"/>
                </a:lnTo>
                <a:cubicBezTo>
                  <a:pt x="5287081" y="2117002"/>
                  <a:pt x="5289798" y="2111567"/>
                  <a:pt x="5293875" y="2106132"/>
                </a:cubicBezTo>
                <a:cubicBezTo>
                  <a:pt x="5307463" y="2103415"/>
                  <a:pt x="5312898" y="2122438"/>
                  <a:pt x="5331921" y="2111567"/>
                </a:cubicBezTo>
                <a:cubicBezTo>
                  <a:pt x="5329204" y="2095262"/>
                  <a:pt x="5321051" y="2057216"/>
                  <a:pt x="5296592" y="2073521"/>
                </a:cubicBezTo>
                <a:cubicBezTo>
                  <a:pt x="5302028" y="2081674"/>
                  <a:pt x="5304745" y="2089827"/>
                  <a:pt x="5293875" y="2092544"/>
                </a:cubicBezTo>
                <a:cubicBezTo>
                  <a:pt x="5283004" y="2087109"/>
                  <a:pt x="5291157" y="2076238"/>
                  <a:pt x="5285722" y="2068085"/>
                </a:cubicBezTo>
                <a:cubicBezTo>
                  <a:pt x="5266699" y="2076238"/>
                  <a:pt x="5288440" y="2095262"/>
                  <a:pt x="5280287" y="2106132"/>
                </a:cubicBezTo>
                <a:cubicBezTo>
                  <a:pt x="5277569" y="2111567"/>
                  <a:pt x="5272134" y="2114286"/>
                  <a:pt x="5266359" y="2115644"/>
                </a:cubicBezTo>
                <a:lnTo>
                  <a:pt x="5261486" y="2116059"/>
                </a:lnTo>
                <a:lnTo>
                  <a:pt x="5258546" y="2114285"/>
                </a:lnTo>
                <a:lnTo>
                  <a:pt x="5253667" y="2116725"/>
                </a:lnTo>
                <a:lnTo>
                  <a:pt x="5250393" y="2117003"/>
                </a:lnTo>
                <a:lnTo>
                  <a:pt x="5250936" y="2118089"/>
                </a:lnTo>
                <a:lnTo>
                  <a:pt x="5242240" y="2122438"/>
                </a:lnTo>
                <a:cubicBezTo>
                  <a:pt x="5234088" y="2114285"/>
                  <a:pt x="5225935" y="2108850"/>
                  <a:pt x="5209629" y="2117003"/>
                </a:cubicBezTo>
                <a:cubicBezTo>
                  <a:pt x="5242240" y="2100697"/>
                  <a:pt x="5239523" y="2106132"/>
                  <a:pt x="5272134" y="2100697"/>
                </a:cubicBezTo>
                <a:cubicBezTo>
                  <a:pt x="5274852" y="2084391"/>
                  <a:pt x="5266699" y="2076238"/>
                  <a:pt x="5263981" y="2065368"/>
                </a:cubicBezTo>
                <a:cubicBezTo>
                  <a:pt x="5266699" y="2059932"/>
                  <a:pt x="5280287" y="2054497"/>
                  <a:pt x="5274852" y="2046344"/>
                </a:cubicBezTo>
                <a:cubicBezTo>
                  <a:pt x="5223217" y="2051779"/>
                  <a:pt x="5152560" y="2070804"/>
                  <a:pt x="5106361" y="2076238"/>
                </a:cubicBezTo>
                <a:cubicBezTo>
                  <a:pt x="5098208" y="2076238"/>
                  <a:pt x="5087337" y="2081674"/>
                  <a:pt x="5079185" y="2081674"/>
                </a:cubicBezTo>
                <a:cubicBezTo>
                  <a:pt x="5076467" y="2081674"/>
                  <a:pt x="5073750" y="2073521"/>
                  <a:pt x="5071032" y="2073521"/>
                </a:cubicBezTo>
                <a:cubicBezTo>
                  <a:pt x="5057444" y="2070804"/>
                  <a:pt x="5027550" y="2073521"/>
                  <a:pt x="5022115" y="2089827"/>
                </a:cubicBezTo>
                <a:cubicBezTo>
                  <a:pt x="5043856" y="2095262"/>
                  <a:pt x="5062879" y="2100697"/>
                  <a:pt x="5090055" y="2095262"/>
                </a:cubicBezTo>
                <a:cubicBezTo>
                  <a:pt x="5111796" y="2114285"/>
                  <a:pt x="5147124" y="2103415"/>
                  <a:pt x="5179736" y="2100697"/>
                </a:cubicBezTo>
                <a:lnTo>
                  <a:pt x="5185097" y="2105012"/>
                </a:lnTo>
                <a:lnTo>
                  <a:pt x="5179736" y="2103415"/>
                </a:lnTo>
                <a:cubicBezTo>
                  <a:pt x="5133536" y="2130590"/>
                  <a:pt x="5103643" y="2122438"/>
                  <a:pt x="5076467" y="2111567"/>
                </a:cubicBezTo>
                <a:cubicBezTo>
                  <a:pt x="5071032" y="2114285"/>
                  <a:pt x="5065597" y="2117003"/>
                  <a:pt x="5060162" y="2119720"/>
                </a:cubicBezTo>
                <a:cubicBezTo>
                  <a:pt x="5076467" y="2179506"/>
                  <a:pt x="5106361" y="2261035"/>
                  <a:pt x="5138972" y="2312669"/>
                </a:cubicBezTo>
                <a:cubicBezTo>
                  <a:pt x="5144407" y="2309952"/>
                  <a:pt x="5147124" y="2309952"/>
                  <a:pt x="5152560" y="2307234"/>
                </a:cubicBezTo>
                <a:cubicBezTo>
                  <a:pt x="5144407" y="2263752"/>
                  <a:pt x="5136254" y="2220270"/>
                  <a:pt x="5141689" y="2182224"/>
                </a:cubicBezTo>
                <a:cubicBezTo>
                  <a:pt x="5145766" y="2190378"/>
                  <a:pt x="5152560" y="2191057"/>
                  <a:pt x="5160712" y="2188679"/>
                </a:cubicBezTo>
                <a:lnTo>
                  <a:pt x="5186963" y="2177194"/>
                </a:lnTo>
                <a:lnTo>
                  <a:pt x="5187322" y="2177895"/>
                </a:lnTo>
                <a:lnTo>
                  <a:pt x="5180755" y="2190717"/>
                </a:lnTo>
                <a:cubicBezTo>
                  <a:pt x="5177697" y="2195132"/>
                  <a:pt x="5175659" y="2199888"/>
                  <a:pt x="5179736" y="2206683"/>
                </a:cubicBezTo>
                <a:cubicBezTo>
                  <a:pt x="5189248" y="2205324"/>
                  <a:pt x="5192645" y="2196493"/>
                  <a:pt x="5191625" y="2186301"/>
                </a:cubicBezTo>
                <a:lnTo>
                  <a:pt x="5187322" y="2177895"/>
                </a:lnTo>
                <a:lnTo>
                  <a:pt x="5187888" y="2176789"/>
                </a:lnTo>
                <a:lnTo>
                  <a:pt x="5186963" y="2177194"/>
                </a:lnTo>
                <a:lnTo>
                  <a:pt x="5177018" y="2157767"/>
                </a:lnTo>
                <a:cubicBezTo>
                  <a:pt x="5177018" y="2152332"/>
                  <a:pt x="5168865" y="2160484"/>
                  <a:pt x="5163430" y="2160484"/>
                </a:cubicBezTo>
                <a:cubicBezTo>
                  <a:pt x="5160712" y="2155048"/>
                  <a:pt x="5157995" y="2146895"/>
                  <a:pt x="5155277" y="2141460"/>
                </a:cubicBezTo>
                <a:cubicBezTo>
                  <a:pt x="5166148" y="2133307"/>
                  <a:pt x="5185171" y="2130590"/>
                  <a:pt x="5190606" y="2122438"/>
                </a:cubicBezTo>
                <a:cubicBezTo>
                  <a:pt x="5196041" y="2122438"/>
                  <a:pt x="5201476" y="2127873"/>
                  <a:pt x="5204194" y="2133307"/>
                </a:cubicBezTo>
                <a:cubicBezTo>
                  <a:pt x="5242240" y="2127873"/>
                  <a:pt x="5263981" y="2165919"/>
                  <a:pt x="5296592" y="2174071"/>
                </a:cubicBezTo>
                <a:cubicBezTo>
                  <a:pt x="5299310" y="2184943"/>
                  <a:pt x="5299310" y="2195813"/>
                  <a:pt x="5312898" y="2190378"/>
                </a:cubicBezTo>
                <a:cubicBezTo>
                  <a:pt x="5312898" y="2193094"/>
                  <a:pt x="5307463" y="2193094"/>
                  <a:pt x="5304745" y="2195813"/>
                </a:cubicBezTo>
                <a:cubicBezTo>
                  <a:pt x="5312898" y="2201248"/>
                  <a:pt x="5318333" y="2206683"/>
                  <a:pt x="5329204" y="2198531"/>
                </a:cubicBezTo>
                <a:cubicBezTo>
                  <a:pt x="5329204" y="2206683"/>
                  <a:pt x="5310180" y="2217554"/>
                  <a:pt x="5299310" y="2217554"/>
                </a:cubicBezTo>
                <a:cubicBezTo>
                  <a:pt x="5307463" y="2231141"/>
                  <a:pt x="5326486" y="2220270"/>
                  <a:pt x="5331921" y="2242012"/>
                </a:cubicBezTo>
                <a:cubicBezTo>
                  <a:pt x="5337356" y="2247447"/>
                  <a:pt x="5342792" y="2247447"/>
                  <a:pt x="5353662" y="2242012"/>
                </a:cubicBezTo>
                <a:cubicBezTo>
                  <a:pt x="5350944" y="2231141"/>
                  <a:pt x="5334639" y="2247447"/>
                  <a:pt x="5331921" y="2233858"/>
                </a:cubicBezTo>
                <a:cubicBezTo>
                  <a:pt x="5334639" y="2228423"/>
                  <a:pt x="5342792" y="2225705"/>
                  <a:pt x="5348227" y="2220270"/>
                </a:cubicBezTo>
                <a:cubicBezTo>
                  <a:pt x="5383556" y="2263752"/>
                  <a:pt x="5440625" y="2258317"/>
                  <a:pt x="5489542" y="2271904"/>
                </a:cubicBezTo>
                <a:cubicBezTo>
                  <a:pt x="5478671" y="2271904"/>
                  <a:pt x="5440625" y="2285492"/>
                  <a:pt x="5418884" y="2293645"/>
                </a:cubicBezTo>
                <a:cubicBezTo>
                  <a:pt x="5413449" y="2285492"/>
                  <a:pt x="5418884" y="2280058"/>
                  <a:pt x="5416167" y="2271904"/>
                </a:cubicBezTo>
                <a:cubicBezTo>
                  <a:pt x="5405296" y="2269187"/>
                  <a:pt x="5383556" y="2263752"/>
                  <a:pt x="5386273" y="2280058"/>
                </a:cubicBezTo>
                <a:cubicBezTo>
                  <a:pt x="5372685" y="2274623"/>
                  <a:pt x="5380838" y="2242012"/>
                  <a:pt x="5361815" y="2244730"/>
                </a:cubicBezTo>
                <a:cubicBezTo>
                  <a:pt x="5356380" y="2250165"/>
                  <a:pt x="5364532" y="2263752"/>
                  <a:pt x="5369968" y="2269187"/>
                </a:cubicBezTo>
                <a:cubicBezTo>
                  <a:pt x="5334639" y="2258317"/>
                  <a:pt x="5312898" y="2217554"/>
                  <a:pt x="5269416" y="2222988"/>
                </a:cubicBezTo>
                <a:cubicBezTo>
                  <a:pt x="5274852" y="2233858"/>
                  <a:pt x="5288440" y="2228423"/>
                  <a:pt x="5291157" y="2244730"/>
                </a:cubicBezTo>
                <a:cubicBezTo>
                  <a:pt x="5263981" y="2247447"/>
                  <a:pt x="5266699" y="2285492"/>
                  <a:pt x="5285722" y="2296363"/>
                </a:cubicBezTo>
                <a:cubicBezTo>
                  <a:pt x="5258546" y="2328975"/>
                  <a:pt x="5272134" y="2372456"/>
                  <a:pt x="5296592" y="2421372"/>
                </a:cubicBezTo>
                <a:cubicBezTo>
                  <a:pt x="5321051" y="2413220"/>
                  <a:pt x="5310180" y="2394197"/>
                  <a:pt x="5296592" y="2388762"/>
                </a:cubicBezTo>
                <a:cubicBezTo>
                  <a:pt x="5307463" y="2388762"/>
                  <a:pt x="5323768" y="2388762"/>
                  <a:pt x="5321051" y="2402349"/>
                </a:cubicBezTo>
                <a:cubicBezTo>
                  <a:pt x="5334639" y="2407784"/>
                  <a:pt x="5350944" y="2413220"/>
                  <a:pt x="5369968" y="2413220"/>
                </a:cubicBezTo>
                <a:cubicBezTo>
                  <a:pt x="5378120" y="2402349"/>
                  <a:pt x="5380838" y="2388762"/>
                  <a:pt x="5399861" y="2383327"/>
                </a:cubicBezTo>
                <a:cubicBezTo>
                  <a:pt x="5405296" y="2396914"/>
                  <a:pt x="5408014" y="2410502"/>
                  <a:pt x="5394426" y="2415937"/>
                </a:cubicBezTo>
                <a:cubicBezTo>
                  <a:pt x="5399861" y="2429526"/>
                  <a:pt x="5416167" y="2415937"/>
                  <a:pt x="5427037" y="2418655"/>
                </a:cubicBezTo>
                <a:cubicBezTo>
                  <a:pt x="5435190" y="2399632"/>
                  <a:pt x="5416167" y="2372456"/>
                  <a:pt x="5440625" y="2358868"/>
                </a:cubicBezTo>
                <a:cubicBezTo>
                  <a:pt x="5437907" y="2372456"/>
                  <a:pt x="5435190" y="2388762"/>
                  <a:pt x="5432472" y="2402349"/>
                </a:cubicBezTo>
                <a:cubicBezTo>
                  <a:pt x="5432472" y="2407784"/>
                  <a:pt x="5440625" y="2399632"/>
                  <a:pt x="5446060" y="2399632"/>
                </a:cubicBezTo>
                <a:cubicBezTo>
                  <a:pt x="5446060" y="2407784"/>
                  <a:pt x="5440625" y="2410502"/>
                  <a:pt x="5443342" y="2418655"/>
                </a:cubicBezTo>
                <a:cubicBezTo>
                  <a:pt x="5448778" y="2421372"/>
                  <a:pt x="5454213" y="2418655"/>
                  <a:pt x="5462366" y="2415937"/>
                </a:cubicBezTo>
                <a:cubicBezTo>
                  <a:pt x="5462366" y="2429526"/>
                  <a:pt x="5446060" y="2424090"/>
                  <a:pt x="5437907" y="2426807"/>
                </a:cubicBezTo>
                <a:cubicBezTo>
                  <a:pt x="5432472" y="2437679"/>
                  <a:pt x="5435190" y="2448549"/>
                  <a:pt x="5413449" y="2453983"/>
                </a:cubicBezTo>
                <a:cubicBezTo>
                  <a:pt x="5408014" y="2443113"/>
                  <a:pt x="5427037" y="2440395"/>
                  <a:pt x="5424319" y="2432244"/>
                </a:cubicBezTo>
                <a:cubicBezTo>
                  <a:pt x="5410731" y="2415937"/>
                  <a:pt x="5367250" y="2434961"/>
                  <a:pt x="5348227" y="2443113"/>
                </a:cubicBezTo>
                <a:cubicBezTo>
                  <a:pt x="5350944" y="2459418"/>
                  <a:pt x="5367250" y="2451266"/>
                  <a:pt x="5372685" y="2464854"/>
                </a:cubicBezTo>
                <a:cubicBezTo>
                  <a:pt x="5378120" y="2459418"/>
                  <a:pt x="5383556" y="2451266"/>
                  <a:pt x="5397143" y="2448549"/>
                </a:cubicBezTo>
                <a:cubicBezTo>
                  <a:pt x="5402579" y="2456701"/>
                  <a:pt x="5424319" y="2459418"/>
                  <a:pt x="5421602" y="2470290"/>
                </a:cubicBezTo>
                <a:cubicBezTo>
                  <a:pt x="5413449" y="2475725"/>
                  <a:pt x="5413449" y="2459418"/>
                  <a:pt x="5402579" y="2462136"/>
                </a:cubicBezTo>
                <a:cubicBezTo>
                  <a:pt x="5394426" y="2467571"/>
                  <a:pt x="5402579" y="2478443"/>
                  <a:pt x="5413449" y="2470290"/>
                </a:cubicBezTo>
                <a:cubicBezTo>
                  <a:pt x="5410731" y="2486594"/>
                  <a:pt x="5391708" y="2470290"/>
                  <a:pt x="5380838" y="2475725"/>
                </a:cubicBezTo>
                <a:cubicBezTo>
                  <a:pt x="5380838" y="2478443"/>
                  <a:pt x="5375403" y="2481159"/>
                  <a:pt x="5375403" y="2483877"/>
                </a:cubicBezTo>
                <a:cubicBezTo>
                  <a:pt x="5378120" y="2497465"/>
                  <a:pt x="5394426" y="2478443"/>
                  <a:pt x="5397143" y="2494747"/>
                </a:cubicBezTo>
                <a:cubicBezTo>
                  <a:pt x="5408014" y="2492030"/>
                  <a:pt x="5418884" y="2475725"/>
                  <a:pt x="5424319" y="2489312"/>
                </a:cubicBezTo>
                <a:cubicBezTo>
                  <a:pt x="5418884" y="2492030"/>
                  <a:pt x="5413449" y="2494747"/>
                  <a:pt x="5408014" y="2497465"/>
                </a:cubicBezTo>
                <a:cubicBezTo>
                  <a:pt x="5416167" y="2511053"/>
                  <a:pt x="5429755" y="2492030"/>
                  <a:pt x="5443342" y="2489312"/>
                </a:cubicBezTo>
                <a:cubicBezTo>
                  <a:pt x="5435190" y="2513770"/>
                  <a:pt x="5470518" y="2513770"/>
                  <a:pt x="5486824" y="2497465"/>
                </a:cubicBezTo>
                <a:cubicBezTo>
                  <a:pt x="5484106" y="2492030"/>
                  <a:pt x="5475954" y="2497465"/>
                  <a:pt x="5467801" y="2500182"/>
                </a:cubicBezTo>
                <a:cubicBezTo>
                  <a:pt x="5467801" y="2486594"/>
                  <a:pt x="5481389" y="2475725"/>
                  <a:pt x="5478671" y="2459418"/>
                </a:cubicBezTo>
                <a:cubicBezTo>
                  <a:pt x="5505847" y="2462136"/>
                  <a:pt x="5524870" y="2418655"/>
                  <a:pt x="5554764" y="2426807"/>
                </a:cubicBezTo>
                <a:cubicBezTo>
                  <a:pt x="5549329" y="2440395"/>
                  <a:pt x="5524870" y="2451266"/>
                  <a:pt x="5511282" y="2462136"/>
                </a:cubicBezTo>
                <a:cubicBezTo>
                  <a:pt x="5514000" y="2470290"/>
                  <a:pt x="5522153" y="2464854"/>
                  <a:pt x="5524870" y="2475725"/>
                </a:cubicBezTo>
                <a:cubicBezTo>
                  <a:pt x="5514000" y="2475725"/>
                  <a:pt x="5500412" y="2483877"/>
                  <a:pt x="5511282" y="2497465"/>
                </a:cubicBezTo>
                <a:cubicBezTo>
                  <a:pt x="5505847" y="2500182"/>
                  <a:pt x="5503129" y="2492030"/>
                  <a:pt x="5492259" y="2497465"/>
                </a:cubicBezTo>
                <a:cubicBezTo>
                  <a:pt x="5484106" y="2500182"/>
                  <a:pt x="5492259" y="2508335"/>
                  <a:pt x="5494977" y="2516488"/>
                </a:cubicBezTo>
                <a:cubicBezTo>
                  <a:pt x="5448778" y="2524641"/>
                  <a:pt x="5448778" y="2565405"/>
                  <a:pt x="5424319" y="2587145"/>
                </a:cubicBezTo>
                <a:cubicBezTo>
                  <a:pt x="5448778" y="2592581"/>
                  <a:pt x="5478671" y="2565405"/>
                  <a:pt x="5503129" y="2557252"/>
                </a:cubicBezTo>
                <a:cubicBezTo>
                  <a:pt x="5508565" y="2549099"/>
                  <a:pt x="5497694" y="2551817"/>
                  <a:pt x="5494977" y="2543664"/>
                </a:cubicBezTo>
                <a:cubicBezTo>
                  <a:pt x="5508565" y="2538229"/>
                  <a:pt x="5514000" y="2549099"/>
                  <a:pt x="5527588" y="2540946"/>
                </a:cubicBezTo>
                <a:cubicBezTo>
                  <a:pt x="5527588" y="2524641"/>
                  <a:pt x="5511282" y="2540946"/>
                  <a:pt x="5505847" y="2532794"/>
                </a:cubicBezTo>
                <a:cubicBezTo>
                  <a:pt x="5503129" y="2521923"/>
                  <a:pt x="5524870" y="2521923"/>
                  <a:pt x="5530305" y="2513770"/>
                </a:cubicBezTo>
                <a:cubicBezTo>
                  <a:pt x="5535741" y="2513770"/>
                  <a:pt x="5535741" y="2516488"/>
                  <a:pt x="5538458" y="2521923"/>
                </a:cubicBezTo>
                <a:cubicBezTo>
                  <a:pt x="5538458" y="2516488"/>
                  <a:pt x="5554764" y="2513770"/>
                  <a:pt x="5549329" y="2505618"/>
                </a:cubicBezTo>
                <a:cubicBezTo>
                  <a:pt x="5560199" y="2505618"/>
                  <a:pt x="5562916" y="2519206"/>
                  <a:pt x="5573787" y="2519206"/>
                </a:cubicBezTo>
                <a:cubicBezTo>
                  <a:pt x="5562916" y="2524641"/>
                  <a:pt x="5554764" y="2530076"/>
                  <a:pt x="5552046" y="2540946"/>
                </a:cubicBezTo>
                <a:cubicBezTo>
                  <a:pt x="5565634" y="2554534"/>
                  <a:pt x="5595528" y="2530076"/>
                  <a:pt x="5606398" y="2554534"/>
                </a:cubicBezTo>
                <a:cubicBezTo>
                  <a:pt x="5611833" y="2549099"/>
                  <a:pt x="5614551" y="2543664"/>
                  <a:pt x="5625421" y="2540946"/>
                </a:cubicBezTo>
                <a:cubicBezTo>
                  <a:pt x="5633574" y="2559970"/>
                  <a:pt x="5595528" y="2559970"/>
                  <a:pt x="5587375" y="2557252"/>
                </a:cubicBezTo>
                <a:cubicBezTo>
                  <a:pt x="5579222" y="2565405"/>
                  <a:pt x="5592810" y="2570840"/>
                  <a:pt x="5595528" y="2581710"/>
                </a:cubicBezTo>
                <a:cubicBezTo>
                  <a:pt x="5614551" y="2587145"/>
                  <a:pt x="5641727" y="2584429"/>
                  <a:pt x="5658032" y="2600734"/>
                </a:cubicBezTo>
                <a:cubicBezTo>
                  <a:pt x="5630856" y="2606170"/>
                  <a:pt x="5519435" y="2557252"/>
                  <a:pt x="5541176" y="2625192"/>
                </a:cubicBezTo>
                <a:cubicBezTo>
                  <a:pt x="5524870" y="2627910"/>
                  <a:pt x="5522153" y="2603451"/>
                  <a:pt x="5500412" y="2617039"/>
                </a:cubicBezTo>
                <a:cubicBezTo>
                  <a:pt x="5489542" y="2598016"/>
                  <a:pt x="5541176" y="2600734"/>
                  <a:pt x="5533023" y="2581710"/>
                </a:cubicBezTo>
                <a:cubicBezTo>
                  <a:pt x="5538458" y="2581710"/>
                  <a:pt x="5546611" y="2578993"/>
                  <a:pt x="5557481" y="2573557"/>
                </a:cubicBezTo>
                <a:cubicBezTo>
                  <a:pt x="5554764" y="2557252"/>
                  <a:pt x="5538458" y="2568122"/>
                  <a:pt x="5524870" y="2573557"/>
                </a:cubicBezTo>
                <a:cubicBezTo>
                  <a:pt x="5505847" y="2568122"/>
                  <a:pt x="5473236" y="2589863"/>
                  <a:pt x="5459648" y="2603451"/>
                </a:cubicBezTo>
                <a:cubicBezTo>
                  <a:pt x="5429755" y="2598016"/>
                  <a:pt x="5383556" y="2625192"/>
                  <a:pt x="5383556" y="2652368"/>
                </a:cubicBezTo>
                <a:cubicBezTo>
                  <a:pt x="5413449" y="2652368"/>
                  <a:pt x="5427037" y="2614322"/>
                  <a:pt x="5459648" y="2619757"/>
                </a:cubicBezTo>
                <a:cubicBezTo>
                  <a:pt x="5503129" y="2603451"/>
                  <a:pt x="5451495" y="2625192"/>
                  <a:pt x="5440625" y="2633345"/>
                </a:cubicBezTo>
                <a:cubicBezTo>
                  <a:pt x="5446060" y="2646932"/>
                  <a:pt x="5465083" y="2630627"/>
                  <a:pt x="5473236" y="2636062"/>
                </a:cubicBezTo>
                <a:cubicBezTo>
                  <a:pt x="5462366" y="2627910"/>
                  <a:pt x="5486824" y="2619757"/>
                  <a:pt x="5492259" y="2611604"/>
                </a:cubicBezTo>
                <a:cubicBezTo>
                  <a:pt x="5497694" y="2619757"/>
                  <a:pt x="5489542" y="2625192"/>
                  <a:pt x="5484106" y="2630627"/>
                </a:cubicBezTo>
                <a:cubicBezTo>
                  <a:pt x="5489542" y="2633345"/>
                  <a:pt x="5494977" y="2633345"/>
                  <a:pt x="5500412" y="2630627"/>
                </a:cubicBezTo>
                <a:cubicBezTo>
                  <a:pt x="5500412" y="2646932"/>
                  <a:pt x="5462366" y="2652368"/>
                  <a:pt x="5451495" y="2663238"/>
                </a:cubicBezTo>
                <a:cubicBezTo>
                  <a:pt x="5490221" y="2669355"/>
                  <a:pt x="5527418" y="2681583"/>
                  <a:pt x="5574551" y="2674703"/>
                </a:cubicBezTo>
                <a:lnTo>
                  <a:pt x="5618174" y="2662542"/>
                </a:lnTo>
                <a:lnTo>
                  <a:pt x="5617268" y="2663238"/>
                </a:lnTo>
                <a:cubicBezTo>
                  <a:pt x="5647162" y="2657804"/>
                  <a:pt x="5693361" y="2638780"/>
                  <a:pt x="5698796" y="2668673"/>
                </a:cubicBezTo>
                <a:cubicBezTo>
                  <a:pt x="5685208" y="2660520"/>
                  <a:pt x="5658032" y="2652368"/>
                  <a:pt x="5644444" y="2674108"/>
                </a:cubicBezTo>
                <a:cubicBezTo>
                  <a:pt x="5647162" y="2684979"/>
                  <a:pt x="5655315" y="2687697"/>
                  <a:pt x="5658032" y="2698567"/>
                </a:cubicBezTo>
                <a:cubicBezTo>
                  <a:pt x="5701514" y="2690415"/>
                  <a:pt x="5701514" y="2660520"/>
                  <a:pt x="5736843" y="2644216"/>
                </a:cubicBezTo>
                <a:cubicBezTo>
                  <a:pt x="5734125" y="2644216"/>
                  <a:pt x="5728690" y="2633345"/>
                  <a:pt x="5734125" y="2633345"/>
                </a:cubicBezTo>
                <a:cubicBezTo>
                  <a:pt x="5742278" y="2630627"/>
                  <a:pt x="5755866" y="2627910"/>
                  <a:pt x="5753148" y="2619757"/>
                </a:cubicBezTo>
                <a:cubicBezTo>
                  <a:pt x="5734125" y="2619757"/>
                  <a:pt x="5706949" y="2641497"/>
                  <a:pt x="5693361" y="2617039"/>
                </a:cubicBezTo>
                <a:cubicBezTo>
                  <a:pt x="5678414" y="2621116"/>
                  <a:pt x="5664146" y="2628589"/>
                  <a:pt x="5651238" y="2637082"/>
                </a:cubicBezTo>
                <a:lnTo>
                  <a:pt x="5623410" y="2658510"/>
                </a:lnTo>
                <a:lnTo>
                  <a:pt x="5603680" y="2638780"/>
                </a:lnTo>
                <a:cubicBezTo>
                  <a:pt x="5598245" y="2644216"/>
                  <a:pt x="5592810" y="2649650"/>
                  <a:pt x="5584657" y="2655086"/>
                </a:cubicBezTo>
                <a:cubicBezTo>
                  <a:pt x="5584657" y="2649650"/>
                  <a:pt x="5587375" y="2644216"/>
                  <a:pt x="5581940" y="2636062"/>
                </a:cubicBezTo>
                <a:cubicBezTo>
                  <a:pt x="5579222" y="2627910"/>
                  <a:pt x="5568352" y="2636062"/>
                  <a:pt x="5560199" y="2638780"/>
                </a:cubicBezTo>
                <a:cubicBezTo>
                  <a:pt x="5560199" y="2630627"/>
                  <a:pt x="5573787" y="2625192"/>
                  <a:pt x="5573787" y="2617039"/>
                </a:cubicBezTo>
                <a:cubicBezTo>
                  <a:pt x="5571069" y="2608887"/>
                  <a:pt x="5562916" y="2606170"/>
                  <a:pt x="5554764" y="2611604"/>
                </a:cubicBezTo>
                <a:cubicBezTo>
                  <a:pt x="5568352" y="2598016"/>
                  <a:pt x="5587375" y="2622475"/>
                  <a:pt x="5603680" y="2603451"/>
                </a:cubicBezTo>
                <a:cubicBezTo>
                  <a:pt x="5606398" y="2611604"/>
                  <a:pt x="5581940" y="2614322"/>
                  <a:pt x="5584657" y="2625192"/>
                </a:cubicBezTo>
                <a:cubicBezTo>
                  <a:pt x="5584657" y="2627910"/>
                  <a:pt x="5587375" y="2627910"/>
                  <a:pt x="5590092" y="2630627"/>
                </a:cubicBezTo>
                <a:cubicBezTo>
                  <a:pt x="5600963" y="2627910"/>
                  <a:pt x="5595528" y="2619757"/>
                  <a:pt x="5606398" y="2617039"/>
                </a:cubicBezTo>
                <a:cubicBezTo>
                  <a:pt x="5603680" y="2625192"/>
                  <a:pt x="5611833" y="2636062"/>
                  <a:pt x="5617268" y="2641497"/>
                </a:cubicBezTo>
                <a:cubicBezTo>
                  <a:pt x="5652597" y="2630627"/>
                  <a:pt x="5658032" y="2600734"/>
                  <a:pt x="5704231" y="2592581"/>
                </a:cubicBezTo>
                <a:cubicBezTo>
                  <a:pt x="5731407" y="2611604"/>
                  <a:pt x="5744995" y="2614322"/>
                  <a:pt x="5785759" y="2595299"/>
                </a:cubicBezTo>
                <a:cubicBezTo>
                  <a:pt x="5788477" y="2606170"/>
                  <a:pt x="5764019" y="2606170"/>
                  <a:pt x="5769454" y="2617039"/>
                </a:cubicBezTo>
                <a:cubicBezTo>
                  <a:pt x="5774889" y="2625192"/>
                  <a:pt x="5783042" y="2625192"/>
                  <a:pt x="5793912" y="2622475"/>
                </a:cubicBezTo>
                <a:cubicBezTo>
                  <a:pt x="5774889" y="2636062"/>
                  <a:pt x="5739560" y="2644216"/>
                  <a:pt x="5747713" y="2668673"/>
                </a:cubicBezTo>
                <a:cubicBezTo>
                  <a:pt x="5736843" y="2674108"/>
                  <a:pt x="5734125" y="2668673"/>
                  <a:pt x="5725972" y="2668673"/>
                </a:cubicBezTo>
                <a:cubicBezTo>
                  <a:pt x="5734125" y="2684979"/>
                  <a:pt x="5753148" y="2674108"/>
                  <a:pt x="5766736" y="2676828"/>
                </a:cubicBezTo>
                <a:cubicBezTo>
                  <a:pt x="5753148" y="2695849"/>
                  <a:pt x="5772171" y="2714872"/>
                  <a:pt x="5783042" y="2733896"/>
                </a:cubicBezTo>
                <a:cubicBezTo>
                  <a:pt x="5772171" y="2733896"/>
                  <a:pt x="5764019" y="2723026"/>
                  <a:pt x="5755866" y="2717591"/>
                </a:cubicBezTo>
                <a:cubicBezTo>
                  <a:pt x="5744995" y="2725743"/>
                  <a:pt x="5731407" y="2731179"/>
                  <a:pt x="5731407" y="2742048"/>
                </a:cubicBezTo>
                <a:cubicBezTo>
                  <a:pt x="5720537" y="2744766"/>
                  <a:pt x="5720537" y="2728461"/>
                  <a:pt x="5712384" y="2728461"/>
                </a:cubicBezTo>
                <a:cubicBezTo>
                  <a:pt x="5704231" y="2731179"/>
                  <a:pt x="5704231" y="2755636"/>
                  <a:pt x="5690643" y="2744766"/>
                </a:cubicBezTo>
                <a:cubicBezTo>
                  <a:pt x="5685208" y="2733896"/>
                  <a:pt x="5696079" y="2739331"/>
                  <a:pt x="5701514" y="2736613"/>
                </a:cubicBezTo>
                <a:cubicBezTo>
                  <a:pt x="5698796" y="2731179"/>
                  <a:pt x="5696079" y="2723026"/>
                  <a:pt x="5693361" y="2717591"/>
                </a:cubicBezTo>
                <a:cubicBezTo>
                  <a:pt x="5687926" y="2712155"/>
                  <a:pt x="5677055" y="2720307"/>
                  <a:pt x="5671620" y="2717591"/>
                </a:cubicBezTo>
                <a:cubicBezTo>
                  <a:pt x="5682491" y="2725743"/>
                  <a:pt x="5693361" y="2747483"/>
                  <a:pt x="5685208" y="2758354"/>
                </a:cubicBezTo>
                <a:cubicBezTo>
                  <a:pt x="5693361" y="2763789"/>
                  <a:pt x="5704231" y="2747483"/>
                  <a:pt x="5712384" y="2750201"/>
                </a:cubicBezTo>
                <a:cubicBezTo>
                  <a:pt x="5715102" y="2755636"/>
                  <a:pt x="5712384" y="2758354"/>
                  <a:pt x="5704231" y="2761071"/>
                </a:cubicBezTo>
                <a:cubicBezTo>
                  <a:pt x="5720537" y="2777377"/>
                  <a:pt x="5725972" y="2755636"/>
                  <a:pt x="5750431" y="2752919"/>
                </a:cubicBezTo>
                <a:cubicBezTo>
                  <a:pt x="5750431" y="2763789"/>
                  <a:pt x="5747713" y="2774659"/>
                  <a:pt x="5764019" y="2763789"/>
                </a:cubicBezTo>
                <a:cubicBezTo>
                  <a:pt x="5766736" y="2769224"/>
                  <a:pt x="5761301" y="2771942"/>
                  <a:pt x="5755866" y="2774659"/>
                </a:cubicBezTo>
                <a:cubicBezTo>
                  <a:pt x="5764019" y="2780094"/>
                  <a:pt x="5769454" y="2785530"/>
                  <a:pt x="5774889" y="2796400"/>
                </a:cubicBezTo>
                <a:cubicBezTo>
                  <a:pt x="5761301" y="2799118"/>
                  <a:pt x="5755866" y="2780094"/>
                  <a:pt x="5744995" y="2777377"/>
                </a:cubicBezTo>
                <a:cubicBezTo>
                  <a:pt x="5736843" y="2780094"/>
                  <a:pt x="5736843" y="2785530"/>
                  <a:pt x="5728690" y="2788247"/>
                </a:cubicBezTo>
                <a:cubicBezTo>
                  <a:pt x="5739560" y="2815423"/>
                  <a:pt x="5774889" y="2804554"/>
                  <a:pt x="5780324" y="2820858"/>
                </a:cubicBezTo>
                <a:cubicBezTo>
                  <a:pt x="5747713" y="2826293"/>
                  <a:pt x="5725972" y="2807271"/>
                  <a:pt x="5706949" y="2780094"/>
                </a:cubicBezTo>
                <a:cubicBezTo>
                  <a:pt x="5696079" y="2780094"/>
                  <a:pt x="5701514" y="2788247"/>
                  <a:pt x="5693361" y="2790965"/>
                </a:cubicBezTo>
                <a:cubicBezTo>
                  <a:pt x="5698796" y="2796400"/>
                  <a:pt x="5706949" y="2788247"/>
                  <a:pt x="5709667" y="2796400"/>
                </a:cubicBezTo>
                <a:cubicBezTo>
                  <a:pt x="5698796" y="2801835"/>
                  <a:pt x="5690643" y="2796400"/>
                  <a:pt x="5679773" y="2804554"/>
                </a:cubicBezTo>
                <a:cubicBezTo>
                  <a:pt x="5677055" y="2796400"/>
                  <a:pt x="5682491" y="2788247"/>
                  <a:pt x="5674338" y="2777377"/>
                </a:cubicBezTo>
                <a:cubicBezTo>
                  <a:pt x="5660750" y="2774659"/>
                  <a:pt x="5647162" y="2774659"/>
                  <a:pt x="5639009" y="2766507"/>
                </a:cubicBezTo>
                <a:cubicBezTo>
                  <a:pt x="5625421" y="2769224"/>
                  <a:pt x="5622703" y="2777377"/>
                  <a:pt x="5611833" y="2780094"/>
                </a:cubicBezTo>
                <a:cubicBezTo>
                  <a:pt x="5606398" y="2761071"/>
                  <a:pt x="5595528" y="2761071"/>
                  <a:pt x="5590092" y="2744766"/>
                </a:cubicBezTo>
                <a:cubicBezTo>
                  <a:pt x="5614551" y="2736613"/>
                  <a:pt x="5622703" y="2763789"/>
                  <a:pt x="5647162" y="2761071"/>
                </a:cubicBezTo>
                <a:cubicBezTo>
                  <a:pt x="5655315" y="2750201"/>
                  <a:pt x="5658032" y="2744766"/>
                  <a:pt x="5671620" y="2739331"/>
                </a:cubicBezTo>
                <a:cubicBezTo>
                  <a:pt x="5666185" y="2725743"/>
                  <a:pt x="5649879" y="2731179"/>
                  <a:pt x="5641727" y="2720307"/>
                </a:cubicBezTo>
                <a:cubicBezTo>
                  <a:pt x="5633574" y="2728461"/>
                  <a:pt x="5633574" y="2742048"/>
                  <a:pt x="5617268" y="2742048"/>
                </a:cubicBezTo>
                <a:cubicBezTo>
                  <a:pt x="5609115" y="2733896"/>
                  <a:pt x="5622703" y="2731179"/>
                  <a:pt x="5619986" y="2725743"/>
                </a:cubicBezTo>
                <a:cubicBezTo>
                  <a:pt x="5611833" y="2717591"/>
                  <a:pt x="5595528" y="2731179"/>
                  <a:pt x="5584657" y="2728461"/>
                </a:cubicBezTo>
                <a:cubicBezTo>
                  <a:pt x="5579222" y="2712155"/>
                  <a:pt x="5603680" y="2720307"/>
                  <a:pt x="5611833" y="2717591"/>
                </a:cubicBezTo>
                <a:cubicBezTo>
                  <a:pt x="5592810" y="2717591"/>
                  <a:pt x="5581940" y="2704002"/>
                  <a:pt x="5568352" y="2695849"/>
                </a:cubicBezTo>
                <a:cubicBezTo>
                  <a:pt x="5552046" y="2704002"/>
                  <a:pt x="5535741" y="2709438"/>
                  <a:pt x="5524870" y="2717591"/>
                </a:cubicBezTo>
                <a:cubicBezTo>
                  <a:pt x="5519435" y="2704002"/>
                  <a:pt x="5541176" y="2698567"/>
                  <a:pt x="5554764" y="2693132"/>
                </a:cubicBezTo>
                <a:cubicBezTo>
                  <a:pt x="5530305" y="2679543"/>
                  <a:pt x="5481389" y="2682262"/>
                  <a:pt x="5446060" y="2679543"/>
                </a:cubicBezTo>
                <a:cubicBezTo>
                  <a:pt x="5437907" y="2684979"/>
                  <a:pt x="5454213" y="2695849"/>
                  <a:pt x="5435190" y="2698567"/>
                </a:cubicBezTo>
                <a:cubicBezTo>
                  <a:pt x="5451495" y="2704002"/>
                  <a:pt x="5454213" y="2736613"/>
                  <a:pt x="5475954" y="2733896"/>
                </a:cubicBezTo>
                <a:cubicBezTo>
                  <a:pt x="5489542" y="2723026"/>
                  <a:pt x="5470518" y="2720307"/>
                  <a:pt x="5467801" y="2706720"/>
                </a:cubicBezTo>
                <a:cubicBezTo>
                  <a:pt x="5478671" y="2709438"/>
                  <a:pt x="5484106" y="2717591"/>
                  <a:pt x="5492259" y="2725743"/>
                </a:cubicBezTo>
                <a:cubicBezTo>
                  <a:pt x="5500412" y="2723026"/>
                  <a:pt x="5497694" y="2714872"/>
                  <a:pt x="5494977" y="2709438"/>
                </a:cubicBezTo>
                <a:cubicBezTo>
                  <a:pt x="5505847" y="2709438"/>
                  <a:pt x="5508565" y="2720307"/>
                  <a:pt x="5522153" y="2709438"/>
                </a:cubicBezTo>
                <a:cubicBezTo>
                  <a:pt x="5524870" y="2714872"/>
                  <a:pt x="5519435" y="2720307"/>
                  <a:pt x="5516717" y="2725743"/>
                </a:cubicBezTo>
                <a:cubicBezTo>
                  <a:pt x="5527588" y="2733896"/>
                  <a:pt x="5543893" y="2728461"/>
                  <a:pt x="5552046" y="2744766"/>
                </a:cubicBezTo>
                <a:cubicBezTo>
                  <a:pt x="5530305" y="2755636"/>
                  <a:pt x="5511282" y="2766507"/>
                  <a:pt x="5497694" y="2755636"/>
                </a:cubicBezTo>
                <a:cubicBezTo>
                  <a:pt x="5486824" y="2763789"/>
                  <a:pt x="5500412" y="2769224"/>
                  <a:pt x="5503129" y="2780094"/>
                </a:cubicBezTo>
                <a:cubicBezTo>
                  <a:pt x="5505847" y="2774659"/>
                  <a:pt x="5505847" y="2769224"/>
                  <a:pt x="5516717" y="2766507"/>
                </a:cubicBezTo>
                <a:cubicBezTo>
                  <a:pt x="5524870" y="2788247"/>
                  <a:pt x="5549329" y="2782812"/>
                  <a:pt x="5557481" y="2807271"/>
                </a:cubicBezTo>
                <a:cubicBezTo>
                  <a:pt x="5541176" y="2818141"/>
                  <a:pt x="5538458" y="2799118"/>
                  <a:pt x="5533023" y="2788247"/>
                </a:cubicBezTo>
                <a:cubicBezTo>
                  <a:pt x="5516717" y="2796400"/>
                  <a:pt x="5524870" y="2812706"/>
                  <a:pt x="5533023" y="2826293"/>
                </a:cubicBezTo>
                <a:cubicBezTo>
                  <a:pt x="5541176" y="2823576"/>
                  <a:pt x="5565634" y="2815423"/>
                  <a:pt x="5579222" y="2812706"/>
                </a:cubicBezTo>
                <a:cubicBezTo>
                  <a:pt x="5579222" y="2815423"/>
                  <a:pt x="5581940" y="2820858"/>
                  <a:pt x="5584657" y="2826293"/>
                </a:cubicBezTo>
                <a:cubicBezTo>
                  <a:pt x="5606398" y="2820858"/>
                  <a:pt x="5598245" y="2804554"/>
                  <a:pt x="5600963" y="2790965"/>
                </a:cubicBezTo>
                <a:cubicBezTo>
                  <a:pt x="5617268" y="2782812"/>
                  <a:pt x="5609115" y="2812706"/>
                  <a:pt x="5617268" y="2809988"/>
                </a:cubicBezTo>
                <a:cubicBezTo>
                  <a:pt x="5617268" y="2815423"/>
                  <a:pt x="5603680" y="2818141"/>
                  <a:pt x="5598245" y="2820858"/>
                </a:cubicBezTo>
                <a:cubicBezTo>
                  <a:pt x="5603680" y="2831729"/>
                  <a:pt x="5614551" y="2842599"/>
                  <a:pt x="5595528" y="2848035"/>
                </a:cubicBezTo>
                <a:cubicBezTo>
                  <a:pt x="5606398" y="2853469"/>
                  <a:pt x="5614551" y="2834447"/>
                  <a:pt x="5619986" y="2837165"/>
                </a:cubicBezTo>
                <a:cubicBezTo>
                  <a:pt x="5622703" y="2848035"/>
                  <a:pt x="5619986" y="2853469"/>
                  <a:pt x="5609115" y="2858905"/>
                </a:cubicBezTo>
                <a:cubicBezTo>
                  <a:pt x="5614551" y="2867058"/>
                  <a:pt x="5628139" y="2856187"/>
                  <a:pt x="5630856" y="2867058"/>
                </a:cubicBezTo>
                <a:cubicBezTo>
                  <a:pt x="5633574" y="2875211"/>
                  <a:pt x="5603680" y="2867058"/>
                  <a:pt x="5600963" y="2883363"/>
                </a:cubicBezTo>
                <a:cubicBezTo>
                  <a:pt x="5592810" y="2888798"/>
                  <a:pt x="5587375" y="2886081"/>
                  <a:pt x="5581940" y="2880645"/>
                </a:cubicBezTo>
                <a:cubicBezTo>
                  <a:pt x="5576504" y="2894233"/>
                  <a:pt x="5592810" y="2899669"/>
                  <a:pt x="5600963" y="2902386"/>
                </a:cubicBezTo>
                <a:cubicBezTo>
                  <a:pt x="5600963" y="2910539"/>
                  <a:pt x="5600963" y="2915974"/>
                  <a:pt x="5598245" y="2924127"/>
                </a:cubicBezTo>
                <a:cubicBezTo>
                  <a:pt x="5598245" y="2905104"/>
                  <a:pt x="5571069" y="2907821"/>
                  <a:pt x="5565634" y="2886081"/>
                </a:cubicBezTo>
                <a:cubicBezTo>
                  <a:pt x="5568352" y="2877929"/>
                  <a:pt x="5576504" y="2872493"/>
                  <a:pt x="5576504" y="2864340"/>
                </a:cubicBezTo>
                <a:cubicBezTo>
                  <a:pt x="5557481" y="2853469"/>
                  <a:pt x="5560199" y="2880645"/>
                  <a:pt x="5549329" y="2886081"/>
                </a:cubicBezTo>
                <a:cubicBezTo>
                  <a:pt x="5527588" y="2869775"/>
                  <a:pt x="5511282" y="2842599"/>
                  <a:pt x="5497694" y="2804554"/>
                </a:cubicBezTo>
                <a:cubicBezTo>
                  <a:pt x="5486824" y="2807271"/>
                  <a:pt x="5508565" y="2823576"/>
                  <a:pt x="5494977" y="2826293"/>
                </a:cubicBezTo>
                <a:cubicBezTo>
                  <a:pt x="5473236" y="2831729"/>
                  <a:pt x="5497694" y="2796400"/>
                  <a:pt x="5473236" y="2809988"/>
                </a:cubicBezTo>
                <a:cubicBezTo>
                  <a:pt x="5470518" y="2801835"/>
                  <a:pt x="5486824" y="2799118"/>
                  <a:pt x="5489542" y="2793682"/>
                </a:cubicBezTo>
                <a:cubicBezTo>
                  <a:pt x="5484106" y="2785530"/>
                  <a:pt x="5473236" y="2788247"/>
                  <a:pt x="5467801" y="2780094"/>
                </a:cubicBezTo>
                <a:cubicBezTo>
                  <a:pt x="5467801" y="2774659"/>
                  <a:pt x="5478671" y="2774659"/>
                  <a:pt x="5475954" y="2769224"/>
                </a:cubicBezTo>
                <a:cubicBezTo>
                  <a:pt x="5473236" y="2758354"/>
                  <a:pt x="5462366" y="2758354"/>
                  <a:pt x="5459648" y="2747483"/>
                </a:cubicBezTo>
                <a:cubicBezTo>
                  <a:pt x="5454213" y="2744766"/>
                  <a:pt x="5456930" y="2761071"/>
                  <a:pt x="5443342" y="2761071"/>
                </a:cubicBezTo>
                <a:cubicBezTo>
                  <a:pt x="5448778" y="2755636"/>
                  <a:pt x="5446060" y="2744766"/>
                  <a:pt x="5440625" y="2733896"/>
                </a:cubicBezTo>
                <a:cubicBezTo>
                  <a:pt x="5418884" y="2739331"/>
                  <a:pt x="5424319" y="2752919"/>
                  <a:pt x="5432472" y="2766507"/>
                </a:cubicBezTo>
                <a:cubicBezTo>
                  <a:pt x="5437907" y="2774659"/>
                  <a:pt x="5451495" y="2769224"/>
                  <a:pt x="5462366" y="2769224"/>
                </a:cubicBezTo>
                <a:cubicBezTo>
                  <a:pt x="5467801" y="2774659"/>
                  <a:pt x="5462366" y="2777377"/>
                  <a:pt x="5465083" y="2782812"/>
                </a:cubicBezTo>
                <a:cubicBezTo>
                  <a:pt x="5454213" y="2785530"/>
                  <a:pt x="5448778" y="2780094"/>
                  <a:pt x="5440625" y="2780094"/>
                </a:cubicBezTo>
                <a:cubicBezTo>
                  <a:pt x="5437907" y="2799118"/>
                  <a:pt x="5467801" y="2796400"/>
                  <a:pt x="5462366" y="2815423"/>
                </a:cubicBezTo>
                <a:cubicBezTo>
                  <a:pt x="5456930" y="2818141"/>
                  <a:pt x="5454213" y="2818141"/>
                  <a:pt x="5448778" y="2820858"/>
                </a:cubicBezTo>
                <a:cubicBezTo>
                  <a:pt x="5440625" y="2807271"/>
                  <a:pt x="5437907" y="2777377"/>
                  <a:pt x="5418884" y="2782812"/>
                </a:cubicBezTo>
                <a:cubicBezTo>
                  <a:pt x="5427037" y="2769224"/>
                  <a:pt x="5413449" y="2747483"/>
                  <a:pt x="5410731" y="2728461"/>
                </a:cubicBezTo>
                <a:cubicBezTo>
                  <a:pt x="5405296" y="2725743"/>
                  <a:pt x="5397143" y="2728461"/>
                  <a:pt x="5386273" y="2733896"/>
                </a:cubicBezTo>
                <a:cubicBezTo>
                  <a:pt x="5380838" y="2736613"/>
                  <a:pt x="5383556" y="2744766"/>
                  <a:pt x="5386273" y="2750201"/>
                </a:cubicBezTo>
                <a:cubicBezTo>
                  <a:pt x="5375403" y="2752919"/>
                  <a:pt x="5369968" y="2744766"/>
                  <a:pt x="5359097" y="2750201"/>
                </a:cubicBezTo>
                <a:cubicBezTo>
                  <a:pt x="5361815" y="2766507"/>
                  <a:pt x="5391708" y="2771942"/>
                  <a:pt x="5410731" y="2771942"/>
                </a:cubicBezTo>
                <a:cubicBezTo>
                  <a:pt x="5408014" y="2777377"/>
                  <a:pt x="5402579" y="2782812"/>
                  <a:pt x="5397143" y="2788247"/>
                </a:cubicBezTo>
                <a:cubicBezTo>
                  <a:pt x="5378120" y="2785530"/>
                  <a:pt x="5367250" y="2758354"/>
                  <a:pt x="5342792" y="2769224"/>
                </a:cubicBezTo>
                <a:cubicBezTo>
                  <a:pt x="5348227" y="2785530"/>
                  <a:pt x="5361815" y="2777377"/>
                  <a:pt x="5367250" y="2796400"/>
                </a:cubicBezTo>
                <a:cubicBezTo>
                  <a:pt x="5372685" y="2799118"/>
                  <a:pt x="5372685" y="2785530"/>
                  <a:pt x="5383556" y="2785530"/>
                </a:cubicBezTo>
                <a:cubicBezTo>
                  <a:pt x="5399861" y="2826293"/>
                  <a:pt x="5372685" y="2872493"/>
                  <a:pt x="5410731" y="2899669"/>
                </a:cubicBezTo>
                <a:cubicBezTo>
                  <a:pt x="5410731" y="2883363"/>
                  <a:pt x="5410731" y="2864340"/>
                  <a:pt x="5424319" y="2850752"/>
                </a:cubicBezTo>
                <a:cubicBezTo>
                  <a:pt x="5416167" y="2842599"/>
                  <a:pt x="5399861" y="2850752"/>
                  <a:pt x="5397143" y="2834447"/>
                </a:cubicBezTo>
                <a:cubicBezTo>
                  <a:pt x="5405296" y="2831729"/>
                  <a:pt x="5410731" y="2831729"/>
                  <a:pt x="5418884" y="2831729"/>
                </a:cubicBezTo>
                <a:cubicBezTo>
                  <a:pt x="5424319" y="2845317"/>
                  <a:pt x="5432472" y="2850752"/>
                  <a:pt x="5437907" y="2864340"/>
                </a:cubicBezTo>
                <a:cubicBezTo>
                  <a:pt x="5435190" y="2869775"/>
                  <a:pt x="5429755" y="2875211"/>
                  <a:pt x="5421602" y="2880645"/>
                </a:cubicBezTo>
                <a:cubicBezTo>
                  <a:pt x="5427037" y="2883363"/>
                  <a:pt x="5435190" y="2883363"/>
                  <a:pt x="5440625" y="2883363"/>
                </a:cubicBezTo>
                <a:cubicBezTo>
                  <a:pt x="5446060" y="2880645"/>
                  <a:pt x="5448778" y="2877929"/>
                  <a:pt x="5446060" y="2872493"/>
                </a:cubicBezTo>
                <a:cubicBezTo>
                  <a:pt x="5454213" y="2875211"/>
                  <a:pt x="5465083" y="2886081"/>
                  <a:pt x="5462366" y="2896951"/>
                </a:cubicBezTo>
                <a:cubicBezTo>
                  <a:pt x="5454213" y="2902386"/>
                  <a:pt x="5454213" y="2894233"/>
                  <a:pt x="5448778" y="2894233"/>
                </a:cubicBezTo>
                <a:cubicBezTo>
                  <a:pt x="5443342" y="2896951"/>
                  <a:pt x="5443342" y="2899669"/>
                  <a:pt x="5437907" y="2902386"/>
                </a:cubicBezTo>
                <a:cubicBezTo>
                  <a:pt x="5448778" y="2926845"/>
                  <a:pt x="5473236" y="2910539"/>
                  <a:pt x="5481389" y="2934997"/>
                </a:cubicBezTo>
                <a:cubicBezTo>
                  <a:pt x="5467801" y="2940433"/>
                  <a:pt x="5465083" y="2921409"/>
                  <a:pt x="5454213" y="2918692"/>
                </a:cubicBezTo>
                <a:cubicBezTo>
                  <a:pt x="5413449" y="2932280"/>
                  <a:pt x="5427037" y="2973044"/>
                  <a:pt x="5446060" y="2997502"/>
                </a:cubicBezTo>
                <a:cubicBezTo>
                  <a:pt x="5421602" y="3013807"/>
                  <a:pt x="5416167" y="2989349"/>
                  <a:pt x="5399861" y="2986632"/>
                </a:cubicBezTo>
                <a:cubicBezTo>
                  <a:pt x="5408014" y="2981196"/>
                  <a:pt x="5413449" y="2983914"/>
                  <a:pt x="5418884" y="2983914"/>
                </a:cubicBezTo>
                <a:cubicBezTo>
                  <a:pt x="5410731" y="2970326"/>
                  <a:pt x="5397143" y="2959456"/>
                  <a:pt x="5397143" y="2943150"/>
                </a:cubicBezTo>
                <a:cubicBezTo>
                  <a:pt x="5383556" y="2945868"/>
                  <a:pt x="5378120" y="2970326"/>
                  <a:pt x="5391708" y="2989349"/>
                </a:cubicBezTo>
                <a:cubicBezTo>
                  <a:pt x="5364532" y="2983914"/>
                  <a:pt x="5383556" y="2954020"/>
                  <a:pt x="5375403" y="2934997"/>
                </a:cubicBezTo>
                <a:cubicBezTo>
                  <a:pt x="5364532" y="2929562"/>
                  <a:pt x="5375403" y="2948585"/>
                  <a:pt x="5364532" y="2951303"/>
                </a:cubicBezTo>
                <a:cubicBezTo>
                  <a:pt x="5356380" y="2934997"/>
                  <a:pt x="5367250" y="2924127"/>
                  <a:pt x="5367250" y="2910539"/>
                </a:cubicBezTo>
                <a:cubicBezTo>
                  <a:pt x="5380838" y="2902386"/>
                  <a:pt x="5383556" y="2926845"/>
                  <a:pt x="5383556" y="2934997"/>
                </a:cubicBezTo>
                <a:cubicBezTo>
                  <a:pt x="5408014" y="2924127"/>
                  <a:pt x="5378120" y="2894233"/>
                  <a:pt x="5380838" y="2880645"/>
                </a:cubicBezTo>
                <a:cubicBezTo>
                  <a:pt x="5367250" y="2886081"/>
                  <a:pt x="5369968" y="2894233"/>
                  <a:pt x="5369968" y="2902386"/>
                </a:cubicBezTo>
                <a:cubicBezTo>
                  <a:pt x="5359097" y="2905104"/>
                  <a:pt x="5353662" y="2896951"/>
                  <a:pt x="5348227" y="2886081"/>
                </a:cubicBezTo>
                <a:cubicBezTo>
                  <a:pt x="5359097" y="2883363"/>
                  <a:pt x="5356380" y="2888798"/>
                  <a:pt x="5367250" y="2880645"/>
                </a:cubicBezTo>
                <a:cubicBezTo>
                  <a:pt x="5372685" y="2872493"/>
                  <a:pt x="5348227" y="2867058"/>
                  <a:pt x="5369968" y="2861623"/>
                </a:cubicBezTo>
                <a:cubicBezTo>
                  <a:pt x="5367250" y="2858905"/>
                  <a:pt x="5361815" y="2858905"/>
                  <a:pt x="5356380" y="2858905"/>
                </a:cubicBezTo>
                <a:cubicBezTo>
                  <a:pt x="5359097" y="2848035"/>
                  <a:pt x="5375403" y="2842599"/>
                  <a:pt x="5372685" y="2831729"/>
                </a:cubicBezTo>
                <a:cubicBezTo>
                  <a:pt x="5369968" y="2823576"/>
                  <a:pt x="5356380" y="2829011"/>
                  <a:pt x="5348227" y="2826293"/>
                </a:cubicBezTo>
                <a:cubicBezTo>
                  <a:pt x="5345509" y="2782812"/>
                  <a:pt x="5293875" y="2769224"/>
                  <a:pt x="5263981" y="2755636"/>
                </a:cubicBezTo>
                <a:cubicBezTo>
                  <a:pt x="5250393" y="2763789"/>
                  <a:pt x="5244958" y="2771942"/>
                  <a:pt x="5250393" y="2785530"/>
                </a:cubicBezTo>
                <a:cubicBezTo>
                  <a:pt x="5228652" y="2796400"/>
                  <a:pt x="5239523" y="2820858"/>
                  <a:pt x="5231370" y="2837165"/>
                </a:cubicBezTo>
                <a:cubicBezTo>
                  <a:pt x="5204194" y="2809988"/>
                  <a:pt x="5255828" y="2788247"/>
                  <a:pt x="5239523" y="2755636"/>
                </a:cubicBezTo>
                <a:cubicBezTo>
                  <a:pt x="5220500" y="2771942"/>
                  <a:pt x="5215064" y="2801835"/>
                  <a:pt x="5190606" y="2807271"/>
                </a:cubicBezTo>
                <a:cubicBezTo>
                  <a:pt x="5201476" y="2788247"/>
                  <a:pt x="5212347" y="2766507"/>
                  <a:pt x="5228652" y="2747483"/>
                </a:cubicBezTo>
                <a:cubicBezTo>
                  <a:pt x="5215064" y="2723026"/>
                  <a:pt x="5223217" y="2706720"/>
                  <a:pt x="5215064" y="2684979"/>
                </a:cubicBezTo>
                <a:cubicBezTo>
                  <a:pt x="5204194" y="2690415"/>
                  <a:pt x="5204194" y="2695849"/>
                  <a:pt x="5193324" y="2701284"/>
                </a:cubicBezTo>
                <a:cubicBezTo>
                  <a:pt x="5187888" y="2690415"/>
                  <a:pt x="5182453" y="2682262"/>
                  <a:pt x="5174300" y="2682262"/>
                </a:cubicBezTo>
                <a:cubicBezTo>
                  <a:pt x="5177018" y="2671393"/>
                  <a:pt x="5187888" y="2687697"/>
                  <a:pt x="5196041" y="2679543"/>
                </a:cubicBezTo>
                <a:cubicBezTo>
                  <a:pt x="5201476" y="2676828"/>
                  <a:pt x="5198759" y="2671393"/>
                  <a:pt x="5201476" y="2665955"/>
                </a:cubicBezTo>
                <a:cubicBezTo>
                  <a:pt x="5179736" y="2657804"/>
                  <a:pt x="5163430" y="2674108"/>
                  <a:pt x="5149842" y="2687697"/>
                </a:cubicBezTo>
                <a:cubicBezTo>
                  <a:pt x="5144407" y="2679543"/>
                  <a:pt x="5155277" y="2676828"/>
                  <a:pt x="5147124" y="2665955"/>
                </a:cubicBezTo>
                <a:cubicBezTo>
                  <a:pt x="5160712" y="2671393"/>
                  <a:pt x="5182453" y="2655086"/>
                  <a:pt x="5196041" y="2657804"/>
                </a:cubicBezTo>
                <a:cubicBezTo>
                  <a:pt x="5204194" y="2652368"/>
                  <a:pt x="5206912" y="2644216"/>
                  <a:pt x="5204194" y="2633345"/>
                </a:cubicBezTo>
                <a:cubicBezTo>
                  <a:pt x="5196041" y="2627910"/>
                  <a:pt x="5185171" y="2630627"/>
                  <a:pt x="5182453" y="2638780"/>
                </a:cubicBezTo>
                <a:cubicBezTo>
                  <a:pt x="5174300" y="2636062"/>
                  <a:pt x="5187888" y="2622475"/>
                  <a:pt x="5187888" y="2614322"/>
                </a:cubicBezTo>
                <a:cubicBezTo>
                  <a:pt x="5177018" y="2603451"/>
                  <a:pt x="5174300" y="2625192"/>
                  <a:pt x="5160712" y="2627910"/>
                </a:cubicBezTo>
                <a:cubicBezTo>
                  <a:pt x="5166148" y="2619757"/>
                  <a:pt x="5147124" y="2614322"/>
                  <a:pt x="5152560" y="2603451"/>
                </a:cubicBezTo>
                <a:cubicBezTo>
                  <a:pt x="5160712" y="2598016"/>
                  <a:pt x="5166148" y="2600734"/>
                  <a:pt x="5168865" y="2606170"/>
                </a:cubicBezTo>
                <a:cubicBezTo>
                  <a:pt x="5174300" y="2595299"/>
                  <a:pt x="5166148" y="2578993"/>
                  <a:pt x="5157995" y="2568122"/>
                </a:cubicBezTo>
                <a:cubicBezTo>
                  <a:pt x="5155277" y="2562687"/>
                  <a:pt x="5149842" y="2568122"/>
                  <a:pt x="5144407" y="2568122"/>
                </a:cubicBezTo>
                <a:cubicBezTo>
                  <a:pt x="5138972" y="2568122"/>
                  <a:pt x="5138972" y="2562687"/>
                  <a:pt x="5133536" y="2565405"/>
                </a:cubicBezTo>
                <a:cubicBezTo>
                  <a:pt x="5117231" y="2576275"/>
                  <a:pt x="5147124" y="2589863"/>
                  <a:pt x="5125384" y="2600734"/>
                </a:cubicBezTo>
                <a:cubicBezTo>
                  <a:pt x="5119949" y="2608887"/>
                  <a:pt x="5125384" y="2573557"/>
                  <a:pt x="5111796" y="2589863"/>
                </a:cubicBezTo>
                <a:cubicBezTo>
                  <a:pt x="5100925" y="2587145"/>
                  <a:pt x="5117231" y="2576275"/>
                  <a:pt x="5122666" y="2570840"/>
                </a:cubicBezTo>
                <a:cubicBezTo>
                  <a:pt x="5111796" y="2557252"/>
                  <a:pt x="5106361" y="2538229"/>
                  <a:pt x="5100925" y="2530076"/>
                </a:cubicBezTo>
                <a:cubicBezTo>
                  <a:pt x="5098208" y="2524641"/>
                  <a:pt x="5090055" y="2535511"/>
                  <a:pt x="5084620" y="2535511"/>
                </a:cubicBezTo>
                <a:cubicBezTo>
                  <a:pt x="5081902" y="2527358"/>
                  <a:pt x="5076467" y="2524641"/>
                  <a:pt x="5068314" y="2530076"/>
                </a:cubicBezTo>
                <a:cubicBezTo>
                  <a:pt x="5071032" y="2521923"/>
                  <a:pt x="5068314" y="2511053"/>
                  <a:pt x="5062879" y="2500182"/>
                </a:cubicBezTo>
                <a:cubicBezTo>
                  <a:pt x="5060162" y="2497465"/>
                  <a:pt x="5054726" y="2497465"/>
                  <a:pt x="5049291" y="2500182"/>
                </a:cubicBezTo>
                <a:cubicBezTo>
                  <a:pt x="5041138" y="2486594"/>
                  <a:pt x="5027550" y="2475725"/>
                  <a:pt x="5019398" y="2459418"/>
                </a:cubicBezTo>
                <a:cubicBezTo>
                  <a:pt x="4989504" y="2467571"/>
                  <a:pt x="4981351" y="2421372"/>
                  <a:pt x="4954176" y="2424090"/>
                </a:cubicBezTo>
                <a:cubicBezTo>
                  <a:pt x="4951458" y="2407784"/>
                  <a:pt x="4935152" y="2394197"/>
                  <a:pt x="4921564" y="2383327"/>
                </a:cubicBezTo>
                <a:cubicBezTo>
                  <a:pt x="4918847" y="2386044"/>
                  <a:pt x="4916129" y="2386044"/>
                  <a:pt x="4916129" y="2388762"/>
                </a:cubicBezTo>
                <a:cubicBezTo>
                  <a:pt x="4916129" y="2391479"/>
                  <a:pt x="4916129" y="2396914"/>
                  <a:pt x="4916129" y="2410502"/>
                </a:cubicBezTo>
                <a:lnTo>
                  <a:pt x="4910694" y="2405067"/>
                </a:lnTo>
                <a:cubicBezTo>
                  <a:pt x="4907976" y="2421372"/>
                  <a:pt x="4913412" y="2440395"/>
                  <a:pt x="4891671" y="2443113"/>
                </a:cubicBezTo>
                <a:lnTo>
                  <a:pt x="4886236" y="2445830"/>
                </a:lnTo>
                <a:lnTo>
                  <a:pt x="4878083" y="2429526"/>
                </a:lnTo>
                <a:lnTo>
                  <a:pt x="4875365" y="2459418"/>
                </a:lnTo>
                <a:lnTo>
                  <a:pt x="4853625" y="2483877"/>
                </a:lnTo>
                <a:lnTo>
                  <a:pt x="4878083" y="2483877"/>
                </a:lnTo>
                <a:lnTo>
                  <a:pt x="4869930" y="2497465"/>
                </a:lnTo>
                <a:lnTo>
                  <a:pt x="4883518" y="2505618"/>
                </a:lnTo>
                <a:lnTo>
                  <a:pt x="4891671" y="2535511"/>
                </a:lnTo>
                <a:lnTo>
                  <a:pt x="4886236" y="2543664"/>
                </a:lnTo>
                <a:cubicBezTo>
                  <a:pt x="4878083" y="2538229"/>
                  <a:pt x="4878083" y="2535511"/>
                  <a:pt x="4864495" y="2535511"/>
                </a:cubicBezTo>
                <a:lnTo>
                  <a:pt x="4856342" y="2535511"/>
                </a:lnTo>
                <a:cubicBezTo>
                  <a:pt x="4823731" y="2535511"/>
                  <a:pt x="4853625" y="2532794"/>
                  <a:pt x="4840037" y="2543664"/>
                </a:cubicBezTo>
                <a:lnTo>
                  <a:pt x="4826449" y="2535511"/>
                </a:lnTo>
                <a:lnTo>
                  <a:pt x="4818296" y="2551817"/>
                </a:lnTo>
                <a:lnTo>
                  <a:pt x="4804708" y="2546382"/>
                </a:lnTo>
                <a:lnTo>
                  <a:pt x="4788402" y="2551817"/>
                </a:lnTo>
                <a:lnTo>
                  <a:pt x="4796555" y="2581710"/>
                </a:lnTo>
                <a:lnTo>
                  <a:pt x="4780249" y="2589863"/>
                </a:lnTo>
                <a:cubicBezTo>
                  <a:pt x="4823731" y="2587145"/>
                  <a:pt x="4801990" y="2584429"/>
                  <a:pt x="4812861" y="2557252"/>
                </a:cubicBezTo>
                <a:lnTo>
                  <a:pt x="4848189" y="2595299"/>
                </a:lnTo>
                <a:lnTo>
                  <a:pt x="4826449" y="2603451"/>
                </a:lnTo>
                <a:cubicBezTo>
                  <a:pt x="4810143" y="2595299"/>
                  <a:pt x="4801990" y="2595299"/>
                  <a:pt x="4785685" y="2603451"/>
                </a:cubicBezTo>
                <a:lnTo>
                  <a:pt x="4801990" y="2625192"/>
                </a:lnTo>
                <a:cubicBezTo>
                  <a:pt x="4831884" y="2627910"/>
                  <a:pt x="4834601" y="2627910"/>
                  <a:pt x="4826449" y="2646932"/>
                </a:cubicBezTo>
                <a:lnTo>
                  <a:pt x="4840037" y="2665955"/>
                </a:lnTo>
                <a:lnTo>
                  <a:pt x="4810143" y="2674108"/>
                </a:lnTo>
                <a:lnTo>
                  <a:pt x="4793837" y="2693132"/>
                </a:lnTo>
                <a:lnTo>
                  <a:pt x="4799273" y="2723026"/>
                </a:lnTo>
                <a:cubicBezTo>
                  <a:pt x="4831884" y="2709438"/>
                  <a:pt x="4799273" y="2728461"/>
                  <a:pt x="4829166" y="2717591"/>
                </a:cubicBezTo>
                <a:lnTo>
                  <a:pt x="4845472" y="2731179"/>
                </a:lnTo>
                <a:lnTo>
                  <a:pt x="4856342" y="2723026"/>
                </a:lnTo>
                <a:lnTo>
                  <a:pt x="4840037" y="2701284"/>
                </a:lnTo>
                <a:cubicBezTo>
                  <a:pt x="4869930" y="2704002"/>
                  <a:pt x="4872648" y="2704002"/>
                  <a:pt x="4864495" y="2723026"/>
                </a:cubicBezTo>
                <a:lnTo>
                  <a:pt x="4878083" y="2739331"/>
                </a:lnTo>
                <a:lnTo>
                  <a:pt x="4899824" y="2739331"/>
                </a:lnTo>
                <a:lnTo>
                  <a:pt x="4916129" y="2761071"/>
                </a:lnTo>
                <a:lnTo>
                  <a:pt x="4962328" y="2769224"/>
                </a:lnTo>
                <a:cubicBezTo>
                  <a:pt x="4954176" y="2788247"/>
                  <a:pt x="4948740" y="2804554"/>
                  <a:pt x="4986787" y="2807271"/>
                </a:cubicBezTo>
                <a:lnTo>
                  <a:pt x="4978634" y="2820858"/>
                </a:lnTo>
                <a:cubicBezTo>
                  <a:pt x="5008527" y="2831729"/>
                  <a:pt x="4978634" y="2820858"/>
                  <a:pt x="5008527" y="2842599"/>
                </a:cubicBezTo>
                <a:lnTo>
                  <a:pt x="5008527" y="2864340"/>
                </a:lnTo>
                <a:lnTo>
                  <a:pt x="5024833" y="2872493"/>
                </a:lnTo>
                <a:lnTo>
                  <a:pt x="5016680" y="2886081"/>
                </a:lnTo>
                <a:lnTo>
                  <a:pt x="5027550" y="2894233"/>
                </a:lnTo>
                <a:lnTo>
                  <a:pt x="5030268" y="2978479"/>
                </a:lnTo>
                <a:lnTo>
                  <a:pt x="5008527" y="2994784"/>
                </a:lnTo>
                <a:cubicBezTo>
                  <a:pt x="5019398" y="3027395"/>
                  <a:pt x="5000375" y="2994784"/>
                  <a:pt x="5013963" y="3024678"/>
                </a:cubicBezTo>
                <a:lnTo>
                  <a:pt x="4992222" y="3040983"/>
                </a:lnTo>
                <a:lnTo>
                  <a:pt x="5000375" y="3054571"/>
                </a:lnTo>
                <a:lnTo>
                  <a:pt x="4984069" y="3062724"/>
                </a:lnTo>
                <a:cubicBezTo>
                  <a:pt x="4994939" y="3084465"/>
                  <a:pt x="4986787" y="3073594"/>
                  <a:pt x="4984069" y="3079030"/>
                </a:cubicBezTo>
                <a:cubicBezTo>
                  <a:pt x="4981351" y="3081747"/>
                  <a:pt x="4978634" y="3084465"/>
                  <a:pt x="4978634" y="3084465"/>
                </a:cubicBezTo>
                <a:cubicBezTo>
                  <a:pt x="4975916" y="3081747"/>
                  <a:pt x="4973199" y="3081747"/>
                  <a:pt x="4967763" y="3079030"/>
                </a:cubicBezTo>
                <a:lnTo>
                  <a:pt x="4967763" y="3095335"/>
                </a:lnTo>
                <a:lnTo>
                  <a:pt x="4954176" y="3098053"/>
                </a:lnTo>
                <a:lnTo>
                  <a:pt x="4929717" y="3119794"/>
                </a:lnTo>
                <a:cubicBezTo>
                  <a:pt x="4940588" y="3141534"/>
                  <a:pt x="4932435" y="3127946"/>
                  <a:pt x="4929717" y="3138817"/>
                </a:cubicBezTo>
                <a:lnTo>
                  <a:pt x="4899824" y="3141534"/>
                </a:lnTo>
                <a:cubicBezTo>
                  <a:pt x="4897106" y="3144252"/>
                  <a:pt x="4894389" y="3146970"/>
                  <a:pt x="4894389" y="3146970"/>
                </a:cubicBezTo>
                <a:cubicBezTo>
                  <a:pt x="4897106" y="3149687"/>
                  <a:pt x="4897106" y="3152405"/>
                  <a:pt x="4899824" y="3157840"/>
                </a:cubicBezTo>
                <a:lnTo>
                  <a:pt x="4845472" y="3157840"/>
                </a:lnTo>
                <a:cubicBezTo>
                  <a:pt x="4812861" y="3157840"/>
                  <a:pt x="4842754" y="3155122"/>
                  <a:pt x="4829166" y="3165993"/>
                </a:cubicBezTo>
                <a:lnTo>
                  <a:pt x="4815578" y="3157840"/>
                </a:lnTo>
                <a:lnTo>
                  <a:pt x="4774814" y="3201321"/>
                </a:lnTo>
                <a:lnTo>
                  <a:pt x="4742203" y="3195886"/>
                </a:lnTo>
                <a:lnTo>
                  <a:pt x="4747638" y="3209474"/>
                </a:lnTo>
                <a:lnTo>
                  <a:pt x="4742203" y="3225780"/>
                </a:lnTo>
                <a:lnTo>
                  <a:pt x="4750356" y="3255673"/>
                </a:lnTo>
                <a:cubicBezTo>
                  <a:pt x="4739485" y="3247520"/>
                  <a:pt x="4728615" y="3247520"/>
                  <a:pt x="4728615" y="3225780"/>
                </a:cubicBezTo>
                <a:lnTo>
                  <a:pt x="4728615" y="3204039"/>
                </a:lnTo>
                <a:lnTo>
                  <a:pt x="4728615" y="3187733"/>
                </a:lnTo>
                <a:lnTo>
                  <a:pt x="4690569" y="3171428"/>
                </a:lnTo>
                <a:lnTo>
                  <a:pt x="4668827" y="3163275"/>
                </a:lnTo>
                <a:lnTo>
                  <a:pt x="4676981" y="3146970"/>
                </a:lnTo>
                <a:lnTo>
                  <a:pt x="4655239" y="3146970"/>
                </a:lnTo>
                <a:lnTo>
                  <a:pt x="4647087" y="3130664"/>
                </a:lnTo>
                <a:cubicBezTo>
                  <a:pt x="4676981" y="3130664"/>
                  <a:pt x="4644369" y="3103488"/>
                  <a:pt x="4638933" y="3100770"/>
                </a:cubicBezTo>
                <a:lnTo>
                  <a:pt x="4647087" y="3130664"/>
                </a:lnTo>
                <a:lnTo>
                  <a:pt x="4638933" y="3152405"/>
                </a:lnTo>
                <a:lnTo>
                  <a:pt x="4614475" y="3160558"/>
                </a:lnTo>
                <a:lnTo>
                  <a:pt x="4598169" y="3152405"/>
                </a:lnTo>
                <a:cubicBezTo>
                  <a:pt x="4581865" y="3185016"/>
                  <a:pt x="4600887" y="3165993"/>
                  <a:pt x="4576429" y="3174145"/>
                </a:cubicBezTo>
                <a:lnTo>
                  <a:pt x="4584583" y="3198604"/>
                </a:lnTo>
                <a:cubicBezTo>
                  <a:pt x="4606323" y="3190451"/>
                  <a:pt x="4595453" y="3195886"/>
                  <a:pt x="4614475" y="3182298"/>
                </a:cubicBezTo>
                <a:lnTo>
                  <a:pt x="4622629" y="3198604"/>
                </a:lnTo>
                <a:lnTo>
                  <a:pt x="4606323" y="3214909"/>
                </a:lnTo>
                <a:lnTo>
                  <a:pt x="4622629" y="3214909"/>
                </a:lnTo>
                <a:lnTo>
                  <a:pt x="4630781" y="3231215"/>
                </a:lnTo>
                <a:lnTo>
                  <a:pt x="4622629" y="3244803"/>
                </a:lnTo>
                <a:lnTo>
                  <a:pt x="4622629" y="3261108"/>
                </a:lnTo>
                <a:lnTo>
                  <a:pt x="4606323" y="3252956"/>
                </a:lnTo>
                <a:lnTo>
                  <a:pt x="4606323" y="3269261"/>
                </a:lnTo>
                <a:lnTo>
                  <a:pt x="4592735" y="3269261"/>
                </a:lnTo>
                <a:lnTo>
                  <a:pt x="4584583" y="3255673"/>
                </a:lnTo>
                <a:lnTo>
                  <a:pt x="4576429" y="3280132"/>
                </a:lnTo>
                <a:lnTo>
                  <a:pt x="4562841" y="3271979"/>
                </a:lnTo>
                <a:lnTo>
                  <a:pt x="4562841" y="3299155"/>
                </a:lnTo>
                <a:cubicBezTo>
                  <a:pt x="4543819" y="3299155"/>
                  <a:pt x="4560123" y="3326331"/>
                  <a:pt x="4562841" y="3331766"/>
                </a:cubicBezTo>
                <a:lnTo>
                  <a:pt x="4579147" y="3323613"/>
                </a:lnTo>
                <a:lnTo>
                  <a:pt x="4562841" y="3301872"/>
                </a:lnTo>
                <a:lnTo>
                  <a:pt x="4579147" y="3301872"/>
                </a:lnTo>
                <a:lnTo>
                  <a:pt x="4600887" y="3282849"/>
                </a:lnTo>
                <a:lnTo>
                  <a:pt x="4622629" y="3291002"/>
                </a:lnTo>
                <a:lnTo>
                  <a:pt x="4633499" y="3282849"/>
                </a:lnTo>
                <a:lnTo>
                  <a:pt x="4625345" y="3269261"/>
                </a:lnTo>
                <a:lnTo>
                  <a:pt x="4641651" y="3269261"/>
                </a:lnTo>
                <a:lnTo>
                  <a:pt x="4641651" y="3285567"/>
                </a:lnTo>
                <a:lnTo>
                  <a:pt x="4657957" y="3277414"/>
                </a:lnTo>
                <a:lnTo>
                  <a:pt x="4641651" y="3255673"/>
                </a:lnTo>
                <a:cubicBezTo>
                  <a:pt x="4660675" y="3247520"/>
                  <a:pt x="4644369" y="3247520"/>
                  <a:pt x="4663393" y="3255673"/>
                </a:cubicBezTo>
                <a:cubicBezTo>
                  <a:pt x="4679697" y="3231215"/>
                  <a:pt x="4676981" y="3250238"/>
                  <a:pt x="4679697" y="3217627"/>
                </a:cubicBezTo>
                <a:lnTo>
                  <a:pt x="4657957" y="3217627"/>
                </a:lnTo>
                <a:cubicBezTo>
                  <a:pt x="4671545" y="3195886"/>
                  <a:pt x="4679697" y="3198604"/>
                  <a:pt x="4696004" y="3179581"/>
                </a:cubicBezTo>
                <a:lnTo>
                  <a:pt x="4687851" y="3209474"/>
                </a:lnTo>
                <a:lnTo>
                  <a:pt x="4709592" y="3209474"/>
                </a:lnTo>
                <a:cubicBezTo>
                  <a:pt x="4701439" y="3228497"/>
                  <a:pt x="4701439" y="3212192"/>
                  <a:pt x="4709592" y="3231215"/>
                </a:cubicBezTo>
                <a:cubicBezTo>
                  <a:pt x="4701439" y="3231215"/>
                  <a:pt x="4698721" y="3233932"/>
                  <a:pt x="4696004" y="3233932"/>
                </a:cubicBezTo>
                <a:cubicBezTo>
                  <a:pt x="4693286" y="3236650"/>
                  <a:pt x="4690569" y="3239368"/>
                  <a:pt x="4685133" y="3244803"/>
                </a:cubicBezTo>
                <a:lnTo>
                  <a:pt x="4693286" y="3258391"/>
                </a:lnTo>
                <a:cubicBezTo>
                  <a:pt x="4660675" y="3261108"/>
                  <a:pt x="4663393" y="3263826"/>
                  <a:pt x="4655239" y="3296437"/>
                </a:cubicBezTo>
                <a:lnTo>
                  <a:pt x="4696004" y="3296437"/>
                </a:lnTo>
                <a:lnTo>
                  <a:pt x="4679697" y="3274696"/>
                </a:lnTo>
                <a:cubicBezTo>
                  <a:pt x="4679697" y="3274696"/>
                  <a:pt x="4696004" y="3266544"/>
                  <a:pt x="4696004" y="3266544"/>
                </a:cubicBezTo>
                <a:lnTo>
                  <a:pt x="4712309" y="3266544"/>
                </a:lnTo>
                <a:lnTo>
                  <a:pt x="4720462" y="3296437"/>
                </a:lnTo>
                <a:lnTo>
                  <a:pt x="4734050" y="3312743"/>
                </a:lnTo>
                <a:lnTo>
                  <a:pt x="4763944" y="3307308"/>
                </a:lnTo>
                <a:lnTo>
                  <a:pt x="4763944" y="3285567"/>
                </a:lnTo>
                <a:cubicBezTo>
                  <a:pt x="4782967" y="3299155"/>
                  <a:pt x="4772097" y="3296437"/>
                  <a:pt x="4796555" y="3304590"/>
                </a:cubicBezTo>
                <a:lnTo>
                  <a:pt x="4780249" y="3310025"/>
                </a:lnTo>
                <a:lnTo>
                  <a:pt x="4788402" y="3323613"/>
                </a:lnTo>
                <a:lnTo>
                  <a:pt x="4782967" y="3331766"/>
                </a:lnTo>
                <a:lnTo>
                  <a:pt x="4766661" y="3339919"/>
                </a:lnTo>
                <a:lnTo>
                  <a:pt x="4766661" y="3318178"/>
                </a:lnTo>
                <a:lnTo>
                  <a:pt x="4750356" y="3318178"/>
                </a:lnTo>
                <a:lnTo>
                  <a:pt x="4758509" y="3339919"/>
                </a:lnTo>
                <a:cubicBezTo>
                  <a:pt x="4747638" y="3339919"/>
                  <a:pt x="4750356" y="3337201"/>
                  <a:pt x="4750356" y="3348071"/>
                </a:cubicBezTo>
                <a:cubicBezTo>
                  <a:pt x="4750356" y="3377965"/>
                  <a:pt x="4747638" y="3350789"/>
                  <a:pt x="4758509" y="3369812"/>
                </a:cubicBezTo>
                <a:lnTo>
                  <a:pt x="4728615" y="3377965"/>
                </a:lnTo>
                <a:cubicBezTo>
                  <a:pt x="4750356" y="3410576"/>
                  <a:pt x="4753073" y="3358942"/>
                  <a:pt x="4758509" y="3416011"/>
                </a:cubicBezTo>
                <a:cubicBezTo>
                  <a:pt x="4758509" y="3416011"/>
                  <a:pt x="4774814" y="3407858"/>
                  <a:pt x="4774814" y="3407858"/>
                </a:cubicBezTo>
                <a:cubicBezTo>
                  <a:pt x="4807425" y="3407858"/>
                  <a:pt x="4777532" y="3405141"/>
                  <a:pt x="4791120" y="3416011"/>
                </a:cubicBezTo>
                <a:lnTo>
                  <a:pt x="4804708" y="3407858"/>
                </a:lnTo>
                <a:cubicBezTo>
                  <a:pt x="4812861" y="3421446"/>
                  <a:pt x="4804708" y="3424164"/>
                  <a:pt x="4826449" y="3424164"/>
                </a:cubicBezTo>
                <a:lnTo>
                  <a:pt x="4856342" y="3424164"/>
                </a:lnTo>
                <a:cubicBezTo>
                  <a:pt x="4850907" y="3445905"/>
                  <a:pt x="4861777" y="3440469"/>
                  <a:pt x="4842754" y="3432317"/>
                </a:cubicBezTo>
                <a:lnTo>
                  <a:pt x="4834601" y="3448622"/>
                </a:lnTo>
                <a:lnTo>
                  <a:pt x="4821013" y="3440469"/>
                </a:lnTo>
                <a:lnTo>
                  <a:pt x="4812861" y="3454057"/>
                </a:lnTo>
                <a:cubicBezTo>
                  <a:pt x="4788402" y="3470363"/>
                  <a:pt x="4799273" y="3448622"/>
                  <a:pt x="4796555" y="3483951"/>
                </a:cubicBezTo>
                <a:cubicBezTo>
                  <a:pt x="4821013" y="3467645"/>
                  <a:pt x="4810143" y="3489386"/>
                  <a:pt x="4812861" y="3454057"/>
                </a:cubicBezTo>
                <a:lnTo>
                  <a:pt x="4837319" y="3454057"/>
                </a:lnTo>
                <a:lnTo>
                  <a:pt x="4821013" y="3475798"/>
                </a:lnTo>
                <a:cubicBezTo>
                  <a:pt x="4821013" y="3475798"/>
                  <a:pt x="4837319" y="3483951"/>
                  <a:pt x="4837319" y="3483951"/>
                </a:cubicBezTo>
                <a:cubicBezTo>
                  <a:pt x="4867213" y="3483951"/>
                  <a:pt x="4840037" y="3486669"/>
                  <a:pt x="4861777" y="3475798"/>
                </a:cubicBezTo>
                <a:lnTo>
                  <a:pt x="4845472" y="3451340"/>
                </a:lnTo>
                <a:lnTo>
                  <a:pt x="4875365" y="3462210"/>
                </a:lnTo>
                <a:lnTo>
                  <a:pt x="4891671" y="3454057"/>
                </a:lnTo>
                <a:lnTo>
                  <a:pt x="4905259" y="3462210"/>
                </a:lnTo>
                <a:lnTo>
                  <a:pt x="4921564" y="3448622"/>
                </a:lnTo>
                <a:cubicBezTo>
                  <a:pt x="4927000" y="3470363"/>
                  <a:pt x="4927000" y="3467645"/>
                  <a:pt x="4959611" y="3470363"/>
                </a:cubicBezTo>
                <a:lnTo>
                  <a:pt x="4951458" y="3456775"/>
                </a:lnTo>
                <a:lnTo>
                  <a:pt x="4965046" y="3448622"/>
                </a:lnTo>
                <a:lnTo>
                  <a:pt x="4978634" y="3470363"/>
                </a:lnTo>
                <a:lnTo>
                  <a:pt x="4965046" y="3486669"/>
                </a:lnTo>
                <a:cubicBezTo>
                  <a:pt x="4965046" y="3486669"/>
                  <a:pt x="4948740" y="3478516"/>
                  <a:pt x="4948740" y="3478516"/>
                </a:cubicBezTo>
                <a:cubicBezTo>
                  <a:pt x="4916129" y="3478516"/>
                  <a:pt x="4943305" y="3478516"/>
                  <a:pt x="4932435" y="3486669"/>
                </a:cubicBezTo>
                <a:cubicBezTo>
                  <a:pt x="4910694" y="3478516"/>
                  <a:pt x="4924282" y="3473081"/>
                  <a:pt x="4916129" y="3494821"/>
                </a:cubicBezTo>
                <a:cubicBezTo>
                  <a:pt x="4937870" y="3500256"/>
                  <a:pt x="4927000" y="3494821"/>
                  <a:pt x="4937870" y="3511127"/>
                </a:cubicBezTo>
                <a:cubicBezTo>
                  <a:pt x="4962328" y="3500256"/>
                  <a:pt x="4956893" y="3511127"/>
                  <a:pt x="4975916" y="3489386"/>
                </a:cubicBezTo>
                <a:lnTo>
                  <a:pt x="4975916" y="3521997"/>
                </a:lnTo>
                <a:lnTo>
                  <a:pt x="4997657" y="3505692"/>
                </a:lnTo>
                <a:cubicBezTo>
                  <a:pt x="5011245" y="3527432"/>
                  <a:pt x="4994939" y="3521997"/>
                  <a:pt x="5027550" y="3521997"/>
                </a:cubicBezTo>
                <a:lnTo>
                  <a:pt x="5027550" y="3530150"/>
                </a:lnTo>
                <a:lnTo>
                  <a:pt x="5003092" y="3530150"/>
                </a:lnTo>
                <a:lnTo>
                  <a:pt x="5011245" y="3543738"/>
                </a:lnTo>
                <a:lnTo>
                  <a:pt x="4994939" y="3551891"/>
                </a:lnTo>
                <a:lnTo>
                  <a:pt x="5003092" y="3565479"/>
                </a:lnTo>
                <a:lnTo>
                  <a:pt x="4986787" y="3581784"/>
                </a:lnTo>
                <a:lnTo>
                  <a:pt x="5003092" y="3581784"/>
                </a:lnTo>
                <a:lnTo>
                  <a:pt x="5003092" y="3565479"/>
                </a:lnTo>
                <a:cubicBezTo>
                  <a:pt x="5027550" y="3549173"/>
                  <a:pt x="5008527" y="3551891"/>
                  <a:pt x="5041138" y="3549173"/>
                </a:cubicBezTo>
                <a:cubicBezTo>
                  <a:pt x="5032986" y="3568196"/>
                  <a:pt x="5032986" y="3551891"/>
                  <a:pt x="5041138" y="3570914"/>
                </a:cubicBezTo>
                <a:lnTo>
                  <a:pt x="5027550" y="3579067"/>
                </a:lnTo>
                <a:lnTo>
                  <a:pt x="5019398" y="3608960"/>
                </a:lnTo>
                <a:lnTo>
                  <a:pt x="5003092" y="3600808"/>
                </a:lnTo>
                <a:lnTo>
                  <a:pt x="4981351" y="3608960"/>
                </a:lnTo>
                <a:lnTo>
                  <a:pt x="4973199" y="3603525"/>
                </a:lnTo>
                <a:lnTo>
                  <a:pt x="4981351" y="3587220"/>
                </a:lnTo>
                <a:cubicBezTo>
                  <a:pt x="4956893" y="3592655"/>
                  <a:pt x="4951458" y="3598090"/>
                  <a:pt x="4935152" y="3608960"/>
                </a:cubicBezTo>
                <a:lnTo>
                  <a:pt x="4937870" y="3592655"/>
                </a:lnTo>
                <a:lnTo>
                  <a:pt x="4905259" y="3562761"/>
                </a:lnTo>
                <a:lnTo>
                  <a:pt x="4897106" y="3516562"/>
                </a:lnTo>
                <a:lnTo>
                  <a:pt x="4880801" y="3524715"/>
                </a:lnTo>
                <a:lnTo>
                  <a:pt x="4897106" y="3546456"/>
                </a:lnTo>
                <a:cubicBezTo>
                  <a:pt x="4867213" y="3560044"/>
                  <a:pt x="4888953" y="3532868"/>
                  <a:pt x="4867213" y="3562761"/>
                </a:cubicBezTo>
                <a:lnTo>
                  <a:pt x="4883518" y="3562761"/>
                </a:lnTo>
                <a:lnTo>
                  <a:pt x="4883518" y="3579067"/>
                </a:lnTo>
                <a:lnTo>
                  <a:pt x="4905259" y="3562761"/>
                </a:lnTo>
                <a:lnTo>
                  <a:pt x="4905259" y="3579067"/>
                </a:lnTo>
                <a:lnTo>
                  <a:pt x="4888953" y="3603525"/>
                </a:lnTo>
                <a:lnTo>
                  <a:pt x="4935152" y="3608960"/>
                </a:lnTo>
                <a:cubicBezTo>
                  <a:pt x="4924282" y="3617113"/>
                  <a:pt x="4910694" y="3622548"/>
                  <a:pt x="4897106" y="3630701"/>
                </a:cubicBezTo>
                <a:lnTo>
                  <a:pt x="4880801" y="3608960"/>
                </a:lnTo>
                <a:cubicBezTo>
                  <a:pt x="4875365" y="3614396"/>
                  <a:pt x="4861777" y="3625266"/>
                  <a:pt x="4859060" y="3625266"/>
                </a:cubicBezTo>
                <a:cubicBezTo>
                  <a:pt x="4840037" y="3625266"/>
                  <a:pt x="4845472" y="3619831"/>
                  <a:pt x="4837319" y="3608960"/>
                </a:cubicBezTo>
                <a:cubicBezTo>
                  <a:pt x="4861777" y="3608960"/>
                  <a:pt x="4831884" y="3573632"/>
                  <a:pt x="4829166" y="3570914"/>
                </a:cubicBezTo>
                <a:lnTo>
                  <a:pt x="4837319" y="3546456"/>
                </a:lnTo>
                <a:lnTo>
                  <a:pt x="4821013" y="3554608"/>
                </a:lnTo>
                <a:lnTo>
                  <a:pt x="4829166" y="3568196"/>
                </a:lnTo>
                <a:lnTo>
                  <a:pt x="4814310" y="3575625"/>
                </a:lnTo>
                <a:lnTo>
                  <a:pt x="4812861" y="3573632"/>
                </a:lnTo>
                <a:lnTo>
                  <a:pt x="4811502" y="3573632"/>
                </a:lnTo>
                <a:lnTo>
                  <a:pt x="4804708" y="3560044"/>
                </a:lnTo>
                <a:lnTo>
                  <a:pt x="4812861" y="3535585"/>
                </a:lnTo>
                <a:lnTo>
                  <a:pt x="4796555" y="3543738"/>
                </a:lnTo>
                <a:lnTo>
                  <a:pt x="4804708" y="3557326"/>
                </a:lnTo>
                <a:lnTo>
                  <a:pt x="4796555" y="3565479"/>
                </a:lnTo>
                <a:cubicBezTo>
                  <a:pt x="4774814" y="3554608"/>
                  <a:pt x="4788402" y="3551891"/>
                  <a:pt x="4774814" y="3570914"/>
                </a:cubicBezTo>
                <a:lnTo>
                  <a:pt x="4782967" y="3581784"/>
                </a:lnTo>
                <a:lnTo>
                  <a:pt x="4796555" y="3573632"/>
                </a:lnTo>
                <a:lnTo>
                  <a:pt x="4811502" y="3573632"/>
                </a:lnTo>
                <a:lnTo>
                  <a:pt x="4812861" y="3576349"/>
                </a:lnTo>
                <a:lnTo>
                  <a:pt x="4814310" y="3575625"/>
                </a:lnTo>
                <a:lnTo>
                  <a:pt x="4834601" y="3603525"/>
                </a:lnTo>
                <a:cubicBezTo>
                  <a:pt x="4810143" y="3619831"/>
                  <a:pt x="4821013" y="3598090"/>
                  <a:pt x="4818296" y="3633419"/>
                </a:cubicBezTo>
                <a:cubicBezTo>
                  <a:pt x="4850907" y="3619831"/>
                  <a:pt x="4815578" y="3638854"/>
                  <a:pt x="4848189" y="3625266"/>
                </a:cubicBezTo>
                <a:lnTo>
                  <a:pt x="4856342" y="3641572"/>
                </a:lnTo>
                <a:lnTo>
                  <a:pt x="4869930" y="3633419"/>
                </a:lnTo>
                <a:lnTo>
                  <a:pt x="4869930" y="3655160"/>
                </a:lnTo>
                <a:cubicBezTo>
                  <a:pt x="4869930" y="3687771"/>
                  <a:pt x="4872648" y="3657877"/>
                  <a:pt x="4861777" y="3671465"/>
                </a:cubicBezTo>
                <a:lnTo>
                  <a:pt x="4869930" y="3685053"/>
                </a:lnTo>
                <a:lnTo>
                  <a:pt x="4840037" y="3709511"/>
                </a:lnTo>
                <a:lnTo>
                  <a:pt x="4831884" y="3693206"/>
                </a:lnTo>
                <a:lnTo>
                  <a:pt x="4818296" y="3701359"/>
                </a:lnTo>
                <a:cubicBezTo>
                  <a:pt x="4815578" y="3666030"/>
                  <a:pt x="4826449" y="3687771"/>
                  <a:pt x="4801990" y="3671465"/>
                </a:cubicBezTo>
                <a:lnTo>
                  <a:pt x="4810143" y="3701359"/>
                </a:lnTo>
                <a:lnTo>
                  <a:pt x="4796555" y="3701359"/>
                </a:lnTo>
                <a:lnTo>
                  <a:pt x="4788402" y="3687771"/>
                </a:lnTo>
                <a:cubicBezTo>
                  <a:pt x="4801990" y="3657877"/>
                  <a:pt x="4782967" y="3690488"/>
                  <a:pt x="4796555" y="3657877"/>
                </a:cubicBezTo>
                <a:cubicBezTo>
                  <a:pt x="4758509" y="3655160"/>
                  <a:pt x="4788402" y="3652442"/>
                  <a:pt x="4753073" y="3644289"/>
                </a:cubicBezTo>
                <a:lnTo>
                  <a:pt x="4744921" y="3666030"/>
                </a:lnTo>
                <a:lnTo>
                  <a:pt x="4782967" y="3666030"/>
                </a:lnTo>
                <a:cubicBezTo>
                  <a:pt x="4774814" y="3685053"/>
                  <a:pt x="4774814" y="3668748"/>
                  <a:pt x="4782967" y="3687771"/>
                </a:cubicBezTo>
                <a:cubicBezTo>
                  <a:pt x="4772097" y="3701359"/>
                  <a:pt x="4774814" y="3685053"/>
                  <a:pt x="4774814" y="3717664"/>
                </a:cubicBezTo>
                <a:cubicBezTo>
                  <a:pt x="4739485" y="3714947"/>
                  <a:pt x="4763944" y="3728534"/>
                  <a:pt x="4744921" y="3695923"/>
                </a:cubicBezTo>
                <a:lnTo>
                  <a:pt x="4761226" y="3695923"/>
                </a:lnTo>
                <a:lnTo>
                  <a:pt x="4761226" y="3679618"/>
                </a:lnTo>
                <a:cubicBezTo>
                  <a:pt x="4734050" y="3693206"/>
                  <a:pt x="4717745" y="3679618"/>
                  <a:pt x="4731333" y="3709511"/>
                </a:cubicBezTo>
                <a:lnTo>
                  <a:pt x="4715027" y="3709511"/>
                </a:lnTo>
                <a:cubicBezTo>
                  <a:pt x="4723180" y="3731252"/>
                  <a:pt x="4717745" y="3720382"/>
                  <a:pt x="4731333" y="3739405"/>
                </a:cubicBezTo>
                <a:lnTo>
                  <a:pt x="4715027" y="3747558"/>
                </a:lnTo>
                <a:lnTo>
                  <a:pt x="4715027" y="3731252"/>
                </a:lnTo>
                <a:lnTo>
                  <a:pt x="4698721" y="3731252"/>
                </a:lnTo>
                <a:cubicBezTo>
                  <a:pt x="4690569" y="3763863"/>
                  <a:pt x="4687851" y="3774733"/>
                  <a:pt x="4652521" y="3777451"/>
                </a:cubicBezTo>
                <a:cubicBezTo>
                  <a:pt x="4647087" y="3747558"/>
                  <a:pt x="4644369" y="3747558"/>
                  <a:pt x="4622629" y="3731252"/>
                </a:cubicBezTo>
                <a:lnTo>
                  <a:pt x="4614475" y="3755710"/>
                </a:lnTo>
                <a:lnTo>
                  <a:pt x="4592735" y="3763863"/>
                </a:lnTo>
                <a:lnTo>
                  <a:pt x="4592735" y="3742122"/>
                </a:lnTo>
                <a:lnTo>
                  <a:pt x="4584583" y="3742122"/>
                </a:lnTo>
                <a:lnTo>
                  <a:pt x="4581865" y="3782886"/>
                </a:lnTo>
                <a:lnTo>
                  <a:pt x="4538383" y="3744840"/>
                </a:lnTo>
                <a:lnTo>
                  <a:pt x="4527513" y="3752993"/>
                </a:lnTo>
                <a:lnTo>
                  <a:pt x="4551971" y="3774733"/>
                </a:lnTo>
                <a:cubicBezTo>
                  <a:pt x="4543819" y="3793757"/>
                  <a:pt x="4543819" y="3777451"/>
                  <a:pt x="4551971" y="3796474"/>
                </a:cubicBezTo>
                <a:cubicBezTo>
                  <a:pt x="4532947" y="3810062"/>
                  <a:pt x="4532947" y="3804627"/>
                  <a:pt x="4532947" y="3837238"/>
                </a:cubicBezTo>
                <a:lnTo>
                  <a:pt x="4538383" y="3818215"/>
                </a:lnTo>
                <a:lnTo>
                  <a:pt x="4560123" y="3826368"/>
                </a:lnTo>
                <a:cubicBezTo>
                  <a:pt x="4570995" y="3810062"/>
                  <a:pt x="4587299" y="3791039"/>
                  <a:pt x="4614475" y="3788321"/>
                </a:cubicBezTo>
                <a:lnTo>
                  <a:pt x="4606323" y="3804627"/>
                </a:lnTo>
                <a:lnTo>
                  <a:pt x="4630781" y="3804627"/>
                </a:lnTo>
                <a:lnTo>
                  <a:pt x="4622629" y="3818215"/>
                </a:lnTo>
                <a:lnTo>
                  <a:pt x="4628063" y="3826368"/>
                </a:lnTo>
                <a:cubicBezTo>
                  <a:pt x="4606323" y="3826368"/>
                  <a:pt x="4625345" y="3853544"/>
                  <a:pt x="4625345" y="3856261"/>
                </a:cubicBezTo>
                <a:lnTo>
                  <a:pt x="4611757" y="3872567"/>
                </a:lnTo>
                <a:cubicBezTo>
                  <a:pt x="4590017" y="3861696"/>
                  <a:pt x="4603605" y="3858979"/>
                  <a:pt x="4590017" y="3878002"/>
                </a:cubicBezTo>
                <a:lnTo>
                  <a:pt x="4595453" y="3886155"/>
                </a:lnTo>
                <a:lnTo>
                  <a:pt x="4619911" y="3878002"/>
                </a:lnTo>
                <a:lnTo>
                  <a:pt x="4663393" y="3926919"/>
                </a:lnTo>
                <a:lnTo>
                  <a:pt x="4679697" y="3918766"/>
                </a:lnTo>
                <a:lnTo>
                  <a:pt x="4687851" y="3943224"/>
                </a:lnTo>
                <a:lnTo>
                  <a:pt x="4717745" y="3943224"/>
                </a:lnTo>
                <a:lnTo>
                  <a:pt x="4717745" y="3918766"/>
                </a:lnTo>
                <a:lnTo>
                  <a:pt x="4731333" y="3924201"/>
                </a:lnTo>
                <a:lnTo>
                  <a:pt x="4747638" y="3921483"/>
                </a:lnTo>
                <a:lnTo>
                  <a:pt x="4780249" y="3926919"/>
                </a:lnTo>
                <a:lnTo>
                  <a:pt x="4772097" y="3910613"/>
                </a:lnTo>
                <a:lnTo>
                  <a:pt x="4796555" y="3918766"/>
                </a:lnTo>
                <a:lnTo>
                  <a:pt x="4810143" y="3910613"/>
                </a:lnTo>
                <a:lnTo>
                  <a:pt x="4818296" y="3926919"/>
                </a:lnTo>
                <a:cubicBezTo>
                  <a:pt x="4850907" y="3913331"/>
                  <a:pt x="4818296" y="3932354"/>
                  <a:pt x="4848189" y="3924201"/>
                </a:cubicBezTo>
                <a:lnTo>
                  <a:pt x="4872648" y="3926919"/>
                </a:lnTo>
                <a:lnTo>
                  <a:pt x="4864495" y="3940507"/>
                </a:lnTo>
                <a:lnTo>
                  <a:pt x="4886236" y="3940507"/>
                </a:lnTo>
                <a:cubicBezTo>
                  <a:pt x="4916129" y="3940507"/>
                  <a:pt x="4888953" y="3943224"/>
                  <a:pt x="4907976" y="3932354"/>
                </a:cubicBezTo>
                <a:lnTo>
                  <a:pt x="4916129" y="3945942"/>
                </a:lnTo>
                <a:lnTo>
                  <a:pt x="4948740" y="3956812"/>
                </a:lnTo>
                <a:lnTo>
                  <a:pt x="4932435" y="3978553"/>
                </a:lnTo>
                <a:lnTo>
                  <a:pt x="4907976" y="3978553"/>
                </a:lnTo>
                <a:lnTo>
                  <a:pt x="4932435" y="4008447"/>
                </a:lnTo>
                <a:cubicBezTo>
                  <a:pt x="4954176" y="3997576"/>
                  <a:pt x="4940588" y="3994859"/>
                  <a:pt x="4956893" y="4016599"/>
                </a:cubicBezTo>
                <a:lnTo>
                  <a:pt x="4924282" y="4024752"/>
                </a:lnTo>
                <a:lnTo>
                  <a:pt x="4956893" y="4062799"/>
                </a:lnTo>
                <a:cubicBezTo>
                  <a:pt x="4951458" y="4062799"/>
                  <a:pt x="4951458" y="4065516"/>
                  <a:pt x="4948740" y="4065516"/>
                </a:cubicBezTo>
                <a:cubicBezTo>
                  <a:pt x="4940588" y="4062799"/>
                  <a:pt x="4937870" y="4057363"/>
                  <a:pt x="4927000" y="4057363"/>
                </a:cubicBezTo>
                <a:cubicBezTo>
                  <a:pt x="4927000" y="4062799"/>
                  <a:pt x="4929717" y="4065516"/>
                  <a:pt x="4932435" y="4070951"/>
                </a:cubicBezTo>
                <a:cubicBezTo>
                  <a:pt x="4929717" y="4073669"/>
                  <a:pt x="4929717" y="4076386"/>
                  <a:pt x="4927000" y="4076386"/>
                </a:cubicBezTo>
                <a:cubicBezTo>
                  <a:pt x="4927000" y="4079104"/>
                  <a:pt x="4927000" y="4079104"/>
                  <a:pt x="4929717" y="4084539"/>
                </a:cubicBezTo>
                <a:lnTo>
                  <a:pt x="4916129" y="4100845"/>
                </a:lnTo>
                <a:lnTo>
                  <a:pt x="4929717" y="4117150"/>
                </a:lnTo>
                <a:cubicBezTo>
                  <a:pt x="4910694" y="4130738"/>
                  <a:pt x="4921564" y="4128021"/>
                  <a:pt x="4897106" y="4136173"/>
                </a:cubicBezTo>
                <a:lnTo>
                  <a:pt x="4921564" y="4149762"/>
                </a:lnTo>
                <a:lnTo>
                  <a:pt x="4913412" y="4176937"/>
                </a:lnTo>
                <a:cubicBezTo>
                  <a:pt x="4913412" y="4176937"/>
                  <a:pt x="4910694" y="4176937"/>
                  <a:pt x="4910694" y="4176937"/>
                </a:cubicBezTo>
                <a:lnTo>
                  <a:pt x="4907976" y="4163349"/>
                </a:lnTo>
                <a:lnTo>
                  <a:pt x="4856342" y="4174220"/>
                </a:lnTo>
                <a:lnTo>
                  <a:pt x="4848189" y="4187808"/>
                </a:lnTo>
                <a:cubicBezTo>
                  <a:pt x="4818296" y="4174220"/>
                  <a:pt x="4850907" y="4193243"/>
                  <a:pt x="4818296" y="4179655"/>
                </a:cubicBezTo>
                <a:lnTo>
                  <a:pt x="4818296" y="4195961"/>
                </a:lnTo>
                <a:lnTo>
                  <a:pt x="4801990" y="4195961"/>
                </a:lnTo>
                <a:lnTo>
                  <a:pt x="4810143" y="4212266"/>
                </a:lnTo>
                <a:cubicBezTo>
                  <a:pt x="4780249" y="4209548"/>
                  <a:pt x="4785685" y="4209548"/>
                  <a:pt x="4772097" y="4187808"/>
                </a:cubicBezTo>
                <a:lnTo>
                  <a:pt x="4758509" y="4195961"/>
                </a:lnTo>
                <a:lnTo>
                  <a:pt x="4750356" y="4179655"/>
                </a:lnTo>
                <a:lnTo>
                  <a:pt x="4728615" y="4193243"/>
                </a:lnTo>
                <a:lnTo>
                  <a:pt x="4712309" y="4179655"/>
                </a:lnTo>
                <a:lnTo>
                  <a:pt x="4717745" y="4166067"/>
                </a:lnTo>
                <a:lnTo>
                  <a:pt x="4696004" y="4141609"/>
                </a:lnTo>
                <a:lnTo>
                  <a:pt x="4671545" y="4149762"/>
                </a:lnTo>
                <a:lnTo>
                  <a:pt x="4671545" y="4133456"/>
                </a:lnTo>
                <a:lnTo>
                  <a:pt x="4641651" y="4138891"/>
                </a:lnTo>
                <a:lnTo>
                  <a:pt x="4617193" y="4136173"/>
                </a:lnTo>
                <a:cubicBezTo>
                  <a:pt x="4633499" y="4114433"/>
                  <a:pt x="4628063" y="4114433"/>
                  <a:pt x="4655239" y="4128021"/>
                </a:cubicBezTo>
                <a:lnTo>
                  <a:pt x="4655239" y="4106280"/>
                </a:lnTo>
                <a:lnTo>
                  <a:pt x="4663393" y="4089974"/>
                </a:lnTo>
                <a:lnTo>
                  <a:pt x="4647087" y="4089974"/>
                </a:lnTo>
                <a:lnTo>
                  <a:pt x="4655239" y="4103562"/>
                </a:lnTo>
                <a:lnTo>
                  <a:pt x="4641651" y="4103562"/>
                </a:lnTo>
                <a:lnTo>
                  <a:pt x="4633499" y="4087257"/>
                </a:lnTo>
                <a:lnTo>
                  <a:pt x="4641651" y="4073669"/>
                </a:lnTo>
                <a:lnTo>
                  <a:pt x="4619911" y="4057363"/>
                </a:lnTo>
                <a:lnTo>
                  <a:pt x="4619911" y="4079104"/>
                </a:lnTo>
                <a:lnTo>
                  <a:pt x="4590017" y="4087257"/>
                </a:lnTo>
                <a:lnTo>
                  <a:pt x="4573711" y="4016599"/>
                </a:lnTo>
                <a:lnTo>
                  <a:pt x="4603605" y="4011164"/>
                </a:lnTo>
                <a:cubicBezTo>
                  <a:pt x="4595453" y="3992141"/>
                  <a:pt x="4595453" y="4008447"/>
                  <a:pt x="4603605" y="3989423"/>
                </a:cubicBezTo>
                <a:cubicBezTo>
                  <a:pt x="4568277" y="3992141"/>
                  <a:pt x="4590017" y="3981271"/>
                  <a:pt x="4570995" y="4005729"/>
                </a:cubicBezTo>
                <a:lnTo>
                  <a:pt x="4557407" y="3989423"/>
                </a:lnTo>
                <a:lnTo>
                  <a:pt x="4527513" y="3994859"/>
                </a:lnTo>
                <a:cubicBezTo>
                  <a:pt x="4538383" y="4016599"/>
                  <a:pt x="4530231" y="4003011"/>
                  <a:pt x="4527513" y="4011164"/>
                </a:cubicBezTo>
                <a:cubicBezTo>
                  <a:pt x="4524795" y="4013882"/>
                  <a:pt x="4522077" y="4016599"/>
                  <a:pt x="4522077" y="4016599"/>
                </a:cubicBezTo>
                <a:cubicBezTo>
                  <a:pt x="4522077" y="4013882"/>
                  <a:pt x="4519359" y="4013882"/>
                  <a:pt x="4513925" y="4011164"/>
                </a:cubicBezTo>
                <a:lnTo>
                  <a:pt x="4497619" y="4032905"/>
                </a:lnTo>
                <a:cubicBezTo>
                  <a:pt x="4516643" y="4041058"/>
                  <a:pt x="4500337" y="4041058"/>
                  <a:pt x="4519359" y="4032905"/>
                </a:cubicBezTo>
                <a:lnTo>
                  <a:pt x="4519359" y="4049211"/>
                </a:lnTo>
                <a:lnTo>
                  <a:pt x="4541101" y="4041058"/>
                </a:lnTo>
                <a:lnTo>
                  <a:pt x="4551971" y="4049211"/>
                </a:lnTo>
                <a:lnTo>
                  <a:pt x="4527513" y="4079104"/>
                </a:lnTo>
                <a:lnTo>
                  <a:pt x="4511207" y="4087257"/>
                </a:lnTo>
                <a:lnTo>
                  <a:pt x="4527513" y="4100845"/>
                </a:lnTo>
                <a:lnTo>
                  <a:pt x="4527513" y="4079104"/>
                </a:lnTo>
                <a:cubicBezTo>
                  <a:pt x="4530231" y="4084539"/>
                  <a:pt x="4532947" y="4087257"/>
                  <a:pt x="4535665" y="4089974"/>
                </a:cubicBezTo>
                <a:cubicBezTo>
                  <a:pt x="4538383" y="4089974"/>
                  <a:pt x="4541101" y="4089974"/>
                  <a:pt x="4549253" y="4092692"/>
                </a:cubicBezTo>
                <a:cubicBezTo>
                  <a:pt x="4549253" y="4130738"/>
                  <a:pt x="4541101" y="4133456"/>
                  <a:pt x="4527513" y="4155197"/>
                </a:cubicBezTo>
                <a:lnTo>
                  <a:pt x="4549253" y="4155197"/>
                </a:lnTo>
                <a:cubicBezTo>
                  <a:pt x="4541101" y="4174220"/>
                  <a:pt x="4541101" y="4157914"/>
                  <a:pt x="4549253" y="4176937"/>
                </a:cubicBezTo>
                <a:lnTo>
                  <a:pt x="4535665" y="4185090"/>
                </a:lnTo>
                <a:lnTo>
                  <a:pt x="4532041" y="4182372"/>
                </a:lnTo>
                <a:lnTo>
                  <a:pt x="4532947" y="4179655"/>
                </a:lnTo>
                <a:lnTo>
                  <a:pt x="4529302" y="4180318"/>
                </a:lnTo>
                <a:lnTo>
                  <a:pt x="4524795" y="4176937"/>
                </a:lnTo>
                <a:cubicBezTo>
                  <a:pt x="4524795" y="4174220"/>
                  <a:pt x="4524795" y="4171502"/>
                  <a:pt x="4522077" y="4163349"/>
                </a:cubicBezTo>
                <a:lnTo>
                  <a:pt x="4500337" y="4163349"/>
                </a:lnTo>
                <a:lnTo>
                  <a:pt x="4508489" y="4147044"/>
                </a:lnTo>
                <a:cubicBezTo>
                  <a:pt x="4484031" y="4130738"/>
                  <a:pt x="4497619" y="4128021"/>
                  <a:pt x="4462291" y="4125303"/>
                </a:cubicBezTo>
                <a:lnTo>
                  <a:pt x="4462291" y="4147044"/>
                </a:lnTo>
                <a:cubicBezTo>
                  <a:pt x="4462291" y="4176937"/>
                  <a:pt x="4465009" y="4149762"/>
                  <a:pt x="4456855" y="4168785"/>
                </a:cubicBezTo>
                <a:lnTo>
                  <a:pt x="4456855" y="4171502"/>
                </a:lnTo>
                <a:cubicBezTo>
                  <a:pt x="4486749" y="4149762"/>
                  <a:pt x="4459573" y="4171502"/>
                  <a:pt x="4473161" y="4138891"/>
                </a:cubicBezTo>
                <a:lnTo>
                  <a:pt x="4494901" y="4155197"/>
                </a:lnTo>
                <a:lnTo>
                  <a:pt x="4503055" y="4185090"/>
                </a:lnTo>
                <a:lnTo>
                  <a:pt x="4529302" y="4180318"/>
                </a:lnTo>
                <a:lnTo>
                  <a:pt x="4532041" y="4182372"/>
                </a:lnTo>
                <a:lnTo>
                  <a:pt x="4524795" y="4204113"/>
                </a:lnTo>
                <a:lnTo>
                  <a:pt x="4549253" y="4225854"/>
                </a:lnTo>
                <a:lnTo>
                  <a:pt x="4549253" y="4204113"/>
                </a:lnTo>
                <a:lnTo>
                  <a:pt x="4569117" y="4211694"/>
                </a:lnTo>
                <a:lnTo>
                  <a:pt x="4562841" y="4214984"/>
                </a:lnTo>
                <a:lnTo>
                  <a:pt x="4570995" y="4244877"/>
                </a:lnTo>
                <a:lnTo>
                  <a:pt x="4592735" y="4269335"/>
                </a:lnTo>
                <a:lnTo>
                  <a:pt x="4560123" y="4269335"/>
                </a:lnTo>
                <a:lnTo>
                  <a:pt x="4560123" y="4277488"/>
                </a:lnTo>
                <a:lnTo>
                  <a:pt x="4530231" y="4277488"/>
                </a:lnTo>
                <a:cubicBezTo>
                  <a:pt x="4497619" y="4277488"/>
                  <a:pt x="4527513" y="4280206"/>
                  <a:pt x="4513925" y="4269335"/>
                </a:cubicBezTo>
                <a:lnTo>
                  <a:pt x="4500337" y="4274771"/>
                </a:lnTo>
                <a:lnTo>
                  <a:pt x="4488800" y="4270576"/>
                </a:lnTo>
                <a:lnTo>
                  <a:pt x="4494901" y="4269335"/>
                </a:lnTo>
                <a:cubicBezTo>
                  <a:pt x="4503055" y="4244877"/>
                  <a:pt x="4500337" y="4255747"/>
                  <a:pt x="4511207" y="4239442"/>
                </a:cubicBezTo>
                <a:lnTo>
                  <a:pt x="4473161" y="4231289"/>
                </a:lnTo>
                <a:lnTo>
                  <a:pt x="4473161" y="4214984"/>
                </a:lnTo>
                <a:lnTo>
                  <a:pt x="4494901" y="4214984"/>
                </a:lnTo>
                <a:lnTo>
                  <a:pt x="4494901" y="4193243"/>
                </a:lnTo>
                <a:cubicBezTo>
                  <a:pt x="4470443" y="4209548"/>
                  <a:pt x="4489467" y="4204113"/>
                  <a:pt x="4454137" y="4209548"/>
                </a:cubicBezTo>
                <a:cubicBezTo>
                  <a:pt x="4462291" y="4228572"/>
                  <a:pt x="4467725" y="4217701"/>
                  <a:pt x="4443267" y="4231289"/>
                </a:cubicBezTo>
                <a:lnTo>
                  <a:pt x="4445985" y="4163349"/>
                </a:lnTo>
                <a:lnTo>
                  <a:pt x="4424245" y="4147044"/>
                </a:lnTo>
                <a:cubicBezTo>
                  <a:pt x="4413373" y="4166067"/>
                  <a:pt x="4416091" y="4149762"/>
                  <a:pt x="4421527" y="4168785"/>
                </a:cubicBezTo>
                <a:lnTo>
                  <a:pt x="4407939" y="4185090"/>
                </a:lnTo>
                <a:lnTo>
                  <a:pt x="4424245" y="4185090"/>
                </a:lnTo>
                <a:lnTo>
                  <a:pt x="4416091" y="4206831"/>
                </a:lnTo>
                <a:lnTo>
                  <a:pt x="4432397" y="4214984"/>
                </a:lnTo>
                <a:lnTo>
                  <a:pt x="4424245" y="4231289"/>
                </a:lnTo>
                <a:lnTo>
                  <a:pt x="4440549" y="4231289"/>
                </a:lnTo>
                <a:cubicBezTo>
                  <a:pt x="4435115" y="4253030"/>
                  <a:pt x="4440549" y="4242160"/>
                  <a:pt x="4424245" y="4253030"/>
                </a:cubicBezTo>
                <a:lnTo>
                  <a:pt x="4402503" y="4231289"/>
                </a:lnTo>
                <a:lnTo>
                  <a:pt x="4402503" y="4253030"/>
                </a:lnTo>
                <a:lnTo>
                  <a:pt x="4424245" y="4253030"/>
                </a:lnTo>
                <a:lnTo>
                  <a:pt x="4426961" y="4253030"/>
                </a:lnTo>
                <a:lnTo>
                  <a:pt x="4421527" y="4266618"/>
                </a:lnTo>
                <a:lnTo>
                  <a:pt x="4435115" y="4282923"/>
                </a:lnTo>
                <a:lnTo>
                  <a:pt x="4418809" y="4282923"/>
                </a:lnTo>
                <a:cubicBezTo>
                  <a:pt x="4424245" y="4304664"/>
                  <a:pt x="4418809" y="4293794"/>
                  <a:pt x="4435115" y="4304664"/>
                </a:cubicBezTo>
                <a:lnTo>
                  <a:pt x="4435115" y="4303305"/>
                </a:lnTo>
                <a:lnTo>
                  <a:pt x="4448703" y="4310099"/>
                </a:lnTo>
                <a:lnTo>
                  <a:pt x="4426961" y="4310099"/>
                </a:lnTo>
                <a:cubicBezTo>
                  <a:pt x="4443267" y="4348146"/>
                  <a:pt x="4410657" y="4326405"/>
                  <a:pt x="4380763" y="4326405"/>
                </a:cubicBezTo>
                <a:lnTo>
                  <a:pt x="4405221" y="4356298"/>
                </a:lnTo>
                <a:lnTo>
                  <a:pt x="4418809" y="4348146"/>
                </a:lnTo>
                <a:lnTo>
                  <a:pt x="4435115" y="4361734"/>
                </a:lnTo>
                <a:lnTo>
                  <a:pt x="4435115" y="4391627"/>
                </a:lnTo>
                <a:lnTo>
                  <a:pt x="4451421" y="4391627"/>
                </a:lnTo>
                <a:lnTo>
                  <a:pt x="4435115" y="4413368"/>
                </a:lnTo>
                <a:lnTo>
                  <a:pt x="4443267" y="4437826"/>
                </a:lnTo>
                <a:lnTo>
                  <a:pt x="4465009" y="4437826"/>
                </a:lnTo>
                <a:lnTo>
                  <a:pt x="4478597" y="4459567"/>
                </a:lnTo>
                <a:lnTo>
                  <a:pt x="4448703" y="4467720"/>
                </a:lnTo>
                <a:cubicBezTo>
                  <a:pt x="4440549" y="4448697"/>
                  <a:pt x="4440549" y="4465002"/>
                  <a:pt x="4448703" y="4445979"/>
                </a:cubicBezTo>
                <a:cubicBezTo>
                  <a:pt x="4416091" y="4454132"/>
                  <a:pt x="4413373" y="4451414"/>
                  <a:pt x="4410657" y="4484026"/>
                </a:cubicBezTo>
                <a:lnTo>
                  <a:pt x="4378045" y="4475873"/>
                </a:lnTo>
                <a:lnTo>
                  <a:pt x="4402503" y="4448697"/>
                </a:lnTo>
                <a:lnTo>
                  <a:pt x="4380763" y="4440544"/>
                </a:lnTo>
                <a:lnTo>
                  <a:pt x="4402503" y="4440544"/>
                </a:lnTo>
                <a:cubicBezTo>
                  <a:pt x="4391633" y="4424238"/>
                  <a:pt x="4402503" y="4429674"/>
                  <a:pt x="4380763" y="4424238"/>
                </a:cubicBezTo>
                <a:lnTo>
                  <a:pt x="4364457" y="4416086"/>
                </a:lnTo>
                <a:lnTo>
                  <a:pt x="4372609" y="4402498"/>
                </a:lnTo>
                <a:lnTo>
                  <a:pt x="4348151" y="4402498"/>
                </a:lnTo>
                <a:lnTo>
                  <a:pt x="4372609" y="4372604"/>
                </a:lnTo>
                <a:lnTo>
                  <a:pt x="4348151" y="4364451"/>
                </a:lnTo>
                <a:lnTo>
                  <a:pt x="4348151" y="4386192"/>
                </a:lnTo>
                <a:lnTo>
                  <a:pt x="4326411" y="4394345"/>
                </a:lnTo>
                <a:cubicBezTo>
                  <a:pt x="4334563" y="4413368"/>
                  <a:pt x="4342717" y="4407933"/>
                  <a:pt x="4310105" y="4416086"/>
                </a:cubicBezTo>
                <a:lnTo>
                  <a:pt x="4318257" y="4378039"/>
                </a:lnTo>
                <a:lnTo>
                  <a:pt x="4280211" y="4378039"/>
                </a:lnTo>
                <a:cubicBezTo>
                  <a:pt x="4288365" y="4353581"/>
                  <a:pt x="4269341" y="4372604"/>
                  <a:pt x="4301953" y="4356298"/>
                </a:cubicBezTo>
                <a:cubicBezTo>
                  <a:pt x="4318257" y="4380757"/>
                  <a:pt x="4296517" y="4369886"/>
                  <a:pt x="4331845" y="4372604"/>
                </a:cubicBezTo>
                <a:cubicBezTo>
                  <a:pt x="4320975" y="4350863"/>
                  <a:pt x="4329129" y="4364451"/>
                  <a:pt x="4331845" y="4353581"/>
                </a:cubicBezTo>
                <a:lnTo>
                  <a:pt x="4361739" y="4350863"/>
                </a:lnTo>
                <a:cubicBezTo>
                  <a:pt x="4367175" y="4345428"/>
                  <a:pt x="4367175" y="4345428"/>
                  <a:pt x="4369893" y="4345428"/>
                </a:cubicBezTo>
                <a:cubicBezTo>
                  <a:pt x="4369893" y="4345428"/>
                  <a:pt x="4367175" y="4342710"/>
                  <a:pt x="4367175" y="4337275"/>
                </a:cubicBezTo>
                <a:lnTo>
                  <a:pt x="4369893" y="4312817"/>
                </a:lnTo>
                <a:lnTo>
                  <a:pt x="4391633" y="4312817"/>
                </a:lnTo>
                <a:lnTo>
                  <a:pt x="4391633" y="4307382"/>
                </a:lnTo>
                <a:lnTo>
                  <a:pt x="4361739" y="4299229"/>
                </a:lnTo>
                <a:lnTo>
                  <a:pt x="4345433" y="4312817"/>
                </a:lnTo>
                <a:cubicBezTo>
                  <a:pt x="4353587" y="4331840"/>
                  <a:pt x="4353587" y="4315534"/>
                  <a:pt x="4345433" y="4337275"/>
                </a:cubicBezTo>
                <a:lnTo>
                  <a:pt x="4323693" y="4320970"/>
                </a:lnTo>
                <a:lnTo>
                  <a:pt x="4339999" y="4304664"/>
                </a:lnTo>
                <a:cubicBezTo>
                  <a:pt x="4326411" y="4272053"/>
                  <a:pt x="4345433" y="4307382"/>
                  <a:pt x="4331845" y="4274771"/>
                </a:cubicBezTo>
                <a:lnTo>
                  <a:pt x="4307387" y="4282923"/>
                </a:lnTo>
                <a:lnTo>
                  <a:pt x="4285647" y="4266618"/>
                </a:lnTo>
                <a:lnTo>
                  <a:pt x="4285647" y="4300135"/>
                </a:lnTo>
                <a:lnTo>
                  <a:pt x="4269341" y="4301946"/>
                </a:lnTo>
                <a:lnTo>
                  <a:pt x="4285647" y="4318252"/>
                </a:lnTo>
                <a:lnTo>
                  <a:pt x="4285647" y="4320970"/>
                </a:lnTo>
                <a:cubicBezTo>
                  <a:pt x="4275456" y="4314856"/>
                  <a:pt x="4271379" y="4308741"/>
                  <a:pt x="4264246" y="4312945"/>
                </a:cubicBezTo>
                <a:lnTo>
                  <a:pt x="4257378" y="4319434"/>
                </a:lnTo>
                <a:lnTo>
                  <a:pt x="4255753" y="4318252"/>
                </a:lnTo>
                <a:lnTo>
                  <a:pt x="4255753" y="4320970"/>
                </a:lnTo>
                <a:lnTo>
                  <a:pt x="4247601" y="4296511"/>
                </a:lnTo>
                <a:lnTo>
                  <a:pt x="4234013" y="4312817"/>
                </a:lnTo>
                <a:cubicBezTo>
                  <a:pt x="4212271" y="4301946"/>
                  <a:pt x="4223141" y="4310099"/>
                  <a:pt x="4217707" y="4312817"/>
                </a:cubicBezTo>
                <a:cubicBezTo>
                  <a:pt x="4206837" y="4334558"/>
                  <a:pt x="4220425" y="4342710"/>
                  <a:pt x="4209553" y="4367169"/>
                </a:cubicBezTo>
                <a:lnTo>
                  <a:pt x="4193249" y="4361734"/>
                </a:lnTo>
                <a:lnTo>
                  <a:pt x="4185095" y="4359016"/>
                </a:lnTo>
                <a:lnTo>
                  <a:pt x="4172227" y="4367059"/>
                </a:lnTo>
                <a:lnTo>
                  <a:pt x="4171508" y="4369886"/>
                </a:lnTo>
                <a:lnTo>
                  <a:pt x="4173200" y="4382911"/>
                </a:lnTo>
                <a:lnTo>
                  <a:pt x="4179661" y="4380757"/>
                </a:lnTo>
                <a:lnTo>
                  <a:pt x="4201401" y="4397062"/>
                </a:lnTo>
                <a:cubicBezTo>
                  <a:pt x="4209553" y="4382795"/>
                  <a:pt x="4205477" y="4383814"/>
                  <a:pt x="4212101" y="4382923"/>
                </a:cubicBezTo>
                <a:lnTo>
                  <a:pt x="4214006" y="4382549"/>
                </a:lnTo>
                <a:lnTo>
                  <a:pt x="4217707" y="4383474"/>
                </a:lnTo>
                <a:lnTo>
                  <a:pt x="4216185" y="4382122"/>
                </a:lnTo>
                <a:lnTo>
                  <a:pt x="4223141" y="4380757"/>
                </a:lnTo>
                <a:lnTo>
                  <a:pt x="4223141" y="4350863"/>
                </a:lnTo>
                <a:lnTo>
                  <a:pt x="4249230" y="4355211"/>
                </a:lnTo>
                <a:lnTo>
                  <a:pt x="4255753" y="4361734"/>
                </a:lnTo>
                <a:lnTo>
                  <a:pt x="4263905" y="4342710"/>
                </a:lnTo>
                <a:lnTo>
                  <a:pt x="4246973" y="4344592"/>
                </a:lnTo>
                <a:lnTo>
                  <a:pt x="4239447" y="4334558"/>
                </a:lnTo>
                <a:lnTo>
                  <a:pt x="4255753" y="4334558"/>
                </a:lnTo>
                <a:lnTo>
                  <a:pt x="4255753" y="4320970"/>
                </a:lnTo>
                <a:lnTo>
                  <a:pt x="4257378" y="4319434"/>
                </a:lnTo>
                <a:lnTo>
                  <a:pt x="4285647" y="4339993"/>
                </a:lnTo>
                <a:lnTo>
                  <a:pt x="4285647" y="4356298"/>
                </a:lnTo>
                <a:cubicBezTo>
                  <a:pt x="4255753" y="4364451"/>
                  <a:pt x="4236729" y="4388910"/>
                  <a:pt x="4223141" y="4410650"/>
                </a:cubicBezTo>
                <a:cubicBezTo>
                  <a:pt x="4242165" y="4418803"/>
                  <a:pt x="4242165" y="4416086"/>
                  <a:pt x="4253035" y="4410650"/>
                </a:cubicBezTo>
                <a:cubicBezTo>
                  <a:pt x="4255753" y="4407933"/>
                  <a:pt x="4258471" y="4405215"/>
                  <a:pt x="4258471" y="4405215"/>
                </a:cubicBezTo>
                <a:cubicBezTo>
                  <a:pt x="4255753" y="4402498"/>
                  <a:pt x="4255753" y="4402498"/>
                  <a:pt x="4253035" y="4397062"/>
                </a:cubicBezTo>
                <a:lnTo>
                  <a:pt x="4282929" y="4388910"/>
                </a:lnTo>
                <a:cubicBezTo>
                  <a:pt x="4293799" y="4407933"/>
                  <a:pt x="4291081" y="4391627"/>
                  <a:pt x="4285647" y="4410650"/>
                </a:cubicBezTo>
                <a:lnTo>
                  <a:pt x="4299235" y="4426956"/>
                </a:lnTo>
                <a:lnTo>
                  <a:pt x="4282929" y="4435109"/>
                </a:lnTo>
                <a:lnTo>
                  <a:pt x="4282929" y="4418803"/>
                </a:lnTo>
                <a:cubicBezTo>
                  <a:pt x="4261189" y="4426956"/>
                  <a:pt x="4266623" y="4416086"/>
                  <a:pt x="4274777" y="4435109"/>
                </a:cubicBezTo>
                <a:lnTo>
                  <a:pt x="4253035" y="4437826"/>
                </a:lnTo>
                <a:lnTo>
                  <a:pt x="4234013" y="4451414"/>
                </a:lnTo>
                <a:lnTo>
                  <a:pt x="4250317" y="4473155"/>
                </a:lnTo>
                <a:lnTo>
                  <a:pt x="4236729" y="4481308"/>
                </a:lnTo>
                <a:lnTo>
                  <a:pt x="4250317" y="4497614"/>
                </a:lnTo>
                <a:lnTo>
                  <a:pt x="4253035" y="4473155"/>
                </a:lnTo>
                <a:lnTo>
                  <a:pt x="4282929" y="4494896"/>
                </a:lnTo>
                <a:lnTo>
                  <a:pt x="4282929" y="4473155"/>
                </a:lnTo>
                <a:lnTo>
                  <a:pt x="4296517" y="4473155"/>
                </a:lnTo>
                <a:lnTo>
                  <a:pt x="4304669" y="4489461"/>
                </a:lnTo>
                <a:cubicBezTo>
                  <a:pt x="4293799" y="4508484"/>
                  <a:pt x="4296517" y="4492178"/>
                  <a:pt x="4301953" y="4511201"/>
                </a:cubicBezTo>
                <a:lnTo>
                  <a:pt x="4288365" y="4527507"/>
                </a:lnTo>
                <a:lnTo>
                  <a:pt x="4274777" y="4519354"/>
                </a:lnTo>
                <a:lnTo>
                  <a:pt x="4266623" y="4541095"/>
                </a:lnTo>
                <a:lnTo>
                  <a:pt x="4266623" y="4519354"/>
                </a:lnTo>
                <a:lnTo>
                  <a:pt x="4244883" y="4503049"/>
                </a:lnTo>
                <a:lnTo>
                  <a:pt x="4236729" y="4535660"/>
                </a:lnTo>
                <a:cubicBezTo>
                  <a:pt x="4247601" y="4541095"/>
                  <a:pt x="4244883" y="4543813"/>
                  <a:pt x="4247601" y="4541095"/>
                </a:cubicBezTo>
                <a:cubicBezTo>
                  <a:pt x="4247601" y="4549248"/>
                  <a:pt x="4247601" y="4557400"/>
                  <a:pt x="4244883" y="4560118"/>
                </a:cubicBezTo>
                <a:cubicBezTo>
                  <a:pt x="4236729" y="4557400"/>
                  <a:pt x="4231295" y="4546530"/>
                  <a:pt x="4223141" y="4538377"/>
                </a:cubicBezTo>
                <a:cubicBezTo>
                  <a:pt x="4214989" y="4541095"/>
                  <a:pt x="4223141" y="4549248"/>
                  <a:pt x="4223141" y="4554683"/>
                </a:cubicBezTo>
                <a:cubicBezTo>
                  <a:pt x="4217707" y="4551965"/>
                  <a:pt x="4214989" y="4543813"/>
                  <a:pt x="4206837" y="4541095"/>
                </a:cubicBezTo>
                <a:cubicBezTo>
                  <a:pt x="4198683" y="4551965"/>
                  <a:pt x="4212271" y="4560118"/>
                  <a:pt x="4214989" y="4570988"/>
                </a:cubicBezTo>
                <a:lnTo>
                  <a:pt x="4201401" y="4570988"/>
                </a:lnTo>
                <a:cubicBezTo>
                  <a:pt x="4204119" y="4587294"/>
                  <a:pt x="4225859" y="4584576"/>
                  <a:pt x="4244883" y="4587294"/>
                </a:cubicBezTo>
                <a:cubicBezTo>
                  <a:pt x="4250317" y="4595447"/>
                  <a:pt x="4258471" y="4603599"/>
                  <a:pt x="4263905" y="4614470"/>
                </a:cubicBezTo>
                <a:lnTo>
                  <a:pt x="4250317" y="4614470"/>
                </a:lnTo>
                <a:cubicBezTo>
                  <a:pt x="4250317" y="4611752"/>
                  <a:pt x="4250317" y="4609035"/>
                  <a:pt x="4253035" y="4606317"/>
                </a:cubicBezTo>
                <a:cubicBezTo>
                  <a:pt x="4247601" y="4606317"/>
                  <a:pt x="4242165" y="4611752"/>
                  <a:pt x="4239447" y="4614470"/>
                </a:cubicBezTo>
                <a:cubicBezTo>
                  <a:pt x="4236729" y="4617187"/>
                  <a:pt x="4234013" y="4619905"/>
                  <a:pt x="4231295" y="4622623"/>
                </a:cubicBezTo>
                <a:cubicBezTo>
                  <a:pt x="4236729" y="4622623"/>
                  <a:pt x="4239447" y="4622623"/>
                  <a:pt x="4242165" y="4619905"/>
                </a:cubicBezTo>
                <a:cubicBezTo>
                  <a:pt x="4261189" y="4666104"/>
                  <a:pt x="4236729" y="4633493"/>
                  <a:pt x="4274777" y="4649798"/>
                </a:cubicBezTo>
                <a:lnTo>
                  <a:pt x="4277493" y="4647081"/>
                </a:lnTo>
                <a:cubicBezTo>
                  <a:pt x="4280211" y="4649798"/>
                  <a:pt x="4280211" y="4655234"/>
                  <a:pt x="4277493" y="4660669"/>
                </a:cubicBezTo>
                <a:cubicBezTo>
                  <a:pt x="4291081" y="4671539"/>
                  <a:pt x="4301953" y="4687845"/>
                  <a:pt x="4310105" y="4704150"/>
                </a:cubicBezTo>
                <a:cubicBezTo>
                  <a:pt x="4307387" y="4704150"/>
                  <a:pt x="4307387" y="4706868"/>
                  <a:pt x="4307387" y="4709585"/>
                </a:cubicBezTo>
                <a:lnTo>
                  <a:pt x="4291081" y="4709585"/>
                </a:lnTo>
                <a:lnTo>
                  <a:pt x="4285647" y="4701433"/>
                </a:lnTo>
                <a:lnTo>
                  <a:pt x="4277493" y="4695997"/>
                </a:lnTo>
                <a:lnTo>
                  <a:pt x="4269341" y="4682410"/>
                </a:lnTo>
                <a:lnTo>
                  <a:pt x="4253035" y="4695997"/>
                </a:lnTo>
                <a:lnTo>
                  <a:pt x="4263905" y="4704150"/>
                </a:lnTo>
                <a:lnTo>
                  <a:pt x="4277493" y="4698715"/>
                </a:lnTo>
                <a:lnTo>
                  <a:pt x="4277493" y="4723173"/>
                </a:lnTo>
                <a:lnTo>
                  <a:pt x="4293799" y="4715021"/>
                </a:lnTo>
                <a:lnTo>
                  <a:pt x="4301953" y="4731326"/>
                </a:lnTo>
                <a:lnTo>
                  <a:pt x="4277493" y="4731326"/>
                </a:lnTo>
                <a:lnTo>
                  <a:pt x="4285647" y="4744914"/>
                </a:lnTo>
                <a:lnTo>
                  <a:pt x="4261189" y="4744914"/>
                </a:lnTo>
                <a:lnTo>
                  <a:pt x="4269341" y="4731326"/>
                </a:lnTo>
                <a:lnTo>
                  <a:pt x="4236729" y="4723173"/>
                </a:lnTo>
                <a:lnTo>
                  <a:pt x="4244883" y="4744914"/>
                </a:lnTo>
                <a:lnTo>
                  <a:pt x="4239447" y="4774808"/>
                </a:lnTo>
                <a:lnTo>
                  <a:pt x="4277493" y="4758502"/>
                </a:lnTo>
                <a:cubicBezTo>
                  <a:pt x="4282929" y="4772090"/>
                  <a:pt x="4282929" y="4769373"/>
                  <a:pt x="4282929" y="4772090"/>
                </a:cubicBezTo>
                <a:cubicBezTo>
                  <a:pt x="4269341" y="4777525"/>
                  <a:pt x="4255753" y="4782961"/>
                  <a:pt x="4242165" y="4777525"/>
                </a:cubicBezTo>
                <a:cubicBezTo>
                  <a:pt x="4236729" y="4780243"/>
                  <a:pt x="4236729" y="4788396"/>
                  <a:pt x="4234013" y="4791113"/>
                </a:cubicBezTo>
                <a:lnTo>
                  <a:pt x="4176943" y="4791113"/>
                </a:lnTo>
                <a:lnTo>
                  <a:pt x="4176943" y="4807419"/>
                </a:lnTo>
                <a:cubicBezTo>
                  <a:pt x="4157919" y="4799266"/>
                  <a:pt x="4163355" y="4793831"/>
                  <a:pt x="4155203" y="4823725"/>
                </a:cubicBezTo>
                <a:cubicBezTo>
                  <a:pt x="4160637" y="4823725"/>
                  <a:pt x="4168791" y="4823725"/>
                  <a:pt x="4174225" y="4826442"/>
                </a:cubicBezTo>
                <a:cubicBezTo>
                  <a:pt x="4164714" y="4834595"/>
                  <a:pt x="4155882" y="4841389"/>
                  <a:pt x="4146370" y="4846485"/>
                </a:cubicBezTo>
                <a:lnTo>
                  <a:pt x="4121048" y="4854297"/>
                </a:lnTo>
                <a:lnTo>
                  <a:pt x="4128027" y="4859052"/>
                </a:lnTo>
                <a:cubicBezTo>
                  <a:pt x="4138897" y="4869923"/>
                  <a:pt x="4149768" y="4880793"/>
                  <a:pt x="4157921" y="4891664"/>
                </a:cubicBezTo>
                <a:cubicBezTo>
                  <a:pt x="4138897" y="4880793"/>
                  <a:pt x="4149768" y="4888946"/>
                  <a:pt x="4144333" y="4891664"/>
                </a:cubicBezTo>
                <a:cubicBezTo>
                  <a:pt x="4141615" y="4894381"/>
                  <a:pt x="4141615" y="4897099"/>
                  <a:pt x="4138897" y="4897099"/>
                </a:cubicBezTo>
                <a:cubicBezTo>
                  <a:pt x="4141615" y="4899816"/>
                  <a:pt x="4141615" y="4899816"/>
                  <a:pt x="4144333" y="4905252"/>
                </a:cubicBezTo>
                <a:lnTo>
                  <a:pt x="4138897" y="4913404"/>
                </a:lnTo>
                <a:lnTo>
                  <a:pt x="4122592" y="4897099"/>
                </a:lnTo>
                <a:lnTo>
                  <a:pt x="4109004" y="4905252"/>
                </a:lnTo>
                <a:lnTo>
                  <a:pt x="4109004" y="4883511"/>
                </a:lnTo>
                <a:cubicBezTo>
                  <a:pt x="4087263" y="4894381"/>
                  <a:pt x="4106286" y="4891664"/>
                  <a:pt x="4087263" y="4886228"/>
                </a:cubicBezTo>
                <a:lnTo>
                  <a:pt x="4054652" y="4916122"/>
                </a:lnTo>
                <a:lnTo>
                  <a:pt x="4054652" y="4937863"/>
                </a:lnTo>
                <a:lnTo>
                  <a:pt x="4030194" y="4954168"/>
                </a:lnTo>
                <a:lnTo>
                  <a:pt x="4046499" y="4975909"/>
                </a:lnTo>
                <a:lnTo>
                  <a:pt x="4030194" y="4984062"/>
                </a:lnTo>
                <a:lnTo>
                  <a:pt x="4038347" y="4997650"/>
                </a:lnTo>
                <a:lnTo>
                  <a:pt x="4024759" y="5003085"/>
                </a:lnTo>
                <a:lnTo>
                  <a:pt x="4016606" y="4997650"/>
                </a:lnTo>
                <a:lnTo>
                  <a:pt x="4022041" y="4967756"/>
                </a:lnTo>
                <a:lnTo>
                  <a:pt x="4000300" y="4967756"/>
                </a:lnTo>
                <a:cubicBezTo>
                  <a:pt x="4008453" y="4986780"/>
                  <a:pt x="4011171" y="4975909"/>
                  <a:pt x="3992147" y="4989497"/>
                </a:cubicBezTo>
                <a:lnTo>
                  <a:pt x="3992147" y="4967756"/>
                </a:lnTo>
                <a:lnTo>
                  <a:pt x="3983995" y="4965039"/>
                </a:lnTo>
                <a:cubicBezTo>
                  <a:pt x="3986712" y="4959604"/>
                  <a:pt x="3992147" y="4951451"/>
                  <a:pt x="3992147" y="4943298"/>
                </a:cubicBezTo>
                <a:cubicBezTo>
                  <a:pt x="3986712" y="4940580"/>
                  <a:pt x="3983995" y="4935145"/>
                  <a:pt x="3981277" y="4932428"/>
                </a:cubicBezTo>
                <a:lnTo>
                  <a:pt x="4003018" y="4913404"/>
                </a:lnTo>
                <a:lnTo>
                  <a:pt x="3992147" y="4905252"/>
                </a:lnTo>
                <a:lnTo>
                  <a:pt x="3975842" y="4916122"/>
                </a:lnTo>
                <a:cubicBezTo>
                  <a:pt x="3975842" y="4905252"/>
                  <a:pt x="3975842" y="4894381"/>
                  <a:pt x="3978559" y="4880793"/>
                </a:cubicBezTo>
                <a:lnTo>
                  <a:pt x="3978559" y="4878076"/>
                </a:lnTo>
                <a:cubicBezTo>
                  <a:pt x="3981277" y="4853617"/>
                  <a:pt x="3989430" y="4829159"/>
                  <a:pt x="3983995" y="4815571"/>
                </a:cubicBezTo>
                <a:cubicBezTo>
                  <a:pt x="3978559" y="4815571"/>
                  <a:pt x="3975842" y="4821006"/>
                  <a:pt x="3967689" y="4818288"/>
                </a:cubicBezTo>
                <a:cubicBezTo>
                  <a:pt x="3962254" y="4837312"/>
                  <a:pt x="3973124" y="4848182"/>
                  <a:pt x="3967689" y="4861770"/>
                </a:cubicBezTo>
                <a:cubicBezTo>
                  <a:pt x="3956139" y="4850900"/>
                  <a:pt x="3949175" y="4836293"/>
                  <a:pt x="3944972" y="4819605"/>
                </a:cubicBezTo>
                <a:lnTo>
                  <a:pt x="3942341" y="4796251"/>
                </a:lnTo>
                <a:lnTo>
                  <a:pt x="3926924" y="4771751"/>
                </a:lnTo>
                <a:cubicBezTo>
                  <a:pt x="3921489" y="4760541"/>
                  <a:pt x="3917413" y="4748991"/>
                  <a:pt x="3916054" y="4739480"/>
                </a:cubicBezTo>
                <a:cubicBezTo>
                  <a:pt x="3924207" y="4736083"/>
                  <a:pt x="3929812" y="4736932"/>
                  <a:pt x="3933719" y="4740456"/>
                </a:cubicBezTo>
                <a:lnTo>
                  <a:pt x="3938687" y="4751777"/>
                </a:lnTo>
                <a:lnTo>
                  <a:pt x="3938263" y="4707759"/>
                </a:lnTo>
                <a:cubicBezTo>
                  <a:pt x="3937795" y="4689373"/>
                  <a:pt x="3936436" y="4672218"/>
                  <a:pt x="3932360" y="4657951"/>
                </a:cubicBezTo>
                <a:cubicBezTo>
                  <a:pt x="3924207" y="4674256"/>
                  <a:pt x="3943231" y="4706867"/>
                  <a:pt x="3926925" y="4734043"/>
                </a:cubicBezTo>
                <a:cubicBezTo>
                  <a:pt x="3913337" y="4725890"/>
                  <a:pt x="3921490" y="4693279"/>
                  <a:pt x="3913337" y="4682409"/>
                </a:cubicBezTo>
                <a:cubicBezTo>
                  <a:pt x="3905184" y="4685127"/>
                  <a:pt x="3905184" y="4693279"/>
                  <a:pt x="3905184" y="4704150"/>
                </a:cubicBezTo>
                <a:cubicBezTo>
                  <a:pt x="3897031" y="4695997"/>
                  <a:pt x="3894313" y="4682409"/>
                  <a:pt x="3886161" y="4674256"/>
                </a:cubicBezTo>
                <a:cubicBezTo>
                  <a:pt x="3875290" y="4674256"/>
                  <a:pt x="3883443" y="4693279"/>
                  <a:pt x="3888879" y="4695997"/>
                </a:cubicBezTo>
                <a:cubicBezTo>
                  <a:pt x="3886161" y="4704150"/>
                  <a:pt x="3875290" y="4687844"/>
                  <a:pt x="3869854" y="4695997"/>
                </a:cubicBezTo>
                <a:cubicBezTo>
                  <a:pt x="3878007" y="4723173"/>
                  <a:pt x="3891595" y="4723173"/>
                  <a:pt x="3913337" y="4728608"/>
                </a:cubicBezTo>
                <a:cubicBezTo>
                  <a:pt x="3913337" y="4736761"/>
                  <a:pt x="3905184" y="4731326"/>
                  <a:pt x="3899749" y="4731326"/>
                </a:cubicBezTo>
                <a:cubicBezTo>
                  <a:pt x="3910619" y="4785677"/>
                  <a:pt x="3943231" y="4823724"/>
                  <a:pt x="3951383" y="4872640"/>
                </a:cubicBezTo>
                <a:lnTo>
                  <a:pt x="3951383" y="4878076"/>
                </a:lnTo>
                <a:cubicBezTo>
                  <a:pt x="3951383" y="4878076"/>
                  <a:pt x="3951383" y="4880793"/>
                  <a:pt x="3951383" y="4883511"/>
                </a:cubicBezTo>
                <a:cubicBezTo>
                  <a:pt x="3940513" y="4883511"/>
                  <a:pt x="3948666" y="4883511"/>
                  <a:pt x="3926925" y="4869923"/>
                </a:cubicBezTo>
                <a:lnTo>
                  <a:pt x="3935078" y="4907969"/>
                </a:lnTo>
                <a:cubicBezTo>
                  <a:pt x="3943231" y="4905252"/>
                  <a:pt x="3948666" y="4902534"/>
                  <a:pt x="3951383" y="4902534"/>
                </a:cubicBezTo>
                <a:cubicBezTo>
                  <a:pt x="3951383" y="4913404"/>
                  <a:pt x="3948666" y="4924275"/>
                  <a:pt x="3945948" y="4935145"/>
                </a:cubicBezTo>
                <a:cubicBezTo>
                  <a:pt x="3937795" y="4932428"/>
                  <a:pt x="3929643" y="4926992"/>
                  <a:pt x="3924207" y="4921557"/>
                </a:cubicBezTo>
                <a:cubicBezTo>
                  <a:pt x="3918772" y="4916122"/>
                  <a:pt x="3910619" y="4910687"/>
                  <a:pt x="3902467" y="4907969"/>
                </a:cubicBezTo>
                <a:cubicBezTo>
                  <a:pt x="3897031" y="4924275"/>
                  <a:pt x="3905184" y="4937863"/>
                  <a:pt x="3916055" y="4951451"/>
                </a:cubicBezTo>
                <a:lnTo>
                  <a:pt x="3886161" y="4959604"/>
                </a:lnTo>
                <a:lnTo>
                  <a:pt x="3899749" y="4940580"/>
                </a:lnTo>
                <a:cubicBezTo>
                  <a:pt x="3894313" y="4921557"/>
                  <a:pt x="3894313" y="4937863"/>
                  <a:pt x="3902467" y="4918840"/>
                </a:cubicBezTo>
                <a:cubicBezTo>
                  <a:pt x="3886161" y="4907969"/>
                  <a:pt x="3891595" y="4918840"/>
                  <a:pt x="3886161" y="4897099"/>
                </a:cubicBezTo>
                <a:cubicBezTo>
                  <a:pt x="3864419" y="4905252"/>
                  <a:pt x="3875290" y="4899816"/>
                  <a:pt x="3856266" y="4913404"/>
                </a:cubicBezTo>
                <a:lnTo>
                  <a:pt x="3864419" y="4929710"/>
                </a:lnTo>
                <a:cubicBezTo>
                  <a:pt x="3848114" y="4940580"/>
                  <a:pt x="3856266" y="4943298"/>
                  <a:pt x="3864419" y="4959604"/>
                </a:cubicBezTo>
                <a:lnTo>
                  <a:pt x="3856266" y="4984062"/>
                </a:lnTo>
                <a:lnTo>
                  <a:pt x="3869854" y="4984062"/>
                </a:lnTo>
                <a:lnTo>
                  <a:pt x="3869854" y="5003085"/>
                </a:lnTo>
                <a:lnTo>
                  <a:pt x="3848114" y="4994932"/>
                </a:lnTo>
                <a:lnTo>
                  <a:pt x="3823655" y="5016673"/>
                </a:lnTo>
                <a:lnTo>
                  <a:pt x="3834526" y="5024826"/>
                </a:lnTo>
                <a:lnTo>
                  <a:pt x="3850831" y="5011238"/>
                </a:lnTo>
                <a:lnTo>
                  <a:pt x="3864419" y="5019391"/>
                </a:lnTo>
                <a:lnTo>
                  <a:pt x="3872572" y="5003085"/>
                </a:lnTo>
                <a:lnTo>
                  <a:pt x="3880725" y="4997650"/>
                </a:lnTo>
                <a:lnTo>
                  <a:pt x="3886161" y="4989497"/>
                </a:lnTo>
                <a:lnTo>
                  <a:pt x="3899749" y="4989497"/>
                </a:lnTo>
                <a:lnTo>
                  <a:pt x="3905184" y="4989497"/>
                </a:lnTo>
                <a:cubicBezTo>
                  <a:pt x="3910619" y="4997650"/>
                  <a:pt x="3918772" y="5003085"/>
                  <a:pt x="3929643" y="5005803"/>
                </a:cubicBezTo>
                <a:lnTo>
                  <a:pt x="3913337" y="5013955"/>
                </a:lnTo>
                <a:lnTo>
                  <a:pt x="3916055" y="5016673"/>
                </a:lnTo>
                <a:cubicBezTo>
                  <a:pt x="3916055" y="5016673"/>
                  <a:pt x="3913337" y="5019391"/>
                  <a:pt x="3913337" y="5019391"/>
                </a:cubicBezTo>
                <a:cubicBezTo>
                  <a:pt x="3913337" y="5030261"/>
                  <a:pt x="3921490" y="5030261"/>
                  <a:pt x="3932360" y="5032979"/>
                </a:cubicBezTo>
                <a:lnTo>
                  <a:pt x="3935078" y="5035696"/>
                </a:lnTo>
                <a:lnTo>
                  <a:pt x="3935078" y="5032979"/>
                </a:lnTo>
                <a:cubicBezTo>
                  <a:pt x="3937795" y="5032979"/>
                  <a:pt x="3940513" y="5032979"/>
                  <a:pt x="3943231" y="5035696"/>
                </a:cubicBezTo>
                <a:cubicBezTo>
                  <a:pt x="3945948" y="5041131"/>
                  <a:pt x="3945948" y="5049284"/>
                  <a:pt x="3945948" y="5054719"/>
                </a:cubicBezTo>
                <a:lnTo>
                  <a:pt x="3940513" y="5052002"/>
                </a:lnTo>
                <a:lnTo>
                  <a:pt x="3899749" y="5087330"/>
                </a:lnTo>
                <a:lnTo>
                  <a:pt x="3899749" y="5065590"/>
                </a:lnTo>
                <a:lnTo>
                  <a:pt x="3905184" y="5065590"/>
                </a:lnTo>
                <a:lnTo>
                  <a:pt x="3916055" y="5065590"/>
                </a:lnTo>
                <a:lnTo>
                  <a:pt x="3924207" y="5041131"/>
                </a:lnTo>
                <a:lnTo>
                  <a:pt x="3894313" y="5041131"/>
                </a:lnTo>
                <a:lnTo>
                  <a:pt x="3888879" y="5024826"/>
                </a:lnTo>
                <a:lnTo>
                  <a:pt x="3886161" y="5049284"/>
                </a:lnTo>
                <a:lnTo>
                  <a:pt x="3913337" y="5049284"/>
                </a:lnTo>
                <a:lnTo>
                  <a:pt x="3905184" y="5065590"/>
                </a:lnTo>
                <a:lnTo>
                  <a:pt x="3888879" y="5057437"/>
                </a:lnTo>
                <a:lnTo>
                  <a:pt x="3888879" y="5073742"/>
                </a:lnTo>
                <a:cubicBezTo>
                  <a:pt x="3867137" y="5065590"/>
                  <a:pt x="3872572" y="5076460"/>
                  <a:pt x="3880725" y="5057437"/>
                </a:cubicBezTo>
                <a:lnTo>
                  <a:pt x="3834526" y="5057437"/>
                </a:lnTo>
                <a:lnTo>
                  <a:pt x="3834526" y="5073742"/>
                </a:lnTo>
                <a:lnTo>
                  <a:pt x="3810067" y="5073742"/>
                </a:lnTo>
                <a:lnTo>
                  <a:pt x="3823655" y="5052002"/>
                </a:lnTo>
                <a:lnTo>
                  <a:pt x="3810067" y="5035696"/>
                </a:lnTo>
                <a:lnTo>
                  <a:pt x="3793762" y="5043849"/>
                </a:lnTo>
                <a:cubicBezTo>
                  <a:pt x="3788327" y="5035696"/>
                  <a:pt x="3788327" y="5027543"/>
                  <a:pt x="3777456" y="5027543"/>
                </a:cubicBezTo>
                <a:cubicBezTo>
                  <a:pt x="3761151" y="5027543"/>
                  <a:pt x="3761151" y="5035696"/>
                  <a:pt x="3747563" y="5043849"/>
                </a:cubicBezTo>
                <a:cubicBezTo>
                  <a:pt x="3739410" y="5019391"/>
                  <a:pt x="3758433" y="5038414"/>
                  <a:pt x="3723104" y="5019391"/>
                </a:cubicBezTo>
                <a:lnTo>
                  <a:pt x="3739410" y="5005803"/>
                </a:lnTo>
                <a:lnTo>
                  <a:pt x="3731257" y="4992215"/>
                </a:lnTo>
                <a:cubicBezTo>
                  <a:pt x="3750280" y="4981344"/>
                  <a:pt x="3742128" y="4992215"/>
                  <a:pt x="3747563" y="4970474"/>
                </a:cubicBezTo>
                <a:cubicBezTo>
                  <a:pt x="3723104" y="4965039"/>
                  <a:pt x="3733975" y="4967756"/>
                  <a:pt x="3714952" y="4954168"/>
                </a:cubicBezTo>
                <a:lnTo>
                  <a:pt x="3723104" y="4937863"/>
                </a:lnTo>
                <a:lnTo>
                  <a:pt x="3698646" y="4937863"/>
                </a:lnTo>
                <a:lnTo>
                  <a:pt x="3706799" y="4962321"/>
                </a:lnTo>
                <a:lnTo>
                  <a:pt x="3701364" y="4975909"/>
                </a:lnTo>
                <a:lnTo>
                  <a:pt x="3723104" y="5000368"/>
                </a:lnTo>
                <a:lnTo>
                  <a:pt x="3701364" y="5000368"/>
                </a:lnTo>
                <a:cubicBezTo>
                  <a:pt x="3712234" y="5019391"/>
                  <a:pt x="3709516" y="5003085"/>
                  <a:pt x="3704081" y="5022108"/>
                </a:cubicBezTo>
                <a:lnTo>
                  <a:pt x="3717669" y="5038414"/>
                </a:lnTo>
                <a:lnTo>
                  <a:pt x="3739410" y="5038414"/>
                </a:lnTo>
                <a:lnTo>
                  <a:pt x="3739410" y="5046567"/>
                </a:lnTo>
                <a:lnTo>
                  <a:pt x="3714952" y="5046567"/>
                </a:lnTo>
                <a:lnTo>
                  <a:pt x="3723104" y="5062872"/>
                </a:lnTo>
                <a:lnTo>
                  <a:pt x="3693211" y="5057437"/>
                </a:lnTo>
                <a:lnTo>
                  <a:pt x="3668753" y="5060154"/>
                </a:lnTo>
                <a:lnTo>
                  <a:pt x="3676905" y="5046567"/>
                </a:lnTo>
                <a:lnTo>
                  <a:pt x="3647012" y="5038414"/>
                </a:lnTo>
                <a:lnTo>
                  <a:pt x="3647012" y="5060154"/>
                </a:lnTo>
                <a:lnTo>
                  <a:pt x="3633424" y="5060154"/>
                </a:lnTo>
                <a:cubicBezTo>
                  <a:pt x="3636141" y="5038414"/>
                  <a:pt x="3638859" y="5019391"/>
                  <a:pt x="3641577" y="5000368"/>
                </a:cubicBezTo>
                <a:cubicBezTo>
                  <a:pt x="3649729" y="4997650"/>
                  <a:pt x="3649729" y="4989497"/>
                  <a:pt x="3657882" y="4978627"/>
                </a:cubicBezTo>
                <a:cubicBezTo>
                  <a:pt x="3657882" y="4970474"/>
                  <a:pt x="3649729" y="4962321"/>
                  <a:pt x="3647012" y="4973192"/>
                </a:cubicBezTo>
                <a:cubicBezTo>
                  <a:pt x="3638859" y="4965039"/>
                  <a:pt x="3652447" y="4956886"/>
                  <a:pt x="3649729" y="4943298"/>
                </a:cubicBezTo>
                <a:cubicBezTo>
                  <a:pt x="3652447" y="4946016"/>
                  <a:pt x="3663317" y="4946016"/>
                  <a:pt x="3666035" y="4943298"/>
                </a:cubicBezTo>
                <a:cubicBezTo>
                  <a:pt x="3668753" y="4926992"/>
                  <a:pt x="3655165" y="4926992"/>
                  <a:pt x="3652447" y="4913404"/>
                </a:cubicBezTo>
                <a:cubicBezTo>
                  <a:pt x="3652447" y="4913404"/>
                  <a:pt x="3652447" y="4910687"/>
                  <a:pt x="3652447" y="4910687"/>
                </a:cubicBezTo>
                <a:cubicBezTo>
                  <a:pt x="3663317" y="4913404"/>
                  <a:pt x="3655165" y="4913404"/>
                  <a:pt x="3668753" y="4897099"/>
                </a:cubicBezTo>
                <a:cubicBezTo>
                  <a:pt x="3652447" y="4888946"/>
                  <a:pt x="3663317" y="4888946"/>
                  <a:pt x="3657882" y="4888946"/>
                </a:cubicBezTo>
                <a:cubicBezTo>
                  <a:pt x="3657882" y="4883511"/>
                  <a:pt x="3660600" y="4878076"/>
                  <a:pt x="3660600" y="4872640"/>
                </a:cubicBezTo>
                <a:cubicBezTo>
                  <a:pt x="3671470" y="4872640"/>
                  <a:pt x="3682341" y="4872640"/>
                  <a:pt x="3690493" y="4869923"/>
                </a:cubicBezTo>
                <a:lnTo>
                  <a:pt x="3693211" y="4872640"/>
                </a:lnTo>
                <a:lnTo>
                  <a:pt x="3685058" y="4894381"/>
                </a:lnTo>
                <a:lnTo>
                  <a:pt x="3701364" y="4886228"/>
                </a:lnTo>
                <a:lnTo>
                  <a:pt x="3709516" y="4902534"/>
                </a:lnTo>
                <a:lnTo>
                  <a:pt x="3685058" y="4924275"/>
                </a:lnTo>
                <a:lnTo>
                  <a:pt x="3717669" y="4918840"/>
                </a:lnTo>
                <a:cubicBezTo>
                  <a:pt x="3733975" y="4937863"/>
                  <a:pt x="3739410" y="4921557"/>
                  <a:pt x="3747563" y="4910687"/>
                </a:cubicBezTo>
                <a:lnTo>
                  <a:pt x="3717669" y="4918840"/>
                </a:lnTo>
                <a:lnTo>
                  <a:pt x="3709516" y="4902534"/>
                </a:lnTo>
                <a:lnTo>
                  <a:pt x="3742128" y="4872640"/>
                </a:lnTo>
                <a:lnTo>
                  <a:pt x="3723104" y="4856335"/>
                </a:lnTo>
                <a:lnTo>
                  <a:pt x="3717669" y="4853617"/>
                </a:lnTo>
                <a:cubicBezTo>
                  <a:pt x="3712234" y="4840029"/>
                  <a:pt x="3701364" y="4831876"/>
                  <a:pt x="3687776" y="4826441"/>
                </a:cubicBezTo>
                <a:lnTo>
                  <a:pt x="3687776" y="4807418"/>
                </a:lnTo>
                <a:lnTo>
                  <a:pt x="3668753" y="4807418"/>
                </a:lnTo>
                <a:cubicBezTo>
                  <a:pt x="3676905" y="4747631"/>
                  <a:pt x="3663317" y="4660668"/>
                  <a:pt x="3679623" y="4600881"/>
                </a:cubicBezTo>
                <a:cubicBezTo>
                  <a:pt x="3709516" y="4606317"/>
                  <a:pt x="3742128" y="4598164"/>
                  <a:pt x="3774739" y="4600881"/>
                </a:cubicBezTo>
                <a:cubicBezTo>
                  <a:pt x="3791044" y="4600881"/>
                  <a:pt x="3834526" y="4603599"/>
                  <a:pt x="3878007" y="4600881"/>
                </a:cubicBezTo>
                <a:cubicBezTo>
                  <a:pt x="3887519" y="4599522"/>
                  <a:pt x="3894313" y="4598334"/>
                  <a:pt x="3899536" y="4597697"/>
                </a:cubicBezTo>
                <a:cubicBezTo>
                  <a:pt x="3915205" y="4595786"/>
                  <a:pt x="3916734" y="4598844"/>
                  <a:pt x="3935078" y="4617187"/>
                </a:cubicBezTo>
                <a:cubicBezTo>
                  <a:pt x="3954101" y="4638928"/>
                  <a:pt x="3983995" y="4652516"/>
                  <a:pt x="4003018" y="4668821"/>
                </a:cubicBezTo>
                <a:cubicBezTo>
                  <a:pt x="4005735" y="4668821"/>
                  <a:pt x="4003018" y="4674256"/>
                  <a:pt x="4003018" y="4676974"/>
                </a:cubicBezTo>
                <a:cubicBezTo>
                  <a:pt x="4012530" y="4687845"/>
                  <a:pt x="4025438" y="4696677"/>
                  <a:pt x="4036648" y="4706528"/>
                </a:cubicBezTo>
                <a:lnTo>
                  <a:pt x="4050621" y="4721457"/>
                </a:lnTo>
                <a:lnTo>
                  <a:pt x="4057225" y="4700613"/>
                </a:lnTo>
                <a:lnTo>
                  <a:pt x="4054313" y="4697357"/>
                </a:lnTo>
                <a:cubicBezTo>
                  <a:pt x="4036988" y="4675616"/>
                  <a:pt x="4020682" y="4652517"/>
                  <a:pt x="4005735" y="4628058"/>
                </a:cubicBezTo>
                <a:cubicBezTo>
                  <a:pt x="4005735" y="4619905"/>
                  <a:pt x="4013888" y="4617188"/>
                  <a:pt x="4016606" y="4611752"/>
                </a:cubicBezTo>
                <a:cubicBezTo>
                  <a:pt x="4011171" y="4614470"/>
                  <a:pt x="4003018" y="4617188"/>
                  <a:pt x="3994865" y="4617188"/>
                </a:cubicBezTo>
                <a:cubicBezTo>
                  <a:pt x="3970406" y="4579141"/>
                  <a:pt x="3929642" y="4543813"/>
                  <a:pt x="3929642" y="4492178"/>
                </a:cubicBezTo>
                <a:cubicBezTo>
                  <a:pt x="3940512" y="4489461"/>
                  <a:pt x="3935077" y="4503049"/>
                  <a:pt x="3948665" y="4497614"/>
                </a:cubicBezTo>
                <a:cubicBezTo>
                  <a:pt x="3956818" y="4489461"/>
                  <a:pt x="3940512" y="4486743"/>
                  <a:pt x="3935077" y="4484026"/>
                </a:cubicBezTo>
                <a:cubicBezTo>
                  <a:pt x="3937794" y="4456850"/>
                  <a:pt x="3975841" y="4478590"/>
                  <a:pt x="3989429" y="4473155"/>
                </a:cubicBezTo>
                <a:cubicBezTo>
                  <a:pt x="3978558" y="4454132"/>
                  <a:pt x="3943230" y="4465002"/>
                  <a:pt x="3929642" y="4473155"/>
                </a:cubicBezTo>
                <a:cubicBezTo>
                  <a:pt x="3921489" y="4456850"/>
                  <a:pt x="3943230" y="4448697"/>
                  <a:pt x="3937794" y="4432391"/>
                </a:cubicBezTo>
                <a:cubicBezTo>
                  <a:pt x="3951382" y="4429674"/>
                  <a:pt x="3970406" y="4426956"/>
                  <a:pt x="3975841" y="4416086"/>
                </a:cubicBezTo>
                <a:cubicBezTo>
                  <a:pt x="3967688" y="4407933"/>
                  <a:pt x="3954100" y="4418803"/>
                  <a:pt x="3943230" y="4416086"/>
                </a:cubicBezTo>
                <a:cubicBezTo>
                  <a:pt x="3948665" y="4405215"/>
                  <a:pt x="3951382" y="4388910"/>
                  <a:pt x="3951382" y="4369886"/>
                </a:cubicBezTo>
                <a:cubicBezTo>
                  <a:pt x="3935077" y="4380757"/>
                  <a:pt x="3921489" y="4397062"/>
                  <a:pt x="3916054" y="4416086"/>
                </a:cubicBezTo>
                <a:cubicBezTo>
                  <a:pt x="3905183" y="4407933"/>
                  <a:pt x="3899748" y="4394345"/>
                  <a:pt x="3886160" y="4391627"/>
                </a:cubicBezTo>
                <a:cubicBezTo>
                  <a:pt x="3875290" y="4399780"/>
                  <a:pt x="3902466" y="4407933"/>
                  <a:pt x="3894313" y="4416086"/>
                </a:cubicBezTo>
                <a:cubicBezTo>
                  <a:pt x="3883442" y="4410650"/>
                  <a:pt x="3872572" y="4405215"/>
                  <a:pt x="3861702" y="4402498"/>
                </a:cubicBezTo>
                <a:cubicBezTo>
                  <a:pt x="3861702" y="4388910"/>
                  <a:pt x="3856266" y="4380757"/>
                  <a:pt x="3853549" y="4369886"/>
                </a:cubicBezTo>
                <a:cubicBezTo>
                  <a:pt x="3856266" y="4359016"/>
                  <a:pt x="3869854" y="4359016"/>
                  <a:pt x="3872572" y="4345428"/>
                </a:cubicBezTo>
                <a:cubicBezTo>
                  <a:pt x="3867137" y="4348146"/>
                  <a:pt x="3864419" y="4353581"/>
                  <a:pt x="3858984" y="4359016"/>
                </a:cubicBezTo>
                <a:cubicBezTo>
                  <a:pt x="3826373" y="4345428"/>
                  <a:pt x="3810067" y="4274771"/>
                  <a:pt x="3829090" y="4244877"/>
                </a:cubicBezTo>
                <a:cubicBezTo>
                  <a:pt x="3826373" y="4236724"/>
                  <a:pt x="3823655" y="4258465"/>
                  <a:pt x="3812785" y="4253030"/>
                </a:cubicBezTo>
                <a:cubicBezTo>
                  <a:pt x="3810067" y="4239442"/>
                  <a:pt x="3804632" y="4225854"/>
                  <a:pt x="3801914" y="4209549"/>
                </a:cubicBezTo>
                <a:cubicBezTo>
                  <a:pt x="3815502" y="4193243"/>
                  <a:pt x="3842678" y="4193243"/>
                  <a:pt x="3850831" y="4171502"/>
                </a:cubicBezTo>
                <a:cubicBezTo>
                  <a:pt x="3831808" y="4179655"/>
                  <a:pt x="3815502" y="4190525"/>
                  <a:pt x="3801914" y="4204113"/>
                </a:cubicBezTo>
                <a:cubicBezTo>
                  <a:pt x="3788326" y="4185090"/>
                  <a:pt x="3796479" y="4133456"/>
                  <a:pt x="3793762" y="4119868"/>
                </a:cubicBezTo>
                <a:cubicBezTo>
                  <a:pt x="3815502" y="4125303"/>
                  <a:pt x="3820938" y="4100845"/>
                  <a:pt x="3831808" y="4106280"/>
                </a:cubicBezTo>
                <a:cubicBezTo>
                  <a:pt x="3831808" y="4149762"/>
                  <a:pt x="3853549" y="4166067"/>
                  <a:pt x="3867137" y="4193243"/>
                </a:cubicBezTo>
                <a:cubicBezTo>
                  <a:pt x="3897030" y="4168785"/>
                  <a:pt x="3875290" y="4103563"/>
                  <a:pt x="3861702" y="4079104"/>
                </a:cubicBezTo>
                <a:cubicBezTo>
                  <a:pt x="3869854" y="4065516"/>
                  <a:pt x="3872572" y="4049211"/>
                  <a:pt x="3864419" y="4032905"/>
                </a:cubicBezTo>
                <a:cubicBezTo>
                  <a:pt x="3867137" y="4027470"/>
                  <a:pt x="3875290" y="4024752"/>
                  <a:pt x="3875290" y="4016599"/>
                </a:cubicBezTo>
                <a:cubicBezTo>
                  <a:pt x="3886160" y="4013882"/>
                  <a:pt x="3880725" y="4027470"/>
                  <a:pt x="3888878" y="4027470"/>
                </a:cubicBezTo>
                <a:cubicBezTo>
                  <a:pt x="3899748" y="4027470"/>
                  <a:pt x="3891595" y="4008447"/>
                  <a:pt x="3902466" y="4008447"/>
                </a:cubicBezTo>
                <a:cubicBezTo>
                  <a:pt x="3905183" y="4011164"/>
                  <a:pt x="3905183" y="4019317"/>
                  <a:pt x="3905183" y="4027470"/>
                </a:cubicBezTo>
                <a:cubicBezTo>
                  <a:pt x="3910618" y="4035623"/>
                  <a:pt x="3910618" y="4022035"/>
                  <a:pt x="3918771" y="4024752"/>
                </a:cubicBezTo>
                <a:cubicBezTo>
                  <a:pt x="3913336" y="4046493"/>
                  <a:pt x="3894313" y="4070951"/>
                  <a:pt x="3902466" y="4098127"/>
                </a:cubicBezTo>
                <a:cubicBezTo>
                  <a:pt x="3913336" y="4098127"/>
                  <a:pt x="3926924" y="4087257"/>
                  <a:pt x="3932359" y="4073669"/>
                </a:cubicBezTo>
                <a:cubicBezTo>
                  <a:pt x="3951382" y="4111715"/>
                  <a:pt x="3964970" y="4160632"/>
                  <a:pt x="4005735" y="4176938"/>
                </a:cubicBezTo>
                <a:cubicBezTo>
                  <a:pt x="4016606" y="4133456"/>
                  <a:pt x="3978558" y="4092692"/>
                  <a:pt x="3962253" y="4060081"/>
                </a:cubicBezTo>
                <a:cubicBezTo>
                  <a:pt x="3948665" y="4051928"/>
                  <a:pt x="3932359" y="4046493"/>
                  <a:pt x="3929642" y="4027470"/>
                </a:cubicBezTo>
                <a:cubicBezTo>
                  <a:pt x="3937794" y="4035623"/>
                  <a:pt x="3940512" y="4032905"/>
                  <a:pt x="3951382" y="4027470"/>
                </a:cubicBezTo>
                <a:cubicBezTo>
                  <a:pt x="3964970" y="4049211"/>
                  <a:pt x="3981276" y="4070951"/>
                  <a:pt x="4008453" y="4081822"/>
                </a:cubicBezTo>
                <a:cubicBezTo>
                  <a:pt x="4011171" y="4060081"/>
                  <a:pt x="3989429" y="4043775"/>
                  <a:pt x="3975841" y="4032905"/>
                </a:cubicBezTo>
                <a:cubicBezTo>
                  <a:pt x="3992147" y="4046493"/>
                  <a:pt x="4100851" y="4035623"/>
                  <a:pt x="4103569" y="4013882"/>
                </a:cubicBezTo>
                <a:cubicBezTo>
                  <a:pt x="4103569" y="4000294"/>
                  <a:pt x="4070958" y="3994859"/>
                  <a:pt x="4057370" y="3989423"/>
                </a:cubicBezTo>
                <a:cubicBezTo>
                  <a:pt x="4054652" y="3981271"/>
                  <a:pt x="4065522" y="3981271"/>
                  <a:pt x="4065522" y="3975835"/>
                </a:cubicBezTo>
                <a:cubicBezTo>
                  <a:pt x="4035629" y="3954095"/>
                  <a:pt x="3986711" y="3981271"/>
                  <a:pt x="3959535" y="3989423"/>
                </a:cubicBezTo>
                <a:cubicBezTo>
                  <a:pt x="3967688" y="3937789"/>
                  <a:pt x="4005735" y="3902460"/>
                  <a:pt x="3997583" y="3848109"/>
                </a:cubicBezTo>
                <a:cubicBezTo>
                  <a:pt x="3959535" y="3858979"/>
                  <a:pt x="3943230" y="3894308"/>
                  <a:pt x="3921489" y="3924201"/>
                </a:cubicBezTo>
                <a:cubicBezTo>
                  <a:pt x="3924206" y="3945942"/>
                  <a:pt x="3921489" y="3964965"/>
                  <a:pt x="3910618" y="3973118"/>
                </a:cubicBezTo>
                <a:cubicBezTo>
                  <a:pt x="3902466" y="3948659"/>
                  <a:pt x="3880725" y="3937789"/>
                  <a:pt x="3853549" y="3932354"/>
                </a:cubicBezTo>
                <a:cubicBezTo>
                  <a:pt x="3839961" y="3932354"/>
                  <a:pt x="3845396" y="3954095"/>
                  <a:pt x="3834526" y="3956812"/>
                </a:cubicBezTo>
                <a:cubicBezTo>
                  <a:pt x="3777456" y="3943224"/>
                  <a:pt x="3820938" y="3880720"/>
                  <a:pt x="3826373" y="3829086"/>
                </a:cubicBezTo>
                <a:cubicBezTo>
                  <a:pt x="3834526" y="3820933"/>
                  <a:pt x="3831808" y="3837238"/>
                  <a:pt x="3842678" y="3834521"/>
                </a:cubicBezTo>
                <a:cubicBezTo>
                  <a:pt x="3845396" y="3796474"/>
                  <a:pt x="3837243" y="3763863"/>
                  <a:pt x="3848114" y="3723100"/>
                </a:cubicBezTo>
                <a:cubicBezTo>
                  <a:pt x="3861702" y="3747558"/>
                  <a:pt x="3888878" y="3774734"/>
                  <a:pt x="3926924" y="3769299"/>
                </a:cubicBezTo>
                <a:cubicBezTo>
                  <a:pt x="3918771" y="3725817"/>
                  <a:pt x="3880725" y="3712229"/>
                  <a:pt x="3858984" y="3682336"/>
                </a:cubicBezTo>
                <a:cubicBezTo>
                  <a:pt x="3861702" y="3630701"/>
                  <a:pt x="3888878" y="3606243"/>
                  <a:pt x="3905183" y="3568196"/>
                </a:cubicBezTo>
                <a:cubicBezTo>
                  <a:pt x="3905183" y="3560044"/>
                  <a:pt x="3894313" y="3562761"/>
                  <a:pt x="3888878" y="3557326"/>
                </a:cubicBezTo>
                <a:cubicBezTo>
                  <a:pt x="3899748" y="3521997"/>
                  <a:pt x="3894313" y="3470363"/>
                  <a:pt x="3926924" y="3456775"/>
                </a:cubicBezTo>
                <a:cubicBezTo>
                  <a:pt x="3945947" y="3448622"/>
                  <a:pt x="3964970" y="3462210"/>
                  <a:pt x="3978558" y="3451340"/>
                </a:cubicBezTo>
                <a:cubicBezTo>
                  <a:pt x="4011171" y="3462210"/>
                  <a:pt x="4051934" y="3511127"/>
                  <a:pt x="4095416" y="3483951"/>
                </a:cubicBezTo>
                <a:cubicBezTo>
                  <a:pt x="4084546" y="3454058"/>
                  <a:pt x="4057370" y="3443187"/>
                  <a:pt x="4038346" y="3421447"/>
                </a:cubicBezTo>
                <a:cubicBezTo>
                  <a:pt x="4053293" y="3425523"/>
                  <a:pt x="4067561" y="3426882"/>
                  <a:pt x="4082847" y="3427222"/>
                </a:cubicBezTo>
                <a:lnTo>
                  <a:pt x="4087296" y="3427192"/>
                </a:lnTo>
                <a:lnTo>
                  <a:pt x="4081827" y="3402423"/>
                </a:lnTo>
                <a:cubicBezTo>
                  <a:pt x="4079110" y="3394270"/>
                  <a:pt x="4087263" y="3396988"/>
                  <a:pt x="4087263" y="3391553"/>
                </a:cubicBezTo>
                <a:cubicBezTo>
                  <a:pt x="4073675" y="3369812"/>
                  <a:pt x="4057369" y="3329048"/>
                  <a:pt x="4073675" y="3304590"/>
                </a:cubicBezTo>
                <a:cubicBezTo>
                  <a:pt x="4070957" y="3299155"/>
                  <a:pt x="4062804" y="3301872"/>
                  <a:pt x="4062804" y="3310025"/>
                </a:cubicBezTo>
                <a:cubicBezTo>
                  <a:pt x="4032911" y="3277414"/>
                  <a:pt x="4065522" y="3233932"/>
                  <a:pt x="4073675" y="3214909"/>
                </a:cubicBezTo>
                <a:cubicBezTo>
                  <a:pt x="4068239" y="3214909"/>
                  <a:pt x="4057369" y="3198604"/>
                  <a:pt x="4051934" y="3209474"/>
                </a:cubicBezTo>
                <a:cubicBezTo>
                  <a:pt x="4046499" y="3163275"/>
                  <a:pt x="4027476" y="3098053"/>
                  <a:pt x="4041064" y="3060006"/>
                </a:cubicBezTo>
                <a:cubicBezTo>
                  <a:pt x="4038346" y="3054571"/>
                  <a:pt x="4024758" y="3062724"/>
                  <a:pt x="4016605" y="3062724"/>
                </a:cubicBezTo>
                <a:cubicBezTo>
                  <a:pt x="4019323" y="3068159"/>
                  <a:pt x="4022040" y="3070877"/>
                  <a:pt x="4027476" y="3073594"/>
                </a:cubicBezTo>
                <a:cubicBezTo>
                  <a:pt x="4030193" y="3127946"/>
                  <a:pt x="4060087" y="3231215"/>
                  <a:pt x="4038346" y="3282849"/>
                </a:cubicBezTo>
                <a:cubicBezTo>
                  <a:pt x="4060087" y="3304590"/>
                  <a:pt x="4062804" y="3337201"/>
                  <a:pt x="4070957" y="3369812"/>
                </a:cubicBezTo>
                <a:cubicBezTo>
                  <a:pt x="4054652" y="3372530"/>
                  <a:pt x="4049216" y="3364377"/>
                  <a:pt x="4038346" y="3369812"/>
                </a:cubicBezTo>
                <a:cubicBezTo>
                  <a:pt x="4032911" y="3364377"/>
                  <a:pt x="4038346" y="3364377"/>
                  <a:pt x="4041064" y="3358942"/>
                </a:cubicBezTo>
                <a:cubicBezTo>
                  <a:pt x="4024758" y="3342636"/>
                  <a:pt x="3992147" y="3361659"/>
                  <a:pt x="3986712" y="3377965"/>
                </a:cubicBezTo>
                <a:cubicBezTo>
                  <a:pt x="3978559" y="3361659"/>
                  <a:pt x="4022040" y="3334484"/>
                  <a:pt x="4005735" y="3301872"/>
                </a:cubicBezTo>
                <a:cubicBezTo>
                  <a:pt x="3973124" y="3310025"/>
                  <a:pt x="3973124" y="3348071"/>
                  <a:pt x="3962253" y="3377965"/>
                </a:cubicBezTo>
                <a:cubicBezTo>
                  <a:pt x="3952741" y="3375248"/>
                  <a:pt x="3942551" y="3373889"/>
                  <a:pt x="3934738" y="3375927"/>
                </a:cubicBezTo>
                <a:lnTo>
                  <a:pt x="3931320" y="3378023"/>
                </a:lnTo>
                <a:lnTo>
                  <a:pt x="3935417" y="3384845"/>
                </a:lnTo>
                <a:cubicBezTo>
                  <a:pt x="3947646" y="3413124"/>
                  <a:pt x="3950703" y="3451341"/>
                  <a:pt x="3907901" y="3451341"/>
                </a:cubicBezTo>
                <a:cubicBezTo>
                  <a:pt x="3906542" y="3437753"/>
                  <a:pt x="3908580" y="3422127"/>
                  <a:pt x="3911638" y="3406501"/>
                </a:cubicBezTo>
                <a:lnTo>
                  <a:pt x="3914814" y="3392045"/>
                </a:lnTo>
                <a:lnTo>
                  <a:pt x="3913337" y="3391553"/>
                </a:lnTo>
                <a:cubicBezTo>
                  <a:pt x="3910619" y="3405141"/>
                  <a:pt x="3907902" y="3416011"/>
                  <a:pt x="3899749" y="3421446"/>
                </a:cubicBezTo>
                <a:cubicBezTo>
                  <a:pt x="3894313" y="3416011"/>
                  <a:pt x="3899749" y="3402423"/>
                  <a:pt x="3886161" y="3410576"/>
                </a:cubicBezTo>
                <a:cubicBezTo>
                  <a:pt x="3897031" y="3377965"/>
                  <a:pt x="3891595" y="3342636"/>
                  <a:pt x="3864419" y="3334484"/>
                </a:cubicBezTo>
                <a:cubicBezTo>
                  <a:pt x="3878007" y="3266544"/>
                  <a:pt x="3910619" y="3195886"/>
                  <a:pt x="3937795" y="3133382"/>
                </a:cubicBezTo>
                <a:cubicBezTo>
                  <a:pt x="3951383" y="3136099"/>
                  <a:pt x="3954101" y="3149687"/>
                  <a:pt x="3967689" y="3152405"/>
                </a:cubicBezTo>
                <a:cubicBezTo>
                  <a:pt x="3962253" y="3133382"/>
                  <a:pt x="3945948" y="3127946"/>
                  <a:pt x="3937795" y="3114358"/>
                </a:cubicBezTo>
                <a:cubicBezTo>
                  <a:pt x="3943230" y="3089900"/>
                  <a:pt x="3954101" y="3068159"/>
                  <a:pt x="3962253" y="3043701"/>
                </a:cubicBezTo>
                <a:cubicBezTo>
                  <a:pt x="3967689" y="3043701"/>
                  <a:pt x="3967689" y="3046418"/>
                  <a:pt x="3973124" y="3046418"/>
                </a:cubicBezTo>
                <a:cubicBezTo>
                  <a:pt x="3967689" y="3016525"/>
                  <a:pt x="3983994" y="3005655"/>
                  <a:pt x="3992147" y="2986632"/>
                </a:cubicBezTo>
                <a:cubicBezTo>
                  <a:pt x="3997582" y="2986632"/>
                  <a:pt x="3994865" y="2994784"/>
                  <a:pt x="4000300" y="2994784"/>
                </a:cubicBezTo>
                <a:cubicBezTo>
                  <a:pt x="4016605" y="2986632"/>
                  <a:pt x="4016605" y="2962173"/>
                  <a:pt x="4016605" y="2937715"/>
                </a:cubicBezTo>
                <a:cubicBezTo>
                  <a:pt x="4021361" y="2926844"/>
                  <a:pt x="4027475" y="2917163"/>
                  <a:pt x="4034227" y="2908033"/>
                </a:cubicBezTo>
                <a:lnTo>
                  <a:pt x="4047504" y="2891707"/>
                </a:lnTo>
                <a:lnTo>
                  <a:pt x="4040044" y="2892535"/>
                </a:lnTo>
                <a:cubicBezTo>
                  <a:pt x="4038345" y="2892875"/>
                  <a:pt x="4036986" y="2892875"/>
                  <a:pt x="4032910" y="2891516"/>
                </a:cubicBezTo>
                <a:cubicBezTo>
                  <a:pt x="4030193" y="2883364"/>
                  <a:pt x="4038346" y="2883364"/>
                  <a:pt x="4035628" y="2872495"/>
                </a:cubicBezTo>
                <a:cubicBezTo>
                  <a:pt x="4039705" y="2872495"/>
                  <a:pt x="4043101" y="2874533"/>
                  <a:pt x="4045479" y="2877930"/>
                </a:cubicBezTo>
                <a:lnTo>
                  <a:pt x="4048822" y="2890085"/>
                </a:lnTo>
                <a:lnTo>
                  <a:pt x="4055670" y="2881664"/>
                </a:lnTo>
                <a:cubicBezTo>
                  <a:pt x="4070278" y="2864340"/>
                  <a:pt x="4084545" y="2846676"/>
                  <a:pt x="4092698" y="2823576"/>
                </a:cubicBezTo>
                <a:cubicBezTo>
                  <a:pt x="4103568" y="2823576"/>
                  <a:pt x="4111721" y="2820858"/>
                  <a:pt x="4114438" y="2809988"/>
                </a:cubicBezTo>
                <a:cubicBezTo>
                  <a:pt x="4117156" y="2801835"/>
                  <a:pt x="4111721" y="2801835"/>
                  <a:pt x="4103568" y="2801835"/>
                </a:cubicBezTo>
                <a:cubicBezTo>
                  <a:pt x="4119874" y="2763789"/>
                  <a:pt x="4138897" y="2723026"/>
                  <a:pt x="4174225" y="2704002"/>
                </a:cubicBezTo>
                <a:cubicBezTo>
                  <a:pt x="4171507" y="2663238"/>
                  <a:pt x="4195965" y="2630627"/>
                  <a:pt x="4212271" y="2600734"/>
                </a:cubicBezTo>
                <a:cubicBezTo>
                  <a:pt x="4201401" y="2565405"/>
                  <a:pt x="4220425" y="2524641"/>
                  <a:pt x="4234013" y="2497465"/>
                </a:cubicBezTo>
                <a:cubicBezTo>
                  <a:pt x="4244883" y="2497465"/>
                  <a:pt x="4255753" y="2500182"/>
                  <a:pt x="4258471" y="2489312"/>
                </a:cubicBezTo>
                <a:cubicBezTo>
                  <a:pt x="4263905" y="2505618"/>
                  <a:pt x="4239447" y="2535511"/>
                  <a:pt x="4253035" y="2559970"/>
                </a:cubicBezTo>
                <a:cubicBezTo>
                  <a:pt x="4296517" y="2549099"/>
                  <a:pt x="4299235" y="2500182"/>
                  <a:pt x="4301953" y="2456701"/>
                </a:cubicBezTo>
                <a:cubicBezTo>
                  <a:pt x="4307387" y="2456701"/>
                  <a:pt x="4304669" y="2467571"/>
                  <a:pt x="4312823" y="2464854"/>
                </a:cubicBezTo>
                <a:cubicBezTo>
                  <a:pt x="4320975" y="2462136"/>
                  <a:pt x="4312823" y="2453983"/>
                  <a:pt x="4312823" y="2448549"/>
                </a:cubicBezTo>
                <a:cubicBezTo>
                  <a:pt x="4318257" y="2445830"/>
                  <a:pt x="4320975" y="2451266"/>
                  <a:pt x="4329129" y="2445830"/>
                </a:cubicBezTo>
                <a:cubicBezTo>
                  <a:pt x="4329129" y="2451266"/>
                  <a:pt x="4329129" y="2459418"/>
                  <a:pt x="4331845" y="2462136"/>
                </a:cubicBezTo>
                <a:cubicBezTo>
                  <a:pt x="4334563" y="2459418"/>
                  <a:pt x="4342717" y="2459418"/>
                  <a:pt x="4350869" y="2459418"/>
                </a:cubicBezTo>
                <a:lnTo>
                  <a:pt x="4353451" y="2466886"/>
                </a:lnTo>
                <a:lnTo>
                  <a:pt x="4364457" y="2467574"/>
                </a:lnTo>
                <a:cubicBezTo>
                  <a:pt x="4364457" y="2472329"/>
                  <a:pt x="4362249" y="2474878"/>
                  <a:pt x="4358767" y="2476151"/>
                </a:cubicBezTo>
                <a:lnTo>
                  <a:pt x="4356705" y="2476296"/>
                </a:lnTo>
                <a:lnTo>
                  <a:pt x="4357153" y="2477593"/>
                </a:lnTo>
                <a:cubicBezTo>
                  <a:pt x="4360720" y="2498485"/>
                  <a:pt x="4359701" y="2523961"/>
                  <a:pt x="4386197" y="2521923"/>
                </a:cubicBezTo>
                <a:cubicBezTo>
                  <a:pt x="4397069" y="2549099"/>
                  <a:pt x="4424245" y="2565405"/>
                  <a:pt x="4448703" y="2578993"/>
                </a:cubicBezTo>
                <a:cubicBezTo>
                  <a:pt x="4456855" y="2581710"/>
                  <a:pt x="4456855" y="2570840"/>
                  <a:pt x="4462291" y="2568122"/>
                </a:cubicBezTo>
                <a:cubicBezTo>
                  <a:pt x="4451421" y="2513770"/>
                  <a:pt x="4405221" y="2494747"/>
                  <a:pt x="4378045" y="2459418"/>
                </a:cubicBezTo>
                <a:cubicBezTo>
                  <a:pt x="4380763" y="2456701"/>
                  <a:pt x="4391633" y="2459418"/>
                  <a:pt x="4397069" y="2451266"/>
                </a:cubicBezTo>
                <a:cubicBezTo>
                  <a:pt x="4418809" y="2470290"/>
                  <a:pt x="4435115" y="2494747"/>
                  <a:pt x="4470443" y="2500182"/>
                </a:cubicBezTo>
                <a:cubicBezTo>
                  <a:pt x="4466367" y="2486594"/>
                  <a:pt x="4460253" y="2475724"/>
                  <a:pt x="4451420" y="2467572"/>
                </a:cubicBezTo>
                <a:lnTo>
                  <a:pt x="4445899" y="2465023"/>
                </a:lnTo>
                <a:lnTo>
                  <a:pt x="4441569" y="2473350"/>
                </a:lnTo>
                <a:cubicBezTo>
                  <a:pt x="4440550" y="2475727"/>
                  <a:pt x="4439191" y="2477086"/>
                  <a:pt x="4435114" y="2475727"/>
                </a:cubicBezTo>
                <a:cubicBezTo>
                  <a:pt x="4433756" y="2470291"/>
                  <a:pt x="4435115" y="2465536"/>
                  <a:pt x="4437493" y="2463158"/>
                </a:cubicBezTo>
                <a:lnTo>
                  <a:pt x="4445197" y="2464700"/>
                </a:lnTo>
                <a:lnTo>
                  <a:pt x="4416091" y="2451266"/>
                </a:lnTo>
                <a:cubicBezTo>
                  <a:pt x="4424245" y="2443113"/>
                  <a:pt x="4451421" y="2451266"/>
                  <a:pt x="4448703" y="2429526"/>
                </a:cubicBezTo>
                <a:cubicBezTo>
                  <a:pt x="4478597" y="2421372"/>
                  <a:pt x="4505771" y="2413220"/>
                  <a:pt x="4522077" y="2391479"/>
                </a:cubicBezTo>
                <a:cubicBezTo>
                  <a:pt x="4481313" y="2361585"/>
                  <a:pt x="4421527" y="2415937"/>
                  <a:pt x="4391633" y="2424090"/>
                </a:cubicBezTo>
                <a:cubicBezTo>
                  <a:pt x="4407939" y="2410502"/>
                  <a:pt x="4424245" y="2380608"/>
                  <a:pt x="4413373" y="2347997"/>
                </a:cubicBezTo>
                <a:cubicBezTo>
                  <a:pt x="4391633" y="2361585"/>
                  <a:pt x="4386197" y="2388762"/>
                  <a:pt x="4383481" y="2421372"/>
                </a:cubicBezTo>
                <a:cubicBezTo>
                  <a:pt x="4372609" y="2424090"/>
                  <a:pt x="4380763" y="2415937"/>
                  <a:pt x="4380763" y="2410502"/>
                </a:cubicBezTo>
                <a:cubicBezTo>
                  <a:pt x="4364457" y="2405067"/>
                  <a:pt x="4342717" y="2424090"/>
                  <a:pt x="4320975" y="2415937"/>
                </a:cubicBezTo>
                <a:cubicBezTo>
                  <a:pt x="4318257" y="2386044"/>
                  <a:pt x="4388915" y="2372456"/>
                  <a:pt x="4345433" y="2345280"/>
                </a:cubicBezTo>
                <a:cubicBezTo>
                  <a:pt x="4318257" y="2350715"/>
                  <a:pt x="4312823" y="2383327"/>
                  <a:pt x="4312823" y="2405067"/>
                </a:cubicBezTo>
                <a:cubicBezTo>
                  <a:pt x="4282929" y="2383327"/>
                  <a:pt x="4250317" y="2402349"/>
                  <a:pt x="4263905" y="2437679"/>
                </a:cubicBezTo>
                <a:cubicBezTo>
                  <a:pt x="4253035" y="2426807"/>
                  <a:pt x="4255753" y="2434961"/>
                  <a:pt x="4239447" y="2437679"/>
                </a:cubicBezTo>
                <a:cubicBezTo>
                  <a:pt x="4253035" y="2380608"/>
                  <a:pt x="4258471" y="2318105"/>
                  <a:pt x="4282929" y="2271904"/>
                </a:cubicBezTo>
                <a:cubicBezTo>
                  <a:pt x="4282929" y="2269187"/>
                  <a:pt x="4277493" y="2269187"/>
                  <a:pt x="4272059" y="2269187"/>
                </a:cubicBezTo>
                <a:cubicBezTo>
                  <a:pt x="4274777" y="2255600"/>
                  <a:pt x="4277493" y="2242012"/>
                  <a:pt x="4280211" y="2228423"/>
                </a:cubicBezTo>
                <a:cubicBezTo>
                  <a:pt x="4274777" y="2228423"/>
                  <a:pt x="4272059" y="2225705"/>
                  <a:pt x="4266623" y="2225705"/>
                </a:cubicBezTo>
                <a:cubicBezTo>
                  <a:pt x="4261189" y="2228423"/>
                  <a:pt x="4258471" y="2228423"/>
                  <a:pt x="4255753" y="2228423"/>
                </a:cubicBezTo>
                <a:cubicBezTo>
                  <a:pt x="4266623" y="2277341"/>
                  <a:pt x="4244883" y="2328975"/>
                  <a:pt x="4239447" y="2375173"/>
                </a:cubicBezTo>
                <a:cubicBezTo>
                  <a:pt x="4234013" y="2375173"/>
                  <a:pt x="4228577" y="2375173"/>
                  <a:pt x="4225859" y="2377891"/>
                </a:cubicBezTo>
                <a:cubicBezTo>
                  <a:pt x="4231295" y="2421372"/>
                  <a:pt x="4225859" y="2486594"/>
                  <a:pt x="4187813" y="2502900"/>
                </a:cubicBezTo>
                <a:cubicBezTo>
                  <a:pt x="4185095" y="2492030"/>
                  <a:pt x="4182377" y="2494747"/>
                  <a:pt x="4168791" y="2492030"/>
                </a:cubicBezTo>
                <a:cubicBezTo>
                  <a:pt x="4172187" y="2488633"/>
                  <a:pt x="4177113" y="2485236"/>
                  <a:pt x="4182293" y="2481627"/>
                </a:cubicBezTo>
                <a:lnTo>
                  <a:pt x="4189041" y="2476385"/>
                </a:lnTo>
                <a:lnTo>
                  <a:pt x="4187814" y="2473009"/>
                </a:lnTo>
                <a:lnTo>
                  <a:pt x="4191040" y="2474832"/>
                </a:lnTo>
                <a:lnTo>
                  <a:pt x="4197325" y="2469950"/>
                </a:lnTo>
                <a:cubicBezTo>
                  <a:pt x="4206157" y="2461457"/>
                  <a:pt x="4210913" y="2451266"/>
                  <a:pt x="4201401" y="2437679"/>
                </a:cubicBezTo>
                <a:cubicBezTo>
                  <a:pt x="4190531" y="2434961"/>
                  <a:pt x="4185095" y="2440395"/>
                  <a:pt x="4176943" y="2443113"/>
                </a:cubicBezTo>
                <a:cubicBezTo>
                  <a:pt x="4195965" y="2410502"/>
                  <a:pt x="4185095" y="2361585"/>
                  <a:pt x="4171507" y="2328975"/>
                </a:cubicBezTo>
                <a:cubicBezTo>
                  <a:pt x="4122591" y="2361585"/>
                  <a:pt x="4149767" y="2437679"/>
                  <a:pt x="4155203" y="2483877"/>
                </a:cubicBezTo>
                <a:cubicBezTo>
                  <a:pt x="4149767" y="2478443"/>
                  <a:pt x="4149767" y="2464854"/>
                  <a:pt x="4136179" y="2473007"/>
                </a:cubicBezTo>
                <a:cubicBezTo>
                  <a:pt x="4138897" y="2443113"/>
                  <a:pt x="4128026" y="2421372"/>
                  <a:pt x="4119874" y="2402349"/>
                </a:cubicBezTo>
                <a:cubicBezTo>
                  <a:pt x="4100851" y="2402349"/>
                  <a:pt x="4103568" y="2443113"/>
                  <a:pt x="4111721" y="2453983"/>
                </a:cubicBezTo>
                <a:cubicBezTo>
                  <a:pt x="4092698" y="2448549"/>
                  <a:pt x="4043781" y="2405067"/>
                  <a:pt x="4011170" y="2432244"/>
                </a:cubicBezTo>
                <a:cubicBezTo>
                  <a:pt x="4022040" y="2462136"/>
                  <a:pt x="4046499" y="2483877"/>
                  <a:pt x="4081827" y="2489312"/>
                </a:cubicBezTo>
                <a:cubicBezTo>
                  <a:pt x="4076392" y="2492030"/>
                  <a:pt x="4079110" y="2500182"/>
                  <a:pt x="4087263" y="2500182"/>
                </a:cubicBezTo>
                <a:cubicBezTo>
                  <a:pt x="4070957" y="2511053"/>
                  <a:pt x="4057369" y="2524641"/>
                  <a:pt x="4046499" y="2540946"/>
                </a:cubicBezTo>
                <a:cubicBezTo>
                  <a:pt x="4076392" y="2557252"/>
                  <a:pt x="4100851" y="2519206"/>
                  <a:pt x="4125309" y="2508335"/>
                </a:cubicBezTo>
                <a:cubicBezTo>
                  <a:pt x="4133462" y="2511053"/>
                  <a:pt x="4136179" y="2519206"/>
                  <a:pt x="4141615" y="2527358"/>
                </a:cubicBezTo>
                <a:cubicBezTo>
                  <a:pt x="4109003" y="2543664"/>
                  <a:pt x="4068239" y="2584429"/>
                  <a:pt x="4092698" y="2627910"/>
                </a:cubicBezTo>
                <a:cubicBezTo>
                  <a:pt x="4117156" y="2606170"/>
                  <a:pt x="4117156" y="2557252"/>
                  <a:pt x="4138897" y="2532794"/>
                </a:cubicBezTo>
                <a:cubicBezTo>
                  <a:pt x="4130744" y="2546382"/>
                  <a:pt x="4122591" y="2589863"/>
                  <a:pt x="4147049" y="2592581"/>
                </a:cubicBezTo>
                <a:cubicBezTo>
                  <a:pt x="4171507" y="2595299"/>
                  <a:pt x="4179661" y="2559970"/>
                  <a:pt x="4185095" y="2535511"/>
                </a:cubicBezTo>
                <a:cubicBezTo>
                  <a:pt x="4193249" y="2608887"/>
                  <a:pt x="4155203" y="2682262"/>
                  <a:pt x="4119874" y="2731179"/>
                </a:cubicBezTo>
                <a:cubicBezTo>
                  <a:pt x="4111721" y="2733896"/>
                  <a:pt x="4117156" y="2723026"/>
                  <a:pt x="4109003" y="2723026"/>
                </a:cubicBezTo>
                <a:cubicBezTo>
                  <a:pt x="4106286" y="2723026"/>
                  <a:pt x="4106286" y="2728461"/>
                  <a:pt x="4100851" y="2728461"/>
                </a:cubicBezTo>
                <a:cubicBezTo>
                  <a:pt x="4100851" y="2804554"/>
                  <a:pt x="4046499" y="2848035"/>
                  <a:pt x="4008452" y="2896951"/>
                </a:cubicBezTo>
                <a:cubicBezTo>
                  <a:pt x="4003017" y="2883363"/>
                  <a:pt x="4019323" y="2869775"/>
                  <a:pt x="4019323" y="2853469"/>
                </a:cubicBezTo>
                <a:cubicBezTo>
                  <a:pt x="4019323" y="2850752"/>
                  <a:pt x="4013888" y="2850752"/>
                  <a:pt x="4013888" y="2845317"/>
                </a:cubicBezTo>
                <a:cubicBezTo>
                  <a:pt x="3994865" y="2845317"/>
                  <a:pt x="3983994" y="2850752"/>
                  <a:pt x="3978559" y="2864340"/>
                </a:cubicBezTo>
                <a:cubicBezTo>
                  <a:pt x="3975841" y="2834447"/>
                  <a:pt x="3981277" y="2774659"/>
                  <a:pt x="3945948" y="2763789"/>
                </a:cubicBezTo>
                <a:cubicBezTo>
                  <a:pt x="3918772" y="2771942"/>
                  <a:pt x="3916054" y="2850752"/>
                  <a:pt x="3935078" y="2869775"/>
                </a:cubicBezTo>
                <a:cubicBezTo>
                  <a:pt x="3902466" y="2877929"/>
                  <a:pt x="3858985" y="2831729"/>
                  <a:pt x="3823655" y="2861623"/>
                </a:cubicBezTo>
                <a:cubicBezTo>
                  <a:pt x="3831809" y="2905104"/>
                  <a:pt x="3888877" y="2915974"/>
                  <a:pt x="3937795" y="2902386"/>
                </a:cubicBezTo>
                <a:cubicBezTo>
                  <a:pt x="3937795" y="2907821"/>
                  <a:pt x="3937795" y="2913257"/>
                  <a:pt x="3943230" y="2913257"/>
                </a:cubicBezTo>
                <a:cubicBezTo>
                  <a:pt x="3916054" y="2918692"/>
                  <a:pt x="3891595" y="2929562"/>
                  <a:pt x="3888877" y="2956738"/>
                </a:cubicBezTo>
                <a:cubicBezTo>
                  <a:pt x="3913337" y="2967608"/>
                  <a:pt x="3951383" y="2948585"/>
                  <a:pt x="3951383" y="2915974"/>
                </a:cubicBezTo>
                <a:cubicBezTo>
                  <a:pt x="3962253" y="2913257"/>
                  <a:pt x="3954101" y="2929562"/>
                  <a:pt x="3962253" y="2926845"/>
                </a:cubicBezTo>
                <a:cubicBezTo>
                  <a:pt x="3948665" y="2954020"/>
                  <a:pt x="3924207" y="2989349"/>
                  <a:pt x="3937795" y="3024678"/>
                </a:cubicBezTo>
                <a:cubicBezTo>
                  <a:pt x="3899749" y="3100770"/>
                  <a:pt x="3880725" y="3198604"/>
                  <a:pt x="3842679" y="3271979"/>
                </a:cubicBezTo>
                <a:cubicBezTo>
                  <a:pt x="3834527" y="3269261"/>
                  <a:pt x="3826373" y="3269261"/>
                  <a:pt x="3818221" y="3266544"/>
                </a:cubicBezTo>
                <a:lnTo>
                  <a:pt x="3819597" y="3261384"/>
                </a:lnTo>
                <a:lnTo>
                  <a:pt x="3818221" y="3261108"/>
                </a:lnTo>
                <a:lnTo>
                  <a:pt x="3820197" y="3259132"/>
                </a:lnTo>
                <a:lnTo>
                  <a:pt x="3823656" y="3246161"/>
                </a:lnTo>
                <a:cubicBezTo>
                  <a:pt x="3826374" y="3240047"/>
                  <a:pt x="3829091" y="3233932"/>
                  <a:pt x="3829091" y="3225780"/>
                </a:cubicBezTo>
                <a:cubicBezTo>
                  <a:pt x="3815503" y="3225780"/>
                  <a:pt x="3815503" y="3242085"/>
                  <a:pt x="3807351" y="3250238"/>
                </a:cubicBezTo>
                <a:cubicBezTo>
                  <a:pt x="3791045" y="3247520"/>
                  <a:pt x="3788327" y="3228497"/>
                  <a:pt x="3769303" y="3228497"/>
                </a:cubicBezTo>
                <a:cubicBezTo>
                  <a:pt x="3772021" y="3185016"/>
                  <a:pt x="3777457" y="3127946"/>
                  <a:pt x="3739411" y="3108923"/>
                </a:cubicBezTo>
                <a:cubicBezTo>
                  <a:pt x="3704081" y="3138817"/>
                  <a:pt x="3755715" y="3212192"/>
                  <a:pt x="3714951" y="3239368"/>
                </a:cubicBezTo>
                <a:cubicBezTo>
                  <a:pt x="3714951" y="3233932"/>
                  <a:pt x="3695929" y="3209474"/>
                  <a:pt x="3712235" y="3195886"/>
                </a:cubicBezTo>
                <a:cubicBezTo>
                  <a:pt x="3695929" y="3182298"/>
                  <a:pt x="3709517" y="3136099"/>
                  <a:pt x="3687775" y="3125229"/>
                </a:cubicBezTo>
                <a:cubicBezTo>
                  <a:pt x="3663317" y="3149687"/>
                  <a:pt x="3671471" y="3204039"/>
                  <a:pt x="3695929" y="3220344"/>
                </a:cubicBezTo>
                <a:cubicBezTo>
                  <a:pt x="3663317" y="3204039"/>
                  <a:pt x="3614401" y="3155122"/>
                  <a:pt x="3568201" y="3187733"/>
                </a:cubicBezTo>
                <a:cubicBezTo>
                  <a:pt x="3584507" y="3231215"/>
                  <a:pt x="3641577" y="3239368"/>
                  <a:pt x="3690493" y="3252956"/>
                </a:cubicBezTo>
                <a:cubicBezTo>
                  <a:pt x="3685059" y="3263826"/>
                  <a:pt x="3679623" y="3252956"/>
                  <a:pt x="3674187" y="3252956"/>
                </a:cubicBezTo>
                <a:cubicBezTo>
                  <a:pt x="3638859" y="3250238"/>
                  <a:pt x="3606247" y="3269261"/>
                  <a:pt x="3589943" y="3288284"/>
                </a:cubicBezTo>
                <a:cubicBezTo>
                  <a:pt x="3611683" y="3312743"/>
                  <a:pt x="3668753" y="3296437"/>
                  <a:pt x="3682341" y="3271979"/>
                </a:cubicBezTo>
                <a:cubicBezTo>
                  <a:pt x="3687775" y="3280132"/>
                  <a:pt x="3682341" y="3299155"/>
                  <a:pt x="3690493" y="3304590"/>
                </a:cubicBezTo>
                <a:cubicBezTo>
                  <a:pt x="3704081" y="3299155"/>
                  <a:pt x="3709517" y="3282849"/>
                  <a:pt x="3712235" y="3266544"/>
                </a:cubicBezTo>
                <a:cubicBezTo>
                  <a:pt x="3723105" y="3269261"/>
                  <a:pt x="3728539" y="3263826"/>
                  <a:pt x="3736693" y="3261108"/>
                </a:cubicBezTo>
                <a:cubicBezTo>
                  <a:pt x="3739411" y="3269261"/>
                  <a:pt x="3731257" y="3271979"/>
                  <a:pt x="3728539" y="3277414"/>
                </a:cubicBezTo>
                <a:cubicBezTo>
                  <a:pt x="3725823" y="3285567"/>
                  <a:pt x="3739411" y="3280132"/>
                  <a:pt x="3739411" y="3285567"/>
                </a:cubicBezTo>
                <a:cubicBezTo>
                  <a:pt x="3717669" y="3315460"/>
                  <a:pt x="3668753" y="3334484"/>
                  <a:pt x="3685059" y="3391553"/>
                </a:cubicBezTo>
                <a:cubicBezTo>
                  <a:pt x="3704081" y="3380683"/>
                  <a:pt x="3717669" y="3364377"/>
                  <a:pt x="3725823" y="3345354"/>
                </a:cubicBezTo>
                <a:cubicBezTo>
                  <a:pt x="3733975" y="3350789"/>
                  <a:pt x="3736693" y="3361659"/>
                  <a:pt x="3750281" y="3364377"/>
                </a:cubicBezTo>
                <a:cubicBezTo>
                  <a:pt x="3763869" y="3348071"/>
                  <a:pt x="3755715" y="3315460"/>
                  <a:pt x="3755715" y="3291002"/>
                </a:cubicBezTo>
                <a:cubicBezTo>
                  <a:pt x="3763869" y="3282849"/>
                  <a:pt x="3788327" y="3288284"/>
                  <a:pt x="3791045" y="3274696"/>
                </a:cubicBezTo>
                <a:cubicBezTo>
                  <a:pt x="3797839" y="3277414"/>
                  <a:pt x="3805312" y="3279452"/>
                  <a:pt x="3812106" y="3282170"/>
                </a:cubicBezTo>
                <a:lnTo>
                  <a:pt x="3828036" y="3293002"/>
                </a:lnTo>
                <a:lnTo>
                  <a:pt x="3831469" y="3285907"/>
                </a:lnTo>
                <a:cubicBezTo>
                  <a:pt x="3834527" y="3283529"/>
                  <a:pt x="3838603" y="3282849"/>
                  <a:pt x="3842679" y="3285567"/>
                </a:cubicBezTo>
                <a:cubicBezTo>
                  <a:pt x="3839961" y="3289643"/>
                  <a:pt x="3837244" y="3292361"/>
                  <a:pt x="3834526" y="3294059"/>
                </a:cubicBezTo>
                <a:lnTo>
                  <a:pt x="3828727" y="3295751"/>
                </a:lnTo>
                <a:lnTo>
                  <a:pt x="3804632" y="3430279"/>
                </a:lnTo>
                <a:cubicBezTo>
                  <a:pt x="3796480" y="3473760"/>
                  <a:pt x="3788327" y="3516562"/>
                  <a:pt x="3780175" y="3562761"/>
                </a:cubicBezTo>
                <a:cubicBezTo>
                  <a:pt x="3752999" y="3576349"/>
                  <a:pt x="3731257" y="3576349"/>
                  <a:pt x="3709517" y="3603525"/>
                </a:cubicBezTo>
                <a:cubicBezTo>
                  <a:pt x="3733975" y="3573632"/>
                  <a:pt x="3750281" y="3524715"/>
                  <a:pt x="3742127" y="3470363"/>
                </a:cubicBezTo>
                <a:cubicBezTo>
                  <a:pt x="3714951" y="3483951"/>
                  <a:pt x="3698647" y="3508409"/>
                  <a:pt x="3690493" y="3541020"/>
                </a:cubicBezTo>
                <a:cubicBezTo>
                  <a:pt x="3682341" y="3541020"/>
                  <a:pt x="3679623" y="3532868"/>
                  <a:pt x="3674187" y="3527432"/>
                </a:cubicBezTo>
                <a:cubicBezTo>
                  <a:pt x="3674187" y="3516562"/>
                  <a:pt x="3679623" y="3508409"/>
                  <a:pt x="3676905" y="3494821"/>
                </a:cubicBezTo>
                <a:cubicBezTo>
                  <a:pt x="3671471" y="3492104"/>
                  <a:pt x="3660599" y="3502974"/>
                  <a:pt x="3660599" y="3516562"/>
                </a:cubicBezTo>
                <a:cubicBezTo>
                  <a:pt x="3649729" y="3516562"/>
                  <a:pt x="3644295" y="3508409"/>
                  <a:pt x="3630707" y="3508409"/>
                </a:cubicBezTo>
                <a:cubicBezTo>
                  <a:pt x="3625271" y="3508409"/>
                  <a:pt x="3625271" y="3513844"/>
                  <a:pt x="3625271" y="3521997"/>
                </a:cubicBezTo>
                <a:cubicBezTo>
                  <a:pt x="3608965" y="3511127"/>
                  <a:pt x="3592659" y="3502974"/>
                  <a:pt x="3581789" y="3486669"/>
                </a:cubicBezTo>
                <a:cubicBezTo>
                  <a:pt x="3581789" y="3478516"/>
                  <a:pt x="3592659" y="3481233"/>
                  <a:pt x="3595377" y="3475798"/>
                </a:cubicBezTo>
                <a:cubicBezTo>
                  <a:pt x="3592659" y="3464928"/>
                  <a:pt x="3589943" y="3451340"/>
                  <a:pt x="3570919" y="3454057"/>
                </a:cubicBezTo>
                <a:cubicBezTo>
                  <a:pt x="3574995" y="3448622"/>
                  <a:pt x="3579072" y="3445905"/>
                  <a:pt x="3583828" y="3444886"/>
                </a:cubicBezTo>
                <a:lnTo>
                  <a:pt x="3594674" y="3445537"/>
                </a:lnTo>
                <a:lnTo>
                  <a:pt x="3596057" y="3446584"/>
                </a:lnTo>
                <a:cubicBezTo>
                  <a:pt x="3605568" y="3449302"/>
                  <a:pt x="3615759" y="3448622"/>
                  <a:pt x="3622553" y="3443187"/>
                </a:cubicBezTo>
                <a:cubicBezTo>
                  <a:pt x="3611683" y="3440470"/>
                  <a:pt x="3604889" y="3437752"/>
                  <a:pt x="3598095" y="3435374"/>
                </a:cubicBezTo>
                <a:lnTo>
                  <a:pt x="3591828" y="3433894"/>
                </a:lnTo>
                <a:lnTo>
                  <a:pt x="3592659" y="3432317"/>
                </a:lnTo>
                <a:lnTo>
                  <a:pt x="3589485" y="3433341"/>
                </a:lnTo>
                <a:lnTo>
                  <a:pt x="3580789" y="3431288"/>
                </a:lnTo>
                <a:lnTo>
                  <a:pt x="3595037" y="3423824"/>
                </a:lnTo>
                <a:cubicBezTo>
                  <a:pt x="3602850" y="3420767"/>
                  <a:pt x="3610324" y="3417370"/>
                  <a:pt x="3614401" y="3410576"/>
                </a:cubicBezTo>
                <a:cubicBezTo>
                  <a:pt x="3598095" y="3405141"/>
                  <a:pt x="3581789" y="3426882"/>
                  <a:pt x="3565485" y="3432317"/>
                </a:cubicBezTo>
                <a:cubicBezTo>
                  <a:pt x="3560049" y="3413294"/>
                  <a:pt x="3560049" y="3383400"/>
                  <a:pt x="3543743" y="3372530"/>
                </a:cubicBezTo>
                <a:cubicBezTo>
                  <a:pt x="3527437" y="3396988"/>
                  <a:pt x="3560049" y="3421446"/>
                  <a:pt x="3554613" y="3445905"/>
                </a:cubicBezTo>
                <a:cubicBezTo>
                  <a:pt x="3551897" y="3451340"/>
                  <a:pt x="3549179" y="3451340"/>
                  <a:pt x="3541025" y="3448622"/>
                </a:cubicBezTo>
                <a:cubicBezTo>
                  <a:pt x="3546461" y="3459493"/>
                  <a:pt x="3546461" y="3467645"/>
                  <a:pt x="3541025" y="3478516"/>
                </a:cubicBezTo>
                <a:cubicBezTo>
                  <a:pt x="3541025" y="3481233"/>
                  <a:pt x="3546461" y="3481233"/>
                  <a:pt x="3546461" y="3486669"/>
                </a:cubicBezTo>
                <a:cubicBezTo>
                  <a:pt x="3557331" y="3486669"/>
                  <a:pt x="3562767" y="3478516"/>
                  <a:pt x="3560049" y="3464928"/>
                </a:cubicBezTo>
                <a:cubicBezTo>
                  <a:pt x="3589943" y="3486669"/>
                  <a:pt x="3587225" y="3543738"/>
                  <a:pt x="3614401" y="3570914"/>
                </a:cubicBezTo>
                <a:cubicBezTo>
                  <a:pt x="3608965" y="3579067"/>
                  <a:pt x="3579071" y="3568196"/>
                  <a:pt x="3562767" y="3568196"/>
                </a:cubicBezTo>
                <a:cubicBezTo>
                  <a:pt x="3576355" y="3595372"/>
                  <a:pt x="3627989" y="3584502"/>
                  <a:pt x="3641577" y="3611678"/>
                </a:cubicBezTo>
                <a:cubicBezTo>
                  <a:pt x="3633423" y="3614396"/>
                  <a:pt x="3630707" y="3622548"/>
                  <a:pt x="3630707" y="3633419"/>
                </a:cubicBezTo>
                <a:cubicBezTo>
                  <a:pt x="3600813" y="3619831"/>
                  <a:pt x="3530155" y="3617113"/>
                  <a:pt x="3497545" y="3636136"/>
                </a:cubicBezTo>
                <a:cubicBezTo>
                  <a:pt x="3497545" y="3644289"/>
                  <a:pt x="3502979" y="3649724"/>
                  <a:pt x="3511133" y="3652442"/>
                </a:cubicBezTo>
                <a:cubicBezTo>
                  <a:pt x="3511133" y="3657877"/>
                  <a:pt x="3502979" y="3655160"/>
                  <a:pt x="3502979" y="3660595"/>
                </a:cubicBezTo>
                <a:cubicBezTo>
                  <a:pt x="3527437" y="3698641"/>
                  <a:pt x="3614401" y="3676900"/>
                  <a:pt x="3655165" y="3676900"/>
                </a:cubicBezTo>
                <a:cubicBezTo>
                  <a:pt x="3674187" y="3709511"/>
                  <a:pt x="3627989" y="3747558"/>
                  <a:pt x="3649729" y="3785604"/>
                </a:cubicBezTo>
                <a:cubicBezTo>
                  <a:pt x="3660599" y="3785604"/>
                  <a:pt x="3668753" y="3780169"/>
                  <a:pt x="3671471" y="3772016"/>
                </a:cubicBezTo>
                <a:cubicBezTo>
                  <a:pt x="3687775" y="3812780"/>
                  <a:pt x="3685059" y="3864414"/>
                  <a:pt x="3693211" y="3910613"/>
                </a:cubicBezTo>
                <a:cubicBezTo>
                  <a:pt x="3690493" y="3916048"/>
                  <a:pt x="3682341" y="3910613"/>
                  <a:pt x="3676905" y="3907895"/>
                </a:cubicBezTo>
                <a:cubicBezTo>
                  <a:pt x="3679623" y="3921483"/>
                  <a:pt x="3666035" y="3926919"/>
                  <a:pt x="3660599" y="3940507"/>
                </a:cubicBezTo>
                <a:cubicBezTo>
                  <a:pt x="3666035" y="3951377"/>
                  <a:pt x="3676905" y="3956812"/>
                  <a:pt x="3690493" y="3959530"/>
                </a:cubicBezTo>
                <a:cubicBezTo>
                  <a:pt x="3679623" y="3997576"/>
                  <a:pt x="3657883" y="4027470"/>
                  <a:pt x="3641577" y="4060081"/>
                </a:cubicBezTo>
                <a:cubicBezTo>
                  <a:pt x="3633423" y="4054646"/>
                  <a:pt x="3625271" y="4041058"/>
                  <a:pt x="3611683" y="4049211"/>
                </a:cubicBezTo>
                <a:cubicBezTo>
                  <a:pt x="3532873" y="3951377"/>
                  <a:pt x="3456781" y="3850826"/>
                  <a:pt x="3372535" y="3755710"/>
                </a:cubicBezTo>
                <a:cubicBezTo>
                  <a:pt x="3375253" y="3747558"/>
                  <a:pt x="3367099" y="3744840"/>
                  <a:pt x="3369817" y="3736687"/>
                </a:cubicBezTo>
                <a:cubicBezTo>
                  <a:pt x="3364383" y="3736687"/>
                  <a:pt x="3358947" y="3736687"/>
                  <a:pt x="3358947" y="3742122"/>
                </a:cubicBezTo>
                <a:cubicBezTo>
                  <a:pt x="3320901" y="3709511"/>
                  <a:pt x="3285571" y="3674183"/>
                  <a:pt x="3263831" y="3627984"/>
                </a:cubicBezTo>
                <a:cubicBezTo>
                  <a:pt x="3239373" y="3614396"/>
                  <a:pt x="3217633" y="3598090"/>
                  <a:pt x="3209479" y="3568196"/>
                </a:cubicBezTo>
                <a:cubicBezTo>
                  <a:pt x="3163281" y="3543738"/>
                  <a:pt x="3136105" y="3494821"/>
                  <a:pt x="3106211" y="3454057"/>
                </a:cubicBezTo>
                <a:cubicBezTo>
                  <a:pt x="3106211" y="3445905"/>
                  <a:pt x="3108929" y="3435034"/>
                  <a:pt x="3103493" y="3429599"/>
                </a:cubicBezTo>
                <a:cubicBezTo>
                  <a:pt x="3092623" y="3426882"/>
                  <a:pt x="3095341" y="3437752"/>
                  <a:pt x="3087187" y="3435034"/>
                </a:cubicBezTo>
                <a:cubicBezTo>
                  <a:pt x="3081753" y="3429599"/>
                  <a:pt x="3076317" y="3421446"/>
                  <a:pt x="3070881" y="3416011"/>
                </a:cubicBezTo>
                <a:cubicBezTo>
                  <a:pt x="3062729" y="3407858"/>
                  <a:pt x="3057293" y="3399706"/>
                  <a:pt x="3051859" y="3391553"/>
                </a:cubicBezTo>
                <a:cubicBezTo>
                  <a:pt x="3049141" y="3386118"/>
                  <a:pt x="3049141" y="3380683"/>
                  <a:pt x="3046423" y="3375247"/>
                </a:cubicBezTo>
                <a:lnTo>
                  <a:pt x="3038202" y="3377826"/>
                </a:lnTo>
                <a:lnTo>
                  <a:pt x="3038272" y="3377966"/>
                </a:lnTo>
                <a:cubicBezTo>
                  <a:pt x="3038272" y="3380683"/>
                  <a:pt x="3034196" y="3381363"/>
                  <a:pt x="3029780" y="3381023"/>
                </a:cubicBezTo>
                <a:lnTo>
                  <a:pt x="3028861" y="3380756"/>
                </a:lnTo>
                <a:lnTo>
                  <a:pt x="3028419" y="3380895"/>
                </a:lnTo>
                <a:lnTo>
                  <a:pt x="3025480" y="3379775"/>
                </a:lnTo>
                <a:lnTo>
                  <a:pt x="3019249" y="3377966"/>
                </a:lnTo>
                <a:lnTo>
                  <a:pt x="3019874" y="3377638"/>
                </a:lnTo>
                <a:lnTo>
                  <a:pt x="3014491" y="3375587"/>
                </a:lnTo>
                <a:cubicBezTo>
                  <a:pt x="3006339" y="3369133"/>
                  <a:pt x="3000224" y="3357583"/>
                  <a:pt x="2994789" y="3345354"/>
                </a:cubicBezTo>
                <a:cubicBezTo>
                  <a:pt x="2994789" y="3348071"/>
                  <a:pt x="2997507" y="3353507"/>
                  <a:pt x="2997507" y="3356224"/>
                </a:cubicBezTo>
                <a:cubicBezTo>
                  <a:pt x="2983919" y="3353507"/>
                  <a:pt x="2978483" y="3342636"/>
                  <a:pt x="2975767" y="3331766"/>
                </a:cubicBezTo>
                <a:cubicBezTo>
                  <a:pt x="2973049" y="3345354"/>
                  <a:pt x="2964895" y="3358942"/>
                  <a:pt x="2956743" y="3364377"/>
                </a:cubicBezTo>
                <a:cubicBezTo>
                  <a:pt x="2924131" y="3358942"/>
                  <a:pt x="2907827" y="3339919"/>
                  <a:pt x="2880651" y="3326331"/>
                </a:cubicBezTo>
                <a:cubicBezTo>
                  <a:pt x="2880651" y="3323613"/>
                  <a:pt x="2877933" y="3323613"/>
                  <a:pt x="2877933" y="3320896"/>
                </a:cubicBezTo>
                <a:cubicBezTo>
                  <a:pt x="2875215" y="3348071"/>
                  <a:pt x="2902391" y="3345354"/>
                  <a:pt x="2913261" y="3358942"/>
                </a:cubicBezTo>
                <a:cubicBezTo>
                  <a:pt x="2902391" y="3356224"/>
                  <a:pt x="2899673" y="3364377"/>
                  <a:pt x="2891521" y="3364377"/>
                </a:cubicBezTo>
                <a:cubicBezTo>
                  <a:pt x="2891521" y="3377965"/>
                  <a:pt x="2907827" y="3375247"/>
                  <a:pt x="2921415" y="3375247"/>
                </a:cubicBezTo>
                <a:cubicBezTo>
                  <a:pt x="2918697" y="3383400"/>
                  <a:pt x="2905109" y="3380683"/>
                  <a:pt x="2905109" y="3391553"/>
                </a:cubicBezTo>
                <a:cubicBezTo>
                  <a:pt x="2921415" y="3407858"/>
                  <a:pt x="2975767" y="3399706"/>
                  <a:pt x="2994789" y="3386118"/>
                </a:cubicBezTo>
                <a:cubicBezTo>
                  <a:pt x="3000225" y="3386118"/>
                  <a:pt x="2994789" y="3396988"/>
                  <a:pt x="3000225" y="3399706"/>
                </a:cubicBezTo>
                <a:cubicBezTo>
                  <a:pt x="3008377" y="3399706"/>
                  <a:pt x="3008377" y="3391553"/>
                  <a:pt x="3016531" y="3388835"/>
                </a:cubicBezTo>
                <a:cubicBezTo>
                  <a:pt x="3068165" y="3402423"/>
                  <a:pt x="3095341" y="3470363"/>
                  <a:pt x="3133387" y="3505692"/>
                </a:cubicBezTo>
                <a:cubicBezTo>
                  <a:pt x="3136105" y="3513844"/>
                  <a:pt x="3130669" y="3511127"/>
                  <a:pt x="3130669" y="3519280"/>
                </a:cubicBezTo>
                <a:cubicBezTo>
                  <a:pt x="3198609" y="3565479"/>
                  <a:pt x="3244809" y="3636136"/>
                  <a:pt x="3301877" y="3695923"/>
                </a:cubicBezTo>
                <a:cubicBezTo>
                  <a:pt x="3304595" y="3704076"/>
                  <a:pt x="3293725" y="3701359"/>
                  <a:pt x="3293725" y="3706794"/>
                </a:cubicBezTo>
                <a:cubicBezTo>
                  <a:pt x="3339923" y="3736687"/>
                  <a:pt x="3383405" y="3769298"/>
                  <a:pt x="3405147" y="3820932"/>
                </a:cubicBezTo>
                <a:cubicBezTo>
                  <a:pt x="3494827" y="3888872"/>
                  <a:pt x="3532873" y="4005729"/>
                  <a:pt x="3619835" y="4073669"/>
                </a:cubicBezTo>
                <a:cubicBezTo>
                  <a:pt x="3627989" y="4130738"/>
                  <a:pt x="3595377" y="4168785"/>
                  <a:pt x="3584507" y="4214984"/>
                </a:cubicBezTo>
                <a:cubicBezTo>
                  <a:pt x="3522003" y="4149762"/>
                  <a:pt x="3459499" y="4087257"/>
                  <a:pt x="3402429" y="4019317"/>
                </a:cubicBezTo>
                <a:cubicBezTo>
                  <a:pt x="3399711" y="4011164"/>
                  <a:pt x="3407863" y="4013882"/>
                  <a:pt x="3407863" y="4008447"/>
                </a:cubicBezTo>
                <a:cubicBezTo>
                  <a:pt x="3407863" y="4003011"/>
                  <a:pt x="3399711" y="4008447"/>
                  <a:pt x="3394275" y="4005729"/>
                </a:cubicBezTo>
                <a:cubicBezTo>
                  <a:pt x="3407863" y="3973118"/>
                  <a:pt x="3377971" y="3981271"/>
                  <a:pt x="3388841" y="3954095"/>
                </a:cubicBezTo>
                <a:cubicBezTo>
                  <a:pt x="3383405" y="3964965"/>
                  <a:pt x="3377971" y="3954095"/>
                  <a:pt x="3372535" y="3951377"/>
                </a:cubicBezTo>
                <a:cubicBezTo>
                  <a:pt x="3364383" y="3951377"/>
                  <a:pt x="3367099" y="3967683"/>
                  <a:pt x="3372535" y="3970400"/>
                </a:cubicBezTo>
                <a:cubicBezTo>
                  <a:pt x="3339923" y="3954095"/>
                  <a:pt x="3310031" y="3913331"/>
                  <a:pt x="3288289" y="3880719"/>
                </a:cubicBezTo>
                <a:cubicBezTo>
                  <a:pt x="3263831" y="3864414"/>
                  <a:pt x="3247525" y="3839956"/>
                  <a:pt x="3228503" y="3818215"/>
                </a:cubicBezTo>
                <a:cubicBezTo>
                  <a:pt x="3225785" y="3807345"/>
                  <a:pt x="3236655" y="3807345"/>
                  <a:pt x="3239373" y="3799192"/>
                </a:cubicBezTo>
                <a:cubicBezTo>
                  <a:pt x="3239373" y="3791039"/>
                  <a:pt x="3223067" y="3812780"/>
                  <a:pt x="3225785" y="3793757"/>
                </a:cubicBezTo>
                <a:cubicBezTo>
                  <a:pt x="3220349" y="3796474"/>
                  <a:pt x="3217633" y="3801909"/>
                  <a:pt x="3212197" y="3796474"/>
                </a:cubicBezTo>
                <a:cubicBezTo>
                  <a:pt x="3209479" y="3799192"/>
                  <a:pt x="3214915" y="3810062"/>
                  <a:pt x="3209479" y="3810062"/>
                </a:cubicBezTo>
                <a:cubicBezTo>
                  <a:pt x="3261113" y="3861696"/>
                  <a:pt x="3318183" y="3926919"/>
                  <a:pt x="3369817" y="3986706"/>
                </a:cubicBezTo>
                <a:cubicBezTo>
                  <a:pt x="3372535" y="3994859"/>
                  <a:pt x="3361665" y="3992141"/>
                  <a:pt x="3364383" y="4000294"/>
                </a:cubicBezTo>
                <a:cubicBezTo>
                  <a:pt x="3369817" y="4003011"/>
                  <a:pt x="3372535" y="4011164"/>
                  <a:pt x="3383405" y="4011164"/>
                </a:cubicBezTo>
                <a:cubicBezTo>
                  <a:pt x="3380687" y="4013882"/>
                  <a:pt x="3380687" y="4016599"/>
                  <a:pt x="3380687" y="4022035"/>
                </a:cubicBezTo>
                <a:cubicBezTo>
                  <a:pt x="3391559" y="4019317"/>
                  <a:pt x="3386123" y="4016599"/>
                  <a:pt x="3399711" y="4019317"/>
                </a:cubicBezTo>
                <a:cubicBezTo>
                  <a:pt x="3454063" y="4092692"/>
                  <a:pt x="3519285" y="4155197"/>
                  <a:pt x="3581789" y="4220419"/>
                </a:cubicBezTo>
                <a:cubicBezTo>
                  <a:pt x="3554613" y="4296511"/>
                  <a:pt x="3516567" y="4364451"/>
                  <a:pt x="3478521" y="4432391"/>
                </a:cubicBezTo>
                <a:cubicBezTo>
                  <a:pt x="3437757" y="4451414"/>
                  <a:pt x="3426887" y="4500331"/>
                  <a:pt x="3399711" y="4530225"/>
                </a:cubicBezTo>
                <a:cubicBezTo>
                  <a:pt x="3394275" y="4530225"/>
                  <a:pt x="3402429" y="4513919"/>
                  <a:pt x="3391559" y="4513919"/>
                </a:cubicBezTo>
                <a:cubicBezTo>
                  <a:pt x="3386123" y="4513919"/>
                  <a:pt x="3391559" y="4524789"/>
                  <a:pt x="3388841" y="4530225"/>
                </a:cubicBezTo>
                <a:cubicBezTo>
                  <a:pt x="3377971" y="4516637"/>
                  <a:pt x="3369817" y="4475873"/>
                  <a:pt x="3388841" y="4465002"/>
                </a:cubicBezTo>
                <a:cubicBezTo>
                  <a:pt x="3391559" y="4456850"/>
                  <a:pt x="3380687" y="4459567"/>
                  <a:pt x="3383405" y="4451414"/>
                </a:cubicBezTo>
                <a:cubicBezTo>
                  <a:pt x="3416017" y="4418803"/>
                  <a:pt x="3437757" y="4375322"/>
                  <a:pt x="3445911" y="4318252"/>
                </a:cubicBezTo>
                <a:cubicBezTo>
                  <a:pt x="3445911" y="4312817"/>
                  <a:pt x="3440475" y="4312817"/>
                  <a:pt x="3435039" y="4312817"/>
                </a:cubicBezTo>
                <a:cubicBezTo>
                  <a:pt x="3437757" y="4307382"/>
                  <a:pt x="3443193" y="4304664"/>
                  <a:pt x="3440475" y="4296511"/>
                </a:cubicBezTo>
                <a:cubicBezTo>
                  <a:pt x="3410581" y="4315534"/>
                  <a:pt x="3388841" y="4342710"/>
                  <a:pt x="3367099" y="4372604"/>
                </a:cubicBezTo>
                <a:cubicBezTo>
                  <a:pt x="3367099" y="4386192"/>
                  <a:pt x="3372535" y="4405215"/>
                  <a:pt x="3358947" y="4405215"/>
                </a:cubicBezTo>
                <a:cubicBezTo>
                  <a:pt x="3358947" y="4391627"/>
                  <a:pt x="3353511" y="4386192"/>
                  <a:pt x="3353511" y="4375322"/>
                </a:cubicBezTo>
                <a:cubicBezTo>
                  <a:pt x="3361665" y="4372604"/>
                  <a:pt x="3369817" y="4364451"/>
                  <a:pt x="3375253" y="4356298"/>
                </a:cubicBezTo>
                <a:cubicBezTo>
                  <a:pt x="3361665" y="4345428"/>
                  <a:pt x="3356229" y="4367169"/>
                  <a:pt x="3345359" y="4367169"/>
                </a:cubicBezTo>
                <a:cubicBezTo>
                  <a:pt x="3337207" y="4342710"/>
                  <a:pt x="3350795" y="4312817"/>
                  <a:pt x="3337207" y="4293794"/>
                </a:cubicBezTo>
                <a:cubicBezTo>
                  <a:pt x="3329053" y="4293794"/>
                  <a:pt x="3326335" y="4315534"/>
                  <a:pt x="3318183" y="4301946"/>
                </a:cubicBezTo>
                <a:cubicBezTo>
                  <a:pt x="3307313" y="4312817"/>
                  <a:pt x="3315465" y="4339993"/>
                  <a:pt x="3315465" y="4356298"/>
                </a:cubicBezTo>
                <a:cubicBezTo>
                  <a:pt x="3301877" y="4339993"/>
                  <a:pt x="3288289" y="4326405"/>
                  <a:pt x="3266549" y="4320970"/>
                </a:cubicBezTo>
                <a:cubicBezTo>
                  <a:pt x="3277419" y="4353581"/>
                  <a:pt x="3320901" y="4356298"/>
                  <a:pt x="3326335" y="4397062"/>
                </a:cubicBezTo>
                <a:cubicBezTo>
                  <a:pt x="3299159" y="4372604"/>
                  <a:pt x="3271983" y="4334558"/>
                  <a:pt x="3228503" y="4334558"/>
                </a:cubicBezTo>
                <a:cubicBezTo>
                  <a:pt x="3239373" y="4372604"/>
                  <a:pt x="3277419" y="4391627"/>
                  <a:pt x="3315465" y="4413368"/>
                </a:cubicBezTo>
                <a:cubicBezTo>
                  <a:pt x="3304595" y="4424238"/>
                  <a:pt x="3323619" y="4432391"/>
                  <a:pt x="3331771" y="4437826"/>
                </a:cubicBezTo>
                <a:cubicBezTo>
                  <a:pt x="3326335" y="4454132"/>
                  <a:pt x="3318183" y="4421521"/>
                  <a:pt x="3307313" y="4435109"/>
                </a:cubicBezTo>
                <a:cubicBezTo>
                  <a:pt x="3312747" y="4448697"/>
                  <a:pt x="3329053" y="4451414"/>
                  <a:pt x="3339923" y="4459567"/>
                </a:cubicBezTo>
                <a:cubicBezTo>
                  <a:pt x="3339923" y="4481308"/>
                  <a:pt x="3345359" y="4486743"/>
                  <a:pt x="3348077" y="4500331"/>
                </a:cubicBezTo>
                <a:cubicBezTo>
                  <a:pt x="3318183" y="4494896"/>
                  <a:pt x="3282855" y="4481308"/>
                  <a:pt x="3261113" y="4503049"/>
                </a:cubicBezTo>
                <a:cubicBezTo>
                  <a:pt x="3285571" y="4524789"/>
                  <a:pt x="3323619" y="4503049"/>
                  <a:pt x="3348077" y="4505766"/>
                </a:cubicBezTo>
                <a:cubicBezTo>
                  <a:pt x="3350795" y="4524789"/>
                  <a:pt x="3350795" y="4541095"/>
                  <a:pt x="3345359" y="4557400"/>
                </a:cubicBezTo>
                <a:cubicBezTo>
                  <a:pt x="3330412" y="4554683"/>
                  <a:pt x="3319541" y="4557401"/>
                  <a:pt x="3309690" y="4561477"/>
                </a:cubicBezTo>
                <a:lnTo>
                  <a:pt x="3302129" y="4564606"/>
                </a:lnTo>
                <a:lnTo>
                  <a:pt x="3280137" y="4568271"/>
                </a:lnTo>
                <a:lnTo>
                  <a:pt x="3282388" y="4572775"/>
                </a:lnTo>
                <a:lnTo>
                  <a:pt x="3280137" y="4573706"/>
                </a:lnTo>
                <a:lnTo>
                  <a:pt x="3283574" y="4575146"/>
                </a:lnTo>
                <a:lnTo>
                  <a:pt x="3285571" y="4579141"/>
                </a:lnTo>
                <a:cubicBezTo>
                  <a:pt x="3288289" y="4579141"/>
                  <a:pt x="3291007" y="4581859"/>
                  <a:pt x="3293725" y="4581859"/>
                </a:cubicBezTo>
                <a:lnTo>
                  <a:pt x="3296086" y="4579498"/>
                </a:lnTo>
                <a:lnTo>
                  <a:pt x="3311729" y="4577104"/>
                </a:lnTo>
                <a:cubicBezTo>
                  <a:pt x="3323618" y="4573706"/>
                  <a:pt x="3335847" y="4568271"/>
                  <a:pt x="3345359" y="4568271"/>
                </a:cubicBezTo>
                <a:cubicBezTo>
                  <a:pt x="3345359" y="4584576"/>
                  <a:pt x="3348077" y="4600882"/>
                  <a:pt x="3356229" y="4611752"/>
                </a:cubicBezTo>
                <a:cubicBezTo>
                  <a:pt x="3356229" y="4617187"/>
                  <a:pt x="3345359" y="4614470"/>
                  <a:pt x="3342641" y="4611752"/>
                </a:cubicBezTo>
                <a:cubicBezTo>
                  <a:pt x="3342641" y="4617187"/>
                  <a:pt x="3348077" y="4617187"/>
                  <a:pt x="3345359" y="4625340"/>
                </a:cubicBezTo>
                <a:cubicBezTo>
                  <a:pt x="3329053" y="4619905"/>
                  <a:pt x="3334489" y="4636211"/>
                  <a:pt x="3329053" y="4644363"/>
                </a:cubicBezTo>
                <a:cubicBezTo>
                  <a:pt x="3326335" y="4644363"/>
                  <a:pt x="3326335" y="4644363"/>
                  <a:pt x="3323619" y="4644363"/>
                </a:cubicBezTo>
                <a:cubicBezTo>
                  <a:pt x="3326335" y="4649798"/>
                  <a:pt x="3331771" y="4652516"/>
                  <a:pt x="3337207" y="4657951"/>
                </a:cubicBezTo>
                <a:cubicBezTo>
                  <a:pt x="3339923" y="4660669"/>
                  <a:pt x="3339923" y="4660669"/>
                  <a:pt x="3342641" y="4660669"/>
                </a:cubicBezTo>
                <a:cubicBezTo>
                  <a:pt x="3342641" y="4663386"/>
                  <a:pt x="3342641" y="4663386"/>
                  <a:pt x="3342641" y="4663386"/>
                </a:cubicBezTo>
                <a:cubicBezTo>
                  <a:pt x="3345359" y="4663386"/>
                  <a:pt x="3348077" y="4666104"/>
                  <a:pt x="3350795" y="4668822"/>
                </a:cubicBezTo>
                <a:cubicBezTo>
                  <a:pt x="3353511" y="4666104"/>
                  <a:pt x="3353511" y="4666104"/>
                  <a:pt x="3358947" y="4666104"/>
                </a:cubicBezTo>
                <a:cubicBezTo>
                  <a:pt x="3358947" y="4671539"/>
                  <a:pt x="3361665" y="4674257"/>
                  <a:pt x="3367099" y="4674257"/>
                </a:cubicBezTo>
                <a:cubicBezTo>
                  <a:pt x="3367099" y="4676974"/>
                  <a:pt x="3364383" y="4679692"/>
                  <a:pt x="3364383" y="4682410"/>
                </a:cubicBezTo>
                <a:cubicBezTo>
                  <a:pt x="3369817" y="4690562"/>
                  <a:pt x="3377971" y="4695997"/>
                  <a:pt x="3386123" y="4701433"/>
                </a:cubicBezTo>
                <a:cubicBezTo>
                  <a:pt x="3372535" y="4709585"/>
                  <a:pt x="3361665" y="4715021"/>
                  <a:pt x="3348077" y="4723173"/>
                </a:cubicBezTo>
                <a:lnTo>
                  <a:pt x="3315078" y="4786399"/>
                </a:lnTo>
                <a:lnTo>
                  <a:pt x="3296443" y="4799266"/>
                </a:lnTo>
                <a:lnTo>
                  <a:pt x="3307995" y="4799970"/>
                </a:lnTo>
                <a:lnTo>
                  <a:pt x="3307653" y="4800625"/>
                </a:lnTo>
                <a:lnTo>
                  <a:pt x="3273827" y="4850992"/>
                </a:lnTo>
                <a:lnTo>
                  <a:pt x="3277420" y="4861771"/>
                </a:lnTo>
                <a:cubicBezTo>
                  <a:pt x="3276740" y="4868565"/>
                  <a:pt x="3274702" y="4875359"/>
                  <a:pt x="3274702" y="4878077"/>
                </a:cubicBezTo>
                <a:cubicBezTo>
                  <a:pt x="3270625" y="4876718"/>
                  <a:pt x="3271305" y="4871962"/>
                  <a:pt x="3272324" y="4865847"/>
                </a:cubicBezTo>
                <a:lnTo>
                  <a:pt x="3272119" y="4853535"/>
                </a:lnTo>
                <a:lnTo>
                  <a:pt x="3261113" y="4869924"/>
                </a:lnTo>
                <a:cubicBezTo>
                  <a:pt x="3250243" y="4850901"/>
                  <a:pt x="3258395" y="4812854"/>
                  <a:pt x="3239373" y="4801984"/>
                </a:cubicBezTo>
                <a:cubicBezTo>
                  <a:pt x="3225785" y="4801984"/>
                  <a:pt x="3228503" y="4821007"/>
                  <a:pt x="3217633" y="4823725"/>
                </a:cubicBezTo>
                <a:cubicBezTo>
                  <a:pt x="3217633" y="4815572"/>
                  <a:pt x="3217633" y="4810137"/>
                  <a:pt x="3220349" y="4804701"/>
                </a:cubicBezTo>
                <a:cubicBezTo>
                  <a:pt x="3217633" y="4810137"/>
                  <a:pt x="3212197" y="4812854"/>
                  <a:pt x="3206761" y="4818289"/>
                </a:cubicBezTo>
                <a:cubicBezTo>
                  <a:pt x="3206761" y="4821007"/>
                  <a:pt x="3206761" y="4826442"/>
                  <a:pt x="3206761" y="4834595"/>
                </a:cubicBezTo>
                <a:cubicBezTo>
                  <a:pt x="3198609" y="4831877"/>
                  <a:pt x="3201327" y="4837313"/>
                  <a:pt x="3193173" y="4837313"/>
                </a:cubicBezTo>
                <a:cubicBezTo>
                  <a:pt x="3193173" y="4834595"/>
                  <a:pt x="3190457" y="4834595"/>
                  <a:pt x="3190457" y="4831877"/>
                </a:cubicBezTo>
                <a:cubicBezTo>
                  <a:pt x="3187739" y="4834595"/>
                  <a:pt x="3185021" y="4837313"/>
                  <a:pt x="3182303" y="4840030"/>
                </a:cubicBezTo>
                <a:cubicBezTo>
                  <a:pt x="3183662" y="4841389"/>
                  <a:pt x="3182304" y="4844107"/>
                  <a:pt x="3179586" y="4847164"/>
                </a:cubicBezTo>
                <a:lnTo>
                  <a:pt x="3172148" y="4853439"/>
                </a:lnTo>
                <a:lnTo>
                  <a:pt x="3171433" y="4853618"/>
                </a:lnTo>
                <a:cubicBezTo>
                  <a:pt x="3171433" y="4853618"/>
                  <a:pt x="3168715" y="4853618"/>
                  <a:pt x="3168715" y="4856336"/>
                </a:cubicBezTo>
                <a:lnTo>
                  <a:pt x="3172148" y="4853439"/>
                </a:lnTo>
                <a:lnTo>
                  <a:pt x="3175510" y="4852599"/>
                </a:lnTo>
                <a:cubicBezTo>
                  <a:pt x="3176868" y="4852260"/>
                  <a:pt x="3178227" y="4852260"/>
                  <a:pt x="3179585" y="4853618"/>
                </a:cubicBezTo>
                <a:cubicBezTo>
                  <a:pt x="3174151" y="4859053"/>
                  <a:pt x="3165997" y="4872641"/>
                  <a:pt x="3179585" y="4878077"/>
                </a:cubicBezTo>
                <a:cubicBezTo>
                  <a:pt x="3171433" y="4880794"/>
                  <a:pt x="3165997" y="4883512"/>
                  <a:pt x="3157845" y="4886229"/>
                </a:cubicBezTo>
                <a:lnTo>
                  <a:pt x="3157845" y="4883512"/>
                </a:lnTo>
                <a:cubicBezTo>
                  <a:pt x="3157845" y="4886229"/>
                  <a:pt x="3155127" y="4886229"/>
                  <a:pt x="3155127" y="4886229"/>
                </a:cubicBezTo>
                <a:cubicBezTo>
                  <a:pt x="3157845" y="4886229"/>
                  <a:pt x="3157845" y="4886229"/>
                  <a:pt x="3157845" y="4886229"/>
                </a:cubicBezTo>
                <a:cubicBezTo>
                  <a:pt x="3149693" y="4888947"/>
                  <a:pt x="3141539" y="4891665"/>
                  <a:pt x="3136105" y="4894382"/>
                </a:cubicBezTo>
                <a:cubicBezTo>
                  <a:pt x="3043705" y="4943299"/>
                  <a:pt x="2929567" y="4984062"/>
                  <a:pt x="2834451" y="5030261"/>
                </a:cubicBezTo>
                <a:cubicBezTo>
                  <a:pt x="2788253" y="5052002"/>
                  <a:pt x="2744771" y="5079178"/>
                  <a:pt x="2701290" y="5114507"/>
                </a:cubicBezTo>
                <a:cubicBezTo>
                  <a:pt x="2600739" y="5149836"/>
                  <a:pt x="2497470" y="5177012"/>
                  <a:pt x="2391484" y="5201470"/>
                </a:cubicBezTo>
                <a:cubicBezTo>
                  <a:pt x="2285497" y="5223211"/>
                  <a:pt x="2176793" y="5236799"/>
                  <a:pt x="2062654" y="5242234"/>
                </a:cubicBezTo>
                <a:cubicBezTo>
                  <a:pt x="1837094" y="5253104"/>
                  <a:pt x="1597945" y="5223211"/>
                  <a:pt x="1369667" y="5138965"/>
                </a:cubicBezTo>
                <a:cubicBezTo>
                  <a:pt x="1339774" y="5128095"/>
                  <a:pt x="1309880" y="5114507"/>
                  <a:pt x="1282704" y="5100919"/>
                </a:cubicBezTo>
                <a:cubicBezTo>
                  <a:pt x="1255528" y="5087331"/>
                  <a:pt x="1225635" y="5073743"/>
                  <a:pt x="1198459" y="5057437"/>
                </a:cubicBezTo>
                <a:cubicBezTo>
                  <a:pt x="1171283" y="5041132"/>
                  <a:pt x="1141389" y="5024826"/>
                  <a:pt x="1116931" y="5008521"/>
                </a:cubicBezTo>
                <a:cubicBezTo>
                  <a:pt x="1092473" y="4992215"/>
                  <a:pt x="1068014" y="4975910"/>
                  <a:pt x="1043556" y="4959604"/>
                </a:cubicBezTo>
                <a:cubicBezTo>
                  <a:pt x="1187589" y="5035697"/>
                  <a:pt x="1358797" y="5106354"/>
                  <a:pt x="1540876" y="5147118"/>
                </a:cubicBezTo>
                <a:cubicBezTo>
                  <a:pt x="1712084" y="5209623"/>
                  <a:pt x="1891445" y="5239516"/>
                  <a:pt x="2030043" y="5204188"/>
                </a:cubicBezTo>
                <a:cubicBezTo>
                  <a:pt x="2062654" y="5198752"/>
                  <a:pt x="2092547" y="5193317"/>
                  <a:pt x="2125159" y="5185164"/>
                </a:cubicBezTo>
                <a:cubicBezTo>
                  <a:pt x="1932209" y="5201470"/>
                  <a:pt x="1731107" y="5187882"/>
                  <a:pt x="1540876" y="5147118"/>
                </a:cubicBezTo>
                <a:cubicBezTo>
                  <a:pt x="1489241" y="5128095"/>
                  <a:pt x="1438966" y="5107034"/>
                  <a:pt x="1390049" y="5084614"/>
                </a:cubicBezTo>
                <a:lnTo>
                  <a:pt x="1252983" y="5016733"/>
                </a:lnTo>
                <a:lnTo>
                  <a:pt x="1368988" y="5056418"/>
                </a:lnTo>
                <a:lnTo>
                  <a:pt x="1481498" y="5087883"/>
                </a:lnTo>
                <a:lnTo>
                  <a:pt x="1486524" y="5090048"/>
                </a:lnTo>
                <a:lnTo>
                  <a:pt x="1493904" y="5091709"/>
                </a:lnTo>
                <a:lnTo>
                  <a:pt x="1599898" y="5129454"/>
                </a:lnTo>
                <a:cubicBezTo>
                  <a:pt x="1710726" y="5163084"/>
                  <a:pt x="1820788" y="5178371"/>
                  <a:pt x="1918621" y="5166141"/>
                </a:cubicBezTo>
                <a:cubicBezTo>
                  <a:pt x="1934927" y="5163424"/>
                  <a:pt x="1948515" y="5160706"/>
                  <a:pt x="1964821" y="5157988"/>
                </a:cubicBezTo>
                <a:cubicBezTo>
                  <a:pt x="1997432" y="5152553"/>
                  <a:pt x="2027325" y="5147118"/>
                  <a:pt x="2059936" y="5141683"/>
                </a:cubicBezTo>
                <a:cubicBezTo>
                  <a:pt x="1940362" y="5149836"/>
                  <a:pt x="1820788" y="5144400"/>
                  <a:pt x="1703931" y="5130812"/>
                </a:cubicBezTo>
                <a:lnTo>
                  <a:pt x="1649580" y="5122660"/>
                </a:lnTo>
                <a:lnTo>
                  <a:pt x="1595228" y="5114507"/>
                </a:lnTo>
                <a:lnTo>
                  <a:pt x="1493904" y="5091709"/>
                </a:lnTo>
                <a:lnTo>
                  <a:pt x="1489241" y="5090048"/>
                </a:lnTo>
                <a:lnTo>
                  <a:pt x="1481498" y="5087883"/>
                </a:lnTo>
                <a:lnTo>
                  <a:pt x="1422660" y="5062533"/>
                </a:lnTo>
                <a:cubicBezTo>
                  <a:pt x="1401599" y="5052682"/>
                  <a:pt x="1380537" y="5042491"/>
                  <a:pt x="1358797" y="5032979"/>
                </a:cubicBezTo>
                <a:cubicBezTo>
                  <a:pt x="1361515" y="5032979"/>
                  <a:pt x="1366950" y="5032979"/>
                  <a:pt x="1372385" y="5032979"/>
                </a:cubicBezTo>
                <a:cubicBezTo>
                  <a:pt x="1391408" y="5038414"/>
                  <a:pt x="1432172" y="5030261"/>
                  <a:pt x="1462066" y="5013956"/>
                </a:cubicBezTo>
                <a:cubicBezTo>
                  <a:pt x="1491959" y="4997650"/>
                  <a:pt x="1508265" y="4973192"/>
                  <a:pt x="1483806" y="4954169"/>
                </a:cubicBezTo>
                <a:cubicBezTo>
                  <a:pt x="1448478" y="4943299"/>
                  <a:pt x="1413149" y="4929711"/>
                  <a:pt x="1375102" y="4916123"/>
                </a:cubicBezTo>
                <a:cubicBezTo>
                  <a:pt x="1339774" y="4902535"/>
                  <a:pt x="1301728" y="4888947"/>
                  <a:pt x="1266399" y="4872641"/>
                </a:cubicBezTo>
                <a:cubicBezTo>
                  <a:pt x="1195741" y="4840030"/>
                  <a:pt x="1127801" y="4807419"/>
                  <a:pt x="1070732" y="4774808"/>
                </a:cubicBezTo>
                <a:cubicBezTo>
                  <a:pt x="1040838" y="4758502"/>
                  <a:pt x="1013662" y="4742197"/>
                  <a:pt x="991922" y="4728609"/>
                </a:cubicBezTo>
                <a:cubicBezTo>
                  <a:pt x="970181" y="4715021"/>
                  <a:pt x="948440" y="4701433"/>
                  <a:pt x="932135" y="4690562"/>
                </a:cubicBezTo>
                <a:cubicBezTo>
                  <a:pt x="915829" y="4679692"/>
                  <a:pt x="902241" y="4671539"/>
                  <a:pt x="894088" y="4666104"/>
                </a:cubicBezTo>
                <a:cubicBezTo>
                  <a:pt x="885935" y="4660669"/>
                  <a:pt x="880500" y="4655234"/>
                  <a:pt x="880500" y="4655234"/>
                </a:cubicBezTo>
                <a:cubicBezTo>
                  <a:pt x="877783" y="4641646"/>
                  <a:pt x="970181" y="4695997"/>
                  <a:pt x="1073450" y="4742197"/>
                </a:cubicBezTo>
                <a:cubicBezTo>
                  <a:pt x="1122366" y="4763937"/>
                  <a:pt x="1176718" y="4788396"/>
                  <a:pt x="1214764" y="4801984"/>
                </a:cubicBezTo>
                <a:cubicBezTo>
                  <a:pt x="1255528" y="4815572"/>
                  <a:pt x="1279987" y="4823725"/>
                  <a:pt x="1277269" y="4821007"/>
                </a:cubicBezTo>
                <a:cubicBezTo>
                  <a:pt x="1252811" y="4807419"/>
                  <a:pt x="1231070" y="4793831"/>
                  <a:pt x="1206612" y="4780243"/>
                </a:cubicBezTo>
                <a:cubicBezTo>
                  <a:pt x="1231070" y="4788396"/>
                  <a:pt x="1255528" y="4793831"/>
                  <a:pt x="1277269" y="4796549"/>
                </a:cubicBezTo>
                <a:cubicBezTo>
                  <a:pt x="1301728" y="4804701"/>
                  <a:pt x="1331621" y="4815572"/>
                  <a:pt x="1358797" y="4826442"/>
                </a:cubicBezTo>
                <a:cubicBezTo>
                  <a:pt x="1385973" y="4837313"/>
                  <a:pt x="1413149" y="4842748"/>
                  <a:pt x="1432172" y="4842748"/>
                </a:cubicBezTo>
                <a:cubicBezTo>
                  <a:pt x="1467501" y="4842748"/>
                  <a:pt x="1500112" y="4845465"/>
                  <a:pt x="1532723" y="4848183"/>
                </a:cubicBezTo>
                <a:cubicBezTo>
                  <a:pt x="1565334" y="4853618"/>
                  <a:pt x="1597945" y="4856336"/>
                  <a:pt x="1633274" y="4861771"/>
                </a:cubicBezTo>
                <a:cubicBezTo>
                  <a:pt x="1649580" y="4861771"/>
                  <a:pt x="1668603" y="4864489"/>
                  <a:pt x="1684908" y="4867206"/>
                </a:cubicBezTo>
                <a:cubicBezTo>
                  <a:pt x="1701214" y="4867206"/>
                  <a:pt x="1717519" y="4869924"/>
                  <a:pt x="1736543" y="4869924"/>
                </a:cubicBezTo>
                <a:cubicBezTo>
                  <a:pt x="1771871" y="4872641"/>
                  <a:pt x="1807200" y="4869924"/>
                  <a:pt x="1842529" y="4864489"/>
                </a:cubicBezTo>
                <a:cubicBezTo>
                  <a:pt x="1932209" y="4848183"/>
                  <a:pt x="2035478" y="4815572"/>
                  <a:pt x="2133311" y="4769373"/>
                </a:cubicBezTo>
                <a:cubicBezTo>
                  <a:pt x="2130594" y="4753067"/>
                  <a:pt x="2182228" y="4755785"/>
                  <a:pt x="2163205" y="4739479"/>
                </a:cubicBezTo>
                <a:cubicBezTo>
                  <a:pt x="2209404" y="4734044"/>
                  <a:pt x="2258321" y="4725891"/>
                  <a:pt x="2301802" y="4712303"/>
                </a:cubicBezTo>
                <a:cubicBezTo>
                  <a:pt x="2323544" y="4704150"/>
                  <a:pt x="2342567" y="4695318"/>
                  <a:pt x="2357854" y="4684448"/>
                </a:cubicBezTo>
                <a:lnTo>
                  <a:pt x="2386398" y="4650425"/>
                </a:lnTo>
                <a:lnTo>
                  <a:pt x="2394201" y="4647081"/>
                </a:lnTo>
                <a:lnTo>
                  <a:pt x="2395107" y="4642552"/>
                </a:lnTo>
                <a:lnTo>
                  <a:pt x="2396919" y="4641646"/>
                </a:lnTo>
                <a:lnTo>
                  <a:pt x="2417161" y="4628995"/>
                </a:lnTo>
                <a:lnTo>
                  <a:pt x="2421377" y="4628058"/>
                </a:lnTo>
                <a:lnTo>
                  <a:pt x="2422692" y="4626852"/>
                </a:lnTo>
                <a:lnTo>
                  <a:pt x="2524306" y="4596466"/>
                </a:lnTo>
                <a:cubicBezTo>
                  <a:pt x="2555898" y="4582538"/>
                  <a:pt x="2584433" y="4565553"/>
                  <a:pt x="2611609" y="4546530"/>
                </a:cubicBezTo>
                <a:cubicBezTo>
                  <a:pt x="2611609" y="4546530"/>
                  <a:pt x="2608891" y="4546530"/>
                  <a:pt x="2608891" y="4546530"/>
                </a:cubicBezTo>
                <a:lnTo>
                  <a:pt x="2617044" y="4522072"/>
                </a:lnTo>
                <a:lnTo>
                  <a:pt x="2611609" y="4513919"/>
                </a:lnTo>
                <a:cubicBezTo>
                  <a:pt x="2598021" y="4522072"/>
                  <a:pt x="2584433" y="4530225"/>
                  <a:pt x="2570845" y="4538377"/>
                </a:cubicBezTo>
                <a:lnTo>
                  <a:pt x="2568127" y="4546530"/>
                </a:lnTo>
                <a:lnTo>
                  <a:pt x="2565410" y="4538377"/>
                </a:lnTo>
                <a:cubicBezTo>
                  <a:pt x="2530081" y="4560118"/>
                  <a:pt x="2492035" y="4579141"/>
                  <a:pt x="2453989" y="4598164"/>
                </a:cubicBezTo>
                <a:lnTo>
                  <a:pt x="2422692" y="4626852"/>
                </a:lnTo>
                <a:lnTo>
                  <a:pt x="2418660" y="4628058"/>
                </a:lnTo>
                <a:lnTo>
                  <a:pt x="2417161" y="4628995"/>
                </a:lnTo>
                <a:lnTo>
                  <a:pt x="2396919" y="4633493"/>
                </a:lnTo>
                <a:lnTo>
                  <a:pt x="2395107" y="4642552"/>
                </a:lnTo>
                <a:lnTo>
                  <a:pt x="2391484" y="4644363"/>
                </a:lnTo>
                <a:lnTo>
                  <a:pt x="2386398" y="4650425"/>
                </a:lnTo>
                <a:lnTo>
                  <a:pt x="2313437" y="4681688"/>
                </a:lnTo>
                <a:cubicBezTo>
                  <a:pt x="2230125" y="4712643"/>
                  <a:pt x="2141464" y="4734044"/>
                  <a:pt x="2068089" y="4758502"/>
                </a:cubicBezTo>
                <a:cubicBezTo>
                  <a:pt x="1978409" y="4780243"/>
                  <a:pt x="1880575" y="4780243"/>
                  <a:pt x="1782742" y="4772090"/>
                </a:cubicBezTo>
                <a:cubicBezTo>
                  <a:pt x="1684908" y="4761220"/>
                  <a:pt x="1589792" y="4739479"/>
                  <a:pt x="1497394" y="4715021"/>
                </a:cubicBezTo>
                <a:cubicBezTo>
                  <a:pt x="1592510" y="4725891"/>
                  <a:pt x="1687626" y="4728609"/>
                  <a:pt x="1777307" y="4720456"/>
                </a:cubicBezTo>
                <a:cubicBezTo>
                  <a:pt x="1663168" y="4723173"/>
                  <a:pt x="1554464" y="4717738"/>
                  <a:pt x="1451195" y="4701433"/>
                </a:cubicBezTo>
                <a:cubicBezTo>
                  <a:pt x="1434890" y="4698715"/>
                  <a:pt x="1421302" y="4693280"/>
                  <a:pt x="1404996" y="4687845"/>
                </a:cubicBezTo>
                <a:cubicBezTo>
                  <a:pt x="1372385" y="4676974"/>
                  <a:pt x="1342491" y="4668822"/>
                  <a:pt x="1309880" y="4655234"/>
                </a:cubicBezTo>
                <a:cubicBezTo>
                  <a:pt x="1339774" y="4668822"/>
                  <a:pt x="1366950" y="4682410"/>
                  <a:pt x="1396843" y="4693280"/>
                </a:cubicBezTo>
                <a:cubicBezTo>
                  <a:pt x="1380538" y="4690562"/>
                  <a:pt x="1366950" y="4687845"/>
                  <a:pt x="1350644" y="4685127"/>
                </a:cubicBezTo>
                <a:cubicBezTo>
                  <a:pt x="1334339" y="4682410"/>
                  <a:pt x="1320751" y="4676974"/>
                  <a:pt x="1304445" y="4674257"/>
                </a:cubicBezTo>
                <a:cubicBezTo>
                  <a:pt x="1274552" y="4666104"/>
                  <a:pt x="1244658" y="4657951"/>
                  <a:pt x="1214764" y="4649798"/>
                </a:cubicBezTo>
                <a:cubicBezTo>
                  <a:pt x="1051709" y="4595447"/>
                  <a:pt x="899523" y="4513919"/>
                  <a:pt x="750056" y="4432391"/>
                </a:cubicBezTo>
                <a:cubicBezTo>
                  <a:pt x="600588" y="4350863"/>
                  <a:pt x="453838" y="4261183"/>
                  <a:pt x="298935" y="4193243"/>
                </a:cubicBezTo>
                <a:cubicBezTo>
                  <a:pt x="304370" y="4195961"/>
                  <a:pt x="312523" y="4195961"/>
                  <a:pt x="320676" y="4198678"/>
                </a:cubicBezTo>
                <a:cubicBezTo>
                  <a:pt x="470144" y="4261183"/>
                  <a:pt x="611458" y="4342710"/>
                  <a:pt x="739185" y="4386192"/>
                </a:cubicBezTo>
                <a:cubicBezTo>
                  <a:pt x="654940" y="4342710"/>
                  <a:pt x="595153" y="4315534"/>
                  <a:pt x="513625" y="4277488"/>
                </a:cubicBezTo>
                <a:cubicBezTo>
                  <a:pt x="513625" y="4277488"/>
                  <a:pt x="513625" y="4274771"/>
                  <a:pt x="521778" y="4277488"/>
                </a:cubicBezTo>
                <a:cubicBezTo>
                  <a:pt x="470144" y="4255747"/>
                  <a:pt x="404921" y="4228572"/>
                  <a:pt x="345134" y="4204113"/>
                </a:cubicBezTo>
                <a:cubicBezTo>
                  <a:pt x="364157" y="4209548"/>
                  <a:pt x="388616" y="4214984"/>
                  <a:pt x="413074" y="4217701"/>
                </a:cubicBezTo>
                <a:cubicBezTo>
                  <a:pt x="445685" y="4225854"/>
                  <a:pt x="494602" y="4242160"/>
                  <a:pt x="540801" y="4261183"/>
                </a:cubicBezTo>
                <a:cubicBezTo>
                  <a:pt x="641352" y="4301946"/>
                  <a:pt x="739185" y="4345428"/>
                  <a:pt x="834301" y="4388910"/>
                </a:cubicBezTo>
                <a:cubicBezTo>
                  <a:pt x="929417" y="4432391"/>
                  <a:pt x="1024533" y="4473155"/>
                  <a:pt x="1125084" y="4508484"/>
                </a:cubicBezTo>
                <a:cubicBezTo>
                  <a:pt x="1212047" y="4543813"/>
                  <a:pt x="1299010" y="4579141"/>
                  <a:pt x="1385973" y="4606317"/>
                </a:cubicBezTo>
                <a:cubicBezTo>
                  <a:pt x="1472936" y="4633493"/>
                  <a:pt x="1562617" y="4649798"/>
                  <a:pt x="1652297" y="4663386"/>
                </a:cubicBezTo>
                <a:cubicBezTo>
                  <a:pt x="1472936" y="4660669"/>
                  <a:pt x="1304445" y="4625340"/>
                  <a:pt x="1144107" y="4576424"/>
                </a:cubicBezTo>
                <a:cubicBezTo>
                  <a:pt x="1231070" y="4609035"/>
                  <a:pt x="1318033" y="4633493"/>
                  <a:pt x="1404996" y="4647081"/>
                </a:cubicBezTo>
                <a:cubicBezTo>
                  <a:pt x="1448478" y="4655234"/>
                  <a:pt x="1491959" y="4657951"/>
                  <a:pt x="1535441" y="4663386"/>
                </a:cubicBezTo>
                <a:cubicBezTo>
                  <a:pt x="1578922" y="4666104"/>
                  <a:pt x="1619686" y="4668822"/>
                  <a:pt x="1663168" y="4666104"/>
                </a:cubicBezTo>
                <a:cubicBezTo>
                  <a:pt x="1858834" y="4690562"/>
                  <a:pt x="2051784" y="4674257"/>
                  <a:pt x="2225710" y="4622623"/>
                </a:cubicBezTo>
                <a:cubicBezTo>
                  <a:pt x="2231145" y="4619905"/>
                  <a:pt x="2239298" y="4617187"/>
                  <a:pt x="2242015" y="4611752"/>
                </a:cubicBezTo>
                <a:lnTo>
                  <a:pt x="2245848" y="4605044"/>
                </a:lnTo>
                <a:lnTo>
                  <a:pt x="2244139" y="4601434"/>
                </a:lnTo>
                <a:cubicBezTo>
                  <a:pt x="2238279" y="4581180"/>
                  <a:pt x="2239299" y="4556721"/>
                  <a:pt x="2231145" y="4538378"/>
                </a:cubicBezTo>
                <a:cubicBezTo>
                  <a:pt x="2228428" y="4541095"/>
                  <a:pt x="2222992" y="4541095"/>
                  <a:pt x="2220275" y="4543813"/>
                </a:cubicBezTo>
                <a:cubicBezTo>
                  <a:pt x="2220275" y="4538378"/>
                  <a:pt x="2225710" y="4530225"/>
                  <a:pt x="2225710" y="4524790"/>
                </a:cubicBezTo>
                <a:cubicBezTo>
                  <a:pt x="2231145" y="4524790"/>
                  <a:pt x="2236580" y="4524790"/>
                  <a:pt x="2242016" y="4524790"/>
                </a:cubicBezTo>
                <a:cubicBezTo>
                  <a:pt x="2244733" y="4524790"/>
                  <a:pt x="2244733" y="4530225"/>
                  <a:pt x="2247451" y="4530225"/>
                </a:cubicBezTo>
                <a:cubicBezTo>
                  <a:pt x="2252886" y="4530225"/>
                  <a:pt x="2261039" y="4530225"/>
                  <a:pt x="2266474" y="4530225"/>
                </a:cubicBezTo>
                <a:cubicBezTo>
                  <a:pt x="2271909" y="4530225"/>
                  <a:pt x="2285497" y="4532942"/>
                  <a:pt x="2293650" y="4530225"/>
                </a:cubicBezTo>
                <a:cubicBezTo>
                  <a:pt x="2304521" y="4527507"/>
                  <a:pt x="2312674" y="4524790"/>
                  <a:pt x="2328980" y="4524790"/>
                </a:cubicBezTo>
                <a:cubicBezTo>
                  <a:pt x="2328980" y="4535660"/>
                  <a:pt x="2326942" y="4544492"/>
                  <a:pt x="2323884" y="4552305"/>
                </a:cubicBezTo>
                <a:lnTo>
                  <a:pt x="2321561" y="4556740"/>
                </a:lnTo>
                <a:lnTo>
                  <a:pt x="2350720" y="4524789"/>
                </a:lnTo>
                <a:lnTo>
                  <a:pt x="2352312" y="4524513"/>
                </a:lnTo>
                <a:lnTo>
                  <a:pt x="2353436" y="4516637"/>
                </a:lnTo>
                <a:cubicBezTo>
                  <a:pt x="2358871" y="4505766"/>
                  <a:pt x="2375177" y="4500331"/>
                  <a:pt x="2383330" y="4492178"/>
                </a:cubicBezTo>
                <a:cubicBezTo>
                  <a:pt x="2388765" y="4489461"/>
                  <a:pt x="2391483" y="4481308"/>
                  <a:pt x="2396918" y="4478590"/>
                </a:cubicBezTo>
                <a:cubicBezTo>
                  <a:pt x="2396918" y="4478590"/>
                  <a:pt x="2399635" y="4478590"/>
                  <a:pt x="2402353" y="4478590"/>
                </a:cubicBezTo>
                <a:cubicBezTo>
                  <a:pt x="2407788" y="4475873"/>
                  <a:pt x="2410506" y="4465002"/>
                  <a:pt x="2413223" y="4462285"/>
                </a:cubicBezTo>
                <a:cubicBezTo>
                  <a:pt x="2415941" y="4459567"/>
                  <a:pt x="2418658" y="4462285"/>
                  <a:pt x="2421376" y="4459567"/>
                </a:cubicBezTo>
                <a:cubicBezTo>
                  <a:pt x="2424094" y="4459567"/>
                  <a:pt x="2424094" y="4456850"/>
                  <a:pt x="2426811" y="4454132"/>
                </a:cubicBezTo>
                <a:cubicBezTo>
                  <a:pt x="2429529" y="4454132"/>
                  <a:pt x="2432246" y="4451414"/>
                  <a:pt x="2434964" y="4451414"/>
                </a:cubicBezTo>
                <a:cubicBezTo>
                  <a:pt x="2434964" y="4448697"/>
                  <a:pt x="2434964" y="4448697"/>
                  <a:pt x="2434964" y="4445979"/>
                </a:cubicBezTo>
                <a:cubicBezTo>
                  <a:pt x="2437682" y="4445979"/>
                  <a:pt x="2443117" y="4443262"/>
                  <a:pt x="2445834" y="4443262"/>
                </a:cubicBezTo>
                <a:cubicBezTo>
                  <a:pt x="2448552" y="4443262"/>
                  <a:pt x="2448552" y="4440544"/>
                  <a:pt x="2451270" y="4437826"/>
                </a:cubicBezTo>
                <a:cubicBezTo>
                  <a:pt x="2453987" y="4435109"/>
                  <a:pt x="2456705" y="4437826"/>
                  <a:pt x="2459422" y="4435109"/>
                </a:cubicBezTo>
                <a:cubicBezTo>
                  <a:pt x="2459422" y="4435109"/>
                  <a:pt x="2459422" y="4432391"/>
                  <a:pt x="2459422" y="4432391"/>
                </a:cubicBezTo>
                <a:cubicBezTo>
                  <a:pt x="2470293" y="4432391"/>
                  <a:pt x="2481163" y="4432391"/>
                  <a:pt x="2492033" y="4432391"/>
                </a:cubicBezTo>
                <a:cubicBezTo>
                  <a:pt x="2492033" y="4432391"/>
                  <a:pt x="2494751" y="4426956"/>
                  <a:pt x="2494751" y="4426956"/>
                </a:cubicBezTo>
                <a:cubicBezTo>
                  <a:pt x="2497469" y="4426956"/>
                  <a:pt x="2494751" y="4429674"/>
                  <a:pt x="2497469" y="4429674"/>
                </a:cubicBezTo>
                <a:cubicBezTo>
                  <a:pt x="2501545" y="4426956"/>
                  <a:pt x="2507660" y="4425597"/>
                  <a:pt x="2513435" y="4424918"/>
                </a:cubicBezTo>
                <a:lnTo>
                  <a:pt x="2525556" y="4424326"/>
                </a:lnTo>
                <a:lnTo>
                  <a:pt x="2519211" y="4416086"/>
                </a:lnTo>
                <a:lnTo>
                  <a:pt x="2521928" y="4410650"/>
                </a:lnTo>
                <a:cubicBezTo>
                  <a:pt x="2524646" y="4410650"/>
                  <a:pt x="2524646" y="4410650"/>
                  <a:pt x="2524646" y="4410650"/>
                </a:cubicBezTo>
                <a:cubicBezTo>
                  <a:pt x="2530081" y="4413368"/>
                  <a:pt x="2527364" y="4416086"/>
                  <a:pt x="2538234" y="4418803"/>
                </a:cubicBezTo>
                <a:lnTo>
                  <a:pt x="2542252" y="4422821"/>
                </a:lnTo>
                <a:lnTo>
                  <a:pt x="2549103" y="4424238"/>
                </a:lnTo>
                <a:cubicBezTo>
                  <a:pt x="2554538" y="4421521"/>
                  <a:pt x="2554538" y="4418803"/>
                  <a:pt x="2557256" y="4416086"/>
                </a:cubicBezTo>
                <a:lnTo>
                  <a:pt x="2557257" y="4416086"/>
                </a:lnTo>
                <a:lnTo>
                  <a:pt x="2578997" y="4416086"/>
                </a:lnTo>
                <a:lnTo>
                  <a:pt x="2581714" y="4421521"/>
                </a:lnTo>
                <a:lnTo>
                  <a:pt x="2584432" y="4437826"/>
                </a:lnTo>
                <a:lnTo>
                  <a:pt x="2582035" y="4439425"/>
                </a:lnTo>
                <a:lnTo>
                  <a:pt x="2584433" y="4451414"/>
                </a:lnTo>
                <a:cubicBezTo>
                  <a:pt x="2592586" y="4445979"/>
                  <a:pt x="2600739" y="4437826"/>
                  <a:pt x="2611609" y="4432391"/>
                </a:cubicBezTo>
                <a:cubicBezTo>
                  <a:pt x="2608891" y="4429674"/>
                  <a:pt x="2606174" y="4424238"/>
                  <a:pt x="2608891" y="4418803"/>
                </a:cubicBezTo>
                <a:cubicBezTo>
                  <a:pt x="2611609" y="4413368"/>
                  <a:pt x="2614327" y="4407933"/>
                  <a:pt x="2617044" y="4402498"/>
                </a:cubicBezTo>
                <a:cubicBezTo>
                  <a:pt x="2622479" y="4402498"/>
                  <a:pt x="2630632" y="4402498"/>
                  <a:pt x="2633350" y="4405215"/>
                </a:cubicBezTo>
                <a:lnTo>
                  <a:pt x="2635406" y="4407566"/>
                </a:lnTo>
                <a:lnTo>
                  <a:pt x="2638785" y="4402499"/>
                </a:lnTo>
                <a:lnTo>
                  <a:pt x="2649655" y="4405216"/>
                </a:lnTo>
                <a:lnTo>
                  <a:pt x="2654844" y="4404475"/>
                </a:lnTo>
                <a:lnTo>
                  <a:pt x="2646938" y="4402498"/>
                </a:lnTo>
                <a:cubicBezTo>
                  <a:pt x="2646938" y="4399780"/>
                  <a:pt x="2644220" y="4397062"/>
                  <a:pt x="2644220" y="4397062"/>
                </a:cubicBezTo>
                <a:cubicBezTo>
                  <a:pt x="2641502" y="4397062"/>
                  <a:pt x="2636067" y="4394345"/>
                  <a:pt x="2630632" y="4394345"/>
                </a:cubicBezTo>
                <a:cubicBezTo>
                  <a:pt x="2630632" y="4388910"/>
                  <a:pt x="2630632" y="4391627"/>
                  <a:pt x="2627914" y="4388910"/>
                </a:cubicBezTo>
                <a:cubicBezTo>
                  <a:pt x="2627914" y="4378039"/>
                  <a:pt x="2633350" y="4383474"/>
                  <a:pt x="2636067" y="4378039"/>
                </a:cubicBezTo>
                <a:cubicBezTo>
                  <a:pt x="2636067" y="4378039"/>
                  <a:pt x="2636067" y="4375322"/>
                  <a:pt x="2636067" y="4372604"/>
                </a:cubicBezTo>
                <a:cubicBezTo>
                  <a:pt x="2638785" y="4369886"/>
                  <a:pt x="2641502" y="4372604"/>
                  <a:pt x="2641502" y="4369886"/>
                </a:cubicBezTo>
                <a:cubicBezTo>
                  <a:pt x="2646938" y="4361734"/>
                  <a:pt x="2652373" y="4353581"/>
                  <a:pt x="2660526" y="4345428"/>
                </a:cubicBezTo>
                <a:cubicBezTo>
                  <a:pt x="2655090" y="4348146"/>
                  <a:pt x="2649655" y="4350863"/>
                  <a:pt x="2644220" y="4353581"/>
                </a:cubicBezTo>
                <a:cubicBezTo>
                  <a:pt x="2641502" y="4359016"/>
                  <a:pt x="2638785" y="4361734"/>
                  <a:pt x="2636067" y="4364451"/>
                </a:cubicBezTo>
                <a:cubicBezTo>
                  <a:pt x="2630632" y="4369886"/>
                  <a:pt x="2614327" y="4380757"/>
                  <a:pt x="2611609" y="4388910"/>
                </a:cubicBezTo>
                <a:cubicBezTo>
                  <a:pt x="2603456" y="4388910"/>
                  <a:pt x="2600739" y="4386192"/>
                  <a:pt x="2592586" y="4383474"/>
                </a:cubicBezTo>
                <a:cubicBezTo>
                  <a:pt x="2592586" y="4375322"/>
                  <a:pt x="2603456" y="4361734"/>
                  <a:pt x="2611609" y="4359016"/>
                </a:cubicBezTo>
                <a:lnTo>
                  <a:pt x="2611609" y="4351883"/>
                </a:lnTo>
                <a:cubicBezTo>
                  <a:pt x="2611609" y="4352222"/>
                  <a:pt x="2611609" y="4352222"/>
                  <a:pt x="2611609" y="4350863"/>
                </a:cubicBezTo>
                <a:cubicBezTo>
                  <a:pt x="2608891" y="4350863"/>
                  <a:pt x="2606174" y="4350863"/>
                  <a:pt x="2603456" y="4350863"/>
                </a:cubicBezTo>
                <a:cubicBezTo>
                  <a:pt x="2600739" y="4353581"/>
                  <a:pt x="2598021" y="4361734"/>
                  <a:pt x="2595303" y="4364451"/>
                </a:cubicBezTo>
                <a:cubicBezTo>
                  <a:pt x="2592586" y="4367169"/>
                  <a:pt x="2581715" y="4375322"/>
                  <a:pt x="2578998" y="4378039"/>
                </a:cubicBezTo>
                <a:cubicBezTo>
                  <a:pt x="2578998" y="4378039"/>
                  <a:pt x="2578998" y="4380757"/>
                  <a:pt x="2578998" y="4380757"/>
                </a:cubicBezTo>
                <a:cubicBezTo>
                  <a:pt x="2576280" y="4380757"/>
                  <a:pt x="2573563" y="4380757"/>
                  <a:pt x="2570845" y="4380757"/>
                </a:cubicBezTo>
                <a:cubicBezTo>
                  <a:pt x="2570845" y="4383474"/>
                  <a:pt x="2568127" y="4386192"/>
                  <a:pt x="2568127" y="4388910"/>
                </a:cubicBezTo>
                <a:lnTo>
                  <a:pt x="2562692" y="4388910"/>
                </a:lnTo>
                <a:lnTo>
                  <a:pt x="2562692" y="4397062"/>
                </a:lnTo>
                <a:lnTo>
                  <a:pt x="2565410" y="4397062"/>
                </a:lnTo>
                <a:cubicBezTo>
                  <a:pt x="2559975" y="4402498"/>
                  <a:pt x="2551822" y="4405215"/>
                  <a:pt x="2549104" y="4413368"/>
                </a:cubicBezTo>
                <a:cubicBezTo>
                  <a:pt x="2543669" y="4416086"/>
                  <a:pt x="2535516" y="4416086"/>
                  <a:pt x="2532799" y="4413368"/>
                </a:cubicBezTo>
                <a:cubicBezTo>
                  <a:pt x="2532799" y="4413368"/>
                  <a:pt x="2532799" y="4410650"/>
                  <a:pt x="2532799" y="4410650"/>
                </a:cubicBezTo>
                <a:cubicBezTo>
                  <a:pt x="2532799" y="4407933"/>
                  <a:pt x="2530081" y="4407933"/>
                  <a:pt x="2527364" y="4407933"/>
                </a:cubicBezTo>
                <a:lnTo>
                  <a:pt x="2519211" y="4407933"/>
                </a:lnTo>
                <a:cubicBezTo>
                  <a:pt x="2516493" y="4407933"/>
                  <a:pt x="2513776" y="4405215"/>
                  <a:pt x="2511058" y="4402498"/>
                </a:cubicBezTo>
                <a:cubicBezTo>
                  <a:pt x="2508341" y="4402498"/>
                  <a:pt x="2508341" y="4402498"/>
                  <a:pt x="2508341" y="4402498"/>
                </a:cubicBezTo>
                <a:cubicBezTo>
                  <a:pt x="2513776" y="4402498"/>
                  <a:pt x="2516493" y="4397062"/>
                  <a:pt x="2519211" y="4394345"/>
                </a:cubicBezTo>
                <a:cubicBezTo>
                  <a:pt x="2524646" y="4399780"/>
                  <a:pt x="2532799" y="4402498"/>
                  <a:pt x="2543669" y="4402498"/>
                </a:cubicBezTo>
                <a:lnTo>
                  <a:pt x="2535516" y="4378039"/>
                </a:lnTo>
                <a:cubicBezTo>
                  <a:pt x="2538234" y="4378039"/>
                  <a:pt x="2538234" y="4378039"/>
                  <a:pt x="2540952" y="4378039"/>
                </a:cubicBezTo>
                <a:cubicBezTo>
                  <a:pt x="2546387" y="4375322"/>
                  <a:pt x="2540952" y="4372604"/>
                  <a:pt x="2549104" y="4369886"/>
                </a:cubicBezTo>
                <a:cubicBezTo>
                  <a:pt x="2549104" y="4367169"/>
                  <a:pt x="2549104" y="4367169"/>
                  <a:pt x="2549104" y="4367169"/>
                </a:cubicBezTo>
                <a:cubicBezTo>
                  <a:pt x="2549104" y="4364451"/>
                  <a:pt x="2546387" y="4364451"/>
                  <a:pt x="2546387" y="4361734"/>
                </a:cubicBezTo>
                <a:cubicBezTo>
                  <a:pt x="2538234" y="4361734"/>
                  <a:pt x="2535516" y="4364451"/>
                  <a:pt x="2530081" y="4367169"/>
                </a:cubicBezTo>
                <a:lnTo>
                  <a:pt x="2527364" y="4364451"/>
                </a:lnTo>
                <a:lnTo>
                  <a:pt x="2519211" y="4373623"/>
                </a:lnTo>
                <a:lnTo>
                  <a:pt x="2519211" y="4372604"/>
                </a:lnTo>
                <a:cubicBezTo>
                  <a:pt x="2516493" y="4375322"/>
                  <a:pt x="2516493" y="4375322"/>
                  <a:pt x="2513776" y="4378039"/>
                </a:cubicBezTo>
                <a:lnTo>
                  <a:pt x="2515588" y="4380757"/>
                </a:lnTo>
                <a:lnTo>
                  <a:pt x="2513776" y="4388910"/>
                </a:lnTo>
                <a:cubicBezTo>
                  <a:pt x="2511058" y="4391627"/>
                  <a:pt x="2511058" y="4391627"/>
                  <a:pt x="2508341" y="4394345"/>
                </a:cubicBezTo>
                <a:cubicBezTo>
                  <a:pt x="2505623" y="4399780"/>
                  <a:pt x="2497470" y="4402498"/>
                  <a:pt x="2492035" y="4405215"/>
                </a:cubicBezTo>
                <a:cubicBezTo>
                  <a:pt x="2492035" y="4407933"/>
                  <a:pt x="2492035" y="4413368"/>
                  <a:pt x="2489317" y="4413368"/>
                </a:cubicBezTo>
                <a:cubicBezTo>
                  <a:pt x="2483882" y="4413368"/>
                  <a:pt x="2481165" y="4416086"/>
                  <a:pt x="2475729" y="4416086"/>
                </a:cubicBezTo>
                <a:cubicBezTo>
                  <a:pt x="2475729" y="4418803"/>
                  <a:pt x="2473012" y="4418803"/>
                  <a:pt x="2473012" y="4421521"/>
                </a:cubicBezTo>
                <a:cubicBezTo>
                  <a:pt x="2470294" y="4424238"/>
                  <a:pt x="2456706" y="4424238"/>
                  <a:pt x="2451271" y="4424238"/>
                </a:cubicBezTo>
                <a:cubicBezTo>
                  <a:pt x="2445836" y="4424238"/>
                  <a:pt x="2443118" y="4424238"/>
                  <a:pt x="2437683" y="4424238"/>
                </a:cubicBezTo>
                <a:cubicBezTo>
                  <a:pt x="2434965" y="4424238"/>
                  <a:pt x="2434965" y="4429674"/>
                  <a:pt x="2432248" y="4429674"/>
                </a:cubicBezTo>
                <a:cubicBezTo>
                  <a:pt x="2432248" y="4432391"/>
                  <a:pt x="2415942" y="4429674"/>
                  <a:pt x="2413225" y="4429674"/>
                </a:cubicBezTo>
                <a:cubicBezTo>
                  <a:pt x="2413225" y="4429674"/>
                  <a:pt x="2410507" y="4429674"/>
                  <a:pt x="2410507" y="4429674"/>
                </a:cubicBezTo>
                <a:cubicBezTo>
                  <a:pt x="2413225" y="4418803"/>
                  <a:pt x="2418660" y="4418803"/>
                  <a:pt x="2421377" y="4413368"/>
                </a:cubicBezTo>
                <a:cubicBezTo>
                  <a:pt x="2421377" y="4410650"/>
                  <a:pt x="2421377" y="4410650"/>
                  <a:pt x="2421377" y="4407933"/>
                </a:cubicBezTo>
                <a:cubicBezTo>
                  <a:pt x="2426813" y="4402498"/>
                  <a:pt x="2434965" y="4394345"/>
                  <a:pt x="2437683" y="4388910"/>
                </a:cubicBezTo>
                <a:cubicBezTo>
                  <a:pt x="2440401" y="4383474"/>
                  <a:pt x="2440401" y="4380757"/>
                  <a:pt x="2443118" y="4375322"/>
                </a:cubicBezTo>
                <a:cubicBezTo>
                  <a:pt x="2445836" y="4372604"/>
                  <a:pt x="2448553" y="4372604"/>
                  <a:pt x="2451271" y="4367169"/>
                </a:cubicBezTo>
                <a:cubicBezTo>
                  <a:pt x="2451271" y="4364451"/>
                  <a:pt x="2451271" y="4364451"/>
                  <a:pt x="2451271" y="4361734"/>
                </a:cubicBezTo>
                <a:cubicBezTo>
                  <a:pt x="2448553" y="4361734"/>
                  <a:pt x="2443118" y="4359016"/>
                  <a:pt x="2440401" y="4359016"/>
                </a:cubicBezTo>
                <a:cubicBezTo>
                  <a:pt x="2432248" y="4367169"/>
                  <a:pt x="2434965" y="4375322"/>
                  <a:pt x="2429530" y="4386192"/>
                </a:cubicBezTo>
                <a:cubicBezTo>
                  <a:pt x="2429530" y="4388910"/>
                  <a:pt x="2426813" y="4386192"/>
                  <a:pt x="2424095" y="4388910"/>
                </a:cubicBezTo>
                <a:cubicBezTo>
                  <a:pt x="2424095" y="4391627"/>
                  <a:pt x="2424095" y="4394345"/>
                  <a:pt x="2424095" y="4397062"/>
                </a:cubicBezTo>
                <a:cubicBezTo>
                  <a:pt x="2421377" y="4402498"/>
                  <a:pt x="2413225" y="4410650"/>
                  <a:pt x="2407789" y="4416086"/>
                </a:cubicBezTo>
                <a:cubicBezTo>
                  <a:pt x="2407789" y="4416086"/>
                  <a:pt x="2407789" y="4418803"/>
                  <a:pt x="2407789" y="4418803"/>
                </a:cubicBezTo>
                <a:cubicBezTo>
                  <a:pt x="2402354" y="4418803"/>
                  <a:pt x="2402354" y="4418803"/>
                  <a:pt x="2399637" y="4421521"/>
                </a:cubicBezTo>
                <a:cubicBezTo>
                  <a:pt x="2388766" y="4421521"/>
                  <a:pt x="2386049" y="4435109"/>
                  <a:pt x="2377896" y="4440544"/>
                </a:cubicBezTo>
                <a:cubicBezTo>
                  <a:pt x="2375178" y="4443262"/>
                  <a:pt x="2367025" y="4445979"/>
                  <a:pt x="2364308" y="4448697"/>
                </a:cubicBezTo>
                <a:cubicBezTo>
                  <a:pt x="2358873" y="4451414"/>
                  <a:pt x="2356155" y="4448697"/>
                  <a:pt x="2353437" y="4451414"/>
                </a:cubicBezTo>
                <a:cubicBezTo>
                  <a:pt x="2353437" y="4454132"/>
                  <a:pt x="2353437" y="4456850"/>
                  <a:pt x="2353437" y="4456850"/>
                </a:cubicBezTo>
                <a:cubicBezTo>
                  <a:pt x="2350720" y="4456850"/>
                  <a:pt x="2348002" y="4459567"/>
                  <a:pt x="2345285" y="4459567"/>
                </a:cubicBezTo>
                <a:cubicBezTo>
                  <a:pt x="2345285" y="4459567"/>
                  <a:pt x="2348002" y="4462285"/>
                  <a:pt x="2345285" y="4465002"/>
                </a:cubicBezTo>
                <a:cubicBezTo>
                  <a:pt x="2342567" y="4465002"/>
                  <a:pt x="2339850" y="4467720"/>
                  <a:pt x="2337132" y="4467720"/>
                </a:cubicBezTo>
                <a:cubicBezTo>
                  <a:pt x="2334414" y="4467720"/>
                  <a:pt x="2337132" y="4473155"/>
                  <a:pt x="2334414" y="4473155"/>
                </a:cubicBezTo>
                <a:cubicBezTo>
                  <a:pt x="2326262" y="4478590"/>
                  <a:pt x="2318109" y="4484026"/>
                  <a:pt x="2309955" y="4489461"/>
                </a:cubicBezTo>
                <a:cubicBezTo>
                  <a:pt x="2309955" y="4489461"/>
                  <a:pt x="2307237" y="4489461"/>
                  <a:pt x="2304520" y="4489461"/>
                </a:cubicBezTo>
                <a:cubicBezTo>
                  <a:pt x="2307237" y="4481308"/>
                  <a:pt x="2320826" y="4462285"/>
                  <a:pt x="2328979" y="4456850"/>
                </a:cubicBezTo>
                <a:cubicBezTo>
                  <a:pt x="2328979" y="4451414"/>
                  <a:pt x="2328979" y="4451414"/>
                  <a:pt x="2326262" y="4448697"/>
                </a:cubicBezTo>
                <a:cubicBezTo>
                  <a:pt x="2312673" y="4448697"/>
                  <a:pt x="2315390" y="4456850"/>
                  <a:pt x="2309955" y="4465002"/>
                </a:cubicBezTo>
                <a:cubicBezTo>
                  <a:pt x="2304520" y="4473155"/>
                  <a:pt x="2290932" y="4478590"/>
                  <a:pt x="2288214" y="4489461"/>
                </a:cubicBezTo>
                <a:cubicBezTo>
                  <a:pt x="2285497" y="4492178"/>
                  <a:pt x="2288214" y="4497614"/>
                  <a:pt x="2288214" y="4500331"/>
                </a:cubicBezTo>
                <a:cubicBezTo>
                  <a:pt x="2288214" y="4505766"/>
                  <a:pt x="2282779" y="4505766"/>
                  <a:pt x="2282779" y="4511201"/>
                </a:cubicBezTo>
                <a:cubicBezTo>
                  <a:pt x="2274626" y="4511201"/>
                  <a:pt x="2263756" y="4511201"/>
                  <a:pt x="2255603" y="4513919"/>
                </a:cubicBezTo>
                <a:cubicBezTo>
                  <a:pt x="2252886" y="4516637"/>
                  <a:pt x="2247450" y="4519354"/>
                  <a:pt x="2244733" y="4519354"/>
                </a:cubicBezTo>
                <a:cubicBezTo>
                  <a:pt x="2239298" y="4519354"/>
                  <a:pt x="2236580" y="4519354"/>
                  <a:pt x="2231145" y="4519354"/>
                </a:cubicBezTo>
                <a:cubicBezTo>
                  <a:pt x="2222992" y="4519354"/>
                  <a:pt x="2212122" y="4522072"/>
                  <a:pt x="2203969" y="4519354"/>
                </a:cubicBezTo>
                <a:cubicBezTo>
                  <a:pt x="2201251" y="4519354"/>
                  <a:pt x="2201251" y="4516637"/>
                  <a:pt x="2201251" y="4516637"/>
                </a:cubicBezTo>
                <a:cubicBezTo>
                  <a:pt x="2195816" y="4516637"/>
                  <a:pt x="2193098" y="4513919"/>
                  <a:pt x="2187663" y="4513919"/>
                </a:cubicBezTo>
                <a:cubicBezTo>
                  <a:pt x="2187663" y="4500331"/>
                  <a:pt x="2198534" y="4492178"/>
                  <a:pt x="2201251" y="4481308"/>
                </a:cubicBezTo>
                <a:cubicBezTo>
                  <a:pt x="2203969" y="4470438"/>
                  <a:pt x="2201251" y="4462285"/>
                  <a:pt x="2206686" y="4456850"/>
                </a:cubicBezTo>
                <a:cubicBezTo>
                  <a:pt x="2206686" y="4443262"/>
                  <a:pt x="2203969" y="4443262"/>
                  <a:pt x="2201251" y="4437826"/>
                </a:cubicBezTo>
                <a:cubicBezTo>
                  <a:pt x="2195816" y="4440544"/>
                  <a:pt x="2195816" y="4440544"/>
                  <a:pt x="2193098" y="4443262"/>
                </a:cubicBezTo>
                <a:cubicBezTo>
                  <a:pt x="2195816" y="4473155"/>
                  <a:pt x="2187663" y="4489461"/>
                  <a:pt x="2176793" y="4508484"/>
                </a:cubicBezTo>
                <a:cubicBezTo>
                  <a:pt x="2176793" y="4508484"/>
                  <a:pt x="2176793" y="4511201"/>
                  <a:pt x="2176793" y="4513919"/>
                </a:cubicBezTo>
                <a:cubicBezTo>
                  <a:pt x="2174075" y="4516637"/>
                  <a:pt x="2168640" y="4519354"/>
                  <a:pt x="2165922" y="4522072"/>
                </a:cubicBezTo>
                <a:cubicBezTo>
                  <a:pt x="2160487" y="4530225"/>
                  <a:pt x="2165922" y="4535660"/>
                  <a:pt x="2163205" y="4541095"/>
                </a:cubicBezTo>
                <a:cubicBezTo>
                  <a:pt x="2163205" y="4543813"/>
                  <a:pt x="2157770" y="4546530"/>
                  <a:pt x="2157770" y="4549248"/>
                </a:cubicBezTo>
                <a:cubicBezTo>
                  <a:pt x="2157770" y="4551965"/>
                  <a:pt x="2157770" y="4554683"/>
                  <a:pt x="2157770" y="4557400"/>
                </a:cubicBezTo>
                <a:cubicBezTo>
                  <a:pt x="2155052" y="4557400"/>
                  <a:pt x="2155052" y="4557400"/>
                  <a:pt x="2155052" y="4557400"/>
                </a:cubicBezTo>
                <a:cubicBezTo>
                  <a:pt x="2157770" y="4562836"/>
                  <a:pt x="2155052" y="4568271"/>
                  <a:pt x="2155052" y="4573706"/>
                </a:cubicBezTo>
                <a:cubicBezTo>
                  <a:pt x="2152334" y="4573706"/>
                  <a:pt x="2152334" y="4576424"/>
                  <a:pt x="2152334" y="4576424"/>
                </a:cubicBezTo>
                <a:cubicBezTo>
                  <a:pt x="2152334" y="4579141"/>
                  <a:pt x="2152334" y="4581859"/>
                  <a:pt x="2152334" y="4584576"/>
                </a:cubicBezTo>
                <a:cubicBezTo>
                  <a:pt x="2149617" y="4592729"/>
                  <a:pt x="2141464" y="4598164"/>
                  <a:pt x="2138747" y="4606317"/>
                </a:cubicBezTo>
                <a:cubicBezTo>
                  <a:pt x="2125159" y="4606317"/>
                  <a:pt x="2111571" y="4587294"/>
                  <a:pt x="2108853" y="4570988"/>
                </a:cubicBezTo>
                <a:cubicBezTo>
                  <a:pt x="2106135" y="4587294"/>
                  <a:pt x="2095265" y="4590012"/>
                  <a:pt x="2081677" y="4590012"/>
                </a:cubicBezTo>
                <a:cubicBezTo>
                  <a:pt x="2087112" y="4614470"/>
                  <a:pt x="2043631" y="4636211"/>
                  <a:pt x="2024608" y="4617187"/>
                </a:cubicBezTo>
                <a:cubicBezTo>
                  <a:pt x="2005584" y="4641646"/>
                  <a:pt x="1981126" y="4655234"/>
                  <a:pt x="1951233" y="4663386"/>
                </a:cubicBezTo>
                <a:cubicBezTo>
                  <a:pt x="1945797" y="4663386"/>
                  <a:pt x="1940362" y="4660669"/>
                  <a:pt x="1934927" y="4660669"/>
                </a:cubicBezTo>
                <a:cubicBezTo>
                  <a:pt x="1929492" y="4641646"/>
                  <a:pt x="1924057" y="4619905"/>
                  <a:pt x="1921339" y="4600882"/>
                </a:cubicBezTo>
                <a:cubicBezTo>
                  <a:pt x="1921339" y="4592729"/>
                  <a:pt x="1924057" y="4584576"/>
                  <a:pt x="1924057" y="4576424"/>
                </a:cubicBezTo>
                <a:lnTo>
                  <a:pt x="1897901" y="4583897"/>
                </a:lnTo>
                <a:cubicBezTo>
                  <a:pt x="1889408" y="4586615"/>
                  <a:pt x="1880576" y="4588653"/>
                  <a:pt x="1869705" y="4587295"/>
                </a:cubicBezTo>
                <a:cubicBezTo>
                  <a:pt x="1869705" y="4584577"/>
                  <a:pt x="1869705" y="4581860"/>
                  <a:pt x="1869705" y="4579142"/>
                </a:cubicBezTo>
                <a:cubicBezTo>
                  <a:pt x="1872423" y="4568272"/>
                  <a:pt x="1866988" y="4551966"/>
                  <a:pt x="1869705" y="4546531"/>
                </a:cubicBezTo>
                <a:cubicBezTo>
                  <a:pt x="1875140" y="4535661"/>
                  <a:pt x="1902316" y="4532943"/>
                  <a:pt x="1913187" y="4527508"/>
                </a:cubicBezTo>
                <a:lnTo>
                  <a:pt x="1916190" y="4527508"/>
                </a:lnTo>
                <a:lnTo>
                  <a:pt x="1915904" y="4522072"/>
                </a:lnTo>
                <a:cubicBezTo>
                  <a:pt x="1924057" y="4519354"/>
                  <a:pt x="1926774" y="4516637"/>
                  <a:pt x="1932209" y="4513919"/>
                </a:cubicBezTo>
                <a:cubicBezTo>
                  <a:pt x="1940362" y="4513919"/>
                  <a:pt x="1945797" y="4511201"/>
                  <a:pt x="1953950" y="4511201"/>
                </a:cubicBezTo>
                <a:cubicBezTo>
                  <a:pt x="1953950" y="4508484"/>
                  <a:pt x="1956668" y="4508484"/>
                  <a:pt x="1956668" y="4505766"/>
                </a:cubicBezTo>
                <a:cubicBezTo>
                  <a:pt x="1962103" y="4505766"/>
                  <a:pt x="1964821" y="4503049"/>
                  <a:pt x="1970256" y="4503049"/>
                </a:cubicBezTo>
                <a:cubicBezTo>
                  <a:pt x="1972973" y="4500331"/>
                  <a:pt x="1970256" y="4497614"/>
                  <a:pt x="1972973" y="4497614"/>
                </a:cubicBezTo>
                <a:cubicBezTo>
                  <a:pt x="1975691" y="4497614"/>
                  <a:pt x="1981126" y="4494896"/>
                  <a:pt x="1983844" y="4494896"/>
                </a:cubicBezTo>
                <a:cubicBezTo>
                  <a:pt x="1986561" y="4494896"/>
                  <a:pt x="1986561" y="4492178"/>
                  <a:pt x="1989279" y="4489461"/>
                </a:cubicBezTo>
                <a:cubicBezTo>
                  <a:pt x="1991997" y="4489461"/>
                  <a:pt x="1994714" y="4489461"/>
                  <a:pt x="1997432" y="4489461"/>
                </a:cubicBezTo>
                <a:cubicBezTo>
                  <a:pt x="1997432" y="4486743"/>
                  <a:pt x="1997432" y="4486743"/>
                  <a:pt x="1997432" y="4484026"/>
                </a:cubicBezTo>
                <a:cubicBezTo>
                  <a:pt x="2000149" y="4484026"/>
                  <a:pt x="2000149" y="4484026"/>
                  <a:pt x="2002867" y="4484026"/>
                </a:cubicBezTo>
                <a:cubicBezTo>
                  <a:pt x="2002867" y="4481308"/>
                  <a:pt x="2002867" y="4478590"/>
                  <a:pt x="2005584" y="4475873"/>
                </a:cubicBezTo>
                <a:lnTo>
                  <a:pt x="2008303" y="4475873"/>
                </a:lnTo>
                <a:cubicBezTo>
                  <a:pt x="2008303" y="4470438"/>
                  <a:pt x="2008303" y="4473155"/>
                  <a:pt x="2013738" y="4470438"/>
                </a:cubicBezTo>
                <a:cubicBezTo>
                  <a:pt x="2013738" y="4470438"/>
                  <a:pt x="2013738" y="4467720"/>
                  <a:pt x="2016455" y="4465002"/>
                </a:cubicBezTo>
                <a:cubicBezTo>
                  <a:pt x="2016455" y="4462285"/>
                  <a:pt x="2016455" y="4462285"/>
                  <a:pt x="2016455" y="4462285"/>
                </a:cubicBezTo>
                <a:cubicBezTo>
                  <a:pt x="2016455" y="4456850"/>
                  <a:pt x="2013738" y="4456850"/>
                  <a:pt x="2011020" y="4454132"/>
                </a:cubicBezTo>
                <a:cubicBezTo>
                  <a:pt x="2011020" y="4451414"/>
                  <a:pt x="2016455" y="4443262"/>
                  <a:pt x="2019173" y="4440544"/>
                </a:cubicBezTo>
                <a:cubicBezTo>
                  <a:pt x="2021890" y="4440544"/>
                  <a:pt x="2021890" y="4440544"/>
                  <a:pt x="2024608" y="4440544"/>
                </a:cubicBezTo>
                <a:cubicBezTo>
                  <a:pt x="2030043" y="4435109"/>
                  <a:pt x="2038196" y="4424238"/>
                  <a:pt x="2043631" y="4416086"/>
                </a:cubicBezTo>
                <a:cubicBezTo>
                  <a:pt x="2046349" y="4407933"/>
                  <a:pt x="2043631" y="4397062"/>
                  <a:pt x="2049066" y="4388910"/>
                </a:cubicBezTo>
                <a:cubicBezTo>
                  <a:pt x="2049066" y="4383474"/>
                  <a:pt x="2046349" y="4383474"/>
                  <a:pt x="2046349" y="4378039"/>
                </a:cubicBezTo>
                <a:cubicBezTo>
                  <a:pt x="2040914" y="4380757"/>
                  <a:pt x="2038196" y="4380757"/>
                  <a:pt x="2035478" y="4383474"/>
                </a:cubicBezTo>
                <a:cubicBezTo>
                  <a:pt x="2035478" y="4388910"/>
                  <a:pt x="2032761" y="4397062"/>
                  <a:pt x="2032761" y="4405215"/>
                </a:cubicBezTo>
                <a:cubicBezTo>
                  <a:pt x="2030043" y="4418803"/>
                  <a:pt x="2013738" y="4432391"/>
                  <a:pt x="2000150" y="4435109"/>
                </a:cubicBezTo>
                <a:cubicBezTo>
                  <a:pt x="2000150" y="4432391"/>
                  <a:pt x="1997432" y="4432391"/>
                  <a:pt x="1994715" y="4429674"/>
                </a:cubicBezTo>
                <a:cubicBezTo>
                  <a:pt x="1994715" y="4407933"/>
                  <a:pt x="1986562" y="4380757"/>
                  <a:pt x="2000150" y="4367169"/>
                </a:cubicBezTo>
                <a:cubicBezTo>
                  <a:pt x="2002867" y="4367169"/>
                  <a:pt x="2008303" y="4369886"/>
                  <a:pt x="2011020" y="4367169"/>
                </a:cubicBezTo>
                <a:cubicBezTo>
                  <a:pt x="2024608" y="4367169"/>
                  <a:pt x="2024608" y="4350863"/>
                  <a:pt x="2040914" y="4350863"/>
                </a:cubicBezTo>
                <a:cubicBezTo>
                  <a:pt x="2043631" y="4348146"/>
                  <a:pt x="2043631" y="4345428"/>
                  <a:pt x="2046349" y="4342711"/>
                </a:cubicBezTo>
                <a:cubicBezTo>
                  <a:pt x="2046349" y="4337275"/>
                  <a:pt x="2046349" y="4337275"/>
                  <a:pt x="2046349" y="4334558"/>
                </a:cubicBezTo>
                <a:cubicBezTo>
                  <a:pt x="2032761" y="4331840"/>
                  <a:pt x="2024608" y="4339993"/>
                  <a:pt x="2016455" y="4345428"/>
                </a:cubicBezTo>
                <a:cubicBezTo>
                  <a:pt x="2011020" y="4345428"/>
                  <a:pt x="2008303" y="4345428"/>
                  <a:pt x="2005585" y="4342711"/>
                </a:cubicBezTo>
                <a:cubicBezTo>
                  <a:pt x="2005585" y="4339993"/>
                  <a:pt x="2005585" y="4337275"/>
                  <a:pt x="2008303" y="4334558"/>
                </a:cubicBezTo>
                <a:cubicBezTo>
                  <a:pt x="2008303" y="4329123"/>
                  <a:pt x="2008303" y="4323687"/>
                  <a:pt x="2008303" y="4320970"/>
                </a:cubicBezTo>
                <a:cubicBezTo>
                  <a:pt x="1989279" y="4320970"/>
                  <a:pt x="1994715" y="4348146"/>
                  <a:pt x="1989279" y="4364451"/>
                </a:cubicBezTo>
                <a:cubicBezTo>
                  <a:pt x="1986562" y="4375322"/>
                  <a:pt x="1978409" y="4391627"/>
                  <a:pt x="1978409" y="4405215"/>
                </a:cubicBezTo>
                <a:cubicBezTo>
                  <a:pt x="1978409" y="4413368"/>
                  <a:pt x="1981127" y="4421521"/>
                  <a:pt x="1981127" y="4426956"/>
                </a:cubicBezTo>
                <a:cubicBezTo>
                  <a:pt x="1981127" y="4429674"/>
                  <a:pt x="1981127" y="4429674"/>
                  <a:pt x="1981127" y="4432391"/>
                </a:cubicBezTo>
                <a:cubicBezTo>
                  <a:pt x="1986562" y="4440544"/>
                  <a:pt x="1997432" y="4456850"/>
                  <a:pt x="1997432" y="4465002"/>
                </a:cubicBezTo>
                <a:cubicBezTo>
                  <a:pt x="1994715" y="4473155"/>
                  <a:pt x="1986562" y="4478590"/>
                  <a:pt x="1981127" y="4486743"/>
                </a:cubicBezTo>
                <a:cubicBezTo>
                  <a:pt x="1975691" y="4486743"/>
                  <a:pt x="1967539" y="4486743"/>
                  <a:pt x="1962103" y="4486743"/>
                </a:cubicBezTo>
                <a:cubicBezTo>
                  <a:pt x="1962103" y="4467720"/>
                  <a:pt x="1964821" y="4448697"/>
                  <a:pt x="1962103" y="4432391"/>
                </a:cubicBezTo>
                <a:cubicBezTo>
                  <a:pt x="1962103" y="4432391"/>
                  <a:pt x="1959386" y="4424238"/>
                  <a:pt x="1959386" y="4418803"/>
                </a:cubicBezTo>
                <a:cubicBezTo>
                  <a:pt x="1964821" y="4391627"/>
                  <a:pt x="1967539" y="4345428"/>
                  <a:pt x="1967539" y="4312817"/>
                </a:cubicBezTo>
                <a:cubicBezTo>
                  <a:pt x="1978409" y="4304664"/>
                  <a:pt x="1989279" y="4293794"/>
                  <a:pt x="2002867" y="4285641"/>
                </a:cubicBezTo>
                <a:cubicBezTo>
                  <a:pt x="2005585" y="4282924"/>
                  <a:pt x="2008303" y="4277488"/>
                  <a:pt x="2011020" y="4274771"/>
                </a:cubicBezTo>
                <a:cubicBezTo>
                  <a:pt x="2011020" y="4274771"/>
                  <a:pt x="2011020" y="4277488"/>
                  <a:pt x="2011020" y="4277488"/>
                </a:cubicBezTo>
                <a:cubicBezTo>
                  <a:pt x="2013738" y="4280206"/>
                  <a:pt x="2021890" y="4274771"/>
                  <a:pt x="2027326" y="4277488"/>
                </a:cubicBezTo>
                <a:cubicBezTo>
                  <a:pt x="2040914" y="4280206"/>
                  <a:pt x="2070807" y="4285641"/>
                  <a:pt x="2078960" y="4280206"/>
                </a:cubicBezTo>
                <a:cubicBezTo>
                  <a:pt x="2084395" y="4280206"/>
                  <a:pt x="2081677" y="4280206"/>
                  <a:pt x="2084395" y="4282924"/>
                </a:cubicBezTo>
                <a:cubicBezTo>
                  <a:pt x="2087113" y="4282924"/>
                  <a:pt x="2076242" y="4304664"/>
                  <a:pt x="2076242" y="4310099"/>
                </a:cubicBezTo>
                <a:cubicBezTo>
                  <a:pt x="2076242" y="4315535"/>
                  <a:pt x="2078960" y="4334558"/>
                  <a:pt x="2076242" y="4342711"/>
                </a:cubicBezTo>
                <a:cubicBezTo>
                  <a:pt x="2076242" y="4348146"/>
                  <a:pt x="2070807" y="4356299"/>
                  <a:pt x="2073525" y="4364451"/>
                </a:cubicBezTo>
                <a:cubicBezTo>
                  <a:pt x="2076242" y="4372604"/>
                  <a:pt x="2081677" y="4375322"/>
                  <a:pt x="2084395" y="4380757"/>
                </a:cubicBezTo>
                <a:cubicBezTo>
                  <a:pt x="2087113" y="4386192"/>
                  <a:pt x="2087113" y="4394345"/>
                  <a:pt x="2089830" y="4397062"/>
                </a:cubicBezTo>
                <a:cubicBezTo>
                  <a:pt x="2089830" y="4418803"/>
                  <a:pt x="2073525" y="4421521"/>
                  <a:pt x="2062654" y="4429674"/>
                </a:cubicBezTo>
                <a:cubicBezTo>
                  <a:pt x="2057219" y="4432392"/>
                  <a:pt x="2053822" y="4437827"/>
                  <a:pt x="2050765" y="4443602"/>
                </a:cubicBezTo>
                <a:lnTo>
                  <a:pt x="2048348" y="4447518"/>
                </a:lnTo>
                <a:lnTo>
                  <a:pt x="2049066" y="4447338"/>
                </a:lnTo>
                <a:cubicBezTo>
                  <a:pt x="2051104" y="4447338"/>
                  <a:pt x="2053142" y="4447338"/>
                  <a:pt x="2054501" y="4445979"/>
                </a:cubicBezTo>
                <a:cubicBezTo>
                  <a:pt x="2059936" y="4443262"/>
                  <a:pt x="2059936" y="4435109"/>
                  <a:pt x="2065372" y="4432391"/>
                </a:cubicBezTo>
                <a:cubicBezTo>
                  <a:pt x="2070807" y="4429674"/>
                  <a:pt x="2078960" y="4426956"/>
                  <a:pt x="2081677" y="4421521"/>
                </a:cubicBezTo>
                <a:cubicBezTo>
                  <a:pt x="2092547" y="4407933"/>
                  <a:pt x="2106135" y="4394345"/>
                  <a:pt x="2114288" y="4380757"/>
                </a:cubicBezTo>
                <a:cubicBezTo>
                  <a:pt x="2117005" y="4375322"/>
                  <a:pt x="2119044" y="4369886"/>
                  <a:pt x="2121422" y="4364791"/>
                </a:cubicBezTo>
                <a:lnTo>
                  <a:pt x="2130422" y="4351125"/>
                </a:lnTo>
                <a:lnTo>
                  <a:pt x="2136029" y="4341012"/>
                </a:lnTo>
                <a:cubicBezTo>
                  <a:pt x="2143502" y="4329802"/>
                  <a:pt x="2152334" y="4318252"/>
                  <a:pt x="2163205" y="4304664"/>
                </a:cubicBezTo>
                <a:cubicBezTo>
                  <a:pt x="2163205" y="4301946"/>
                  <a:pt x="2163205" y="4299229"/>
                  <a:pt x="2163205" y="4296511"/>
                </a:cubicBezTo>
                <a:cubicBezTo>
                  <a:pt x="2160487" y="4296511"/>
                  <a:pt x="2157770" y="4296511"/>
                  <a:pt x="2155052" y="4296511"/>
                </a:cubicBezTo>
                <a:cubicBezTo>
                  <a:pt x="2136029" y="4318252"/>
                  <a:pt x="2119723" y="4339993"/>
                  <a:pt x="2106135" y="4364451"/>
                </a:cubicBezTo>
                <a:cubicBezTo>
                  <a:pt x="2100700" y="4364451"/>
                  <a:pt x="2097982" y="4361733"/>
                  <a:pt x="2095265" y="4361733"/>
                </a:cubicBezTo>
                <a:cubicBezTo>
                  <a:pt x="2092547" y="4353581"/>
                  <a:pt x="2095265" y="4315534"/>
                  <a:pt x="2100700" y="4304664"/>
                </a:cubicBezTo>
                <a:cubicBezTo>
                  <a:pt x="2100700" y="4301946"/>
                  <a:pt x="2106135" y="4301946"/>
                  <a:pt x="2106135" y="4299229"/>
                </a:cubicBezTo>
                <a:cubicBezTo>
                  <a:pt x="2106135" y="4293794"/>
                  <a:pt x="2108853" y="4285641"/>
                  <a:pt x="2111570" y="4277488"/>
                </a:cubicBezTo>
                <a:cubicBezTo>
                  <a:pt x="2119723" y="4277488"/>
                  <a:pt x="2133311" y="4280206"/>
                  <a:pt x="2138746" y="4277488"/>
                </a:cubicBezTo>
                <a:cubicBezTo>
                  <a:pt x="2141464" y="4277488"/>
                  <a:pt x="2141464" y="4272053"/>
                  <a:pt x="2144182" y="4272053"/>
                </a:cubicBezTo>
                <a:cubicBezTo>
                  <a:pt x="2152334" y="4269335"/>
                  <a:pt x="2163205" y="4274770"/>
                  <a:pt x="2168640" y="4269335"/>
                </a:cubicBezTo>
                <a:cubicBezTo>
                  <a:pt x="2171358" y="4269335"/>
                  <a:pt x="2171358" y="4263900"/>
                  <a:pt x="2174075" y="4263900"/>
                </a:cubicBezTo>
                <a:cubicBezTo>
                  <a:pt x="2179510" y="4261182"/>
                  <a:pt x="2193098" y="4266618"/>
                  <a:pt x="2203969" y="4263900"/>
                </a:cubicBezTo>
                <a:cubicBezTo>
                  <a:pt x="2214839" y="4261182"/>
                  <a:pt x="2225709" y="4258465"/>
                  <a:pt x="2233862" y="4253030"/>
                </a:cubicBezTo>
                <a:cubicBezTo>
                  <a:pt x="2233862" y="4253030"/>
                  <a:pt x="2236580" y="4253030"/>
                  <a:pt x="2239297" y="4253030"/>
                </a:cubicBezTo>
                <a:lnTo>
                  <a:pt x="2234176" y="4266349"/>
                </a:lnTo>
                <a:lnTo>
                  <a:pt x="2246431" y="4265259"/>
                </a:lnTo>
                <a:cubicBezTo>
                  <a:pt x="2250847" y="4265938"/>
                  <a:pt x="2254244" y="4267977"/>
                  <a:pt x="2255603" y="4272053"/>
                </a:cubicBezTo>
                <a:cubicBezTo>
                  <a:pt x="2269191" y="4272053"/>
                  <a:pt x="2285497" y="4272053"/>
                  <a:pt x="2299085" y="4272053"/>
                </a:cubicBezTo>
                <a:cubicBezTo>
                  <a:pt x="2307237" y="4274771"/>
                  <a:pt x="2307237" y="4282923"/>
                  <a:pt x="2320826" y="4280206"/>
                </a:cubicBezTo>
                <a:cubicBezTo>
                  <a:pt x="2331697" y="4277488"/>
                  <a:pt x="2328979" y="4274771"/>
                  <a:pt x="2334414" y="4272053"/>
                </a:cubicBezTo>
                <a:cubicBezTo>
                  <a:pt x="2339850" y="4272053"/>
                  <a:pt x="2342567" y="4272053"/>
                  <a:pt x="2348002" y="4272053"/>
                </a:cubicBezTo>
                <a:cubicBezTo>
                  <a:pt x="2353437" y="4269335"/>
                  <a:pt x="2356155" y="4263900"/>
                  <a:pt x="2358873" y="4263900"/>
                </a:cubicBezTo>
                <a:cubicBezTo>
                  <a:pt x="2369743" y="4263900"/>
                  <a:pt x="2377896" y="4263900"/>
                  <a:pt x="2388766" y="4263900"/>
                </a:cubicBezTo>
                <a:cubicBezTo>
                  <a:pt x="2391484" y="4263900"/>
                  <a:pt x="2399637" y="4263900"/>
                  <a:pt x="2402354" y="4266618"/>
                </a:cubicBezTo>
                <a:cubicBezTo>
                  <a:pt x="2405072" y="4269335"/>
                  <a:pt x="2405072" y="4272053"/>
                  <a:pt x="2407789" y="4274771"/>
                </a:cubicBezTo>
                <a:cubicBezTo>
                  <a:pt x="2410507" y="4274771"/>
                  <a:pt x="2413225" y="4274771"/>
                  <a:pt x="2415942" y="4274771"/>
                </a:cubicBezTo>
                <a:cubicBezTo>
                  <a:pt x="2415942" y="4274771"/>
                  <a:pt x="2415942" y="4280206"/>
                  <a:pt x="2418660" y="4280206"/>
                </a:cubicBezTo>
                <a:cubicBezTo>
                  <a:pt x="2424095" y="4282923"/>
                  <a:pt x="2459424" y="4280206"/>
                  <a:pt x="2462141" y="4280206"/>
                </a:cubicBezTo>
                <a:cubicBezTo>
                  <a:pt x="2470294" y="4277488"/>
                  <a:pt x="2489317" y="4282923"/>
                  <a:pt x="2494753" y="4280206"/>
                </a:cubicBezTo>
                <a:cubicBezTo>
                  <a:pt x="2500188" y="4277488"/>
                  <a:pt x="2497470" y="4272053"/>
                  <a:pt x="2500188" y="4266618"/>
                </a:cubicBezTo>
                <a:cubicBezTo>
                  <a:pt x="2502905" y="4261183"/>
                  <a:pt x="2511058" y="4255747"/>
                  <a:pt x="2516493" y="4247595"/>
                </a:cubicBezTo>
                <a:cubicBezTo>
                  <a:pt x="2519211" y="4247595"/>
                  <a:pt x="2549104" y="4247595"/>
                  <a:pt x="2551822" y="4250312"/>
                </a:cubicBezTo>
                <a:cubicBezTo>
                  <a:pt x="2554540" y="4250312"/>
                  <a:pt x="2554540" y="4255747"/>
                  <a:pt x="2557257" y="4255747"/>
                </a:cubicBezTo>
                <a:lnTo>
                  <a:pt x="2565037" y="4257807"/>
                </a:lnTo>
                <a:lnTo>
                  <a:pt x="2551822" y="4266618"/>
                </a:lnTo>
                <a:lnTo>
                  <a:pt x="2551822" y="4280206"/>
                </a:lnTo>
                <a:cubicBezTo>
                  <a:pt x="2554540" y="4293794"/>
                  <a:pt x="2559975" y="4304664"/>
                  <a:pt x="2559975" y="4320970"/>
                </a:cubicBezTo>
                <a:lnTo>
                  <a:pt x="2573563" y="4320970"/>
                </a:lnTo>
                <a:lnTo>
                  <a:pt x="2565410" y="4337275"/>
                </a:lnTo>
                <a:lnTo>
                  <a:pt x="2557257" y="4339993"/>
                </a:lnTo>
                <a:cubicBezTo>
                  <a:pt x="2557257" y="4339993"/>
                  <a:pt x="2557257" y="4342710"/>
                  <a:pt x="2557257" y="4345428"/>
                </a:cubicBezTo>
                <a:cubicBezTo>
                  <a:pt x="2557257" y="4345428"/>
                  <a:pt x="2554540" y="4348146"/>
                  <a:pt x="2554540" y="4348146"/>
                </a:cubicBezTo>
                <a:lnTo>
                  <a:pt x="2565410" y="4359016"/>
                </a:lnTo>
                <a:lnTo>
                  <a:pt x="2565410" y="4337275"/>
                </a:lnTo>
                <a:lnTo>
                  <a:pt x="2581715" y="4345428"/>
                </a:lnTo>
                <a:lnTo>
                  <a:pt x="2573563" y="4323687"/>
                </a:lnTo>
                <a:lnTo>
                  <a:pt x="2581715" y="4307382"/>
                </a:lnTo>
                <a:lnTo>
                  <a:pt x="2606174" y="4304664"/>
                </a:lnTo>
                <a:lnTo>
                  <a:pt x="2589868" y="4291076"/>
                </a:lnTo>
                <a:lnTo>
                  <a:pt x="2581715" y="4307382"/>
                </a:lnTo>
                <a:lnTo>
                  <a:pt x="2557257" y="4291076"/>
                </a:lnTo>
                <a:lnTo>
                  <a:pt x="2573563" y="4269335"/>
                </a:lnTo>
                <a:lnTo>
                  <a:pt x="2611609" y="4282923"/>
                </a:lnTo>
                <a:lnTo>
                  <a:pt x="2625197" y="4272053"/>
                </a:lnTo>
                <a:lnTo>
                  <a:pt x="2608891" y="4253030"/>
                </a:lnTo>
                <a:cubicBezTo>
                  <a:pt x="2600738" y="4253030"/>
                  <a:pt x="2593944" y="4253030"/>
                  <a:pt x="2587490" y="4253370"/>
                </a:cubicBezTo>
                <a:lnTo>
                  <a:pt x="2584433" y="4253745"/>
                </a:lnTo>
                <a:lnTo>
                  <a:pt x="2584433" y="4250312"/>
                </a:lnTo>
                <a:cubicBezTo>
                  <a:pt x="2570845" y="4247595"/>
                  <a:pt x="2540952" y="4242160"/>
                  <a:pt x="2532799" y="4234007"/>
                </a:cubicBezTo>
                <a:cubicBezTo>
                  <a:pt x="2530081" y="4234007"/>
                  <a:pt x="2530081" y="4234007"/>
                  <a:pt x="2530081" y="4234007"/>
                </a:cubicBezTo>
                <a:cubicBezTo>
                  <a:pt x="2546387" y="4225854"/>
                  <a:pt x="2549104" y="4209548"/>
                  <a:pt x="2573563" y="4209548"/>
                </a:cubicBezTo>
                <a:cubicBezTo>
                  <a:pt x="2573563" y="4206831"/>
                  <a:pt x="2573563" y="4206831"/>
                  <a:pt x="2576280" y="4204113"/>
                </a:cubicBezTo>
                <a:cubicBezTo>
                  <a:pt x="2576280" y="4201396"/>
                  <a:pt x="2576280" y="4198678"/>
                  <a:pt x="2576280" y="4195961"/>
                </a:cubicBezTo>
                <a:cubicBezTo>
                  <a:pt x="2574921" y="4195961"/>
                  <a:pt x="2570166" y="4197320"/>
                  <a:pt x="2565410" y="4199018"/>
                </a:cubicBezTo>
                <a:lnTo>
                  <a:pt x="2563413" y="4199955"/>
                </a:lnTo>
                <a:lnTo>
                  <a:pt x="2562691" y="4201397"/>
                </a:lnTo>
                <a:lnTo>
                  <a:pt x="2561155" y="4201013"/>
                </a:lnTo>
                <a:lnTo>
                  <a:pt x="2554540" y="4204113"/>
                </a:lnTo>
                <a:cubicBezTo>
                  <a:pt x="2554540" y="4206831"/>
                  <a:pt x="2554540" y="4206831"/>
                  <a:pt x="2554540" y="4209548"/>
                </a:cubicBezTo>
                <a:cubicBezTo>
                  <a:pt x="2551822" y="4209548"/>
                  <a:pt x="2546387" y="4212266"/>
                  <a:pt x="2543669" y="4212266"/>
                </a:cubicBezTo>
                <a:cubicBezTo>
                  <a:pt x="2540952" y="4214984"/>
                  <a:pt x="2540952" y="4217701"/>
                  <a:pt x="2538234" y="4220419"/>
                </a:cubicBezTo>
                <a:cubicBezTo>
                  <a:pt x="2538234" y="4220419"/>
                  <a:pt x="2535516" y="4220419"/>
                  <a:pt x="2532799" y="4220419"/>
                </a:cubicBezTo>
                <a:cubicBezTo>
                  <a:pt x="2532799" y="4223136"/>
                  <a:pt x="2532799" y="4223136"/>
                  <a:pt x="2532799" y="4225854"/>
                </a:cubicBezTo>
                <a:cubicBezTo>
                  <a:pt x="2530081" y="4225854"/>
                  <a:pt x="2527364" y="4228572"/>
                  <a:pt x="2524646" y="4228572"/>
                </a:cubicBezTo>
                <a:cubicBezTo>
                  <a:pt x="2521928" y="4228572"/>
                  <a:pt x="2521928" y="4234007"/>
                  <a:pt x="2521928" y="4234007"/>
                </a:cubicBezTo>
                <a:cubicBezTo>
                  <a:pt x="2519211" y="4234007"/>
                  <a:pt x="2513776" y="4236724"/>
                  <a:pt x="2511058" y="4236724"/>
                </a:cubicBezTo>
                <a:cubicBezTo>
                  <a:pt x="2511058" y="4236724"/>
                  <a:pt x="2511058" y="4239442"/>
                  <a:pt x="2511058" y="4242160"/>
                </a:cubicBezTo>
                <a:cubicBezTo>
                  <a:pt x="2505623" y="4250312"/>
                  <a:pt x="2494753" y="4258465"/>
                  <a:pt x="2489317" y="4266618"/>
                </a:cubicBezTo>
                <a:cubicBezTo>
                  <a:pt x="2483882" y="4269335"/>
                  <a:pt x="2478447" y="4269335"/>
                  <a:pt x="2473012" y="4272053"/>
                </a:cubicBezTo>
                <a:cubicBezTo>
                  <a:pt x="2470294" y="4272053"/>
                  <a:pt x="2470294" y="4269335"/>
                  <a:pt x="2467577" y="4269335"/>
                </a:cubicBezTo>
                <a:cubicBezTo>
                  <a:pt x="2462141" y="4269335"/>
                  <a:pt x="2462141" y="4274771"/>
                  <a:pt x="2459424" y="4269335"/>
                </a:cubicBezTo>
                <a:cubicBezTo>
                  <a:pt x="2448553" y="4266618"/>
                  <a:pt x="2443118" y="4266618"/>
                  <a:pt x="2432248" y="4261183"/>
                </a:cubicBezTo>
                <a:cubicBezTo>
                  <a:pt x="2432248" y="4258465"/>
                  <a:pt x="2432248" y="4258465"/>
                  <a:pt x="2432248" y="4255747"/>
                </a:cubicBezTo>
                <a:cubicBezTo>
                  <a:pt x="2441759" y="4253030"/>
                  <a:pt x="2450592" y="4250992"/>
                  <a:pt x="2458745" y="4248274"/>
                </a:cubicBezTo>
                <a:lnTo>
                  <a:pt x="2477263" y="4238734"/>
                </a:lnTo>
                <a:lnTo>
                  <a:pt x="2473012" y="4239443"/>
                </a:lnTo>
                <a:cubicBezTo>
                  <a:pt x="2470295" y="4239443"/>
                  <a:pt x="2467577" y="4244878"/>
                  <a:pt x="2464859" y="4244878"/>
                </a:cubicBezTo>
                <a:cubicBezTo>
                  <a:pt x="2453989" y="4247595"/>
                  <a:pt x="2451271" y="4242160"/>
                  <a:pt x="2445836" y="4239443"/>
                </a:cubicBezTo>
                <a:cubicBezTo>
                  <a:pt x="2434966" y="4236725"/>
                  <a:pt x="2424095" y="4239443"/>
                  <a:pt x="2415943" y="4239443"/>
                </a:cubicBezTo>
                <a:cubicBezTo>
                  <a:pt x="2421378" y="4225855"/>
                  <a:pt x="2432248" y="4223137"/>
                  <a:pt x="2443119" y="4214984"/>
                </a:cubicBezTo>
                <a:cubicBezTo>
                  <a:pt x="2443119" y="4214984"/>
                  <a:pt x="2445836" y="4212267"/>
                  <a:pt x="2445836" y="4209549"/>
                </a:cubicBezTo>
                <a:cubicBezTo>
                  <a:pt x="2448554" y="4209549"/>
                  <a:pt x="2451271" y="4206831"/>
                  <a:pt x="2453989" y="4206831"/>
                </a:cubicBezTo>
                <a:cubicBezTo>
                  <a:pt x="2456707" y="4204114"/>
                  <a:pt x="2462142" y="4195961"/>
                  <a:pt x="2470295" y="4198679"/>
                </a:cubicBezTo>
                <a:cubicBezTo>
                  <a:pt x="2473012" y="4201396"/>
                  <a:pt x="2473012" y="4204114"/>
                  <a:pt x="2475730" y="4206831"/>
                </a:cubicBezTo>
                <a:cubicBezTo>
                  <a:pt x="2481165" y="4209549"/>
                  <a:pt x="2486600" y="4209549"/>
                  <a:pt x="2492035" y="4212267"/>
                </a:cubicBezTo>
                <a:cubicBezTo>
                  <a:pt x="2492035" y="4212267"/>
                  <a:pt x="2492035" y="4214984"/>
                  <a:pt x="2492035" y="4214984"/>
                </a:cubicBezTo>
                <a:cubicBezTo>
                  <a:pt x="2494753" y="4214984"/>
                  <a:pt x="2500188" y="4217702"/>
                  <a:pt x="2502906" y="4217702"/>
                </a:cubicBezTo>
                <a:lnTo>
                  <a:pt x="2502906" y="4223136"/>
                </a:lnTo>
                <a:lnTo>
                  <a:pt x="2505623" y="4223136"/>
                </a:lnTo>
                <a:cubicBezTo>
                  <a:pt x="2505623" y="4223136"/>
                  <a:pt x="2508341" y="4220419"/>
                  <a:pt x="2508341" y="4217701"/>
                </a:cubicBezTo>
                <a:cubicBezTo>
                  <a:pt x="2511058" y="4214984"/>
                  <a:pt x="2513776" y="4217701"/>
                  <a:pt x="2516493" y="4214984"/>
                </a:cubicBezTo>
                <a:lnTo>
                  <a:pt x="2516493" y="4213044"/>
                </a:lnTo>
                <a:lnTo>
                  <a:pt x="2505622" y="4206832"/>
                </a:lnTo>
                <a:cubicBezTo>
                  <a:pt x="2505622" y="4206832"/>
                  <a:pt x="2505622" y="4204114"/>
                  <a:pt x="2505622" y="4204114"/>
                </a:cubicBezTo>
                <a:cubicBezTo>
                  <a:pt x="2500186" y="4204114"/>
                  <a:pt x="2497469" y="4201397"/>
                  <a:pt x="2492034" y="4201397"/>
                </a:cubicBezTo>
                <a:cubicBezTo>
                  <a:pt x="2492034" y="4198679"/>
                  <a:pt x="2492034" y="4198679"/>
                  <a:pt x="2492034" y="4195962"/>
                </a:cubicBezTo>
                <a:cubicBezTo>
                  <a:pt x="2489316" y="4195962"/>
                  <a:pt x="2486598" y="4193244"/>
                  <a:pt x="2483881" y="4193244"/>
                </a:cubicBezTo>
                <a:cubicBezTo>
                  <a:pt x="2481163" y="4190527"/>
                  <a:pt x="2481163" y="4190527"/>
                  <a:pt x="2481163" y="4187809"/>
                </a:cubicBezTo>
                <a:cubicBezTo>
                  <a:pt x="2486598" y="4187809"/>
                  <a:pt x="2492034" y="4187809"/>
                  <a:pt x="2497469" y="4185091"/>
                </a:cubicBezTo>
                <a:cubicBezTo>
                  <a:pt x="2497469" y="4185091"/>
                  <a:pt x="2500186" y="4182374"/>
                  <a:pt x="2500186" y="4182374"/>
                </a:cubicBezTo>
                <a:cubicBezTo>
                  <a:pt x="2511057" y="4179656"/>
                  <a:pt x="2527362" y="4185091"/>
                  <a:pt x="2532797" y="4182374"/>
                </a:cubicBezTo>
                <a:cubicBezTo>
                  <a:pt x="2532797" y="4182374"/>
                  <a:pt x="2535515" y="4182374"/>
                  <a:pt x="2535515" y="4182374"/>
                </a:cubicBezTo>
                <a:lnTo>
                  <a:pt x="2530590" y="4175806"/>
                </a:lnTo>
                <a:lnTo>
                  <a:pt x="2538233" y="4176939"/>
                </a:lnTo>
                <a:cubicBezTo>
                  <a:pt x="2538233" y="4179656"/>
                  <a:pt x="2540950" y="4179656"/>
                  <a:pt x="2540950" y="4182374"/>
                </a:cubicBezTo>
                <a:cubicBezTo>
                  <a:pt x="2540950" y="4182374"/>
                  <a:pt x="2543668" y="4182374"/>
                  <a:pt x="2546385" y="4182374"/>
                </a:cubicBezTo>
                <a:lnTo>
                  <a:pt x="2554106" y="4182856"/>
                </a:lnTo>
                <a:lnTo>
                  <a:pt x="2554540" y="4182373"/>
                </a:lnTo>
                <a:cubicBezTo>
                  <a:pt x="2554540" y="4179655"/>
                  <a:pt x="2554540" y="4179655"/>
                  <a:pt x="2554540" y="4176937"/>
                </a:cubicBezTo>
                <a:cubicBezTo>
                  <a:pt x="2559975" y="4176937"/>
                  <a:pt x="2562692" y="4176937"/>
                  <a:pt x="2565410" y="4176937"/>
                </a:cubicBezTo>
                <a:cubicBezTo>
                  <a:pt x="2568127" y="4176937"/>
                  <a:pt x="2568127" y="4171502"/>
                  <a:pt x="2570845" y="4171502"/>
                </a:cubicBezTo>
                <a:cubicBezTo>
                  <a:pt x="2576280" y="4171502"/>
                  <a:pt x="2581715" y="4168785"/>
                  <a:pt x="2587151" y="4168785"/>
                </a:cubicBezTo>
                <a:cubicBezTo>
                  <a:pt x="2587151" y="4166067"/>
                  <a:pt x="2589868" y="4166067"/>
                  <a:pt x="2589868" y="4163349"/>
                </a:cubicBezTo>
                <a:cubicBezTo>
                  <a:pt x="2592586" y="4163349"/>
                  <a:pt x="2595303" y="4163349"/>
                  <a:pt x="2598021" y="4163349"/>
                </a:cubicBezTo>
                <a:cubicBezTo>
                  <a:pt x="2606174" y="4163349"/>
                  <a:pt x="2611609" y="4160632"/>
                  <a:pt x="2617044" y="4157914"/>
                </a:cubicBezTo>
                <a:cubicBezTo>
                  <a:pt x="2611609" y="4155197"/>
                  <a:pt x="2606174" y="4152479"/>
                  <a:pt x="2603456" y="4149762"/>
                </a:cubicBezTo>
                <a:cubicBezTo>
                  <a:pt x="2600739" y="4147044"/>
                  <a:pt x="2598021" y="4147044"/>
                  <a:pt x="2595303" y="4144326"/>
                </a:cubicBezTo>
                <a:cubicBezTo>
                  <a:pt x="2592586" y="4144326"/>
                  <a:pt x="2589868" y="4144326"/>
                  <a:pt x="2587151" y="4144326"/>
                </a:cubicBezTo>
                <a:cubicBezTo>
                  <a:pt x="2584433" y="4147044"/>
                  <a:pt x="2584433" y="4149762"/>
                  <a:pt x="2578998" y="4149762"/>
                </a:cubicBezTo>
                <a:cubicBezTo>
                  <a:pt x="2578998" y="4147044"/>
                  <a:pt x="2581715" y="4144326"/>
                  <a:pt x="2584433" y="4138891"/>
                </a:cubicBezTo>
                <a:cubicBezTo>
                  <a:pt x="2581715" y="4136173"/>
                  <a:pt x="2578998" y="4136173"/>
                  <a:pt x="2576280" y="4133456"/>
                </a:cubicBezTo>
                <a:cubicBezTo>
                  <a:pt x="2568127" y="4147044"/>
                  <a:pt x="2559975" y="4163349"/>
                  <a:pt x="2543669" y="4168785"/>
                </a:cubicBezTo>
                <a:cubicBezTo>
                  <a:pt x="2540951" y="4169464"/>
                  <a:pt x="2536705" y="4170144"/>
                  <a:pt x="2531652" y="4170696"/>
                </a:cubicBezTo>
                <a:lnTo>
                  <a:pt x="2525473" y="4171116"/>
                </a:lnTo>
                <a:lnTo>
                  <a:pt x="2527362" y="4171503"/>
                </a:lnTo>
                <a:lnTo>
                  <a:pt x="2530590" y="4175806"/>
                </a:lnTo>
                <a:lnTo>
                  <a:pt x="2529061" y="4175580"/>
                </a:lnTo>
                <a:cubicBezTo>
                  <a:pt x="2526004" y="4175580"/>
                  <a:pt x="2523286" y="4175580"/>
                  <a:pt x="2521927" y="4174221"/>
                </a:cubicBezTo>
                <a:lnTo>
                  <a:pt x="2520542" y="4171451"/>
                </a:lnTo>
                <a:lnTo>
                  <a:pt x="2516266" y="4171742"/>
                </a:lnTo>
                <a:lnTo>
                  <a:pt x="2515473" y="4171843"/>
                </a:lnTo>
                <a:cubicBezTo>
                  <a:pt x="2509019" y="4172862"/>
                  <a:pt x="2501546" y="4174221"/>
                  <a:pt x="2497469" y="4174221"/>
                </a:cubicBezTo>
                <a:cubicBezTo>
                  <a:pt x="2494752" y="4174221"/>
                  <a:pt x="2491355" y="4173541"/>
                  <a:pt x="2488297" y="4173201"/>
                </a:cubicBezTo>
                <a:lnTo>
                  <a:pt x="2484969" y="4173677"/>
                </a:lnTo>
                <a:lnTo>
                  <a:pt x="2491675" y="4170324"/>
                </a:lnTo>
                <a:lnTo>
                  <a:pt x="2483882" y="4168785"/>
                </a:lnTo>
                <a:cubicBezTo>
                  <a:pt x="2483882" y="4168785"/>
                  <a:pt x="2483882" y="4163349"/>
                  <a:pt x="2481165" y="4163349"/>
                </a:cubicBezTo>
                <a:cubicBezTo>
                  <a:pt x="2481165" y="4163349"/>
                  <a:pt x="2451271" y="4155197"/>
                  <a:pt x="2451271" y="4155197"/>
                </a:cubicBezTo>
                <a:cubicBezTo>
                  <a:pt x="2443118" y="4155197"/>
                  <a:pt x="2437683" y="4157914"/>
                  <a:pt x="2429530" y="4160632"/>
                </a:cubicBezTo>
                <a:cubicBezTo>
                  <a:pt x="2424095" y="4160632"/>
                  <a:pt x="2415942" y="4160632"/>
                  <a:pt x="2407789" y="4160632"/>
                </a:cubicBezTo>
                <a:cubicBezTo>
                  <a:pt x="2405072" y="4160632"/>
                  <a:pt x="2405072" y="4166067"/>
                  <a:pt x="2402354" y="4166067"/>
                </a:cubicBezTo>
                <a:cubicBezTo>
                  <a:pt x="2396919" y="4166067"/>
                  <a:pt x="2394201" y="4166067"/>
                  <a:pt x="2388766" y="4166067"/>
                </a:cubicBezTo>
                <a:cubicBezTo>
                  <a:pt x="2386049" y="4168785"/>
                  <a:pt x="2386049" y="4174220"/>
                  <a:pt x="2383331" y="4174220"/>
                </a:cubicBezTo>
                <a:cubicBezTo>
                  <a:pt x="2372461" y="4174220"/>
                  <a:pt x="2364308" y="4174220"/>
                  <a:pt x="2356155" y="4174220"/>
                </a:cubicBezTo>
                <a:cubicBezTo>
                  <a:pt x="2356155" y="4152479"/>
                  <a:pt x="2380613" y="4119868"/>
                  <a:pt x="2391484" y="4108998"/>
                </a:cubicBezTo>
                <a:cubicBezTo>
                  <a:pt x="2396919" y="4106280"/>
                  <a:pt x="2405072" y="4108998"/>
                  <a:pt x="2410507" y="4106280"/>
                </a:cubicBezTo>
                <a:cubicBezTo>
                  <a:pt x="2410507" y="4106280"/>
                  <a:pt x="2410507" y="4100845"/>
                  <a:pt x="2413225" y="4100845"/>
                </a:cubicBezTo>
                <a:cubicBezTo>
                  <a:pt x="2418660" y="4098127"/>
                  <a:pt x="2426813" y="4100845"/>
                  <a:pt x="2434965" y="4098127"/>
                </a:cubicBezTo>
                <a:cubicBezTo>
                  <a:pt x="2434965" y="4098127"/>
                  <a:pt x="2440401" y="4095410"/>
                  <a:pt x="2440401" y="4095410"/>
                </a:cubicBezTo>
                <a:cubicBezTo>
                  <a:pt x="2443118" y="4095410"/>
                  <a:pt x="2443118" y="4098127"/>
                  <a:pt x="2445836" y="4098127"/>
                </a:cubicBezTo>
                <a:cubicBezTo>
                  <a:pt x="2451271" y="4098127"/>
                  <a:pt x="2462141" y="4095410"/>
                  <a:pt x="2464859" y="4092692"/>
                </a:cubicBezTo>
                <a:cubicBezTo>
                  <a:pt x="2473012" y="4089974"/>
                  <a:pt x="2475729" y="4079104"/>
                  <a:pt x="2481165" y="4073669"/>
                </a:cubicBezTo>
                <a:cubicBezTo>
                  <a:pt x="2483882" y="4070951"/>
                  <a:pt x="2486600" y="4068234"/>
                  <a:pt x="2489317" y="4065516"/>
                </a:cubicBezTo>
                <a:cubicBezTo>
                  <a:pt x="2483882" y="4060081"/>
                  <a:pt x="2475729" y="4057363"/>
                  <a:pt x="2470294" y="4051928"/>
                </a:cubicBezTo>
                <a:cubicBezTo>
                  <a:pt x="2462141" y="4060081"/>
                  <a:pt x="2453989" y="4068234"/>
                  <a:pt x="2443118" y="4076386"/>
                </a:cubicBezTo>
                <a:cubicBezTo>
                  <a:pt x="2432248" y="4081822"/>
                  <a:pt x="2391484" y="4073669"/>
                  <a:pt x="2383331" y="4081822"/>
                </a:cubicBezTo>
                <a:cubicBezTo>
                  <a:pt x="2377896" y="4081822"/>
                  <a:pt x="2377896" y="4081822"/>
                  <a:pt x="2375178" y="4079104"/>
                </a:cubicBezTo>
                <a:cubicBezTo>
                  <a:pt x="2375178" y="4051928"/>
                  <a:pt x="2383331" y="4030187"/>
                  <a:pt x="2388766" y="4008447"/>
                </a:cubicBezTo>
                <a:cubicBezTo>
                  <a:pt x="2388766" y="4003011"/>
                  <a:pt x="2388766" y="3994859"/>
                  <a:pt x="2388766" y="3989423"/>
                </a:cubicBezTo>
                <a:cubicBezTo>
                  <a:pt x="2383331" y="3983988"/>
                  <a:pt x="2377896" y="3981271"/>
                  <a:pt x="2372461" y="3975835"/>
                </a:cubicBezTo>
                <a:cubicBezTo>
                  <a:pt x="2372461" y="3978553"/>
                  <a:pt x="2372461" y="3981271"/>
                  <a:pt x="2372461" y="3983988"/>
                </a:cubicBezTo>
                <a:cubicBezTo>
                  <a:pt x="2367025" y="4008447"/>
                  <a:pt x="2361590" y="4032905"/>
                  <a:pt x="2356155" y="4057363"/>
                </a:cubicBezTo>
                <a:cubicBezTo>
                  <a:pt x="2353437" y="4070951"/>
                  <a:pt x="2361590" y="4081822"/>
                  <a:pt x="2356155" y="4095410"/>
                </a:cubicBezTo>
                <a:cubicBezTo>
                  <a:pt x="2353437" y="4111715"/>
                  <a:pt x="2339850" y="4122585"/>
                  <a:pt x="2331697" y="4133456"/>
                </a:cubicBezTo>
                <a:cubicBezTo>
                  <a:pt x="2326262" y="4141609"/>
                  <a:pt x="2326262" y="4152479"/>
                  <a:pt x="2320826" y="4160632"/>
                </a:cubicBezTo>
                <a:cubicBezTo>
                  <a:pt x="2318109" y="4166067"/>
                  <a:pt x="2312673" y="4168785"/>
                  <a:pt x="2309955" y="4176937"/>
                </a:cubicBezTo>
                <a:cubicBezTo>
                  <a:pt x="2304520" y="4176937"/>
                  <a:pt x="2296367" y="4179655"/>
                  <a:pt x="2290932" y="4179655"/>
                </a:cubicBezTo>
                <a:cubicBezTo>
                  <a:pt x="2288214" y="4179655"/>
                  <a:pt x="2285497" y="4185090"/>
                  <a:pt x="2282779" y="4185090"/>
                </a:cubicBezTo>
                <a:cubicBezTo>
                  <a:pt x="2271909" y="4185090"/>
                  <a:pt x="2261038" y="4185090"/>
                  <a:pt x="2250168" y="4185090"/>
                </a:cubicBezTo>
                <a:cubicBezTo>
                  <a:pt x="2250168" y="4168785"/>
                  <a:pt x="2261038" y="4157914"/>
                  <a:pt x="2266474" y="4147044"/>
                </a:cubicBezTo>
                <a:cubicBezTo>
                  <a:pt x="2269191" y="4141609"/>
                  <a:pt x="2263756" y="4141609"/>
                  <a:pt x="2266474" y="4136173"/>
                </a:cubicBezTo>
                <a:cubicBezTo>
                  <a:pt x="2269191" y="4133456"/>
                  <a:pt x="2271909" y="4128021"/>
                  <a:pt x="2274626" y="4125303"/>
                </a:cubicBezTo>
                <a:cubicBezTo>
                  <a:pt x="2282779" y="4114433"/>
                  <a:pt x="2285497" y="4103562"/>
                  <a:pt x="2290932" y="4092692"/>
                </a:cubicBezTo>
                <a:cubicBezTo>
                  <a:pt x="2296367" y="4084539"/>
                  <a:pt x="2309955" y="4070951"/>
                  <a:pt x="2307237" y="4062799"/>
                </a:cubicBezTo>
                <a:cubicBezTo>
                  <a:pt x="2304520" y="4060081"/>
                  <a:pt x="2296367" y="4060081"/>
                  <a:pt x="2290932" y="4062799"/>
                </a:cubicBezTo>
                <a:cubicBezTo>
                  <a:pt x="2288214" y="4068234"/>
                  <a:pt x="2290932" y="4076386"/>
                  <a:pt x="2285497" y="4081822"/>
                </a:cubicBezTo>
                <a:cubicBezTo>
                  <a:pt x="2280062" y="4092692"/>
                  <a:pt x="2271909" y="4098127"/>
                  <a:pt x="2266474" y="4111715"/>
                </a:cubicBezTo>
                <a:cubicBezTo>
                  <a:pt x="2263756" y="4111715"/>
                  <a:pt x="2263756" y="4111715"/>
                  <a:pt x="2263756" y="4111715"/>
                </a:cubicBezTo>
                <a:cubicBezTo>
                  <a:pt x="2263756" y="4111715"/>
                  <a:pt x="2261038" y="4111715"/>
                  <a:pt x="2261038" y="4111715"/>
                </a:cubicBezTo>
                <a:cubicBezTo>
                  <a:pt x="2261038" y="4103562"/>
                  <a:pt x="2261038" y="4095410"/>
                  <a:pt x="2261038" y="4087257"/>
                </a:cubicBezTo>
                <a:cubicBezTo>
                  <a:pt x="2261038" y="4081822"/>
                  <a:pt x="2271909" y="4079104"/>
                  <a:pt x="2266474" y="4070951"/>
                </a:cubicBezTo>
                <a:cubicBezTo>
                  <a:pt x="2269191" y="4065516"/>
                  <a:pt x="2269191" y="4060081"/>
                  <a:pt x="2266474" y="4057363"/>
                </a:cubicBezTo>
                <a:cubicBezTo>
                  <a:pt x="2263756" y="4054646"/>
                  <a:pt x="2258321" y="4054646"/>
                  <a:pt x="2255603" y="4057363"/>
                </a:cubicBezTo>
                <a:cubicBezTo>
                  <a:pt x="2250168" y="4065516"/>
                  <a:pt x="2244733" y="4111715"/>
                  <a:pt x="2247450" y="4122585"/>
                </a:cubicBezTo>
                <a:cubicBezTo>
                  <a:pt x="2247450" y="4125303"/>
                  <a:pt x="2250168" y="4136173"/>
                  <a:pt x="2250168" y="4141609"/>
                </a:cubicBezTo>
                <a:cubicBezTo>
                  <a:pt x="2247450" y="4152479"/>
                  <a:pt x="2239298" y="4163349"/>
                  <a:pt x="2236580" y="4174220"/>
                </a:cubicBezTo>
                <a:cubicBezTo>
                  <a:pt x="2220274" y="4176937"/>
                  <a:pt x="2203969" y="4171502"/>
                  <a:pt x="2195816" y="4163349"/>
                </a:cubicBezTo>
                <a:cubicBezTo>
                  <a:pt x="2195816" y="4163349"/>
                  <a:pt x="2195816" y="4160632"/>
                  <a:pt x="2195816" y="4160632"/>
                </a:cubicBezTo>
                <a:cubicBezTo>
                  <a:pt x="2190381" y="4155197"/>
                  <a:pt x="2179510" y="4160632"/>
                  <a:pt x="2168640" y="4157914"/>
                </a:cubicBezTo>
                <a:cubicBezTo>
                  <a:pt x="2160487" y="4155197"/>
                  <a:pt x="2146899" y="4160632"/>
                  <a:pt x="2136029" y="4157914"/>
                </a:cubicBezTo>
                <a:cubicBezTo>
                  <a:pt x="2127876" y="4155197"/>
                  <a:pt x="2122441" y="4149762"/>
                  <a:pt x="2111571" y="4149762"/>
                </a:cubicBezTo>
                <a:cubicBezTo>
                  <a:pt x="2111571" y="4149762"/>
                  <a:pt x="2111571" y="4147044"/>
                  <a:pt x="2111571" y="4147044"/>
                </a:cubicBezTo>
                <a:cubicBezTo>
                  <a:pt x="2103418" y="4141609"/>
                  <a:pt x="2057219" y="4141609"/>
                  <a:pt x="2040913" y="4144326"/>
                </a:cubicBezTo>
                <a:cubicBezTo>
                  <a:pt x="2038196" y="4144326"/>
                  <a:pt x="2032760" y="4147044"/>
                  <a:pt x="2030043" y="4147044"/>
                </a:cubicBezTo>
                <a:cubicBezTo>
                  <a:pt x="2030043" y="4147044"/>
                  <a:pt x="2027325" y="4149762"/>
                  <a:pt x="2027325" y="4149762"/>
                </a:cubicBezTo>
                <a:cubicBezTo>
                  <a:pt x="2021890" y="4149762"/>
                  <a:pt x="2013737" y="4149762"/>
                  <a:pt x="2008302" y="4149762"/>
                </a:cubicBezTo>
                <a:cubicBezTo>
                  <a:pt x="2005584" y="4152479"/>
                  <a:pt x="2002867" y="4155197"/>
                  <a:pt x="2000149" y="4157914"/>
                </a:cubicBezTo>
                <a:cubicBezTo>
                  <a:pt x="1994714" y="4157914"/>
                  <a:pt x="1991997" y="4157914"/>
                  <a:pt x="1989279" y="4157914"/>
                </a:cubicBezTo>
                <a:cubicBezTo>
                  <a:pt x="1986561" y="4157914"/>
                  <a:pt x="1975691" y="4163349"/>
                  <a:pt x="1972973" y="4166067"/>
                </a:cubicBezTo>
                <a:cubicBezTo>
                  <a:pt x="1962103" y="4174220"/>
                  <a:pt x="1953950" y="4187808"/>
                  <a:pt x="1940362" y="4195961"/>
                </a:cubicBezTo>
                <a:cubicBezTo>
                  <a:pt x="1934927" y="4195961"/>
                  <a:pt x="1932209" y="4195961"/>
                  <a:pt x="1929492" y="4195961"/>
                </a:cubicBezTo>
                <a:cubicBezTo>
                  <a:pt x="1926774" y="4195961"/>
                  <a:pt x="1926774" y="4198678"/>
                  <a:pt x="1924057" y="4201396"/>
                </a:cubicBezTo>
                <a:cubicBezTo>
                  <a:pt x="1921339" y="4204113"/>
                  <a:pt x="1915904" y="4201396"/>
                  <a:pt x="1913186" y="4204113"/>
                </a:cubicBezTo>
                <a:cubicBezTo>
                  <a:pt x="1907751" y="4209548"/>
                  <a:pt x="1902316" y="4217701"/>
                  <a:pt x="1896881" y="4220419"/>
                </a:cubicBezTo>
                <a:cubicBezTo>
                  <a:pt x="1896881" y="4217701"/>
                  <a:pt x="1894163" y="4212266"/>
                  <a:pt x="1896881" y="4209548"/>
                </a:cubicBezTo>
                <a:cubicBezTo>
                  <a:pt x="1896881" y="4195961"/>
                  <a:pt x="1918621" y="4185090"/>
                  <a:pt x="1926774" y="4179655"/>
                </a:cubicBezTo>
                <a:cubicBezTo>
                  <a:pt x="1929492" y="4176937"/>
                  <a:pt x="1932209" y="4168785"/>
                  <a:pt x="1934927" y="4166067"/>
                </a:cubicBezTo>
                <a:cubicBezTo>
                  <a:pt x="1937645" y="4163349"/>
                  <a:pt x="1943080" y="4163349"/>
                  <a:pt x="1945797" y="4160632"/>
                </a:cubicBezTo>
                <a:lnTo>
                  <a:pt x="1953617" y="4150206"/>
                </a:lnTo>
                <a:lnTo>
                  <a:pt x="1950214" y="4127002"/>
                </a:lnTo>
                <a:cubicBezTo>
                  <a:pt x="1950553" y="4117151"/>
                  <a:pt x="1951233" y="4106280"/>
                  <a:pt x="1948515" y="4095410"/>
                </a:cubicBezTo>
                <a:cubicBezTo>
                  <a:pt x="1948515" y="4089974"/>
                  <a:pt x="1951233" y="4081822"/>
                  <a:pt x="1948515" y="4073669"/>
                </a:cubicBezTo>
                <a:cubicBezTo>
                  <a:pt x="1946477" y="4065516"/>
                  <a:pt x="1942910" y="4042077"/>
                  <a:pt x="1943547" y="4026281"/>
                </a:cubicBezTo>
                <a:lnTo>
                  <a:pt x="1944207" y="4022643"/>
                </a:lnTo>
                <a:lnTo>
                  <a:pt x="1937645" y="4016599"/>
                </a:lnTo>
                <a:cubicBezTo>
                  <a:pt x="1921339" y="4016599"/>
                  <a:pt x="1899598" y="4013882"/>
                  <a:pt x="1891445" y="4005729"/>
                </a:cubicBezTo>
                <a:cubicBezTo>
                  <a:pt x="1891445" y="4003011"/>
                  <a:pt x="1891445" y="4003011"/>
                  <a:pt x="1891445" y="4000294"/>
                </a:cubicBezTo>
                <a:cubicBezTo>
                  <a:pt x="1902316" y="3989423"/>
                  <a:pt x="1921339" y="3973118"/>
                  <a:pt x="1940362" y="3970400"/>
                </a:cubicBezTo>
                <a:cubicBezTo>
                  <a:pt x="1940362" y="3962247"/>
                  <a:pt x="1940362" y="3954095"/>
                  <a:pt x="1943080" y="3948659"/>
                </a:cubicBezTo>
                <a:cubicBezTo>
                  <a:pt x="1951233" y="3924201"/>
                  <a:pt x="1943080" y="3897025"/>
                  <a:pt x="1934927" y="3880719"/>
                </a:cubicBezTo>
                <a:cubicBezTo>
                  <a:pt x="1929492" y="3880719"/>
                  <a:pt x="1926774" y="3880719"/>
                  <a:pt x="1924057" y="3883437"/>
                </a:cubicBezTo>
                <a:cubicBezTo>
                  <a:pt x="1924057" y="3891590"/>
                  <a:pt x="1926774" y="3899743"/>
                  <a:pt x="1929492" y="3907895"/>
                </a:cubicBezTo>
                <a:cubicBezTo>
                  <a:pt x="1932209" y="3921483"/>
                  <a:pt x="1926774" y="3959530"/>
                  <a:pt x="1921339" y="3964965"/>
                </a:cubicBezTo>
                <a:cubicBezTo>
                  <a:pt x="1918621" y="3964965"/>
                  <a:pt x="1915904" y="3967683"/>
                  <a:pt x="1913186" y="3967683"/>
                </a:cubicBezTo>
                <a:lnTo>
                  <a:pt x="1907400" y="3972504"/>
                </a:lnTo>
                <a:lnTo>
                  <a:pt x="1905034" y="3986705"/>
                </a:lnTo>
                <a:cubicBezTo>
                  <a:pt x="1904354" y="3986705"/>
                  <a:pt x="1901127" y="3987045"/>
                  <a:pt x="1896541" y="3987639"/>
                </a:cubicBezTo>
                <a:lnTo>
                  <a:pt x="1880890" y="3989955"/>
                </a:lnTo>
                <a:lnTo>
                  <a:pt x="1872422" y="3997576"/>
                </a:lnTo>
                <a:cubicBezTo>
                  <a:pt x="1872422" y="3997576"/>
                  <a:pt x="1869705" y="3997576"/>
                  <a:pt x="1866987" y="3997576"/>
                </a:cubicBezTo>
                <a:lnTo>
                  <a:pt x="1865607" y="3992919"/>
                </a:lnTo>
                <a:lnTo>
                  <a:pt x="1862232" y="3993584"/>
                </a:lnTo>
                <a:cubicBezTo>
                  <a:pt x="1856966" y="3994858"/>
                  <a:pt x="1852720" y="3996217"/>
                  <a:pt x="1850682" y="3997576"/>
                </a:cubicBezTo>
                <a:cubicBezTo>
                  <a:pt x="1845247" y="4000293"/>
                  <a:pt x="1834376" y="4000293"/>
                  <a:pt x="1831659" y="3997576"/>
                </a:cubicBezTo>
                <a:cubicBezTo>
                  <a:pt x="1828941" y="3989423"/>
                  <a:pt x="1842529" y="3981270"/>
                  <a:pt x="1845247" y="3973117"/>
                </a:cubicBezTo>
                <a:cubicBezTo>
                  <a:pt x="1850682" y="3962247"/>
                  <a:pt x="1842529" y="3926918"/>
                  <a:pt x="1837094" y="3921483"/>
                </a:cubicBezTo>
                <a:cubicBezTo>
                  <a:pt x="1837094" y="3921483"/>
                  <a:pt x="1834376" y="3918765"/>
                  <a:pt x="1834376" y="3918765"/>
                </a:cubicBezTo>
                <a:cubicBezTo>
                  <a:pt x="1828941" y="3918765"/>
                  <a:pt x="1828941" y="3918765"/>
                  <a:pt x="1826223" y="3921483"/>
                </a:cubicBezTo>
                <a:cubicBezTo>
                  <a:pt x="1826223" y="3929636"/>
                  <a:pt x="1828941" y="3929636"/>
                  <a:pt x="1831659" y="3935071"/>
                </a:cubicBezTo>
                <a:cubicBezTo>
                  <a:pt x="1834376" y="3943224"/>
                  <a:pt x="1831659" y="3956812"/>
                  <a:pt x="1831659" y="3967682"/>
                </a:cubicBezTo>
                <a:cubicBezTo>
                  <a:pt x="1831659" y="3967682"/>
                  <a:pt x="1831659" y="3970400"/>
                  <a:pt x="1828941" y="3973117"/>
                </a:cubicBezTo>
                <a:cubicBezTo>
                  <a:pt x="1826223" y="3975835"/>
                  <a:pt x="1820788" y="3978552"/>
                  <a:pt x="1818071" y="3981270"/>
                </a:cubicBezTo>
                <a:cubicBezTo>
                  <a:pt x="1812635" y="3992140"/>
                  <a:pt x="1818071" y="4005728"/>
                  <a:pt x="1807200" y="4013881"/>
                </a:cubicBezTo>
                <a:cubicBezTo>
                  <a:pt x="1801765" y="4019316"/>
                  <a:pt x="1793612" y="4019316"/>
                  <a:pt x="1785459" y="4022034"/>
                </a:cubicBezTo>
                <a:cubicBezTo>
                  <a:pt x="1775947" y="4026111"/>
                  <a:pt x="1764398" y="4032905"/>
                  <a:pt x="1753867" y="4040718"/>
                </a:cubicBezTo>
                <a:lnTo>
                  <a:pt x="1745141" y="4049211"/>
                </a:lnTo>
                <a:lnTo>
                  <a:pt x="1752849" y="4049211"/>
                </a:lnTo>
                <a:cubicBezTo>
                  <a:pt x="1755566" y="4046493"/>
                  <a:pt x="1758284" y="4041058"/>
                  <a:pt x="1761001" y="4041058"/>
                </a:cubicBezTo>
                <a:cubicBezTo>
                  <a:pt x="1766437" y="4041058"/>
                  <a:pt x="1769154" y="4041058"/>
                  <a:pt x="1771872" y="4041058"/>
                </a:cubicBezTo>
                <a:cubicBezTo>
                  <a:pt x="1771872" y="4041058"/>
                  <a:pt x="1774589" y="4035623"/>
                  <a:pt x="1777307" y="4035623"/>
                </a:cubicBezTo>
                <a:cubicBezTo>
                  <a:pt x="1782742" y="4035623"/>
                  <a:pt x="1785460" y="4035623"/>
                  <a:pt x="1788177" y="4035623"/>
                </a:cubicBezTo>
                <a:cubicBezTo>
                  <a:pt x="1788177" y="4032905"/>
                  <a:pt x="1790895" y="4032905"/>
                  <a:pt x="1790895" y="4030187"/>
                </a:cubicBezTo>
                <a:cubicBezTo>
                  <a:pt x="1796330" y="4030187"/>
                  <a:pt x="1804483" y="4030187"/>
                  <a:pt x="1809918" y="4030187"/>
                </a:cubicBezTo>
                <a:cubicBezTo>
                  <a:pt x="1812636" y="4027470"/>
                  <a:pt x="1820788" y="4019317"/>
                  <a:pt x="1823506" y="4016599"/>
                </a:cubicBezTo>
                <a:cubicBezTo>
                  <a:pt x="1831659" y="4016599"/>
                  <a:pt x="1837094" y="4013882"/>
                  <a:pt x="1845247" y="4013882"/>
                </a:cubicBezTo>
                <a:cubicBezTo>
                  <a:pt x="1850682" y="4013882"/>
                  <a:pt x="1850682" y="4008447"/>
                  <a:pt x="1856117" y="4008447"/>
                </a:cubicBezTo>
                <a:cubicBezTo>
                  <a:pt x="1864270" y="4008447"/>
                  <a:pt x="1875140" y="4011164"/>
                  <a:pt x="1880575" y="4008447"/>
                </a:cubicBezTo>
                <a:cubicBezTo>
                  <a:pt x="1886011" y="4008447"/>
                  <a:pt x="1888728" y="4008447"/>
                  <a:pt x="1891446" y="4011164"/>
                </a:cubicBezTo>
                <a:cubicBezTo>
                  <a:pt x="1902316" y="4016599"/>
                  <a:pt x="1894163" y="4038340"/>
                  <a:pt x="1899599" y="4051928"/>
                </a:cubicBezTo>
                <a:cubicBezTo>
                  <a:pt x="1910469" y="4079105"/>
                  <a:pt x="1915904" y="4122587"/>
                  <a:pt x="1913187" y="4152480"/>
                </a:cubicBezTo>
                <a:cubicBezTo>
                  <a:pt x="1913187" y="4157915"/>
                  <a:pt x="1915904" y="4171503"/>
                  <a:pt x="1913187" y="4176938"/>
                </a:cubicBezTo>
                <a:cubicBezTo>
                  <a:pt x="1913187" y="4179656"/>
                  <a:pt x="1913187" y="4185091"/>
                  <a:pt x="1913187" y="4187809"/>
                </a:cubicBezTo>
                <a:cubicBezTo>
                  <a:pt x="1913187" y="4187809"/>
                  <a:pt x="1910469" y="4187809"/>
                  <a:pt x="1910469" y="4187809"/>
                </a:cubicBezTo>
                <a:cubicBezTo>
                  <a:pt x="1907751" y="4190526"/>
                  <a:pt x="1907751" y="4193244"/>
                  <a:pt x="1902316" y="4195961"/>
                </a:cubicBezTo>
                <a:cubicBezTo>
                  <a:pt x="1899599" y="4195961"/>
                  <a:pt x="1899599" y="4195961"/>
                  <a:pt x="1896881" y="4195961"/>
                </a:cubicBezTo>
                <a:cubicBezTo>
                  <a:pt x="1896881" y="4195961"/>
                  <a:pt x="1896881" y="4198679"/>
                  <a:pt x="1894163" y="4201397"/>
                </a:cubicBezTo>
                <a:cubicBezTo>
                  <a:pt x="1891446" y="4201397"/>
                  <a:pt x="1888728" y="4204114"/>
                  <a:pt x="1886011" y="4204114"/>
                </a:cubicBezTo>
                <a:cubicBezTo>
                  <a:pt x="1886011" y="4204114"/>
                  <a:pt x="1886011" y="4206832"/>
                  <a:pt x="1883293" y="4209549"/>
                </a:cubicBezTo>
                <a:cubicBezTo>
                  <a:pt x="1880575" y="4209549"/>
                  <a:pt x="1875140" y="4212267"/>
                  <a:pt x="1872423" y="4212267"/>
                </a:cubicBezTo>
                <a:cubicBezTo>
                  <a:pt x="1872423" y="4214985"/>
                  <a:pt x="1872423" y="4217702"/>
                  <a:pt x="1869705" y="4217702"/>
                </a:cubicBezTo>
                <a:cubicBezTo>
                  <a:pt x="1864270" y="4220420"/>
                  <a:pt x="1858835" y="4217702"/>
                  <a:pt x="1856117" y="4220420"/>
                </a:cubicBezTo>
                <a:cubicBezTo>
                  <a:pt x="1847964" y="4223137"/>
                  <a:pt x="1847964" y="4231290"/>
                  <a:pt x="1842529" y="4239443"/>
                </a:cubicBezTo>
                <a:cubicBezTo>
                  <a:pt x="1834376" y="4250313"/>
                  <a:pt x="1823506" y="4266619"/>
                  <a:pt x="1818071" y="4280207"/>
                </a:cubicBezTo>
                <a:cubicBezTo>
                  <a:pt x="1812636" y="4291077"/>
                  <a:pt x="1815353" y="4304665"/>
                  <a:pt x="1812636" y="4318253"/>
                </a:cubicBezTo>
                <a:cubicBezTo>
                  <a:pt x="1812636" y="4323688"/>
                  <a:pt x="1809918" y="4329123"/>
                  <a:pt x="1807200" y="4334559"/>
                </a:cubicBezTo>
                <a:cubicBezTo>
                  <a:pt x="1796330" y="4337276"/>
                  <a:pt x="1780025" y="4323688"/>
                  <a:pt x="1766437" y="4318253"/>
                </a:cubicBezTo>
                <a:cubicBezTo>
                  <a:pt x="1763719" y="4318253"/>
                  <a:pt x="1766437" y="4315535"/>
                  <a:pt x="1763719" y="4312818"/>
                </a:cubicBezTo>
                <a:cubicBezTo>
                  <a:pt x="1755566" y="4307383"/>
                  <a:pt x="1741978" y="4291077"/>
                  <a:pt x="1736543" y="4280207"/>
                </a:cubicBezTo>
                <a:cubicBezTo>
                  <a:pt x="1736543" y="4274772"/>
                  <a:pt x="1736543" y="4269336"/>
                  <a:pt x="1733825" y="4263901"/>
                </a:cubicBezTo>
                <a:cubicBezTo>
                  <a:pt x="1731108" y="4261184"/>
                  <a:pt x="1725673" y="4255748"/>
                  <a:pt x="1725673" y="4253031"/>
                </a:cubicBezTo>
                <a:cubicBezTo>
                  <a:pt x="1725673" y="4253031"/>
                  <a:pt x="1725673" y="4250313"/>
                  <a:pt x="1725673" y="4247596"/>
                </a:cubicBezTo>
                <a:cubicBezTo>
                  <a:pt x="1725673" y="4244878"/>
                  <a:pt x="1720237" y="4244878"/>
                  <a:pt x="1720237" y="4244878"/>
                </a:cubicBezTo>
                <a:cubicBezTo>
                  <a:pt x="1720237" y="4242160"/>
                  <a:pt x="1720237" y="4242160"/>
                  <a:pt x="1720237" y="4239443"/>
                </a:cubicBezTo>
                <a:cubicBezTo>
                  <a:pt x="1720237" y="4236725"/>
                  <a:pt x="1714802" y="4239443"/>
                  <a:pt x="1714802" y="4236725"/>
                </a:cubicBezTo>
                <a:cubicBezTo>
                  <a:pt x="1712085" y="4234008"/>
                  <a:pt x="1712085" y="4228573"/>
                  <a:pt x="1709367" y="4225855"/>
                </a:cubicBezTo>
                <a:cubicBezTo>
                  <a:pt x="1706649" y="4223137"/>
                  <a:pt x="1701214" y="4220420"/>
                  <a:pt x="1698497" y="4214985"/>
                </a:cubicBezTo>
                <a:cubicBezTo>
                  <a:pt x="1698497" y="4209549"/>
                  <a:pt x="1698497" y="4204114"/>
                  <a:pt x="1698497" y="4198679"/>
                </a:cubicBezTo>
                <a:cubicBezTo>
                  <a:pt x="1695779" y="4195961"/>
                  <a:pt x="1695779" y="4193244"/>
                  <a:pt x="1693061" y="4190526"/>
                </a:cubicBezTo>
                <a:cubicBezTo>
                  <a:pt x="1693061" y="4182373"/>
                  <a:pt x="1690344" y="4176938"/>
                  <a:pt x="1690344" y="4168786"/>
                </a:cubicBezTo>
                <a:cubicBezTo>
                  <a:pt x="1684909" y="4155198"/>
                  <a:pt x="1682191" y="4141610"/>
                  <a:pt x="1676756" y="4128022"/>
                </a:cubicBezTo>
                <a:cubicBezTo>
                  <a:pt x="1674038" y="4119869"/>
                  <a:pt x="1676756" y="4111716"/>
                  <a:pt x="1671321" y="4106281"/>
                </a:cubicBezTo>
                <a:cubicBezTo>
                  <a:pt x="1671321" y="4095411"/>
                  <a:pt x="1676756" y="4092693"/>
                  <a:pt x="1679473" y="4084540"/>
                </a:cubicBezTo>
                <a:cubicBezTo>
                  <a:pt x="1682191" y="4084540"/>
                  <a:pt x="1684909" y="4081823"/>
                  <a:pt x="1687626" y="4081823"/>
                </a:cubicBezTo>
                <a:cubicBezTo>
                  <a:pt x="1687626" y="4081823"/>
                  <a:pt x="1687626" y="4079105"/>
                  <a:pt x="1687626" y="4079105"/>
                </a:cubicBezTo>
                <a:cubicBezTo>
                  <a:pt x="1693061" y="4076388"/>
                  <a:pt x="1714802" y="4081823"/>
                  <a:pt x="1722955" y="4076388"/>
                </a:cubicBezTo>
                <a:cubicBezTo>
                  <a:pt x="1727031" y="4073670"/>
                  <a:pt x="1730428" y="4068234"/>
                  <a:pt x="1733825" y="4062799"/>
                </a:cubicBezTo>
                <a:lnTo>
                  <a:pt x="1743131" y="4051167"/>
                </a:lnTo>
                <a:lnTo>
                  <a:pt x="1728390" y="4065515"/>
                </a:lnTo>
                <a:cubicBezTo>
                  <a:pt x="1722955" y="4065515"/>
                  <a:pt x="1720237" y="4065515"/>
                  <a:pt x="1714802" y="4065515"/>
                </a:cubicBezTo>
                <a:cubicBezTo>
                  <a:pt x="1714802" y="4051927"/>
                  <a:pt x="1720237" y="4041057"/>
                  <a:pt x="1731108" y="4038339"/>
                </a:cubicBezTo>
                <a:cubicBezTo>
                  <a:pt x="1736543" y="4035622"/>
                  <a:pt x="1741978" y="4038339"/>
                  <a:pt x="1747413" y="4035622"/>
                </a:cubicBezTo>
                <a:cubicBezTo>
                  <a:pt x="1755566" y="4032904"/>
                  <a:pt x="1763719" y="4005728"/>
                  <a:pt x="1766436" y="3997576"/>
                </a:cubicBezTo>
                <a:cubicBezTo>
                  <a:pt x="1769154" y="3992140"/>
                  <a:pt x="1763719" y="3975835"/>
                  <a:pt x="1761001" y="3973117"/>
                </a:cubicBezTo>
                <a:cubicBezTo>
                  <a:pt x="1758283" y="3967682"/>
                  <a:pt x="1752848" y="3951376"/>
                  <a:pt x="1750131" y="3943224"/>
                </a:cubicBezTo>
                <a:cubicBezTo>
                  <a:pt x="1747413" y="3937789"/>
                  <a:pt x="1750131" y="3932353"/>
                  <a:pt x="1747413" y="3929636"/>
                </a:cubicBezTo>
                <a:cubicBezTo>
                  <a:pt x="1744695" y="3929636"/>
                  <a:pt x="1744695" y="3929636"/>
                  <a:pt x="1741978" y="3929636"/>
                </a:cubicBezTo>
                <a:cubicBezTo>
                  <a:pt x="1741978" y="3926918"/>
                  <a:pt x="1741978" y="3926918"/>
                  <a:pt x="1741978" y="3924201"/>
                </a:cubicBezTo>
                <a:cubicBezTo>
                  <a:pt x="1739260" y="3924201"/>
                  <a:pt x="1739260" y="3921483"/>
                  <a:pt x="1736543" y="3921483"/>
                </a:cubicBezTo>
                <a:cubicBezTo>
                  <a:pt x="1736543" y="3921483"/>
                  <a:pt x="1736543" y="3918765"/>
                  <a:pt x="1736543" y="3918765"/>
                </a:cubicBezTo>
                <a:cubicBezTo>
                  <a:pt x="1736543" y="3916048"/>
                  <a:pt x="1731108" y="3916048"/>
                  <a:pt x="1728390" y="3913330"/>
                </a:cubicBezTo>
                <a:cubicBezTo>
                  <a:pt x="1722955" y="3910613"/>
                  <a:pt x="1722955" y="3902460"/>
                  <a:pt x="1720237" y="3897025"/>
                </a:cubicBezTo>
                <a:cubicBezTo>
                  <a:pt x="1717520" y="3894307"/>
                  <a:pt x="1714802" y="3888872"/>
                  <a:pt x="1712084" y="3886154"/>
                </a:cubicBezTo>
                <a:cubicBezTo>
                  <a:pt x="1712084" y="3886154"/>
                  <a:pt x="1709367" y="3886154"/>
                  <a:pt x="1709367" y="3886154"/>
                </a:cubicBezTo>
                <a:cubicBezTo>
                  <a:pt x="1709367" y="3883437"/>
                  <a:pt x="1709367" y="3883437"/>
                  <a:pt x="1709367" y="3880719"/>
                </a:cubicBezTo>
                <a:cubicBezTo>
                  <a:pt x="1709367" y="3878002"/>
                  <a:pt x="1703932" y="3878002"/>
                  <a:pt x="1703932" y="3878002"/>
                </a:cubicBezTo>
                <a:cubicBezTo>
                  <a:pt x="1703932" y="3878002"/>
                  <a:pt x="1703932" y="3875284"/>
                  <a:pt x="1703932" y="3872566"/>
                </a:cubicBezTo>
                <a:cubicBezTo>
                  <a:pt x="1701214" y="3867131"/>
                  <a:pt x="1695779" y="3861696"/>
                  <a:pt x="1693061" y="3856261"/>
                </a:cubicBezTo>
                <a:cubicBezTo>
                  <a:pt x="1693061" y="3850826"/>
                  <a:pt x="1693061" y="3845391"/>
                  <a:pt x="1693061" y="3842673"/>
                </a:cubicBezTo>
                <a:cubicBezTo>
                  <a:pt x="1690344" y="3839955"/>
                  <a:pt x="1682191" y="3829085"/>
                  <a:pt x="1679473" y="3826367"/>
                </a:cubicBezTo>
                <a:cubicBezTo>
                  <a:pt x="1679473" y="3826367"/>
                  <a:pt x="1676756" y="3826367"/>
                  <a:pt x="1674038" y="3826367"/>
                </a:cubicBezTo>
                <a:cubicBezTo>
                  <a:pt x="1674038" y="3823650"/>
                  <a:pt x="1674038" y="3823650"/>
                  <a:pt x="1674038" y="3820932"/>
                </a:cubicBezTo>
                <a:cubicBezTo>
                  <a:pt x="1671320" y="3820932"/>
                  <a:pt x="1671320" y="3820932"/>
                  <a:pt x="1668603" y="3820932"/>
                </a:cubicBezTo>
                <a:cubicBezTo>
                  <a:pt x="1668603" y="3820932"/>
                  <a:pt x="1671320" y="3818215"/>
                  <a:pt x="1668603" y="3815497"/>
                </a:cubicBezTo>
                <a:cubicBezTo>
                  <a:pt x="1668603" y="3812779"/>
                  <a:pt x="1655015" y="3804627"/>
                  <a:pt x="1649580" y="3804627"/>
                </a:cubicBezTo>
                <a:cubicBezTo>
                  <a:pt x="1649580" y="3801909"/>
                  <a:pt x="1649580" y="3801909"/>
                  <a:pt x="1649580" y="3799191"/>
                </a:cubicBezTo>
                <a:cubicBezTo>
                  <a:pt x="1655015" y="3796474"/>
                  <a:pt x="1657732" y="3793756"/>
                  <a:pt x="1663168" y="3791039"/>
                </a:cubicBezTo>
                <a:cubicBezTo>
                  <a:pt x="1668603" y="3791039"/>
                  <a:pt x="1676756" y="3788321"/>
                  <a:pt x="1682191" y="3788321"/>
                </a:cubicBezTo>
                <a:cubicBezTo>
                  <a:pt x="1684908" y="3785603"/>
                  <a:pt x="1693061" y="3782886"/>
                  <a:pt x="1698496" y="3780168"/>
                </a:cubicBezTo>
                <a:cubicBezTo>
                  <a:pt x="1709367" y="3777451"/>
                  <a:pt x="1731108" y="3782886"/>
                  <a:pt x="1736543" y="3777451"/>
                </a:cubicBezTo>
                <a:cubicBezTo>
                  <a:pt x="1744695" y="3780168"/>
                  <a:pt x="1747413" y="3788321"/>
                  <a:pt x="1755566" y="3793756"/>
                </a:cubicBezTo>
                <a:cubicBezTo>
                  <a:pt x="1758283" y="3793756"/>
                  <a:pt x="1769154" y="3793756"/>
                  <a:pt x="1774589" y="3793756"/>
                </a:cubicBezTo>
                <a:cubicBezTo>
                  <a:pt x="1790895" y="3793756"/>
                  <a:pt x="1807200" y="3793756"/>
                  <a:pt x="1826223" y="3799191"/>
                </a:cubicBezTo>
                <a:cubicBezTo>
                  <a:pt x="1826223" y="3799191"/>
                  <a:pt x="1826223" y="3801909"/>
                  <a:pt x="1826223" y="3801909"/>
                </a:cubicBezTo>
                <a:cubicBezTo>
                  <a:pt x="1831659" y="3801909"/>
                  <a:pt x="1839811" y="3804627"/>
                  <a:pt x="1842529" y="3804627"/>
                </a:cubicBezTo>
                <a:cubicBezTo>
                  <a:pt x="1842529" y="3807344"/>
                  <a:pt x="1847964" y="3815497"/>
                  <a:pt x="1850682" y="3820932"/>
                </a:cubicBezTo>
                <a:lnTo>
                  <a:pt x="1851832" y="3821286"/>
                </a:lnTo>
                <a:lnTo>
                  <a:pt x="1851658" y="3817111"/>
                </a:lnTo>
                <a:lnTo>
                  <a:pt x="1855421" y="3795780"/>
                </a:lnTo>
                <a:lnTo>
                  <a:pt x="1853399" y="3793758"/>
                </a:lnTo>
                <a:cubicBezTo>
                  <a:pt x="1851361" y="3792399"/>
                  <a:pt x="1849323" y="3791041"/>
                  <a:pt x="1847965" y="3788323"/>
                </a:cubicBezTo>
                <a:cubicBezTo>
                  <a:pt x="1839812" y="3772017"/>
                  <a:pt x="1834377" y="3752994"/>
                  <a:pt x="1826224" y="3739406"/>
                </a:cubicBezTo>
                <a:cubicBezTo>
                  <a:pt x="1823506" y="3739406"/>
                  <a:pt x="1823506" y="3736689"/>
                  <a:pt x="1818071" y="3736689"/>
                </a:cubicBezTo>
                <a:cubicBezTo>
                  <a:pt x="1815354" y="3728536"/>
                  <a:pt x="1804483" y="3725818"/>
                  <a:pt x="1801766" y="3720383"/>
                </a:cubicBezTo>
                <a:cubicBezTo>
                  <a:pt x="1796330" y="3714948"/>
                  <a:pt x="1799048" y="3706795"/>
                  <a:pt x="1796330" y="3701360"/>
                </a:cubicBezTo>
                <a:cubicBezTo>
                  <a:pt x="1790895" y="3687772"/>
                  <a:pt x="1782742" y="3674184"/>
                  <a:pt x="1780025" y="3657878"/>
                </a:cubicBezTo>
                <a:cubicBezTo>
                  <a:pt x="1780025" y="3652443"/>
                  <a:pt x="1782742" y="3647008"/>
                  <a:pt x="1782742" y="3641573"/>
                </a:cubicBezTo>
                <a:cubicBezTo>
                  <a:pt x="1782742" y="3627985"/>
                  <a:pt x="1780025" y="3611679"/>
                  <a:pt x="1782742" y="3600809"/>
                </a:cubicBezTo>
                <a:cubicBezTo>
                  <a:pt x="1785460" y="3592656"/>
                  <a:pt x="1790895" y="3576349"/>
                  <a:pt x="1788178" y="3570914"/>
                </a:cubicBezTo>
                <a:cubicBezTo>
                  <a:pt x="1788178" y="3560044"/>
                  <a:pt x="1785460" y="3568196"/>
                  <a:pt x="1782742" y="3562761"/>
                </a:cubicBezTo>
                <a:cubicBezTo>
                  <a:pt x="1780025" y="3557326"/>
                  <a:pt x="1782742" y="3551891"/>
                  <a:pt x="1780025" y="3543738"/>
                </a:cubicBezTo>
                <a:cubicBezTo>
                  <a:pt x="1774590" y="3532868"/>
                  <a:pt x="1766437" y="3524715"/>
                  <a:pt x="1766437" y="3508410"/>
                </a:cubicBezTo>
                <a:cubicBezTo>
                  <a:pt x="1763719" y="3508410"/>
                  <a:pt x="1763719" y="3508410"/>
                  <a:pt x="1763719" y="3508410"/>
                </a:cubicBezTo>
                <a:cubicBezTo>
                  <a:pt x="1761002" y="3508410"/>
                  <a:pt x="1761002" y="3508410"/>
                  <a:pt x="1758284" y="3508410"/>
                </a:cubicBezTo>
                <a:cubicBezTo>
                  <a:pt x="1755566" y="3524715"/>
                  <a:pt x="1763719" y="3532868"/>
                  <a:pt x="1769154" y="3543738"/>
                </a:cubicBezTo>
                <a:cubicBezTo>
                  <a:pt x="1771872" y="3551891"/>
                  <a:pt x="1771872" y="3562761"/>
                  <a:pt x="1774590" y="3570914"/>
                </a:cubicBezTo>
                <a:cubicBezTo>
                  <a:pt x="1774590" y="3573632"/>
                  <a:pt x="1780025" y="3576349"/>
                  <a:pt x="1780025" y="3579068"/>
                </a:cubicBezTo>
                <a:cubicBezTo>
                  <a:pt x="1782742" y="3581785"/>
                  <a:pt x="1777307" y="3595373"/>
                  <a:pt x="1777307" y="3598091"/>
                </a:cubicBezTo>
                <a:cubicBezTo>
                  <a:pt x="1777307" y="3606244"/>
                  <a:pt x="1774590" y="3633420"/>
                  <a:pt x="1774590" y="3644290"/>
                </a:cubicBezTo>
                <a:cubicBezTo>
                  <a:pt x="1774590" y="3644290"/>
                  <a:pt x="1771872" y="3644290"/>
                  <a:pt x="1771872" y="3644290"/>
                </a:cubicBezTo>
                <a:cubicBezTo>
                  <a:pt x="1766437" y="3638855"/>
                  <a:pt x="1752849" y="3627985"/>
                  <a:pt x="1750131" y="3619832"/>
                </a:cubicBezTo>
                <a:cubicBezTo>
                  <a:pt x="1747414" y="3619832"/>
                  <a:pt x="1744696" y="3617114"/>
                  <a:pt x="1741978" y="3617114"/>
                </a:cubicBezTo>
                <a:cubicBezTo>
                  <a:pt x="1736543" y="3617114"/>
                  <a:pt x="1728390" y="3611679"/>
                  <a:pt x="1725673" y="3608961"/>
                </a:cubicBezTo>
                <a:cubicBezTo>
                  <a:pt x="1728390" y="3603526"/>
                  <a:pt x="1720238" y="3595373"/>
                  <a:pt x="1717520" y="3592656"/>
                </a:cubicBezTo>
                <a:cubicBezTo>
                  <a:pt x="1717520" y="3589938"/>
                  <a:pt x="1717520" y="3589938"/>
                  <a:pt x="1717520" y="3587221"/>
                </a:cubicBezTo>
                <a:cubicBezTo>
                  <a:pt x="1717520" y="3584503"/>
                  <a:pt x="1712085" y="3584503"/>
                  <a:pt x="1712085" y="3581785"/>
                </a:cubicBezTo>
                <a:cubicBezTo>
                  <a:pt x="1709367" y="3576349"/>
                  <a:pt x="1709367" y="3551891"/>
                  <a:pt x="1712085" y="3546456"/>
                </a:cubicBezTo>
                <a:cubicBezTo>
                  <a:pt x="1712085" y="3543738"/>
                  <a:pt x="1712085" y="3543738"/>
                  <a:pt x="1712085" y="3541021"/>
                </a:cubicBezTo>
                <a:cubicBezTo>
                  <a:pt x="1709367" y="3541021"/>
                  <a:pt x="1709367" y="3541021"/>
                  <a:pt x="1709367" y="3541021"/>
                </a:cubicBezTo>
                <a:cubicBezTo>
                  <a:pt x="1703932" y="3541021"/>
                  <a:pt x="1703932" y="3541021"/>
                  <a:pt x="1701214" y="3541021"/>
                </a:cubicBezTo>
                <a:cubicBezTo>
                  <a:pt x="1701214" y="3557326"/>
                  <a:pt x="1698497" y="3573632"/>
                  <a:pt x="1701214" y="3592656"/>
                </a:cubicBezTo>
                <a:cubicBezTo>
                  <a:pt x="1703932" y="3592656"/>
                  <a:pt x="1706650" y="3595373"/>
                  <a:pt x="1709367" y="3595373"/>
                </a:cubicBezTo>
                <a:cubicBezTo>
                  <a:pt x="1709367" y="3598091"/>
                  <a:pt x="1709367" y="3606244"/>
                  <a:pt x="1712085" y="3608961"/>
                </a:cubicBezTo>
                <a:cubicBezTo>
                  <a:pt x="1712085" y="3608961"/>
                  <a:pt x="1717520" y="3611679"/>
                  <a:pt x="1717520" y="3611679"/>
                </a:cubicBezTo>
                <a:cubicBezTo>
                  <a:pt x="1717520" y="3614397"/>
                  <a:pt x="1717520" y="3614397"/>
                  <a:pt x="1717520" y="3617114"/>
                </a:cubicBezTo>
                <a:cubicBezTo>
                  <a:pt x="1717520" y="3617114"/>
                  <a:pt x="1720238" y="3617114"/>
                  <a:pt x="1720238" y="3617114"/>
                </a:cubicBezTo>
                <a:cubicBezTo>
                  <a:pt x="1722955" y="3619832"/>
                  <a:pt x="1722955" y="3622549"/>
                  <a:pt x="1725673" y="3625267"/>
                </a:cubicBezTo>
                <a:cubicBezTo>
                  <a:pt x="1728390" y="3625267"/>
                  <a:pt x="1736543" y="3622549"/>
                  <a:pt x="1739261" y="3625267"/>
                </a:cubicBezTo>
                <a:cubicBezTo>
                  <a:pt x="1744696" y="3627985"/>
                  <a:pt x="1766437" y="3655161"/>
                  <a:pt x="1769154" y="3660596"/>
                </a:cubicBezTo>
                <a:cubicBezTo>
                  <a:pt x="1771872" y="3666031"/>
                  <a:pt x="1766437" y="3666031"/>
                  <a:pt x="1769154" y="3668749"/>
                </a:cubicBezTo>
                <a:cubicBezTo>
                  <a:pt x="1769154" y="3671466"/>
                  <a:pt x="1774590" y="3674184"/>
                  <a:pt x="1777307" y="3676901"/>
                </a:cubicBezTo>
                <a:cubicBezTo>
                  <a:pt x="1780025" y="3682337"/>
                  <a:pt x="1777307" y="3685054"/>
                  <a:pt x="1780025" y="3690489"/>
                </a:cubicBezTo>
                <a:cubicBezTo>
                  <a:pt x="1782742" y="3693207"/>
                  <a:pt x="1788178" y="3701360"/>
                  <a:pt x="1790895" y="3706795"/>
                </a:cubicBezTo>
                <a:cubicBezTo>
                  <a:pt x="1790895" y="3709513"/>
                  <a:pt x="1788178" y="3717665"/>
                  <a:pt x="1790895" y="3720383"/>
                </a:cubicBezTo>
                <a:cubicBezTo>
                  <a:pt x="1790895" y="3733971"/>
                  <a:pt x="1801766" y="3731253"/>
                  <a:pt x="1807201" y="3736689"/>
                </a:cubicBezTo>
                <a:cubicBezTo>
                  <a:pt x="1807201" y="3736689"/>
                  <a:pt x="1807201" y="3739406"/>
                  <a:pt x="1807201" y="3739406"/>
                </a:cubicBezTo>
                <a:cubicBezTo>
                  <a:pt x="1807201" y="3742124"/>
                  <a:pt x="1809918" y="3739406"/>
                  <a:pt x="1812636" y="3742124"/>
                </a:cubicBezTo>
                <a:cubicBezTo>
                  <a:pt x="1818071" y="3747559"/>
                  <a:pt x="1818071" y="3755712"/>
                  <a:pt x="1823506" y="3758429"/>
                </a:cubicBezTo>
                <a:cubicBezTo>
                  <a:pt x="1823506" y="3763865"/>
                  <a:pt x="1823506" y="3761147"/>
                  <a:pt x="1823506" y="3763865"/>
                </a:cubicBezTo>
                <a:cubicBezTo>
                  <a:pt x="1823506" y="3766582"/>
                  <a:pt x="1823506" y="3766582"/>
                  <a:pt x="1823506" y="3769300"/>
                </a:cubicBezTo>
                <a:cubicBezTo>
                  <a:pt x="1793613" y="3777452"/>
                  <a:pt x="1763719" y="3772017"/>
                  <a:pt x="1752849" y="3752994"/>
                </a:cubicBezTo>
                <a:cubicBezTo>
                  <a:pt x="1741978" y="3752994"/>
                  <a:pt x="1714802" y="3758429"/>
                  <a:pt x="1706650" y="3752994"/>
                </a:cubicBezTo>
                <a:cubicBezTo>
                  <a:pt x="1706650" y="3752994"/>
                  <a:pt x="1703932" y="3750277"/>
                  <a:pt x="1703932" y="3747559"/>
                </a:cubicBezTo>
                <a:cubicBezTo>
                  <a:pt x="1701214" y="3747559"/>
                  <a:pt x="1695779" y="3744841"/>
                  <a:pt x="1690344" y="3742124"/>
                </a:cubicBezTo>
                <a:cubicBezTo>
                  <a:pt x="1687626" y="3736689"/>
                  <a:pt x="1682191" y="3728536"/>
                  <a:pt x="1676756" y="3723101"/>
                </a:cubicBezTo>
                <a:cubicBezTo>
                  <a:pt x="1679474" y="3717665"/>
                  <a:pt x="1682191" y="3709513"/>
                  <a:pt x="1684909" y="3701360"/>
                </a:cubicBezTo>
                <a:cubicBezTo>
                  <a:pt x="1684909" y="3687772"/>
                  <a:pt x="1684909" y="3674184"/>
                  <a:pt x="1684909" y="3655161"/>
                </a:cubicBezTo>
                <a:cubicBezTo>
                  <a:pt x="1684909" y="3652443"/>
                  <a:pt x="1687626" y="3638855"/>
                  <a:pt x="1684909" y="3636137"/>
                </a:cubicBezTo>
                <a:cubicBezTo>
                  <a:pt x="1684909" y="3633420"/>
                  <a:pt x="1684909" y="3630702"/>
                  <a:pt x="1684909" y="3627985"/>
                </a:cubicBezTo>
                <a:cubicBezTo>
                  <a:pt x="1682191" y="3627985"/>
                  <a:pt x="1682191" y="3627985"/>
                  <a:pt x="1679474" y="3627985"/>
                </a:cubicBezTo>
                <a:cubicBezTo>
                  <a:pt x="1674039" y="3652443"/>
                  <a:pt x="1676756" y="3674184"/>
                  <a:pt x="1674039" y="3698642"/>
                </a:cubicBezTo>
                <a:cubicBezTo>
                  <a:pt x="1671321" y="3698642"/>
                  <a:pt x="1668603" y="3698642"/>
                  <a:pt x="1665886" y="3698642"/>
                </a:cubicBezTo>
                <a:cubicBezTo>
                  <a:pt x="1663168" y="3690489"/>
                  <a:pt x="1657733" y="3682337"/>
                  <a:pt x="1655015" y="3676901"/>
                </a:cubicBezTo>
                <a:cubicBezTo>
                  <a:pt x="1652298" y="3671466"/>
                  <a:pt x="1655015" y="3638855"/>
                  <a:pt x="1655015" y="3636137"/>
                </a:cubicBezTo>
                <a:cubicBezTo>
                  <a:pt x="1655015" y="3630702"/>
                  <a:pt x="1652298" y="3622549"/>
                  <a:pt x="1655015" y="3617114"/>
                </a:cubicBezTo>
                <a:cubicBezTo>
                  <a:pt x="1655015" y="3611679"/>
                  <a:pt x="1657733" y="3611679"/>
                  <a:pt x="1652298" y="3608961"/>
                </a:cubicBezTo>
                <a:cubicBezTo>
                  <a:pt x="1649580" y="3608961"/>
                  <a:pt x="1652298" y="3608961"/>
                  <a:pt x="1649580" y="3608961"/>
                </a:cubicBezTo>
                <a:cubicBezTo>
                  <a:pt x="1646863" y="3608961"/>
                  <a:pt x="1649580" y="3608961"/>
                  <a:pt x="1646863" y="3608961"/>
                </a:cubicBezTo>
                <a:cubicBezTo>
                  <a:pt x="1644145" y="3630702"/>
                  <a:pt x="1644145" y="3644290"/>
                  <a:pt x="1646863" y="3663313"/>
                </a:cubicBezTo>
                <a:cubicBezTo>
                  <a:pt x="1649580" y="3668749"/>
                  <a:pt x="1644145" y="3676901"/>
                  <a:pt x="1646863" y="3682337"/>
                </a:cubicBezTo>
                <a:cubicBezTo>
                  <a:pt x="1646863" y="3685054"/>
                  <a:pt x="1652298" y="3690489"/>
                  <a:pt x="1655015" y="3693207"/>
                </a:cubicBezTo>
                <a:cubicBezTo>
                  <a:pt x="1657733" y="3698642"/>
                  <a:pt x="1657733" y="3701360"/>
                  <a:pt x="1660451" y="3706795"/>
                </a:cubicBezTo>
                <a:cubicBezTo>
                  <a:pt x="1652298" y="3693207"/>
                  <a:pt x="1641427" y="3682337"/>
                  <a:pt x="1641427" y="3668749"/>
                </a:cubicBezTo>
                <a:cubicBezTo>
                  <a:pt x="1641427" y="3679619"/>
                  <a:pt x="1635992" y="3685054"/>
                  <a:pt x="1630557" y="3687772"/>
                </a:cubicBezTo>
                <a:cubicBezTo>
                  <a:pt x="1622404" y="3682337"/>
                  <a:pt x="1614252" y="3679619"/>
                  <a:pt x="1606099" y="3679619"/>
                </a:cubicBezTo>
                <a:cubicBezTo>
                  <a:pt x="1603381" y="3674184"/>
                  <a:pt x="1600664" y="3668749"/>
                  <a:pt x="1597946" y="3663313"/>
                </a:cubicBezTo>
                <a:cubicBezTo>
                  <a:pt x="1595228" y="3663313"/>
                  <a:pt x="1587076" y="3657878"/>
                  <a:pt x="1587076" y="3655161"/>
                </a:cubicBezTo>
                <a:cubicBezTo>
                  <a:pt x="1584358" y="3649725"/>
                  <a:pt x="1589793" y="3633420"/>
                  <a:pt x="1587076" y="3625267"/>
                </a:cubicBezTo>
                <a:cubicBezTo>
                  <a:pt x="1587076" y="3619832"/>
                  <a:pt x="1584358" y="3611679"/>
                  <a:pt x="1587076" y="3608961"/>
                </a:cubicBezTo>
                <a:cubicBezTo>
                  <a:pt x="1592511" y="3598091"/>
                  <a:pt x="1611534" y="3595373"/>
                  <a:pt x="1619687" y="3587221"/>
                </a:cubicBezTo>
                <a:cubicBezTo>
                  <a:pt x="1625122" y="3581785"/>
                  <a:pt x="1625122" y="3573632"/>
                  <a:pt x="1630557" y="3568196"/>
                </a:cubicBezTo>
                <a:cubicBezTo>
                  <a:pt x="1630557" y="3565479"/>
                  <a:pt x="1633275" y="3565479"/>
                  <a:pt x="1635992" y="3562761"/>
                </a:cubicBezTo>
                <a:cubicBezTo>
                  <a:pt x="1635992" y="3557326"/>
                  <a:pt x="1638710" y="3554609"/>
                  <a:pt x="1638710" y="3549173"/>
                </a:cubicBezTo>
                <a:cubicBezTo>
                  <a:pt x="1638710" y="3549173"/>
                  <a:pt x="1644145" y="3546456"/>
                  <a:pt x="1644145" y="3543738"/>
                </a:cubicBezTo>
                <a:cubicBezTo>
                  <a:pt x="1652298" y="3530150"/>
                  <a:pt x="1641427" y="3505692"/>
                  <a:pt x="1652298" y="3494822"/>
                </a:cubicBezTo>
                <a:cubicBezTo>
                  <a:pt x="1655015" y="3489386"/>
                  <a:pt x="1663168" y="3489386"/>
                  <a:pt x="1674039" y="3486669"/>
                </a:cubicBezTo>
                <a:cubicBezTo>
                  <a:pt x="1682191" y="3486669"/>
                  <a:pt x="1684909" y="3486669"/>
                  <a:pt x="1690344" y="3492104"/>
                </a:cubicBezTo>
                <a:cubicBezTo>
                  <a:pt x="1701214" y="3492104"/>
                  <a:pt x="1701214" y="3489386"/>
                  <a:pt x="1706650" y="3486669"/>
                </a:cubicBezTo>
                <a:cubicBezTo>
                  <a:pt x="1717520" y="3486669"/>
                  <a:pt x="1731108" y="3483951"/>
                  <a:pt x="1741978" y="3483951"/>
                </a:cubicBezTo>
                <a:cubicBezTo>
                  <a:pt x="1747414" y="3483951"/>
                  <a:pt x="1758284" y="3478516"/>
                  <a:pt x="1766437" y="3481234"/>
                </a:cubicBezTo>
                <a:cubicBezTo>
                  <a:pt x="1769154" y="3481234"/>
                  <a:pt x="1774590" y="3486669"/>
                  <a:pt x="1780025" y="3486669"/>
                </a:cubicBezTo>
                <a:cubicBezTo>
                  <a:pt x="1790895" y="3489386"/>
                  <a:pt x="1799048" y="3481234"/>
                  <a:pt x="1804483" y="3486669"/>
                </a:cubicBezTo>
                <a:cubicBezTo>
                  <a:pt x="1812636" y="3489386"/>
                  <a:pt x="1818071" y="3500257"/>
                  <a:pt x="1820789" y="3505692"/>
                </a:cubicBezTo>
                <a:cubicBezTo>
                  <a:pt x="1823506" y="3508410"/>
                  <a:pt x="1828942" y="3513845"/>
                  <a:pt x="1828942" y="3516562"/>
                </a:cubicBezTo>
                <a:cubicBezTo>
                  <a:pt x="1828942" y="3521997"/>
                  <a:pt x="1826224" y="3524715"/>
                  <a:pt x="1828942" y="3530150"/>
                </a:cubicBezTo>
                <a:cubicBezTo>
                  <a:pt x="1831659" y="3535585"/>
                  <a:pt x="1837094" y="3541021"/>
                  <a:pt x="1839812" y="3546456"/>
                </a:cubicBezTo>
                <a:cubicBezTo>
                  <a:pt x="1842530" y="3551891"/>
                  <a:pt x="1839812" y="3560044"/>
                  <a:pt x="1839812" y="3560044"/>
                </a:cubicBezTo>
                <a:cubicBezTo>
                  <a:pt x="1842530" y="3568196"/>
                  <a:pt x="1847965" y="3576349"/>
                  <a:pt x="1847965" y="3589938"/>
                </a:cubicBezTo>
                <a:cubicBezTo>
                  <a:pt x="1856117" y="3592656"/>
                  <a:pt x="1864270" y="3592656"/>
                  <a:pt x="1872423" y="3598091"/>
                </a:cubicBezTo>
                <a:cubicBezTo>
                  <a:pt x="1880576" y="3600809"/>
                  <a:pt x="1880576" y="3614397"/>
                  <a:pt x="1886011" y="3619832"/>
                </a:cubicBezTo>
                <a:cubicBezTo>
                  <a:pt x="1886011" y="3622549"/>
                  <a:pt x="1891446" y="3619832"/>
                  <a:pt x="1894164" y="3622549"/>
                </a:cubicBezTo>
                <a:cubicBezTo>
                  <a:pt x="1894164" y="3625267"/>
                  <a:pt x="1894164" y="3625267"/>
                  <a:pt x="1894164" y="3627985"/>
                </a:cubicBezTo>
                <a:cubicBezTo>
                  <a:pt x="1896881" y="3627985"/>
                  <a:pt x="1899599" y="3630702"/>
                  <a:pt x="1902316" y="3630702"/>
                </a:cubicBezTo>
                <a:cubicBezTo>
                  <a:pt x="1902316" y="3630702"/>
                  <a:pt x="1905034" y="3633420"/>
                  <a:pt x="1905034" y="3636137"/>
                </a:cubicBezTo>
                <a:cubicBezTo>
                  <a:pt x="1907752" y="3636137"/>
                  <a:pt x="1910469" y="3636137"/>
                  <a:pt x="1913187" y="3636137"/>
                </a:cubicBezTo>
                <a:cubicBezTo>
                  <a:pt x="1913187" y="3638855"/>
                  <a:pt x="1913187" y="3638855"/>
                  <a:pt x="1913187" y="3641573"/>
                </a:cubicBezTo>
                <a:cubicBezTo>
                  <a:pt x="1915904" y="3641573"/>
                  <a:pt x="1918622" y="3644290"/>
                  <a:pt x="1921340" y="3644290"/>
                </a:cubicBezTo>
                <a:cubicBezTo>
                  <a:pt x="1921340" y="3647008"/>
                  <a:pt x="1918622" y="3649725"/>
                  <a:pt x="1921340" y="3649725"/>
                </a:cubicBezTo>
                <a:cubicBezTo>
                  <a:pt x="1926775" y="3649725"/>
                  <a:pt x="1932210" y="3649725"/>
                  <a:pt x="1937645" y="3649725"/>
                </a:cubicBezTo>
                <a:cubicBezTo>
                  <a:pt x="1940363" y="3649725"/>
                  <a:pt x="1937645" y="3652443"/>
                  <a:pt x="1940363" y="3655161"/>
                </a:cubicBezTo>
                <a:cubicBezTo>
                  <a:pt x="1943080" y="3657878"/>
                  <a:pt x="1943080" y="3655161"/>
                  <a:pt x="1945798" y="3657878"/>
                </a:cubicBezTo>
                <a:lnTo>
                  <a:pt x="1947368" y="3661804"/>
                </a:lnTo>
                <a:lnTo>
                  <a:pt x="1956668" y="3657877"/>
                </a:lnTo>
                <a:cubicBezTo>
                  <a:pt x="1951232" y="3655160"/>
                  <a:pt x="1948515" y="3638854"/>
                  <a:pt x="1943080" y="3636136"/>
                </a:cubicBezTo>
                <a:cubicBezTo>
                  <a:pt x="1943080" y="3636136"/>
                  <a:pt x="1929492" y="3627984"/>
                  <a:pt x="1926774" y="3627984"/>
                </a:cubicBezTo>
                <a:cubicBezTo>
                  <a:pt x="1921339" y="3627984"/>
                  <a:pt x="1918621" y="3627984"/>
                  <a:pt x="1915904" y="3627984"/>
                </a:cubicBezTo>
                <a:cubicBezTo>
                  <a:pt x="1913186" y="3627984"/>
                  <a:pt x="1913186" y="3622548"/>
                  <a:pt x="1910468" y="3622548"/>
                </a:cubicBezTo>
                <a:cubicBezTo>
                  <a:pt x="1910468" y="3622548"/>
                  <a:pt x="1907751" y="3622548"/>
                  <a:pt x="1905033" y="3622548"/>
                </a:cubicBezTo>
                <a:cubicBezTo>
                  <a:pt x="1905033" y="3619831"/>
                  <a:pt x="1905033" y="3619831"/>
                  <a:pt x="1905033" y="3617113"/>
                </a:cubicBezTo>
                <a:cubicBezTo>
                  <a:pt x="1905033" y="3614396"/>
                  <a:pt x="1899598" y="3617113"/>
                  <a:pt x="1896881" y="3614396"/>
                </a:cubicBezTo>
                <a:cubicBezTo>
                  <a:pt x="1896881" y="3611678"/>
                  <a:pt x="1896881" y="3611678"/>
                  <a:pt x="1896881" y="3608960"/>
                </a:cubicBezTo>
                <a:cubicBezTo>
                  <a:pt x="1894163" y="3608960"/>
                  <a:pt x="1891445" y="3606243"/>
                  <a:pt x="1888728" y="3606243"/>
                </a:cubicBezTo>
                <a:cubicBezTo>
                  <a:pt x="1883293" y="3598090"/>
                  <a:pt x="1880575" y="3589937"/>
                  <a:pt x="1872422" y="3581784"/>
                </a:cubicBezTo>
                <a:cubicBezTo>
                  <a:pt x="1866987" y="3576349"/>
                  <a:pt x="1856117" y="3576349"/>
                  <a:pt x="1853399" y="3570914"/>
                </a:cubicBezTo>
                <a:cubicBezTo>
                  <a:pt x="1850681" y="3562761"/>
                  <a:pt x="1850681" y="3551891"/>
                  <a:pt x="1847964" y="3543738"/>
                </a:cubicBezTo>
                <a:cubicBezTo>
                  <a:pt x="1845246" y="3538303"/>
                  <a:pt x="1839811" y="3532868"/>
                  <a:pt x="1837093" y="3527432"/>
                </a:cubicBezTo>
                <a:cubicBezTo>
                  <a:pt x="1834376" y="3516562"/>
                  <a:pt x="1834376" y="3508409"/>
                  <a:pt x="1828941" y="3500256"/>
                </a:cubicBezTo>
                <a:cubicBezTo>
                  <a:pt x="1828941" y="3497539"/>
                  <a:pt x="1823505" y="3492104"/>
                  <a:pt x="1820788" y="3489386"/>
                </a:cubicBezTo>
                <a:cubicBezTo>
                  <a:pt x="1820788" y="3483951"/>
                  <a:pt x="1820788" y="3478516"/>
                  <a:pt x="1818070" y="3475798"/>
                </a:cubicBezTo>
                <a:cubicBezTo>
                  <a:pt x="1818070" y="3473081"/>
                  <a:pt x="1799047" y="3459493"/>
                  <a:pt x="1796329" y="3459493"/>
                </a:cubicBezTo>
                <a:cubicBezTo>
                  <a:pt x="1790894" y="3459493"/>
                  <a:pt x="1782741" y="3462210"/>
                  <a:pt x="1780024" y="3459493"/>
                </a:cubicBezTo>
                <a:cubicBezTo>
                  <a:pt x="1780024" y="3459493"/>
                  <a:pt x="1780024" y="3454057"/>
                  <a:pt x="1777306" y="3454057"/>
                </a:cubicBezTo>
                <a:cubicBezTo>
                  <a:pt x="1771871" y="3451340"/>
                  <a:pt x="1763718" y="3448622"/>
                  <a:pt x="1761001" y="3445905"/>
                </a:cubicBezTo>
                <a:cubicBezTo>
                  <a:pt x="1761001" y="3445905"/>
                  <a:pt x="1761001" y="3443187"/>
                  <a:pt x="1761001" y="3443187"/>
                </a:cubicBezTo>
                <a:cubicBezTo>
                  <a:pt x="1758283" y="3443187"/>
                  <a:pt x="1755565" y="3440469"/>
                  <a:pt x="1752848" y="3440469"/>
                </a:cubicBezTo>
                <a:cubicBezTo>
                  <a:pt x="1750130" y="3437752"/>
                  <a:pt x="1750130" y="3435034"/>
                  <a:pt x="1747413" y="3432317"/>
                </a:cubicBezTo>
                <a:cubicBezTo>
                  <a:pt x="1747413" y="3416011"/>
                  <a:pt x="1741977" y="3386118"/>
                  <a:pt x="1733825" y="3380683"/>
                </a:cubicBezTo>
                <a:cubicBezTo>
                  <a:pt x="1733825" y="3369812"/>
                  <a:pt x="1741977" y="3364377"/>
                  <a:pt x="1744695" y="3356224"/>
                </a:cubicBezTo>
                <a:cubicBezTo>
                  <a:pt x="1750130" y="3348072"/>
                  <a:pt x="1750130" y="3339919"/>
                  <a:pt x="1755565" y="3331766"/>
                </a:cubicBezTo>
                <a:cubicBezTo>
                  <a:pt x="1761001" y="3323613"/>
                  <a:pt x="1769153" y="3312743"/>
                  <a:pt x="1771871" y="3304590"/>
                </a:cubicBezTo>
                <a:cubicBezTo>
                  <a:pt x="1771871" y="3296437"/>
                  <a:pt x="1771871" y="3291002"/>
                  <a:pt x="1771871" y="3282849"/>
                </a:cubicBezTo>
                <a:cubicBezTo>
                  <a:pt x="1777306" y="3263826"/>
                  <a:pt x="1796329" y="3209474"/>
                  <a:pt x="1809917" y="3201321"/>
                </a:cubicBezTo>
                <a:cubicBezTo>
                  <a:pt x="1823505" y="3190451"/>
                  <a:pt x="1839811" y="3185016"/>
                  <a:pt x="1856117" y="3176863"/>
                </a:cubicBezTo>
                <a:cubicBezTo>
                  <a:pt x="1856117" y="3174145"/>
                  <a:pt x="1858834" y="3171428"/>
                  <a:pt x="1861552" y="3168710"/>
                </a:cubicBezTo>
                <a:cubicBezTo>
                  <a:pt x="1864269" y="3168710"/>
                  <a:pt x="1866987" y="3168710"/>
                  <a:pt x="1869705" y="3168710"/>
                </a:cubicBezTo>
                <a:cubicBezTo>
                  <a:pt x="1869705" y="3165993"/>
                  <a:pt x="1872422" y="3165993"/>
                  <a:pt x="1872422" y="3163275"/>
                </a:cubicBezTo>
                <a:cubicBezTo>
                  <a:pt x="1877857" y="3163275"/>
                  <a:pt x="1880575" y="3160558"/>
                  <a:pt x="1886010" y="3160558"/>
                </a:cubicBezTo>
                <a:cubicBezTo>
                  <a:pt x="1886010" y="3152405"/>
                  <a:pt x="1894163" y="3144252"/>
                  <a:pt x="1899598" y="3138817"/>
                </a:cubicBezTo>
                <a:cubicBezTo>
                  <a:pt x="1905033" y="3155122"/>
                  <a:pt x="1899598" y="3182298"/>
                  <a:pt x="1905033" y="3193169"/>
                </a:cubicBezTo>
                <a:cubicBezTo>
                  <a:pt x="1907751" y="3204039"/>
                  <a:pt x="1918621" y="3201321"/>
                  <a:pt x="1924056" y="3206757"/>
                </a:cubicBezTo>
                <a:cubicBezTo>
                  <a:pt x="1924056" y="3209474"/>
                  <a:pt x="1926774" y="3220345"/>
                  <a:pt x="1929492" y="3220345"/>
                </a:cubicBezTo>
                <a:cubicBezTo>
                  <a:pt x="1932209" y="3220345"/>
                  <a:pt x="1934927" y="3220345"/>
                  <a:pt x="1937644" y="3220345"/>
                </a:cubicBezTo>
                <a:cubicBezTo>
                  <a:pt x="1940362" y="3220345"/>
                  <a:pt x="1940362" y="3223062"/>
                  <a:pt x="1943080" y="3225780"/>
                </a:cubicBezTo>
                <a:cubicBezTo>
                  <a:pt x="1945797" y="3225780"/>
                  <a:pt x="1948515" y="3225780"/>
                  <a:pt x="1951232" y="3228497"/>
                </a:cubicBezTo>
                <a:cubicBezTo>
                  <a:pt x="1951232" y="3231215"/>
                  <a:pt x="1948515" y="3231215"/>
                  <a:pt x="1951232" y="3233932"/>
                </a:cubicBezTo>
                <a:cubicBezTo>
                  <a:pt x="1951232" y="3233932"/>
                  <a:pt x="1953950" y="3233932"/>
                  <a:pt x="1953950" y="3233932"/>
                </a:cubicBezTo>
                <a:cubicBezTo>
                  <a:pt x="1959385" y="3242085"/>
                  <a:pt x="1959385" y="3252956"/>
                  <a:pt x="1956668" y="3258391"/>
                </a:cubicBezTo>
                <a:cubicBezTo>
                  <a:pt x="1956668" y="3261108"/>
                  <a:pt x="1962103" y="3263826"/>
                  <a:pt x="1962103" y="3266544"/>
                </a:cubicBezTo>
                <a:cubicBezTo>
                  <a:pt x="1962103" y="3269261"/>
                  <a:pt x="1962103" y="3269261"/>
                  <a:pt x="1962103" y="3271979"/>
                </a:cubicBezTo>
                <a:cubicBezTo>
                  <a:pt x="1962103" y="3274696"/>
                  <a:pt x="1967538" y="3274696"/>
                  <a:pt x="1967538" y="3274696"/>
                </a:cubicBezTo>
                <a:cubicBezTo>
                  <a:pt x="1970255" y="3277414"/>
                  <a:pt x="1967538" y="3280132"/>
                  <a:pt x="1967538" y="3280132"/>
                </a:cubicBezTo>
                <a:lnTo>
                  <a:pt x="1970255" y="3291002"/>
                </a:lnTo>
                <a:cubicBezTo>
                  <a:pt x="1970255" y="3291002"/>
                  <a:pt x="1978408" y="3296437"/>
                  <a:pt x="1978408" y="3299155"/>
                </a:cubicBezTo>
                <a:cubicBezTo>
                  <a:pt x="1978408" y="3299155"/>
                  <a:pt x="1978408" y="3301872"/>
                  <a:pt x="1978408" y="3304590"/>
                </a:cubicBezTo>
                <a:cubicBezTo>
                  <a:pt x="1978408" y="3304590"/>
                  <a:pt x="1981126" y="3304590"/>
                  <a:pt x="1981126" y="3304590"/>
                </a:cubicBezTo>
                <a:cubicBezTo>
                  <a:pt x="1983843" y="3310025"/>
                  <a:pt x="1981126" y="3312743"/>
                  <a:pt x="1983843" y="3318178"/>
                </a:cubicBezTo>
                <a:cubicBezTo>
                  <a:pt x="1989279" y="3323613"/>
                  <a:pt x="2008302" y="3326331"/>
                  <a:pt x="2016454" y="3329048"/>
                </a:cubicBezTo>
                <a:cubicBezTo>
                  <a:pt x="2021890" y="3329048"/>
                  <a:pt x="2024607" y="3329048"/>
                  <a:pt x="2030042" y="3329048"/>
                </a:cubicBezTo>
                <a:cubicBezTo>
                  <a:pt x="2046348" y="3331766"/>
                  <a:pt x="2054501" y="3350789"/>
                  <a:pt x="2073524" y="3350789"/>
                </a:cubicBezTo>
                <a:cubicBezTo>
                  <a:pt x="2073524" y="3353507"/>
                  <a:pt x="2076242" y="3356224"/>
                  <a:pt x="2078959" y="3358942"/>
                </a:cubicBezTo>
                <a:lnTo>
                  <a:pt x="2078027" y="3367328"/>
                </a:lnTo>
                <a:lnTo>
                  <a:pt x="2078960" y="3367095"/>
                </a:lnTo>
                <a:cubicBezTo>
                  <a:pt x="2081677" y="3364377"/>
                  <a:pt x="2078960" y="3361659"/>
                  <a:pt x="2081677" y="3361659"/>
                </a:cubicBezTo>
                <a:cubicBezTo>
                  <a:pt x="2083036" y="3361659"/>
                  <a:pt x="2086433" y="3359621"/>
                  <a:pt x="2089830" y="3357583"/>
                </a:cubicBezTo>
                <a:lnTo>
                  <a:pt x="2096064" y="3354466"/>
                </a:lnTo>
                <a:lnTo>
                  <a:pt x="2096284" y="3352487"/>
                </a:lnTo>
                <a:cubicBezTo>
                  <a:pt x="2095945" y="3349430"/>
                  <a:pt x="2095265" y="3346712"/>
                  <a:pt x="2095265" y="3345353"/>
                </a:cubicBezTo>
                <a:lnTo>
                  <a:pt x="2097982" y="3320895"/>
                </a:lnTo>
                <a:cubicBezTo>
                  <a:pt x="2100700" y="3312742"/>
                  <a:pt x="2106135" y="3288284"/>
                  <a:pt x="2103418" y="3274696"/>
                </a:cubicBezTo>
                <a:cubicBezTo>
                  <a:pt x="2100700" y="3261108"/>
                  <a:pt x="2097982" y="3255673"/>
                  <a:pt x="2095265" y="3244802"/>
                </a:cubicBezTo>
                <a:cubicBezTo>
                  <a:pt x="2092547" y="3228497"/>
                  <a:pt x="2095265" y="3190451"/>
                  <a:pt x="2097982" y="3179580"/>
                </a:cubicBezTo>
                <a:cubicBezTo>
                  <a:pt x="2100700" y="3174145"/>
                  <a:pt x="2097982" y="3165992"/>
                  <a:pt x="2097982" y="3163275"/>
                </a:cubicBezTo>
                <a:cubicBezTo>
                  <a:pt x="2097982" y="3155122"/>
                  <a:pt x="2100700" y="3149687"/>
                  <a:pt x="2100700" y="3146969"/>
                </a:cubicBezTo>
                <a:cubicBezTo>
                  <a:pt x="2100700" y="3146969"/>
                  <a:pt x="2097982" y="3141534"/>
                  <a:pt x="2097982" y="3141534"/>
                </a:cubicBezTo>
                <a:cubicBezTo>
                  <a:pt x="2097982" y="3136099"/>
                  <a:pt x="2100700" y="3127946"/>
                  <a:pt x="2100700" y="3122511"/>
                </a:cubicBezTo>
                <a:cubicBezTo>
                  <a:pt x="2100700" y="3122511"/>
                  <a:pt x="2103418" y="3122511"/>
                  <a:pt x="2103418" y="3122511"/>
                </a:cubicBezTo>
                <a:cubicBezTo>
                  <a:pt x="2106135" y="3133381"/>
                  <a:pt x="2108853" y="3146969"/>
                  <a:pt x="2119723" y="3149687"/>
                </a:cubicBezTo>
                <a:cubicBezTo>
                  <a:pt x="2119723" y="3149687"/>
                  <a:pt x="2119723" y="3152404"/>
                  <a:pt x="2119723" y="3152404"/>
                </a:cubicBezTo>
                <a:cubicBezTo>
                  <a:pt x="2125158" y="3152404"/>
                  <a:pt x="2133311" y="3152404"/>
                  <a:pt x="2136029" y="3155122"/>
                </a:cubicBezTo>
                <a:cubicBezTo>
                  <a:pt x="2141464" y="3157839"/>
                  <a:pt x="2138746" y="3163275"/>
                  <a:pt x="2146899" y="3163275"/>
                </a:cubicBezTo>
                <a:cubicBezTo>
                  <a:pt x="2146899" y="3176863"/>
                  <a:pt x="2138746" y="3190451"/>
                  <a:pt x="2141464" y="3204039"/>
                </a:cubicBezTo>
                <a:cubicBezTo>
                  <a:pt x="2144182" y="3212191"/>
                  <a:pt x="2152334" y="3228497"/>
                  <a:pt x="2146899" y="3242085"/>
                </a:cubicBezTo>
                <a:cubicBezTo>
                  <a:pt x="2141464" y="3255673"/>
                  <a:pt x="2138746" y="3274696"/>
                  <a:pt x="2130594" y="3285566"/>
                </a:cubicBezTo>
                <a:cubicBezTo>
                  <a:pt x="2131953" y="3286925"/>
                  <a:pt x="2133991" y="3288963"/>
                  <a:pt x="2135689" y="3291001"/>
                </a:cubicBezTo>
                <a:lnTo>
                  <a:pt x="2137409" y="3294059"/>
                </a:lnTo>
                <a:lnTo>
                  <a:pt x="2137727" y="3291002"/>
                </a:lnTo>
                <a:cubicBezTo>
                  <a:pt x="2138067" y="3285567"/>
                  <a:pt x="2138746" y="3280131"/>
                  <a:pt x="2141464" y="3274696"/>
                </a:cubicBezTo>
                <a:cubicBezTo>
                  <a:pt x="2145540" y="3261108"/>
                  <a:pt x="2153014" y="3248879"/>
                  <a:pt x="2159808" y="3235631"/>
                </a:cubicBezTo>
                <a:lnTo>
                  <a:pt x="2165745" y="3216828"/>
                </a:lnTo>
                <a:lnTo>
                  <a:pt x="2162823" y="3210535"/>
                </a:lnTo>
                <a:cubicBezTo>
                  <a:pt x="2159129" y="3200981"/>
                  <a:pt x="2161167" y="3197924"/>
                  <a:pt x="2163205" y="3179581"/>
                </a:cubicBezTo>
                <a:cubicBezTo>
                  <a:pt x="2165922" y="3179581"/>
                  <a:pt x="2165922" y="3179581"/>
                  <a:pt x="2168640" y="3179581"/>
                </a:cubicBezTo>
                <a:cubicBezTo>
                  <a:pt x="2171358" y="3176863"/>
                  <a:pt x="2165922" y="3165993"/>
                  <a:pt x="2168640" y="3160557"/>
                </a:cubicBezTo>
                <a:cubicBezTo>
                  <a:pt x="2171358" y="3149687"/>
                  <a:pt x="2179510" y="3138817"/>
                  <a:pt x="2179510" y="3125229"/>
                </a:cubicBezTo>
                <a:cubicBezTo>
                  <a:pt x="2184946" y="3125229"/>
                  <a:pt x="2187663" y="3125229"/>
                  <a:pt x="2190381" y="3127946"/>
                </a:cubicBezTo>
                <a:cubicBezTo>
                  <a:pt x="2195816" y="3130664"/>
                  <a:pt x="2195816" y="3138817"/>
                  <a:pt x="2198534" y="3141534"/>
                </a:cubicBezTo>
                <a:cubicBezTo>
                  <a:pt x="2201251" y="3141534"/>
                  <a:pt x="2203969" y="3141534"/>
                  <a:pt x="2206686" y="3141534"/>
                </a:cubicBezTo>
                <a:cubicBezTo>
                  <a:pt x="2206686" y="3141534"/>
                  <a:pt x="2209404" y="3144252"/>
                  <a:pt x="2209404" y="3146970"/>
                </a:cubicBezTo>
                <a:cubicBezTo>
                  <a:pt x="2212122" y="3146970"/>
                  <a:pt x="2214839" y="3149687"/>
                  <a:pt x="2217557" y="3149687"/>
                </a:cubicBezTo>
                <a:cubicBezTo>
                  <a:pt x="2217557" y="3149687"/>
                  <a:pt x="2217557" y="3152405"/>
                  <a:pt x="2217557" y="3152405"/>
                </a:cubicBezTo>
                <a:cubicBezTo>
                  <a:pt x="2220274" y="3155122"/>
                  <a:pt x="2222992" y="3152405"/>
                  <a:pt x="2225710" y="3155122"/>
                </a:cubicBezTo>
                <a:lnTo>
                  <a:pt x="2226758" y="3158267"/>
                </a:lnTo>
                <a:lnTo>
                  <a:pt x="2228427" y="3150027"/>
                </a:lnTo>
                <a:lnTo>
                  <a:pt x="2231222" y="3137272"/>
                </a:lnTo>
                <a:lnTo>
                  <a:pt x="2221166" y="3128031"/>
                </a:lnTo>
                <a:cubicBezTo>
                  <a:pt x="2217387" y="3125229"/>
                  <a:pt x="2213480" y="3123190"/>
                  <a:pt x="2209404" y="3122511"/>
                </a:cubicBezTo>
                <a:cubicBezTo>
                  <a:pt x="2209404" y="3117076"/>
                  <a:pt x="2195816" y="3108923"/>
                  <a:pt x="2187663" y="3106206"/>
                </a:cubicBezTo>
                <a:cubicBezTo>
                  <a:pt x="2187663" y="3092618"/>
                  <a:pt x="2193098" y="3073595"/>
                  <a:pt x="2198534" y="3068159"/>
                </a:cubicBezTo>
                <a:cubicBezTo>
                  <a:pt x="2201251" y="3068159"/>
                  <a:pt x="2203969" y="3068159"/>
                  <a:pt x="2206686" y="3065442"/>
                </a:cubicBezTo>
                <a:cubicBezTo>
                  <a:pt x="2212122" y="3057289"/>
                  <a:pt x="2214839" y="3051854"/>
                  <a:pt x="2222992" y="3049136"/>
                </a:cubicBezTo>
                <a:cubicBezTo>
                  <a:pt x="2222992" y="3046419"/>
                  <a:pt x="2222992" y="3046419"/>
                  <a:pt x="2222992" y="3043701"/>
                </a:cubicBezTo>
                <a:cubicBezTo>
                  <a:pt x="2222992" y="3040983"/>
                  <a:pt x="2222992" y="3040983"/>
                  <a:pt x="2220274" y="3038266"/>
                </a:cubicBezTo>
                <a:cubicBezTo>
                  <a:pt x="2214839" y="3046419"/>
                  <a:pt x="2195816" y="3060007"/>
                  <a:pt x="2193098" y="3065442"/>
                </a:cubicBezTo>
                <a:cubicBezTo>
                  <a:pt x="2184946" y="3054571"/>
                  <a:pt x="2176793" y="3021960"/>
                  <a:pt x="2184946" y="3013808"/>
                </a:cubicBezTo>
                <a:cubicBezTo>
                  <a:pt x="2184946" y="3008372"/>
                  <a:pt x="2182228" y="3008372"/>
                  <a:pt x="2179510" y="3005655"/>
                </a:cubicBezTo>
                <a:cubicBezTo>
                  <a:pt x="2176793" y="3008372"/>
                  <a:pt x="2176793" y="3008372"/>
                  <a:pt x="2174075" y="3011090"/>
                </a:cubicBezTo>
                <a:cubicBezTo>
                  <a:pt x="2168640" y="3051854"/>
                  <a:pt x="2187663" y="3062724"/>
                  <a:pt x="2176793" y="3100770"/>
                </a:cubicBezTo>
                <a:cubicBezTo>
                  <a:pt x="2168640" y="3100770"/>
                  <a:pt x="2171358" y="3098053"/>
                  <a:pt x="2168640" y="3095335"/>
                </a:cubicBezTo>
                <a:cubicBezTo>
                  <a:pt x="2163205" y="3095335"/>
                  <a:pt x="2160487" y="3092618"/>
                  <a:pt x="2155052" y="3092618"/>
                </a:cubicBezTo>
                <a:cubicBezTo>
                  <a:pt x="2152334" y="3089900"/>
                  <a:pt x="2152334" y="3089900"/>
                  <a:pt x="2149617" y="3087182"/>
                </a:cubicBezTo>
                <a:cubicBezTo>
                  <a:pt x="2146899" y="3087182"/>
                  <a:pt x="2144182" y="3084465"/>
                  <a:pt x="2141464" y="3084465"/>
                </a:cubicBezTo>
                <a:cubicBezTo>
                  <a:pt x="2138746" y="3084465"/>
                  <a:pt x="2141464" y="3079030"/>
                  <a:pt x="2138746" y="3079030"/>
                </a:cubicBezTo>
                <a:cubicBezTo>
                  <a:pt x="2136029" y="3079030"/>
                  <a:pt x="2133311" y="3079030"/>
                  <a:pt x="2130594" y="3076312"/>
                </a:cubicBezTo>
                <a:cubicBezTo>
                  <a:pt x="2130594" y="3076312"/>
                  <a:pt x="2130594" y="3073595"/>
                  <a:pt x="2130594" y="3073595"/>
                </a:cubicBezTo>
                <a:cubicBezTo>
                  <a:pt x="2127876" y="3073595"/>
                  <a:pt x="2125159" y="3070877"/>
                  <a:pt x="2122441" y="3070877"/>
                </a:cubicBezTo>
                <a:cubicBezTo>
                  <a:pt x="2122441" y="3068159"/>
                  <a:pt x="2122441" y="3068159"/>
                  <a:pt x="2122441" y="3065442"/>
                </a:cubicBezTo>
                <a:cubicBezTo>
                  <a:pt x="2119723" y="3065442"/>
                  <a:pt x="2119723" y="3062724"/>
                  <a:pt x="2117006" y="3062724"/>
                </a:cubicBezTo>
                <a:cubicBezTo>
                  <a:pt x="2117006" y="3062724"/>
                  <a:pt x="2117006" y="3060007"/>
                  <a:pt x="2117006" y="3057289"/>
                </a:cubicBezTo>
                <a:cubicBezTo>
                  <a:pt x="2114288" y="3057289"/>
                  <a:pt x="2114288" y="3054571"/>
                  <a:pt x="2111571" y="3054571"/>
                </a:cubicBezTo>
                <a:cubicBezTo>
                  <a:pt x="2108853" y="3051854"/>
                  <a:pt x="2111571" y="3043701"/>
                  <a:pt x="2111571" y="3040983"/>
                </a:cubicBezTo>
                <a:cubicBezTo>
                  <a:pt x="2117006" y="3038266"/>
                  <a:pt x="2125159" y="3035548"/>
                  <a:pt x="2130594" y="3032831"/>
                </a:cubicBezTo>
                <a:cubicBezTo>
                  <a:pt x="2133311" y="3030113"/>
                  <a:pt x="2136029" y="3024678"/>
                  <a:pt x="2149617" y="3011090"/>
                </a:cubicBezTo>
                <a:cubicBezTo>
                  <a:pt x="2149617" y="3002937"/>
                  <a:pt x="2144182" y="2978479"/>
                  <a:pt x="2152334" y="2973044"/>
                </a:cubicBezTo>
                <a:cubicBezTo>
                  <a:pt x="2152334" y="2967609"/>
                  <a:pt x="2152334" y="2967609"/>
                  <a:pt x="2149617" y="2964891"/>
                </a:cubicBezTo>
                <a:cubicBezTo>
                  <a:pt x="2149617" y="2964891"/>
                  <a:pt x="2146899" y="2964891"/>
                  <a:pt x="2146899" y="2964891"/>
                </a:cubicBezTo>
                <a:cubicBezTo>
                  <a:pt x="2146899" y="2956738"/>
                  <a:pt x="2144182" y="2954021"/>
                  <a:pt x="2141464" y="2948585"/>
                </a:cubicBezTo>
                <a:cubicBezTo>
                  <a:pt x="2138746" y="2943150"/>
                  <a:pt x="2141464" y="2929562"/>
                  <a:pt x="2141464" y="2924127"/>
                </a:cubicBezTo>
                <a:cubicBezTo>
                  <a:pt x="2141464" y="2918692"/>
                  <a:pt x="2138746" y="2918692"/>
                  <a:pt x="2141464" y="2915974"/>
                </a:cubicBezTo>
                <a:cubicBezTo>
                  <a:pt x="2141464" y="2915974"/>
                  <a:pt x="2141464" y="2913257"/>
                  <a:pt x="2141464" y="2913257"/>
                </a:cubicBezTo>
                <a:cubicBezTo>
                  <a:pt x="2148258" y="2913257"/>
                  <a:pt x="2154372" y="2913257"/>
                  <a:pt x="2160827" y="2913257"/>
                </a:cubicBezTo>
                <a:lnTo>
                  <a:pt x="2164416" y="2913257"/>
                </a:lnTo>
                <a:lnTo>
                  <a:pt x="2162525" y="2912917"/>
                </a:lnTo>
                <a:cubicBezTo>
                  <a:pt x="2156411" y="2911218"/>
                  <a:pt x="2150975" y="2909180"/>
                  <a:pt x="2149617" y="2907821"/>
                </a:cubicBezTo>
                <a:cubicBezTo>
                  <a:pt x="2146899" y="2905104"/>
                  <a:pt x="2155052" y="2899669"/>
                  <a:pt x="2152334" y="2894233"/>
                </a:cubicBezTo>
                <a:cubicBezTo>
                  <a:pt x="2152334" y="2894233"/>
                  <a:pt x="2149617" y="2894233"/>
                  <a:pt x="2149617" y="2894233"/>
                </a:cubicBezTo>
                <a:cubicBezTo>
                  <a:pt x="2149617" y="2891516"/>
                  <a:pt x="2155052" y="2867058"/>
                  <a:pt x="2155052" y="2867058"/>
                </a:cubicBezTo>
                <a:cubicBezTo>
                  <a:pt x="2155052" y="2864340"/>
                  <a:pt x="2155052" y="2864340"/>
                  <a:pt x="2155052" y="2861623"/>
                </a:cubicBezTo>
                <a:cubicBezTo>
                  <a:pt x="2152334" y="2861623"/>
                  <a:pt x="2152334" y="2861623"/>
                  <a:pt x="2152334" y="2861623"/>
                </a:cubicBezTo>
                <a:cubicBezTo>
                  <a:pt x="2141464" y="2864340"/>
                  <a:pt x="2138747" y="2883363"/>
                  <a:pt x="2136029" y="2894233"/>
                </a:cubicBezTo>
                <a:cubicBezTo>
                  <a:pt x="2133311" y="2894233"/>
                  <a:pt x="2133311" y="2894233"/>
                  <a:pt x="2133311" y="2894233"/>
                </a:cubicBezTo>
                <a:cubicBezTo>
                  <a:pt x="2127876" y="2894233"/>
                  <a:pt x="2119723" y="2896951"/>
                  <a:pt x="2117006" y="2894233"/>
                </a:cubicBezTo>
                <a:cubicBezTo>
                  <a:pt x="2119723" y="2877929"/>
                  <a:pt x="2127876" y="2864340"/>
                  <a:pt x="2127876" y="2848035"/>
                </a:cubicBezTo>
                <a:cubicBezTo>
                  <a:pt x="2130594" y="2848035"/>
                  <a:pt x="2130594" y="2848035"/>
                  <a:pt x="2133311" y="2848035"/>
                </a:cubicBezTo>
                <a:cubicBezTo>
                  <a:pt x="2141464" y="2848035"/>
                  <a:pt x="2141464" y="2842599"/>
                  <a:pt x="2149617" y="2839881"/>
                </a:cubicBezTo>
                <a:cubicBezTo>
                  <a:pt x="2152334" y="2831729"/>
                  <a:pt x="2160487" y="2829011"/>
                  <a:pt x="2165922" y="2823576"/>
                </a:cubicBezTo>
                <a:cubicBezTo>
                  <a:pt x="2165922" y="2820858"/>
                  <a:pt x="2168640" y="2815423"/>
                  <a:pt x="2168640" y="2812706"/>
                </a:cubicBezTo>
                <a:cubicBezTo>
                  <a:pt x="2165922" y="2812706"/>
                  <a:pt x="2165922" y="2812706"/>
                  <a:pt x="2165922" y="2809988"/>
                </a:cubicBezTo>
                <a:cubicBezTo>
                  <a:pt x="2163205" y="2809988"/>
                  <a:pt x="2163205" y="2809988"/>
                  <a:pt x="2160487" y="2809988"/>
                </a:cubicBezTo>
                <a:cubicBezTo>
                  <a:pt x="2155052" y="2812706"/>
                  <a:pt x="2155052" y="2820858"/>
                  <a:pt x="2152334" y="2823576"/>
                </a:cubicBezTo>
                <a:cubicBezTo>
                  <a:pt x="2149617" y="2823576"/>
                  <a:pt x="2146899" y="2826293"/>
                  <a:pt x="2144182" y="2826293"/>
                </a:cubicBezTo>
                <a:cubicBezTo>
                  <a:pt x="2144182" y="2826293"/>
                  <a:pt x="2144182" y="2829011"/>
                  <a:pt x="2144182" y="2831729"/>
                </a:cubicBezTo>
                <a:cubicBezTo>
                  <a:pt x="2141464" y="2831729"/>
                  <a:pt x="2136029" y="2834447"/>
                  <a:pt x="2133311" y="2837165"/>
                </a:cubicBezTo>
                <a:cubicBezTo>
                  <a:pt x="2133311" y="2834447"/>
                  <a:pt x="2133311" y="2790965"/>
                  <a:pt x="2130594" y="2785530"/>
                </a:cubicBezTo>
                <a:cubicBezTo>
                  <a:pt x="2130594" y="2782812"/>
                  <a:pt x="2130594" y="2785530"/>
                  <a:pt x="2127876" y="2782812"/>
                </a:cubicBezTo>
                <a:cubicBezTo>
                  <a:pt x="2125159" y="2782812"/>
                  <a:pt x="2125159" y="2782812"/>
                  <a:pt x="2125159" y="2782812"/>
                </a:cubicBezTo>
                <a:cubicBezTo>
                  <a:pt x="2122441" y="2785530"/>
                  <a:pt x="2122441" y="2812706"/>
                  <a:pt x="2125159" y="2820858"/>
                </a:cubicBezTo>
                <a:cubicBezTo>
                  <a:pt x="2125159" y="2823576"/>
                  <a:pt x="2127876" y="2823576"/>
                  <a:pt x="2127876" y="2829011"/>
                </a:cubicBezTo>
                <a:cubicBezTo>
                  <a:pt x="2127876" y="2839881"/>
                  <a:pt x="2114288" y="2875211"/>
                  <a:pt x="2108853" y="2880645"/>
                </a:cubicBezTo>
                <a:cubicBezTo>
                  <a:pt x="2095265" y="2875211"/>
                  <a:pt x="2097983" y="2858905"/>
                  <a:pt x="2092547" y="2845317"/>
                </a:cubicBezTo>
                <a:cubicBezTo>
                  <a:pt x="2087112" y="2834447"/>
                  <a:pt x="2081677" y="2831729"/>
                  <a:pt x="2078960" y="2820858"/>
                </a:cubicBezTo>
                <a:cubicBezTo>
                  <a:pt x="2076242" y="2820858"/>
                  <a:pt x="2073524" y="2820858"/>
                  <a:pt x="2070807" y="2820858"/>
                </a:cubicBezTo>
                <a:cubicBezTo>
                  <a:pt x="2070807" y="2820858"/>
                  <a:pt x="2068089" y="2823576"/>
                  <a:pt x="2068089" y="2823576"/>
                </a:cubicBezTo>
                <a:cubicBezTo>
                  <a:pt x="2068089" y="2826293"/>
                  <a:pt x="2070807" y="2831729"/>
                  <a:pt x="2073524" y="2834447"/>
                </a:cubicBezTo>
                <a:cubicBezTo>
                  <a:pt x="2076242" y="2837165"/>
                  <a:pt x="2078960" y="2834447"/>
                  <a:pt x="2078960" y="2837165"/>
                </a:cubicBezTo>
                <a:cubicBezTo>
                  <a:pt x="2081677" y="2842599"/>
                  <a:pt x="2084395" y="2850752"/>
                  <a:pt x="2084395" y="2856187"/>
                </a:cubicBezTo>
                <a:cubicBezTo>
                  <a:pt x="2084395" y="2856187"/>
                  <a:pt x="2087112" y="2858905"/>
                  <a:pt x="2087112" y="2858905"/>
                </a:cubicBezTo>
                <a:cubicBezTo>
                  <a:pt x="2087112" y="2861623"/>
                  <a:pt x="2084395" y="2869775"/>
                  <a:pt x="2087112" y="2875211"/>
                </a:cubicBezTo>
                <a:cubicBezTo>
                  <a:pt x="2089830" y="2880645"/>
                  <a:pt x="2095265" y="2886081"/>
                  <a:pt x="2097983" y="2894233"/>
                </a:cubicBezTo>
                <a:cubicBezTo>
                  <a:pt x="2097983" y="2894233"/>
                  <a:pt x="2095265" y="2896951"/>
                  <a:pt x="2095265" y="2896951"/>
                </a:cubicBezTo>
                <a:cubicBezTo>
                  <a:pt x="2092547" y="2896951"/>
                  <a:pt x="2084395" y="2896951"/>
                  <a:pt x="2081677" y="2899669"/>
                </a:cubicBezTo>
                <a:cubicBezTo>
                  <a:pt x="2078960" y="2899669"/>
                  <a:pt x="2078960" y="2905104"/>
                  <a:pt x="2076242" y="2905104"/>
                </a:cubicBezTo>
                <a:cubicBezTo>
                  <a:pt x="2068089" y="2907821"/>
                  <a:pt x="2062654" y="2905104"/>
                  <a:pt x="2057219" y="2907821"/>
                </a:cubicBezTo>
                <a:cubicBezTo>
                  <a:pt x="2054501" y="2899669"/>
                  <a:pt x="2054501" y="2880645"/>
                  <a:pt x="2059936" y="2872493"/>
                </a:cubicBezTo>
                <a:cubicBezTo>
                  <a:pt x="2059936" y="2867058"/>
                  <a:pt x="2059936" y="2867058"/>
                  <a:pt x="2059936" y="2864340"/>
                </a:cubicBezTo>
                <a:cubicBezTo>
                  <a:pt x="2057219" y="2864340"/>
                  <a:pt x="2054501" y="2864340"/>
                  <a:pt x="2051784" y="2864340"/>
                </a:cubicBezTo>
                <a:cubicBezTo>
                  <a:pt x="2051784" y="2869775"/>
                  <a:pt x="2049066" y="2872493"/>
                  <a:pt x="2049066" y="2875211"/>
                </a:cubicBezTo>
                <a:cubicBezTo>
                  <a:pt x="2046348" y="2886081"/>
                  <a:pt x="2051784" y="2894233"/>
                  <a:pt x="2046348" y="2902386"/>
                </a:cubicBezTo>
                <a:cubicBezTo>
                  <a:pt x="2049066" y="2934997"/>
                  <a:pt x="2027325" y="2932280"/>
                  <a:pt x="2011020" y="2945868"/>
                </a:cubicBezTo>
                <a:cubicBezTo>
                  <a:pt x="2005584" y="2937715"/>
                  <a:pt x="2005584" y="2924127"/>
                  <a:pt x="2002867" y="2913257"/>
                </a:cubicBezTo>
                <a:cubicBezTo>
                  <a:pt x="2000149" y="2913257"/>
                  <a:pt x="2000149" y="2910539"/>
                  <a:pt x="1997432" y="2913257"/>
                </a:cubicBezTo>
                <a:cubicBezTo>
                  <a:pt x="1997432" y="2913257"/>
                  <a:pt x="1994714" y="2913257"/>
                  <a:pt x="1994714" y="2913257"/>
                </a:cubicBezTo>
                <a:cubicBezTo>
                  <a:pt x="1994714" y="2921409"/>
                  <a:pt x="1997432" y="2940433"/>
                  <a:pt x="2000149" y="2945868"/>
                </a:cubicBezTo>
                <a:cubicBezTo>
                  <a:pt x="1997432" y="2951303"/>
                  <a:pt x="1994714" y="2954020"/>
                  <a:pt x="1989279" y="2954020"/>
                </a:cubicBezTo>
                <a:cubicBezTo>
                  <a:pt x="1989279" y="2954020"/>
                  <a:pt x="1989279" y="2956738"/>
                  <a:pt x="1989279" y="2956738"/>
                </a:cubicBezTo>
                <a:cubicBezTo>
                  <a:pt x="1983844" y="2956738"/>
                  <a:pt x="1986561" y="2956738"/>
                  <a:pt x="1983844" y="2959456"/>
                </a:cubicBezTo>
                <a:cubicBezTo>
                  <a:pt x="1986561" y="2956738"/>
                  <a:pt x="1986561" y="2932280"/>
                  <a:pt x="1981126" y="2926845"/>
                </a:cubicBezTo>
                <a:cubicBezTo>
                  <a:pt x="1981126" y="2918692"/>
                  <a:pt x="2008302" y="2896951"/>
                  <a:pt x="2016455" y="2894233"/>
                </a:cubicBezTo>
                <a:cubicBezTo>
                  <a:pt x="2016455" y="2886081"/>
                  <a:pt x="2013737" y="2880645"/>
                  <a:pt x="2016455" y="2872493"/>
                </a:cubicBezTo>
                <a:cubicBezTo>
                  <a:pt x="2024608" y="2850752"/>
                  <a:pt x="2046348" y="2829011"/>
                  <a:pt x="2043631" y="2801835"/>
                </a:cubicBezTo>
                <a:cubicBezTo>
                  <a:pt x="2040913" y="2801835"/>
                  <a:pt x="2040913" y="2801835"/>
                  <a:pt x="2038196" y="2801835"/>
                </a:cubicBezTo>
                <a:cubicBezTo>
                  <a:pt x="2032760" y="2807271"/>
                  <a:pt x="2035478" y="2815423"/>
                  <a:pt x="2032760" y="2823576"/>
                </a:cubicBezTo>
                <a:cubicBezTo>
                  <a:pt x="2030043" y="2834447"/>
                  <a:pt x="2021890" y="2845317"/>
                  <a:pt x="2016455" y="2856187"/>
                </a:cubicBezTo>
                <a:cubicBezTo>
                  <a:pt x="2011020" y="2864340"/>
                  <a:pt x="2011020" y="2877929"/>
                  <a:pt x="2008302" y="2883363"/>
                </a:cubicBezTo>
                <a:cubicBezTo>
                  <a:pt x="2008302" y="2886081"/>
                  <a:pt x="2008302" y="2888798"/>
                  <a:pt x="2008302" y="2891516"/>
                </a:cubicBezTo>
                <a:cubicBezTo>
                  <a:pt x="2008302" y="2891516"/>
                  <a:pt x="1981126" y="2910539"/>
                  <a:pt x="1981126" y="2910539"/>
                </a:cubicBezTo>
                <a:cubicBezTo>
                  <a:pt x="1978409" y="2910539"/>
                  <a:pt x="1981126" y="2910539"/>
                  <a:pt x="1978409" y="2910539"/>
                </a:cubicBezTo>
                <a:cubicBezTo>
                  <a:pt x="1964821" y="2875211"/>
                  <a:pt x="1986561" y="2839881"/>
                  <a:pt x="1978409" y="2807271"/>
                </a:cubicBezTo>
                <a:cubicBezTo>
                  <a:pt x="1986561" y="2804554"/>
                  <a:pt x="1991997" y="2796400"/>
                  <a:pt x="1997432" y="2790965"/>
                </a:cubicBezTo>
                <a:cubicBezTo>
                  <a:pt x="1997432" y="2788247"/>
                  <a:pt x="1997432" y="2788247"/>
                  <a:pt x="1997432" y="2785530"/>
                </a:cubicBezTo>
                <a:cubicBezTo>
                  <a:pt x="1989279" y="2785530"/>
                  <a:pt x="1983844" y="2790965"/>
                  <a:pt x="1981126" y="2796400"/>
                </a:cubicBezTo>
                <a:cubicBezTo>
                  <a:pt x="1978409" y="2790965"/>
                  <a:pt x="1975691" y="2780094"/>
                  <a:pt x="1972973" y="2774659"/>
                </a:cubicBezTo>
                <a:cubicBezTo>
                  <a:pt x="1972973" y="2771942"/>
                  <a:pt x="1975691" y="2769224"/>
                  <a:pt x="1972973" y="2763789"/>
                </a:cubicBezTo>
                <a:cubicBezTo>
                  <a:pt x="1972973" y="2761071"/>
                  <a:pt x="1970256" y="2758354"/>
                  <a:pt x="1967538" y="2752919"/>
                </a:cubicBezTo>
                <a:cubicBezTo>
                  <a:pt x="1962103" y="2752919"/>
                  <a:pt x="1962103" y="2752919"/>
                  <a:pt x="1959385" y="2755636"/>
                </a:cubicBezTo>
                <a:cubicBezTo>
                  <a:pt x="1959385" y="2758354"/>
                  <a:pt x="1959385" y="2766507"/>
                  <a:pt x="1959385" y="2766507"/>
                </a:cubicBezTo>
                <a:cubicBezTo>
                  <a:pt x="1962103" y="2766507"/>
                  <a:pt x="1962103" y="2769224"/>
                  <a:pt x="1964821" y="2769224"/>
                </a:cubicBezTo>
                <a:cubicBezTo>
                  <a:pt x="1964821" y="2774659"/>
                  <a:pt x="1964821" y="2777377"/>
                  <a:pt x="1964821" y="2782812"/>
                </a:cubicBezTo>
                <a:cubicBezTo>
                  <a:pt x="1964821" y="2785530"/>
                  <a:pt x="1970256" y="2793682"/>
                  <a:pt x="1970256" y="2796400"/>
                </a:cubicBezTo>
                <a:cubicBezTo>
                  <a:pt x="1970256" y="2799118"/>
                  <a:pt x="1967538" y="2801835"/>
                  <a:pt x="1967538" y="2804554"/>
                </a:cubicBezTo>
                <a:cubicBezTo>
                  <a:pt x="1967538" y="2809988"/>
                  <a:pt x="1970256" y="2815423"/>
                  <a:pt x="1970256" y="2818141"/>
                </a:cubicBezTo>
                <a:cubicBezTo>
                  <a:pt x="1970256" y="2829011"/>
                  <a:pt x="1972973" y="2839881"/>
                  <a:pt x="1967538" y="2848035"/>
                </a:cubicBezTo>
                <a:cubicBezTo>
                  <a:pt x="1959385" y="2845317"/>
                  <a:pt x="1959385" y="2837165"/>
                  <a:pt x="1956668" y="2831729"/>
                </a:cubicBezTo>
                <a:cubicBezTo>
                  <a:pt x="1953950" y="2831729"/>
                  <a:pt x="1951233" y="2831729"/>
                  <a:pt x="1948515" y="2829011"/>
                </a:cubicBezTo>
                <a:cubicBezTo>
                  <a:pt x="1943080" y="2826293"/>
                  <a:pt x="1948515" y="2820858"/>
                  <a:pt x="1945797" y="2815423"/>
                </a:cubicBezTo>
                <a:cubicBezTo>
                  <a:pt x="1945797" y="2815423"/>
                  <a:pt x="1943080" y="2815423"/>
                  <a:pt x="1943080" y="2815423"/>
                </a:cubicBezTo>
                <a:cubicBezTo>
                  <a:pt x="1940362" y="2809988"/>
                  <a:pt x="1943080" y="2807271"/>
                  <a:pt x="1940362" y="2801835"/>
                </a:cubicBezTo>
                <a:cubicBezTo>
                  <a:pt x="1937645" y="2796400"/>
                  <a:pt x="1932209" y="2790965"/>
                  <a:pt x="1932209" y="2780094"/>
                </a:cubicBezTo>
                <a:cubicBezTo>
                  <a:pt x="1929492" y="2780094"/>
                  <a:pt x="1929492" y="2780094"/>
                  <a:pt x="1929492" y="2780094"/>
                </a:cubicBezTo>
                <a:cubicBezTo>
                  <a:pt x="1926774" y="2780094"/>
                  <a:pt x="1926774" y="2780094"/>
                  <a:pt x="1924057" y="2780094"/>
                </a:cubicBezTo>
                <a:cubicBezTo>
                  <a:pt x="1921339" y="2793682"/>
                  <a:pt x="1924057" y="2788247"/>
                  <a:pt x="1926774" y="2796400"/>
                </a:cubicBezTo>
                <a:cubicBezTo>
                  <a:pt x="1929492" y="2799118"/>
                  <a:pt x="1926774" y="2804554"/>
                  <a:pt x="1926774" y="2807271"/>
                </a:cubicBezTo>
                <a:cubicBezTo>
                  <a:pt x="1926774" y="2812706"/>
                  <a:pt x="1932209" y="2818141"/>
                  <a:pt x="1934927" y="2820858"/>
                </a:cubicBezTo>
                <a:cubicBezTo>
                  <a:pt x="1934927" y="2823576"/>
                  <a:pt x="1932209" y="2831729"/>
                  <a:pt x="1934927" y="2834447"/>
                </a:cubicBezTo>
                <a:cubicBezTo>
                  <a:pt x="1937645" y="2839881"/>
                  <a:pt x="1940362" y="2834447"/>
                  <a:pt x="1940362" y="2842599"/>
                </a:cubicBezTo>
                <a:cubicBezTo>
                  <a:pt x="1945797" y="2842599"/>
                  <a:pt x="1945797" y="2845317"/>
                  <a:pt x="1951233" y="2845317"/>
                </a:cubicBezTo>
                <a:cubicBezTo>
                  <a:pt x="1953950" y="2853469"/>
                  <a:pt x="1962103" y="2861623"/>
                  <a:pt x="1964821" y="2867058"/>
                </a:cubicBezTo>
                <a:cubicBezTo>
                  <a:pt x="1967538" y="2869775"/>
                  <a:pt x="1964821" y="2877929"/>
                  <a:pt x="1964821" y="2880645"/>
                </a:cubicBezTo>
                <a:cubicBezTo>
                  <a:pt x="1967538" y="2888798"/>
                  <a:pt x="1967538" y="2905104"/>
                  <a:pt x="1970256" y="2913257"/>
                </a:cubicBezTo>
                <a:cubicBezTo>
                  <a:pt x="1972973" y="2918692"/>
                  <a:pt x="1970256" y="2921409"/>
                  <a:pt x="1970256" y="2924127"/>
                </a:cubicBezTo>
                <a:cubicBezTo>
                  <a:pt x="1970256" y="2932280"/>
                  <a:pt x="1970256" y="2929562"/>
                  <a:pt x="1975691" y="2932280"/>
                </a:cubicBezTo>
                <a:cubicBezTo>
                  <a:pt x="1975691" y="2934997"/>
                  <a:pt x="1975691" y="2937715"/>
                  <a:pt x="1975691" y="2940433"/>
                </a:cubicBezTo>
                <a:cubicBezTo>
                  <a:pt x="1972973" y="2940433"/>
                  <a:pt x="1956668" y="2926845"/>
                  <a:pt x="1953950" y="2924127"/>
                </a:cubicBezTo>
                <a:cubicBezTo>
                  <a:pt x="1953950" y="2924127"/>
                  <a:pt x="1953950" y="2921409"/>
                  <a:pt x="1953950" y="2918692"/>
                </a:cubicBezTo>
                <a:cubicBezTo>
                  <a:pt x="1953950" y="2915974"/>
                  <a:pt x="1951233" y="2918692"/>
                  <a:pt x="1948515" y="2915974"/>
                </a:cubicBezTo>
                <a:cubicBezTo>
                  <a:pt x="1948515" y="2913257"/>
                  <a:pt x="1951233" y="2913257"/>
                  <a:pt x="1948515" y="2910539"/>
                </a:cubicBezTo>
                <a:cubicBezTo>
                  <a:pt x="1940362" y="2902386"/>
                  <a:pt x="1929492" y="2896951"/>
                  <a:pt x="1932209" y="2886081"/>
                </a:cubicBezTo>
                <a:cubicBezTo>
                  <a:pt x="1926774" y="2886081"/>
                  <a:pt x="1926774" y="2886081"/>
                  <a:pt x="1924057" y="2886081"/>
                </a:cubicBezTo>
                <a:cubicBezTo>
                  <a:pt x="1924057" y="2891516"/>
                  <a:pt x="1924057" y="2894233"/>
                  <a:pt x="1924057" y="2899669"/>
                </a:cubicBezTo>
                <a:cubicBezTo>
                  <a:pt x="1926774" y="2899669"/>
                  <a:pt x="1937645" y="2910539"/>
                  <a:pt x="1937645" y="2910539"/>
                </a:cubicBezTo>
                <a:cubicBezTo>
                  <a:pt x="1937645" y="2913257"/>
                  <a:pt x="1937645" y="2913257"/>
                  <a:pt x="1937645" y="2915974"/>
                </a:cubicBezTo>
                <a:cubicBezTo>
                  <a:pt x="1937645" y="2918692"/>
                  <a:pt x="1943080" y="2915974"/>
                  <a:pt x="1943080" y="2918692"/>
                </a:cubicBezTo>
                <a:cubicBezTo>
                  <a:pt x="1943080" y="2921409"/>
                  <a:pt x="1943080" y="2921409"/>
                  <a:pt x="1943080" y="2924127"/>
                </a:cubicBezTo>
                <a:cubicBezTo>
                  <a:pt x="1945797" y="2924127"/>
                  <a:pt x="1948515" y="2924127"/>
                  <a:pt x="1951233" y="2926845"/>
                </a:cubicBezTo>
                <a:cubicBezTo>
                  <a:pt x="1951233" y="2929562"/>
                  <a:pt x="1951233" y="2929562"/>
                  <a:pt x="1951233" y="2932280"/>
                </a:cubicBezTo>
                <a:cubicBezTo>
                  <a:pt x="1951233" y="2934997"/>
                  <a:pt x="1956668" y="2932280"/>
                  <a:pt x="1956668" y="2934997"/>
                </a:cubicBezTo>
                <a:cubicBezTo>
                  <a:pt x="1956668" y="2937715"/>
                  <a:pt x="1956668" y="2937715"/>
                  <a:pt x="1956668" y="2940433"/>
                </a:cubicBezTo>
                <a:cubicBezTo>
                  <a:pt x="1959385" y="2943150"/>
                  <a:pt x="1962103" y="2940433"/>
                  <a:pt x="1964821" y="2943150"/>
                </a:cubicBezTo>
                <a:cubicBezTo>
                  <a:pt x="1967538" y="2943150"/>
                  <a:pt x="1975691" y="2956738"/>
                  <a:pt x="1978409" y="2959456"/>
                </a:cubicBezTo>
                <a:cubicBezTo>
                  <a:pt x="1981126" y="2962173"/>
                  <a:pt x="1978409" y="2973044"/>
                  <a:pt x="1978409" y="2981196"/>
                </a:cubicBezTo>
                <a:cubicBezTo>
                  <a:pt x="1975691" y="2983914"/>
                  <a:pt x="1972973" y="2992067"/>
                  <a:pt x="1967538" y="2994784"/>
                </a:cubicBezTo>
                <a:cubicBezTo>
                  <a:pt x="1964821" y="2994784"/>
                  <a:pt x="1962103" y="2994784"/>
                  <a:pt x="1959385" y="2997502"/>
                </a:cubicBezTo>
                <a:cubicBezTo>
                  <a:pt x="1959385" y="3000219"/>
                  <a:pt x="1959385" y="3000219"/>
                  <a:pt x="1959385" y="3002937"/>
                </a:cubicBezTo>
                <a:cubicBezTo>
                  <a:pt x="1959385" y="3002937"/>
                  <a:pt x="1956668" y="3002937"/>
                  <a:pt x="1953950" y="3002937"/>
                </a:cubicBezTo>
                <a:cubicBezTo>
                  <a:pt x="1953950" y="3005655"/>
                  <a:pt x="1953950" y="3005655"/>
                  <a:pt x="1953950" y="3008372"/>
                </a:cubicBezTo>
                <a:cubicBezTo>
                  <a:pt x="1951233" y="3011090"/>
                  <a:pt x="1948515" y="3011090"/>
                  <a:pt x="1945797" y="3013807"/>
                </a:cubicBezTo>
                <a:cubicBezTo>
                  <a:pt x="1945797" y="3013807"/>
                  <a:pt x="1945797" y="3016525"/>
                  <a:pt x="1945797" y="3016525"/>
                </a:cubicBezTo>
                <a:cubicBezTo>
                  <a:pt x="1943080" y="3019243"/>
                  <a:pt x="1937645" y="3024678"/>
                  <a:pt x="1934927" y="3027395"/>
                </a:cubicBezTo>
                <a:cubicBezTo>
                  <a:pt x="1934927" y="3027395"/>
                  <a:pt x="1934927" y="3030113"/>
                  <a:pt x="1934927" y="3032831"/>
                </a:cubicBezTo>
                <a:cubicBezTo>
                  <a:pt x="1932209" y="3032831"/>
                  <a:pt x="1926774" y="3038266"/>
                  <a:pt x="1924057" y="3040983"/>
                </a:cubicBezTo>
                <a:cubicBezTo>
                  <a:pt x="1918621" y="3046418"/>
                  <a:pt x="1915904" y="3057289"/>
                  <a:pt x="1913186" y="3065442"/>
                </a:cubicBezTo>
                <a:cubicBezTo>
                  <a:pt x="1913186" y="3065442"/>
                  <a:pt x="1913186" y="3068159"/>
                  <a:pt x="1913186" y="3070877"/>
                </a:cubicBezTo>
                <a:cubicBezTo>
                  <a:pt x="1907751" y="3081747"/>
                  <a:pt x="1888728" y="3092618"/>
                  <a:pt x="1886010" y="3103488"/>
                </a:cubicBezTo>
                <a:cubicBezTo>
                  <a:pt x="1883293" y="3103488"/>
                  <a:pt x="1883293" y="3103488"/>
                  <a:pt x="1883293" y="3103488"/>
                </a:cubicBezTo>
                <a:cubicBezTo>
                  <a:pt x="1875140" y="3100770"/>
                  <a:pt x="1877857" y="3098053"/>
                  <a:pt x="1872422" y="3095335"/>
                </a:cubicBezTo>
                <a:cubicBezTo>
                  <a:pt x="1872422" y="3073594"/>
                  <a:pt x="1875140" y="3040983"/>
                  <a:pt x="1877857" y="3021960"/>
                </a:cubicBezTo>
                <a:cubicBezTo>
                  <a:pt x="1877857" y="3011090"/>
                  <a:pt x="1883293" y="2997502"/>
                  <a:pt x="1880575" y="2989349"/>
                </a:cubicBezTo>
                <a:cubicBezTo>
                  <a:pt x="1877857" y="2975761"/>
                  <a:pt x="1872422" y="2954020"/>
                  <a:pt x="1872422" y="2934997"/>
                </a:cubicBezTo>
                <a:cubicBezTo>
                  <a:pt x="1866987" y="2934997"/>
                  <a:pt x="1866987" y="2934997"/>
                  <a:pt x="1864269" y="2934997"/>
                </a:cubicBezTo>
                <a:cubicBezTo>
                  <a:pt x="1864269" y="2956738"/>
                  <a:pt x="1877857" y="2986632"/>
                  <a:pt x="1872422" y="3011090"/>
                </a:cubicBezTo>
                <a:cubicBezTo>
                  <a:pt x="1869705" y="3030113"/>
                  <a:pt x="1856117" y="3092618"/>
                  <a:pt x="1872422" y="3111641"/>
                </a:cubicBezTo>
                <a:cubicBezTo>
                  <a:pt x="1872422" y="3130664"/>
                  <a:pt x="1847964" y="3146970"/>
                  <a:pt x="1837094" y="3157840"/>
                </a:cubicBezTo>
                <a:cubicBezTo>
                  <a:pt x="1831658" y="3157840"/>
                  <a:pt x="1828941" y="3160558"/>
                  <a:pt x="1826223" y="3160558"/>
                </a:cubicBezTo>
                <a:cubicBezTo>
                  <a:pt x="1823506" y="3160558"/>
                  <a:pt x="1823506" y="3163275"/>
                  <a:pt x="1820788" y="3165993"/>
                </a:cubicBezTo>
                <a:cubicBezTo>
                  <a:pt x="1816711" y="3167351"/>
                  <a:pt x="1812635" y="3168031"/>
                  <a:pt x="1808898" y="3169050"/>
                </a:cubicBezTo>
                <a:lnTo>
                  <a:pt x="1804890" y="3171123"/>
                </a:lnTo>
                <a:lnTo>
                  <a:pt x="1805163" y="3178222"/>
                </a:lnTo>
                <a:cubicBezTo>
                  <a:pt x="1805163" y="3184336"/>
                  <a:pt x="1804483" y="3190451"/>
                  <a:pt x="1801765" y="3195886"/>
                </a:cubicBezTo>
                <a:cubicBezTo>
                  <a:pt x="1793612" y="3212192"/>
                  <a:pt x="1777307" y="3225780"/>
                  <a:pt x="1771871" y="3242086"/>
                </a:cubicBezTo>
                <a:cubicBezTo>
                  <a:pt x="1763719" y="3266544"/>
                  <a:pt x="1763719" y="3293720"/>
                  <a:pt x="1752848" y="3315460"/>
                </a:cubicBezTo>
                <a:cubicBezTo>
                  <a:pt x="1747413" y="3329048"/>
                  <a:pt x="1728390" y="3350789"/>
                  <a:pt x="1725672" y="3361660"/>
                </a:cubicBezTo>
                <a:cubicBezTo>
                  <a:pt x="1725672" y="3361660"/>
                  <a:pt x="1722955" y="3361660"/>
                  <a:pt x="1722955" y="3361660"/>
                </a:cubicBezTo>
                <a:cubicBezTo>
                  <a:pt x="1720237" y="3356224"/>
                  <a:pt x="1709367" y="3345354"/>
                  <a:pt x="1703932" y="3339919"/>
                </a:cubicBezTo>
                <a:cubicBezTo>
                  <a:pt x="1703932" y="3326331"/>
                  <a:pt x="1714802" y="3318178"/>
                  <a:pt x="1720237" y="3310025"/>
                </a:cubicBezTo>
                <a:cubicBezTo>
                  <a:pt x="1725672" y="3304590"/>
                  <a:pt x="1722955" y="3296437"/>
                  <a:pt x="1728390" y="3288284"/>
                </a:cubicBezTo>
                <a:cubicBezTo>
                  <a:pt x="1731108" y="3282849"/>
                  <a:pt x="1736543" y="3282849"/>
                  <a:pt x="1739260" y="3280132"/>
                </a:cubicBezTo>
                <a:cubicBezTo>
                  <a:pt x="1739260" y="3277414"/>
                  <a:pt x="1739260" y="3274697"/>
                  <a:pt x="1741978" y="3271979"/>
                </a:cubicBezTo>
                <a:cubicBezTo>
                  <a:pt x="1744696" y="3271979"/>
                  <a:pt x="1744696" y="3271979"/>
                  <a:pt x="1747413" y="3271979"/>
                </a:cubicBezTo>
                <a:cubicBezTo>
                  <a:pt x="1750131" y="3269261"/>
                  <a:pt x="1761001" y="3258391"/>
                  <a:pt x="1761001" y="3255673"/>
                </a:cubicBezTo>
                <a:cubicBezTo>
                  <a:pt x="1761001" y="3252956"/>
                  <a:pt x="1761001" y="3250238"/>
                  <a:pt x="1761001" y="3247521"/>
                </a:cubicBezTo>
                <a:cubicBezTo>
                  <a:pt x="1761001" y="3247521"/>
                  <a:pt x="1763719" y="3247521"/>
                  <a:pt x="1763719" y="3247521"/>
                </a:cubicBezTo>
                <a:cubicBezTo>
                  <a:pt x="1763719" y="3247521"/>
                  <a:pt x="1763719" y="3244803"/>
                  <a:pt x="1763719" y="3242086"/>
                </a:cubicBezTo>
                <a:cubicBezTo>
                  <a:pt x="1766436" y="3242086"/>
                  <a:pt x="1766436" y="3242086"/>
                  <a:pt x="1771871" y="3239368"/>
                </a:cubicBezTo>
                <a:cubicBezTo>
                  <a:pt x="1780024" y="3225780"/>
                  <a:pt x="1774589" y="3206757"/>
                  <a:pt x="1777307" y="3193169"/>
                </a:cubicBezTo>
                <a:cubicBezTo>
                  <a:pt x="1778666" y="3189092"/>
                  <a:pt x="1783422" y="3182298"/>
                  <a:pt x="1788517" y="3175844"/>
                </a:cubicBezTo>
                <a:lnTo>
                  <a:pt x="1790978" y="3173005"/>
                </a:lnTo>
                <a:lnTo>
                  <a:pt x="1793272" y="3141874"/>
                </a:lnTo>
                <a:lnTo>
                  <a:pt x="1795854" y="3132681"/>
                </a:lnTo>
                <a:lnTo>
                  <a:pt x="1790895" y="3144252"/>
                </a:lnTo>
                <a:cubicBezTo>
                  <a:pt x="1785460" y="3149687"/>
                  <a:pt x="1780025" y="3157840"/>
                  <a:pt x="1777307" y="3163275"/>
                </a:cubicBezTo>
                <a:cubicBezTo>
                  <a:pt x="1771872" y="3163275"/>
                  <a:pt x="1769154" y="3165993"/>
                  <a:pt x="1766437" y="3163275"/>
                </a:cubicBezTo>
                <a:cubicBezTo>
                  <a:pt x="1766437" y="3157840"/>
                  <a:pt x="1766437" y="3152405"/>
                  <a:pt x="1766437" y="3149687"/>
                </a:cubicBezTo>
                <a:cubicBezTo>
                  <a:pt x="1758284" y="3133382"/>
                  <a:pt x="1761002" y="3108923"/>
                  <a:pt x="1769154" y="3092618"/>
                </a:cubicBezTo>
                <a:cubicBezTo>
                  <a:pt x="1766437" y="3092618"/>
                  <a:pt x="1766437" y="3092618"/>
                  <a:pt x="1766437" y="3089900"/>
                </a:cubicBezTo>
                <a:cubicBezTo>
                  <a:pt x="1763719" y="3089900"/>
                  <a:pt x="1763719" y="3089900"/>
                  <a:pt x="1761002" y="3089900"/>
                </a:cubicBezTo>
                <a:cubicBezTo>
                  <a:pt x="1755566" y="3095335"/>
                  <a:pt x="1758284" y="3103488"/>
                  <a:pt x="1755566" y="3114358"/>
                </a:cubicBezTo>
                <a:cubicBezTo>
                  <a:pt x="1752849" y="3133382"/>
                  <a:pt x="1755566" y="3165993"/>
                  <a:pt x="1766437" y="3179581"/>
                </a:cubicBezTo>
                <a:cubicBezTo>
                  <a:pt x="1763719" y="3185016"/>
                  <a:pt x="1755566" y="3193169"/>
                  <a:pt x="1750131" y="3195886"/>
                </a:cubicBezTo>
                <a:cubicBezTo>
                  <a:pt x="1747414" y="3195886"/>
                  <a:pt x="1744696" y="3193169"/>
                  <a:pt x="1741978" y="3195886"/>
                </a:cubicBezTo>
                <a:cubicBezTo>
                  <a:pt x="1736543" y="3198604"/>
                  <a:pt x="1736543" y="3204039"/>
                  <a:pt x="1722955" y="3204039"/>
                </a:cubicBezTo>
                <a:cubicBezTo>
                  <a:pt x="1722955" y="3185016"/>
                  <a:pt x="1720238" y="3146970"/>
                  <a:pt x="1725673" y="3127946"/>
                </a:cubicBezTo>
                <a:cubicBezTo>
                  <a:pt x="1728390" y="3119794"/>
                  <a:pt x="1720238" y="3111641"/>
                  <a:pt x="1725673" y="3103488"/>
                </a:cubicBezTo>
                <a:cubicBezTo>
                  <a:pt x="1728390" y="3095335"/>
                  <a:pt x="1736543" y="3095335"/>
                  <a:pt x="1741978" y="3089900"/>
                </a:cubicBezTo>
                <a:cubicBezTo>
                  <a:pt x="1741978" y="3087182"/>
                  <a:pt x="1741978" y="3087182"/>
                  <a:pt x="1741978" y="3084465"/>
                </a:cubicBezTo>
                <a:cubicBezTo>
                  <a:pt x="1741978" y="3081747"/>
                  <a:pt x="1744696" y="3084465"/>
                  <a:pt x="1747414" y="3081747"/>
                </a:cubicBezTo>
                <a:cubicBezTo>
                  <a:pt x="1750131" y="3081747"/>
                  <a:pt x="1747414" y="3079030"/>
                  <a:pt x="1750131" y="3076312"/>
                </a:cubicBezTo>
                <a:cubicBezTo>
                  <a:pt x="1752849" y="3070877"/>
                  <a:pt x="1761002" y="3068159"/>
                  <a:pt x="1763719" y="3065442"/>
                </a:cubicBezTo>
                <a:cubicBezTo>
                  <a:pt x="1766437" y="3060007"/>
                  <a:pt x="1771872" y="3051854"/>
                  <a:pt x="1774589" y="3049136"/>
                </a:cubicBezTo>
                <a:cubicBezTo>
                  <a:pt x="1774589" y="3049136"/>
                  <a:pt x="1777307" y="3049136"/>
                  <a:pt x="1780025" y="3049136"/>
                </a:cubicBezTo>
                <a:cubicBezTo>
                  <a:pt x="1782742" y="3043701"/>
                  <a:pt x="1782742" y="3038266"/>
                  <a:pt x="1785460" y="3032831"/>
                </a:cubicBezTo>
                <a:cubicBezTo>
                  <a:pt x="1788177" y="3030113"/>
                  <a:pt x="1790895" y="3027395"/>
                  <a:pt x="1793613" y="3024678"/>
                </a:cubicBezTo>
                <a:lnTo>
                  <a:pt x="1800870" y="3012237"/>
                </a:lnTo>
                <a:lnTo>
                  <a:pt x="1799727" y="3003276"/>
                </a:lnTo>
                <a:cubicBezTo>
                  <a:pt x="1799047" y="2996143"/>
                  <a:pt x="1799047" y="2987990"/>
                  <a:pt x="1801765" y="2981196"/>
                </a:cubicBezTo>
                <a:cubicBezTo>
                  <a:pt x="1804482" y="2970326"/>
                  <a:pt x="1812635" y="2959456"/>
                  <a:pt x="1815353" y="2948585"/>
                </a:cubicBezTo>
                <a:cubicBezTo>
                  <a:pt x="1820788" y="2937715"/>
                  <a:pt x="1820788" y="2918692"/>
                  <a:pt x="1828941" y="2910539"/>
                </a:cubicBezTo>
                <a:cubicBezTo>
                  <a:pt x="1828941" y="2905104"/>
                  <a:pt x="1828941" y="2905104"/>
                  <a:pt x="1826223" y="2902386"/>
                </a:cubicBezTo>
                <a:cubicBezTo>
                  <a:pt x="1823506" y="2902386"/>
                  <a:pt x="1826223" y="2902386"/>
                  <a:pt x="1823506" y="2902386"/>
                </a:cubicBezTo>
                <a:cubicBezTo>
                  <a:pt x="1823506" y="2902386"/>
                  <a:pt x="1820788" y="2905104"/>
                  <a:pt x="1820788" y="2905104"/>
                </a:cubicBezTo>
                <a:cubicBezTo>
                  <a:pt x="1809918" y="2918692"/>
                  <a:pt x="1812635" y="2945868"/>
                  <a:pt x="1801765" y="2959456"/>
                </a:cubicBezTo>
                <a:cubicBezTo>
                  <a:pt x="1799047" y="2956738"/>
                  <a:pt x="1799047" y="2943150"/>
                  <a:pt x="1801765" y="2937715"/>
                </a:cubicBezTo>
                <a:cubicBezTo>
                  <a:pt x="1807200" y="2924127"/>
                  <a:pt x="1804482" y="2896951"/>
                  <a:pt x="1815353" y="2888798"/>
                </a:cubicBezTo>
                <a:cubicBezTo>
                  <a:pt x="1815353" y="2883363"/>
                  <a:pt x="1815353" y="2883363"/>
                  <a:pt x="1812635" y="2880645"/>
                </a:cubicBezTo>
                <a:cubicBezTo>
                  <a:pt x="1801765" y="2883363"/>
                  <a:pt x="1801765" y="2894233"/>
                  <a:pt x="1799047" y="2905104"/>
                </a:cubicBezTo>
                <a:cubicBezTo>
                  <a:pt x="1796330" y="2924127"/>
                  <a:pt x="1788177" y="2948585"/>
                  <a:pt x="1790894" y="2967608"/>
                </a:cubicBezTo>
                <a:cubicBezTo>
                  <a:pt x="1790894" y="2975761"/>
                  <a:pt x="1780024" y="2989349"/>
                  <a:pt x="1774589" y="2994784"/>
                </a:cubicBezTo>
                <a:cubicBezTo>
                  <a:pt x="1774589" y="2997502"/>
                  <a:pt x="1771871" y="3000219"/>
                  <a:pt x="1771871" y="3002937"/>
                </a:cubicBezTo>
                <a:cubicBezTo>
                  <a:pt x="1766436" y="3011090"/>
                  <a:pt x="1758283" y="3019243"/>
                  <a:pt x="1752848" y="3027395"/>
                </a:cubicBezTo>
                <a:cubicBezTo>
                  <a:pt x="1752848" y="3027395"/>
                  <a:pt x="1752848" y="3030113"/>
                  <a:pt x="1752848" y="3032831"/>
                </a:cubicBezTo>
                <a:cubicBezTo>
                  <a:pt x="1750131" y="3035548"/>
                  <a:pt x="1747413" y="3035548"/>
                  <a:pt x="1744695" y="3038266"/>
                </a:cubicBezTo>
                <a:cubicBezTo>
                  <a:pt x="1741978" y="3040983"/>
                  <a:pt x="1739260" y="3046418"/>
                  <a:pt x="1736543" y="3049136"/>
                </a:cubicBezTo>
                <a:cubicBezTo>
                  <a:pt x="1736543" y="3051854"/>
                  <a:pt x="1733825" y="3049136"/>
                  <a:pt x="1731107" y="3051854"/>
                </a:cubicBezTo>
                <a:cubicBezTo>
                  <a:pt x="1728390" y="3051854"/>
                  <a:pt x="1731107" y="3057289"/>
                  <a:pt x="1728390" y="3057289"/>
                </a:cubicBezTo>
                <a:cubicBezTo>
                  <a:pt x="1722955" y="3062724"/>
                  <a:pt x="1717519" y="3062724"/>
                  <a:pt x="1712084" y="3068159"/>
                </a:cubicBezTo>
                <a:cubicBezTo>
                  <a:pt x="1712084" y="3065442"/>
                  <a:pt x="1709367" y="3060006"/>
                  <a:pt x="1709367" y="3057289"/>
                </a:cubicBezTo>
                <a:cubicBezTo>
                  <a:pt x="1709367" y="3057289"/>
                  <a:pt x="1714802" y="3054571"/>
                  <a:pt x="1714802" y="3051854"/>
                </a:cubicBezTo>
                <a:cubicBezTo>
                  <a:pt x="1722955" y="3040983"/>
                  <a:pt x="1728390" y="3024678"/>
                  <a:pt x="1731107" y="3011090"/>
                </a:cubicBezTo>
                <a:cubicBezTo>
                  <a:pt x="1731107" y="3008372"/>
                  <a:pt x="1731107" y="3002937"/>
                  <a:pt x="1731107" y="3000219"/>
                </a:cubicBezTo>
                <a:cubicBezTo>
                  <a:pt x="1731107" y="2994784"/>
                  <a:pt x="1736543" y="2986632"/>
                  <a:pt x="1736543" y="2981196"/>
                </a:cubicBezTo>
                <a:cubicBezTo>
                  <a:pt x="1736543" y="2973044"/>
                  <a:pt x="1733825" y="2954020"/>
                  <a:pt x="1731107" y="2948585"/>
                </a:cubicBezTo>
                <a:cubicBezTo>
                  <a:pt x="1728390" y="2945868"/>
                  <a:pt x="1731107" y="2943150"/>
                  <a:pt x="1731107" y="2943150"/>
                </a:cubicBezTo>
                <a:cubicBezTo>
                  <a:pt x="1731107" y="2934997"/>
                  <a:pt x="1725672" y="2929562"/>
                  <a:pt x="1728390" y="2921409"/>
                </a:cubicBezTo>
                <a:cubicBezTo>
                  <a:pt x="1731107" y="2910539"/>
                  <a:pt x="1739260" y="2902386"/>
                  <a:pt x="1741978" y="2891516"/>
                </a:cubicBezTo>
                <a:cubicBezTo>
                  <a:pt x="1747413" y="2875211"/>
                  <a:pt x="1741978" y="2831729"/>
                  <a:pt x="1736543" y="2823576"/>
                </a:cubicBezTo>
                <a:cubicBezTo>
                  <a:pt x="1736543" y="2823576"/>
                  <a:pt x="1736543" y="2820858"/>
                  <a:pt x="1736543" y="2820858"/>
                </a:cubicBezTo>
                <a:cubicBezTo>
                  <a:pt x="1731107" y="2820858"/>
                  <a:pt x="1728390" y="2820858"/>
                  <a:pt x="1728390" y="2826293"/>
                </a:cubicBezTo>
                <a:cubicBezTo>
                  <a:pt x="1725672" y="2831729"/>
                  <a:pt x="1731107" y="2845317"/>
                  <a:pt x="1733825" y="2853469"/>
                </a:cubicBezTo>
                <a:cubicBezTo>
                  <a:pt x="1736543" y="2856187"/>
                  <a:pt x="1733825" y="2861623"/>
                  <a:pt x="1733825" y="2864340"/>
                </a:cubicBezTo>
                <a:cubicBezTo>
                  <a:pt x="1733825" y="2869775"/>
                  <a:pt x="1733825" y="2875211"/>
                  <a:pt x="1733825" y="2880645"/>
                </a:cubicBezTo>
                <a:cubicBezTo>
                  <a:pt x="1731107" y="2888798"/>
                  <a:pt x="1728390" y="2896951"/>
                  <a:pt x="1725672" y="2902386"/>
                </a:cubicBezTo>
                <a:cubicBezTo>
                  <a:pt x="1725672" y="2899669"/>
                  <a:pt x="1725672" y="2899669"/>
                  <a:pt x="1722955" y="2899669"/>
                </a:cubicBezTo>
                <a:cubicBezTo>
                  <a:pt x="1722955" y="2888798"/>
                  <a:pt x="1722955" y="2883363"/>
                  <a:pt x="1722955" y="2875211"/>
                </a:cubicBezTo>
                <a:cubicBezTo>
                  <a:pt x="1722955" y="2875211"/>
                  <a:pt x="1720237" y="2872493"/>
                  <a:pt x="1720237" y="2872493"/>
                </a:cubicBezTo>
                <a:cubicBezTo>
                  <a:pt x="1714802" y="2872493"/>
                  <a:pt x="1714802" y="2872493"/>
                  <a:pt x="1712084" y="2872493"/>
                </a:cubicBezTo>
                <a:cubicBezTo>
                  <a:pt x="1712084" y="2896951"/>
                  <a:pt x="1717519" y="2910539"/>
                  <a:pt x="1722955" y="2924127"/>
                </a:cubicBezTo>
                <a:cubicBezTo>
                  <a:pt x="1725672" y="2934997"/>
                  <a:pt x="1720237" y="2943150"/>
                  <a:pt x="1722955" y="2951303"/>
                </a:cubicBezTo>
                <a:cubicBezTo>
                  <a:pt x="1725672" y="2959456"/>
                  <a:pt x="1728390" y="2970326"/>
                  <a:pt x="1728390" y="2978479"/>
                </a:cubicBezTo>
                <a:cubicBezTo>
                  <a:pt x="1728390" y="2981196"/>
                  <a:pt x="1722955" y="2989349"/>
                  <a:pt x="1722955" y="2992067"/>
                </a:cubicBezTo>
                <a:cubicBezTo>
                  <a:pt x="1722955" y="3000219"/>
                  <a:pt x="1722955" y="3016525"/>
                  <a:pt x="1717519" y="3024678"/>
                </a:cubicBezTo>
                <a:cubicBezTo>
                  <a:pt x="1714802" y="3032831"/>
                  <a:pt x="1706649" y="3040983"/>
                  <a:pt x="1703931" y="3049136"/>
                </a:cubicBezTo>
                <a:cubicBezTo>
                  <a:pt x="1701214" y="3049136"/>
                  <a:pt x="1701214" y="3049136"/>
                  <a:pt x="1701214" y="3049136"/>
                </a:cubicBezTo>
                <a:cubicBezTo>
                  <a:pt x="1695779" y="3049136"/>
                  <a:pt x="1695779" y="3049136"/>
                  <a:pt x="1693061" y="3049136"/>
                </a:cubicBezTo>
                <a:cubicBezTo>
                  <a:pt x="1693061" y="3030113"/>
                  <a:pt x="1687626" y="2986632"/>
                  <a:pt x="1698496" y="2973044"/>
                </a:cubicBezTo>
                <a:cubicBezTo>
                  <a:pt x="1698496" y="2967608"/>
                  <a:pt x="1698496" y="2964891"/>
                  <a:pt x="1695779" y="2962173"/>
                </a:cubicBezTo>
                <a:cubicBezTo>
                  <a:pt x="1695779" y="2962173"/>
                  <a:pt x="1693061" y="2962173"/>
                  <a:pt x="1693061" y="2962173"/>
                </a:cubicBezTo>
                <a:cubicBezTo>
                  <a:pt x="1684908" y="2981196"/>
                  <a:pt x="1679473" y="3030113"/>
                  <a:pt x="1684908" y="3051854"/>
                </a:cubicBezTo>
                <a:cubicBezTo>
                  <a:pt x="1687626" y="3057289"/>
                  <a:pt x="1698496" y="3079030"/>
                  <a:pt x="1698496" y="3079030"/>
                </a:cubicBezTo>
                <a:cubicBezTo>
                  <a:pt x="1695779" y="3089900"/>
                  <a:pt x="1698496" y="3100770"/>
                  <a:pt x="1698496" y="3111641"/>
                </a:cubicBezTo>
                <a:cubicBezTo>
                  <a:pt x="1701214" y="3119794"/>
                  <a:pt x="1698496" y="3125229"/>
                  <a:pt x="1695779" y="3130664"/>
                </a:cubicBezTo>
                <a:cubicBezTo>
                  <a:pt x="1693061" y="3133382"/>
                  <a:pt x="1695779" y="3133382"/>
                  <a:pt x="1695779" y="3136099"/>
                </a:cubicBezTo>
                <a:cubicBezTo>
                  <a:pt x="1698496" y="3138817"/>
                  <a:pt x="1695779" y="3152405"/>
                  <a:pt x="1695779" y="3152405"/>
                </a:cubicBezTo>
                <a:cubicBezTo>
                  <a:pt x="1695779" y="3171428"/>
                  <a:pt x="1701214" y="3190451"/>
                  <a:pt x="1695779" y="3204039"/>
                </a:cubicBezTo>
                <a:cubicBezTo>
                  <a:pt x="1693061" y="3214909"/>
                  <a:pt x="1687626" y="3228497"/>
                  <a:pt x="1682191" y="3236650"/>
                </a:cubicBezTo>
                <a:cubicBezTo>
                  <a:pt x="1682191" y="3239368"/>
                  <a:pt x="1676756" y="3239368"/>
                  <a:pt x="1676756" y="3239368"/>
                </a:cubicBezTo>
                <a:cubicBezTo>
                  <a:pt x="1671320" y="3244803"/>
                  <a:pt x="1671320" y="3261108"/>
                  <a:pt x="1668603" y="3271979"/>
                </a:cubicBezTo>
                <a:cubicBezTo>
                  <a:pt x="1663168" y="3285567"/>
                  <a:pt x="1655015" y="3299155"/>
                  <a:pt x="1649580" y="3312743"/>
                </a:cubicBezTo>
                <a:cubicBezTo>
                  <a:pt x="1644144" y="3320896"/>
                  <a:pt x="1649580" y="3337201"/>
                  <a:pt x="1646862" y="3345354"/>
                </a:cubicBezTo>
                <a:cubicBezTo>
                  <a:pt x="1644144" y="3350789"/>
                  <a:pt x="1641427" y="3350789"/>
                  <a:pt x="1638709" y="3353507"/>
                </a:cubicBezTo>
                <a:cubicBezTo>
                  <a:pt x="1633274" y="3353507"/>
                  <a:pt x="1633274" y="3353507"/>
                  <a:pt x="1630556" y="3353507"/>
                </a:cubicBezTo>
                <a:cubicBezTo>
                  <a:pt x="1630556" y="3342636"/>
                  <a:pt x="1633274" y="3334484"/>
                  <a:pt x="1635992" y="3323613"/>
                </a:cubicBezTo>
                <a:cubicBezTo>
                  <a:pt x="1638709" y="3318178"/>
                  <a:pt x="1635992" y="3310025"/>
                  <a:pt x="1635992" y="3307308"/>
                </a:cubicBezTo>
                <a:cubicBezTo>
                  <a:pt x="1635992" y="3301872"/>
                  <a:pt x="1638709" y="3288284"/>
                  <a:pt x="1638709" y="3282849"/>
                </a:cubicBezTo>
                <a:cubicBezTo>
                  <a:pt x="1644144" y="3261108"/>
                  <a:pt x="1635992" y="3250238"/>
                  <a:pt x="1638709" y="3233932"/>
                </a:cubicBezTo>
                <a:cubicBezTo>
                  <a:pt x="1638709" y="3231215"/>
                  <a:pt x="1644144" y="3217627"/>
                  <a:pt x="1644144" y="3217627"/>
                </a:cubicBezTo>
                <a:cubicBezTo>
                  <a:pt x="1644144" y="3204039"/>
                  <a:pt x="1638709" y="3185016"/>
                  <a:pt x="1641427" y="3168710"/>
                </a:cubicBezTo>
                <a:cubicBezTo>
                  <a:pt x="1644144" y="3152405"/>
                  <a:pt x="1646862" y="3138817"/>
                  <a:pt x="1649580" y="3122511"/>
                </a:cubicBezTo>
                <a:cubicBezTo>
                  <a:pt x="1649580" y="3117076"/>
                  <a:pt x="1649580" y="3114358"/>
                  <a:pt x="1649580" y="3111641"/>
                </a:cubicBezTo>
                <a:cubicBezTo>
                  <a:pt x="1649580" y="3106206"/>
                  <a:pt x="1652297" y="3098053"/>
                  <a:pt x="1652297" y="3095335"/>
                </a:cubicBezTo>
                <a:cubicBezTo>
                  <a:pt x="1655015" y="3089900"/>
                  <a:pt x="1649580" y="3087182"/>
                  <a:pt x="1652297" y="3079030"/>
                </a:cubicBezTo>
                <a:cubicBezTo>
                  <a:pt x="1652297" y="3070877"/>
                  <a:pt x="1657732" y="3062724"/>
                  <a:pt x="1660450" y="3057289"/>
                </a:cubicBezTo>
                <a:cubicBezTo>
                  <a:pt x="1663168" y="3049136"/>
                  <a:pt x="1663168" y="3040983"/>
                  <a:pt x="1665885" y="3032831"/>
                </a:cubicBezTo>
                <a:cubicBezTo>
                  <a:pt x="1668603" y="3030113"/>
                  <a:pt x="1674038" y="3024678"/>
                  <a:pt x="1674038" y="3021960"/>
                </a:cubicBezTo>
                <a:cubicBezTo>
                  <a:pt x="1679473" y="3008372"/>
                  <a:pt x="1676756" y="2959456"/>
                  <a:pt x="1674038" y="2945868"/>
                </a:cubicBezTo>
                <a:cubicBezTo>
                  <a:pt x="1671320" y="2937715"/>
                  <a:pt x="1676756" y="2929562"/>
                  <a:pt x="1671320" y="2924127"/>
                </a:cubicBezTo>
                <a:cubicBezTo>
                  <a:pt x="1671320" y="2915974"/>
                  <a:pt x="1671320" y="2915974"/>
                  <a:pt x="1665885" y="2913257"/>
                </a:cubicBezTo>
                <a:cubicBezTo>
                  <a:pt x="1665885" y="2913257"/>
                  <a:pt x="1665885" y="2915974"/>
                  <a:pt x="1663168" y="2915974"/>
                </a:cubicBezTo>
                <a:cubicBezTo>
                  <a:pt x="1663168" y="2943150"/>
                  <a:pt x="1671320" y="2962173"/>
                  <a:pt x="1668603" y="2983914"/>
                </a:cubicBezTo>
                <a:cubicBezTo>
                  <a:pt x="1668603" y="2992067"/>
                  <a:pt x="1674038" y="3002937"/>
                  <a:pt x="1668603" y="3011090"/>
                </a:cubicBezTo>
                <a:cubicBezTo>
                  <a:pt x="1668603" y="3011090"/>
                  <a:pt x="1668603" y="3013807"/>
                  <a:pt x="1668603" y="3013807"/>
                </a:cubicBezTo>
                <a:cubicBezTo>
                  <a:pt x="1665885" y="3013807"/>
                  <a:pt x="1660450" y="3013807"/>
                  <a:pt x="1657732" y="3011090"/>
                </a:cubicBezTo>
                <a:cubicBezTo>
                  <a:pt x="1641427" y="2997502"/>
                  <a:pt x="1638709" y="2964891"/>
                  <a:pt x="1625121" y="2951303"/>
                </a:cubicBezTo>
                <a:cubicBezTo>
                  <a:pt x="1622404" y="2951303"/>
                  <a:pt x="1622404" y="2954020"/>
                  <a:pt x="1619686" y="2954020"/>
                </a:cubicBezTo>
                <a:cubicBezTo>
                  <a:pt x="1619686" y="2978479"/>
                  <a:pt x="1646862" y="3013807"/>
                  <a:pt x="1660450" y="3027395"/>
                </a:cubicBezTo>
                <a:cubicBezTo>
                  <a:pt x="1660450" y="3046418"/>
                  <a:pt x="1652297" y="3065442"/>
                  <a:pt x="1646862" y="3079030"/>
                </a:cubicBezTo>
                <a:cubicBezTo>
                  <a:pt x="1644144" y="3089900"/>
                  <a:pt x="1649580" y="3098053"/>
                  <a:pt x="1646862" y="3108923"/>
                </a:cubicBezTo>
                <a:cubicBezTo>
                  <a:pt x="1644144" y="3125229"/>
                  <a:pt x="1641427" y="3141534"/>
                  <a:pt x="1638709" y="3157840"/>
                </a:cubicBezTo>
                <a:cubicBezTo>
                  <a:pt x="1633274" y="3171428"/>
                  <a:pt x="1641427" y="3187733"/>
                  <a:pt x="1638709" y="3198604"/>
                </a:cubicBezTo>
                <a:cubicBezTo>
                  <a:pt x="1638709" y="3209474"/>
                  <a:pt x="1633274" y="3223062"/>
                  <a:pt x="1633274" y="3231215"/>
                </a:cubicBezTo>
                <a:cubicBezTo>
                  <a:pt x="1630556" y="3255673"/>
                  <a:pt x="1635992" y="3277414"/>
                  <a:pt x="1633274" y="3296437"/>
                </a:cubicBezTo>
                <a:cubicBezTo>
                  <a:pt x="1630556" y="3310025"/>
                  <a:pt x="1635992" y="3315460"/>
                  <a:pt x="1633274" y="3326331"/>
                </a:cubicBezTo>
                <a:cubicBezTo>
                  <a:pt x="1633274" y="3329048"/>
                  <a:pt x="1627839" y="3337201"/>
                  <a:pt x="1627839" y="3342636"/>
                </a:cubicBezTo>
                <a:cubicBezTo>
                  <a:pt x="1627839" y="3348071"/>
                  <a:pt x="1627839" y="3353507"/>
                  <a:pt x="1627839" y="3358942"/>
                </a:cubicBezTo>
                <a:cubicBezTo>
                  <a:pt x="1625121" y="3367095"/>
                  <a:pt x="1616968" y="3367095"/>
                  <a:pt x="1611533" y="3375247"/>
                </a:cubicBezTo>
                <a:cubicBezTo>
                  <a:pt x="1600663" y="3375247"/>
                  <a:pt x="1592510" y="3375247"/>
                  <a:pt x="1584357" y="3377965"/>
                </a:cubicBezTo>
                <a:cubicBezTo>
                  <a:pt x="1584357" y="3377965"/>
                  <a:pt x="1581640" y="3383400"/>
                  <a:pt x="1578922" y="3383400"/>
                </a:cubicBezTo>
                <a:cubicBezTo>
                  <a:pt x="1570769" y="3383400"/>
                  <a:pt x="1562617" y="3386118"/>
                  <a:pt x="1554464" y="3386118"/>
                </a:cubicBezTo>
                <a:cubicBezTo>
                  <a:pt x="1549029" y="3386118"/>
                  <a:pt x="1538158" y="3394270"/>
                  <a:pt x="1532723" y="3391553"/>
                </a:cubicBezTo>
                <a:cubicBezTo>
                  <a:pt x="1530005" y="3388835"/>
                  <a:pt x="1524570" y="3383400"/>
                  <a:pt x="1524570" y="3380683"/>
                </a:cubicBezTo>
                <a:cubicBezTo>
                  <a:pt x="1524570" y="3380683"/>
                  <a:pt x="1524570" y="3377965"/>
                  <a:pt x="1524570" y="3377965"/>
                </a:cubicBezTo>
                <a:cubicBezTo>
                  <a:pt x="1524570" y="3377965"/>
                  <a:pt x="1521853" y="3375247"/>
                  <a:pt x="1519135" y="3375247"/>
                </a:cubicBezTo>
                <a:cubicBezTo>
                  <a:pt x="1519135" y="3372530"/>
                  <a:pt x="1519135" y="3372530"/>
                  <a:pt x="1519135" y="3369812"/>
                </a:cubicBezTo>
                <a:cubicBezTo>
                  <a:pt x="1513700" y="3358942"/>
                  <a:pt x="1502829" y="3345354"/>
                  <a:pt x="1500112" y="3329048"/>
                </a:cubicBezTo>
                <a:cubicBezTo>
                  <a:pt x="1505547" y="3323613"/>
                  <a:pt x="1508265" y="3318178"/>
                  <a:pt x="1510982" y="3315460"/>
                </a:cubicBezTo>
                <a:cubicBezTo>
                  <a:pt x="1519135" y="3310025"/>
                  <a:pt x="1527288" y="3304590"/>
                  <a:pt x="1532723" y="3296437"/>
                </a:cubicBezTo>
                <a:cubicBezTo>
                  <a:pt x="1538158" y="3288284"/>
                  <a:pt x="1538158" y="3282849"/>
                  <a:pt x="1543593" y="3277414"/>
                </a:cubicBezTo>
                <a:cubicBezTo>
                  <a:pt x="1543593" y="3274696"/>
                  <a:pt x="1546311" y="3277414"/>
                  <a:pt x="1549029" y="3274696"/>
                </a:cubicBezTo>
                <a:cubicBezTo>
                  <a:pt x="1549029" y="3274696"/>
                  <a:pt x="1549029" y="3271979"/>
                  <a:pt x="1549029" y="3269261"/>
                </a:cubicBezTo>
                <a:cubicBezTo>
                  <a:pt x="1551746" y="3263826"/>
                  <a:pt x="1559899" y="3258391"/>
                  <a:pt x="1562617" y="3252956"/>
                </a:cubicBezTo>
                <a:cubicBezTo>
                  <a:pt x="1570769" y="3236650"/>
                  <a:pt x="1578922" y="3220344"/>
                  <a:pt x="1587075" y="3204039"/>
                </a:cubicBezTo>
                <a:cubicBezTo>
                  <a:pt x="1587075" y="3198604"/>
                  <a:pt x="1587075" y="3195886"/>
                  <a:pt x="1589792" y="3190451"/>
                </a:cubicBezTo>
                <a:cubicBezTo>
                  <a:pt x="1595228" y="3185016"/>
                  <a:pt x="1600663" y="3176863"/>
                  <a:pt x="1606098" y="3171428"/>
                </a:cubicBezTo>
                <a:cubicBezTo>
                  <a:pt x="1611533" y="3160558"/>
                  <a:pt x="1611533" y="3152405"/>
                  <a:pt x="1614251" y="3141534"/>
                </a:cubicBezTo>
                <a:cubicBezTo>
                  <a:pt x="1616968" y="3130664"/>
                  <a:pt x="1622404" y="3122511"/>
                  <a:pt x="1625121" y="3111641"/>
                </a:cubicBezTo>
                <a:cubicBezTo>
                  <a:pt x="1633274" y="3087182"/>
                  <a:pt x="1625121" y="3043701"/>
                  <a:pt x="1616968" y="3027395"/>
                </a:cubicBezTo>
                <a:cubicBezTo>
                  <a:pt x="1614251" y="3027395"/>
                  <a:pt x="1614251" y="3024678"/>
                  <a:pt x="1611533" y="3024678"/>
                </a:cubicBezTo>
                <a:cubicBezTo>
                  <a:pt x="1606098" y="3013807"/>
                  <a:pt x="1611533" y="3000219"/>
                  <a:pt x="1608816" y="2986632"/>
                </a:cubicBezTo>
                <a:cubicBezTo>
                  <a:pt x="1606098" y="2973044"/>
                  <a:pt x="1606098" y="2964891"/>
                  <a:pt x="1603380" y="2956738"/>
                </a:cubicBezTo>
                <a:cubicBezTo>
                  <a:pt x="1597945" y="2934997"/>
                  <a:pt x="1603380" y="2921409"/>
                  <a:pt x="1608816" y="2905104"/>
                </a:cubicBezTo>
                <a:cubicBezTo>
                  <a:pt x="1608816" y="2899669"/>
                  <a:pt x="1611533" y="2896951"/>
                  <a:pt x="1611533" y="2891516"/>
                </a:cubicBezTo>
                <a:cubicBezTo>
                  <a:pt x="1619686" y="2891516"/>
                  <a:pt x="1630556" y="2888798"/>
                  <a:pt x="1638709" y="2888798"/>
                </a:cubicBezTo>
                <a:cubicBezTo>
                  <a:pt x="1652297" y="2880645"/>
                  <a:pt x="1660450" y="2867058"/>
                  <a:pt x="1671320" y="2858905"/>
                </a:cubicBezTo>
                <a:cubicBezTo>
                  <a:pt x="1671320" y="2856187"/>
                  <a:pt x="1671320" y="2853469"/>
                  <a:pt x="1671320" y="2850752"/>
                </a:cubicBezTo>
                <a:cubicBezTo>
                  <a:pt x="1668603" y="2850752"/>
                  <a:pt x="1668603" y="2850752"/>
                  <a:pt x="1668603" y="2850752"/>
                </a:cubicBezTo>
                <a:cubicBezTo>
                  <a:pt x="1657732" y="2853469"/>
                  <a:pt x="1652297" y="2869775"/>
                  <a:pt x="1644144" y="2875211"/>
                </a:cubicBezTo>
                <a:cubicBezTo>
                  <a:pt x="1635992" y="2880645"/>
                  <a:pt x="1633274" y="2877929"/>
                  <a:pt x="1627839" y="2883363"/>
                </a:cubicBezTo>
                <a:cubicBezTo>
                  <a:pt x="1622404" y="2886081"/>
                  <a:pt x="1616968" y="2886081"/>
                  <a:pt x="1614251" y="2883363"/>
                </a:cubicBezTo>
                <a:cubicBezTo>
                  <a:pt x="1614251" y="2880645"/>
                  <a:pt x="1611533" y="2869775"/>
                  <a:pt x="1611533" y="2864340"/>
                </a:cubicBezTo>
                <a:cubicBezTo>
                  <a:pt x="1606098" y="2864340"/>
                  <a:pt x="1606098" y="2867058"/>
                  <a:pt x="1603380" y="2869775"/>
                </a:cubicBezTo>
                <a:cubicBezTo>
                  <a:pt x="1603380" y="2880645"/>
                  <a:pt x="1603380" y="2891516"/>
                  <a:pt x="1600663" y="2899669"/>
                </a:cubicBezTo>
                <a:cubicBezTo>
                  <a:pt x="1597945" y="2905104"/>
                  <a:pt x="1592510" y="2910539"/>
                  <a:pt x="1592510" y="2915974"/>
                </a:cubicBezTo>
                <a:cubicBezTo>
                  <a:pt x="1587075" y="2913257"/>
                  <a:pt x="1578922" y="2883363"/>
                  <a:pt x="1578922" y="2872493"/>
                </a:cubicBezTo>
                <a:cubicBezTo>
                  <a:pt x="1576205" y="2872493"/>
                  <a:pt x="1576205" y="2872493"/>
                  <a:pt x="1576205" y="2872493"/>
                </a:cubicBezTo>
                <a:cubicBezTo>
                  <a:pt x="1573487" y="2872493"/>
                  <a:pt x="1573487" y="2872493"/>
                  <a:pt x="1570769" y="2872493"/>
                </a:cubicBezTo>
                <a:cubicBezTo>
                  <a:pt x="1568052" y="2888798"/>
                  <a:pt x="1576205" y="2905104"/>
                  <a:pt x="1578922" y="2913257"/>
                </a:cubicBezTo>
                <a:cubicBezTo>
                  <a:pt x="1578922" y="2918692"/>
                  <a:pt x="1578922" y="2924127"/>
                  <a:pt x="1578922" y="2929562"/>
                </a:cubicBezTo>
                <a:cubicBezTo>
                  <a:pt x="1578922" y="2929562"/>
                  <a:pt x="1581640" y="2929562"/>
                  <a:pt x="1581640" y="2929562"/>
                </a:cubicBezTo>
                <a:cubicBezTo>
                  <a:pt x="1581640" y="2932280"/>
                  <a:pt x="1587075" y="2937715"/>
                  <a:pt x="1587075" y="2940433"/>
                </a:cubicBezTo>
                <a:cubicBezTo>
                  <a:pt x="1587075" y="2945868"/>
                  <a:pt x="1587075" y="2948585"/>
                  <a:pt x="1587075" y="2954020"/>
                </a:cubicBezTo>
                <a:cubicBezTo>
                  <a:pt x="1589792" y="2962173"/>
                  <a:pt x="1592510" y="2975761"/>
                  <a:pt x="1595228" y="2986632"/>
                </a:cubicBezTo>
                <a:cubicBezTo>
                  <a:pt x="1595228" y="3000219"/>
                  <a:pt x="1595228" y="3024678"/>
                  <a:pt x="1597945" y="3032831"/>
                </a:cubicBezTo>
                <a:cubicBezTo>
                  <a:pt x="1603380" y="3043701"/>
                  <a:pt x="1614251" y="3057289"/>
                  <a:pt x="1614251" y="3070877"/>
                </a:cubicBezTo>
                <a:cubicBezTo>
                  <a:pt x="1614251" y="3089900"/>
                  <a:pt x="1619686" y="3122511"/>
                  <a:pt x="1606098" y="3133382"/>
                </a:cubicBezTo>
                <a:cubicBezTo>
                  <a:pt x="1606098" y="3133382"/>
                  <a:pt x="1603380" y="3133382"/>
                  <a:pt x="1600663" y="3133382"/>
                </a:cubicBezTo>
                <a:cubicBezTo>
                  <a:pt x="1597945" y="3114358"/>
                  <a:pt x="1589792" y="3095335"/>
                  <a:pt x="1584357" y="3073594"/>
                </a:cubicBezTo>
                <a:cubicBezTo>
                  <a:pt x="1584357" y="3068159"/>
                  <a:pt x="1587075" y="3060006"/>
                  <a:pt x="1584357" y="3051854"/>
                </a:cubicBezTo>
                <a:cubicBezTo>
                  <a:pt x="1584357" y="3049136"/>
                  <a:pt x="1581640" y="3040983"/>
                  <a:pt x="1578922" y="3035548"/>
                </a:cubicBezTo>
                <a:cubicBezTo>
                  <a:pt x="1576205" y="3030113"/>
                  <a:pt x="1581640" y="3024678"/>
                  <a:pt x="1581640" y="3021960"/>
                </a:cubicBezTo>
                <a:cubicBezTo>
                  <a:pt x="1581640" y="3016525"/>
                  <a:pt x="1570769" y="3008372"/>
                  <a:pt x="1568052" y="3002937"/>
                </a:cubicBezTo>
                <a:cubicBezTo>
                  <a:pt x="1562617" y="2992067"/>
                  <a:pt x="1559899" y="2981196"/>
                  <a:pt x="1554464" y="2967608"/>
                </a:cubicBezTo>
                <a:cubicBezTo>
                  <a:pt x="1549029" y="2956738"/>
                  <a:pt x="1540876" y="2948585"/>
                  <a:pt x="1535441" y="2934997"/>
                </a:cubicBezTo>
                <a:cubicBezTo>
                  <a:pt x="1532723" y="2934997"/>
                  <a:pt x="1532723" y="2934997"/>
                  <a:pt x="1530005" y="2934997"/>
                </a:cubicBezTo>
                <a:cubicBezTo>
                  <a:pt x="1527288" y="2948585"/>
                  <a:pt x="1540876" y="2964891"/>
                  <a:pt x="1546311" y="2975761"/>
                </a:cubicBezTo>
                <a:cubicBezTo>
                  <a:pt x="1549029" y="2981196"/>
                  <a:pt x="1546311" y="2983914"/>
                  <a:pt x="1549029" y="2989349"/>
                </a:cubicBezTo>
                <a:cubicBezTo>
                  <a:pt x="1551746" y="2992067"/>
                  <a:pt x="1557181" y="2997502"/>
                  <a:pt x="1557181" y="3000219"/>
                </a:cubicBezTo>
                <a:cubicBezTo>
                  <a:pt x="1557181" y="3002937"/>
                  <a:pt x="1557181" y="3011090"/>
                  <a:pt x="1559899" y="3013807"/>
                </a:cubicBezTo>
                <a:cubicBezTo>
                  <a:pt x="1562617" y="3013807"/>
                  <a:pt x="1562617" y="3016525"/>
                  <a:pt x="1565334" y="3016525"/>
                </a:cubicBezTo>
                <a:cubicBezTo>
                  <a:pt x="1570769" y="3024678"/>
                  <a:pt x="1562617" y="3032831"/>
                  <a:pt x="1565334" y="3038266"/>
                </a:cubicBezTo>
                <a:cubicBezTo>
                  <a:pt x="1565334" y="3038266"/>
                  <a:pt x="1568052" y="3040983"/>
                  <a:pt x="1568052" y="3040983"/>
                </a:cubicBezTo>
                <a:cubicBezTo>
                  <a:pt x="1565334" y="3049136"/>
                  <a:pt x="1573487" y="3060006"/>
                  <a:pt x="1573487" y="3065442"/>
                </a:cubicBezTo>
                <a:cubicBezTo>
                  <a:pt x="1573487" y="3070877"/>
                  <a:pt x="1570769" y="3073594"/>
                  <a:pt x="1573487" y="3079030"/>
                </a:cubicBezTo>
                <a:cubicBezTo>
                  <a:pt x="1578922" y="3095335"/>
                  <a:pt x="1584357" y="3111641"/>
                  <a:pt x="1589792" y="3122511"/>
                </a:cubicBezTo>
                <a:cubicBezTo>
                  <a:pt x="1587075" y="3125229"/>
                  <a:pt x="1587075" y="3130664"/>
                  <a:pt x="1589792" y="3136099"/>
                </a:cubicBezTo>
                <a:cubicBezTo>
                  <a:pt x="1592510" y="3141534"/>
                  <a:pt x="1600663" y="3155122"/>
                  <a:pt x="1600663" y="3160558"/>
                </a:cubicBezTo>
                <a:cubicBezTo>
                  <a:pt x="1597945" y="3165993"/>
                  <a:pt x="1595228" y="3168710"/>
                  <a:pt x="1592510" y="3171428"/>
                </a:cubicBezTo>
                <a:cubicBezTo>
                  <a:pt x="1587075" y="3185016"/>
                  <a:pt x="1581640" y="3195886"/>
                  <a:pt x="1573487" y="3209474"/>
                </a:cubicBezTo>
                <a:cubicBezTo>
                  <a:pt x="1570769" y="3209474"/>
                  <a:pt x="1570769" y="3209474"/>
                  <a:pt x="1570769" y="3209474"/>
                </a:cubicBezTo>
                <a:cubicBezTo>
                  <a:pt x="1568052" y="3206757"/>
                  <a:pt x="1570769" y="3171428"/>
                  <a:pt x="1570769" y="3168710"/>
                </a:cubicBezTo>
                <a:cubicBezTo>
                  <a:pt x="1570769" y="3163275"/>
                  <a:pt x="1570769" y="3157840"/>
                  <a:pt x="1570769" y="3152405"/>
                </a:cubicBezTo>
                <a:cubicBezTo>
                  <a:pt x="1570769" y="3146970"/>
                  <a:pt x="1578922" y="3136099"/>
                  <a:pt x="1576205" y="3130664"/>
                </a:cubicBezTo>
                <a:cubicBezTo>
                  <a:pt x="1573487" y="3122511"/>
                  <a:pt x="1562617" y="3119794"/>
                  <a:pt x="1559899" y="3114358"/>
                </a:cubicBezTo>
                <a:cubicBezTo>
                  <a:pt x="1559899" y="3111641"/>
                  <a:pt x="1559899" y="3111641"/>
                  <a:pt x="1559899" y="3108923"/>
                </a:cubicBezTo>
                <a:cubicBezTo>
                  <a:pt x="1559899" y="3106206"/>
                  <a:pt x="1554464" y="3106206"/>
                  <a:pt x="1554464" y="3106206"/>
                </a:cubicBezTo>
                <a:cubicBezTo>
                  <a:pt x="1554464" y="3103488"/>
                  <a:pt x="1554464" y="3103488"/>
                  <a:pt x="1554464" y="3100770"/>
                </a:cubicBezTo>
                <a:cubicBezTo>
                  <a:pt x="1554464" y="3100770"/>
                  <a:pt x="1549029" y="3100770"/>
                  <a:pt x="1549029" y="3098053"/>
                </a:cubicBezTo>
                <a:cubicBezTo>
                  <a:pt x="1546311" y="3092618"/>
                  <a:pt x="1551746" y="3092618"/>
                  <a:pt x="1546311" y="3089900"/>
                </a:cubicBezTo>
                <a:cubicBezTo>
                  <a:pt x="1546311" y="3079030"/>
                  <a:pt x="1551746" y="3070877"/>
                  <a:pt x="1554464" y="3062724"/>
                </a:cubicBezTo>
                <a:cubicBezTo>
                  <a:pt x="1557181" y="3051854"/>
                  <a:pt x="1557181" y="3038266"/>
                  <a:pt x="1559899" y="3027395"/>
                </a:cubicBezTo>
                <a:cubicBezTo>
                  <a:pt x="1557181" y="3027395"/>
                  <a:pt x="1557181" y="3027395"/>
                  <a:pt x="1557181" y="3024678"/>
                </a:cubicBezTo>
                <a:cubicBezTo>
                  <a:pt x="1554464" y="3024678"/>
                  <a:pt x="1554464" y="3024678"/>
                  <a:pt x="1551746" y="3024678"/>
                </a:cubicBezTo>
                <a:cubicBezTo>
                  <a:pt x="1543593" y="3032831"/>
                  <a:pt x="1549029" y="3060006"/>
                  <a:pt x="1538158" y="3070877"/>
                </a:cubicBezTo>
                <a:cubicBezTo>
                  <a:pt x="1532723" y="3062724"/>
                  <a:pt x="1527288" y="3054571"/>
                  <a:pt x="1524570" y="3049136"/>
                </a:cubicBezTo>
                <a:cubicBezTo>
                  <a:pt x="1521853" y="3040983"/>
                  <a:pt x="1524570" y="3030113"/>
                  <a:pt x="1519135" y="3024678"/>
                </a:cubicBezTo>
                <a:cubicBezTo>
                  <a:pt x="1516417" y="3024678"/>
                  <a:pt x="1519135" y="3024678"/>
                  <a:pt x="1516417" y="3024678"/>
                </a:cubicBezTo>
                <a:cubicBezTo>
                  <a:pt x="1513700" y="3024678"/>
                  <a:pt x="1516417" y="3024678"/>
                  <a:pt x="1513700" y="3024678"/>
                </a:cubicBezTo>
                <a:cubicBezTo>
                  <a:pt x="1513700" y="3043701"/>
                  <a:pt x="1519135" y="3062724"/>
                  <a:pt x="1524570" y="3073594"/>
                </a:cubicBezTo>
                <a:cubicBezTo>
                  <a:pt x="1524570" y="3073594"/>
                  <a:pt x="1527288" y="3076312"/>
                  <a:pt x="1530005" y="3076312"/>
                </a:cubicBezTo>
                <a:cubicBezTo>
                  <a:pt x="1530005" y="3079030"/>
                  <a:pt x="1527288" y="3079030"/>
                  <a:pt x="1530005" y="3081747"/>
                </a:cubicBezTo>
                <a:cubicBezTo>
                  <a:pt x="1530005" y="3081747"/>
                  <a:pt x="1532723" y="3081747"/>
                  <a:pt x="1532723" y="3081747"/>
                </a:cubicBezTo>
                <a:cubicBezTo>
                  <a:pt x="1532723" y="3081747"/>
                  <a:pt x="1532723" y="3084465"/>
                  <a:pt x="1532723" y="3087182"/>
                </a:cubicBezTo>
                <a:cubicBezTo>
                  <a:pt x="1535441" y="3092618"/>
                  <a:pt x="1538158" y="3095335"/>
                  <a:pt x="1540876" y="3098053"/>
                </a:cubicBezTo>
                <a:cubicBezTo>
                  <a:pt x="1540876" y="3100770"/>
                  <a:pt x="1540876" y="3100770"/>
                  <a:pt x="1540876" y="3103488"/>
                </a:cubicBezTo>
                <a:cubicBezTo>
                  <a:pt x="1543593" y="3103488"/>
                  <a:pt x="1546311" y="3106206"/>
                  <a:pt x="1549029" y="3106206"/>
                </a:cubicBezTo>
                <a:cubicBezTo>
                  <a:pt x="1549029" y="3106206"/>
                  <a:pt x="1565334" y="3130664"/>
                  <a:pt x="1565334" y="3130664"/>
                </a:cubicBezTo>
                <a:cubicBezTo>
                  <a:pt x="1565334" y="3133382"/>
                  <a:pt x="1562617" y="3138817"/>
                  <a:pt x="1562617" y="3141534"/>
                </a:cubicBezTo>
                <a:cubicBezTo>
                  <a:pt x="1562617" y="3157840"/>
                  <a:pt x="1559899" y="3171428"/>
                  <a:pt x="1559899" y="3187733"/>
                </a:cubicBezTo>
                <a:cubicBezTo>
                  <a:pt x="1559899" y="3195886"/>
                  <a:pt x="1559899" y="3206757"/>
                  <a:pt x="1559899" y="3217627"/>
                </a:cubicBezTo>
                <a:cubicBezTo>
                  <a:pt x="1559899" y="3223062"/>
                  <a:pt x="1559899" y="3231215"/>
                  <a:pt x="1559899" y="3236650"/>
                </a:cubicBezTo>
                <a:cubicBezTo>
                  <a:pt x="1557181" y="3239368"/>
                  <a:pt x="1551746" y="3244803"/>
                  <a:pt x="1549029" y="3250238"/>
                </a:cubicBezTo>
                <a:cubicBezTo>
                  <a:pt x="1549029" y="3250238"/>
                  <a:pt x="1549029" y="3252956"/>
                  <a:pt x="1549029" y="3255673"/>
                </a:cubicBezTo>
                <a:cubicBezTo>
                  <a:pt x="1546311" y="3266544"/>
                  <a:pt x="1532723" y="3274696"/>
                  <a:pt x="1527288" y="3282849"/>
                </a:cubicBezTo>
                <a:cubicBezTo>
                  <a:pt x="1521853" y="3288284"/>
                  <a:pt x="1519135" y="3296437"/>
                  <a:pt x="1513700" y="3301872"/>
                </a:cubicBezTo>
                <a:cubicBezTo>
                  <a:pt x="1510982" y="3301872"/>
                  <a:pt x="1508265" y="3304590"/>
                  <a:pt x="1505547" y="3304590"/>
                </a:cubicBezTo>
                <a:cubicBezTo>
                  <a:pt x="1500112" y="3312743"/>
                  <a:pt x="1494677" y="3320896"/>
                  <a:pt x="1483806" y="3326331"/>
                </a:cubicBezTo>
                <a:cubicBezTo>
                  <a:pt x="1481089" y="3318178"/>
                  <a:pt x="1475653" y="3318178"/>
                  <a:pt x="1472936" y="3310025"/>
                </a:cubicBezTo>
                <a:cubicBezTo>
                  <a:pt x="1472936" y="3310025"/>
                  <a:pt x="1470218" y="3310025"/>
                  <a:pt x="1467501" y="3310025"/>
                </a:cubicBezTo>
                <a:lnTo>
                  <a:pt x="1465076" y="3307773"/>
                </a:lnTo>
                <a:lnTo>
                  <a:pt x="1464783" y="3307308"/>
                </a:lnTo>
                <a:lnTo>
                  <a:pt x="1464518" y="3307255"/>
                </a:lnTo>
                <a:lnTo>
                  <a:pt x="1453233" y="3296777"/>
                </a:lnTo>
                <a:cubicBezTo>
                  <a:pt x="1446439" y="3293040"/>
                  <a:pt x="1438966" y="3289643"/>
                  <a:pt x="1434890" y="3285567"/>
                </a:cubicBezTo>
                <a:cubicBezTo>
                  <a:pt x="1434890" y="3282849"/>
                  <a:pt x="1437607" y="3274696"/>
                  <a:pt x="1434890" y="3271979"/>
                </a:cubicBezTo>
                <a:cubicBezTo>
                  <a:pt x="1429454" y="3263826"/>
                  <a:pt x="1429454" y="3242085"/>
                  <a:pt x="1426737" y="3239368"/>
                </a:cubicBezTo>
                <a:cubicBezTo>
                  <a:pt x="1429454" y="3223062"/>
                  <a:pt x="1448478" y="3214909"/>
                  <a:pt x="1445760" y="3193169"/>
                </a:cubicBezTo>
                <a:cubicBezTo>
                  <a:pt x="1440325" y="3193169"/>
                  <a:pt x="1440325" y="3193169"/>
                  <a:pt x="1437607" y="3195886"/>
                </a:cubicBezTo>
                <a:cubicBezTo>
                  <a:pt x="1434890" y="3201321"/>
                  <a:pt x="1432172" y="3204039"/>
                  <a:pt x="1432172" y="3212192"/>
                </a:cubicBezTo>
                <a:cubicBezTo>
                  <a:pt x="1429454" y="3212192"/>
                  <a:pt x="1429454" y="3212192"/>
                  <a:pt x="1429454" y="3212192"/>
                </a:cubicBezTo>
                <a:cubicBezTo>
                  <a:pt x="1424019" y="3212192"/>
                  <a:pt x="1418584" y="3201321"/>
                  <a:pt x="1415866" y="3195886"/>
                </a:cubicBezTo>
                <a:cubicBezTo>
                  <a:pt x="1413149" y="3195886"/>
                  <a:pt x="1413149" y="3195886"/>
                  <a:pt x="1413149" y="3195886"/>
                </a:cubicBezTo>
                <a:cubicBezTo>
                  <a:pt x="1410431" y="3195886"/>
                  <a:pt x="1410431" y="3195886"/>
                  <a:pt x="1407714" y="3198604"/>
                </a:cubicBezTo>
                <a:cubicBezTo>
                  <a:pt x="1407714" y="3209474"/>
                  <a:pt x="1413149" y="3209474"/>
                  <a:pt x="1415866" y="3214909"/>
                </a:cubicBezTo>
                <a:cubicBezTo>
                  <a:pt x="1418584" y="3220344"/>
                  <a:pt x="1418584" y="3239368"/>
                  <a:pt x="1421302" y="3247520"/>
                </a:cubicBezTo>
                <a:cubicBezTo>
                  <a:pt x="1421302" y="3250238"/>
                  <a:pt x="1421302" y="3247520"/>
                  <a:pt x="1421302" y="3250238"/>
                </a:cubicBezTo>
                <a:cubicBezTo>
                  <a:pt x="1418584" y="3250238"/>
                  <a:pt x="1415866" y="3250238"/>
                  <a:pt x="1415866" y="3250238"/>
                </a:cubicBezTo>
                <a:cubicBezTo>
                  <a:pt x="1383255" y="3214909"/>
                  <a:pt x="1421302" y="3144252"/>
                  <a:pt x="1426737" y="3100770"/>
                </a:cubicBezTo>
                <a:cubicBezTo>
                  <a:pt x="1426737" y="3092618"/>
                  <a:pt x="1424019" y="3081747"/>
                  <a:pt x="1424019" y="3073594"/>
                </a:cubicBezTo>
                <a:cubicBezTo>
                  <a:pt x="1421302" y="3073594"/>
                  <a:pt x="1421302" y="3073594"/>
                  <a:pt x="1421302" y="3070877"/>
                </a:cubicBezTo>
                <a:cubicBezTo>
                  <a:pt x="1418584" y="3070877"/>
                  <a:pt x="1415866" y="3070877"/>
                  <a:pt x="1413149" y="3070877"/>
                </a:cubicBezTo>
                <a:cubicBezTo>
                  <a:pt x="1413149" y="3081747"/>
                  <a:pt x="1418584" y="3092618"/>
                  <a:pt x="1415866" y="3103488"/>
                </a:cubicBezTo>
                <a:cubicBezTo>
                  <a:pt x="1413149" y="3111641"/>
                  <a:pt x="1410431" y="3119794"/>
                  <a:pt x="1407714" y="3127946"/>
                </a:cubicBezTo>
                <a:cubicBezTo>
                  <a:pt x="1396843" y="3127946"/>
                  <a:pt x="1394126" y="3111641"/>
                  <a:pt x="1388690" y="3106206"/>
                </a:cubicBezTo>
                <a:cubicBezTo>
                  <a:pt x="1388690" y="3103488"/>
                  <a:pt x="1383255" y="3106206"/>
                  <a:pt x="1380538" y="3103488"/>
                </a:cubicBezTo>
                <a:cubicBezTo>
                  <a:pt x="1380538" y="3100770"/>
                  <a:pt x="1380538" y="3100770"/>
                  <a:pt x="1380538" y="3098053"/>
                </a:cubicBezTo>
                <a:cubicBezTo>
                  <a:pt x="1380538" y="3098053"/>
                  <a:pt x="1377820" y="3095335"/>
                  <a:pt x="1375102" y="3095335"/>
                </a:cubicBezTo>
                <a:cubicBezTo>
                  <a:pt x="1372385" y="3089900"/>
                  <a:pt x="1377820" y="3089900"/>
                  <a:pt x="1372385" y="3087182"/>
                </a:cubicBezTo>
                <a:cubicBezTo>
                  <a:pt x="1369667" y="3087182"/>
                  <a:pt x="1372385" y="3087182"/>
                  <a:pt x="1369667" y="3087182"/>
                </a:cubicBezTo>
                <a:cubicBezTo>
                  <a:pt x="1369667" y="3087182"/>
                  <a:pt x="1369667" y="3089900"/>
                  <a:pt x="1366950" y="3089900"/>
                </a:cubicBezTo>
                <a:cubicBezTo>
                  <a:pt x="1366950" y="3095335"/>
                  <a:pt x="1366950" y="3092618"/>
                  <a:pt x="1366950" y="3098053"/>
                </a:cubicBezTo>
                <a:cubicBezTo>
                  <a:pt x="1372385" y="3100770"/>
                  <a:pt x="1369667" y="3103488"/>
                  <a:pt x="1372385" y="3106206"/>
                </a:cubicBezTo>
                <a:cubicBezTo>
                  <a:pt x="1375102" y="3106206"/>
                  <a:pt x="1377820" y="3106206"/>
                  <a:pt x="1380538" y="3108923"/>
                </a:cubicBezTo>
                <a:cubicBezTo>
                  <a:pt x="1385973" y="3119794"/>
                  <a:pt x="1396843" y="3127946"/>
                  <a:pt x="1399561" y="3138817"/>
                </a:cubicBezTo>
                <a:cubicBezTo>
                  <a:pt x="1404996" y="3155122"/>
                  <a:pt x="1399561" y="3171428"/>
                  <a:pt x="1396843" y="3182298"/>
                </a:cubicBezTo>
                <a:cubicBezTo>
                  <a:pt x="1396843" y="3193169"/>
                  <a:pt x="1396843" y="3201321"/>
                  <a:pt x="1396843" y="3209474"/>
                </a:cubicBezTo>
                <a:cubicBezTo>
                  <a:pt x="1396843" y="3212192"/>
                  <a:pt x="1396843" y="3217627"/>
                  <a:pt x="1396843" y="3223062"/>
                </a:cubicBezTo>
                <a:cubicBezTo>
                  <a:pt x="1399561" y="3233932"/>
                  <a:pt x="1404996" y="3247520"/>
                  <a:pt x="1413149" y="3258391"/>
                </a:cubicBezTo>
                <a:cubicBezTo>
                  <a:pt x="1415866" y="3258391"/>
                  <a:pt x="1418584" y="3261108"/>
                  <a:pt x="1418584" y="3261108"/>
                </a:cubicBezTo>
                <a:cubicBezTo>
                  <a:pt x="1426737" y="3266544"/>
                  <a:pt x="1426737" y="3282849"/>
                  <a:pt x="1432172" y="3291002"/>
                </a:cubicBezTo>
                <a:cubicBezTo>
                  <a:pt x="1434890" y="3293720"/>
                  <a:pt x="1448478" y="3299155"/>
                  <a:pt x="1451195" y="3301872"/>
                </a:cubicBezTo>
                <a:cubicBezTo>
                  <a:pt x="1451195" y="3301872"/>
                  <a:pt x="1451195" y="3304590"/>
                  <a:pt x="1451195" y="3304590"/>
                </a:cubicBezTo>
                <a:lnTo>
                  <a:pt x="1464518" y="3307255"/>
                </a:lnTo>
                <a:lnTo>
                  <a:pt x="1465076" y="3307773"/>
                </a:lnTo>
                <a:lnTo>
                  <a:pt x="1470558" y="3316479"/>
                </a:lnTo>
                <a:cubicBezTo>
                  <a:pt x="1473615" y="3320216"/>
                  <a:pt x="1477012" y="3323613"/>
                  <a:pt x="1478371" y="3323613"/>
                </a:cubicBezTo>
                <a:cubicBezTo>
                  <a:pt x="1478371" y="3329048"/>
                  <a:pt x="1481089" y="3331766"/>
                  <a:pt x="1478371" y="3334484"/>
                </a:cubicBezTo>
                <a:cubicBezTo>
                  <a:pt x="1475653" y="3339919"/>
                  <a:pt x="1459348" y="3348071"/>
                  <a:pt x="1453913" y="3353507"/>
                </a:cubicBezTo>
                <a:cubicBezTo>
                  <a:pt x="1448478" y="3353507"/>
                  <a:pt x="1445760" y="3353507"/>
                  <a:pt x="1443042" y="3353507"/>
                </a:cubicBezTo>
                <a:cubicBezTo>
                  <a:pt x="1440325" y="3342636"/>
                  <a:pt x="1429454" y="3339919"/>
                  <a:pt x="1424019" y="3331766"/>
                </a:cubicBezTo>
                <a:cubicBezTo>
                  <a:pt x="1424019" y="3329048"/>
                  <a:pt x="1424019" y="3329048"/>
                  <a:pt x="1424019" y="3326331"/>
                </a:cubicBezTo>
                <a:cubicBezTo>
                  <a:pt x="1424019" y="3323613"/>
                  <a:pt x="1418584" y="3323613"/>
                  <a:pt x="1418584" y="3323613"/>
                </a:cubicBezTo>
                <a:cubicBezTo>
                  <a:pt x="1418584" y="3323613"/>
                  <a:pt x="1418584" y="3320896"/>
                  <a:pt x="1418584" y="3318178"/>
                </a:cubicBezTo>
                <a:cubicBezTo>
                  <a:pt x="1415866" y="3315460"/>
                  <a:pt x="1413149" y="3318178"/>
                  <a:pt x="1413149" y="3315460"/>
                </a:cubicBezTo>
                <a:cubicBezTo>
                  <a:pt x="1413149" y="3315460"/>
                  <a:pt x="1413149" y="3312743"/>
                  <a:pt x="1413149" y="3312743"/>
                </a:cubicBezTo>
                <a:cubicBezTo>
                  <a:pt x="1410431" y="3310025"/>
                  <a:pt x="1399561" y="3293720"/>
                  <a:pt x="1399561" y="3293720"/>
                </a:cubicBezTo>
                <a:cubicBezTo>
                  <a:pt x="1399561" y="3293720"/>
                  <a:pt x="1396843" y="3293720"/>
                  <a:pt x="1394126" y="3293720"/>
                </a:cubicBezTo>
                <a:cubicBezTo>
                  <a:pt x="1394126" y="3293720"/>
                  <a:pt x="1394126" y="3291002"/>
                  <a:pt x="1394126" y="3291002"/>
                </a:cubicBezTo>
                <a:cubicBezTo>
                  <a:pt x="1394126" y="3291002"/>
                  <a:pt x="1391408" y="3288284"/>
                  <a:pt x="1388690" y="3288284"/>
                </a:cubicBezTo>
                <a:cubicBezTo>
                  <a:pt x="1388690" y="3288284"/>
                  <a:pt x="1388690" y="3285567"/>
                  <a:pt x="1388690" y="3285567"/>
                </a:cubicBezTo>
                <a:cubicBezTo>
                  <a:pt x="1385972" y="3282849"/>
                  <a:pt x="1378499" y="3277414"/>
                  <a:pt x="1370686" y="3272319"/>
                </a:cubicBezTo>
                <a:lnTo>
                  <a:pt x="1366721" y="3270101"/>
                </a:lnTo>
                <a:lnTo>
                  <a:pt x="1365931" y="3272998"/>
                </a:lnTo>
                <a:cubicBezTo>
                  <a:pt x="1365591" y="3274017"/>
                  <a:pt x="1365591" y="3274696"/>
                  <a:pt x="1366950" y="3274696"/>
                </a:cubicBezTo>
                <a:cubicBezTo>
                  <a:pt x="1366950" y="3274696"/>
                  <a:pt x="1369667" y="3274696"/>
                  <a:pt x="1372385" y="3274696"/>
                </a:cubicBezTo>
                <a:cubicBezTo>
                  <a:pt x="1375102" y="3277414"/>
                  <a:pt x="1372385" y="3280132"/>
                  <a:pt x="1369667" y="3277414"/>
                </a:cubicBezTo>
                <a:cubicBezTo>
                  <a:pt x="1375102" y="3282849"/>
                  <a:pt x="1383255" y="3285567"/>
                  <a:pt x="1385973" y="3291002"/>
                </a:cubicBezTo>
                <a:cubicBezTo>
                  <a:pt x="1385973" y="3291002"/>
                  <a:pt x="1385973" y="3293719"/>
                  <a:pt x="1385973" y="3293719"/>
                </a:cubicBezTo>
                <a:cubicBezTo>
                  <a:pt x="1388690" y="3293719"/>
                  <a:pt x="1391408" y="3296437"/>
                  <a:pt x="1394126" y="3296437"/>
                </a:cubicBezTo>
                <a:cubicBezTo>
                  <a:pt x="1394126" y="3299155"/>
                  <a:pt x="1394126" y="3299155"/>
                  <a:pt x="1394126" y="3301872"/>
                </a:cubicBezTo>
                <a:cubicBezTo>
                  <a:pt x="1396843" y="3301872"/>
                  <a:pt x="1396843" y="3304590"/>
                  <a:pt x="1399561" y="3304590"/>
                </a:cubicBezTo>
                <a:cubicBezTo>
                  <a:pt x="1402278" y="3310025"/>
                  <a:pt x="1402278" y="3315460"/>
                  <a:pt x="1404996" y="3318178"/>
                </a:cubicBezTo>
                <a:cubicBezTo>
                  <a:pt x="1407714" y="3318178"/>
                  <a:pt x="1407714" y="3320895"/>
                  <a:pt x="1410431" y="3320895"/>
                </a:cubicBezTo>
                <a:cubicBezTo>
                  <a:pt x="1415866" y="3326331"/>
                  <a:pt x="1418584" y="3337201"/>
                  <a:pt x="1424020" y="3342636"/>
                </a:cubicBezTo>
                <a:cubicBezTo>
                  <a:pt x="1421302" y="3364377"/>
                  <a:pt x="1410431" y="3367094"/>
                  <a:pt x="1388690" y="3358942"/>
                </a:cubicBezTo>
                <a:cubicBezTo>
                  <a:pt x="1385973" y="3356224"/>
                  <a:pt x="1377820" y="3353506"/>
                  <a:pt x="1375102" y="3350789"/>
                </a:cubicBezTo>
                <a:cubicBezTo>
                  <a:pt x="1372385" y="3348071"/>
                  <a:pt x="1375102" y="3345354"/>
                  <a:pt x="1372385" y="3345354"/>
                </a:cubicBezTo>
                <a:cubicBezTo>
                  <a:pt x="1369667" y="3345354"/>
                  <a:pt x="1366950" y="3345354"/>
                  <a:pt x="1364232" y="3345354"/>
                </a:cubicBezTo>
                <a:cubicBezTo>
                  <a:pt x="1364232" y="3345354"/>
                  <a:pt x="1364232" y="3342636"/>
                  <a:pt x="1364232" y="3342636"/>
                </a:cubicBezTo>
                <a:cubicBezTo>
                  <a:pt x="1364232" y="3342636"/>
                  <a:pt x="1361514" y="3342636"/>
                  <a:pt x="1358797" y="3342636"/>
                </a:cubicBezTo>
                <a:cubicBezTo>
                  <a:pt x="1353362" y="3339919"/>
                  <a:pt x="1353362" y="3337201"/>
                  <a:pt x="1350644" y="3334483"/>
                </a:cubicBezTo>
                <a:cubicBezTo>
                  <a:pt x="1350644" y="3334483"/>
                  <a:pt x="1347926" y="3334483"/>
                  <a:pt x="1345209" y="3334483"/>
                </a:cubicBezTo>
                <a:lnTo>
                  <a:pt x="1340192" y="3326957"/>
                </a:lnTo>
                <a:lnTo>
                  <a:pt x="1339773" y="3329048"/>
                </a:lnTo>
                <a:cubicBezTo>
                  <a:pt x="1338415" y="3333804"/>
                  <a:pt x="1337056" y="3338560"/>
                  <a:pt x="1337056" y="3342636"/>
                </a:cubicBezTo>
                <a:cubicBezTo>
                  <a:pt x="1334339" y="3342636"/>
                  <a:pt x="1328903" y="3339919"/>
                  <a:pt x="1326186" y="3339919"/>
                </a:cubicBezTo>
                <a:cubicBezTo>
                  <a:pt x="1328903" y="3342636"/>
                  <a:pt x="1331621" y="3339919"/>
                  <a:pt x="1334339" y="3342636"/>
                </a:cubicBezTo>
                <a:cubicBezTo>
                  <a:pt x="1334339" y="3342636"/>
                  <a:pt x="1334339" y="3345354"/>
                  <a:pt x="1334339" y="3345354"/>
                </a:cubicBezTo>
                <a:cubicBezTo>
                  <a:pt x="1339774" y="3345354"/>
                  <a:pt x="1342491" y="3348071"/>
                  <a:pt x="1345209" y="3348071"/>
                </a:cubicBezTo>
                <a:cubicBezTo>
                  <a:pt x="1345209" y="3348071"/>
                  <a:pt x="1345209" y="3353507"/>
                  <a:pt x="1347927" y="3353507"/>
                </a:cubicBezTo>
                <a:cubicBezTo>
                  <a:pt x="1353362" y="3353507"/>
                  <a:pt x="1356079" y="3353507"/>
                  <a:pt x="1358797" y="3353507"/>
                </a:cubicBezTo>
                <a:cubicBezTo>
                  <a:pt x="1358797" y="3356224"/>
                  <a:pt x="1361515" y="3356224"/>
                  <a:pt x="1361515" y="3358942"/>
                </a:cubicBezTo>
                <a:cubicBezTo>
                  <a:pt x="1364232" y="3358942"/>
                  <a:pt x="1366950" y="3361659"/>
                  <a:pt x="1369667" y="3361659"/>
                </a:cubicBezTo>
                <a:cubicBezTo>
                  <a:pt x="1372385" y="3364377"/>
                  <a:pt x="1377820" y="3372530"/>
                  <a:pt x="1380538" y="3375247"/>
                </a:cubicBezTo>
                <a:cubicBezTo>
                  <a:pt x="1383255" y="3375247"/>
                  <a:pt x="1385973" y="3377965"/>
                  <a:pt x="1388690" y="3377965"/>
                </a:cubicBezTo>
                <a:cubicBezTo>
                  <a:pt x="1388690" y="3380683"/>
                  <a:pt x="1388690" y="3380683"/>
                  <a:pt x="1388690" y="3383400"/>
                </a:cubicBezTo>
                <a:cubicBezTo>
                  <a:pt x="1391408" y="3388835"/>
                  <a:pt x="1399561" y="3386118"/>
                  <a:pt x="1404996" y="3388835"/>
                </a:cubicBezTo>
                <a:cubicBezTo>
                  <a:pt x="1413149" y="3394270"/>
                  <a:pt x="1424019" y="3402423"/>
                  <a:pt x="1434890" y="3402423"/>
                </a:cubicBezTo>
                <a:cubicBezTo>
                  <a:pt x="1434890" y="3416011"/>
                  <a:pt x="1440325" y="3424164"/>
                  <a:pt x="1437607" y="3437752"/>
                </a:cubicBezTo>
                <a:cubicBezTo>
                  <a:pt x="1413149" y="3440469"/>
                  <a:pt x="1385973" y="3435034"/>
                  <a:pt x="1372385" y="3437752"/>
                </a:cubicBezTo>
                <a:cubicBezTo>
                  <a:pt x="1364232" y="3440469"/>
                  <a:pt x="1353362" y="3437752"/>
                  <a:pt x="1350644" y="3432317"/>
                </a:cubicBezTo>
                <a:cubicBezTo>
                  <a:pt x="1345209" y="3432317"/>
                  <a:pt x="1342491" y="3432317"/>
                  <a:pt x="1339774" y="3432317"/>
                </a:cubicBezTo>
                <a:cubicBezTo>
                  <a:pt x="1339774" y="3435034"/>
                  <a:pt x="1339774" y="3435034"/>
                  <a:pt x="1339774" y="3435034"/>
                </a:cubicBezTo>
                <a:cubicBezTo>
                  <a:pt x="1339774" y="3443187"/>
                  <a:pt x="1342491" y="3440469"/>
                  <a:pt x="1345209" y="3445905"/>
                </a:cubicBezTo>
                <a:cubicBezTo>
                  <a:pt x="1375102" y="3451340"/>
                  <a:pt x="1418584" y="3443187"/>
                  <a:pt x="1440325" y="3462210"/>
                </a:cubicBezTo>
                <a:cubicBezTo>
                  <a:pt x="1445760" y="3470363"/>
                  <a:pt x="1440325" y="3481233"/>
                  <a:pt x="1443042" y="3489386"/>
                </a:cubicBezTo>
                <a:cubicBezTo>
                  <a:pt x="1443042" y="3492104"/>
                  <a:pt x="1448478" y="3494821"/>
                  <a:pt x="1448478" y="3497539"/>
                </a:cubicBezTo>
                <a:cubicBezTo>
                  <a:pt x="1451195" y="3502974"/>
                  <a:pt x="1448478" y="3508409"/>
                  <a:pt x="1448478" y="3511127"/>
                </a:cubicBezTo>
                <a:cubicBezTo>
                  <a:pt x="1448478" y="3513844"/>
                  <a:pt x="1453913" y="3519280"/>
                  <a:pt x="1456630" y="3521997"/>
                </a:cubicBezTo>
                <a:cubicBezTo>
                  <a:pt x="1456630" y="3527432"/>
                  <a:pt x="1456630" y="3532868"/>
                  <a:pt x="1459348" y="3535585"/>
                </a:cubicBezTo>
                <a:cubicBezTo>
                  <a:pt x="1459348" y="3535585"/>
                  <a:pt x="1462066" y="3535585"/>
                  <a:pt x="1462066" y="3535585"/>
                </a:cubicBezTo>
                <a:cubicBezTo>
                  <a:pt x="1464783" y="3541020"/>
                  <a:pt x="1462066" y="3543738"/>
                  <a:pt x="1464783" y="3549173"/>
                </a:cubicBezTo>
                <a:cubicBezTo>
                  <a:pt x="1467501" y="3557326"/>
                  <a:pt x="1472936" y="3562761"/>
                  <a:pt x="1478371" y="3570914"/>
                </a:cubicBezTo>
                <a:cubicBezTo>
                  <a:pt x="1483806" y="3581784"/>
                  <a:pt x="1483806" y="3595372"/>
                  <a:pt x="1489241" y="3600808"/>
                </a:cubicBezTo>
                <a:cubicBezTo>
                  <a:pt x="1489241" y="3600808"/>
                  <a:pt x="1489241" y="3603525"/>
                  <a:pt x="1489241" y="3606243"/>
                </a:cubicBezTo>
                <a:cubicBezTo>
                  <a:pt x="1486524" y="3608960"/>
                  <a:pt x="1486524" y="3611678"/>
                  <a:pt x="1483806" y="3611678"/>
                </a:cubicBezTo>
                <a:cubicBezTo>
                  <a:pt x="1475653" y="3611678"/>
                  <a:pt x="1467501" y="3614396"/>
                  <a:pt x="1459348" y="3614396"/>
                </a:cubicBezTo>
                <a:lnTo>
                  <a:pt x="1457650" y="3617113"/>
                </a:lnTo>
                <a:lnTo>
                  <a:pt x="1464784" y="3617113"/>
                </a:lnTo>
                <a:cubicBezTo>
                  <a:pt x="1467502" y="3622548"/>
                  <a:pt x="1464784" y="3633419"/>
                  <a:pt x="1464784" y="3638854"/>
                </a:cubicBezTo>
                <a:cubicBezTo>
                  <a:pt x="1467502" y="3647007"/>
                  <a:pt x="1467502" y="3655160"/>
                  <a:pt x="1467502" y="3663312"/>
                </a:cubicBezTo>
                <a:cubicBezTo>
                  <a:pt x="1467502" y="3666030"/>
                  <a:pt x="1464784" y="3666030"/>
                  <a:pt x="1464784" y="3666030"/>
                </a:cubicBezTo>
                <a:cubicBezTo>
                  <a:pt x="1462066" y="3674183"/>
                  <a:pt x="1464784" y="3679618"/>
                  <a:pt x="1456631" y="3685053"/>
                </a:cubicBezTo>
                <a:cubicBezTo>
                  <a:pt x="1448478" y="3682336"/>
                  <a:pt x="1443043" y="3676900"/>
                  <a:pt x="1434890" y="3674183"/>
                </a:cubicBezTo>
                <a:cubicBezTo>
                  <a:pt x="1432172" y="3676900"/>
                  <a:pt x="1426737" y="3676900"/>
                  <a:pt x="1424020" y="3679618"/>
                </a:cubicBezTo>
                <a:cubicBezTo>
                  <a:pt x="1429455" y="3687771"/>
                  <a:pt x="1434890" y="3695924"/>
                  <a:pt x="1448478" y="3690488"/>
                </a:cubicBezTo>
                <a:cubicBezTo>
                  <a:pt x="1451196" y="3701359"/>
                  <a:pt x="1456631" y="3712229"/>
                  <a:pt x="1459348" y="3720382"/>
                </a:cubicBezTo>
                <a:cubicBezTo>
                  <a:pt x="1462066" y="3720382"/>
                  <a:pt x="1464784" y="3720382"/>
                  <a:pt x="1467502" y="3720382"/>
                </a:cubicBezTo>
                <a:cubicBezTo>
                  <a:pt x="1467502" y="3725817"/>
                  <a:pt x="1467502" y="3731252"/>
                  <a:pt x="1464784" y="3733970"/>
                </a:cubicBezTo>
                <a:cubicBezTo>
                  <a:pt x="1464784" y="3733970"/>
                  <a:pt x="1464784" y="3736687"/>
                  <a:pt x="1464784" y="3736687"/>
                </a:cubicBezTo>
                <a:cubicBezTo>
                  <a:pt x="1453913" y="3733970"/>
                  <a:pt x="1451196" y="3725817"/>
                  <a:pt x="1445760" y="3720382"/>
                </a:cubicBezTo>
                <a:cubicBezTo>
                  <a:pt x="1443043" y="3717664"/>
                  <a:pt x="1437608" y="3720382"/>
                  <a:pt x="1432172" y="3717664"/>
                </a:cubicBezTo>
                <a:cubicBezTo>
                  <a:pt x="1432172" y="3717664"/>
                  <a:pt x="1432172" y="3714947"/>
                  <a:pt x="1432172" y="3714947"/>
                </a:cubicBezTo>
                <a:cubicBezTo>
                  <a:pt x="1429455" y="3712229"/>
                  <a:pt x="1421302" y="3714947"/>
                  <a:pt x="1415867" y="3712229"/>
                </a:cubicBezTo>
                <a:cubicBezTo>
                  <a:pt x="1413149" y="3709512"/>
                  <a:pt x="1410432" y="3706794"/>
                  <a:pt x="1404996" y="3704076"/>
                </a:cubicBezTo>
                <a:cubicBezTo>
                  <a:pt x="1402279" y="3698641"/>
                  <a:pt x="1402279" y="3695924"/>
                  <a:pt x="1399561" y="3690488"/>
                </a:cubicBezTo>
                <a:cubicBezTo>
                  <a:pt x="1399561" y="3687771"/>
                  <a:pt x="1394126" y="3685053"/>
                  <a:pt x="1391408" y="3682336"/>
                </a:cubicBezTo>
                <a:cubicBezTo>
                  <a:pt x="1391408" y="3676900"/>
                  <a:pt x="1391408" y="3674183"/>
                  <a:pt x="1391408" y="3668748"/>
                </a:cubicBezTo>
                <a:cubicBezTo>
                  <a:pt x="1388691" y="3666030"/>
                  <a:pt x="1385973" y="3666030"/>
                  <a:pt x="1383256" y="3660595"/>
                </a:cubicBezTo>
                <a:cubicBezTo>
                  <a:pt x="1383256" y="3657877"/>
                  <a:pt x="1383256" y="3644289"/>
                  <a:pt x="1383256" y="3641572"/>
                </a:cubicBezTo>
                <a:cubicBezTo>
                  <a:pt x="1391408" y="3638854"/>
                  <a:pt x="1399561" y="3633419"/>
                  <a:pt x="1402279" y="3625266"/>
                </a:cubicBezTo>
                <a:lnTo>
                  <a:pt x="1413149" y="3625266"/>
                </a:lnTo>
                <a:cubicBezTo>
                  <a:pt x="1407714" y="3622548"/>
                  <a:pt x="1402278" y="3619831"/>
                  <a:pt x="1399561" y="3614396"/>
                </a:cubicBezTo>
                <a:cubicBezTo>
                  <a:pt x="1392767" y="3611678"/>
                  <a:pt x="1386652" y="3612358"/>
                  <a:pt x="1381896" y="3615415"/>
                </a:cubicBezTo>
                <a:lnTo>
                  <a:pt x="1379590" y="3619122"/>
                </a:lnTo>
                <a:lnTo>
                  <a:pt x="1385973" y="3619831"/>
                </a:lnTo>
                <a:cubicBezTo>
                  <a:pt x="1383256" y="3619831"/>
                  <a:pt x="1383256" y="3622549"/>
                  <a:pt x="1380538" y="3625267"/>
                </a:cubicBezTo>
                <a:lnTo>
                  <a:pt x="1375874" y="3625094"/>
                </a:lnTo>
                <a:lnTo>
                  <a:pt x="1372385" y="3630701"/>
                </a:lnTo>
                <a:cubicBezTo>
                  <a:pt x="1369667" y="3630701"/>
                  <a:pt x="1369667" y="3630701"/>
                  <a:pt x="1366950" y="3630701"/>
                </a:cubicBezTo>
                <a:cubicBezTo>
                  <a:pt x="1366950" y="3630701"/>
                  <a:pt x="1366950" y="3627984"/>
                  <a:pt x="1366950" y="3627984"/>
                </a:cubicBezTo>
                <a:cubicBezTo>
                  <a:pt x="1364232" y="3625266"/>
                  <a:pt x="1358797" y="3627984"/>
                  <a:pt x="1356079" y="3625266"/>
                </a:cubicBezTo>
                <a:cubicBezTo>
                  <a:pt x="1350644" y="3622548"/>
                  <a:pt x="1350644" y="3619831"/>
                  <a:pt x="1339774" y="3617113"/>
                </a:cubicBezTo>
                <a:cubicBezTo>
                  <a:pt x="1337056" y="3600808"/>
                  <a:pt x="1323468" y="3598090"/>
                  <a:pt x="1318033" y="3587220"/>
                </a:cubicBezTo>
                <a:cubicBezTo>
                  <a:pt x="1315315" y="3581784"/>
                  <a:pt x="1315315" y="3576349"/>
                  <a:pt x="1312598" y="3573632"/>
                </a:cubicBezTo>
                <a:cubicBezTo>
                  <a:pt x="1304445" y="3565479"/>
                  <a:pt x="1288140" y="3565479"/>
                  <a:pt x="1279987" y="3557326"/>
                </a:cubicBezTo>
                <a:cubicBezTo>
                  <a:pt x="1274551" y="3557326"/>
                  <a:pt x="1270475" y="3557326"/>
                  <a:pt x="1267078" y="3558005"/>
                </a:cubicBezTo>
                <a:lnTo>
                  <a:pt x="1265787" y="3558700"/>
                </a:lnTo>
                <a:lnTo>
                  <a:pt x="1271834" y="3560044"/>
                </a:lnTo>
                <a:cubicBezTo>
                  <a:pt x="1274552" y="3562761"/>
                  <a:pt x="1271834" y="3565480"/>
                  <a:pt x="1274552" y="3565480"/>
                </a:cubicBezTo>
                <a:cubicBezTo>
                  <a:pt x="1277269" y="3565480"/>
                  <a:pt x="1277269" y="3562761"/>
                  <a:pt x="1279987" y="3565480"/>
                </a:cubicBezTo>
                <a:cubicBezTo>
                  <a:pt x="1279987" y="3568197"/>
                  <a:pt x="1279987" y="3568197"/>
                  <a:pt x="1279987" y="3570915"/>
                </a:cubicBezTo>
                <a:cubicBezTo>
                  <a:pt x="1279987" y="3573633"/>
                  <a:pt x="1285422" y="3573633"/>
                  <a:pt x="1285422" y="3573633"/>
                </a:cubicBezTo>
                <a:cubicBezTo>
                  <a:pt x="1285422" y="3576350"/>
                  <a:pt x="1285422" y="3576350"/>
                  <a:pt x="1285422" y="3579068"/>
                </a:cubicBezTo>
                <a:cubicBezTo>
                  <a:pt x="1285422" y="3579068"/>
                  <a:pt x="1290857" y="3579068"/>
                  <a:pt x="1290857" y="3581785"/>
                </a:cubicBezTo>
                <a:cubicBezTo>
                  <a:pt x="1290857" y="3584503"/>
                  <a:pt x="1290857" y="3584503"/>
                  <a:pt x="1290857" y="3587220"/>
                </a:cubicBezTo>
                <a:cubicBezTo>
                  <a:pt x="1293575" y="3587220"/>
                  <a:pt x="1293575" y="3587220"/>
                  <a:pt x="1296293" y="3587220"/>
                </a:cubicBezTo>
                <a:cubicBezTo>
                  <a:pt x="1296293" y="3587220"/>
                  <a:pt x="1301728" y="3595373"/>
                  <a:pt x="1301728" y="3595373"/>
                </a:cubicBezTo>
                <a:cubicBezTo>
                  <a:pt x="1304445" y="3600808"/>
                  <a:pt x="1304445" y="3603526"/>
                  <a:pt x="1307163" y="3606244"/>
                </a:cubicBezTo>
                <a:cubicBezTo>
                  <a:pt x="1309881" y="3608961"/>
                  <a:pt x="1315316" y="3606244"/>
                  <a:pt x="1318033" y="3608961"/>
                </a:cubicBezTo>
                <a:cubicBezTo>
                  <a:pt x="1318033" y="3608961"/>
                  <a:pt x="1320751" y="3611679"/>
                  <a:pt x="1320751" y="3614396"/>
                </a:cubicBezTo>
                <a:cubicBezTo>
                  <a:pt x="1323469" y="3614396"/>
                  <a:pt x="1326186" y="3614396"/>
                  <a:pt x="1328904" y="3614396"/>
                </a:cubicBezTo>
                <a:cubicBezTo>
                  <a:pt x="1331622" y="3617114"/>
                  <a:pt x="1331622" y="3619832"/>
                  <a:pt x="1334340" y="3622549"/>
                </a:cubicBezTo>
                <a:cubicBezTo>
                  <a:pt x="1339775" y="3622549"/>
                  <a:pt x="1342493" y="3625267"/>
                  <a:pt x="1347928" y="3625267"/>
                </a:cubicBezTo>
                <a:cubicBezTo>
                  <a:pt x="1347928" y="3627984"/>
                  <a:pt x="1347928" y="3627984"/>
                  <a:pt x="1347928" y="3630702"/>
                </a:cubicBezTo>
                <a:cubicBezTo>
                  <a:pt x="1334340" y="3633420"/>
                  <a:pt x="1334340" y="3638855"/>
                  <a:pt x="1326186" y="3641572"/>
                </a:cubicBezTo>
                <a:cubicBezTo>
                  <a:pt x="1313958" y="3645649"/>
                  <a:pt x="1281856" y="3639025"/>
                  <a:pt x="1261983" y="3630872"/>
                </a:cubicBezTo>
                <a:lnTo>
                  <a:pt x="1249024" y="3623488"/>
                </a:lnTo>
                <a:lnTo>
                  <a:pt x="1250093" y="3630701"/>
                </a:lnTo>
                <a:cubicBezTo>
                  <a:pt x="1250093" y="3630701"/>
                  <a:pt x="1252811" y="3630701"/>
                  <a:pt x="1252811" y="3630701"/>
                </a:cubicBezTo>
                <a:cubicBezTo>
                  <a:pt x="1255528" y="3633419"/>
                  <a:pt x="1255528" y="3636136"/>
                  <a:pt x="1255528" y="3638854"/>
                </a:cubicBezTo>
                <a:cubicBezTo>
                  <a:pt x="1252810" y="3641572"/>
                  <a:pt x="1252131" y="3644969"/>
                  <a:pt x="1250772" y="3648026"/>
                </a:cubicBezTo>
                <a:lnTo>
                  <a:pt x="1249983" y="3648664"/>
                </a:lnTo>
                <a:lnTo>
                  <a:pt x="1249754" y="3652103"/>
                </a:lnTo>
                <a:cubicBezTo>
                  <a:pt x="1249414" y="3653122"/>
                  <a:pt x="1248735" y="3653801"/>
                  <a:pt x="1247376" y="3655160"/>
                </a:cubicBezTo>
                <a:lnTo>
                  <a:pt x="1241941" y="3655160"/>
                </a:lnTo>
                <a:lnTo>
                  <a:pt x="1241940" y="3655160"/>
                </a:lnTo>
                <a:lnTo>
                  <a:pt x="1241939" y="3655160"/>
                </a:lnTo>
                <a:lnTo>
                  <a:pt x="1233788" y="3655160"/>
                </a:lnTo>
                <a:lnTo>
                  <a:pt x="1237120" y="3648829"/>
                </a:lnTo>
                <a:lnTo>
                  <a:pt x="1224616" y="3632400"/>
                </a:lnTo>
                <a:cubicBezTo>
                  <a:pt x="1217482" y="3627305"/>
                  <a:pt x="1209329" y="3623908"/>
                  <a:pt x="1201177" y="3619831"/>
                </a:cubicBezTo>
                <a:cubicBezTo>
                  <a:pt x="1201177" y="3619831"/>
                  <a:pt x="1201177" y="3617113"/>
                  <a:pt x="1201177" y="3614396"/>
                </a:cubicBezTo>
                <a:cubicBezTo>
                  <a:pt x="1198459" y="3614396"/>
                  <a:pt x="1195741" y="3614396"/>
                  <a:pt x="1193024" y="3614396"/>
                </a:cubicBezTo>
                <a:cubicBezTo>
                  <a:pt x="1190306" y="3600808"/>
                  <a:pt x="1187589" y="3600808"/>
                  <a:pt x="1187589" y="3587220"/>
                </a:cubicBezTo>
                <a:cubicBezTo>
                  <a:pt x="1187589" y="3587220"/>
                  <a:pt x="1187589" y="3589937"/>
                  <a:pt x="1184871" y="3589937"/>
                </a:cubicBezTo>
                <a:cubicBezTo>
                  <a:pt x="1182153" y="3581784"/>
                  <a:pt x="1179436" y="3579067"/>
                  <a:pt x="1176718" y="3573632"/>
                </a:cubicBezTo>
                <a:cubicBezTo>
                  <a:pt x="1176718" y="3573632"/>
                  <a:pt x="1179436" y="3573632"/>
                  <a:pt x="1179436" y="3570914"/>
                </a:cubicBezTo>
                <a:cubicBezTo>
                  <a:pt x="1179436" y="3562761"/>
                  <a:pt x="1176718" y="3557326"/>
                  <a:pt x="1176718" y="3551891"/>
                </a:cubicBezTo>
                <a:cubicBezTo>
                  <a:pt x="1168565" y="3549173"/>
                  <a:pt x="1160413" y="3549173"/>
                  <a:pt x="1149542" y="3551891"/>
                </a:cubicBezTo>
                <a:cubicBezTo>
                  <a:pt x="1149542" y="3551891"/>
                  <a:pt x="1149542" y="3551891"/>
                  <a:pt x="1146825" y="3551891"/>
                </a:cubicBezTo>
                <a:cubicBezTo>
                  <a:pt x="1149542" y="3549173"/>
                  <a:pt x="1154977" y="3549173"/>
                  <a:pt x="1160413" y="3549173"/>
                </a:cubicBezTo>
                <a:cubicBezTo>
                  <a:pt x="1154977" y="3549173"/>
                  <a:pt x="1130519" y="3546456"/>
                  <a:pt x="1127801" y="3549173"/>
                </a:cubicBezTo>
                <a:cubicBezTo>
                  <a:pt x="1125084" y="3549173"/>
                  <a:pt x="1127801" y="3549173"/>
                  <a:pt x="1125084" y="3551891"/>
                </a:cubicBezTo>
                <a:cubicBezTo>
                  <a:pt x="1125084" y="3551891"/>
                  <a:pt x="1125084" y="3554608"/>
                  <a:pt x="1125084" y="3554608"/>
                </a:cubicBezTo>
                <a:cubicBezTo>
                  <a:pt x="1127801" y="3554608"/>
                  <a:pt x="1133237" y="3554608"/>
                  <a:pt x="1135954" y="3557326"/>
                </a:cubicBezTo>
                <a:cubicBezTo>
                  <a:pt x="1130519" y="3560044"/>
                  <a:pt x="1122366" y="3562761"/>
                  <a:pt x="1119649" y="3565479"/>
                </a:cubicBezTo>
                <a:lnTo>
                  <a:pt x="1120445" y="3568197"/>
                </a:lnTo>
                <a:lnTo>
                  <a:pt x="1141390" y="3568197"/>
                </a:lnTo>
                <a:lnTo>
                  <a:pt x="1149260" y="3581970"/>
                </a:lnTo>
                <a:lnTo>
                  <a:pt x="1139691" y="3588239"/>
                </a:lnTo>
                <a:cubicBezTo>
                  <a:pt x="1137313" y="3591297"/>
                  <a:pt x="1135954" y="3595373"/>
                  <a:pt x="1135954" y="3600808"/>
                </a:cubicBezTo>
                <a:lnTo>
                  <a:pt x="1133237" y="3600808"/>
                </a:lnTo>
                <a:cubicBezTo>
                  <a:pt x="1133237" y="3600808"/>
                  <a:pt x="1130519" y="3600808"/>
                  <a:pt x="1130519" y="3600808"/>
                </a:cubicBezTo>
                <a:lnTo>
                  <a:pt x="1130518" y="3600808"/>
                </a:lnTo>
                <a:lnTo>
                  <a:pt x="1122366" y="3600808"/>
                </a:lnTo>
                <a:cubicBezTo>
                  <a:pt x="1122366" y="3600808"/>
                  <a:pt x="1119649" y="3598090"/>
                  <a:pt x="1114214" y="3595373"/>
                </a:cubicBezTo>
                <a:cubicBezTo>
                  <a:pt x="1116931" y="3595373"/>
                  <a:pt x="1116931" y="3595373"/>
                  <a:pt x="1119649" y="3595373"/>
                </a:cubicBezTo>
                <a:lnTo>
                  <a:pt x="1118300" y="3585027"/>
                </a:lnTo>
                <a:lnTo>
                  <a:pt x="1114213" y="3579067"/>
                </a:lnTo>
                <a:cubicBezTo>
                  <a:pt x="1114213" y="3576349"/>
                  <a:pt x="1111496" y="3565479"/>
                  <a:pt x="1111496" y="3565479"/>
                </a:cubicBezTo>
                <a:cubicBezTo>
                  <a:pt x="1108778" y="3562761"/>
                  <a:pt x="1114213" y="3560044"/>
                  <a:pt x="1111496" y="3557326"/>
                </a:cubicBezTo>
                <a:cubicBezTo>
                  <a:pt x="1111496" y="3557326"/>
                  <a:pt x="1108778" y="3557326"/>
                  <a:pt x="1108778" y="3557326"/>
                </a:cubicBezTo>
                <a:cubicBezTo>
                  <a:pt x="1108778" y="3551891"/>
                  <a:pt x="1111496" y="3543738"/>
                  <a:pt x="1111496" y="3535585"/>
                </a:cubicBezTo>
                <a:cubicBezTo>
                  <a:pt x="1106061" y="3521997"/>
                  <a:pt x="1106061" y="3505692"/>
                  <a:pt x="1103343" y="3486669"/>
                </a:cubicBezTo>
                <a:cubicBezTo>
                  <a:pt x="1100625" y="3481233"/>
                  <a:pt x="1103343" y="3473081"/>
                  <a:pt x="1103343" y="3467645"/>
                </a:cubicBezTo>
                <a:cubicBezTo>
                  <a:pt x="1097908" y="3451340"/>
                  <a:pt x="1095190" y="3437752"/>
                  <a:pt x="1095190" y="3421446"/>
                </a:cubicBezTo>
                <a:cubicBezTo>
                  <a:pt x="1092473" y="3421446"/>
                  <a:pt x="1089755" y="3421446"/>
                  <a:pt x="1087038" y="3421446"/>
                </a:cubicBezTo>
                <a:cubicBezTo>
                  <a:pt x="1078885" y="3429599"/>
                  <a:pt x="1087038" y="3440469"/>
                  <a:pt x="1087038" y="3448622"/>
                </a:cubicBezTo>
                <a:cubicBezTo>
                  <a:pt x="1084320" y="3456775"/>
                  <a:pt x="1089755" y="3464928"/>
                  <a:pt x="1092473" y="3473081"/>
                </a:cubicBezTo>
                <a:cubicBezTo>
                  <a:pt x="1095190" y="3483951"/>
                  <a:pt x="1089755" y="3494821"/>
                  <a:pt x="1092473" y="3511127"/>
                </a:cubicBezTo>
                <a:cubicBezTo>
                  <a:pt x="1095190" y="3519280"/>
                  <a:pt x="1097908" y="3538303"/>
                  <a:pt x="1095190" y="3551891"/>
                </a:cubicBezTo>
                <a:cubicBezTo>
                  <a:pt x="1073450" y="3541020"/>
                  <a:pt x="1062579" y="3521997"/>
                  <a:pt x="1057144" y="3500256"/>
                </a:cubicBezTo>
                <a:cubicBezTo>
                  <a:pt x="1054426" y="3489386"/>
                  <a:pt x="1057144" y="3481233"/>
                  <a:pt x="1048991" y="3470363"/>
                </a:cubicBezTo>
                <a:cubicBezTo>
                  <a:pt x="1043556" y="3470363"/>
                  <a:pt x="1043556" y="3473081"/>
                  <a:pt x="1040838" y="3475798"/>
                </a:cubicBezTo>
                <a:cubicBezTo>
                  <a:pt x="1046274" y="3492104"/>
                  <a:pt x="1051709" y="3508409"/>
                  <a:pt x="1051709" y="3524715"/>
                </a:cubicBezTo>
                <a:cubicBezTo>
                  <a:pt x="1046274" y="3521997"/>
                  <a:pt x="1040838" y="3519280"/>
                  <a:pt x="1035403" y="3521997"/>
                </a:cubicBezTo>
                <a:cubicBezTo>
                  <a:pt x="1021815" y="3521997"/>
                  <a:pt x="1021815" y="3513844"/>
                  <a:pt x="1016380" y="3505692"/>
                </a:cubicBezTo>
                <a:cubicBezTo>
                  <a:pt x="1013662" y="3505692"/>
                  <a:pt x="1010945" y="3505692"/>
                  <a:pt x="1008227" y="3502974"/>
                </a:cubicBezTo>
                <a:cubicBezTo>
                  <a:pt x="1005510" y="3497539"/>
                  <a:pt x="1008227" y="3494821"/>
                  <a:pt x="1005510" y="3489386"/>
                </a:cubicBezTo>
                <a:cubicBezTo>
                  <a:pt x="1000074" y="3481233"/>
                  <a:pt x="991922" y="3467645"/>
                  <a:pt x="991922" y="3454057"/>
                </a:cubicBezTo>
                <a:cubicBezTo>
                  <a:pt x="989204" y="3454057"/>
                  <a:pt x="989204" y="3454057"/>
                  <a:pt x="986486" y="3454057"/>
                </a:cubicBezTo>
                <a:cubicBezTo>
                  <a:pt x="986486" y="3454057"/>
                  <a:pt x="983769" y="3454057"/>
                  <a:pt x="983769" y="3454057"/>
                </a:cubicBezTo>
                <a:cubicBezTo>
                  <a:pt x="983769" y="3464928"/>
                  <a:pt x="989204" y="3483951"/>
                  <a:pt x="994639" y="3489386"/>
                </a:cubicBezTo>
                <a:cubicBezTo>
                  <a:pt x="994639" y="3489386"/>
                  <a:pt x="994639" y="3492104"/>
                  <a:pt x="994639" y="3494821"/>
                </a:cubicBezTo>
                <a:cubicBezTo>
                  <a:pt x="989204" y="3483951"/>
                  <a:pt x="972899" y="3481233"/>
                  <a:pt x="964746" y="3473081"/>
                </a:cubicBezTo>
                <a:cubicBezTo>
                  <a:pt x="959311" y="3473081"/>
                  <a:pt x="959311" y="3473081"/>
                  <a:pt x="956593" y="3473081"/>
                </a:cubicBezTo>
                <a:cubicBezTo>
                  <a:pt x="956593" y="3489386"/>
                  <a:pt x="964746" y="3483951"/>
                  <a:pt x="972899" y="3489386"/>
                </a:cubicBezTo>
                <a:cubicBezTo>
                  <a:pt x="978334" y="3492104"/>
                  <a:pt x="981051" y="3500256"/>
                  <a:pt x="986486" y="3502974"/>
                </a:cubicBezTo>
                <a:cubicBezTo>
                  <a:pt x="989204" y="3502974"/>
                  <a:pt x="994639" y="3505692"/>
                  <a:pt x="997357" y="3505692"/>
                </a:cubicBezTo>
                <a:cubicBezTo>
                  <a:pt x="997357" y="3505692"/>
                  <a:pt x="997357" y="3508409"/>
                  <a:pt x="997357" y="3508409"/>
                </a:cubicBezTo>
                <a:cubicBezTo>
                  <a:pt x="1002792" y="3508409"/>
                  <a:pt x="1005510" y="3508409"/>
                  <a:pt x="1008227" y="3508409"/>
                </a:cubicBezTo>
                <a:cubicBezTo>
                  <a:pt x="1010945" y="3508409"/>
                  <a:pt x="1021815" y="3527432"/>
                  <a:pt x="1021815" y="3530150"/>
                </a:cubicBezTo>
                <a:cubicBezTo>
                  <a:pt x="1027250" y="3530150"/>
                  <a:pt x="1040838" y="3532868"/>
                  <a:pt x="1043556" y="3532868"/>
                </a:cubicBezTo>
                <a:cubicBezTo>
                  <a:pt x="1048991" y="3538303"/>
                  <a:pt x="1051709" y="3546456"/>
                  <a:pt x="1059862" y="3549173"/>
                </a:cubicBezTo>
                <a:cubicBezTo>
                  <a:pt x="1059862" y="3549173"/>
                  <a:pt x="1059862" y="3551891"/>
                  <a:pt x="1059862" y="3551891"/>
                </a:cubicBezTo>
                <a:cubicBezTo>
                  <a:pt x="1062579" y="3551891"/>
                  <a:pt x="1065297" y="3551891"/>
                  <a:pt x="1068014" y="3551891"/>
                </a:cubicBezTo>
                <a:cubicBezTo>
                  <a:pt x="1068014" y="3549173"/>
                  <a:pt x="1070732" y="3549173"/>
                  <a:pt x="1070732" y="3546456"/>
                </a:cubicBezTo>
                <a:cubicBezTo>
                  <a:pt x="1078885" y="3549173"/>
                  <a:pt x="1078885" y="3554608"/>
                  <a:pt x="1084320" y="3560044"/>
                </a:cubicBezTo>
                <a:cubicBezTo>
                  <a:pt x="1087038" y="3562761"/>
                  <a:pt x="1095190" y="3565479"/>
                  <a:pt x="1097908" y="3568196"/>
                </a:cubicBezTo>
                <a:cubicBezTo>
                  <a:pt x="1100625" y="3573632"/>
                  <a:pt x="1097908" y="3576349"/>
                  <a:pt x="1100625" y="3581784"/>
                </a:cubicBezTo>
                <a:cubicBezTo>
                  <a:pt x="1106061" y="3592655"/>
                  <a:pt x="1111496" y="3606243"/>
                  <a:pt x="1125084" y="3614396"/>
                </a:cubicBezTo>
                <a:cubicBezTo>
                  <a:pt x="1116931" y="3611678"/>
                  <a:pt x="1097908" y="3606243"/>
                  <a:pt x="1095190" y="3614396"/>
                </a:cubicBezTo>
                <a:cubicBezTo>
                  <a:pt x="1081602" y="3608960"/>
                  <a:pt x="1065297" y="3587220"/>
                  <a:pt x="1059862" y="3573632"/>
                </a:cubicBezTo>
                <a:cubicBezTo>
                  <a:pt x="1057144" y="3573632"/>
                  <a:pt x="1054426" y="3573632"/>
                  <a:pt x="1051709" y="3573632"/>
                </a:cubicBezTo>
                <a:cubicBezTo>
                  <a:pt x="1051709" y="3576349"/>
                  <a:pt x="1051709" y="3576349"/>
                  <a:pt x="1051709" y="3576349"/>
                </a:cubicBezTo>
                <a:cubicBezTo>
                  <a:pt x="1051709" y="3584502"/>
                  <a:pt x="1057144" y="3584502"/>
                  <a:pt x="1059862" y="3589937"/>
                </a:cubicBezTo>
                <a:cubicBezTo>
                  <a:pt x="1059862" y="3592655"/>
                  <a:pt x="1059862" y="3592655"/>
                  <a:pt x="1059862" y="3595372"/>
                </a:cubicBezTo>
                <a:cubicBezTo>
                  <a:pt x="1062579" y="3598090"/>
                  <a:pt x="1068014" y="3603525"/>
                  <a:pt x="1070732" y="3606243"/>
                </a:cubicBezTo>
                <a:cubicBezTo>
                  <a:pt x="1070732" y="3606243"/>
                  <a:pt x="1070732" y="3608960"/>
                  <a:pt x="1070732" y="3608960"/>
                </a:cubicBezTo>
                <a:cubicBezTo>
                  <a:pt x="1073450" y="3614396"/>
                  <a:pt x="1084320" y="3617113"/>
                  <a:pt x="1087038" y="3625266"/>
                </a:cubicBezTo>
                <a:cubicBezTo>
                  <a:pt x="1089755" y="3625266"/>
                  <a:pt x="1092473" y="3627984"/>
                  <a:pt x="1095190" y="3627984"/>
                </a:cubicBezTo>
                <a:cubicBezTo>
                  <a:pt x="1100625" y="3627984"/>
                  <a:pt x="1100625" y="3622548"/>
                  <a:pt x="1106061" y="3622548"/>
                </a:cubicBezTo>
                <a:lnTo>
                  <a:pt x="1108778" y="3625266"/>
                </a:lnTo>
                <a:cubicBezTo>
                  <a:pt x="1116931" y="3625266"/>
                  <a:pt x="1127801" y="3627984"/>
                  <a:pt x="1135954" y="3627984"/>
                </a:cubicBezTo>
                <a:cubicBezTo>
                  <a:pt x="1138672" y="3627984"/>
                  <a:pt x="1144107" y="3638854"/>
                  <a:pt x="1152260" y="3636136"/>
                </a:cubicBezTo>
                <a:cubicBezTo>
                  <a:pt x="1152260" y="3636136"/>
                  <a:pt x="1152260" y="3633419"/>
                  <a:pt x="1152260" y="3633419"/>
                </a:cubicBezTo>
                <a:cubicBezTo>
                  <a:pt x="1163130" y="3630701"/>
                  <a:pt x="1171283" y="3633419"/>
                  <a:pt x="1179436" y="3633419"/>
                </a:cubicBezTo>
                <a:cubicBezTo>
                  <a:pt x="1187589" y="3636136"/>
                  <a:pt x="1193024" y="3641572"/>
                  <a:pt x="1201177" y="3647007"/>
                </a:cubicBezTo>
                <a:cubicBezTo>
                  <a:pt x="1201177" y="3649724"/>
                  <a:pt x="1203894" y="3652442"/>
                  <a:pt x="1203894" y="3655160"/>
                </a:cubicBezTo>
                <a:cubicBezTo>
                  <a:pt x="1206612" y="3655160"/>
                  <a:pt x="1206612" y="3655160"/>
                  <a:pt x="1209329" y="3655160"/>
                </a:cubicBezTo>
                <a:cubicBezTo>
                  <a:pt x="1212047" y="3655160"/>
                  <a:pt x="1209329" y="3657877"/>
                  <a:pt x="1212047" y="3660595"/>
                </a:cubicBezTo>
                <a:cubicBezTo>
                  <a:pt x="1214764" y="3660595"/>
                  <a:pt x="1214764" y="3663312"/>
                  <a:pt x="1217482" y="3663312"/>
                </a:cubicBezTo>
                <a:cubicBezTo>
                  <a:pt x="1220200" y="3668748"/>
                  <a:pt x="1217482" y="3671465"/>
                  <a:pt x="1220200" y="3676900"/>
                </a:cubicBezTo>
                <a:cubicBezTo>
                  <a:pt x="1220200" y="3679618"/>
                  <a:pt x="1222917" y="3676900"/>
                  <a:pt x="1225635" y="3679618"/>
                </a:cubicBezTo>
                <a:cubicBezTo>
                  <a:pt x="1225635" y="3679618"/>
                  <a:pt x="1225635" y="3682335"/>
                  <a:pt x="1225635" y="3682335"/>
                </a:cubicBezTo>
                <a:cubicBezTo>
                  <a:pt x="1225635" y="3682335"/>
                  <a:pt x="1228352" y="3682335"/>
                  <a:pt x="1231070" y="3682335"/>
                </a:cubicBezTo>
                <a:cubicBezTo>
                  <a:pt x="1231070" y="3685053"/>
                  <a:pt x="1231070" y="3685053"/>
                  <a:pt x="1231070" y="3687771"/>
                </a:cubicBezTo>
                <a:lnTo>
                  <a:pt x="1236505" y="3693206"/>
                </a:lnTo>
                <a:cubicBezTo>
                  <a:pt x="1239222" y="3702718"/>
                  <a:pt x="1241940" y="3712229"/>
                  <a:pt x="1244658" y="3721061"/>
                </a:cubicBezTo>
                <a:lnTo>
                  <a:pt x="1246726" y="3727092"/>
                </a:lnTo>
                <a:lnTo>
                  <a:pt x="1246017" y="3716646"/>
                </a:lnTo>
                <a:cubicBezTo>
                  <a:pt x="1248055" y="3710192"/>
                  <a:pt x="1252811" y="3704077"/>
                  <a:pt x="1260964" y="3698642"/>
                </a:cubicBezTo>
                <a:cubicBezTo>
                  <a:pt x="1269116" y="3701360"/>
                  <a:pt x="1277269" y="3704077"/>
                  <a:pt x="1279987" y="3709513"/>
                </a:cubicBezTo>
                <a:cubicBezTo>
                  <a:pt x="1279987" y="3709513"/>
                  <a:pt x="1282704" y="3709513"/>
                  <a:pt x="1282704" y="3709513"/>
                </a:cubicBezTo>
                <a:cubicBezTo>
                  <a:pt x="1285422" y="3712230"/>
                  <a:pt x="1288140" y="3714948"/>
                  <a:pt x="1290857" y="3717665"/>
                </a:cubicBezTo>
                <a:cubicBezTo>
                  <a:pt x="1290857" y="3714948"/>
                  <a:pt x="1288140" y="3712230"/>
                  <a:pt x="1288140" y="3709513"/>
                </a:cubicBezTo>
                <a:cubicBezTo>
                  <a:pt x="1296292" y="3706795"/>
                  <a:pt x="1301728" y="3706795"/>
                  <a:pt x="1307163" y="3701360"/>
                </a:cubicBezTo>
                <a:cubicBezTo>
                  <a:pt x="1307163" y="3698642"/>
                  <a:pt x="1309880" y="3698642"/>
                  <a:pt x="1309880" y="3695925"/>
                </a:cubicBezTo>
                <a:cubicBezTo>
                  <a:pt x="1309880" y="3701360"/>
                  <a:pt x="1309880" y="3706795"/>
                  <a:pt x="1309880" y="3712230"/>
                </a:cubicBezTo>
                <a:cubicBezTo>
                  <a:pt x="1307163" y="3712230"/>
                  <a:pt x="1307163" y="3712230"/>
                  <a:pt x="1307163" y="3712230"/>
                </a:cubicBezTo>
                <a:cubicBezTo>
                  <a:pt x="1301728" y="3712230"/>
                  <a:pt x="1301728" y="3712230"/>
                  <a:pt x="1299010" y="3714948"/>
                </a:cubicBezTo>
                <a:cubicBezTo>
                  <a:pt x="1299010" y="3728536"/>
                  <a:pt x="1318033" y="3728536"/>
                  <a:pt x="1326186" y="3736689"/>
                </a:cubicBezTo>
                <a:cubicBezTo>
                  <a:pt x="1320751" y="3736689"/>
                  <a:pt x="1320751" y="3739406"/>
                  <a:pt x="1318033" y="3742124"/>
                </a:cubicBezTo>
                <a:cubicBezTo>
                  <a:pt x="1304445" y="3742124"/>
                  <a:pt x="1293575" y="3744841"/>
                  <a:pt x="1285422" y="3742124"/>
                </a:cubicBezTo>
                <a:cubicBezTo>
                  <a:pt x="1282704" y="3742124"/>
                  <a:pt x="1277269" y="3736689"/>
                  <a:pt x="1274552" y="3736689"/>
                </a:cubicBezTo>
                <a:cubicBezTo>
                  <a:pt x="1267758" y="3735330"/>
                  <a:pt x="1261644" y="3736009"/>
                  <a:pt x="1256888" y="3736688"/>
                </a:cubicBezTo>
                <a:lnTo>
                  <a:pt x="1250016" y="3736689"/>
                </a:lnTo>
                <a:lnTo>
                  <a:pt x="1252811" y="3744840"/>
                </a:lnTo>
                <a:cubicBezTo>
                  <a:pt x="1250093" y="3742122"/>
                  <a:pt x="1247376" y="3739405"/>
                  <a:pt x="1244658" y="3739405"/>
                </a:cubicBezTo>
                <a:cubicBezTo>
                  <a:pt x="1239223" y="3739405"/>
                  <a:pt x="1233788" y="3739405"/>
                  <a:pt x="1228352" y="3739405"/>
                </a:cubicBezTo>
                <a:cubicBezTo>
                  <a:pt x="1220200" y="3736687"/>
                  <a:pt x="1195741" y="3712229"/>
                  <a:pt x="1193024" y="3704076"/>
                </a:cubicBezTo>
                <a:cubicBezTo>
                  <a:pt x="1187589" y="3704076"/>
                  <a:pt x="1182153" y="3704076"/>
                  <a:pt x="1179436" y="3704076"/>
                </a:cubicBezTo>
                <a:cubicBezTo>
                  <a:pt x="1179436" y="3712229"/>
                  <a:pt x="1182153" y="3706794"/>
                  <a:pt x="1184871" y="3712229"/>
                </a:cubicBezTo>
                <a:cubicBezTo>
                  <a:pt x="1184871" y="3714947"/>
                  <a:pt x="1182153" y="3717664"/>
                  <a:pt x="1184871" y="3717664"/>
                </a:cubicBezTo>
                <a:cubicBezTo>
                  <a:pt x="1187589" y="3717664"/>
                  <a:pt x="1190306" y="3717664"/>
                  <a:pt x="1193024" y="3717664"/>
                </a:cubicBezTo>
                <a:cubicBezTo>
                  <a:pt x="1193024" y="3720382"/>
                  <a:pt x="1193024" y="3720382"/>
                  <a:pt x="1193024" y="3723099"/>
                </a:cubicBezTo>
                <a:cubicBezTo>
                  <a:pt x="1198459" y="3728534"/>
                  <a:pt x="1206612" y="3733970"/>
                  <a:pt x="1214764" y="3739405"/>
                </a:cubicBezTo>
                <a:cubicBezTo>
                  <a:pt x="1214764" y="3742122"/>
                  <a:pt x="1217482" y="3742122"/>
                  <a:pt x="1217482" y="3744840"/>
                </a:cubicBezTo>
                <a:cubicBezTo>
                  <a:pt x="1222917" y="3747558"/>
                  <a:pt x="1228352" y="3744840"/>
                  <a:pt x="1233788" y="3747558"/>
                </a:cubicBezTo>
                <a:cubicBezTo>
                  <a:pt x="1239223" y="3750275"/>
                  <a:pt x="1244658" y="3750275"/>
                  <a:pt x="1250093" y="3752993"/>
                </a:cubicBezTo>
                <a:cubicBezTo>
                  <a:pt x="1250093" y="3755710"/>
                  <a:pt x="1250093" y="3758428"/>
                  <a:pt x="1250093" y="3758428"/>
                </a:cubicBezTo>
                <a:cubicBezTo>
                  <a:pt x="1239223" y="3758428"/>
                  <a:pt x="1233788" y="3747558"/>
                  <a:pt x="1220200" y="3750275"/>
                </a:cubicBezTo>
                <a:cubicBezTo>
                  <a:pt x="1198459" y="3758428"/>
                  <a:pt x="1198459" y="3782886"/>
                  <a:pt x="1206612" y="3807345"/>
                </a:cubicBezTo>
                <a:cubicBezTo>
                  <a:pt x="1195741" y="3801909"/>
                  <a:pt x="1184871" y="3796474"/>
                  <a:pt x="1176718" y="3796474"/>
                </a:cubicBezTo>
                <a:cubicBezTo>
                  <a:pt x="1176718" y="3793757"/>
                  <a:pt x="1176718" y="3791039"/>
                  <a:pt x="1176718" y="3788321"/>
                </a:cubicBezTo>
                <a:cubicBezTo>
                  <a:pt x="1174001" y="3788321"/>
                  <a:pt x="1174001" y="3788321"/>
                  <a:pt x="1171283" y="3788321"/>
                </a:cubicBezTo>
                <a:cubicBezTo>
                  <a:pt x="1171283" y="3785604"/>
                  <a:pt x="1168565" y="3780169"/>
                  <a:pt x="1165848" y="3780169"/>
                </a:cubicBezTo>
                <a:cubicBezTo>
                  <a:pt x="1163130" y="3780169"/>
                  <a:pt x="1160413" y="3780169"/>
                  <a:pt x="1157695" y="3777451"/>
                </a:cubicBezTo>
                <a:cubicBezTo>
                  <a:pt x="1157695" y="3774733"/>
                  <a:pt x="1157695" y="3769298"/>
                  <a:pt x="1157695" y="3766581"/>
                </a:cubicBezTo>
                <a:cubicBezTo>
                  <a:pt x="1157695" y="3766581"/>
                  <a:pt x="1154977" y="3763863"/>
                  <a:pt x="1154977" y="3763863"/>
                </a:cubicBezTo>
                <a:cubicBezTo>
                  <a:pt x="1154977" y="3761146"/>
                  <a:pt x="1154977" y="3758428"/>
                  <a:pt x="1152260" y="3752993"/>
                </a:cubicBezTo>
                <a:cubicBezTo>
                  <a:pt x="1141389" y="3731252"/>
                  <a:pt x="1122366" y="3712229"/>
                  <a:pt x="1111496" y="3693206"/>
                </a:cubicBezTo>
                <a:cubicBezTo>
                  <a:pt x="1106061" y="3695923"/>
                  <a:pt x="1103343" y="3698641"/>
                  <a:pt x="1100625" y="3704076"/>
                </a:cubicBezTo>
                <a:cubicBezTo>
                  <a:pt x="1103343" y="3709511"/>
                  <a:pt x="1106061" y="3704076"/>
                  <a:pt x="1108778" y="3706794"/>
                </a:cubicBezTo>
                <a:cubicBezTo>
                  <a:pt x="1111496" y="3706794"/>
                  <a:pt x="1108778" y="3709511"/>
                  <a:pt x="1111496" y="3712229"/>
                </a:cubicBezTo>
                <a:cubicBezTo>
                  <a:pt x="1114213" y="3712229"/>
                  <a:pt x="1114213" y="3712229"/>
                  <a:pt x="1116931" y="3712229"/>
                </a:cubicBezTo>
                <a:cubicBezTo>
                  <a:pt x="1116931" y="3712229"/>
                  <a:pt x="1116931" y="3714947"/>
                  <a:pt x="1116931" y="3717664"/>
                </a:cubicBezTo>
                <a:cubicBezTo>
                  <a:pt x="1119649" y="3720382"/>
                  <a:pt x="1125084" y="3725817"/>
                  <a:pt x="1127801" y="3728534"/>
                </a:cubicBezTo>
                <a:cubicBezTo>
                  <a:pt x="1127801" y="3728534"/>
                  <a:pt x="1127801" y="3731252"/>
                  <a:pt x="1127801" y="3731252"/>
                </a:cubicBezTo>
                <a:cubicBezTo>
                  <a:pt x="1127801" y="3733970"/>
                  <a:pt x="1133237" y="3733970"/>
                  <a:pt x="1133237" y="3733970"/>
                </a:cubicBezTo>
                <a:cubicBezTo>
                  <a:pt x="1135954" y="3739405"/>
                  <a:pt x="1133237" y="3742122"/>
                  <a:pt x="1135954" y="3747558"/>
                </a:cubicBezTo>
                <a:cubicBezTo>
                  <a:pt x="1138672" y="3750275"/>
                  <a:pt x="1146825" y="3758428"/>
                  <a:pt x="1146825" y="3758428"/>
                </a:cubicBezTo>
                <a:cubicBezTo>
                  <a:pt x="1149542" y="3763863"/>
                  <a:pt x="1146825" y="3772016"/>
                  <a:pt x="1149542" y="3780169"/>
                </a:cubicBezTo>
                <a:cubicBezTo>
                  <a:pt x="1152260" y="3788321"/>
                  <a:pt x="1157695" y="3785604"/>
                  <a:pt x="1157695" y="3793757"/>
                </a:cubicBezTo>
                <a:cubicBezTo>
                  <a:pt x="1152260" y="3793757"/>
                  <a:pt x="1144107" y="3793757"/>
                  <a:pt x="1138672" y="3793757"/>
                </a:cubicBezTo>
                <a:cubicBezTo>
                  <a:pt x="1125084" y="3777451"/>
                  <a:pt x="1100625" y="3769298"/>
                  <a:pt x="1087038" y="3755710"/>
                </a:cubicBezTo>
                <a:cubicBezTo>
                  <a:pt x="1081602" y="3750275"/>
                  <a:pt x="1081602" y="3733970"/>
                  <a:pt x="1076167" y="3723099"/>
                </a:cubicBezTo>
                <a:cubicBezTo>
                  <a:pt x="1073450" y="3717664"/>
                  <a:pt x="1065297" y="3712229"/>
                  <a:pt x="1059862" y="3706794"/>
                </a:cubicBezTo>
                <a:cubicBezTo>
                  <a:pt x="1057144" y="3706794"/>
                  <a:pt x="1059862" y="3706794"/>
                  <a:pt x="1057144" y="3706794"/>
                </a:cubicBezTo>
                <a:cubicBezTo>
                  <a:pt x="1057144" y="3706794"/>
                  <a:pt x="1054426" y="3709511"/>
                  <a:pt x="1054426" y="3709511"/>
                </a:cubicBezTo>
                <a:cubicBezTo>
                  <a:pt x="1057144" y="3723099"/>
                  <a:pt x="1070732" y="3723099"/>
                  <a:pt x="1070732" y="3742122"/>
                </a:cubicBezTo>
                <a:cubicBezTo>
                  <a:pt x="1059862" y="3739405"/>
                  <a:pt x="1021815" y="3717664"/>
                  <a:pt x="1016380" y="3709511"/>
                </a:cubicBezTo>
                <a:cubicBezTo>
                  <a:pt x="1013662" y="3709511"/>
                  <a:pt x="1013662" y="3709511"/>
                  <a:pt x="1010945" y="3712229"/>
                </a:cubicBezTo>
                <a:cubicBezTo>
                  <a:pt x="1010945" y="3720382"/>
                  <a:pt x="1016380" y="3717664"/>
                  <a:pt x="1021815" y="3720382"/>
                </a:cubicBezTo>
                <a:cubicBezTo>
                  <a:pt x="1021815" y="3720382"/>
                  <a:pt x="1021815" y="3723099"/>
                  <a:pt x="1021815" y="3723099"/>
                </a:cubicBezTo>
                <a:cubicBezTo>
                  <a:pt x="1024533" y="3723099"/>
                  <a:pt x="1027250" y="3725817"/>
                  <a:pt x="1029968" y="3725817"/>
                </a:cubicBezTo>
                <a:cubicBezTo>
                  <a:pt x="1029968" y="3725817"/>
                  <a:pt x="1032686" y="3728534"/>
                  <a:pt x="1032686" y="3731252"/>
                </a:cubicBezTo>
                <a:cubicBezTo>
                  <a:pt x="1038121" y="3733970"/>
                  <a:pt x="1046274" y="3736687"/>
                  <a:pt x="1054426" y="3739405"/>
                </a:cubicBezTo>
                <a:cubicBezTo>
                  <a:pt x="1059862" y="3742122"/>
                  <a:pt x="1062579" y="3744840"/>
                  <a:pt x="1068014" y="3747558"/>
                </a:cubicBezTo>
                <a:cubicBezTo>
                  <a:pt x="1068014" y="3750275"/>
                  <a:pt x="1068014" y="3755710"/>
                  <a:pt x="1068014" y="3758428"/>
                </a:cubicBezTo>
                <a:cubicBezTo>
                  <a:pt x="1073450" y="3758428"/>
                  <a:pt x="1081602" y="3758428"/>
                  <a:pt x="1084320" y="3761146"/>
                </a:cubicBezTo>
                <a:cubicBezTo>
                  <a:pt x="1084320" y="3761146"/>
                  <a:pt x="1084320" y="3763863"/>
                  <a:pt x="1084320" y="3763863"/>
                </a:cubicBezTo>
                <a:cubicBezTo>
                  <a:pt x="1087038" y="3766581"/>
                  <a:pt x="1089755" y="3763863"/>
                  <a:pt x="1092473" y="3766581"/>
                </a:cubicBezTo>
                <a:cubicBezTo>
                  <a:pt x="1092473" y="3766581"/>
                  <a:pt x="1095190" y="3769298"/>
                  <a:pt x="1095190" y="3772016"/>
                </a:cubicBezTo>
                <a:cubicBezTo>
                  <a:pt x="1100625" y="3777451"/>
                  <a:pt x="1106061" y="3774733"/>
                  <a:pt x="1111496" y="3780169"/>
                </a:cubicBezTo>
                <a:cubicBezTo>
                  <a:pt x="1111496" y="3782886"/>
                  <a:pt x="1111496" y="3785604"/>
                  <a:pt x="1114213" y="3788321"/>
                </a:cubicBezTo>
                <a:cubicBezTo>
                  <a:pt x="1114213" y="3788321"/>
                  <a:pt x="1116931" y="3788321"/>
                  <a:pt x="1119649" y="3788321"/>
                </a:cubicBezTo>
                <a:cubicBezTo>
                  <a:pt x="1122366" y="3788321"/>
                  <a:pt x="1122366" y="3793757"/>
                  <a:pt x="1125084" y="3793757"/>
                </a:cubicBezTo>
                <a:cubicBezTo>
                  <a:pt x="1127801" y="3793757"/>
                  <a:pt x="1127801" y="3793757"/>
                  <a:pt x="1130519" y="3793757"/>
                </a:cubicBezTo>
                <a:cubicBezTo>
                  <a:pt x="1130519" y="3793757"/>
                  <a:pt x="1133237" y="3793757"/>
                  <a:pt x="1133237" y="3796474"/>
                </a:cubicBezTo>
                <a:cubicBezTo>
                  <a:pt x="1130519" y="3799192"/>
                  <a:pt x="1125084" y="3801909"/>
                  <a:pt x="1119649" y="3801909"/>
                </a:cubicBezTo>
                <a:cubicBezTo>
                  <a:pt x="1108778" y="3766581"/>
                  <a:pt x="1065297" y="3774733"/>
                  <a:pt x="1046274" y="3750275"/>
                </a:cubicBezTo>
                <a:cubicBezTo>
                  <a:pt x="1029968" y="3766581"/>
                  <a:pt x="1062579" y="3772016"/>
                  <a:pt x="1059862" y="3799192"/>
                </a:cubicBezTo>
                <a:cubicBezTo>
                  <a:pt x="1040838" y="3796474"/>
                  <a:pt x="1032686" y="3772016"/>
                  <a:pt x="1013662" y="3766581"/>
                </a:cubicBezTo>
                <a:cubicBezTo>
                  <a:pt x="1010945" y="3769298"/>
                  <a:pt x="1008227" y="3772016"/>
                  <a:pt x="1008227" y="3774733"/>
                </a:cubicBezTo>
                <a:cubicBezTo>
                  <a:pt x="1008227" y="3774733"/>
                  <a:pt x="1005510" y="3774733"/>
                  <a:pt x="1005510" y="3774733"/>
                </a:cubicBezTo>
                <a:cubicBezTo>
                  <a:pt x="1005510" y="3774733"/>
                  <a:pt x="1002792" y="3774733"/>
                  <a:pt x="1002792" y="3774733"/>
                </a:cubicBezTo>
                <a:cubicBezTo>
                  <a:pt x="1002792" y="3777451"/>
                  <a:pt x="1005510" y="3793757"/>
                  <a:pt x="1008227" y="3796474"/>
                </a:cubicBezTo>
                <a:cubicBezTo>
                  <a:pt x="1008227" y="3799192"/>
                  <a:pt x="1008227" y="3799192"/>
                  <a:pt x="1008227" y="3799192"/>
                </a:cubicBezTo>
                <a:lnTo>
                  <a:pt x="1003699" y="3796173"/>
                </a:lnTo>
                <a:lnTo>
                  <a:pt x="1002793" y="3801910"/>
                </a:lnTo>
                <a:lnTo>
                  <a:pt x="1002793" y="3795570"/>
                </a:lnTo>
                <a:lnTo>
                  <a:pt x="983769" y="3782886"/>
                </a:lnTo>
                <a:cubicBezTo>
                  <a:pt x="983769" y="3782886"/>
                  <a:pt x="981051" y="3782886"/>
                  <a:pt x="981051" y="3782886"/>
                </a:cubicBezTo>
                <a:cubicBezTo>
                  <a:pt x="978334" y="3782886"/>
                  <a:pt x="978334" y="3782886"/>
                  <a:pt x="978334" y="3782886"/>
                </a:cubicBezTo>
                <a:cubicBezTo>
                  <a:pt x="975616" y="3777451"/>
                  <a:pt x="975616" y="3777451"/>
                  <a:pt x="972899" y="3774733"/>
                </a:cubicBezTo>
                <a:cubicBezTo>
                  <a:pt x="970181" y="3774733"/>
                  <a:pt x="970181" y="3774733"/>
                  <a:pt x="967463" y="3774733"/>
                </a:cubicBezTo>
                <a:cubicBezTo>
                  <a:pt x="967463" y="3772016"/>
                  <a:pt x="964746" y="3772016"/>
                  <a:pt x="964746" y="3769298"/>
                </a:cubicBezTo>
                <a:cubicBezTo>
                  <a:pt x="964746" y="3769298"/>
                  <a:pt x="962028" y="3769298"/>
                  <a:pt x="962028" y="3769298"/>
                </a:cubicBezTo>
                <a:cubicBezTo>
                  <a:pt x="959311" y="3747558"/>
                  <a:pt x="953875" y="3725817"/>
                  <a:pt x="951158" y="3704076"/>
                </a:cubicBezTo>
                <a:cubicBezTo>
                  <a:pt x="932135" y="3720382"/>
                  <a:pt x="907676" y="3720382"/>
                  <a:pt x="899523" y="3698641"/>
                </a:cubicBezTo>
                <a:cubicBezTo>
                  <a:pt x="894088" y="3706794"/>
                  <a:pt x="896806" y="3717664"/>
                  <a:pt x="894088" y="3728534"/>
                </a:cubicBezTo>
                <a:cubicBezTo>
                  <a:pt x="894088" y="3731252"/>
                  <a:pt x="894088" y="3731252"/>
                  <a:pt x="894088" y="3731252"/>
                </a:cubicBezTo>
                <a:cubicBezTo>
                  <a:pt x="894088" y="3733970"/>
                  <a:pt x="891371" y="3736687"/>
                  <a:pt x="888653" y="3739405"/>
                </a:cubicBezTo>
                <a:cubicBezTo>
                  <a:pt x="896806" y="3739405"/>
                  <a:pt x="904959" y="3742122"/>
                  <a:pt x="913111" y="3747558"/>
                </a:cubicBezTo>
                <a:cubicBezTo>
                  <a:pt x="918547" y="3755710"/>
                  <a:pt x="923982" y="3763863"/>
                  <a:pt x="932135" y="3769298"/>
                </a:cubicBezTo>
                <a:cubicBezTo>
                  <a:pt x="932135" y="3769298"/>
                  <a:pt x="932135" y="3772016"/>
                  <a:pt x="932135" y="3772016"/>
                </a:cubicBezTo>
                <a:cubicBezTo>
                  <a:pt x="926699" y="3772016"/>
                  <a:pt x="894088" y="3777451"/>
                  <a:pt x="888653" y="3774733"/>
                </a:cubicBezTo>
                <a:cubicBezTo>
                  <a:pt x="885935" y="3772016"/>
                  <a:pt x="885935" y="3772016"/>
                  <a:pt x="885935" y="3769298"/>
                </a:cubicBezTo>
                <a:cubicBezTo>
                  <a:pt x="877783" y="3769298"/>
                  <a:pt x="875065" y="3774733"/>
                  <a:pt x="869630" y="3774733"/>
                </a:cubicBezTo>
                <a:cubicBezTo>
                  <a:pt x="864195" y="3774733"/>
                  <a:pt x="850607" y="3763863"/>
                  <a:pt x="845172" y="3761146"/>
                </a:cubicBezTo>
                <a:cubicBezTo>
                  <a:pt x="850607" y="3761146"/>
                  <a:pt x="853324" y="3758428"/>
                  <a:pt x="858760" y="3758428"/>
                </a:cubicBezTo>
                <a:cubicBezTo>
                  <a:pt x="845172" y="3744840"/>
                  <a:pt x="826148" y="3742122"/>
                  <a:pt x="804408" y="3739405"/>
                </a:cubicBezTo>
                <a:cubicBezTo>
                  <a:pt x="807125" y="3747558"/>
                  <a:pt x="807125" y="3750275"/>
                  <a:pt x="804408" y="3755710"/>
                </a:cubicBezTo>
                <a:cubicBezTo>
                  <a:pt x="796255" y="3752993"/>
                  <a:pt x="793537" y="3747558"/>
                  <a:pt x="788102" y="3752993"/>
                </a:cubicBezTo>
                <a:cubicBezTo>
                  <a:pt x="785385" y="3752993"/>
                  <a:pt x="785385" y="3752993"/>
                  <a:pt x="782667" y="3755710"/>
                </a:cubicBezTo>
                <a:cubicBezTo>
                  <a:pt x="782667" y="3758428"/>
                  <a:pt x="782667" y="3758428"/>
                  <a:pt x="782667" y="3761146"/>
                </a:cubicBezTo>
                <a:cubicBezTo>
                  <a:pt x="788102" y="3763863"/>
                  <a:pt x="793537" y="3763863"/>
                  <a:pt x="798972" y="3763863"/>
                </a:cubicBezTo>
                <a:cubicBezTo>
                  <a:pt x="798972" y="3766581"/>
                  <a:pt x="796255" y="3772016"/>
                  <a:pt x="798972" y="3777451"/>
                </a:cubicBezTo>
                <a:cubicBezTo>
                  <a:pt x="812560" y="3780169"/>
                  <a:pt x="804408" y="3763863"/>
                  <a:pt x="817996" y="3766581"/>
                </a:cubicBezTo>
                <a:cubicBezTo>
                  <a:pt x="817996" y="3774733"/>
                  <a:pt x="820713" y="3780169"/>
                  <a:pt x="820713" y="3785604"/>
                </a:cubicBezTo>
                <a:cubicBezTo>
                  <a:pt x="826148" y="3780169"/>
                  <a:pt x="828866" y="3777451"/>
                  <a:pt x="834301" y="3772016"/>
                </a:cubicBezTo>
                <a:cubicBezTo>
                  <a:pt x="845172" y="3777451"/>
                  <a:pt x="856042" y="3782886"/>
                  <a:pt x="864195" y="3788321"/>
                </a:cubicBezTo>
                <a:cubicBezTo>
                  <a:pt x="858760" y="3799192"/>
                  <a:pt x="847889" y="3812780"/>
                  <a:pt x="837019" y="3815497"/>
                </a:cubicBezTo>
                <a:cubicBezTo>
                  <a:pt x="820713" y="3818215"/>
                  <a:pt x="801690" y="3810062"/>
                  <a:pt x="793537" y="3823650"/>
                </a:cubicBezTo>
                <a:cubicBezTo>
                  <a:pt x="793537" y="3804627"/>
                  <a:pt x="790820" y="3788321"/>
                  <a:pt x="774514" y="3777451"/>
                </a:cubicBezTo>
                <a:cubicBezTo>
                  <a:pt x="739185" y="3777451"/>
                  <a:pt x="728315" y="3801909"/>
                  <a:pt x="731033" y="3826368"/>
                </a:cubicBezTo>
                <a:cubicBezTo>
                  <a:pt x="728315" y="3826368"/>
                  <a:pt x="725597" y="3826368"/>
                  <a:pt x="722880" y="3826368"/>
                </a:cubicBezTo>
                <a:cubicBezTo>
                  <a:pt x="720162" y="3829085"/>
                  <a:pt x="720162" y="3831803"/>
                  <a:pt x="717445" y="3834520"/>
                </a:cubicBezTo>
                <a:cubicBezTo>
                  <a:pt x="717445" y="3834520"/>
                  <a:pt x="717445" y="3837238"/>
                  <a:pt x="717445" y="3837238"/>
                </a:cubicBezTo>
                <a:cubicBezTo>
                  <a:pt x="722880" y="3837238"/>
                  <a:pt x="728315" y="3837238"/>
                  <a:pt x="733750" y="3837238"/>
                </a:cubicBezTo>
                <a:cubicBezTo>
                  <a:pt x="736468" y="3848108"/>
                  <a:pt x="741903" y="3858979"/>
                  <a:pt x="747338" y="3867131"/>
                </a:cubicBezTo>
                <a:cubicBezTo>
                  <a:pt x="744621" y="3869849"/>
                  <a:pt x="741903" y="3869849"/>
                  <a:pt x="739185" y="3872567"/>
                </a:cubicBezTo>
                <a:cubicBezTo>
                  <a:pt x="736468" y="3872567"/>
                  <a:pt x="733750" y="3872567"/>
                  <a:pt x="731033" y="3872567"/>
                </a:cubicBezTo>
                <a:cubicBezTo>
                  <a:pt x="731033" y="3872567"/>
                  <a:pt x="728315" y="3878002"/>
                  <a:pt x="725597" y="3878002"/>
                </a:cubicBezTo>
                <a:cubicBezTo>
                  <a:pt x="717445" y="3880719"/>
                  <a:pt x="706574" y="3875284"/>
                  <a:pt x="701139" y="3878002"/>
                </a:cubicBezTo>
                <a:cubicBezTo>
                  <a:pt x="695704" y="3880719"/>
                  <a:pt x="692986" y="3883437"/>
                  <a:pt x="687551" y="3886155"/>
                </a:cubicBezTo>
                <a:cubicBezTo>
                  <a:pt x="687551" y="3888872"/>
                  <a:pt x="687551" y="3891590"/>
                  <a:pt x="687551" y="3894307"/>
                </a:cubicBezTo>
                <a:cubicBezTo>
                  <a:pt x="698422" y="3894307"/>
                  <a:pt x="701139" y="3891590"/>
                  <a:pt x="706574" y="3888872"/>
                </a:cubicBezTo>
                <a:cubicBezTo>
                  <a:pt x="714727" y="3886155"/>
                  <a:pt x="722880" y="3888872"/>
                  <a:pt x="728315" y="3886155"/>
                </a:cubicBezTo>
                <a:cubicBezTo>
                  <a:pt x="728315" y="3883437"/>
                  <a:pt x="731033" y="3883437"/>
                  <a:pt x="731033" y="3880719"/>
                </a:cubicBezTo>
                <a:cubicBezTo>
                  <a:pt x="739185" y="3875284"/>
                  <a:pt x="744621" y="3875284"/>
                  <a:pt x="750056" y="3869849"/>
                </a:cubicBezTo>
                <a:cubicBezTo>
                  <a:pt x="760926" y="3883437"/>
                  <a:pt x="774514" y="3888872"/>
                  <a:pt x="790820" y="3886155"/>
                </a:cubicBezTo>
                <a:cubicBezTo>
                  <a:pt x="785385" y="3872567"/>
                  <a:pt x="788102" y="3856261"/>
                  <a:pt x="788102" y="3842673"/>
                </a:cubicBezTo>
                <a:cubicBezTo>
                  <a:pt x="790820" y="3839956"/>
                  <a:pt x="798972" y="3831803"/>
                  <a:pt x="801690" y="3829085"/>
                </a:cubicBezTo>
                <a:cubicBezTo>
                  <a:pt x="809843" y="3829085"/>
                  <a:pt x="817996" y="3829085"/>
                  <a:pt x="826148" y="3829085"/>
                </a:cubicBezTo>
                <a:cubicBezTo>
                  <a:pt x="834301" y="3826368"/>
                  <a:pt x="842454" y="3823650"/>
                  <a:pt x="850607" y="3818215"/>
                </a:cubicBezTo>
                <a:cubicBezTo>
                  <a:pt x="858760" y="3810062"/>
                  <a:pt x="858760" y="3796474"/>
                  <a:pt x="869630" y="3788321"/>
                </a:cubicBezTo>
                <a:cubicBezTo>
                  <a:pt x="872347" y="3788321"/>
                  <a:pt x="875065" y="3788321"/>
                  <a:pt x="880500" y="3788321"/>
                </a:cubicBezTo>
                <a:cubicBezTo>
                  <a:pt x="896806" y="3782886"/>
                  <a:pt x="907676" y="3782886"/>
                  <a:pt x="926699" y="3785604"/>
                </a:cubicBezTo>
                <a:cubicBezTo>
                  <a:pt x="934852" y="3788321"/>
                  <a:pt x="937570" y="3782886"/>
                  <a:pt x="943005" y="3782886"/>
                </a:cubicBezTo>
                <a:cubicBezTo>
                  <a:pt x="953875" y="3796474"/>
                  <a:pt x="964746" y="3810062"/>
                  <a:pt x="978334" y="3818215"/>
                </a:cubicBezTo>
                <a:cubicBezTo>
                  <a:pt x="964746" y="3812780"/>
                  <a:pt x="956593" y="3818215"/>
                  <a:pt x="945723" y="3823650"/>
                </a:cubicBezTo>
                <a:cubicBezTo>
                  <a:pt x="940287" y="3823650"/>
                  <a:pt x="937570" y="3823650"/>
                  <a:pt x="934852" y="3829085"/>
                </a:cubicBezTo>
                <a:cubicBezTo>
                  <a:pt x="934852" y="3831803"/>
                  <a:pt x="934852" y="3831803"/>
                  <a:pt x="934852" y="3831803"/>
                </a:cubicBezTo>
                <a:cubicBezTo>
                  <a:pt x="923982" y="3842673"/>
                  <a:pt x="913111" y="3850826"/>
                  <a:pt x="896806" y="3853544"/>
                </a:cubicBezTo>
                <a:cubicBezTo>
                  <a:pt x="907676" y="3875284"/>
                  <a:pt x="929417" y="3916048"/>
                  <a:pt x="913111" y="3937789"/>
                </a:cubicBezTo>
                <a:cubicBezTo>
                  <a:pt x="913111" y="3937789"/>
                  <a:pt x="910394" y="3935071"/>
                  <a:pt x="910394" y="3935071"/>
                </a:cubicBezTo>
                <a:cubicBezTo>
                  <a:pt x="907676" y="3935071"/>
                  <a:pt x="907676" y="3935071"/>
                  <a:pt x="904959" y="3935071"/>
                </a:cubicBezTo>
                <a:cubicBezTo>
                  <a:pt x="904959" y="3935071"/>
                  <a:pt x="902241" y="3937789"/>
                  <a:pt x="902241" y="3937789"/>
                </a:cubicBezTo>
                <a:cubicBezTo>
                  <a:pt x="902241" y="3937789"/>
                  <a:pt x="902241" y="3937789"/>
                  <a:pt x="904959" y="3940507"/>
                </a:cubicBezTo>
                <a:cubicBezTo>
                  <a:pt x="902241" y="3940507"/>
                  <a:pt x="902241" y="3943224"/>
                  <a:pt x="899523" y="3943224"/>
                </a:cubicBezTo>
                <a:cubicBezTo>
                  <a:pt x="902241" y="3945942"/>
                  <a:pt x="907676" y="3945942"/>
                  <a:pt x="910394" y="3945942"/>
                </a:cubicBezTo>
                <a:cubicBezTo>
                  <a:pt x="915829" y="3948659"/>
                  <a:pt x="921264" y="3951377"/>
                  <a:pt x="923982" y="3954095"/>
                </a:cubicBezTo>
                <a:cubicBezTo>
                  <a:pt x="923982" y="3956812"/>
                  <a:pt x="923982" y="3956812"/>
                  <a:pt x="923982" y="3959530"/>
                </a:cubicBezTo>
                <a:cubicBezTo>
                  <a:pt x="923982" y="3962247"/>
                  <a:pt x="937570" y="3967683"/>
                  <a:pt x="937570" y="3970400"/>
                </a:cubicBezTo>
                <a:cubicBezTo>
                  <a:pt x="937570" y="3973118"/>
                  <a:pt x="937570" y="3973118"/>
                  <a:pt x="937570" y="3975835"/>
                </a:cubicBezTo>
                <a:cubicBezTo>
                  <a:pt x="937570" y="3975835"/>
                  <a:pt x="940287" y="3978553"/>
                  <a:pt x="943005" y="3978553"/>
                </a:cubicBezTo>
                <a:cubicBezTo>
                  <a:pt x="943005" y="3978553"/>
                  <a:pt x="943005" y="3981271"/>
                  <a:pt x="943005" y="3981271"/>
                </a:cubicBezTo>
                <a:cubicBezTo>
                  <a:pt x="945723" y="3983988"/>
                  <a:pt x="948440" y="3989423"/>
                  <a:pt x="951158" y="3992141"/>
                </a:cubicBezTo>
                <a:cubicBezTo>
                  <a:pt x="951158" y="3992141"/>
                  <a:pt x="951158" y="4005729"/>
                  <a:pt x="953875" y="4008447"/>
                </a:cubicBezTo>
                <a:cubicBezTo>
                  <a:pt x="956593" y="4013882"/>
                  <a:pt x="959311" y="4016599"/>
                  <a:pt x="959311" y="4024752"/>
                </a:cubicBezTo>
                <a:cubicBezTo>
                  <a:pt x="964746" y="4024752"/>
                  <a:pt x="967463" y="4024752"/>
                  <a:pt x="972899" y="4024752"/>
                </a:cubicBezTo>
                <a:cubicBezTo>
                  <a:pt x="975616" y="4032905"/>
                  <a:pt x="986486" y="4032905"/>
                  <a:pt x="989204" y="4041058"/>
                </a:cubicBezTo>
                <a:cubicBezTo>
                  <a:pt x="997357" y="4041058"/>
                  <a:pt x="1008227" y="4035623"/>
                  <a:pt x="1016380" y="4038340"/>
                </a:cubicBezTo>
                <a:cubicBezTo>
                  <a:pt x="1016380" y="4038340"/>
                  <a:pt x="1019098" y="4041058"/>
                  <a:pt x="1019098" y="4041058"/>
                </a:cubicBezTo>
                <a:cubicBezTo>
                  <a:pt x="1021815" y="4043775"/>
                  <a:pt x="1027250" y="4043775"/>
                  <a:pt x="1032686" y="4046493"/>
                </a:cubicBezTo>
                <a:cubicBezTo>
                  <a:pt x="997357" y="4057363"/>
                  <a:pt x="959311" y="4065516"/>
                  <a:pt x="923982" y="4062799"/>
                </a:cubicBezTo>
                <a:cubicBezTo>
                  <a:pt x="907676" y="4013882"/>
                  <a:pt x="888653" y="3975835"/>
                  <a:pt x="845172" y="3967683"/>
                </a:cubicBezTo>
                <a:cubicBezTo>
                  <a:pt x="828866" y="3967683"/>
                  <a:pt x="837019" y="3983988"/>
                  <a:pt x="823431" y="3983988"/>
                </a:cubicBezTo>
                <a:cubicBezTo>
                  <a:pt x="820713" y="3983988"/>
                  <a:pt x="820713" y="3981271"/>
                  <a:pt x="817996" y="3981271"/>
                </a:cubicBezTo>
                <a:cubicBezTo>
                  <a:pt x="817996" y="3981271"/>
                  <a:pt x="817996" y="3978553"/>
                  <a:pt x="817996" y="3978553"/>
                </a:cubicBezTo>
                <a:cubicBezTo>
                  <a:pt x="817996" y="3978553"/>
                  <a:pt x="815278" y="3978553"/>
                  <a:pt x="815278" y="3978553"/>
                </a:cubicBezTo>
                <a:cubicBezTo>
                  <a:pt x="796255" y="3967683"/>
                  <a:pt x="779949" y="3951377"/>
                  <a:pt x="763644" y="3935071"/>
                </a:cubicBezTo>
                <a:cubicBezTo>
                  <a:pt x="763644" y="3951377"/>
                  <a:pt x="766361" y="3962247"/>
                  <a:pt x="774514" y="3973118"/>
                </a:cubicBezTo>
                <a:cubicBezTo>
                  <a:pt x="777232" y="3981271"/>
                  <a:pt x="777232" y="3986706"/>
                  <a:pt x="777232" y="3992141"/>
                </a:cubicBezTo>
                <a:cubicBezTo>
                  <a:pt x="774514" y="3986706"/>
                  <a:pt x="769079" y="3981271"/>
                  <a:pt x="766361" y="3978553"/>
                </a:cubicBezTo>
                <a:cubicBezTo>
                  <a:pt x="754132" y="3983988"/>
                  <a:pt x="752773" y="3995538"/>
                  <a:pt x="755491" y="4009466"/>
                </a:cubicBezTo>
                <a:lnTo>
                  <a:pt x="764649" y="4039917"/>
                </a:lnTo>
                <a:lnTo>
                  <a:pt x="758209" y="4035623"/>
                </a:lnTo>
                <a:cubicBezTo>
                  <a:pt x="755491" y="4030187"/>
                  <a:pt x="752773" y="4024752"/>
                  <a:pt x="750056" y="4022035"/>
                </a:cubicBezTo>
                <a:cubicBezTo>
                  <a:pt x="750056" y="4022035"/>
                  <a:pt x="750056" y="4019317"/>
                  <a:pt x="750056" y="4016599"/>
                </a:cubicBezTo>
                <a:cubicBezTo>
                  <a:pt x="750056" y="4016599"/>
                  <a:pt x="747338" y="4016599"/>
                  <a:pt x="747338" y="4016599"/>
                </a:cubicBezTo>
                <a:cubicBezTo>
                  <a:pt x="747338" y="4016599"/>
                  <a:pt x="744621" y="4013882"/>
                  <a:pt x="744621" y="4013882"/>
                </a:cubicBezTo>
                <a:cubicBezTo>
                  <a:pt x="741903" y="4013882"/>
                  <a:pt x="741903" y="4013882"/>
                  <a:pt x="739185" y="4016599"/>
                </a:cubicBezTo>
                <a:cubicBezTo>
                  <a:pt x="728315" y="4016599"/>
                  <a:pt x="714727" y="4019317"/>
                  <a:pt x="701139" y="4022035"/>
                </a:cubicBezTo>
                <a:cubicBezTo>
                  <a:pt x="695704" y="4016599"/>
                  <a:pt x="692986" y="4011164"/>
                  <a:pt x="690269" y="4005729"/>
                </a:cubicBezTo>
                <a:cubicBezTo>
                  <a:pt x="690269" y="4005729"/>
                  <a:pt x="687551" y="4005729"/>
                  <a:pt x="687551" y="4005729"/>
                </a:cubicBezTo>
                <a:cubicBezTo>
                  <a:pt x="695704" y="3994859"/>
                  <a:pt x="701139" y="3989423"/>
                  <a:pt x="703857" y="3975835"/>
                </a:cubicBezTo>
                <a:cubicBezTo>
                  <a:pt x="665810" y="3986706"/>
                  <a:pt x="649505" y="4043775"/>
                  <a:pt x="635917" y="4084539"/>
                </a:cubicBezTo>
                <a:cubicBezTo>
                  <a:pt x="625046" y="4084539"/>
                  <a:pt x="619611" y="4089974"/>
                  <a:pt x="611458" y="4092692"/>
                </a:cubicBezTo>
                <a:cubicBezTo>
                  <a:pt x="611458" y="4095410"/>
                  <a:pt x="611458" y="4098127"/>
                  <a:pt x="611458" y="4100845"/>
                </a:cubicBezTo>
                <a:cubicBezTo>
                  <a:pt x="606023" y="4100845"/>
                  <a:pt x="606023" y="4100845"/>
                  <a:pt x="603306" y="4103562"/>
                </a:cubicBezTo>
                <a:cubicBezTo>
                  <a:pt x="606023" y="4114433"/>
                  <a:pt x="616894" y="4128021"/>
                  <a:pt x="625046" y="4138891"/>
                </a:cubicBezTo>
                <a:cubicBezTo>
                  <a:pt x="633199" y="4157914"/>
                  <a:pt x="641352" y="4174220"/>
                  <a:pt x="638634" y="4190525"/>
                </a:cubicBezTo>
                <a:cubicBezTo>
                  <a:pt x="635917" y="4185090"/>
                  <a:pt x="633199" y="4179655"/>
                  <a:pt x="627764" y="4171502"/>
                </a:cubicBezTo>
                <a:cubicBezTo>
                  <a:pt x="625046" y="4171502"/>
                  <a:pt x="625046" y="4168785"/>
                  <a:pt x="622329" y="4168785"/>
                </a:cubicBezTo>
                <a:cubicBezTo>
                  <a:pt x="619611" y="4163349"/>
                  <a:pt x="622329" y="4160632"/>
                  <a:pt x="619611" y="4155197"/>
                </a:cubicBezTo>
                <a:cubicBezTo>
                  <a:pt x="619611" y="4152479"/>
                  <a:pt x="611458" y="4149762"/>
                  <a:pt x="608741" y="4149762"/>
                </a:cubicBezTo>
                <a:cubicBezTo>
                  <a:pt x="608741" y="4149762"/>
                  <a:pt x="606023" y="4152479"/>
                  <a:pt x="606023" y="4152479"/>
                </a:cubicBezTo>
                <a:cubicBezTo>
                  <a:pt x="606023" y="4155197"/>
                  <a:pt x="603306" y="4157914"/>
                  <a:pt x="603306" y="4157914"/>
                </a:cubicBezTo>
                <a:cubicBezTo>
                  <a:pt x="603306" y="4160632"/>
                  <a:pt x="603306" y="4160632"/>
                  <a:pt x="603306" y="4160632"/>
                </a:cubicBezTo>
                <a:cubicBezTo>
                  <a:pt x="606023" y="4163349"/>
                  <a:pt x="608741" y="4163349"/>
                  <a:pt x="611458" y="4163349"/>
                </a:cubicBezTo>
                <a:cubicBezTo>
                  <a:pt x="611458" y="4171502"/>
                  <a:pt x="614176" y="4168785"/>
                  <a:pt x="614176" y="4176937"/>
                </a:cubicBezTo>
                <a:cubicBezTo>
                  <a:pt x="606023" y="4176937"/>
                  <a:pt x="597871" y="4176937"/>
                  <a:pt x="592435" y="4174220"/>
                </a:cubicBezTo>
                <a:cubicBezTo>
                  <a:pt x="546236" y="4119868"/>
                  <a:pt x="524495" y="4038340"/>
                  <a:pt x="478296" y="3986706"/>
                </a:cubicBezTo>
                <a:cubicBezTo>
                  <a:pt x="470144" y="3981271"/>
                  <a:pt x="470144" y="3989423"/>
                  <a:pt x="459273" y="3989423"/>
                </a:cubicBezTo>
                <a:cubicBezTo>
                  <a:pt x="426662" y="3954095"/>
                  <a:pt x="421227" y="3856261"/>
                  <a:pt x="481014" y="3872567"/>
                </a:cubicBezTo>
                <a:cubicBezTo>
                  <a:pt x="478296" y="3831803"/>
                  <a:pt x="434815" y="3839956"/>
                  <a:pt x="421227" y="3861696"/>
                </a:cubicBezTo>
                <a:cubicBezTo>
                  <a:pt x="415792" y="3853544"/>
                  <a:pt x="404921" y="3853544"/>
                  <a:pt x="402204" y="3839956"/>
                </a:cubicBezTo>
                <a:cubicBezTo>
                  <a:pt x="388616" y="3839956"/>
                  <a:pt x="377745" y="3845391"/>
                  <a:pt x="364157" y="3834520"/>
                </a:cubicBezTo>
                <a:cubicBezTo>
                  <a:pt x="347852" y="3763863"/>
                  <a:pt x="369593" y="3622548"/>
                  <a:pt x="282630" y="3625266"/>
                </a:cubicBezTo>
                <a:cubicBezTo>
                  <a:pt x="285347" y="3595372"/>
                  <a:pt x="263606" y="3581784"/>
                  <a:pt x="258171" y="3551891"/>
                </a:cubicBezTo>
                <a:cubicBezTo>
                  <a:pt x="274477" y="3549173"/>
                  <a:pt x="279912" y="3565479"/>
                  <a:pt x="290782" y="3570914"/>
                </a:cubicBezTo>
                <a:cubicBezTo>
                  <a:pt x="296218" y="3587220"/>
                  <a:pt x="285347" y="3592655"/>
                  <a:pt x="290782" y="3608960"/>
                </a:cubicBezTo>
                <a:cubicBezTo>
                  <a:pt x="301653" y="3606243"/>
                  <a:pt x="304370" y="3595372"/>
                  <a:pt x="309805" y="3589937"/>
                </a:cubicBezTo>
                <a:cubicBezTo>
                  <a:pt x="296218" y="3530150"/>
                  <a:pt x="317958" y="3497539"/>
                  <a:pt x="301653" y="3437752"/>
                </a:cubicBezTo>
                <a:cubicBezTo>
                  <a:pt x="293500" y="3448622"/>
                  <a:pt x="293500" y="3467645"/>
                  <a:pt x="279912" y="3473081"/>
                </a:cubicBezTo>
                <a:cubicBezTo>
                  <a:pt x="279912" y="3462210"/>
                  <a:pt x="277194" y="3448622"/>
                  <a:pt x="274477" y="3437752"/>
                </a:cubicBezTo>
                <a:cubicBezTo>
                  <a:pt x="250018" y="3451340"/>
                  <a:pt x="288065" y="3505692"/>
                  <a:pt x="263606" y="3519280"/>
                </a:cubicBezTo>
                <a:cubicBezTo>
                  <a:pt x="255454" y="3459493"/>
                  <a:pt x="241866" y="3407858"/>
                  <a:pt x="195667" y="3405141"/>
                </a:cubicBezTo>
                <a:cubicBezTo>
                  <a:pt x="190231" y="3388835"/>
                  <a:pt x="192949" y="3375247"/>
                  <a:pt x="195667" y="3361659"/>
                </a:cubicBezTo>
                <a:cubicBezTo>
                  <a:pt x="168491" y="3364377"/>
                  <a:pt x="168491" y="3386118"/>
                  <a:pt x="165773" y="3405141"/>
                </a:cubicBezTo>
                <a:cubicBezTo>
                  <a:pt x="146750" y="3413294"/>
                  <a:pt x="138597" y="3402423"/>
                  <a:pt x="133162" y="3386118"/>
                </a:cubicBezTo>
                <a:cubicBezTo>
                  <a:pt x="144032" y="3383400"/>
                  <a:pt x="152185" y="3380683"/>
                  <a:pt x="157620" y="3375247"/>
                </a:cubicBezTo>
                <a:cubicBezTo>
                  <a:pt x="146750" y="3350789"/>
                  <a:pt x="114139" y="3358942"/>
                  <a:pt x="111421" y="3326331"/>
                </a:cubicBezTo>
                <a:cubicBezTo>
                  <a:pt x="125009" y="3326331"/>
                  <a:pt x="122291" y="3329048"/>
                  <a:pt x="133162" y="3323613"/>
                </a:cubicBezTo>
                <a:cubicBezTo>
                  <a:pt x="141315" y="3310025"/>
                  <a:pt x="127727" y="3285567"/>
                  <a:pt x="144032" y="3280132"/>
                </a:cubicBezTo>
                <a:cubicBezTo>
                  <a:pt x="146750" y="3323613"/>
                  <a:pt x="173926" y="3334484"/>
                  <a:pt x="198384" y="3345354"/>
                </a:cubicBezTo>
                <a:cubicBezTo>
                  <a:pt x="206537" y="3304590"/>
                  <a:pt x="233713" y="3277414"/>
                  <a:pt x="225560" y="3225780"/>
                </a:cubicBezTo>
                <a:cubicBezTo>
                  <a:pt x="239148" y="3231215"/>
                  <a:pt x="258171" y="3217627"/>
                  <a:pt x="258171" y="3204039"/>
                </a:cubicBezTo>
                <a:cubicBezTo>
                  <a:pt x="258171" y="3187733"/>
                  <a:pt x="244583" y="3190451"/>
                  <a:pt x="239148" y="3185016"/>
                </a:cubicBezTo>
                <a:cubicBezTo>
                  <a:pt x="250018" y="3122511"/>
                  <a:pt x="160338" y="3133382"/>
                  <a:pt x="182079" y="3187733"/>
                </a:cubicBezTo>
                <a:cubicBezTo>
                  <a:pt x="195667" y="3198604"/>
                  <a:pt x="190231" y="3160558"/>
                  <a:pt x="203819" y="3171428"/>
                </a:cubicBezTo>
                <a:cubicBezTo>
                  <a:pt x="203819" y="3187733"/>
                  <a:pt x="214690" y="3212192"/>
                  <a:pt x="209255" y="3225780"/>
                </a:cubicBezTo>
                <a:cubicBezTo>
                  <a:pt x="195667" y="3228497"/>
                  <a:pt x="198384" y="3206757"/>
                  <a:pt x="190231" y="3204039"/>
                </a:cubicBezTo>
                <a:cubicBezTo>
                  <a:pt x="165773" y="3209474"/>
                  <a:pt x="176643" y="3242085"/>
                  <a:pt x="154903" y="3247520"/>
                </a:cubicBezTo>
                <a:cubicBezTo>
                  <a:pt x="154903" y="3242085"/>
                  <a:pt x="154903" y="3236650"/>
                  <a:pt x="149467" y="3236650"/>
                </a:cubicBezTo>
                <a:cubicBezTo>
                  <a:pt x="122291" y="3244803"/>
                  <a:pt x="133162" y="3282849"/>
                  <a:pt x="119574" y="3299155"/>
                </a:cubicBezTo>
                <a:cubicBezTo>
                  <a:pt x="111421" y="3301872"/>
                  <a:pt x="103268" y="3301872"/>
                  <a:pt x="95116" y="3304590"/>
                </a:cubicBezTo>
                <a:cubicBezTo>
                  <a:pt x="103268" y="3271979"/>
                  <a:pt x="59787" y="3252956"/>
                  <a:pt x="76092" y="3225780"/>
                </a:cubicBezTo>
                <a:cubicBezTo>
                  <a:pt x="84245" y="3231215"/>
                  <a:pt x="84245" y="3250238"/>
                  <a:pt x="97833" y="3250238"/>
                </a:cubicBezTo>
                <a:cubicBezTo>
                  <a:pt x="122291" y="3239368"/>
                  <a:pt x="138597" y="3220344"/>
                  <a:pt x="138597" y="3193169"/>
                </a:cubicBezTo>
                <a:cubicBezTo>
                  <a:pt x="108704" y="3187733"/>
                  <a:pt x="78810" y="3214909"/>
                  <a:pt x="54352" y="3225780"/>
                </a:cubicBezTo>
                <a:cubicBezTo>
                  <a:pt x="43481" y="3193169"/>
                  <a:pt x="59787" y="3176863"/>
                  <a:pt x="76092" y="3163275"/>
                </a:cubicBezTo>
                <a:cubicBezTo>
                  <a:pt x="57069" y="3092618"/>
                  <a:pt x="119574" y="3027395"/>
                  <a:pt x="51634" y="2992067"/>
                </a:cubicBezTo>
                <a:cubicBezTo>
                  <a:pt x="35328" y="3016525"/>
                  <a:pt x="78810" y="3046418"/>
                  <a:pt x="62504" y="3068159"/>
                </a:cubicBezTo>
                <a:cubicBezTo>
                  <a:pt x="48916" y="3070877"/>
                  <a:pt x="54352" y="3049136"/>
                  <a:pt x="38046" y="3060006"/>
                </a:cubicBezTo>
                <a:cubicBezTo>
                  <a:pt x="46199" y="3005655"/>
                  <a:pt x="19023" y="2981196"/>
                  <a:pt x="0" y="2943150"/>
                </a:cubicBezTo>
                <a:cubicBezTo>
                  <a:pt x="19023" y="2934997"/>
                  <a:pt x="35328" y="2940433"/>
                  <a:pt x="40764" y="2921409"/>
                </a:cubicBezTo>
                <a:cubicBezTo>
                  <a:pt x="59787" y="2924127"/>
                  <a:pt x="65222" y="2948585"/>
                  <a:pt x="67940" y="2973044"/>
                </a:cubicBezTo>
                <a:cubicBezTo>
                  <a:pt x="78810" y="2964891"/>
                  <a:pt x="67940" y="2937715"/>
                  <a:pt x="73375" y="2924127"/>
                </a:cubicBezTo>
                <a:cubicBezTo>
                  <a:pt x="89680" y="2948585"/>
                  <a:pt x="130444" y="2937715"/>
                  <a:pt x="163055" y="2940433"/>
                </a:cubicBezTo>
                <a:cubicBezTo>
                  <a:pt x="157620" y="2932280"/>
                  <a:pt x="144032" y="2934997"/>
                  <a:pt x="144032" y="2918692"/>
                </a:cubicBezTo>
                <a:cubicBezTo>
                  <a:pt x="163055" y="2918692"/>
                  <a:pt x="157620" y="2891516"/>
                  <a:pt x="149467" y="2883363"/>
                </a:cubicBezTo>
                <a:cubicBezTo>
                  <a:pt x="130444" y="2886081"/>
                  <a:pt x="130444" y="2902386"/>
                  <a:pt x="119574" y="2907821"/>
                </a:cubicBezTo>
                <a:cubicBezTo>
                  <a:pt x="105986" y="2910539"/>
                  <a:pt x="100551" y="2899669"/>
                  <a:pt x="97833" y="2883363"/>
                </a:cubicBezTo>
                <a:cubicBezTo>
                  <a:pt x="108704" y="2877929"/>
                  <a:pt x="108704" y="2891516"/>
                  <a:pt x="116856" y="2891516"/>
                </a:cubicBezTo>
                <a:cubicBezTo>
                  <a:pt x="114139" y="2880645"/>
                  <a:pt x="105986" y="2875211"/>
                  <a:pt x="100551" y="2861623"/>
                </a:cubicBezTo>
                <a:cubicBezTo>
                  <a:pt x="111421" y="2858905"/>
                  <a:pt x="108704" y="2845317"/>
                  <a:pt x="114139" y="2839881"/>
                </a:cubicBezTo>
                <a:cubicBezTo>
                  <a:pt x="111421" y="2818141"/>
                  <a:pt x="81528" y="2812706"/>
                  <a:pt x="95116" y="2790965"/>
                </a:cubicBezTo>
                <a:cubicBezTo>
                  <a:pt x="114139" y="2796400"/>
                  <a:pt x="127727" y="2809988"/>
                  <a:pt x="138597" y="2823576"/>
                </a:cubicBezTo>
                <a:cubicBezTo>
                  <a:pt x="141315" y="2818141"/>
                  <a:pt x="141315" y="2809988"/>
                  <a:pt x="141315" y="2801835"/>
                </a:cubicBezTo>
                <a:cubicBezTo>
                  <a:pt x="165773" y="2809988"/>
                  <a:pt x="141315" y="2850752"/>
                  <a:pt x="160338" y="2872493"/>
                </a:cubicBezTo>
                <a:cubicBezTo>
                  <a:pt x="163055" y="2842599"/>
                  <a:pt x="173926" y="2815423"/>
                  <a:pt x="176643" y="2782812"/>
                </a:cubicBezTo>
                <a:cubicBezTo>
                  <a:pt x="163055" y="2752919"/>
                  <a:pt x="130444" y="2750201"/>
                  <a:pt x="92398" y="2755636"/>
                </a:cubicBezTo>
                <a:cubicBezTo>
                  <a:pt x="86963" y="2731179"/>
                  <a:pt x="111421" y="2731179"/>
                  <a:pt x="127727" y="2725743"/>
                </a:cubicBezTo>
                <a:cubicBezTo>
                  <a:pt x="138597" y="2752919"/>
                  <a:pt x="165773" y="2755636"/>
                  <a:pt x="192949" y="2758354"/>
                </a:cubicBezTo>
                <a:cubicBezTo>
                  <a:pt x="182079" y="2777377"/>
                  <a:pt x="206537" y="2820858"/>
                  <a:pt x="192949" y="2837165"/>
                </a:cubicBezTo>
                <a:cubicBezTo>
                  <a:pt x="211972" y="2853469"/>
                  <a:pt x="250018" y="2899669"/>
                  <a:pt x="274477" y="2864340"/>
                </a:cubicBezTo>
                <a:cubicBezTo>
                  <a:pt x="239148" y="2850752"/>
                  <a:pt x="239148" y="2788247"/>
                  <a:pt x="201102" y="2780094"/>
                </a:cubicBezTo>
                <a:cubicBezTo>
                  <a:pt x="201102" y="2769224"/>
                  <a:pt x="222842" y="2771942"/>
                  <a:pt x="228278" y="2763789"/>
                </a:cubicBezTo>
                <a:cubicBezTo>
                  <a:pt x="220125" y="2739331"/>
                  <a:pt x="173926" y="2747483"/>
                  <a:pt x="187514" y="2717591"/>
                </a:cubicBezTo>
                <a:cubicBezTo>
                  <a:pt x="201102" y="2720307"/>
                  <a:pt x="206537" y="2731179"/>
                  <a:pt x="217407" y="2739331"/>
                </a:cubicBezTo>
                <a:cubicBezTo>
                  <a:pt x="228278" y="2736613"/>
                  <a:pt x="220125" y="2723026"/>
                  <a:pt x="220125" y="2712155"/>
                </a:cubicBezTo>
                <a:cubicBezTo>
                  <a:pt x="233713" y="2717591"/>
                  <a:pt x="230995" y="2747483"/>
                  <a:pt x="244583" y="2750201"/>
                </a:cubicBezTo>
                <a:cubicBezTo>
                  <a:pt x="269042" y="2736613"/>
                  <a:pt x="241866" y="2706720"/>
                  <a:pt x="236430" y="2687697"/>
                </a:cubicBezTo>
                <a:cubicBezTo>
                  <a:pt x="236430" y="2668673"/>
                  <a:pt x="252736" y="2663238"/>
                  <a:pt x="255454" y="2649650"/>
                </a:cubicBezTo>
                <a:cubicBezTo>
                  <a:pt x="250018" y="2627910"/>
                  <a:pt x="222842" y="2641497"/>
                  <a:pt x="209255" y="2649650"/>
                </a:cubicBezTo>
                <a:cubicBezTo>
                  <a:pt x="214690" y="2644216"/>
                  <a:pt x="211972" y="2636062"/>
                  <a:pt x="217407" y="2630627"/>
                </a:cubicBezTo>
                <a:cubicBezTo>
                  <a:pt x="211972" y="2619757"/>
                  <a:pt x="201102" y="2617039"/>
                  <a:pt x="195667" y="2608887"/>
                </a:cubicBezTo>
                <a:cubicBezTo>
                  <a:pt x="198384" y="2589863"/>
                  <a:pt x="195667" y="2565405"/>
                  <a:pt x="190231" y="2538229"/>
                </a:cubicBezTo>
                <a:cubicBezTo>
                  <a:pt x="217407" y="2530076"/>
                  <a:pt x="222842" y="2557252"/>
                  <a:pt x="225560" y="2581710"/>
                </a:cubicBezTo>
                <a:cubicBezTo>
                  <a:pt x="236430" y="2516488"/>
                  <a:pt x="206537" y="2453983"/>
                  <a:pt x="203819" y="2386044"/>
                </a:cubicBezTo>
                <a:cubicBezTo>
                  <a:pt x="211972" y="2391479"/>
                  <a:pt x="217407" y="2399632"/>
                  <a:pt x="220125" y="2410502"/>
                </a:cubicBezTo>
                <a:cubicBezTo>
                  <a:pt x="230995" y="2418655"/>
                  <a:pt x="258171" y="2399632"/>
                  <a:pt x="260889" y="2418655"/>
                </a:cubicBezTo>
                <a:cubicBezTo>
                  <a:pt x="244583" y="2421372"/>
                  <a:pt x="230995" y="2415937"/>
                  <a:pt x="225560" y="2429526"/>
                </a:cubicBezTo>
                <a:cubicBezTo>
                  <a:pt x="233713" y="2462136"/>
                  <a:pt x="252736" y="2478443"/>
                  <a:pt x="277194" y="2475725"/>
                </a:cubicBezTo>
                <a:cubicBezTo>
                  <a:pt x="282630" y="2497465"/>
                  <a:pt x="269042" y="2505618"/>
                  <a:pt x="247301" y="2508335"/>
                </a:cubicBezTo>
                <a:cubicBezTo>
                  <a:pt x="250018" y="2516488"/>
                  <a:pt x="255454" y="2524641"/>
                  <a:pt x="263606" y="2524641"/>
                </a:cubicBezTo>
                <a:cubicBezTo>
                  <a:pt x="290782" y="2513770"/>
                  <a:pt x="288065" y="2481159"/>
                  <a:pt x="312523" y="2470290"/>
                </a:cubicBezTo>
                <a:cubicBezTo>
                  <a:pt x="328829" y="2481159"/>
                  <a:pt x="342417" y="2494747"/>
                  <a:pt x="356005" y="2508335"/>
                </a:cubicBezTo>
                <a:cubicBezTo>
                  <a:pt x="369593" y="2505618"/>
                  <a:pt x="377745" y="2494747"/>
                  <a:pt x="375028" y="2478443"/>
                </a:cubicBezTo>
                <a:cubicBezTo>
                  <a:pt x="391333" y="2478443"/>
                  <a:pt x="391333" y="2500182"/>
                  <a:pt x="402204" y="2508335"/>
                </a:cubicBezTo>
                <a:cubicBezTo>
                  <a:pt x="410357" y="2492030"/>
                  <a:pt x="399486" y="2462136"/>
                  <a:pt x="404921" y="2443113"/>
                </a:cubicBezTo>
                <a:cubicBezTo>
                  <a:pt x="418509" y="2443113"/>
                  <a:pt x="415792" y="2432244"/>
                  <a:pt x="429380" y="2432244"/>
                </a:cubicBezTo>
                <a:cubicBezTo>
                  <a:pt x="396769" y="2386044"/>
                  <a:pt x="372310" y="2443113"/>
                  <a:pt x="347852" y="2462136"/>
                </a:cubicBezTo>
                <a:cubicBezTo>
                  <a:pt x="336981" y="2459418"/>
                  <a:pt x="334264" y="2437679"/>
                  <a:pt x="336981" y="2424090"/>
                </a:cubicBezTo>
                <a:cubicBezTo>
                  <a:pt x="320676" y="2426807"/>
                  <a:pt x="317958" y="2437679"/>
                  <a:pt x="323393" y="2453983"/>
                </a:cubicBezTo>
                <a:cubicBezTo>
                  <a:pt x="315241" y="2448549"/>
                  <a:pt x="304370" y="2445830"/>
                  <a:pt x="301653" y="2432244"/>
                </a:cubicBezTo>
                <a:cubicBezTo>
                  <a:pt x="315241" y="2407784"/>
                  <a:pt x="347852" y="2358868"/>
                  <a:pt x="304370" y="2339844"/>
                </a:cubicBezTo>
                <a:cubicBezTo>
                  <a:pt x="320676" y="2315387"/>
                  <a:pt x="331546" y="2288210"/>
                  <a:pt x="328829" y="2252882"/>
                </a:cubicBezTo>
                <a:cubicBezTo>
                  <a:pt x="345134" y="2252882"/>
                  <a:pt x="345134" y="2242012"/>
                  <a:pt x="356005" y="2236577"/>
                </a:cubicBezTo>
                <a:cubicBezTo>
                  <a:pt x="358722" y="2203965"/>
                  <a:pt x="331546" y="2212119"/>
                  <a:pt x="320676" y="2198531"/>
                </a:cubicBezTo>
                <a:cubicBezTo>
                  <a:pt x="350569" y="2182224"/>
                  <a:pt x="375028" y="2203965"/>
                  <a:pt x="394051" y="2214835"/>
                </a:cubicBezTo>
                <a:cubicBezTo>
                  <a:pt x="402204" y="2244730"/>
                  <a:pt x="383181" y="2255600"/>
                  <a:pt x="375028" y="2274623"/>
                </a:cubicBezTo>
                <a:cubicBezTo>
                  <a:pt x="377745" y="2290928"/>
                  <a:pt x="404921" y="2274623"/>
                  <a:pt x="407639" y="2290928"/>
                </a:cubicBezTo>
                <a:cubicBezTo>
                  <a:pt x="415792" y="2266470"/>
                  <a:pt x="399486" y="2225705"/>
                  <a:pt x="421227" y="2209400"/>
                </a:cubicBezTo>
                <a:cubicBezTo>
                  <a:pt x="426662" y="2255600"/>
                  <a:pt x="491884" y="2217554"/>
                  <a:pt x="502755" y="2261035"/>
                </a:cubicBezTo>
                <a:cubicBezTo>
                  <a:pt x="535366" y="2209400"/>
                  <a:pt x="451120" y="2160484"/>
                  <a:pt x="472861" y="2097980"/>
                </a:cubicBezTo>
                <a:cubicBezTo>
                  <a:pt x="497320" y="2095262"/>
                  <a:pt x="497320" y="2127873"/>
                  <a:pt x="497320" y="2149613"/>
                </a:cubicBezTo>
                <a:cubicBezTo>
                  <a:pt x="500037" y="2155048"/>
                  <a:pt x="508190" y="2155048"/>
                  <a:pt x="516343" y="2152332"/>
                </a:cubicBezTo>
                <a:cubicBezTo>
                  <a:pt x="510907" y="2201248"/>
                  <a:pt x="527213" y="2274623"/>
                  <a:pt x="587000" y="2255600"/>
                </a:cubicBezTo>
                <a:cubicBezTo>
                  <a:pt x="581565" y="2212119"/>
                  <a:pt x="548954" y="2206683"/>
                  <a:pt x="529931" y="2182224"/>
                </a:cubicBezTo>
                <a:cubicBezTo>
                  <a:pt x="527213" y="2141460"/>
                  <a:pt x="589718" y="2152332"/>
                  <a:pt x="589718" y="2114285"/>
                </a:cubicBezTo>
                <a:cubicBezTo>
                  <a:pt x="600588" y="2117003"/>
                  <a:pt x="608741" y="2122438"/>
                  <a:pt x="611458" y="2133307"/>
                </a:cubicBezTo>
                <a:cubicBezTo>
                  <a:pt x="578847" y="2144178"/>
                  <a:pt x="581565" y="2187659"/>
                  <a:pt x="595153" y="2222988"/>
                </a:cubicBezTo>
                <a:cubicBezTo>
                  <a:pt x="611458" y="2231141"/>
                  <a:pt x="606023" y="2190378"/>
                  <a:pt x="622329" y="2209400"/>
                </a:cubicBezTo>
                <a:cubicBezTo>
                  <a:pt x="616894" y="2190378"/>
                  <a:pt x="614176" y="2168636"/>
                  <a:pt x="627764" y="2160484"/>
                </a:cubicBezTo>
                <a:cubicBezTo>
                  <a:pt x="638634" y="2176789"/>
                  <a:pt x="638634" y="2206683"/>
                  <a:pt x="660375" y="2203965"/>
                </a:cubicBezTo>
                <a:cubicBezTo>
                  <a:pt x="671246" y="2195813"/>
                  <a:pt x="663093" y="2152332"/>
                  <a:pt x="638634" y="2165919"/>
                </a:cubicBezTo>
                <a:cubicBezTo>
                  <a:pt x="635917" y="2155048"/>
                  <a:pt x="654940" y="2160484"/>
                  <a:pt x="654940" y="2152332"/>
                </a:cubicBezTo>
                <a:cubicBezTo>
                  <a:pt x="673963" y="2163202"/>
                  <a:pt x="682116" y="2190378"/>
                  <a:pt x="703857" y="2198531"/>
                </a:cubicBezTo>
                <a:cubicBezTo>
                  <a:pt x="722880" y="2184943"/>
                  <a:pt x="701139" y="2157767"/>
                  <a:pt x="712009" y="2141460"/>
                </a:cubicBezTo>
                <a:cubicBezTo>
                  <a:pt x="722880" y="2138743"/>
                  <a:pt x="731033" y="2146895"/>
                  <a:pt x="739185" y="2146895"/>
                </a:cubicBezTo>
                <a:cubicBezTo>
                  <a:pt x="731033" y="2160484"/>
                  <a:pt x="731033" y="2179506"/>
                  <a:pt x="731033" y="2201248"/>
                </a:cubicBezTo>
                <a:cubicBezTo>
                  <a:pt x="720162" y="2201248"/>
                  <a:pt x="706574" y="2203965"/>
                  <a:pt x="695704" y="2206683"/>
                </a:cubicBezTo>
                <a:cubicBezTo>
                  <a:pt x="671246" y="2225705"/>
                  <a:pt x="695704" y="2280058"/>
                  <a:pt x="692986" y="2312669"/>
                </a:cubicBezTo>
                <a:cubicBezTo>
                  <a:pt x="701139" y="2318105"/>
                  <a:pt x="706574" y="2296363"/>
                  <a:pt x="722880" y="2299081"/>
                </a:cubicBezTo>
                <a:cubicBezTo>
                  <a:pt x="709292" y="2274623"/>
                  <a:pt x="695704" y="2231141"/>
                  <a:pt x="731033" y="2225705"/>
                </a:cubicBezTo>
                <a:cubicBezTo>
                  <a:pt x="733750" y="2239293"/>
                  <a:pt x="725597" y="2242012"/>
                  <a:pt x="731033" y="2252882"/>
                </a:cubicBezTo>
                <a:cubicBezTo>
                  <a:pt x="741903" y="2250165"/>
                  <a:pt x="744621" y="2258317"/>
                  <a:pt x="750056" y="2250165"/>
                </a:cubicBezTo>
                <a:cubicBezTo>
                  <a:pt x="763644" y="2222988"/>
                  <a:pt x="750056" y="2174071"/>
                  <a:pt x="760926" y="2144178"/>
                </a:cubicBezTo>
                <a:cubicBezTo>
                  <a:pt x="747338" y="2130590"/>
                  <a:pt x="722880" y="2130590"/>
                  <a:pt x="714727" y="2108850"/>
                </a:cubicBezTo>
                <a:cubicBezTo>
                  <a:pt x="733750" y="2106132"/>
                  <a:pt x="741903" y="2119720"/>
                  <a:pt x="763644" y="2111567"/>
                </a:cubicBezTo>
                <a:cubicBezTo>
                  <a:pt x="755491" y="2100697"/>
                  <a:pt x="744621" y="2095262"/>
                  <a:pt x="731033" y="2092544"/>
                </a:cubicBezTo>
                <a:cubicBezTo>
                  <a:pt x="728315" y="2078956"/>
                  <a:pt x="725597" y="2065368"/>
                  <a:pt x="722880" y="2051779"/>
                </a:cubicBezTo>
                <a:cubicBezTo>
                  <a:pt x="744621" y="2059932"/>
                  <a:pt x="747338" y="2089827"/>
                  <a:pt x="779949" y="2078956"/>
                </a:cubicBezTo>
                <a:cubicBezTo>
                  <a:pt x="785385" y="2100697"/>
                  <a:pt x="774514" y="2122438"/>
                  <a:pt x="788102" y="2141460"/>
                </a:cubicBezTo>
                <a:cubicBezTo>
                  <a:pt x="847889" y="2089827"/>
                  <a:pt x="744621" y="2068085"/>
                  <a:pt x="755491" y="1997428"/>
                </a:cubicBezTo>
                <a:cubicBezTo>
                  <a:pt x="796255" y="1989275"/>
                  <a:pt x="809843" y="1959381"/>
                  <a:pt x="823431" y="1932205"/>
                </a:cubicBezTo>
                <a:cubicBezTo>
                  <a:pt x="807125" y="1924053"/>
                  <a:pt x="798972" y="1945793"/>
                  <a:pt x="798972" y="1959381"/>
                </a:cubicBezTo>
                <a:cubicBezTo>
                  <a:pt x="777232" y="1945793"/>
                  <a:pt x="796255" y="1932205"/>
                  <a:pt x="790820" y="1907747"/>
                </a:cubicBezTo>
                <a:cubicBezTo>
                  <a:pt x="812560" y="1907747"/>
                  <a:pt x="807125" y="1886006"/>
                  <a:pt x="812560" y="1872419"/>
                </a:cubicBezTo>
                <a:cubicBezTo>
                  <a:pt x="823431" y="1866984"/>
                  <a:pt x="820713" y="1883289"/>
                  <a:pt x="828866" y="1880571"/>
                </a:cubicBezTo>
                <a:cubicBezTo>
                  <a:pt x="837019" y="1869701"/>
                  <a:pt x="817996" y="1864265"/>
                  <a:pt x="820713" y="1847961"/>
                </a:cubicBezTo>
                <a:cubicBezTo>
                  <a:pt x="834301" y="1834372"/>
                  <a:pt x="861477" y="1831654"/>
                  <a:pt x="869630" y="1850678"/>
                </a:cubicBezTo>
                <a:cubicBezTo>
                  <a:pt x="880500" y="1839807"/>
                  <a:pt x="869630" y="1831654"/>
                  <a:pt x="861477" y="1823502"/>
                </a:cubicBezTo>
                <a:lnTo>
                  <a:pt x="779949" y="1782739"/>
                </a:lnTo>
                <a:lnTo>
                  <a:pt x="779949" y="1750127"/>
                </a:lnTo>
                <a:lnTo>
                  <a:pt x="823431" y="1750127"/>
                </a:lnTo>
                <a:lnTo>
                  <a:pt x="826148" y="1695775"/>
                </a:lnTo>
                <a:lnTo>
                  <a:pt x="883218" y="1695775"/>
                </a:lnTo>
                <a:lnTo>
                  <a:pt x="883218" y="1736540"/>
                </a:lnTo>
                <a:lnTo>
                  <a:pt x="907676" y="1736540"/>
                </a:lnTo>
                <a:cubicBezTo>
                  <a:pt x="910394" y="1736540"/>
                  <a:pt x="910394" y="1736540"/>
                  <a:pt x="910394" y="1736540"/>
                </a:cubicBezTo>
                <a:lnTo>
                  <a:pt x="913111" y="1736540"/>
                </a:lnTo>
                <a:lnTo>
                  <a:pt x="913111" y="1671316"/>
                </a:lnTo>
                <a:lnTo>
                  <a:pt x="986486" y="1668599"/>
                </a:lnTo>
                <a:lnTo>
                  <a:pt x="986486" y="1638705"/>
                </a:lnTo>
                <a:cubicBezTo>
                  <a:pt x="986486" y="1638705"/>
                  <a:pt x="986486" y="1635988"/>
                  <a:pt x="986486" y="1635988"/>
                </a:cubicBezTo>
                <a:cubicBezTo>
                  <a:pt x="986486" y="1635988"/>
                  <a:pt x="989204" y="1635988"/>
                  <a:pt x="989204" y="1635988"/>
                </a:cubicBezTo>
                <a:cubicBezTo>
                  <a:pt x="989204" y="1635988"/>
                  <a:pt x="989204" y="1638705"/>
                  <a:pt x="989204" y="1638705"/>
                </a:cubicBezTo>
                <a:cubicBezTo>
                  <a:pt x="989204" y="1638705"/>
                  <a:pt x="991922" y="1635988"/>
                  <a:pt x="991922" y="1635988"/>
                </a:cubicBezTo>
                <a:cubicBezTo>
                  <a:pt x="991922" y="1633270"/>
                  <a:pt x="991922" y="1633270"/>
                  <a:pt x="991922" y="1630553"/>
                </a:cubicBezTo>
                <a:cubicBezTo>
                  <a:pt x="991922" y="1630553"/>
                  <a:pt x="989204" y="1630553"/>
                  <a:pt x="989204" y="1630553"/>
                </a:cubicBezTo>
                <a:cubicBezTo>
                  <a:pt x="989204" y="1630553"/>
                  <a:pt x="989204" y="1630553"/>
                  <a:pt x="989204" y="1627835"/>
                </a:cubicBezTo>
                <a:cubicBezTo>
                  <a:pt x="989204" y="1625117"/>
                  <a:pt x="989204" y="1625117"/>
                  <a:pt x="989204" y="1625117"/>
                </a:cubicBezTo>
                <a:cubicBezTo>
                  <a:pt x="991922" y="1625117"/>
                  <a:pt x="991922" y="1625117"/>
                  <a:pt x="991922" y="1625117"/>
                </a:cubicBezTo>
                <a:cubicBezTo>
                  <a:pt x="991922" y="1622401"/>
                  <a:pt x="991922" y="1622401"/>
                  <a:pt x="991922" y="1622401"/>
                </a:cubicBezTo>
                <a:lnTo>
                  <a:pt x="989204" y="1622401"/>
                </a:lnTo>
                <a:cubicBezTo>
                  <a:pt x="989204" y="1623902"/>
                  <a:pt x="987987" y="1625118"/>
                  <a:pt x="986486" y="1625118"/>
                </a:cubicBezTo>
                <a:cubicBezTo>
                  <a:pt x="984986" y="1625118"/>
                  <a:pt x="983769" y="1623902"/>
                  <a:pt x="983769" y="1622401"/>
                </a:cubicBezTo>
                <a:lnTo>
                  <a:pt x="986486" y="1619684"/>
                </a:lnTo>
                <a:lnTo>
                  <a:pt x="986486" y="1619682"/>
                </a:lnTo>
                <a:lnTo>
                  <a:pt x="986486" y="1616965"/>
                </a:lnTo>
                <a:lnTo>
                  <a:pt x="986486" y="1614248"/>
                </a:lnTo>
                <a:cubicBezTo>
                  <a:pt x="986486" y="1614248"/>
                  <a:pt x="986486" y="1611529"/>
                  <a:pt x="986486" y="1611529"/>
                </a:cubicBezTo>
                <a:cubicBezTo>
                  <a:pt x="986486" y="1611529"/>
                  <a:pt x="986486" y="1608812"/>
                  <a:pt x="986486" y="1608812"/>
                </a:cubicBezTo>
                <a:cubicBezTo>
                  <a:pt x="986486" y="1608812"/>
                  <a:pt x="989204" y="1608812"/>
                  <a:pt x="989204" y="1608812"/>
                </a:cubicBezTo>
                <a:cubicBezTo>
                  <a:pt x="991922" y="1608812"/>
                  <a:pt x="991922" y="1608812"/>
                  <a:pt x="991922" y="1608812"/>
                </a:cubicBezTo>
                <a:cubicBezTo>
                  <a:pt x="991922" y="1606094"/>
                  <a:pt x="991922" y="1606094"/>
                  <a:pt x="991922" y="1603378"/>
                </a:cubicBezTo>
                <a:cubicBezTo>
                  <a:pt x="994639" y="1603378"/>
                  <a:pt x="994639" y="1603378"/>
                  <a:pt x="994639" y="1603378"/>
                </a:cubicBezTo>
                <a:lnTo>
                  <a:pt x="994639" y="1597941"/>
                </a:lnTo>
                <a:cubicBezTo>
                  <a:pt x="994639" y="1597941"/>
                  <a:pt x="991922" y="1597941"/>
                  <a:pt x="991922" y="1597941"/>
                </a:cubicBezTo>
                <a:cubicBezTo>
                  <a:pt x="991922" y="1595225"/>
                  <a:pt x="991922" y="1592506"/>
                  <a:pt x="991922" y="1592506"/>
                </a:cubicBezTo>
                <a:cubicBezTo>
                  <a:pt x="994639" y="1592506"/>
                  <a:pt x="994639" y="1592506"/>
                  <a:pt x="994639" y="1592506"/>
                </a:cubicBezTo>
                <a:cubicBezTo>
                  <a:pt x="994639" y="1589790"/>
                  <a:pt x="994639" y="1589790"/>
                  <a:pt x="994639" y="1587071"/>
                </a:cubicBezTo>
                <a:cubicBezTo>
                  <a:pt x="994639" y="1587071"/>
                  <a:pt x="991922" y="1587071"/>
                  <a:pt x="991922" y="1587071"/>
                </a:cubicBezTo>
                <a:cubicBezTo>
                  <a:pt x="989204" y="1587071"/>
                  <a:pt x="989204" y="1587071"/>
                  <a:pt x="989204" y="1587071"/>
                </a:cubicBezTo>
                <a:cubicBezTo>
                  <a:pt x="989204" y="1587071"/>
                  <a:pt x="989204" y="1584354"/>
                  <a:pt x="989204" y="1584354"/>
                </a:cubicBezTo>
                <a:cubicBezTo>
                  <a:pt x="989204" y="1584354"/>
                  <a:pt x="989204" y="1581636"/>
                  <a:pt x="989204" y="1581636"/>
                </a:cubicBezTo>
                <a:cubicBezTo>
                  <a:pt x="989204" y="1581636"/>
                  <a:pt x="991922" y="1581636"/>
                  <a:pt x="991922" y="1581636"/>
                </a:cubicBezTo>
                <a:cubicBezTo>
                  <a:pt x="991922" y="1581636"/>
                  <a:pt x="991922" y="1584354"/>
                  <a:pt x="991922" y="1584354"/>
                </a:cubicBezTo>
                <a:cubicBezTo>
                  <a:pt x="994639" y="1584354"/>
                  <a:pt x="994639" y="1584354"/>
                  <a:pt x="994639" y="1584354"/>
                </a:cubicBezTo>
                <a:cubicBezTo>
                  <a:pt x="994639" y="1581636"/>
                  <a:pt x="994639" y="1581636"/>
                  <a:pt x="994639" y="1578918"/>
                </a:cubicBezTo>
                <a:cubicBezTo>
                  <a:pt x="994639" y="1573483"/>
                  <a:pt x="994639" y="1570767"/>
                  <a:pt x="994639" y="1568049"/>
                </a:cubicBezTo>
                <a:cubicBezTo>
                  <a:pt x="1002792" y="1562614"/>
                  <a:pt x="1008227" y="1557179"/>
                  <a:pt x="1016380" y="1551742"/>
                </a:cubicBezTo>
                <a:cubicBezTo>
                  <a:pt x="1027250" y="1551742"/>
                  <a:pt x="1038121" y="1549025"/>
                  <a:pt x="1048991" y="1549025"/>
                </a:cubicBezTo>
                <a:cubicBezTo>
                  <a:pt x="1048991" y="1551742"/>
                  <a:pt x="1048991" y="1554460"/>
                  <a:pt x="1048991" y="1557179"/>
                </a:cubicBezTo>
                <a:cubicBezTo>
                  <a:pt x="1040838" y="1557179"/>
                  <a:pt x="1032686" y="1557179"/>
                  <a:pt x="1024533" y="1557179"/>
                </a:cubicBezTo>
                <a:cubicBezTo>
                  <a:pt x="1024533" y="1557179"/>
                  <a:pt x="1024533" y="1559896"/>
                  <a:pt x="1024533" y="1559896"/>
                </a:cubicBezTo>
                <a:lnTo>
                  <a:pt x="1016380" y="1559896"/>
                </a:lnTo>
                <a:cubicBezTo>
                  <a:pt x="1016380" y="1559896"/>
                  <a:pt x="1016380" y="1562614"/>
                  <a:pt x="1016380" y="1562614"/>
                </a:cubicBezTo>
                <a:cubicBezTo>
                  <a:pt x="1027250" y="1562614"/>
                  <a:pt x="1035403" y="1562614"/>
                  <a:pt x="1043556" y="1562614"/>
                </a:cubicBezTo>
                <a:cubicBezTo>
                  <a:pt x="1046274" y="1562614"/>
                  <a:pt x="1046274" y="1562614"/>
                  <a:pt x="1048991" y="1562614"/>
                </a:cubicBezTo>
                <a:cubicBezTo>
                  <a:pt x="1051709" y="1562614"/>
                  <a:pt x="1051709" y="1562614"/>
                  <a:pt x="1051709" y="1562614"/>
                </a:cubicBezTo>
                <a:cubicBezTo>
                  <a:pt x="1051709" y="1557179"/>
                  <a:pt x="1051709" y="1549025"/>
                  <a:pt x="1051709" y="1543590"/>
                </a:cubicBezTo>
                <a:cubicBezTo>
                  <a:pt x="1051709" y="1540872"/>
                  <a:pt x="1051709" y="1540872"/>
                  <a:pt x="1051709" y="1538155"/>
                </a:cubicBezTo>
                <a:cubicBezTo>
                  <a:pt x="1057144" y="1532719"/>
                  <a:pt x="1065297" y="1530002"/>
                  <a:pt x="1070732" y="1524567"/>
                </a:cubicBezTo>
                <a:cubicBezTo>
                  <a:pt x="1070732" y="1530002"/>
                  <a:pt x="1070732" y="1538155"/>
                  <a:pt x="1070732" y="1546307"/>
                </a:cubicBezTo>
                <a:cubicBezTo>
                  <a:pt x="1076167" y="1538155"/>
                  <a:pt x="1084320" y="1532719"/>
                  <a:pt x="1089755" y="1524567"/>
                </a:cubicBezTo>
                <a:cubicBezTo>
                  <a:pt x="1089755" y="1530002"/>
                  <a:pt x="1089755" y="1530002"/>
                  <a:pt x="1089755" y="1535437"/>
                </a:cubicBezTo>
                <a:cubicBezTo>
                  <a:pt x="1092473" y="1467500"/>
                  <a:pt x="1092473" y="1402279"/>
                  <a:pt x="1092473" y="1334339"/>
                </a:cubicBezTo>
                <a:cubicBezTo>
                  <a:pt x="1106061" y="1326186"/>
                  <a:pt x="1122366" y="1320751"/>
                  <a:pt x="1135954" y="1312597"/>
                </a:cubicBezTo>
                <a:cubicBezTo>
                  <a:pt x="1135954" y="1315315"/>
                  <a:pt x="1135954" y="1315315"/>
                  <a:pt x="1135954" y="1315315"/>
                </a:cubicBezTo>
                <a:cubicBezTo>
                  <a:pt x="1149542" y="1318033"/>
                  <a:pt x="1163130" y="1323468"/>
                  <a:pt x="1179436" y="1326186"/>
                </a:cubicBezTo>
                <a:cubicBezTo>
                  <a:pt x="1179436" y="1328904"/>
                  <a:pt x="1179436" y="1328904"/>
                  <a:pt x="1179436" y="1328904"/>
                </a:cubicBezTo>
                <a:cubicBezTo>
                  <a:pt x="1165848" y="1326186"/>
                  <a:pt x="1149542" y="1320751"/>
                  <a:pt x="1135954" y="1318033"/>
                </a:cubicBezTo>
                <a:cubicBezTo>
                  <a:pt x="1135954" y="1320751"/>
                  <a:pt x="1135954" y="1320751"/>
                  <a:pt x="1135954" y="1320751"/>
                </a:cubicBezTo>
                <a:cubicBezTo>
                  <a:pt x="1149542" y="1323468"/>
                  <a:pt x="1163130" y="1328904"/>
                  <a:pt x="1179436" y="1331621"/>
                </a:cubicBezTo>
                <a:cubicBezTo>
                  <a:pt x="1179436" y="1334339"/>
                  <a:pt x="1179436" y="1334339"/>
                  <a:pt x="1179436" y="1334339"/>
                </a:cubicBezTo>
                <a:cubicBezTo>
                  <a:pt x="1165848" y="1331621"/>
                  <a:pt x="1149542" y="1328904"/>
                  <a:pt x="1135954" y="1323468"/>
                </a:cubicBezTo>
                <a:cubicBezTo>
                  <a:pt x="1135954" y="1326186"/>
                  <a:pt x="1135954" y="1328904"/>
                  <a:pt x="1135954" y="1331621"/>
                </a:cubicBezTo>
                <a:cubicBezTo>
                  <a:pt x="1149542" y="1334339"/>
                  <a:pt x="1163130" y="1339773"/>
                  <a:pt x="1176718" y="1342491"/>
                </a:cubicBezTo>
                <a:cubicBezTo>
                  <a:pt x="1176718" y="1345209"/>
                  <a:pt x="1176718" y="1345209"/>
                  <a:pt x="1176718" y="1345209"/>
                </a:cubicBezTo>
                <a:cubicBezTo>
                  <a:pt x="1187589" y="1347927"/>
                  <a:pt x="1201177" y="1353362"/>
                  <a:pt x="1214764" y="1356079"/>
                </a:cubicBezTo>
                <a:cubicBezTo>
                  <a:pt x="1214764" y="1356079"/>
                  <a:pt x="1214764" y="1358797"/>
                  <a:pt x="1214764" y="1358797"/>
                </a:cubicBezTo>
                <a:lnTo>
                  <a:pt x="1212047" y="1358020"/>
                </a:lnTo>
                <a:lnTo>
                  <a:pt x="1212047" y="1369048"/>
                </a:lnTo>
                <a:lnTo>
                  <a:pt x="1214765" y="1369675"/>
                </a:lnTo>
                <a:cubicBezTo>
                  <a:pt x="1214765" y="1372393"/>
                  <a:pt x="1214765" y="1377828"/>
                  <a:pt x="1214765" y="1380546"/>
                </a:cubicBezTo>
                <a:lnTo>
                  <a:pt x="1208678" y="1379242"/>
                </a:lnTo>
                <a:lnTo>
                  <a:pt x="1206612" y="1375111"/>
                </a:lnTo>
                <a:lnTo>
                  <a:pt x="1206612" y="1378800"/>
                </a:lnTo>
                <a:lnTo>
                  <a:pt x="1176719" y="1372393"/>
                </a:lnTo>
                <a:lnTo>
                  <a:pt x="1179288" y="1362117"/>
                </a:lnTo>
                <a:lnTo>
                  <a:pt x="1176719" y="1361523"/>
                </a:lnTo>
                <a:cubicBezTo>
                  <a:pt x="1176719" y="1356087"/>
                  <a:pt x="1176719" y="1350652"/>
                  <a:pt x="1176719" y="1347936"/>
                </a:cubicBezTo>
                <a:lnTo>
                  <a:pt x="1176872" y="1347971"/>
                </a:lnTo>
                <a:lnTo>
                  <a:pt x="1176718" y="1347927"/>
                </a:lnTo>
                <a:cubicBezTo>
                  <a:pt x="1176718" y="1347927"/>
                  <a:pt x="1176718" y="1350644"/>
                  <a:pt x="1176718" y="1350644"/>
                </a:cubicBezTo>
                <a:cubicBezTo>
                  <a:pt x="1176718" y="1356079"/>
                  <a:pt x="1176718" y="1358797"/>
                  <a:pt x="1176718" y="1364231"/>
                </a:cubicBezTo>
                <a:cubicBezTo>
                  <a:pt x="1160413" y="1361515"/>
                  <a:pt x="1144107" y="1356079"/>
                  <a:pt x="1127801" y="1353362"/>
                </a:cubicBezTo>
                <a:lnTo>
                  <a:pt x="1128779" y="1356296"/>
                </a:lnTo>
                <a:lnTo>
                  <a:pt x="1127801" y="1356079"/>
                </a:lnTo>
                <a:lnTo>
                  <a:pt x="1127801" y="1361515"/>
                </a:lnTo>
                <a:cubicBezTo>
                  <a:pt x="1127801" y="1361515"/>
                  <a:pt x="1130519" y="1361515"/>
                  <a:pt x="1130519" y="1361515"/>
                </a:cubicBezTo>
                <a:lnTo>
                  <a:pt x="1128779" y="1356296"/>
                </a:lnTo>
                <a:lnTo>
                  <a:pt x="1176718" y="1366950"/>
                </a:lnTo>
                <a:cubicBezTo>
                  <a:pt x="1176718" y="1369668"/>
                  <a:pt x="1176718" y="1375102"/>
                  <a:pt x="1176718" y="1377819"/>
                </a:cubicBezTo>
                <a:lnTo>
                  <a:pt x="1130519" y="1367553"/>
                </a:lnTo>
                <a:lnTo>
                  <a:pt x="1130519" y="1366950"/>
                </a:lnTo>
                <a:cubicBezTo>
                  <a:pt x="1130519" y="1366950"/>
                  <a:pt x="1127801" y="1366950"/>
                  <a:pt x="1127801" y="1366950"/>
                </a:cubicBezTo>
                <a:lnTo>
                  <a:pt x="1130519" y="1367553"/>
                </a:lnTo>
                <a:lnTo>
                  <a:pt x="1130519" y="1370271"/>
                </a:lnTo>
                <a:lnTo>
                  <a:pt x="1127801" y="1369668"/>
                </a:lnTo>
                <a:lnTo>
                  <a:pt x="1127801" y="1375102"/>
                </a:lnTo>
                <a:cubicBezTo>
                  <a:pt x="1127801" y="1377819"/>
                  <a:pt x="1127801" y="1377819"/>
                  <a:pt x="1127801" y="1377819"/>
                </a:cubicBezTo>
                <a:cubicBezTo>
                  <a:pt x="1130519" y="1377819"/>
                  <a:pt x="1133237" y="1377819"/>
                  <a:pt x="1135954" y="1377819"/>
                </a:cubicBezTo>
                <a:cubicBezTo>
                  <a:pt x="1133237" y="1377819"/>
                  <a:pt x="1130519" y="1375102"/>
                  <a:pt x="1127801" y="1375102"/>
                </a:cubicBezTo>
                <a:cubicBezTo>
                  <a:pt x="1127801" y="1375102"/>
                  <a:pt x="1130519" y="1375102"/>
                  <a:pt x="1130519" y="1375102"/>
                </a:cubicBezTo>
                <a:lnTo>
                  <a:pt x="1130519" y="1370271"/>
                </a:lnTo>
                <a:lnTo>
                  <a:pt x="1176718" y="1380537"/>
                </a:lnTo>
                <a:cubicBezTo>
                  <a:pt x="1179436" y="1380537"/>
                  <a:pt x="1184871" y="1383256"/>
                  <a:pt x="1187589" y="1383256"/>
                </a:cubicBezTo>
                <a:cubicBezTo>
                  <a:pt x="1187589" y="1383256"/>
                  <a:pt x="1187589" y="1380537"/>
                  <a:pt x="1187589" y="1380537"/>
                </a:cubicBezTo>
                <a:cubicBezTo>
                  <a:pt x="1209329" y="1380537"/>
                  <a:pt x="1220200" y="1396844"/>
                  <a:pt x="1236505" y="1404996"/>
                </a:cubicBezTo>
                <a:cubicBezTo>
                  <a:pt x="1250093" y="1399561"/>
                  <a:pt x="1247376" y="1385972"/>
                  <a:pt x="1247376" y="1369668"/>
                </a:cubicBezTo>
                <a:cubicBezTo>
                  <a:pt x="1252811" y="1372385"/>
                  <a:pt x="1258246" y="1375102"/>
                  <a:pt x="1263681" y="1380537"/>
                </a:cubicBezTo>
                <a:cubicBezTo>
                  <a:pt x="1263681" y="1350644"/>
                  <a:pt x="1263681" y="1320751"/>
                  <a:pt x="1263681" y="1293574"/>
                </a:cubicBezTo>
                <a:cubicBezTo>
                  <a:pt x="1271834" y="1282705"/>
                  <a:pt x="1277269" y="1274552"/>
                  <a:pt x="1282704" y="1263681"/>
                </a:cubicBezTo>
                <a:cubicBezTo>
                  <a:pt x="1290857" y="1263681"/>
                  <a:pt x="1296292" y="1263681"/>
                  <a:pt x="1304445" y="1263681"/>
                </a:cubicBezTo>
                <a:cubicBezTo>
                  <a:pt x="1304445" y="1263681"/>
                  <a:pt x="1304445" y="1260963"/>
                  <a:pt x="1304445" y="1260963"/>
                </a:cubicBezTo>
                <a:cubicBezTo>
                  <a:pt x="1304445" y="1260963"/>
                  <a:pt x="1307163" y="1260963"/>
                  <a:pt x="1307163" y="1260963"/>
                </a:cubicBezTo>
                <a:cubicBezTo>
                  <a:pt x="1307163" y="1260963"/>
                  <a:pt x="1307163" y="1260963"/>
                  <a:pt x="1307163" y="1263681"/>
                </a:cubicBezTo>
                <a:cubicBezTo>
                  <a:pt x="1309880" y="1263681"/>
                  <a:pt x="1309880" y="1263681"/>
                  <a:pt x="1312598" y="1263681"/>
                </a:cubicBezTo>
                <a:cubicBezTo>
                  <a:pt x="1312598" y="1260963"/>
                  <a:pt x="1312598" y="1258246"/>
                  <a:pt x="1312598" y="1255528"/>
                </a:cubicBezTo>
                <a:cubicBezTo>
                  <a:pt x="1312598" y="1250094"/>
                  <a:pt x="1312598" y="1241941"/>
                  <a:pt x="1312598" y="1236506"/>
                </a:cubicBezTo>
                <a:cubicBezTo>
                  <a:pt x="1323468" y="1228353"/>
                  <a:pt x="1337056" y="1217482"/>
                  <a:pt x="1347927" y="1206611"/>
                </a:cubicBezTo>
                <a:cubicBezTo>
                  <a:pt x="1364232" y="1206611"/>
                  <a:pt x="1383255" y="1206611"/>
                  <a:pt x="1399561" y="1203895"/>
                </a:cubicBezTo>
                <a:cubicBezTo>
                  <a:pt x="1399561" y="1209330"/>
                  <a:pt x="1399561" y="1212047"/>
                  <a:pt x="1399561" y="1217482"/>
                </a:cubicBezTo>
                <a:cubicBezTo>
                  <a:pt x="1388690" y="1220200"/>
                  <a:pt x="1375102" y="1220200"/>
                  <a:pt x="1361515" y="1220200"/>
                </a:cubicBezTo>
                <a:lnTo>
                  <a:pt x="1361515" y="1224956"/>
                </a:lnTo>
                <a:lnTo>
                  <a:pt x="1350644" y="1225635"/>
                </a:lnTo>
                <a:lnTo>
                  <a:pt x="1350644" y="1231070"/>
                </a:lnTo>
                <a:cubicBezTo>
                  <a:pt x="1366950" y="1231070"/>
                  <a:pt x="1383255" y="1228353"/>
                  <a:pt x="1399561" y="1228353"/>
                </a:cubicBezTo>
                <a:cubicBezTo>
                  <a:pt x="1399561" y="1233788"/>
                  <a:pt x="1399561" y="1239223"/>
                  <a:pt x="1399561" y="1244658"/>
                </a:cubicBezTo>
                <a:cubicBezTo>
                  <a:pt x="1399561" y="1244658"/>
                  <a:pt x="1402278" y="1244658"/>
                  <a:pt x="1402278" y="1244658"/>
                </a:cubicBezTo>
                <a:cubicBezTo>
                  <a:pt x="1402278" y="1239223"/>
                  <a:pt x="1402278" y="1231070"/>
                  <a:pt x="1404996" y="1222918"/>
                </a:cubicBezTo>
                <a:cubicBezTo>
                  <a:pt x="1399561" y="1222918"/>
                  <a:pt x="1396843" y="1222918"/>
                  <a:pt x="1394126" y="1222918"/>
                </a:cubicBezTo>
                <a:lnTo>
                  <a:pt x="1394126" y="1220200"/>
                </a:lnTo>
                <a:cubicBezTo>
                  <a:pt x="1399561" y="1220200"/>
                  <a:pt x="1402278" y="1220200"/>
                  <a:pt x="1404996" y="1220200"/>
                </a:cubicBezTo>
                <a:cubicBezTo>
                  <a:pt x="1404996" y="1214765"/>
                  <a:pt x="1404996" y="1209330"/>
                  <a:pt x="1404996" y="1203895"/>
                </a:cubicBezTo>
                <a:cubicBezTo>
                  <a:pt x="1404996" y="1203895"/>
                  <a:pt x="1402278" y="1203895"/>
                  <a:pt x="1402278" y="1203895"/>
                </a:cubicBezTo>
                <a:lnTo>
                  <a:pt x="1399561" y="1203895"/>
                </a:lnTo>
                <a:lnTo>
                  <a:pt x="1396843" y="1203895"/>
                </a:lnTo>
                <a:cubicBezTo>
                  <a:pt x="1396843" y="1201177"/>
                  <a:pt x="1396843" y="1201177"/>
                  <a:pt x="1396843" y="1201177"/>
                </a:cubicBezTo>
                <a:cubicBezTo>
                  <a:pt x="1402278" y="1201177"/>
                  <a:pt x="1404996" y="1201177"/>
                  <a:pt x="1407714" y="1201177"/>
                </a:cubicBezTo>
                <a:cubicBezTo>
                  <a:pt x="1407714" y="1198459"/>
                  <a:pt x="1407714" y="1195742"/>
                  <a:pt x="1407714" y="1193024"/>
                </a:cubicBezTo>
                <a:cubicBezTo>
                  <a:pt x="1407714" y="1190306"/>
                  <a:pt x="1407714" y="1184871"/>
                  <a:pt x="1407714" y="1182153"/>
                </a:cubicBezTo>
                <a:cubicBezTo>
                  <a:pt x="1415866" y="1171282"/>
                  <a:pt x="1426737" y="1163130"/>
                  <a:pt x="1437607" y="1152259"/>
                </a:cubicBezTo>
                <a:lnTo>
                  <a:pt x="1467420" y="1152259"/>
                </a:lnTo>
                <a:lnTo>
                  <a:pt x="1467420" y="1152266"/>
                </a:lnTo>
                <a:lnTo>
                  <a:pt x="1437607" y="1154977"/>
                </a:lnTo>
                <a:cubicBezTo>
                  <a:pt x="1437607" y="1168565"/>
                  <a:pt x="1437607" y="1184871"/>
                  <a:pt x="1437607" y="1198459"/>
                </a:cubicBezTo>
                <a:lnTo>
                  <a:pt x="1467429" y="1155081"/>
                </a:lnTo>
                <a:lnTo>
                  <a:pt x="1467501" y="1176719"/>
                </a:lnTo>
                <a:cubicBezTo>
                  <a:pt x="1467501" y="1165848"/>
                  <a:pt x="1467501" y="1165848"/>
                  <a:pt x="1467501" y="1154977"/>
                </a:cubicBezTo>
                <a:lnTo>
                  <a:pt x="1467429" y="1155081"/>
                </a:lnTo>
                <a:lnTo>
                  <a:pt x="1467420" y="1152266"/>
                </a:lnTo>
                <a:lnTo>
                  <a:pt x="1467501" y="1152259"/>
                </a:lnTo>
                <a:lnTo>
                  <a:pt x="1467420" y="1152259"/>
                </a:lnTo>
                <a:lnTo>
                  <a:pt x="1466821" y="971540"/>
                </a:lnTo>
                <a:cubicBezTo>
                  <a:pt x="1466142" y="904279"/>
                  <a:pt x="1464783" y="837019"/>
                  <a:pt x="1462066" y="766361"/>
                </a:cubicBezTo>
                <a:cubicBezTo>
                  <a:pt x="1486524" y="752773"/>
                  <a:pt x="1508265" y="739185"/>
                  <a:pt x="1532723" y="725597"/>
                </a:cubicBezTo>
                <a:cubicBezTo>
                  <a:pt x="1532723" y="725597"/>
                  <a:pt x="1532723" y="728315"/>
                  <a:pt x="1532723" y="728315"/>
                </a:cubicBezTo>
                <a:cubicBezTo>
                  <a:pt x="1557181" y="736467"/>
                  <a:pt x="1578922" y="744620"/>
                  <a:pt x="1603380" y="752773"/>
                </a:cubicBezTo>
                <a:cubicBezTo>
                  <a:pt x="1603380" y="752773"/>
                  <a:pt x="1603380" y="755491"/>
                  <a:pt x="1603380" y="755491"/>
                </a:cubicBezTo>
                <a:cubicBezTo>
                  <a:pt x="1581640" y="747338"/>
                  <a:pt x="1557181" y="739185"/>
                  <a:pt x="1535441" y="731032"/>
                </a:cubicBezTo>
                <a:cubicBezTo>
                  <a:pt x="1535441" y="731032"/>
                  <a:pt x="1535441" y="733750"/>
                  <a:pt x="1535441" y="733750"/>
                </a:cubicBezTo>
                <a:cubicBezTo>
                  <a:pt x="1557181" y="741903"/>
                  <a:pt x="1578922" y="750055"/>
                  <a:pt x="1603380" y="758208"/>
                </a:cubicBezTo>
                <a:cubicBezTo>
                  <a:pt x="1603380" y="758208"/>
                  <a:pt x="1603380" y="760926"/>
                  <a:pt x="1603380" y="760926"/>
                </a:cubicBezTo>
                <a:cubicBezTo>
                  <a:pt x="1581640" y="752773"/>
                  <a:pt x="1559899" y="744620"/>
                  <a:pt x="1535441" y="736467"/>
                </a:cubicBezTo>
                <a:cubicBezTo>
                  <a:pt x="1538158" y="741903"/>
                  <a:pt x="1538158" y="744620"/>
                  <a:pt x="1538158" y="750055"/>
                </a:cubicBezTo>
                <a:cubicBezTo>
                  <a:pt x="1559899" y="758208"/>
                  <a:pt x="1581640" y="763643"/>
                  <a:pt x="1603380" y="771796"/>
                </a:cubicBezTo>
                <a:cubicBezTo>
                  <a:pt x="1603380" y="771796"/>
                  <a:pt x="1603380" y="774515"/>
                  <a:pt x="1603380" y="774515"/>
                </a:cubicBezTo>
                <a:cubicBezTo>
                  <a:pt x="1625121" y="782667"/>
                  <a:pt x="1644144" y="788102"/>
                  <a:pt x="1665885" y="796254"/>
                </a:cubicBezTo>
                <a:cubicBezTo>
                  <a:pt x="1665885" y="798972"/>
                  <a:pt x="1665885" y="801691"/>
                  <a:pt x="1665885" y="804407"/>
                </a:cubicBezTo>
                <a:cubicBezTo>
                  <a:pt x="1644144" y="796254"/>
                  <a:pt x="1625121" y="790819"/>
                  <a:pt x="1603380" y="782667"/>
                </a:cubicBezTo>
                <a:cubicBezTo>
                  <a:pt x="1603380" y="785384"/>
                  <a:pt x="1603380" y="788102"/>
                  <a:pt x="1603380" y="790819"/>
                </a:cubicBezTo>
                <a:cubicBezTo>
                  <a:pt x="1603380" y="801691"/>
                  <a:pt x="1603380" y="809841"/>
                  <a:pt x="1603380" y="817995"/>
                </a:cubicBezTo>
                <a:cubicBezTo>
                  <a:pt x="1578922" y="809841"/>
                  <a:pt x="1554464" y="801691"/>
                  <a:pt x="1527288" y="793537"/>
                </a:cubicBezTo>
                <a:cubicBezTo>
                  <a:pt x="1527288" y="796254"/>
                  <a:pt x="1527288" y="798972"/>
                  <a:pt x="1527288" y="801691"/>
                </a:cubicBezTo>
                <a:cubicBezTo>
                  <a:pt x="1551746" y="809841"/>
                  <a:pt x="1576205" y="817995"/>
                  <a:pt x="1603380" y="826148"/>
                </a:cubicBezTo>
                <a:cubicBezTo>
                  <a:pt x="1603380" y="834301"/>
                  <a:pt x="1603380" y="839736"/>
                  <a:pt x="1603380" y="847889"/>
                </a:cubicBezTo>
                <a:cubicBezTo>
                  <a:pt x="1578922" y="839736"/>
                  <a:pt x="1554464" y="831583"/>
                  <a:pt x="1527288" y="823430"/>
                </a:cubicBezTo>
                <a:cubicBezTo>
                  <a:pt x="1527288" y="826148"/>
                  <a:pt x="1527288" y="828866"/>
                  <a:pt x="1527288" y="831583"/>
                </a:cubicBezTo>
                <a:cubicBezTo>
                  <a:pt x="1551746" y="839736"/>
                  <a:pt x="1576205" y="847889"/>
                  <a:pt x="1603380" y="856042"/>
                </a:cubicBezTo>
                <a:cubicBezTo>
                  <a:pt x="1603380" y="864194"/>
                  <a:pt x="1603380" y="869630"/>
                  <a:pt x="1603380" y="877782"/>
                </a:cubicBezTo>
                <a:cubicBezTo>
                  <a:pt x="1581640" y="872347"/>
                  <a:pt x="1557181" y="864194"/>
                  <a:pt x="1535441" y="858759"/>
                </a:cubicBezTo>
                <a:cubicBezTo>
                  <a:pt x="1538158" y="858759"/>
                  <a:pt x="1538158" y="858759"/>
                  <a:pt x="1538158" y="858759"/>
                </a:cubicBezTo>
                <a:cubicBezTo>
                  <a:pt x="1538158" y="853324"/>
                  <a:pt x="1538158" y="847889"/>
                  <a:pt x="1538158" y="842454"/>
                </a:cubicBezTo>
                <a:cubicBezTo>
                  <a:pt x="1535441" y="842454"/>
                  <a:pt x="1535441" y="842454"/>
                  <a:pt x="1532723" y="842454"/>
                </a:cubicBezTo>
                <a:cubicBezTo>
                  <a:pt x="1532723" y="847889"/>
                  <a:pt x="1532723" y="853324"/>
                  <a:pt x="1532723" y="858759"/>
                </a:cubicBezTo>
                <a:cubicBezTo>
                  <a:pt x="1530005" y="856042"/>
                  <a:pt x="1530005" y="856042"/>
                  <a:pt x="1527288" y="856042"/>
                </a:cubicBezTo>
                <a:cubicBezTo>
                  <a:pt x="1527288" y="858759"/>
                  <a:pt x="1527288" y="861477"/>
                  <a:pt x="1527288" y="864194"/>
                </a:cubicBezTo>
                <a:cubicBezTo>
                  <a:pt x="1530005" y="866912"/>
                  <a:pt x="1530005" y="866912"/>
                  <a:pt x="1532723" y="866912"/>
                </a:cubicBezTo>
                <a:cubicBezTo>
                  <a:pt x="1532723" y="866912"/>
                  <a:pt x="1532723" y="869630"/>
                  <a:pt x="1532723" y="872347"/>
                </a:cubicBezTo>
                <a:cubicBezTo>
                  <a:pt x="1535441" y="872347"/>
                  <a:pt x="1535441" y="872347"/>
                  <a:pt x="1538158" y="872347"/>
                </a:cubicBezTo>
                <a:cubicBezTo>
                  <a:pt x="1538158" y="869630"/>
                  <a:pt x="1538158" y="869630"/>
                  <a:pt x="1538158" y="866912"/>
                </a:cubicBezTo>
                <a:lnTo>
                  <a:pt x="1538159" y="866913"/>
                </a:lnTo>
                <a:lnTo>
                  <a:pt x="1538159" y="864203"/>
                </a:lnTo>
                <a:cubicBezTo>
                  <a:pt x="1540876" y="864203"/>
                  <a:pt x="1540876" y="864203"/>
                  <a:pt x="1543594" y="864203"/>
                </a:cubicBezTo>
                <a:lnTo>
                  <a:pt x="1543594" y="868531"/>
                </a:lnTo>
                <a:lnTo>
                  <a:pt x="1665885" y="904958"/>
                </a:lnTo>
                <a:lnTo>
                  <a:pt x="1666111" y="918546"/>
                </a:lnTo>
                <a:lnTo>
                  <a:pt x="1665885" y="918546"/>
                </a:lnTo>
                <a:cubicBezTo>
                  <a:pt x="1665885" y="915829"/>
                  <a:pt x="1665885" y="910393"/>
                  <a:pt x="1663168" y="907676"/>
                </a:cubicBezTo>
                <a:cubicBezTo>
                  <a:pt x="1663168" y="910393"/>
                  <a:pt x="1663168" y="915829"/>
                  <a:pt x="1663168" y="918546"/>
                </a:cubicBezTo>
                <a:cubicBezTo>
                  <a:pt x="1663168" y="918546"/>
                  <a:pt x="1665885" y="918546"/>
                  <a:pt x="1665885" y="918546"/>
                </a:cubicBezTo>
                <a:cubicBezTo>
                  <a:pt x="1665885" y="921264"/>
                  <a:pt x="1665885" y="921264"/>
                  <a:pt x="1665885" y="921264"/>
                </a:cubicBezTo>
                <a:cubicBezTo>
                  <a:pt x="1663168" y="921264"/>
                  <a:pt x="1663168" y="921264"/>
                  <a:pt x="1663168" y="921264"/>
                </a:cubicBezTo>
                <a:cubicBezTo>
                  <a:pt x="1663168" y="923981"/>
                  <a:pt x="1663168" y="923981"/>
                  <a:pt x="1663168" y="926699"/>
                </a:cubicBezTo>
                <a:cubicBezTo>
                  <a:pt x="1663168" y="926699"/>
                  <a:pt x="1663168" y="926699"/>
                  <a:pt x="1665885" y="929417"/>
                </a:cubicBezTo>
                <a:lnTo>
                  <a:pt x="1666267" y="927889"/>
                </a:lnTo>
                <a:lnTo>
                  <a:pt x="1668603" y="1068014"/>
                </a:lnTo>
                <a:cubicBezTo>
                  <a:pt x="1674038" y="1065296"/>
                  <a:pt x="1676756" y="1065296"/>
                  <a:pt x="1679473" y="1065296"/>
                </a:cubicBezTo>
                <a:cubicBezTo>
                  <a:pt x="1679473" y="1062579"/>
                  <a:pt x="1679473" y="1062579"/>
                  <a:pt x="1679473" y="1062579"/>
                </a:cubicBezTo>
                <a:cubicBezTo>
                  <a:pt x="1682191" y="1062579"/>
                  <a:pt x="1684908" y="1062579"/>
                  <a:pt x="1687626" y="1062579"/>
                </a:cubicBezTo>
                <a:cubicBezTo>
                  <a:pt x="1698496" y="1059861"/>
                  <a:pt x="1706649" y="1059861"/>
                  <a:pt x="1717519" y="1057143"/>
                </a:cubicBezTo>
                <a:cubicBezTo>
                  <a:pt x="1717519" y="1032685"/>
                  <a:pt x="1717519" y="1010944"/>
                  <a:pt x="1717519" y="989204"/>
                </a:cubicBezTo>
                <a:cubicBezTo>
                  <a:pt x="1728390" y="983768"/>
                  <a:pt x="1739260" y="978333"/>
                  <a:pt x="1752848" y="972898"/>
                </a:cubicBezTo>
                <a:cubicBezTo>
                  <a:pt x="1752848" y="877782"/>
                  <a:pt x="1752848" y="782667"/>
                  <a:pt x="1752848" y="684833"/>
                </a:cubicBezTo>
                <a:cubicBezTo>
                  <a:pt x="1761001" y="665811"/>
                  <a:pt x="1771871" y="646787"/>
                  <a:pt x="1780024" y="625046"/>
                </a:cubicBezTo>
                <a:cubicBezTo>
                  <a:pt x="1807200" y="625046"/>
                  <a:pt x="1831658" y="622329"/>
                  <a:pt x="1858834" y="622329"/>
                </a:cubicBezTo>
                <a:cubicBezTo>
                  <a:pt x="1866987" y="641352"/>
                  <a:pt x="1872422" y="660376"/>
                  <a:pt x="1880575" y="679399"/>
                </a:cubicBezTo>
                <a:cubicBezTo>
                  <a:pt x="1880575" y="766361"/>
                  <a:pt x="1880575" y="853324"/>
                  <a:pt x="1880575" y="940287"/>
                </a:cubicBezTo>
                <a:cubicBezTo>
                  <a:pt x="1864269" y="937569"/>
                  <a:pt x="1847964" y="932134"/>
                  <a:pt x="1828941" y="929417"/>
                </a:cubicBezTo>
                <a:cubicBezTo>
                  <a:pt x="1828941" y="940287"/>
                  <a:pt x="1828941" y="953875"/>
                  <a:pt x="1828941" y="964745"/>
                </a:cubicBezTo>
                <a:cubicBezTo>
                  <a:pt x="1842529" y="962028"/>
                  <a:pt x="1853399" y="962028"/>
                  <a:pt x="1866987" y="959310"/>
                </a:cubicBezTo>
                <a:cubicBezTo>
                  <a:pt x="1866987" y="959310"/>
                  <a:pt x="1866987" y="962028"/>
                  <a:pt x="1866987" y="962028"/>
                </a:cubicBezTo>
                <a:cubicBezTo>
                  <a:pt x="1853399" y="964745"/>
                  <a:pt x="1842529" y="964745"/>
                  <a:pt x="1828941" y="967463"/>
                </a:cubicBezTo>
                <a:cubicBezTo>
                  <a:pt x="1828941" y="970180"/>
                  <a:pt x="1828941" y="970180"/>
                  <a:pt x="1828941" y="970180"/>
                </a:cubicBezTo>
                <a:cubicBezTo>
                  <a:pt x="1866987" y="964745"/>
                  <a:pt x="1905033" y="959310"/>
                  <a:pt x="1943080" y="953875"/>
                </a:cubicBezTo>
                <a:cubicBezTo>
                  <a:pt x="1943080" y="953875"/>
                  <a:pt x="1940362" y="956592"/>
                  <a:pt x="1940362" y="956592"/>
                </a:cubicBezTo>
                <a:cubicBezTo>
                  <a:pt x="1902316" y="962028"/>
                  <a:pt x="1866987" y="967463"/>
                  <a:pt x="1828941" y="972898"/>
                </a:cubicBezTo>
                <a:cubicBezTo>
                  <a:pt x="1828941" y="972898"/>
                  <a:pt x="1828941" y="975616"/>
                  <a:pt x="1828941" y="975616"/>
                </a:cubicBezTo>
                <a:cubicBezTo>
                  <a:pt x="1872422" y="967463"/>
                  <a:pt x="1915904" y="962028"/>
                  <a:pt x="1959385" y="956592"/>
                </a:cubicBezTo>
                <a:lnTo>
                  <a:pt x="2073524" y="956592"/>
                </a:lnTo>
                <a:cubicBezTo>
                  <a:pt x="2073524" y="953875"/>
                  <a:pt x="2073524" y="951157"/>
                  <a:pt x="2073524" y="948440"/>
                </a:cubicBezTo>
                <a:cubicBezTo>
                  <a:pt x="2032760" y="948440"/>
                  <a:pt x="1994714" y="948440"/>
                  <a:pt x="1953950" y="948440"/>
                </a:cubicBezTo>
                <a:cubicBezTo>
                  <a:pt x="1953950" y="940287"/>
                  <a:pt x="1953950" y="934852"/>
                  <a:pt x="1953950" y="926699"/>
                </a:cubicBezTo>
                <a:cubicBezTo>
                  <a:pt x="1994714" y="926699"/>
                  <a:pt x="2032760" y="926699"/>
                  <a:pt x="2073524" y="926699"/>
                </a:cubicBezTo>
                <a:cubicBezTo>
                  <a:pt x="2073524" y="923981"/>
                  <a:pt x="2073524" y="921264"/>
                  <a:pt x="2073524" y="918546"/>
                </a:cubicBezTo>
                <a:cubicBezTo>
                  <a:pt x="2032760" y="918546"/>
                  <a:pt x="1994714" y="918546"/>
                  <a:pt x="1953950" y="918546"/>
                </a:cubicBezTo>
                <a:cubicBezTo>
                  <a:pt x="1953950" y="910393"/>
                  <a:pt x="1953950" y="904958"/>
                  <a:pt x="1953950" y="896805"/>
                </a:cubicBezTo>
                <a:cubicBezTo>
                  <a:pt x="1994714" y="896805"/>
                  <a:pt x="2032760" y="896805"/>
                  <a:pt x="2073524" y="896805"/>
                </a:cubicBezTo>
                <a:cubicBezTo>
                  <a:pt x="2073524" y="894088"/>
                  <a:pt x="2073524" y="891370"/>
                  <a:pt x="2073524" y="888653"/>
                </a:cubicBezTo>
                <a:cubicBezTo>
                  <a:pt x="2032760" y="888653"/>
                  <a:pt x="1994714" y="888653"/>
                  <a:pt x="1953950" y="888653"/>
                </a:cubicBezTo>
                <a:cubicBezTo>
                  <a:pt x="1953950" y="880500"/>
                  <a:pt x="1953950" y="875065"/>
                  <a:pt x="1953950" y="866912"/>
                </a:cubicBezTo>
                <a:cubicBezTo>
                  <a:pt x="1994714" y="866912"/>
                  <a:pt x="2035478" y="866912"/>
                  <a:pt x="2073524" y="866912"/>
                </a:cubicBezTo>
                <a:cubicBezTo>
                  <a:pt x="2073524" y="864194"/>
                  <a:pt x="2073524" y="861477"/>
                  <a:pt x="2073524" y="858759"/>
                </a:cubicBezTo>
                <a:cubicBezTo>
                  <a:pt x="2032760" y="858759"/>
                  <a:pt x="1991997" y="858759"/>
                  <a:pt x="1953950" y="858759"/>
                </a:cubicBezTo>
                <a:cubicBezTo>
                  <a:pt x="1953950" y="850606"/>
                  <a:pt x="1953950" y="845171"/>
                  <a:pt x="1953950" y="837018"/>
                </a:cubicBezTo>
                <a:cubicBezTo>
                  <a:pt x="1994714" y="837018"/>
                  <a:pt x="2035478" y="837018"/>
                  <a:pt x="2073524" y="837018"/>
                </a:cubicBezTo>
                <a:cubicBezTo>
                  <a:pt x="2073524" y="834301"/>
                  <a:pt x="2073524" y="831583"/>
                  <a:pt x="2073524" y="828866"/>
                </a:cubicBezTo>
                <a:cubicBezTo>
                  <a:pt x="2032760" y="828866"/>
                  <a:pt x="1991997" y="828866"/>
                  <a:pt x="1953950" y="828866"/>
                </a:cubicBezTo>
                <a:cubicBezTo>
                  <a:pt x="1953950" y="820713"/>
                  <a:pt x="1953950" y="812560"/>
                  <a:pt x="1953950" y="804407"/>
                </a:cubicBezTo>
                <a:cubicBezTo>
                  <a:pt x="1994714" y="804407"/>
                  <a:pt x="2035478" y="804407"/>
                  <a:pt x="2073524" y="804407"/>
                </a:cubicBezTo>
                <a:cubicBezTo>
                  <a:pt x="2073524" y="801691"/>
                  <a:pt x="2073524" y="798972"/>
                  <a:pt x="2073524" y="796254"/>
                </a:cubicBezTo>
                <a:cubicBezTo>
                  <a:pt x="2032760" y="796254"/>
                  <a:pt x="1991997" y="796254"/>
                  <a:pt x="1953950" y="796254"/>
                </a:cubicBezTo>
                <a:cubicBezTo>
                  <a:pt x="1953950" y="788102"/>
                  <a:pt x="1953950" y="782667"/>
                  <a:pt x="1953950" y="774515"/>
                </a:cubicBezTo>
                <a:cubicBezTo>
                  <a:pt x="1994714" y="774515"/>
                  <a:pt x="2035478" y="774515"/>
                  <a:pt x="2073524" y="774515"/>
                </a:cubicBezTo>
                <a:cubicBezTo>
                  <a:pt x="2073524" y="771796"/>
                  <a:pt x="2073524" y="769079"/>
                  <a:pt x="2073524" y="766361"/>
                </a:cubicBezTo>
                <a:cubicBezTo>
                  <a:pt x="2032760" y="766361"/>
                  <a:pt x="1991997" y="766361"/>
                  <a:pt x="1953950" y="766361"/>
                </a:cubicBezTo>
                <a:cubicBezTo>
                  <a:pt x="1953950" y="758208"/>
                  <a:pt x="1953950" y="752773"/>
                  <a:pt x="1953950" y="744620"/>
                </a:cubicBezTo>
                <a:cubicBezTo>
                  <a:pt x="1994714" y="744620"/>
                  <a:pt x="2035478" y="744620"/>
                  <a:pt x="2073524" y="744620"/>
                </a:cubicBezTo>
                <a:cubicBezTo>
                  <a:pt x="2073524" y="741903"/>
                  <a:pt x="2073524" y="739185"/>
                  <a:pt x="2073524" y="736467"/>
                </a:cubicBezTo>
                <a:cubicBezTo>
                  <a:pt x="2032760" y="736467"/>
                  <a:pt x="1994714" y="736467"/>
                  <a:pt x="1953950" y="736467"/>
                </a:cubicBezTo>
                <a:cubicBezTo>
                  <a:pt x="1953950" y="728315"/>
                  <a:pt x="1953950" y="722879"/>
                  <a:pt x="1953950" y="714727"/>
                </a:cubicBezTo>
                <a:cubicBezTo>
                  <a:pt x="1991997" y="714727"/>
                  <a:pt x="2032760" y="714727"/>
                  <a:pt x="2070807" y="714727"/>
                </a:cubicBezTo>
                <a:cubicBezTo>
                  <a:pt x="2070807" y="712009"/>
                  <a:pt x="2070807" y="709292"/>
                  <a:pt x="2070807" y="706574"/>
                </a:cubicBezTo>
                <a:cubicBezTo>
                  <a:pt x="2032760" y="706574"/>
                  <a:pt x="1991997" y="706574"/>
                  <a:pt x="1953950" y="706574"/>
                </a:cubicBezTo>
                <a:cubicBezTo>
                  <a:pt x="1953950" y="698421"/>
                  <a:pt x="1953950" y="692986"/>
                  <a:pt x="1953950" y="684833"/>
                </a:cubicBezTo>
                <a:cubicBezTo>
                  <a:pt x="1991997" y="684833"/>
                  <a:pt x="2032760" y="684833"/>
                  <a:pt x="2070807" y="684833"/>
                </a:cubicBezTo>
                <a:cubicBezTo>
                  <a:pt x="2070807" y="682117"/>
                  <a:pt x="2070807" y="679399"/>
                  <a:pt x="2070807" y="676680"/>
                </a:cubicBezTo>
                <a:cubicBezTo>
                  <a:pt x="2032760" y="676680"/>
                  <a:pt x="1991997" y="676680"/>
                  <a:pt x="1953950" y="676680"/>
                </a:cubicBezTo>
                <a:cubicBezTo>
                  <a:pt x="1953950" y="668528"/>
                  <a:pt x="1953950" y="663092"/>
                  <a:pt x="1953950" y="654940"/>
                </a:cubicBezTo>
                <a:cubicBezTo>
                  <a:pt x="1991997" y="654940"/>
                  <a:pt x="2032760" y="654940"/>
                  <a:pt x="2070807" y="654940"/>
                </a:cubicBezTo>
                <a:cubicBezTo>
                  <a:pt x="2070807" y="652223"/>
                  <a:pt x="2070807" y="649505"/>
                  <a:pt x="2070807" y="646787"/>
                </a:cubicBezTo>
                <a:cubicBezTo>
                  <a:pt x="2032760" y="646787"/>
                  <a:pt x="1991997" y="646787"/>
                  <a:pt x="1953950" y="646787"/>
                </a:cubicBezTo>
                <a:cubicBezTo>
                  <a:pt x="1953950" y="625046"/>
                  <a:pt x="1953950" y="603305"/>
                  <a:pt x="1953950" y="581566"/>
                </a:cubicBezTo>
                <a:cubicBezTo>
                  <a:pt x="1991997" y="581566"/>
                  <a:pt x="2032760" y="581566"/>
                  <a:pt x="2070807" y="581566"/>
                </a:cubicBezTo>
                <a:cubicBezTo>
                  <a:pt x="2070807" y="567977"/>
                  <a:pt x="2070807" y="551671"/>
                  <a:pt x="2070807" y="538083"/>
                </a:cubicBezTo>
                <a:cubicBezTo>
                  <a:pt x="2032760" y="538083"/>
                  <a:pt x="1991997" y="538083"/>
                  <a:pt x="1953950" y="538083"/>
                </a:cubicBezTo>
                <a:cubicBezTo>
                  <a:pt x="1953950" y="532648"/>
                  <a:pt x="1953950" y="527213"/>
                  <a:pt x="1953950" y="521779"/>
                </a:cubicBezTo>
                <a:cubicBezTo>
                  <a:pt x="1991997" y="521779"/>
                  <a:pt x="2032760" y="521779"/>
                  <a:pt x="2070807" y="521779"/>
                </a:cubicBezTo>
                <a:cubicBezTo>
                  <a:pt x="2070807" y="510907"/>
                  <a:pt x="2070807" y="500037"/>
                  <a:pt x="2070807" y="489166"/>
                </a:cubicBezTo>
                <a:cubicBezTo>
                  <a:pt x="2032760" y="489166"/>
                  <a:pt x="1991997" y="489166"/>
                  <a:pt x="1953950" y="489166"/>
                </a:cubicBezTo>
                <a:cubicBezTo>
                  <a:pt x="1953950" y="489166"/>
                  <a:pt x="1953950" y="489166"/>
                  <a:pt x="1953950" y="486449"/>
                </a:cubicBezTo>
                <a:cubicBezTo>
                  <a:pt x="1997432" y="486449"/>
                  <a:pt x="2040913" y="486449"/>
                  <a:pt x="2081677" y="486449"/>
                </a:cubicBezTo>
                <a:cubicBezTo>
                  <a:pt x="2081677" y="486449"/>
                  <a:pt x="2081677" y="489166"/>
                  <a:pt x="2081677" y="489166"/>
                </a:cubicBezTo>
                <a:cubicBezTo>
                  <a:pt x="2081677" y="500037"/>
                  <a:pt x="2081677" y="510907"/>
                  <a:pt x="2081677" y="521779"/>
                </a:cubicBezTo>
                <a:cubicBezTo>
                  <a:pt x="2081677" y="527213"/>
                  <a:pt x="2081677" y="532648"/>
                  <a:pt x="2081677" y="538083"/>
                </a:cubicBezTo>
                <a:cubicBezTo>
                  <a:pt x="2081677" y="551671"/>
                  <a:pt x="2081677" y="567977"/>
                  <a:pt x="2081677" y="581566"/>
                </a:cubicBezTo>
                <a:cubicBezTo>
                  <a:pt x="2081677" y="603305"/>
                  <a:pt x="2081677" y="625046"/>
                  <a:pt x="2081677" y="646787"/>
                </a:cubicBezTo>
                <a:cubicBezTo>
                  <a:pt x="2081677" y="649505"/>
                  <a:pt x="2081677" y="652223"/>
                  <a:pt x="2081677" y="654940"/>
                </a:cubicBezTo>
                <a:cubicBezTo>
                  <a:pt x="2081677" y="663092"/>
                  <a:pt x="2081677" y="668528"/>
                  <a:pt x="2081677" y="676680"/>
                </a:cubicBezTo>
                <a:cubicBezTo>
                  <a:pt x="2081677" y="679399"/>
                  <a:pt x="2081677" y="682117"/>
                  <a:pt x="2081677" y="684833"/>
                </a:cubicBezTo>
                <a:cubicBezTo>
                  <a:pt x="2081677" y="692986"/>
                  <a:pt x="2081677" y="698421"/>
                  <a:pt x="2081677" y="706574"/>
                </a:cubicBezTo>
                <a:cubicBezTo>
                  <a:pt x="2081677" y="709292"/>
                  <a:pt x="2081677" y="712009"/>
                  <a:pt x="2081677" y="714727"/>
                </a:cubicBezTo>
                <a:cubicBezTo>
                  <a:pt x="2081677" y="722879"/>
                  <a:pt x="2081677" y="728315"/>
                  <a:pt x="2081677" y="736467"/>
                </a:cubicBezTo>
                <a:cubicBezTo>
                  <a:pt x="2081677" y="739185"/>
                  <a:pt x="2081677" y="741903"/>
                  <a:pt x="2081677" y="744620"/>
                </a:cubicBezTo>
                <a:cubicBezTo>
                  <a:pt x="2081677" y="752773"/>
                  <a:pt x="2081677" y="758208"/>
                  <a:pt x="2081677" y="766361"/>
                </a:cubicBezTo>
                <a:cubicBezTo>
                  <a:pt x="2081677" y="769079"/>
                  <a:pt x="2081677" y="771796"/>
                  <a:pt x="2081677" y="774515"/>
                </a:cubicBezTo>
                <a:cubicBezTo>
                  <a:pt x="2081677" y="782667"/>
                  <a:pt x="2081677" y="788102"/>
                  <a:pt x="2081677" y="796254"/>
                </a:cubicBezTo>
                <a:cubicBezTo>
                  <a:pt x="2081677" y="798972"/>
                  <a:pt x="2081677" y="801691"/>
                  <a:pt x="2081677" y="804407"/>
                </a:cubicBezTo>
                <a:cubicBezTo>
                  <a:pt x="2081677" y="812560"/>
                  <a:pt x="2081677" y="820713"/>
                  <a:pt x="2081677" y="828866"/>
                </a:cubicBezTo>
                <a:cubicBezTo>
                  <a:pt x="2081677" y="831583"/>
                  <a:pt x="2081677" y="834301"/>
                  <a:pt x="2081677" y="837018"/>
                </a:cubicBezTo>
                <a:cubicBezTo>
                  <a:pt x="2081677" y="845171"/>
                  <a:pt x="2081677" y="850606"/>
                  <a:pt x="2081677" y="858759"/>
                </a:cubicBezTo>
                <a:cubicBezTo>
                  <a:pt x="2081677" y="861477"/>
                  <a:pt x="2081677" y="864194"/>
                  <a:pt x="2081677" y="866912"/>
                </a:cubicBezTo>
                <a:cubicBezTo>
                  <a:pt x="2081677" y="875065"/>
                  <a:pt x="2081677" y="880500"/>
                  <a:pt x="2081677" y="888653"/>
                </a:cubicBezTo>
                <a:cubicBezTo>
                  <a:pt x="2081677" y="891370"/>
                  <a:pt x="2081677" y="894088"/>
                  <a:pt x="2081677" y="896805"/>
                </a:cubicBezTo>
                <a:cubicBezTo>
                  <a:pt x="2081677" y="904958"/>
                  <a:pt x="2081677" y="910393"/>
                  <a:pt x="2081677" y="918546"/>
                </a:cubicBezTo>
                <a:cubicBezTo>
                  <a:pt x="2081677" y="921264"/>
                  <a:pt x="2081677" y="923981"/>
                  <a:pt x="2081677" y="926699"/>
                </a:cubicBezTo>
                <a:cubicBezTo>
                  <a:pt x="2081677" y="934852"/>
                  <a:pt x="2081677" y="940287"/>
                  <a:pt x="2081677" y="948440"/>
                </a:cubicBezTo>
                <a:cubicBezTo>
                  <a:pt x="2081677" y="951157"/>
                  <a:pt x="2081677" y="953875"/>
                  <a:pt x="2081677" y="956592"/>
                </a:cubicBezTo>
                <a:cubicBezTo>
                  <a:pt x="2081677" y="964745"/>
                  <a:pt x="2081677" y="970180"/>
                  <a:pt x="2081677" y="978333"/>
                </a:cubicBezTo>
                <a:cubicBezTo>
                  <a:pt x="2081677" y="978333"/>
                  <a:pt x="2081677" y="981051"/>
                  <a:pt x="2081677" y="983768"/>
                </a:cubicBezTo>
                <a:cubicBezTo>
                  <a:pt x="2076242" y="983768"/>
                  <a:pt x="2073524" y="981051"/>
                  <a:pt x="2070807" y="981051"/>
                </a:cubicBezTo>
                <a:cubicBezTo>
                  <a:pt x="2070807" y="981051"/>
                  <a:pt x="2070807" y="978333"/>
                  <a:pt x="2070807" y="978333"/>
                </a:cubicBezTo>
                <a:cubicBezTo>
                  <a:pt x="2062654" y="978333"/>
                  <a:pt x="2054501" y="978333"/>
                  <a:pt x="2049066" y="978333"/>
                </a:cubicBezTo>
                <a:cubicBezTo>
                  <a:pt x="2019172" y="972898"/>
                  <a:pt x="1989279" y="964745"/>
                  <a:pt x="1959385" y="959310"/>
                </a:cubicBezTo>
                <a:cubicBezTo>
                  <a:pt x="1953950" y="983768"/>
                  <a:pt x="1951233" y="1005509"/>
                  <a:pt x="1948515" y="1029968"/>
                </a:cubicBezTo>
                <a:cubicBezTo>
                  <a:pt x="1991997" y="1038120"/>
                  <a:pt x="2035478" y="1048991"/>
                  <a:pt x="2078960" y="1057143"/>
                </a:cubicBezTo>
                <a:cubicBezTo>
                  <a:pt x="2097983" y="1038120"/>
                  <a:pt x="2117006" y="1019097"/>
                  <a:pt x="2136029" y="997356"/>
                </a:cubicBezTo>
                <a:cubicBezTo>
                  <a:pt x="2119723" y="994639"/>
                  <a:pt x="2106135" y="989204"/>
                  <a:pt x="2089830" y="986486"/>
                </a:cubicBezTo>
                <a:cubicBezTo>
                  <a:pt x="2125159" y="986486"/>
                  <a:pt x="2160487" y="986486"/>
                  <a:pt x="2198534" y="986486"/>
                </a:cubicBezTo>
                <a:cubicBezTo>
                  <a:pt x="2198534" y="983768"/>
                  <a:pt x="2198534" y="981051"/>
                  <a:pt x="2198534" y="978333"/>
                </a:cubicBezTo>
                <a:cubicBezTo>
                  <a:pt x="2163205" y="978333"/>
                  <a:pt x="2125159" y="978333"/>
                  <a:pt x="2089830" y="978333"/>
                </a:cubicBezTo>
                <a:cubicBezTo>
                  <a:pt x="2089830" y="970180"/>
                  <a:pt x="2089830" y="964745"/>
                  <a:pt x="2089830" y="956592"/>
                </a:cubicBezTo>
                <a:cubicBezTo>
                  <a:pt x="2125159" y="956592"/>
                  <a:pt x="2160487" y="956592"/>
                  <a:pt x="2198534" y="956592"/>
                </a:cubicBezTo>
                <a:cubicBezTo>
                  <a:pt x="2198534" y="953875"/>
                  <a:pt x="2198534" y="951157"/>
                  <a:pt x="2198534" y="948440"/>
                </a:cubicBezTo>
                <a:cubicBezTo>
                  <a:pt x="2163205" y="948440"/>
                  <a:pt x="2125159" y="948440"/>
                  <a:pt x="2089830" y="948440"/>
                </a:cubicBezTo>
                <a:cubicBezTo>
                  <a:pt x="2089830" y="940287"/>
                  <a:pt x="2089830" y="934852"/>
                  <a:pt x="2089830" y="926699"/>
                </a:cubicBezTo>
                <a:cubicBezTo>
                  <a:pt x="2125159" y="926699"/>
                  <a:pt x="2160487" y="926699"/>
                  <a:pt x="2198534" y="926699"/>
                </a:cubicBezTo>
                <a:cubicBezTo>
                  <a:pt x="2198534" y="923981"/>
                  <a:pt x="2198534" y="921264"/>
                  <a:pt x="2198534" y="918546"/>
                </a:cubicBezTo>
                <a:cubicBezTo>
                  <a:pt x="2163205" y="918546"/>
                  <a:pt x="2125159" y="918546"/>
                  <a:pt x="2089830" y="918546"/>
                </a:cubicBezTo>
                <a:cubicBezTo>
                  <a:pt x="2089830" y="910393"/>
                  <a:pt x="2089830" y="904958"/>
                  <a:pt x="2089830" y="896805"/>
                </a:cubicBezTo>
                <a:cubicBezTo>
                  <a:pt x="2125159" y="896805"/>
                  <a:pt x="2160487" y="896805"/>
                  <a:pt x="2198534" y="896805"/>
                </a:cubicBezTo>
                <a:cubicBezTo>
                  <a:pt x="2198534" y="894088"/>
                  <a:pt x="2198534" y="891370"/>
                  <a:pt x="2198534" y="888653"/>
                </a:cubicBezTo>
                <a:cubicBezTo>
                  <a:pt x="2163205" y="888653"/>
                  <a:pt x="2125159" y="888653"/>
                  <a:pt x="2089830" y="888653"/>
                </a:cubicBezTo>
                <a:cubicBezTo>
                  <a:pt x="2089830" y="880500"/>
                  <a:pt x="2089830" y="875065"/>
                  <a:pt x="2089830" y="866912"/>
                </a:cubicBezTo>
                <a:cubicBezTo>
                  <a:pt x="2125159" y="866912"/>
                  <a:pt x="2160487" y="866912"/>
                  <a:pt x="2198534" y="866912"/>
                </a:cubicBezTo>
                <a:cubicBezTo>
                  <a:pt x="2198534" y="864194"/>
                  <a:pt x="2198534" y="861477"/>
                  <a:pt x="2198534" y="858759"/>
                </a:cubicBezTo>
                <a:cubicBezTo>
                  <a:pt x="2163205" y="858759"/>
                  <a:pt x="2125159" y="858759"/>
                  <a:pt x="2089830" y="858759"/>
                </a:cubicBezTo>
                <a:cubicBezTo>
                  <a:pt x="2089830" y="850606"/>
                  <a:pt x="2089830" y="845171"/>
                  <a:pt x="2089830" y="837018"/>
                </a:cubicBezTo>
                <a:cubicBezTo>
                  <a:pt x="2125159" y="837018"/>
                  <a:pt x="2160487" y="837018"/>
                  <a:pt x="2198534" y="837018"/>
                </a:cubicBezTo>
                <a:cubicBezTo>
                  <a:pt x="2198534" y="834301"/>
                  <a:pt x="2198534" y="831583"/>
                  <a:pt x="2198534" y="828866"/>
                </a:cubicBezTo>
                <a:cubicBezTo>
                  <a:pt x="2163205" y="828866"/>
                  <a:pt x="2125159" y="828866"/>
                  <a:pt x="2089830" y="828866"/>
                </a:cubicBezTo>
                <a:cubicBezTo>
                  <a:pt x="2089830" y="820713"/>
                  <a:pt x="2089830" y="812560"/>
                  <a:pt x="2089830" y="804407"/>
                </a:cubicBezTo>
                <a:cubicBezTo>
                  <a:pt x="2125159" y="804407"/>
                  <a:pt x="2160487" y="804407"/>
                  <a:pt x="2198534" y="804407"/>
                </a:cubicBezTo>
                <a:cubicBezTo>
                  <a:pt x="2198534" y="801691"/>
                  <a:pt x="2198534" y="798972"/>
                  <a:pt x="2198534" y="796254"/>
                </a:cubicBezTo>
                <a:cubicBezTo>
                  <a:pt x="2163205" y="796254"/>
                  <a:pt x="2125159" y="796254"/>
                  <a:pt x="2089830" y="796254"/>
                </a:cubicBezTo>
                <a:cubicBezTo>
                  <a:pt x="2089830" y="788102"/>
                  <a:pt x="2089830" y="782667"/>
                  <a:pt x="2089830" y="774515"/>
                </a:cubicBezTo>
                <a:cubicBezTo>
                  <a:pt x="2125159" y="774515"/>
                  <a:pt x="2160487" y="774515"/>
                  <a:pt x="2198534" y="774515"/>
                </a:cubicBezTo>
                <a:cubicBezTo>
                  <a:pt x="2198534" y="771796"/>
                  <a:pt x="2198534" y="769079"/>
                  <a:pt x="2198534" y="766361"/>
                </a:cubicBezTo>
                <a:cubicBezTo>
                  <a:pt x="2163205" y="766361"/>
                  <a:pt x="2127876" y="766361"/>
                  <a:pt x="2089830" y="766361"/>
                </a:cubicBezTo>
                <a:cubicBezTo>
                  <a:pt x="2089830" y="758208"/>
                  <a:pt x="2089830" y="752773"/>
                  <a:pt x="2089830" y="744620"/>
                </a:cubicBezTo>
                <a:cubicBezTo>
                  <a:pt x="2125159" y="744620"/>
                  <a:pt x="2160487" y="744620"/>
                  <a:pt x="2198534" y="744620"/>
                </a:cubicBezTo>
                <a:cubicBezTo>
                  <a:pt x="2198534" y="741903"/>
                  <a:pt x="2198534" y="739185"/>
                  <a:pt x="2198534" y="736467"/>
                </a:cubicBezTo>
                <a:cubicBezTo>
                  <a:pt x="2163205" y="736467"/>
                  <a:pt x="2127876" y="736467"/>
                  <a:pt x="2089830" y="736467"/>
                </a:cubicBezTo>
                <a:cubicBezTo>
                  <a:pt x="2089830" y="728315"/>
                  <a:pt x="2089830" y="722879"/>
                  <a:pt x="2089830" y="714727"/>
                </a:cubicBezTo>
                <a:cubicBezTo>
                  <a:pt x="2125159" y="714727"/>
                  <a:pt x="2160487" y="714727"/>
                  <a:pt x="2198534" y="714727"/>
                </a:cubicBezTo>
                <a:cubicBezTo>
                  <a:pt x="2198534" y="712009"/>
                  <a:pt x="2198534" y="709292"/>
                  <a:pt x="2198534" y="706574"/>
                </a:cubicBezTo>
                <a:cubicBezTo>
                  <a:pt x="2163205" y="706574"/>
                  <a:pt x="2127876" y="706574"/>
                  <a:pt x="2089830" y="706574"/>
                </a:cubicBezTo>
                <a:cubicBezTo>
                  <a:pt x="2089830" y="698421"/>
                  <a:pt x="2089830" y="692986"/>
                  <a:pt x="2089830" y="684833"/>
                </a:cubicBezTo>
                <a:cubicBezTo>
                  <a:pt x="2125159" y="684833"/>
                  <a:pt x="2160487" y="684833"/>
                  <a:pt x="2198534" y="684833"/>
                </a:cubicBezTo>
                <a:cubicBezTo>
                  <a:pt x="2198534" y="682117"/>
                  <a:pt x="2198534" y="679399"/>
                  <a:pt x="2198534" y="676680"/>
                </a:cubicBezTo>
                <a:cubicBezTo>
                  <a:pt x="2163205" y="676680"/>
                  <a:pt x="2127876" y="676680"/>
                  <a:pt x="2089830" y="676680"/>
                </a:cubicBezTo>
                <a:cubicBezTo>
                  <a:pt x="2089830" y="668528"/>
                  <a:pt x="2089830" y="663092"/>
                  <a:pt x="2089830" y="654940"/>
                </a:cubicBezTo>
                <a:cubicBezTo>
                  <a:pt x="2125159" y="654940"/>
                  <a:pt x="2160487" y="654940"/>
                  <a:pt x="2198534" y="654940"/>
                </a:cubicBezTo>
                <a:cubicBezTo>
                  <a:pt x="2198534" y="652223"/>
                  <a:pt x="2198534" y="649505"/>
                  <a:pt x="2198534" y="646787"/>
                </a:cubicBezTo>
                <a:cubicBezTo>
                  <a:pt x="2163205" y="646787"/>
                  <a:pt x="2127876" y="646787"/>
                  <a:pt x="2089830" y="646787"/>
                </a:cubicBezTo>
                <a:cubicBezTo>
                  <a:pt x="2089830" y="625046"/>
                  <a:pt x="2089830" y="603305"/>
                  <a:pt x="2089830" y="581566"/>
                </a:cubicBezTo>
                <a:cubicBezTo>
                  <a:pt x="2125159" y="581566"/>
                  <a:pt x="2160487" y="581566"/>
                  <a:pt x="2198534" y="581566"/>
                </a:cubicBezTo>
                <a:cubicBezTo>
                  <a:pt x="2198534" y="578848"/>
                  <a:pt x="2198534" y="573413"/>
                  <a:pt x="2198534" y="570694"/>
                </a:cubicBezTo>
                <a:cubicBezTo>
                  <a:pt x="2201251" y="570694"/>
                  <a:pt x="2201251" y="570694"/>
                  <a:pt x="2203969" y="570694"/>
                </a:cubicBezTo>
                <a:lnTo>
                  <a:pt x="2203969" y="1010944"/>
                </a:lnTo>
                <a:cubicBezTo>
                  <a:pt x="2182228" y="1010944"/>
                  <a:pt x="2163205" y="1010944"/>
                  <a:pt x="2141464" y="1010944"/>
                </a:cubicBezTo>
                <a:cubicBezTo>
                  <a:pt x="2141464" y="1013662"/>
                  <a:pt x="2141464" y="1013662"/>
                  <a:pt x="2141464" y="1013662"/>
                </a:cubicBezTo>
                <a:cubicBezTo>
                  <a:pt x="2163205" y="1013662"/>
                  <a:pt x="2182228" y="1013662"/>
                  <a:pt x="2203969" y="1013662"/>
                </a:cubicBezTo>
                <a:lnTo>
                  <a:pt x="2203969" y="1040838"/>
                </a:lnTo>
                <a:cubicBezTo>
                  <a:pt x="2182228" y="1040838"/>
                  <a:pt x="2163205" y="1040838"/>
                  <a:pt x="2141464" y="1040838"/>
                </a:cubicBezTo>
                <a:cubicBezTo>
                  <a:pt x="2163205" y="1043555"/>
                  <a:pt x="2184946" y="1043555"/>
                  <a:pt x="2203969" y="1043555"/>
                </a:cubicBezTo>
                <a:lnTo>
                  <a:pt x="2203969" y="1062579"/>
                </a:lnTo>
                <a:cubicBezTo>
                  <a:pt x="2203969" y="1062579"/>
                  <a:pt x="2206686" y="1065296"/>
                  <a:pt x="2209404" y="1065296"/>
                </a:cubicBezTo>
                <a:cubicBezTo>
                  <a:pt x="2209404" y="1062579"/>
                  <a:pt x="2209404" y="1062579"/>
                  <a:pt x="2209404" y="1059861"/>
                </a:cubicBezTo>
                <a:cubicBezTo>
                  <a:pt x="2209404" y="1059861"/>
                  <a:pt x="2212122" y="1059861"/>
                  <a:pt x="2212122" y="1059861"/>
                </a:cubicBezTo>
                <a:cubicBezTo>
                  <a:pt x="2212122" y="1062579"/>
                  <a:pt x="2212122" y="1062579"/>
                  <a:pt x="2212122" y="1065296"/>
                </a:cubicBezTo>
                <a:cubicBezTo>
                  <a:pt x="2212122" y="1065296"/>
                  <a:pt x="2214839" y="1065296"/>
                  <a:pt x="2214839" y="1065296"/>
                </a:cubicBezTo>
                <a:lnTo>
                  <a:pt x="2214840" y="1065300"/>
                </a:lnTo>
                <a:lnTo>
                  <a:pt x="2214840" y="1043568"/>
                </a:lnTo>
                <a:cubicBezTo>
                  <a:pt x="2214840" y="1032696"/>
                  <a:pt x="2214840" y="1024543"/>
                  <a:pt x="2217557" y="1016392"/>
                </a:cubicBezTo>
                <a:cubicBezTo>
                  <a:pt x="2217557" y="1021826"/>
                  <a:pt x="2217557" y="1032696"/>
                  <a:pt x="2217557" y="1043568"/>
                </a:cubicBezTo>
                <a:lnTo>
                  <a:pt x="2215273" y="1066413"/>
                </a:lnTo>
                <a:lnTo>
                  <a:pt x="2218618" y="1075020"/>
                </a:lnTo>
                <a:cubicBezTo>
                  <a:pt x="2225370" y="1082791"/>
                  <a:pt x="2238618" y="1086357"/>
                  <a:pt x="2236580" y="1100625"/>
                </a:cubicBezTo>
                <a:cubicBezTo>
                  <a:pt x="2239298" y="1100625"/>
                  <a:pt x="2242015" y="1097906"/>
                  <a:pt x="2242015" y="1095190"/>
                </a:cubicBezTo>
                <a:cubicBezTo>
                  <a:pt x="2233862" y="1116931"/>
                  <a:pt x="2228427" y="1138671"/>
                  <a:pt x="2220274" y="1160412"/>
                </a:cubicBezTo>
                <a:cubicBezTo>
                  <a:pt x="2222992" y="1163130"/>
                  <a:pt x="2225710" y="1163130"/>
                  <a:pt x="2228427" y="1163130"/>
                </a:cubicBezTo>
                <a:cubicBezTo>
                  <a:pt x="2252886" y="1195742"/>
                  <a:pt x="2274626" y="1231070"/>
                  <a:pt x="2296367" y="1266399"/>
                </a:cubicBezTo>
                <a:cubicBezTo>
                  <a:pt x="2296367" y="1157694"/>
                  <a:pt x="2296367" y="1048991"/>
                  <a:pt x="2296367" y="940287"/>
                </a:cubicBezTo>
                <a:lnTo>
                  <a:pt x="2301804" y="938012"/>
                </a:lnTo>
                <a:lnTo>
                  <a:pt x="2301804" y="932147"/>
                </a:lnTo>
                <a:lnTo>
                  <a:pt x="2418660" y="883232"/>
                </a:lnTo>
                <a:lnTo>
                  <a:pt x="2418660" y="880514"/>
                </a:lnTo>
                <a:lnTo>
                  <a:pt x="2301804" y="929429"/>
                </a:lnTo>
                <a:cubicBezTo>
                  <a:pt x="2301804" y="923994"/>
                  <a:pt x="2301804" y="915841"/>
                  <a:pt x="2301804" y="910407"/>
                </a:cubicBezTo>
                <a:lnTo>
                  <a:pt x="2418660" y="858771"/>
                </a:lnTo>
                <a:lnTo>
                  <a:pt x="2418660" y="856053"/>
                </a:lnTo>
                <a:lnTo>
                  <a:pt x="2301804" y="907689"/>
                </a:lnTo>
                <a:cubicBezTo>
                  <a:pt x="2301804" y="899537"/>
                  <a:pt x="2301804" y="894102"/>
                  <a:pt x="2301804" y="885948"/>
                </a:cubicBezTo>
                <a:lnTo>
                  <a:pt x="2418660" y="834312"/>
                </a:lnTo>
                <a:lnTo>
                  <a:pt x="2418660" y="831595"/>
                </a:lnTo>
                <a:lnTo>
                  <a:pt x="2301804" y="883233"/>
                </a:lnTo>
                <a:cubicBezTo>
                  <a:pt x="2301804" y="877796"/>
                  <a:pt x="2301804" y="869642"/>
                  <a:pt x="2301804" y="864207"/>
                </a:cubicBezTo>
                <a:cubicBezTo>
                  <a:pt x="2301804" y="856054"/>
                  <a:pt x="2301804" y="850619"/>
                  <a:pt x="2301804" y="845184"/>
                </a:cubicBezTo>
                <a:lnTo>
                  <a:pt x="2418660" y="790832"/>
                </a:lnTo>
                <a:lnTo>
                  <a:pt x="2418660" y="788113"/>
                </a:lnTo>
                <a:lnTo>
                  <a:pt x="2301804" y="842465"/>
                </a:lnTo>
                <a:cubicBezTo>
                  <a:pt x="2301804" y="834312"/>
                  <a:pt x="2301804" y="828875"/>
                  <a:pt x="2301804" y="820725"/>
                </a:cubicBezTo>
                <a:lnTo>
                  <a:pt x="2418660" y="766373"/>
                </a:lnTo>
                <a:lnTo>
                  <a:pt x="2418660" y="760937"/>
                </a:lnTo>
                <a:lnTo>
                  <a:pt x="2301804" y="815288"/>
                </a:lnTo>
                <a:cubicBezTo>
                  <a:pt x="2301804" y="809853"/>
                  <a:pt x="2301804" y="804416"/>
                  <a:pt x="2301804" y="798980"/>
                </a:cubicBezTo>
                <a:lnTo>
                  <a:pt x="2418660" y="744633"/>
                </a:lnTo>
                <a:lnTo>
                  <a:pt x="2418660" y="739197"/>
                </a:lnTo>
                <a:lnTo>
                  <a:pt x="2301804" y="793548"/>
                </a:lnTo>
                <a:cubicBezTo>
                  <a:pt x="2301804" y="788115"/>
                  <a:pt x="2301804" y="782679"/>
                  <a:pt x="2301804" y="777246"/>
                </a:cubicBezTo>
                <a:lnTo>
                  <a:pt x="2418660" y="722892"/>
                </a:lnTo>
                <a:lnTo>
                  <a:pt x="2418660" y="717457"/>
                </a:lnTo>
                <a:lnTo>
                  <a:pt x="2301804" y="774527"/>
                </a:lnTo>
                <a:cubicBezTo>
                  <a:pt x="2301804" y="769091"/>
                  <a:pt x="2301804" y="766373"/>
                  <a:pt x="2301804" y="760938"/>
                </a:cubicBezTo>
                <a:lnTo>
                  <a:pt x="2418660" y="703871"/>
                </a:lnTo>
                <a:lnTo>
                  <a:pt x="2418660" y="698434"/>
                </a:lnTo>
                <a:lnTo>
                  <a:pt x="2301804" y="755503"/>
                </a:lnTo>
                <a:cubicBezTo>
                  <a:pt x="2301804" y="747351"/>
                  <a:pt x="2301804" y="739197"/>
                  <a:pt x="2301804" y="731045"/>
                </a:cubicBezTo>
                <a:lnTo>
                  <a:pt x="2418660" y="673977"/>
                </a:lnTo>
                <a:lnTo>
                  <a:pt x="2418660" y="663105"/>
                </a:lnTo>
                <a:lnTo>
                  <a:pt x="2301804" y="720173"/>
                </a:lnTo>
                <a:cubicBezTo>
                  <a:pt x="2301804" y="717456"/>
                  <a:pt x="2301804" y="717456"/>
                  <a:pt x="2301804" y="714738"/>
                </a:cubicBezTo>
                <a:lnTo>
                  <a:pt x="2418660" y="657671"/>
                </a:lnTo>
                <a:lnTo>
                  <a:pt x="2418660" y="649519"/>
                </a:lnTo>
                <a:lnTo>
                  <a:pt x="2418660" y="641352"/>
                </a:lnTo>
                <a:cubicBezTo>
                  <a:pt x="2415942" y="641352"/>
                  <a:pt x="2413225" y="641352"/>
                  <a:pt x="2413225" y="641352"/>
                </a:cubicBezTo>
                <a:cubicBezTo>
                  <a:pt x="2413225" y="635916"/>
                  <a:pt x="2413225" y="630482"/>
                  <a:pt x="2413225" y="625046"/>
                </a:cubicBezTo>
                <a:cubicBezTo>
                  <a:pt x="2375178" y="644070"/>
                  <a:pt x="2334414" y="663092"/>
                  <a:pt x="2296367" y="682117"/>
                </a:cubicBezTo>
                <a:cubicBezTo>
                  <a:pt x="2296367" y="682117"/>
                  <a:pt x="2296367" y="679399"/>
                  <a:pt x="2296367" y="676680"/>
                </a:cubicBezTo>
                <a:cubicBezTo>
                  <a:pt x="2334414" y="660376"/>
                  <a:pt x="2375178" y="641352"/>
                  <a:pt x="2413225" y="622329"/>
                </a:cubicBezTo>
                <a:cubicBezTo>
                  <a:pt x="2415942" y="622329"/>
                  <a:pt x="2415942" y="622329"/>
                  <a:pt x="2415942" y="622329"/>
                </a:cubicBezTo>
                <a:cubicBezTo>
                  <a:pt x="2415942" y="483731"/>
                  <a:pt x="2415942" y="347852"/>
                  <a:pt x="2415942" y="211972"/>
                </a:cubicBezTo>
                <a:close/>
                <a:moveTo>
                  <a:pt x="2867063" y="0"/>
                </a:moveTo>
                <a:cubicBezTo>
                  <a:pt x="2864345" y="0"/>
                  <a:pt x="2864345" y="2717"/>
                  <a:pt x="2864345" y="2717"/>
                </a:cubicBezTo>
                <a:cubicBezTo>
                  <a:pt x="2856191" y="76092"/>
                  <a:pt x="2848039" y="152185"/>
                  <a:pt x="2839887" y="228278"/>
                </a:cubicBezTo>
                <a:cubicBezTo>
                  <a:pt x="2850757" y="228278"/>
                  <a:pt x="2858909" y="230995"/>
                  <a:pt x="2869779" y="233713"/>
                </a:cubicBezTo>
                <a:cubicBezTo>
                  <a:pt x="2869779" y="247301"/>
                  <a:pt x="2869779" y="258171"/>
                  <a:pt x="2869779" y="271759"/>
                </a:cubicBezTo>
                <a:cubicBezTo>
                  <a:pt x="2856191" y="271759"/>
                  <a:pt x="2845321" y="269041"/>
                  <a:pt x="2834451" y="266324"/>
                </a:cubicBezTo>
                <a:cubicBezTo>
                  <a:pt x="2834451" y="274477"/>
                  <a:pt x="2831733" y="282629"/>
                  <a:pt x="2831733" y="290782"/>
                </a:cubicBezTo>
                <a:cubicBezTo>
                  <a:pt x="2845321" y="293500"/>
                  <a:pt x="2856191" y="296217"/>
                  <a:pt x="2869779" y="298935"/>
                </a:cubicBezTo>
                <a:cubicBezTo>
                  <a:pt x="2869779" y="309805"/>
                  <a:pt x="2869779" y="323393"/>
                  <a:pt x="2869779" y="334264"/>
                </a:cubicBezTo>
                <a:cubicBezTo>
                  <a:pt x="2856191" y="331546"/>
                  <a:pt x="2842603" y="328828"/>
                  <a:pt x="2829017" y="326111"/>
                </a:cubicBezTo>
                <a:cubicBezTo>
                  <a:pt x="2829017" y="334264"/>
                  <a:pt x="2826299" y="342416"/>
                  <a:pt x="2826299" y="350569"/>
                </a:cubicBezTo>
                <a:cubicBezTo>
                  <a:pt x="2839887" y="353287"/>
                  <a:pt x="2856191" y="356004"/>
                  <a:pt x="2869779" y="358722"/>
                </a:cubicBezTo>
                <a:cubicBezTo>
                  <a:pt x="2869779" y="372310"/>
                  <a:pt x="2869779" y="383180"/>
                  <a:pt x="2869779" y="396768"/>
                </a:cubicBezTo>
                <a:cubicBezTo>
                  <a:pt x="2856191" y="394051"/>
                  <a:pt x="2839887" y="391333"/>
                  <a:pt x="2823581" y="388616"/>
                </a:cubicBezTo>
                <a:cubicBezTo>
                  <a:pt x="2823581" y="396768"/>
                  <a:pt x="2820863" y="404921"/>
                  <a:pt x="2820863" y="413074"/>
                </a:cubicBezTo>
                <a:cubicBezTo>
                  <a:pt x="2837169" y="415791"/>
                  <a:pt x="2853475" y="421227"/>
                  <a:pt x="2869779" y="423944"/>
                </a:cubicBezTo>
                <a:cubicBezTo>
                  <a:pt x="2869779" y="434815"/>
                  <a:pt x="2869779" y="448403"/>
                  <a:pt x="2869779" y="459273"/>
                </a:cubicBezTo>
                <a:cubicBezTo>
                  <a:pt x="2853475" y="456555"/>
                  <a:pt x="2837169" y="451120"/>
                  <a:pt x="2818145" y="448403"/>
                </a:cubicBezTo>
                <a:cubicBezTo>
                  <a:pt x="2818145" y="456555"/>
                  <a:pt x="2815429" y="464708"/>
                  <a:pt x="2815429" y="472862"/>
                </a:cubicBezTo>
                <a:cubicBezTo>
                  <a:pt x="2831733" y="475579"/>
                  <a:pt x="2850757" y="481014"/>
                  <a:pt x="2869779" y="483731"/>
                </a:cubicBezTo>
                <a:cubicBezTo>
                  <a:pt x="2869779" y="497320"/>
                  <a:pt x="2869779" y="508190"/>
                  <a:pt x="2869779" y="521779"/>
                </a:cubicBezTo>
                <a:cubicBezTo>
                  <a:pt x="2848039" y="519060"/>
                  <a:pt x="2829017" y="513626"/>
                  <a:pt x="2809993" y="510907"/>
                </a:cubicBezTo>
                <a:cubicBezTo>
                  <a:pt x="2809993" y="519060"/>
                  <a:pt x="2807275" y="527213"/>
                  <a:pt x="2807275" y="535366"/>
                </a:cubicBezTo>
                <a:cubicBezTo>
                  <a:pt x="2829017" y="540801"/>
                  <a:pt x="2848039" y="543518"/>
                  <a:pt x="2869779" y="548953"/>
                </a:cubicBezTo>
                <a:cubicBezTo>
                  <a:pt x="2869779" y="562542"/>
                  <a:pt x="2869779" y="573413"/>
                  <a:pt x="2869779" y="587000"/>
                </a:cubicBezTo>
                <a:cubicBezTo>
                  <a:pt x="2848039" y="581566"/>
                  <a:pt x="2826299" y="578848"/>
                  <a:pt x="2804558" y="573413"/>
                </a:cubicBezTo>
                <a:cubicBezTo>
                  <a:pt x="2804558" y="581566"/>
                  <a:pt x="2801841" y="589718"/>
                  <a:pt x="2801841" y="597871"/>
                </a:cubicBezTo>
                <a:cubicBezTo>
                  <a:pt x="2823581" y="603305"/>
                  <a:pt x="2845321" y="606024"/>
                  <a:pt x="2869779" y="611459"/>
                </a:cubicBezTo>
                <a:cubicBezTo>
                  <a:pt x="2869779" y="625046"/>
                  <a:pt x="2869779" y="638635"/>
                  <a:pt x="2869779" y="649505"/>
                </a:cubicBezTo>
                <a:cubicBezTo>
                  <a:pt x="2845321" y="644070"/>
                  <a:pt x="2820863" y="641352"/>
                  <a:pt x="2796405" y="635916"/>
                </a:cubicBezTo>
                <a:cubicBezTo>
                  <a:pt x="2796405" y="644070"/>
                  <a:pt x="2793688" y="652223"/>
                  <a:pt x="2793688" y="660376"/>
                </a:cubicBezTo>
                <a:cubicBezTo>
                  <a:pt x="2820863" y="663092"/>
                  <a:pt x="2845321" y="668528"/>
                  <a:pt x="2869779" y="673964"/>
                </a:cubicBezTo>
                <a:cubicBezTo>
                  <a:pt x="2869779" y="684833"/>
                  <a:pt x="2869779" y="698421"/>
                  <a:pt x="2869779" y="709292"/>
                </a:cubicBezTo>
                <a:cubicBezTo>
                  <a:pt x="2842603" y="703856"/>
                  <a:pt x="2818145" y="698421"/>
                  <a:pt x="2790970" y="692986"/>
                </a:cubicBezTo>
                <a:cubicBezTo>
                  <a:pt x="2790970" y="701139"/>
                  <a:pt x="2788253" y="709292"/>
                  <a:pt x="2788253" y="717444"/>
                </a:cubicBezTo>
                <a:cubicBezTo>
                  <a:pt x="2815429" y="722879"/>
                  <a:pt x="2842603" y="728315"/>
                  <a:pt x="2869779" y="733750"/>
                </a:cubicBezTo>
                <a:cubicBezTo>
                  <a:pt x="2869779" y="747338"/>
                  <a:pt x="2869779" y="760926"/>
                  <a:pt x="2869779" y="771796"/>
                </a:cubicBezTo>
                <a:cubicBezTo>
                  <a:pt x="2842603" y="766361"/>
                  <a:pt x="2812711" y="760926"/>
                  <a:pt x="2785535" y="755491"/>
                </a:cubicBezTo>
                <a:cubicBezTo>
                  <a:pt x="2785535" y="763643"/>
                  <a:pt x="2782817" y="771796"/>
                  <a:pt x="2782817" y="779949"/>
                </a:cubicBezTo>
                <a:cubicBezTo>
                  <a:pt x="2812711" y="785384"/>
                  <a:pt x="2839887" y="790819"/>
                  <a:pt x="2869779" y="796254"/>
                </a:cubicBezTo>
                <a:cubicBezTo>
                  <a:pt x="2869779" y="809841"/>
                  <a:pt x="2869779" y="820713"/>
                  <a:pt x="2869779" y="834301"/>
                </a:cubicBezTo>
                <a:cubicBezTo>
                  <a:pt x="2839887" y="826148"/>
                  <a:pt x="2809993" y="820713"/>
                  <a:pt x="2780100" y="815277"/>
                </a:cubicBezTo>
                <a:cubicBezTo>
                  <a:pt x="2780100" y="823430"/>
                  <a:pt x="2777382" y="831583"/>
                  <a:pt x="2777382" y="839736"/>
                </a:cubicBezTo>
                <a:cubicBezTo>
                  <a:pt x="2807275" y="845171"/>
                  <a:pt x="2837169" y="853324"/>
                  <a:pt x="2869779" y="858759"/>
                </a:cubicBezTo>
                <a:cubicBezTo>
                  <a:pt x="2869779" y="872347"/>
                  <a:pt x="2869779" y="883217"/>
                  <a:pt x="2869779" y="896805"/>
                </a:cubicBezTo>
                <a:cubicBezTo>
                  <a:pt x="2837169" y="891370"/>
                  <a:pt x="2804558" y="883217"/>
                  <a:pt x="2771947" y="877782"/>
                </a:cubicBezTo>
                <a:cubicBezTo>
                  <a:pt x="2771947" y="885935"/>
                  <a:pt x="2769230" y="894088"/>
                  <a:pt x="2769230" y="902241"/>
                </a:cubicBezTo>
                <a:cubicBezTo>
                  <a:pt x="2804558" y="907676"/>
                  <a:pt x="2837169" y="913112"/>
                  <a:pt x="2869779" y="921264"/>
                </a:cubicBezTo>
                <a:cubicBezTo>
                  <a:pt x="2869779" y="929417"/>
                  <a:pt x="2869779" y="940287"/>
                  <a:pt x="2869779" y="948440"/>
                </a:cubicBezTo>
                <a:cubicBezTo>
                  <a:pt x="2834451" y="943004"/>
                  <a:pt x="2801841" y="934852"/>
                  <a:pt x="2766512" y="929417"/>
                </a:cubicBezTo>
                <a:cubicBezTo>
                  <a:pt x="2766512" y="937569"/>
                  <a:pt x="2763794" y="945722"/>
                  <a:pt x="2763794" y="953875"/>
                </a:cubicBezTo>
                <a:cubicBezTo>
                  <a:pt x="2801841" y="959310"/>
                  <a:pt x="2842603" y="967463"/>
                  <a:pt x="2880651" y="975616"/>
                </a:cubicBezTo>
                <a:cubicBezTo>
                  <a:pt x="2880651" y="989204"/>
                  <a:pt x="2880651" y="1000074"/>
                  <a:pt x="2880651" y="1013662"/>
                </a:cubicBezTo>
                <a:cubicBezTo>
                  <a:pt x="2839887" y="1005509"/>
                  <a:pt x="2799123" y="997356"/>
                  <a:pt x="2758359" y="989204"/>
                </a:cubicBezTo>
                <a:cubicBezTo>
                  <a:pt x="2758359" y="997356"/>
                  <a:pt x="2755642" y="1005509"/>
                  <a:pt x="2755642" y="1013662"/>
                </a:cubicBezTo>
                <a:cubicBezTo>
                  <a:pt x="2796405" y="1021815"/>
                  <a:pt x="2839887" y="1029968"/>
                  <a:pt x="2880651" y="1038120"/>
                </a:cubicBezTo>
                <a:cubicBezTo>
                  <a:pt x="2880651" y="1048991"/>
                  <a:pt x="2880651" y="1062579"/>
                  <a:pt x="2880651" y="1073449"/>
                </a:cubicBezTo>
                <a:cubicBezTo>
                  <a:pt x="2837169" y="1065296"/>
                  <a:pt x="2796405" y="1057143"/>
                  <a:pt x="2752924" y="1048991"/>
                </a:cubicBezTo>
                <a:cubicBezTo>
                  <a:pt x="2752924" y="1057143"/>
                  <a:pt x="2750206" y="1065296"/>
                  <a:pt x="2750206" y="1073449"/>
                </a:cubicBezTo>
                <a:cubicBezTo>
                  <a:pt x="2793688" y="1081602"/>
                  <a:pt x="2837169" y="1092472"/>
                  <a:pt x="2880651" y="1100625"/>
                </a:cubicBezTo>
                <a:cubicBezTo>
                  <a:pt x="2880651" y="1114213"/>
                  <a:pt x="2880651" y="1125083"/>
                  <a:pt x="2880651" y="1138671"/>
                </a:cubicBezTo>
                <a:cubicBezTo>
                  <a:pt x="2837169" y="1130518"/>
                  <a:pt x="2790970" y="1119648"/>
                  <a:pt x="2747489" y="1111495"/>
                </a:cubicBezTo>
                <a:cubicBezTo>
                  <a:pt x="2747489" y="1119648"/>
                  <a:pt x="2744771" y="1127802"/>
                  <a:pt x="2744771" y="1135954"/>
                </a:cubicBezTo>
                <a:cubicBezTo>
                  <a:pt x="2788253" y="1144106"/>
                  <a:pt x="2834451" y="1152259"/>
                  <a:pt x="2880651" y="1163130"/>
                </a:cubicBezTo>
                <a:lnTo>
                  <a:pt x="2880651" y="1183255"/>
                </a:lnTo>
                <a:lnTo>
                  <a:pt x="2473012" y="1258246"/>
                </a:lnTo>
                <a:cubicBezTo>
                  <a:pt x="2475729" y="1021815"/>
                  <a:pt x="2475729" y="785384"/>
                  <a:pt x="2478447" y="548953"/>
                </a:cubicBezTo>
                <a:cubicBezTo>
                  <a:pt x="2478447" y="548953"/>
                  <a:pt x="2478447" y="546236"/>
                  <a:pt x="2478447" y="543518"/>
                </a:cubicBezTo>
                <a:cubicBezTo>
                  <a:pt x="2497470" y="532648"/>
                  <a:pt x="2516493" y="524495"/>
                  <a:pt x="2538234" y="516342"/>
                </a:cubicBezTo>
                <a:cubicBezTo>
                  <a:pt x="2538234" y="494602"/>
                  <a:pt x="2538234" y="472862"/>
                  <a:pt x="2538234" y="451120"/>
                </a:cubicBezTo>
                <a:cubicBezTo>
                  <a:pt x="2538234" y="442968"/>
                  <a:pt x="2538234" y="434815"/>
                  <a:pt x="2538234" y="429379"/>
                </a:cubicBezTo>
                <a:cubicBezTo>
                  <a:pt x="2505623" y="415791"/>
                  <a:pt x="2473012" y="402203"/>
                  <a:pt x="2437683" y="388616"/>
                </a:cubicBezTo>
                <a:cubicBezTo>
                  <a:pt x="2437683" y="385898"/>
                  <a:pt x="2437683" y="385898"/>
                  <a:pt x="2437683" y="385898"/>
                </a:cubicBezTo>
                <a:cubicBezTo>
                  <a:pt x="2470294" y="399486"/>
                  <a:pt x="2502905" y="413074"/>
                  <a:pt x="2538234" y="426662"/>
                </a:cubicBezTo>
                <a:cubicBezTo>
                  <a:pt x="2538234" y="418509"/>
                  <a:pt x="2538234" y="413074"/>
                  <a:pt x="2538234" y="404921"/>
                </a:cubicBezTo>
                <a:cubicBezTo>
                  <a:pt x="2505623" y="391333"/>
                  <a:pt x="2473012" y="377745"/>
                  <a:pt x="2437683" y="364157"/>
                </a:cubicBezTo>
                <a:cubicBezTo>
                  <a:pt x="2437683" y="361440"/>
                  <a:pt x="2437683" y="361440"/>
                  <a:pt x="2437683" y="361440"/>
                </a:cubicBezTo>
                <a:cubicBezTo>
                  <a:pt x="2470294" y="375028"/>
                  <a:pt x="2502905" y="388616"/>
                  <a:pt x="2538234" y="402203"/>
                </a:cubicBezTo>
                <a:cubicBezTo>
                  <a:pt x="2538234" y="396768"/>
                  <a:pt x="2538234" y="388616"/>
                  <a:pt x="2538234" y="383180"/>
                </a:cubicBezTo>
                <a:cubicBezTo>
                  <a:pt x="2505623" y="369592"/>
                  <a:pt x="2473012" y="353287"/>
                  <a:pt x="2437683" y="339699"/>
                </a:cubicBezTo>
                <a:cubicBezTo>
                  <a:pt x="2437683" y="339699"/>
                  <a:pt x="2437683" y="336981"/>
                  <a:pt x="2437683" y="336981"/>
                </a:cubicBezTo>
                <a:cubicBezTo>
                  <a:pt x="2470294" y="350569"/>
                  <a:pt x="2502905" y="366875"/>
                  <a:pt x="2538234" y="380463"/>
                </a:cubicBezTo>
                <a:cubicBezTo>
                  <a:pt x="2538234" y="372310"/>
                  <a:pt x="2538234" y="366875"/>
                  <a:pt x="2538234" y="358722"/>
                </a:cubicBezTo>
                <a:cubicBezTo>
                  <a:pt x="2505623" y="345134"/>
                  <a:pt x="2473012" y="328828"/>
                  <a:pt x="2437683" y="315241"/>
                </a:cubicBezTo>
                <a:cubicBezTo>
                  <a:pt x="2437683" y="315241"/>
                  <a:pt x="2437683" y="312523"/>
                  <a:pt x="2437683" y="312523"/>
                </a:cubicBezTo>
                <a:cubicBezTo>
                  <a:pt x="2470294" y="326111"/>
                  <a:pt x="2505623" y="342416"/>
                  <a:pt x="2538234" y="356004"/>
                </a:cubicBezTo>
                <a:cubicBezTo>
                  <a:pt x="2538234" y="350569"/>
                  <a:pt x="2538234" y="342416"/>
                  <a:pt x="2538234" y="336981"/>
                </a:cubicBezTo>
                <a:cubicBezTo>
                  <a:pt x="2505623" y="320676"/>
                  <a:pt x="2473012" y="307088"/>
                  <a:pt x="2437683" y="290782"/>
                </a:cubicBezTo>
                <a:cubicBezTo>
                  <a:pt x="2437683" y="290782"/>
                  <a:pt x="2437683" y="288065"/>
                  <a:pt x="2437683" y="288065"/>
                </a:cubicBezTo>
                <a:cubicBezTo>
                  <a:pt x="2470294" y="304370"/>
                  <a:pt x="2505623" y="317958"/>
                  <a:pt x="2538234" y="334264"/>
                </a:cubicBezTo>
                <a:cubicBezTo>
                  <a:pt x="2538234" y="326111"/>
                  <a:pt x="2538234" y="320676"/>
                  <a:pt x="2538234" y="315241"/>
                </a:cubicBezTo>
                <a:cubicBezTo>
                  <a:pt x="2505623" y="301653"/>
                  <a:pt x="2473012" y="285347"/>
                  <a:pt x="2437683" y="269041"/>
                </a:cubicBezTo>
                <a:cubicBezTo>
                  <a:pt x="2437683" y="269041"/>
                  <a:pt x="2437683" y="269041"/>
                  <a:pt x="2437683" y="266324"/>
                </a:cubicBezTo>
                <a:cubicBezTo>
                  <a:pt x="2470294" y="279912"/>
                  <a:pt x="2505623" y="296217"/>
                  <a:pt x="2538234" y="312523"/>
                </a:cubicBezTo>
                <a:cubicBezTo>
                  <a:pt x="2538234" y="304370"/>
                  <a:pt x="2538234" y="298935"/>
                  <a:pt x="2538234" y="290782"/>
                </a:cubicBezTo>
                <a:cubicBezTo>
                  <a:pt x="2505623" y="274477"/>
                  <a:pt x="2473012" y="260889"/>
                  <a:pt x="2437683" y="244583"/>
                </a:cubicBezTo>
                <a:cubicBezTo>
                  <a:pt x="2437683" y="241865"/>
                  <a:pt x="2437683" y="241865"/>
                  <a:pt x="2437683" y="239148"/>
                </a:cubicBezTo>
                <a:cubicBezTo>
                  <a:pt x="2470294" y="255453"/>
                  <a:pt x="2505623" y="269041"/>
                  <a:pt x="2538234" y="285347"/>
                </a:cubicBezTo>
                <a:cubicBezTo>
                  <a:pt x="2538234" y="279912"/>
                  <a:pt x="2538234" y="274477"/>
                  <a:pt x="2538234" y="269041"/>
                </a:cubicBezTo>
                <a:cubicBezTo>
                  <a:pt x="2505623" y="252736"/>
                  <a:pt x="2473012" y="239148"/>
                  <a:pt x="2437683" y="222842"/>
                </a:cubicBezTo>
                <a:cubicBezTo>
                  <a:pt x="2437683" y="222842"/>
                  <a:pt x="2437683" y="220125"/>
                  <a:pt x="2437683" y="220125"/>
                </a:cubicBezTo>
                <a:cubicBezTo>
                  <a:pt x="2470294" y="236430"/>
                  <a:pt x="2505623" y="250018"/>
                  <a:pt x="2538234" y="266324"/>
                </a:cubicBezTo>
                <a:cubicBezTo>
                  <a:pt x="2538234" y="195666"/>
                  <a:pt x="2538234" y="127727"/>
                  <a:pt x="2538234" y="59787"/>
                </a:cubicBezTo>
                <a:lnTo>
                  <a:pt x="2571432" y="53751"/>
                </a:lnTo>
                <a:lnTo>
                  <a:pt x="2714877" y="27186"/>
                </a:lnTo>
                <a:lnTo>
                  <a:pt x="2714877" y="27670"/>
                </a:lnTo>
                <a:close/>
              </a:path>
            </a:pathLst>
          </a:custGeom>
        </p:spPr>
      </p:pic>
      <p:sp>
        <p:nvSpPr>
          <p:cNvPr id="8" name="Content Placeholder 4"/>
          <p:cNvSpPr txBox="1">
            <a:spLocks/>
          </p:cNvSpPr>
          <p:nvPr/>
        </p:nvSpPr>
        <p:spPr>
          <a:xfrm>
            <a:off x="3876261" y="1227284"/>
            <a:ext cx="7772400" cy="5232202"/>
          </a:xfrm>
          <a:prstGeom prst="rect">
            <a:avLst/>
          </a:prstGeom>
        </p:spPr>
        <p:txBody>
          <a:bodyPr vert="horz" wrap="square" lIns="91440" tIns="45720" rIns="91440" bIns="45720" rtlCol="0">
            <a:sp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b="1" dirty="0">
                <a:solidFill>
                  <a:schemeClr val="tx1"/>
                </a:solidFill>
              </a:rPr>
              <a:t>Research objectives outline the specific goals the study plans to achieve when completed. </a:t>
            </a:r>
          </a:p>
          <a:p>
            <a:r>
              <a:rPr lang="en-US" sz="2400" b="1" dirty="0">
                <a:solidFill>
                  <a:schemeClr val="tx1"/>
                </a:solidFill>
              </a:rPr>
              <a:t>The research objectives are usually divided into:</a:t>
            </a:r>
          </a:p>
          <a:p>
            <a:pPr lvl="1">
              <a:buFont typeface="Wingdings" panose="05000000000000000000" pitchFamily="2" charset="2"/>
              <a:buChar char="Ø"/>
            </a:pPr>
            <a:r>
              <a:rPr lang="en-US" sz="2200" b="1" dirty="0">
                <a:solidFill>
                  <a:schemeClr val="tx1"/>
                </a:solidFill>
              </a:rPr>
              <a:t>General objective/broad objective or overall objective </a:t>
            </a:r>
          </a:p>
          <a:p>
            <a:pPr lvl="1">
              <a:buFont typeface="Wingdings" panose="05000000000000000000" pitchFamily="2" charset="2"/>
              <a:buChar char="Ø"/>
            </a:pPr>
            <a:r>
              <a:rPr lang="en-US" sz="2200" b="1" dirty="0">
                <a:solidFill>
                  <a:schemeClr val="tx1"/>
                </a:solidFill>
              </a:rPr>
              <a:t>Specific objectives </a:t>
            </a:r>
          </a:p>
          <a:p>
            <a:pPr marL="355600" lvl="1" indent="-355600">
              <a:buFont typeface="Wingdings" panose="05000000000000000000" pitchFamily="2" charset="2"/>
              <a:buChar char="v"/>
            </a:pPr>
            <a:r>
              <a:rPr lang="en-US" sz="2400" b="1" dirty="0">
                <a:solidFill>
                  <a:schemeClr val="tx1"/>
                </a:solidFill>
              </a:rPr>
              <a:t>The general (broad) objective or goal and specific objectives are not the same and should be dealt with separately</a:t>
            </a:r>
          </a:p>
          <a:p>
            <a:pPr marL="363538" lvl="1" indent="-363538">
              <a:buFont typeface="Wingdings" panose="05000000000000000000" pitchFamily="2" charset="2"/>
              <a:buChar char="v"/>
            </a:pPr>
            <a:r>
              <a:rPr lang="en-US" sz="2400" b="1" dirty="0">
                <a:solidFill>
                  <a:schemeClr val="tx1"/>
                </a:solidFill>
              </a:rPr>
              <a:t>The general objective is a goal that the project hopes to achieve</a:t>
            </a:r>
          </a:p>
          <a:p>
            <a:pPr marL="363538" lvl="1" indent="-363538">
              <a:buFont typeface="Wingdings" panose="05000000000000000000" pitchFamily="2" charset="2"/>
              <a:buChar char="v"/>
            </a:pPr>
            <a:r>
              <a:rPr lang="en-US" sz="2400" b="1" dirty="0">
                <a:solidFill>
                  <a:schemeClr val="tx1"/>
                </a:solidFill>
              </a:rPr>
              <a:t>The specific objective is a specific result that the project aims to achieve within a given time frame</a:t>
            </a:r>
          </a:p>
        </p:txBody>
      </p:sp>
    </p:spTree>
    <p:extLst>
      <p:ext uri="{BB962C8B-B14F-4D97-AF65-F5344CB8AC3E}">
        <p14:creationId xmlns:p14="http://schemas.microsoft.com/office/powerpoint/2010/main" val="4127840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50505" y="2586052"/>
            <a:ext cx="4651512" cy="4113438"/>
          </a:xfrm>
        </p:spPr>
        <p:txBody>
          <a:bodyPr>
            <a:noAutofit/>
          </a:bodyPr>
          <a:lstStyle/>
          <a:p>
            <a:pPr marL="363538" lvl="1" indent="-269875"/>
            <a:r>
              <a:rPr lang="en-US" b="1" i="1" dirty="0"/>
              <a:t>to </a:t>
            </a:r>
            <a:r>
              <a:rPr lang="en-US" b="1" i="1" dirty="0" err="1"/>
              <a:t>indentify</a:t>
            </a:r>
            <a:endParaRPr lang="en-US" b="1" i="1" dirty="0"/>
          </a:p>
          <a:p>
            <a:pPr marL="363538" lvl="1" indent="-269875"/>
            <a:r>
              <a:rPr lang="en-US" b="1" i="1" dirty="0"/>
              <a:t>to find out</a:t>
            </a:r>
          </a:p>
          <a:p>
            <a:pPr marL="363538" lvl="1" indent="-269875"/>
            <a:r>
              <a:rPr lang="en-US" b="1" i="1" dirty="0"/>
              <a:t>to ensure </a:t>
            </a:r>
          </a:p>
          <a:p>
            <a:pPr marL="363538" lvl="1" indent="-269875"/>
            <a:r>
              <a:rPr lang="en-US" b="1" i="1" dirty="0"/>
              <a:t>to determine </a:t>
            </a:r>
          </a:p>
          <a:p>
            <a:pPr marL="363538" lvl="1" indent="-269875"/>
            <a:r>
              <a:rPr lang="en-US" b="1" i="1" dirty="0"/>
              <a:t>to establish </a:t>
            </a:r>
          </a:p>
          <a:p>
            <a:pPr marL="363538" lvl="1" indent="-269875"/>
            <a:r>
              <a:rPr lang="en-US" b="1" i="1" dirty="0"/>
              <a:t>to clarify</a:t>
            </a:r>
          </a:p>
          <a:p>
            <a:pPr marL="363538" lvl="1" indent="-269875"/>
            <a:r>
              <a:rPr lang="en-US" b="1" i="1" dirty="0"/>
              <a:t>to verify </a:t>
            </a:r>
          </a:p>
          <a:p>
            <a:pPr marL="363538" lvl="1" indent="-269875"/>
            <a:r>
              <a:rPr lang="en-US" b="1" i="1" dirty="0"/>
              <a:t>to confirm</a:t>
            </a:r>
          </a:p>
          <a:p>
            <a:pPr marL="363538" lvl="1" indent="-269875"/>
            <a:r>
              <a:rPr lang="en-US" b="1" i="1" dirty="0"/>
              <a:t>to explain, to describe </a:t>
            </a:r>
          </a:p>
        </p:txBody>
      </p:sp>
      <p:sp>
        <p:nvSpPr>
          <p:cNvPr id="6" name="Content Placeholder 5"/>
          <p:cNvSpPr>
            <a:spLocks noGrp="1"/>
          </p:cNvSpPr>
          <p:nvPr>
            <p:ph sz="half" idx="2"/>
          </p:nvPr>
        </p:nvSpPr>
        <p:spPr>
          <a:xfrm>
            <a:off x="6423989" y="2586052"/>
            <a:ext cx="4389783" cy="4113438"/>
          </a:xfrm>
        </p:spPr>
        <p:txBody>
          <a:bodyPr>
            <a:noAutofit/>
          </a:bodyPr>
          <a:lstStyle/>
          <a:p>
            <a:pPr lvl="1"/>
            <a:r>
              <a:rPr lang="en-US" b="1" i="1" dirty="0"/>
              <a:t>to compare </a:t>
            </a:r>
          </a:p>
          <a:p>
            <a:pPr lvl="1"/>
            <a:r>
              <a:rPr lang="en-US" b="1" i="1" dirty="0"/>
              <a:t>to define</a:t>
            </a:r>
          </a:p>
          <a:p>
            <a:pPr lvl="1"/>
            <a:r>
              <a:rPr lang="en-US" b="1" i="1" dirty="0"/>
              <a:t>to predict</a:t>
            </a:r>
          </a:p>
          <a:p>
            <a:pPr lvl="1"/>
            <a:r>
              <a:rPr lang="en-US" b="1" i="1" dirty="0"/>
              <a:t>to estimate</a:t>
            </a:r>
          </a:p>
          <a:p>
            <a:pPr lvl="1"/>
            <a:r>
              <a:rPr lang="en-US" b="1" i="1" dirty="0"/>
              <a:t>to analyze, to assess</a:t>
            </a:r>
          </a:p>
          <a:p>
            <a:pPr lvl="1"/>
            <a:r>
              <a:rPr lang="en-US" b="1" i="1" dirty="0"/>
              <a:t>to calculate </a:t>
            </a:r>
          </a:p>
          <a:p>
            <a:pPr lvl="1"/>
            <a:r>
              <a:rPr lang="en-US" b="1" i="1" dirty="0"/>
              <a:t>to collect</a:t>
            </a:r>
          </a:p>
          <a:p>
            <a:pPr lvl="1"/>
            <a:r>
              <a:rPr lang="en-US" b="1" i="1" dirty="0"/>
              <a:t>to develop</a:t>
            </a:r>
          </a:p>
          <a:p>
            <a:pPr lvl="1"/>
            <a:r>
              <a:rPr lang="en-US" b="1" i="1" dirty="0"/>
              <a:t>to explore </a:t>
            </a:r>
          </a:p>
          <a:p>
            <a:pPr lvl="1"/>
            <a:r>
              <a:rPr lang="en-US" b="1" i="1" dirty="0"/>
              <a:t>to connect, to relate</a:t>
            </a:r>
          </a:p>
          <a:p>
            <a:endParaRPr lang="en-US" sz="2400" b="1" i="1" dirty="0"/>
          </a:p>
          <a:p>
            <a:endParaRPr lang="en-US" sz="2400" b="1" i="1" dirty="0"/>
          </a:p>
        </p:txBody>
      </p:sp>
      <p:sp>
        <p:nvSpPr>
          <p:cNvPr id="4" name="Rectangle 3"/>
          <p:cNvSpPr/>
          <p:nvPr/>
        </p:nvSpPr>
        <p:spPr>
          <a:xfrm>
            <a:off x="1202245" y="891791"/>
            <a:ext cx="10287390" cy="1323439"/>
          </a:xfrm>
          <a:prstGeom prst="rect">
            <a:avLst/>
          </a:prstGeom>
        </p:spPr>
        <p:txBody>
          <a:bodyPr wrap="square">
            <a:spAutoFit/>
          </a:bodyPr>
          <a:lstStyle/>
          <a:p>
            <a:r>
              <a:rPr lang="en-US" sz="4000" b="1" dirty="0"/>
              <a:t>Research Objectives usually started with words:</a:t>
            </a:r>
          </a:p>
        </p:txBody>
      </p:sp>
    </p:spTree>
    <p:extLst>
      <p:ext uri="{BB962C8B-B14F-4D97-AF65-F5344CB8AC3E}">
        <p14:creationId xmlns:p14="http://schemas.microsoft.com/office/powerpoint/2010/main" val="35140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6118A1B7-08BA-6B43-BBA8-952377DF944D}"/>
              </a:ext>
            </a:extLst>
          </p:cNvPr>
          <p:cNvSpPr>
            <a:spLocks noGrp="1"/>
          </p:cNvSpPr>
          <p:nvPr>
            <p:ph type="body" sz="quarter" idx="13"/>
          </p:nvPr>
        </p:nvSpPr>
        <p:spPr>
          <a:xfrm>
            <a:off x="1502619" y="543354"/>
            <a:ext cx="1364297" cy="1094521"/>
          </a:xfrm>
        </p:spPr>
        <p:txBody>
          <a:bodyPr/>
          <a:lstStyle/>
          <a:p>
            <a:r>
              <a:rPr lang="en-US" dirty="0"/>
              <a:t>“</a:t>
            </a:r>
          </a:p>
        </p:txBody>
      </p:sp>
      <p:sp>
        <p:nvSpPr>
          <p:cNvPr id="14" name="Text Placeholder 7">
            <a:extLst>
              <a:ext uri="{FF2B5EF4-FFF2-40B4-BE49-F238E27FC236}">
                <a16:creationId xmlns:a16="http://schemas.microsoft.com/office/drawing/2014/main" id="{A1F17760-D90A-AB46-A4E0-31B2684E3F5E}"/>
              </a:ext>
            </a:extLst>
          </p:cNvPr>
          <p:cNvSpPr>
            <a:spLocks noGrp="1"/>
          </p:cNvSpPr>
          <p:nvPr>
            <p:ph type="body" sz="quarter" idx="15"/>
          </p:nvPr>
        </p:nvSpPr>
        <p:spPr>
          <a:xfrm>
            <a:off x="9420876" y="3426615"/>
            <a:ext cx="1364297" cy="1094521"/>
          </a:xfrm>
        </p:spPr>
        <p:txBody>
          <a:bodyPr/>
          <a:lstStyle/>
          <a:p>
            <a:r>
              <a:rPr lang="en-US" dirty="0"/>
              <a:t>”</a:t>
            </a:r>
          </a:p>
        </p:txBody>
      </p:sp>
      <p:sp>
        <p:nvSpPr>
          <p:cNvPr id="10" name="Title 9">
            <a:extLst>
              <a:ext uri="{FF2B5EF4-FFF2-40B4-BE49-F238E27FC236}">
                <a16:creationId xmlns:a16="http://schemas.microsoft.com/office/drawing/2014/main" id="{C00B29ED-B85B-4246-8E34-B53CDD8EF8B8}"/>
              </a:ext>
            </a:extLst>
          </p:cNvPr>
          <p:cNvSpPr>
            <a:spLocks noGrp="1"/>
          </p:cNvSpPr>
          <p:nvPr>
            <p:ph type="title"/>
          </p:nvPr>
        </p:nvSpPr>
        <p:spPr>
          <a:xfrm>
            <a:off x="1798721" y="2283960"/>
            <a:ext cx="8594558" cy="2138953"/>
          </a:xfrm>
        </p:spPr>
        <p:txBody>
          <a:bodyPr/>
          <a:lstStyle/>
          <a:p>
            <a:r>
              <a:rPr lang="en-US" sz="5400" dirty="0"/>
              <a:t>Theory and Variable</a:t>
            </a:r>
          </a:p>
        </p:txBody>
      </p:sp>
    </p:spTree>
    <p:extLst>
      <p:ext uri="{BB962C8B-B14F-4D97-AF65-F5344CB8AC3E}">
        <p14:creationId xmlns:p14="http://schemas.microsoft.com/office/powerpoint/2010/main" val="3115233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cientists in protective clothing experimenting in a white room">
            <a:extLst>
              <a:ext uri="{FF2B5EF4-FFF2-40B4-BE49-F238E27FC236}">
                <a16:creationId xmlns:a16="http://schemas.microsoft.com/office/drawing/2014/main" id="{CEFD1D8B-0BE2-4FDC-BD70-44FB63429D78}"/>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180000" y="332656"/>
            <a:ext cx="5123912" cy="6120680"/>
          </a:xfrm>
        </p:spPr>
      </p:pic>
      <p:sp>
        <p:nvSpPr>
          <p:cNvPr id="4" name="Title 3">
            <a:extLst>
              <a:ext uri="{FF2B5EF4-FFF2-40B4-BE49-F238E27FC236}">
                <a16:creationId xmlns:a16="http://schemas.microsoft.com/office/drawing/2014/main" id="{D65A836F-346F-4099-BC7B-0D8F3B27F395}"/>
              </a:ext>
            </a:extLst>
          </p:cNvPr>
          <p:cNvSpPr>
            <a:spLocks noGrp="1"/>
          </p:cNvSpPr>
          <p:nvPr>
            <p:ph type="ctrTitle"/>
          </p:nvPr>
        </p:nvSpPr>
        <p:spPr>
          <a:xfrm>
            <a:off x="6096000" y="163186"/>
            <a:ext cx="5438774" cy="864096"/>
          </a:xfrm>
        </p:spPr>
        <p:txBody>
          <a:bodyPr/>
          <a:lstStyle/>
          <a:p>
            <a:pPr algn="ctr"/>
            <a:r>
              <a:rPr lang="en-MY" b="1" dirty="0">
                <a:solidFill>
                  <a:srgbClr val="FF0000"/>
                </a:solidFill>
                <a:latin typeface="Arial Black" panose="020B0A04020102020204" pitchFamily="34" charset="0"/>
              </a:rPr>
              <a:t>Theory</a:t>
            </a:r>
            <a:endParaRPr lang="en-ZA" dirty="0"/>
          </a:p>
        </p:txBody>
      </p:sp>
      <p:sp>
        <p:nvSpPr>
          <p:cNvPr id="5" name="Subtitle 4">
            <a:extLst>
              <a:ext uri="{FF2B5EF4-FFF2-40B4-BE49-F238E27FC236}">
                <a16:creationId xmlns:a16="http://schemas.microsoft.com/office/drawing/2014/main" id="{1FF39718-6251-4A5A-AAC7-767229317836}"/>
              </a:ext>
            </a:extLst>
          </p:cNvPr>
          <p:cNvSpPr>
            <a:spLocks noGrp="1"/>
          </p:cNvSpPr>
          <p:nvPr>
            <p:ph type="subTitle" idx="1"/>
          </p:nvPr>
        </p:nvSpPr>
        <p:spPr>
          <a:xfrm>
            <a:off x="5159896" y="1124744"/>
            <a:ext cx="6840760" cy="5553256"/>
          </a:xfrm>
        </p:spPr>
        <p:txBody>
          <a:bodyPr/>
          <a:lstStyle/>
          <a:p>
            <a:pPr marL="342900" indent="-342900">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A set of interrelated constructs (concepts), definitions, and propositions that presents a systematic view of phenomena by specifying relations among variables, with the purpose of explaining and predicting the phenomena</a:t>
            </a:r>
          </a:p>
          <a:p>
            <a:pPr marL="342900" indent="-342900">
              <a:buFont typeface="Arial" panose="020B0604020202020204" pitchFamily="34" charset="0"/>
              <a:buChar char="•"/>
            </a:pPr>
            <a:r>
              <a:rPr lang="en-US" altLang="zh-CN" b="1" dirty="0">
                <a:solidFill>
                  <a:schemeClr val="tx1"/>
                </a:solidFill>
                <a:latin typeface="Arial" panose="020B0604020202020204" pitchFamily="34" charset="0"/>
                <a:ea typeface="宋体" pitchFamily="2" charset="-122"/>
                <a:cs typeface="Arial" panose="020B0604020202020204" pitchFamily="34" charset="0"/>
              </a:rPr>
              <a:t>Theory is developed by which to explain and predict complex events, objects or phenomena. An explanation establishes the substantive meaning of constructs, variables, and their linkages, while a prediction tests that substantive meaning by comparing it to empirical evidence</a:t>
            </a:r>
          </a:p>
          <a:p>
            <a:pPr marL="342900" indent="-342900">
              <a:buFont typeface="Arial" panose="020B0604020202020204" pitchFamily="34" charset="0"/>
              <a:buChar char="•"/>
            </a:pP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320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3832" y="137629"/>
            <a:ext cx="6811589" cy="895408"/>
          </a:xfrm>
        </p:spPr>
        <p:txBody>
          <a:bodyPr>
            <a:noAutofit/>
          </a:bodyPr>
          <a:lstStyle/>
          <a:p>
            <a:r>
              <a:rPr lang="en-US" sz="4800" b="1" dirty="0">
                <a:solidFill>
                  <a:srgbClr val="FF0000"/>
                </a:solidFill>
              </a:rPr>
              <a:t>Theories</a:t>
            </a:r>
          </a:p>
        </p:txBody>
      </p:sp>
      <p:pic>
        <p:nvPicPr>
          <p:cNvPr id="9" name="Picture Placeholder 11" descr="Green fern" title="Green fern">
            <a:extLst>
              <a:ext uri="{FF2B5EF4-FFF2-40B4-BE49-F238E27FC236}">
                <a16:creationId xmlns:a16="http://schemas.microsoft.com/office/drawing/2014/main" id="{4323005A-5C0E-47CB-A851-80B7F2A01FA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035" y="1580323"/>
            <a:ext cx="4529797" cy="4661452"/>
          </a:xfrm>
          <a:custGeom>
            <a:avLst/>
            <a:gdLst>
              <a:gd name="connsiteX0" fmla="*/ 3489392 w 6226010"/>
              <a:gd name="connsiteY0" fmla="*/ 5744990 h 5756219"/>
              <a:gd name="connsiteX1" fmla="*/ 3483957 w 6226010"/>
              <a:gd name="connsiteY1" fmla="*/ 5755860 h 5756219"/>
              <a:gd name="connsiteX2" fmla="*/ 3478522 w 6226010"/>
              <a:gd name="connsiteY2" fmla="*/ 5747707 h 5756219"/>
              <a:gd name="connsiteX3" fmla="*/ 3486675 w 6226010"/>
              <a:gd name="connsiteY3" fmla="*/ 5750425 h 5756219"/>
              <a:gd name="connsiteX4" fmla="*/ 3489392 w 6226010"/>
              <a:gd name="connsiteY4" fmla="*/ 5744990 h 5756219"/>
              <a:gd name="connsiteX5" fmla="*/ 3755716 w 6226010"/>
              <a:gd name="connsiteY5" fmla="*/ 5573781 h 5756219"/>
              <a:gd name="connsiteX6" fmla="*/ 3704081 w 6226010"/>
              <a:gd name="connsiteY6" fmla="*/ 5628133 h 5756219"/>
              <a:gd name="connsiteX7" fmla="*/ 3687776 w 6226010"/>
              <a:gd name="connsiteY7" fmla="*/ 5622697 h 5756219"/>
              <a:gd name="connsiteX8" fmla="*/ 3679623 w 6226010"/>
              <a:gd name="connsiteY8" fmla="*/ 5587369 h 5756219"/>
              <a:gd name="connsiteX9" fmla="*/ 3755716 w 6226010"/>
              <a:gd name="connsiteY9" fmla="*/ 5573781 h 5756219"/>
              <a:gd name="connsiteX10" fmla="*/ 3530156 w 6226010"/>
              <a:gd name="connsiteY10" fmla="*/ 5560192 h 5756219"/>
              <a:gd name="connsiteX11" fmla="*/ 3524721 w 6226010"/>
              <a:gd name="connsiteY11" fmla="*/ 5617262 h 5756219"/>
              <a:gd name="connsiteX12" fmla="*/ 3502979 w 6226010"/>
              <a:gd name="connsiteY12" fmla="*/ 5571063 h 5756219"/>
              <a:gd name="connsiteX13" fmla="*/ 3513850 w 6226010"/>
              <a:gd name="connsiteY13" fmla="*/ 5576498 h 5756219"/>
              <a:gd name="connsiteX14" fmla="*/ 3513850 w 6226010"/>
              <a:gd name="connsiteY14" fmla="*/ 5562910 h 5756219"/>
              <a:gd name="connsiteX15" fmla="*/ 3530156 w 6226010"/>
              <a:gd name="connsiteY15" fmla="*/ 5560192 h 5756219"/>
              <a:gd name="connsiteX16" fmla="*/ 3682977 w 6226010"/>
              <a:gd name="connsiteY16" fmla="*/ 5487030 h 5756219"/>
              <a:gd name="connsiteX17" fmla="*/ 3712235 w 6226010"/>
              <a:gd name="connsiteY17" fmla="*/ 5497688 h 5756219"/>
              <a:gd name="connsiteX18" fmla="*/ 3772022 w 6226010"/>
              <a:gd name="connsiteY18" fmla="*/ 5494971 h 5756219"/>
              <a:gd name="connsiteX19" fmla="*/ 3769304 w 6226010"/>
              <a:gd name="connsiteY19" fmla="*/ 5494971 h 5756219"/>
              <a:gd name="connsiteX20" fmla="*/ 3769304 w 6226010"/>
              <a:gd name="connsiteY20" fmla="*/ 5508559 h 5756219"/>
              <a:gd name="connsiteX21" fmla="*/ 3761151 w 6226010"/>
              <a:gd name="connsiteY21" fmla="*/ 5524864 h 5756219"/>
              <a:gd name="connsiteX22" fmla="*/ 3769304 w 6226010"/>
              <a:gd name="connsiteY22" fmla="*/ 5538452 h 5756219"/>
              <a:gd name="connsiteX23" fmla="*/ 3747563 w 6226010"/>
              <a:gd name="connsiteY23" fmla="*/ 5554758 h 5756219"/>
              <a:gd name="connsiteX24" fmla="*/ 3750281 w 6226010"/>
              <a:gd name="connsiteY24" fmla="*/ 5562911 h 5756219"/>
              <a:gd name="connsiteX25" fmla="*/ 3674187 w 6226010"/>
              <a:gd name="connsiteY25" fmla="*/ 5573781 h 5756219"/>
              <a:gd name="connsiteX26" fmla="*/ 3682977 w 6226010"/>
              <a:gd name="connsiteY26" fmla="*/ 5487030 h 5756219"/>
              <a:gd name="connsiteX27" fmla="*/ 3638774 w 6226010"/>
              <a:gd name="connsiteY27" fmla="*/ 5466563 h 5756219"/>
              <a:gd name="connsiteX28" fmla="*/ 3657883 w 6226010"/>
              <a:gd name="connsiteY28" fmla="*/ 5486818 h 5756219"/>
              <a:gd name="connsiteX29" fmla="*/ 3647013 w 6226010"/>
              <a:gd name="connsiteY29" fmla="*/ 5486818 h 5756219"/>
              <a:gd name="connsiteX30" fmla="*/ 3633424 w 6226010"/>
              <a:gd name="connsiteY30" fmla="*/ 5470512 h 5756219"/>
              <a:gd name="connsiteX31" fmla="*/ 3638774 w 6226010"/>
              <a:gd name="connsiteY31" fmla="*/ 5466563 h 5756219"/>
              <a:gd name="connsiteX32" fmla="*/ 3568201 w 6226010"/>
              <a:gd name="connsiteY32" fmla="*/ 5437900 h 5756219"/>
              <a:gd name="connsiteX33" fmla="*/ 3657883 w 6226010"/>
              <a:gd name="connsiteY33" fmla="*/ 5584650 h 5756219"/>
              <a:gd name="connsiteX34" fmla="*/ 3538308 w 6226010"/>
              <a:gd name="connsiteY34" fmla="*/ 5609108 h 5756219"/>
              <a:gd name="connsiteX35" fmla="*/ 3568201 w 6226010"/>
              <a:gd name="connsiteY35" fmla="*/ 5437900 h 5756219"/>
              <a:gd name="connsiteX36" fmla="*/ 3420772 w 6226010"/>
              <a:gd name="connsiteY36" fmla="*/ 5399514 h 5756219"/>
              <a:gd name="connsiteX37" fmla="*/ 3426886 w 6226010"/>
              <a:gd name="connsiteY37" fmla="*/ 5410724 h 5756219"/>
              <a:gd name="connsiteX38" fmla="*/ 3524720 w 6226010"/>
              <a:gd name="connsiteY38" fmla="*/ 5429747 h 5756219"/>
              <a:gd name="connsiteX39" fmla="*/ 3538308 w 6226010"/>
              <a:gd name="connsiteY39" fmla="*/ 5451488 h 5756219"/>
              <a:gd name="connsiteX40" fmla="*/ 3549178 w 6226010"/>
              <a:gd name="connsiteY40" fmla="*/ 5435182 h 5756219"/>
              <a:gd name="connsiteX41" fmla="*/ 3535590 w 6226010"/>
              <a:gd name="connsiteY41" fmla="*/ 5552039 h 5756219"/>
              <a:gd name="connsiteX42" fmla="*/ 3519285 w 6226010"/>
              <a:gd name="connsiteY42" fmla="*/ 5560191 h 5756219"/>
              <a:gd name="connsiteX43" fmla="*/ 3524720 w 6226010"/>
              <a:gd name="connsiteY43" fmla="*/ 5541168 h 5756219"/>
              <a:gd name="connsiteX44" fmla="*/ 3505697 w 6226010"/>
              <a:gd name="connsiteY44" fmla="*/ 5554756 h 5756219"/>
              <a:gd name="connsiteX45" fmla="*/ 3492109 w 6226010"/>
              <a:gd name="connsiteY45" fmla="*/ 5503122 h 5756219"/>
              <a:gd name="connsiteX46" fmla="*/ 3462215 w 6226010"/>
              <a:gd name="connsiteY46" fmla="*/ 5443335 h 5756219"/>
              <a:gd name="connsiteX47" fmla="*/ 3448627 w 6226010"/>
              <a:gd name="connsiteY47" fmla="*/ 5448770 h 5756219"/>
              <a:gd name="connsiteX48" fmla="*/ 3410581 w 6226010"/>
              <a:gd name="connsiteY48" fmla="*/ 5402571 h 5756219"/>
              <a:gd name="connsiteX49" fmla="*/ 3420772 w 6226010"/>
              <a:gd name="connsiteY49" fmla="*/ 5399514 h 5756219"/>
              <a:gd name="connsiteX50" fmla="*/ 3576355 w 6226010"/>
              <a:gd name="connsiteY50" fmla="*/ 5383550 h 5756219"/>
              <a:gd name="connsiteX51" fmla="*/ 3598096 w 6226010"/>
              <a:gd name="connsiteY51" fmla="*/ 5418878 h 5756219"/>
              <a:gd name="connsiteX52" fmla="*/ 3568202 w 6226010"/>
              <a:gd name="connsiteY52" fmla="*/ 5418878 h 5756219"/>
              <a:gd name="connsiteX53" fmla="*/ 3576355 w 6226010"/>
              <a:gd name="connsiteY53" fmla="*/ 5383550 h 5756219"/>
              <a:gd name="connsiteX54" fmla="*/ 3364382 w 6226010"/>
              <a:gd name="connsiteY54" fmla="*/ 5378114 h 5756219"/>
              <a:gd name="connsiteX55" fmla="*/ 3407864 w 6226010"/>
              <a:gd name="connsiteY55" fmla="*/ 5410725 h 5756219"/>
              <a:gd name="connsiteX56" fmla="*/ 3364382 w 6226010"/>
              <a:gd name="connsiteY56" fmla="*/ 5378114 h 5756219"/>
              <a:gd name="connsiteX57" fmla="*/ 3329054 w 6226010"/>
              <a:gd name="connsiteY57" fmla="*/ 5369962 h 5756219"/>
              <a:gd name="connsiteX58" fmla="*/ 3342642 w 6226010"/>
              <a:gd name="connsiteY58" fmla="*/ 5383550 h 5756219"/>
              <a:gd name="connsiteX59" fmla="*/ 3329054 w 6226010"/>
              <a:gd name="connsiteY59" fmla="*/ 5369962 h 5756219"/>
              <a:gd name="connsiteX60" fmla="*/ 3546462 w 6226010"/>
              <a:gd name="connsiteY60" fmla="*/ 5353656 h 5756219"/>
              <a:gd name="connsiteX61" fmla="*/ 3568202 w 6226010"/>
              <a:gd name="connsiteY61" fmla="*/ 5375396 h 5756219"/>
              <a:gd name="connsiteX62" fmla="*/ 3560050 w 6226010"/>
              <a:gd name="connsiteY62" fmla="*/ 5416160 h 5756219"/>
              <a:gd name="connsiteX63" fmla="*/ 3464933 w 6226010"/>
              <a:gd name="connsiteY63" fmla="*/ 5391702 h 5756219"/>
              <a:gd name="connsiteX64" fmla="*/ 3546462 w 6226010"/>
              <a:gd name="connsiteY64" fmla="*/ 5353656 h 5756219"/>
              <a:gd name="connsiteX65" fmla="*/ 3261113 w 6226010"/>
              <a:gd name="connsiteY65" fmla="*/ 5353655 h 5756219"/>
              <a:gd name="connsiteX66" fmla="*/ 3271983 w 6226010"/>
              <a:gd name="connsiteY66" fmla="*/ 5367243 h 5756219"/>
              <a:gd name="connsiteX67" fmla="*/ 3310030 w 6226010"/>
              <a:gd name="connsiteY67" fmla="*/ 5378113 h 5756219"/>
              <a:gd name="connsiteX68" fmla="*/ 3307312 w 6226010"/>
              <a:gd name="connsiteY68" fmla="*/ 5397136 h 5756219"/>
              <a:gd name="connsiteX69" fmla="*/ 3315465 w 6226010"/>
              <a:gd name="connsiteY69" fmla="*/ 5408007 h 5756219"/>
              <a:gd name="connsiteX70" fmla="*/ 3323618 w 6226010"/>
              <a:gd name="connsiteY70" fmla="*/ 5386266 h 5756219"/>
              <a:gd name="connsiteX71" fmla="*/ 3358946 w 6226010"/>
              <a:gd name="connsiteY71" fmla="*/ 5410724 h 5756219"/>
              <a:gd name="connsiteX72" fmla="*/ 3372534 w 6226010"/>
              <a:gd name="connsiteY72" fmla="*/ 5408007 h 5756219"/>
              <a:gd name="connsiteX73" fmla="*/ 3456780 w 6226010"/>
              <a:gd name="connsiteY73" fmla="*/ 5500406 h 5756219"/>
              <a:gd name="connsiteX74" fmla="*/ 3448627 w 6226010"/>
              <a:gd name="connsiteY74" fmla="*/ 5481382 h 5756219"/>
              <a:gd name="connsiteX75" fmla="*/ 3432321 w 6226010"/>
              <a:gd name="connsiteY75" fmla="*/ 5486818 h 5756219"/>
              <a:gd name="connsiteX76" fmla="*/ 3435039 w 6226010"/>
              <a:gd name="connsiteY76" fmla="*/ 5505841 h 5756219"/>
              <a:gd name="connsiteX77" fmla="*/ 3413298 w 6226010"/>
              <a:gd name="connsiteY77" fmla="*/ 5505841 h 5756219"/>
              <a:gd name="connsiteX78" fmla="*/ 3410581 w 6226010"/>
              <a:gd name="connsiteY78" fmla="*/ 5527581 h 5756219"/>
              <a:gd name="connsiteX79" fmla="*/ 3429604 w 6226010"/>
              <a:gd name="connsiteY79" fmla="*/ 5527581 h 5756219"/>
              <a:gd name="connsiteX80" fmla="*/ 3429604 w 6226010"/>
              <a:gd name="connsiteY80" fmla="*/ 5549322 h 5756219"/>
              <a:gd name="connsiteX81" fmla="*/ 3448627 w 6226010"/>
              <a:gd name="connsiteY81" fmla="*/ 5524864 h 5756219"/>
              <a:gd name="connsiteX82" fmla="*/ 3470368 w 6226010"/>
              <a:gd name="connsiteY82" fmla="*/ 5538452 h 5756219"/>
              <a:gd name="connsiteX83" fmla="*/ 3475803 w 6226010"/>
              <a:gd name="connsiteY83" fmla="*/ 5522146 h 5756219"/>
              <a:gd name="connsiteX84" fmla="*/ 3459497 w 6226010"/>
              <a:gd name="connsiteY84" fmla="*/ 5519429 h 5756219"/>
              <a:gd name="connsiteX85" fmla="*/ 3467650 w 6226010"/>
              <a:gd name="connsiteY85" fmla="*/ 5505841 h 5756219"/>
              <a:gd name="connsiteX86" fmla="*/ 3492108 w 6226010"/>
              <a:gd name="connsiteY86" fmla="*/ 5573781 h 5756219"/>
              <a:gd name="connsiteX87" fmla="*/ 3478520 w 6226010"/>
              <a:gd name="connsiteY87" fmla="*/ 5579216 h 5756219"/>
              <a:gd name="connsiteX88" fmla="*/ 3511131 w 6226010"/>
              <a:gd name="connsiteY88" fmla="*/ 5666179 h 5756219"/>
              <a:gd name="connsiteX89" fmla="*/ 3367099 w 6226010"/>
              <a:gd name="connsiteY89" fmla="*/ 5736836 h 5756219"/>
              <a:gd name="connsiteX90" fmla="*/ 3367099 w 6226010"/>
              <a:gd name="connsiteY90" fmla="*/ 5723248 h 5756219"/>
              <a:gd name="connsiteX91" fmla="*/ 3367099 w 6226010"/>
              <a:gd name="connsiteY91" fmla="*/ 5668896 h 5756219"/>
              <a:gd name="connsiteX92" fmla="*/ 3358946 w 6226010"/>
              <a:gd name="connsiteY92" fmla="*/ 5652591 h 5756219"/>
              <a:gd name="connsiteX93" fmla="*/ 3358946 w 6226010"/>
              <a:gd name="connsiteY93" fmla="*/ 5636285 h 5756219"/>
              <a:gd name="connsiteX94" fmla="*/ 3358946 w 6226010"/>
              <a:gd name="connsiteY94" fmla="*/ 5611827 h 5756219"/>
              <a:gd name="connsiteX95" fmla="*/ 3345358 w 6226010"/>
              <a:gd name="connsiteY95" fmla="*/ 5598239 h 5756219"/>
              <a:gd name="connsiteX96" fmla="*/ 3353511 w 6226010"/>
              <a:gd name="connsiteY96" fmla="*/ 5576498 h 5756219"/>
              <a:gd name="connsiteX97" fmla="*/ 3337206 w 6226010"/>
              <a:gd name="connsiteY97" fmla="*/ 5568345 h 5756219"/>
              <a:gd name="connsiteX98" fmla="*/ 3342641 w 6226010"/>
              <a:gd name="connsiteY98" fmla="*/ 5554757 h 5756219"/>
              <a:gd name="connsiteX99" fmla="*/ 3331770 w 6226010"/>
              <a:gd name="connsiteY99" fmla="*/ 5530299 h 5756219"/>
              <a:gd name="connsiteX100" fmla="*/ 3339923 w 6226010"/>
              <a:gd name="connsiteY100" fmla="*/ 5437901 h 5756219"/>
              <a:gd name="connsiteX101" fmla="*/ 3318182 w 6226010"/>
              <a:gd name="connsiteY101" fmla="*/ 5446054 h 5756219"/>
              <a:gd name="connsiteX102" fmla="*/ 3296442 w 6226010"/>
              <a:gd name="connsiteY102" fmla="*/ 5446054 h 5756219"/>
              <a:gd name="connsiteX103" fmla="*/ 3266548 w 6226010"/>
              <a:gd name="connsiteY103" fmla="*/ 5408007 h 5756219"/>
              <a:gd name="connsiteX104" fmla="*/ 3252960 w 6226010"/>
              <a:gd name="connsiteY104" fmla="*/ 5405289 h 5756219"/>
              <a:gd name="connsiteX105" fmla="*/ 3251602 w 6226010"/>
              <a:gd name="connsiteY105" fmla="*/ 5403931 h 5756219"/>
              <a:gd name="connsiteX106" fmla="*/ 3242090 w 6226010"/>
              <a:gd name="connsiteY106" fmla="*/ 5394419 h 5756219"/>
              <a:gd name="connsiteX107" fmla="*/ 3242090 w 6226010"/>
              <a:gd name="connsiteY107" fmla="*/ 5372678 h 5756219"/>
              <a:gd name="connsiteX108" fmla="*/ 3261113 w 6226010"/>
              <a:gd name="connsiteY108" fmla="*/ 5353655 h 5756219"/>
              <a:gd name="connsiteX109" fmla="*/ 3269266 w 6226010"/>
              <a:gd name="connsiteY109" fmla="*/ 5340068 h 5756219"/>
              <a:gd name="connsiteX110" fmla="*/ 3288290 w 6226010"/>
              <a:gd name="connsiteY110" fmla="*/ 5353656 h 5756219"/>
              <a:gd name="connsiteX111" fmla="*/ 3263831 w 6226010"/>
              <a:gd name="connsiteY111" fmla="*/ 5345503 h 5756219"/>
              <a:gd name="connsiteX112" fmla="*/ 3269266 w 6226010"/>
              <a:gd name="connsiteY112" fmla="*/ 5340068 h 5756219"/>
              <a:gd name="connsiteX113" fmla="*/ 3356229 w 6226010"/>
              <a:gd name="connsiteY113" fmla="*/ 5337351 h 5756219"/>
              <a:gd name="connsiteX114" fmla="*/ 3377971 w 6226010"/>
              <a:gd name="connsiteY114" fmla="*/ 5359092 h 5756219"/>
              <a:gd name="connsiteX115" fmla="*/ 3353512 w 6226010"/>
              <a:gd name="connsiteY115" fmla="*/ 5356374 h 5756219"/>
              <a:gd name="connsiteX116" fmla="*/ 3356229 w 6226010"/>
              <a:gd name="connsiteY116" fmla="*/ 5337351 h 5756219"/>
              <a:gd name="connsiteX117" fmla="*/ 3551897 w 6226010"/>
              <a:gd name="connsiteY117" fmla="*/ 5329198 h 5756219"/>
              <a:gd name="connsiteX118" fmla="*/ 3562767 w 6226010"/>
              <a:gd name="connsiteY118" fmla="*/ 5353656 h 5756219"/>
              <a:gd name="connsiteX119" fmla="*/ 3551897 w 6226010"/>
              <a:gd name="connsiteY119" fmla="*/ 5329198 h 5756219"/>
              <a:gd name="connsiteX120" fmla="*/ 3573638 w 6226010"/>
              <a:gd name="connsiteY120" fmla="*/ 5304740 h 5756219"/>
              <a:gd name="connsiteX121" fmla="*/ 3576355 w 6226010"/>
              <a:gd name="connsiteY121" fmla="*/ 5340068 h 5756219"/>
              <a:gd name="connsiteX122" fmla="*/ 3560050 w 6226010"/>
              <a:gd name="connsiteY122" fmla="*/ 5326481 h 5756219"/>
              <a:gd name="connsiteX123" fmla="*/ 3573638 w 6226010"/>
              <a:gd name="connsiteY123" fmla="*/ 5304740 h 5756219"/>
              <a:gd name="connsiteX124" fmla="*/ 3326336 w 6226010"/>
              <a:gd name="connsiteY124" fmla="*/ 5304740 h 5756219"/>
              <a:gd name="connsiteX125" fmla="*/ 3348077 w 6226010"/>
              <a:gd name="connsiteY125" fmla="*/ 5331916 h 5756219"/>
              <a:gd name="connsiteX126" fmla="*/ 3310030 w 6226010"/>
              <a:gd name="connsiteY126" fmla="*/ 5334633 h 5756219"/>
              <a:gd name="connsiteX127" fmla="*/ 3326336 w 6226010"/>
              <a:gd name="connsiteY127" fmla="*/ 5321045 h 5756219"/>
              <a:gd name="connsiteX128" fmla="*/ 3318182 w 6226010"/>
              <a:gd name="connsiteY128" fmla="*/ 5307457 h 5756219"/>
              <a:gd name="connsiteX129" fmla="*/ 3326336 w 6226010"/>
              <a:gd name="connsiteY129" fmla="*/ 5304740 h 5756219"/>
              <a:gd name="connsiteX130" fmla="*/ 3508415 w 6226010"/>
              <a:gd name="connsiteY130" fmla="*/ 5288434 h 5756219"/>
              <a:gd name="connsiteX131" fmla="*/ 3519285 w 6226010"/>
              <a:gd name="connsiteY131" fmla="*/ 5304739 h 5756219"/>
              <a:gd name="connsiteX132" fmla="*/ 3508415 w 6226010"/>
              <a:gd name="connsiteY132" fmla="*/ 5288434 h 5756219"/>
              <a:gd name="connsiteX133" fmla="*/ 3380009 w 6226010"/>
              <a:gd name="connsiteY133" fmla="*/ 5274505 h 5756219"/>
              <a:gd name="connsiteX134" fmla="*/ 3391559 w 6226010"/>
              <a:gd name="connsiteY134" fmla="*/ 5274845 h 5756219"/>
              <a:gd name="connsiteX135" fmla="*/ 3372536 w 6226010"/>
              <a:gd name="connsiteY135" fmla="*/ 5280281 h 5756219"/>
              <a:gd name="connsiteX136" fmla="*/ 3380009 w 6226010"/>
              <a:gd name="connsiteY136" fmla="*/ 5274505 h 5756219"/>
              <a:gd name="connsiteX137" fmla="*/ 3437756 w 6226010"/>
              <a:gd name="connsiteY137" fmla="*/ 5269410 h 5756219"/>
              <a:gd name="connsiteX138" fmla="*/ 3459497 w 6226010"/>
              <a:gd name="connsiteY138" fmla="*/ 5280280 h 5756219"/>
              <a:gd name="connsiteX139" fmla="*/ 3475803 w 6226010"/>
              <a:gd name="connsiteY139" fmla="*/ 5277563 h 5756219"/>
              <a:gd name="connsiteX140" fmla="*/ 3508414 w 6226010"/>
              <a:gd name="connsiteY140" fmla="*/ 5312891 h 5756219"/>
              <a:gd name="connsiteX141" fmla="*/ 3497543 w 6226010"/>
              <a:gd name="connsiteY141" fmla="*/ 5323762 h 5756219"/>
              <a:gd name="connsiteX142" fmla="*/ 3522002 w 6226010"/>
              <a:gd name="connsiteY142" fmla="*/ 5345502 h 5756219"/>
              <a:gd name="connsiteX143" fmla="*/ 3445909 w 6226010"/>
              <a:gd name="connsiteY143" fmla="*/ 5383549 h 5756219"/>
              <a:gd name="connsiteX144" fmla="*/ 3383405 w 6226010"/>
              <a:gd name="connsiteY144" fmla="*/ 5318326 h 5756219"/>
              <a:gd name="connsiteX145" fmla="*/ 3416016 w 6226010"/>
              <a:gd name="connsiteY145" fmla="*/ 5331914 h 5756219"/>
              <a:gd name="connsiteX146" fmla="*/ 3377969 w 6226010"/>
              <a:gd name="connsiteY146" fmla="*/ 5312891 h 5756219"/>
              <a:gd name="connsiteX147" fmla="*/ 3377969 w 6226010"/>
              <a:gd name="connsiteY147" fmla="*/ 5293868 h 5756219"/>
              <a:gd name="connsiteX148" fmla="*/ 3375252 w 6226010"/>
              <a:gd name="connsiteY148" fmla="*/ 5288433 h 5756219"/>
              <a:gd name="connsiteX149" fmla="*/ 3437756 w 6226010"/>
              <a:gd name="connsiteY149" fmla="*/ 5269410 h 5756219"/>
              <a:gd name="connsiteX150" fmla="*/ 3402429 w 6226010"/>
              <a:gd name="connsiteY150" fmla="*/ 5263976 h 5756219"/>
              <a:gd name="connsiteX151" fmla="*/ 3394276 w 6226010"/>
              <a:gd name="connsiteY151" fmla="*/ 5272129 h 5756219"/>
              <a:gd name="connsiteX152" fmla="*/ 3402429 w 6226010"/>
              <a:gd name="connsiteY152" fmla="*/ 5263976 h 5756219"/>
              <a:gd name="connsiteX153" fmla="*/ 3356230 w 6226010"/>
              <a:gd name="connsiteY153" fmla="*/ 5261258 h 5756219"/>
              <a:gd name="connsiteX154" fmla="*/ 3364383 w 6226010"/>
              <a:gd name="connsiteY154" fmla="*/ 5274846 h 5756219"/>
              <a:gd name="connsiteX155" fmla="*/ 3356230 w 6226010"/>
              <a:gd name="connsiteY155" fmla="*/ 5261258 h 5756219"/>
              <a:gd name="connsiteX156" fmla="*/ 3326335 w 6226010"/>
              <a:gd name="connsiteY156" fmla="*/ 5258541 h 5756219"/>
              <a:gd name="connsiteX157" fmla="*/ 3356230 w 6226010"/>
              <a:gd name="connsiteY157" fmla="*/ 5274846 h 5756219"/>
              <a:gd name="connsiteX158" fmla="*/ 3350795 w 6226010"/>
              <a:gd name="connsiteY158" fmla="*/ 5282999 h 5756219"/>
              <a:gd name="connsiteX159" fmla="*/ 3364383 w 6226010"/>
              <a:gd name="connsiteY159" fmla="*/ 5285717 h 5756219"/>
              <a:gd name="connsiteX160" fmla="*/ 3369818 w 6226010"/>
              <a:gd name="connsiteY160" fmla="*/ 5334633 h 5756219"/>
              <a:gd name="connsiteX161" fmla="*/ 3356230 w 6226010"/>
              <a:gd name="connsiteY161" fmla="*/ 5299305 h 5756219"/>
              <a:gd name="connsiteX162" fmla="*/ 3329053 w 6226010"/>
              <a:gd name="connsiteY162" fmla="*/ 5285717 h 5756219"/>
              <a:gd name="connsiteX163" fmla="*/ 3323618 w 6226010"/>
              <a:gd name="connsiteY163" fmla="*/ 5280281 h 5756219"/>
              <a:gd name="connsiteX164" fmla="*/ 3326335 w 6226010"/>
              <a:gd name="connsiteY164" fmla="*/ 5258541 h 5756219"/>
              <a:gd name="connsiteX165" fmla="*/ 3606248 w 6226010"/>
              <a:gd name="connsiteY165" fmla="*/ 5253104 h 5756219"/>
              <a:gd name="connsiteX166" fmla="*/ 3619836 w 6226010"/>
              <a:gd name="connsiteY166" fmla="*/ 5266692 h 5756219"/>
              <a:gd name="connsiteX167" fmla="*/ 3619836 w 6226010"/>
              <a:gd name="connsiteY167" fmla="*/ 5288432 h 5756219"/>
              <a:gd name="connsiteX168" fmla="*/ 3636142 w 6226010"/>
              <a:gd name="connsiteY168" fmla="*/ 5296585 h 5756219"/>
              <a:gd name="connsiteX169" fmla="*/ 3627989 w 6226010"/>
              <a:gd name="connsiteY169" fmla="*/ 5326479 h 5756219"/>
              <a:gd name="connsiteX170" fmla="*/ 3644295 w 6226010"/>
              <a:gd name="connsiteY170" fmla="*/ 5348219 h 5756219"/>
              <a:gd name="connsiteX171" fmla="*/ 3627989 w 6226010"/>
              <a:gd name="connsiteY171" fmla="*/ 5348219 h 5756219"/>
              <a:gd name="connsiteX172" fmla="*/ 3627989 w 6226010"/>
              <a:gd name="connsiteY172" fmla="*/ 5369960 h 5756219"/>
              <a:gd name="connsiteX173" fmla="*/ 3666035 w 6226010"/>
              <a:gd name="connsiteY173" fmla="*/ 5369960 h 5756219"/>
              <a:gd name="connsiteX174" fmla="*/ 3685058 w 6226010"/>
              <a:gd name="connsiteY174" fmla="*/ 5380831 h 5756219"/>
              <a:gd name="connsiteX175" fmla="*/ 3674188 w 6226010"/>
              <a:gd name="connsiteY175" fmla="*/ 5391701 h 5756219"/>
              <a:gd name="connsiteX176" fmla="*/ 3714952 w 6226010"/>
              <a:gd name="connsiteY176" fmla="*/ 5391701 h 5756219"/>
              <a:gd name="connsiteX177" fmla="*/ 3720387 w 6226010"/>
              <a:gd name="connsiteY177" fmla="*/ 5397136 h 5756219"/>
              <a:gd name="connsiteX178" fmla="*/ 3674188 w 6226010"/>
              <a:gd name="connsiteY178" fmla="*/ 5405289 h 5756219"/>
              <a:gd name="connsiteX179" fmla="*/ 3750281 w 6226010"/>
              <a:gd name="connsiteY179" fmla="*/ 5424312 h 5756219"/>
              <a:gd name="connsiteX180" fmla="*/ 3766586 w 6226010"/>
              <a:gd name="connsiteY180" fmla="*/ 5437900 h 5756219"/>
              <a:gd name="connsiteX181" fmla="*/ 3758433 w 6226010"/>
              <a:gd name="connsiteY181" fmla="*/ 5451488 h 5756219"/>
              <a:gd name="connsiteX182" fmla="*/ 3769304 w 6226010"/>
              <a:gd name="connsiteY182" fmla="*/ 5465076 h 5756219"/>
              <a:gd name="connsiteX183" fmla="*/ 3761151 w 6226010"/>
              <a:gd name="connsiteY183" fmla="*/ 5478664 h 5756219"/>
              <a:gd name="connsiteX184" fmla="*/ 3769304 w 6226010"/>
              <a:gd name="connsiteY184" fmla="*/ 5484099 h 5756219"/>
              <a:gd name="connsiteX185" fmla="*/ 3676906 w 6226010"/>
              <a:gd name="connsiteY185" fmla="*/ 5467794 h 5756219"/>
              <a:gd name="connsiteX186" fmla="*/ 3687776 w 6226010"/>
              <a:gd name="connsiteY186" fmla="*/ 5429747 h 5756219"/>
              <a:gd name="connsiteX187" fmla="*/ 3671470 w 6226010"/>
              <a:gd name="connsiteY187" fmla="*/ 5440618 h 5756219"/>
              <a:gd name="connsiteX188" fmla="*/ 3649730 w 6226010"/>
              <a:gd name="connsiteY188" fmla="*/ 5418877 h 5756219"/>
              <a:gd name="connsiteX189" fmla="*/ 3644295 w 6226010"/>
              <a:gd name="connsiteY189" fmla="*/ 5437900 h 5756219"/>
              <a:gd name="connsiteX190" fmla="*/ 3622554 w 6226010"/>
              <a:gd name="connsiteY190" fmla="*/ 5443335 h 5756219"/>
              <a:gd name="connsiteX191" fmla="*/ 3598095 w 6226010"/>
              <a:gd name="connsiteY191" fmla="*/ 5323761 h 5756219"/>
              <a:gd name="connsiteX192" fmla="*/ 3606248 w 6226010"/>
              <a:gd name="connsiteY192" fmla="*/ 5331914 h 5756219"/>
              <a:gd name="connsiteX193" fmla="*/ 3611683 w 6226010"/>
              <a:gd name="connsiteY193" fmla="*/ 5315608 h 5756219"/>
              <a:gd name="connsiteX194" fmla="*/ 3595378 w 6226010"/>
              <a:gd name="connsiteY194" fmla="*/ 5310173 h 5756219"/>
              <a:gd name="connsiteX195" fmla="*/ 3606248 w 6226010"/>
              <a:gd name="connsiteY195" fmla="*/ 5299303 h 5756219"/>
              <a:gd name="connsiteX196" fmla="*/ 3598095 w 6226010"/>
              <a:gd name="connsiteY196" fmla="*/ 5280280 h 5756219"/>
              <a:gd name="connsiteX197" fmla="*/ 3606248 w 6226010"/>
              <a:gd name="connsiteY197" fmla="*/ 5253104 h 5756219"/>
              <a:gd name="connsiteX198" fmla="*/ 3475804 w 6226010"/>
              <a:gd name="connsiteY198" fmla="*/ 5247670 h 5756219"/>
              <a:gd name="connsiteX199" fmla="*/ 3489392 w 6226010"/>
              <a:gd name="connsiteY199" fmla="*/ 5269411 h 5756219"/>
              <a:gd name="connsiteX200" fmla="*/ 3475804 w 6226010"/>
              <a:gd name="connsiteY200" fmla="*/ 5247670 h 5756219"/>
              <a:gd name="connsiteX201" fmla="*/ 3432322 w 6226010"/>
              <a:gd name="connsiteY201" fmla="*/ 5231365 h 5756219"/>
              <a:gd name="connsiteX202" fmla="*/ 3437758 w 6226010"/>
              <a:gd name="connsiteY202" fmla="*/ 5255823 h 5756219"/>
              <a:gd name="connsiteX203" fmla="*/ 3388840 w 6226010"/>
              <a:gd name="connsiteY203" fmla="*/ 5239517 h 5756219"/>
              <a:gd name="connsiteX204" fmla="*/ 3432322 w 6226010"/>
              <a:gd name="connsiteY204" fmla="*/ 5231365 h 5756219"/>
              <a:gd name="connsiteX205" fmla="*/ 3584508 w 6226010"/>
              <a:gd name="connsiteY205" fmla="*/ 5225929 h 5756219"/>
              <a:gd name="connsiteX206" fmla="*/ 3595378 w 6226010"/>
              <a:gd name="connsiteY206" fmla="*/ 5236799 h 5756219"/>
              <a:gd name="connsiteX207" fmla="*/ 3589943 w 6226010"/>
              <a:gd name="connsiteY207" fmla="*/ 5261257 h 5756219"/>
              <a:gd name="connsiteX208" fmla="*/ 3584508 w 6226010"/>
              <a:gd name="connsiteY208" fmla="*/ 5225929 h 5756219"/>
              <a:gd name="connsiteX209" fmla="*/ 3462216 w 6226010"/>
              <a:gd name="connsiteY209" fmla="*/ 5225929 h 5756219"/>
              <a:gd name="connsiteX210" fmla="*/ 3467651 w 6226010"/>
              <a:gd name="connsiteY210" fmla="*/ 5228646 h 5756219"/>
              <a:gd name="connsiteX211" fmla="*/ 3467651 w 6226010"/>
              <a:gd name="connsiteY211" fmla="*/ 5234082 h 5756219"/>
              <a:gd name="connsiteX212" fmla="*/ 3456781 w 6226010"/>
              <a:gd name="connsiteY212" fmla="*/ 5239517 h 5756219"/>
              <a:gd name="connsiteX213" fmla="*/ 3462216 w 6226010"/>
              <a:gd name="connsiteY213" fmla="*/ 5225929 h 5756219"/>
              <a:gd name="connsiteX214" fmla="*/ 3448629 w 6226010"/>
              <a:gd name="connsiteY214" fmla="*/ 5206906 h 5756219"/>
              <a:gd name="connsiteX215" fmla="*/ 3456781 w 6226010"/>
              <a:gd name="connsiteY215" fmla="*/ 5220494 h 5756219"/>
              <a:gd name="connsiteX216" fmla="*/ 3448629 w 6226010"/>
              <a:gd name="connsiteY216" fmla="*/ 5206906 h 5756219"/>
              <a:gd name="connsiteX217" fmla="*/ 3432323 w 6226010"/>
              <a:gd name="connsiteY217" fmla="*/ 5171577 h 5756219"/>
              <a:gd name="connsiteX218" fmla="*/ 3443193 w 6226010"/>
              <a:gd name="connsiteY218" fmla="*/ 5206905 h 5756219"/>
              <a:gd name="connsiteX219" fmla="*/ 3432323 w 6226010"/>
              <a:gd name="connsiteY219" fmla="*/ 5171577 h 5756219"/>
              <a:gd name="connsiteX220" fmla="*/ 3543744 w 6226010"/>
              <a:gd name="connsiteY220" fmla="*/ 5171576 h 5756219"/>
              <a:gd name="connsiteX221" fmla="*/ 3546461 w 6226010"/>
              <a:gd name="connsiteY221" fmla="*/ 5174293 h 5756219"/>
              <a:gd name="connsiteX222" fmla="*/ 3538308 w 6226010"/>
              <a:gd name="connsiteY222" fmla="*/ 5258539 h 5756219"/>
              <a:gd name="connsiteX223" fmla="*/ 3502979 w 6226010"/>
              <a:gd name="connsiteY223" fmla="*/ 5277562 h 5756219"/>
              <a:gd name="connsiteX224" fmla="*/ 3489391 w 6226010"/>
              <a:gd name="connsiteY224" fmla="*/ 5228645 h 5756219"/>
              <a:gd name="connsiteX225" fmla="*/ 3508414 w 6226010"/>
              <a:gd name="connsiteY225" fmla="*/ 5223210 h 5756219"/>
              <a:gd name="connsiteX226" fmla="*/ 3497544 w 6226010"/>
              <a:gd name="connsiteY226" fmla="*/ 5204187 h 5756219"/>
              <a:gd name="connsiteX227" fmla="*/ 3543744 w 6226010"/>
              <a:gd name="connsiteY227" fmla="*/ 5171576 h 5756219"/>
              <a:gd name="connsiteX228" fmla="*/ 3535591 w 6226010"/>
              <a:gd name="connsiteY228" fmla="*/ 5062874 h 5756219"/>
              <a:gd name="connsiteX229" fmla="*/ 3549180 w 6226010"/>
              <a:gd name="connsiteY229" fmla="*/ 5065591 h 5756219"/>
              <a:gd name="connsiteX230" fmla="*/ 3557332 w 6226010"/>
              <a:gd name="connsiteY230" fmla="*/ 5076462 h 5756219"/>
              <a:gd name="connsiteX231" fmla="*/ 3549180 w 6226010"/>
              <a:gd name="connsiteY231" fmla="*/ 5092767 h 5756219"/>
              <a:gd name="connsiteX232" fmla="*/ 3543743 w 6226010"/>
              <a:gd name="connsiteY232" fmla="*/ 5090050 h 5756219"/>
              <a:gd name="connsiteX233" fmla="*/ 3535591 w 6226010"/>
              <a:gd name="connsiteY233" fmla="*/ 5062874 h 5756219"/>
              <a:gd name="connsiteX234" fmla="*/ 3956819 w 6226010"/>
              <a:gd name="connsiteY234" fmla="*/ 5032979 h 5756219"/>
              <a:gd name="connsiteX235" fmla="*/ 3964971 w 6226010"/>
              <a:gd name="connsiteY235" fmla="*/ 5032979 h 5756219"/>
              <a:gd name="connsiteX236" fmla="*/ 3964971 w 6226010"/>
              <a:gd name="connsiteY236" fmla="*/ 5041132 h 5756219"/>
              <a:gd name="connsiteX237" fmla="*/ 3956819 w 6226010"/>
              <a:gd name="connsiteY237" fmla="*/ 5052003 h 5756219"/>
              <a:gd name="connsiteX238" fmla="*/ 4000300 w 6226010"/>
              <a:gd name="connsiteY238" fmla="*/ 5030811 h 5756219"/>
              <a:gd name="connsiteX239" fmla="*/ 4003018 w 6226010"/>
              <a:gd name="connsiteY239" fmla="*/ 5038416 h 5756219"/>
              <a:gd name="connsiteX240" fmla="*/ 3997583 w 6226010"/>
              <a:gd name="connsiteY240" fmla="*/ 5035698 h 5756219"/>
              <a:gd name="connsiteX241" fmla="*/ 4000300 w 6226010"/>
              <a:gd name="connsiteY241" fmla="*/ 5032980 h 5756219"/>
              <a:gd name="connsiteX242" fmla="*/ 3869854 w 6226010"/>
              <a:gd name="connsiteY242" fmla="*/ 5030261 h 5756219"/>
              <a:gd name="connsiteX243" fmla="*/ 3839961 w 6226010"/>
              <a:gd name="connsiteY243" fmla="*/ 5038414 h 5756219"/>
              <a:gd name="connsiteX244" fmla="*/ 3839961 w 6226010"/>
              <a:gd name="connsiteY244" fmla="*/ 5046567 h 5756219"/>
              <a:gd name="connsiteX245" fmla="*/ 3869854 w 6226010"/>
              <a:gd name="connsiteY245" fmla="*/ 5046567 h 5756219"/>
              <a:gd name="connsiteX246" fmla="*/ 4000300 w 6226010"/>
              <a:gd name="connsiteY246" fmla="*/ 5021994 h 5756219"/>
              <a:gd name="connsiteX247" fmla="*/ 4000300 w 6226010"/>
              <a:gd name="connsiteY247" fmla="*/ 5030811 h 5756219"/>
              <a:gd name="connsiteX248" fmla="*/ 3998389 w 6226010"/>
              <a:gd name="connsiteY248" fmla="*/ 5025465 h 5756219"/>
              <a:gd name="connsiteX249" fmla="*/ 3998601 w 6226010"/>
              <a:gd name="connsiteY249" fmla="*/ 5022450 h 5756219"/>
              <a:gd name="connsiteX250" fmla="*/ 4000300 w 6226010"/>
              <a:gd name="connsiteY250" fmla="*/ 5016675 h 5756219"/>
              <a:gd name="connsiteX251" fmla="*/ 4000342 w 6226010"/>
              <a:gd name="connsiteY251" fmla="*/ 5021983 h 5756219"/>
              <a:gd name="connsiteX252" fmla="*/ 4000300 w 6226010"/>
              <a:gd name="connsiteY252" fmla="*/ 5021994 h 5756219"/>
              <a:gd name="connsiteX253" fmla="*/ 1247376 w 6226010"/>
              <a:gd name="connsiteY253" fmla="*/ 5013956 h 5756219"/>
              <a:gd name="connsiteX254" fmla="*/ 1252983 w 6226010"/>
              <a:gd name="connsiteY254" fmla="*/ 5016733 h 5756219"/>
              <a:gd name="connsiteX255" fmla="*/ 1252811 w 6226010"/>
              <a:gd name="connsiteY255" fmla="*/ 5016674 h 5756219"/>
              <a:gd name="connsiteX256" fmla="*/ 1247376 w 6226010"/>
              <a:gd name="connsiteY256" fmla="*/ 5013956 h 5756219"/>
              <a:gd name="connsiteX257" fmla="*/ 3935077 w 6226010"/>
              <a:gd name="connsiteY257" fmla="*/ 5000369 h 5756219"/>
              <a:gd name="connsiteX258" fmla="*/ 3956819 w 6226010"/>
              <a:gd name="connsiteY258" fmla="*/ 5008521 h 5756219"/>
              <a:gd name="connsiteX259" fmla="*/ 3935077 w 6226010"/>
              <a:gd name="connsiteY259" fmla="*/ 5008521 h 5756219"/>
              <a:gd name="connsiteX260" fmla="*/ 3780174 w 6226010"/>
              <a:gd name="connsiteY260" fmla="*/ 4975909 h 5756219"/>
              <a:gd name="connsiteX261" fmla="*/ 3788327 w 6226010"/>
              <a:gd name="connsiteY261" fmla="*/ 5005803 h 5756219"/>
              <a:gd name="connsiteX262" fmla="*/ 3801915 w 6226010"/>
              <a:gd name="connsiteY262" fmla="*/ 4975909 h 5756219"/>
              <a:gd name="connsiteX263" fmla="*/ 3918771 w 6226010"/>
              <a:gd name="connsiteY263" fmla="*/ 4954170 h 5756219"/>
              <a:gd name="connsiteX264" fmla="*/ 3948665 w 6226010"/>
              <a:gd name="connsiteY264" fmla="*/ 4989498 h 5756219"/>
              <a:gd name="connsiteX265" fmla="*/ 3937795 w 6226010"/>
              <a:gd name="connsiteY265" fmla="*/ 4984063 h 5756219"/>
              <a:gd name="connsiteX266" fmla="*/ 3318183 w 6226010"/>
              <a:gd name="connsiteY266" fmla="*/ 4954170 h 5756219"/>
              <a:gd name="connsiteX267" fmla="*/ 3367100 w 6226010"/>
              <a:gd name="connsiteY267" fmla="*/ 4959605 h 5756219"/>
              <a:gd name="connsiteX268" fmla="*/ 3301877 w 6226010"/>
              <a:gd name="connsiteY268" fmla="*/ 4997651 h 5756219"/>
              <a:gd name="connsiteX269" fmla="*/ 3291007 w 6226010"/>
              <a:gd name="connsiteY269" fmla="*/ 4989498 h 5756219"/>
              <a:gd name="connsiteX270" fmla="*/ 3318183 w 6226010"/>
              <a:gd name="connsiteY270" fmla="*/ 4954170 h 5756219"/>
              <a:gd name="connsiteX271" fmla="*/ 3201326 w 6226010"/>
              <a:gd name="connsiteY271" fmla="*/ 4937864 h 5756219"/>
              <a:gd name="connsiteX272" fmla="*/ 3239373 w 6226010"/>
              <a:gd name="connsiteY272" fmla="*/ 4992216 h 5756219"/>
              <a:gd name="connsiteX273" fmla="*/ 3233938 w 6226010"/>
              <a:gd name="connsiteY273" fmla="*/ 5008521 h 5756219"/>
              <a:gd name="connsiteX274" fmla="*/ 3204044 w 6226010"/>
              <a:gd name="connsiteY274" fmla="*/ 4978628 h 5756219"/>
              <a:gd name="connsiteX275" fmla="*/ 3190456 w 6226010"/>
              <a:gd name="connsiteY275" fmla="*/ 4962322 h 5756219"/>
              <a:gd name="connsiteX276" fmla="*/ 3206761 w 6226010"/>
              <a:gd name="connsiteY276" fmla="*/ 4954169 h 5756219"/>
              <a:gd name="connsiteX277" fmla="*/ 3201326 w 6226010"/>
              <a:gd name="connsiteY277" fmla="*/ 4940581 h 5756219"/>
              <a:gd name="connsiteX278" fmla="*/ 3489391 w 6226010"/>
              <a:gd name="connsiteY278" fmla="*/ 4932428 h 5756219"/>
              <a:gd name="connsiteX279" fmla="*/ 3511131 w 6226010"/>
              <a:gd name="connsiteY279" fmla="*/ 5043850 h 5756219"/>
              <a:gd name="connsiteX280" fmla="*/ 3497543 w 6226010"/>
              <a:gd name="connsiteY280" fmla="*/ 5052003 h 5756219"/>
              <a:gd name="connsiteX281" fmla="*/ 3535590 w 6226010"/>
              <a:gd name="connsiteY281" fmla="*/ 5117225 h 5756219"/>
              <a:gd name="connsiteX282" fmla="*/ 3535590 w 6226010"/>
              <a:gd name="connsiteY282" fmla="*/ 5144401 h 5756219"/>
              <a:gd name="connsiteX283" fmla="*/ 3481238 w 6226010"/>
              <a:gd name="connsiteY283" fmla="*/ 5193317 h 5756219"/>
              <a:gd name="connsiteX284" fmla="*/ 3464932 w 6226010"/>
              <a:gd name="connsiteY284" fmla="*/ 5177012 h 5756219"/>
              <a:gd name="connsiteX285" fmla="*/ 3481238 w 6226010"/>
              <a:gd name="connsiteY285" fmla="*/ 5141683 h 5756219"/>
              <a:gd name="connsiteX286" fmla="*/ 3456780 w 6226010"/>
              <a:gd name="connsiteY286" fmla="*/ 5157989 h 5756219"/>
              <a:gd name="connsiteX287" fmla="*/ 3424168 w 6226010"/>
              <a:gd name="connsiteY287" fmla="*/ 5125378 h 5756219"/>
              <a:gd name="connsiteX288" fmla="*/ 3421451 w 6226010"/>
              <a:gd name="connsiteY288" fmla="*/ 5141683 h 5756219"/>
              <a:gd name="connsiteX289" fmla="*/ 3402428 w 6226010"/>
              <a:gd name="connsiteY289" fmla="*/ 5125378 h 5756219"/>
              <a:gd name="connsiteX290" fmla="*/ 3407863 w 6226010"/>
              <a:gd name="connsiteY290" fmla="*/ 5174294 h 5756219"/>
              <a:gd name="connsiteX291" fmla="*/ 3383405 w 6226010"/>
              <a:gd name="connsiteY291" fmla="*/ 5168859 h 5756219"/>
              <a:gd name="connsiteX292" fmla="*/ 3429604 w 6226010"/>
              <a:gd name="connsiteY292" fmla="*/ 5223211 h 5756219"/>
              <a:gd name="connsiteX293" fmla="*/ 3377969 w 6226010"/>
              <a:gd name="connsiteY293" fmla="*/ 5225928 h 5756219"/>
              <a:gd name="connsiteX294" fmla="*/ 3372534 w 6226010"/>
              <a:gd name="connsiteY294" fmla="*/ 5206905 h 5756219"/>
              <a:gd name="connsiteX295" fmla="*/ 3358946 w 6226010"/>
              <a:gd name="connsiteY295" fmla="*/ 5236799 h 5756219"/>
              <a:gd name="connsiteX296" fmla="*/ 3312747 w 6226010"/>
              <a:gd name="connsiteY296" fmla="*/ 5242234 h 5756219"/>
              <a:gd name="connsiteX297" fmla="*/ 3326335 w 6226010"/>
              <a:gd name="connsiteY297" fmla="*/ 5215058 h 5756219"/>
              <a:gd name="connsiteX298" fmla="*/ 3304594 w 6226010"/>
              <a:gd name="connsiteY298" fmla="*/ 5160706 h 5756219"/>
              <a:gd name="connsiteX299" fmla="*/ 3310030 w 6226010"/>
              <a:gd name="connsiteY299" fmla="*/ 5114507 h 5756219"/>
              <a:gd name="connsiteX300" fmla="*/ 3288289 w 6226010"/>
              <a:gd name="connsiteY300" fmla="*/ 5098202 h 5756219"/>
              <a:gd name="connsiteX301" fmla="*/ 3293724 w 6226010"/>
              <a:gd name="connsiteY301" fmla="*/ 5084614 h 5756219"/>
              <a:gd name="connsiteX302" fmla="*/ 3288289 w 6226010"/>
              <a:gd name="connsiteY302" fmla="*/ 5068308 h 5756219"/>
              <a:gd name="connsiteX303" fmla="*/ 3250242 w 6226010"/>
              <a:gd name="connsiteY303" fmla="*/ 5100919 h 5756219"/>
              <a:gd name="connsiteX304" fmla="*/ 3228502 w 6226010"/>
              <a:gd name="connsiteY304" fmla="*/ 5081896 h 5756219"/>
              <a:gd name="connsiteX305" fmla="*/ 3233937 w 6226010"/>
              <a:gd name="connsiteY305" fmla="*/ 5068308 h 5756219"/>
              <a:gd name="connsiteX306" fmla="*/ 3291006 w 6226010"/>
              <a:gd name="connsiteY306" fmla="*/ 5038415 h 5756219"/>
              <a:gd name="connsiteX307" fmla="*/ 3418733 w 6226010"/>
              <a:gd name="connsiteY307" fmla="*/ 5092767 h 5756219"/>
              <a:gd name="connsiteX308" fmla="*/ 3269266 w 6226010"/>
              <a:gd name="connsiteY308" fmla="*/ 5035697 h 5756219"/>
              <a:gd name="connsiteX309" fmla="*/ 3274701 w 6226010"/>
              <a:gd name="connsiteY309" fmla="*/ 5013957 h 5756219"/>
              <a:gd name="connsiteX310" fmla="*/ 3448627 w 6226010"/>
              <a:gd name="connsiteY310" fmla="*/ 4989498 h 5756219"/>
              <a:gd name="connsiteX311" fmla="*/ 3473085 w 6226010"/>
              <a:gd name="connsiteY311" fmla="*/ 5019392 h 5756219"/>
              <a:gd name="connsiteX312" fmla="*/ 3489391 w 6226010"/>
              <a:gd name="connsiteY312" fmla="*/ 4932428 h 5756219"/>
              <a:gd name="connsiteX313" fmla="*/ 3826373 w 6226010"/>
              <a:gd name="connsiteY313" fmla="*/ 4929710 h 5756219"/>
              <a:gd name="connsiteX314" fmla="*/ 3826373 w 6226010"/>
              <a:gd name="connsiteY314" fmla="*/ 4951451 h 5756219"/>
              <a:gd name="connsiteX315" fmla="*/ 3848114 w 6226010"/>
              <a:gd name="connsiteY315" fmla="*/ 4951451 h 5756219"/>
              <a:gd name="connsiteX316" fmla="*/ 3848114 w 6226010"/>
              <a:gd name="connsiteY316" fmla="*/ 4929710 h 5756219"/>
              <a:gd name="connsiteX317" fmla="*/ 3739410 w 6226010"/>
              <a:gd name="connsiteY317" fmla="*/ 4929710 h 5756219"/>
              <a:gd name="connsiteX318" fmla="*/ 3742128 w 6226010"/>
              <a:gd name="connsiteY318" fmla="*/ 4946016 h 5756219"/>
              <a:gd name="connsiteX319" fmla="*/ 3755715 w 6226010"/>
              <a:gd name="connsiteY319" fmla="*/ 4932428 h 5756219"/>
              <a:gd name="connsiteX320" fmla="*/ 3445910 w 6226010"/>
              <a:gd name="connsiteY320" fmla="*/ 4916124 h 5756219"/>
              <a:gd name="connsiteX321" fmla="*/ 3443193 w 6226010"/>
              <a:gd name="connsiteY321" fmla="*/ 4962323 h 5756219"/>
              <a:gd name="connsiteX322" fmla="*/ 3372534 w 6226010"/>
              <a:gd name="connsiteY322" fmla="*/ 4962323 h 5756219"/>
              <a:gd name="connsiteX323" fmla="*/ 3361664 w 6226010"/>
              <a:gd name="connsiteY323" fmla="*/ 4932429 h 5756219"/>
              <a:gd name="connsiteX324" fmla="*/ 3445910 w 6226010"/>
              <a:gd name="connsiteY324" fmla="*/ 4916124 h 5756219"/>
              <a:gd name="connsiteX325" fmla="*/ 4030194 w 6226010"/>
              <a:gd name="connsiteY325" fmla="*/ 4907969 h 5756219"/>
              <a:gd name="connsiteX326" fmla="*/ 4046499 w 6226010"/>
              <a:gd name="connsiteY326" fmla="*/ 4924275 h 5756219"/>
              <a:gd name="connsiteX327" fmla="*/ 4054652 w 6226010"/>
              <a:gd name="connsiteY327" fmla="*/ 4907969 h 5756219"/>
              <a:gd name="connsiteX328" fmla="*/ 3763868 w 6226010"/>
              <a:gd name="connsiteY328" fmla="*/ 4899816 h 5756219"/>
              <a:gd name="connsiteX329" fmla="*/ 3780174 w 6226010"/>
              <a:gd name="connsiteY329" fmla="*/ 4937863 h 5756219"/>
              <a:gd name="connsiteX330" fmla="*/ 3801915 w 6226010"/>
              <a:gd name="connsiteY330" fmla="*/ 4929710 h 5756219"/>
              <a:gd name="connsiteX331" fmla="*/ 3801915 w 6226010"/>
              <a:gd name="connsiteY331" fmla="*/ 4946016 h 5756219"/>
              <a:gd name="connsiteX332" fmla="*/ 3818220 w 6226010"/>
              <a:gd name="connsiteY332" fmla="*/ 4916122 h 5756219"/>
              <a:gd name="connsiteX333" fmla="*/ 3763868 w 6226010"/>
              <a:gd name="connsiteY333" fmla="*/ 4899816 h 5756219"/>
              <a:gd name="connsiteX334" fmla="*/ 3244809 w 6226010"/>
              <a:gd name="connsiteY334" fmla="*/ 4894383 h 5756219"/>
              <a:gd name="connsiteX335" fmla="*/ 3274702 w 6226010"/>
              <a:gd name="connsiteY335" fmla="*/ 4935146 h 5756219"/>
              <a:gd name="connsiteX336" fmla="*/ 3244809 w 6226010"/>
              <a:gd name="connsiteY336" fmla="*/ 4986781 h 5756219"/>
              <a:gd name="connsiteX337" fmla="*/ 3204044 w 6226010"/>
              <a:gd name="connsiteY337" fmla="*/ 4924276 h 5756219"/>
              <a:gd name="connsiteX338" fmla="*/ 3212196 w 6226010"/>
              <a:gd name="connsiteY338" fmla="*/ 4905253 h 5756219"/>
              <a:gd name="connsiteX339" fmla="*/ 3209479 w 6226010"/>
              <a:gd name="connsiteY339" fmla="*/ 4905253 h 5756219"/>
              <a:gd name="connsiteX340" fmla="*/ 3244809 w 6226010"/>
              <a:gd name="connsiteY340" fmla="*/ 4894383 h 5756219"/>
              <a:gd name="connsiteX341" fmla="*/ 3630706 w 6226010"/>
              <a:gd name="connsiteY341" fmla="*/ 4869925 h 5756219"/>
              <a:gd name="connsiteX342" fmla="*/ 3655166 w 6226010"/>
              <a:gd name="connsiteY342" fmla="*/ 4872642 h 5756219"/>
              <a:gd name="connsiteX343" fmla="*/ 3655166 w 6226010"/>
              <a:gd name="connsiteY343" fmla="*/ 4883513 h 5756219"/>
              <a:gd name="connsiteX344" fmla="*/ 3649731 w 6226010"/>
              <a:gd name="connsiteY344" fmla="*/ 4883513 h 5756219"/>
              <a:gd name="connsiteX345" fmla="*/ 3638860 w 6226010"/>
              <a:gd name="connsiteY345" fmla="*/ 4891666 h 5756219"/>
              <a:gd name="connsiteX346" fmla="*/ 3627989 w 6226010"/>
              <a:gd name="connsiteY346" fmla="*/ 4883513 h 5756219"/>
              <a:gd name="connsiteX347" fmla="*/ 3633424 w 6226010"/>
              <a:gd name="connsiteY347" fmla="*/ 4875360 h 5756219"/>
              <a:gd name="connsiteX348" fmla="*/ 4032911 w 6226010"/>
              <a:gd name="connsiteY348" fmla="*/ 4867205 h 5756219"/>
              <a:gd name="connsiteX349" fmla="*/ 4008453 w 6226010"/>
              <a:gd name="connsiteY349" fmla="*/ 4888946 h 5756219"/>
              <a:gd name="connsiteX350" fmla="*/ 4049217 w 6226010"/>
              <a:gd name="connsiteY350" fmla="*/ 4891664 h 5756219"/>
              <a:gd name="connsiteX351" fmla="*/ 4070958 w 6226010"/>
              <a:gd name="connsiteY351" fmla="*/ 4883511 h 5756219"/>
              <a:gd name="connsiteX352" fmla="*/ 4041064 w 6226010"/>
              <a:gd name="connsiteY352" fmla="*/ 4867205 h 5756219"/>
              <a:gd name="connsiteX353" fmla="*/ 4041064 w 6226010"/>
              <a:gd name="connsiteY353" fmla="*/ 4883511 h 5756219"/>
              <a:gd name="connsiteX354" fmla="*/ 3772021 w 6226010"/>
              <a:gd name="connsiteY354" fmla="*/ 4853617 h 5756219"/>
              <a:gd name="connsiteX355" fmla="*/ 3772021 w 6226010"/>
              <a:gd name="connsiteY355" fmla="*/ 4891664 h 5756219"/>
              <a:gd name="connsiteX356" fmla="*/ 3777456 w 6226010"/>
              <a:gd name="connsiteY356" fmla="*/ 4883511 h 5756219"/>
              <a:gd name="connsiteX357" fmla="*/ 4106453 w 6226010"/>
              <a:gd name="connsiteY357" fmla="*/ 4848351 h 5756219"/>
              <a:gd name="connsiteX358" fmla="*/ 4104248 w 6226010"/>
              <a:gd name="connsiteY358" fmla="*/ 4849201 h 5756219"/>
              <a:gd name="connsiteX359" fmla="*/ 4076393 w 6226010"/>
              <a:gd name="connsiteY359" fmla="*/ 4856335 h 5756219"/>
              <a:gd name="connsiteX360" fmla="*/ 4106287 w 6226010"/>
              <a:gd name="connsiteY360" fmla="*/ 4853618 h 5756219"/>
              <a:gd name="connsiteX361" fmla="*/ 4111267 w 6226010"/>
              <a:gd name="connsiteY361" fmla="*/ 4853165 h 5756219"/>
              <a:gd name="connsiteX362" fmla="*/ 4253036 w 6226010"/>
              <a:gd name="connsiteY362" fmla="*/ 4848184 h 5756219"/>
              <a:gd name="connsiteX363" fmla="*/ 4255754 w 6226010"/>
              <a:gd name="connsiteY363" fmla="*/ 4853619 h 5756219"/>
              <a:gd name="connsiteX364" fmla="*/ 4225860 w 6226010"/>
              <a:gd name="connsiteY364" fmla="*/ 4869925 h 5756219"/>
              <a:gd name="connsiteX365" fmla="*/ 4217707 w 6226010"/>
              <a:gd name="connsiteY365" fmla="*/ 4883512 h 5756219"/>
              <a:gd name="connsiteX366" fmla="*/ 4209554 w 6226010"/>
              <a:gd name="connsiteY366" fmla="*/ 4878077 h 5756219"/>
              <a:gd name="connsiteX367" fmla="*/ 4253036 w 6226010"/>
              <a:gd name="connsiteY367" fmla="*/ 4848184 h 5756219"/>
              <a:gd name="connsiteX368" fmla="*/ 4113217 w 6226010"/>
              <a:gd name="connsiteY368" fmla="*/ 4845742 h 5756219"/>
              <a:gd name="connsiteX369" fmla="*/ 4106887 w 6226010"/>
              <a:gd name="connsiteY369" fmla="*/ 4848183 h 5756219"/>
              <a:gd name="connsiteX370" fmla="*/ 4114438 w 6226010"/>
              <a:gd name="connsiteY370" fmla="*/ 4848183 h 5756219"/>
              <a:gd name="connsiteX371" fmla="*/ 3532873 w 6226010"/>
              <a:gd name="connsiteY371" fmla="*/ 4842748 h 5756219"/>
              <a:gd name="connsiteX372" fmla="*/ 3538308 w 6226010"/>
              <a:gd name="connsiteY372" fmla="*/ 4845465 h 5756219"/>
              <a:gd name="connsiteX373" fmla="*/ 3541025 w 6226010"/>
              <a:gd name="connsiteY373" fmla="*/ 4856336 h 5756219"/>
              <a:gd name="connsiteX374" fmla="*/ 3565484 w 6226010"/>
              <a:gd name="connsiteY374" fmla="*/ 4867206 h 5756219"/>
              <a:gd name="connsiteX375" fmla="*/ 3565484 w 6226010"/>
              <a:gd name="connsiteY375" fmla="*/ 4916123 h 5756219"/>
              <a:gd name="connsiteX376" fmla="*/ 3581789 w 6226010"/>
              <a:gd name="connsiteY376" fmla="*/ 4886229 h 5756219"/>
              <a:gd name="connsiteX377" fmla="*/ 3644294 w 6226010"/>
              <a:gd name="connsiteY377" fmla="*/ 4935146 h 5756219"/>
              <a:gd name="connsiteX378" fmla="*/ 3638859 w 6226010"/>
              <a:gd name="connsiteY378" fmla="*/ 4956887 h 5756219"/>
              <a:gd name="connsiteX379" fmla="*/ 3637953 w 6226010"/>
              <a:gd name="connsiteY379" fmla="*/ 4955830 h 5756219"/>
              <a:gd name="connsiteX380" fmla="*/ 3638859 w 6226010"/>
              <a:gd name="connsiteY380" fmla="*/ 4954169 h 5756219"/>
              <a:gd name="connsiteX381" fmla="*/ 3636821 w 6226010"/>
              <a:gd name="connsiteY381" fmla="*/ 4954509 h 5756219"/>
              <a:gd name="connsiteX382" fmla="*/ 3637953 w 6226010"/>
              <a:gd name="connsiteY382" fmla="*/ 4955830 h 5756219"/>
              <a:gd name="connsiteX383" fmla="*/ 3630706 w 6226010"/>
              <a:gd name="connsiteY383" fmla="*/ 4969116 h 5756219"/>
              <a:gd name="connsiteX384" fmla="*/ 3622553 w 6226010"/>
              <a:gd name="connsiteY384" fmla="*/ 4984062 h 5756219"/>
              <a:gd name="connsiteX385" fmla="*/ 3638859 w 6226010"/>
              <a:gd name="connsiteY385" fmla="*/ 4994933 h 5756219"/>
              <a:gd name="connsiteX386" fmla="*/ 3633424 w 6226010"/>
              <a:gd name="connsiteY386" fmla="*/ 5038414 h 5756219"/>
              <a:gd name="connsiteX387" fmla="*/ 3627988 w 6226010"/>
              <a:gd name="connsiteY387" fmla="*/ 5030261 h 5756219"/>
              <a:gd name="connsiteX388" fmla="*/ 3611683 w 6226010"/>
              <a:gd name="connsiteY388" fmla="*/ 5046567 h 5756219"/>
              <a:gd name="connsiteX389" fmla="*/ 3630706 w 6226010"/>
              <a:gd name="connsiteY389" fmla="*/ 5046567 h 5756219"/>
              <a:gd name="connsiteX390" fmla="*/ 3630706 w 6226010"/>
              <a:gd name="connsiteY390" fmla="*/ 5054720 h 5756219"/>
              <a:gd name="connsiteX391" fmla="*/ 3627988 w 6226010"/>
              <a:gd name="connsiteY391" fmla="*/ 5054720 h 5756219"/>
              <a:gd name="connsiteX392" fmla="*/ 3627988 w 6226010"/>
              <a:gd name="connsiteY392" fmla="*/ 5057437 h 5756219"/>
              <a:gd name="connsiteX393" fmla="*/ 3625271 w 6226010"/>
              <a:gd name="connsiteY393" fmla="*/ 5076460 h 5756219"/>
              <a:gd name="connsiteX394" fmla="*/ 3611683 w 6226010"/>
              <a:gd name="connsiteY394" fmla="*/ 5062873 h 5756219"/>
              <a:gd name="connsiteX395" fmla="*/ 3598095 w 6226010"/>
              <a:gd name="connsiteY395" fmla="*/ 5071025 h 5756219"/>
              <a:gd name="connsiteX396" fmla="*/ 3598095 w 6226010"/>
              <a:gd name="connsiteY396" fmla="*/ 5054720 h 5756219"/>
              <a:gd name="connsiteX397" fmla="*/ 3581789 w 6226010"/>
              <a:gd name="connsiteY397" fmla="*/ 5054720 h 5756219"/>
              <a:gd name="connsiteX398" fmla="*/ 3587224 w 6226010"/>
              <a:gd name="connsiteY398" fmla="*/ 5041132 h 5756219"/>
              <a:gd name="connsiteX399" fmla="*/ 3584507 w 6226010"/>
              <a:gd name="connsiteY399" fmla="*/ 5016673 h 5756219"/>
              <a:gd name="connsiteX400" fmla="*/ 3560049 w 6226010"/>
              <a:gd name="connsiteY400" fmla="*/ 5024826 h 5756219"/>
              <a:gd name="connsiteX401" fmla="*/ 3560049 w 6226010"/>
              <a:gd name="connsiteY401" fmla="*/ 5041132 h 5756219"/>
              <a:gd name="connsiteX402" fmla="*/ 3546461 w 6226010"/>
              <a:gd name="connsiteY402" fmla="*/ 5032979 h 5756219"/>
              <a:gd name="connsiteX403" fmla="*/ 3538308 w 6226010"/>
              <a:gd name="connsiteY403" fmla="*/ 5062873 h 5756219"/>
              <a:gd name="connsiteX404" fmla="*/ 3527437 w 6226010"/>
              <a:gd name="connsiteY404" fmla="*/ 4967757 h 5756219"/>
              <a:gd name="connsiteX405" fmla="*/ 3519285 w 6226010"/>
              <a:gd name="connsiteY405" fmla="*/ 4861771 h 5756219"/>
              <a:gd name="connsiteX406" fmla="*/ 3532873 w 6226010"/>
              <a:gd name="connsiteY406" fmla="*/ 4859053 h 5756219"/>
              <a:gd name="connsiteX407" fmla="*/ 3532873 w 6226010"/>
              <a:gd name="connsiteY407" fmla="*/ 4842748 h 5756219"/>
              <a:gd name="connsiteX408" fmla="*/ 3473086 w 6226010"/>
              <a:gd name="connsiteY408" fmla="*/ 4834596 h 5756219"/>
              <a:gd name="connsiteX409" fmla="*/ 3478521 w 6226010"/>
              <a:gd name="connsiteY409" fmla="*/ 4883512 h 5756219"/>
              <a:gd name="connsiteX410" fmla="*/ 3462215 w 6226010"/>
              <a:gd name="connsiteY410" fmla="*/ 4842749 h 5756219"/>
              <a:gd name="connsiteX411" fmla="*/ 3473086 w 6226010"/>
              <a:gd name="connsiteY411" fmla="*/ 4834596 h 5756219"/>
              <a:gd name="connsiteX412" fmla="*/ 3489391 w 6226010"/>
              <a:gd name="connsiteY412" fmla="*/ 4829161 h 5756219"/>
              <a:gd name="connsiteX413" fmla="*/ 3508416 w 6226010"/>
              <a:gd name="connsiteY413" fmla="*/ 4853619 h 5756219"/>
              <a:gd name="connsiteX414" fmla="*/ 3492109 w 6226010"/>
              <a:gd name="connsiteY414" fmla="*/ 4850902 h 5756219"/>
              <a:gd name="connsiteX415" fmla="*/ 3489391 w 6226010"/>
              <a:gd name="connsiteY415" fmla="*/ 4829161 h 5756219"/>
              <a:gd name="connsiteX416" fmla="*/ 3918772 w 6226010"/>
              <a:gd name="connsiteY416" fmla="*/ 4826441 h 5756219"/>
              <a:gd name="connsiteX417" fmla="*/ 3902467 w 6226010"/>
              <a:gd name="connsiteY417" fmla="*/ 4842747 h 5756219"/>
              <a:gd name="connsiteX418" fmla="*/ 3926925 w 6226010"/>
              <a:gd name="connsiteY418" fmla="*/ 4845464 h 5756219"/>
              <a:gd name="connsiteX419" fmla="*/ 3425895 w 6226010"/>
              <a:gd name="connsiteY419" fmla="*/ 4810810 h 5756219"/>
              <a:gd name="connsiteX420" fmla="*/ 3451346 w 6226010"/>
              <a:gd name="connsiteY420" fmla="*/ 4907969 h 5756219"/>
              <a:gd name="connsiteX421" fmla="*/ 3353512 w 6226010"/>
              <a:gd name="connsiteY421" fmla="*/ 4921557 h 5756219"/>
              <a:gd name="connsiteX422" fmla="*/ 3410582 w 6226010"/>
              <a:gd name="connsiteY422" fmla="*/ 4888946 h 5756219"/>
              <a:gd name="connsiteX423" fmla="*/ 3361664 w 6226010"/>
              <a:gd name="connsiteY423" fmla="*/ 4883511 h 5756219"/>
              <a:gd name="connsiteX424" fmla="*/ 3407864 w 6226010"/>
              <a:gd name="connsiteY424" fmla="*/ 4812853 h 5756219"/>
              <a:gd name="connsiteX425" fmla="*/ 3425895 w 6226010"/>
              <a:gd name="connsiteY425" fmla="*/ 4810810 h 5756219"/>
              <a:gd name="connsiteX426" fmla="*/ 3883443 w 6226010"/>
              <a:gd name="connsiteY426" fmla="*/ 4807418 h 5756219"/>
              <a:gd name="connsiteX427" fmla="*/ 3899749 w 6226010"/>
              <a:gd name="connsiteY427" fmla="*/ 4823724 h 5756219"/>
              <a:gd name="connsiteX428" fmla="*/ 3910619 w 6226010"/>
              <a:gd name="connsiteY428" fmla="*/ 4807418 h 5756219"/>
              <a:gd name="connsiteX429" fmla="*/ 4350870 w 6226010"/>
              <a:gd name="connsiteY429" fmla="*/ 4799267 h 5756219"/>
              <a:gd name="connsiteX430" fmla="*/ 4386198 w 6226010"/>
              <a:gd name="connsiteY430" fmla="*/ 4837313 h 5756219"/>
              <a:gd name="connsiteX431" fmla="*/ 4369893 w 6226010"/>
              <a:gd name="connsiteY431" fmla="*/ 4837313 h 5756219"/>
              <a:gd name="connsiteX432" fmla="*/ 4369893 w 6226010"/>
              <a:gd name="connsiteY432" fmla="*/ 4867207 h 5756219"/>
              <a:gd name="connsiteX433" fmla="*/ 4331845 w 6226010"/>
              <a:gd name="connsiteY433" fmla="*/ 4850901 h 5756219"/>
              <a:gd name="connsiteX434" fmla="*/ 4331845 w 6226010"/>
              <a:gd name="connsiteY434" fmla="*/ 4812855 h 5756219"/>
              <a:gd name="connsiteX435" fmla="*/ 4310105 w 6226010"/>
              <a:gd name="connsiteY435" fmla="*/ 4842748 h 5756219"/>
              <a:gd name="connsiteX436" fmla="*/ 4301952 w 6226010"/>
              <a:gd name="connsiteY436" fmla="*/ 4837313 h 5756219"/>
              <a:gd name="connsiteX437" fmla="*/ 4312822 w 6226010"/>
              <a:gd name="connsiteY437" fmla="*/ 4812855 h 5756219"/>
              <a:gd name="connsiteX438" fmla="*/ 4350870 w 6226010"/>
              <a:gd name="connsiteY438" fmla="*/ 4799267 h 5756219"/>
              <a:gd name="connsiteX439" fmla="*/ 3464934 w 6226010"/>
              <a:gd name="connsiteY439" fmla="*/ 4782962 h 5756219"/>
              <a:gd name="connsiteX440" fmla="*/ 3470369 w 6226010"/>
              <a:gd name="connsiteY440" fmla="*/ 4807420 h 5756219"/>
              <a:gd name="connsiteX441" fmla="*/ 3448628 w 6226010"/>
              <a:gd name="connsiteY441" fmla="*/ 4801985 h 5756219"/>
              <a:gd name="connsiteX442" fmla="*/ 3464934 w 6226010"/>
              <a:gd name="connsiteY442" fmla="*/ 4782962 h 5756219"/>
              <a:gd name="connsiteX443" fmla="*/ 3649730 w 6226010"/>
              <a:gd name="connsiteY443" fmla="*/ 4777526 h 5756219"/>
              <a:gd name="connsiteX444" fmla="*/ 3633424 w 6226010"/>
              <a:gd name="connsiteY444" fmla="*/ 4785679 h 5756219"/>
              <a:gd name="connsiteX445" fmla="*/ 3641577 w 6226010"/>
              <a:gd name="connsiteY445" fmla="*/ 4799267 h 5756219"/>
              <a:gd name="connsiteX446" fmla="*/ 3657883 w 6226010"/>
              <a:gd name="connsiteY446" fmla="*/ 4791114 h 5756219"/>
              <a:gd name="connsiteX447" fmla="*/ 3695928 w 6226010"/>
              <a:gd name="connsiteY447" fmla="*/ 4769372 h 5756219"/>
              <a:gd name="connsiteX448" fmla="*/ 3687776 w 6226010"/>
              <a:gd name="connsiteY448" fmla="*/ 4777525 h 5756219"/>
              <a:gd name="connsiteX449" fmla="*/ 3695928 w 6226010"/>
              <a:gd name="connsiteY449" fmla="*/ 4791113 h 5756219"/>
              <a:gd name="connsiteX450" fmla="*/ 3717669 w 6226010"/>
              <a:gd name="connsiteY450" fmla="*/ 4782960 h 5756219"/>
              <a:gd name="connsiteX451" fmla="*/ 3386123 w 6226010"/>
              <a:gd name="connsiteY451" fmla="*/ 4742197 h 5756219"/>
              <a:gd name="connsiteX452" fmla="*/ 3396993 w 6226010"/>
              <a:gd name="connsiteY452" fmla="*/ 4750349 h 5756219"/>
              <a:gd name="connsiteX453" fmla="*/ 3327822 w 6226010"/>
              <a:gd name="connsiteY453" fmla="*/ 4801177 h 5756219"/>
              <a:gd name="connsiteX454" fmla="*/ 3307995 w 6226010"/>
              <a:gd name="connsiteY454" fmla="*/ 4799970 h 5756219"/>
              <a:gd name="connsiteX455" fmla="*/ 3315078 w 6226010"/>
              <a:gd name="connsiteY455" fmla="*/ 4786399 h 5756219"/>
              <a:gd name="connsiteX456" fmla="*/ 3339245 w 6226010"/>
              <a:gd name="connsiteY456" fmla="*/ 4769712 h 5756219"/>
              <a:gd name="connsiteX457" fmla="*/ 3386123 w 6226010"/>
              <a:gd name="connsiteY457" fmla="*/ 4742197 h 5756219"/>
              <a:gd name="connsiteX458" fmla="*/ 3660600 w 6226010"/>
              <a:gd name="connsiteY458" fmla="*/ 4731327 h 5756219"/>
              <a:gd name="connsiteX459" fmla="*/ 3660600 w 6226010"/>
              <a:gd name="connsiteY459" fmla="*/ 4807419 h 5756219"/>
              <a:gd name="connsiteX460" fmla="*/ 3657883 w 6226010"/>
              <a:gd name="connsiteY460" fmla="*/ 4807419 h 5756219"/>
              <a:gd name="connsiteX461" fmla="*/ 3657883 w 6226010"/>
              <a:gd name="connsiteY461" fmla="*/ 4810137 h 5756219"/>
              <a:gd name="connsiteX462" fmla="*/ 3565483 w 6226010"/>
              <a:gd name="connsiteY462" fmla="*/ 4821007 h 5756219"/>
              <a:gd name="connsiteX463" fmla="*/ 3595377 w 6226010"/>
              <a:gd name="connsiteY463" fmla="*/ 4804702 h 5756219"/>
              <a:gd name="connsiteX464" fmla="*/ 3660600 w 6226010"/>
              <a:gd name="connsiteY464" fmla="*/ 4731327 h 5756219"/>
              <a:gd name="connsiteX465" fmla="*/ 3443193 w 6226010"/>
              <a:gd name="connsiteY465" fmla="*/ 4723174 h 5756219"/>
              <a:gd name="connsiteX466" fmla="*/ 3464934 w 6226010"/>
              <a:gd name="connsiteY466" fmla="*/ 4753067 h 5756219"/>
              <a:gd name="connsiteX467" fmla="*/ 3451346 w 6226010"/>
              <a:gd name="connsiteY467" fmla="*/ 4788396 h 5756219"/>
              <a:gd name="connsiteX468" fmla="*/ 3421452 w 6226010"/>
              <a:gd name="connsiteY468" fmla="*/ 4788396 h 5756219"/>
              <a:gd name="connsiteX469" fmla="*/ 3443193 w 6226010"/>
              <a:gd name="connsiteY469" fmla="*/ 4723174 h 5756219"/>
              <a:gd name="connsiteX470" fmla="*/ 3420773 w 6226010"/>
              <a:gd name="connsiteY470" fmla="*/ 4654894 h 5756219"/>
              <a:gd name="connsiteX471" fmla="*/ 3426887 w 6226010"/>
              <a:gd name="connsiteY471" fmla="*/ 4663387 h 5756219"/>
              <a:gd name="connsiteX472" fmla="*/ 3410582 w 6226010"/>
              <a:gd name="connsiteY472" fmla="*/ 4660669 h 5756219"/>
              <a:gd name="connsiteX473" fmla="*/ 3420773 w 6226010"/>
              <a:gd name="connsiteY473" fmla="*/ 4654894 h 5756219"/>
              <a:gd name="connsiteX474" fmla="*/ 4361739 w 6226010"/>
              <a:gd name="connsiteY474" fmla="*/ 4652517 h 5756219"/>
              <a:gd name="connsiteX475" fmla="*/ 4369893 w 6226010"/>
              <a:gd name="connsiteY475" fmla="*/ 4690563 h 5756219"/>
              <a:gd name="connsiteX476" fmla="*/ 4394351 w 6226010"/>
              <a:gd name="connsiteY476" fmla="*/ 4698716 h 5756219"/>
              <a:gd name="connsiteX477" fmla="*/ 4383481 w 6226010"/>
              <a:gd name="connsiteY477" fmla="*/ 4715021 h 5756219"/>
              <a:gd name="connsiteX478" fmla="*/ 4356304 w 6226010"/>
              <a:gd name="connsiteY478" fmla="*/ 4657952 h 5756219"/>
              <a:gd name="connsiteX479" fmla="*/ 4356304 w 6226010"/>
              <a:gd name="connsiteY479" fmla="*/ 4603600 h 5756219"/>
              <a:gd name="connsiteX480" fmla="*/ 4364457 w 6226010"/>
              <a:gd name="connsiteY480" fmla="*/ 4614470 h 5756219"/>
              <a:gd name="connsiteX481" fmla="*/ 4356304 w 6226010"/>
              <a:gd name="connsiteY481" fmla="*/ 4625341 h 5756219"/>
              <a:gd name="connsiteX482" fmla="*/ 4339998 w 6226010"/>
              <a:gd name="connsiteY482" fmla="*/ 4611753 h 5756219"/>
              <a:gd name="connsiteX483" fmla="*/ 4356304 w 6226010"/>
              <a:gd name="connsiteY483" fmla="*/ 4603600 h 5756219"/>
              <a:gd name="connsiteX484" fmla="*/ 4331846 w 6226010"/>
              <a:gd name="connsiteY484" fmla="*/ 4590012 h 5756219"/>
              <a:gd name="connsiteX485" fmla="*/ 4323694 w 6226010"/>
              <a:gd name="connsiteY485" fmla="*/ 4600882 h 5756219"/>
              <a:gd name="connsiteX486" fmla="*/ 4331846 w 6226010"/>
              <a:gd name="connsiteY486" fmla="*/ 4590012 h 5756219"/>
              <a:gd name="connsiteX487" fmla="*/ 3926924 w 6226010"/>
              <a:gd name="connsiteY487" fmla="*/ 4587295 h 5756219"/>
              <a:gd name="connsiteX488" fmla="*/ 3948665 w 6226010"/>
              <a:gd name="connsiteY488" fmla="*/ 4587295 h 5756219"/>
              <a:gd name="connsiteX489" fmla="*/ 4000300 w 6226010"/>
              <a:gd name="connsiteY489" fmla="*/ 4655235 h 5756219"/>
              <a:gd name="connsiteX490" fmla="*/ 3926924 w 6226010"/>
              <a:gd name="connsiteY490" fmla="*/ 4587295 h 5756219"/>
              <a:gd name="connsiteX491" fmla="*/ 3038271 w 6226010"/>
              <a:gd name="connsiteY491" fmla="*/ 4587294 h 5756219"/>
              <a:gd name="connsiteX492" fmla="*/ 3021965 w 6226010"/>
              <a:gd name="connsiteY492" fmla="*/ 4595447 h 5756219"/>
              <a:gd name="connsiteX493" fmla="*/ 3019247 w 6226010"/>
              <a:gd name="connsiteY493" fmla="*/ 4592729 h 5756219"/>
              <a:gd name="connsiteX494" fmla="*/ 2396919 w 6226010"/>
              <a:gd name="connsiteY494" fmla="*/ 4891665 h 5756219"/>
              <a:gd name="connsiteX495" fmla="*/ 2122441 w 6226010"/>
              <a:gd name="connsiteY495" fmla="*/ 4921558 h 5756219"/>
              <a:gd name="connsiteX496" fmla="*/ 1856117 w 6226010"/>
              <a:gd name="connsiteY496" fmla="*/ 4940581 h 5756219"/>
              <a:gd name="connsiteX497" fmla="*/ 1853399 w 6226010"/>
              <a:gd name="connsiteY497" fmla="*/ 4965039 h 5756219"/>
              <a:gd name="connsiteX498" fmla="*/ 1872422 w 6226010"/>
              <a:gd name="connsiteY498" fmla="*/ 4959604 h 5756219"/>
              <a:gd name="connsiteX499" fmla="*/ 2043631 w 6226010"/>
              <a:gd name="connsiteY499" fmla="*/ 5000368 h 5756219"/>
              <a:gd name="connsiteX500" fmla="*/ 2032760 w 6226010"/>
              <a:gd name="connsiteY500" fmla="*/ 5003086 h 5756219"/>
              <a:gd name="connsiteX501" fmla="*/ 2049066 w 6226010"/>
              <a:gd name="connsiteY501" fmla="*/ 5003086 h 5756219"/>
              <a:gd name="connsiteX502" fmla="*/ 2168640 w 6226010"/>
              <a:gd name="connsiteY502" fmla="*/ 5003086 h 5756219"/>
              <a:gd name="connsiteX503" fmla="*/ 2228427 w 6226010"/>
              <a:gd name="connsiteY503" fmla="*/ 4989498 h 5756219"/>
              <a:gd name="connsiteX504" fmla="*/ 2858909 w 6226010"/>
              <a:gd name="connsiteY504" fmla="*/ 4772090 h 5756219"/>
              <a:gd name="connsiteX505" fmla="*/ 2926849 w 6226010"/>
              <a:gd name="connsiteY505" fmla="*/ 4720456 h 5756219"/>
              <a:gd name="connsiteX506" fmla="*/ 2907827 w 6226010"/>
              <a:gd name="connsiteY506" fmla="*/ 4715021 h 5756219"/>
              <a:gd name="connsiteX507" fmla="*/ 2910543 w 6226010"/>
              <a:gd name="connsiteY507" fmla="*/ 4682410 h 5756219"/>
              <a:gd name="connsiteX508" fmla="*/ 2932285 w 6226010"/>
              <a:gd name="connsiteY508" fmla="*/ 4706868 h 5756219"/>
              <a:gd name="connsiteX509" fmla="*/ 2951307 w 6226010"/>
              <a:gd name="connsiteY509" fmla="*/ 4704150 h 5756219"/>
              <a:gd name="connsiteX510" fmla="*/ 2962179 w 6226010"/>
              <a:gd name="connsiteY510" fmla="*/ 4695997 h 5756219"/>
              <a:gd name="connsiteX511" fmla="*/ 2956743 w 6226010"/>
              <a:gd name="connsiteY511" fmla="*/ 4687845 h 5756219"/>
              <a:gd name="connsiteX512" fmla="*/ 2973049 w 6226010"/>
              <a:gd name="connsiteY512" fmla="*/ 4679692 h 5756219"/>
              <a:gd name="connsiteX513" fmla="*/ 2956743 w 6226010"/>
              <a:gd name="connsiteY513" fmla="*/ 4655234 h 5756219"/>
              <a:gd name="connsiteX514" fmla="*/ 2986637 w 6226010"/>
              <a:gd name="connsiteY514" fmla="*/ 4663386 h 5756219"/>
              <a:gd name="connsiteX515" fmla="*/ 2986637 w 6226010"/>
              <a:gd name="connsiteY515" fmla="*/ 4641646 h 5756219"/>
              <a:gd name="connsiteX516" fmla="*/ 3008377 w 6226010"/>
              <a:gd name="connsiteY516" fmla="*/ 4641646 h 5756219"/>
              <a:gd name="connsiteX517" fmla="*/ 3035553 w 6226010"/>
              <a:gd name="connsiteY517" fmla="*/ 4630775 h 5756219"/>
              <a:gd name="connsiteX518" fmla="*/ 3057293 w 6226010"/>
              <a:gd name="connsiteY518" fmla="*/ 4609035 h 5756219"/>
              <a:gd name="connsiteX519" fmla="*/ 4364456 w 6226010"/>
              <a:gd name="connsiteY519" fmla="*/ 4570989 h 5756219"/>
              <a:gd name="connsiteX520" fmla="*/ 4386198 w 6226010"/>
              <a:gd name="connsiteY520" fmla="*/ 4570989 h 5756219"/>
              <a:gd name="connsiteX521" fmla="*/ 4402504 w 6226010"/>
              <a:gd name="connsiteY521" fmla="*/ 4592730 h 5756219"/>
              <a:gd name="connsiteX522" fmla="*/ 4426962 w 6226010"/>
              <a:gd name="connsiteY522" fmla="*/ 4600882 h 5756219"/>
              <a:gd name="connsiteX523" fmla="*/ 4410656 w 6226010"/>
              <a:gd name="connsiteY523" fmla="*/ 4609035 h 5756219"/>
              <a:gd name="connsiteX524" fmla="*/ 4372609 w 6226010"/>
              <a:gd name="connsiteY524" fmla="*/ 4592730 h 5756219"/>
              <a:gd name="connsiteX525" fmla="*/ 4348151 w 6226010"/>
              <a:gd name="connsiteY525" fmla="*/ 4592730 h 5756219"/>
              <a:gd name="connsiteX526" fmla="*/ 4350868 w 6226010"/>
              <a:gd name="connsiteY526" fmla="*/ 4598165 h 5756219"/>
              <a:gd name="connsiteX527" fmla="*/ 4342716 w 6226010"/>
              <a:gd name="connsiteY527" fmla="*/ 4606317 h 5756219"/>
              <a:gd name="connsiteX528" fmla="*/ 4348151 w 6226010"/>
              <a:gd name="connsiteY528" fmla="*/ 4584577 h 5756219"/>
              <a:gd name="connsiteX529" fmla="*/ 4350868 w 6226010"/>
              <a:gd name="connsiteY529" fmla="*/ 4587294 h 5756219"/>
              <a:gd name="connsiteX530" fmla="*/ 3437147 w 6226010"/>
              <a:gd name="connsiteY530" fmla="*/ 4570538 h 5756219"/>
              <a:gd name="connsiteX531" fmla="*/ 3448628 w 6226010"/>
              <a:gd name="connsiteY531" fmla="*/ 4644364 h 5756219"/>
              <a:gd name="connsiteX532" fmla="*/ 3424169 w 6226010"/>
              <a:gd name="connsiteY532" fmla="*/ 4576424 h 5756219"/>
              <a:gd name="connsiteX533" fmla="*/ 3437147 w 6226010"/>
              <a:gd name="connsiteY533" fmla="*/ 4570538 h 5756219"/>
              <a:gd name="connsiteX534" fmla="*/ 3312747 w 6226010"/>
              <a:gd name="connsiteY534" fmla="*/ 4562836 h 5756219"/>
              <a:gd name="connsiteX535" fmla="*/ 3296086 w 6226010"/>
              <a:gd name="connsiteY535" fmla="*/ 4579498 h 5756219"/>
              <a:gd name="connsiteX536" fmla="*/ 3294532 w 6226010"/>
              <a:gd name="connsiteY536" fmla="*/ 4579736 h 5756219"/>
              <a:gd name="connsiteX537" fmla="*/ 3283574 w 6226010"/>
              <a:gd name="connsiteY537" fmla="*/ 4575146 h 5756219"/>
              <a:gd name="connsiteX538" fmla="*/ 3282388 w 6226010"/>
              <a:gd name="connsiteY538" fmla="*/ 4572775 h 5756219"/>
              <a:gd name="connsiteX539" fmla="*/ 3302129 w 6226010"/>
              <a:gd name="connsiteY539" fmla="*/ 4564606 h 5756219"/>
              <a:gd name="connsiteX540" fmla="*/ 3201327 w 6226010"/>
              <a:gd name="connsiteY540" fmla="*/ 4562836 h 5756219"/>
              <a:gd name="connsiteX541" fmla="*/ 3204045 w 6226010"/>
              <a:gd name="connsiteY541" fmla="*/ 4565553 h 5756219"/>
              <a:gd name="connsiteX542" fmla="*/ 3206761 w 6226010"/>
              <a:gd name="connsiteY542" fmla="*/ 4562836 h 5756219"/>
              <a:gd name="connsiteX543" fmla="*/ 4329128 w 6226010"/>
              <a:gd name="connsiteY543" fmla="*/ 4554684 h 5756219"/>
              <a:gd name="connsiteX544" fmla="*/ 4334564 w 6226010"/>
              <a:gd name="connsiteY544" fmla="*/ 4560119 h 5756219"/>
              <a:gd name="connsiteX545" fmla="*/ 4345434 w 6226010"/>
              <a:gd name="connsiteY545" fmla="*/ 4576425 h 5756219"/>
              <a:gd name="connsiteX546" fmla="*/ 4323693 w 6226010"/>
              <a:gd name="connsiteY546" fmla="*/ 4579142 h 5756219"/>
              <a:gd name="connsiteX547" fmla="*/ 4329128 w 6226010"/>
              <a:gd name="connsiteY547" fmla="*/ 4554684 h 5756219"/>
              <a:gd name="connsiteX548" fmla="*/ 3108929 w 6226010"/>
              <a:gd name="connsiteY548" fmla="*/ 4549248 h 5756219"/>
              <a:gd name="connsiteX549" fmla="*/ 3098057 w 6226010"/>
              <a:gd name="connsiteY549" fmla="*/ 4551965 h 5756219"/>
              <a:gd name="connsiteX550" fmla="*/ 3111645 w 6226010"/>
              <a:gd name="connsiteY550" fmla="*/ 4554683 h 5756219"/>
              <a:gd name="connsiteX551" fmla="*/ 3106211 w 6226010"/>
              <a:gd name="connsiteY551" fmla="*/ 4565553 h 5756219"/>
              <a:gd name="connsiteX552" fmla="*/ 3114363 w 6226010"/>
              <a:gd name="connsiteY552" fmla="*/ 4557400 h 5756219"/>
              <a:gd name="connsiteX553" fmla="*/ 3111645 w 6226010"/>
              <a:gd name="connsiteY553" fmla="*/ 4554683 h 5756219"/>
              <a:gd name="connsiteX554" fmla="*/ 3424170 w 6226010"/>
              <a:gd name="connsiteY554" fmla="*/ 4546531 h 5756219"/>
              <a:gd name="connsiteX555" fmla="*/ 3435040 w 6226010"/>
              <a:gd name="connsiteY555" fmla="*/ 4560119 h 5756219"/>
              <a:gd name="connsiteX556" fmla="*/ 3424170 w 6226010"/>
              <a:gd name="connsiteY556" fmla="*/ 4565554 h 5756219"/>
              <a:gd name="connsiteX557" fmla="*/ 3136105 w 6226010"/>
              <a:gd name="connsiteY557" fmla="*/ 4538377 h 5756219"/>
              <a:gd name="connsiteX558" fmla="*/ 3127951 w 6226010"/>
              <a:gd name="connsiteY558" fmla="*/ 4543813 h 5756219"/>
              <a:gd name="connsiteX559" fmla="*/ 3130669 w 6226010"/>
              <a:gd name="connsiteY559" fmla="*/ 4543813 h 5756219"/>
              <a:gd name="connsiteX560" fmla="*/ 3136105 w 6226010"/>
              <a:gd name="connsiteY560" fmla="*/ 4538377 h 5756219"/>
              <a:gd name="connsiteX561" fmla="*/ 3432322 w 6226010"/>
              <a:gd name="connsiteY561" fmla="*/ 4527508 h 5756219"/>
              <a:gd name="connsiteX562" fmla="*/ 3440475 w 6226010"/>
              <a:gd name="connsiteY562" fmla="*/ 4538378 h 5756219"/>
              <a:gd name="connsiteX563" fmla="*/ 3429605 w 6226010"/>
              <a:gd name="connsiteY563" fmla="*/ 4535661 h 5756219"/>
              <a:gd name="connsiteX564" fmla="*/ 3432322 w 6226010"/>
              <a:gd name="connsiteY564" fmla="*/ 4527508 h 5756219"/>
              <a:gd name="connsiteX565" fmla="*/ 3263831 w 6226010"/>
              <a:gd name="connsiteY565" fmla="*/ 4522072 h 5756219"/>
              <a:gd name="connsiteX566" fmla="*/ 3263831 w 6226010"/>
              <a:gd name="connsiteY566" fmla="*/ 4524790 h 5756219"/>
              <a:gd name="connsiteX567" fmla="*/ 3255679 w 6226010"/>
              <a:gd name="connsiteY567" fmla="*/ 4532942 h 5756219"/>
              <a:gd name="connsiteX568" fmla="*/ 3263831 w 6226010"/>
              <a:gd name="connsiteY568" fmla="*/ 4522072 h 5756219"/>
              <a:gd name="connsiteX569" fmla="*/ 3236655 w 6226010"/>
              <a:gd name="connsiteY569" fmla="*/ 4511201 h 5756219"/>
              <a:gd name="connsiteX570" fmla="*/ 3236655 w 6226010"/>
              <a:gd name="connsiteY570" fmla="*/ 4549248 h 5756219"/>
              <a:gd name="connsiteX571" fmla="*/ 3242091 w 6226010"/>
              <a:gd name="connsiteY571" fmla="*/ 4543813 h 5756219"/>
              <a:gd name="connsiteX572" fmla="*/ 3220349 w 6226010"/>
              <a:gd name="connsiteY572" fmla="*/ 4573706 h 5756219"/>
              <a:gd name="connsiteX573" fmla="*/ 3212197 w 6226010"/>
              <a:gd name="connsiteY573" fmla="*/ 4570988 h 5756219"/>
              <a:gd name="connsiteX574" fmla="*/ 3212197 w 6226010"/>
              <a:gd name="connsiteY574" fmla="*/ 4576424 h 5756219"/>
              <a:gd name="connsiteX575" fmla="*/ 3263831 w 6226010"/>
              <a:gd name="connsiteY575" fmla="*/ 4573706 h 5756219"/>
              <a:gd name="connsiteX576" fmla="*/ 3263831 w 6226010"/>
              <a:gd name="connsiteY576" fmla="*/ 4524790 h 5756219"/>
              <a:gd name="connsiteX577" fmla="*/ 3269267 w 6226010"/>
              <a:gd name="connsiteY577" fmla="*/ 4519354 h 5756219"/>
              <a:gd name="connsiteX578" fmla="*/ 3187739 w 6226010"/>
              <a:gd name="connsiteY578" fmla="*/ 4508484 h 5756219"/>
              <a:gd name="connsiteX579" fmla="*/ 3209479 w 6226010"/>
              <a:gd name="connsiteY579" fmla="*/ 4530225 h 5756219"/>
              <a:gd name="connsiteX580" fmla="*/ 3187739 w 6226010"/>
              <a:gd name="connsiteY580" fmla="*/ 4508484 h 5756219"/>
              <a:gd name="connsiteX581" fmla="*/ 3516567 w 6226010"/>
              <a:gd name="connsiteY581" fmla="*/ 4505767 h 5756219"/>
              <a:gd name="connsiteX582" fmla="*/ 3473085 w 6226010"/>
              <a:gd name="connsiteY582" fmla="*/ 4581859 h 5756219"/>
              <a:gd name="connsiteX583" fmla="*/ 3516567 w 6226010"/>
              <a:gd name="connsiteY583" fmla="*/ 4505767 h 5756219"/>
              <a:gd name="connsiteX584" fmla="*/ 3426887 w 6226010"/>
              <a:gd name="connsiteY584" fmla="*/ 4492179 h 5756219"/>
              <a:gd name="connsiteX585" fmla="*/ 3432323 w 6226010"/>
              <a:gd name="connsiteY585" fmla="*/ 4508484 h 5756219"/>
              <a:gd name="connsiteX586" fmla="*/ 3426887 w 6226010"/>
              <a:gd name="connsiteY586" fmla="*/ 4492179 h 5756219"/>
              <a:gd name="connsiteX587" fmla="*/ 3905184 w 6226010"/>
              <a:gd name="connsiteY587" fmla="*/ 4486744 h 5756219"/>
              <a:gd name="connsiteX588" fmla="*/ 3910619 w 6226010"/>
              <a:gd name="connsiteY588" fmla="*/ 4503049 h 5756219"/>
              <a:gd name="connsiteX589" fmla="*/ 3905184 w 6226010"/>
              <a:gd name="connsiteY589" fmla="*/ 4486744 h 5756219"/>
              <a:gd name="connsiteX590" fmla="*/ 3880724 w 6226010"/>
              <a:gd name="connsiteY590" fmla="*/ 4486744 h 5756219"/>
              <a:gd name="connsiteX591" fmla="*/ 3940512 w 6226010"/>
              <a:gd name="connsiteY591" fmla="*/ 4579142 h 5756219"/>
              <a:gd name="connsiteX592" fmla="*/ 3850831 w 6226010"/>
              <a:gd name="connsiteY592" fmla="*/ 4500332 h 5756219"/>
              <a:gd name="connsiteX593" fmla="*/ 3880724 w 6226010"/>
              <a:gd name="connsiteY593" fmla="*/ 4486744 h 5756219"/>
              <a:gd name="connsiteX594" fmla="*/ 2421376 w 6226010"/>
              <a:gd name="connsiteY594" fmla="*/ 4470438 h 5756219"/>
              <a:gd name="connsiteX595" fmla="*/ 2421376 w 6226010"/>
              <a:gd name="connsiteY595" fmla="*/ 4484026 h 5756219"/>
              <a:gd name="connsiteX596" fmla="*/ 2424094 w 6226010"/>
              <a:gd name="connsiteY596" fmla="*/ 4489461 h 5756219"/>
              <a:gd name="connsiteX597" fmla="*/ 2421376 w 6226010"/>
              <a:gd name="connsiteY597" fmla="*/ 4492178 h 5756219"/>
              <a:gd name="connsiteX598" fmla="*/ 2421376 w 6226010"/>
              <a:gd name="connsiteY598" fmla="*/ 4497614 h 5756219"/>
              <a:gd name="connsiteX599" fmla="*/ 2415941 w 6226010"/>
              <a:gd name="connsiteY599" fmla="*/ 4503049 h 5756219"/>
              <a:gd name="connsiteX600" fmla="*/ 2411658 w 6226010"/>
              <a:gd name="connsiteY600" fmla="*/ 4520184 h 5756219"/>
              <a:gd name="connsiteX601" fmla="*/ 2424095 w 6226010"/>
              <a:gd name="connsiteY601" fmla="*/ 4519354 h 5756219"/>
              <a:gd name="connsiteX602" fmla="*/ 2425328 w 6226010"/>
              <a:gd name="connsiteY602" fmla="*/ 4516889 h 5756219"/>
              <a:gd name="connsiteX603" fmla="*/ 2424094 w 6226010"/>
              <a:gd name="connsiteY603" fmla="*/ 4516637 h 5756219"/>
              <a:gd name="connsiteX604" fmla="*/ 2421376 w 6226010"/>
              <a:gd name="connsiteY604" fmla="*/ 4516637 h 5756219"/>
              <a:gd name="connsiteX605" fmla="*/ 2432246 w 6226010"/>
              <a:gd name="connsiteY605" fmla="*/ 4481308 h 5756219"/>
              <a:gd name="connsiteX606" fmla="*/ 2424094 w 6226010"/>
              <a:gd name="connsiteY606" fmla="*/ 4470438 h 5756219"/>
              <a:gd name="connsiteX607" fmla="*/ 2421376 w 6226010"/>
              <a:gd name="connsiteY607" fmla="*/ 4470438 h 5756219"/>
              <a:gd name="connsiteX608" fmla="*/ 2627235 w 6226010"/>
              <a:gd name="connsiteY608" fmla="*/ 4469079 h 5756219"/>
              <a:gd name="connsiteX609" fmla="*/ 2625197 w 6226010"/>
              <a:gd name="connsiteY609" fmla="*/ 4475873 h 5756219"/>
              <a:gd name="connsiteX610" fmla="*/ 2633350 w 6226010"/>
              <a:gd name="connsiteY610" fmla="*/ 4470438 h 5756219"/>
              <a:gd name="connsiteX611" fmla="*/ 2627235 w 6226010"/>
              <a:gd name="connsiteY611" fmla="*/ 4469079 h 5756219"/>
              <a:gd name="connsiteX612" fmla="*/ 3195891 w 6226010"/>
              <a:gd name="connsiteY612" fmla="*/ 4459567 h 5756219"/>
              <a:gd name="connsiteX613" fmla="*/ 3176869 w 6226010"/>
              <a:gd name="connsiteY613" fmla="*/ 4462285 h 5756219"/>
              <a:gd name="connsiteX614" fmla="*/ 3182303 w 6226010"/>
              <a:gd name="connsiteY614" fmla="*/ 4494896 h 5756219"/>
              <a:gd name="connsiteX615" fmla="*/ 3187739 w 6226010"/>
              <a:gd name="connsiteY615" fmla="*/ 4492178 h 5756219"/>
              <a:gd name="connsiteX616" fmla="*/ 3212197 w 6226010"/>
              <a:gd name="connsiteY616" fmla="*/ 4497614 h 5756219"/>
              <a:gd name="connsiteX617" fmla="*/ 3902466 w 6226010"/>
              <a:gd name="connsiteY617" fmla="*/ 4456851 h 5756219"/>
              <a:gd name="connsiteX618" fmla="*/ 3907902 w 6226010"/>
              <a:gd name="connsiteY618" fmla="*/ 4467721 h 5756219"/>
              <a:gd name="connsiteX619" fmla="*/ 3899749 w 6226010"/>
              <a:gd name="connsiteY619" fmla="*/ 4467721 h 5756219"/>
              <a:gd name="connsiteX620" fmla="*/ 3902466 w 6226010"/>
              <a:gd name="connsiteY620" fmla="*/ 4456851 h 5756219"/>
              <a:gd name="connsiteX621" fmla="*/ 2497469 w 6226010"/>
              <a:gd name="connsiteY621" fmla="*/ 4451414 h 5756219"/>
              <a:gd name="connsiteX622" fmla="*/ 2470293 w 6226010"/>
              <a:gd name="connsiteY622" fmla="*/ 4470438 h 5756219"/>
              <a:gd name="connsiteX623" fmla="*/ 2473852 w 6226010"/>
              <a:gd name="connsiteY623" fmla="*/ 4485302 h 5756219"/>
              <a:gd name="connsiteX624" fmla="*/ 2478447 w 6226010"/>
              <a:gd name="connsiteY624" fmla="*/ 4486743 h 5756219"/>
              <a:gd name="connsiteX625" fmla="*/ 2483882 w 6226010"/>
              <a:gd name="connsiteY625" fmla="*/ 4516637 h 5756219"/>
              <a:gd name="connsiteX626" fmla="*/ 2551822 w 6226010"/>
              <a:gd name="connsiteY626" fmla="*/ 4473155 h 5756219"/>
              <a:gd name="connsiteX627" fmla="*/ 2551547 w 6226010"/>
              <a:gd name="connsiteY627" fmla="*/ 4469993 h 5756219"/>
              <a:gd name="connsiteX628" fmla="*/ 2540611 w 6226010"/>
              <a:gd name="connsiteY628" fmla="*/ 4470098 h 5756219"/>
              <a:gd name="connsiteX629" fmla="*/ 2492033 w 6226010"/>
              <a:gd name="connsiteY629" fmla="*/ 4459567 h 5756219"/>
              <a:gd name="connsiteX630" fmla="*/ 2497469 w 6226010"/>
              <a:gd name="connsiteY630" fmla="*/ 4451414 h 5756219"/>
              <a:gd name="connsiteX631" fmla="*/ 3891596 w 6226010"/>
              <a:gd name="connsiteY631" fmla="*/ 4443262 h 5756219"/>
              <a:gd name="connsiteX632" fmla="*/ 3888879 w 6226010"/>
              <a:gd name="connsiteY632" fmla="*/ 4456850 h 5756219"/>
              <a:gd name="connsiteX633" fmla="*/ 3891596 w 6226010"/>
              <a:gd name="connsiteY633" fmla="*/ 4443262 h 5756219"/>
              <a:gd name="connsiteX634" fmla="*/ 4277493 w 6226010"/>
              <a:gd name="connsiteY634" fmla="*/ 4437826 h 5756219"/>
              <a:gd name="connsiteX635" fmla="*/ 4277493 w 6226010"/>
              <a:gd name="connsiteY635" fmla="*/ 4462285 h 5756219"/>
              <a:gd name="connsiteX636" fmla="*/ 4261189 w 6226010"/>
              <a:gd name="connsiteY636" fmla="*/ 4451414 h 5756219"/>
              <a:gd name="connsiteX637" fmla="*/ 3176869 w 6226010"/>
              <a:gd name="connsiteY637" fmla="*/ 4437826 h 5756219"/>
              <a:gd name="connsiteX638" fmla="*/ 3176869 w 6226010"/>
              <a:gd name="connsiteY638" fmla="*/ 4445979 h 5756219"/>
              <a:gd name="connsiteX639" fmla="*/ 3198609 w 6226010"/>
              <a:gd name="connsiteY639" fmla="*/ 4454132 h 5756219"/>
              <a:gd name="connsiteX640" fmla="*/ 3176869 w 6226010"/>
              <a:gd name="connsiteY640" fmla="*/ 4437826 h 5756219"/>
              <a:gd name="connsiteX641" fmla="*/ 3902127 w 6226010"/>
              <a:gd name="connsiteY641" fmla="*/ 4417445 h 5756219"/>
              <a:gd name="connsiteX642" fmla="*/ 3907902 w 6226010"/>
              <a:gd name="connsiteY642" fmla="*/ 4424239 h 5756219"/>
              <a:gd name="connsiteX643" fmla="*/ 3905184 w 6226010"/>
              <a:gd name="connsiteY643" fmla="*/ 4440545 h 5756219"/>
              <a:gd name="connsiteX644" fmla="*/ 3894314 w 6226010"/>
              <a:gd name="connsiteY644" fmla="*/ 4418804 h 5756219"/>
              <a:gd name="connsiteX645" fmla="*/ 3902127 w 6226010"/>
              <a:gd name="connsiteY645" fmla="*/ 4417445 h 5756219"/>
              <a:gd name="connsiteX646" fmla="*/ 3258395 w 6226010"/>
              <a:gd name="connsiteY646" fmla="*/ 4394345 h 5756219"/>
              <a:gd name="connsiteX647" fmla="*/ 3258395 w 6226010"/>
              <a:gd name="connsiteY647" fmla="*/ 4416086 h 5756219"/>
              <a:gd name="connsiteX648" fmla="*/ 3280137 w 6226010"/>
              <a:gd name="connsiteY648" fmla="*/ 4416086 h 5756219"/>
              <a:gd name="connsiteX649" fmla="*/ 2918697 w 6226010"/>
              <a:gd name="connsiteY649" fmla="*/ 4383474 h 5756219"/>
              <a:gd name="connsiteX650" fmla="*/ 2905109 w 6226010"/>
              <a:gd name="connsiteY650" fmla="*/ 4388910 h 5756219"/>
              <a:gd name="connsiteX651" fmla="*/ 2902391 w 6226010"/>
              <a:gd name="connsiteY651" fmla="*/ 4388910 h 5756219"/>
              <a:gd name="connsiteX652" fmla="*/ 2902391 w 6226010"/>
              <a:gd name="connsiteY652" fmla="*/ 4397062 h 5756219"/>
              <a:gd name="connsiteX653" fmla="*/ 2907827 w 6226010"/>
              <a:gd name="connsiteY653" fmla="*/ 4394345 h 5756219"/>
              <a:gd name="connsiteX654" fmla="*/ 3171433 w 6226010"/>
              <a:gd name="connsiteY654" fmla="*/ 4378039 h 5756219"/>
              <a:gd name="connsiteX655" fmla="*/ 3171433 w 6226010"/>
              <a:gd name="connsiteY655" fmla="*/ 4424238 h 5756219"/>
              <a:gd name="connsiteX656" fmla="*/ 3179585 w 6226010"/>
              <a:gd name="connsiteY656" fmla="*/ 4424238 h 5756219"/>
              <a:gd name="connsiteX657" fmla="*/ 3182303 w 6226010"/>
              <a:gd name="connsiteY657" fmla="*/ 4399780 h 5756219"/>
              <a:gd name="connsiteX658" fmla="*/ 3187739 w 6226010"/>
              <a:gd name="connsiteY658" fmla="*/ 4378039 h 5756219"/>
              <a:gd name="connsiteX659" fmla="*/ 2519211 w 6226010"/>
              <a:gd name="connsiteY659" fmla="*/ 4373623 h 5756219"/>
              <a:gd name="connsiteX660" fmla="*/ 2519211 w 6226010"/>
              <a:gd name="connsiteY660" fmla="*/ 4386192 h 5756219"/>
              <a:gd name="connsiteX661" fmla="*/ 2515588 w 6226010"/>
              <a:gd name="connsiteY661" fmla="*/ 4380757 h 5756219"/>
              <a:gd name="connsiteX662" fmla="*/ 2516493 w 6226010"/>
              <a:gd name="connsiteY662" fmla="*/ 4376681 h 5756219"/>
              <a:gd name="connsiteX663" fmla="*/ 3837245 w 6226010"/>
              <a:gd name="connsiteY663" fmla="*/ 4367170 h 5756219"/>
              <a:gd name="connsiteX664" fmla="*/ 3845397 w 6226010"/>
              <a:gd name="connsiteY664" fmla="*/ 4391628 h 5756219"/>
              <a:gd name="connsiteX665" fmla="*/ 3837245 w 6226010"/>
              <a:gd name="connsiteY665" fmla="*/ 4367170 h 5756219"/>
              <a:gd name="connsiteX666" fmla="*/ 3793761 w 6226010"/>
              <a:gd name="connsiteY666" fmla="*/ 4367169 h 5756219"/>
              <a:gd name="connsiteX667" fmla="*/ 3807349 w 6226010"/>
              <a:gd name="connsiteY667" fmla="*/ 4375322 h 5756219"/>
              <a:gd name="connsiteX668" fmla="*/ 3803167 w 6226010"/>
              <a:gd name="connsiteY668" fmla="*/ 4375868 h 5756219"/>
              <a:gd name="connsiteX669" fmla="*/ 3796450 w 6226010"/>
              <a:gd name="connsiteY669" fmla="*/ 4371439 h 5756219"/>
              <a:gd name="connsiteX670" fmla="*/ 2720313 w 6226010"/>
              <a:gd name="connsiteY670" fmla="*/ 4367169 h 5756219"/>
              <a:gd name="connsiteX671" fmla="*/ 2704007 w 6226010"/>
              <a:gd name="connsiteY671" fmla="*/ 4383474 h 5756219"/>
              <a:gd name="connsiteX672" fmla="*/ 2723030 w 6226010"/>
              <a:gd name="connsiteY672" fmla="*/ 4383474 h 5756219"/>
              <a:gd name="connsiteX673" fmla="*/ 4193249 w 6226010"/>
              <a:gd name="connsiteY673" fmla="*/ 4361734 h 5756219"/>
              <a:gd name="connsiteX674" fmla="*/ 4216185 w 6226010"/>
              <a:gd name="connsiteY674" fmla="*/ 4382122 h 5756219"/>
              <a:gd name="connsiteX675" fmla="*/ 4214006 w 6226010"/>
              <a:gd name="connsiteY675" fmla="*/ 4382549 h 5756219"/>
              <a:gd name="connsiteX676" fmla="*/ 4185095 w 6226010"/>
              <a:gd name="connsiteY676" fmla="*/ 4375322 h 5756219"/>
              <a:gd name="connsiteX677" fmla="*/ 4246973 w 6226010"/>
              <a:gd name="connsiteY677" fmla="*/ 4344592 h 5756219"/>
              <a:gd name="connsiteX678" fmla="*/ 4255753 w 6226010"/>
              <a:gd name="connsiteY678" fmla="*/ 4356298 h 5756219"/>
              <a:gd name="connsiteX679" fmla="*/ 4249230 w 6226010"/>
              <a:gd name="connsiteY679" fmla="*/ 4355211 h 5756219"/>
              <a:gd name="connsiteX680" fmla="*/ 4239447 w 6226010"/>
              <a:gd name="connsiteY680" fmla="*/ 4345428 h 5756219"/>
              <a:gd name="connsiteX681" fmla="*/ 3815504 w 6226010"/>
              <a:gd name="connsiteY681" fmla="*/ 4342711 h 5756219"/>
              <a:gd name="connsiteX682" fmla="*/ 3826374 w 6226010"/>
              <a:gd name="connsiteY682" fmla="*/ 4364452 h 5756219"/>
              <a:gd name="connsiteX683" fmla="*/ 3815504 w 6226010"/>
              <a:gd name="connsiteY683" fmla="*/ 4342711 h 5756219"/>
              <a:gd name="connsiteX684" fmla="*/ 2820863 w 6226010"/>
              <a:gd name="connsiteY684" fmla="*/ 4337275 h 5756219"/>
              <a:gd name="connsiteX685" fmla="*/ 2820863 w 6226010"/>
              <a:gd name="connsiteY685" fmla="*/ 4342710 h 5756219"/>
              <a:gd name="connsiteX686" fmla="*/ 2826299 w 6226010"/>
              <a:gd name="connsiteY686" fmla="*/ 4339993 h 5756219"/>
              <a:gd name="connsiteX687" fmla="*/ 1918621 w 6226010"/>
              <a:gd name="connsiteY687" fmla="*/ 4329122 h 5756219"/>
              <a:gd name="connsiteX688" fmla="*/ 1921339 w 6226010"/>
              <a:gd name="connsiteY688" fmla="*/ 4331839 h 5756219"/>
              <a:gd name="connsiteX689" fmla="*/ 1921339 w 6226010"/>
              <a:gd name="connsiteY689" fmla="*/ 4353580 h 5756219"/>
              <a:gd name="connsiteX690" fmla="*/ 1921339 w 6226010"/>
              <a:gd name="connsiteY690" fmla="*/ 4443261 h 5756219"/>
              <a:gd name="connsiteX691" fmla="*/ 1918621 w 6226010"/>
              <a:gd name="connsiteY691" fmla="*/ 4500330 h 5756219"/>
              <a:gd name="connsiteX692" fmla="*/ 1875140 w 6226010"/>
              <a:gd name="connsiteY692" fmla="*/ 4511201 h 5756219"/>
              <a:gd name="connsiteX693" fmla="*/ 1869705 w 6226010"/>
              <a:gd name="connsiteY693" fmla="*/ 4511201 h 5756219"/>
              <a:gd name="connsiteX694" fmla="*/ 1864269 w 6226010"/>
              <a:gd name="connsiteY694" fmla="*/ 4478589 h 5756219"/>
              <a:gd name="connsiteX695" fmla="*/ 1866987 w 6226010"/>
              <a:gd name="connsiteY695" fmla="*/ 4465001 h 5756219"/>
              <a:gd name="connsiteX696" fmla="*/ 1918621 w 6226010"/>
              <a:gd name="connsiteY696" fmla="*/ 4329122 h 5756219"/>
              <a:gd name="connsiteX697" fmla="*/ 2641842 w 6226010"/>
              <a:gd name="connsiteY697" fmla="*/ 4323348 h 5756219"/>
              <a:gd name="connsiteX698" fmla="*/ 2619762 w 6226010"/>
              <a:gd name="connsiteY698" fmla="*/ 4323687 h 5756219"/>
              <a:gd name="connsiteX699" fmla="*/ 2649655 w 6226010"/>
              <a:gd name="connsiteY699" fmla="*/ 4337275 h 5756219"/>
              <a:gd name="connsiteX700" fmla="*/ 2641842 w 6226010"/>
              <a:gd name="connsiteY700" fmla="*/ 4323348 h 5756219"/>
              <a:gd name="connsiteX701" fmla="*/ 4293799 w 6226010"/>
              <a:gd name="connsiteY701" fmla="*/ 4299229 h 5756219"/>
              <a:gd name="connsiteX702" fmla="*/ 4285647 w 6226010"/>
              <a:gd name="connsiteY702" fmla="*/ 4318252 h 5756219"/>
              <a:gd name="connsiteX703" fmla="*/ 4285647 w 6226010"/>
              <a:gd name="connsiteY703" fmla="*/ 4300135 h 5756219"/>
              <a:gd name="connsiteX704" fmla="*/ 4435115 w 6226010"/>
              <a:gd name="connsiteY704" fmla="*/ 4292216 h 5756219"/>
              <a:gd name="connsiteX705" fmla="*/ 4435115 w 6226010"/>
              <a:gd name="connsiteY705" fmla="*/ 4303305 h 5756219"/>
              <a:gd name="connsiteX706" fmla="*/ 4432397 w 6226010"/>
              <a:gd name="connsiteY706" fmla="*/ 4301946 h 5756219"/>
              <a:gd name="connsiteX707" fmla="*/ 4436877 w 6226010"/>
              <a:gd name="connsiteY707" fmla="*/ 4282443 h 5756219"/>
              <a:gd name="connsiteX708" fmla="*/ 4437493 w 6226010"/>
              <a:gd name="connsiteY708" fmla="*/ 4284962 h 5756219"/>
              <a:gd name="connsiteX709" fmla="*/ 4435837 w 6226010"/>
              <a:gd name="connsiteY709" fmla="*/ 4289632 h 5756219"/>
              <a:gd name="connsiteX710" fmla="*/ 4435115 w 6226010"/>
              <a:gd name="connsiteY710" fmla="*/ 4292216 h 5756219"/>
              <a:gd name="connsiteX711" fmla="*/ 4435115 w 6226010"/>
              <a:gd name="connsiteY711" fmla="*/ 4282923 h 5756219"/>
              <a:gd name="connsiteX712" fmla="*/ 4463708 w 6226010"/>
              <a:gd name="connsiteY712" fmla="*/ 4275126 h 5756219"/>
              <a:gd name="connsiteX713" fmla="*/ 4462291 w 6226010"/>
              <a:gd name="connsiteY713" fmla="*/ 4277488 h 5756219"/>
              <a:gd name="connsiteX714" fmla="*/ 4457944 w 6226010"/>
              <a:gd name="connsiteY714" fmla="*/ 4276698 h 5756219"/>
              <a:gd name="connsiteX715" fmla="*/ 4432397 w 6226010"/>
              <a:gd name="connsiteY715" fmla="*/ 4272053 h 5756219"/>
              <a:gd name="connsiteX716" fmla="*/ 4457944 w 6226010"/>
              <a:gd name="connsiteY716" fmla="*/ 4276698 h 5756219"/>
              <a:gd name="connsiteX717" fmla="*/ 4436877 w 6226010"/>
              <a:gd name="connsiteY717" fmla="*/ 4282443 h 5756219"/>
              <a:gd name="connsiteX718" fmla="*/ 4436601 w 6226010"/>
              <a:gd name="connsiteY718" fmla="*/ 4281310 h 5756219"/>
              <a:gd name="connsiteX719" fmla="*/ 4432397 w 6226010"/>
              <a:gd name="connsiteY719" fmla="*/ 4272053 h 5756219"/>
              <a:gd name="connsiteX720" fmla="*/ 3668753 w 6226010"/>
              <a:gd name="connsiteY720" fmla="*/ 4266618 h 5756219"/>
              <a:gd name="connsiteX721" fmla="*/ 3712235 w 6226010"/>
              <a:gd name="connsiteY721" fmla="*/ 4326405 h 5756219"/>
              <a:gd name="connsiteX722" fmla="*/ 3774740 w 6226010"/>
              <a:gd name="connsiteY722" fmla="*/ 4429673 h 5756219"/>
              <a:gd name="connsiteX723" fmla="*/ 3899749 w 6226010"/>
              <a:gd name="connsiteY723" fmla="*/ 4584576 h 5756219"/>
              <a:gd name="connsiteX724" fmla="*/ 3676907 w 6226010"/>
              <a:gd name="connsiteY724" fmla="*/ 4584576 h 5756219"/>
              <a:gd name="connsiteX725" fmla="*/ 3714953 w 6226010"/>
              <a:gd name="connsiteY725" fmla="*/ 4424238 h 5756219"/>
              <a:gd name="connsiteX726" fmla="*/ 3701365 w 6226010"/>
              <a:gd name="connsiteY726" fmla="*/ 4429673 h 5756219"/>
              <a:gd name="connsiteX727" fmla="*/ 3709518 w 6226010"/>
              <a:gd name="connsiteY727" fmla="*/ 4445979 h 5756219"/>
              <a:gd name="connsiteX728" fmla="*/ 3698647 w 6226010"/>
              <a:gd name="connsiteY728" fmla="*/ 4454131 h 5756219"/>
              <a:gd name="connsiteX729" fmla="*/ 3704083 w 6226010"/>
              <a:gd name="connsiteY729" fmla="*/ 4484025 h 5756219"/>
              <a:gd name="connsiteX730" fmla="*/ 3693212 w 6226010"/>
              <a:gd name="connsiteY730" fmla="*/ 4484025 h 5756219"/>
              <a:gd name="connsiteX731" fmla="*/ 3671471 w 6226010"/>
              <a:gd name="connsiteY731" fmla="*/ 4581858 h 5756219"/>
              <a:gd name="connsiteX732" fmla="*/ 3679624 w 6226010"/>
              <a:gd name="connsiteY732" fmla="*/ 4535659 h 5756219"/>
              <a:gd name="connsiteX733" fmla="*/ 3668753 w 6226010"/>
              <a:gd name="connsiteY733" fmla="*/ 4546529 h 5756219"/>
              <a:gd name="connsiteX734" fmla="*/ 3657883 w 6226010"/>
              <a:gd name="connsiteY734" fmla="*/ 4524789 h 5756219"/>
              <a:gd name="connsiteX735" fmla="*/ 3649730 w 6226010"/>
              <a:gd name="connsiteY735" fmla="*/ 4543812 h 5756219"/>
              <a:gd name="connsiteX736" fmla="*/ 3633424 w 6226010"/>
              <a:gd name="connsiteY736" fmla="*/ 4535659 h 5756219"/>
              <a:gd name="connsiteX737" fmla="*/ 3663319 w 6226010"/>
              <a:gd name="connsiteY737" fmla="*/ 4584576 h 5756219"/>
              <a:gd name="connsiteX738" fmla="*/ 3644295 w 6226010"/>
              <a:gd name="connsiteY738" fmla="*/ 4570988 h 5756219"/>
              <a:gd name="connsiteX739" fmla="*/ 3614401 w 6226010"/>
              <a:gd name="connsiteY739" fmla="*/ 4570988 h 5756219"/>
              <a:gd name="connsiteX740" fmla="*/ 3666035 w 6226010"/>
              <a:gd name="connsiteY740" fmla="*/ 4600881 h 5756219"/>
              <a:gd name="connsiteX741" fmla="*/ 3663319 w 6226010"/>
              <a:gd name="connsiteY741" fmla="*/ 4717738 h 5756219"/>
              <a:gd name="connsiteX742" fmla="*/ 3568202 w 6226010"/>
              <a:gd name="connsiteY742" fmla="*/ 4791113 h 5756219"/>
              <a:gd name="connsiteX743" fmla="*/ 3557331 w 6226010"/>
              <a:gd name="connsiteY743" fmla="*/ 4782960 h 5756219"/>
              <a:gd name="connsiteX744" fmla="*/ 3524720 w 6226010"/>
              <a:gd name="connsiteY744" fmla="*/ 4821007 h 5756219"/>
              <a:gd name="connsiteX745" fmla="*/ 3527438 w 6226010"/>
              <a:gd name="connsiteY745" fmla="*/ 4807419 h 5756219"/>
              <a:gd name="connsiteX746" fmla="*/ 3489391 w 6226010"/>
              <a:gd name="connsiteY746" fmla="*/ 4815571 h 5756219"/>
              <a:gd name="connsiteX747" fmla="*/ 3494827 w 6226010"/>
              <a:gd name="connsiteY747" fmla="*/ 4799266 h 5756219"/>
              <a:gd name="connsiteX748" fmla="*/ 3478521 w 6226010"/>
              <a:gd name="connsiteY748" fmla="*/ 4725891 h 5756219"/>
              <a:gd name="connsiteX749" fmla="*/ 3456780 w 6226010"/>
              <a:gd name="connsiteY749" fmla="*/ 4717738 h 5756219"/>
              <a:gd name="connsiteX750" fmla="*/ 3500262 w 6226010"/>
              <a:gd name="connsiteY750" fmla="*/ 4595446 h 5756219"/>
              <a:gd name="connsiteX751" fmla="*/ 3560049 w 6226010"/>
              <a:gd name="connsiteY751" fmla="*/ 4478590 h 5756219"/>
              <a:gd name="connsiteX752" fmla="*/ 3627989 w 6226010"/>
              <a:gd name="connsiteY752" fmla="*/ 4429673 h 5756219"/>
              <a:gd name="connsiteX753" fmla="*/ 3584507 w 6226010"/>
              <a:gd name="connsiteY753" fmla="*/ 4418803 h 5756219"/>
              <a:gd name="connsiteX754" fmla="*/ 3668753 w 6226010"/>
              <a:gd name="connsiteY754" fmla="*/ 4266618 h 5756219"/>
              <a:gd name="connsiteX755" fmla="*/ 4470443 w 6226010"/>
              <a:gd name="connsiteY755" fmla="*/ 4263900 h 5756219"/>
              <a:gd name="connsiteX756" fmla="*/ 4488800 w 6226010"/>
              <a:gd name="connsiteY756" fmla="*/ 4270576 h 5756219"/>
              <a:gd name="connsiteX757" fmla="*/ 4481950 w 6226010"/>
              <a:gd name="connsiteY757" fmla="*/ 4271968 h 5756219"/>
              <a:gd name="connsiteX758" fmla="*/ 4473161 w 6226010"/>
              <a:gd name="connsiteY758" fmla="*/ 4291076 h 5756219"/>
              <a:gd name="connsiteX759" fmla="*/ 4465009 w 6226010"/>
              <a:gd name="connsiteY759" fmla="*/ 4274771 h 5756219"/>
              <a:gd name="connsiteX760" fmla="*/ 4463708 w 6226010"/>
              <a:gd name="connsiteY760" fmla="*/ 4275126 h 5756219"/>
              <a:gd name="connsiteX761" fmla="*/ 2641502 w 6226010"/>
              <a:gd name="connsiteY761" fmla="*/ 4261183 h 5756219"/>
              <a:gd name="connsiteX762" fmla="*/ 2627914 w 6226010"/>
              <a:gd name="connsiteY762" fmla="*/ 4274771 h 5756219"/>
              <a:gd name="connsiteX763" fmla="*/ 2644220 w 6226010"/>
              <a:gd name="connsiteY763" fmla="*/ 4277488 h 5756219"/>
              <a:gd name="connsiteX764" fmla="*/ 2649655 w 6226010"/>
              <a:gd name="connsiteY764" fmla="*/ 4255747 h 5756219"/>
              <a:gd name="connsiteX765" fmla="*/ 2649655 w 6226010"/>
              <a:gd name="connsiteY765" fmla="*/ 4261183 h 5756219"/>
              <a:gd name="connsiteX766" fmla="*/ 2655090 w 6226010"/>
              <a:gd name="connsiteY766" fmla="*/ 4261183 h 5756219"/>
              <a:gd name="connsiteX767" fmla="*/ 2649655 w 6226010"/>
              <a:gd name="connsiteY767" fmla="*/ 4255747 h 5756219"/>
              <a:gd name="connsiteX768" fmla="*/ 2584433 w 6226010"/>
              <a:gd name="connsiteY768" fmla="*/ 4253745 h 5756219"/>
              <a:gd name="connsiteX769" fmla="*/ 2584433 w 6226010"/>
              <a:gd name="connsiteY769" fmla="*/ 4258465 h 5756219"/>
              <a:gd name="connsiteX770" fmla="*/ 2576280 w 6226010"/>
              <a:gd name="connsiteY770" fmla="*/ 4263900 h 5756219"/>
              <a:gd name="connsiteX771" fmla="*/ 2568806 w 6226010"/>
              <a:gd name="connsiteY771" fmla="*/ 4258805 h 5756219"/>
              <a:gd name="connsiteX772" fmla="*/ 2565037 w 6226010"/>
              <a:gd name="connsiteY772" fmla="*/ 4257807 h 5756219"/>
              <a:gd name="connsiteX773" fmla="*/ 2568127 w 6226010"/>
              <a:gd name="connsiteY773" fmla="*/ 4255747 h 5756219"/>
              <a:gd name="connsiteX774" fmla="*/ 4554689 w 6226010"/>
              <a:gd name="connsiteY774" fmla="*/ 4239442 h 5756219"/>
              <a:gd name="connsiteX775" fmla="*/ 4524795 w 6226010"/>
              <a:gd name="connsiteY775" fmla="*/ 4269335 h 5756219"/>
              <a:gd name="connsiteX776" fmla="*/ 4554689 w 6226010"/>
              <a:gd name="connsiteY776" fmla="*/ 4261183 h 5756219"/>
              <a:gd name="connsiteX777" fmla="*/ 1913187 w 6226010"/>
              <a:gd name="connsiteY777" fmla="*/ 4228573 h 5756219"/>
              <a:gd name="connsiteX778" fmla="*/ 1913187 w 6226010"/>
              <a:gd name="connsiteY778" fmla="*/ 4261184 h 5756219"/>
              <a:gd name="connsiteX779" fmla="*/ 1858835 w 6226010"/>
              <a:gd name="connsiteY779" fmla="*/ 4318253 h 5756219"/>
              <a:gd name="connsiteX780" fmla="*/ 1853400 w 6226010"/>
              <a:gd name="connsiteY780" fmla="*/ 4318253 h 5756219"/>
              <a:gd name="connsiteX781" fmla="*/ 1888729 w 6226010"/>
              <a:gd name="connsiteY781" fmla="*/ 4239443 h 5756219"/>
              <a:gd name="connsiteX782" fmla="*/ 1913187 w 6226010"/>
              <a:gd name="connsiteY782" fmla="*/ 4228573 h 5756219"/>
              <a:gd name="connsiteX783" fmla="*/ 3791044 w 6226010"/>
              <a:gd name="connsiteY783" fmla="*/ 4214984 h 5756219"/>
              <a:gd name="connsiteX784" fmla="*/ 3801914 w 6226010"/>
              <a:gd name="connsiteY784" fmla="*/ 4315535 h 5756219"/>
              <a:gd name="connsiteX785" fmla="*/ 3818220 w 6226010"/>
              <a:gd name="connsiteY785" fmla="*/ 4337275 h 5756219"/>
              <a:gd name="connsiteX786" fmla="*/ 3807349 w 6226010"/>
              <a:gd name="connsiteY786" fmla="*/ 4334558 h 5756219"/>
              <a:gd name="connsiteX787" fmla="*/ 3777456 w 6226010"/>
              <a:gd name="connsiteY787" fmla="*/ 4356298 h 5756219"/>
              <a:gd name="connsiteX788" fmla="*/ 3792742 w 6226010"/>
              <a:gd name="connsiteY788" fmla="*/ 4368995 h 5756219"/>
              <a:gd name="connsiteX789" fmla="*/ 3796450 w 6226010"/>
              <a:gd name="connsiteY789" fmla="*/ 4371439 h 5756219"/>
              <a:gd name="connsiteX790" fmla="*/ 3799536 w 6226010"/>
              <a:gd name="connsiteY790" fmla="*/ 4376341 h 5756219"/>
              <a:gd name="connsiteX791" fmla="*/ 3803167 w 6226010"/>
              <a:gd name="connsiteY791" fmla="*/ 4375868 h 5756219"/>
              <a:gd name="connsiteX792" fmla="*/ 3810067 w 6226010"/>
              <a:gd name="connsiteY792" fmla="*/ 4380417 h 5756219"/>
              <a:gd name="connsiteX793" fmla="*/ 3826372 w 6226010"/>
              <a:gd name="connsiteY793" fmla="*/ 4410650 h 5756219"/>
              <a:gd name="connsiteX794" fmla="*/ 3864419 w 6226010"/>
              <a:gd name="connsiteY794" fmla="*/ 4451414 h 5756219"/>
              <a:gd name="connsiteX795" fmla="*/ 3839960 w 6226010"/>
              <a:gd name="connsiteY795" fmla="*/ 4473155 h 5756219"/>
              <a:gd name="connsiteX796" fmla="*/ 3878007 w 6226010"/>
              <a:gd name="connsiteY796" fmla="*/ 4475873 h 5756219"/>
              <a:gd name="connsiteX797" fmla="*/ 3839960 w 6226010"/>
              <a:gd name="connsiteY797" fmla="*/ 4497614 h 5756219"/>
              <a:gd name="connsiteX798" fmla="*/ 3714951 w 6226010"/>
              <a:gd name="connsiteY798" fmla="*/ 4293794 h 5756219"/>
              <a:gd name="connsiteX799" fmla="*/ 3690493 w 6226010"/>
              <a:gd name="connsiteY799" fmla="*/ 4263900 h 5756219"/>
              <a:gd name="connsiteX800" fmla="*/ 3791044 w 6226010"/>
              <a:gd name="connsiteY800" fmla="*/ 4214984 h 5756219"/>
              <a:gd name="connsiteX801" fmla="*/ 4573712 w 6226010"/>
              <a:gd name="connsiteY801" fmla="*/ 4208870 h 5756219"/>
              <a:gd name="connsiteX802" fmla="*/ 4575835 w 6226010"/>
              <a:gd name="connsiteY802" fmla="*/ 4210398 h 5756219"/>
              <a:gd name="connsiteX803" fmla="*/ 4577249 w 6226010"/>
              <a:gd name="connsiteY803" fmla="*/ 4211139 h 5756219"/>
              <a:gd name="connsiteX804" fmla="*/ 4572395 w 6226010"/>
              <a:gd name="connsiteY804" fmla="*/ 4212946 h 5756219"/>
              <a:gd name="connsiteX805" fmla="*/ 4569117 w 6226010"/>
              <a:gd name="connsiteY805" fmla="*/ 4211694 h 5756219"/>
              <a:gd name="connsiteX806" fmla="*/ 4571589 w 6226010"/>
              <a:gd name="connsiteY806" fmla="*/ 4210398 h 5756219"/>
              <a:gd name="connsiteX807" fmla="*/ 4573712 w 6226010"/>
              <a:gd name="connsiteY807" fmla="*/ 4208870 h 5756219"/>
              <a:gd name="connsiteX808" fmla="*/ 1543593 w 6226010"/>
              <a:gd name="connsiteY808" fmla="*/ 4195962 h 5756219"/>
              <a:gd name="connsiteX809" fmla="*/ 1546311 w 6226010"/>
              <a:gd name="connsiteY809" fmla="*/ 4204115 h 5756219"/>
              <a:gd name="connsiteX810" fmla="*/ 1551746 w 6226010"/>
              <a:gd name="connsiteY810" fmla="*/ 4204115 h 5756219"/>
              <a:gd name="connsiteX811" fmla="*/ 1551746 w 6226010"/>
              <a:gd name="connsiteY811" fmla="*/ 4209550 h 5756219"/>
              <a:gd name="connsiteX812" fmla="*/ 1554464 w 6226010"/>
              <a:gd name="connsiteY812" fmla="*/ 4209550 h 5756219"/>
              <a:gd name="connsiteX813" fmla="*/ 1554464 w 6226010"/>
              <a:gd name="connsiteY813" fmla="*/ 4217703 h 5756219"/>
              <a:gd name="connsiteX814" fmla="*/ 1559900 w 6226010"/>
              <a:gd name="connsiteY814" fmla="*/ 4220420 h 5756219"/>
              <a:gd name="connsiteX815" fmla="*/ 1562618 w 6226010"/>
              <a:gd name="connsiteY815" fmla="*/ 4234008 h 5756219"/>
              <a:gd name="connsiteX816" fmla="*/ 1565335 w 6226010"/>
              <a:gd name="connsiteY816" fmla="*/ 4236726 h 5756219"/>
              <a:gd name="connsiteX817" fmla="*/ 1494677 w 6226010"/>
              <a:gd name="connsiteY817" fmla="*/ 4209550 h 5756219"/>
              <a:gd name="connsiteX818" fmla="*/ 1543593 w 6226010"/>
              <a:gd name="connsiteY818" fmla="*/ 4195962 h 5756219"/>
              <a:gd name="connsiteX819" fmla="*/ 600589 w 6226010"/>
              <a:gd name="connsiteY819" fmla="*/ 4195962 h 5756219"/>
              <a:gd name="connsiteX820" fmla="*/ 627765 w 6226010"/>
              <a:gd name="connsiteY820" fmla="*/ 4209550 h 5756219"/>
              <a:gd name="connsiteX821" fmla="*/ 625047 w 6226010"/>
              <a:gd name="connsiteY821" fmla="*/ 4214985 h 5756219"/>
              <a:gd name="connsiteX822" fmla="*/ 600589 w 6226010"/>
              <a:gd name="connsiteY822" fmla="*/ 4195962 h 5756219"/>
              <a:gd name="connsiteX823" fmla="*/ 4350869 w 6226010"/>
              <a:gd name="connsiteY823" fmla="*/ 4190525 h 5756219"/>
              <a:gd name="connsiteX824" fmla="*/ 4339999 w 6226010"/>
              <a:gd name="connsiteY824" fmla="*/ 4198678 h 5756219"/>
              <a:gd name="connsiteX825" fmla="*/ 4364457 w 6226010"/>
              <a:gd name="connsiteY825" fmla="*/ 4228572 h 5756219"/>
              <a:gd name="connsiteX826" fmla="*/ 4348151 w 6226010"/>
              <a:gd name="connsiteY826" fmla="*/ 4244877 h 5756219"/>
              <a:gd name="connsiteX827" fmla="*/ 4372609 w 6226010"/>
              <a:gd name="connsiteY827" fmla="*/ 4244877 h 5756219"/>
              <a:gd name="connsiteX828" fmla="*/ 4364457 w 6226010"/>
              <a:gd name="connsiteY828" fmla="*/ 4225854 h 5756219"/>
              <a:gd name="connsiteX829" fmla="*/ 4380763 w 6226010"/>
              <a:gd name="connsiteY829" fmla="*/ 4217701 h 5756219"/>
              <a:gd name="connsiteX830" fmla="*/ 2141464 w 6226010"/>
              <a:gd name="connsiteY830" fmla="*/ 4179656 h 5756219"/>
              <a:gd name="connsiteX831" fmla="*/ 2203969 w 6226010"/>
              <a:gd name="connsiteY831" fmla="*/ 4182373 h 5756219"/>
              <a:gd name="connsiteX832" fmla="*/ 2206687 w 6226010"/>
              <a:gd name="connsiteY832" fmla="*/ 4187809 h 5756219"/>
              <a:gd name="connsiteX833" fmla="*/ 2217557 w 6226010"/>
              <a:gd name="connsiteY833" fmla="*/ 4187809 h 5756219"/>
              <a:gd name="connsiteX834" fmla="*/ 2266474 w 6226010"/>
              <a:gd name="connsiteY834" fmla="*/ 4190526 h 5756219"/>
              <a:gd name="connsiteX835" fmla="*/ 2266474 w 6226010"/>
              <a:gd name="connsiteY835" fmla="*/ 4193244 h 5756219"/>
              <a:gd name="connsiteX836" fmla="*/ 2282779 w 6226010"/>
              <a:gd name="connsiteY836" fmla="*/ 4195961 h 5756219"/>
              <a:gd name="connsiteX837" fmla="*/ 2261038 w 6226010"/>
              <a:gd name="connsiteY837" fmla="*/ 4234008 h 5756219"/>
              <a:gd name="connsiteX838" fmla="*/ 2233863 w 6226010"/>
              <a:gd name="connsiteY838" fmla="*/ 4234008 h 5756219"/>
              <a:gd name="connsiteX839" fmla="*/ 2228427 w 6226010"/>
              <a:gd name="connsiteY839" fmla="*/ 4239443 h 5756219"/>
              <a:gd name="connsiteX840" fmla="*/ 2203969 w 6226010"/>
              <a:gd name="connsiteY840" fmla="*/ 4244878 h 5756219"/>
              <a:gd name="connsiteX841" fmla="*/ 2201251 w 6226010"/>
              <a:gd name="connsiteY841" fmla="*/ 4217702 h 5756219"/>
              <a:gd name="connsiteX842" fmla="*/ 2195816 w 6226010"/>
              <a:gd name="connsiteY842" fmla="*/ 4201397 h 5756219"/>
              <a:gd name="connsiteX843" fmla="*/ 2190381 w 6226010"/>
              <a:gd name="connsiteY843" fmla="*/ 4201397 h 5756219"/>
              <a:gd name="connsiteX844" fmla="*/ 2184946 w 6226010"/>
              <a:gd name="connsiteY844" fmla="*/ 4204114 h 5756219"/>
              <a:gd name="connsiteX845" fmla="*/ 2190381 w 6226010"/>
              <a:gd name="connsiteY845" fmla="*/ 4214984 h 5756219"/>
              <a:gd name="connsiteX846" fmla="*/ 2184946 w 6226010"/>
              <a:gd name="connsiteY846" fmla="*/ 4244878 h 5756219"/>
              <a:gd name="connsiteX847" fmla="*/ 2168640 w 6226010"/>
              <a:gd name="connsiteY847" fmla="*/ 4253031 h 5756219"/>
              <a:gd name="connsiteX848" fmla="*/ 2146900 w 6226010"/>
              <a:gd name="connsiteY848" fmla="*/ 4255748 h 5756219"/>
              <a:gd name="connsiteX849" fmla="*/ 2141464 w 6226010"/>
              <a:gd name="connsiteY849" fmla="*/ 4261184 h 5756219"/>
              <a:gd name="connsiteX850" fmla="*/ 2125159 w 6226010"/>
              <a:gd name="connsiteY850" fmla="*/ 4266619 h 5756219"/>
              <a:gd name="connsiteX851" fmla="*/ 2138747 w 6226010"/>
              <a:gd name="connsiteY851" fmla="*/ 4234008 h 5756219"/>
              <a:gd name="connsiteX852" fmla="*/ 2136029 w 6226010"/>
              <a:gd name="connsiteY852" fmla="*/ 4223137 h 5756219"/>
              <a:gd name="connsiteX853" fmla="*/ 2141464 w 6226010"/>
              <a:gd name="connsiteY853" fmla="*/ 4182373 h 5756219"/>
              <a:gd name="connsiteX854" fmla="*/ 2141464 w 6226010"/>
              <a:gd name="connsiteY854" fmla="*/ 4179656 h 5756219"/>
              <a:gd name="connsiteX855" fmla="*/ 4269341 w 6226010"/>
              <a:gd name="connsiteY855" fmla="*/ 4176937 h 5756219"/>
              <a:gd name="connsiteX856" fmla="*/ 4280211 w 6226010"/>
              <a:gd name="connsiteY856" fmla="*/ 4214984 h 5756219"/>
              <a:gd name="connsiteX857" fmla="*/ 4310105 w 6226010"/>
              <a:gd name="connsiteY857" fmla="*/ 4223136 h 5756219"/>
              <a:gd name="connsiteX858" fmla="*/ 4323693 w 6226010"/>
              <a:gd name="connsiteY858" fmla="*/ 4206831 h 5756219"/>
              <a:gd name="connsiteX859" fmla="*/ 4285647 w 6226010"/>
              <a:gd name="connsiteY859" fmla="*/ 4206831 h 5756219"/>
              <a:gd name="connsiteX860" fmla="*/ 4293799 w 6226010"/>
              <a:gd name="connsiteY860" fmla="*/ 4193243 h 5756219"/>
              <a:gd name="connsiteX861" fmla="*/ 2467575 w 6226010"/>
              <a:gd name="connsiteY861" fmla="*/ 4174221 h 5756219"/>
              <a:gd name="connsiteX862" fmla="*/ 2481163 w 6226010"/>
              <a:gd name="connsiteY862" fmla="*/ 4174221 h 5756219"/>
              <a:gd name="connsiteX863" fmla="*/ 2481163 w 6226010"/>
              <a:gd name="connsiteY863" fmla="*/ 4179656 h 5756219"/>
              <a:gd name="connsiteX864" fmla="*/ 2459422 w 6226010"/>
              <a:gd name="connsiteY864" fmla="*/ 4190527 h 5756219"/>
              <a:gd name="connsiteX865" fmla="*/ 2456705 w 6226010"/>
              <a:gd name="connsiteY865" fmla="*/ 4195962 h 5756219"/>
              <a:gd name="connsiteX866" fmla="*/ 2445835 w 6226010"/>
              <a:gd name="connsiteY866" fmla="*/ 4198679 h 5756219"/>
              <a:gd name="connsiteX867" fmla="*/ 2445835 w 6226010"/>
              <a:gd name="connsiteY867" fmla="*/ 4204114 h 5756219"/>
              <a:gd name="connsiteX868" fmla="*/ 2426811 w 6226010"/>
              <a:gd name="connsiteY868" fmla="*/ 4214985 h 5756219"/>
              <a:gd name="connsiteX869" fmla="*/ 2415941 w 6226010"/>
              <a:gd name="connsiteY869" fmla="*/ 4228573 h 5756219"/>
              <a:gd name="connsiteX870" fmla="*/ 2410506 w 6226010"/>
              <a:gd name="connsiteY870" fmla="*/ 4231290 h 5756219"/>
              <a:gd name="connsiteX871" fmla="*/ 2402353 w 6226010"/>
              <a:gd name="connsiteY871" fmla="*/ 4244878 h 5756219"/>
              <a:gd name="connsiteX872" fmla="*/ 2391483 w 6226010"/>
              <a:gd name="connsiteY872" fmla="*/ 4244878 h 5756219"/>
              <a:gd name="connsiteX873" fmla="*/ 2386048 w 6226010"/>
              <a:gd name="connsiteY873" fmla="*/ 4250313 h 5756219"/>
              <a:gd name="connsiteX874" fmla="*/ 2361589 w 6226010"/>
              <a:gd name="connsiteY874" fmla="*/ 4250313 h 5756219"/>
              <a:gd name="connsiteX875" fmla="*/ 2361589 w 6226010"/>
              <a:gd name="connsiteY875" fmla="*/ 4247596 h 5756219"/>
              <a:gd name="connsiteX876" fmla="*/ 2309955 w 6226010"/>
              <a:gd name="connsiteY876" fmla="*/ 4244878 h 5756219"/>
              <a:gd name="connsiteX877" fmla="*/ 2307237 w 6226010"/>
              <a:gd name="connsiteY877" fmla="*/ 4242161 h 5756219"/>
              <a:gd name="connsiteX878" fmla="*/ 2280061 w 6226010"/>
              <a:gd name="connsiteY878" fmla="*/ 4239443 h 5756219"/>
              <a:gd name="connsiteX879" fmla="*/ 2277344 w 6226010"/>
              <a:gd name="connsiteY879" fmla="*/ 4234008 h 5756219"/>
              <a:gd name="connsiteX880" fmla="*/ 2296367 w 6226010"/>
              <a:gd name="connsiteY880" fmla="*/ 4201397 h 5756219"/>
              <a:gd name="connsiteX881" fmla="*/ 2320825 w 6226010"/>
              <a:gd name="connsiteY881" fmla="*/ 4201397 h 5756219"/>
              <a:gd name="connsiteX882" fmla="*/ 2328978 w 6226010"/>
              <a:gd name="connsiteY882" fmla="*/ 4198679 h 5756219"/>
              <a:gd name="connsiteX883" fmla="*/ 2337131 w 6226010"/>
              <a:gd name="connsiteY883" fmla="*/ 4201397 h 5756219"/>
              <a:gd name="connsiteX884" fmla="*/ 2350719 w 6226010"/>
              <a:gd name="connsiteY884" fmla="*/ 4195962 h 5756219"/>
              <a:gd name="connsiteX885" fmla="*/ 2369742 w 6226010"/>
              <a:gd name="connsiteY885" fmla="*/ 4195962 h 5756219"/>
              <a:gd name="connsiteX886" fmla="*/ 2383330 w 6226010"/>
              <a:gd name="connsiteY886" fmla="*/ 4190527 h 5756219"/>
              <a:gd name="connsiteX887" fmla="*/ 2434964 w 6226010"/>
              <a:gd name="connsiteY887" fmla="*/ 4190527 h 5756219"/>
              <a:gd name="connsiteX888" fmla="*/ 2451270 w 6226010"/>
              <a:gd name="connsiteY888" fmla="*/ 4190527 h 5756219"/>
              <a:gd name="connsiteX889" fmla="*/ 2467575 w 6226010"/>
              <a:gd name="connsiteY889" fmla="*/ 4174221 h 5756219"/>
              <a:gd name="connsiteX890" fmla="*/ 2484969 w 6226010"/>
              <a:gd name="connsiteY890" fmla="*/ 4173677 h 5756219"/>
              <a:gd name="connsiteX891" fmla="*/ 2483881 w 6226010"/>
              <a:gd name="connsiteY891" fmla="*/ 4174221 h 5756219"/>
              <a:gd name="connsiteX892" fmla="*/ 2481163 w 6226010"/>
              <a:gd name="connsiteY892" fmla="*/ 4174221 h 5756219"/>
              <a:gd name="connsiteX893" fmla="*/ 2119723 w 6226010"/>
              <a:gd name="connsiteY893" fmla="*/ 4166067 h 5756219"/>
              <a:gd name="connsiteX894" fmla="*/ 2122441 w 6226010"/>
              <a:gd name="connsiteY894" fmla="*/ 4166067 h 5756219"/>
              <a:gd name="connsiteX895" fmla="*/ 2117006 w 6226010"/>
              <a:gd name="connsiteY895" fmla="*/ 4206831 h 5756219"/>
              <a:gd name="connsiteX896" fmla="*/ 2117006 w 6226010"/>
              <a:gd name="connsiteY896" fmla="*/ 4225854 h 5756219"/>
              <a:gd name="connsiteX897" fmla="*/ 2100700 w 6226010"/>
              <a:gd name="connsiteY897" fmla="*/ 4258465 h 5756219"/>
              <a:gd name="connsiteX898" fmla="*/ 2070807 w 6226010"/>
              <a:gd name="connsiteY898" fmla="*/ 4263901 h 5756219"/>
              <a:gd name="connsiteX899" fmla="*/ 2054501 w 6226010"/>
              <a:gd name="connsiteY899" fmla="*/ 4261183 h 5756219"/>
              <a:gd name="connsiteX900" fmla="*/ 2032760 w 6226010"/>
              <a:gd name="connsiteY900" fmla="*/ 4261183 h 5756219"/>
              <a:gd name="connsiteX901" fmla="*/ 2008302 w 6226010"/>
              <a:gd name="connsiteY901" fmla="*/ 4258465 h 5756219"/>
              <a:gd name="connsiteX902" fmla="*/ 2008302 w 6226010"/>
              <a:gd name="connsiteY902" fmla="*/ 4255748 h 5756219"/>
              <a:gd name="connsiteX903" fmla="*/ 1991997 w 6226010"/>
              <a:gd name="connsiteY903" fmla="*/ 4255748 h 5756219"/>
              <a:gd name="connsiteX904" fmla="*/ 1970256 w 6226010"/>
              <a:gd name="connsiteY904" fmla="*/ 4272053 h 5756219"/>
              <a:gd name="connsiteX905" fmla="*/ 1967538 w 6226010"/>
              <a:gd name="connsiteY905" fmla="*/ 4277488 h 5756219"/>
              <a:gd name="connsiteX906" fmla="*/ 1956668 w 6226010"/>
              <a:gd name="connsiteY906" fmla="*/ 4282924 h 5756219"/>
              <a:gd name="connsiteX907" fmla="*/ 1956668 w 6226010"/>
              <a:gd name="connsiteY907" fmla="*/ 4255748 h 5756219"/>
              <a:gd name="connsiteX908" fmla="*/ 1989279 w 6226010"/>
              <a:gd name="connsiteY908" fmla="*/ 4231289 h 5756219"/>
              <a:gd name="connsiteX909" fmla="*/ 1994714 w 6226010"/>
              <a:gd name="connsiteY909" fmla="*/ 4223137 h 5756219"/>
              <a:gd name="connsiteX910" fmla="*/ 2002867 w 6226010"/>
              <a:gd name="connsiteY910" fmla="*/ 4223137 h 5756219"/>
              <a:gd name="connsiteX911" fmla="*/ 2005585 w 6226010"/>
              <a:gd name="connsiteY911" fmla="*/ 4217701 h 5756219"/>
              <a:gd name="connsiteX912" fmla="*/ 2016455 w 6226010"/>
              <a:gd name="connsiteY912" fmla="*/ 4214984 h 5756219"/>
              <a:gd name="connsiteX913" fmla="*/ 2019172 w 6226010"/>
              <a:gd name="connsiteY913" fmla="*/ 4209549 h 5756219"/>
              <a:gd name="connsiteX914" fmla="*/ 2027325 w 6226010"/>
              <a:gd name="connsiteY914" fmla="*/ 4206831 h 5756219"/>
              <a:gd name="connsiteX915" fmla="*/ 2027325 w 6226010"/>
              <a:gd name="connsiteY915" fmla="*/ 4204114 h 5756219"/>
              <a:gd name="connsiteX916" fmla="*/ 2040913 w 6226010"/>
              <a:gd name="connsiteY916" fmla="*/ 4201396 h 5756219"/>
              <a:gd name="connsiteX917" fmla="*/ 2046348 w 6226010"/>
              <a:gd name="connsiteY917" fmla="*/ 4193243 h 5756219"/>
              <a:gd name="connsiteX918" fmla="*/ 2070807 w 6226010"/>
              <a:gd name="connsiteY918" fmla="*/ 4179655 h 5756219"/>
              <a:gd name="connsiteX919" fmla="*/ 2119723 w 6226010"/>
              <a:gd name="connsiteY919" fmla="*/ 4166067 h 5756219"/>
              <a:gd name="connsiteX920" fmla="*/ 1646862 w 6226010"/>
              <a:gd name="connsiteY920" fmla="*/ 4152479 h 5756219"/>
              <a:gd name="connsiteX921" fmla="*/ 1652297 w 6226010"/>
              <a:gd name="connsiteY921" fmla="*/ 4152479 h 5756219"/>
              <a:gd name="connsiteX922" fmla="*/ 1660450 w 6226010"/>
              <a:gd name="connsiteY922" fmla="*/ 4168784 h 5756219"/>
              <a:gd name="connsiteX923" fmla="*/ 1668603 w 6226010"/>
              <a:gd name="connsiteY923" fmla="*/ 4201395 h 5756219"/>
              <a:gd name="connsiteX924" fmla="*/ 1671320 w 6226010"/>
              <a:gd name="connsiteY924" fmla="*/ 4214984 h 5756219"/>
              <a:gd name="connsiteX925" fmla="*/ 1676756 w 6226010"/>
              <a:gd name="connsiteY925" fmla="*/ 4225855 h 5756219"/>
              <a:gd name="connsiteX926" fmla="*/ 1676756 w 6226010"/>
              <a:gd name="connsiteY926" fmla="*/ 4231290 h 5756219"/>
              <a:gd name="connsiteX927" fmla="*/ 1684908 w 6226010"/>
              <a:gd name="connsiteY927" fmla="*/ 4239443 h 5756219"/>
              <a:gd name="connsiteX928" fmla="*/ 1687626 w 6226010"/>
              <a:gd name="connsiteY928" fmla="*/ 4255748 h 5756219"/>
              <a:gd name="connsiteX929" fmla="*/ 1693061 w 6226010"/>
              <a:gd name="connsiteY929" fmla="*/ 4263901 h 5756219"/>
              <a:gd name="connsiteX930" fmla="*/ 1693061 w 6226010"/>
              <a:gd name="connsiteY930" fmla="*/ 4269336 h 5756219"/>
              <a:gd name="connsiteX931" fmla="*/ 1701214 w 6226010"/>
              <a:gd name="connsiteY931" fmla="*/ 4280207 h 5756219"/>
              <a:gd name="connsiteX932" fmla="*/ 1701214 w 6226010"/>
              <a:gd name="connsiteY932" fmla="*/ 4293795 h 5756219"/>
              <a:gd name="connsiteX933" fmla="*/ 1706649 w 6226010"/>
              <a:gd name="connsiteY933" fmla="*/ 4304665 h 5756219"/>
              <a:gd name="connsiteX934" fmla="*/ 1709367 w 6226010"/>
              <a:gd name="connsiteY934" fmla="*/ 4320971 h 5756219"/>
              <a:gd name="connsiteX935" fmla="*/ 1712084 w 6226010"/>
              <a:gd name="connsiteY935" fmla="*/ 4320971 h 5756219"/>
              <a:gd name="connsiteX936" fmla="*/ 1712084 w 6226010"/>
              <a:gd name="connsiteY936" fmla="*/ 4326406 h 5756219"/>
              <a:gd name="connsiteX937" fmla="*/ 1728390 w 6226010"/>
              <a:gd name="connsiteY937" fmla="*/ 4337276 h 5756219"/>
              <a:gd name="connsiteX938" fmla="*/ 1731107 w 6226010"/>
              <a:gd name="connsiteY938" fmla="*/ 4342711 h 5756219"/>
              <a:gd name="connsiteX939" fmla="*/ 1736543 w 6226010"/>
              <a:gd name="connsiteY939" fmla="*/ 4342711 h 5756219"/>
              <a:gd name="connsiteX940" fmla="*/ 1736543 w 6226010"/>
              <a:gd name="connsiteY940" fmla="*/ 4348147 h 5756219"/>
              <a:gd name="connsiteX941" fmla="*/ 1741978 w 6226010"/>
              <a:gd name="connsiteY941" fmla="*/ 4348147 h 5756219"/>
              <a:gd name="connsiteX942" fmla="*/ 1744695 w 6226010"/>
              <a:gd name="connsiteY942" fmla="*/ 4353582 h 5756219"/>
              <a:gd name="connsiteX943" fmla="*/ 1750131 w 6226010"/>
              <a:gd name="connsiteY943" fmla="*/ 4356299 h 5756219"/>
              <a:gd name="connsiteX944" fmla="*/ 1750131 w 6226010"/>
              <a:gd name="connsiteY944" fmla="*/ 4361735 h 5756219"/>
              <a:gd name="connsiteX945" fmla="*/ 1752848 w 6226010"/>
              <a:gd name="connsiteY945" fmla="*/ 4361735 h 5756219"/>
              <a:gd name="connsiteX946" fmla="*/ 1758283 w 6226010"/>
              <a:gd name="connsiteY946" fmla="*/ 4367170 h 5756219"/>
              <a:gd name="connsiteX947" fmla="*/ 1766436 w 6226010"/>
              <a:gd name="connsiteY947" fmla="*/ 4369887 h 5756219"/>
              <a:gd name="connsiteX948" fmla="*/ 1769154 w 6226010"/>
              <a:gd name="connsiteY948" fmla="*/ 4375323 h 5756219"/>
              <a:gd name="connsiteX949" fmla="*/ 1777307 w 6226010"/>
              <a:gd name="connsiteY949" fmla="*/ 4378040 h 5756219"/>
              <a:gd name="connsiteX950" fmla="*/ 1790895 w 6226010"/>
              <a:gd name="connsiteY950" fmla="*/ 4416087 h 5756219"/>
              <a:gd name="connsiteX951" fmla="*/ 1790895 w 6226010"/>
              <a:gd name="connsiteY951" fmla="*/ 4432392 h 5756219"/>
              <a:gd name="connsiteX952" fmla="*/ 1796330 w 6226010"/>
              <a:gd name="connsiteY952" fmla="*/ 4459568 h 5756219"/>
              <a:gd name="connsiteX953" fmla="*/ 1761001 w 6226010"/>
              <a:gd name="connsiteY953" fmla="*/ 4500332 h 5756219"/>
              <a:gd name="connsiteX954" fmla="*/ 1695779 w 6226010"/>
              <a:gd name="connsiteY954" fmla="*/ 4445980 h 5756219"/>
              <a:gd name="connsiteX955" fmla="*/ 1622404 w 6226010"/>
              <a:gd name="connsiteY955" fmla="*/ 4456850 h 5756219"/>
              <a:gd name="connsiteX956" fmla="*/ 1655015 w 6226010"/>
              <a:gd name="connsiteY956" fmla="*/ 4326406 h 5756219"/>
              <a:gd name="connsiteX957" fmla="*/ 1641427 w 6226010"/>
              <a:gd name="connsiteY957" fmla="*/ 4323688 h 5756219"/>
              <a:gd name="connsiteX958" fmla="*/ 1638709 w 6226010"/>
              <a:gd name="connsiteY958" fmla="*/ 4214984 h 5756219"/>
              <a:gd name="connsiteX959" fmla="*/ 1625121 w 6226010"/>
              <a:gd name="connsiteY959" fmla="*/ 4236725 h 5756219"/>
              <a:gd name="connsiteX960" fmla="*/ 1622404 w 6226010"/>
              <a:gd name="connsiteY960" fmla="*/ 4236725 h 5756219"/>
              <a:gd name="connsiteX961" fmla="*/ 1630556 w 6226010"/>
              <a:gd name="connsiteY961" fmla="*/ 4201395 h 5756219"/>
              <a:gd name="connsiteX962" fmla="*/ 1630556 w 6226010"/>
              <a:gd name="connsiteY962" fmla="*/ 4185090 h 5756219"/>
              <a:gd name="connsiteX963" fmla="*/ 1646862 w 6226010"/>
              <a:gd name="connsiteY963" fmla="*/ 4152479 h 5756219"/>
              <a:gd name="connsiteX964" fmla="*/ 4364457 w 6226010"/>
              <a:gd name="connsiteY964" fmla="*/ 4147044 h 5756219"/>
              <a:gd name="connsiteX965" fmla="*/ 4364457 w 6226010"/>
              <a:gd name="connsiteY965" fmla="*/ 4168785 h 5756219"/>
              <a:gd name="connsiteX966" fmla="*/ 4380763 w 6226010"/>
              <a:gd name="connsiteY966" fmla="*/ 4160632 h 5756219"/>
              <a:gd name="connsiteX967" fmla="*/ 3271983 w 6226010"/>
              <a:gd name="connsiteY967" fmla="*/ 4147044 h 5756219"/>
              <a:gd name="connsiteX968" fmla="*/ 3288289 w 6226010"/>
              <a:gd name="connsiteY968" fmla="*/ 4163349 h 5756219"/>
              <a:gd name="connsiteX969" fmla="*/ 3296443 w 6226010"/>
              <a:gd name="connsiteY969" fmla="*/ 4147044 h 5756219"/>
              <a:gd name="connsiteX970" fmla="*/ 1337057 w 6226010"/>
              <a:gd name="connsiteY970" fmla="*/ 4136175 h 5756219"/>
              <a:gd name="connsiteX971" fmla="*/ 1361516 w 6226010"/>
              <a:gd name="connsiteY971" fmla="*/ 4138892 h 5756219"/>
              <a:gd name="connsiteX972" fmla="*/ 1318034 w 6226010"/>
              <a:gd name="connsiteY972" fmla="*/ 4141610 h 5756219"/>
              <a:gd name="connsiteX973" fmla="*/ 1337057 w 6226010"/>
              <a:gd name="connsiteY973" fmla="*/ 4136175 h 5756219"/>
              <a:gd name="connsiteX974" fmla="*/ 2663243 w 6226010"/>
              <a:gd name="connsiteY974" fmla="*/ 4136173 h 5756219"/>
              <a:gd name="connsiteX975" fmla="*/ 2655090 w 6226010"/>
              <a:gd name="connsiteY975" fmla="*/ 4138891 h 5756219"/>
              <a:gd name="connsiteX976" fmla="*/ 2668678 w 6226010"/>
              <a:gd name="connsiteY976" fmla="*/ 4147044 h 5756219"/>
              <a:gd name="connsiteX977" fmla="*/ 2676831 w 6226010"/>
              <a:gd name="connsiteY977" fmla="*/ 4144326 h 5756219"/>
              <a:gd name="connsiteX978" fmla="*/ 2663243 w 6226010"/>
              <a:gd name="connsiteY978" fmla="*/ 4136173 h 5756219"/>
              <a:gd name="connsiteX979" fmla="*/ 4342717 w 6226010"/>
              <a:gd name="connsiteY979" fmla="*/ 4133456 h 5756219"/>
              <a:gd name="connsiteX980" fmla="*/ 4318257 w 6226010"/>
              <a:gd name="connsiteY980" fmla="*/ 4163349 h 5756219"/>
              <a:gd name="connsiteX981" fmla="*/ 4318257 w 6226010"/>
              <a:gd name="connsiteY981" fmla="*/ 4185090 h 5756219"/>
              <a:gd name="connsiteX982" fmla="*/ 4342717 w 6226010"/>
              <a:gd name="connsiteY982" fmla="*/ 4187808 h 5756219"/>
              <a:gd name="connsiteX983" fmla="*/ 4329129 w 6226010"/>
              <a:gd name="connsiteY983" fmla="*/ 4166067 h 5756219"/>
              <a:gd name="connsiteX984" fmla="*/ 4348151 w 6226010"/>
              <a:gd name="connsiteY984" fmla="*/ 4141609 h 5756219"/>
              <a:gd name="connsiteX985" fmla="*/ 2674114 w 6226010"/>
              <a:gd name="connsiteY985" fmla="*/ 4130738 h 5756219"/>
              <a:gd name="connsiteX986" fmla="*/ 2695854 w 6226010"/>
              <a:gd name="connsiteY986" fmla="*/ 4144326 h 5756219"/>
              <a:gd name="connsiteX987" fmla="*/ 2701290 w 6226010"/>
              <a:gd name="connsiteY987" fmla="*/ 4147044 h 5756219"/>
              <a:gd name="connsiteX988" fmla="*/ 2674114 w 6226010"/>
              <a:gd name="connsiteY988" fmla="*/ 4130738 h 5756219"/>
              <a:gd name="connsiteX989" fmla="*/ 4595453 w 6226010"/>
              <a:gd name="connsiteY989" fmla="*/ 4122585 h 5756219"/>
              <a:gd name="connsiteX990" fmla="*/ 4606323 w 6226010"/>
              <a:gd name="connsiteY990" fmla="*/ 4130738 h 5756219"/>
              <a:gd name="connsiteX991" fmla="*/ 4590017 w 6226010"/>
              <a:gd name="connsiteY991" fmla="*/ 4152479 h 5756219"/>
              <a:gd name="connsiteX992" fmla="*/ 4614475 w 6226010"/>
              <a:gd name="connsiteY992" fmla="*/ 4171502 h 5756219"/>
              <a:gd name="connsiteX993" fmla="*/ 4600887 w 6226010"/>
              <a:gd name="connsiteY993" fmla="*/ 4185090 h 5756219"/>
              <a:gd name="connsiteX994" fmla="*/ 4606323 w 6226010"/>
              <a:gd name="connsiteY994" fmla="*/ 4223136 h 5756219"/>
              <a:gd name="connsiteX995" fmla="*/ 4584583 w 6226010"/>
              <a:gd name="connsiteY995" fmla="*/ 4223136 h 5756219"/>
              <a:gd name="connsiteX996" fmla="*/ 4584583 w 6226010"/>
              <a:gd name="connsiteY996" fmla="*/ 4214984 h 5756219"/>
              <a:gd name="connsiteX997" fmla="*/ 4577249 w 6226010"/>
              <a:gd name="connsiteY997" fmla="*/ 4211139 h 5756219"/>
              <a:gd name="connsiteX998" fmla="*/ 4581525 w 6226010"/>
              <a:gd name="connsiteY998" fmla="*/ 4209549 h 5756219"/>
              <a:gd name="connsiteX999" fmla="*/ 4587299 w 6226010"/>
              <a:gd name="connsiteY999" fmla="*/ 4182373 h 5756219"/>
              <a:gd name="connsiteX1000" fmla="*/ 4557407 w 6226010"/>
              <a:gd name="connsiteY1000" fmla="*/ 4152479 h 5756219"/>
              <a:gd name="connsiteX1001" fmla="*/ 4579147 w 6226010"/>
              <a:gd name="connsiteY1001" fmla="*/ 4136173 h 5756219"/>
              <a:gd name="connsiteX1002" fmla="*/ 2638785 w 6226010"/>
              <a:gd name="connsiteY1002" fmla="*/ 4119868 h 5756219"/>
              <a:gd name="connsiteX1003" fmla="*/ 2636067 w 6226010"/>
              <a:gd name="connsiteY1003" fmla="*/ 4122585 h 5756219"/>
              <a:gd name="connsiteX1004" fmla="*/ 2633350 w 6226010"/>
              <a:gd name="connsiteY1004" fmla="*/ 4125303 h 5756219"/>
              <a:gd name="connsiteX1005" fmla="*/ 2644220 w 6226010"/>
              <a:gd name="connsiteY1005" fmla="*/ 4130738 h 5756219"/>
              <a:gd name="connsiteX1006" fmla="*/ 2646938 w 6226010"/>
              <a:gd name="connsiteY1006" fmla="*/ 4125303 h 5756219"/>
              <a:gd name="connsiteX1007" fmla="*/ 2638785 w 6226010"/>
              <a:gd name="connsiteY1007" fmla="*/ 4119868 h 5756219"/>
              <a:gd name="connsiteX1008" fmla="*/ 4402503 w 6226010"/>
              <a:gd name="connsiteY1008" fmla="*/ 4108998 h 5756219"/>
              <a:gd name="connsiteX1009" fmla="*/ 4402503 w 6226010"/>
              <a:gd name="connsiteY1009" fmla="*/ 4125303 h 5756219"/>
              <a:gd name="connsiteX1010" fmla="*/ 4418809 w 6226010"/>
              <a:gd name="connsiteY1010" fmla="*/ 4122585 h 5756219"/>
              <a:gd name="connsiteX1011" fmla="*/ 4339999 w 6226010"/>
              <a:gd name="connsiteY1011" fmla="*/ 4108998 h 5756219"/>
              <a:gd name="connsiteX1012" fmla="*/ 4339999 w 6226010"/>
              <a:gd name="connsiteY1012" fmla="*/ 4125303 h 5756219"/>
              <a:gd name="connsiteX1013" fmla="*/ 4356305 w 6226010"/>
              <a:gd name="connsiteY1013" fmla="*/ 4122585 h 5756219"/>
              <a:gd name="connsiteX1014" fmla="*/ 4503055 w 6226010"/>
              <a:gd name="connsiteY1014" fmla="*/ 4103562 h 5756219"/>
              <a:gd name="connsiteX1015" fmla="*/ 4503055 w 6226010"/>
              <a:gd name="connsiteY1015" fmla="*/ 4125303 h 5756219"/>
              <a:gd name="connsiteX1016" fmla="*/ 4527513 w 6226010"/>
              <a:gd name="connsiteY1016" fmla="*/ 4122585 h 5756219"/>
              <a:gd name="connsiteX1017" fmla="*/ 2766512 w 6226010"/>
              <a:gd name="connsiteY1017" fmla="*/ 4092692 h 5756219"/>
              <a:gd name="connsiteX1018" fmla="*/ 2750206 w 6226010"/>
              <a:gd name="connsiteY1018" fmla="*/ 4100845 h 5756219"/>
              <a:gd name="connsiteX1019" fmla="*/ 2742054 w 6226010"/>
              <a:gd name="connsiteY1019" fmla="*/ 4100845 h 5756219"/>
              <a:gd name="connsiteX1020" fmla="*/ 2739336 w 6226010"/>
              <a:gd name="connsiteY1020" fmla="*/ 4106280 h 5756219"/>
              <a:gd name="connsiteX1021" fmla="*/ 2728466 w 6226010"/>
              <a:gd name="connsiteY1021" fmla="*/ 4108998 h 5756219"/>
              <a:gd name="connsiteX1022" fmla="*/ 2725748 w 6226010"/>
              <a:gd name="connsiteY1022" fmla="*/ 4114433 h 5756219"/>
              <a:gd name="connsiteX1023" fmla="*/ 2714878 w 6226010"/>
              <a:gd name="connsiteY1023" fmla="*/ 4114433 h 5756219"/>
              <a:gd name="connsiteX1024" fmla="*/ 2712160 w 6226010"/>
              <a:gd name="connsiteY1024" fmla="*/ 4119868 h 5756219"/>
              <a:gd name="connsiteX1025" fmla="*/ 2698572 w 6226010"/>
              <a:gd name="connsiteY1025" fmla="*/ 4125303 h 5756219"/>
              <a:gd name="connsiteX1026" fmla="*/ 2695854 w 6226010"/>
              <a:gd name="connsiteY1026" fmla="*/ 4128021 h 5756219"/>
              <a:gd name="connsiteX1027" fmla="*/ 2712160 w 6226010"/>
              <a:gd name="connsiteY1027" fmla="*/ 4136173 h 5756219"/>
              <a:gd name="connsiteX1028" fmla="*/ 2714878 w 6226010"/>
              <a:gd name="connsiteY1028" fmla="*/ 4136173 h 5756219"/>
              <a:gd name="connsiteX1029" fmla="*/ 2717595 w 6226010"/>
              <a:gd name="connsiteY1029" fmla="*/ 4130738 h 5756219"/>
              <a:gd name="connsiteX1030" fmla="*/ 2728466 w 6226010"/>
              <a:gd name="connsiteY1030" fmla="*/ 4128021 h 5756219"/>
              <a:gd name="connsiteX1031" fmla="*/ 2731183 w 6226010"/>
              <a:gd name="connsiteY1031" fmla="*/ 4122585 h 5756219"/>
              <a:gd name="connsiteX1032" fmla="*/ 2739336 w 6226010"/>
              <a:gd name="connsiteY1032" fmla="*/ 4122585 h 5756219"/>
              <a:gd name="connsiteX1033" fmla="*/ 2744771 w 6226010"/>
              <a:gd name="connsiteY1033" fmla="*/ 4117150 h 5756219"/>
              <a:gd name="connsiteX1034" fmla="*/ 2761077 w 6226010"/>
              <a:gd name="connsiteY1034" fmla="*/ 4108998 h 5756219"/>
              <a:gd name="connsiteX1035" fmla="*/ 2766512 w 6226010"/>
              <a:gd name="connsiteY1035" fmla="*/ 4100845 h 5756219"/>
              <a:gd name="connsiteX1036" fmla="*/ 2766512 w 6226010"/>
              <a:gd name="connsiteY1036" fmla="*/ 4092692 h 5756219"/>
              <a:gd name="connsiteX1037" fmla="*/ 2026403 w 6226010"/>
              <a:gd name="connsiteY1037" fmla="*/ 4083252 h 5756219"/>
              <a:gd name="connsiteX1038" fmla="*/ 2016455 w 6226010"/>
              <a:gd name="connsiteY1038" fmla="*/ 4095410 h 5756219"/>
              <a:gd name="connsiteX1039" fmla="*/ 2014417 w 6226010"/>
              <a:gd name="connsiteY1039" fmla="*/ 4099995 h 5756219"/>
              <a:gd name="connsiteX1040" fmla="*/ 2020531 w 6226010"/>
              <a:gd name="connsiteY1040" fmla="*/ 4092353 h 5756219"/>
              <a:gd name="connsiteX1041" fmla="*/ 4454137 w 6226010"/>
              <a:gd name="connsiteY1041" fmla="*/ 4073669 h 5756219"/>
              <a:gd name="connsiteX1042" fmla="*/ 4440549 w 6226010"/>
              <a:gd name="connsiteY1042" fmla="*/ 4089974 h 5756219"/>
              <a:gd name="connsiteX1043" fmla="*/ 4456855 w 6226010"/>
              <a:gd name="connsiteY1043" fmla="*/ 4098127 h 5756219"/>
              <a:gd name="connsiteX1044" fmla="*/ 4448703 w 6226010"/>
              <a:gd name="connsiteY1044" fmla="*/ 4114433 h 5756219"/>
              <a:gd name="connsiteX1045" fmla="*/ 4473161 w 6226010"/>
              <a:gd name="connsiteY1045" fmla="*/ 4111715 h 5756219"/>
              <a:gd name="connsiteX1046" fmla="*/ 4456855 w 6226010"/>
              <a:gd name="connsiteY1046" fmla="*/ 4098127 h 5756219"/>
              <a:gd name="connsiteX1047" fmla="*/ 4462291 w 6226010"/>
              <a:gd name="connsiteY1047" fmla="*/ 4084539 h 5756219"/>
              <a:gd name="connsiteX1048" fmla="*/ 3742128 w 6226010"/>
              <a:gd name="connsiteY1048" fmla="*/ 4073668 h 5756219"/>
              <a:gd name="connsiteX1049" fmla="*/ 3774740 w 6226010"/>
              <a:gd name="connsiteY1049" fmla="*/ 4084538 h 5756219"/>
              <a:gd name="connsiteX1050" fmla="*/ 3788328 w 6226010"/>
              <a:gd name="connsiteY1050" fmla="*/ 4206830 h 5756219"/>
              <a:gd name="connsiteX1051" fmla="*/ 3679623 w 6226010"/>
              <a:gd name="connsiteY1051" fmla="*/ 4244877 h 5756219"/>
              <a:gd name="connsiteX1052" fmla="*/ 3742128 w 6226010"/>
              <a:gd name="connsiteY1052" fmla="*/ 4073668 h 5756219"/>
              <a:gd name="connsiteX1053" fmla="*/ 1432172 w 6226010"/>
              <a:gd name="connsiteY1053" fmla="*/ 4065517 h 5756219"/>
              <a:gd name="connsiteX1054" fmla="*/ 1434890 w 6226010"/>
              <a:gd name="connsiteY1054" fmla="*/ 4065517 h 5756219"/>
              <a:gd name="connsiteX1055" fmla="*/ 1437608 w 6226010"/>
              <a:gd name="connsiteY1055" fmla="*/ 4073670 h 5756219"/>
              <a:gd name="connsiteX1056" fmla="*/ 1415867 w 6226010"/>
              <a:gd name="connsiteY1056" fmla="*/ 4098128 h 5756219"/>
              <a:gd name="connsiteX1057" fmla="*/ 1418584 w 6226010"/>
              <a:gd name="connsiteY1057" fmla="*/ 4079105 h 5756219"/>
              <a:gd name="connsiteX1058" fmla="*/ 1432172 w 6226010"/>
              <a:gd name="connsiteY1058" fmla="*/ 4065517 h 5756219"/>
              <a:gd name="connsiteX1059" fmla="*/ 758209 w 6226010"/>
              <a:gd name="connsiteY1059" fmla="*/ 4057364 h 5756219"/>
              <a:gd name="connsiteX1060" fmla="*/ 777232 w 6226010"/>
              <a:gd name="connsiteY1060" fmla="*/ 4073669 h 5756219"/>
              <a:gd name="connsiteX1061" fmla="*/ 760926 w 6226010"/>
              <a:gd name="connsiteY1061" fmla="*/ 4106280 h 5756219"/>
              <a:gd name="connsiteX1062" fmla="*/ 758209 w 6226010"/>
              <a:gd name="connsiteY1062" fmla="*/ 4057364 h 5756219"/>
              <a:gd name="connsiteX1063" fmla="*/ 4494901 w 6226010"/>
              <a:gd name="connsiteY1063" fmla="*/ 4054646 h 5756219"/>
              <a:gd name="connsiteX1064" fmla="*/ 4494901 w 6226010"/>
              <a:gd name="connsiteY1064" fmla="*/ 4070951 h 5756219"/>
              <a:gd name="connsiteX1065" fmla="*/ 4524795 w 6226010"/>
              <a:gd name="connsiteY1065" fmla="*/ 4054646 h 5756219"/>
              <a:gd name="connsiteX1066" fmla="*/ 766361 w 6226010"/>
              <a:gd name="connsiteY1066" fmla="*/ 4045609 h 5756219"/>
              <a:gd name="connsiteX1067" fmla="*/ 769079 w 6226010"/>
              <a:gd name="connsiteY1067" fmla="*/ 4054646 h 5756219"/>
              <a:gd name="connsiteX1068" fmla="*/ 766361 w 6226010"/>
              <a:gd name="connsiteY1068" fmla="*/ 4051928 h 5756219"/>
              <a:gd name="connsiteX1069" fmla="*/ 764649 w 6226010"/>
              <a:gd name="connsiteY1069" fmla="*/ 4039917 h 5756219"/>
              <a:gd name="connsiteX1070" fmla="*/ 766361 w 6226010"/>
              <a:gd name="connsiteY1070" fmla="*/ 4041058 h 5756219"/>
              <a:gd name="connsiteX1071" fmla="*/ 766361 w 6226010"/>
              <a:gd name="connsiteY1071" fmla="*/ 4045474 h 5756219"/>
              <a:gd name="connsiteX1072" fmla="*/ 766361 w 6226010"/>
              <a:gd name="connsiteY1072" fmla="*/ 4045609 h 5756219"/>
              <a:gd name="connsiteX1073" fmla="*/ 2532799 w 6226010"/>
              <a:gd name="connsiteY1073" fmla="*/ 4038340 h 5756219"/>
              <a:gd name="connsiteX1074" fmla="*/ 2551822 w 6226010"/>
              <a:gd name="connsiteY1074" fmla="*/ 4051928 h 5756219"/>
              <a:gd name="connsiteX1075" fmla="*/ 2554540 w 6226010"/>
              <a:gd name="connsiteY1075" fmla="*/ 4051928 h 5756219"/>
              <a:gd name="connsiteX1076" fmla="*/ 2532799 w 6226010"/>
              <a:gd name="connsiteY1076" fmla="*/ 4038340 h 5756219"/>
              <a:gd name="connsiteX1077" fmla="*/ 2255603 w 6226010"/>
              <a:gd name="connsiteY1077" fmla="*/ 4030187 h 5756219"/>
              <a:gd name="connsiteX1078" fmla="*/ 2209404 w 6226010"/>
              <a:gd name="connsiteY1078" fmla="*/ 4060081 h 5756219"/>
              <a:gd name="connsiteX1079" fmla="*/ 2184946 w 6226010"/>
              <a:gd name="connsiteY1079" fmla="*/ 4057363 h 5756219"/>
              <a:gd name="connsiteX1080" fmla="*/ 2168640 w 6226010"/>
              <a:gd name="connsiteY1080" fmla="*/ 4070951 h 5756219"/>
              <a:gd name="connsiteX1081" fmla="*/ 2146899 w 6226010"/>
              <a:gd name="connsiteY1081" fmla="*/ 4079104 h 5756219"/>
              <a:gd name="connsiteX1082" fmla="*/ 2144182 w 6226010"/>
              <a:gd name="connsiteY1082" fmla="*/ 4084539 h 5756219"/>
              <a:gd name="connsiteX1083" fmla="*/ 2119723 w 6226010"/>
              <a:gd name="connsiteY1083" fmla="*/ 4089974 h 5756219"/>
              <a:gd name="connsiteX1084" fmla="*/ 2108853 w 6226010"/>
              <a:gd name="connsiteY1084" fmla="*/ 4079104 h 5756219"/>
              <a:gd name="connsiteX1085" fmla="*/ 2089830 w 6226010"/>
              <a:gd name="connsiteY1085" fmla="*/ 4076386 h 5756219"/>
              <a:gd name="connsiteX1086" fmla="*/ 2084395 w 6226010"/>
              <a:gd name="connsiteY1086" fmla="*/ 4070951 h 5756219"/>
              <a:gd name="connsiteX1087" fmla="*/ 2046348 w 6226010"/>
              <a:gd name="connsiteY1087" fmla="*/ 4070951 h 5756219"/>
              <a:gd name="connsiteX1088" fmla="*/ 2038536 w 6226010"/>
              <a:gd name="connsiteY1088" fmla="*/ 4070612 h 5756219"/>
              <a:gd name="connsiteX1089" fmla="*/ 2037196 w 6226010"/>
              <a:gd name="connsiteY1089" fmla="*/ 4070060 h 5756219"/>
              <a:gd name="connsiteX1090" fmla="*/ 2027573 w 6226010"/>
              <a:gd name="connsiteY1090" fmla="*/ 4081822 h 5756219"/>
              <a:gd name="connsiteX1091" fmla="*/ 2030043 w 6226010"/>
              <a:gd name="connsiteY1091" fmla="*/ 4081822 h 5756219"/>
              <a:gd name="connsiteX1092" fmla="*/ 2030043 w 6226010"/>
              <a:gd name="connsiteY1092" fmla="*/ 4084539 h 5756219"/>
              <a:gd name="connsiteX1093" fmla="*/ 2040913 w 6226010"/>
              <a:gd name="connsiteY1093" fmla="*/ 4089974 h 5756219"/>
              <a:gd name="connsiteX1094" fmla="*/ 2049066 w 6226010"/>
              <a:gd name="connsiteY1094" fmla="*/ 4087257 h 5756219"/>
              <a:gd name="connsiteX1095" fmla="*/ 2059936 w 6226010"/>
              <a:gd name="connsiteY1095" fmla="*/ 4089974 h 5756219"/>
              <a:gd name="connsiteX1096" fmla="*/ 2078960 w 6226010"/>
              <a:gd name="connsiteY1096" fmla="*/ 4084539 h 5756219"/>
              <a:gd name="connsiteX1097" fmla="*/ 2081677 w 6226010"/>
              <a:gd name="connsiteY1097" fmla="*/ 4089974 h 5756219"/>
              <a:gd name="connsiteX1098" fmla="*/ 2106135 w 6226010"/>
              <a:gd name="connsiteY1098" fmla="*/ 4092692 h 5756219"/>
              <a:gd name="connsiteX1099" fmla="*/ 2111571 w 6226010"/>
              <a:gd name="connsiteY1099" fmla="*/ 4103562 h 5756219"/>
              <a:gd name="connsiteX1100" fmla="*/ 2133311 w 6226010"/>
              <a:gd name="connsiteY1100" fmla="*/ 4103562 h 5756219"/>
              <a:gd name="connsiteX1101" fmla="*/ 2136029 w 6226010"/>
              <a:gd name="connsiteY1101" fmla="*/ 4098127 h 5756219"/>
              <a:gd name="connsiteX1102" fmla="*/ 2165922 w 6226010"/>
              <a:gd name="connsiteY1102" fmla="*/ 4087257 h 5756219"/>
              <a:gd name="connsiteX1103" fmla="*/ 2182228 w 6226010"/>
              <a:gd name="connsiteY1103" fmla="*/ 4073669 h 5756219"/>
              <a:gd name="connsiteX1104" fmla="*/ 2206686 w 6226010"/>
              <a:gd name="connsiteY1104" fmla="*/ 4076386 h 5756219"/>
              <a:gd name="connsiteX1105" fmla="*/ 2225710 w 6226010"/>
              <a:gd name="connsiteY1105" fmla="*/ 4060081 h 5756219"/>
              <a:gd name="connsiteX1106" fmla="*/ 2239298 w 6226010"/>
              <a:gd name="connsiteY1106" fmla="*/ 4051928 h 5756219"/>
              <a:gd name="connsiteX1107" fmla="*/ 2244733 w 6226010"/>
              <a:gd name="connsiteY1107" fmla="*/ 4043775 h 5756219"/>
              <a:gd name="connsiteX1108" fmla="*/ 2250168 w 6226010"/>
              <a:gd name="connsiteY1108" fmla="*/ 4043775 h 5756219"/>
              <a:gd name="connsiteX1109" fmla="*/ 2258321 w 6226010"/>
              <a:gd name="connsiteY1109" fmla="*/ 4035623 h 5756219"/>
              <a:gd name="connsiteX1110" fmla="*/ 2255603 w 6226010"/>
              <a:gd name="connsiteY1110" fmla="*/ 4030187 h 5756219"/>
              <a:gd name="connsiteX1111" fmla="*/ 1475654 w 6226010"/>
              <a:gd name="connsiteY1111" fmla="*/ 4027470 h 5756219"/>
              <a:gd name="connsiteX1112" fmla="*/ 1478371 w 6226010"/>
              <a:gd name="connsiteY1112" fmla="*/ 4032905 h 5756219"/>
              <a:gd name="connsiteX1113" fmla="*/ 1486524 w 6226010"/>
              <a:gd name="connsiteY1113" fmla="*/ 4032905 h 5756219"/>
              <a:gd name="connsiteX1114" fmla="*/ 1491959 w 6226010"/>
              <a:gd name="connsiteY1114" fmla="*/ 4032905 h 5756219"/>
              <a:gd name="connsiteX1115" fmla="*/ 1500112 w 6226010"/>
              <a:gd name="connsiteY1115" fmla="*/ 4084539 h 5756219"/>
              <a:gd name="connsiteX1116" fmla="*/ 1500112 w 6226010"/>
              <a:gd name="connsiteY1116" fmla="*/ 4141609 h 5756219"/>
              <a:gd name="connsiteX1117" fmla="*/ 1502830 w 6226010"/>
              <a:gd name="connsiteY1117" fmla="*/ 4144326 h 5756219"/>
              <a:gd name="connsiteX1118" fmla="*/ 1502830 w 6226010"/>
              <a:gd name="connsiteY1118" fmla="*/ 4149761 h 5756219"/>
              <a:gd name="connsiteX1119" fmla="*/ 1510982 w 6226010"/>
              <a:gd name="connsiteY1119" fmla="*/ 4152479 h 5756219"/>
              <a:gd name="connsiteX1120" fmla="*/ 1510982 w 6226010"/>
              <a:gd name="connsiteY1120" fmla="*/ 4157914 h 5756219"/>
              <a:gd name="connsiteX1121" fmla="*/ 1516418 w 6226010"/>
              <a:gd name="connsiteY1121" fmla="*/ 4160632 h 5756219"/>
              <a:gd name="connsiteX1122" fmla="*/ 1516418 w 6226010"/>
              <a:gd name="connsiteY1122" fmla="*/ 4166067 h 5756219"/>
              <a:gd name="connsiteX1123" fmla="*/ 1524570 w 6226010"/>
              <a:gd name="connsiteY1123" fmla="*/ 4168784 h 5756219"/>
              <a:gd name="connsiteX1124" fmla="*/ 1524570 w 6226010"/>
              <a:gd name="connsiteY1124" fmla="*/ 4174220 h 5756219"/>
              <a:gd name="connsiteX1125" fmla="*/ 1535441 w 6226010"/>
              <a:gd name="connsiteY1125" fmla="*/ 4185090 h 5756219"/>
              <a:gd name="connsiteX1126" fmla="*/ 1535441 w 6226010"/>
              <a:gd name="connsiteY1126" fmla="*/ 4190525 h 5756219"/>
              <a:gd name="connsiteX1127" fmla="*/ 1540876 w 6226010"/>
              <a:gd name="connsiteY1127" fmla="*/ 4193243 h 5756219"/>
              <a:gd name="connsiteX1128" fmla="*/ 1459348 w 6226010"/>
              <a:gd name="connsiteY1128" fmla="*/ 4155196 h 5756219"/>
              <a:gd name="connsiteX1129" fmla="*/ 1410432 w 6226010"/>
              <a:gd name="connsiteY1129" fmla="*/ 4166067 h 5756219"/>
              <a:gd name="connsiteX1130" fmla="*/ 1413149 w 6226010"/>
              <a:gd name="connsiteY1130" fmla="*/ 4136173 h 5756219"/>
              <a:gd name="connsiteX1131" fmla="*/ 1391408 w 6226010"/>
              <a:gd name="connsiteY1131" fmla="*/ 4130738 h 5756219"/>
              <a:gd name="connsiteX1132" fmla="*/ 1407714 w 6226010"/>
              <a:gd name="connsiteY1132" fmla="*/ 4130738 h 5756219"/>
              <a:gd name="connsiteX1133" fmla="*/ 1434890 w 6226010"/>
              <a:gd name="connsiteY1133" fmla="*/ 4111715 h 5756219"/>
              <a:gd name="connsiteX1134" fmla="*/ 1456631 w 6226010"/>
              <a:gd name="connsiteY1134" fmla="*/ 4079104 h 5756219"/>
              <a:gd name="connsiteX1135" fmla="*/ 1453913 w 6226010"/>
              <a:gd name="connsiteY1135" fmla="*/ 4043775 h 5756219"/>
              <a:gd name="connsiteX1136" fmla="*/ 1475654 w 6226010"/>
              <a:gd name="connsiteY1136" fmla="*/ 4027470 h 5756219"/>
              <a:gd name="connsiteX1137" fmla="*/ 842455 w 6226010"/>
              <a:gd name="connsiteY1137" fmla="*/ 4024753 h 5756219"/>
              <a:gd name="connsiteX1138" fmla="*/ 858760 w 6226010"/>
              <a:gd name="connsiteY1138" fmla="*/ 4046494 h 5756219"/>
              <a:gd name="connsiteX1139" fmla="*/ 853325 w 6226010"/>
              <a:gd name="connsiteY1139" fmla="*/ 4049211 h 5756219"/>
              <a:gd name="connsiteX1140" fmla="*/ 845172 w 6226010"/>
              <a:gd name="connsiteY1140" fmla="*/ 4038341 h 5756219"/>
              <a:gd name="connsiteX1141" fmla="*/ 845172 w 6226010"/>
              <a:gd name="connsiteY1141" fmla="*/ 4032906 h 5756219"/>
              <a:gd name="connsiteX1142" fmla="*/ 842455 w 6226010"/>
              <a:gd name="connsiteY1142" fmla="*/ 4030188 h 5756219"/>
              <a:gd name="connsiteX1143" fmla="*/ 842455 w 6226010"/>
              <a:gd name="connsiteY1143" fmla="*/ 4024753 h 5756219"/>
              <a:gd name="connsiteX1144" fmla="*/ 4454137 w 6226010"/>
              <a:gd name="connsiteY1144" fmla="*/ 4024752 h 5756219"/>
              <a:gd name="connsiteX1145" fmla="*/ 4462291 w 6226010"/>
              <a:gd name="connsiteY1145" fmla="*/ 4038340 h 5756219"/>
              <a:gd name="connsiteX1146" fmla="*/ 4454137 w 6226010"/>
              <a:gd name="connsiteY1146" fmla="*/ 4046493 h 5756219"/>
              <a:gd name="connsiteX1147" fmla="*/ 4440549 w 6226010"/>
              <a:gd name="connsiteY1147" fmla="*/ 4038340 h 5756219"/>
              <a:gd name="connsiteX1148" fmla="*/ 4440549 w 6226010"/>
              <a:gd name="connsiteY1148" fmla="*/ 4060081 h 5756219"/>
              <a:gd name="connsiteX1149" fmla="*/ 4470443 w 6226010"/>
              <a:gd name="connsiteY1149" fmla="*/ 4068234 h 5756219"/>
              <a:gd name="connsiteX1150" fmla="*/ 4462291 w 6226010"/>
              <a:gd name="connsiteY1150" fmla="*/ 4038340 h 5756219"/>
              <a:gd name="connsiteX1151" fmla="*/ 4478597 w 6226010"/>
              <a:gd name="connsiteY1151" fmla="*/ 4024752 h 5756219"/>
              <a:gd name="connsiteX1152" fmla="*/ 1559305 w 6226010"/>
              <a:gd name="connsiteY1152" fmla="*/ 4023648 h 5756219"/>
              <a:gd name="connsiteX1153" fmla="*/ 1568052 w 6226010"/>
              <a:gd name="connsiteY1153" fmla="*/ 4024752 h 5756219"/>
              <a:gd name="connsiteX1154" fmla="*/ 1573487 w 6226010"/>
              <a:gd name="connsiteY1154" fmla="*/ 4030187 h 5756219"/>
              <a:gd name="connsiteX1155" fmla="*/ 1600663 w 6226010"/>
              <a:gd name="connsiteY1155" fmla="*/ 4032905 h 5756219"/>
              <a:gd name="connsiteX1156" fmla="*/ 1606098 w 6226010"/>
              <a:gd name="connsiteY1156" fmla="*/ 4041058 h 5756219"/>
              <a:gd name="connsiteX1157" fmla="*/ 1608816 w 6226010"/>
              <a:gd name="connsiteY1157" fmla="*/ 4051928 h 5756219"/>
              <a:gd name="connsiteX1158" fmla="*/ 1614251 w 6226010"/>
              <a:gd name="connsiteY1158" fmla="*/ 4051928 h 5756219"/>
              <a:gd name="connsiteX1159" fmla="*/ 1614251 w 6226010"/>
              <a:gd name="connsiteY1159" fmla="*/ 4057363 h 5756219"/>
              <a:gd name="connsiteX1160" fmla="*/ 1630558 w 6226010"/>
              <a:gd name="connsiteY1160" fmla="*/ 4095410 h 5756219"/>
              <a:gd name="connsiteX1161" fmla="*/ 1622404 w 6226010"/>
              <a:gd name="connsiteY1161" fmla="*/ 4111715 h 5756219"/>
              <a:gd name="connsiteX1162" fmla="*/ 1606098 w 6226010"/>
              <a:gd name="connsiteY1162" fmla="*/ 4130739 h 5756219"/>
              <a:gd name="connsiteX1163" fmla="*/ 1581640 w 6226010"/>
              <a:gd name="connsiteY1163" fmla="*/ 4193243 h 5756219"/>
              <a:gd name="connsiteX1164" fmla="*/ 1576205 w 6226010"/>
              <a:gd name="connsiteY1164" fmla="*/ 4190526 h 5756219"/>
              <a:gd name="connsiteX1165" fmla="*/ 1565334 w 6226010"/>
              <a:gd name="connsiteY1165" fmla="*/ 4174220 h 5756219"/>
              <a:gd name="connsiteX1166" fmla="*/ 1565334 w 6226010"/>
              <a:gd name="connsiteY1166" fmla="*/ 4171503 h 5756219"/>
              <a:gd name="connsiteX1167" fmla="*/ 1559899 w 6226010"/>
              <a:gd name="connsiteY1167" fmla="*/ 4163350 h 5756219"/>
              <a:gd name="connsiteX1168" fmla="*/ 1551746 w 6226010"/>
              <a:gd name="connsiteY1168" fmla="*/ 4157915 h 5756219"/>
              <a:gd name="connsiteX1169" fmla="*/ 1551746 w 6226010"/>
              <a:gd name="connsiteY1169" fmla="*/ 4155197 h 5756219"/>
              <a:gd name="connsiteX1170" fmla="*/ 1543593 w 6226010"/>
              <a:gd name="connsiteY1170" fmla="*/ 4152479 h 5756219"/>
              <a:gd name="connsiteX1171" fmla="*/ 1540876 w 6226010"/>
              <a:gd name="connsiteY1171" fmla="*/ 4147044 h 5756219"/>
              <a:gd name="connsiteX1172" fmla="*/ 1532723 w 6226010"/>
              <a:gd name="connsiteY1172" fmla="*/ 4144327 h 5756219"/>
              <a:gd name="connsiteX1173" fmla="*/ 1527288 w 6226010"/>
              <a:gd name="connsiteY1173" fmla="*/ 4136174 h 5756219"/>
              <a:gd name="connsiteX1174" fmla="*/ 1524570 w 6226010"/>
              <a:gd name="connsiteY1174" fmla="*/ 4100845 h 5756219"/>
              <a:gd name="connsiteX1175" fmla="*/ 1524570 w 6226010"/>
              <a:gd name="connsiteY1175" fmla="*/ 4068234 h 5756219"/>
              <a:gd name="connsiteX1176" fmla="*/ 1521853 w 6226010"/>
              <a:gd name="connsiteY1176" fmla="*/ 4032905 h 5756219"/>
              <a:gd name="connsiteX1177" fmla="*/ 1521853 w 6226010"/>
              <a:gd name="connsiteY1177" fmla="*/ 4027470 h 5756219"/>
              <a:gd name="connsiteX1178" fmla="*/ 1559305 w 6226010"/>
              <a:gd name="connsiteY1178" fmla="*/ 4023648 h 5756219"/>
              <a:gd name="connsiteX1179" fmla="*/ 1220200 w 6226010"/>
              <a:gd name="connsiteY1179" fmla="*/ 4022036 h 5756219"/>
              <a:gd name="connsiteX1180" fmla="*/ 1222917 w 6226010"/>
              <a:gd name="connsiteY1180" fmla="*/ 4024753 h 5756219"/>
              <a:gd name="connsiteX1181" fmla="*/ 1220200 w 6226010"/>
              <a:gd name="connsiteY1181" fmla="*/ 4024753 h 5756219"/>
              <a:gd name="connsiteX1182" fmla="*/ 1220200 w 6226010"/>
              <a:gd name="connsiteY1182" fmla="*/ 4022036 h 5756219"/>
              <a:gd name="connsiteX1183" fmla="*/ 4641651 w 6226010"/>
              <a:gd name="connsiteY1183" fmla="*/ 4022035 h 5756219"/>
              <a:gd name="connsiteX1184" fmla="*/ 4625345 w 6226010"/>
              <a:gd name="connsiteY1184" fmla="*/ 4024752 h 5756219"/>
              <a:gd name="connsiteX1185" fmla="*/ 4641651 w 6226010"/>
              <a:gd name="connsiteY1185" fmla="*/ 4038340 h 5756219"/>
              <a:gd name="connsiteX1186" fmla="*/ 4663393 w 6226010"/>
              <a:gd name="connsiteY1186" fmla="*/ 4046493 h 5756219"/>
              <a:gd name="connsiteX1187" fmla="*/ 4663393 w 6226010"/>
              <a:gd name="connsiteY1187" fmla="*/ 4022035 h 5756219"/>
              <a:gd name="connsiteX1188" fmla="*/ 4641651 w 6226010"/>
              <a:gd name="connsiteY1188" fmla="*/ 4038340 h 5756219"/>
              <a:gd name="connsiteX1189" fmla="*/ 682116 w 6226010"/>
              <a:gd name="connsiteY1189" fmla="*/ 4013883 h 5756219"/>
              <a:gd name="connsiteX1190" fmla="*/ 690269 w 6226010"/>
              <a:gd name="connsiteY1190" fmla="*/ 4027471 h 5756219"/>
              <a:gd name="connsiteX1191" fmla="*/ 679399 w 6226010"/>
              <a:gd name="connsiteY1191" fmla="*/ 4030188 h 5756219"/>
              <a:gd name="connsiteX1192" fmla="*/ 682116 w 6226010"/>
              <a:gd name="connsiteY1192" fmla="*/ 4013883 h 5756219"/>
              <a:gd name="connsiteX1193" fmla="*/ 3774740 w 6226010"/>
              <a:gd name="connsiteY1193" fmla="*/ 4011165 h 5756219"/>
              <a:gd name="connsiteX1194" fmla="*/ 3777458 w 6226010"/>
              <a:gd name="connsiteY1194" fmla="*/ 4073669 h 5756219"/>
              <a:gd name="connsiteX1195" fmla="*/ 3755716 w 6226010"/>
              <a:gd name="connsiteY1195" fmla="*/ 4054646 h 5756219"/>
              <a:gd name="connsiteX1196" fmla="*/ 3774740 w 6226010"/>
              <a:gd name="connsiteY1196" fmla="*/ 4011165 h 5756219"/>
              <a:gd name="connsiteX1197" fmla="*/ 4315541 w 6226010"/>
              <a:gd name="connsiteY1197" fmla="*/ 4008447 h 5756219"/>
              <a:gd name="connsiteX1198" fmla="*/ 4331845 w 6226010"/>
              <a:gd name="connsiteY1198" fmla="*/ 4024752 h 5756219"/>
              <a:gd name="connsiteX1199" fmla="*/ 4339999 w 6226010"/>
              <a:gd name="connsiteY1199" fmla="*/ 4008447 h 5756219"/>
              <a:gd name="connsiteX1200" fmla="*/ 3861702 w 6226010"/>
              <a:gd name="connsiteY1200" fmla="*/ 3992142 h 5756219"/>
              <a:gd name="connsiteX1201" fmla="*/ 3872572 w 6226010"/>
              <a:gd name="connsiteY1201" fmla="*/ 3997577 h 5756219"/>
              <a:gd name="connsiteX1202" fmla="*/ 3842678 w 6226010"/>
              <a:gd name="connsiteY1202" fmla="*/ 4027470 h 5756219"/>
              <a:gd name="connsiteX1203" fmla="*/ 3842678 w 6226010"/>
              <a:gd name="connsiteY1203" fmla="*/ 4011165 h 5756219"/>
              <a:gd name="connsiteX1204" fmla="*/ 3861702 w 6226010"/>
              <a:gd name="connsiteY1204" fmla="*/ 3992142 h 5756219"/>
              <a:gd name="connsiteX1205" fmla="*/ 4630781 w 6226010"/>
              <a:gd name="connsiteY1205" fmla="*/ 3992141 h 5756219"/>
              <a:gd name="connsiteX1206" fmla="*/ 4617193 w 6226010"/>
              <a:gd name="connsiteY1206" fmla="*/ 4008447 h 5756219"/>
              <a:gd name="connsiteX1207" fmla="*/ 4633499 w 6226010"/>
              <a:gd name="connsiteY1207" fmla="*/ 4016599 h 5756219"/>
              <a:gd name="connsiteX1208" fmla="*/ 4432397 w 6226010"/>
              <a:gd name="connsiteY1208" fmla="*/ 3992141 h 5756219"/>
              <a:gd name="connsiteX1209" fmla="*/ 4407939 w 6226010"/>
              <a:gd name="connsiteY1209" fmla="*/ 3994859 h 5756219"/>
              <a:gd name="connsiteX1210" fmla="*/ 4424245 w 6226010"/>
              <a:gd name="connsiteY1210" fmla="*/ 4008447 h 5756219"/>
              <a:gd name="connsiteX1211" fmla="*/ 623306 w 6226010"/>
              <a:gd name="connsiteY1211" fmla="*/ 3988829 h 5756219"/>
              <a:gd name="connsiteX1212" fmla="*/ 603306 w 6226010"/>
              <a:gd name="connsiteY1212" fmla="*/ 3992141 h 5756219"/>
              <a:gd name="connsiteX1213" fmla="*/ 635917 w 6226010"/>
              <a:gd name="connsiteY1213" fmla="*/ 4049211 h 5756219"/>
              <a:gd name="connsiteX1214" fmla="*/ 623306 w 6226010"/>
              <a:gd name="connsiteY1214" fmla="*/ 3988829 h 5756219"/>
              <a:gd name="connsiteX1215" fmla="*/ 1478371 w 6226010"/>
              <a:gd name="connsiteY1215" fmla="*/ 3986707 h 5756219"/>
              <a:gd name="connsiteX1216" fmla="*/ 1483806 w 6226010"/>
              <a:gd name="connsiteY1216" fmla="*/ 4008448 h 5756219"/>
              <a:gd name="connsiteX1217" fmla="*/ 1456631 w 6226010"/>
              <a:gd name="connsiteY1217" fmla="*/ 4019318 h 5756219"/>
              <a:gd name="connsiteX1218" fmla="*/ 1456631 w 6226010"/>
              <a:gd name="connsiteY1218" fmla="*/ 4003012 h 5756219"/>
              <a:gd name="connsiteX1219" fmla="*/ 1464783 w 6226010"/>
              <a:gd name="connsiteY1219" fmla="*/ 4000295 h 5756219"/>
              <a:gd name="connsiteX1220" fmla="*/ 1478371 w 6226010"/>
              <a:gd name="connsiteY1220" fmla="*/ 3986707 h 5756219"/>
              <a:gd name="connsiteX1221" fmla="*/ 788103 w 6226010"/>
              <a:gd name="connsiteY1221" fmla="*/ 3986707 h 5756219"/>
              <a:gd name="connsiteX1222" fmla="*/ 820714 w 6226010"/>
              <a:gd name="connsiteY1222" fmla="*/ 4008448 h 5756219"/>
              <a:gd name="connsiteX1223" fmla="*/ 842455 w 6226010"/>
              <a:gd name="connsiteY1223" fmla="*/ 4049211 h 5756219"/>
              <a:gd name="connsiteX1224" fmla="*/ 788103 w 6226010"/>
              <a:gd name="connsiteY1224" fmla="*/ 4005730 h 5756219"/>
              <a:gd name="connsiteX1225" fmla="*/ 788103 w 6226010"/>
              <a:gd name="connsiteY1225" fmla="*/ 3994860 h 5756219"/>
              <a:gd name="connsiteX1226" fmla="*/ 788103 w 6226010"/>
              <a:gd name="connsiteY1226" fmla="*/ 3986707 h 5756219"/>
              <a:gd name="connsiteX1227" fmla="*/ 4503055 w 6226010"/>
              <a:gd name="connsiteY1227" fmla="*/ 3978553 h 5756219"/>
              <a:gd name="connsiteX1228" fmla="*/ 4503055 w 6226010"/>
              <a:gd name="connsiteY1228" fmla="*/ 4000294 h 5756219"/>
              <a:gd name="connsiteX1229" fmla="*/ 4519359 w 6226010"/>
              <a:gd name="connsiteY1229" fmla="*/ 3992141 h 5756219"/>
              <a:gd name="connsiteX1230" fmla="*/ 4478597 w 6226010"/>
              <a:gd name="connsiteY1230" fmla="*/ 3978553 h 5756219"/>
              <a:gd name="connsiteX1231" fmla="*/ 4478597 w 6226010"/>
              <a:gd name="connsiteY1231" fmla="*/ 3992141 h 5756219"/>
              <a:gd name="connsiteX1232" fmla="*/ 4494901 w 6226010"/>
              <a:gd name="connsiteY1232" fmla="*/ 3978553 h 5756219"/>
              <a:gd name="connsiteX1233" fmla="*/ 3791044 w 6226010"/>
              <a:gd name="connsiteY1233" fmla="*/ 3978553 h 5756219"/>
              <a:gd name="connsiteX1234" fmla="*/ 3826374 w 6226010"/>
              <a:gd name="connsiteY1234" fmla="*/ 3981270 h 5756219"/>
              <a:gd name="connsiteX1235" fmla="*/ 3831809 w 6226010"/>
              <a:gd name="connsiteY1235" fmla="*/ 3997576 h 5756219"/>
              <a:gd name="connsiteX1236" fmla="*/ 3834527 w 6226010"/>
              <a:gd name="connsiteY1236" fmla="*/ 4027469 h 5756219"/>
              <a:gd name="connsiteX1237" fmla="*/ 3788326 w 6226010"/>
              <a:gd name="connsiteY1237" fmla="*/ 4084539 h 5756219"/>
              <a:gd name="connsiteX1238" fmla="*/ 3793762 w 6226010"/>
              <a:gd name="connsiteY1238" fmla="*/ 4024752 h 5756219"/>
              <a:gd name="connsiteX1239" fmla="*/ 3788326 w 6226010"/>
              <a:gd name="connsiteY1239" fmla="*/ 4032905 h 5756219"/>
              <a:gd name="connsiteX1240" fmla="*/ 3791044 w 6226010"/>
              <a:gd name="connsiteY1240" fmla="*/ 3978553 h 5756219"/>
              <a:gd name="connsiteX1241" fmla="*/ 4524795 w 6226010"/>
              <a:gd name="connsiteY1241" fmla="*/ 3962247 h 5756219"/>
              <a:gd name="connsiteX1242" fmla="*/ 4524795 w 6226010"/>
              <a:gd name="connsiteY1242" fmla="*/ 3978553 h 5756219"/>
              <a:gd name="connsiteX1243" fmla="*/ 4541101 w 6226010"/>
              <a:gd name="connsiteY1243" fmla="*/ 3962247 h 5756219"/>
              <a:gd name="connsiteX1244" fmla="*/ 2432248 w 6226010"/>
              <a:gd name="connsiteY1244" fmla="*/ 3956812 h 5756219"/>
              <a:gd name="connsiteX1245" fmla="*/ 2434965 w 6226010"/>
              <a:gd name="connsiteY1245" fmla="*/ 3962247 h 5756219"/>
              <a:gd name="connsiteX1246" fmla="*/ 2451271 w 6226010"/>
              <a:gd name="connsiteY1246" fmla="*/ 3973118 h 5756219"/>
              <a:gd name="connsiteX1247" fmla="*/ 2451271 w 6226010"/>
              <a:gd name="connsiteY1247" fmla="*/ 3970400 h 5756219"/>
              <a:gd name="connsiteX1248" fmla="*/ 2432248 w 6226010"/>
              <a:gd name="connsiteY1248" fmla="*/ 3956812 h 5756219"/>
              <a:gd name="connsiteX1249" fmla="*/ 3948665 w 6226010"/>
              <a:gd name="connsiteY1249" fmla="*/ 3954096 h 5756219"/>
              <a:gd name="connsiteX1250" fmla="*/ 3943230 w 6226010"/>
              <a:gd name="connsiteY1250" fmla="*/ 3986707 h 5756219"/>
              <a:gd name="connsiteX1251" fmla="*/ 3926924 w 6226010"/>
              <a:gd name="connsiteY1251" fmla="*/ 3994860 h 5756219"/>
              <a:gd name="connsiteX1252" fmla="*/ 3910618 w 6226010"/>
              <a:gd name="connsiteY1252" fmla="*/ 3986707 h 5756219"/>
              <a:gd name="connsiteX1253" fmla="*/ 3948665 w 6226010"/>
              <a:gd name="connsiteY1253" fmla="*/ 3954096 h 5756219"/>
              <a:gd name="connsiteX1254" fmla="*/ 1019098 w 6226010"/>
              <a:gd name="connsiteY1254" fmla="*/ 3954096 h 5756219"/>
              <a:gd name="connsiteX1255" fmla="*/ 1057145 w 6226010"/>
              <a:gd name="connsiteY1255" fmla="*/ 3989424 h 5756219"/>
              <a:gd name="connsiteX1256" fmla="*/ 1029969 w 6226010"/>
              <a:gd name="connsiteY1256" fmla="*/ 3997577 h 5756219"/>
              <a:gd name="connsiteX1257" fmla="*/ 1068015 w 6226010"/>
              <a:gd name="connsiteY1257" fmla="*/ 4043776 h 5756219"/>
              <a:gd name="connsiteX1258" fmla="*/ 1054427 w 6226010"/>
              <a:gd name="connsiteY1258" fmla="*/ 4049211 h 5756219"/>
              <a:gd name="connsiteX1259" fmla="*/ 1054427 w 6226010"/>
              <a:gd name="connsiteY1259" fmla="*/ 4043776 h 5756219"/>
              <a:gd name="connsiteX1260" fmla="*/ 1046274 w 6226010"/>
              <a:gd name="connsiteY1260" fmla="*/ 4035624 h 5756219"/>
              <a:gd name="connsiteX1261" fmla="*/ 1038121 w 6226010"/>
              <a:gd name="connsiteY1261" fmla="*/ 4016600 h 5756219"/>
              <a:gd name="connsiteX1262" fmla="*/ 1032686 w 6226010"/>
              <a:gd name="connsiteY1262" fmla="*/ 4011165 h 5756219"/>
              <a:gd name="connsiteX1263" fmla="*/ 1016381 w 6226010"/>
              <a:gd name="connsiteY1263" fmla="*/ 3962248 h 5756219"/>
              <a:gd name="connsiteX1264" fmla="*/ 1019098 w 6226010"/>
              <a:gd name="connsiteY1264" fmla="*/ 3954096 h 5756219"/>
              <a:gd name="connsiteX1265" fmla="*/ 4194267 w 6226010"/>
              <a:gd name="connsiteY1265" fmla="*/ 3951038 h 5756219"/>
              <a:gd name="connsiteX1266" fmla="*/ 4194236 w 6226010"/>
              <a:gd name="connsiteY1266" fmla="*/ 3951048 h 5756219"/>
              <a:gd name="connsiteX1267" fmla="*/ 4195984 w 6226010"/>
              <a:gd name="connsiteY1267" fmla="*/ 3960089 h 5756219"/>
              <a:gd name="connsiteX1268" fmla="*/ 4201401 w 6226010"/>
              <a:gd name="connsiteY1268" fmla="*/ 3954095 h 5756219"/>
              <a:gd name="connsiteX1269" fmla="*/ 4194267 w 6226010"/>
              <a:gd name="connsiteY1269" fmla="*/ 3951038 h 5756219"/>
              <a:gd name="connsiteX1270" fmla="*/ 4418809 w 6226010"/>
              <a:gd name="connsiteY1270" fmla="*/ 3940507 h 5756219"/>
              <a:gd name="connsiteX1271" fmla="*/ 4402503 w 6226010"/>
              <a:gd name="connsiteY1271" fmla="*/ 3970400 h 5756219"/>
              <a:gd name="connsiteX1272" fmla="*/ 4432397 w 6226010"/>
              <a:gd name="connsiteY1272" fmla="*/ 3956812 h 5756219"/>
              <a:gd name="connsiteX1273" fmla="*/ 4432397 w 6226010"/>
              <a:gd name="connsiteY1273" fmla="*/ 3978553 h 5756219"/>
              <a:gd name="connsiteX1274" fmla="*/ 4454137 w 6226010"/>
              <a:gd name="connsiteY1274" fmla="*/ 3970400 h 5756219"/>
              <a:gd name="connsiteX1275" fmla="*/ 4478597 w 6226010"/>
              <a:gd name="connsiteY1275" fmla="*/ 3970400 h 5756219"/>
              <a:gd name="connsiteX1276" fmla="*/ 4462291 w 6226010"/>
              <a:gd name="connsiteY1276" fmla="*/ 3948659 h 5756219"/>
              <a:gd name="connsiteX1277" fmla="*/ 4448703 w 6226010"/>
              <a:gd name="connsiteY1277" fmla="*/ 3956812 h 5756219"/>
              <a:gd name="connsiteX1278" fmla="*/ 4440549 w 6226010"/>
              <a:gd name="connsiteY1278" fmla="*/ 3940507 h 5756219"/>
              <a:gd name="connsiteX1279" fmla="*/ 4418809 w 6226010"/>
              <a:gd name="connsiteY1279" fmla="*/ 3940507 h 5756219"/>
              <a:gd name="connsiteX1280" fmla="*/ 720162 w 6226010"/>
              <a:gd name="connsiteY1280" fmla="*/ 3935071 h 5756219"/>
              <a:gd name="connsiteX1281" fmla="*/ 720162 w 6226010"/>
              <a:gd name="connsiteY1281" fmla="*/ 3937789 h 5756219"/>
              <a:gd name="connsiteX1282" fmla="*/ 720162 w 6226010"/>
              <a:gd name="connsiteY1282" fmla="*/ 3935071 h 5756219"/>
              <a:gd name="connsiteX1283" fmla="*/ 2333731 w 6226010"/>
              <a:gd name="connsiteY1283" fmla="*/ 3934525 h 5756219"/>
              <a:gd name="connsiteX1284" fmla="*/ 2328299 w 6226010"/>
              <a:gd name="connsiteY1284" fmla="*/ 3939488 h 5756219"/>
              <a:gd name="connsiteX1285" fmla="*/ 2326361 w 6226010"/>
              <a:gd name="connsiteY1285" fmla="*/ 3941974 h 5756219"/>
              <a:gd name="connsiteX1286" fmla="*/ 2334414 w 6226010"/>
              <a:gd name="connsiteY1286" fmla="*/ 3935071 h 5756219"/>
              <a:gd name="connsiteX1287" fmla="*/ 478296 w 6226010"/>
              <a:gd name="connsiteY1287" fmla="*/ 3924201 h 5756219"/>
              <a:gd name="connsiteX1288" fmla="*/ 442968 w 6226010"/>
              <a:gd name="connsiteY1288" fmla="*/ 3954095 h 5756219"/>
              <a:gd name="connsiteX1289" fmla="*/ 483732 w 6226010"/>
              <a:gd name="connsiteY1289" fmla="*/ 3959530 h 5756219"/>
              <a:gd name="connsiteX1290" fmla="*/ 478296 w 6226010"/>
              <a:gd name="connsiteY1290" fmla="*/ 3924201 h 5756219"/>
              <a:gd name="connsiteX1291" fmla="*/ 2388766 w 6226010"/>
              <a:gd name="connsiteY1291" fmla="*/ 3918766 h 5756219"/>
              <a:gd name="connsiteX1292" fmla="*/ 2386049 w 6226010"/>
              <a:gd name="connsiteY1292" fmla="*/ 3921483 h 5756219"/>
              <a:gd name="connsiteX1293" fmla="*/ 2396919 w 6226010"/>
              <a:gd name="connsiteY1293" fmla="*/ 3929636 h 5756219"/>
              <a:gd name="connsiteX1294" fmla="*/ 2402354 w 6226010"/>
              <a:gd name="connsiteY1294" fmla="*/ 3932354 h 5756219"/>
              <a:gd name="connsiteX1295" fmla="*/ 2402354 w 6226010"/>
              <a:gd name="connsiteY1295" fmla="*/ 3929636 h 5756219"/>
              <a:gd name="connsiteX1296" fmla="*/ 2388766 w 6226010"/>
              <a:gd name="connsiteY1296" fmla="*/ 3918766 h 5756219"/>
              <a:gd name="connsiteX1297" fmla="*/ 4617193 w 6226010"/>
              <a:gd name="connsiteY1297" fmla="*/ 3913331 h 5756219"/>
              <a:gd name="connsiteX1298" fmla="*/ 4587299 w 6226010"/>
              <a:gd name="connsiteY1298" fmla="*/ 3929636 h 5756219"/>
              <a:gd name="connsiteX1299" fmla="*/ 4587299 w 6226010"/>
              <a:gd name="connsiteY1299" fmla="*/ 3945942 h 5756219"/>
              <a:gd name="connsiteX1300" fmla="*/ 4570995 w 6226010"/>
              <a:gd name="connsiteY1300" fmla="*/ 3975835 h 5756219"/>
              <a:gd name="connsiteX1301" fmla="*/ 4595453 w 6226010"/>
              <a:gd name="connsiteY1301" fmla="*/ 3967683 h 5756219"/>
              <a:gd name="connsiteX1302" fmla="*/ 4587299 w 6226010"/>
              <a:gd name="connsiteY1302" fmla="*/ 3945942 h 5756219"/>
              <a:gd name="connsiteX1303" fmla="*/ 4600887 w 6226010"/>
              <a:gd name="connsiteY1303" fmla="*/ 3940507 h 5756219"/>
              <a:gd name="connsiteX1304" fmla="*/ 4614475 w 6226010"/>
              <a:gd name="connsiteY1304" fmla="*/ 3951377 h 5756219"/>
              <a:gd name="connsiteX1305" fmla="*/ 4622629 w 6226010"/>
              <a:gd name="connsiteY1305" fmla="*/ 3921483 h 5756219"/>
              <a:gd name="connsiteX1306" fmla="*/ 1285422 w 6226010"/>
              <a:gd name="connsiteY1306" fmla="*/ 3910613 h 5756219"/>
              <a:gd name="connsiteX1307" fmla="*/ 1304445 w 6226010"/>
              <a:gd name="connsiteY1307" fmla="*/ 3940506 h 5756219"/>
              <a:gd name="connsiteX1308" fmla="*/ 1304445 w 6226010"/>
              <a:gd name="connsiteY1308" fmla="*/ 3951377 h 5756219"/>
              <a:gd name="connsiteX1309" fmla="*/ 1307163 w 6226010"/>
              <a:gd name="connsiteY1309" fmla="*/ 3951377 h 5756219"/>
              <a:gd name="connsiteX1310" fmla="*/ 1307163 w 6226010"/>
              <a:gd name="connsiteY1310" fmla="*/ 3964965 h 5756219"/>
              <a:gd name="connsiteX1311" fmla="*/ 1312598 w 6226010"/>
              <a:gd name="connsiteY1311" fmla="*/ 3973117 h 5756219"/>
              <a:gd name="connsiteX1312" fmla="*/ 1369667 w 6226010"/>
              <a:gd name="connsiteY1312" fmla="*/ 3992141 h 5756219"/>
              <a:gd name="connsiteX1313" fmla="*/ 1394126 w 6226010"/>
              <a:gd name="connsiteY1313" fmla="*/ 3994858 h 5756219"/>
              <a:gd name="connsiteX1314" fmla="*/ 1407714 w 6226010"/>
              <a:gd name="connsiteY1314" fmla="*/ 4008446 h 5756219"/>
              <a:gd name="connsiteX1315" fmla="*/ 1413149 w 6226010"/>
              <a:gd name="connsiteY1315" fmla="*/ 4008446 h 5756219"/>
              <a:gd name="connsiteX1316" fmla="*/ 1421302 w 6226010"/>
              <a:gd name="connsiteY1316" fmla="*/ 4016599 h 5756219"/>
              <a:gd name="connsiteX1317" fmla="*/ 1434890 w 6226010"/>
              <a:gd name="connsiteY1317" fmla="*/ 4032904 h 5756219"/>
              <a:gd name="connsiteX1318" fmla="*/ 1421302 w 6226010"/>
              <a:gd name="connsiteY1318" fmla="*/ 4051927 h 5756219"/>
              <a:gd name="connsiteX1319" fmla="*/ 1415866 w 6226010"/>
              <a:gd name="connsiteY1319" fmla="*/ 4065515 h 5756219"/>
              <a:gd name="connsiteX1320" fmla="*/ 1404996 w 6226010"/>
              <a:gd name="connsiteY1320" fmla="*/ 4073668 h 5756219"/>
              <a:gd name="connsiteX1321" fmla="*/ 1402278 w 6226010"/>
              <a:gd name="connsiteY1321" fmla="*/ 4089974 h 5756219"/>
              <a:gd name="connsiteX1322" fmla="*/ 1377820 w 6226010"/>
              <a:gd name="connsiteY1322" fmla="*/ 4117150 h 5756219"/>
              <a:gd name="connsiteX1323" fmla="*/ 1320751 w 6226010"/>
              <a:gd name="connsiteY1323" fmla="*/ 4122585 h 5756219"/>
              <a:gd name="connsiteX1324" fmla="*/ 1320751 w 6226010"/>
              <a:gd name="connsiteY1324" fmla="*/ 4119867 h 5756219"/>
              <a:gd name="connsiteX1325" fmla="*/ 1315315 w 6226010"/>
              <a:gd name="connsiteY1325" fmla="*/ 4117150 h 5756219"/>
              <a:gd name="connsiteX1326" fmla="*/ 1334338 w 6226010"/>
              <a:gd name="connsiteY1326" fmla="*/ 4068233 h 5756219"/>
              <a:gd name="connsiteX1327" fmla="*/ 1320751 w 6226010"/>
              <a:gd name="connsiteY1327" fmla="*/ 4041057 h 5756219"/>
              <a:gd name="connsiteX1328" fmla="*/ 1290857 w 6226010"/>
              <a:gd name="connsiteY1328" fmla="*/ 4019316 h 5756219"/>
              <a:gd name="connsiteX1329" fmla="*/ 1301727 w 6226010"/>
              <a:gd name="connsiteY1329" fmla="*/ 4003011 h 5756219"/>
              <a:gd name="connsiteX1330" fmla="*/ 1290857 w 6226010"/>
              <a:gd name="connsiteY1330" fmla="*/ 3948659 h 5756219"/>
              <a:gd name="connsiteX1331" fmla="*/ 1271834 w 6226010"/>
              <a:gd name="connsiteY1331" fmla="*/ 3948659 h 5756219"/>
              <a:gd name="connsiteX1332" fmla="*/ 1282704 w 6226010"/>
              <a:gd name="connsiteY1332" fmla="*/ 3986705 h 5756219"/>
              <a:gd name="connsiteX1333" fmla="*/ 1247376 w 6226010"/>
              <a:gd name="connsiteY1333" fmla="*/ 3989423 h 5756219"/>
              <a:gd name="connsiteX1334" fmla="*/ 1239223 w 6226010"/>
              <a:gd name="connsiteY1334" fmla="*/ 4022034 h 5756219"/>
              <a:gd name="connsiteX1335" fmla="*/ 1236505 w 6226010"/>
              <a:gd name="connsiteY1335" fmla="*/ 4022034 h 5756219"/>
              <a:gd name="connsiteX1336" fmla="*/ 1231070 w 6226010"/>
              <a:gd name="connsiteY1336" fmla="*/ 4019316 h 5756219"/>
              <a:gd name="connsiteX1337" fmla="*/ 1231070 w 6226010"/>
              <a:gd name="connsiteY1337" fmla="*/ 4013881 h 5756219"/>
              <a:gd name="connsiteX1338" fmla="*/ 1217482 w 6226010"/>
              <a:gd name="connsiteY1338" fmla="*/ 4008446 h 5756219"/>
              <a:gd name="connsiteX1339" fmla="*/ 1214764 w 6226010"/>
              <a:gd name="connsiteY1339" fmla="*/ 4008446 h 5756219"/>
              <a:gd name="connsiteX1340" fmla="*/ 1212047 w 6226010"/>
              <a:gd name="connsiteY1340" fmla="*/ 4005728 h 5756219"/>
              <a:gd name="connsiteX1341" fmla="*/ 1228352 w 6226010"/>
              <a:gd name="connsiteY1341" fmla="*/ 3935071 h 5756219"/>
              <a:gd name="connsiteX1342" fmla="*/ 1255528 w 6226010"/>
              <a:gd name="connsiteY1342" fmla="*/ 3924201 h 5756219"/>
              <a:gd name="connsiteX1343" fmla="*/ 1285422 w 6226010"/>
              <a:gd name="connsiteY1343" fmla="*/ 3910613 h 5756219"/>
              <a:gd name="connsiteX1344" fmla="*/ 2641502 w 6226010"/>
              <a:gd name="connsiteY1344" fmla="*/ 3907896 h 5756219"/>
              <a:gd name="connsiteX1345" fmla="*/ 2625197 w 6226010"/>
              <a:gd name="connsiteY1345" fmla="*/ 3916049 h 5756219"/>
              <a:gd name="connsiteX1346" fmla="*/ 2619762 w 6226010"/>
              <a:gd name="connsiteY1346" fmla="*/ 3916049 h 5756219"/>
              <a:gd name="connsiteX1347" fmla="*/ 2619762 w 6226010"/>
              <a:gd name="connsiteY1347" fmla="*/ 3910613 h 5756219"/>
              <a:gd name="connsiteX1348" fmla="*/ 2641502 w 6226010"/>
              <a:gd name="connsiteY1348" fmla="*/ 3907896 h 5756219"/>
              <a:gd name="connsiteX1349" fmla="*/ 597871 w 6226010"/>
              <a:gd name="connsiteY1349" fmla="*/ 3907895 h 5756219"/>
              <a:gd name="connsiteX1350" fmla="*/ 554389 w 6226010"/>
              <a:gd name="connsiteY1350" fmla="*/ 3948659 h 5756219"/>
              <a:gd name="connsiteX1351" fmla="*/ 516343 w 6226010"/>
              <a:gd name="connsiteY1351" fmla="*/ 3943224 h 5756219"/>
              <a:gd name="connsiteX1352" fmla="*/ 546236 w 6226010"/>
              <a:gd name="connsiteY1352" fmla="*/ 4013882 h 5756219"/>
              <a:gd name="connsiteX1353" fmla="*/ 589718 w 6226010"/>
              <a:gd name="connsiteY1353" fmla="*/ 4016599 h 5756219"/>
              <a:gd name="connsiteX1354" fmla="*/ 608741 w 6226010"/>
              <a:gd name="connsiteY1354" fmla="*/ 3913331 h 5756219"/>
              <a:gd name="connsiteX1355" fmla="*/ 597871 w 6226010"/>
              <a:gd name="connsiteY1355" fmla="*/ 3907895 h 5756219"/>
              <a:gd name="connsiteX1356" fmla="*/ 2295235 w 6226010"/>
              <a:gd name="connsiteY1356" fmla="*/ 3898610 h 5756219"/>
              <a:gd name="connsiteX1357" fmla="*/ 2292970 w 6226010"/>
              <a:gd name="connsiteY1357" fmla="*/ 3907217 h 5756219"/>
              <a:gd name="connsiteX1358" fmla="*/ 2293649 w 6226010"/>
              <a:gd name="connsiteY1358" fmla="*/ 3924202 h 5756219"/>
              <a:gd name="connsiteX1359" fmla="*/ 2292290 w 6226010"/>
              <a:gd name="connsiteY1359" fmla="*/ 3941526 h 5756219"/>
              <a:gd name="connsiteX1360" fmla="*/ 2291176 w 6226010"/>
              <a:gd name="connsiteY1360" fmla="*/ 3954068 h 5756219"/>
              <a:gd name="connsiteX1361" fmla="*/ 2300318 w 6226010"/>
              <a:gd name="connsiteY1361" fmla="*/ 3953052 h 5756219"/>
              <a:gd name="connsiteX1362" fmla="*/ 2303501 w 6226010"/>
              <a:gd name="connsiteY1362" fmla="*/ 3929297 h 5756219"/>
              <a:gd name="connsiteX1363" fmla="*/ 2304053 w 6226010"/>
              <a:gd name="connsiteY1363" fmla="*/ 3912949 h 5756219"/>
              <a:gd name="connsiteX1364" fmla="*/ 2302544 w 6226010"/>
              <a:gd name="connsiteY1364" fmla="*/ 3905919 h 5756219"/>
              <a:gd name="connsiteX1365" fmla="*/ 2551822 w 6226010"/>
              <a:gd name="connsiteY1365" fmla="*/ 3897026 h 5756219"/>
              <a:gd name="connsiteX1366" fmla="*/ 2559974 w 6226010"/>
              <a:gd name="connsiteY1366" fmla="*/ 3897026 h 5756219"/>
              <a:gd name="connsiteX1367" fmla="*/ 2562692 w 6226010"/>
              <a:gd name="connsiteY1367" fmla="*/ 3897026 h 5756219"/>
              <a:gd name="connsiteX1368" fmla="*/ 2559974 w 6226010"/>
              <a:gd name="connsiteY1368" fmla="*/ 3902461 h 5756219"/>
              <a:gd name="connsiteX1369" fmla="*/ 2551822 w 6226010"/>
              <a:gd name="connsiteY1369" fmla="*/ 3897026 h 5756219"/>
              <a:gd name="connsiteX1370" fmla="*/ 4603605 w 6226010"/>
              <a:gd name="connsiteY1370" fmla="*/ 3892949 h 5756219"/>
              <a:gd name="connsiteX1371" fmla="*/ 4598169 w 6226010"/>
              <a:gd name="connsiteY1371" fmla="*/ 3907895 h 5756219"/>
              <a:gd name="connsiteX1372" fmla="*/ 4576429 w 6226010"/>
              <a:gd name="connsiteY1372" fmla="*/ 3899743 h 5756219"/>
              <a:gd name="connsiteX1373" fmla="*/ 4576429 w 6226010"/>
              <a:gd name="connsiteY1373" fmla="*/ 3916048 h 5756219"/>
              <a:gd name="connsiteX1374" fmla="*/ 4551971 w 6226010"/>
              <a:gd name="connsiteY1374" fmla="*/ 3916048 h 5756219"/>
              <a:gd name="connsiteX1375" fmla="*/ 4560123 w 6226010"/>
              <a:gd name="connsiteY1375" fmla="*/ 3902460 h 5756219"/>
              <a:gd name="connsiteX1376" fmla="*/ 4535665 w 6226010"/>
              <a:gd name="connsiteY1376" fmla="*/ 3902460 h 5756219"/>
              <a:gd name="connsiteX1377" fmla="*/ 4543819 w 6226010"/>
              <a:gd name="connsiteY1377" fmla="*/ 3918766 h 5756219"/>
              <a:gd name="connsiteX1378" fmla="*/ 4522077 w 6226010"/>
              <a:gd name="connsiteY1378" fmla="*/ 3918766 h 5756219"/>
              <a:gd name="connsiteX1379" fmla="*/ 4522077 w 6226010"/>
              <a:gd name="connsiteY1379" fmla="*/ 3924201 h 5756219"/>
              <a:gd name="connsiteX1380" fmla="*/ 4543819 w 6226010"/>
              <a:gd name="connsiteY1380" fmla="*/ 3932354 h 5756219"/>
              <a:gd name="connsiteX1381" fmla="*/ 4522077 w 6226010"/>
              <a:gd name="connsiteY1381" fmla="*/ 3956812 h 5756219"/>
              <a:gd name="connsiteX1382" fmla="*/ 4543819 w 6226010"/>
              <a:gd name="connsiteY1382" fmla="*/ 3932354 h 5756219"/>
              <a:gd name="connsiteX1383" fmla="*/ 4565559 w 6226010"/>
              <a:gd name="connsiteY1383" fmla="*/ 3924201 h 5756219"/>
              <a:gd name="connsiteX1384" fmla="*/ 4573711 w 6226010"/>
              <a:gd name="connsiteY1384" fmla="*/ 3924201 h 5756219"/>
              <a:gd name="connsiteX1385" fmla="*/ 4587299 w 6226010"/>
              <a:gd name="connsiteY1385" fmla="*/ 3924201 h 5756219"/>
              <a:gd name="connsiteX1386" fmla="*/ 4595453 w 6226010"/>
              <a:gd name="connsiteY1386" fmla="*/ 3910613 h 5756219"/>
              <a:gd name="connsiteX1387" fmla="*/ 4625345 w 6226010"/>
              <a:gd name="connsiteY1387" fmla="*/ 3894307 h 5756219"/>
              <a:gd name="connsiteX1388" fmla="*/ 4603605 w 6226010"/>
              <a:gd name="connsiteY1388" fmla="*/ 3892949 h 5756219"/>
              <a:gd name="connsiteX1389" fmla="*/ 1174001 w 6226010"/>
              <a:gd name="connsiteY1389" fmla="*/ 3888873 h 5756219"/>
              <a:gd name="connsiteX1390" fmla="*/ 1203895 w 6226010"/>
              <a:gd name="connsiteY1390" fmla="*/ 3910614 h 5756219"/>
              <a:gd name="connsiteX1391" fmla="*/ 1217483 w 6226010"/>
              <a:gd name="connsiteY1391" fmla="*/ 3929637 h 5756219"/>
              <a:gd name="connsiteX1392" fmla="*/ 1214765 w 6226010"/>
              <a:gd name="connsiteY1392" fmla="*/ 3956813 h 5756219"/>
              <a:gd name="connsiteX1393" fmla="*/ 1212047 w 6226010"/>
              <a:gd name="connsiteY1393" fmla="*/ 3973118 h 5756219"/>
              <a:gd name="connsiteX1394" fmla="*/ 1201177 w 6226010"/>
              <a:gd name="connsiteY1394" fmla="*/ 3945942 h 5756219"/>
              <a:gd name="connsiteX1395" fmla="*/ 1193024 w 6226010"/>
              <a:gd name="connsiteY1395" fmla="*/ 3959530 h 5756219"/>
              <a:gd name="connsiteX1396" fmla="*/ 1163131 w 6226010"/>
              <a:gd name="connsiteY1396" fmla="*/ 3924201 h 5756219"/>
              <a:gd name="connsiteX1397" fmla="*/ 1163131 w 6226010"/>
              <a:gd name="connsiteY1397" fmla="*/ 3921484 h 5756219"/>
              <a:gd name="connsiteX1398" fmla="*/ 1171283 w 6226010"/>
              <a:gd name="connsiteY1398" fmla="*/ 3902461 h 5756219"/>
              <a:gd name="connsiteX1399" fmla="*/ 1174001 w 6226010"/>
              <a:gd name="connsiteY1399" fmla="*/ 3888873 h 5756219"/>
              <a:gd name="connsiteX1400" fmla="*/ 1046274 w 6226010"/>
              <a:gd name="connsiteY1400" fmla="*/ 3888873 h 5756219"/>
              <a:gd name="connsiteX1401" fmla="*/ 1048991 w 6226010"/>
              <a:gd name="connsiteY1401" fmla="*/ 3888873 h 5756219"/>
              <a:gd name="connsiteX1402" fmla="*/ 1057144 w 6226010"/>
              <a:gd name="connsiteY1402" fmla="*/ 3905178 h 5756219"/>
              <a:gd name="connsiteX1403" fmla="*/ 1032686 w 6226010"/>
              <a:gd name="connsiteY1403" fmla="*/ 3916049 h 5756219"/>
              <a:gd name="connsiteX1404" fmla="*/ 1046274 w 6226010"/>
              <a:gd name="connsiteY1404" fmla="*/ 3888873 h 5756219"/>
              <a:gd name="connsiteX1405" fmla="*/ 1040839 w 6226010"/>
              <a:gd name="connsiteY1405" fmla="*/ 3888873 h 5756219"/>
              <a:gd name="connsiteX1406" fmla="*/ 1027251 w 6226010"/>
              <a:gd name="connsiteY1406" fmla="*/ 3918766 h 5756219"/>
              <a:gd name="connsiteX1407" fmla="*/ 1002792 w 6226010"/>
              <a:gd name="connsiteY1407" fmla="*/ 3921484 h 5756219"/>
              <a:gd name="connsiteX1408" fmla="*/ 1000075 w 6226010"/>
              <a:gd name="connsiteY1408" fmla="*/ 3918766 h 5756219"/>
              <a:gd name="connsiteX1409" fmla="*/ 1002792 w 6226010"/>
              <a:gd name="connsiteY1409" fmla="*/ 3913331 h 5756219"/>
              <a:gd name="connsiteX1410" fmla="*/ 1040839 w 6226010"/>
              <a:gd name="connsiteY1410" fmla="*/ 3888873 h 5756219"/>
              <a:gd name="connsiteX1411" fmla="*/ 2350720 w 6226010"/>
              <a:gd name="connsiteY1411" fmla="*/ 3883437 h 5756219"/>
              <a:gd name="connsiteX1412" fmla="*/ 2376455 w 6226010"/>
              <a:gd name="connsiteY1412" fmla="*/ 3907028 h 5756219"/>
              <a:gd name="connsiteX1413" fmla="*/ 2374491 w 6226010"/>
              <a:gd name="connsiteY1413" fmla="*/ 3907209 h 5756219"/>
              <a:gd name="connsiteX1414" fmla="*/ 2364308 w 6226010"/>
              <a:gd name="connsiteY1414" fmla="*/ 3897025 h 5756219"/>
              <a:gd name="connsiteX1415" fmla="*/ 2350720 w 6226010"/>
              <a:gd name="connsiteY1415" fmla="*/ 3883437 h 5756219"/>
              <a:gd name="connsiteX1416" fmla="*/ 622329 w 6226010"/>
              <a:gd name="connsiteY1416" fmla="*/ 3875284 h 5756219"/>
              <a:gd name="connsiteX1417" fmla="*/ 644070 w 6226010"/>
              <a:gd name="connsiteY1417" fmla="*/ 3932354 h 5756219"/>
              <a:gd name="connsiteX1418" fmla="*/ 684834 w 6226010"/>
              <a:gd name="connsiteY1418" fmla="*/ 3932354 h 5756219"/>
              <a:gd name="connsiteX1419" fmla="*/ 690269 w 6226010"/>
              <a:gd name="connsiteY1419" fmla="*/ 3924201 h 5756219"/>
              <a:gd name="connsiteX1420" fmla="*/ 622329 w 6226010"/>
              <a:gd name="connsiteY1420" fmla="*/ 3875284 h 5756219"/>
              <a:gd name="connsiteX1421" fmla="*/ 1290858 w 6226010"/>
              <a:gd name="connsiteY1421" fmla="*/ 3872568 h 5756219"/>
              <a:gd name="connsiteX1422" fmla="*/ 1299010 w 6226010"/>
              <a:gd name="connsiteY1422" fmla="*/ 3880720 h 5756219"/>
              <a:gd name="connsiteX1423" fmla="*/ 1293575 w 6226010"/>
              <a:gd name="connsiteY1423" fmla="*/ 3880720 h 5756219"/>
              <a:gd name="connsiteX1424" fmla="*/ 1290858 w 6226010"/>
              <a:gd name="connsiteY1424" fmla="*/ 3872568 h 5756219"/>
              <a:gd name="connsiteX1425" fmla="*/ 1271834 w 6226010"/>
              <a:gd name="connsiteY1425" fmla="*/ 3872568 h 5756219"/>
              <a:gd name="connsiteX1426" fmla="*/ 1279986 w 6226010"/>
              <a:gd name="connsiteY1426" fmla="*/ 3888873 h 5756219"/>
              <a:gd name="connsiteX1427" fmla="*/ 1271834 w 6226010"/>
              <a:gd name="connsiteY1427" fmla="*/ 3902461 h 5756219"/>
              <a:gd name="connsiteX1428" fmla="*/ 1258246 w 6226010"/>
              <a:gd name="connsiteY1428" fmla="*/ 3905179 h 5756219"/>
              <a:gd name="connsiteX1429" fmla="*/ 1271834 w 6226010"/>
              <a:gd name="connsiteY1429" fmla="*/ 3872568 h 5756219"/>
              <a:gd name="connsiteX1430" fmla="*/ 4432397 w 6226010"/>
              <a:gd name="connsiteY1430" fmla="*/ 3869849 h 5756219"/>
              <a:gd name="connsiteX1431" fmla="*/ 4432397 w 6226010"/>
              <a:gd name="connsiteY1431" fmla="*/ 3886155 h 5756219"/>
              <a:gd name="connsiteX1432" fmla="*/ 4448703 w 6226010"/>
              <a:gd name="connsiteY1432" fmla="*/ 3869849 h 5756219"/>
              <a:gd name="connsiteX1433" fmla="*/ 1002792 w 6226010"/>
              <a:gd name="connsiteY1433" fmla="*/ 3853545 h 5756219"/>
              <a:gd name="connsiteX1434" fmla="*/ 1000075 w 6226010"/>
              <a:gd name="connsiteY1434" fmla="*/ 3897026 h 5756219"/>
              <a:gd name="connsiteX1435" fmla="*/ 994639 w 6226010"/>
              <a:gd name="connsiteY1435" fmla="*/ 3897026 h 5756219"/>
              <a:gd name="connsiteX1436" fmla="*/ 986487 w 6226010"/>
              <a:gd name="connsiteY1436" fmla="*/ 3883438 h 5756219"/>
              <a:gd name="connsiteX1437" fmla="*/ 1002792 w 6226010"/>
              <a:gd name="connsiteY1437" fmla="*/ 3853545 h 5756219"/>
              <a:gd name="connsiteX1438" fmla="*/ 959310 w 6226010"/>
              <a:gd name="connsiteY1438" fmla="*/ 3848109 h 5756219"/>
              <a:gd name="connsiteX1439" fmla="*/ 978334 w 6226010"/>
              <a:gd name="connsiteY1439" fmla="*/ 3869850 h 5756219"/>
              <a:gd name="connsiteX1440" fmla="*/ 986486 w 6226010"/>
              <a:gd name="connsiteY1440" fmla="*/ 3894308 h 5756219"/>
              <a:gd name="connsiteX1441" fmla="*/ 978334 w 6226010"/>
              <a:gd name="connsiteY1441" fmla="*/ 3897025 h 5756219"/>
              <a:gd name="connsiteX1442" fmla="*/ 991922 w 6226010"/>
              <a:gd name="connsiteY1442" fmla="*/ 3910613 h 5756219"/>
              <a:gd name="connsiteX1443" fmla="*/ 991922 w 6226010"/>
              <a:gd name="connsiteY1443" fmla="*/ 3921484 h 5756219"/>
              <a:gd name="connsiteX1444" fmla="*/ 983769 w 6226010"/>
              <a:gd name="connsiteY1444" fmla="*/ 3924201 h 5756219"/>
              <a:gd name="connsiteX1445" fmla="*/ 1002792 w 6226010"/>
              <a:gd name="connsiteY1445" fmla="*/ 3940507 h 5756219"/>
              <a:gd name="connsiteX1446" fmla="*/ 1002792 w 6226010"/>
              <a:gd name="connsiteY1446" fmla="*/ 3943224 h 5756219"/>
              <a:gd name="connsiteX1447" fmla="*/ 1008227 w 6226010"/>
              <a:gd name="connsiteY1447" fmla="*/ 3945942 h 5756219"/>
              <a:gd name="connsiteX1448" fmla="*/ 1008227 w 6226010"/>
              <a:gd name="connsiteY1448" fmla="*/ 3973118 h 5756219"/>
              <a:gd name="connsiteX1449" fmla="*/ 1019098 w 6226010"/>
              <a:gd name="connsiteY1449" fmla="*/ 4008447 h 5756219"/>
              <a:gd name="connsiteX1450" fmla="*/ 1024533 w 6226010"/>
              <a:gd name="connsiteY1450" fmla="*/ 4011164 h 5756219"/>
              <a:gd name="connsiteX1451" fmla="*/ 1024533 w 6226010"/>
              <a:gd name="connsiteY1451" fmla="*/ 4016599 h 5756219"/>
              <a:gd name="connsiteX1452" fmla="*/ 1029969 w 6226010"/>
              <a:gd name="connsiteY1452" fmla="*/ 4019317 h 5756219"/>
              <a:gd name="connsiteX1453" fmla="*/ 1032687 w 6226010"/>
              <a:gd name="connsiteY1453" fmla="*/ 4027470 h 5756219"/>
              <a:gd name="connsiteX1454" fmla="*/ 1032687 w 6226010"/>
              <a:gd name="connsiteY1454" fmla="*/ 4032905 h 5756219"/>
              <a:gd name="connsiteX1455" fmla="*/ 1024533 w 6226010"/>
              <a:gd name="connsiteY1455" fmla="*/ 4032905 h 5756219"/>
              <a:gd name="connsiteX1456" fmla="*/ 997357 w 6226010"/>
              <a:gd name="connsiteY1456" fmla="*/ 4032905 h 5756219"/>
              <a:gd name="connsiteX1457" fmla="*/ 983769 w 6226010"/>
              <a:gd name="connsiteY1457" fmla="*/ 4019317 h 5756219"/>
              <a:gd name="connsiteX1458" fmla="*/ 972898 w 6226010"/>
              <a:gd name="connsiteY1458" fmla="*/ 4016599 h 5756219"/>
              <a:gd name="connsiteX1459" fmla="*/ 956593 w 6226010"/>
              <a:gd name="connsiteY1459" fmla="*/ 3978553 h 5756219"/>
              <a:gd name="connsiteX1460" fmla="*/ 951158 w 6226010"/>
              <a:gd name="connsiteY1460" fmla="*/ 3973118 h 5756219"/>
              <a:gd name="connsiteX1461" fmla="*/ 951158 w 6226010"/>
              <a:gd name="connsiteY1461" fmla="*/ 3967683 h 5756219"/>
              <a:gd name="connsiteX1462" fmla="*/ 945722 w 6226010"/>
              <a:gd name="connsiteY1462" fmla="*/ 3964965 h 5756219"/>
              <a:gd name="connsiteX1463" fmla="*/ 945722 w 6226010"/>
              <a:gd name="connsiteY1463" fmla="*/ 3962248 h 5756219"/>
              <a:gd name="connsiteX1464" fmla="*/ 937570 w 6226010"/>
              <a:gd name="connsiteY1464" fmla="*/ 3959530 h 5756219"/>
              <a:gd name="connsiteX1465" fmla="*/ 937570 w 6226010"/>
              <a:gd name="connsiteY1465" fmla="*/ 3954095 h 5756219"/>
              <a:gd name="connsiteX1466" fmla="*/ 923982 w 6226010"/>
              <a:gd name="connsiteY1466" fmla="*/ 3940507 h 5756219"/>
              <a:gd name="connsiteX1467" fmla="*/ 970181 w 6226010"/>
              <a:gd name="connsiteY1467" fmla="*/ 3924201 h 5756219"/>
              <a:gd name="connsiteX1468" fmla="*/ 940287 w 6226010"/>
              <a:gd name="connsiteY1468" fmla="*/ 3853544 h 5756219"/>
              <a:gd name="connsiteX1469" fmla="*/ 959310 w 6226010"/>
              <a:gd name="connsiteY1469" fmla="*/ 3848109 h 5756219"/>
              <a:gd name="connsiteX1470" fmla="*/ 4361739 w 6226010"/>
              <a:gd name="connsiteY1470" fmla="*/ 3845391 h 5756219"/>
              <a:gd name="connsiteX1471" fmla="*/ 4345433 w 6226010"/>
              <a:gd name="connsiteY1471" fmla="*/ 3861696 h 5756219"/>
              <a:gd name="connsiteX1472" fmla="*/ 4361739 w 6226010"/>
              <a:gd name="connsiteY1472" fmla="*/ 3869849 h 5756219"/>
              <a:gd name="connsiteX1473" fmla="*/ 4372609 w 6226010"/>
              <a:gd name="connsiteY1473" fmla="*/ 3861696 h 5756219"/>
              <a:gd name="connsiteX1474" fmla="*/ 2312673 w 6226010"/>
              <a:gd name="connsiteY1474" fmla="*/ 3845391 h 5756219"/>
              <a:gd name="connsiteX1475" fmla="*/ 2326262 w 6226010"/>
              <a:gd name="connsiteY1475" fmla="*/ 3856261 h 5756219"/>
              <a:gd name="connsiteX1476" fmla="*/ 2323544 w 6226010"/>
              <a:gd name="connsiteY1476" fmla="*/ 3856261 h 5756219"/>
              <a:gd name="connsiteX1477" fmla="*/ 2312673 w 6226010"/>
              <a:gd name="connsiteY1477" fmla="*/ 3845391 h 5756219"/>
              <a:gd name="connsiteX1478" fmla="*/ 1165848 w 6226010"/>
              <a:gd name="connsiteY1478" fmla="*/ 3839957 h 5756219"/>
              <a:gd name="connsiteX1479" fmla="*/ 1168565 w 6226010"/>
              <a:gd name="connsiteY1479" fmla="*/ 3872568 h 5756219"/>
              <a:gd name="connsiteX1480" fmla="*/ 1163130 w 6226010"/>
              <a:gd name="connsiteY1480" fmla="*/ 3888873 h 5756219"/>
              <a:gd name="connsiteX1481" fmla="*/ 1160412 w 6226010"/>
              <a:gd name="connsiteY1481" fmla="*/ 3899744 h 5756219"/>
              <a:gd name="connsiteX1482" fmla="*/ 1146824 w 6226010"/>
              <a:gd name="connsiteY1482" fmla="*/ 3888873 h 5756219"/>
              <a:gd name="connsiteX1483" fmla="*/ 1144107 w 6226010"/>
              <a:gd name="connsiteY1483" fmla="*/ 3875285 h 5756219"/>
              <a:gd name="connsiteX1484" fmla="*/ 1165848 w 6226010"/>
              <a:gd name="connsiteY1484" fmla="*/ 3839957 h 5756219"/>
              <a:gd name="connsiteX1485" fmla="*/ 4407939 w 6226010"/>
              <a:gd name="connsiteY1485" fmla="*/ 3837238 h 5756219"/>
              <a:gd name="connsiteX1486" fmla="*/ 4391633 w 6226010"/>
              <a:gd name="connsiteY1486" fmla="*/ 3839956 h 5756219"/>
              <a:gd name="connsiteX1487" fmla="*/ 4405221 w 6226010"/>
              <a:gd name="connsiteY1487" fmla="*/ 3853544 h 5756219"/>
              <a:gd name="connsiteX1488" fmla="*/ 986487 w 6226010"/>
              <a:gd name="connsiteY1488" fmla="*/ 3834522 h 5756219"/>
              <a:gd name="connsiteX1489" fmla="*/ 994640 w 6226010"/>
              <a:gd name="connsiteY1489" fmla="*/ 3839957 h 5756219"/>
              <a:gd name="connsiteX1490" fmla="*/ 983769 w 6226010"/>
              <a:gd name="connsiteY1490" fmla="*/ 3864415 h 5756219"/>
              <a:gd name="connsiteX1491" fmla="*/ 981052 w 6226010"/>
              <a:gd name="connsiteY1491" fmla="*/ 3864415 h 5756219"/>
              <a:gd name="connsiteX1492" fmla="*/ 967464 w 6226010"/>
              <a:gd name="connsiteY1492" fmla="*/ 3848110 h 5756219"/>
              <a:gd name="connsiteX1493" fmla="*/ 986487 w 6226010"/>
              <a:gd name="connsiteY1493" fmla="*/ 3834522 h 5756219"/>
              <a:gd name="connsiteX1494" fmla="*/ 1513700 w 6226010"/>
              <a:gd name="connsiteY1494" fmla="*/ 3831803 h 5756219"/>
              <a:gd name="connsiteX1495" fmla="*/ 1519136 w 6226010"/>
              <a:gd name="connsiteY1495" fmla="*/ 3856261 h 5756219"/>
              <a:gd name="connsiteX1496" fmla="*/ 1521853 w 6226010"/>
              <a:gd name="connsiteY1496" fmla="*/ 3875284 h 5756219"/>
              <a:gd name="connsiteX1497" fmla="*/ 1535441 w 6226010"/>
              <a:gd name="connsiteY1497" fmla="*/ 3913331 h 5756219"/>
              <a:gd name="connsiteX1498" fmla="*/ 1543594 w 6226010"/>
              <a:gd name="connsiteY1498" fmla="*/ 3948659 h 5756219"/>
              <a:gd name="connsiteX1499" fmla="*/ 1559900 w 6226010"/>
              <a:gd name="connsiteY1499" fmla="*/ 3994858 h 5756219"/>
              <a:gd name="connsiteX1500" fmla="*/ 1513700 w 6226010"/>
              <a:gd name="connsiteY1500" fmla="*/ 4000293 h 5756219"/>
              <a:gd name="connsiteX1501" fmla="*/ 1502830 w 6226010"/>
              <a:gd name="connsiteY1501" fmla="*/ 3954094 h 5756219"/>
              <a:gd name="connsiteX1502" fmla="*/ 1510983 w 6226010"/>
              <a:gd name="connsiteY1502" fmla="*/ 3940506 h 5756219"/>
              <a:gd name="connsiteX1503" fmla="*/ 1516418 w 6226010"/>
              <a:gd name="connsiteY1503" fmla="*/ 3921483 h 5756219"/>
              <a:gd name="connsiteX1504" fmla="*/ 1519136 w 6226010"/>
              <a:gd name="connsiteY1504" fmla="*/ 3918766 h 5756219"/>
              <a:gd name="connsiteX1505" fmla="*/ 1519136 w 6226010"/>
              <a:gd name="connsiteY1505" fmla="*/ 3902460 h 5756219"/>
              <a:gd name="connsiteX1506" fmla="*/ 1505548 w 6226010"/>
              <a:gd name="connsiteY1506" fmla="*/ 3848108 h 5756219"/>
              <a:gd name="connsiteX1507" fmla="*/ 1502830 w 6226010"/>
              <a:gd name="connsiteY1507" fmla="*/ 3848108 h 5756219"/>
              <a:gd name="connsiteX1508" fmla="*/ 1494677 w 6226010"/>
              <a:gd name="connsiteY1508" fmla="*/ 3848108 h 5756219"/>
              <a:gd name="connsiteX1509" fmla="*/ 1502830 w 6226010"/>
              <a:gd name="connsiteY1509" fmla="*/ 3869849 h 5756219"/>
              <a:gd name="connsiteX1510" fmla="*/ 1494677 w 6226010"/>
              <a:gd name="connsiteY1510" fmla="*/ 3929636 h 5756219"/>
              <a:gd name="connsiteX1511" fmla="*/ 1494677 w 6226010"/>
              <a:gd name="connsiteY1511" fmla="*/ 3932354 h 5756219"/>
              <a:gd name="connsiteX1512" fmla="*/ 1470219 w 6226010"/>
              <a:gd name="connsiteY1512" fmla="*/ 3897025 h 5756219"/>
              <a:gd name="connsiteX1513" fmla="*/ 1478372 w 6226010"/>
              <a:gd name="connsiteY1513" fmla="*/ 3850826 h 5756219"/>
              <a:gd name="connsiteX1514" fmla="*/ 1475654 w 6226010"/>
              <a:gd name="connsiteY1514" fmla="*/ 3845391 h 5756219"/>
              <a:gd name="connsiteX1515" fmla="*/ 1513700 w 6226010"/>
              <a:gd name="connsiteY1515" fmla="*/ 3831803 h 5756219"/>
              <a:gd name="connsiteX1516" fmla="*/ 4299235 w 6226010"/>
              <a:gd name="connsiteY1516" fmla="*/ 3829085 h 5756219"/>
              <a:gd name="connsiteX1517" fmla="*/ 4285647 w 6226010"/>
              <a:gd name="connsiteY1517" fmla="*/ 3842673 h 5756219"/>
              <a:gd name="connsiteX1518" fmla="*/ 4301953 w 6226010"/>
              <a:gd name="connsiteY1518" fmla="*/ 3845391 h 5756219"/>
              <a:gd name="connsiteX1519" fmla="*/ 4508489 w 6226010"/>
              <a:gd name="connsiteY1519" fmla="*/ 3823650 h 5756219"/>
              <a:gd name="connsiteX1520" fmla="*/ 4508489 w 6226010"/>
              <a:gd name="connsiteY1520" fmla="*/ 3839956 h 5756219"/>
              <a:gd name="connsiteX1521" fmla="*/ 4470443 w 6226010"/>
              <a:gd name="connsiteY1521" fmla="*/ 3839956 h 5756219"/>
              <a:gd name="connsiteX1522" fmla="*/ 4478597 w 6226010"/>
              <a:gd name="connsiteY1522" fmla="*/ 3853544 h 5756219"/>
              <a:gd name="connsiteX1523" fmla="*/ 4456855 w 6226010"/>
              <a:gd name="connsiteY1523" fmla="*/ 3853544 h 5756219"/>
              <a:gd name="connsiteX1524" fmla="*/ 4497619 w 6226010"/>
              <a:gd name="connsiteY1524" fmla="*/ 3878002 h 5756219"/>
              <a:gd name="connsiteX1525" fmla="*/ 4481313 w 6226010"/>
              <a:gd name="connsiteY1525" fmla="*/ 3899743 h 5756219"/>
              <a:gd name="connsiteX1526" fmla="*/ 4494901 w 6226010"/>
              <a:gd name="connsiteY1526" fmla="*/ 3907895 h 5756219"/>
              <a:gd name="connsiteX1527" fmla="*/ 4503055 w 6226010"/>
              <a:gd name="connsiteY1527" fmla="*/ 3886155 h 5756219"/>
              <a:gd name="connsiteX1528" fmla="*/ 4503055 w 6226010"/>
              <a:gd name="connsiteY1528" fmla="*/ 3878002 h 5756219"/>
              <a:gd name="connsiteX1529" fmla="*/ 4511207 w 6226010"/>
              <a:gd name="connsiteY1529" fmla="*/ 3856261 h 5756219"/>
              <a:gd name="connsiteX1530" fmla="*/ 4527513 w 6226010"/>
              <a:gd name="connsiteY1530" fmla="*/ 3888872 h 5756219"/>
              <a:gd name="connsiteX1531" fmla="*/ 4541101 w 6226010"/>
              <a:gd name="connsiteY1531" fmla="*/ 3880719 h 5756219"/>
              <a:gd name="connsiteX1532" fmla="*/ 4557407 w 6226010"/>
              <a:gd name="connsiteY1532" fmla="*/ 3894307 h 5756219"/>
              <a:gd name="connsiteX1533" fmla="*/ 4560123 w 6226010"/>
              <a:gd name="connsiteY1533" fmla="*/ 3880719 h 5756219"/>
              <a:gd name="connsiteX1534" fmla="*/ 4570995 w 6226010"/>
              <a:gd name="connsiteY1534" fmla="*/ 3869849 h 5756219"/>
              <a:gd name="connsiteX1535" fmla="*/ 4538383 w 6226010"/>
              <a:gd name="connsiteY1535" fmla="*/ 3869849 h 5756219"/>
              <a:gd name="connsiteX1536" fmla="*/ 4549253 w 6226010"/>
              <a:gd name="connsiteY1536" fmla="*/ 3848108 h 5756219"/>
              <a:gd name="connsiteX1537" fmla="*/ 4508489 w 6226010"/>
              <a:gd name="connsiteY1537" fmla="*/ 3839956 h 5756219"/>
              <a:gd name="connsiteX1538" fmla="*/ 4524795 w 6226010"/>
              <a:gd name="connsiteY1538" fmla="*/ 3823650 h 5756219"/>
              <a:gd name="connsiteX1539" fmla="*/ 1201177 w 6226010"/>
              <a:gd name="connsiteY1539" fmla="*/ 3815498 h 5756219"/>
              <a:gd name="connsiteX1540" fmla="*/ 1206612 w 6226010"/>
              <a:gd name="connsiteY1540" fmla="*/ 3829086 h 5756219"/>
              <a:gd name="connsiteX1541" fmla="*/ 1187589 w 6226010"/>
              <a:gd name="connsiteY1541" fmla="*/ 3839956 h 5756219"/>
              <a:gd name="connsiteX1542" fmla="*/ 1179436 w 6226010"/>
              <a:gd name="connsiteY1542" fmla="*/ 3869850 h 5756219"/>
              <a:gd name="connsiteX1543" fmla="*/ 1176718 w 6226010"/>
              <a:gd name="connsiteY1543" fmla="*/ 3839956 h 5756219"/>
              <a:gd name="connsiteX1544" fmla="*/ 1174001 w 6226010"/>
              <a:gd name="connsiteY1544" fmla="*/ 3831803 h 5756219"/>
              <a:gd name="connsiteX1545" fmla="*/ 1176718 w 6226010"/>
              <a:gd name="connsiteY1545" fmla="*/ 3826368 h 5756219"/>
              <a:gd name="connsiteX1546" fmla="*/ 1193024 w 6226010"/>
              <a:gd name="connsiteY1546" fmla="*/ 3823651 h 5756219"/>
              <a:gd name="connsiteX1547" fmla="*/ 1201177 w 6226010"/>
              <a:gd name="connsiteY1547" fmla="*/ 3815498 h 5756219"/>
              <a:gd name="connsiteX1548" fmla="*/ 4609041 w 6226010"/>
              <a:gd name="connsiteY1548" fmla="*/ 3815497 h 5756219"/>
              <a:gd name="connsiteX1549" fmla="*/ 4570995 w 6226010"/>
              <a:gd name="connsiteY1549" fmla="*/ 3837238 h 5756219"/>
              <a:gd name="connsiteX1550" fmla="*/ 4587299 w 6226010"/>
              <a:gd name="connsiteY1550" fmla="*/ 3845391 h 5756219"/>
              <a:gd name="connsiteX1551" fmla="*/ 4609041 w 6226010"/>
              <a:gd name="connsiteY1551" fmla="*/ 3815497 h 5756219"/>
              <a:gd name="connsiteX1552" fmla="*/ 1309880 w 6226010"/>
              <a:gd name="connsiteY1552" fmla="*/ 3815497 h 5756219"/>
              <a:gd name="connsiteX1553" fmla="*/ 1312598 w 6226010"/>
              <a:gd name="connsiteY1553" fmla="*/ 3829085 h 5756219"/>
              <a:gd name="connsiteX1554" fmla="*/ 1318033 w 6226010"/>
              <a:gd name="connsiteY1554" fmla="*/ 3823650 h 5756219"/>
              <a:gd name="connsiteX1555" fmla="*/ 1309880 w 6226010"/>
              <a:gd name="connsiteY1555" fmla="*/ 3815497 h 5756219"/>
              <a:gd name="connsiteX1556" fmla="*/ 1619686 w 6226010"/>
              <a:gd name="connsiteY1556" fmla="*/ 3807345 h 5756219"/>
              <a:gd name="connsiteX1557" fmla="*/ 1622403 w 6226010"/>
              <a:gd name="connsiteY1557" fmla="*/ 3810062 h 5756219"/>
              <a:gd name="connsiteX1558" fmla="*/ 1635991 w 6226010"/>
              <a:gd name="connsiteY1558" fmla="*/ 3812780 h 5756219"/>
              <a:gd name="connsiteX1559" fmla="*/ 1657732 w 6226010"/>
              <a:gd name="connsiteY1559" fmla="*/ 3831803 h 5756219"/>
              <a:gd name="connsiteX1560" fmla="*/ 1665885 w 6226010"/>
              <a:gd name="connsiteY1560" fmla="*/ 3834521 h 5756219"/>
              <a:gd name="connsiteX1561" fmla="*/ 1676755 w 6226010"/>
              <a:gd name="connsiteY1561" fmla="*/ 3856261 h 5756219"/>
              <a:gd name="connsiteX1562" fmla="*/ 1676755 w 6226010"/>
              <a:gd name="connsiteY1562" fmla="*/ 3861697 h 5756219"/>
              <a:gd name="connsiteX1563" fmla="*/ 1682190 w 6226010"/>
              <a:gd name="connsiteY1563" fmla="*/ 3864414 h 5756219"/>
              <a:gd name="connsiteX1564" fmla="*/ 1687626 w 6226010"/>
              <a:gd name="connsiteY1564" fmla="*/ 3883437 h 5756219"/>
              <a:gd name="connsiteX1565" fmla="*/ 1693061 w 6226010"/>
              <a:gd name="connsiteY1565" fmla="*/ 3891590 h 5756219"/>
              <a:gd name="connsiteX1566" fmla="*/ 1698496 w 6226010"/>
              <a:gd name="connsiteY1566" fmla="*/ 3894308 h 5756219"/>
              <a:gd name="connsiteX1567" fmla="*/ 1701214 w 6226010"/>
              <a:gd name="connsiteY1567" fmla="*/ 3905178 h 5756219"/>
              <a:gd name="connsiteX1568" fmla="*/ 1706649 w 6226010"/>
              <a:gd name="connsiteY1568" fmla="*/ 3907896 h 5756219"/>
              <a:gd name="connsiteX1569" fmla="*/ 1706649 w 6226010"/>
              <a:gd name="connsiteY1569" fmla="*/ 3913331 h 5756219"/>
              <a:gd name="connsiteX1570" fmla="*/ 1717519 w 6226010"/>
              <a:gd name="connsiteY1570" fmla="*/ 3924201 h 5756219"/>
              <a:gd name="connsiteX1571" fmla="*/ 1717519 w 6226010"/>
              <a:gd name="connsiteY1571" fmla="*/ 3929636 h 5756219"/>
              <a:gd name="connsiteX1572" fmla="*/ 1728390 w 6226010"/>
              <a:gd name="connsiteY1572" fmla="*/ 3937789 h 5756219"/>
              <a:gd name="connsiteX1573" fmla="*/ 1741977 w 6226010"/>
              <a:gd name="connsiteY1573" fmla="*/ 3981271 h 5756219"/>
              <a:gd name="connsiteX1574" fmla="*/ 1687626 w 6226010"/>
              <a:gd name="connsiteY1574" fmla="*/ 4027470 h 5756219"/>
              <a:gd name="connsiteX1575" fmla="*/ 1687626 w 6226010"/>
              <a:gd name="connsiteY1575" fmla="*/ 4038340 h 5756219"/>
              <a:gd name="connsiteX1576" fmla="*/ 1668603 w 6226010"/>
              <a:gd name="connsiteY1576" fmla="*/ 4062799 h 5756219"/>
              <a:gd name="connsiteX1577" fmla="*/ 1660450 w 6226010"/>
              <a:gd name="connsiteY1577" fmla="*/ 4062799 h 5756219"/>
              <a:gd name="connsiteX1578" fmla="*/ 1655015 w 6226010"/>
              <a:gd name="connsiteY1578" fmla="*/ 4062799 h 5756219"/>
              <a:gd name="connsiteX1579" fmla="*/ 1649579 w 6226010"/>
              <a:gd name="connsiteY1579" fmla="*/ 4046493 h 5756219"/>
              <a:gd name="connsiteX1580" fmla="*/ 1641427 w 6226010"/>
              <a:gd name="connsiteY1580" fmla="*/ 4038340 h 5756219"/>
              <a:gd name="connsiteX1581" fmla="*/ 1633274 w 6226010"/>
              <a:gd name="connsiteY1581" fmla="*/ 4022035 h 5756219"/>
              <a:gd name="connsiteX1582" fmla="*/ 1627839 w 6226010"/>
              <a:gd name="connsiteY1582" fmla="*/ 4019317 h 5756219"/>
              <a:gd name="connsiteX1583" fmla="*/ 1619686 w 6226010"/>
              <a:gd name="connsiteY1583" fmla="*/ 4005729 h 5756219"/>
              <a:gd name="connsiteX1584" fmla="*/ 1614251 w 6226010"/>
              <a:gd name="connsiteY1584" fmla="*/ 4003011 h 5756219"/>
              <a:gd name="connsiteX1585" fmla="*/ 1606098 w 6226010"/>
              <a:gd name="connsiteY1585" fmla="*/ 3989423 h 5756219"/>
              <a:gd name="connsiteX1586" fmla="*/ 1600663 w 6226010"/>
              <a:gd name="connsiteY1586" fmla="*/ 3986706 h 5756219"/>
              <a:gd name="connsiteX1587" fmla="*/ 1600663 w 6226010"/>
              <a:gd name="connsiteY1587" fmla="*/ 3981271 h 5756219"/>
              <a:gd name="connsiteX1588" fmla="*/ 1587075 w 6226010"/>
              <a:gd name="connsiteY1588" fmla="*/ 3973118 h 5756219"/>
              <a:gd name="connsiteX1589" fmla="*/ 1584357 w 6226010"/>
              <a:gd name="connsiteY1589" fmla="*/ 3959530 h 5756219"/>
              <a:gd name="connsiteX1590" fmla="*/ 1581639 w 6226010"/>
              <a:gd name="connsiteY1590" fmla="*/ 3959530 h 5756219"/>
              <a:gd name="connsiteX1591" fmla="*/ 1573487 w 6226010"/>
              <a:gd name="connsiteY1591" fmla="*/ 3918766 h 5756219"/>
              <a:gd name="connsiteX1592" fmla="*/ 1559899 w 6226010"/>
              <a:gd name="connsiteY1592" fmla="*/ 3872567 h 5756219"/>
              <a:gd name="connsiteX1593" fmla="*/ 1592510 w 6226010"/>
              <a:gd name="connsiteY1593" fmla="*/ 3858979 h 5756219"/>
              <a:gd name="connsiteX1594" fmla="*/ 1619686 w 6226010"/>
              <a:gd name="connsiteY1594" fmla="*/ 3807345 h 5756219"/>
              <a:gd name="connsiteX1595" fmla="*/ 4452863 w 6226010"/>
              <a:gd name="connsiteY1595" fmla="*/ 3806198 h 5756219"/>
              <a:gd name="connsiteX1596" fmla="*/ 4440549 w 6226010"/>
              <a:gd name="connsiteY1596" fmla="*/ 3815497 h 5756219"/>
              <a:gd name="connsiteX1597" fmla="*/ 4410657 w 6226010"/>
              <a:gd name="connsiteY1597" fmla="*/ 3807345 h 5756219"/>
              <a:gd name="connsiteX1598" fmla="*/ 4426961 w 6226010"/>
              <a:gd name="connsiteY1598" fmla="*/ 3820932 h 5756219"/>
              <a:gd name="connsiteX1599" fmla="*/ 4418809 w 6226010"/>
              <a:gd name="connsiteY1599" fmla="*/ 3845391 h 5756219"/>
              <a:gd name="connsiteX1600" fmla="*/ 4432397 w 6226010"/>
              <a:gd name="connsiteY1600" fmla="*/ 3845391 h 5756219"/>
              <a:gd name="connsiteX1601" fmla="*/ 4440549 w 6226010"/>
              <a:gd name="connsiteY1601" fmla="*/ 3815497 h 5756219"/>
              <a:gd name="connsiteX1602" fmla="*/ 4470443 w 6226010"/>
              <a:gd name="connsiteY1602" fmla="*/ 3831803 h 5756219"/>
              <a:gd name="connsiteX1603" fmla="*/ 4452863 w 6226010"/>
              <a:gd name="connsiteY1603" fmla="*/ 3806198 h 5756219"/>
              <a:gd name="connsiteX1604" fmla="*/ 2723710 w 6226010"/>
              <a:gd name="connsiteY1604" fmla="*/ 3801229 h 5756219"/>
              <a:gd name="connsiteX1605" fmla="*/ 2720312 w 6226010"/>
              <a:gd name="connsiteY1605" fmla="*/ 3804627 h 5756219"/>
              <a:gd name="connsiteX1606" fmla="*/ 2690418 w 6226010"/>
              <a:gd name="connsiteY1606" fmla="*/ 3826367 h 5756219"/>
              <a:gd name="connsiteX1607" fmla="*/ 2687922 w 6226010"/>
              <a:gd name="connsiteY1607" fmla="*/ 3820125 h 5756219"/>
              <a:gd name="connsiteX1608" fmla="*/ 2684984 w 6226010"/>
              <a:gd name="connsiteY1608" fmla="*/ 3823650 h 5756219"/>
              <a:gd name="connsiteX1609" fmla="*/ 2679549 w 6226010"/>
              <a:gd name="connsiteY1609" fmla="*/ 3826368 h 5756219"/>
              <a:gd name="connsiteX1610" fmla="*/ 2679549 w 6226010"/>
              <a:gd name="connsiteY1610" fmla="*/ 3829085 h 5756219"/>
              <a:gd name="connsiteX1611" fmla="*/ 2665961 w 6226010"/>
              <a:gd name="connsiteY1611" fmla="*/ 3845391 h 5756219"/>
              <a:gd name="connsiteX1612" fmla="*/ 2646938 w 6226010"/>
              <a:gd name="connsiteY1612" fmla="*/ 3845391 h 5756219"/>
              <a:gd name="connsiteX1613" fmla="*/ 2646938 w 6226010"/>
              <a:gd name="connsiteY1613" fmla="*/ 3842673 h 5756219"/>
              <a:gd name="connsiteX1614" fmla="*/ 2630632 w 6226010"/>
              <a:gd name="connsiteY1614" fmla="*/ 3842673 h 5756219"/>
              <a:gd name="connsiteX1615" fmla="*/ 2627914 w 6226010"/>
              <a:gd name="connsiteY1615" fmla="*/ 3845391 h 5756219"/>
              <a:gd name="connsiteX1616" fmla="*/ 2632033 w 6226010"/>
              <a:gd name="connsiteY1616" fmla="*/ 3855709 h 5756219"/>
              <a:gd name="connsiteX1617" fmla="*/ 2636401 w 6226010"/>
              <a:gd name="connsiteY1617" fmla="*/ 3862492 h 5756219"/>
              <a:gd name="connsiteX1618" fmla="*/ 2638785 w 6226010"/>
              <a:gd name="connsiteY1618" fmla="*/ 3861697 h 5756219"/>
              <a:gd name="connsiteX1619" fmla="*/ 2638785 w 6226010"/>
              <a:gd name="connsiteY1619" fmla="*/ 3858980 h 5756219"/>
              <a:gd name="connsiteX1620" fmla="*/ 2649656 w 6226010"/>
              <a:gd name="connsiteY1620" fmla="*/ 3856262 h 5756219"/>
              <a:gd name="connsiteX1621" fmla="*/ 2649656 w 6226010"/>
              <a:gd name="connsiteY1621" fmla="*/ 3853544 h 5756219"/>
              <a:gd name="connsiteX1622" fmla="*/ 2657809 w 6226010"/>
              <a:gd name="connsiteY1622" fmla="*/ 3853544 h 5756219"/>
              <a:gd name="connsiteX1623" fmla="*/ 2663244 w 6226010"/>
              <a:gd name="connsiteY1623" fmla="*/ 3848109 h 5756219"/>
              <a:gd name="connsiteX1624" fmla="*/ 2671397 w 6226010"/>
              <a:gd name="connsiteY1624" fmla="*/ 3845392 h 5756219"/>
              <a:gd name="connsiteX1625" fmla="*/ 2679026 w 6226010"/>
              <a:gd name="connsiteY1625" fmla="*/ 3845392 h 5756219"/>
              <a:gd name="connsiteX1626" fmla="*/ 2696873 w 6226010"/>
              <a:gd name="connsiteY1626" fmla="*/ 3823310 h 5756219"/>
              <a:gd name="connsiteX1627" fmla="*/ 2723030 w 6226010"/>
              <a:gd name="connsiteY1627" fmla="*/ 3804627 h 5756219"/>
              <a:gd name="connsiteX1628" fmla="*/ 1570770 w 6226010"/>
              <a:gd name="connsiteY1628" fmla="*/ 3799193 h 5756219"/>
              <a:gd name="connsiteX1629" fmla="*/ 1578922 w 6226010"/>
              <a:gd name="connsiteY1629" fmla="*/ 3839957 h 5756219"/>
              <a:gd name="connsiteX1630" fmla="*/ 1565334 w 6226010"/>
              <a:gd name="connsiteY1630" fmla="*/ 3853545 h 5756219"/>
              <a:gd name="connsiteX1631" fmla="*/ 1554464 w 6226010"/>
              <a:gd name="connsiteY1631" fmla="*/ 3858980 h 5756219"/>
              <a:gd name="connsiteX1632" fmla="*/ 1543594 w 6226010"/>
              <a:gd name="connsiteY1632" fmla="*/ 3823651 h 5756219"/>
              <a:gd name="connsiteX1633" fmla="*/ 1543594 w 6226010"/>
              <a:gd name="connsiteY1633" fmla="*/ 3810063 h 5756219"/>
              <a:gd name="connsiteX1634" fmla="*/ 1570770 w 6226010"/>
              <a:gd name="connsiteY1634" fmla="*/ 3799193 h 5756219"/>
              <a:gd name="connsiteX1635" fmla="*/ 1168566 w 6226010"/>
              <a:gd name="connsiteY1635" fmla="*/ 3799193 h 5756219"/>
              <a:gd name="connsiteX1636" fmla="*/ 1174001 w 6226010"/>
              <a:gd name="connsiteY1636" fmla="*/ 3801910 h 5756219"/>
              <a:gd name="connsiteX1637" fmla="*/ 1184871 w 6226010"/>
              <a:gd name="connsiteY1637" fmla="*/ 3804628 h 5756219"/>
              <a:gd name="connsiteX1638" fmla="*/ 1187589 w 6226010"/>
              <a:gd name="connsiteY1638" fmla="*/ 3804628 h 5756219"/>
              <a:gd name="connsiteX1639" fmla="*/ 1182154 w 6226010"/>
              <a:gd name="connsiteY1639" fmla="*/ 3815498 h 5756219"/>
              <a:gd name="connsiteX1640" fmla="*/ 1179436 w 6226010"/>
              <a:gd name="connsiteY1640" fmla="*/ 3815498 h 5756219"/>
              <a:gd name="connsiteX1641" fmla="*/ 1168566 w 6226010"/>
              <a:gd name="connsiteY1641" fmla="*/ 3799193 h 5756219"/>
              <a:gd name="connsiteX1642" fmla="*/ 4478597 w 6226010"/>
              <a:gd name="connsiteY1642" fmla="*/ 3799192 h 5756219"/>
              <a:gd name="connsiteX1643" fmla="*/ 4478597 w 6226010"/>
              <a:gd name="connsiteY1643" fmla="*/ 3815497 h 5756219"/>
              <a:gd name="connsiteX1644" fmla="*/ 4494901 w 6226010"/>
              <a:gd name="connsiteY1644" fmla="*/ 3812780 h 5756219"/>
              <a:gd name="connsiteX1645" fmla="*/ 1597267 w 6226010"/>
              <a:gd name="connsiteY1645" fmla="*/ 3794776 h 5756219"/>
              <a:gd name="connsiteX1646" fmla="*/ 1603381 w 6226010"/>
              <a:gd name="connsiteY1646" fmla="*/ 3799193 h 5756219"/>
              <a:gd name="connsiteX1647" fmla="*/ 1611534 w 6226010"/>
              <a:gd name="connsiteY1647" fmla="*/ 3799193 h 5756219"/>
              <a:gd name="connsiteX1648" fmla="*/ 1592511 w 6226010"/>
              <a:gd name="connsiteY1648" fmla="*/ 3831804 h 5756219"/>
              <a:gd name="connsiteX1649" fmla="*/ 1587076 w 6226010"/>
              <a:gd name="connsiteY1649" fmla="*/ 3831804 h 5756219"/>
              <a:gd name="connsiteX1650" fmla="*/ 1587076 w 6226010"/>
              <a:gd name="connsiteY1650" fmla="*/ 3796475 h 5756219"/>
              <a:gd name="connsiteX1651" fmla="*/ 1597267 w 6226010"/>
              <a:gd name="connsiteY1651" fmla="*/ 3794776 h 5756219"/>
              <a:gd name="connsiteX1652" fmla="*/ 2761077 w 6226010"/>
              <a:gd name="connsiteY1652" fmla="*/ 3793757 h 5756219"/>
              <a:gd name="connsiteX1653" fmla="*/ 2709442 w 6226010"/>
              <a:gd name="connsiteY1653" fmla="*/ 3839956 h 5756219"/>
              <a:gd name="connsiteX1654" fmla="*/ 2693137 w 6226010"/>
              <a:gd name="connsiteY1654" fmla="*/ 3853544 h 5756219"/>
              <a:gd name="connsiteX1655" fmla="*/ 2682266 w 6226010"/>
              <a:gd name="connsiteY1655" fmla="*/ 3853544 h 5756219"/>
              <a:gd name="connsiteX1656" fmla="*/ 2677497 w 6226010"/>
              <a:gd name="connsiteY1656" fmla="*/ 3848774 h 5756219"/>
              <a:gd name="connsiteX1657" fmla="*/ 2671036 w 6226010"/>
              <a:gd name="connsiteY1657" fmla="*/ 3859422 h 5756219"/>
              <a:gd name="connsiteX1658" fmla="*/ 2679549 w 6226010"/>
              <a:gd name="connsiteY1658" fmla="*/ 3859658 h 5756219"/>
              <a:gd name="connsiteX1659" fmla="*/ 2704007 w 6226010"/>
              <a:gd name="connsiteY1659" fmla="*/ 3856261 h 5756219"/>
              <a:gd name="connsiteX1660" fmla="*/ 2725748 w 6226010"/>
              <a:gd name="connsiteY1660" fmla="*/ 3831803 h 5756219"/>
              <a:gd name="connsiteX1661" fmla="*/ 2731183 w 6226010"/>
              <a:gd name="connsiteY1661" fmla="*/ 3829085 h 5756219"/>
              <a:gd name="connsiteX1662" fmla="*/ 2731183 w 6226010"/>
              <a:gd name="connsiteY1662" fmla="*/ 3823650 h 5756219"/>
              <a:gd name="connsiteX1663" fmla="*/ 2736618 w 6226010"/>
              <a:gd name="connsiteY1663" fmla="*/ 3823650 h 5756219"/>
              <a:gd name="connsiteX1664" fmla="*/ 2747489 w 6226010"/>
              <a:gd name="connsiteY1664" fmla="*/ 3810062 h 5756219"/>
              <a:gd name="connsiteX1665" fmla="*/ 2755642 w 6226010"/>
              <a:gd name="connsiteY1665" fmla="*/ 3807345 h 5756219"/>
              <a:gd name="connsiteX1666" fmla="*/ 2761077 w 6226010"/>
              <a:gd name="connsiteY1666" fmla="*/ 3799192 h 5756219"/>
              <a:gd name="connsiteX1667" fmla="*/ 2761077 w 6226010"/>
              <a:gd name="connsiteY1667" fmla="*/ 3793757 h 5756219"/>
              <a:gd name="connsiteX1668" fmla="*/ 1361515 w 6226010"/>
              <a:gd name="connsiteY1668" fmla="*/ 3777452 h 5756219"/>
              <a:gd name="connsiteX1669" fmla="*/ 1366950 w 6226010"/>
              <a:gd name="connsiteY1669" fmla="*/ 3785605 h 5756219"/>
              <a:gd name="connsiteX1670" fmla="*/ 1369667 w 6226010"/>
              <a:gd name="connsiteY1670" fmla="*/ 3777452 h 5756219"/>
              <a:gd name="connsiteX1671" fmla="*/ 1361515 w 6226010"/>
              <a:gd name="connsiteY1671" fmla="*/ 3777452 h 5756219"/>
              <a:gd name="connsiteX1672" fmla="*/ 3788328 w 6226010"/>
              <a:gd name="connsiteY1672" fmla="*/ 3769298 h 5756219"/>
              <a:gd name="connsiteX1673" fmla="*/ 3782893 w 6226010"/>
              <a:gd name="connsiteY1673" fmla="*/ 3910613 h 5756219"/>
              <a:gd name="connsiteX1674" fmla="*/ 3772022 w 6226010"/>
              <a:gd name="connsiteY1674" fmla="*/ 3837238 h 5756219"/>
              <a:gd name="connsiteX1675" fmla="*/ 3755716 w 6226010"/>
              <a:gd name="connsiteY1675" fmla="*/ 3782886 h 5756219"/>
              <a:gd name="connsiteX1676" fmla="*/ 3788328 w 6226010"/>
              <a:gd name="connsiteY1676" fmla="*/ 3769298 h 5756219"/>
              <a:gd name="connsiteX1677" fmla="*/ 1293575 w 6226010"/>
              <a:gd name="connsiteY1677" fmla="*/ 3769298 h 5756219"/>
              <a:gd name="connsiteX1678" fmla="*/ 1293575 w 6226010"/>
              <a:gd name="connsiteY1678" fmla="*/ 3772015 h 5756219"/>
              <a:gd name="connsiteX1679" fmla="*/ 1301728 w 6226010"/>
              <a:gd name="connsiteY1679" fmla="*/ 3772015 h 5756219"/>
              <a:gd name="connsiteX1680" fmla="*/ 1304445 w 6226010"/>
              <a:gd name="connsiteY1680" fmla="*/ 3777451 h 5756219"/>
              <a:gd name="connsiteX1681" fmla="*/ 1318033 w 6226010"/>
              <a:gd name="connsiteY1681" fmla="*/ 3780168 h 5756219"/>
              <a:gd name="connsiteX1682" fmla="*/ 1318033 w 6226010"/>
              <a:gd name="connsiteY1682" fmla="*/ 3782886 h 5756219"/>
              <a:gd name="connsiteX1683" fmla="*/ 1342491 w 6226010"/>
              <a:gd name="connsiteY1683" fmla="*/ 3807344 h 5756219"/>
              <a:gd name="connsiteX1684" fmla="*/ 1342491 w 6226010"/>
              <a:gd name="connsiteY1684" fmla="*/ 3812779 h 5756219"/>
              <a:gd name="connsiteX1685" fmla="*/ 1350644 w 6226010"/>
              <a:gd name="connsiteY1685" fmla="*/ 3818214 h 5756219"/>
              <a:gd name="connsiteX1686" fmla="*/ 1366950 w 6226010"/>
              <a:gd name="connsiteY1686" fmla="*/ 3818214 h 5756219"/>
              <a:gd name="connsiteX1687" fmla="*/ 1385973 w 6226010"/>
              <a:gd name="connsiteY1687" fmla="*/ 3826367 h 5756219"/>
              <a:gd name="connsiteX1688" fmla="*/ 1426737 w 6226010"/>
              <a:gd name="connsiteY1688" fmla="*/ 3826367 h 5756219"/>
              <a:gd name="connsiteX1689" fmla="*/ 1448478 w 6226010"/>
              <a:gd name="connsiteY1689" fmla="*/ 3826367 h 5756219"/>
              <a:gd name="connsiteX1690" fmla="*/ 1451195 w 6226010"/>
              <a:gd name="connsiteY1690" fmla="*/ 3831802 h 5756219"/>
              <a:gd name="connsiteX1691" fmla="*/ 1443042 w 6226010"/>
              <a:gd name="connsiteY1691" fmla="*/ 3858978 h 5756219"/>
              <a:gd name="connsiteX1692" fmla="*/ 1443042 w 6226010"/>
              <a:gd name="connsiteY1692" fmla="*/ 3880719 h 5756219"/>
              <a:gd name="connsiteX1693" fmla="*/ 1443042 w 6226010"/>
              <a:gd name="connsiteY1693" fmla="*/ 3891589 h 5756219"/>
              <a:gd name="connsiteX1694" fmla="*/ 1456630 w 6226010"/>
              <a:gd name="connsiteY1694" fmla="*/ 3907895 h 5756219"/>
              <a:gd name="connsiteX1695" fmla="*/ 1472936 w 6226010"/>
              <a:gd name="connsiteY1695" fmla="*/ 3951376 h 5756219"/>
              <a:gd name="connsiteX1696" fmla="*/ 1443042 w 6226010"/>
              <a:gd name="connsiteY1696" fmla="*/ 3986705 h 5756219"/>
              <a:gd name="connsiteX1697" fmla="*/ 1437607 w 6226010"/>
              <a:gd name="connsiteY1697" fmla="*/ 4000293 h 5756219"/>
              <a:gd name="connsiteX1698" fmla="*/ 1424019 w 6226010"/>
              <a:gd name="connsiteY1698" fmla="*/ 3992140 h 5756219"/>
              <a:gd name="connsiteX1699" fmla="*/ 1418584 w 6226010"/>
              <a:gd name="connsiteY1699" fmla="*/ 3992140 h 5756219"/>
              <a:gd name="connsiteX1700" fmla="*/ 1415866 w 6226010"/>
              <a:gd name="connsiteY1700" fmla="*/ 3986705 h 5756219"/>
              <a:gd name="connsiteX1701" fmla="*/ 1407714 w 6226010"/>
              <a:gd name="connsiteY1701" fmla="*/ 3986705 h 5756219"/>
              <a:gd name="connsiteX1702" fmla="*/ 1402278 w 6226010"/>
              <a:gd name="connsiteY1702" fmla="*/ 3981270 h 5756219"/>
              <a:gd name="connsiteX1703" fmla="*/ 1391408 w 6226010"/>
              <a:gd name="connsiteY1703" fmla="*/ 3978552 h 5756219"/>
              <a:gd name="connsiteX1704" fmla="*/ 1391408 w 6226010"/>
              <a:gd name="connsiteY1704" fmla="*/ 3975835 h 5756219"/>
              <a:gd name="connsiteX1705" fmla="*/ 1380538 w 6226010"/>
              <a:gd name="connsiteY1705" fmla="*/ 3975835 h 5756219"/>
              <a:gd name="connsiteX1706" fmla="*/ 1369667 w 6226010"/>
              <a:gd name="connsiteY1706" fmla="*/ 3967682 h 5756219"/>
              <a:gd name="connsiteX1707" fmla="*/ 1361515 w 6226010"/>
              <a:gd name="connsiteY1707" fmla="*/ 3967682 h 5756219"/>
              <a:gd name="connsiteX1708" fmla="*/ 1358797 w 6226010"/>
              <a:gd name="connsiteY1708" fmla="*/ 3962247 h 5756219"/>
              <a:gd name="connsiteX1709" fmla="*/ 1328904 w 6226010"/>
              <a:gd name="connsiteY1709" fmla="*/ 3959529 h 5756219"/>
              <a:gd name="connsiteX1710" fmla="*/ 1318033 w 6226010"/>
              <a:gd name="connsiteY1710" fmla="*/ 3959529 h 5756219"/>
              <a:gd name="connsiteX1711" fmla="*/ 1318033 w 6226010"/>
              <a:gd name="connsiteY1711" fmla="*/ 3945941 h 5756219"/>
              <a:gd name="connsiteX1712" fmla="*/ 1312598 w 6226010"/>
              <a:gd name="connsiteY1712" fmla="*/ 3943223 h 5756219"/>
              <a:gd name="connsiteX1713" fmla="*/ 1312598 w 6226010"/>
              <a:gd name="connsiteY1713" fmla="*/ 3929636 h 5756219"/>
              <a:gd name="connsiteX1714" fmla="*/ 1307163 w 6226010"/>
              <a:gd name="connsiteY1714" fmla="*/ 3926918 h 5756219"/>
              <a:gd name="connsiteX1715" fmla="*/ 1296292 w 6226010"/>
              <a:gd name="connsiteY1715" fmla="*/ 3905177 h 5756219"/>
              <a:gd name="connsiteX1716" fmla="*/ 1323468 w 6226010"/>
              <a:gd name="connsiteY1716" fmla="*/ 3861696 h 5756219"/>
              <a:gd name="connsiteX1717" fmla="*/ 1328904 w 6226010"/>
              <a:gd name="connsiteY1717" fmla="*/ 3845390 h 5756219"/>
              <a:gd name="connsiteX1718" fmla="*/ 1328904 w 6226010"/>
              <a:gd name="connsiteY1718" fmla="*/ 3837238 h 5756219"/>
              <a:gd name="connsiteX1719" fmla="*/ 1323468 w 6226010"/>
              <a:gd name="connsiteY1719" fmla="*/ 3837238 h 5756219"/>
              <a:gd name="connsiteX1720" fmla="*/ 1301728 w 6226010"/>
              <a:gd name="connsiteY1720" fmla="*/ 3875284 h 5756219"/>
              <a:gd name="connsiteX1721" fmla="*/ 1301728 w 6226010"/>
              <a:gd name="connsiteY1721" fmla="*/ 3867131 h 5756219"/>
              <a:gd name="connsiteX1722" fmla="*/ 1290857 w 6226010"/>
              <a:gd name="connsiteY1722" fmla="*/ 3858978 h 5756219"/>
              <a:gd name="connsiteX1723" fmla="*/ 1290857 w 6226010"/>
              <a:gd name="connsiteY1723" fmla="*/ 3842673 h 5756219"/>
              <a:gd name="connsiteX1724" fmla="*/ 1288140 w 6226010"/>
              <a:gd name="connsiteY1724" fmla="*/ 3810062 h 5756219"/>
              <a:gd name="connsiteX1725" fmla="*/ 1293575 w 6226010"/>
              <a:gd name="connsiteY1725" fmla="*/ 3799191 h 5756219"/>
              <a:gd name="connsiteX1726" fmla="*/ 1279987 w 6226010"/>
              <a:gd name="connsiteY1726" fmla="*/ 3785603 h 5756219"/>
              <a:gd name="connsiteX1727" fmla="*/ 1293575 w 6226010"/>
              <a:gd name="connsiteY1727" fmla="*/ 3769298 h 5756219"/>
              <a:gd name="connsiteX1728" fmla="*/ 516343 w 6226010"/>
              <a:gd name="connsiteY1728" fmla="*/ 3769298 h 5756219"/>
              <a:gd name="connsiteX1729" fmla="*/ 519060 w 6226010"/>
              <a:gd name="connsiteY1729" fmla="*/ 3788321 h 5756219"/>
              <a:gd name="connsiteX1730" fmla="*/ 562542 w 6226010"/>
              <a:gd name="connsiteY1730" fmla="*/ 3810062 h 5756219"/>
              <a:gd name="connsiteX1731" fmla="*/ 516343 w 6226010"/>
              <a:gd name="connsiteY1731" fmla="*/ 3769298 h 5756219"/>
              <a:gd name="connsiteX1732" fmla="*/ 2521929 w 6226010"/>
              <a:gd name="connsiteY1732" fmla="*/ 3766581 h 5756219"/>
              <a:gd name="connsiteX1733" fmla="*/ 2535517 w 6226010"/>
              <a:gd name="connsiteY1733" fmla="*/ 3780169 h 5756219"/>
              <a:gd name="connsiteX1734" fmla="*/ 2543669 w 6226010"/>
              <a:gd name="connsiteY1734" fmla="*/ 3788322 h 5756219"/>
              <a:gd name="connsiteX1735" fmla="*/ 2519211 w 6226010"/>
              <a:gd name="connsiteY1735" fmla="*/ 3864414 h 5756219"/>
              <a:gd name="connsiteX1736" fmla="*/ 2481165 w 6226010"/>
              <a:gd name="connsiteY1736" fmla="*/ 3872567 h 5756219"/>
              <a:gd name="connsiteX1737" fmla="*/ 2489317 w 6226010"/>
              <a:gd name="connsiteY1737" fmla="*/ 3848109 h 5756219"/>
              <a:gd name="connsiteX1738" fmla="*/ 2494753 w 6226010"/>
              <a:gd name="connsiteY1738" fmla="*/ 3823650 h 5756219"/>
              <a:gd name="connsiteX1739" fmla="*/ 2505623 w 6226010"/>
              <a:gd name="connsiteY1739" fmla="*/ 3807345 h 5756219"/>
              <a:gd name="connsiteX1740" fmla="*/ 2511058 w 6226010"/>
              <a:gd name="connsiteY1740" fmla="*/ 3780169 h 5756219"/>
              <a:gd name="connsiteX1741" fmla="*/ 2521929 w 6226010"/>
              <a:gd name="connsiteY1741" fmla="*/ 3766581 h 5756219"/>
              <a:gd name="connsiteX1742" fmla="*/ 4438172 w 6226010"/>
              <a:gd name="connsiteY1742" fmla="*/ 3762844 h 5756219"/>
              <a:gd name="connsiteX1743" fmla="*/ 4424245 w 6226010"/>
              <a:gd name="connsiteY1743" fmla="*/ 3772016 h 5756219"/>
              <a:gd name="connsiteX1744" fmla="*/ 4410657 w 6226010"/>
              <a:gd name="connsiteY1744" fmla="*/ 3763863 h 5756219"/>
              <a:gd name="connsiteX1745" fmla="*/ 4432397 w 6226010"/>
              <a:gd name="connsiteY1745" fmla="*/ 3801909 h 5756219"/>
              <a:gd name="connsiteX1746" fmla="*/ 4454137 w 6226010"/>
              <a:gd name="connsiteY1746" fmla="*/ 3772016 h 5756219"/>
              <a:gd name="connsiteX1747" fmla="*/ 4438172 w 6226010"/>
              <a:gd name="connsiteY1747" fmla="*/ 3762844 h 5756219"/>
              <a:gd name="connsiteX1748" fmla="*/ 3791045 w 6226010"/>
              <a:gd name="connsiteY1748" fmla="*/ 3752993 h 5756219"/>
              <a:gd name="connsiteX1749" fmla="*/ 3791045 w 6226010"/>
              <a:gd name="connsiteY1749" fmla="*/ 3761146 h 5756219"/>
              <a:gd name="connsiteX1750" fmla="*/ 3777457 w 6226010"/>
              <a:gd name="connsiteY1750" fmla="*/ 3761146 h 5756219"/>
              <a:gd name="connsiteX1751" fmla="*/ 3791045 w 6226010"/>
              <a:gd name="connsiteY1751" fmla="*/ 3752993 h 5756219"/>
              <a:gd name="connsiteX1752" fmla="*/ 1244658 w 6226010"/>
              <a:gd name="connsiteY1752" fmla="*/ 3744841 h 5756219"/>
              <a:gd name="connsiteX1753" fmla="*/ 1277269 w 6226010"/>
              <a:gd name="connsiteY1753" fmla="*/ 3750276 h 5756219"/>
              <a:gd name="connsiteX1754" fmla="*/ 1282704 w 6226010"/>
              <a:gd name="connsiteY1754" fmla="*/ 3755711 h 5756219"/>
              <a:gd name="connsiteX1755" fmla="*/ 1269116 w 6226010"/>
              <a:gd name="connsiteY1755" fmla="*/ 3774734 h 5756219"/>
              <a:gd name="connsiteX1756" fmla="*/ 1244658 w 6226010"/>
              <a:gd name="connsiteY1756" fmla="*/ 3744841 h 5756219"/>
              <a:gd name="connsiteX1757" fmla="*/ 1622404 w 6226010"/>
              <a:gd name="connsiteY1757" fmla="*/ 3733971 h 5756219"/>
              <a:gd name="connsiteX1758" fmla="*/ 1633274 w 6226010"/>
              <a:gd name="connsiteY1758" fmla="*/ 3755712 h 5756219"/>
              <a:gd name="connsiteX1759" fmla="*/ 1665885 w 6226010"/>
              <a:gd name="connsiteY1759" fmla="*/ 3739406 h 5756219"/>
              <a:gd name="connsiteX1760" fmla="*/ 1665885 w 6226010"/>
              <a:gd name="connsiteY1760" fmla="*/ 3742124 h 5756219"/>
              <a:gd name="connsiteX1761" fmla="*/ 1676756 w 6226010"/>
              <a:gd name="connsiteY1761" fmla="*/ 3744841 h 5756219"/>
              <a:gd name="connsiteX1762" fmla="*/ 1690345 w 6226010"/>
              <a:gd name="connsiteY1762" fmla="*/ 3758429 h 5756219"/>
              <a:gd name="connsiteX1763" fmla="*/ 1635992 w 6226010"/>
              <a:gd name="connsiteY1763" fmla="*/ 3782887 h 5756219"/>
              <a:gd name="connsiteX1764" fmla="*/ 1627839 w 6226010"/>
              <a:gd name="connsiteY1764" fmla="*/ 3777452 h 5756219"/>
              <a:gd name="connsiteX1765" fmla="*/ 1622404 w 6226010"/>
              <a:gd name="connsiteY1765" fmla="*/ 3733971 h 5756219"/>
              <a:gd name="connsiteX1766" fmla="*/ 4465009 w 6226010"/>
              <a:gd name="connsiteY1766" fmla="*/ 3733970 h 5756219"/>
              <a:gd name="connsiteX1767" fmla="*/ 4478597 w 6226010"/>
              <a:gd name="connsiteY1767" fmla="*/ 3742122 h 5756219"/>
              <a:gd name="connsiteX1768" fmla="*/ 4486749 w 6226010"/>
              <a:gd name="connsiteY1768" fmla="*/ 3763863 h 5756219"/>
              <a:gd name="connsiteX1769" fmla="*/ 4470443 w 6226010"/>
              <a:gd name="connsiteY1769" fmla="*/ 3788321 h 5756219"/>
              <a:gd name="connsiteX1770" fmla="*/ 4500337 w 6226010"/>
              <a:gd name="connsiteY1770" fmla="*/ 3793757 h 5756219"/>
              <a:gd name="connsiteX1771" fmla="*/ 4503055 w 6226010"/>
              <a:gd name="connsiteY1771" fmla="*/ 3818215 h 5756219"/>
              <a:gd name="connsiteX1772" fmla="*/ 4538383 w 6226010"/>
              <a:gd name="connsiteY1772" fmla="*/ 3780169 h 5756219"/>
              <a:gd name="connsiteX1773" fmla="*/ 4530231 w 6226010"/>
              <a:gd name="connsiteY1773" fmla="*/ 3769298 h 5756219"/>
              <a:gd name="connsiteX1774" fmla="*/ 4505771 w 6226010"/>
              <a:gd name="connsiteY1774" fmla="*/ 3796474 h 5756219"/>
              <a:gd name="connsiteX1775" fmla="*/ 4489467 w 6226010"/>
              <a:gd name="connsiteY1775" fmla="*/ 3766581 h 5756219"/>
              <a:gd name="connsiteX1776" fmla="*/ 4511207 w 6226010"/>
              <a:gd name="connsiteY1776" fmla="*/ 3758428 h 5756219"/>
              <a:gd name="connsiteX1777" fmla="*/ 4511207 w 6226010"/>
              <a:gd name="connsiteY1777" fmla="*/ 3733970 h 5756219"/>
              <a:gd name="connsiteX1778" fmla="*/ 1375103 w 6226010"/>
              <a:gd name="connsiteY1778" fmla="*/ 3731253 h 5756219"/>
              <a:gd name="connsiteX1779" fmla="*/ 1409412 w 6226010"/>
              <a:gd name="connsiteY1779" fmla="*/ 3731253 h 5756219"/>
              <a:gd name="connsiteX1780" fmla="*/ 1437607 w 6226010"/>
              <a:gd name="connsiteY1780" fmla="*/ 3739406 h 5756219"/>
              <a:gd name="connsiteX1781" fmla="*/ 1451195 w 6226010"/>
              <a:gd name="connsiteY1781" fmla="*/ 3752994 h 5756219"/>
              <a:gd name="connsiteX1782" fmla="*/ 1456630 w 6226010"/>
              <a:gd name="connsiteY1782" fmla="*/ 3807345 h 5756219"/>
              <a:gd name="connsiteX1783" fmla="*/ 1453913 w 6226010"/>
              <a:gd name="connsiteY1783" fmla="*/ 3818216 h 5756219"/>
              <a:gd name="connsiteX1784" fmla="*/ 1445760 w 6226010"/>
              <a:gd name="connsiteY1784" fmla="*/ 3815498 h 5756219"/>
              <a:gd name="connsiteX1785" fmla="*/ 1407714 w 6226010"/>
              <a:gd name="connsiteY1785" fmla="*/ 3766581 h 5756219"/>
              <a:gd name="connsiteX1786" fmla="*/ 1402279 w 6226010"/>
              <a:gd name="connsiteY1786" fmla="*/ 3766581 h 5756219"/>
              <a:gd name="connsiteX1787" fmla="*/ 1388691 w 6226010"/>
              <a:gd name="connsiteY1787" fmla="*/ 3777452 h 5756219"/>
              <a:gd name="connsiteX1788" fmla="*/ 1394126 w 6226010"/>
              <a:gd name="connsiteY1788" fmla="*/ 3780169 h 5756219"/>
              <a:gd name="connsiteX1789" fmla="*/ 1410431 w 6226010"/>
              <a:gd name="connsiteY1789" fmla="*/ 3810063 h 5756219"/>
              <a:gd name="connsiteX1790" fmla="*/ 1407714 w 6226010"/>
              <a:gd name="connsiteY1790" fmla="*/ 3815498 h 5756219"/>
              <a:gd name="connsiteX1791" fmla="*/ 1364232 w 6226010"/>
              <a:gd name="connsiteY1791" fmla="*/ 3815498 h 5756219"/>
              <a:gd name="connsiteX1792" fmla="*/ 1361515 w 6226010"/>
              <a:gd name="connsiteY1792" fmla="*/ 3810063 h 5756219"/>
              <a:gd name="connsiteX1793" fmla="*/ 1342492 w 6226010"/>
              <a:gd name="connsiteY1793" fmla="*/ 3807345 h 5756219"/>
              <a:gd name="connsiteX1794" fmla="*/ 1309880 w 6226010"/>
              <a:gd name="connsiteY1794" fmla="*/ 3769299 h 5756219"/>
              <a:gd name="connsiteX1795" fmla="*/ 1309880 w 6226010"/>
              <a:gd name="connsiteY1795" fmla="*/ 3766581 h 5756219"/>
              <a:gd name="connsiteX1796" fmla="*/ 1307163 w 6226010"/>
              <a:gd name="connsiteY1796" fmla="*/ 3766581 h 5756219"/>
              <a:gd name="connsiteX1797" fmla="*/ 1307163 w 6226010"/>
              <a:gd name="connsiteY1797" fmla="*/ 3761146 h 5756219"/>
              <a:gd name="connsiteX1798" fmla="*/ 1364232 w 6226010"/>
              <a:gd name="connsiteY1798" fmla="*/ 3750276 h 5756219"/>
              <a:gd name="connsiteX1799" fmla="*/ 1375103 w 6226010"/>
              <a:gd name="connsiteY1799" fmla="*/ 3731253 h 5756219"/>
              <a:gd name="connsiteX1800" fmla="*/ 1491959 w 6226010"/>
              <a:gd name="connsiteY1800" fmla="*/ 3720383 h 5756219"/>
              <a:gd name="connsiteX1801" fmla="*/ 1527289 w 6226010"/>
              <a:gd name="connsiteY1801" fmla="*/ 3720383 h 5756219"/>
              <a:gd name="connsiteX1802" fmla="*/ 1510982 w 6226010"/>
              <a:gd name="connsiteY1802" fmla="*/ 3772017 h 5756219"/>
              <a:gd name="connsiteX1803" fmla="*/ 1513700 w 6226010"/>
              <a:gd name="connsiteY1803" fmla="*/ 3804628 h 5756219"/>
              <a:gd name="connsiteX1804" fmla="*/ 1502829 w 6226010"/>
              <a:gd name="connsiteY1804" fmla="*/ 3812781 h 5756219"/>
              <a:gd name="connsiteX1805" fmla="*/ 1486524 w 6226010"/>
              <a:gd name="connsiteY1805" fmla="*/ 3812781 h 5756219"/>
              <a:gd name="connsiteX1806" fmla="*/ 1486524 w 6226010"/>
              <a:gd name="connsiteY1806" fmla="*/ 3777452 h 5756219"/>
              <a:gd name="connsiteX1807" fmla="*/ 1486524 w 6226010"/>
              <a:gd name="connsiteY1807" fmla="*/ 3755711 h 5756219"/>
              <a:gd name="connsiteX1808" fmla="*/ 1491959 w 6226010"/>
              <a:gd name="connsiteY1808" fmla="*/ 3742124 h 5756219"/>
              <a:gd name="connsiteX1809" fmla="*/ 1491959 w 6226010"/>
              <a:gd name="connsiteY1809" fmla="*/ 3720383 h 5756219"/>
              <a:gd name="connsiteX1810" fmla="*/ 2576281 w 6226010"/>
              <a:gd name="connsiteY1810" fmla="*/ 3709513 h 5756219"/>
              <a:gd name="connsiteX1811" fmla="*/ 2581716 w 6226010"/>
              <a:gd name="connsiteY1811" fmla="*/ 3712230 h 5756219"/>
              <a:gd name="connsiteX1812" fmla="*/ 2595304 w 6226010"/>
              <a:gd name="connsiteY1812" fmla="*/ 3712230 h 5756219"/>
              <a:gd name="connsiteX1813" fmla="*/ 2598022 w 6226010"/>
              <a:gd name="connsiteY1813" fmla="*/ 3731253 h 5756219"/>
              <a:gd name="connsiteX1814" fmla="*/ 2584434 w 6226010"/>
              <a:gd name="connsiteY1814" fmla="*/ 3742124 h 5756219"/>
              <a:gd name="connsiteX1815" fmla="*/ 2578998 w 6226010"/>
              <a:gd name="connsiteY1815" fmla="*/ 3758429 h 5756219"/>
              <a:gd name="connsiteX1816" fmla="*/ 2562693 w 6226010"/>
              <a:gd name="connsiteY1816" fmla="*/ 3788323 h 5756219"/>
              <a:gd name="connsiteX1817" fmla="*/ 2559975 w 6226010"/>
              <a:gd name="connsiteY1817" fmla="*/ 3788323 h 5756219"/>
              <a:gd name="connsiteX1818" fmla="*/ 2546387 w 6226010"/>
              <a:gd name="connsiteY1818" fmla="*/ 3774735 h 5756219"/>
              <a:gd name="connsiteX1819" fmla="*/ 2532799 w 6226010"/>
              <a:gd name="connsiteY1819" fmla="*/ 3758429 h 5756219"/>
              <a:gd name="connsiteX1820" fmla="*/ 2543670 w 6226010"/>
              <a:gd name="connsiteY1820" fmla="*/ 3739406 h 5756219"/>
              <a:gd name="connsiteX1821" fmla="*/ 2554540 w 6226010"/>
              <a:gd name="connsiteY1821" fmla="*/ 3723101 h 5756219"/>
              <a:gd name="connsiteX1822" fmla="*/ 2562693 w 6226010"/>
              <a:gd name="connsiteY1822" fmla="*/ 3723101 h 5756219"/>
              <a:gd name="connsiteX1823" fmla="*/ 2576281 w 6226010"/>
              <a:gd name="connsiteY1823" fmla="*/ 3709513 h 5756219"/>
              <a:gd name="connsiteX1824" fmla="*/ 3772022 w 6226010"/>
              <a:gd name="connsiteY1824" fmla="*/ 3706795 h 5756219"/>
              <a:gd name="connsiteX1825" fmla="*/ 3782892 w 6226010"/>
              <a:gd name="connsiteY1825" fmla="*/ 3723100 h 5756219"/>
              <a:gd name="connsiteX1826" fmla="*/ 3769304 w 6226010"/>
              <a:gd name="connsiteY1826" fmla="*/ 3747559 h 5756219"/>
              <a:gd name="connsiteX1827" fmla="*/ 3772022 w 6226010"/>
              <a:gd name="connsiteY1827" fmla="*/ 3706795 h 5756219"/>
              <a:gd name="connsiteX1828" fmla="*/ 1600664 w 6226010"/>
              <a:gd name="connsiteY1828" fmla="*/ 3706795 h 5756219"/>
              <a:gd name="connsiteX1829" fmla="*/ 1606099 w 6226010"/>
              <a:gd name="connsiteY1829" fmla="*/ 3739406 h 5756219"/>
              <a:gd name="connsiteX1830" fmla="*/ 1606099 w 6226010"/>
              <a:gd name="connsiteY1830" fmla="*/ 3758429 h 5756219"/>
              <a:gd name="connsiteX1831" fmla="*/ 1606099 w 6226010"/>
              <a:gd name="connsiteY1831" fmla="*/ 3774735 h 5756219"/>
              <a:gd name="connsiteX1832" fmla="*/ 1581640 w 6226010"/>
              <a:gd name="connsiteY1832" fmla="*/ 3777452 h 5756219"/>
              <a:gd name="connsiteX1833" fmla="*/ 1581640 w 6226010"/>
              <a:gd name="connsiteY1833" fmla="*/ 3763864 h 5756219"/>
              <a:gd name="connsiteX1834" fmla="*/ 1578922 w 6226010"/>
              <a:gd name="connsiteY1834" fmla="*/ 3755711 h 5756219"/>
              <a:gd name="connsiteX1835" fmla="*/ 1570769 w 6226010"/>
              <a:gd name="connsiteY1835" fmla="*/ 3755711 h 5756219"/>
              <a:gd name="connsiteX1836" fmla="*/ 1568052 w 6226010"/>
              <a:gd name="connsiteY1836" fmla="*/ 3782887 h 5756219"/>
              <a:gd name="connsiteX1837" fmla="*/ 1546311 w 6226010"/>
              <a:gd name="connsiteY1837" fmla="*/ 3791040 h 5756219"/>
              <a:gd name="connsiteX1838" fmla="*/ 1540876 w 6226010"/>
              <a:gd name="connsiteY1838" fmla="*/ 3791040 h 5756219"/>
              <a:gd name="connsiteX1839" fmla="*/ 1546311 w 6226010"/>
              <a:gd name="connsiteY1839" fmla="*/ 3739406 h 5756219"/>
              <a:gd name="connsiteX1840" fmla="*/ 1546311 w 6226010"/>
              <a:gd name="connsiteY1840" fmla="*/ 3714948 h 5756219"/>
              <a:gd name="connsiteX1841" fmla="*/ 1600664 w 6226010"/>
              <a:gd name="connsiteY1841" fmla="*/ 3706795 h 5756219"/>
              <a:gd name="connsiteX1842" fmla="*/ 4693286 w 6226010"/>
              <a:gd name="connsiteY1842" fmla="*/ 3706794 h 5756219"/>
              <a:gd name="connsiteX1843" fmla="*/ 4693286 w 6226010"/>
              <a:gd name="connsiteY1843" fmla="*/ 3723099 h 5756219"/>
              <a:gd name="connsiteX1844" fmla="*/ 4709592 w 6226010"/>
              <a:gd name="connsiteY1844" fmla="*/ 3720382 h 5756219"/>
              <a:gd name="connsiteX1845" fmla="*/ 3810068 w 6226010"/>
              <a:gd name="connsiteY1845" fmla="*/ 3695925 h 5756219"/>
              <a:gd name="connsiteX1846" fmla="*/ 3820938 w 6226010"/>
              <a:gd name="connsiteY1846" fmla="*/ 3701360 h 5756219"/>
              <a:gd name="connsiteX1847" fmla="*/ 3810068 w 6226010"/>
              <a:gd name="connsiteY1847" fmla="*/ 3714948 h 5756219"/>
              <a:gd name="connsiteX1848" fmla="*/ 3739411 w 6226010"/>
              <a:gd name="connsiteY1848" fmla="*/ 3690489 h 5756219"/>
              <a:gd name="connsiteX1849" fmla="*/ 3747563 w 6226010"/>
              <a:gd name="connsiteY1849" fmla="*/ 3693206 h 5756219"/>
              <a:gd name="connsiteX1850" fmla="*/ 3739411 w 6226010"/>
              <a:gd name="connsiteY1850" fmla="*/ 3704077 h 5756219"/>
              <a:gd name="connsiteX1851" fmla="*/ 3739411 w 6226010"/>
              <a:gd name="connsiteY1851" fmla="*/ 3690489 h 5756219"/>
              <a:gd name="connsiteX1852" fmla="*/ 679398 w 6226010"/>
              <a:gd name="connsiteY1852" fmla="*/ 3690488 h 5756219"/>
              <a:gd name="connsiteX1853" fmla="*/ 682116 w 6226010"/>
              <a:gd name="connsiteY1853" fmla="*/ 3720382 h 5756219"/>
              <a:gd name="connsiteX1854" fmla="*/ 654940 w 6226010"/>
              <a:gd name="connsiteY1854" fmla="*/ 3733970 h 5756219"/>
              <a:gd name="connsiteX1855" fmla="*/ 660375 w 6226010"/>
              <a:gd name="connsiteY1855" fmla="*/ 3782886 h 5756219"/>
              <a:gd name="connsiteX1856" fmla="*/ 712009 w 6226010"/>
              <a:gd name="connsiteY1856" fmla="*/ 3763863 h 5756219"/>
              <a:gd name="connsiteX1857" fmla="*/ 679398 w 6226010"/>
              <a:gd name="connsiteY1857" fmla="*/ 3690488 h 5756219"/>
              <a:gd name="connsiteX1858" fmla="*/ 4494901 w 6226010"/>
              <a:gd name="connsiteY1858" fmla="*/ 3685053 h 5756219"/>
              <a:gd name="connsiteX1859" fmla="*/ 4478597 w 6226010"/>
              <a:gd name="connsiteY1859" fmla="*/ 3701359 h 5756219"/>
              <a:gd name="connsiteX1860" fmla="*/ 4503055 w 6226010"/>
              <a:gd name="connsiteY1860" fmla="*/ 3701359 h 5756219"/>
              <a:gd name="connsiteX1861" fmla="*/ 2117006 w 6226010"/>
              <a:gd name="connsiteY1861" fmla="*/ 3685053 h 5756219"/>
              <a:gd name="connsiteX1862" fmla="*/ 2103418 w 6226010"/>
              <a:gd name="connsiteY1862" fmla="*/ 3698641 h 5756219"/>
              <a:gd name="connsiteX1863" fmla="*/ 2100700 w 6226010"/>
              <a:gd name="connsiteY1863" fmla="*/ 3698641 h 5756219"/>
              <a:gd name="connsiteX1864" fmla="*/ 2100700 w 6226010"/>
              <a:gd name="connsiteY1864" fmla="*/ 3704076 h 5756219"/>
              <a:gd name="connsiteX1865" fmla="*/ 2084395 w 6226010"/>
              <a:gd name="connsiteY1865" fmla="*/ 3723099 h 5756219"/>
              <a:gd name="connsiteX1866" fmla="*/ 2084395 w 6226010"/>
              <a:gd name="connsiteY1866" fmla="*/ 3725817 h 5756219"/>
              <a:gd name="connsiteX1867" fmla="*/ 2078960 w 6226010"/>
              <a:gd name="connsiteY1867" fmla="*/ 3725817 h 5756219"/>
              <a:gd name="connsiteX1868" fmla="*/ 2073524 w 6226010"/>
              <a:gd name="connsiteY1868" fmla="*/ 3739405 h 5756219"/>
              <a:gd name="connsiteX1869" fmla="*/ 2049066 w 6226010"/>
              <a:gd name="connsiteY1869" fmla="*/ 3774733 h 5756219"/>
              <a:gd name="connsiteX1870" fmla="*/ 2038196 w 6226010"/>
              <a:gd name="connsiteY1870" fmla="*/ 3788321 h 5756219"/>
              <a:gd name="connsiteX1871" fmla="*/ 2043631 w 6226010"/>
              <a:gd name="connsiteY1871" fmla="*/ 3807345 h 5756219"/>
              <a:gd name="connsiteX1872" fmla="*/ 2043631 w 6226010"/>
              <a:gd name="connsiteY1872" fmla="*/ 3826368 h 5756219"/>
              <a:gd name="connsiteX1873" fmla="*/ 2043631 w 6226010"/>
              <a:gd name="connsiteY1873" fmla="*/ 3867131 h 5756219"/>
              <a:gd name="connsiteX1874" fmla="*/ 2016455 w 6226010"/>
              <a:gd name="connsiteY1874" fmla="*/ 3907895 h 5756219"/>
              <a:gd name="connsiteX1875" fmla="*/ 2013737 w 6226010"/>
              <a:gd name="connsiteY1875" fmla="*/ 3921483 h 5756219"/>
              <a:gd name="connsiteX1876" fmla="*/ 1997432 w 6226010"/>
              <a:gd name="connsiteY1876" fmla="*/ 3940507 h 5756219"/>
              <a:gd name="connsiteX1877" fmla="*/ 2000149 w 6226010"/>
              <a:gd name="connsiteY1877" fmla="*/ 3973118 h 5756219"/>
              <a:gd name="connsiteX1878" fmla="*/ 1998451 w 6226010"/>
              <a:gd name="connsiteY1878" fmla="*/ 4008107 h 5756219"/>
              <a:gd name="connsiteX1879" fmla="*/ 1990158 w 6226010"/>
              <a:gd name="connsiteY1879" fmla="*/ 4031089 h 5756219"/>
              <a:gd name="connsiteX1880" fmla="*/ 2002867 w 6226010"/>
              <a:gd name="connsiteY1880" fmla="*/ 4032905 h 5756219"/>
              <a:gd name="connsiteX1881" fmla="*/ 2005584 w 6226010"/>
              <a:gd name="connsiteY1881" fmla="*/ 4038340 h 5756219"/>
              <a:gd name="connsiteX1882" fmla="*/ 2013737 w 6226010"/>
              <a:gd name="connsiteY1882" fmla="*/ 4041058 h 5756219"/>
              <a:gd name="connsiteX1883" fmla="*/ 2013737 w 6226010"/>
              <a:gd name="connsiteY1883" fmla="*/ 4043775 h 5756219"/>
              <a:gd name="connsiteX1884" fmla="*/ 2024608 w 6226010"/>
              <a:gd name="connsiteY1884" fmla="*/ 4046493 h 5756219"/>
              <a:gd name="connsiteX1885" fmla="*/ 2024608 w 6226010"/>
              <a:gd name="connsiteY1885" fmla="*/ 4051928 h 5756219"/>
              <a:gd name="connsiteX1886" fmla="*/ 2031742 w 6226010"/>
              <a:gd name="connsiteY1886" fmla="*/ 4058382 h 5756219"/>
              <a:gd name="connsiteX1887" fmla="*/ 2034696 w 6226010"/>
              <a:gd name="connsiteY1887" fmla="*/ 4059805 h 5756219"/>
              <a:gd name="connsiteX1888" fmla="*/ 2042272 w 6226010"/>
              <a:gd name="connsiteY1888" fmla="*/ 4058722 h 5756219"/>
              <a:gd name="connsiteX1889" fmla="*/ 2051784 w 6226010"/>
              <a:gd name="connsiteY1889" fmla="*/ 4057363 h 5756219"/>
              <a:gd name="connsiteX1890" fmla="*/ 2111571 w 6226010"/>
              <a:gd name="connsiteY1890" fmla="*/ 4003011 h 5756219"/>
              <a:gd name="connsiteX1891" fmla="*/ 2111571 w 6226010"/>
              <a:gd name="connsiteY1891" fmla="*/ 4000294 h 5756219"/>
              <a:gd name="connsiteX1892" fmla="*/ 2130594 w 6226010"/>
              <a:gd name="connsiteY1892" fmla="*/ 4000294 h 5756219"/>
              <a:gd name="connsiteX1893" fmla="*/ 2138747 w 6226010"/>
              <a:gd name="connsiteY1893" fmla="*/ 4005729 h 5756219"/>
              <a:gd name="connsiteX1894" fmla="*/ 2184946 w 6226010"/>
              <a:gd name="connsiteY1894" fmla="*/ 4000294 h 5756219"/>
              <a:gd name="connsiteX1895" fmla="*/ 2193098 w 6226010"/>
              <a:gd name="connsiteY1895" fmla="*/ 4005729 h 5756219"/>
              <a:gd name="connsiteX1896" fmla="*/ 2201251 w 6226010"/>
              <a:gd name="connsiteY1896" fmla="*/ 4000294 h 5756219"/>
              <a:gd name="connsiteX1897" fmla="*/ 2217557 w 6226010"/>
              <a:gd name="connsiteY1897" fmla="*/ 4005729 h 5756219"/>
              <a:gd name="connsiteX1898" fmla="*/ 2236580 w 6226010"/>
              <a:gd name="connsiteY1898" fmla="*/ 4005729 h 5756219"/>
              <a:gd name="connsiteX1899" fmla="*/ 2255603 w 6226010"/>
              <a:gd name="connsiteY1899" fmla="*/ 4011164 h 5756219"/>
              <a:gd name="connsiteX1900" fmla="*/ 2273267 w 6226010"/>
              <a:gd name="connsiteY1900" fmla="*/ 3982630 h 5756219"/>
              <a:gd name="connsiteX1901" fmla="*/ 2278696 w 6226010"/>
              <a:gd name="connsiteY1901" fmla="*/ 3973861 h 5756219"/>
              <a:gd name="connsiteX1902" fmla="*/ 2252885 w 6226010"/>
              <a:gd name="connsiteY1902" fmla="*/ 3978554 h 5756219"/>
              <a:gd name="connsiteX1903" fmla="*/ 2250168 w 6226010"/>
              <a:gd name="connsiteY1903" fmla="*/ 3981271 h 5756219"/>
              <a:gd name="connsiteX1904" fmla="*/ 2212122 w 6226010"/>
              <a:gd name="connsiteY1904" fmla="*/ 3981271 h 5756219"/>
              <a:gd name="connsiteX1905" fmla="*/ 2190381 w 6226010"/>
              <a:gd name="connsiteY1905" fmla="*/ 3973119 h 5756219"/>
              <a:gd name="connsiteX1906" fmla="*/ 2198534 w 6226010"/>
              <a:gd name="connsiteY1906" fmla="*/ 3935072 h 5756219"/>
              <a:gd name="connsiteX1907" fmla="*/ 2214839 w 6226010"/>
              <a:gd name="connsiteY1907" fmla="*/ 3932355 h 5756219"/>
              <a:gd name="connsiteX1908" fmla="*/ 2222992 w 6226010"/>
              <a:gd name="connsiteY1908" fmla="*/ 3926919 h 5756219"/>
              <a:gd name="connsiteX1909" fmla="*/ 2233862 w 6226010"/>
              <a:gd name="connsiteY1909" fmla="*/ 3926919 h 5756219"/>
              <a:gd name="connsiteX1910" fmla="*/ 2258321 w 6226010"/>
              <a:gd name="connsiteY1910" fmla="*/ 3897026 h 5756219"/>
              <a:gd name="connsiteX1911" fmla="*/ 2288214 w 6226010"/>
              <a:gd name="connsiteY1911" fmla="*/ 3897026 h 5756219"/>
              <a:gd name="connsiteX1912" fmla="*/ 2292291 w 6226010"/>
              <a:gd name="connsiteY1912" fmla="*/ 3895667 h 5756219"/>
              <a:gd name="connsiteX1913" fmla="*/ 2285497 w 6226010"/>
              <a:gd name="connsiteY1913" fmla="*/ 3888872 h 5756219"/>
              <a:gd name="connsiteX1914" fmla="*/ 2242015 w 6226010"/>
              <a:gd name="connsiteY1914" fmla="*/ 3872567 h 5756219"/>
              <a:gd name="connsiteX1915" fmla="*/ 2225710 w 6226010"/>
              <a:gd name="connsiteY1915" fmla="*/ 3872567 h 5756219"/>
              <a:gd name="connsiteX1916" fmla="*/ 2214839 w 6226010"/>
              <a:gd name="connsiteY1916" fmla="*/ 3878002 h 5756219"/>
              <a:gd name="connsiteX1917" fmla="*/ 2209404 w 6226010"/>
              <a:gd name="connsiteY1917" fmla="*/ 3878002 h 5756219"/>
              <a:gd name="connsiteX1918" fmla="*/ 2228427 w 6226010"/>
              <a:gd name="connsiteY1918" fmla="*/ 3856261 h 5756219"/>
              <a:gd name="connsiteX1919" fmla="*/ 2255603 w 6226010"/>
              <a:gd name="connsiteY1919" fmla="*/ 3856261 h 5756219"/>
              <a:gd name="connsiteX1920" fmla="*/ 2242015 w 6226010"/>
              <a:gd name="connsiteY1920" fmla="*/ 3842673 h 5756219"/>
              <a:gd name="connsiteX1921" fmla="*/ 2231145 w 6226010"/>
              <a:gd name="connsiteY1921" fmla="*/ 3837238 h 5756219"/>
              <a:gd name="connsiteX1922" fmla="*/ 2209404 w 6226010"/>
              <a:gd name="connsiteY1922" fmla="*/ 3842673 h 5756219"/>
              <a:gd name="connsiteX1923" fmla="*/ 2206686 w 6226010"/>
              <a:gd name="connsiteY1923" fmla="*/ 3848108 h 5756219"/>
              <a:gd name="connsiteX1924" fmla="*/ 2206686 w 6226010"/>
              <a:gd name="connsiteY1924" fmla="*/ 3856261 h 5756219"/>
              <a:gd name="connsiteX1925" fmla="*/ 2195816 w 6226010"/>
              <a:gd name="connsiteY1925" fmla="*/ 3864414 h 5756219"/>
              <a:gd name="connsiteX1926" fmla="*/ 2190381 w 6226010"/>
              <a:gd name="connsiteY1926" fmla="*/ 3878002 h 5756219"/>
              <a:gd name="connsiteX1927" fmla="*/ 2184946 w 6226010"/>
              <a:gd name="connsiteY1927" fmla="*/ 3880719 h 5756219"/>
              <a:gd name="connsiteX1928" fmla="*/ 2176793 w 6226010"/>
              <a:gd name="connsiteY1928" fmla="*/ 3894307 h 5756219"/>
              <a:gd name="connsiteX1929" fmla="*/ 2171358 w 6226010"/>
              <a:gd name="connsiteY1929" fmla="*/ 3894307 h 5756219"/>
              <a:gd name="connsiteX1930" fmla="*/ 2163205 w 6226010"/>
              <a:gd name="connsiteY1930" fmla="*/ 3907895 h 5756219"/>
              <a:gd name="connsiteX1931" fmla="*/ 2146899 w 6226010"/>
              <a:gd name="connsiteY1931" fmla="*/ 3916048 h 5756219"/>
              <a:gd name="connsiteX1932" fmla="*/ 2133311 w 6226010"/>
              <a:gd name="connsiteY1932" fmla="*/ 3916048 h 5756219"/>
              <a:gd name="connsiteX1933" fmla="*/ 2111571 w 6226010"/>
              <a:gd name="connsiteY1933" fmla="*/ 3916048 h 5756219"/>
              <a:gd name="connsiteX1934" fmla="*/ 2103418 w 6226010"/>
              <a:gd name="connsiteY1934" fmla="*/ 3886155 h 5756219"/>
              <a:gd name="connsiteX1935" fmla="*/ 2119723 w 6226010"/>
              <a:gd name="connsiteY1935" fmla="*/ 3853544 h 5756219"/>
              <a:gd name="connsiteX1936" fmla="*/ 2127876 w 6226010"/>
              <a:gd name="connsiteY1936" fmla="*/ 3807345 h 5756219"/>
              <a:gd name="connsiteX1937" fmla="*/ 2127876 w 6226010"/>
              <a:gd name="connsiteY1937" fmla="*/ 3791039 h 5756219"/>
              <a:gd name="connsiteX1938" fmla="*/ 2141464 w 6226010"/>
              <a:gd name="connsiteY1938" fmla="*/ 3785604 h 5756219"/>
              <a:gd name="connsiteX1939" fmla="*/ 2141464 w 6226010"/>
              <a:gd name="connsiteY1939" fmla="*/ 3788321 h 5756219"/>
              <a:gd name="connsiteX1940" fmla="*/ 2163205 w 6226010"/>
              <a:gd name="connsiteY1940" fmla="*/ 3758428 h 5756219"/>
              <a:gd name="connsiteX1941" fmla="*/ 2168640 w 6226010"/>
              <a:gd name="connsiteY1941" fmla="*/ 3752993 h 5756219"/>
              <a:gd name="connsiteX1942" fmla="*/ 2160487 w 6226010"/>
              <a:gd name="connsiteY1942" fmla="*/ 3742122 h 5756219"/>
              <a:gd name="connsiteX1943" fmla="*/ 2141464 w 6226010"/>
              <a:gd name="connsiteY1943" fmla="*/ 3769298 h 5756219"/>
              <a:gd name="connsiteX1944" fmla="*/ 2106135 w 6226010"/>
              <a:gd name="connsiteY1944" fmla="*/ 3777451 h 5756219"/>
              <a:gd name="connsiteX1945" fmla="*/ 2103418 w 6226010"/>
              <a:gd name="connsiteY1945" fmla="*/ 3780169 h 5756219"/>
              <a:gd name="connsiteX1946" fmla="*/ 2108853 w 6226010"/>
              <a:gd name="connsiteY1946" fmla="*/ 3791039 h 5756219"/>
              <a:gd name="connsiteX1947" fmla="*/ 2100700 w 6226010"/>
              <a:gd name="connsiteY1947" fmla="*/ 3842673 h 5756219"/>
              <a:gd name="connsiteX1948" fmla="*/ 2078960 w 6226010"/>
              <a:gd name="connsiteY1948" fmla="*/ 3886155 h 5756219"/>
              <a:gd name="connsiteX1949" fmla="*/ 2081677 w 6226010"/>
              <a:gd name="connsiteY1949" fmla="*/ 3891590 h 5756219"/>
              <a:gd name="connsiteX1950" fmla="*/ 2089830 w 6226010"/>
              <a:gd name="connsiteY1950" fmla="*/ 3894307 h 5756219"/>
              <a:gd name="connsiteX1951" fmla="*/ 2100700 w 6226010"/>
              <a:gd name="connsiteY1951" fmla="*/ 3929636 h 5756219"/>
              <a:gd name="connsiteX1952" fmla="*/ 2030043 w 6226010"/>
              <a:gd name="connsiteY1952" fmla="*/ 4030187 h 5756219"/>
              <a:gd name="connsiteX1953" fmla="*/ 2030043 w 6226010"/>
              <a:gd name="connsiteY1953" fmla="*/ 4000294 h 5756219"/>
              <a:gd name="connsiteX1954" fmla="*/ 2024608 w 6226010"/>
              <a:gd name="connsiteY1954" fmla="*/ 3948659 h 5756219"/>
              <a:gd name="connsiteX1955" fmla="*/ 2035478 w 6226010"/>
              <a:gd name="connsiteY1955" fmla="*/ 3932354 h 5756219"/>
              <a:gd name="connsiteX1956" fmla="*/ 2051784 w 6226010"/>
              <a:gd name="connsiteY1956" fmla="*/ 3894307 h 5756219"/>
              <a:gd name="connsiteX1957" fmla="*/ 2068089 w 6226010"/>
              <a:gd name="connsiteY1957" fmla="*/ 3869849 h 5756219"/>
              <a:gd name="connsiteX1958" fmla="*/ 2065372 w 6226010"/>
              <a:gd name="connsiteY1958" fmla="*/ 3837238 h 5756219"/>
              <a:gd name="connsiteX1959" fmla="*/ 2065372 w 6226010"/>
              <a:gd name="connsiteY1959" fmla="*/ 3815497 h 5756219"/>
              <a:gd name="connsiteX1960" fmla="*/ 2062654 w 6226010"/>
              <a:gd name="connsiteY1960" fmla="*/ 3796474 h 5756219"/>
              <a:gd name="connsiteX1961" fmla="*/ 2103418 w 6226010"/>
              <a:gd name="connsiteY1961" fmla="*/ 3736687 h 5756219"/>
              <a:gd name="connsiteX1962" fmla="*/ 2122441 w 6226010"/>
              <a:gd name="connsiteY1962" fmla="*/ 3717664 h 5756219"/>
              <a:gd name="connsiteX1963" fmla="*/ 2130594 w 6226010"/>
              <a:gd name="connsiteY1963" fmla="*/ 3704076 h 5756219"/>
              <a:gd name="connsiteX1964" fmla="*/ 2117006 w 6226010"/>
              <a:gd name="connsiteY1964" fmla="*/ 3685053 h 5756219"/>
              <a:gd name="connsiteX1965" fmla="*/ 4432397 w 6226010"/>
              <a:gd name="connsiteY1965" fmla="*/ 3679618 h 5756219"/>
              <a:gd name="connsiteX1966" fmla="*/ 4432397 w 6226010"/>
              <a:gd name="connsiteY1966" fmla="*/ 3701359 h 5756219"/>
              <a:gd name="connsiteX1967" fmla="*/ 4462291 w 6226010"/>
              <a:gd name="connsiteY1967" fmla="*/ 3687771 h 5756219"/>
              <a:gd name="connsiteX1968" fmla="*/ 1589560 w 6226010"/>
              <a:gd name="connsiteY1968" fmla="*/ 3678977 h 5756219"/>
              <a:gd name="connsiteX1969" fmla="*/ 1592511 w 6226010"/>
              <a:gd name="connsiteY1969" fmla="*/ 3679619 h 5756219"/>
              <a:gd name="connsiteX1970" fmla="*/ 1589793 w 6226010"/>
              <a:gd name="connsiteY1970" fmla="*/ 3679619 h 5756219"/>
              <a:gd name="connsiteX1971" fmla="*/ 3736693 w 6226010"/>
              <a:gd name="connsiteY1971" fmla="*/ 3676901 h 5756219"/>
              <a:gd name="connsiteX1972" fmla="*/ 3750281 w 6226010"/>
              <a:gd name="connsiteY1972" fmla="*/ 3682337 h 5756219"/>
              <a:gd name="connsiteX1973" fmla="*/ 3736693 w 6226010"/>
              <a:gd name="connsiteY1973" fmla="*/ 3676901 h 5756219"/>
              <a:gd name="connsiteX1974" fmla="*/ 1288140 w 6226010"/>
              <a:gd name="connsiteY1974" fmla="*/ 3666031 h 5756219"/>
              <a:gd name="connsiteX1975" fmla="*/ 1309882 w 6226010"/>
              <a:gd name="connsiteY1975" fmla="*/ 3668748 h 5756219"/>
              <a:gd name="connsiteX1976" fmla="*/ 1293575 w 6226010"/>
              <a:gd name="connsiteY1976" fmla="*/ 3685054 h 5756219"/>
              <a:gd name="connsiteX1977" fmla="*/ 1277270 w 6226010"/>
              <a:gd name="connsiteY1977" fmla="*/ 3685054 h 5756219"/>
              <a:gd name="connsiteX1978" fmla="*/ 1274552 w 6226010"/>
              <a:gd name="connsiteY1978" fmla="*/ 3682336 h 5756219"/>
              <a:gd name="connsiteX1979" fmla="*/ 1263682 w 6226010"/>
              <a:gd name="connsiteY1979" fmla="*/ 3671466 h 5756219"/>
              <a:gd name="connsiteX1980" fmla="*/ 1269117 w 6226010"/>
              <a:gd name="connsiteY1980" fmla="*/ 3671466 h 5756219"/>
              <a:gd name="connsiteX1981" fmla="*/ 1288140 w 6226010"/>
              <a:gd name="connsiteY1981" fmla="*/ 3666031 h 5756219"/>
              <a:gd name="connsiteX1982" fmla="*/ 3837244 w 6226010"/>
              <a:gd name="connsiteY1982" fmla="*/ 3660596 h 5756219"/>
              <a:gd name="connsiteX1983" fmla="*/ 3837244 w 6226010"/>
              <a:gd name="connsiteY1983" fmla="*/ 3671466 h 5756219"/>
              <a:gd name="connsiteX1984" fmla="*/ 3826374 w 6226010"/>
              <a:gd name="connsiteY1984" fmla="*/ 3666031 h 5756219"/>
              <a:gd name="connsiteX1985" fmla="*/ 3837244 w 6226010"/>
              <a:gd name="connsiteY1985" fmla="*/ 3660596 h 5756219"/>
              <a:gd name="connsiteX1986" fmla="*/ 4856342 w 6226010"/>
              <a:gd name="connsiteY1986" fmla="*/ 3655160 h 5756219"/>
              <a:gd name="connsiteX1987" fmla="*/ 4826449 w 6226010"/>
              <a:gd name="connsiteY1987" fmla="*/ 3657877 h 5756219"/>
              <a:gd name="connsiteX1988" fmla="*/ 4848189 w 6226010"/>
              <a:gd name="connsiteY1988" fmla="*/ 3679618 h 5756219"/>
              <a:gd name="connsiteX1989" fmla="*/ 1361175 w 6226010"/>
              <a:gd name="connsiteY1989" fmla="*/ 3654141 h 5756219"/>
              <a:gd name="connsiteX1990" fmla="*/ 1366950 w 6226010"/>
              <a:gd name="connsiteY1990" fmla="*/ 3655161 h 5756219"/>
              <a:gd name="connsiteX1991" fmla="*/ 1391408 w 6226010"/>
              <a:gd name="connsiteY1991" fmla="*/ 3704077 h 5756219"/>
              <a:gd name="connsiteX1992" fmla="*/ 1372385 w 6226010"/>
              <a:gd name="connsiteY1992" fmla="*/ 3712230 h 5756219"/>
              <a:gd name="connsiteX1993" fmla="*/ 1369667 w 6226010"/>
              <a:gd name="connsiteY1993" fmla="*/ 3717665 h 5756219"/>
              <a:gd name="connsiteX1994" fmla="*/ 1356079 w 6226010"/>
              <a:gd name="connsiteY1994" fmla="*/ 3725818 h 5756219"/>
              <a:gd name="connsiteX1995" fmla="*/ 1323468 w 6226010"/>
              <a:gd name="connsiteY1995" fmla="*/ 3717665 h 5756219"/>
              <a:gd name="connsiteX1996" fmla="*/ 1323468 w 6226010"/>
              <a:gd name="connsiteY1996" fmla="*/ 3714948 h 5756219"/>
              <a:gd name="connsiteX1997" fmla="*/ 1312598 w 6226010"/>
              <a:gd name="connsiteY1997" fmla="*/ 3714948 h 5756219"/>
              <a:gd name="connsiteX1998" fmla="*/ 1334338 w 6226010"/>
              <a:gd name="connsiteY1998" fmla="*/ 3685054 h 5756219"/>
              <a:gd name="connsiteX1999" fmla="*/ 1353362 w 6226010"/>
              <a:gd name="connsiteY1999" fmla="*/ 3655161 h 5756219"/>
              <a:gd name="connsiteX2000" fmla="*/ 1361175 w 6226010"/>
              <a:gd name="connsiteY2000" fmla="*/ 3654141 h 5756219"/>
              <a:gd name="connsiteX2001" fmla="*/ 1201177 w 6226010"/>
              <a:gd name="connsiteY2001" fmla="*/ 3638855 h 5756219"/>
              <a:gd name="connsiteX2002" fmla="*/ 1214765 w 6226010"/>
              <a:gd name="connsiteY2002" fmla="*/ 3641572 h 5756219"/>
              <a:gd name="connsiteX2003" fmla="*/ 1214765 w 6226010"/>
              <a:gd name="connsiteY2003" fmla="*/ 3647008 h 5756219"/>
              <a:gd name="connsiteX2004" fmla="*/ 1206612 w 6226010"/>
              <a:gd name="connsiteY2004" fmla="*/ 3647008 h 5756219"/>
              <a:gd name="connsiteX2005" fmla="*/ 1201177 w 6226010"/>
              <a:gd name="connsiteY2005" fmla="*/ 3638855 h 5756219"/>
              <a:gd name="connsiteX2006" fmla="*/ 1573488 w 6226010"/>
              <a:gd name="connsiteY2006" fmla="*/ 3627985 h 5756219"/>
              <a:gd name="connsiteX2007" fmla="*/ 1573488 w 6226010"/>
              <a:gd name="connsiteY2007" fmla="*/ 3663313 h 5756219"/>
              <a:gd name="connsiteX2008" fmla="*/ 1573488 w 6226010"/>
              <a:gd name="connsiteY2008" fmla="*/ 3668748 h 5756219"/>
              <a:gd name="connsiteX2009" fmla="*/ 1581640 w 6226010"/>
              <a:gd name="connsiteY2009" fmla="*/ 3671466 h 5756219"/>
              <a:gd name="connsiteX2010" fmla="*/ 1581640 w 6226010"/>
              <a:gd name="connsiteY2010" fmla="*/ 3674184 h 5756219"/>
              <a:gd name="connsiteX2011" fmla="*/ 1587076 w 6226010"/>
              <a:gd name="connsiteY2011" fmla="*/ 3674184 h 5756219"/>
              <a:gd name="connsiteX2012" fmla="*/ 1588435 w 6226010"/>
              <a:gd name="connsiteY2012" fmla="*/ 3675882 h 5756219"/>
              <a:gd name="connsiteX2013" fmla="*/ 1589560 w 6226010"/>
              <a:gd name="connsiteY2013" fmla="*/ 3678977 h 5756219"/>
              <a:gd name="connsiteX2014" fmla="*/ 1569072 w 6226010"/>
              <a:gd name="connsiteY2014" fmla="*/ 3674523 h 5756219"/>
              <a:gd name="connsiteX2015" fmla="*/ 1551747 w 6226010"/>
              <a:gd name="connsiteY2015" fmla="*/ 3663313 h 5756219"/>
              <a:gd name="connsiteX2016" fmla="*/ 1573488 w 6226010"/>
              <a:gd name="connsiteY2016" fmla="*/ 3627985 h 5756219"/>
              <a:gd name="connsiteX2017" fmla="*/ 3812786 w 6226010"/>
              <a:gd name="connsiteY2017" fmla="*/ 3627984 h 5756219"/>
              <a:gd name="connsiteX2018" fmla="*/ 3810068 w 6226010"/>
              <a:gd name="connsiteY2018" fmla="*/ 3641572 h 5756219"/>
              <a:gd name="connsiteX2019" fmla="*/ 3812786 w 6226010"/>
              <a:gd name="connsiteY2019" fmla="*/ 3627984 h 5756219"/>
              <a:gd name="connsiteX2020" fmla="*/ 1500112 w 6226010"/>
              <a:gd name="connsiteY2020" fmla="*/ 3617114 h 5756219"/>
              <a:gd name="connsiteX2021" fmla="*/ 1508265 w 6226010"/>
              <a:gd name="connsiteY2021" fmla="*/ 3619831 h 5756219"/>
              <a:gd name="connsiteX2022" fmla="*/ 1513700 w 6226010"/>
              <a:gd name="connsiteY2022" fmla="*/ 3627984 h 5756219"/>
              <a:gd name="connsiteX2023" fmla="*/ 1513700 w 6226010"/>
              <a:gd name="connsiteY2023" fmla="*/ 3630702 h 5756219"/>
              <a:gd name="connsiteX2024" fmla="*/ 1519136 w 6226010"/>
              <a:gd name="connsiteY2024" fmla="*/ 3633419 h 5756219"/>
              <a:gd name="connsiteX2025" fmla="*/ 1519136 w 6226010"/>
              <a:gd name="connsiteY2025" fmla="*/ 3638855 h 5756219"/>
              <a:gd name="connsiteX2026" fmla="*/ 1527288 w 6226010"/>
              <a:gd name="connsiteY2026" fmla="*/ 3647007 h 5756219"/>
              <a:gd name="connsiteX2027" fmla="*/ 1524571 w 6226010"/>
              <a:gd name="connsiteY2027" fmla="*/ 3679618 h 5756219"/>
              <a:gd name="connsiteX2028" fmla="*/ 1527288 w 6226010"/>
              <a:gd name="connsiteY2028" fmla="*/ 3693206 h 5756219"/>
              <a:gd name="connsiteX2029" fmla="*/ 1497395 w 6226010"/>
              <a:gd name="connsiteY2029" fmla="*/ 3671466 h 5756219"/>
              <a:gd name="connsiteX2030" fmla="*/ 1497395 w 6226010"/>
              <a:gd name="connsiteY2030" fmla="*/ 3644290 h 5756219"/>
              <a:gd name="connsiteX2031" fmla="*/ 1497395 w 6226010"/>
              <a:gd name="connsiteY2031" fmla="*/ 3625267 h 5756219"/>
              <a:gd name="connsiteX2032" fmla="*/ 1500112 w 6226010"/>
              <a:gd name="connsiteY2032" fmla="*/ 3617114 h 5756219"/>
              <a:gd name="connsiteX2033" fmla="*/ 1457649 w 6226010"/>
              <a:gd name="connsiteY2033" fmla="*/ 3617113 h 5756219"/>
              <a:gd name="connsiteX2034" fmla="*/ 1457649 w 6226010"/>
              <a:gd name="connsiteY2034" fmla="*/ 3617114 h 5756219"/>
              <a:gd name="connsiteX2035" fmla="*/ 1458330 w 6226010"/>
              <a:gd name="connsiteY2035" fmla="*/ 3617114 h 5756219"/>
              <a:gd name="connsiteX2036" fmla="*/ 3758434 w 6226010"/>
              <a:gd name="connsiteY2036" fmla="*/ 3603526 h 5756219"/>
              <a:gd name="connsiteX2037" fmla="*/ 3769304 w 6226010"/>
              <a:gd name="connsiteY2037" fmla="*/ 3633419 h 5756219"/>
              <a:gd name="connsiteX2038" fmla="*/ 3758434 w 6226010"/>
              <a:gd name="connsiteY2038" fmla="*/ 3603526 h 5756219"/>
              <a:gd name="connsiteX2039" fmla="*/ 4791120 w 6226010"/>
              <a:gd name="connsiteY2039" fmla="*/ 3584502 h 5756219"/>
              <a:gd name="connsiteX2040" fmla="*/ 4777532 w 6226010"/>
              <a:gd name="connsiteY2040" fmla="*/ 3598090 h 5756219"/>
              <a:gd name="connsiteX2041" fmla="*/ 4793837 w 6226010"/>
              <a:gd name="connsiteY2041" fmla="*/ 3600808 h 5756219"/>
              <a:gd name="connsiteX2042" fmla="*/ 1149542 w 6226010"/>
              <a:gd name="connsiteY2042" fmla="*/ 3581785 h 5756219"/>
              <a:gd name="connsiteX2043" fmla="*/ 1152260 w 6226010"/>
              <a:gd name="connsiteY2043" fmla="*/ 3587220 h 5756219"/>
              <a:gd name="connsiteX2044" fmla="*/ 1149260 w 6226010"/>
              <a:gd name="connsiteY2044" fmla="*/ 3581970 h 5756219"/>
              <a:gd name="connsiteX2045" fmla="*/ 3019247 w 6226010"/>
              <a:gd name="connsiteY2045" fmla="*/ 3581784 h 5756219"/>
              <a:gd name="connsiteX2046" fmla="*/ 3013813 w 6226010"/>
              <a:gd name="connsiteY2046" fmla="*/ 3589937 h 5756219"/>
              <a:gd name="connsiteX2047" fmla="*/ 3008377 w 6226010"/>
              <a:gd name="connsiteY2047" fmla="*/ 3619831 h 5756219"/>
              <a:gd name="connsiteX2048" fmla="*/ 3005659 w 6226010"/>
              <a:gd name="connsiteY2048" fmla="*/ 3622548 h 5756219"/>
              <a:gd name="connsiteX2049" fmla="*/ 2983919 w 6226010"/>
              <a:gd name="connsiteY2049" fmla="*/ 3666030 h 5756219"/>
              <a:gd name="connsiteX2050" fmla="*/ 2981201 w 6226010"/>
              <a:gd name="connsiteY2050" fmla="*/ 3693206 h 5756219"/>
              <a:gd name="connsiteX2051" fmla="*/ 2970331 w 6226010"/>
              <a:gd name="connsiteY2051" fmla="*/ 3717664 h 5756219"/>
              <a:gd name="connsiteX2052" fmla="*/ 2954025 w 6226010"/>
              <a:gd name="connsiteY2052" fmla="*/ 3717664 h 5756219"/>
              <a:gd name="connsiteX2053" fmla="*/ 2945873 w 6226010"/>
              <a:gd name="connsiteY2053" fmla="*/ 3704076 h 5756219"/>
              <a:gd name="connsiteX2054" fmla="*/ 2937719 w 6226010"/>
              <a:gd name="connsiteY2054" fmla="*/ 3704076 h 5756219"/>
              <a:gd name="connsiteX2055" fmla="*/ 2937719 w 6226010"/>
              <a:gd name="connsiteY2055" fmla="*/ 3706794 h 5756219"/>
              <a:gd name="connsiteX2056" fmla="*/ 2948591 w 6226010"/>
              <a:gd name="connsiteY2056" fmla="*/ 3717664 h 5756219"/>
              <a:gd name="connsiteX2057" fmla="*/ 2948591 w 6226010"/>
              <a:gd name="connsiteY2057" fmla="*/ 3723099 h 5756219"/>
              <a:gd name="connsiteX2058" fmla="*/ 2956743 w 6226010"/>
              <a:gd name="connsiteY2058" fmla="*/ 3723099 h 5756219"/>
              <a:gd name="connsiteX2059" fmla="*/ 2959461 w 6226010"/>
              <a:gd name="connsiteY2059" fmla="*/ 3728534 h 5756219"/>
              <a:gd name="connsiteX2060" fmla="*/ 2964895 w 6226010"/>
              <a:gd name="connsiteY2060" fmla="*/ 3731252 h 5756219"/>
              <a:gd name="connsiteX2061" fmla="*/ 2964895 w 6226010"/>
              <a:gd name="connsiteY2061" fmla="*/ 3733970 h 5756219"/>
              <a:gd name="connsiteX2062" fmla="*/ 2978483 w 6226010"/>
              <a:gd name="connsiteY2062" fmla="*/ 3736687 h 5756219"/>
              <a:gd name="connsiteX2063" fmla="*/ 2983919 w 6226010"/>
              <a:gd name="connsiteY2063" fmla="*/ 3742122 h 5756219"/>
              <a:gd name="connsiteX2064" fmla="*/ 2986637 w 6226010"/>
              <a:gd name="connsiteY2064" fmla="*/ 3826368 h 5756219"/>
              <a:gd name="connsiteX2065" fmla="*/ 2973049 w 6226010"/>
              <a:gd name="connsiteY2065" fmla="*/ 3837238 h 5756219"/>
              <a:gd name="connsiteX2066" fmla="*/ 2967613 w 6226010"/>
              <a:gd name="connsiteY2066" fmla="*/ 3837238 h 5756219"/>
              <a:gd name="connsiteX2067" fmla="*/ 2967613 w 6226010"/>
              <a:gd name="connsiteY2067" fmla="*/ 3791039 h 5756219"/>
              <a:gd name="connsiteX2068" fmla="*/ 2956743 w 6226010"/>
              <a:gd name="connsiteY2068" fmla="*/ 3763863 h 5756219"/>
              <a:gd name="connsiteX2069" fmla="*/ 2948591 w 6226010"/>
              <a:gd name="connsiteY2069" fmla="*/ 3769298 h 5756219"/>
              <a:gd name="connsiteX2070" fmla="*/ 2962179 w 6226010"/>
              <a:gd name="connsiteY2070" fmla="*/ 3820932 h 5756219"/>
              <a:gd name="connsiteX2071" fmla="*/ 2954025 w 6226010"/>
              <a:gd name="connsiteY2071" fmla="*/ 3842673 h 5756219"/>
              <a:gd name="connsiteX2072" fmla="*/ 2943155 w 6226010"/>
              <a:gd name="connsiteY2072" fmla="*/ 3858979 h 5756219"/>
              <a:gd name="connsiteX2073" fmla="*/ 2943155 w 6226010"/>
              <a:gd name="connsiteY2073" fmla="*/ 3861696 h 5756219"/>
              <a:gd name="connsiteX2074" fmla="*/ 2937719 w 6226010"/>
              <a:gd name="connsiteY2074" fmla="*/ 3869849 h 5756219"/>
              <a:gd name="connsiteX2075" fmla="*/ 2937719 w 6226010"/>
              <a:gd name="connsiteY2075" fmla="*/ 3872567 h 5756219"/>
              <a:gd name="connsiteX2076" fmla="*/ 2926849 w 6226010"/>
              <a:gd name="connsiteY2076" fmla="*/ 3872567 h 5756219"/>
              <a:gd name="connsiteX2077" fmla="*/ 2935003 w 6226010"/>
              <a:gd name="connsiteY2077" fmla="*/ 3823650 h 5756219"/>
              <a:gd name="connsiteX2078" fmla="*/ 2940437 w 6226010"/>
              <a:gd name="connsiteY2078" fmla="*/ 3791039 h 5756219"/>
              <a:gd name="connsiteX2079" fmla="*/ 2940437 w 6226010"/>
              <a:gd name="connsiteY2079" fmla="*/ 3782886 h 5756219"/>
              <a:gd name="connsiteX2080" fmla="*/ 2926849 w 6226010"/>
              <a:gd name="connsiteY2080" fmla="*/ 3818215 h 5756219"/>
              <a:gd name="connsiteX2081" fmla="*/ 2913261 w 6226010"/>
              <a:gd name="connsiteY2081" fmla="*/ 3869849 h 5756219"/>
              <a:gd name="connsiteX2082" fmla="*/ 2910543 w 6226010"/>
              <a:gd name="connsiteY2082" fmla="*/ 3883437 h 5756219"/>
              <a:gd name="connsiteX2083" fmla="*/ 2902391 w 6226010"/>
              <a:gd name="connsiteY2083" fmla="*/ 3891590 h 5756219"/>
              <a:gd name="connsiteX2084" fmla="*/ 2896955 w 6226010"/>
              <a:gd name="connsiteY2084" fmla="*/ 3842673 h 5756219"/>
              <a:gd name="connsiteX2085" fmla="*/ 2894239 w 6226010"/>
              <a:gd name="connsiteY2085" fmla="*/ 3837238 h 5756219"/>
              <a:gd name="connsiteX2086" fmla="*/ 2891521 w 6226010"/>
              <a:gd name="connsiteY2086" fmla="*/ 3837238 h 5756219"/>
              <a:gd name="connsiteX2087" fmla="*/ 2886085 w 6226010"/>
              <a:gd name="connsiteY2087" fmla="*/ 3848108 h 5756219"/>
              <a:gd name="connsiteX2088" fmla="*/ 2888803 w 6226010"/>
              <a:gd name="connsiteY2088" fmla="*/ 3867131 h 5756219"/>
              <a:gd name="connsiteX2089" fmla="*/ 2883367 w 6226010"/>
              <a:gd name="connsiteY2089" fmla="*/ 3902460 h 5756219"/>
              <a:gd name="connsiteX2090" fmla="*/ 2883367 w 6226010"/>
              <a:gd name="connsiteY2090" fmla="*/ 3918766 h 5756219"/>
              <a:gd name="connsiteX2091" fmla="*/ 2883367 w 6226010"/>
              <a:gd name="connsiteY2091" fmla="*/ 3922390 h 5756219"/>
              <a:gd name="connsiteX2092" fmla="*/ 2880651 w 6226010"/>
              <a:gd name="connsiteY2092" fmla="*/ 3924201 h 5756219"/>
              <a:gd name="connsiteX2093" fmla="*/ 2867063 w 6226010"/>
              <a:gd name="connsiteY2093" fmla="*/ 3921483 h 5756219"/>
              <a:gd name="connsiteX2094" fmla="*/ 2861658 w 6226010"/>
              <a:gd name="connsiteY2094" fmla="*/ 3923285 h 5756219"/>
              <a:gd name="connsiteX2095" fmla="*/ 2862307 w 6226010"/>
              <a:gd name="connsiteY2095" fmla="*/ 3903819 h 5756219"/>
              <a:gd name="connsiteX2096" fmla="*/ 2867063 w 6226010"/>
              <a:gd name="connsiteY2096" fmla="*/ 3883437 h 5756219"/>
              <a:gd name="connsiteX2097" fmla="*/ 2877933 w 6226010"/>
              <a:gd name="connsiteY2097" fmla="*/ 3842673 h 5756219"/>
              <a:gd name="connsiteX2098" fmla="*/ 2883367 w 6226010"/>
              <a:gd name="connsiteY2098" fmla="*/ 3810062 h 5756219"/>
              <a:gd name="connsiteX2099" fmla="*/ 2902391 w 6226010"/>
              <a:gd name="connsiteY2099" fmla="*/ 3785604 h 5756219"/>
              <a:gd name="connsiteX2100" fmla="*/ 2910543 w 6226010"/>
              <a:gd name="connsiteY2100" fmla="*/ 3772016 h 5756219"/>
              <a:gd name="connsiteX2101" fmla="*/ 2910543 w 6226010"/>
              <a:gd name="connsiteY2101" fmla="*/ 3766581 h 5756219"/>
              <a:gd name="connsiteX2102" fmla="*/ 2905109 w 6226010"/>
              <a:gd name="connsiteY2102" fmla="*/ 3766581 h 5756219"/>
              <a:gd name="connsiteX2103" fmla="*/ 2886085 w 6226010"/>
              <a:gd name="connsiteY2103" fmla="*/ 3793757 h 5756219"/>
              <a:gd name="connsiteX2104" fmla="*/ 2883367 w 6226010"/>
              <a:gd name="connsiteY2104" fmla="*/ 3796474 h 5756219"/>
              <a:gd name="connsiteX2105" fmla="*/ 2877933 w 6226010"/>
              <a:gd name="connsiteY2105" fmla="*/ 3796474 h 5756219"/>
              <a:gd name="connsiteX2106" fmla="*/ 2869779 w 6226010"/>
              <a:gd name="connsiteY2106" fmla="*/ 3766581 h 5756219"/>
              <a:gd name="connsiteX2107" fmla="*/ 2861627 w 6226010"/>
              <a:gd name="connsiteY2107" fmla="*/ 3766581 h 5756219"/>
              <a:gd name="connsiteX2108" fmla="*/ 2858909 w 6226010"/>
              <a:gd name="connsiteY2108" fmla="*/ 3766581 h 5756219"/>
              <a:gd name="connsiteX2109" fmla="*/ 2867063 w 6226010"/>
              <a:gd name="connsiteY2109" fmla="*/ 3791039 h 5756219"/>
              <a:gd name="connsiteX2110" fmla="*/ 2872497 w 6226010"/>
              <a:gd name="connsiteY2110" fmla="*/ 3820932 h 5756219"/>
              <a:gd name="connsiteX2111" fmla="*/ 2869779 w 6226010"/>
              <a:gd name="connsiteY2111" fmla="*/ 3837238 h 5756219"/>
              <a:gd name="connsiteX2112" fmla="*/ 2853475 w 6226010"/>
              <a:gd name="connsiteY2112" fmla="*/ 3888872 h 5756219"/>
              <a:gd name="connsiteX2113" fmla="*/ 2845321 w 6226010"/>
              <a:gd name="connsiteY2113" fmla="*/ 3921483 h 5756219"/>
              <a:gd name="connsiteX2114" fmla="*/ 2836582 w 6226010"/>
              <a:gd name="connsiteY2114" fmla="*/ 3926399 h 5756219"/>
              <a:gd name="connsiteX2115" fmla="*/ 2831733 w 6226010"/>
              <a:gd name="connsiteY2115" fmla="*/ 3926919 h 5756219"/>
              <a:gd name="connsiteX2116" fmla="*/ 2831733 w 6226010"/>
              <a:gd name="connsiteY2116" fmla="*/ 3929127 h 5756219"/>
              <a:gd name="connsiteX2117" fmla="*/ 2829510 w 6226010"/>
              <a:gd name="connsiteY2117" fmla="*/ 3930377 h 5756219"/>
              <a:gd name="connsiteX2118" fmla="*/ 2827658 w 6226010"/>
              <a:gd name="connsiteY2118" fmla="*/ 3930995 h 5756219"/>
              <a:gd name="connsiteX2119" fmla="*/ 2823581 w 6226010"/>
              <a:gd name="connsiteY2119" fmla="*/ 3932354 h 5756219"/>
              <a:gd name="connsiteX2120" fmla="*/ 2822745 w 6226010"/>
              <a:gd name="connsiteY2120" fmla="*/ 3933399 h 5756219"/>
              <a:gd name="connsiteX2121" fmla="*/ 2812711 w 6226010"/>
              <a:gd name="connsiteY2121" fmla="*/ 3937789 h 5756219"/>
              <a:gd name="connsiteX2122" fmla="*/ 2812711 w 6226010"/>
              <a:gd name="connsiteY2122" fmla="*/ 3939828 h 5756219"/>
              <a:gd name="connsiteX2123" fmla="*/ 2809993 w 6226010"/>
              <a:gd name="connsiteY2123" fmla="*/ 3940507 h 5756219"/>
              <a:gd name="connsiteX2124" fmla="*/ 2809178 w 6226010"/>
              <a:gd name="connsiteY2124" fmla="*/ 3941323 h 5756219"/>
              <a:gd name="connsiteX2125" fmla="*/ 2799463 w 6226010"/>
              <a:gd name="connsiteY2125" fmla="*/ 3943564 h 5756219"/>
              <a:gd name="connsiteX2126" fmla="*/ 2794231 w 6226010"/>
              <a:gd name="connsiteY2126" fmla="*/ 3945942 h 5756219"/>
              <a:gd name="connsiteX2127" fmla="*/ 2789611 w 6226010"/>
              <a:gd name="connsiteY2127" fmla="*/ 3945942 h 5756219"/>
              <a:gd name="connsiteX2128" fmla="*/ 2774665 w 6226010"/>
              <a:gd name="connsiteY2128" fmla="*/ 3945942 h 5756219"/>
              <a:gd name="connsiteX2129" fmla="*/ 2770246 w 6226010"/>
              <a:gd name="connsiteY2129" fmla="*/ 3948309 h 5756219"/>
              <a:gd name="connsiteX2130" fmla="*/ 2766512 w 6226010"/>
              <a:gd name="connsiteY2130" fmla="*/ 3948659 h 5756219"/>
              <a:gd name="connsiteX2131" fmla="*/ 2755642 w 6226010"/>
              <a:gd name="connsiteY2131" fmla="*/ 3948659 h 5756219"/>
              <a:gd name="connsiteX2132" fmla="*/ 2763794 w 6226010"/>
              <a:gd name="connsiteY2132" fmla="*/ 3932354 h 5756219"/>
              <a:gd name="connsiteX2133" fmla="*/ 2774665 w 6226010"/>
              <a:gd name="connsiteY2133" fmla="*/ 3891590 h 5756219"/>
              <a:gd name="connsiteX2134" fmla="*/ 2769230 w 6226010"/>
              <a:gd name="connsiteY2134" fmla="*/ 3883437 h 5756219"/>
              <a:gd name="connsiteX2135" fmla="*/ 2761077 w 6226010"/>
              <a:gd name="connsiteY2135" fmla="*/ 3888872 h 5756219"/>
              <a:gd name="connsiteX2136" fmla="*/ 2758359 w 6226010"/>
              <a:gd name="connsiteY2136" fmla="*/ 3913331 h 5756219"/>
              <a:gd name="connsiteX2137" fmla="*/ 2744771 w 6226010"/>
              <a:gd name="connsiteY2137" fmla="*/ 3945942 h 5756219"/>
              <a:gd name="connsiteX2138" fmla="*/ 2743073 w 6226010"/>
              <a:gd name="connsiteY2138" fmla="*/ 3948999 h 5756219"/>
              <a:gd name="connsiteX2139" fmla="*/ 2740275 w 6226010"/>
              <a:gd name="connsiteY2139" fmla="*/ 3952814 h 5756219"/>
              <a:gd name="connsiteX2140" fmla="*/ 2737086 w 6226010"/>
              <a:gd name="connsiteY2140" fmla="*/ 3952548 h 5756219"/>
              <a:gd name="connsiteX2141" fmla="*/ 2733901 w 6226010"/>
              <a:gd name="connsiteY2141" fmla="*/ 3950358 h 5756219"/>
              <a:gd name="connsiteX2142" fmla="*/ 2728466 w 6226010"/>
              <a:gd name="connsiteY2142" fmla="*/ 3948659 h 5756219"/>
              <a:gd name="connsiteX2143" fmla="*/ 2723978 w 6226010"/>
              <a:gd name="connsiteY2143" fmla="*/ 3948949 h 5756219"/>
              <a:gd name="connsiteX2144" fmla="*/ 2723030 w 6226010"/>
              <a:gd name="connsiteY2144" fmla="*/ 3948659 h 5756219"/>
              <a:gd name="connsiteX2145" fmla="*/ 2721587 w 6226010"/>
              <a:gd name="connsiteY2145" fmla="*/ 3949103 h 5756219"/>
              <a:gd name="connsiteX2146" fmla="*/ 2717935 w 6226010"/>
              <a:gd name="connsiteY2146" fmla="*/ 3949339 h 5756219"/>
              <a:gd name="connsiteX2147" fmla="*/ 2715582 w 6226010"/>
              <a:gd name="connsiteY2147" fmla="*/ 3950657 h 5756219"/>
              <a:gd name="connsiteX2148" fmla="*/ 2712160 w 6226010"/>
              <a:gd name="connsiteY2148" fmla="*/ 3951377 h 5756219"/>
              <a:gd name="connsiteX2149" fmla="*/ 2711333 w 6226010"/>
              <a:gd name="connsiteY2149" fmla="*/ 3951377 h 5756219"/>
              <a:gd name="connsiteX2150" fmla="*/ 2709961 w 6226010"/>
              <a:gd name="connsiteY2150" fmla="*/ 3953805 h 5756219"/>
              <a:gd name="connsiteX2151" fmla="*/ 2715582 w 6226010"/>
              <a:gd name="connsiteY2151" fmla="*/ 3950657 h 5756219"/>
              <a:gd name="connsiteX2152" fmla="*/ 2718614 w 6226010"/>
              <a:gd name="connsiteY2152" fmla="*/ 3950018 h 5756219"/>
              <a:gd name="connsiteX2153" fmla="*/ 2721587 w 6226010"/>
              <a:gd name="connsiteY2153" fmla="*/ 3949103 h 5756219"/>
              <a:gd name="connsiteX2154" fmla="*/ 2723978 w 6226010"/>
              <a:gd name="connsiteY2154" fmla="*/ 3948949 h 5756219"/>
              <a:gd name="connsiteX2155" fmla="*/ 2735260 w 6226010"/>
              <a:gd name="connsiteY2155" fmla="*/ 3952396 h 5756219"/>
              <a:gd name="connsiteX2156" fmla="*/ 2737086 w 6226010"/>
              <a:gd name="connsiteY2156" fmla="*/ 3952548 h 5756219"/>
              <a:gd name="connsiteX2157" fmla="*/ 2739336 w 6226010"/>
              <a:gd name="connsiteY2157" fmla="*/ 3954095 h 5756219"/>
              <a:gd name="connsiteX2158" fmla="*/ 2740275 w 6226010"/>
              <a:gd name="connsiteY2158" fmla="*/ 3952814 h 5756219"/>
              <a:gd name="connsiteX2159" fmla="*/ 2755642 w 6226010"/>
              <a:gd name="connsiteY2159" fmla="*/ 3954095 h 5756219"/>
              <a:gd name="connsiteX2160" fmla="*/ 2765153 w 6226010"/>
              <a:gd name="connsiteY2160" fmla="*/ 3951038 h 5756219"/>
              <a:gd name="connsiteX2161" fmla="*/ 2770246 w 6226010"/>
              <a:gd name="connsiteY2161" fmla="*/ 3948309 h 5756219"/>
              <a:gd name="connsiteX2162" fmla="*/ 2777382 w 6226010"/>
              <a:gd name="connsiteY2162" fmla="*/ 3947640 h 5756219"/>
              <a:gd name="connsiteX2163" fmla="*/ 2788253 w 6226010"/>
              <a:gd name="connsiteY2163" fmla="*/ 3948659 h 5756219"/>
              <a:gd name="connsiteX2164" fmla="*/ 2794231 w 6226010"/>
              <a:gd name="connsiteY2164" fmla="*/ 3945942 h 5756219"/>
              <a:gd name="connsiteX2165" fmla="*/ 2804558 w 6226010"/>
              <a:gd name="connsiteY2165" fmla="*/ 3945942 h 5756219"/>
              <a:gd name="connsiteX2166" fmla="*/ 2807275 w 6226010"/>
              <a:gd name="connsiteY2166" fmla="*/ 3943225 h 5756219"/>
              <a:gd name="connsiteX2167" fmla="*/ 2809178 w 6226010"/>
              <a:gd name="connsiteY2167" fmla="*/ 3941323 h 5756219"/>
              <a:gd name="connsiteX2168" fmla="*/ 2812711 w 6226010"/>
              <a:gd name="connsiteY2168" fmla="*/ 3940507 h 5756219"/>
              <a:gd name="connsiteX2169" fmla="*/ 2812711 w 6226010"/>
              <a:gd name="connsiteY2169" fmla="*/ 3939828 h 5756219"/>
              <a:gd name="connsiteX2170" fmla="*/ 2815428 w 6226010"/>
              <a:gd name="connsiteY2170" fmla="*/ 3939148 h 5756219"/>
              <a:gd name="connsiteX2171" fmla="*/ 2820863 w 6226010"/>
              <a:gd name="connsiteY2171" fmla="*/ 3937789 h 5756219"/>
              <a:gd name="connsiteX2172" fmla="*/ 2822222 w 6226010"/>
              <a:gd name="connsiteY2172" fmla="*/ 3934052 h 5756219"/>
              <a:gd name="connsiteX2173" fmla="*/ 2822745 w 6226010"/>
              <a:gd name="connsiteY2173" fmla="*/ 3933399 h 5756219"/>
              <a:gd name="connsiteX2174" fmla="*/ 2829016 w 6226010"/>
              <a:gd name="connsiteY2174" fmla="*/ 3930656 h 5756219"/>
              <a:gd name="connsiteX2175" fmla="*/ 2829510 w 6226010"/>
              <a:gd name="connsiteY2175" fmla="*/ 3930377 h 5756219"/>
              <a:gd name="connsiteX2176" fmla="*/ 2831733 w 6226010"/>
              <a:gd name="connsiteY2176" fmla="*/ 3929636 h 5756219"/>
              <a:gd name="connsiteX2177" fmla="*/ 2831733 w 6226010"/>
              <a:gd name="connsiteY2177" fmla="*/ 3929127 h 5756219"/>
              <a:gd name="connsiteX2178" fmla="*/ 2836582 w 6226010"/>
              <a:gd name="connsiteY2178" fmla="*/ 3926399 h 5756219"/>
              <a:gd name="connsiteX2179" fmla="*/ 2841245 w 6226010"/>
              <a:gd name="connsiteY2179" fmla="*/ 3925900 h 5756219"/>
              <a:gd name="connsiteX2180" fmla="*/ 2850757 w 6226010"/>
              <a:gd name="connsiteY2180" fmla="*/ 3926919 h 5756219"/>
              <a:gd name="connsiteX2181" fmla="*/ 2858909 w 6226010"/>
              <a:gd name="connsiteY2181" fmla="*/ 3924201 h 5756219"/>
              <a:gd name="connsiteX2182" fmla="*/ 2861658 w 6226010"/>
              <a:gd name="connsiteY2182" fmla="*/ 3923285 h 5756219"/>
              <a:gd name="connsiteX2183" fmla="*/ 2861627 w 6226010"/>
              <a:gd name="connsiteY2183" fmla="*/ 3924201 h 5756219"/>
              <a:gd name="connsiteX2184" fmla="*/ 2880651 w 6226010"/>
              <a:gd name="connsiteY2184" fmla="*/ 3924201 h 5756219"/>
              <a:gd name="connsiteX2185" fmla="*/ 2883367 w 6226010"/>
              <a:gd name="connsiteY2185" fmla="*/ 3924201 h 5756219"/>
              <a:gd name="connsiteX2186" fmla="*/ 2883367 w 6226010"/>
              <a:gd name="connsiteY2186" fmla="*/ 3922390 h 5756219"/>
              <a:gd name="connsiteX2187" fmla="*/ 2884726 w 6226010"/>
              <a:gd name="connsiteY2187" fmla="*/ 3921484 h 5756219"/>
              <a:gd name="connsiteX2188" fmla="*/ 2888803 w 6226010"/>
              <a:gd name="connsiteY2188" fmla="*/ 3918766 h 5756219"/>
              <a:gd name="connsiteX2189" fmla="*/ 2899673 w 6226010"/>
              <a:gd name="connsiteY2189" fmla="*/ 3918766 h 5756219"/>
              <a:gd name="connsiteX2190" fmla="*/ 2902391 w 6226010"/>
              <a:gd name="connsiteY2190" fmla="*/ 3902460 h 5756219"/>
              <a:gd name="connsiteX2191" fmla="*/ 2907827 w 6226010"/>
              <a:gd name="connsiteY2191" fmla="*/ 3899743 h 5756219"/>
              <a:gd name="connsiteX2192" fmla="*/ 2910543 w 6226010"/>
              <a:gd name="connsiteY2192" fmla="*/ 3894307 h 5756219"/>
              <a:gd name="connsiteX2193" fmla="*/ 2924131 w 6226010"/>
              <a:gd name="connsiteY2193" fmla="*/ 3891590 h 5756219"/>
              <a:gd name="connsiteX2194" fmla="*/ 2929567 w 6226010"/>
              <a:gd name="connsiteY2194" fmla="*/ 3880719 h 5756219"/>
              <a:gd name="connsiteX2195" fmla="*/ 2937719 w 6226010"/>
              <a:gd name="connsiteY2195" fmla="*/ 3880719 h 5756219"/>
              <a:gd name="connsiteX2196" fmla="*/ 2940437 w 6226010"/>
              <a:gd name="connsiteY2196" fmla="*/ 3875284 h 5756219"/>
              <a:gd name="connsiteX2197" fmla="*/ 2951307 w 6226010"/>
              <a:gd name="connsiteY2197" fmla="*/ 3872567 h 5756219"/>
              <a:gd name="connsiteX2198" fmla="*/ 2954025 w 6226010"/>
              <a:gd name="connsiteY2198" fmla="*/ 3867131 h 5756219"/>
              <a:gd name="connsiteX2199" fmla="*/ 2959461 w 6226010"/>
              <a:gd name="connsiteY2199" fmla="*/ 3867131 h 5756219"/>
              <a:gd name="connsiteX2200" fmla="*/ 2967613 w 6226010"/>
              <a:gd name="connsiteY2200" fmla="*/ 3853544 h 5756219"/>
              <a:gd name="connsiteX2201" fmla="*/ 2973049 w 6226010"/>
              <a:gd name="connsiteY2201" fmla="*/ 3850826 h 5756219"/>
              <a:gd name="connsiteX2202" fmla="*/ 2973049 w 6226010"/>
              <a:gd name="connsiteY2202" fmla="*/ 3845391 h 5756219"/>
              <a:gd name="connsiteX2203" fmla="*/ 2983919 w 6226010"/>
              <a:gd name="connsiteY2203" fmla="*/ 3837238 h 5756219"/>
              <a:gd name="connsiteX2204" fmla="*/ 2986637 w 6226010"/>
              <a:gd name="connsiteY2204" fmla="*/ 3831803 h 5756219"/>
              <a:gd name="connsiteX2205" fmla="*/ 2994789 w 6226010"/>
              <a:gd name="connsiteY2205" fmla="*/ 3831803 h 5756219"/>
              <a:gd name="connsiteX2206" fmla="*/ 3013813 w 6226010"/>
              <a:gd name="connsiteY2206" fmla="*/ 3812780 h 5756219"/>
              <a:gd name="connsiteX2207" fmla="*/ 3021965 w 6226010"/>
              <a:gd name="connsiteY2207" fmla="*/ 3810062 h 5756219"/>
              <a:gd name="connsiteX2208" fmla="*/ 3049141 w 6226010"/>
              <a:gd name="connsiteY2208" fmla="*/ 3752993 h 5756219"/>
              <a:gd name="connsiteX2209" fmla="*/ 3089905 w 6226010"/>
              <a:gd name="connsiteY2209" fmla="*/ 3752993 h 5756219"/>
              <a:gd name="connsiteX2210" fmla="*/ 3098057 w 6226010"/>
              <a:gd name="connsiteY2210" fmla="*/ 3752993 h 5756219"/>
              <a:gd name="connsiteX2211" fmla="*/ 3098057 w 6226010"/>
              <a:gd name="connsiteY2211" fmla="*/ 3750275 h 5756219"/>
              <a:gd name="connsiteX2212" fmla="*/ 3098057 w 6226010"/>
              <a:gd name="connsiteY2212" fmla="*/ 3747558 h 5756219"/>
              <a:gd name="connsiteX2213" fmla="*/ 3073599 w 6226010"/>
              <a:gd name="connsiteY2213" fmla="*/ 3747558 h 5756219"/>
              <a:gd name="connsiteX2214" fmla="*/ 3057293 w 6226010"/>
              <a:gd name="connsiteY2214" fmla="*/ 3742122 h 5756219"/>
              <a:gd name="connsiteX2215" fmla="*/ 3073599 w 6226010"/>
              <a:gd name="connsiteY2215" fmla="*/ 3695923 h 5756219"/>
              <a:gd name="connsiteX2216" fmla="*/ 3068165 w 6226010"/>
              <a:gd name="connsiteY2216" fmla="*/ 3695923 h 5756219"/>
              <a:gd name="connsiteX2217" fmla="*/ 3051859 w 6226010"/>
              <a:gd name="connsiteY2217" fmla="*/ 3731252 h 5756219"/>
              <a:gd name="connsiteX2218" fmla="*/ 3043705 w 6226010"/>
              <a:gd name="connsiteY2218" fmla="*/ 3739405 h 5756219"/>
              <a:gd name="connsiteX2219" fmla="*/ 3040989 w 6226010"/>
              <a:gd name="connsiteY2219" fmla="*/ 3752993 h 5756219"/>
              <a:gd name="connsiteX2220" fmla="*/ 3027401 w 6226010"/>
              <a:gd name="connsiteY2220" fmla="*/ 3766581 h 5756219"/>
              <a:gd name="connsiteX2221" fmla="*/ 3016531 w 6226010"/>
              <a:gd name="connsiteY2221" fmla="*/ 3796474 h 5756219"/>
              <a:gd name="connsiteX2222" fmla="*/ 3008377 w 6226010"/>
              <a:gd name="connsiteY2222" fmla="*/ 3804627 h 5756219"/>
              <a:gd name="connsiteX2223" fmla="*/ 3002943 w 6226010"/>
              <a:gd name="connsiteY2223" fmla="*/ 3804627 h 5756219"/>
              <a:gd name="connsiteX2224" fmla="*/ 3002943 w 6226010"/>
              <a:gd name="connsiteY2224" fmla="*/ 3801909 h 5756219"/>
              <a:gd name="connsiteX2225" fmla="*/ 3000225 w 6226010"/>
              <a:gd name="connsiteY2225" fmla="*/ 3772016 h 5756219"/>
              <a:gd name="connsiteX2226" fmla="*/ 2994789 w 6226010"/>
              <a:gd name="connsiteY2226" fmla="*/ 3769298 h 5756219"/>
              <a:gd name="connsiteX2227" fmla="*/ 2989355 w 6226010"/>
              <a:gd name="connsiteY2227" fmla="*/ 3755710 h 5756219"/>
              <a:gd name="connsiteX2228" fmla="*/ 2989355 w 6226010"/>
              <a:gd name="connsiteY2228" fmla="*/ 3744840 h 5756219"/>
              <a:gd name="connsiteX2229" fmla="*/ 2973049 w 6226010"/>
              <a:gd name="connsiteY2229" fmla="*/ 3728534 h 5756219"/>
              <a:gd name="connsiteX2230" fmla="*/ 2986637 w 6226010"/>
              <a:gd name="connsiteY2230" fmla="*/ 3682335 h 5756219"/>
              <a:gd name="connsiteX2231" fmla="*/ 2989355 w 6226010"/>
              <a:gd name="connsiteY2231" fmla="*/ 3663312 h 5756219"/>
              <a:gd name="connsiteX2232" fmla="*/ 2997507 w 6226010"/>
              <a:gd name="connsiteY2232" fmla="*/ 3649724 h 5756219"/>
              <a:gd name="connsiteX2233" fmla="*/ 3051859 w 6226010"/>
              <a:gd name="connsiteY2233" fmla="*/ 3641572 h 5756219"/>
              <a:gd name="connsiteX2234" fmla="*/ 3051859 w 6226010"/>
              <a:gd name="connsiteY2234" fmla="*/ 3638854 h 5756219"/>
              <a:gd name="connsiteX2235" fmla="*/ 3051859 w 6226010"/>
              <a:gd name="connsiteY2235" fmla="*/ 3633419 h 5756219"/>
              <a:gd name="connsiteX2236" fmla="*/ 3008377 w 6226010"/>
              <a:gd name="connsiteY2236" fmla="*/ 3638854 h 5756219"/>
              <a:gd name="connsiteX2237" fmla="*/ 3005659 w 6226010"/>
              <a:gd name="connsiteY2237" fmla="*/ 3638854 h 5756219"/>
              <a:gd name="connsiteX2238" fmla="*/ 3021965 w 6226010"/>
              <a:gd name="connsiteY2238" fmla="*/ 3589937 h 5756219"/>
              <a:gd name="connsiteX2239" fmla="*/ 3019247 w 6226010"/>
              <a:gd name="connsiteY2239" fmla="*/ 3581784 h 5756219"/>
              <a:gd name="connsiteX2240" fmla="*/ 1410431 w 6226010"/>
              <a:gd name="connsiteY2240" fmla="*/ 3573632 h 5756219"/>
              <a:gd name="connsiteX2241" fmla="*/ 1402278 w 6226010"/>
              <a:gd name="connsiteY2241" fmla="*/ 3581784 h 5756219"/>
              <a:gd name="connsiteX2242" fmla="*/ 1410431 w 6226010"/>
              <a:gd name="connsiteY2242" fmla="*/ 3592655 h 5756219"/>
              <a:gd name="connsiteX2243" fmla="*/ 1415866 w 6226010"/>
              <a:gd name="connsiteY2243" fmla="*/ 3625266 h 5756219"/>
              <a:gd name="connsiteX2244" fmla="*/ 1434890 w 6226010"/>
              <a:gd name="connsiteY2244" fmla="*/ 3625266 h 5756219"/>
              <a:gd name="connsiteX2245" fmla="*/ 1438790 w 6226010"/>
              <a:gd name="connsiteY2245" fmla="*/ 3620767 h 5756219"/>
              <a:gd name="connsiteX2246" fmla="*/ 1434890 w 6226010"/>
              <a:gd name="connsiteY2246" fmla="*/ 3619831 h 5756219"/>
              <a:gd name="connsiteX2247" fmla="*/ 1426737 w 6226010"/>
              <a:gd name="connsiteY2247" fmla="*/ 3600808 h 5756219"/>
              <a:gd name="connsiteX2248" fmla="*/ 1415866 w 6226010"/>
              <a:gd name="connsiteY2248" fmla="*/ 3579067 h 5756219"/>
              <a:gd name="connsiteX2249" fmla="*/ 1410431 w 6226010"/>
              <a:gd name="connsiteY2249" fmla="*/ 3573632 h 5756219"/>
              <a:gd name="connsiteX2250" fmla="*/ 4856342 w 6226010"/>
              <a:gd name="connsiteY2250" fmla="*/ 3562761 h 5756219"/>
              <a:gd name="connsiteX2251" fmla="*/ 4856342 w 6226010"/>
              <a:gd name="connsiteY2251" fmla="*/ 3584502 h 5756219"/>
              <a:gd name="connsiteX2252" fmla="*/ 4872648 w 6226010"/>
              <a:gd name="connsiteY2252" fmla="*/ 3584502 h 5756219"/>
              <a:gd name="connsiteX2253" fmla="*/ 4856342 w 6226010"/>
              <a:gd name="connsiteY2253" fmla="*/ 3562761 h 5756219"/>
              <a:gd name="connsiteX2254" fmla="*/ 2622479 w 6226010"/>
              <a:gd name="connsiteY2254" fmla="*/ 3560044 h 5756219"/>
              <a:gd name="connsiteX2255" fmla="*/ 2625197 w 6226010"/>
              <a:gd name="connsiteY2255" fmla="*/ 3560044 h 5756219"/>
              <a:gd name="connsiteX2256" fmla="*/ 2641502 w 6226010"/>
              <a:gd name="connsiteY2256" fmla="*/ 3560044 h 5756219"/>
              <a:gd name="connsiteX2257" fmla="*/ 2625197 w 6226010"/>
              <a:gd name="connsiteY2257" fmla="*/ 3584502 h 5756219"/>
              <a:gd name="connsiteX2258" fmla="*/ 2622479 w 6226010"/>
              <a:gd name="connsiteY2258" fmla="*/ 3603525 h 5756219"/>
              <a:gd name="connsiteX2259" fmla="*/ 2614326 w 6226010"/>
              <a:gd name="connsiteY2259" fmla="*/ 3630701 h 5756219"/>
              <a:gd name="connsiteX2260" fmla="*/ 2614326 w 6226010"/>
              <a:gd name="connsiteY2260" fmla="*/ 3649724 h 5756219"/>
              <a:gd name="connsiteX2261" fmla="*/ 2606174 w 6226010"/>
              <a:gd name="connsiteY2261" fmla="*/ 3679618 h 5756219"/>
              <a:gd name="connsiteX2262" fmla="*/ 2598021 w 6226010"/>
              <a:gd name="connsiteY2262" fmla="*/ 3685053 h 5756219"/>
              <a:gd name="connsiteX2263" fmla="*/ 2584433 w 6226010"/>
              <a:gd name="connsiteY2263" fmla="*/ 3682335 h 5756219"/>
              <a:gd name="connsiteX2264" fmla="*/ 2592586 w 6226010"/>
              <a:gd name="connsiteY2264" fmla="*/ 3663312 h 5756219"/>
              <a:gd name="connsiteX2265" fmla="*/ 2592586 w 6226010"/>
              <a:gd name="connsiteY2265" fmla="*/ 3606243 h 5756219"/>
              <a:gd name="connsiteX2266" fmla="*/ 2592586 w 6226010"/>
              <a:gd name="connsiteY2266" fmla="*/ 3576349 h 5756219"/>
              <a:gd name="connsiteX2267" fmla="*/ 2603456 w 6226010"/>
              <a:gd name="connsiteY2267" fmla="*/ 3568196 h 5756219"/>
              <a:gd name="connsiteX2268" fmla="*/ 2606174 w 6226010"/>
              <a:gd name="connsiteY2268" fmla="*/ 3562761 h 5756219"/>
              <a:gd name="connsiteX2269" fmla="*/ 2622479 w 6226010"/>
              <a:gd name="connsiteY2269" fmla="*/ 3560044 h 5756219"/>
              <a:gd name="connsiteX2270" fmla="*/ 540801 w 6226010"/>
              <a:gd name="connsiteY2270" fmla="*/ 3543738 h 5756219"/>
              <a:gd name="connsiteX2271" fmla="*/ 505472 w 6226010"/>
              <a:gd name="connsiteY2271" fmla="*/ 3549173 h 5756219"/>
              <a:gd name="connsiteX2272" fmla="*/ 521778 w 6226010"/>
              <a:gd name="connsiteY2272" fmla="*/ 3598090 h 5756219"/>
              <a:gd name="connsiteX2273" fmla="*/ 540801 w 6226010"/>
              <a:gd name="connsiteY2273" fmla="*/ 3543738 h 5756219"/>
              <a:gd name="connsiteX2274" fmla="*/ 2521929 w 6226010"/>
              <a:gd name="connsiteY2274" fmla="*/ 3535586 h 5756219"/>
              <a:gd name="connsiteX2275" fmla="*/ 2511058 w 6226010"/>
              <a:gd name="connsiteY2275" fmla="*/ 3562762 h 5756219"/>
              <a:gd name="connsiteX2276" fmla="*/ 2481165 w 6226010"/>
              <a:gd name="connsiteY2276" fmla="*/ 3557327 h 5756219"/>
              <a:gd name="connsiteX2277" fmla="*/ 2481165 w 6226010"/>
              <a:gd name="connsiteY2277" fmla="*/ 3554609 h 5756219"/>
              <a:gd name="connsiteX2278" fmla="*/ 2497470 w 6226010"/>
              <a:gd name="connsiteY2278" fmla="*/ 3538303 h 5756219"/>
              <a:gd name="connsiteX2279" fmla="*/ 2521929 w 6226010"/>
              <a:gd name="connsiteY2279" fmla="*/ 3535586 h 5756219"/>
              <a:gd name="connsiteX2280" fmla="*/ 2598020 w 6226010"/>
              <a:gd name="connsiteY2280" fmla="*/ 3511127 h 5756219"/>
              <a:gd name="connsiteX2281" fmla="*/ 2619761 w 6226010"/>
              <a:gd name="connsiteY2281" fmla="*/ 3530151 h 5756219"/>
              <a:gd name="connsiteX2282" fmla="*/ 2633349 w 6226010"/>
              <a:gd name="connsiteY2282" fmla="*/ 3530151 h 5756219"/>
              <a:gd name="connsiteX2283" fmla="*/ 2649654 w 6226010"/>
              <a:gd name="connsiteY2283" fmla="*/ 3535586 h 5756219"/>
              <a:gd name="connsiteX2284" fmla="*/ 2660525 w 6226010"/>
              <a:gd name="connsiteY2284" fmla="*/ 3535586 h 5756219"/>
              <a:gd name="connsiteX2285" fmla="*/ 2646937 w 6226010"/>
              <a:gd name="connsiteY2285" fmla="*/ 3549174 h 5756219"/>
              <a:gd name="connsiteX2286" fmla="*/ 2614326 w 6226010"/>
              <a:gd name="connsiteY2286" fmla="*/ 3551892 h 5756219"/>
              <a:gd name="connsiteX2287" fmla="*/ 2600738 w 6226010"/>
              <a:gd name="connsiteY2287" fmla="*/ 3543739 h 5756219"/>
              <a:gd name="connsiteX2288" fmla="*/ 2592585 w 6226010"/>
              <a:gd name="connsiteY2288" fmla="*/ 3549174 h 5756219"/>
              <a:gd name="connsiteX2289" fmla="*/ 2589867 w 6226010"/>
              <a:gd name="connsiteY2289" fmla="*/ 3557327 h 5756219"/>
              <a:gd name="connsiteX2290" fmla="*/ 2565409 w 6226010"/>
              <a:gd name="connsiteY2290" fmla="*/ 3573632 h 5756219"/>
              <a:gd name="connsiteX2291" fmla="*/ 2527363 w 6226010"/>
              <a:gd name="connsiteY2291" fmla="*/ 3565480 h 5756219"/>
              <a:gd name="connsiteX2292" fmla="*/ 2540951 w 6226010"/>
              <a:gd name="connsiteY2292" fmla="*/ 3530151 h 5756219"/>
              <a:gd name="connsiteX2293" fmla="*/ 2549104 w 6226010"/>
              <a:gd name="connsiteY2293" fmla="*/ 3527433 h 5756219"/>
              <a:gd name="connsiteX2294" fmla="*/ 2557256 w 6226010"/>
              <a:gd name="connsiteY2294" fmla="*/ 3527433 h 5756219"/>
              <a:gd name="connsiteX2295" fmla="*/ 2570844 w 6226010"/>
              <a:gd name="connsiteY2295" fmla="*/ 3519281 h 5756219"/>
              <a:gd name="connsiteX2296" fmla="*/ 2598020 w 6226010"/>
              <a:gd name="connsiteY2296" fmla="*/ 3511127 h 5756219"/>
              <a:gd name="connsiteX2297" fmla="*/ 1520155 w 6226010"/>
              <a:gd name="connsiteY2297" fmla="*/ 3505352 h 5756219"/>
              <a:gd name="connsiteX2298" fmla="*/ 1521853 w 6226010"/>
              <a:gd name="connsiteY2298" fmla="*/ 3511127 h 5756219"/>
              <a:gd name="connsiteX2299" fmla="*/ 1538159 w 6226010"/>
              <a:gd name="connsiteY2299" fmla="*/ 3532868 h 5756219"/>
              <a:gd name="connsiteX2300" fmla="*/ 1538159 w 6226010"/>
              <a:gd name="connsiteY2300" fmla="*/ 3546456 h 5756219"/>
              <a:gd name="connsiteX2301" fmla="*/ 1551747 w 6226010"/>
              <a:gd name="connsiteY2301" fmla="*/ 3562761 h 5756219"/>
              <a:gd name="connsiteX2302" fmla="*/ 1554464 w 6226010"/>
              <a:gd name="connsiteY2302" fmla="*/ 3581784 h 5756219"/>
              <a:gd name="connsiteX2303" fmla="*/ 1557182 w 6226010"/>
              <a:gd name="connsiteY2303" fmla="*/ 3584502 h 5756219"/>
              <a:gd name="connsiteX2304" fmla="*/ 1559899 w 6226010"/>
              <a:gd name="connsiteY2304" fmla="*/ 3606243 h 5756219"/>
              <a:gd name="connsiteX2305" fmla="*/ 1535441 w 6226010"/>
              <a:gd name="connsiteY2305" fmla="*/ 3636136 h 5756219"/>
              <a:gd name="connsiteX2306" fmla="*/ 1530006 w 6226010"/>
              <a:gd name="connsiteY2306" fmla="*/ 3636136 h 5756219"/>
              <a:gd name="connsiteX2307" fmla="*/ 1530006 w 6226010"/>
              <a:gd name="connsiteY2307" fmla="*/ 3630701 h 5756219"/>
              <a:gd name="connsiteX2308" fmla="*/ 1513700 w 6226010"/>
              <a:gd name="connsiteY2308" fmla="*/ 3606243 h 5756219"/>
              <a:gd name="connsiteX2309" fmla="*/ 1491960 w 6226010"/>
              <a:gd name="connsiteY2309" fmla="*/ 3595372 h 5756219"/>
              <a:gd name="connsiteX2310" fmla="*/ 1486524 w 6226010"/>
              <a:gd name="connsiteY2310" fmla="*/ 3581784 h 5756219"/>
              <a:gd name="connsiteX2311" fmla="*/ 1483807 w 6226010"/>
              <a:gd name="connsiteY2311" fmla="*/ 3579067 h 5756219"/>
              <a:gd name="connsiteX2312" fmla="*/ 1483807 w 6226010"/>
              <a:gd name="connsiteY2312" fmla="*/ 3565479 h 5756219"/>
              <a:gd name="connsiteX2313" fmla="*/ 1489242 w 6226010"/>
              <a:gd name="connsiteY2313" fmla="*/ 3543738 h 5756219"/>
              <a:gd name="connsiteX2314" fmla="*/ 1505548 w 6226010"/>
              <a:gd name="connsiteY2314" fmla="*/ 3519280 h 5756219"/>
              <a:gd name="connsiteX2315" fmla="*/ 1516418 w 6226010"/>
              <a:gd name="connsiteY2315" fmla="*/ 3505692 h 5756219"/>
              <a:gd name="connsiteX2316" fmla="*/ 1520155 w 6226010"/>
              <a:gd name="connsiteY2316" fmla="*/ 3505352 h 5756219"/>
              <a:gd name="connsiteX2317" fmla="*/ 4774093 w 6226010"/>
              <a:gd name="connsiteY2317" fmla="*/ 3493505 h 5756219"/>
              <a:gd name="connsiteX2318" fmla="*/ 4763944 w 6226010"/>
              <a:gd name="connsiteY2318" fmla="*/ 3500256 h 5756219"/>
              <a:gd name="connsiteX2319" fmla="*/ 4772097 w 6226010"/>
              <a:gd name="connsiteY2319" fmla="*/ 3513844 h 5756219"/>
              <a:gd name="connsiteX2320" fmla="*/ 4801990 w 6226010"/>
              <a:gd name="connsiteY2320" fmla="*/ 3508409 h 5756219"/>
              <a:gd name="connsiteX2321" fmla="*/ 4774093 w 6226010"/>
              <a:gd name="connsiteY2321" fmla="*/ 3493505 h 5756219"/>
              <a:gd name="connsiteX2322" fmla="*/ 2568128 w 6226010"/>
              <a:gd name="connsiteY2322" fmla="*/ 3478517 h 5756219"/>
              <a:gd name="connsiteX2323" fmla="*/ 2570845 w 6226010"/>
              <a:gd name="connsiteY2323" fmla="*/ 3478517 h 5756219"/>
              <a:gd name="connsiteX2324" fmla="*/ 2576281 w 6226010"/>
              <a:gd name="connsiteY2324" fmla="*/ 3500257 h 5756219"/>
              <a:gd name="connsiteX2325" fmla="*/ 2559975 w 6226010"/>
              <a:gd name="connsiteY2325" fmla="*/ 3505693 h 5756219"/>
              <a:gd name="connsiteX2326" fmla="*/ 2549105 w 6226010"/>
              <a:gd name="connsiteY2326" fmla="*/ 3502975 h 5756219"/>
              <a:gd name="connsiteX2327" fmla="*/ 2568128 w 6226010"/>
              <a:gd name="connsiteY2327" fmla="*/ 3478517 h 5756219"/>
              <a:gd name="connsiteX2328" fmla="*/ 4731333 w 6226010"/>
              <a:gd name="connsiteY2328" fmla="*/ 3470363 h 5756219"/>
              <a:gd name="connsiteX2329" fmla="*/ 4731333 w 6226010"/>
              <a:gd name="connsiteY2329" fmla="*/ 3486669 h 5756219"/>
              <a:gd name="connsiteX2330" fmla="*/ 4747638 w 6226010"/>
              <a:gd name="connsiteY2330" fmla="*/ 3483951 h 5756219"/>
              <a:gd name="connsiteX2331" fmla="*/ 1451196 w 6226010"/>
              <a:gd name="connsiteY2331" fmla="*/ 3467645 h 5756219"/>
              <a:gd name="connsiteX2332" fmla="*/ 1459348 w 6226010"/>
              <a:gd name="connsiteY2332" fmla="*/ 3470363 h 5756219"/>
              <a:gd name="connsiteX2333" fmla="*/ 1462066 w 6226010"/>
              <a:gd name="connsiteY2333" fmla="*/ 3475799 h 5756219"/>
              <a:gd name="connsiteX2334" fmla="*/ 1489242 w 6226010"/>
              <a:gd name="connsiteY2334" fmla="*/ 3486669 h 5756219"/>
              <a:gd name="connsiteX2335" fmla="*/ 1494677 w 6226010"/>
              <a:gd name="connsiteY2335" fmla="*/ 3486669 h 5756219"/>
              <a:gd name="connsiteX2336" fmla="*/ 1502830 w 6226010"/>
              <a:gd name="connsiteY2336" fmla="*/ 3494822 h 5756219"/>
              <a:gd name="connsiteX2337" fmla="*/ 1475654 w 6226010"/>
              <a:gd name="connsiteY2337" fmla="*/ 3535586 h 5756219"/>
              <a:gd name="connsiteX2338" fmla="*/ 1470219 w 6226010"/>
              <a:gd name="connsiteY2338" fmla="*/ 3535586 h 5756219"/>
              <a:gd name="connsiteX2339" fmla="*/ 1467501 w 6226010"/>
              <a:gd name="connsiteY2339" fmla="*/ 3516562 h 5756219"/>
              <a:gd name="connsiteX2340" fmla="*/ 1467501 w 6226010"/>
              <a:gd name="connsiteY2340" fmla="*/ 3513845 h 5756219"/>
              <a:gd name="connsiteX2341" fmla="*/ 1464784 w 6226010"/>
              <a:gd name="connsiteY2341" fmla="*/ 3511127 h 5756219"/>
              <a:gd name="connsiteX2342" fmla="*/ 1456631 w 6226010"/>
              <a:gd name="connsiteY2342" fmla="*/ 3489387 h 5756219"/>
              <a:gd name="connsiteX2343" fmla="*/ 1456631 w 6226010"/>
              <a:gd name="connsiteY2343" fmla="*/ 3483951 h 5756219"/>
              <a:gd name="connsiteX2344" fmla="*/ 1453913 w 6226010"/>
              <a:gd name="connsiteY2344" fmla="*/ 3481234 h 5756219"/>
              <a:gd name="connsiteX2345" fmla="*/ 1451196 w 6226010"/>
              <a:gd name="connsiteY2345" fmla="*/ 3467645 h 5756219"/>
              <a:gd name="connsiteX2346" fmla="*/ 1530006 w 6226010"/>
              <a:gd name="connsiteY2346" fmla="*/ 3462210 h 5756219"/>
              <a:gd name="connsiteX2347" fmla="*/ 1538158 w 6226010"/>
              <a:gd name="connsiteY2347" fmla="*/ 3467645 h 5756219"/>
              <a:gd name="connsiteX2348" fmla="*/ 1549029 w 6226010"/>
              <a:gd name="connsiteY2348" fmla="*/ 3467645 h 5756219"/>
              <a:gd name="connsiteX2349" fmla="*/ 1559899 w 6226010"/>
              <a:gd name="connsiteY2349" fmla="*/ 3481233 h 5756219"/>
              <a:gd name="connsiteX2350" fmla="*/ 1576205 w 6226010"/>
              <a:gd name="connsiteY2350" fmla="*/ 3470363 h 5756219"/>
              <a:gd name="connsiteX2351" fmla="*/ 1587075 w 6226010"/>
              <a:gd name="connsiteY2351" fmla="*/ 3473080 h 5756219"/>
              <a:gd name="connsiteX2352" fmla="*/ 1616969 w 6226010"/>
              <a:gd name="connsiteY2352" fmla="*/ 3475798 h 5756219"/>
              <a:gd name="connsiteX2353" fmla="*/ 1633275 w 6226010"/>
              <a:gd name="connsiteY2353" fmla="*/ 3483951 h 5756219"/>
              <a:gd name="connsiteX2354" fmla="*/ 1627840 w 6226010"/>
              <a:gd name="connsiteY2354" fmla="*/ 3500256 h 5756219"/>
              <a:gd name="connsiteX2355" fmla="*/ 1627840 w 6226010"/>
              <a:gd name="connsiteY2355" fmla="*/ 3524714 h 5756219"/>
              <a:gd name="connsiteX2356" fmla="*/ 1573487 w 6226010"/>
              <a:gd name="connsiteY2356" fmla="*/ 3584501 h 5756219"/>
              <a:gd name="connsiteX2357" fmla="*/ 1562617 w 6226010"/>
              <a:gd name="connsiteY2357" fmla="*/ 3543738 h 5756219"/>
              <a:gd name="connsiteX2358" fmla="*/ 1557181 w 6226010"/>
              <a:gd name="connsiteY2358" fmla="*/ 3541020 h 5756219"/>
              <a:gd name="connsiteX2359" fmla="*/ 1551746 w 6226010"/>
              <a:gd name="connsiteY2359" fmla="*/ 3521997 h 5756219"/>
              <a:gd name="connsiteX2360" fmla="*/ 1543594 w 6226010"/>
              <a:gd name="connsiteY2360" fmla="*/ 3511126 h 5756219"/>
              <a:gd name="connsiteX2361" fmla="*/ 1540876 w 6226010"/>
              <a:gd name="connsiteY2361" fmla="*/ 3500256 h 5756219"/>
              <a:gd name="connsiteX2362" fmla="*/ 1524570 w 6226010"/>
              <a:gd name="connsiteY2362" fmla="*/ 3483951 h 5756219"/>
              <a:gd name="connsiteX2363" fmla="*/ 1530006 w 6226010"/>
              <a:gd name="connsiteY2363" fmla="*/ 3462210 h 5756219"/>
              <a:gd name="connsiteX2364" fmla="*/ 2646938 w 6226010"/>
              <a:gd name="connsiteY2364" fmla="*/ 3443188 h 5756219"/>
              <a:gd name="connsiteX2365" fmla="*/ 2668678 w 6226010"/>
              <a:gd name="connsiteY2365" fmla="*/ 3448623 h 5756219"/>
              <a:gd name="connsiteX2366" fmla="*/ 2668678 w 6226010"/>
              <a:gd name="connsiteY2366" fmla="*/ 3454058 h 5756219"/>
              <a:gd name="connsiteX2367" fmla="*/ 2644220 w 6226010"/>
              <a:gd name="connsiteY2367" fmla="*/ 3470364 h 5756219"/>
              <a:gd name="connsiteX2368" fmla="*/ 2630632 w 6226010"/>
              <a:gd name="connsiteY2368" fmla="*/ 3473081 h 5756219"/>
              <a:gd name="connsiteX2369" fmla="*/ 2630632 w 6226010"/>
              <a:gd name="connsiteY2369" fmla="*/ 3475799 h 5756219"/>
              <a:gd name="connsiteX2370" fmla="*/ 2625197 w 6226010"/>
              <a:gd name="connsiteY2370" fmla="*/ 3475799 h 5756219"/>
              <a:gd name="connsiteX2371" fmla="*/ 2619762 w 6226010"/>
              <a:gd name="connsiteY2371" fmla="*/ 3481234 h 5756219"/>
              <a:gd name="connsiteX2372" fmla="*/ 2600738 w 6226010"/>
              <a:gd name="connsiteY2372" fmla="*/ 3483952 h 5756219"/>
              <a:gd name="connsiteX2373" fmla="*/ 2592586 w 6226010"/>
              <a:gd name="connsiteY2373" fmla="*/ 3489387 h 5756219"/>
              <a:gd name="connsiteX2374" fmla="*/ 2578998 w 6226010"/>
              <a:gd name="connsiteY2374" fmla="*/ 3467646 h 5756219"/>
              <a:gd name="connsiteX2375" fmla="*/ 2598021 w 6226010"/>
              <a:gd name="connsiteY2375" fmla="*/ 3459493 h 5756219"/>
              <a:gd name="connsiteX2376" fmla="*/ 2646938 w 6226010"/>
              <a:gd name="connsiteY2376" fmla="*/ 3445905 h 5756219"/>
              <a:gd name="connsiteX2377" fmla="*/ 2646938 w 6226010"/>
              <a:gd name="connsiteY2377" fmla="*/ 3443188 h 5756219"/>
              <a:gd name="connsiteX2378" fmla="*/ 1176718 w 6226010"/>
              <a:gd name="connsiteY2378" fmla="*/ 3437752 h 5756219"/>
              <a:gd name="connsiteX2379" fmla="*/ 1182153 w 6226010"/>
              <a:gd name="connsiteY2379" fmla="*/ 3464928 h 5756219"/>
              <a:gd name="connsiteX2380" fmla="*/ 1190306 w 6226010"/>
              <a:gd name="connsiteY2380" fmla="*/ 3467645 h 5756219"/>
              <a:gd name="connsiteX2381" fmla="*/ 1203894 w 6226010"/>
              <a:gd name="connsiteY2381" fmla="*/ 3519280 h 5756219"/>
              <a:gd name="connsiteX2382" fmla="*/ 1203894 w 6226010"/>
              <a:gd name="connsiteY2382" fmla="*/ 3521997 h 5756219"/>
              <a:gd name="connsiteX2383" fmla="*/ 1179436 w 6226010"/>
              <a:gd name="connsiteY2383" fmla="*/ 3521997 h 5756219"/>
              <a:gd name="connsiteX2384" fmla="*/ 1176718 w 6226010"/>
              <a:gd name="connsiteY2384" fmla="*/ 3516562 h 5756219"/>
              <a:gd name="connsiteX2385" fmla="*/ 1157695 w 6226010"/>
              <a:gd name="connsiteY2385" fmla="*/ 3513844 h 5756219"/>
              <a:gd name="connsiteX2386" fmla="*/ 1133237 w 6226010"/>
              <a:gd name="connsiteY2386" fmla="*/ 3494821 h 5756219"/>
              <a:gd name="connsiteX2387" fmla="*/ 1133237 w 6226010"/>
              <a:gd name="connsiteY2387" fmla="*/ 3492104 h 5756219"/>
              <a:gd name="connsiteX2388" fmla="*/ 1133237 w 6226010"/>
              <a:gd name="connsiteY2388" fmla="*/ 3483951 h 5756219"/>
              <a:gd name="connsiteX2389" fmla="*/ 1119649 w 6226010"/>
              <a:gd name="connsiteY2389" fmla="*/ 3481233 h 5756219"/>
              <a:gd name="connsiteX2390" fmla="*/ 1116931 w 6226010"/>
              <a:gd name="connsiteY2390" fmla="*/ 3481233 h 5756219"/>
              <a:gd name="connsiteX2391" fmla="*/ 1116931 w 6226010"/>
              <a:gd name="connsiteY2391" fmla="*/ 3486669 h 5756219"/>
              <a:gd name="connsiteX2392" fmla="*/ 1141389 w 6226010"/>
              <a:gd name="connsiteY2392" fmla="*/ 3524715 h 5756219"/>
              <a:gd name="connsiteX2393" fmla="*/ 1168565 w 6226010"/>
              <a:gd name="connsiteY2393" fmla="*/ 3527432 h 5756219"/>
              <a:gd name="connsiteX2394" fmla="*/ 1171283 w 6226010"/>
              <a:gd name="connsiteY2394" fmla="*/ 3532868 h 5756219"/>
              <a:gd name="connsiteX2395" fmla="*/ 1187589 w 6226010"/>
              <a:gd name="connsiteY2395" fmla="*/ 3535585 h 5756219"/>
              <a:gd name="connsiteX2396" fmla="*/ 1193024 w 6226010"/>
              <a:gd name="connsiteY2396" fmla="*/ 3538303 h 5756219"/>
              <a:gd name="connsiteX2397" fmla="*/ 1209329 w 6226010"/>
              <a:gd name="connsiteY2397" fmla="*/ 3538303 h 5756219"/>
              <a:gd name="connsiteX2398" fmla="*/ 1220200 w 6226010"/>
              <a:gd name="connsiteY2398" fmla="*/ 3546456 h 5756219"/>
              <a:gd name="connsiteX2399" fmla="*/ 1220200 w 6226010"/>
              <a:gd name="connsiteY2399" fmla="*/ 3549173 h 5756219"/>
              <a:gd name="connsiteX2400" fmla="*/ 1225635 w 6226010"/>
              <a:gd name="connsiteY2400" fmla="*/ 3551891 h 5756219"/>
              <a:gd name="connsiteX2401" fmla="*/ 1234807 w 6226010"/>
              <a:gd name="connsiteY2401" fmla="*/ 3572273 h 5756219"/>
              <a:gd name="connsiteX2402" fmla="*/ 1239855 w 6226010"/>
              <a:gd name="connsiteY2402" fmla="*/ 3586698 h 5756219"/>
              <a:gd name="connsiteX2403" fmla="*/ 1241474 w 6226010"/>
              <a:gd name="connsiteY2403" fmla="*/ 3588537 h 5756219"/>
              <a:gd name="connsiteX2404" fmla="*/ 1246313 w 6226010"/>
              <a:gd name="connsiteY2404" fmla="*/ 3597320 h 5756219"/>
              <a:gd name="connsiteX2405" fmla="*/ 1247036 w 6226010"/>
              <a:gd name="connsiteY2405" fmla="*/ 3598090 h 5756219"/>
              <a:gd name="connsiteX2406" fmla="*/ 1250093 w 6226010"/>
              <a:gd name="connsiteY2406" fmla="*/ 3603525 h 5756219"/>
              <a:gd name="connsiteX2407" fmla="*/ 1249980 w 6226010"/>
              <a:gd name="connsiteY2407" fmla="*/ 3603975 h 5756219"/>
              <a:gd name="connsiteX2408" fmla="*/ 1251792 w 6226010"/>
              <a:gd name="connsiteY2408" fmla="*/ 3607263 h 5756219"/>
              <a:gd name="connsiteX2409" fmla="*/ 1285422 w 6226010"/>
              <a:gd name="connsiteY2409" fmla="*/ 3622549 h 5756219"/>
              <a:gd name="connsiteX2410" fmla="*/ 1273533 w 6226010"/>
              <a:gd name="connsiteY2410" fmla="*/ 3578388 h 5756219"/>
              <a:gd name="connsiteX2411" fmla="*/ 1258301 w 6226010"/>
              <a:gd name="connsiteY2411" fmla="*/ 3562954 h 5756219"/>
              <a:gd name="connsiteX2412" fmla="*/ 1259605 w 6226010"/>
              <a:gd name="connsiteY2412" fmla="*/ 3567517 h 5756219"/>
              <a:gd name="connsiteX2413" fmla="*/ 1260964 w 6226010"/>
              <a:gd name="connsiteY2413" fmla="*/ 3568196 h 5756219"/>
              <a:gd name="connsiteX2414" fmla="*/ 1247376 w 6226010"/>
              <a:gd name="connsiteY2414" fmla="*/ 3579067 h 5756219"/>
              <a:gd name="connsiteX2415" fmla="*/ 1244658 w 6226010"/>
              <a:gd name="connsiteY2415" fmla="*/ 3576349 h 5756219"/>
              <a:gd name="connsiteX2416" fmla="*/ 1244658 w 6226010"/>
              <a:gd name="connsiteY2416" fmla="*/ 3565479 h 5756219"/>
              <a:gd name="connsiteX2417" fmla="*/ 1217482 w 6226010"/>
              <a:gd name="connsiteY2417" fmla="*/ 3513844 h 5756219"/>
              <a:gd name="connsiteX2418" fmla="*/ 1244658 w 6226010"/>
              <a:gd name="connsiteY2418" fmla="*/ 3494821 h 5756219"/>
              <a:gd name="connsiteX2419" fmla="*/ 1241940 w 6226010"/>
              <a:gd name="connsiteY2419" fmla="*/ 3483951 h 5756219"/>
              <a:gd name="connsiteX2420" fmla="*/ 1231070 w 6226010"/>
              <a:gd name="connsiteY2420" fmla="*/ 3497539 h 5756219"/>
              <a:gd name="connsiteX2421" fmla="*/ 1214764 w 6226010"/>
              <a:gd name="connsiteY2421" fmla="*/ 3500256 h 5756219"/>
              <a:gd name="connsiteX2422" fmla="*/ 1206612 w 6226010"/>
              <a:gd name="connsiteY2422" fmla="*/ 3475798 h 5756219"/>
              <a:gd name="connsiteX2423" fmla="*/ 1212047 w 6226010"/>
              <a:gd name="connsiteY2423" fmla="*/ 3443187 h 5756219"/>
              <a:gd name="connsiteX2424" fmla="*/ 1203894 w 6226010"/>
              <a:gd name="connsiteY2424" fmla="*/ 3445905 h 5756219"/>
              <a:gd name="connsiteX2425" fmla="*/ 1203894 w 6226010"/>
              <a:gd name="connsiteY2425" fmla="*/ 3451340 h 5756219"/>
              <a:gd name="connsiteX2426" fmla="*/ 1201177 w 6226010"/>
              <a:gd name="connsiteY2426" fmla="*/ 3464928 h 5756219"/>
              <a:gd name="connsiteX2427" fmla="*/ 1187589 w 6226010"/>
              <a:gd name="connsiteY2427" fmla="*/ 3456775 h 5756219"/>
              <a:gd name="connsiteX2428" fmla="*/ 1182153 w 6226010"/>
              <a:gd name="connsiteY2428" fmla="*/ 3437752 h 5756219"/>
              <a:gd name="connsiteX2429" fmla="*/ 1176718 w 6226010"/>
              <a:gd name="connsiteY2429" fmla="*/ 3437752 h 5756219"/>
              <a:gd name="connsiteX2430" fmla="*/ 3589485 w 6226010"/>
              <a:gd name="connsiteY2430" fmla="*/ 3433341 h 5756219"/>
              <a:gd name="connsiteX2431" fmla="*/ 3591828 w 6226010"/>
              <a:gd name="connsiteY2431" fmla="*/ 3433894 h 5756219"/>
              <a:gd name="connsiteX2432" fmla="*/ 3589729 w 6226010"/>
              <a:gd name="connsiteY2432" fmla="*/ 3437879 h 5756219"/>
              <a:gd name="connsiteX2433" fmla="*/ 3600813 w 6226010"/>
              <a:gd name="connsiteY2433" fmla="*/ 3445905 h 5756219"/>
              <a:gd name="connsiteX2434" fmla="*/ 3594674 w 6226010"/>
              <a:gd name="connsiteY2434" fmla="*/ 3445537 h 5756219"/>
              <a:gd name="connsiteX2435" fmla="*/ 3581883 w 6226010"/>
              <a:gd name="connsiteY2435" fmla="*/ 3435846 h 5756219"/>
              <a:gd name="connsiteX2436" fmla="*/ 3582129 w 6226010"/>
              <a:gd name="connsiteY2436" fmla="*/ 3435714 h 5756219"/>
              <a:gd name="connsiteX2437" fmla="*/ 3577878 w 6226010"/>
              <a:gd name="connsiteY2437" fmla="*/ 3432812 h 5756219"/>
              <a:gd name="connsiteX2438" fmla="*/ 3581883 w 6226010"/>
              <a:gd name="connsiteY2438" fmla="*/ 3435846 h 5756219"/>
              <a:gd name="connsiteX2439" fmla="*/ 3578520 w 6226010"/>
              <a:gd name="connsiteY2439" fmla="*/ 3437667 h 5756219"/>
              <a:gd name="connsiteX2440" fmla="*/ 3573637 w 6226010"/>
              <a:gd name="connsiteY2440" fmla="*/ 3435034 h 5756219"/>
              <a:gd name="connsiteX2441" fmla="*/ 4022041 w 6226010"/>
              <a:gd name="connsiteY2441" fmla="*/ 3432318 h 5756219"/>
              <a:gd name="connsiteX2442" fmla="*/ 4041064 w 6226010"/>
              <a:gd name="connsiteY2442" fmla="*/ 3451341 h 5756219"/>
              <a:gd name="connsiteX2443" fmla="*/ 3986711 w 6226010"/>
              <a:gd name="connsiteY2443" fmla="*/ 3454058 h 5756219"/>
              <a:gd name="connsiteX2444" fmla="*/ 3981276 w 6226010"/>
              <a:gd name="connsiteY2444" fmla="*/ 3443188 h 5756219"/>
              <a:gd name="connsiteX2445" fmla="*/ 4022041 w 6226010"/>
              <a:gd name="connsiteY2445" fmla="*/ 3432318 h 5756219"/>
              <a:gd name="connsiteX2446" fmla="*/ 3573637 w 6226010"/>
              <a:gd name="connsiteY2446" fmla="*/ 3429599 h 5756219"/>
              <a:gd name="connsiteX2447" fmla="*/ 3580789 w 6226010"/>
              <a:gd name="connsiteY2447" fmla="*/ 3431288 h 5756219"/>
              <a:gd name="connsiteX2448" fmla="*/ 3577878 w 6226010"/>
              <a:gd name="connsiteY2448" fmla="*/ 3432812 h 5756219"/>
              <a:gd name="connsiteX2449" fmla="*/ 4706874 w 6226010"/>
              <a:gd name="connsiteY2449" fmla="*/ 3402423 h 5756219"/>
              <a:gd name="connsiteX2450" fmla="*/ 4698721 w 6226010"/>
              <a:gd name="connsiteY2450" fmla="*/ 3432317 h 5756219"/>
              <a:gd name="connsiteX2451" fmla="*/ 4728615 w 6226010"/>
              <a:gd name="connsiteY2451" fmla="*/ 3426882 h 5756219"/>
              <a:gd name="connsiteX2452" fmla="*/ 4744921 w 6226010"/>
              <a:gd name="connsiteY2452" fmla="*/ 3440469 h 5756219"/>
              <a:gd name="connsiteX2453" fmla="*/ 4755791 w 6226010"/>
              <a:gd name="connsiteY2453" fmla="*/ 3432317 h 5756219"/>
              <a:gd name="connsiteX2454" fmla="*/ 4739485 w 6226010"/>
              <a:gd name="connsiteY2454" fmla="*/ 3410576 h 5756219"/>
              <a:gd name="connsiteX2455" fmla="*/ 4541101 w 6226010"/>
              <a:gd name="connsiteY2455" fmla="*/ 3402423 h 5756219"/>
              <a:gd name="connsiteX2456" fmla="*/ 4541101 w 6226010"/>
              <a:gd name="connsiteY2456" fmla="*/ 3424164 h 5756219"/>
              <a:gd name="connsiteX2457" fmla="*/ 4557407 w 6226010"/>
              <a:gd name="connsiteY2457" fmla="*/ 3416011 h 5756219"/>
              <a:gd name="connsiteX2458" fmla="*/ 1443043 w 6226010"/>
              <a:gd name="connsiteY2458" fmla="*/ 3396988 h 5756219"/>
              <a:gd name="connsiteX2459" fmla="*/ 1467501 w 6226010"/>
              <a:gd name="connsiteY2459" fmla="*/ 3413294 h 5756219"/>
              <a:gd name="connsiteX2460" fmla="*/ 1467501 w 6226010"/>
              <a:gd name="connsiteY2460" fmla="*/ 3440470 h 5756219"/>
              <a:gd name="connsiteX2461" fmla="*/ 1486524 w 6226010"/>
              <a:gd name="connsiteY2461" fmla="*/ 3440470 h 5756219"/>
              <a:gd name="connsiteX2462" fmla="*/ 1513700 w 6226010"/>
              <a:gd name="connsiteY2462" fmla="*/ 3451341 h 5756219"/>
              <a:gd name="connsiteX2463" fmla="*/ 1508265 w 6226010"/>
              <a:gd name="connsiteY2463" fmla="*/ 3478517 h 5756219"/>
              <a:gd name="connsiteX2464" fmla="*/ 1470219 w 6226010"/>
              <a:gd name="connsiteY2464" fmla="*/ 3462211 h 5756219"/>
              <a:gd name="connsiteX2465" fmla="*/ 1462066 w 6226010"/>
              <a:gd name="connsiteY2465" fmla="*/ 3448623 h 5756219"/>
              <a:gd name="connsiteX2466" fmla="*/ 1448478 w 6226010"/>
              <a:gd name="connsiteY2466" fmla="*/ 3445905 h 5756219"/>
              <a:gd name="connsiteX2467" fmla="*/ 1440325 w 6226010"/>
              <a:gd name="connsiteY2467" fmla="*/ 3440470 h 5756219"/>
              <a:gd name="connsiteX2468" fmla="*/ 1443043 w 6226010"/>
              <a:gd name="connsiteY2468" fmla="*/ 3396988 h 5756219"/>
              <a:gd name="connsiteX2469" fmla="*/ 1720237 w 6226010"/>
              <a:gd name="connsiteY2469" fmla="*/ 3391553 h 5756219"/>
              <a:gd name="connsiteX2470" fmla="*/ 1733825 w 6226010"/>
              <a:gd name="connsiteY2470" fmla="*/ 3426882 h 5756219"/>
              <a:gd name="connsiteX2471" fmla="*/ 1733825 w 6226010"/>
              <a:gd name="connsiteY2471" fmla="*/ 3440470 h 5756219"/>
              <a:gd name="connsiteX2472" fmla="*/ 1747413 w 6226010"/>
              <a:gd name="connsiteY2472" fmla="*/ 3448623 h 5756219"/>
              <a:gd name="connsiteX2473" fmla="*/ 1758284 w 6226010"/>
              <a:gd name="connsiteY2473" fmla="*/ 3462211 h 5756219"/>
              <a:gd name="connsiteX2474" fmla="*/ 1706649 w 6226010"/>
              <a:gd name="connsiteY2474" fmla="*/ 3470364 h 5756219"/>
              <a:gd name="connsiteX2475" fmla="*/ 1690343 w 6226010"/>
              <a:gd name="connsiteY2475" fmla="*/ 3475799 h 5756219"/>
              <a:gd name="connsiteX2476" fmla="*/ 1668603 w 6226010"/>
              <a:gd name="connsiteY2476" fmla="*/ 3467646 h 5756219"/>
              <a:gd name="connsiteX2477" fmla="*/ 1703931 w 6226010"/>
              <a:gd name="connsiteY2477" fmla="*/ 3413294 h 5756219"/>
              <a:gd name="connsiteX2478" fmla="*/ 1720237 w 6226010"/>
              <a:gd name="connsiteY2478" fmla="*/ 3391553 h 5756219"/>
              <a:gd name="connsiteX2479" fmla="*/ 426662 w 6226010"/>
              <a:gd name="connsiteY2479" fmla="*/ 3388835 h 5756219"/>
              <a:gd name="connsiteX2480" fmla="*/ 404921 w 6226010"/>
              <a:gd name="connsiteY2480" fmla="*/ 3426882 h 5756219"/>
              <a:gd name="connsiteX2481" fmla="*/ 423944 w 6226010"/>
              <a:gd name="connsiteY2481" fmla="*/ 3473081 h 5756219"/>
              <a:gd name="connsiteX2482" fmla="*/ 394051 w 6226010"/>
              <a:gd name="connsiteY2482" fmla="*/ 3497539 h 5756219"/>
              <a:gd name="connsiteX2483" fmla="*/ 358722 w 6226010"/>
              <a:gd name="connsiteY2483" fmla="*/ 3410576 h 5756219"/>
              <a:gd name="connsiteX2484" fmla="*/ 358722 w 6226010"/>
              <a:gd name="connsiteY2484" fmla="*/ 3432317 h 5756219"/>
              <a:gd name="connsiteX2485" fmla="*/ 323393 w 6226010"/>
              <a:gd name="connsiteY2485" fmla="*/ 3437752 h 5756219"/>
              <a:gd name="connsiteX2486" fmla="*/ 326111 w 6226010"/>
              <a:gd name="connsiteY2486" fmla="*/ 3451340 h 5756219"/>
              <a:gd name="connsiteX2487" fmla="*/ 380463 w 6226010"/>
              <a:gd name="connsiteY2487" fmla="*/ 3535585 h 5756219"/>
              <a:gd name="connsiteX2488" fmla="*/ 320676 w 6226010"/>
              <a:gd name="connsiteY2488" fmla="*/ 3513844 h 5756219"/>
              <a:gd name="connsiteX2489" fmla="*/ 356005 w 6226010"/>
              <a:gd name="connsiteY2489" fmla="*/ 3532868 h 5756219"/>
              <a:gd name="connsiteX2490" fmla="*/ 350569 w 6226010"/>
              <a:gd name="connsiteY2490" fmla="*/ 3568196 h 5756219"/>
              <a:gd name="connsiteX2491" fmla="*/ 407639 w 6226010"/>
              <a:gd name="connsiteY2491" fmla="*/ 3535585 h 5756219"/>
              <a:gd name="connsiteX2492" fmla="*/ 364157 w 6226010"/>
              <a:gd name="connsiteY2492" fmla="*/ 3617113 h 5756219"/>
              <a:gd name="connsiteX2493" fmla="*/ 391333 w 6226010"/>
              <a:gd name="connsiteY2493" fmla="*/ 3608960 h 5756219"/>
              <a:gd name="connsiteX2494" fmla="*/ 394051 w 6226010"/>
              <a:gd name="connsiteY2494" fmla="*/ 3638854 h 5756219"/>
              <a:gd name="connsiteX2495" fmla="*/ 353287 w 6226010"/>
              <a:gd name="connsiteY2495" fmla="*/ 3630701 h 5756219"/>
              <a:gd name="connsiteX2496" fmla="*/ 350569 w 6226010"/>
              <a:gd name="connsiteY2496" fmla="*/ 3657877 h 5756219"/>
              <a:gd name="connsiteX2497" fmla="*/ 410357 w 6226010"/>
              <a:gd name="connsiteY2497" fmla="*/ 3649724 h 5756219"/>
              <a:gd name="connsiteX2498" fmla="*/ 402204 w 6226010"/>
              <a:gd name="connsiteY2498" fmla="*/ 3742122 h 5756219"/>
              <a:gd name="connsiteX2499" fmla="*/ 377745 w 6226010"/>
              <a:gd name="connsiteY2499" fmla="*/ 3750275 h 5756219"/>
              <a:gd name="connsiteX2500" fmla="*/ 410357 w 6226010"/>
              <a:gd name="connsiteY2500" fmla="*/ 3804627 h 5756219"/>
              <a:gd name="connsiteX2501" fmla="*/ 467426 w 6226010"/>
              <a:gd name="connsiteY2501" fmla="*/ 3801909 h 5756219"/>
              <a:gd name="connsiteX2502" fmla="*/ 475579 w 6226010"/>
              <a:gd name="connsiteY2502" fmla="*/ 3826368 h 5756219"/>
              <a:gd name="connsiteX2503" fmla="*/ 502755 w 6226010"/>
              <a:gd name="connsiteY2503" fmla="*/ 3831803 h 5756219"/>
              <a:gd name="connsiteX2504" fmla="*/ 505472 w 6226010"/>
              <a:gd name="connsiteY2504" fmla="*/ 3872567 h 5756219"/>
              <a:gd name="connsiteX2505" fmla="*/ 557107 w 6226010"/>
              <a:gd name="connsiteY2505" fmla="*/ 3829085 h 5756219"/>
              <a:gd name="connsiteX2506" fmla="*/ 510907 w 6226010"/>
              <a:gd name="connsiteY2506" fmla="*/ 3818215 h 5756219"/>
              <a:gd name="connsiteX2507" fmla="*/ 467426 w 6226010"/>
              <a:gd name="connsiteY2507" fmla="*/ 3733970 h 5756219"/>
              <a:gd name="connsiteX2508" fmla="*/ 524495 w 6226010"/>
              <a:gd name="connsiteY2508" fmla="*/ 3720382 h 5756219"/>
              <a:gd name="connsiteX2509" fmla="*/ 464708 w 6226010"/>
              <a:gd name="connsiteY2509" fmla="*/ 3625266 h 5756219"/>
              <a:gd name="connsiteX2510" fmla="*/ 437532 w 6226010"/>
              <a:gd name="connsiteY2510" fmla="*/ 3630701 h 5756219"/>
              <a:gd name="connsiteX2511" fmla="*/ 399486 w 6226010"/>
              <a:gd name="connsiteY2511" fmla="*/ 3584502 h 5756219"/>
              <a:gd name="connsiteX2512" fmla="*/ 445685 w 6226010"/>
              <a:gd name="connsiteY2512" fmla="*/ 3549173 h 5756219"/>
              <a:gd name="connsiteX2513" fmla="*/ 432097 w 6226010"/>
              <a:gd name="connsiteY2513" fmla="*/ 3589937 h 5756219"/>
              <a:gd name="connsiteX2514" fmla="*/ 464708 w 6226010"/>
              <a:gd name="connsiteY2514" fmla="*/ 3486669 h 5756219"/>
              <a:gd name="connsiteX2515" fmla="*/ 461991 w 6226010"/>
              <a:gd name="connsiteY2515" fmla="*/ 3429599 h 5756219"/>
              <a:gd name="connsiteX2516" fmla="*/ 426662 w 6226010"/>
              <a:gd name="connsiteY2516" fmla="*/ 3388835 h 5756219"/>
              <a:gd name="connsiteX2517" fmla="*/ 622329 w 6226010"/>
              <a:gd name="connsiteY2517" fmla="*/ 3377965 h 5756219"/>
              <a:gd name="connsiteX2518" fmla="*/ 581565 w 6226010"/>
              <a:gd name="connsiteY2518" fmla="*/ 3388835 h 5756219"/>
              <a:gd name="connsiteX2519" fmla="*/ 578847 w 6226010"/>
              <a:gd name="connsiteY2519" fmla="*/ 3410576 h 5756219"/>
              <a:gd name="connsiteX2520" fmla="*/ 614176 w 6226010"/>
              <a:gd name="connsiteY2520" fmla="*/ 3486669 h 5756219"/>
              <a:gd name="connsiteX2521" fmla="*/ 619611 w 6226010"/>
              <a:gd name="connsiteY2521" fmla="*/ 3456775 h 5756219"/>
              <a:gd name="connsiteX2522" fmla="*/ 644070 w 6226010"/>
              <a:gd name="connsiteY2522" fmla="*/ 3437752 h 5756219"/>
              <a:gd name="connsiteX2523" fmla="*/ 622329 w 6226010"/>
              <a:gd name="connsiteY2523" fmla="*/ 3377965 h 5756219"/>
              <a:gd name="connsiteX2524" fmla="*/ 1641428 w 6226010"/>
              <a:gd name="connsiteY2524" fmla="*/ 3375248 h 5756219"/>
              <a:gd name="connsiteX2525" fmla="*/ 1655016 w 6226010"/>
              <a:gd name="connsiteY2525" fmla="*/ 3375248 h 5756219"/>
              <a:gd name="connsiteX2526" fmla="*/ 1652298 w 6226010"/>
              <a:gd name="connsiteY2526" fmla="*/ 3413295 h 5756219"/>
              <a:gd name="connsiteX2527" fmla="*/ 1641428 w 6226010"/>
              <a:gd name="connsiteY2527" fmla="*/ 3467647 h 5756219"/>
              <a:gd name="connsiteX2528" fmla="*/ 1614251 w 6226010"/>
              <a:gd name="connsiteY2528" fmla="*/ 3462212 h 5756219"/>
              <a:gd name="connsiteX2529" fmla="*/ 1595228 w 6226010"/>
              <a:gd name="connsiteY2529" fmla="*/ 3462212 h 5756219"/>
              <a:gd name="connsiteX2530" fmla="*/ 1581640 w 6226010"/>
              <a:gd name="connsiteY2530" fmla="*/ 3456777 h 5756219"/>
              <a:gd name="connsiteX2531" fmla="*/ 1559899 w 6226010"/>
              <a:gd name="connsiteY2531" fmla="*/ 3459494 h 5756219"/>
              <a:gd name="connsiteX2532" fmla="*/ 1557181 w 6226010"/>
              <a:gd name="connsiteY2532" fmla="*/ 3456777 h 5756219"/>
              <a:gd name="connsiteX2533" fmla="*/ 1540876 w 6226010"/>
              <a:gd name="connsiteY2533" fmla="*/ 3454059 h 5756219"/>
              <a:gd name="connsiteX2534" fmla="*/ 1532723 w 6226010"/>
              <a:gd name="connsiteY2534" fmla="*/ 3445906 h 5756219"/>
              <a:gd name="connsiteX2535" fmla="*/ 1532723 w 6226010"/>
              <a:gd name="connsiteY2535" fmla="*/ 3424165 h 5756219"/>
              <a:gd name="connsiteX2536" fmla="*/ 1559899 w 6226010"/>
              <a:gd name="connsiteY2536" fmla="*/ 3396989 h 5756219"/>
              <a:gd name="connsiteX2537" fmla="*/ 1587075 w 6226010"/>
              <a:gd name="connsiteY2537" fmla="*/ 3394272 h 5756219"/>
              <a:gd name="connsiteX2538" fmla="*/ 1587075 w 6226010"/>
              <a:gd name="connsiteY2538" fmla="*/ 3391554 h 5756219"/>
              <a:gd name="connsiteX2539" fmla="*/ 1597945 w 6226010"/>
              <a:gd name="connsiteY2539" fmla="*/ 3388837 h 5756219"/>
              <a:gd name="connsiteX2540" fmla="*/ 1625121 w 6226010"/>
              <a:gd name="connsiteY2540" fmla="*/ 3388837 h 5756219"/>
              <a:gd name="connsiteX2541" fmla="*/ 1641428 w 6226010"/>
              <a:gd name="connsiteY2541" fmla="*/ 3375248 h 5756219"/>
              <a:gd name="connsiteX2542" fmla="*/ 4622629 w 6226010"/>
              <a:gd name="connsiteY2542" fmla="*/ 3372530 h 5756219"/>
              <a:gd name="connsiteX2543" fmla="*/ 4592735 w 6226010"/>
              <a:gd name="connsiteY2543" fmla="*/ 3402423 h 5756219"/>
              <a:gd name="connsiteX2544" fmla="*/ 4625345 w 6226010"/>
              <a:gd name="connsiteY2544" fmla="*/ 3402423 h 5756219"/>
              <a:gd name="connsiteX2545" fmla="*/ 4617193 w 6226010"/>
              <a:gd name="connsiteY2545" fmla="*/ 3386118 h 5756219"/>
              <a:gd name="connsiteX2546" fmla="*/ 4622629 w 6226010"/>
              <a:gd name="connsiteY2546" fmla="*/ 3372530 h 5756219"/>
              <a:gd name="connsiteX2547" fmla="*/ 4576429 w 6226010"/>
              <a:gd name="connsiteY2547" fmla="*/ 3369812 h 5756219"/>
              <a:gd name="connsiteX2548" fmla="*/ 4562841 w 6226010"/>
              <a:gd name="connsiteY2548" fmla="*/ 3386118 h 5756219"/>
              <a:gd name="connsiteX2549" fmla="*/ 4587299 w 6226010"/>
              <a:gd name="connsiteY2549" fmla="*/ 3386118 h 5756219"/>
              <a:gd name="connsiteX2550" fmla="*/ 866912 w 6226010"/>
              <a:gd name="connsiteY2550" fmla="*/ 3358942 h 5756219"/>
              <a:gd name="connsiteX2551" fmla="*/ 834301 w 6226010"/>
              <a:gd name="connsiteY2551" fmla="*/ 3402423 h 5756219"/>
              <a:gd name="connsiteX2552" fmla="*/ 888653 w 6226010"/>
              <a:gd name="connsiteY2552" fmla="*/ 3418729 h 5756219"/>
              <a:gd name="connsiteX2553" fmla="*/ 866912 w 6226010"/>
              <a:gd name="connsiteY2553" fmla="*/ 3358942 h 5756219"/>
              <a:gd name="connsiteX2554" fmla="*/ 1690344 w 6226010"/>
              <a:gd name="connsiteY2554" fmla="*/ 3353507 h 5756219"/>
              <a:gd name="connsiteX2555" fmla="*/ 1693061 w 6226010"/>
              <a:gd name="connsiteY2555" fmla="*/ 3353507 h 5756219"/>
              <a:gd name="connsiteX2556" fmla="*/ 1714802 w 6226010"/>
              <a:gd name="connsiteY2556" fmla="*/ 3380684 h 5756219"/>
              <a:gd name="connsiteX2557" fmla="*/ 1676756 w 6226010"/>
              <a:gd name="connsiteY2557" fmla="*/ 3424165 h 5756219"/>
              <a:gd name="connsiteX2558" fmla="*/ 1674038 w 6226010"/>
              <a:gd name="connsiteY2558" fmla="*/ 3369812 h 5756219"/>
              <a:gd name="connsiteX2559" fmla="*/ 1690344 w 6226010"/>
              <a:gd name="connsiteY2559" fmla="*/ 3353507 h 5756219"/>
              <a:gd name="connsiteX2560" fmla="*/ 4617193 w 6226010"/>
              <a:gd name="connsiteY2560" fmla="*/ 3348071 h 5756219"/>
              <a:gd name="connsiteX2561" fmla="*/ 4617193 w 6226010"/>
              <a:gd name="connsiteY2561" fmla="*/ 3364377 h 5756219"/>
              <a:gd name="connsiteX2562" fmla="*/ 4633499 w 6226010"/>
              <a:gd name="connsiteY2562" fmla="*/ 3364377 h 5756219"/>
              <a:gd name="connsiteX2563" fmla="*/ 4633499 w 6226010"/>
              <a:gd name="connsiteY2563" fmla="*/ 3348071 h 5756219"/>
              <a:gd name="connsiteX2564" fmla="*/ 1486524 w 6226010"/>
              <a:gd name="connsiteY2564" fmla="*/ 3337201 h 5756219"/>
              <a:gd name="connsiteX2565" fmla="*/ 1516419 w 6226010"/>
              <a:gd name="connsiteY2565" fmla="*/ 3388836 h 5756219"/>
              <a:gd name="connsiteX2566" fmla="*/ 1513701 w 6226010"/>
              <a:gd name="connsiteY2566" fmla="*/ 3429600 h 5756219"/>
              <a:gd name="connsiteX2567" fmla="*/ 1481089 w 6226010"/>
              <a:gd name="connsiteY2567" fmla="*/ 3421447 h 5756219"/>
              <a:gd name="connsiteX2568" fmla="*/ 1475654 w 6226010"/>
              <a:gd name="connsiteY2568" fmla="*/ 3402424 h 5756219"/>
              <a:gd name="connsiteX2569" fmla="*/ 1464784 w 6226010"/>
              <a:gd name="connsiteY2569" fmla="*/ 3394271 h 5756219"/>
              <a:gd name="connsiteX2570" fmla="*/ 1459348 w 6226010"/>
              <a:gd name="connsiteY2570" fmla="*/ 3394271 h 5756219"/>
              <a:gd name="connsiteX2571" fmla="*/ 1456631 w 6226010"/>
              <a:gd name="connsiteY2571" fmla="*/ 3388836 h 5756219"/>
              <a:gd name="connsiteX2572" fmla="*/ 1448478 w 6226010"/>
              <a:gd name="connsiteY2572" fmla="*/ 3388836 h 5756219"/>
              <a:gd name="connsiteX2573" fmla="*/ 1443043 w 6226010"/>
              <a:gd name="connsiteY2573" fmla="*/ 3380683 h 5756219"/>
              <a:gd name="connsiteX2574" fmla="*/ 1445760 w 6226010"/>
              <a:gd name="connsiteY2574" fmla="*/ 3367094 h 5756219"/>
              <a:gd name="connsiteX2575" fmla="*/ 1456631 w 6226010"/>
              <a:gd name="connsiteY2575" fmla="*/ 3361659 h 5756219"/>
              <a:gd name="connsiteX2576" fmla="*/ 1470219 w 6226010"/>
              <a:gd name="connsiteY2576" fmla="*/ 3345353 h 5756219"/>
              <a:gd name="connsiteX2577" fmla="*/ 1486524 w 6226010"/>
              <a:gd name="connsiteY2577" fmla="*/ 3337201 h 5756219"/>
              <a:gd name="connsiteX2578" fmla="*/ 4530231 w 6226010"/>
              <a:gd name="connsiteY2578" fmla="*/ 3329048 h 5756219"/>
              <a:gd name="connsiteX2579" fmla="*/ 4513925 w 6226010"/>
              <a:gd name="connsiteY2579" fmla="*/ 3331766 h 5756219"/>
              <a:gd name="connsiteX2580" fmla="*/ 4530231 w 6226010"/>
              <a:gd name="connsiteY2580" fmla="*/ 3348071 h 5756219"/>
              <a:gd name="connsiteX2581" fmla="*/ 4609041 w 6226010"/>
              <a:gd name="connsiteY2581" fmla="*/ 3323613 h 5756219"/>
              <a:gd name="connsiteX2582" fmla="*/ 4592735 w 6226010"/>
              <a:gd name="connsiteY2582" fmla="*/ 3339919 h 5756219"/>
              <a:gd name="connsiteX2583" fmla="*/ 4609041 w 6226010"/>
              <a:gd name="connsiteY2583" fmla="*/ 3348071 h 5756219"/>
              <a:gd name="connsiteX2584" fmla="*/ 4617193 w 6226010"/>
              <a:gd name="connsiteY2584" fmla="*/ 3334484 h 5756219"/>
              <a:gd name="connsiteX2585" fmla="*/ 2386049 w 6226010"/>
              <a:gd name="connsiteY2585" fmla="*/ 3320896 h 5756219"/>
              <a:gd name="connsiteX2586" fmla="*/ 2402354 w 6226010"/>
              <a:gd name="connsiteY2586" fmla="*/ 3323613 h 5756219"/>
              <a:gd name="connsiteX2587" fmla="*/ 2402354 w 6226010"/>
              <a:gd name="connsiteY2587" fmla="*/ 3326331 h 5756219"/>
              <a:gd name="connsiteX2588" fmla="*/ 2426813 w 6226010"/>
              <a:gd name="connsiteY2588" fmla="*/ 3372531 h 5756219"/>
              <a:gd name="connsiteX2589" fmla="*/ 2424095 w 6226010"/>
              <a:gd name="connsiteY2589" fmla="*/ 3386119 h 5756219"/>
              <a:gd name="connsiteX2590" fmla="*/ 2424095 w 6226010"/>
              <a:gd name="connsiteY2590" fmla="*/ 3388837 h 5756219"/>
              <a:gd name="connsiteX2591" fmla="*/ 2410507 w 6226010"/>
              <a:gd name="connsiteY2591" fmla="*/ 3358942 h 5756219"/>
              <a:gd name="connsiteX2592" fmla="*/ 2388766 w 6226010"/>
              <a:gd name="connsiteY2592" fmla="*/ 3334484 h 5756219"/>
              <a:gd name="connsiteX2593" fmla="*/ 2386049 w 6226010"/>
              <a:gd name="connsiteY2593" fmla="*/ 3320896 h 5756219"/>
              <a:gd name="connsiteX2594" fmla="*/ 4693286 w 6226010"/>
              <a:gd name="connsiteY2594" fmla="*/ 3310025 h 5756219"/>
              <a:gd name="connsiteX2595" fmla="*/ 4682415 w 6226010"/>
              <a:gd name="connsiteY2595" fmla="*/ 3339919 h 5756219"/>
              <a:gd name="connsiteX2596" fmla="*/ 4698721 w 6226010"/>
              <a:gd name="connsiteY2596" fmla="*/ 3339919 h 5756219"/>
              <a:gd name="connsiteX2597" fmla="*/ 4666109 w 6226010"/>
              <a:gd name="connsiteY2597" fmla="*/ 3364377 h 5756219"/>
              <a:gd name="connsiteX2598" fmla="*/ 4674263 w 6226010"/>
              <a:gd name="connsiteY2598" fmla="*/ 3377965 h 5756219"/>
              <a:gd name="connsiteX2599" fmla="*/ 4660675 w 6226010"/>
              <a:gd name="connsiteY2599" fmla="*/ 3394270 h 5756219"/>
              <a:gd name="connsiteX2600" fmla="*/ 4638933 w 6226010"/>
              <a:gd name="connsiteY2600" fmla="*/ 3402423 h 5756219"/>
              <a:gd name="connsiteX2601" fmla="*/ 4676981 w 6226010"/>
              <a:gd name="connsiteY2601" fmla="*/ 3416011 h 5756219"/>
              <a:gd name="connsiteX2602" fmla="*/ 4693286 w 6226010"/>
              <a:gd name="connsiteY2602" fmla="*/ 3402423 h 5756219"/>
              <a:gd name="connsiteX2603" fmla="*/ 4690569 w 6226010"/>
              <a:gd name="connsiteY2603" fmla="*/ 3369812 h 5756219"/>
              <a:gd name="connsiteX2604" fmla="*/ 4696004 w 6226010"/>
              <a:gd name="connsiteY2604" fmla="*/ 3386118 h 5756219"/>
              <a:gd name="connsiteX2605" fmla="*/ 4717745 w 6226010"/>
              <a:gd name="connsiteY2605" fmla="*/ 3356224 h 5756219"/>
              <a:gd name="connsiteX2606" fmla="*/ 4742203 w 6226010"/>
              <a:gd name="connsiteY2606" fmla="*/ 3353507 h 5756219"/>
              <a:gd name="connsiteX2607" fmla="*/ 4628063 w 6226010"/>
              <a:gd name="connsiteY2607" fmla="*/ 3310025 h 5756219"/>
              <a:gd name="connsiteX2608" fmla="*/ 4652521 w 6226010"/>
              <a:gd name="connsiteY2608" fmla="*/ 3331766 h 5756219"/>
              <a:gd name="connsiteX2609" fmla="*/ 4655239 w 6226010"/>
              <a:gd name="connsiteY2609" fmla="*/ 3356224 h 5756219"/>
              <a:gd name="connsiteX2610" fmla="*/ 4676981 w 6226010"/>
              <a:gd name="connsiteY2610" fmla="*/ 3331766 h 5756219"/>
              <a:gd name="connsiteX2611" fmla="*/ 4655239 w 6226010"/>
              <a:gd name="connsiteY2611" fmla="*/ 3331766 h 5756219"/>
              <a:gd name="connsiteX2612" fmla="*/ 4663393 w 6226010"/>
              <a:gd name="connsiteY2612" fmla="*/ 3315460 h 5756219"/>
              <a:gd name="connsiteX2613" fmla="*/ 4383481 w 6226010"/>
              <a:gd name="connsiteY2613" fmla="*/ 3310025 h 5756219"/>
              <a:gd name="connsiteX2614" fmla="*/ 4399785 w 6226010"/>
              <a:gd name="connsiteY2614" fmla="*/ 3326331 h 5756219"/>
              <a:gd name="connsiteX2615" fmla="*/ 4402503 w 6226010"/>
              <a:gd name="connsiteY2615" fmla="*/ 3310025 h 5756219"/>
              <a:gd name="connsiteX2616" fmla="*/ 4462291 w 6226010"/>
              <a:gd name="connsiteY2616" fmla="*/ 3299155 h 5756219"/>
              <a:gd name="connsiteX2617" fmla="*/ 4440549 w 6226010"/>
              <a:gd name="connsiteY2617" fmla="*/ 3320896 h 5756219"/>
              <a:gd name="connsiteX2618" fmla="*/ 4465009 w 6226010"/>
              <a:gd name="connsiteY2618" fmla="*/ 3323613 h 5756219"/>
              <a:gd name="connsiteX2619" fmla="*/ 3024683 w 6226010"/>
              <a:gd name="connsiteY2619" fmla="*/ 3293720 h 5756219"/>
              <a:gd name="connsiteX2620" fmla="*/ 3021965 w 6226010"/>
              <a:gd name="connsiteY2620" fmla="*/ 3312743 h 5756219"/>
              <a:gd name="connsiteX2621" fmla="*/ 3040989 w 6226010"/>
              <a:gd name="connsiteY2621" fmla="*/ 3312743 h 5756219"/>
              <a:gd name="connsiteX2622" fmla="*/ 3035553 w 6226010"/>
              <a:gd name="connsiteY2622" fmla="*/ 3301872 h 5756219"/>
              <a:gd name="connsiteX2623" fmla="*/ 3024683 w 6226010"/>
              <a:gd name="connsiteY2623" fmla="*/ 3293720 h 5756219"/>
              <a:gd name="connsiteX2624" fmla="*/ 4508489 w 6226010"/>
              <a:gd name="connsiteY2624" fmla="*/ 3285567 h 5756219"/>
              <a:gd name="connsiteX2625" fmla="*/ 4508489 w 6226010"/>
              <a:gd name="connsiteY2625" fmla="*/ 3301872 h 5756219"/>
              <a:gd name="connsiteX2626" fmla="*/ 4524795 w 6226010"/>
              <a:gd name="connsiteY2626" fmla="*/ 3285567 h 5756219"/>
              <a:gd name="connsiteX2627" fmla="*/ 595153 w 6226010"/>
              <a:gd name="connsiteY2627" fmla="*/ 3274696 h 5756219"/>
              <a:gd name="connsiteX2628" fmla="*/ 546236 w 6226010"/>
              <a:gd name="connsiteY2628" fmla="*/ 3282849 h 5756219"/>
              <a:gd name="connsiteX2629" fmla="*/ 540801 w 6226010"/>
              <a:gd name="connsiteY2629" fmla="*/ 3348071 h 5756219"/>
              <a:gd name="connsiteX2630" fmla="*/ 584283 w 6226010"/>
              <a:gd name="connsiteY2630" fmla="*/ 3323613 h 5756219"/>
              <a:gd name="connsiteX2631" fmla="*/ 603306 w 6226010"/>
              <a:gd name="connsiteY2631" fmla="*/ 3326331 h 5756219"/>
              <a:gd name="connsiteX2632" fmla="*/ 595153 w 6226010"/>
              <a:gd name="connsiteY2632" fmla="*/ 3274696 h 5756219"/>
              <a:gd name="connsiteX2633" fmla="*/ 4532947 w 6226010"/>
              <a:gd name="connsiteY2633" fmla="*/ 3271979 h 5756219"/>
              <a:gd name="connsiteX2634" fmla="*/ 4532947 w 6226010"/>
              <a:gd name="connsiteY2634" fmla="*/ 3293720 h 5756219"/>
              <a:gd name="connsiteX2635" fmla="*/ 4549253 w 6226010"/>
              <a:gd name="connsiteY2635" fmla="*/ 3285567 h 5756219"/>
              <a:gd name="connsiteX2636" fmla="*/ 4407939 w 6226010"/>
              <a:gd name="connsiteY2636" fmla="*/ 3261108 h 5756219"/>
              <a:gd name="connsiteX2637" fmla="*/ 4394351 w 6226010"/>
              <a:gd name="connsiteY2637" fmla="*/ 3277414 h 5756219"/>
              <a:gd name="connsiteX2638" fmla="*/ 4418809 w 6226010"/>
              <a:gd name="connsiteY2638" fmla="*/ 3277414 h 5756219"/>
              <a:gd name="connsiteX2639" fmla="*/ 946062 w 6226010"/>
              <a:gd name="connsiteY2639" fmla="*/ 3256692 h 5756219"/>
              <a:gd name="connsiteX2640" fmla="*/ 910394 w 6226010"/>
              <a:gd name="connsiteY2640" fmla="*/ 3266544 h 5756219"/>
              <a:gd name="connsiteX2641" fmla="*/ 967463 w 6226010"/>
              <a:gd name="connsiteY2641" fmla="*/ 3293720 h 5756219"/>
              <a:gd name="connsiteX2642" fmla="*/ 946062 w 6226010"/>
              <a:gd name="connsiteY2642" fmla="*/ 3256692 h 5756219"/>
              <a:gd name="connsiteX2643" fmla="*/ 4448703 w 6226010"/>
              <a:gd name="connsiteY2643" fmla="*/ 3252956 h 5756219"/>
              <a:gd name="connsiteX2644" fmla="*/ 4432397 w 6226010"/>
              <a:gd name="connsiteY2644" fmla="*/ 3269261 h 5756219"/>
              <a:gd name="connsiteX2645" fmla="*/ 4459573 w 6226010"/>
              <a:gd name="connsiteY2645" fmla="*/ 3269261 h 5756219"/>
              <a:gd name="connsiteX2646" fmla="*/ 755491 w 6226010"/>
              <a:gd name="connsiteY2646" fmla="*/ 3247520 h 5756219"/>
              <a:gd name="connsiteX2647" fmla="*/ 785385 w 6226010"/>
              <a:gd name="connsiteY2647" fmla="*/ 3307308 h 5756219"/>
              <a:gd name="connsiteX2648" fmla="*/ 758209 w 6226010"/>
              <a:gd name="connsiteY2648" fmla="*/ 3342636 h 5756219"/>
              <a:gd name="connsiteX2649" fmla="*/ 750056 w 6226010"/>
              <a:gd name="connsiteY2649" fmla="*/ 3337201 h 5756219"/>
              <a:gd name="connsiteX2650" fmla="*/ 744621 w 6226010"/>
              <a:gd name="connsiteY2650" fmla="*/ 3301872 h 5756219"/>
              <a:gd name="connsiteX2651" fmla="*/ 722880 w 6226010"/>
              <a:gd name="connsiteY2651" fmla="*/ 3339919 h 5756219"/>
              <a:gd name="connsiteX2652" fmla="*/ 747338 w 6226010"/>
              <a:gd name="connsiteY2652" fmla="*/ 3369812 h 5756219"/>
              <a:gd name="connsiteX2653" fmla="*/ 785385 w 6226010"/>
              <a:gd name="connsiteY2653" fmla="*/ 3345354 h 5756219"/>
              <a:gd name="connsiteX2654" fmla="*/ 796255 w 6226010"/>
              <a:gd name="connsiteY2654" fmla="*/ 3358942 h 5756219"/>
              <a:gd name="connsiteX2655" fmla="*/ 790820 w 6226010"/>
              <a:gd name="connsiteY2655" fmla="*/ 3426882 h 5756219"/>
              <a:gd name="connsiteX2656" fmla="*/ 758209 w 6226010"/>
              <a:gd name="connsiteY2656" fmla="*/ 3432317 h 5756219"/>
              <a:gd name="connsiteX2657" fmla="*/ 731033 w 6226010"/>
              <a:gd name="connsiteY2657" fmla="*/ 3388835 h 5756219"/>
              <a:gd name="connsiteX2658" fmla="*/ 728315 w 6226010"/>
              <a:gd name="connsiteY2658" fmla="*/ 3429599 h 5756219"/>
              <a:gd name="connsiteX2659" fmla="*/ 684834 w 6226010"/>
              <a:gd name="connsiteY2659" fmla="*/ 3407858 h 5756219"/>
              <a:gd name="connsiteX2660" fmla="*/ 682116 w 6226010"/>
              <a:gd name="connsiteY2660" fmla="*/ 3435034 h 5756219"/>
              <a:gd name="connsiteX2661" fmla="*/ 646787 w 6226010"/>
              <a:gd name="connsiteY2661" fmla="*/ 3426882 h 5756219"/>
              <a:gd name="connsiteX2662" fmla="*/ 603306 w 6226010"/>
              <a:gd name="connsiteY2662" fmla="*/ 3502974 h 5756219"/>
              <a:gd name="connsiteX2663" fmla="*/ 595153 w 6226010"/>
              <a:gd name="connsiteY2663" fmla="*/ 3516562 h 5756219"/>
              <a:gd name="connsiteX2664" fmla="*/ 559824 w 6226010"/>
              <a:gd name="connsiteY2664" fmla="*/ 3500256 h 5756219"/>
              <a:gd name="connsiteX2665" fmla="*/ 559824 w 6226010"/>
              <a:gd name="connsiteY2665" fmla="*/ 3617113 h 5756219"/>
              <a:gd name="connsiteX2666" fmla="*/ 502755 w 6226010"/>
              <a:gd name="connsiteY2666" fmla="*/ 3622548 h 5756219"/>
              <a:gd name="connsiteX2667" fmla="*/ 543519 w 6226010"/>
              <a:gd name="connsiteY2667" fmla="*/ 3682335 h 5756219"/>
              <a:gd name="connsiteX2668" fmla="*/ 562542 w 6226010"/>
              <a:gd name="connsiteY2668" fmla="*/ 3668748 h 5756219"/>
              <a:gd name="connsiteX2669" fmla="*/ 576130 w 6226010"/>
              <a:gd name="connsiteY2669" fmla="*/ 3742122 h 5756219"/>
              <a:gd name="connsiteX2670" fmla="*/ 603306 w 6226010"/>
              <a:gd name="connsiteY2670" fmla="*/ 3712229 h 5756219"/>
              <a:gd name="connsiteX2671" fmla="*/ 633199 w 6226010"/>
              <a:gd name="connsiteY2671" fmla="*/ 3733970 h 5756219"/>
              <a:gd name="connsiteX2672" fmla="*/ 600588 w 6226010"/>
              <a:gd name="connsiteY2672" fmla="*/ 3649724 h 5756219"/>
              <a:gd name="connsiteX2673" fmla="*/ 611458 w 6226010"/>
              <a:gd name="connsiteY2673" fmla="*/ 3587220 h 5756219"/>
              <a:gd name="connsiteX2674" fmla="*/ 633199 w 6226010"/>
              <a:gd name="connsiteY2674" fmla="*/ 3589937 h 5756219"/>
              <a:gd name="connsiteX2675" fmla="*/ 671246 w 6226010"/>
              <a:gd name="connsiteY2675" fmla="*/ 3530150 h 5756219"/>
              <a:gd name="connsiteX2676" fmla="*/ 692986 w 6226010"/>
              <a:gd name="connsiteY2676" fmla="*/ 3562761 h 5756219"/>
              <a:gd name="connsiteX2677" fmla="*/ 654940 w 6226010"/>
              <a:gd name="connsiteY2677" fmla="*/ 3611678 h 5756219"/>
              <a:gd name="connsiteX2678" fmla="*/ 722880 w 6226010"/>
              <a:gd name="connsiteY2678" fmla="*/ 3581784 h 5756219"/>
              <a:gd name="connsiteX2679" fmla="*/ 736468 w 6226010"/>
              <a:gd name="connsiteY2679" fmla="*/ 3636136 h 5756219"/>
              <a:gd name="connsiteX2680" fmla="*/ 687551 w 6226010"/>
              <a:gd name="connsiteY2680" fmla="*/ 3630701 h 5756219"/>
              <a:gd name="connsiteX2681" fmla="*/ 717445 w 6226010"/>
              <a:gd name="connsiteY2681" fmla="*/ 3671465 h 5756219"/>
              <a:gd name="connsiteX2682" fmla="*/ 701139 w 6226010"/>
              <a:gd name="connsiteY2682" fmla="*/ 3676900 h 5756219"/>
              <a:gd name="connsiteX2683" fmla="*/ 709292 w 6226010"/>
              <a:gd name="connsiteY2683" fmla="*/ 3698641 h 5756219"/>
              <a:gd name="connsiteX2684" fmla="*/ 755491 w 6226010"/>
              <a:gd name="connsiteY2684" fmla="*/ 3592655 h 5756219"/>
              <a:gd name="connsiteX2685" fmla="*/ 779949 w 6226010"/>
              <a:gd name="connsiteY2685" fmla="*/ 3527432 h 5756219"/>
              <a:gd name="connsiteX2686" fmla="*/ 750056 w 6226010"/>
              <a:gd name="connsiteY2686" fmla="*/ 3511127 h 5756219"/>
              <a:gd name="connsiteX2687" fmla="*/ 744621 w 6226010"/>
              <a:gd name="connsiteY2687" fmla="*/ 3481233 h 5756219"/>
              <a:gd name="connsiteX2688" fmla="*/ 763644 w 6226010"/>
              <a:gd name="connsiteY2688" fmla="*/ 3478516 h 5756219"/>
              <a:gd name="connsiteX2689" fmla="*/ 752773 w 6226010"/>
              <a:gd name="connsiteY2689" fmla="*/ 3440469 h 5756219"/>
              <a:gd name="connsiteX2690" fmla="*/ 842454 w 6226010"/>
              <a:gd name="connsiteY2690" fmla="*/ 3451340 h 5756219"/>
              <a:gd name="connsiteX2691" fmla="*/ 885935 w 6226010"/>
              <a:gd name="connsiteY2691" fmla="*/ 3543738 h 5756219"/>
              <a:gd name="connsiteX2692" fmla="*/ 793537 w 6226010"/>
              <a:gd name="connsiteY2692" fmla="*/ 3432317 h 5756219"/>
              <a:gd name="connsiteX2693" fmla="*/ 801690 w 6226010"/>
              <a:gd name="connsiteY2693" fmla="*/ 3334484 h 5756219"/>
              <a:gd name="connsiteX2694" fmla="*/ 828866 w 6226010"/>
              <a:gd name="connsiteY2694" fmla="*/ 3299155 h 5756219"/>
              <a:gd name="connsiteX2695" fmla="*/ 815278 w 6226010"/>
              <a:gd name="connsiteY2695" fmla="*/ 3304590 h 5756219"/>
              <a:gd name="connsiteX2696" fmla="*/ 798972 w 6226010"/>
              <a:gd name="connsiteY2696" fmla="*/ 3274696 h 5756219"/>
              <a:gd name="connsiteX2697" fmla="*/ 782667 w 6226010"/>
              <a:gd name="connsiteY2697" fmla="*/ 3282849 h 5756219"/>
              <a:gd name="connsiteX2698" fmla="*/ 755491 w 6226010"/>
              <a:gd name="connsiteY2698" fmla="*/ 3247520 h 5756219"/>
              <a:gd name="connsiteX2699" fmla="*/ 4532947 w 6226010"/>
              <a:gd name="connsiteY2699" fmla="*/ 3242085 h 5756219"/>
              <a:gd name="connsiteX2700" fmla="*/ 4524795 w 6226010"/>
              <a:gd name="connsiteY2700" fmla="*/ 3255673 h 5756219"/>
              <a:gd name="connsiteX2701" fmla="*/ 4538383 w 6226010"/>
              <a:gd name="connsiteY2701" fmla="*/ 3263826 h 5756219"/>
              <a:gd name="connsiteX2702" fmla="*/ 4549253 w 6226010"/>
              <a:gd name="connsiteY2702" fmla="*/ 3255673 h 5756219"/>
              <a:gd name="connsiteX2703" fmla="*/ 4492183 w 6226010"/>
              <a:gd name="connsiteY2703" fmla="*/ 3239368 h 5756219"/>
              <a:gd name="connsiteX2704" fmla="*/ 4470443 w 6226010"/>
              <a:gd name="connsiteY2704" fmla="*/ 3261108 h 5756219"/>
              <a:gd name="connsiteX2705" fmla="*/ 4494901 w 6226010"/>
              <a:gd name="connsiteY2705" fmla="*/ 3263826 h 5756219"/>
              <a:gd name="connsiteX2706" fmla="*/ 4416091 w 6226010"/>
              <a:gd name="connsiteY2706" fmla="*/ 3225780 h 5756219"/>
              <a:gd name="connsiteX2707" fmla="*/ 4437833 w 6226010"/>
              <a:gd name="connsiteY2707" fmla="*/ 3247520 h 5756219"/>
              <a:gd name="connsiteX2708" fmla="*/ 4416091 w 6226010"/>
              <a:gd name="connsiteY2708" fmla="*/ 3225780 h 5756219"/>
              <a:gd name="connsiteX2709" fmla="*/ 1758284 w 6226010"/>
              <a:gd name="connsiteY2709" fmla="*/ 3206757 h 5756219"/>
              <a:gd name="connsiteX2710" fmla="*/ 1761002 w 6226010"/>
              <a:gd name="connsiteY2710" fmla="*/ 3206757 h 5756219"/>
              <a:gd name="connsiteX2711" fmla="*/ 1761002 w 6226010"/>
              <a:gd name="connsiteY2711" fmla="*/ 3231215 h 5756219"/>
              <a:gd name="connsiteX2712" fmla="*/ 1725672 w 6226010"/>
              <a:gd name="connsiteY2712" fmla="*/ 3274697 h 5756219"/>
              <a:gd name="connsiteX2713" fmla="*/ 1712084 w 6226010"/>
              <a:gd name="connsiteY2713" fmla="*/ 3282849 h 5756219"/>
              <a:gd name="connsiteX2714" fmla="*/ 1706649 w 6226010"/>
              <a:gd name="connsiteY2714" fmla="*/ 3304590 h 5756219"/>
              <a:gd name="connsiteX2715" fmla="*/ 1676755 w 6226010"/>
              <a:gd name="connsiteY2715" fmla="*/ 3342636 h 5756219"/>
              <a:gd name="connsiteX2716" fmla="*/ 1674038 w 6226010"/>
              <a:gd name="connsiteY2716" fmla="*/ 3342636 h 5756219"/>
              <a:gd name="connsiteX2717" fmla="*/ 1717519 w 6226010"/>
              <a:gd name="connsiteY2717" fmla="*/ 3223062 h 5756219"/>
              <a:gd name="connsiteX2718" fmla="*/ 1758284 w 6226010"/>
              <a:gd name="connsiteY2718" fmla="*/ 3206757 h 5756219"/>
              <a:gd name="connsiteX2719" fmla="*/ 4432397 w 6226010"/>
              <a:gd name="connsiteY2719" fmla="*/ 3201321 h 5756219"/>
              <a:gd name="connsiteX2720" fmla="*/ 4432397 w 6226010"/>
              <a:gd name="connsiteY2720" fmla="*/ 3217627 h 5756219"/>
              <a:gd name="connsiteX2721" fmla="*/ 4448703 w 6226010"/>
              <a:gd name="connsiteY2721" fmla="*/ 3214909 h 5756219"/>
              <a:gd name="connsiteX2722" fmla="*/ 2206686 w 6226010"/>
              <a:gd name="connsiteY2722" fmla="*/ 3201321 h 5756219"/>
              <a:gd name="connsiteX2723" fmla="*/ 2198534 w 6226010"/>
              <a:gd name="connsiteY2723" fmla="*/ 3210078 h 5756219"/>
              <a:gd name="connsiteX2724" fmla="*/ 2198534 w 6226010"/>
              <a:gd name="connsiteY2724" fmla="*/ 3212192 h 5756219"/>
              <a:gd name="connsiteX2725" fmla="*/ 2202610 w 6226010"/>
              <a:gd name="connsiteY2725" fmla="*/ 3213550 h 5756219"/>
              <a:gd name="connsiteX2726" fmla="*/ 2204687 w 6226010"/>
              <a:gd name="connsiteY2726" fmla="*/ 3214243 h 5756219"/>
              <a:gd name="connsiteX2727" fmla="*/ 2209404 w 6226010"/>
              <a:gd name="connsiteY2727" fmla="*/ 3209474 h 5756219"/>
              <a:gd name="connsiteX2728" fmla="*/ 2209404 w 6226010"/>
              <a:gd name="connsiteY2728" fmla="*/ 3206757 h 5756219"/>
              <a:gd name="connsiteX2729" fmla="*/ 2206686 w 6226010"/>
              <a:gd name="connsiteY2729" fmla="*/ 3201321 h 5756219"/>
              <a:gd name="connsiteX2730" fmla="*/ 4554689 w 6226010"/>
              <a:gd name="connsiteY2730" fmla="*/ 3193169 h 5756219"/>
              <a:gd name="connsiteX2731" fmla="*/ 4532947 w 6226010"/>
              <a:gd name="connsiteY2731" fmla="*/ 3217627 h 5756219"/>
              <a:gd name="connsiteX2732" fmla="*/ 4532947 w 6226010"/>
              <a:gd name="connsiteY2732" fmla="*/ 3233932 h 5756219"/>
              <a:gd name="connsiteX2733" fmla="*/ 4554689 w 6226010"/>
              <a:gd name="connsiteY2733" fmla="*/ 3233932 h 5756219"/>
              <a:gd name="connsiteX2734" fmla="*/ 4554689 w 6226010"/>
              <a:gd name="connsiteY2734" fmla="*/ 3255673 h 5756219"/>
              <a:gd name="connsiteX2735" fmla="*/ 4562841 w 6226010"/>
              <a:gd name="connsiteY2735" fmla="*/ 3233932 h 5756219"/>
              <a:gd name="connsiteX2736" fmla="*/ 4579147 w 6226010"/>
              <a:gd name="connsiteY2736" fmla="*/ 3223062 h 5756219"/>
              <a:gd name="connsiteX2737" fmla="*/ 4562841 w 6226010"/>
              <a:gd name="connsiteY2737" fmla="*/ 3209474 h 5756219"/>
              <a:gd name="connsiteX2738" fmla="*/ 4554689 w 6226010"/>
              <a:gd name="connsiteY2738" fmla="*/ 3193169 h 5756219"/>
              <a:gd name="connsiteX2739" fmla="*/ 543519 w 6226010"/>
              <a:gd name="connsiteY2739" fmla="*/ 3190451 h 5756219"/>
              <a:gd name="connsiteX2740" fmla="*/ 497320 w 6226010"/>
              <a:gd name="connsiteY2740" fmla="*/ 3214909 h 5756219"/>
              <a:gd name="connsiteX2741" fmla="*/ 513625 w 6226010"/>
              <a:gd name="connsiteY2741" fmla="*/ 3231215 h 5756219"/>
              <a:gd name="connsiteX2742" fmla="*/ 502755 w 6226010"/>
              <a:gd name="connsiteY2742" fmla="*/ 3274696 h 5756219"/>
              <a:gd name="connsiteX2743" fmla="*/ 619611 w 6226010"/>
              <a:gd name="connsiteY2743" fmla="*/ 3258391 h 5756219"/>
              <a:gd name="connsiteX2744" fmla="*/ 616894 w 6226010"/>
              <a:gd name="connsiteY2744" fmla="*/ 3217627 h 5756219"/>
              <a:gd name="connsiteX2745" fmla="*/ 543519 w 6226010"/>
              <a:gd name="connsiteY2745" fmla="*/ 3190451 h 5756219"/>
              <a:gd name="connsiteX2746" fmla="*/ 1103343 w 6226010"/>
              <a:gd name="connsiteY2746" fmla="*/ 3187733 h 5756219"/>
              <a:gd name="connsiteX2747" fmla="*/ 1130519 w 6226010"/>
              <a:gd name="connsiteY2747" fmla="*/ 3250238 h 5756219"/>
              <a:gd name="connsiteX2748" fmla="*/ 1127801 w 6226010"/>
              <a:gd name="connsiteY2748" fmla="*/ 3187733 h 5756219"/>
              <a:gd name="connsiteX2749" fmla="*/ 1103343 w 6226010"/>
              <a:gd name="connsiteY2749" fmla="*/ 3187733 h 5756219"/>
              <a:gd name="connsiteX2750" fmla="*/ 1231070 w 6226010"/>
              <a:gd name="connsiteY2750" fmla="*/ 3179581 h 5756219"/>
              <a:gd name="connsiteX2751" fmla="*/ 1231070 w 6226010"/>
              <a:gd name="connsiteY2751" fmla="*/ 3212192 h 5756219"/>
              <a:gd name="connsiteX2752" fmla="*/ 1228352 w 6226010"/>
              <a:gd name="connsiteY2752" fmla="*/ 3228497 h 5756219"/>
              <a:gd name="connsiteX2753" fmla="*/ 1241940 w 6226010"/>
              <a:gd name="connsiteY2753" fmla="*/ 3261108 h 5756219"/>
              <a:gd name="connsiteX2754" fmla="*/ 1244658 w 6226010"/>
              <a:gd name="connsiteY2754" fmla="*/ 3274696 h 5756219"/>
              <a:gd name="connsiteX2755" fmla="*/ 1260964 w 6226010"/>
              <a:gd name="connsiteY2755" fmla="*/ 3291002 h 5756219"/>
              <a:gd name="connsiteX2756" fmla="*/ 1263681 w 6226010"/>
              <a:gd name="connsiteY2756" fmla="*/ 3304590 h 5756219"/>
              <a:gd name="connsiteX2757" fmla="*/ 1271834 w 6226010"/>
              <a:gd name="connsiteY2757" fmla="*/ 3310025 h 5756219"/>
              <a:gd name="connsiteX2758" fmla="*/ 1271834 w 6226010"/>
              <a:gd name="connsiteY2758" fmla="*/ 3315460 h 5756219"/>
              <a:gd name="connsiteX2759" fmla="*/ 1279987 w 6226010"/>
              <a:gd name="connsiteY2759" fmla="*/ 3315460 h 5756219"/>
              <a:gd name="connsiteX2760" fmla="*/ 1282704 w 6226010"/>
              <a:gd name="connsiteY2760" fmla="*/ 3320896 h 5756219"/>
              <a:gd name="connsiteX2761" fmla="*/ 1287868 w 6226010"/>
              <a:gd name="connsiteY2761" fmla="*/ 3320896 h 5756219"/>
              <a:gd name="connsiteX2762" fmla="*/ 1295982 w 6226010"/>
              <a:gd name="connsiteY2762" fmla="*/ 3325166 h 5756219"/>
              <a:gd name="connsiteX2763" fmla="*/ 1299010 w 6226010"/>
              <a:gd name="connsiteY2763" fmla="*/ 3327690 h 5756219"/>
              <a:gd name="connsiteX2764" fmla="*/ 1307163 w 6226010"/>
              <a:gd name="connsiteY2764" fmla="*/ 3334484 h 5756219"/>
              <a:gd name="connsiteX2765" fmla="*/ 1323468 w 6226010"/>
              <a:gd name="connsiteY2765" fmla="*/ 3334484 h 5756219"/>
              <a:gd name="connsiteX2766" fmla="*/ 1302067 w 6226010"/>
              <a:gd name="connsiteY2766" fmla="*/ 3328369 h 5756219"/>
              <a:gd name="connsiteX2767" fmla="*/ 1295982 w 6226010"/>
              <a:gd name="connsiteY2767" fmla="*/ 3325166 h 5756219"/>
              <a:gd name="connsiteX2768" fmla="*/ 1290857 w 6226010"/>
              <a:gd name="connsiteY2768" fmla="*/ 3320896 h 5756219"/>
              <a:gd name="connsiteX2769" fmla="*/ 1287868 w 6226010"/>
              <a:gd name="connsiteY2769" fmla="*/ 3320896 h 5756219"/>
              <a:gd name="connsiteX2770" fmla="*/ 1282704 w 6226010"/>
              <a:gd name="connsiteY2770" fmla="*/ 3318178 h 5756219"/>
              <a:gd name="connsiteX2771" fmla="*/ 1266399 w 6226010"/>
              <a:gd name="connsiteY2771" fmla="*/ 3261108 h 5756219"/>
              <a:gd name="connsiteX2772" fmla="*/ 1266399 w 6226010"/>
              <a:gd name="connsiteY2772" fmla="*/ 3236650 h 5756219"/>
              <a:gd name="connsiteX2773" fmla="*/ 1282704 w 6226010"/>
              <a:gd name="connsiteY2773" fmla="*/ 3231215 h 5756219"/>
              <a:gd name="connsiteX2774" fmla="*/ 1288140 w 6226010"/>
              <a:gd name="connsiteY2774" fmla="*/ 3225780 h 5756219"/>
              <a:gd name="connsiteX2775" fmla="*/ 1296292 w 6226010"/>
              <a:gd name="connsiteY2775" fmla="*/ 3225780 h 5756219"/>
              <a:gd name="connsiteX2776" fmla="*/ 1315315 w 6226010"/>
              <a:gd name="connsiteY2776" fmla="*/ 3209474 h 5756219"/>
              <a:gd name="connsiteX2777" fmla="*/ 1315315 w 6226010"/>
              <a:gd name="connsiteY2777" fmla="*/ 3206757 h 5756219"/>
              <a:gd name="connsiteX2778" fmla="*/ 1312598 w 6226010"/>
              <a:gd name="connsiteY2778" fmla="*/ 3201321 h 5756219"/>
              <a:gd name="connsiteX2779" fmla="*/ 1293575 w 6226010"/>
              <a:gd name="connsiteY2779" fmla="*/ 3212192 h 5756219"/>
              <a:gd name="connsiteX2780" fmla="*/ 1293575 w 6226010"/>
              <a:gd name="connsiteY2780" fmla="*/ 3214909 h 5756219"/>
              <a:gd name="connsiteX2781" fmla="*/ 1285422 w 6226010"/>
              <a:gd name="connsiteY2781" fmla="*/ 3214909 h 5756219"/>
              <a:gd name="connsiteX2782" fmla="*/ 1266399 w 6226010"/>
              <a:gd name="connsiteY2782" fmla="*/ 3223062 h 5756219"/>
              <a:gd name="connsiteX2783" fmla="*/ 1260964 w 6226010"/>
              <a:gd name="connsiteY2783" fmla="*/ 3182298 h 5756219"/>
              <a:gd name="connsiteX2784" fmla="*/ 1255528 w 6226010"/>
              <a:gd name="connsiteY2784" fmla="*/ 3185016 h 5756219"/>
              <a:gd name="connsiteX2785" fmla="*/ 1260964 w 6226010"/>
              <a:gd name="connsiteY2785" fmla="*/ 3206757 h 5756219"/>
              <a:gd name="connsiteX2786" fmla="*/ 1260964 w 6226010"/>
              <a:gd name="connsiteY2786" fmla="*/ 3255673 h 5756219"/>
              <a:gd name="connsiteX2787" fmla="*/ 1263681 w 6226010"/>
              <a:gd name="connsiteY2787" fmla="*/ 3282849 h 5756219"/>
              <a:gd name="connsiteX2788" fmla="*/ 1258246 w 6226010"/>
              <a:gd name="connsiteY2788" fmla="*/ 3285567 h 5756219"/>
              <a:gd name="connsiteX2789" fmla="*/ 1252811 w 6226010"/>
              <a:gd name="connsiteY2789" fmla="*/ 3277414 h 5756219"/>
              <a:gd name="connsiteX2790" fmla="*/ 1247376 w 6226010"/>
              <a:gd name="connsiteY2790" fmla="*/ 3261108 h 5756219"/>
              <a:gd name="connsiteX2791" fmla="*/ 1236505 w 6226010"/>
              <a:gd name="connsiteY2791" fmla="*/ 3236650 h 5756219"/>
              <a:gd name="connsiteX2792" fmla="*/ 1236505 w 6226010"/>
              <a:gd name="connsiteY2792" fmla="*/ 3217627 h 5756219"/>
              <a:gd name="connsiteX2793" fmla="*/ 1236505 w 6226010"/>
              <a:gd name="connsiteY2793" fmla="*/ 3193169 h 5756219"/>
              <a:gd name="connsiteX2794" fmla="*/ 1236505 w 6226010"/>
              <a:gd name="connsiteY2794" fmla="*/ 3179581 h 5756219"/>
              <a:gd name="connsiteX2795" fmla="*/ 1231070 w 6226010"/>
              <a:gd name="connsiteY2795" fmla="*/ 3179581 h 5756219"/>
              <a:gd name="connsiteX2796" fmla="*/ 2383776 w 6226010"/>
              <a:gd name="connsiteY2796" fmla="*/ 3176363 h 5756219"/>
              <a:gd name="connsiteX2797" fmla="*/ 2384053 w 6226010"/>
              <a:gd name="connsiteY2797" fmla="*/ 3186204 h 5756219"/>
              <a:gd name="connsiteX2798" fmla="*/ 2385203 w 6226010"/>
              <a:gd name="connsiteY2798" fmla="*/ 3197154 h 5756219"/>
              <a:gd name="connsiteX2799" fmla="*/ 2421377 w 6226010"/>
              <a:gd name="connsiteY2799" fmla="*/ 3171428 h 5756219"/>
              <a:gd name="connsiteX2800" fmla="*/ 2417671 w 6226010"/>
              <a:gd name="connsiteY2800" fmla="*/ 3175133 h 5756219"/>
              <a:gd name="connsiteX2801" fmla="*/ 2420836 w 6226010"/>
              <a:gd name="connsiteY2801" fmla="*/ 3175985 h 5756219"/>
              <a:gd name="connsiteX2802" fmla="*/ 4348151 w 6226010"/>
              <a:gd name="connsiteY2802" fmla="*/ 3155122 h 5756219"/>
              <a:gd name="connsiteX2803" fmla="*/ 4348151 w 6226010"/>
              <a:gd name="connsiteY2803" fmla="*/ 3171428 h 5756219"/>
              <a:gd name="connsiteX2804" fmla="*/ 4364457 w 6226010"/>
              <a:gd name="connsiteY2804" fmla="*/ 3155122 h 5756219"/>
              <a:gd name="connsiteX2805" fmla="*/ 4503055 w 6226010"/>
              <a:gd name="connsiteY2805" fmla="*/ 3149687 h 5756219"/>
              <a:gd name="connsiteX2806" fmla="*/ 4486749 w 6226010"/>
              <a:gd name="connsiteY2806" fmla="*/ 3171428 h 5756219"/>
              <a:gd name="connsiteX2807" fmla="*/ 4494901 w 6226010"/>
              <a:gd name="connsiteY2807" fmla="*/ 3179581 h 5756219"/>
              <a:gd name="connsiteX2808" fmla="*/ 4516643 w 6226010"/>
              <a:gd name="connsiteY2808" fmla="*/ 3171428 h 5756219"/>
              <a:gd name="connsiteX2809" fmla="*/ 4541101 w 6226010"/>
              <a:gd name="connsiteY2809" fmla="*/ 3171428 h 5756219"/>
              <a:gd name="connsiteX2810" fmla="*/ 4541101 w 6226010"/>
              <a:gd name="connsiteY2810" fmla="*/ 3163275 h 5756219"/>
              <a:gd name="connsiteX2811" fmla="*/ 4503055 w 6226010"/>
              <a:gd name="connsiteY2811" fmla="*/ 3149687 h 5756219"/>
              <a:gd name="connsiteX2812" fmla="*/ 932135 w 6226010"/>
              <a:gd name="connsiteY2812" fmla="*/ 3149687 h 5756219"/>
              <a:gd name="connsiteX2813" fmla="*/ 894088 w 6226010"/>
              <a:gd name="connsiteY2813" fmla="*/ 3168710 h 5756219"/>
              <a:gd name="connsiteX2814" fmla="*/ 929417 w 6226010"/>
              <a:gd name="connsiteY2814" fmla="*/ 3185016 h 5756219"/>
              <a:gd name="connsiteX2815" fmla="*/ 934852 w 6226010"/>
              <a:gd name="connsiteY2815" fmla="*/ 3160558 h 5756219"/>
              <a:gd name="connsiteX2816" fmla="*/ 962028 w 6226010"/>
              <a:gd name="connsiteY2816" fmla="*/ 3193169 h 5756219"/>
              <a:gd name="connsiteX2817" fmla="*/ 932135 w 6226010"/>
              <a:gd name="connsiteY2817" fmla="*/ 3149687 h 5756219"/>
              <a:gd name="connsiteX2818" fmla="*/ 1065297 w 6226010"/>
              <a:gd name="connsiteY2818" fmla="*/ 3144252 h 5756219"/>
              <a:gd name="connsiteX2819" fmla="*/ 1059862 w 6226010"/>
              <a:gd name="connsiteY2819" fmla="*/ 3155122 h 5756219"/>
              <a:gd name="connsiteX2820" fmla="*/ 1081602 w 6226010"/>
              <a:gd name="connsiteY2820" fmla="*/ 3157840 h 5756219"/>
              <a:gd name="connsiteX2821" fmla="*/ 1065297 w 6226010"/>
              <a:gd name="connsiteY2821" fmla="*/ 3144252 h 5756219"/>
              <a:gd name="connsiteX2822" fmla="*/ 4584583 w 6226010"/>
              <a:gd name="connsiteY2822" fmla="*/ 3136099 h 5756219"/>
              <a:gd name="connsiteX2823" fmla="*/ 4546535 w 6226010"/>
              <a:gd name="connsiteY2823" fmla="*/ 3165993 h 5756219"/>
              <a:gd name="connsiteX2824" fmla="*/ 4554689 w 6226010"/>
              <a:gd name="connsiteY2824" fmla="*/ 3179581 h 5756219"/>
              <a:gd name="connsiteX2825" fmla="*/ 4549253 w 6226010"/>
              <a:gd name="connsiteY2825" fmla="*/ 3187733 h 5756219"/>
              <a:gd name="connsiteX2826" fmla="*/ 4532947 w 6226010"/>
              <a:gd name="connsiteY2826" fmla="*/ 3204039 h 5756219"/>
              <a:gd name="connsiteX2827" fmla="*/ 4549253 w 6226010"/>
              <a:gd name="connsiteY2827" fmla="*/ 3204039 h 5756219"/>
              <a:gd name="connsiteX2828" fmla="*/ 4549253 w 6226010"/>
              <a:gd name="connsiteY2828" fmla="*/ 3187733 h 5756219"/>
              <a:gd name="connsiteX2829" fmla="*/ 4570995 w 6226010"/>
              <a:gd name="connsiteY2829" fmla="*/ 3187733 h 5756219"/>
              <a:gd name="connsiteX2830" fmla="*/ 4584583 w 6226010"/>
              <a:gd name="connsiteY2830" fmla="*/ 3136099 h 5756219"/>
              <a:gd name="connsiteX2831" fmla="*/ 410357 w 6226010"/>
              <a:gd name="connsiteY2831" fmla="*/ 3111641 h 5756219"/>
              <a:gd name="connsiteX2832" fmla="*/ 369593 w 6226010"/>
              <a:gd name="connsiteY2832" fmla="*/ 3119794 h 5756219"/>
              <a:gd name="connsiteX2833" fmla="*/ 375028 w 6226010"/>
              <a:gd name="connsiteY2833" fmla="*/ 3152405 h 5756219"/>
              <a:gd name="connsiteX2834" fmla="*/ 402204 w 6226010"/>
              <a:gd name="connsiteY2834" fmla="*/ 3141534 h 5756219"/>
              <a:gd name="connsiteX2835" fmla="*/ 418509 w 6226010"/>
              <a:gd name="connsiteY2835" fmla="*/ 3195886 h 5756219"/>
              <a:gd name="connsiteX2836" fmla="*/ 391333 w 6226010"/>
              <a:gd name="connsiteY2836" fmla="*/ 3190451 h 5756219"/>
              <a:gd name="connsiteX2837" fmla="*/ 445685 w 6226010"/>
              <a:gd name="connsiteY2837" fmla="*/ 3255673 h 5756219"/>
              <a:gd name="connsiteX2838" fmla="*/ 410357 w 6226010"/>
              <a:gd name="connsiteY2838" fmla="*/ 3111641 h 5756219"/>
              <a:gd name="connsiteX2839" fmla="*/ 4486749 w 6226010"/>
              <a:gd name="connsiteY2839" fmla="*/ 3108923 h 5756219"/>
              <a:gd name="connsiteX2840" fmla="*/ 4473161 w 6226010"/>
              <a:gd name="connsiteY2840" fmla="*/ 3119794 h 5756219"/>
              <a:gd name="connsiteX2841" fmla="*/ 4486749 w 6226010"/>
              <a:gd name="connsiteY2841" fmla="*/ 3133382 h 5756219"/>
              <a:gd name="connsiteX2842" fmla="*/ 4494901 w 6226010"/>
              <a:gd name="connsiteY2842" fmla="*/ 3119794 h 5756219"/>
              <a:gd name="connsiteX2843" fmla="*/ 2111571 w 6226010"/>
              <a:gd name="connsiteY2843" fmla="*/ 3073595 h 5756219"/>
              <a:gd name="connsiteX2844" fmla="*/ 2114289 w 6226010"/>
              <a:gd name="connsiteY2844" fmla="*/ 3073595 h 5756219"/>
              <a:gd name="connsiteX2845" fmla="*/ 2136029 w 6226010"/>
              <a:gd name="connsiteY2845" fmla="*/ 3098053 h 5756219"/>
              <a:gd name="connsiteX2846" fmla="*/ 2144182 w 6226010"/>
              <a:gd name="connsiteY2846" fmla="*/ 3100771 h 5756219"/>
              <a:gd name="connsiteX2847" fmla="*/ 2144182 w 6226010"/>
              <a:gd name="connsiteY2847" fmla="*/ 3103488 h 5756219"/>
              <a:gd name="connsiteX2848" fmla="*/ 2160488 w 6226010"/>
              <a:gd name="connsiteY2848" fmla="*/ 3108923 h 5756219"/>
              <a:gd name="connsiteX2849" fmla="*/ 2171358 w 6226010"/>
              <a:gd name="connsiteY2849" fmla="*/ 3114359 h 5756219"/>
              <a:gd name="connsiteX2850" fmla="*/ 2155053 w 6226010"/>
              <a:gd name="connsiteY2850" fmla="*/ 3152406 h 5756219"/>
              <a:gd name="connsiteX2851" fmla="*/ 2125159 w 6226010"/>
              <a:gd name="connsiteY2851" fmla="*/ 3136100 h 5756219"/>
              <a:gd name="connsiteX2852" fmla="*/ 2111571 w 6226010"/>
              <a:gd name="connsiteY2852" fmla="*/ 3076312 h 5756219"/>
              <a:gd name="connsiteX2853" fmla="*/ 2111571 w 6226010"/>
              <a:gd name="connsiteY2853" fmla="*/ 3073595 h 5756219"/>
              <a:gd name="connsiteX2854" fmla="*/ 4633499 w 6226010"/>
              <a:gd name="connsiteY2854" fmla="*/ 3073594 h 5756219"/>
              <a:gd name="connsiteX2855" fmla="*/ 4625345 w 6226010"/>
              <a:gd name="connsiteY2855" fmla="*/ 3095335 h 5756219"/>
              <a:gd name="connsiteX2856" fmla="*/ 4647087 w 6226010"/>
              <a:gd name="connsiteY2856" fmla="*/ 3095335 h 5756219"/>
              <a:gd name="connsiteX2857" fmla="*/ 4492183 w 6226010"/>
              <a:gd name="connsiteY2857" fmla="*/ 3070877 h 5756219"/>
              <a:gd name="connsiteX2858" fmla="*/ 4475879 w 6226010"/>
              <a:gd name="connsiteY2858" fmla="*/ 3087182 h 5756219"/>
              <a:gd name="connsiteX2859" fmla="*/ 4500337 w 6226010"/>
              <a:gd name="connsiteY2859" fmla="*/ 3095335 h 5756219"/>
              <a:gd name="connsiteX2860" fmla="*/ 2264250 w 6226010"/>
              <a:gd name="connsiteY2860" fmla="*/ 3068159 h 5756219"/>
              <a:gd name="connsiteX2861" fmla="*/ 2263756 w 6226010"/>
              <a:gd name="connsiteY2861" fmla="*/ 3073595 h 5756219"/>
              <a:gd name="connsiteX2862" fmla="*/ 2262057 w 6226010"/>
              <a:gd name="connsiteY2862" fmla="*/ 3100091 h 5756219"/>
              <a:gd name="connsiteX2863" fmla="*/ 2261853 w 6226010"/>
              <a:gd name="connsiteY2863" fmla="*/ 3101314 h 5756219"/>
              <a:gd name="connsiteX2864" fmla="*/ 2263416 w 6226010"/>
              <a:gd name="connsiteY2864" fmla="*/ 3098053 h 5756219"/>
              <a:gd name="connsiteX2865" fmla="*/ 2269191 w 6226010"/>
              <a:gd name="connsiteY2865" fmla="*/ 3081747 h 5756219"/>
              <a:gd name="connsiteX2866" fmla="*/ 2266474 w 6226010"/>
              <a:gd name="connsiteY2866" fmla="*/ 3068159 h 5756219"/>
              <a:gd name="connsiteX2867" fmla="*/ 4576429 w 6226010"/>
              <a:gd name="connsiteY2867" fmla="*/ 3065442 h 5756219"/>
              <a:gd name="connsiteX2868" fmla="*/ 4554689 w 6226010"/>
              <a:gd name="connsiteY2868" fmla="*/ 3073594 h 5756219"/>
              <a:gd name="connsiteX2869" fmla="*/ 4546535 w 6226010"/>
              <a:gd name="connsiteY2869" fmla="*/ 3073594 h 5756219"/>
              <a:gd name="connsiteX2870" fmla="*/ 4516643 w 6226010"/>
              <a:gd name="connsiteY2870" fmla="*/ 3089900 h 5756219"/>
              <a:gd name="connsiteX2871" fmla="*/ 4516643 w 6226010"/>
              <a:gd name="connsiteY2871" fmla="*/ 3073594 h 5756219"/>
              <a:gd name="connsiteX2872" fmla="*/ 4500337 w 6226010"/>
              <a:gd name="connsiteY2872" fmla="*/ 3076312 h 5756219"/>
              <a:gd name="connsiteX2873" fmla="*/ 4516643 w 6226010"/>
              <a:gd name="connsiteY2873" fmla="*/ 3089900 h 5756219"/>
              <a:gd name="connsiteX2874" fmla="*/ 4524795 w 6226010"/>
              <a:gd name="connsiteY2874" fmla="*/ 3111641 h 5756219"/>
              <a:gd name="connsiteX2875" fmla="*/ 4562841 w 6226010"/>
              <a:gd name="connsiteY2875" fmla="*/ 3133382 h 5756219"/>
              <a:gd name="connsiteX2876" fmla="*/ 4546535 w 6226010"/>
              <a:gd name="connsiteY2876" fmla="*/ 3092618 h 5756219"/>
              <a:gd name="connsiteX2877" fmla="*/ 4592735 w 6226010"/>
              <a:gd name="connsiteY2877" fmla="*/ 3100770 h 5756219"/>
              <a:gd name="connsiteX2878" fmla="*/ 4628063 w 6226010"/>
              <a:gd name="connsiteY2878" fmla="*/ 3122511 h 5756219"/>
              <a:gd name="connsiteX2879" fmla="*/ 4606323 w 6226010"/>
              <a:gd name="connsiteY2879" fmla="*/ 3122511 h 5756219"/>
              <a:gd name="connsiteX2880" fmla="*/ 4609041 w 6226010"/>
              <a:gd name="connsiteY2880" fmla="*/ 3092618 h 5756219"/>
              <a:gd name="connsiteX2881" fmla="*/ 4606323 w 6226010"/>
              <a:gd name="connsiteY2881" fmla="*/ 3068159 h 5756219"/>
              <a:gd name="connsiteX2882" fmla="*/ 4590017 w 6226010"/>
              <a:gd name="connsiteY2882" fmla="*/ 3098053 h 5756219"/>
              <a:gd name="connsiteX2883" fmla="*/ 4568277 w 6226010"/>
              <a:gd name="connsiteY2883" fmla="*/ 3089900 h 5756219"/>
              <a:gd name="connsiteX2884" fmla="*/ 2671396 w 6226010"/>
              <a:gd name="connsiteY2884" fmla="*/ 3060006 h 5756219"/>
              <a:gd name="connsiteX2885" fmla="*/ 2633350 w 6226010"/>
              <a:gd name="connsiteY2885" fmla="*/ 3114358 h 5756219"/>
              <a:gd name="connsiteX2886" fmla="*/ 2619762 w 6226010"/>
              <a:gd name="connsiteY2886" fmla="*/ 3119794 h 5756219"/>
              <a:gd name="connsiteX2887" fmla="*/ 2619762 w 6226010"/>
              <a:gd name="connsiteY2887" fmla="*/ 3122511 h 5756219"/>
              <a:gd name="connsiteX2888" fmla="*/ 2608891 w 6226010"/>
              <a:gd name="connsiteY2888" fmla="*/ 3125229 h 5756219"/>
              <a:gd name="connsiteX2889" fmla="*/ 2608891 w 6226010"/>
              <a:gd name="connsiteY2889" fmla="*/ 3130664 h 5756219"/>
              <a:gd name="connsiteX2890" fmla="*/ 2576280 w 6226010"/>
              <a:gd name="connsiteY2890" fmla="*/ 3138817 h 5756219"/>
              <a:gd name="connsiteX2891" fmla="*/ 2570845 w 6226010"/>
              <a:gd name="connsiteY2891" fmla="*/ 3138817 h 5756219"/>
              <a:gd name="connsiteX2892" fmla="*/ 2578998 w 6226010"/>
              <a:gd name="connsiteY2892" fmla="*/ 3103488 h 5756219"/>
              <a:gd name="connsiteX2893" fmla="*/ 2578998 w 6226010"/>
              <a:gd name="connsiteY2893" fmla="*/ 3092618 h 5756219"/>
              <a:gd name="connsiteX2894" fmla="*/ 2570845 w 6226010"/>
              <a:gd name="connsiteY2894" fmla="*/ 3092618 h 5756219"/>
              <a:gd name="connsiteX2895" fmla="*/ 2557257 w 6226010"/>
              <a:gd name="connsiteY2895" fmla="*/ 3160558 h 5756219"/>
              <a:gd name="connsiteX2896" fmla="*/ 2554540 w 6226010"/>
              <a:gd name="connsiteY2896" fmla="*/ 3195886 h 5756219"/>
              <a:gd name="connsiteX2897" fmla="*/ 2544712 w 6226010"/>
              <a:gd name="connsiteY2897" fmla="*/ 3208086 h 5756219"/>
              <a:gd name="connsiteX2898" fmla="*/ 2542990 w 6226010"/>
              <a:gd name="connsiteY2898" fmla="*/ 3208795 h 5756219"/>
              <a:gd name="connsiteX2899" fmla="*/ 2536022 w 6226010"/>
              <a:gd name="connsiteY2899" fmla="*/ 3217029 h 5756219"/>
              <a:gd name="connsiteX2900" fmla="*/ 2532799 w 6226010"/>
              <a:gd name="connsiteY2900" fmla="*/ 3220344 h 5756219"/>
              <a:gd name="connsiteX2901" fmla="*/ 2527364 w 6226010"/>
              <a:gd name="connsiteY2901" fmla="*/ 3223062 h 5756219"/>
              <a:gd name="connsiteX2902" fmla="*/ 2524646 w 6226010"/>
              <a:gd name="connsiteY2902" fmla="*/ 3228497 h 5756219"/>
              <a:gd name="connsiteX2903" fmla="*/ 2520433 w 6226010"/>
              <a:gd name="connsiteY2903" fmla="*/ 3230808 h 5756219"/>
              <a:gd name="connsiteX2904" fmla="*/ 2519211 w 6226010"/>
              <a:gd name="connsiteY2904" fmla="*/ 3231215 h 5756219"/>
              <a:gd name="connsiteX2905" fmla="*/ 2519030 w 6226010"/>
              <a:gd name="connsiteY2905" fmla="*/ 3231577 h 5756219"/>
              <a:gd name="connsiteX2906" fmla="*/ 2514115 w 6226010"/>
              <a:gd name="connsiteY2906" fmla="*/ 3234272 h 5756219"/>
              <a:gd name="connsiteX2907" fmla="*/ 2511531 w 6226010"/>
              <a:gd name="connsiteY2907" fmla="*/ 3236650 h 5756219"/>
              <a:gd name="connsiteX2908" fmla="*/ 2511058 w 6226010"/>
              <a:gd name="connsiteY2908" fmla="*/ 3236650 h 5756219"/>
              <a:gd name="connsiteX2909" fmla="*/ 2509505 w 6226010"/>
              <a:gd name="connsiteY2909" fmla="*/ 3238514 h 5756219"/>
              <a:gd name="connsiteX2910" fmla="*/ 2505623 w 6226010"/>
              <a:gd name="connsiteY2910" fmla="*/ 3242085 h 5756219"/>
              <a:gd name="connsiteX2911" fmla="*/ 2505138 w 6226010"/>
              <a:gd name="connsiteY2911" fmla="*/ 3243754 h 5756219"/>
              <a:gd name="connsiteX2912" fmla="*/ 2502566 w 6226010"/>
              <a:gd name="connsiteY2912" fmla="*/ 3246841 h 5756219"/>
              <a:gd name="connsiteX2913" fmla="*/ 2502514 w 6226010"/>
              <a:gd name="connsiteY2913" fmla="*/ 3246871 h 5756219"/>
              <a:gd name="connsiteX2914" fmla="*/ 2503245 w 6226010"/>
              <a:gd name="connsiteY2914" fmla="*/ 3247521 h 5756219"/>
              <a:gd name="connsiteX2915" fmla="*/ 2503937 w 6226010"/>
              <a:gd name="connsiteY2915" fmla="*/ 3247890 h 5756219"/>
              <a:gd name="connsiteX2916" fmla="*/ 2505138 w 6226010"/>
              <a:gd name="connsiteY2916" fmla="*/ 3243754 h 5756219"/>
              <a:gd name="connsiteX2917" fmla="*/ 2509505 w 6226010"/>
              <a:gd name="connsiteY2917" fmla="*/ 3238514 h 5756219"/>
              <a:gd name="connsiteX2918" fmla="*/ 2511531 w 6226010"/>
              <a:gd name="connsiteY2918" fmla="*/ 3236650 h 5756219"/>
              <a:gd name="connsiteX2919" fmla="*/ 2516493 w 6226010"/>
              <a:gd name="connsiteY2919" fmla="*/ 3236650 h 5756219"/>
              <a:gd name="connsiteX2920" fmla="*/ 2519030 w 6226010"/>
              <a:gd name="connsiteY2920" fmla="*/ 3231577 h 5756219"/>
              <a:gd name="connsiteX2921" fmla="*/ 2520433 w 6226010"/>
              <a:gd name="connsiteY2921" fmla="*/ 3230808 h 5756219"/>
              <a:gd name="connsiteX2922" fmla="*/ 2527364 w 6226010"/>
              <a:gd name="connsiteY2922" fmla="*/ 3228497 h 5756219"/>
              <a:gd name="connsiteX2923" fmla="*/ 2527364 w 6226010"/>
              <a:gd name="connsiteY2923" fmla="*/ 3223062 h 5756219"/>
              <a:gd name="connsiteX2924" fmla="*/ 2532799 w 6226010"/>
              <a:gd name="connsiteY2924" fmla="*/ 3223062 h 5756219"/>
              <a:gd name="connsiteX2925" fmla="*/ 2535516 w 6226010"/>
              <a:gd name="connsiteY2925" fmla="*/ 3217627 h 5756219"/>
              <a:gd name="connsiteX2926" fmla="*/ 2536022 w 6226010"/>
              <a:gd name="connsiteY2926" fmla="*/ 3217029 h 5756219"/>
              <a:gd name="connsiteX2927" fmla="*/ 2544688 w 6226010"/>
              <a:gd name="connsiteY2927" fmla="*/ 3208115 h 5756219"/>
              <a:gd name="connsiteX2928" fmla="*/ 2544712 w 6226010"/>
              <a:gd name="connsiteY2928" fmla="*/ 3208086 h 5756219"/>
              <a:gd name="connsiteX2929" fmla="*/ 2546998 w 6226010"/>
              <a:gd name="connsiteY2929" fmla="*/ 3207144 h 5756219"/>
              <a:gd name="connsiteX2930" fmla="*/ 2549105 w 6226010"/>
              <a:gd name="connsiteY2930" fmla="*/ 3204039 h 5756219"/>
              <a:gd name="connsiteX2931" fmla="*/ 2551822 w 6226010"/>
              <a:gd name="connsiteY2931" fmla="*/ 3204039 h 5756219"/>
              <a:gd name="connsiteX2932" fmla="*/ 2551478 w 6226010"/>
              <a:gd name="connsiteY2932" fmla="*/ 3205300 h 5756219"/>
              <a:gd name="connsiteX2933" fmla="*/ 2554540 w 6226010"/>
              <a:gd name="connsiteY2933" fmla="*/ 3204039 h 5756219"/>
              <a:gd name="connsiteX2934" fmla="*/ 2568127 w 6226010"/>
              <a:gd name="connsiteY2934" fmla="*/ 3144252 h 5756219"/>
              <a:gd name="connsiteX2935" fmla="*/ 2581715 w 6226010"/>
              <a:gd name="connsiteY2935" fmla="*/ 3141534 h 5756219"/>
              <a:gd name="connsiteX2936" fmla="*/ 2589868 w 6226010"/>
              <a:gd name="connsiteY2936" fmla="*/ 3136099 h 5756219"/>
              <a:gd name="connsiteX2937" fmla="*/ 2606174 w 6226010"/>
              <a:gd name="connsiteY2937" fmla="*/ 3136099 h 5756219"/>
              <a:gd name="connsiteX2938" fmla="*/ 2611609 w 6226010"/>
              <a:gd name="connsiteY2938" fmla="*/ 3130664 h 5756219"/>
              <a:gd name="connsiteX2939" fmla="*/ 2622479 w 6226010"/>
              <a:gd name="connsiteY2939" fmla="*/ 3130664 h 5756219"/>
              <a:gd name="connsiteX2940" fmla="*/ 2625197 w 6226010"/>
              <a:gd name="connsiteY2940" fmla="*/ 3125229 h 5756219"/>
              <a:gd name="connsiteX2941" fmla="*/ 2644220 w 6226010"/>
              <a:gd name="connsiteY2941" fmla="*/ 3125229 h 5756219"/>
              <a:gd name="connsiteX2942" fmla="*/ 2655090 w 6226010"/>
              <a:gd name="connsiteY2942" fmla="*/ 3133382 h 5756219"/>
              <a:gd name="connsiteX2943" fmla="*/ 2655090 w 6226010"/>
              <a:gd name="connsiteY2943" fmla="*/ 3136099 h 5756219"/>
              <a:gd name="connsiteX2944" fmla="*/ 2663243 w 6226010"/>
              <a:gd name="connsiteY2944" fmla="*/ 3130664 h 5756219"/>
              <a:gd name="connsiteX2945" fmla="*/ 2663243 w 6226010"/>
              <a:gd name="connsiteY2945" fmla="*/ 3122511 h 5756219"/>
              <a:gd name="connsiteX2946" fmla="*/ 2652373 w 6226010"/>
              <a:gd name="connsiteY2946" fmla="*/ 3122511 h 5756219"/>
              <a:gd name="connsiteX2947" fmla="*/ 2644220 w 6226010"/>
              <a:gd name="connsiteY2947" fmla="*/ 3114358 h 5756219"/>
              <a:gd name="connsiteX2948" fmla="*/ 2674114 w 6226010"/>
              <a:gd name="connsiteY2948" fmla="*/ 3068159 h 5756219"/>
              <a:gd name="connsiteX2949" fmla="*/ 2674114 w 6226010"/>
              <a:gd name="connsiteY2949" fmla="*/ 3060006 h 5756219"/>
              <a:gd name="connsiteX2950" fmla="*/ 2671396 w 6226010"/>
              <a:gd name="connsiteY2950" fmla="*/ 3060006 h 5756219"/>
              <a:gd name="connsiteX2951" fmla="*/ 2704007 w 6226010"/>
              <a:gd name="connsiteY2951" fmla="*/ 3057289 h 5756219"/>
              <a:gd name="connsiteX2952" fmla="*/ 2698572 w 6226010"/>
              <a:gd name="connsiteY2952" fmla="*/ 3060006 h 5756219"/>
              <a:gd name="connsiteX2953" fmla="*/ 2709442 w 6226010"/>
              <a:gd name="connsiteY2953" fmla="*/ 3111641 h 5756219"/>
              <a:gd name="connsiteX2954" fmla="*/ 2712160 w 6226010"/>
              <a:gd name="connsiteY2954" fmla="*/ 3127946 h 5756219"/>
              <a:gd name="connsiteX2955" fmla="*/ 2704007 w 6226010"/>
              <a:gd name="connsiteY2955" fmla="*/ 3144252 h 5756219"/>
              <a:gd name="connsiteX2956" fmla="*/ 2704007 w 6226010"/>
              <a:gd name="connsiteY2956" fmla="*/ 3174145 h 5756219"/>
              <a:gd name="connsiteX2957" fmla="*/ 2704007 w 6226010"/>
              <a:gd name="connsiteY2957" fmla="*/ 3190451 h 5756219"/>
              <a:gd name="connsiteX2958" fmla="*/ 2701290 w 6226010"/>
              <a:gd name="connsiteY2958" fmla="*/ 3217627 h 5756219"/>
              <a:gd name="connsiteX2959" fmla="*/ 2701290 w 6226010"/>
              <a:gd name="connsiteY2959" fmla="*/ 3231215 h 5756219"/>
              <a:gd name="connsiteX2960" fmla="*/ 2679549 w 6226010"/>
              <a:gd name="connsiteY2960" fmla="*/ 3277414 h 5756219"/>
              <a:gd name="connsiteX2961" fmla="*/ 2668678 w 6226010"/>
              <a:gd name="connsiteY2961" fmla="*/ 3318178 h 5756219"/>
              <a:gd name="connsiteX2962" fmla="*/ 2657808 w 6226010"/>
              <a:gd name="connsiteY2962" fmla="*/ 3329048 h 5756219"/>
              <a:gd name="connsiteX2963" fmla="*/ 2617044 w 6226010"/>
              <a:gd name="connsiteY2963" fmla="*/ 3416011 h 5756219"/>
              <a:gd name="connsiteX2964" fmla="*/ 2581715 w 6226010"/>
              <a:gd name="connsiteY2964" fmla="*/ 3416011 h 5756219"/>
              <a:gd name="connsiteX2965" fmla="*/ 2513776 w 6226010"/>
              <a:gd name="connsiteY2965" fmla="*/ 3432317 h 5756219"/>
              <a:gd name="connsiteX2966" fmla="*/ 2546387 w 6226010"/>
              <a:gd name="connsiteY2966" fmla="*/ 3320896 h 5756219"/>
              <a:gd name="connsiteX2967" fmla="*/ 2543669 w 6226010"/>
              <a:gd name="connsiteY2967" fmla="*/ 3310025 h 5756219"/>
              <a:gd name="connsiteX2968" fmla="*/ 2537431 w 6226010"/>
              <a:gd name="connsiteY2968" fmla="*/ 3313102 h 5756219"/>
              <a:gd name="connsiteX2969" fmla="*/ 2537894 w 6226010"/>
              <a:gd name="connsiteY2969" fmla="*/ 3316480 h 5756219"/>
              <a:gd name="connsiteX2970" fmla="*/ 2538234 w 6226010"/>
              <a:gd name="connsiteY2970" fmla="*/ 3331766 h 5756219"/>
              <a:gd name="connsiteX2971" fmla="*/ 2524646 w 6226010"/>
              <a:gd name="connsiteY2971" fmla="*/ 3350789 h 5756219"/>
              <a:gd name="connsiteX2972" fmla="*/ 2513776 w 6226010"/>
              <a:gd name="connsiteY2972" fmla="*/ 3386119 h 5756219"/>
              <a:gd name="connsiteX2973" fmla="*/ 2512266 w 6226010"/>
              <a:gd name="connsiteY2973" fmla="*/ 3385364 h 5756219"/>
              <a:gd name="connsiteX2974" fmla="*/ 2504933 w 6226010"/>
              <a:gd name="connsiteY2974" fmla="*/ 3417063 h 5756219"/>
              <a:gd name="connsiteX2975" fmla="*/ 2504465 w 6226010"/>
              <a:gd name="connsiteY2975" fmla="*/ 3418253 h 5756219"/>
              <a:gd name="connsiteX2976" fmla="*/ 2507322 w 6226010"/>
              <a:gd name="connsiteY2976" fmla="*/ 3432317 h 5756219"/>
              <a:gd name="connsiteX2977" fmla="*/ 2505623 w 6226010"/>
              <a:gd name="connsiteY2977" fmla="*/ 3462210 h 5756219"/>
              <a:gd name="connsiteX2978" fmla="*/ 2500188 w 6226010"/>
              <a:gd name="connsiteY2978" fmla="*/ 3492104 h 5756219"/>
              <a:gd name="connsiteX2979" fmla="*/ 2497470 w 6226010"/>
              <a:gd name="connsiteY2979" fmla="*/ 3492104 h 5756219"/>
              <a:gd name="connsiteX2980" fmla="*/ 2492035 w 6226010"/>
              <a:gd name="connsiteY2980" fmla="*/ 3475798 h 5756219"/>
              <a:gd name="connsiteX2981" fmla="*/ 2483882 w 6226010"/>
              <a:gd name="connsiteY2981" fmla="*/ 3473080 h 5756219"/>
              <a:gd name="connsiteX2982" fmla="*/ 2480339 w 6226010"/>
              <a:gd name="connsiteY2982" fmla="*/ 3466879 h 5756219"/>
              <a:gd name="connsiteX2983" fmla="*/ 2472793 w 6226010"/>
              <a:gd name="connsiteY2983" fmla="*/ 3473876 h 5756219"/>
              <a:gd name="connsiteX2984" fmla="*/ 2471992 w 6226010"/>
              <a:gd name="connsiteY2984" fmla="*/ 3476817 h 5756219"/>
              <a:gd name="connsiteX2985" fmla="*/ 2473010 w 6226010"/>
              <a:gd name="connsiteY2985" fmla="*/ 3478515 h 5756219"/>
              <a:gd name="connsiteX2986" fmla="*/ 2481163 w 6226010"/>
              <a:gd name="connsiteY2986" fmla="*/ 3481233 h 5756219"/>
              <a:gd name="connsiteX2987" fmla="*/ 2489316 w 6226010"/>
              <a:gd name="connsiteY2987" fmla="*/ 3508409 h 5756219"/>
              <a:gd name="connsiteX2988" fmla="*/ 2473478 w 6226010"/>
              <a:gd name="connsiteY2988" fmla="*/ 3542464 h 5756219"/>
              <a:gd name="connsiteX2989" fmla="*/ 2447376 w 6226010"/>
              <a:gd name="connsiteY2989" fmla="*/ 3560407 h 5756219"/>
              <a:gd name="connsiteX2990" fmla="*/ 2448553 w 6226010"/>
              <a:gd name="connsiteY2990" fmla="*/ 3562761 h 5756219"/>
              <a:gd name="connsiteX2991" fmla="*/ 2473012 w 6226010"/>
              <a:gd name="connsiteY2991" fmla="*/ 3570914 h 5756219"/>
              <a:gd name="connsiteX2992" fmla="*/ 2478447 w 6226010"/>
              <a:gd name="connsiteY2992" fmla="*/ 3570914 h 5756219"/>
              <a:gd name="connsiteX2993" fmla="*/ 2486600 w 6226010"/>
              <a:gd name="connsiteY2993" fmla="*/ 3560044 h 5756219"/>
              <a:gd name="connsiteX2994" fmla="*/ 2483882 w 6226010"/>
              <a:gd name="connsiteY2994" fmla="*/ 3644289 h 5756219"/>
              <a:gd name="connsiteX2995" fmla="*/ 2478447 w 6226010"/>
              <a:gd name="connsiteY2995" fmla="*/ 3668748 h 5756219"/>
              <a:gd name="connsiteX2996" fmla="*/ 2473012 w 6226010"/>
              <a:gd name="connsiteY2996" fmla="*/ 3671465 h 5756219"/>
              <a:gd name="connsiteX2997" fmla="*/ 2473012 w 6226010"/>
              <a:gd name="connsiteY2997" fmla="*/ 3676900 h 5756219"/>
              <a:gd name="connsiteX2998" fmla="*/ 2467577 w 6226010"/>
              <a:gd name="connsiteY2998" fmla="*/ 3676900 h 5756219"/>
              <a:gd name="connsiteX2999" fmla="*/ 2464859 w 6226010"/>
              <a:gd name="connsiteY2999" fmla="*/ 3682335 h 5756219"/>
              <a:gd name="connsiteX3000" fmla="*/ 2453989 w 6226010"/>
              <a:gd name="connsiteY3000" fmla="*/ 3685053 h 5756219"/>
              <a:gd name="connsiteX3001" fmla="*/ 2453989 w 6226010"/>
              <a:gd name="connsiteY3001" fmla="*/ 3687771 h 5756219"/>
              <a:gd name="connsiteX3002" fmla="*/ 2445836 w 6226010"/>
              <a:gd name="connsiteY3002" fmla="*/ 3690488 h 5756219"/>
              <a:gd name="connsiteX3003" fmla="*/ 2426813 w 6226010"/>
              <a:gd name="connsiteY3003" fmla="*/ 3706794 h 5756219"/>
              <a:gd name="connsiteX3004" fmla="*/ 2426813 w 6226010"/>
              <a:gd name="connsiteY3004" fmla="*/ 3709511 h 5756219"/>
              <a:gd name="connsiteX3005" fmla="*/ 2413225 w 6226010"/>
              <a:gd name="connsiteY3005" fmla="*/ 3709511 h 5756219"/>
              <a:gd name="connsiteX3006" fmla="*/ 2402354 w 6226010"/>
              <a:gd name="connsiteY3006" fmla="*/ 3693206 h 5756219"/>
              <a:gd name="connsiteX3007" fmla="*/ 2396919 w 6226010"/>
              <a:gd name="connsiteY3007" fmla="*/ 3676900 h 5756219"/>
              <a:gd name="connsiteX3008" fmla="*/ 2388766 w 6226010"/>
              <a:gd name="connsiteY3008" fmla="*/ 3674183 h 5756219"/>
              <a:gd name="connsiteX3009" fmla="*/ 2383331 w 6226010"/>
              <a:gd name="connsiteY3009" fmla="*/ 3679618 h 5756219"/>
              <a:gd name="connsiteX3010" fmla="*/ 2383331 w 6226010"/>
              <a:gd name="connsiteY3010" fmla="*/ 3685053 h 5756219"/>
              <a:gd name="connsiteX3011" fmla="*/ 2388766 w 6226010"/>
              <a:gd name="connsiteY3011" fmla="*/ 3685053 h 5756219"/>
              <a:gd name="connsiteX3012" fmla="*/ 2407789 w 6226010"/>
              <a:gd name="connsiteY3012" fmla="*/ 3714947 h 5756219"/>
              <a:gd name="connsiteX3013" fmla="*/ 2388766 w 6226010"/>
              <a:gd name="connsiteY3013" fmla="*/ 3766581 h 5756219"/>
              <a:gd name="connsiteX3014" fmla="*/ 2380613 w 6226010"/>
              <a:gd name="connsiteY3014" fmla="*/ 3793757 h 5756219"/>
              <a:gd name="connsiteX3015" fmla="*/ 2369743 w 6226010"/>
              <a:gd name="connsiteY3015" fmla="*/ 3810062 h 5756219"/>
              <a:gd name="connsiteX3016" fmla="*/ 2369743 w 6226010"/>
              <a:gd name="connsiteY3016" fmla="*/ 3815497 h 5756219"/>
              <a:gd name="connsiteX3017" fmla="*/ 2367025 w 6226010"/>
              <a:gd name="connsiteY3017" fmla="*/ 3818215 h 5756219"/>
              <a:gd name="connsiteX3018" fmla="*/ 2358873 w 6226010"/>
              <a:gd name="connsiteY3018" fmla="*/ 3837238 h 5756219"/>
              <a:gd name="connsiteX3019" fmla="*/ 2350720 w 6226010"/>
              <a:gd name="connsiteY3019" fmla="*/ 3845391 h 5756219"/>
              <a:gd name="connsiteX3020" fmla="*/ 2318109 w 6226010"/>
              <a:gd name="connsiteY3020" fmla="*/ 3839956 h 5756219"/>
              <a:gd name="connsiteX3021" fmla="*/ 2328979 w 6226010"/>
              <a:gd name="connsiteY3021" fmla="*/ 3810062 h 5756219"/>
              <a:gd name="connsiteX3022" fmla="*/ 2328979 w 6226010"/>
              <a:gd name="connsiteY3022" fmla="*/ 3780169 h 5756219"/>
              <a:gd name="connsiteX3023" fmla="*/ 2348002 w 6226010"/>
              <a:gd name="connsiteY3023" fmla="*/ 3750275 h 5756219"/>
              <a:gd name="connsiteX3024" fmla="*/ 2348002 w 6226010"/>
              <a:gd name="connsiteY3024" fmla="*/ 3736687 h 5756219"/>
              <a:gd name="connsiteX3025" fmla="*/ 2326262 w 6226010"/>
              <a:gd name="connsiteY3025" fmla="*/ 3758428 h 5756219"/>
              <a:gd name="connsiteX3026" fmla="*/ 2312673 w 6226010"/>
              <a:gd name="connsiteY3026" fmla="*/ 3744840 h 5756219"/>
              <a:gd name="connsiteX3027" fmla="*/ 2301802 w 6226010"/>
              <a:gd name="connsiteY3027" fmla="*/ 3744840 h 5756219"/>
              <a:gd name="connsiteX3028" fmla="*/ 2320826 w 6226010"/>
              <a:gd name="connsiteY3028" fmla="*/ 3804627 h 5756219"/>
              <a:gd name="connsiteX3029" fmla="*/ 2307237 w 6226010"/>
              <a:gd name="connsiteY3029" fmla="*/ 3826368 h 5756219"/>
              <a:gd name="connsiteX3030" fmla="*/ 2274626 w 6226010"/>
              <a:gd name="connsiteY3030" fmla="*/ 3810062 h 5756219"/>
              <a:gd name="connsiteX3031" fmla="*/ 2231145 w 6226010"/>
              <a:gd name="connsiteY3031" fmla="*/ 3815497 h 5756219"/>
              <a:gd name="connsiteX3032" fmla="*/ 2242015 w 6226010"/>
              <a:gd name="connsiteY3032" fmla="*/ 3826368 h 5756219"/>
              <a:gd name="connsiteX3033" fmla="*/ 2263756 w 6226010"/>
              <a:gd name="connsiteY3033" fmla="*/ 3823650 h 5756219"/>
              <a:gd name="connsiteX3034" fmla="*/ 2263756 w 6226010"/>
              <a:gd name="connsiteY3034" fmla="*/ 3845391 h 5756219"/>
              <a:gd name="connsiteX3035" fmla="*/ 2274626 w 6226010"/>
              <a:gd name="connsiteY3035" fmla="*/ 3856261 h 5756219"/>
              <a:gd name="connsiteX3036" fmla="*/ 2277344 w 6226010"/>
              <a:gd name="connsiteY3036" fmla="*/ 3834520 h 5756219"/>
              <a:gd name="connsiteX3037" fmla="*/ 2296367 w 6226010"/>
              <a:gd name="connsiteY3037" fmla="*/ 3842673 h 5756219"/>
              <a:gd name="connsiteX3038" fmla="*/ 2288214 w 6226010"/>
              <a:gd name="connsiteY3038" fmla="*/ 3861696 h 5756219"/>
              <a:gd name="connsiteX3039" fmla="*/ 2280062 w 6226010"/>
              <a:gd name="connsiteY3039" fmla="*/ 3864414 h 5756219"/>
              <a:gd name="connsiteX3040" fmla="*/ 2315182 w 6226010"/>
              <a:gd name="connsiteY3040" fmla="*/ 3897026 h 5756219"/>
              <a:gd name="connsiteX3041" fmla="*/ 2319467 w 6226010"/>
              <a:gd name="connsiteY3041" fmla="*/ 3897026 h 5756219"/>
              <a:gd name="connsiteX3042" fmla="*/ 2320826 w 6226010"/>
              <a:gd name="connsiteY3042" fmla="*/ 3894307 h 5756219"/>
              <a:gd name="connsiteX3043" fmla="*/ 2328979 w 6226010"/>
              <a:gd name="connsiteY3043" fmla="*/ 3894307 h 5756219"/>
              <a:gd name="connsiteX3044" fmla="*/ 2342567 w 6226010"/>
              <a:gd name="connsiteY3044" fmla="*/ 3899743 h 5756219"/>
              <a:gd name="connsiteX3045" fmla="*/ 2341929 w 6226010"/>
              <a:gd name="connsiteY3045" fmla="*/ 3904207 h 5756219"/>
              <a:gd name="connsiteX3046" fmla="*/ 2348001 w 6226010"/>
              <a:gd name="connsiteY3046" fmla="*/ 3905179 h 5756219"/>
              <a:gd name="connsiteX3047" fmla="*/ 2348001 w 6226010"/>
              <a:gd name="connsiteY3047" fmla="*/ 3921484 h 5756219"/>
              <a:gd name="connsiteX3048" fmla="*/ 2345860 w 6226010"/>
              <a:gd name="connsiteY3048" fmla="*/ 3923441 h 5756219"/>
              <a:gd name="connsiteX3049" fmla="*/ 2364308 w 6226010"/>
              <a:gd name="connsiteY3049" fmla="*/ 3937789 h 5756219"/>
              <a:gd name="connsiteX3050" fmla="*/ 2367025 w 6226010"/>
              <a:gd name="connsiteY3050" fmla="*/ 3932354 h 5756219"/>
              <a:gd name="connsiteX3051" fmla="*/ 2367025 w 6226010"/>
              <a:gd name="connsiteY3051" fmla="*/ 3907895 h 5756219"/>
              <a:gd name="connsiteX3052" fmla="*/ 2374491 w 6226010"/>
              <a:gd name="connsiteY3052" fmla="*/ 3907209 h 5756219"/>
              <a:gd name="connsiteX3053" fmla="*/ 2380613 w 6226010"/>
              <a:gd name="connsiteY3053" fmla="*/ 3913331 h 5756219"/>
              <a:gd name="connsiteX3054" fmla="*/ 2383331 w 6226010"/>
              <a:gd name="connsiteY3054" fmla="*/ 3913331 h 5756219"/>
              <a:gd name="connsiteX3055" fmla="*/ 2376455 w 6226010"/>
              <a:gd name="connsiteY3055" fmla="*/ 3907028 h 5756219"/>
              <a:gd name="connsiteX3056" fmla="*/ 2396579 w 6226010"/>
              <a:gd name="connsiteY3056" fmla="*/ 3905178 h 5756219"/>
              <a:gd name="connsiteX3057" fmla="*/ 2401417 w 6226010"/>
              <a:gd name="connsiteY3057" fmla="*/ 3902462 h 5756219"/>
              <a:gd name="connsiteX3058" fmla="*/ 2399637 w 6226010"/>
              <a:gd name="connsiteY3058" fmla="*/ 3902462 h 5756219"/>
              <a:gd name="connsiteX3059" fmla="*/ 2399637 w 6226010"/>
              <a:gd name="connsiteY3059" fmla="*/ 3897026 h 5756219"/>
              <a:gd name="connsiteX3060" fmla="*/ 2394202 w 6226010"/>
              <a:gd name="connsiteY3060" fmla="*/ 3894309 h 5756219"/>
              <a:gd name="connsiteX3061" fmla="*/ 2394202 w 6226010"/>
              <a:gd name="connsiteY3061" fmla="*/ 3891591 h 5756219"/>
              <a:gd name="connsiteX3062" fmla="*/ 2399637 w 6226010"/>
              <a:gd name="connsiteY3062" fmla="*/ 3880721 h 5756219"/>
              <a:gd name="connsiteX3063" fmla="*/ 2415943 w 6226010"/>
              <a:gd name="connsiteY3063" fmla="*/ 3883438 h 5756219"/>
              <a:gd name="connsiteX3064" fmla="*/ 2415943 w 6226010"/>
              <a:gd name="connsiteY3064" fmla="*/ 3888874 h 5756219"/>
              <a:gd name="connsiteX3065" fmla="*/ 2415943 w 6226010"/>
              <a:gd name="connsiteY3065" fmla="*/ 3894307 h 5756219"/>
              <a:gd name="connsiteX3066" fmla="*/ 2425114 w 6226010"/>
              <a:gd name="connsiteY3066" fmla="*/ 3892609 h 5756219"/>
              <a:gd name="connsiteX3067" fmla="*/ 2432248 w 6226010"/>
              <a:gd name="connsiteY3067" fmla="*/ 3888872 h 5756219"/>
              <a:gd name="connsiteX3068" fmla="*/ 2432248 w 6226010"/>
              <a:gd name="connsiteY3068" fmla="*/ 3883437 h 5756219"/>
              <a:gd name="connsiteX3069" fmla="*/ 2437683 w 6226010"/>
              <a:gd name="connsiteY3069" fmla="*/ 3878002 h 5756219"/>
              <a:gd name="connsiteX3070" fmla="*/ 2448553 w 6226010"/>
              <a:gd name="connsiteY3070" fmla="*/ 3880719 h 5756219"/>
              <a:gd name="connsiteX3071" fmla="*/ 2459424 w 6226010"/>
              <a:gd name="connsiteY3071" fmla="*/ 3891590 h 5756219"/>
              <a:gd name="connsiteX3072" fmla="*/ 2474371 w 6226010"/>
              <a:gd name="connsiteY3072" fmla="*/ 3892609 h 5756219"/>
              <a:gd name="connsiteX3073" fmla="*/ 2475695 w 6226010"/>
              <a:gd name="connsiteY3073" fmla="*/ 3892519 h 5756219"/>
              <a:gd name="connsiteX3074" fmla="*/ 2477088 w 6226010"/>
              <a:gd name="connsiteY3074" fmla="*/ 3891590 h 5756219"/>
              <a:gd name="connsiteX3075" fmla="*/ 2481165 w 6226010"/>
              <a:gd name="connsiteY3075" fmla="*/ 3888873 h 5756219"/>
              <a:gd name="connsiteX3076" fmla="*/ 2497471 w 6226010"/>
              <a:gd name="connsiteY3076" fmla="*/ 3888873 h 5756219"/>
              <a:gd name="connsiteX3077" fmla="*/ 2505623 w 6226010"/>
              <a:gd name="connsiteY3077" fmla="*/ 3886156 h 5756219"/>
              <a:gd name="connsiteX3078" fmla="*/ 2501164 w 6226010"/>
              <a:gd name="connsiteY3078" fmla="*/ 3893959 h 5756219"/>
              <a:gd name="connsiteX3079" fmla="*/ 2502905 w 6226010"/>
              <a:gd name="connsiteY3079" fmla="*/ 3894307 h 5756219"/>
              <a:gd name="connsiteX3080" fmla="*/ 2502905 w 6226010"/>
              <a:gd name="connsiteY3080" fmla="*/ 3897025 h 5756219"/>
              <a:gd name="connsiteX3081" fmla="*/ 2524646 w 6226010"/>
              <a:gd name="connsiteY3081" fmla="*/ 3899743 h 5756219"/>
              <a:gd name="connsiteX3082" fmla="*/ 2524646 w 6226010"/>
              <a:gd name="connsiteY3082" fmla="*/ 3902460 h 5756219"/>
              <a:gd name="connsiteX3083" fmla="*/ 2538234 w 6226010"/>
              <a:gd name="connsiteY3083" fmla="*/ 3907895 h 5756219"/>
              <a:gd name="connsiteX3084" fmla="*/ 2502905 w 6226010"/>
              <a:gd name="connsiteY3084" fmla="*/ 3948659 h 5756219"/>
              <a:gd name="connsiteX3085" fmla="*/ 2494753 w 6226010"/>
              <a:gd name="connsiteY3085" fmla="*/ 3962247 h 5756219"/>
              <a:gd name="connsiteX3086" fmla="*/ 2489317 w 6226010"/>
              <a:gd name="connsiteY3086" fmla="*/ 3962247 h 5756219"/>
              <a:gd name="connsiteX3087" fmla="*/ 2462141 w 6226010"/>
              <a:gd name="connsiteY3087" fmla="*/ 3994859 h 5756219"/>
              <a:gd name="connsiteX3088" fmla="*/ 2456706 w 6226010"/>
              <a:gd name="connsiteY3088" fmla="*/ 3997576 h 5756219"/>
              <a:gd name="connsiteX3089" fmla="*/ 2481165 w 6226010"/>
              <a:gd name="connsiteY3089" fmla="*/ 4013882 h 5756219"/>
              <a:gd name="connsiteX3090" fmla="*/ 2511058 w 6226010"/>
              <a:gd name="connsiteY3090" fmla="*/ 3978553 h 5756219"/>
              <a:gd name="connsiteX3091" fmla="*/ 2538234 w 6226010"/>
              <a:gd name="connsiteY3091" fmla="*/ 3978553 h 5756219"/>
              <a:gd name="connsiteX3092" fmla="*/ 2589868 w 6226010"/>
              <a:gd name="connsiteY3092" fmla="*/ 3945942 h 5756219"/>
              <a:gd name="connsiteX3093" fmla="*/ 2627914 w 6226010"/>
              <a:gd name="connsiteY3093" fmla="*/ 3945942 h 5756219"/>
              <a:gd name="connsiteX3094" fmla="*/ 2636067 w 6226010"/>
              <a:gd name="connsiteY3094" fmla="*/ 3948659 h 5756219"/>
              <a:gd name="connsiteX3095" fmla="*/ 2636067 w 6226010"/>
              <a:gd name="connsiteY3095" fmla="*/ 3945942 h 5756219"/>
              <a:gd name="connsiteX3096" fmla="*/ 2638314 w 6226010"/>
              <a:gd name="connsiteY3096" fmla="*/ 3945774 h 5756219"/>
              <a:gd name="connsiteX3097" fmla="*/ 2644220 w 6226010"/>
              <a:gd name="connsiteY3097" fmla="*/ 3937790 h 5756219"/>
              <a:gd name="connsiteX3098" fmla="*/ 2650418 w 6226010"/>
              <a:gd name="connsiteY3098" fmla="*/ 3938353 h 5756219"/>
              <a:gd name="connsiteX3099" fmla="*/ 2651014 w 6226010"/>
              <a:gd name="connsiteY3099" fmla="*/ 3930316 h 5756219"/>
              <a:gd name="connsiteX3100" fmla="*/ 2660526 w 6226010"/>
              <a:gd name="connsiteY3100" fmla="*/ 3916048 h 5756219"/>
              <a:gd name="connsiteX3101" fmla="*/ 2676831 w 6226010"/>
              <a:gd name="connsiteY3101" fmla="*/ 3913331 h 5756219"/>
              <a:gd name="connsiteX3102" fmla="*/ 2682266 w 6226010"/>
              <a:gd name="connsiteY3102" fmla="*/ 3907895 h 5756219"/>
              <a:gd name="connsiteX3103" fmla="*/ 2693137 w 6226010"/>
              <a:gd name="connsiteY3103" fmla="*/ 3905178 h 5756219"/>
              <a:gd name="connsiteX3104" fmla="*/ 2695854 w 6226010"/>
              <a:gd name="connsiteY3104" fmla="*/ 3899743 h 5756219"/>
              <a:gd name="connsiteX3105" fmla="*/ 2714878 w 6226010"/>
              <a:gd name="connsiteY3105" fmla="*/ 3899743 h 5756219"/>
              <a:gd name="connsiteX3106" fmla="*/ 2728466 w 6226010"/>
              <a:gd name="connsiteY3106" fmla="*/ 3886155 h 5756219"/>
              <a:gd name="connsiteX3107" fmla="*/ 2733901 w 6226010"/>
              <a:gd name="connsiteY3107" fmla="*/ 3886155 h 5756219"/>
              <a:gd name="connsiteX3108" fmla="*/ 2736618 w 6226010"/>
              <a:gd name="connsiteY3108" fmla="*/ 3880719 h 5756219"/>
              <a:gd name="connsiteX3109" fmla="*/ 2758359 w 6226010"/>
              <a:gd name="connsiteY3109" fmla="*/ 3864414 h 5756219"/>
              <a:gd name="connsiteX3110" fmla="*/ 2761077 w 6226010"/>
              <a:gd name="connsiteY3110" fmla="*/ 3858979 h 5756219"/>
              <a:gd name="connsiteX3111" fmla="*/ 2769230 w 6226010"/>
              <a:gd name="connsiteY3111" fmla="*/ 3856261 h 5756219"/>
              <a:gd name="connsiteX3112" fmla="*/ 2785535 w 6226010"/>
              <a:gd name="connsiteY3112" fmla="*/ 3839956 h 5756219"/>
              <a:gd name="connsiteX3113" fmla="*/ 2785535 w 6226010"/>
              <a:gd name="connsiteY3113" fmla="*/ 3834520 h 5756219"/>
              <a:gd name="connsiteX3114" fmla="*/ 2777382 w 6226010"/>
              <a:gd name="connsiteY3114" fmla="*/ 3834520 h 5756219"/>
              <a:gd name="connsiteX3115" fmla="*/ 2750206 w 6226010"/>
              <a:gd name="connsiteY3115" fmla="*/ 3853544 h 5756219"/>
              <a:gd name="connsiteX3116" fmla="*/ 2733901 w 6226010"/>
              <a:gd name="connsiteY3116" fmla="*/ 3861696 h 5756219"/>
              <a:gd name="connsiteX3117" fmla="*/ 2733901 w 6226010"/>
              <a:gd name="connsiteY3117" fmla="*/ 3864414 h 5756219"/>
              <a:gd name="connsiteX3118" fmla="*/ 2720313 w 6226010"/>
              <a:gd name="connsiteY3118" fmla="*/ 3875284 h 5756219"/>
              <a:gd name="connsiteX3119" fmla="*/ 2709442 w 6226010"/>
              <a:gd name="connsiteY3119" fmla="*/ 3875284 h 5756219"/>
              <a:gd name="connsiteX3120" fmla="*/ 2704007 w 6226010"/>
              <a:gd name="connsiteY3120" fmla="*/ 3880719 h 5756219"/>
              <a:gd name="connsiteX3121" fmla="*/ 2690419 w 6226010"/>
              <a:gd name="connsiteY3121" fmla="*/ 3880719 h 5756219"/>
              <a:gd name="connsiteX3122" fmla="*/ 2687702 w 6226010"/>
              <a:gd name="connsiteY3122" fmla="*/ 3886155 h 5756219"/>
              <a:gd name="connsiteX3123" fmla="*/ 2665961 w 6226010"/>
              <a:gd name="connsiteY3123" fmla="*/ 3891590 h 5756219"/>
              <a:gd name="connsiteX3124" fmla="*/ 2659985 w 6226010"/>
              <a:gd name="connsiteY3124" fmla="*/ 3876494 h 5756219"/>
              <a:gd name="connsiteX3125" fmla="*/ 2647283 w 6226010"/>
              <a:gd name="connsiteY3125" fmla="*/ 3885539 h 5756219"/>
              <a:gd name="connsiteX3126" fmla="*/ 2646938 w 6226010"/>
              <a:gd name="connsiteY3126" fmla="*/ 3894307 h 5756219"/>
              <a:gd name="connsiteX3127" fmla="*/ 2622479 w 6226010"/>
              <a:gd name="connsiteY3127" fmla="*/ 3899743 h 5756219"/>
              <a:gd name="connsiteX3128" fmla="*/ 2584433 w 6226010"/>
              <a:gd name="connsiteY3128" fmla="*/ 3907895 h 5756219"/>
              <a:gd name="connsiteX3129" fmla="*/ 2581715 w 6226010"/>
              <a:gd name="connsiteY3129" fmla="*/ 3907895 h 5756219"/>
              <a:gd name="connsiteX3130" fmla="*/ 2598021 w 6226010"/>
              <a:gd name="connsiteY3130" fmla="*/ 3872567 h 5756219"/>
              <a:gd name="connsiteX3131" fmla="*/ 2603456 w 6226010"/>
              <a:gd name="connsiteY3131" fmla="*/ 3869849 h 5756219"/>
              <a:gd name="connsiteX3132" fmla="*/ 2606174 w 6226010"/>
              <a:gd name="connsiteY3132" fmla="*/ 3856261 h 5756219"/>
              <a:gd name="connsiteX3133" fmla="*/ 2617044 w 6226010"/>
              <a:gd name="connsiteY3133" fmla="*/ 3848108 h 5756219"/>
              <a:gd name="connsiteX3134" fmla="*/ 2618131 w 6226010"/>
              <a:gd name="connsiteY3134" fmla="*/ 3845935 h 5756219"/>
              <a:gd name="connsiteX3135" fmla="*/ 2611608 w 6226010"/>
              <a:gd name="connsiteY3135" fmla="*/ 3848108 h 5756219"/>
              <a:gd name="connsiteX3136" fmla="*/ 2589867 w 6226010"/>
              <a:gd name="connsiteY3136" fmla="*/ 3867131 h 5756219"/>
              <a:gd name="connsiteX3137" fmla="*/ 2540951 w 6226010"/>
              <a:gd name="connsiteY3137" fmla="*/ 3858979 h 5756219"/>
              <a:gd name="connsiteX3138" fmla="*/ 2540951 w 6226010"/>
              <a:gd name="connsiteY3138" fmla="*/ 3853543 h 5756219"/>
              <a:gd name="connsiteX3139" fmla="*/ 2549103 w 6226010"/>
              <a:gd name="connsiteY3139" fmla="*/ 3853543 h 5756219"/>
              <a:gd name="connsiteX3140" fmla="*/ 2565409 w 6226010"/>
              <a:gd name="connsiteY3140" fmla="*/ 3837238 h 5756219"/>
              <a:gd name="connsiteX3141" fmla="*/ 2565409 w 6226010"/>
              <a:gd name="connsiteY3141" fmla="*/ 3834520 h 5756219"/>
              <a:gd name="connsiteX3142" fmla="*/ 2578997 w 6226010"/>
              <a:gd name="connsiteY3142" fmla="*/ 3826367 h 5756219"/>
              <a:gd name="connsiteX3143" fmla="*/ 2589867 w 6226010"/>
              <a:gd name="connsiteY3143" fmla="*/ 3826367 h 5756219"/>
              <a:gd name="connsiteX3144" fmla="*/ 2595302 w 6226010"/>
              <a:gd name="connsiteY3144" fmla="*/ 3820932 h 5756219"/>
              <a:gd name="connsiteX3145" fmla="*/ 2603455 w 6226010"/>
              <a:gd name="connsiteY3145" fmla="*/ 3820932 h 5756219"/>
              <a:gd name="connsiteX3146" fmla="*/ 2608890 w 6226010"/>
              <a:gd name="connsiteY3146" fmla="*/ 3815497 h 5756219"/>
              <a:gd name="connsiteX3147" fmla="*/ 2625196 w 6226010"/>
              <a:gd name="connsiteY3147" fmla="*/ 3812779 h 5756219"/>
              <a:gd name="connsiteX3148" fmla="*/ 2627913 w 6226010"/>
              <a:gd name="connsiteY3148" fmla="*/ 3807344 h 5756219"/>
              <a:gd name="connsiteX3149" fmla="*/ 2663242 w 6226010"/>
              <a:gd name="connsiteY3149" fmla="*/ 3793756 h 5756219"/>
              <a:gd name="connsiteX3150" fmla="*/ 2665960 w 6226010"/>
              <a:gd name="connsiteY3150" fmla="*/ 3772015 h 5756219"/>
              <a:gd name="connsiteX3151" fmla="*/ 2704006 w 6226010"/>
              <a:gd name="connsiteY3151" fmla="*/ 3712228 h 5756219"/>
              <a:gd name="connsiteX3152" fmla="*/ 2728465 w 6226010"/>
              <a:gd name="connsiteY3152" fmla="*/ 3690488 h 5756219"/>
              <a:gd name="connsiteX3153" fmla="*/ 2728465 w 6226010"/>
              <a:gd name="connsiteY3153" fmla="*/ 3676900 h 5756219"/>
              <a:gd name="connsiteX3154" fmla="*/ 2704006 w 6226010"/>
              <a:gd name="connsiteY3154" fmla="*/ 3704076 h 5756219"/>
              <a:gd name="connsiteX3155" fmla="*/ 2690418 w 6226010"/>
              <a:gd name="connsiteY3155" fmla="*/ 3714946 h 5756219"/>
              <a:gd name="connsiteX3156" fmla="*/ 2668677 w 6226010"/>
              <a:gd name="connsiteY3156" fmla="*/ 3755710 h 5756219"/>
              <a:gd name="connsiteX3157" fmla="*/ 2663242 w 6226010"/>
              <a:gd name="connsiteY3157" fmla="*/ 3758427 h 5756219"/>
              <a:gd name="connsiteX3158" fmla="*/ 2649654 w 6226010"/>
              <a:gd name="connsiteY3158" fmla="*/ 3791039 h 5756219"/>
              <a:gd name="connsiteX3159" fmla="*/ 2641501 w 6226010"/>
              <a:gd name="connsiteY3159" fmla="*/ 3793756 h 5756219"/>
              <a:gd name="connsiteX3160" fmla="*/ 2638784 w 6226010"/>
              <a:gd name="connsiteY3160" fmla="*/ 3799191 h 5756219"/>
              <a:gd name="connsiteX3161" fmla="*/ 2622478 w 6226010"/>
              <a:gd name="connsiteY3161" fmla="*/ 3801909 h 5756219"/>
              <a:gd name="connsiteX3162" fmla="*/ 2619761 w 6226010"/>
              <a:gd name="connsiteY3162" fmla="*/ 3807344 h 5756219"/>
              <a:gd name="connsiteX3163" fmla="*/ 2608890 w 6226010"/>
              <a:gd name="connsiteY3163" fmla="*/ 3807344 h 5756219"/>
              <a:gd name="connsiteX3164" fmla="*/ 2606173 w 6226010"/>
              <a:gd name="connsiteY3164" fmla="*/ 3812779 h 5756219"/>
              <a:gd name="connsiteX3165" fmla="*/ 2589867 w 6226010"/>
              <a:gd name="connsiteY3165" fmla="*/ 3815497 h 5756219"/>
              <a:gd name="connsiteX3166" fmla="*/ 2587150 w 6226010"/>
              <a:gd name="connsiteY3166" fmla="*/ 3820932 h 5756219"/>
              <a:gd name="connsiteX3167" fmla="*/ 2576279 w 6226010"/>
              <a:gd name="connsiteY3167" fmla="*/ 3820932 h 5756219"/>
              <a:gd name="connsiteX3168" fmla="*/ 2568126 w 6226010"/>
              <a:gd name="connsiteY3168" fmla="*/ 3820932 h 5756219"/>
              <a:gd name="connsiteX3169" fmla="*/ 2589867 w 6226010"/>
              <a:gd name="connsiteY3169" fmla="*/ 3750275 h 5756219"/>
              <a:gd name="connsiteX3170" fmla="*/ 2589867 w 6226010"/>
              <a:gd name="connsiteY3170" fmla="*/ 3744839 h 5756219"/>
              <a:gd name="connsiteX3171" fmla="*/ 2606173 w 6226010"/>
              <a:gd name="connsiteY3171" fmla="*/ 3731251 h 5756219"/>
              <a:gd name="connsiteX3172" fmla="*/ 2614326 w 6226010"/>
              <a:gd name="connsiteY3172" fmla="*/ 3731251 h 5756219"/>
              <a:gd name="connsiteX3173" fmla="*/ 2619761 w 6226010"/>
              <a:gd name="connsiteY3173" fmla="*/ 3725816 h 5756219"/>
              <a:gd name="connsiteX3174" fmla="*/ 2636066 w 6226010"/>
              <a:gd name="connsiteY3174" fmla="*/ 3723099 h 5756219"/>
              <a:gd name="connsiteX3175" fmla="*/ 2636066 w 6226010"/>
              <a:gd name="connsiteY3175" fmla="*/ 3720381 h 5756219"/>
              <a:gd name="connsiteX3176" fmla="*/ 2657807 w 6226010"/>
              <a:gd name="connsiteY3176" fmla="*/ 3704076 h 5756219"/>
              <a:gd name="connsiteX3177" fmla="*/ 2657807 w 6226010"/>
              <a:gd name="connsiteY3177" fmla="*/ 3698640 h 5756219"/>
              <a:gd name="connsiteX3178" fmla="*/ 2636066 w 6226010"/>
              <a:gd name="connsiteY3178" fmla="*/ 3706793 h 5756219"/>
              <a:gd name="connsiteX3179" fmla="*/ 2636066 w 6226010"/>
              <a:gd name="connsiteY3179" fmla="*/ 3709511 h 5756219"/>
              <a:gd name="connsiteX3180" fmla="*/ 2617043 w 6226010"/>
              <a:gd name="connsiteY3180" fmla="*/ 3709511 h 5756219"/>
              <a:gd name="connsiteX3181" fmla="*/ 2622478 w 6226010"/>
              <a:gd name="connsiteY3181" fmla="*/ 3690488 h 5756219"/>
              <a:gd name="connsiteX3182" fmla="*/ 2649654 w 6226010"/>
              <a:gd name="connsiteY3182" fmla="*/ 3687770 h 5756219"/>
              <a:gd name="connsiteX3183" fmla="*/ 2652372 w 6226010"/>
              <a:gd name="connsiteY3183" fmla="*/ 3682335 h 5756219"/>
              <a:gd name="connsiteX3184" fmla="*/ 2660525 w 6226010"/>
              <a:gd name="connsiteY3184" fmla="*/ 3679617 h 5756219"/>
              <a:gd name="connsiteX3185" fmla="*/ 2660525 w 6226010"/>
              <a:gd name="connsiteY3185" fmla="*/ 3676900 h 5756219"/>
              <a:gd name="connsiteX3186" fmla="*/ 2684983 w 6226010"/>
              <a:gd name="connsiteY3186" fmla="*/ 3674182 h 5756219"/>
              <a:gd name="connsiteX3187" fmla="*/ 2701289 w 6226010"/>
              <a:gd name="connsiteY3187" fmla="*/ 3657877 h 5756219"/>
              <a:gd name="connsiteX3188" fmla="*/ 2720312 w 6226010"/>
              <a:gd name="connsiteY3188" fmla="*/ 3655159 h 5756219"/>
              <a:gd name="connsiteX3189" fmla="*/ 2728465 w 6226010"/>
              <a:gd name="connsiteY3189" fmla="*/ 3649724 h 5756219"/>
              <a:gd name="connsiteX3190" fmla="*/ 2754153 w 6226010"/>
              <a:gd name="connsiteY3190" fmla="*/ 3648034 h 5756219"/>
              <a:gd name="connsiteX3191" fmla="*/ 2762732 w 6226010"/>
              <a:gd name="connsiteY3191" fmla="*/ 3634523 h 5756219"/>
              <a:gd name="connsiteX3192" fmla="*/ 2777382 w 6226010"/>
              <a:gd name="connsiteY3192" fmla="*/ 3625266 h 5756219"/>
              <a:gd name="connsiteX3193" fmla="*/ 2799123 w 6226010"/>
              <a:gd name="connsiteY3193" fmla="*/ 3630701 h 5756219"/>
              <a:gd name="connsiteX3194" fmla="*/ 2850757 w 6226010"/>
              <a:gd name="connsiteY3194" fmla="*/ 3630701 h 5756219"/>
              <a:gd name="connsiteX3195" fmla="*/ 2861627 w 6226010"/>
              <a:gd name="connsiteY3195" fmla="*/ 3617113 h 5756219"/>
              <a:gd name="connsiteX3196" fmla="*/ 2867063 w 6226010"/>
              <a:gd name="connsiteY3196" fmla="*/ 3617113 h 5756219"/>
              <a:gd name="connsiteX3197" fmla="*/ 2869779 w 6226010"/>
              <a:gd name="connsiteY3197" fmla="*/ 3611678 h 5756219"/>
              <a:gd name="connsiteX3198" fmla="*/ 2875215 w 6226010"/>
              <a:gd name="connsiteY3198" fmla="*/ 3611678 h 5756219"/>
              <a:gd name="connsiteX3199" fmla="*/ 2877933 w 6226010"/>
              <a:gd name="connsiteY3199" fmla="*/ 3606243 h 5756219"/>
              <a:gd name="connsiteX3200" fmla="*/ 2886085 w 6226010"/>
              <a:gd name="connsiteY3200" fmla="*/ 3600808 h 5756219"/>
              <a:gd name="connsiteX3201" fmla="*/ 2891521 w 6226010"/>
              <a:gd name="connsiteY3201" fmla="*/ 3589937 h 5756219"/>
              <a:gd name="connsiteX3202" fmla="*/ 2888803 w 6226010"/>
              <a:gd name="connsiteY3202" fmla="*/ 3584502 h 5756219"/>
              <a:gd name="connsiteX3203" fmla="*/ 2883367 w 6226010"/>
              <a:gd name="connsiteY3203" fmla="*/ 3584502 h 5756219"/>
              <a:gd name="connsiteX3204" fmla="*/ 2875215 w 6226010"/>
              <a:gd name="connsiteY3204" fmla="*/ 3598090 h 5756219"/>
              <a:gd name="connsiteX3205" fmla="*/ 2869779 w 6226010"/>
              <a:gd name="connsiteY3205" fmla="*/ 3598090 h 5756219"/>
              <a:gd name="connsiteX3206" fmla="*/ 2839887 w 6226010"/>
              <a:gd name="connsiteY3206" fmla="*/ 3622548 h 5756219"/>
              <a:gd name="connsiteX3207" fmla="*/ 2809993 w 6226010"/>
              <a:gd name="connsiteY3207" fmla="*/ 3619831 h 5756219"/>
              <a:gd name="connsiteX3208" fmla="*/ 2809993 w 6226010"/>
              <a:gd name="connsiteY3208" fmla="*/ 3617113 h 5756219"/>
              <a:gd name="connsiteX3209" fmla="*/ 2801841 w 6226010"/>
              <a:gd name="connsiteY3209" fmla="*/ 3614396 h 5756219"/>
              <a:gd name="connsiteX3210" fmla="*/ 2815429 w 6226010"/>
              <a:gd name="connsiteY3210" fmla="*/ 3598090 h 5756219"/>
              <a:gd name="connsiteX3211" fmla="*/ 2818145 w 6226010"/>
              <a:gd name="connsiteY3211" fmla="*/ 3598090 h 5756219"/>
              <a:gd name="connsiteX3212" fmla="*/ 2818145 w 6226010"/>
              <a:gd name="connsiteY3212" fmla="*/ 3592655 h 5756219"/>
              <a:gd name="connsiteX3213" fmla="*/ 2823581 w 6226010"/>
              <a:gd name="connsiteY3213" fmla="*/ 3592655 h 5756219"/>
              <a:gd name="connsiteX3214" fmla="*/ 2826299 w 6226010"/>
              <a:gd name="connsiteY3214" fmla="*/ 3587220 h 5756219"/>
              <a:gd name="connsiteX3215" fmla="*/ 2834451 w 6226010"/>
              <a:gd name="connsiteY3215" fmla="*/ 3581784 h 5756219"/>
              <a:gd name="connsiteX3216" fmla="*/ 2848039 w 6226010"/>
              <a:gd name="connsiteY3216" fmla="*/ 3579067 h 5756219"/>
              <a:gd name="connsiteX3217" fmla="*/ 2850757 w 6226010"/>
              <a:gd name="connsiteY3217" fmla="*/ 3573632 h 5756219"/>
              <a:gd name="connsiteX3218" fmla="*/ 2864345 w 6226010"/>
              <a:gd name="connsiteY3218" fmla="*/ 3573632 h 5756219"/>
              <a:gd name="connsiteX3219" fmla="*/ 2869779 w 6226010"/>
              <a:gd name="connsiteY3219" fmla="*/ 3568196 h 5756219"/>
              <a:gd name="connsiteX3220" fmla="*/ 2883367 w 6226010"/>
              <a:gd name="connsiteY3220" fmla="*/ 3565479 h 5756219"/>
              <a:gd name="connsiteX3221" fmla="*/ 2891521 w 6226010"/>
              <a:gd name="connsiteY3221" fmla="*/ 3549173 h 5756219"/>
              <a:gd name="connsiteX3222" fmla="*/ 2902391 w 6226010"/>
              <a:gd name="connsiteY3222" fmla="*/ 3535585 h 5756219"/>
              <a:gd name="connsiteX3223" fmla="*/ 2907827 w 6226010"/>
              <a:gd name="connsiteY3223" fmla="*/ 3492104 h 5756219"/>
              <a:gd name="connsiteX3224" fmla="*/ 2896955 w 6226010"/>
              <a:gd name="connsiteY3224" fmla="*/ 3497539 h 5756219"/>
              <a:gd name="connsiteX3225" fmla="*/ 2894239 w 6226010"/>
              <a:gd name="connsiteY3225" fmla="*/ 3532868 h 5756219"/>
              <a:gd name="connsiteX3226" fmla="*/ 2880651 w 6226010"/>
              <a:gd name="connsiteY3226" fmla="*/ 3554608 h 5756219"/>
              <a:gd name="connsiteX3227" fmla="*/ 2864345 w 6226010"/>
              <a:gd name="connsiteY3227" fmla="*/ 3562761 h 5756219"/>
              <a:gd name="connsiteX3228" fmla="*/ 2848039 w 6226010"/>
              <a:gd name="connsiteY3228" fmla="*/ 3565479 h 5756219"/>
              <a:gd name="connsiteX3229" fmla="*/ 2842603 w 6226010"/>
              <a:gd name="connsiteY3229" fmla="*/ 3565479 h 5756219"/>
              <a:gd name="connsiteX3230" fmla="*/ 2848039 w 6226010"/>
              <a:gd name="connsiteY3230" fmla="*/ 3543738 h 5756219"/>
              <a:gd name="connsiteX3231" fmla="*/ 2845321 w 6226010"/>
              <a:gd name="connsiteY3231" fmla="*/ 3508409 h 5756219"/>
              <a:gd name="connsiteX3232" fmla="*/ 2839887 w 6226010"/>
              <a:gd name="connsiteY3232" fmla="*/ 3500256 h 5756219"/>
              <a:gd name="connsiteX3233" fmla="*/ 2831733 w 6226010"/>
              <a:gd name="connsiteY3233" fmla="*/ 3500256 h 5756219"/>
              <a:gd name="connsiteX3234" fmla="*/ 2823581 w 6226010"/>
              <a:gd name="connsiteY3234" fmla="*/ 3494821 h 5756219"/>
              <a:gd name="connsiteX3235" fmla="*/ 2818145 w 6226010"/>
              <a:gd name="connsiteY3235" fmla="*/ 3502974 h 5756219"/>
              <a:gd name="connsiteX3236" fmla="*/ 2839887 w 6226010"/>
              <a:gd name="connsiteY3236" fmla="*/ 3519280 h 5756219"/>
              <a:gd name="connsiteX3237" fmla="*/ 2829017 w 6226010"/>
              <a:gd name="connsiteY3237" fmla="*/ 3573632 h 5756219"/>
              <a:gd name="connsiteX3238" fmla="*/ 2815429 w 6226010"/>
              <a:gd name="connsiteY3238" fmla="*/ 3584502 h 5756219"/>
              <a:gd name="connsiteX3239" fmla="*/ 2812711 w 6226010"/>
              <a:gd name="connsiteY3239" fmla="*/ 3595372 h 5756219"/>
              <a:gd name="connsiteX3240" fmla="*/ 2799123 w 6226010"/>
              <a:gd name="connsiteY3240" fmla="*/ 3611678 h 5756219"/>
              <a:gd name="connsiteX3241" fmla="*/ 2774665 w 6226010"/>
              <a:gd name="connsiteY3241" fmla="*/ 3614396 h 5756219"/>
              <a:gd name="connsiteX3242" fmla="*/ 2763794 w 6226010"/>
              <a:gd name="connsiteY3242" fmla="*/ 3630701 h 5756219"/>
              <a:gd name="connsiteX3243" fmla="*/ 2744091 w 6226010"/>
              <a:gd name="connsiteY3243" fmla="*/ 3631041 h 5756219"/>
              <a:gd name="connsiteX3244" fmla="*/ 2736535 w 6226010"/>
              <a:gd name="connsiteY3244" fmla="*/ 3628248 h 5756219"/>
              <a:gd name="connsiteX3245" fmla="*/ 2735897 w 6226010"/>
              <a:gd name="connsiteY3245" fmla="*/ 3632357 h 5756219"/>
              <a:gd name="connsiteX3246" fmla="*/ 2731183 w 6226010"/>
              <a:gd name="connsiteY3246" fmla="*/ 3641571 h 5756219"/>
              <a:gd name="connsiteX3247" fmla="*/ 2714877 w 6226010"/>
              <a:gd name="connsiteY3247" fmla="*/ 3644289 h 5756219"/>
              <a:gd name="connsiteX3248" fmla="*/ 2712160 w 6226010"/>
              <a:gd name="connsiteY3248" fmla="*/ 3649724 h 5756219"/>
              <a:gd name="connsiteX3249" fmla="*/ 2690419 w 6226010"/>
              <a:gd name="connsiteY3249" fmla="*/ 3652442 h 5756219"/>
              <a:gd name="connsiteX3250" fmla="*/ 2687701 w 6226010"/>
              <a:gd name="connsiteY3250" fmla="*/ 3655159 h 5756219"/>
              <a:gd name="connsiteX3251" fmla="*/ 2674113 w 6226010"/>
              <a:gd name="connsiteY3251" fmla="*/ 3657877 h 5756219"/>
              <a:gd name="connsiteX3252" fmla="*/ 2671396 w 6226010"/>
              <a:gd name="connsiteY3252" fmla="*/ 3663312 h 5756219"/>
              <a:gd name="connsiteX3253" fmla="*/ 2660525 w 6226010"/>
              <a:gd name="connsiteY3253" fmla="*/ 3663312 h 5756219"/>
              <a:gd name="connsiteX3254" fmla="*/ 2638785 w 6226010"/>
              <a:gd name="connsiteY3254" fmla="*/ 3676900 h 5756219"/>
              <a:gd name="connsiteX3255" fmla="*/ 2625197 w 6226010"/>
              <a:gd name="connsiteY3255" fmla="*/ 3671465 h 5756219"/>
              <a:gd name="connsiteX3256" fmla="*/ 2633350 w 6226010"/>
              <a:gd name="connsiteY3256" fmla="*/ 3595372 h 5756219"/>
              <a:gd name="connsiteX3257" fmla="*/ 2655090 w 6226010"/>
              <a:gd name="connsiteY3257" fmla="*/ 3560044 h 5756219"/>
              <a:gd name="connsiteX3258" fmla="*/ 2672975 w 6226010"/>
              <a:gd name="connsiteY3258" fmla="*/ 3559319 h 5756219"/>
              <a:gd name="connsiteX3259" fmla="*/ 2671396 w 6226010"/>
              <a:gd name="connsiteY3259" fmla="*/ 3551891 h 5756219"/>
              <a:gd name="connsiteX3260" fmla="*/ 2678869 w 6226010"/>
              <a:gd name="connsiteY3260" fmla="*/ 3545437 h 5756219"/>
              <a:gd name="connsiteX3261" fmla="*/ 2688215 w 6226010"/>
              <a:gd name="connsiteY3261" fmla="*/ 3541863 h 5756219"/>
              <a:gd name="connsiteX3262" fmla="*/ 2674114 w 6226010"/>
              <a:gd name="connsiteY3262" fmla="*/ 3541021 h 5756219"/>
              <a:gd name="connsiteX3263" fmla="*/ 2665961 w 6226010"/>
              <a:gd name="connsiteY3263" fmla="*/ 3535586 h 5756219"/>
              <a:gd name="connsiteX3264" fmla="*/ 2694495 w 6226010"/>
              <a:gd name="connsiteY3264" fmla="*/ 3535586 h 5756219"/>
              <a:gd name="connsiteX3265" fmla="*/ 2698572 w 6226010"/>
              <a:gd name="connsiteY3265" fmla="*/ 3530150 h 5756219"/>
              <a:gd name="connsiteX3266" fmla="*/ 2705287 w 6226010"/>
              <a:gd name="connsiteY3266" fmla="*/ 3524075 h 5756219"/>
              <a:gd name="connsiteX3267" fmla="*/ 2704006 w 6226010"/>
              <a:gd name="connsiteY3267" fmla="*/ 3524715 h 5756219"/>
              <a:gd name="connsiteX3268" fmla="*/ 2627913 w 6226010"/>
              <a:gd name="connsiteY3268" fmla="*/ 3516562 h 5756219"/>
              <a:gd name="connsiteX3269" fmla="*/ 2619761 w 6226010"/>
              <a:gd name="connsiteY3269" fmla="*/ 3502974 h 5756219"/>
              <a:gd name="connsiteX3270" fmla="*/ 2674113 w 6226010"/>
              <a:gd name="connsiteY3270" fmla="*/ 3473080 h 5756219"/>
              <a:gd name="connsiteX3271" fmla="*/ 2687701 w 6226010"/>
              <a:gd name="connsiteY3271" fmla="*/ 3451340 h 5756219"/>
              <a:gd name="connsiteX3272" fmla="*/ 2714877 w 6226010"/>
              <a:gd name="connsiteY3272" fmla="*/ 3451340 h 5756219"/>
              <a:gd name="connsiteX3273" fmla="*/ 2731182 w 6226010"/>
              <a:gd name="connsiteY3273" fmla="*/ 3448622 h 5756219"/>
              <a:gd name="connsiteX3274" fmla="*/ 2752923 w 6226010"/>
              <a:gd name="connsiteY3274" fmla="*/ 3451340 h 5756219"/>
              <a:gd name="connsiteX3275" fmla="*/ 2761076 w 6226010"/>
              <a:gd name="connsiteY3275" fmla="*/ 3445905 h 5756219"/>
              <a:gd name="connsiteX3276" fmla="*/ 2777381 w 6226010"/>
              <a:gd name="connsiteY3276" fmla="*/ 3443187 h 5756219"/>
              <a:gd name="connsiteX3277" fmla="*/ 2782816 w 6226010"/>
              <a:gd name="connsiteY3277" fmla="*/ 3437752 h 5756219"/>
              <a:gd name="connsiteX3278" fmla="*/ 2782817 w 6226010"/>
              <a:gd name="connsiteY3278" fmla="*/ 3437752 h 5756219"/>
              <a:gd name="connsiteX3279" fmla="*/ 2793688 w 6226010"/>
              <a:gd name="connsiteY3279" fmla="*/ 3429599 h 5756219"/>
              <a:gd name="connsiteX3280" fmla="*/ 2823581 w 6226010"/>
              <a:gd name="connsiteY3280" fmla="*/ 3364377 h 5756219"/>
              <a:gd name="connsiteX3281" fmla="*/ 2875215 w 6226010"/>
              <a:gd name="connsiteY3281" fmla="*/ 3337201 h 5756219"/>
              <a:gd name="connsiteX3282" fmla="*/ 2875215 w 6226010"/>
              <a:gd name="connsiteY3282" fmla="*/ 3334484 h 5756219"/>
              <a:gd name="connsiteX3283" fmla="*/ 2872497 w 6226010"/>
              <a:gd name="connsiteY3283" fmla="*/ 3326331 h 5756219"/>
              <a:gd name="connsiteX3284" fmla="*/ 2837169 w 6226010"/>
              <a:gd name="connsiteY3284" fmla="*/ 3350789 h 5756219"/>
              <a:gd name="connsiteX3285" fmla="*/ 2831733 w 6226010"/>
              <a:gd name="connsiteY3285" fmla="*/ 3350789 h 5756219"/>
              <a:gd name="connsiteX3286" fmla="*/ 2837169 w 6226010"/>
              <a:gd name="connsiteY3286" fmla="*/ 3301872 h 5756219"/>
              <a:gd name="connsiteX3287" fmla="*/ 2842603 w 6226010"/>
              <a:gd name="connsiteY3287" fmla="*/ 3285567 h 5756219"/>
              <a:gd name="connsiteX3288" fmla="*/ 2877933 w 6226010"/>
              <a:gd name="connsiteY3288" fmla="*/ 3285567 h 5756219"/>
              <a:gd name="connsiteX3289" fmla="*/ 2894239 w 6226010"/>
              <a:gd name="connsiteY3289" fmla="*/ 3277414 h 5756219"/>
              <a:gd name="connsiteX3290" fmla="*/ 2894239 w 6226010"/>
              <a:gd name="connsiteY3290" fmla="*/ 3271979 h 5756219"/>
              <a:gd name="connsiteX3291" fmla="*/ 2880651 w 6226010"/>
              <a:gd name="connsiteY3291" fmla="*/ 3277414 h 5756219"/>
              <a:gd name="connsiteX3292" fmla="*/ 2848039 w 6226010"/>
              <a:gd name="connsiteY3292" fmla="*/ 3277414 h 5756219"/>
              <a:gd name="connsiteX3293" fmla="*/ 2856191 w 6226010"/>
              <a:gd name="connsiteY3293" fmla="*/ 3250238 h 5756219"/>
              <a:gd name="connsiteX3294" fmla="*/ 2864345 w 6226010"/>
              <a:gd name="connsiteY3294" fmla="*/ 3225780 h 5756219"/>
              <a:gd name="connsiteX3295" fmla="*/ 2856191 w 6226010"/>
              <a:gd name="connsiteY3295" fmla="*/ 3225780 h 5756219"/>
              <a:gd name="connsiteX3296" fmla="*/ 2848039 w 6226010"/>
              <a:gd name="connsiteY3296" fmla="*/ 3242085 h 5756219"/>
              <a:gd name="connsiteX3297" fmla="*/ 2842603 w 6226010"/>
              <a:gd name="connsiteY3297" fmla="*/ 3269261 h 5756219"/>
              <a:gd name="connsiteX3298" fmla="*/ 2834451 w 6226010"/>
              <a:gd name="connsiteY3298" fmla="*/ 3280132 h 5756219"/>
              <a:gd name="connsiteX3299" fmla="*/ 2834451 w 6226010"/>
              <a:gd name="connsiteY3299" fmla="*/ 3285567 h 5756219"/>
              <a:gd name="connsiteX3300" fmla="*/ 2823581 w 6226010"/>
              <a:gd name="connsiteY3300" fmla="*/ 3310025 h 5756219"/>
              <a:gd name="connsiteX3301" fmla="*/ 2818145 w 6226010"/>
              <a:gd name="connsiteY3301" fmla="*/ 3345354 h 5756219"/>
              <a:gd name="connsiteX3302" fmla="*/ 2818145 w 6226010"/>
              <a:gd name="connsiteY3302" fmla="*/ 3348071 h 5756219"/>
              <a:gd name="connsiteX3303" fmla="*/ 2815429 w 6226010"/>
              <a:gd name="connsiteY3303" fmla="*/ 3348071 h 5756219"/>
              <a:gd name="connsiteX3304" fmla="*/ 2807275 w 6226010"/>
              <a:gd name="connsiteY3304" fmla="*/ 3288284 h 5756219"/>
              <a:gd name="connsiteX3305" fmla="*/ 2793688 w 6226010"/>
              <a:gd name="connsiteY3305" fmla="*/ 3288284 h 5756219"/>
              <a:gd name="connsiteX3306" fmla="*/ 2799123 w 6226010"/>
              <a:gd name="connsiteY3306" fmla="*/ 3304590 h 5756219"/>
              <a:gd name="connsiteX3307" fmla="*/ 2799123 w 6226010"/>
              <a:gd name="connsiteY3307" fmla="*/ 3318178 h 5756219"/>
              <a:gd name="connsiteX3308" fmla="*/ 2801841 w 6226010"/>
              <a:gd name="connsiteY3308" fmla="*/ 3320896 h 5756219"/>
              <a:gd name="connsiteX3309" fmla="*/ 2801841 w 6226010"/>
              <a:gd name="connsiteY3309" fmla="*/ 3329048 h 5756219"/>
              <a:gd name="connsiteX3310" fmla="*/ 2801841 w 6226010"/>
              <a:gd name="connsiteY3310" fmla="*/ 3348071 h 5756219"/>
              <a:gd name="connsiteX3311" fmla="*/ 2801841 w 6226010"/>
              <a:gd name="connsiteY3311" fmla="*/ 3353507 h 5756219"/>
              <a:gd name="connsiteX3312" fmla="*/ 2793688 w 6226010"/>
              <a:gd name="connsiteY3312" fmla="*/ 3353507 h 5756219"/>
              <a:gd name="connsiteX3313" fmla="*/ 2785535 w 6226010"/>
              <a:gd name="connsiteY3313" fmla="*/ 3358942 h 5756219"/>
              <a:gd name="connsiteX3314" fmla="*/ 2780100 w 6226010"/>
              <a:gd name="connsiteY3314" fmla="*/ 3375247 h 5756219"/>
              <a:gd name="connsiteX3315" fmla="*/ 2769230 w 6226010"/>
              <a:gd name="connsiteY3315" fmla="*/ 3391553 h 5756219"/>
              <a:gd name="connsiteX3316" fmla="*/ 2766512 w 6226010"/>
              <a:gd name="connsiteY3316" fmla="*/ 3391553 h 5756219"/>
              <a:gd name="connsiteX3317" fmla="*/ 2736618 w 6226010"/>
              <a:gd name="connsiteY3317" fmla="*/ 3413294 h 5756219"/>
              <a:gd name="connsiteX3318" fmla="*/ 2728466 w 6226010"/>
              <a:gd name="connsiteY3318" fmla="*/ 3413294 h 5756219"/>
              <a:gd name="connsiteX3319" fmla="*/ 2720313 w 6226010"/>
              <a:gd name="connsiteY3319" fmla="*/ 3418729 h 5756219"/>
              <a:gd name="connsiteX3320" fmla="*/ 2704007 w 6226010"/>
              <a:gd name="connsiteY3320" fmla="*/ 3421446 h 5756219"/>
              <a:gd name="connsiteX3321" fmla="*/ 2704007 w 6226010"/>
              <a:gd name="connsiteY3321" fmla="*/ 3424164 h 5756219"/>
              <a:gd name="connsiteX3322" fmla="*/ 2682266 w 6226010"/>
              <a:gd name="connsiteY3322" fmla="*/ 3432317 h 5756219"/>
              <a:gd name="connsiteX3323" fmla="*/ 2668678 w 6226010"/>
              <a:gd name="connsiteY3323" fmla="*/ 3432317 h 5756219"/>
              <a:gd name="connsiteX3324" fmla="*/ 2690419 w 6226010"/>
              <a:gd name="connsiteY3324" fmla="*/ 3410576 h 5756219"/>
              <a:gd name="connsiteX3325" fmla="*/ 2709442 w 6226010"/>
              <a:gd name="connsiteY3325" fmla="*/ 3383400 h 5756219"/>
              <a:gd name="connsiteX3326" fmla="*/ 2714878 w 6226010"/>
              <a:gd name="connsiteY3326" fmla="*/ 3380683 h 5756219"/>
              <a:gd name="connsiteX3327" fmla="*/ 2717595 w 6226010"/>
              <a:gd name="connsiteY3327" fmla="*/ 3372530 h 5756219"/>
              <a:gd name="connsiteX3328" fmla="*/ 2714878 w 6226010"/>
              <a:gd name="connsiteY3328" fmla="*/ 3364377 h 5756219"/>
              <a:gd name="connsiteX3329" fmla="*/ 2704007 w 6226010"/>
              <a:gd name="connsiteY3329" fmla="*/ 3380683 h 5756219"/>
              <a:gd name="connsiteX3330" fmla="*/ 2665961 w 6226010"/>
              <a:gd name="connsiteY3330" fmla="*/ 3418729 h 5756219"/>
              <a:gd name="connsiteX3331" fmla="*/ 2657808 w 6226010"/>
              <a:gd name="connsiteY3331" fmla="*/ 3418729 h 5756219"/>
              <a:gd name="connsiteX3332" fmla="*/ 2644220 w 6226010"/>
              <a:gd name="connsiteY3332" fmla="*/ 3424164 h 5756219"/>
              <a:gd name="connsiteX3333" fmla="*/ 2625197 w 6226010"/>
              <a:gd name="connsiteY3333" fmla="*/ 3424164 h 5756219"/>
              <a:gd name="connsiteX3334" fmla="*/ 2641502 w 6226010"/>
              <a:gd name="connsiteY3334" fmla="*/ 3396988 h 5756219"/>
              <a:gd name="connsiteX3335" fmla="*/ 2655090 w 6226010"/>
              <a:gd name="connsiteY3335" fmla="*/ 3394270 h 5756219"/>
              <a:gd name="connsiteX3336" fmla="*/ 2655090 w 6226010"/>
              <a:gd name="connsiteY3336" fmla="*/ 3391553 h 5756219"/>
              <a:gd name="connsiteX3337" fmla="*/ 2668678 w 6226010"/>
              <a:gd name="connsiteY3337" fmla="*/ 3388835 h 5756219"/>
              <a:gd name="connsiteX3338" fmla="*/ 2671396 w 6226010"/>
              <a:gd name="connsiteY3338" fmla="*/ 3383400 h 5756219"/>
              <a:gd name="connsiteX3339" fmla="*/ 2679549 w 6226010"/>
              <a:gd name="connsiteY3339" fmla="*/ 3383400 h 5756219"/>
              <a:gd name="connsiteX3340" fmla="*/ 2687702 w 6226010"/>
              <a:gd name="connsiteY3340" fmla="*/ 3377965 h 5756219"/>
              <a:gd name="connsiteX3341" fmla="*/ 2695854 w 6226010"/>
              <a:gd name="connsiteY3341" fmla="*/ 3375247 h 5756219"/>
              <a:gd name="connsiteX3342" fmla="*/ 2695854 w 6226010"/>
              <a:gd name="connsiteY3342" fmla="*/ 3369812 h 5756219"/>
              <a:gd name="connsiteX3343" fmla="*/ 2706725 w 6226010"/>
              <a:gd name="connsiteY3343" fmla="*/ 3367095 h 5756219"/>
              <a:gd name="connsiteX3344" fmla="*/ 2717595 w 6226010"/>
              <a:gd name="connsiteY3344" fmla="*/ 3353507 h 5756219"/>
              <a:gd name="connsiteX3345" fmla="*/ 2725748 w 6226010"/>
              <a:gd name="connsiteY3345" fmla="*/ 3350789 h 5756219"/>
              <a:gd name="connsiteX3346" fmla="*/ 2733901 w 6226010"/>
              <a:gd name="connsiteY3346" fmla="*/ 3326331 h 5756219"/>
              <a:gd name="connsiteX3347" fmla="*/ 2761077 w 6226010"/>
              <a:gd name="connsiteY3347" fmla="*/ 3269261 h 5756219"/>
              <a:gd name="connsiteX3348" fmla="*/ 2769230 w 6226010"/>
              <a:gd name="connsiteY3348" fmla="*/ 3250238 h 5756219"/>
              <a:gd name="connsiteX3349" fmla="*/ 2782817 w 6226010"/>
              <a:gd name="connsiteY3349" fmla="*/ 3247520 h 5756219"/>
              <a:gd name="connsiteX3350" fmla="*/ 2782817 w 6226010"/>
              <a:gd name="connsiteY3350" fmla="*/ 3242085 h 5756219"/>
              <a:gd name="connsiteX3351" fmla="*/ 2790970 w 6226010"/>
              <a:gd name="connsiteY3351" fmla="*/ 3239368 h 5756219"/>
              <a:gd name="connsiteX3352" fmla="*/ 2799123 w 6226010"/>
              <a:gd name="connsiteY3352" fmla="*/ 3231215 h 5756219"/>
              <a:gd name="connsiteX3353" fmla="*/ 2799123 w 6226010"/>
              <a:gd name="connsiteY3353" fmla="*/ 3214909 h 5756219"/>
              <a:gd name="connsiteX3354" fmla="*/ 2809993 w 6226010"/>
              <a:gd name="connsiteY3354" fmla="*/ 3206757 h 5756219"/>
              <a:gd name="connsiteX3355" fmla="*/ 2818145 w 6226010"/>
              <a:gd name="connsiteY3355" fmla="*/ 3190451 h 5756219"/>
              <a:gd name="connsiteX3356" fmla="*/ 2834451 w 6226010"/>
              <a:gd name="connsiteY3356" fmla="*/ 3190451 h 5756219"/>
              <a:gd name="connsiteX3357" fmla="*/ 2877933 w 6226010"/>
              <a:gd name="connsiteY3357" fmla="*/ 3190451 h 5756219"/>
              <a:gd name="connsiteX3358" fmla="*/ 2877933 w 6226010"/>
              <a:gd name="connsiteY3358" fmla="*/ 3182298 h 5756219"/>
              <a:gd name="connsiteX3359" fmla="*/ 2861627 w 6226010"/>
              <a:gd name="connsiteY3359" fmla="*/ 3179581 h 5756219"/>
              <a:gd name="connsiteX3360" fmla="*/ 2850757 w 6226010"/>
              <a:gd name="connsiteY3360" fmla="*/ 3182298 h 5756219"/>
              <a:gd name="connsiteX3361" fmla="*/ 2831733 w 6226010"/>
              <a:gd name="connsiteY3361" fmla="*/ 3179581 h 5756219"/>
              <a:gd name="connsiteX3362" fmla="*/ 2842603 w 6226010"/>
              <a:gd name="connsiteY3362" fmla="*/ 3155122 h 5756219"/>
              <a:gd name="connsiteX3363" fmla="*/ 2845321 w 6226010"/>
              <a:gd name="connsiteY3363" fmla="*/ 3141534 h 5756219"/>
              <a:gd name="connsiteX3364" fmla="*/ 2839887 w 6226010"/>
              <a:gd name="connsiteY3364" fmla="*/ 3130664 h 5756219"/>
              <a:gd name="connsiteX3365" fmla="*/ 2829017 w 6226010"/>
              <a:gd name="connsiteY3365" fmla="*/ 3160558 h 5756219"/>
              <a:gd name="connsiteX3366" fmla="*/ 2829017 w 6226010"/>
              <a:gd name="connsiteY3366" fmla="*/ 3168710 h 5756219"/>
              <a:gd name="connsiteX3367" fmla="*/ 2807275 w 6226010"/>
              <a:gd name="connsiteY3367" fmla="*/ 3201321 h 5756219"/>
              <a:gd name="connsiteX3368" fmla="*/ 2804558 w 6226010"/>
              <a:gd name="connsiteY3368" fmla="*/ 3201321 h 5756219"/>
              <a:gd name="connsiteX3369" fmla="*/ 2804558 w 6226010"/>
              <a:gd name="connsiteY3369" fmla="*/ 3179581 h 5756219"/>
              <a:gd name="connsiteX3370" fmla="*/ 2801841 w 6226010"/>
              <a:gd name="connsiteY3370" fmla="*/ 3174145 h 5756219"/>
              <a:gd name="connsiteX3371" fmla="*/ 2796405 w 6226010"/>
              <a:gd name="connsiteY3371" fmla="*/ 3176863 h 5756219"/>
              <a:gd name="connsiteX3372" fmla="*/ 2796405 w 6226010"/>
              <a:gd name="connsiteY3372" fmla="*/ 3206757 h 5756219"/>
              <a:gd name="connsiteX3373" fmla="*/ 2793688 w 6226010"/>
              <a:gd name="connsiteY3373" fmla="*/ 3214909 h 5756219"/>
              <a:gd name="connsiteX3374" fmla="*/ 2793688 w 6226010"/>
              <a:gd name="connsiteY3374" fmla="*/ 3228497 h 5756219"/>
              <a:gd name="connsiteX3375" fmla="*/ 2763794 w 6226010"/>
              <a:gd name="connsiteY3375" fmla="*/ 3247520 h 5756219"/>
              <a:gd name="connsiteX3376" fmla="*/ 2752924 w 6226010"/>
              <a:gd name="connsiteY3376" fmla="*/ 3201321 h 5756219"/>
              <a:gd name="connsiteX3377" fmla="*/ 2742054 w 6226010"/>
              <a:gd name="connsiteY3377" fmla="*/ 3206757 h 5756219"/>
              <a:gd name="connsiteX3378" fmla="*/ 2742054 w 6226010"/>
              <a:gd name="connsiteY3378" fmla="*/ 3209474 h 5756219"/>
              <a:gd name="connsiteX3379" fmla="*/ 2747489 w 6226010"/>
              <a:gd name="connsiteY3379" fmla="*/ 3214909 h 5756219"/>
              <a:gd name="connsiteX3380" fmla="*/ 2761077 w 6226010"/>
              <a:gd name="connsiteY3380" fmla="*/ 3252956 h 5756219"/>
              <a:gd name="connsiteX3381" fmla="*/ 2731183 w 6226010"/>
              <a:gd name="connsiteY3381" fmla="*/ 3318178 h 5756219"/>
              <a:gd name="connsiteX3382" fmla="*/ 2717595 w 6226010"/>
              <a:gd name="connsiteY3382" fmla="*/ 3350789 h 5756219"/>
              <a:gd name="connsiteX3383" fmla="*/ 2709442 w 6226010"/>
              <a:gd name="connsiteY3383" fmla="*/ 3353507 h 5756219"/>
              <a:gd name="connsiteX3384" fmla="*/ 2709442 w 6226010"/>
              <a:gd name="connsiteY3384" fmla="*/ 3356224 h 5756219"/>
              <a:gd name="connsiteX3385" fmla="*/ 2701290 w 6226010"/>
              <a:gd name="connsiteY3385" fmla="*/ 3358942 h 5756219"/>
              <a:gd name="connsiteX3386" fmla="*/ 2698572 w 6226010"/>
              <a:gd name="connsiteY3386" fmla="*/ 3364377 h 5756219"/>
              <a:gd name="connsiteX3387" fmla="*/ 2690419 w 6226010"/>
              <a:gd name="connsiteY3387" fmla="*/ 3364377 h 5756219"/>
              <a:gd name="connsiteX3388" fmla="*/ 2684984 w 6226010"/>
              <a:gd name="connsiteY3388" fmla="*/ 3369812 h 5756219"/>
              <a:gd name="connsiteX3389" fmla="*/ 2671396 w 6226010"/>
              <a:gd name="connsiteY3389" fmla="*/ 3372530 h 5756219"/>
              <a:gd name="connsiteX3390" fmla="*/ 2671396 w 6226010"/>
              <a:gd name="connsiteY3390" fmla="*/ 3375247 h 5756219"/>
              <a:gd name="connsiteX3391" fmla="*/ 2652373 w 6226010"/>
              <a:gd name="connsiteY3391" fmla="*/ 3383400 h 5756219"/>
              <a:gd name="connsiteX3392" fmla="*/ 2649655 w 6226010"/>
              <a:gd name="connsiteY3392" fmla="*/ 3383400 h 5756219"/>
              <a:gd name="connsiteX3393" fmla="*/ 2674114 w 6226010"/>
              <a:gd name="connsiteY3393" fmla="*/ 3329048 h 5756219"/>
              <a:gd name="connsiteX3394" fmla="*/ 2687702 w 6226010"/>
              <a:gd name="connsiteY3394" fmla="*/ 3285567 h 5756219"/>
              <a:gd name="connsiteX3395" fmla="*/ 2712160 w 6226010"/>
              <a:gd name="connsiteY3395" fmla="*/ 3236650 h 5756219"/>
              <a:gd name="connsiteX3396" fmla="*/ 2712160 w 6226010"/>
              <a:gd name="connsiteY3396" fmla="*/ 3223062 h 5756219"/>
              <a:gd name="connsiteX3397" fmla="*/ 2714878 w 6226010"/>
              <a:gd name="connsiteY3397" fmla="*/ 3187733 h 5756219"/>
              <a:gd name="connsiteX3398" fmla="*/ 2714878 w 6226010"/>
              <a:gd name="connsiteY3398" fmla="*/ 3157840 h 5756219"/>
              <a:gd name="connsiteX3399" fmla="*/ 2739336 w 6226010"/>
              <a:gd name="connsiteY3399" fmla="*/ 3111641 h 5756219"/>
              <a:gd name="connsiteX3400" fmla="*/ 2747489 w 6226010"/>
              <a:gd name="connsiteY3400" fmla="*/ 3106206 h 5756219"/>
              <a:gd name="connsiteX3401" fmla="*/ 2771947 w 6226010"/>
              <a:gd name="connsiteY3401" fmla="*/ 3073594 h 5756219"/>
              <a:gd name="connsiteX3402" fmla="*/ 2771947 w 6226010"/>
              <a:gd name="connsiteY3402" fmla="*/ 3068159 h 5756219"/>
              <a:gd name="connsiteX3403" fmla="*/ 2755642 w 6226010"/>
              <a:gd name="connsiteY3403" fmla="*/ 3084465 h 5756219"/>
              <a:gd name="connsiteX3404" fmla="*/ 2725748 w 6226010"/>
              <a:gd name="connsiteY3404" fmla="*/ 3117076 h 5756219"/>
              <a:gd name="connsiteX3405" fmla="*/ 2720313 w 6226010"/>
              <a:gd name="connsiteY3405" fmla="*/ 3117076 h 5756219"/>
              <a:gd name="connsiteX3406" fmla="*/ 2714878 w 6226010"/>
              <a:gd name="connsiteY3406" fmla="*/ 3062724 h 5756219"/>
              <a:gd name="connsiteX3407" fmla="*/ 2704007 w 6226010"/>
              <a:gd name="connsiteY3407" fmla="*/ 3057289 h 5756219"/>
              <a:gd name="connsiteX3408" fmla="*/ 4500337 w 6226010"/>
              <a:gd name="connsiteY3408" fmla="*/ 3046418 h 5756219"/>
              <a:gd name="connsiteX3409" fmla="*/ 4486749 w 6226010"/>
              <a:gd name="connsiteY3409" fmla="*/ 3062724 h 5756219"/>
              <a:gd name="connsiteX3410" fmla="*/ 4511207 w 6226010"/>
              <a:gd name="connsiteY3410" fmla="*/ 3062724 h 5756219"/>
              <a:gd name="connsiteX3411" fmla="*/ 4345433 w 6226010"/>
              <a:gd name="connsiteY3411" fmla="*/ 3030113 h 5756219"/>
              <a:gd name="connsiteX3412" fmla="*/ 4331845 w 6226010"/>
              <a:gd name="connsiteY3412" fmla="*/ 3046418 h 5756219"/>
              <a:gd name="connsiteX3413" fmla="*/ 4348151 w 6226010"/>
              <a:gd name="connsiteY3413" fmla="*/ 3054571 h 5756219"/>
              <a:gd name="connsiteX3414" fmla="*/ 4356305 w 6226010"/>
              <a:gd name="connsiteY3414" fmla="*/ 3046418 h 5756219"/>
              <a:gd name="connsiteX3415" fmla="*/ 1323468 w 6226010"/>
              <a:gd name="connsiteY3415" fmla="*/ 3021960 h 5756219"/>
              <a:gd name="connsiteX3416" fmla="*/ 1320751 w 6226010"/>
              <a:gd name="connsiteY3416" fmla="*/ 3027395 h 5756219"/>
              <a:gd name="connsiteX3417" fmla="*/ 1326186 w 6226010"/>
              <a:gd name="connsiteY3417" fmla="*/ 3060006 h 5756219"/>
              <a:gd name="connsiteX3418" fmla="*/ 1331621 w 6226010"/>
              <a:gd name="connsiteY3418" fmla="*/ 3081747 h 5756219"/>
              <a:gd name="connsiteX3419" fmla="*/ 1331621 w 6226010"/>
              <a:gd name="connsiteY3419" fmla="*/ 3098053 h 5756219"/>
              <a:gd name="connsiteX3420" fmla="*/ 1326186 w 6226010"/>
              <a:gd name="connsiteY3420" fmla="*/ 3160558 h 5756219"/>
              <a:gd name="connsiteX3421" fmla="*/ 1318033 w 6226010"/>
              <a:gd name="connsiteY3421" fmla="*/ 3160558 h 5756219"/>
              <a:gd name="connsiteX3422" fmla="*/ 1279987 w 6226010"/>
              <a:gd name="connsiteY3422" fmla="*/ 3136099 h 5756219"/>
              <a:gd name="connsiteX3423" fmla="*/ 1277269 w 6226010"/>
              <a:gd name="connsiteY3423" fmla="*/ 3122511 h 5756219"/>
              <a:gd name="connsiteX3424" fmla="*/ 1271834 w 6226010"/>
              <a:gd name="connsiteY3424" fmla="*/ 3119794 h 5756219"/>
              <a:gd name="connsiteX3425" fmla="*/ 1271834 w 6226010"/>
              <a:gd name="connsiteY3425" fmla="*/ 3084465 h 5756219"/>
              <a:gd name="connsiteX3426" fmla="*/ 1269116 w 6226010"/>
              <a:gd name="connsiteY3426" fmla="*/ 3079030 h 5756219"/>
              <a:gd name="connsiteX3427" fmla="*/ 1260964 w 6226010"/>
              <a:gd name="connsiteY3427" fmla="*/ 3079030 h 5756219"/>
              <a:gd name="connsiteX3428" fmla="*/ 1260964 w 6226010"/>
              <a:gd name="connsiteY3428" fmla="*/ 3122511 h 5756219"/>
              <a:gd name="connsiteX3429" fmla="*/ 1255528 w 6226010"/>
              <a:gd name="connsiteY3429" fmla="*/ 3122511 h 5756219"/>
              <a:gd name="connsiteX3430" fmla="*/ 1239223 w 6226010"/>
              <a:gd name="connsiteY3430" fmla="*/ 3114358 h 5756219"/>
              <a:gd name="connsiteX3431" fmla="*/ 1236505 w 6226010"/>
              <a:gd name="connsiteY3431" fmla="*/ 3076312 h 5756219"/>
              <a:gd name="connsiteX3432" fmla="*/ 1231070 w 6226010"/>
              <a:gd name="connsiteY3432" fmla="*/ 3076312 h 5756219"/>
              <a:gd name="connsiteX3433" fmla="*/ 1231070 w 6226010"/>
              <a:gd name="connsiteY3433" fmla="*/ 3108923 h 5756219"/>
              <a:gd name="connsiteX3434" fmla="*/ 1228352 w 6226010"/>
              <a:gd name="connsiteY3434" fmla="*/ 3108923 h 5756219"/>
              <a:gd name="connsiteX3435" fmla="*/ 1212047 w 6226010"/>
              <a:gd name="connsiteY3435" fmla="*/ 3092618 h 5756219"/>
              <a:gd name="connsiteX3436" fmla="*/ 1206612 w 6226010"/>
              <a:gd name="connsiteY3436" fmla="*/ 3092618 h 5756219"/>
              <a:gd name="connsiteX3437" fmla="*/ 1206612 w 6226010"/>
              <a:gd name="connsiteY3437" fmla="*/ 3095335 h 5756219"/>
              <a:gd name="connsiteX3438" fmla="*/ 1222917 w 6226010"/>
              <a:gd name="connsiteY3438" fmla="*/ 3111641 h 5756219"/>
              <a:gd name="connsiteX3439" fmla="*/ 1222917 w 6226010"/>
              <a:gd name="connsiteY3439" fmla="*/ 3114358 h 5756219"/>
              <a:gd name="connsiteX3440" fmla="*/ 1231070 w 6226010"/>
              <a:gd name="connsiteY3440" fmla="*/ 3119794 h 5756219"/>
              <a:gd name="connsiteX3441" fmla="*/ 1231070 w 6226010"/>
              <a:gd name="connsiteY3441" fmla="*/ 3125229 h 5756219"/>
              <a:gd name="connsiteX3442" fmla="*/ 1239223 w 6226010"/>
              <a:gd name="connsiteY3442" fmla="*/ 3125229 h 5756219"/>
              <a:gd name="connsiteX3443" fmla="*/ 1244658 w 6226010"/>
              <a:gd name="connsiteY3443" fmla="*/ 3133382 h 5756219"/>
              <a:gd name="connsiteX3444" fmla="*/ 1258246 w 6226010"/>
              <a:gd name="connsiteY3444" fmla="*/ 3133382 h 5756219"/>
              <a:gd name="connsiteX3445" fmla="*/ 1260964 w 6226010"/>
              <a:gd name="connsiteY3445" fmla="*/ 3138817 h 5756219"/>
              <a:gd name="connsiteX3446" fmla="*/ 1274552 w 6226010"/>
              <a:gd name="connsiteY3446" fmla="*/ 3141534 h 5756219"/>
              <a:gd name="connsiteX3447" fmla="*/ 1274552 w 6226010"/>
              <a:gd name="connsiteY3447" fmla="*/ 3146970 h 5756219"/>
              <a:gd name="connsiteX3448" fmla="*/ 1282704 w 6226010"/>
              <a:gd name="connsiteY3448" fmla="*/ 3149687 h 5756219"/>
              <a:gd name="connsiteX3449" fmla="*/ 1282704 w 6226010"/>
              <a:gd name="connsiteY3449" fmla="*/ 3152405 h 5756219"/>
              <a:gd name="connsiteX3450" fmla="*/ 1331621 w 6226010"/>
              <a:gd name="connsiteY3450" fmla="*/ 3185016 h 5756219"/>
              <a:gd name="connsiteX3451" fmla="*/ 1331969 w 6226010"/>
              <a:gd name="connsiteY3451" fmla="*/ 3188848 h 5756219"/>
              <a:gd name="connsiteX3452" fmla="*/ 1331621 w 6226010"/>
              <a:gd name="connsiteY3452" fmla="*/ 3190451 h 5756219"/>
              <a:gd name="connsiteX3453" fmla="*/ 1332441 w 6226010"/>
              <a:gd name="connsiteY3453" fmla="*/ 3194040 h 5756219"/>
              <a:gd name="connsiteX3454" fmla="*/ 1332979 w 6226010"/>
              <a:gd name="connsiteY3454" fmla="*/ 3199962 h 5756219"/>
              <a:gd name="connsiteX3455" fmla="*/ 1334339 w 6226010"/>
              <a:gd name="connsiteY3455" fmla="*/ 3214909 h 5756219"/>
              <a:gd name="connsiteX3456" fmla="*/ 1339774 w 6226010"/>
              <a:gd name="connsiteY3456" fmla="*/ 3217627 h 5756219"/>
              <a:gd name="connsiteX3457" fmla="*/ 1339774 w 6226010"/>
              <a:gd name="connsiteY3457" fmla="*/ 3252956 h 5756219"/>
              <a:gd name="connsiteX3458" fmla="*/ 1345209 w 6226010"/>
              <a:gd name="connsiteY3458" fmla="*/ 3258391 h 5756219"/>
              <a:gd name="connsiteX3459" fmla="*/ 1350542 w 6226010"/>
              <a:gd name="connsiteY3459" fmla="*/ 3260557 h 5756219"/>
              <a:gd name="connsiteX3460" fmla="*/ 1348946 w 6226010"/>
              <a:gd name="connsiteY3460" fmla="*/ 3251936 h 5756219"/>
              <a:gd name="connsiteX3461" fmla="*/ 1345209 w 6226010"/>
              <a:gd name="connsiteY3461" fmla="*/ 3244803 h 5756219"/>
              <a:gd name="connsiteX3462" fmla="*/ 1342491 w 6226010"/>
              <a:gd name="connsiteY3462" fmla="*/ 3214909 h 5756219"/>
              <a:gd name="connsiteX3463" fmla="*/ 1337056 w 6226010"/>
              <a:gd name="connsiteY3463" fmla="*/ 3212192 h 5756219"/>
              <a:gd name="connsiteX3464" fmla="*/ 1334338 w 6226010"/>
              <a:gd name="connsiteY3464" fmla="*/ 3202340 h 5756219"/>
              <a:gd name="connsiteX3465" fmla="*/ 1332441 w 6226010"/>
              <a:gd name="connsiteY3465" fmla="*/ 3194040 h 5756219"/>
              <a:gd name="connsiteX3466" fmla="*/ 1331969 w 6226010"/>
              <a:gd name="connsiteY3466" fmla="*/ 3188848 h 5756219"/>
              <a:gd name="connsiteX3467" fmla="*/ 1333319 w 6226010"/>
              <a:gd name="connsiteY3467" fmla="*/ 3182638 h 5756219"/>
              <a:gd name="connsiteX3468" fmla="*/ 1337056 w 6226010"/>
              <a:gd name="connsiteY3468" fmla="*/ 3176863 h 5756219"/>
              <a:gd name="connsiteX3469" fmla="*/ 1337056 w 6226010"/>
              <a:gd name="connsiteY3469" fmla="*/ 3155122 h 5756219"/>
              <a:gd name="connsiteX3470" fmla="*/ 1342491 w 6226010"/>
              <a:gd name="connsiteY3470" fmla="*/ 3122511 h 5756219"/>
              <a:gd name="connsiteX3471" fmla="*/ 1339774 w 6226010"/>
              <a:gd name="connsiteY3471" fmla="*/ 3100770 h 5756219"/>
              <a:gd name="connsiteX3472" fmla="*/ 1364232 w 6226010"/>
              <a:gd name="connsiteY3472" fmla="*/ 3084465 h 5756219"/>
              <a:gd name="connsiteX3473" fmla="*/ 1366950 w 6226010"/>
              <a:gd name="connsiteY3473" fmla="*/ 3079030 h 5756219"/>
              <a:gd name="connsiteX3474" fmla="*/ 1380538 w 6226010"/>
              <a:gd name="connsiteY3474" fmla="*/ 3046418 h 5756219"/>
              <a:gd name="connsiteX3475" fmla="*/ 1377820 w 6226010"/>
              <a:gd name="connsiteY3475" fmla="*/ 3046418 h 5756219"/>
              <a:gd name="connsiteX3476" fmla="*/ 1358797 w 6226010"/>
              <a:gd name="connsiteY3476" fmla="*/ 3076312 h 5756219"/>
              <a:gd name="connsiteX3477" fmla="*/ 1342491 w 6226010"/>
              <a:gd name="connsiteY3477" fmla="*/ 3084465 h 5756219"/>
              <a:gd name="connsiteX3478" fmla="*/ 1326186 w 6226010"/>
              <a:gd name="connsiteY3478" fmla="*/ 3021960 h 5756219"/>
              <a:gd name="connsiteX3479" fmla="*/ 1323468 w 6226010"/>
              <a:gd name="connsiteY3479" fmla="*/ 3021960 h 5756219"/>
              <a:gd name="connsiteX3480" fmla="*/ 4255753 w 6226010"/>
              <a:gd name="connsiteY3480" fmla="*/ 3011090 h 5756219"/>
              <a:gd name="connsiteX3481" fmla="*/ 4255753 w 6226010"/>
              <a:gd name="connsiteY3481" fmla="*/ 3032831 h 5756219"/>
              <a:gd name="connsiteX3482" fmla="*/ 4272059 w 6226010"/>
              <a:gd name="connsiteY3482" fmla="*/ 3024678 h 5756219"/>
              <a:gd name="connsiteX3483" fmla="*/ 2119724 w 6226010"/>
              <a:gd name="connsiteY3483" fmla="*/ 3005655 h 5756219"/>
              <a:gd name="connsiteX3484" fmla="*/ 2122441 w 6226010"/>
              <a:gd name="connsiteY3484" fmla="*/ 3005655 h 5756219"/>
              <a:gd name="connsiteX3485" fmla="*/ 2122441 w 6226010"/>
              <a:gd name="connsiteY3485" fmla="*/ 3013808 h 5756219"/>
              <a:gd name="connsiteX3486" fmla="*/ 2117006 w 6226010"/>
              <a:gd name="connsiteY3486" fmla="*/ 3021961 h 5756219"/>
              <a:gd name="connsiteX3487" fmla="*/ 2107155 w 6226010"/>
              <a:gd name="connsiteY3487" fmla="*/ 3021961 h 5756219"/>
              <a:gd name="connsiteX3488" fmla="*/ 2106136 w 6226010"/>
              <a:gd name="connsiteY3488" fmla="*/ 3021961 h 5756219"/>
              <a:gd name="connsiteX3489" fmla="*/ 2108853 w 6226010"/>
              <a:gd name="connsiteY3489" fmla="*/ 3013808 h 5756219"/>
              <a:gd name="connsiteX3490" fmla="*/ 2119724 w 6226010"/>
              <a:gd name="connsiteY3490" fmla="*/ 3005655 h 5756219"/>
              <a:gd name="connsiteX3491" fmla="*/ 4503055 w 6226010"/>
              <a:gd name="connsiteY3491" fmla="*/ 3002937 h 5756219"/>
              <a:gd name="connsiteX3492" fmla="*/ 4497619 w 6226010"/>
              <a:gd name="connsiteY3492" fmla="*/ 3040983 h 5756219"/>
              <a:gd name="connsiteX3493" fmla="*/ 4519359 w 6226010"/>
              <a:gd name="connsiteY3493" fmla="*/ 3040983 h 5756219"/>
              <a:gd name="connsiteX3494" fmla="*/ 4503055 w 6226010"/>
              <a:gd name="connsiteY3494" fmla="*/ 3002937 h 5756219"/>
              <a:gd name="connsiteX3495" fmla="*/ 415792 w 6226010"/>
              <a:gd name="connsiteY3495" fmla="*/ 3000219 h 5756219"/>
              <a:gd name="connsiteX3496" fmla="*/ 385898 w 6226010"/>
              <a:gd name="connsiteY3496" fmla="*/ 3002937 h 5756219"/>
              <a:gd name="connsiteX3497" fmla="*/ 404921 w 6226010"/>
              <a:gd name="connsiteY3497" fmla="*/ 3062724 h 5756219"/>
              <a:gd name="connsiteX3498" fmla="*/ 415792 w 6226010"/>
              <a:gd name="connsiteY3498" fmla="*/ 3000219 h 5756219"/>
              <a:gd name="connsiteX3499" fmla="*/ 2617044 w 6226010"/>
              <a:gd name="connsiteY3499" fmla="*/ 2989349 h 5756219"/>
              <a:gd name="connsiteX3500" fmla="*/ 2603456 w 6226010"/>
              <a:gd name="connsiteY3500" fmla="*/ 3005655 h 5756219"/>
              <a:gd name="connsiteX3501" fmla="*/ 2587151 w 6226010"/>
              <a:gd name="connsiteY3501" fmla="*/ 3030113 h 5756219"/>
              <a:gd name="connsiteX3502" fmla="*/ 2584433 w 6226010"/>
              <a:gd name="connsiteY3502" fmla="*/ 3046418 h 5756219"/>
              <a:gd name="connsiteX3503" fmla="*/ 2573563 w 6226010"/>
              <a:gd name="connsiteY3503" fmla="*/ 3057289 h 5756219"/>
              <a:gd name="connsiteX3504" fmla="*/ 2527364 w 6226010"/>
              <a:gd name="connsiteY3504" fmla="*/ 3087182 h 5756219"/>
              <a:gd name="connsiteX3505" fmla="*/ 2530081 w 6226010"/>
              <a:gd name="connsiteY3505" fmla="*/ 3046418 h 5756219"/>
              <a:gd name="connsiteX3506" fmla="*/ 2530081 w 6226010"/>
              <a:gd name="connsiteY3506" fmla="*/ 3038266 h 5756219"/>
              <a:gd name="connsiteX3507" fmla="*/ 2521928 w 6226010"/>
              <a:gd name="connsiteY3507" fmla="*/ 3038266 h 5756219"/>
              <a:gd name="connsiteX3508" fmla="*/ 2516493 w 6226010"/>
              <a:gd name="connsiteY3508" fmla="*/ 3062724 h 5756219"/>
              <a:gd name="connsiteX3509" fmla="*/ 2519211 w 6226010"/>
              <a:gd name="connsiteY3509" fmla="*/ 3065442 h 5756219"/>
              <a:gd name="connsiteX3510" fmla="*/ 2516493 w 6226010"/>
              <a:gd name="connsiteY3510" fmla="*/ 3106206 h 5756219"/>
              <a:gd name="connsiteX3511" fmla="*/ 2521928 w 6226010"/>
              <a:gd name="connsiteY3511" fmla="*/ 3127946 h 5756219"/>
              <a:gd name="connsiteX3512" fmla="*/ 2513776 w 6226010"/>
              <a:gd name="connsiteY3512" fmla="*/ 3157840 h 5756219"/>
              <a:gd name="connsiteX3513" fmla="*/ 2505623 w 6226010"/>
              <a:gd name="connsiteY3513" fmla="*/ 3168710 h 5756219"/>
              <a:gd name="connsiteX3514" fmla="*/ 2500188 w 6226010"/>
              <a:gd name="connsiteY3514" fmla="*/ 3155122 h 5756219"/>
              <a:gd name="connsiteX3515" fmla="*/ 2500188 w 6226010"/>
              <a:gd name="connsiteY3515" fmla="*/ 3152405 h 5756219"/>
              <a:gd name="connsiteX3516" fmla="*/ 2483882 w 6226010"/>
              <a:gd name="connsiteY3516" fmla="*/ 3119794 h 5756219"/>
              <a:gd name="connsiteX3517" fmla="*/ 2475729 w 6226010"/>
              <a:gd name="connsiteY3517" fmla="*/ 3119794 h 5756219"/>
              <a:gd name="connsiteX3518" fmla="*/ 2475729 w 6226010"/>
              <a:gd name="connsiteY3518" fmla="*/ 3136099 h 5756219"/>
              <a:gd name="connsiteX3519" fmla="*/ 2481165 w 6226010"/>
              <a:gd name="connsiteY3519" fmla="*/ 3136099 h 5756219"/>
              <a:gd name="connsiteX3520" fmla="*/ 2494753 w 6226010"/>
              <a:gd name="connsiteY3520" fmla="*/ 3187733 h 5756219"/>
              <a:gd name="connsiteX3521" fmla="*/ 2477428 w 6226010"/>
              <a:gd name="connsiteY3521" fmla="*/ 3210493 h 5756219"/>
              <a:gd name="connsiteX3522" fmla="*/ 2464384 w 6226010"/>
              <a:gd name="connsiteY3522" fmla="*/ 3228174 h 5756219"/>
              <a:gd name="connsiteX3523" fmla="*/ 2464859 w 6226010"/>
              <a:gd name="connsiteY3523" fmla="*/ 3228498 h 5756219"/>
              <a:gd name="connsiteX3524" fmla="*/ 2473012 w 6226010"/>
              <a:gd name="connsiteY3524" fmla="*/ 3228498 h 5756219"/>
              <a:gd name="connsiteX3525" fmla="*/ 2473012 w 6226010"/>
              <a:gd name="connsiteY3525" fmla="*/ 3233933 h 5756219"/>
              <a:gd name="connsiteX3526" fmla="*/ 2486600 w 6226010"/>
              <a:gd name="connsiteY3526" fmla="*/ 3239368 h 5756219"/>
              <a:gd name="connsiteX3527" fmla="*/ 2486600 w 6226010"/>
              <a:gd name="connsiteY3527" fmla="*/ 3242086 h 5756219"/>
              <a:gd name="connsiteX3528" fmla="*/ 2492544 w 6226010"/>
              <a:gd name="connsiteY3528" fmla="*/ 3243274 h 5756219"/>
              <a:gd name="connsiteX3529" fmla="*/ 2496451 w 6226010"/>
              <a:gd name="connsiteY3529" fmla="*/ 3231555 h 5756219"/>
              <a:gd name="connsiteX3530" fmla="*/ 2505623 w 6226010"/>
              <a:gd name="connsiteY3530" fmla="*/ 3212192 h 5756219"/>
              <a:gd name="connsiteX3531" fmla="*/ 2508341 w 6226010"/>
              <a:gd name="connsiteY3531" fmla="*/ 3190451 h 5756219"/>
              <a:gd name="connsiteX3532" fmla="*/ 2505623 w 6226010"/>
              <a:gd name="connsiteY3532" fmla="*/ 3179581 h 5756219"/>
              <a:gd name="connsiteX3533" fmla="*/ 2524646 w 6226010"/>
              <a:gd name="connsiteY3533" fmla="*/ 3144252 h 5756219"/>
              <a:gd name="connsiteX3534" fmla="*/ 2524646 w 6226010"/>
              <a:gd name="connsiteY3534" fmla="*/ 3108923 h 5756219"/>
              <a:gd name="connsiteX3535" fmla="*/ 2521928 w 6226010"/>
              <a:gd name="connsiteY3535" fmla="*/ 3108923 h 5756219"/>
              <a:gd name="connsiteX3536" fmla="*/ 2524646 w 6226010"/>
              <a:gd name="connsiteY3536" fmla="*/ 3092618 h 5756219"/>
              <a:gd name="connsiteX3537" fmla="*/ 2581715 w 6226010"/>
              <a:gd name="connsiteY3537" fmla="*/ 3054571 h 5756219"/>
              <a:gd name="connsiteX3538" fmla="*/ 2587151 w 6226010"/>
              <a:gd name="connsiteY3538" fmla="*/ 3060006 h 5756219"/>
              <a:gd name="connsiteX3539" fmla="*/ 2617044 w 6226010"/>
              <a:gd name="connsiteY3539" fmla="*/ 3060006 h 5756219"/>
              <a:gd name="connsiteX3540" fmla="*/ 2649655 w 6226010"/>
              <a:gd name="connsiteY3540" fmla="*/ 3049136 h 5756219"/>
              <a:gd name="connsiteX3541" fmla="*/ 2649655 w 6226010"/>
              <a:gd name="connsiteY3541" fmla="*/ 3035548 h 5756219"/>
              <a:gd name="connsiteX3542" fmla="*/ 2641502 w 6226010"/>
              <a:gd name="connsiteY3542" fmla="*/ 3040983 h 5756219"/>
              <a:gd name="connsiteX3543" fmla="*/ 2625197 w 6226010"/>
              <a:gd name="connsiteY3543" fmla="*/ 3049136 h 5756219"/>
              <a:gd name="connsiteX3544" fmla="*/ 2595303 w 6226010"/>
              <a:gd name="connsiteY3544" fmla="*/ 3049136 h 5756219"/>
              <a:gd name="connsiteX3545" fmla="*/ 2592586 w 6226010"/>
              <a:gd name="connsiteY3545" fmla="*/ 3043701 h 5756219"/>
              <a:gd name="connsiteX3546" fmla="*/ 2619762 w 6226010"/>
              <a:gd name="connsiteY3546" fmla="*/ 2992067 h 5756219"/>
              <a:gd name="connsiteX3547" fmla="*/ 2619762 w 6226010"/>
              <a:gd name="connsiteY3547" fmla="*/ 2989349 h 5756219"/>
              <a:gd name="connsiteX3548" fmla="*/ 2617044 w 6226010"/>
              <a:gd name="connsiteY3548" fmla="*/ 2989349 h 5756219"/>
              <a:gd name="connsiteX3549" fmla="*/ 2002867 w 6226010"/>
              <a:gd name="connsiteY3549" fmla="*/ 2989349 h 5756219"/>
              <a:gd name="connsiteX3550" fmla="*/ 2008302 w 6226010"/>
              <a:gd name="connsiteY3550" fmla="*/ 3019242 h 5756219"/>
              <a:gd name="connsiteX3551" fmla="*/ 2013737 w 6226010"/>
              <a:gd name="connsiteY3551" fmla="*/ 3021960 h 5756219"/>
              <a:gd name="connsiteX3552" fmla="*/ 2013737 w 6226010"/>
              <a:gd name="connsiteY3552" fmla="*/ 3030113 h 5756219"/>
              <a:gd name="connsiteX3553" fmla="*/ 2016455 w 6226010"/>
              <a:gd name="connsiteY3553" fmla="*/ 3030113 h 5756219"/>
              <a:gd name="connsiteX3554" fmla="*/ 2038195 w 6226010"/>
              <a:gd name="connsiteY3554" fmla="*/ 3084464 h 5756219"/>
              <a:gd name="connsiteX3555" fmla="*/ 2049066 w 6226010"/>
              <a:gd name="connsiteY3555" fmla="*/ 3087182 h 5756219"/>
              <a:gd name="connsiteX3556" fmla="*/ 2084394 w 6226010"/>
              <a:gd name="connsiteY3556" fmla="*/ 3144252 h 5756219"/>
              <a:gd name="connsiteX3557" fmla="*/ 2081677 w 6226010"/>
              <a:gd name="connsiteY3557" fmla="*/ 3187733 h 5756219"/>
              <a:gd name="connsiteX3558" fmla="*/ 2084394 w 6226010"/>
              <a:gd name="connsiteY3558" fmla="*/ 3212192 h 5756219"/>
              <a:gd name="connsiteX3559" fmla="*/ 2081677 w 6226010"/>
              <a:gd name="connsiteY3559" fmla="*/ 3242086 h 5756219"/>
              <a:gd name="connsiteX3560" fmla="*/ 2089830 w 6226010"/>
              <a:gd name="connsiteY3560" fmla="*/ 3258391 h 5756219"/>
              <a:gd name="connsiteX3561" fmla="*/ 2084394 w 6226010"/>
              <a:gd name="connsiteY3561" fmla="*/ 3329049 h 5756219"/>
              <a:gd name="connsiteX3562" fmla="*/ 2084394 w 6226010"/>
              <a:gd name="connsiteY3562" fmla="*/ 3331766 h 5756219"/>
              <a:gd name="connsiteX3563" fmla="*/ 2068089 w 6226010"/>
              <a:gd name="connsiteY3563" fmla="*/ 3331766 h 5756219"/>
              <a:gd name="connsiteX3564" fmla="*/ 2065371 w 6226010"/>
              <a:gd name="connsiteY3564" fmla="*/ 3326331 h 5756219"/>
              <a:gd name="connsiteX3565" fmla="*/ 2057218 w 6226010"/>
              <a:gd name="connsiteY3565" fmla="*/ 3326331 h 5756219"/>
              <a:gd name="connsiteX3566" fmla="*/ 2054501 w 6226010"/>
              <a:gd name="connsiteY3566" fmla="*/ 3320896 h 5756219"/>
              <a:gd name="connsiteX3567" fmla="*/ 2040913 w 6226010"/>
              <a:gd name="connsiteY3567" fmla="*/ 3318178 h 5756219"/>
              <a:gd name="connsiteX3568" fmla="*/ 2038195 w 6226010"/>
              <a:gd name="connsiteY3568" fmla="*/ 3312743 h 5756219"/>
              <a:gd name="connsiteX3569" fmla="*/ 2002867 w 6226010"/>
              <a:gd name="connsiteY3569" fmla="*/ 3310026 h 5756219"/>
              <a:gd name="connsiteX3570" fmla="*/ 1997431 w 6226010"/>
              <a:gd name="connsiteY3570" fmla="*/ 3304590 h 5756219"/>
              <a:gd name="connsiteX3571" fmla="*/ 1994714 w 6226010"/>
              <a:gd name="connsiteY3571" fmla="*/ 3291002 h 5756219"/>
              <a:gd name="connsiteX3572" fmla="*/ 1983843 w 6226010"/>
              <a:gd name="connsiteY3572" fmla="*/ 3280132 h 5756219"/>
              <a:gd name="connsiteX3573" fmla="*/ 1983843 w 6226010"/>
              <a:gd name="connsiteY3573" fmla="*/ 3274697 h 5756219"/>
              <a:gd name="connsiteX3574" fmla="*/ 1975691 w 6226010"/>
              <a:gd name="connsiteY3574" fmla="*/ 3263827 h 5756219"/>
              <a:gd name="connsiteX3575" fmla="*/ 1978408 w 6226010"/>
              <a:gd name="connsiteY3575" fmla="*/ 3242086 h 5756219"/>
              <a:gd name="connsiteX3576" fmla="*/ 1989279 w 6226010"/>
              <a:gd name="connsiteY3576" fmla="*/ 3201321 h 5756219"/>
              <a:gd name="connsiteX3577" fmla="*/ 1983843 w 6226010"/>
              <a:gd name="connsiteY3577" fmla="*/ 3165992 h 5756219"/>
              <a:gd name="connsiteX3578" fmla="*/ 1972973 w 6226010"/>
              <a:gd name="connsiteY3578" fmla="*/ 3168710 h 5756219"/>
              <a:gd name="connsiteX3579" fmla="*/ 1981126 w 6226010"/>
              <a:gd name="connsiteY3579" fmla="*/ 3190451 h 5756219"/>
              <a:gd name="connsiteX3580" fmla="*/ 1970255 w 6226010"/>
              <a:gd name="connsiteY3580" fmla="*/ 3233933 h 5756219"/>
              <a:gd name="connsiteX3581" fmla="*/ 1967538 w 6226010"/>
              <a:gd name="connsiteY3581" fmla="*/ 3233933 h 5756219"/>
              <a:gd name="connsiteX3582" fmla="*/ 1959385 w 6226010"/>
              <a:gd name="connsiteY3582" fmla="*/ 3220345 h 5756219"/>
              <a:gd name="connsiteX3583" fmla="*/ 1951232 w 6226010"/>
              <a:gd name="connsiteY3583" fmla="*/ 3220345 h 5756219"/>
              <a:gd name="connsiteX3584" fmla="*/ 1951232 w 6226010"/>
              <a:gd name="connsiteY3584" fmla="*/ 3214910 h 5756219"/>
              <a:gd name="connsiteX3585" fmla="*/ 1937644 w 6226010"/>
              <a:gd name="connsiteY3585" fmla="*/ 3204039 h 5756219"/>
              <a:gd name="connsiteX3586" fmla="*/ 1967538 w 6226010"/>
              <a:gd name="connsiteY3586" fmla="*/ 3136099 h 5756219"/>
              <a:gd name="connsiteX3587" fmla="*/ 1978408 w 6226010"/>
              <a:gd name="connsiteY3587" fmla="*/ 3127946 h 5756219"/>
              <a:gd name="connsiteX3588" fmla="*/ 1975691 w 6226010"/>
              <a:gd name="connsiteY3588" fmla="*/ 3119793 h 5756219"/>
              <a:gd name="connsiteX3589" fmla="*/ 1937644 w 6226010"/>
              <a:gd name="connsiteY3589" fmla="*/ 3174145 h 5756219"/>
              <a:gd name="connsiteX3590" fmla="*/ 1929492 w 6226010"/>
              <a:gd name="connsiteY3590" fmla="*/ 3195886 h 5756219"/>
              <a:gd name="connsiteX3591" fmla="*/ 1926774 w 6226010"/>
              <a:gd name="connsiteY3591" fmla="*/ 3195886 h 5756219"/>
              <a:gd name="connsiteX3592" fmla="*/ 1915904 w 6226010"/>
              <a:gd name="connsiteY3592" fmla="*/ 3187733 h 5756219"/>
              <a:gd name="connsiteX3593" fmla="*/ 1907751 w 6226010"/>
              <a:gd name="connsiteY3593" fmla="*/ 3130664 h 5756219"/>
              <a:gd name="connsiteX3594" fmla="*/ 1943080 w 6226010"/>
              <a:gd name="connsiteY3594" fmla="*/ 3076312 h 5756219"/>
              <a:gd name="connsiteX3595" fmla="*/ 1945797 w 6226010"/>
              <a:gd name="connsiteY3595" fmla="*/ 3062724 h 5756219"/>
              <a:gd name="connsiteX3596" fmla="*/ 1964820 w 6226010"/>
              <a:gd name="connsiteY3596" fmla="*/ 3030113 h 5756219"/>
              <a:gd name="connsiteX3597" fmla="*/ 1970255 w 6226010"/>
              <a:gd name="connsiteY3597" fmla="*/ 3027395 h 5756219"/>
              <a:gd name="connsiteX3598" fmla="*/ 1975691 w 6226010"/>
              <a:gd name="connsiteY3598" fmla="*/ 3013807 h 5756219"/>
              <a:gd name="connsiteX3599" fmla="*/ 1981126 w 6226010"/>
              <a:gd name="connsiteY3599" fmla="*/ 3011090 h 5756219"/>
              <a:gd name="connsiteX3600" fmla="*/ 1983843 w 6226010"/>
              <a:gd name="connsiteY3600" fmla="*/ 3005654 h 5756219"/>
              <a:gd name="connsiteX3601" fmla="*/ 2002867 w 6226010"/>
              <a:gd name="connsiteY3601" fmla="*/ 2989349 h 5756219"/>
              <a:gd name="connsiteX3602" fmla="*/ 263606 w 6226010"/>
              <a:gd name="connsiteY3602" fmla="*/ 2986632 h 5756219"/>
              <a:gd name="connsiteX3603" fmla="*/ 217407 w 6226010"/>
              <a:gd name="connsiteY3603" fmla="*/ 3092618 h 5756219"/>
              <a:gd name="connsiteX3604" fmla="*/ 298935 w 6226010"/>
              <a:gd name="connsiteY3604" fmla="*/ 3133382 h 5756219"/>
              <a:gd name="connsiteX3605" fmla="*/ 312523 w 6226010"/>
              <a:gd name="connsiteY3605" fmla="*/ 3062724 h 5756219"/>
              <a:gd name="connsiteX3606" fmla="*/ 296218 w 6226010"/>
              <a:gd name="connsiteY3606" fmla="*/ 3057289 h 5756219"/>
              <a:gd name="connsiteX3607" fmla="*/ 263606 w 6226010"/>
              <a:gd name="connsiteY3607" fmla="*/ 3084465 h 5756219"/>
              <a:gd name="connsiteX3608" fmla="*/ 263606 w 6226010"/>
              <a:gd name="connsiteY3608" fmla="*/ 2986632 h 5756219"/>
              <a:gd name="connsiteX3609" fmla="*/ 97833 w 6226010"/>
              <a:gd name="connsiteY3609" fmla="*/ 2981196 h 5756219"/>
              <a:gd name="connsiteX3610" fmla="*/ 152185 w 6226010"/>
              <a:gd name="connsiteY3610" fmla="*/ 3117076 h 5756219"/>
              <a:gd name="connsiteX3611" fmla="*/ 92398 w 6226010"/>
              <a:gd name="connsiteY3611" fmla="*/ 3076312 h 5756219"/>
              <a:gd name="connsiteX3612" fmla="*/ 86963 w 6226010"/>
              <a:gd name="connsiteY3612" fmla="*/ 3089900 h 5756219"/>
              <a:gd name="connsiteX3613" fmla="*/ 138597 w 6226010"/>
              <a:gd name="connsiteY3613" fmla="*/ 3133382 h 5756219"/>
              <a:gd name="connsiteX3614" fmla="*/ 163055 w 6226010"/>
              <a:gd name="connsiteY3614" fmla="*/ 2983914 h 5756219"/>
              <a:gd name="connsiteX3615" fmla="*/ 97833 w 6226010"/>
              <a:gd name="connsiteY3615" fmla="*/ 2981196 h 5756219"/>
              <a:gd name="connsiteX3616" fmla="*/ 2043631 w 6226010"/>
              <a:gd name="connsiteY3616" fmla="*/ 2959456 h 5756219"/>
              <a:gd name="connsiteX3617" fmla="*/ 2057219 w 6226010"/>
              <a:gd name="connsiteY3617" fmla="*/ 2983914 h 5756219"/>
              <a:gd name="connsiteX3618" fmla="*/ 2062654 w 6226010"/>
              <a:gd name="connsiteY3618" fmla="*/ 2986632 h 5756219"/>
              <a:gd name="connsiteX3619" fmla="*/ 2065372 w 6226010"/>
              <a:gd name="connsiteY3619" fmla="*/ 3002937 h 5756219"/>
              <a:gd name="connsiteX3620" fmla="*/ 2070807 w 6226010"/>
              <a:gd name="connsiteY3620" fmla="*/ 3005655 h 5756219"/>
              <a:gd name="connsiteX3621" fmla="*/ 2070807 w 6226010"/>
              <a:gd name="connsiteY3621" fmla="*/ 3011090 h 5756219"/>
              <a:gd name="connsiteX3622" fmla="*/ 2076242 w 6226010"/>
              <a:gd name="connsiteY3622" fmla="*/ 3013808 h 5756219"/>
              <a:gd name="connsiteX3623" fmla="*/ 2076242 w 6226010"/>
              <a:gd name="connsiteY3623" fmla="*/ 3019243 h 5756219"/>
              <a:gd name="connsiteX3624" fmla="*/ 2078959 w 6226010"/>
              <a:gd name="connsiteY3624" fmla="*/ 3019243 h 5756219"/>
              <a:gd name="connsiteX3625" fmla="*/ 2081677 w 6226010"/>
              <a:gd name="connsiteY3625" fmla="*/ 3032831 h 5756219"/>
              <a:gd name="connsiteX3626" fmla="*/ 2087112 w 6226010"/>
              <a:gd name="connsiteY3626" fmla="*/ 3035548 h 5756219"/>
              <a:gd name="connsiteX3627" fmla="*/ 2087112 w 6226010"/>
              <a:gd name="connsiteY3627" fmla="*/ 3040984 h 5756219"/>
              <a:gd name="connsiteX3628" fmla="*/ 2092547 w 6226010"/>
              <a:gd name="connsiteY3628" fmla="*/ 3043701 h 5756219"/>
              <a:gd name="connsiteX3629" fmla="*/ 2095265 w 6226010"/>
              <a:gd name="connsiteY3629" fmla="*/ 3051854 h 5756219"/>
              <a:gd name="connsiteX3630" fmla="*/ 2092547 w 6226010"/>
              <a:gd name="connsiteY3630" fmla="*/ 3073595 h 5756219"/>
              <a:gd name="connsiteX3631" fmla="*/ 2089830 w 6226010"/>
              <a:gd name="connsiteY3631" fmla="*/ 3073595 h 5756219"/>
              <a:gd name="connsiteX3632" fmla="*/ 2084395 w 6226010"/>
              <a:gd name="connsiteY3632" fmla="*/ 3065442 h 5756219"/>
              <a:gd name="connsiteX3633" fmla="*/ 2078959 w 6226010"/>
              <a:gd name="connsiteY3633" fmla="*/ 3065442 h 5756219"/>
              <a:gd name="connsiteX3634" fmla="*/ 2073524 w 6226010"/>
              <a:gd name="connsiteY3634" fmla="*/ 3068159 h 5756219"/>
              <a:gd name="connsiteX3635" fmla="*/ 2089830 w 6226010"/>
              <a:gd name="connsiteY3635" fmla="*/ 3084465 h 5756219"/>
              <a:gd name="connsiteX3636" fmla="*/ 2081677 w 6226010"/>
              <a:gd name="connsiteY3636" fmla="*/ 3117076 h 5756219"/>
              <a:gd name="connsiteX3637" fmla="*/ 2076242 w 6226010"/>
              <a:gd name="connsiteY3637" fmla="*/ 3114358 h 5756219"/>
              <a:gd name="connsiteX3638" fmla="*/ 2076242 w 6226010"/>
              <a:gd name="connsiteY3638" fmla="*/ 3108923 h 5756219"/>
              <a:gd name="connsiteX3639" fmla="*/ 2070807 w 6226010"/>
              <a:gd name="connsiteY3639" fmla="*/ 3108923 h 5756219"/>
              <a:gd name="connsiteX3640" fmla="*/ 2068089 w 6226010"/>
              <a:gd name="connsiteY3640" fmla="*/ 3095335 h 5756219"/>
              <a:gd name="connsiteX3641" fmla="*/ 2062654 w 6226010"/>
              <a:gd name="connsiteY3641" fmla="*/ 3092618 h 5756219"/>
              <a:gd name="connsiteX3642" fmla="*/ 2062654 w 6226010"/>
              <a:gd name="connsiteY3642" fmla="*/ 3079030 h 5756219"/>
              <a:gd name="connsiteX3643" fmla="*/ 2051784 w 6226010"/>
              <a:gd name="connsiteY3643" fmla="*/ 3076312 h 5756219"/>
              <a:gd name="connsiteX3644" fmla="*/ 2046348 w 6226010"/>
              <a:gd name="connsiteY3644" fmla="*/ 3057289 h 5756219"/>
              <a:gd name="connsiteX3645" fmla="*/ 2040913 w 6226010"/>
              <a:gd name="connsiteY3645" fmla="*/ 3054571 h 5756219"/>
              <a:gd name="connsiteX3646" fmla="*/ 2040913 w 6226010"/>
              <a:gd name="connsiteY3646" fmla="*/ 3049136 h 5756219"/>
              <a:gd name="connsiteX3647" fmla="*/ 2032760 w 6226010"/>
              <a:gd name="connsiteY3647" fmla="*/ 3038266 h 5756219"/>
              <a:gd name="connsiteX3648" fmla="*/ 2032760 w 6226010"/>
              <a:gd name="connsiteY3648" fmla="*/ 3032831 h 5756219"/>
              <a:gd name="connsiteX3649" fmla="*/ 2027325 w 6226010"/>
              <a:gd name="connsiteY3649" fmla="*/ 3030113 h 5756219"/>
              <a:gd name="connsiteX3650" fmla="*/ 2024608 w 6226010"/>
              <a:gd name="connsiteY3650" fmla="*/ 3016525 h 5756219"/>
              <a:gd name="connsiteX3651" fmla="*/ 2019172 w 6226010"/>
              <a:gd name="connsiteY3651" fmla="*/ 3013808 h 5756219"/>
              <a:gd name="connsiteX3652" fmla="*/ 2016455 w 6226010"/>
              <a:gd name="connsiteY3652" fmla="*/ 2989349 h 5756219"/>
              <a:gd name="connsiteX3653" fmla="*/ 2043631 w 6226010"/>
              <a:gd name="connsiteY3653" fmla="*/ 2959456 h 5756219"/>
              <a:gd name="connsiteX3654" fmla="*/ 2191460 w 6226010"/>
              <a:gd name="connsiteY3654" fmla="*/ 2939613 h 5756219"/>
              <a:gd name="connsiteX3655" fmla="*/ 2193500 w 6226010"/>
              <a:gd name="connsiteY3655" fmla="*/ 2942433 h 5756219"/>
              <a:gd name="connsiteX3656" fmla="*/ 2193099 w 6226010"/>
              <a:gd name="connsiteY3656" fmla="*/ 2940432 h 5756219"/>
              <a:gd name="connsiteX3657" fmla="*/ 4448703 w 6226010"/>
              <a:gd name="connsiteY3657" fmla="*/ 2932280 h 5756219"/>
              <a:gd name="connsiteX3658" fmla="*/ 4416091 w 6226010"/>
              <a:gd name="connsiteY3658" fmla="*/ 2940433 h 5756219"/>
              <a:gd name="connsiteX3659" fmla="*/ 4426961 w 6226010"/>
              <a:gd name="connsiteY3659" fmla="*/ 2959456 h 5756219"/>
              <a:gd name="connsiteX3660" fmla="*/ 2451271 w 6226010"/>
              <a:gd name="connsiteY3660" fmla="*/ 2932280 h 5756219"/>
              <a:gd name="connsiteX3661" fmla="*/ 2440401 w 6226010"/>
              <a:gd name="connsiteY3661" fmla="*/ 2945868 h 5756219"/>
              <a:gd name="connsiteX3662" fmla="*/ 2434965 w 6226010"/>
              <a:gd name="connsiteY3662" fmla="*/ 2948585 h 5756219"/>
              <a:gd name="connsiteX3663" fmla="*/ 2432248 w 6226010"/>
              <a:gd name="connsiteY3663" fmla="*/ 2954020 h 5756219"/>
              <a:gd name="connsiteX3664" fmla="*/ 2426813 w 6226010"/>
              <a:gd name="connsiteY3664" fmla="*/ 2954020 h 5756219"/>
              <a:gd name="connsiteX3665" fmla="*/ 2380613 w 6226010"/>
              <a:gd name="connsiteY3665" fmla="*/ 2975761 h 5756219"/>
              <a:gd name="connsiteX3666" fmla="*/ 2386049 w 6226010"/>
              <a:gd name="connsiteY3666" fmla="*/ 2943150 h 5756219"/>
              <a:gd name="connsiteX3667" fmla="*/ 2383331 w 6226010"/>
              <a:gd name="connsiteY3667" fmla="*/ 2937715 h 5756219"/>
              <a:gd name="connsiteX3668" fmla="*/ 2380613 w 6226010"/>
              <a:gd name="connsiteY3668" fmla="*/ 2937715 h 5756219"/>
              <a:gd name="connsiteX3669" fmla="*/ 2377896 w 6226010"/>
              <a:gd name="connsiteY3669" fmla="*/ 2940433 h 5756219"/>
              <a:gd name="connsiteX3670" fmla="*/ 2375178 w 6226010"/>
              <a:gd name="connsiteY3670" fmla="*/ 2981196 h 5756219"/>
              <a:gd name="connsiteX3671" fmla="*/ 2377896 w 6226010"/>
              <a:gd name="connsiteY3671" fmla="*/ 3002937 h 5756219"/>
              <a:gd name="connsiteX3672" fmla="*/ 2345285 w 6226010"/>
              <a:gd name="connsiteY3672" fmla="*/ 3092618 h 5756219"/>
              <a:gd name="connsiteX3673" fmla="*/ 2331697 w 6226010"/>
              <a:gd name="connsiteY3673" fmla="*/ 3092618 h 5756219"/>
              <a:gd name="connsiteX3674" fmla="*/ 2318109 w 6226010"/>
              <a:gd name="connsiteY3674" fmla="*/ 3051854 h 5756219"/>
              <a:gd name="connsiteX3675" fmla="*/ 2320826 w 6226010"/>
              <a:gd name="connsiteY3675" fmla="*/ 3038266 h 5756219"/>
              <a:gd name="connsiteX3676" fmla="*/ 2320826 w 6226010"/>
              <a:gd name="connsiteY3676" fmla="*/ 3032831 h 5756219"/>
              <a:gd name="connsiteX3677" fmla="*/ 2312673 w 6226010"/>
              <a:gd name="connsiteY3677" fmla="*/ 3038266 h 5756219"/>
              <a:gd name="connsiteX3678" fmla="*/ 2318109 w 6226010"/>
              <a:gd name="connsiteY3678" fmla="*/ 3070877 h 5756219"/>
              <a:gd name="connsiteX3679" fmla="*/ 2328979 w 6226010"/>
              <a:gd name="connsiteY3679" fmla="*/ 3103488 h 5756219"/>
              <a:gd name="connsiteX3680" fmla="*/ 2328979 w 6226010"/>
              <a:gd name="connsiteY3680" fmla="*/ 3108923 h 5756219"/>
              <a:gd name="connsiteX3681" fmla="*/ 2339850 w 6226010"/>
              <a:gd name="connsiteY3681" fmla="*/ 3119794 h 5756219"/>
              <a:gd name="connsiteX3682" fmla="*/ 2342567 w 6226010"/>
              <a:gd name="connsiteY3682" fmla="*/ 3144252 h 5756219"/>
              <a:gd name="connsiteX3683" fmla="*/ 2318109 w 6226010"/>
              <a:gd name="connsiteY3683" fmla="*/ 3144252 h 5756219"/>
              <a:gd name="connsiteX3684" fmla="*/ 2315390 w 6226010"/>
              <a:gd name="connsiteY3684" fmla="*/ 3144252 h 5756219"/>
              <a:gd name="connsiteX3685" fmla="*/ 2315390 w 6226010"/>
              <a:gd name="connsiteY3685" fmla="*/ 3127946 h 5756219"/>
              <a:gd name="connsiteX3686" fmla="*/ 2307237 w 6226010"/>
              <a:gd name="connsiteY3686" fmla="*/ 3127946 h 5756219"/>
              <a:gd name="connsiteX3687" fmla="*/ 2301802 w 6226010"/>
              <a:gd name="connsiteY3687" fmla="*/ 3136099 h 5756219"/>
              <a:gd name="connsiteX3688" fmla="*/ 2307237 w 6226010"/>
              <a:gd name="connsiteY3688" fmla="*/ 3144252 h 5756219"/>
              <a:gd name="connsiteX3689" fmla="*/ 2307237 w 6226010"/>
              <a:gd name="connsiteY3689" fmla="*/ 3160558 h 5756219"/>
              <a:gd name="connsiteX3690" fmla="*/ 2318109 w 6226010"/>
              <a:gd name="connsiteY3690" fmla="*/ 3193169 h 5756219"/>
              <a:gd name="connsiteX3691" fmla="*/ 2312673 w 6226010"/>
              <a:gd name="connsiteY3691" fmla="*/ 3231215 h 5756219"/>
              <a:gd name="connsiteX3692" fmla="*/ 2304520 w 6226010"/>
              <a:gd name="connsiteY3692" fmla="*/ 3225780 h 5756219"/>
              <a:gd name="connsiteX3693" fmla="*/ 2288214 w 6226010"/>
              <a:gd name="connsiteY3693" fmla="*/ 3223062 h 5756219"/>
              <a:gd name="connsiteX3694" fmla="*/ 2282779 w 6226010"/>
              <a:gd name="connsiteY3694" fmla="*/ 3217627 h 5756219"/>
              <a:gd name="connsiteX3695" fmla="*/ 2266474 w 6226010"/>
              <a:gd name="connsiteY3695" fmla="*/ 3217627 h 5756219"/>
              <a:gd name="connsiteX3696" fmla="*/ 2261038 w 6226010"/>
              <a:gd name="connsiteY3696" fmla="*/ 3212192 h 5756219"/>
              <a:gd name="connsiteX3697" fmla="*/ 2250168 w 6226010"/>
              <a:gd name="connsiteY3697" fmla="*/ 3209474 h 5756219"/>
              <a:gd name="connsiteX3698" fmla="*/ 2247450 w 6226010"/>
              <a:gd name="connsiteY3698" fmla="*/ 3204039 h 5756219"/>
              <a:gd name="connsiteX3699" fmla="*/ 2241848 w 6226010"/>
              <a:gd name="connsiteY3699" fmla="*/ 3202171 h 5756219"/>
              <a:gd name="connsiteX3700" fmla="*/ 2240997 w 6226010"/>
              <a:gd name="connsiteY3700" fmla="*/ 3207436 h 5756219"/>
              <a:gd name="connsiteX3701" fmla="*/ 2236708 w 6226010"/>
              <a:gd name="connsiteY3701" fmla="*/ 3223486 h 5756219"/>
              <a:gd name="connsiteX3702" fmla="*/ 2234988 w 6226010"/>
              <a:gd name="connsiteY3702" fmla="*/ 3226717 h 5756219"/>
              <a:gd name="connsiteX3703" fmla="*/ 2247450 w 6226010"/>
              <a:gd name="connsiteY3703" fmla="*/ 3228497 h 5756219"/>
              <a:gd name="connsiteX3704" fmla="*/ 2263756 w 6226010"/>
              <a:gd name="connsiteY3704" fmla="*/ 3244803 h 5756219"/>
              <a:gd name="connsiteX3705" fmla="*/ 2269191 w 6226010"/>
              <a:gd name="connsiteY3705" fmla="*/ 3244803 h 5756219"/>
              <a:gd name="connsiteX3706" fmla="*/ 2277344 w 6226010"/>
              <a:gd name="connsiteY3706" fmla="*/ 3252956 h 5756219"/>
              <a:gd name="connsiteX3707" fmla="*/ 2280062 w 6226010"/>
              <a:gd name="connsiteY3707" fmla="*/ 3263826 h 5756219"/>
              <a:gd name="connsiteX3708" fmla="*/ 2288214 w 6226010"/>
              <a:gd name="connsiteY3708" fmla="*/ 3296437 h 5756219"/>
              <a:gd name="connsiteX3709" fmla="*/ 2247450 w 6226010"/>
              <a:gd name="connsiteY3709" fmla="*/ 3282849 h 5756219"/>
              <a:gd name="connsiteX3710" fmla="*/ 2231145 w 6226010"/>
              <a:gd name="connsiteY3710" fmla="*/ 3280132 h 5756219"/>
              <a:gd name="connsiteX3711" fmla="*/ 2231145 w 6226010"/>
              <a:gd name="connsiteY3711" fmla="*/ 3277414 h 5756219"/>
              <a:gd name="connsiteX3712" fmla="*/ 2215179 w 6226010"/>
              <a:gd name="connsiteY3712" fmla="*/ 3271979 h 5756219"/>
              <a:gd name="connsiteX3713" fmla="*/ 2210732 w 6226010"/>
              <a:gd name="connsiteY3713" fmla="*/ 3270243 h 5756219"/>
              <a:gd name="connsiteX3714" fmla="*/ 2209405 w 6226010"/>
              <a:gd name="connsiteY3714" fmla="*/ 3272318 h 5756219"/>
              <a:gd name="connsiteX3715" fmla="*/ 2211421 w 6226010"/>
              <a:gd name="connsiteY3715" fmla="*/ 3280132 h 5756219"/>
              <a:gd name="connsiteX3716" fmla="*/ 2222992 w 6226010"/>
              <a:gd name="connsiteY3716" fmla="*/ 3280132 h 5756219"/>
              <a:gd name="connsiteX3717" fmla="*/ 2225710 w 6226010"/>
              <a:gd name="connsiteY3717" fmla="*/ 3285567 h 5756219"/>
              <a:gd name="connsiteX3718" fmla="*/ 2236580 w 6226010"/>
              <a:gd name="connsiteY3718" fmla="*/ 3285567 h 5756219"/>
              <a:gd name="connsiteX3719" fmla="*/ 2242015 w 6226010"/>
              <a:gd name="connsiteY3719" fmla="*/ 3291002 h 5756219"/>
              <a:gd name="connsiteX3720" fmla="*/ 2258321 w 6226010"/>
              <a:gd name="connsiteY3720" fmla="*/ 3299155 h 5756219"/>
              <a:gd name="connsiteX3721" fmla="*/ 2288214 w 6226010"/>
              <a:gd name="connsiteY3721" fmla="*/ 3310025 h 5756219"/>
              <a:gd name="connsiteX3722" fmla="*/ 2293650 w 6226010"/>
              <a:gd name="connsiteY3722" fmla="*/ 3329048 h 5756219"/>
              <a:gd name="connsiteX3723" fmla="*/ 2304520 w 6226010"/>
              <a:gd name="connsiteY3723" fmla="*/ 3334484 h 5756219"/>
              <a:gd name="connsiteX3724" fmla="*/ 2304520 w 6226010"/>
              <a:gd name="connsiteY3724" fmla="*/ 3337201 h 5756219"/>
              <a:gd name="connsiteX3725" fmla="*/ 2309955 w 6226010"/>
              <a:gd name="connsiteY3725" fmla="*/ 3337201 h 5756219"/>
              <a:gd name="connsiteX3726" fmla="*/ 2312673 w 6226010"/>
              <a:gd name="connsiteY3726" fmla="*/ 3342636 h 5756219"/>
              <a:gd name="connsiteX3727" fmla="*/ 2318109 w 6226010"/>
              <a:gd name="connsiteY3727" fmla="*/ 3345354 h 5756219"/>
              <a:gd name="connsiteX3728" fmla="*/ 2323544 w 6226010"/>
              <a:gd name="connsiteY3728" fmla="*/ 3375247 h 5756219"/>
              <a:gd name="connsiteX3729" fmla="*/ 2307237 w 6226010"/>
              <a:gd name="connsiteY3729" fmla="*/ 3372530 h 5756219"/>
              <a:gd name="connsiteX3730" fmla="*/ 2307237 w 6226010"/>
              <a:gd name="connsiteY3730" fmla="*/ 3369812 h 5756219"/>
              <a:gd name="connsiteX3731" fmla="*/ 2277344 w 6226010"/>
              <a:gd name="connsiteY3731" fmla="*/ 3358942 h 5756219"/>
              <a:gd name="connsiteX3732" fmla="*/ 2277344 w 6226010"/>
              <a:gd name="connsiteY3732" fmla="*/ 3356224 h 5756219"/>
              <a:gd name="connsiteX3733" fmla="*/ 2239298 w 6226010"/>
              <a:gd name="connsiteY3733" fmla="*/ 3337201 h 5756219"/>
              <a:gd name="connsiteX3734" fmla="*/ 2239298 w 6226010"/>
              <a:gd name="connsiteY3734" fmla="*/ 3334484 h 5756219"/>
              <a:gd name="connsiteX3735" fmla="*/ 2210423 w 6226010"/>
              <a:gd name="connsiteY3735" fmla="*/ 3315460 h 5756219"/>
              <a:gd name="connsiteX3736" fmla="*/ 2209404 w 6226010"/>
              <a:gd name="connsiteY3736" fmla="*/ 3314244 h 5756219"/>
              <a:gd name="connsiteX3737" fmla="*/ 2209404 w 6226010"/>
              <a:gd name="connsiteY3737" fmla="*/ 3318178 h 5756219"/>
              <a:gd name="connsiteX3738" fmla="*/ 2206481 w 6226010"/>
              <a:gd name="connsiteY3738" fmla="*/ 3323441 h 5756219"/>
              <a:gd name="connsiteX3739" fmla="*/ 2206686 w 6226010"/>
              <a:gd name="connsiteY3739" fmla="*/ 3323613 h 5756219"/>
              <a:gd name="connsiteX3740" fmla="*/ 2214839 w 6226010"/>
              <a:gd name="connsiteY3740" fmla="*/ 3326331 h 5756219"/>
              <a:gd name="connsiteX3741" fmla="*/ 2247450 w 6226010"/>
              <a:gd name="connsiteY3741" fmla="*/ 3350789 h 5756219"/>
              <a:gd name="connsiteX3742" fmla="*/ 2247450 w 6226010"/>
              <a:gd name="connsiteY3742" fmla="*/ 3353507 h 5756219"/>
              <a:gd name="connsiteX3743" fmla="*/ 2261038 w 6226010"/>
              <a:gd name="connsiteY3743" fmla="*/ 3356224 h 5756219"/>
              <a:gd name="connsiteX3744" fmla="*/ 2261038 w 6226010"/>
              <a:gd name="connsiteY3744" fmla="*/ 3358942 h 5756219"/>
              <a:gd name="connsiteX3745" fmla="*/ 2271909 w 6226010"/>
              <a:gd name="connsiteY3745" fmla="*/ 3361659 h 5756219"/>
              <a:gd name="connsiteX3746" fmla="*/ 2274626 w 6226010"/>
              <a:gd name="connsiteY3746" fmla="*/ 3367095 h 5756219"/>
              <a:gd name="connsiteX3747" fmla="*/ 2285497 w 6226010"/>
              <a:gd name="connsiteY3747" fmla="*/ 3369812 h 5756219"/>
              <a:gd name="connsiteX3748" fmla="*/ 2296367 w 6226010"/>
              <a:gd name="connsiteY3748" fmla="*/ 3375247 h 5756219"/>
              <a:gd name="connsiteX3749" fmla="*/ 2296367 w 6226010"/>
              <a:gd name="connsiteY3749" fmla="*/ 3380683 h 5756219"/>
              <a:gd name="connsiteX3750" fmla="*/ 2337132 w 6226010"/>
              <a:gd name="connsiteY3750" fmla="*/ 3396988 h 5756219"/>
              <a:gd name="connsiteX3751" fmla="*/ 2326262 w 6226010"/>
              <a:gd name="connsiteY3751" fmla="*/ 3418729 h 5756219"/>
              <a:gd name="connsiteX3752" fmla="*/ 2318109 w 6226010"/>
              <a:gd name="connsiteY3752" fmla="*/ 3440469 h 5756219"/>
              <a:gd name="connsiteX3753" fmla="*/ 2304520 w 6226010"/>
              <a:gd name="connsiteY3753" fmla="*/ 3459493 h 5756219"/>
              <a:gd name="connsiteX3754" fmla="*/ 2301802 w 6226010"/>
              <a:gd name="connsiteY3754" fmla="*/ 3459493 h 5756219"/>
              <a:gd name="connsiteX3755" fmla="*/ 2296367 w 6226010"/>
              <a:gd name="connsiteY3755" fmla="*/ 3473081 h 5756219"/>
              <a:gd name="connsiteX3756" fmla="*/ 2274626 w 6226010"/>
              <a:gd name="connsiteY3756" fmla="*/ 3505692 h 5756219"/>
              <a:gd name="connsiteX3757" fmla="*/ 2269191 w 6226010"/>
              <a:gd name="connsiteY3757" fmla="*/ 3519280 h 5756219"/>
              <a:gd name="connsiteX3758" fmla="*/ 2244733 w 6226010"/>
              <a:gd name="connsiteY3758" fmla="*/ 3535585 h 5756219"/>
              <a:gd name="connsiteX3759" fmla="*/ 2233862 w 6226010"/>
              <a:gd name="connsiteY3759" fmla="*/ 3549173 h 5756219"/>
              <a:gd name="connsiteX3760" fmla="*/ 2209404 w 6226010"/>
              <a:gd name="connsiteY3760" fmla="*/ 3565479 h 5756219"/>
              <a:gd name="connsiteX3761" fmla="*/ 2209404 w 6226010"/>
              <a:gd name="connsiteY3761" fmla="*/ 3568196 h 5756219"/>
              <a:gd name="connsiteX3762" fmla="*/ 2187663 w 6226010"/>
              <a:gd name="connsiteY3762" fmla="*/ 3584502 h 5756219"/>
              <a:gd name="connsiteX3763" fmla="*/ 2171358 w 6226010"/>
              <a:gd name="connsiteY3763" fmla="*/ 3587220 h 5756219"/>
              <a:gd name="connsiteX3764" fmla="*/ 2155052 w 6226010"/>
              <a:gd name="connsiteY3764" fmla="*/ 3608960 h 5756219"/>
              <a:gd name="connsiteX3765" fmla="*/ 2108853 w 6226010"/>
              <a:gd name="connsiteY3765" fmla="*/ 3666030 h 5756219"/>
              <a:gd name="connsiteX3766" fmla="*/ 2111571 w 6226010"/>
              <a:gd name="connsiteY3766" fmla="*/ 3668748 h 5756219"/>
              <a:gd name="connsiteX3767" fmla="*/ 2122441 w 6226010"/>
              <a:gd name="connsiteY3767" fmla="*/ 3685053 h 5756219"/>
              <a:gd name="connsiteX3768" fmla="*/ 2127876 w 6226010"/>
              <a:gd name="connsiteY3768" fmla="*/ 3676900 h 5756219"/>
              <a:gd name="connsiteX3769" fmla="*/ 2138747 w 6226010"/>
              <a:gd name="connsiteY3769" fmla="*/ 3668748 h 5756219"/>
              <a:gd name="connsiteX3770" fmla="*/ 2155052 w 6226010"/>
              <a:gd name="connsiteY3770" fmla="*/ 3641572 h 5756219"/>
              <a:gd name="connsiteX3771" fmla="*/ 2157770 w 6226010"/>
              <a:gd name="connsiteY3771" fmla="*/ 3641572 h 5756219"/>
              <a:gd name="connsiteX3772" fmla="*/ 2160487 w 6226010"/>
              <a:gd name="connsiteY3772" fmla="*/ 3627984 h 5756219"/>
              <a:gd name="connsiteX3773" fmla="*/ 2165922 w 6226010"/>
              <a:gd name="connsiteY3773" fmla="*/ 3625266 h 5756219"/>
              <a:gd name="connsiteX3774" fmla="*/ 2165922 w 6226010"/>
              <a:gd name="connsiteY3774" fmla="*/ 3622548 h 5756219"/>
              <a:gd name="connsiteX3775" fmla="*/ 2171358 w 6226010"/>
              <a:gd name="connsiteY3775" fmla="*/ 3622548 h 5756219"/>
              <a:gd name="connsiteX3776" fmla="*/ 2182228 w 6226010"/>
              <a:gd name="connsiteY3776" fmla="*/ 3608960 h 5756219"/>
              <a:gd name="connsiteX3777" fmla="*/ 2190381 w 6226010"/>
              <a:gd name="connsiteY3777" fmla="*/ 3606243 h 5756219"/>
              <a:gd name="connsiteX3778" fmla="*/ 2193098 w 6226010"/>
              <a:gd name="connsiteY3778" fmla="*/ 3600808 h 5756219"/>
              <a:gd name="connsiteX3779" fmla="*/ 2203969 w 6226010"/>
              <a:gd name="connsiteY3779" fmla="*/ 3598090 h 5756219"/>
              <a:gd name="connsiteX3780" fmla="*/ 2206686 w 6226010"/>
              <a:gd name="connsiteY3780" fmla="*/ 3592655 h 5756219"/>
              <a:gd name="connsiteX3781" fmla="*/ 2220274 w 6226010"/>
              <a:gd name="connsiteY3781" fmla="*/ 3584502 h 5756219"/>
              <a:gd name="connsiteX3782" fmla="*/ 2225710 w 6226010"/>
              <a:gd name="connsiteY3782" fmla="*/ 3576349 h 5756219"/>
              <a:gd name="connsiteX3783" fmla="*/ 2255603 w 6226010"/>
              <a:gd name="connsiteY3783" fmla="*/ 3557326 h 5756219"/>
              <a:gd name="connsiteX3784" fmla="*/ 2258321 w 6226010"/>
              <a:gd name="connsiteY3784" fmla="*/ 3557326 h 5756219"/>
              <a:gd name="connsiteX3785" fmla="*/ 2261038 w 6226010"/>
              <a:gd name="connsiteY3785" fmla="*/ 3562761 h 5756219"/>
              <a:gd name="connsiteX3786" fmla="*/ 2280062 w 6226010"/>
              <a:gd name="connsiteY3786" fmla="*/ 3565479 h 5756219"/>
              <a:gd name="connsiteX3787" fmla="*/ 2285497 w 6226010"/>
              <a:gd name="connsiteY3787" fmla="*/ 3570914 h 5756219"/>
              <a:gd name="connsiteX3788" fmla="*/ 2296367 w 6226010"/>
              <a:gd name="connsiteY3788" fmla="*/ 3570914 h 5756219"/>
              <a:gd name="connsiteX3789" fmla="*/ 2299085 w 6226010"/>
              <a:gd name="connsiteY3789" fmla="*/ 3576349 h 5756219"/>
              <a:gd name="connsiteX3790" fmla="*/ 2326262 w 6226010"/>
              <a:gd name="connsiteY3790" fmla="*/ 3576349 h 5756219"/>
              <a:gd name="connsiteX3791" fmla="*/ 2331697 w 6226010"/>
              <a:gd name="connsiteY3791" fmla="*/ 3576349 h 5756219"/>
              <a:gd name="connsiteX3792" fmla="*/ 2328979 w 6226010"/>
              <a:gd name="connsiteY3792" fmla="*/ 3581784 h 5756219"/>
              <a:gd name="connsiteX3793" fmla="*/ 2315390 w 6226010"/>
              <a:gd name="connsiteY3793" fmla="*/ 3600808 h 5756219"/>
              <a:gd name="connsiteX3794" fmla="*/ 2296367 w 6226010"/>
              <a:gd name="connsiteY3794" fmla="*/ 3611678 h 5756219"/>
              <a:gd name="connsiteX3795" fmla="*/ 2285497 w 6226010"/>
              <a:gd name="connsiteY3795" fmla="*/ 3611678 h 5756219"/>
              <a:gd name="connsiteX3796" fmla="*/ 2282779 w 6226010"/>
              <a:gd name="connsiteY3796" fmla="*/ 3617113 h 5756219"/>
              <a:gd name="connsiteX3797" fmla="*/ 2274626 w 6226010"/>
              <a:gd name="connsiteY3797" fmla="*/ 3617113 h 5756219"/>
              <a:gd name="connsiteX3798" fmla="*/ 2269191 w 6226010"/>
              <a:gd name="connsiteY3798" fmla="*/ 3622548 h 5756219"/>
              <a:gd name="connsiteX3799" fmla="*/ 2258321 w 6226010"/>
              <a:gd name="connsiteY3799" fmla="*/ 3625266 h 5756219"/>
              <a:gd name="connsiteX3800" fmla="*/ 2242015 w 6226010"/>
              <a:gd name="connsiteY3800" fmla="*/ 3638854 h 5756219"/>
              <a:gd name="connsiteX3801" fmla="*/ 2217557 w 6226010"/>
              <a:gd name="connsiteY3801" fmla="*/ 3647007 h 5756219"/>
              <a:gd name="connsiteX3802" fmla="*/ 2212122 w 6226010"/>
              <a:gd name="connsiteY3802" fmla="*/ 3652442 h 5756219"/>
              <a:gd name="connsiteX3803" fmla="*/ 2203969 w 6226010"/>
              <a:gd name="connsiteY3803" fmla="*/ 3652442 h 5756219"/>
              <a:gd name="connsiteX3804" fmla="*/ 2201251 w 6226010"/>
              <a:gd name="connsiteY3804" fmla="*/ 3657877 h 5756219"/>
              <a:gd name="connsiteX3805" fmla="*/ 2193098 w 6226010"/>
              <a:gd name="connsiteY3805" fmla="*/ 3657877 h 5756219"/>
              <a:gd name="connsiteX3806" fmla="*/ 2184946 w 6226010"/>
              <a:gd name="connsiteY3806" fmla="*/ 3671465 h 5756219"/>
              <a:gd name="connsiteX3807" fmla="*/ 2179510 w 6226010"/>
              <a:gd name="connsiteY3807" fmla="*/ 3671465 h 5756219"/>
              <a:gd name="connsiteX3808" fmla="*/ 2179510 w 6226010"/>
              <a:gd name="connsiteY3808" fmla="*/ 3676900 h 5756219"/>
              <a:gd name="connsiteX3809" fmla="*/ 2168640 w 6226010"/>
              <a:gd name="connsiteY3809" fmla="*/ 3693206 h 5756219"/>
              <a:gd name="connsiteX3810" fmla="*/ 2163205 w 6226010"/>
              <a:gd name="connsiteY3810" fmla="*/ 3695923 h 5756219"/>
              <a:gd name="connsiteX3811" fmla="*/ 2163205 w 6226010"/>
              <a:gd name="connsiteY3811" fmla="*/ 3701359 h 5756219"/>
              <a:gd name="connsiteX3812" fmla="*/ 2149617 w 6226010"/>
              <a:gd name="connsiteY3812" fmla="*/ 3712229 h 5756219"/>
              <a:gd name="connsiteX3813" fmla="*/ 2149617 w 6226010"/>
              <a:gd name="connsiteY3813" fmla="*/ 3714947 h 5756219"/>
              <a:gd name="connsiteX3814" fmla="*/ 2144182 w 6226010"/>
              <a:gd name="connsiteY3814" fmla="*/ 3714947 h 5756219"/>
              <a:gd name="connsiteX3815" fmla="*/ 2155052 w 6226010"/>
              <a:gd name="connsiteY3815" fmla="*/ 3728534 h 5756219"/>
              <a:gd name="connsiteX3816" fmla="*/ 2165922 w 6226010"/>
              <a:gd name="connsiteY3816" fmla="*/ 3709511 h 5756219"/>
              <a:gd name="connsiteX3817" fmla="*/ 2176793 w 6226010"/>
              <a:gd name="connsiteY3817" fmla="*/ 3701359 h 5756219"/>
              <a:gd name="connsiteX3818" fmla="*/ 2182228 w 6226010"/>
              <a:gd name="connsiteY3818" fmla="*/ 3687771 h 5756219"/>
              <a:gd name="connsiteX3819" fmla="*/ 2187663 w 6226010"/>
              <a:gd name="connsiteY3819" fmla="*/ 3685053 h 5756219"/>
              <a:gd name="connsiteX3820" fmla="*/ 2188549 w 6226010"/>
              <a:gd name="connsiteY3820" fmla="*/ 3683576 h 5756219"/>
              <a:gd name="connsiteX3821" fmla="*/ 2195816 w 6226010"/>
              <a:gd name="connsiteY3821" fmla="*/ 3671465 h 5756219"/>
              <a:gd name="connsiteX3822" fmla="*/ 2203969 w 6226010"/>
              <a:gd name="connsiteY3822" fmla="*/ 3668748 h 5756219"/>
              <a:gd name="connsiteX3823" fmla="*/ 2206686 w 6226010"/>
              <a:gd name="connsiteY3823" fmla="*/ 3663312 h 5756219"/>
              <a:gd name="connsiteX3824" fmla="*/ 2222992 w 6226010"/>
              <a:gd name="connsiteY3824" fmla="*/ 3655160 h 5756219"/>
              <a:gd name="connsiteX3825" fmla="*/ 2225710 w 6226010"/>
              <a:gd name="connsiteY3825" fmla="*/ 3649724 h 5756219"/>
              <a:gd name="connsiteX3826" fmla="*/ 2239298 w 6226010"/>
              <a:gd name="connsiteY3826" fmla="*/ 3647007 h 5756219"/>
              <a:gd name="connsiteX3827" fmla="*/ 2239298 w 6226010"/>
              <a:gd name="connsiteY3827" fmla="*/ 3644289 h 5756219"/>
              <a:gd name="connsiteX3828" fmla="*/ 2250168 w 6226010"/>
              <a:gd name="connsiteY3828" fmla="*/ 3641572 h 5756219"/>
              <a:gd name="connsiteX3829" fmla="*/ 2252886 w 6226010"/>
              <a:gd name="connsiteY3829" fmla="*/ 3636136 h 5756219"/>
              <a:gd name="connsiteX3830" fmla="*/ 2263756 w 6226010"/>
              <a:gd name="connsiteY3830" fmla="*/ 3633419 h 5756219"/>
              <a:gd name="connsiteX3831" fmla="*/ 2266474 w 6226010"/>
              <a:gd name="connsiteY3831" fmla="*/ 3627984 h 5756219"/>
              <a:gd name="connsiteX3832" fmla="*/ 2274626 w 6226010"/>
              <a:gd name="connsiteY3832" fmla="*/ 3627984 h 5756219"/>
              <a:gd name="connsiteX3833" fmla="*/ 2282779 w 6226010"/>
              <a:gd name="connsiteY3833" fmla="*/ 3619831 h 5756219"/>
              <a:gd name="connsiteX3834" fmla="*/ 2296367 w 6226010"/>
              <a:gd name="connsiteY3834" fmla="*/ 3619831 h 5756219"/>
              <a:gd name="connsiteX3835" fmla="*/ 2312673 w 6226010"/>
              <a:gd name="connsiteY3835" fmla="*/ 3611678 h 5756219"/>
              <a:gd name="connsiteX3836" fmla="*/ 2339850 w 6226010"/>
              <a:gd name="connsiteY3836" fmla="*/ 3573632 h 5756219"/>
              <a:gd name="connsiteX3837" fmla="*/ 2353437 w 6226010"/>
              <a:gd name="connsiteY3837" fmla="*/ 3560044 h 5756219"/>
              <a:gd name="connsiteX3838" fmla="*/ 2356154 w 6226010"/>
              <a:gd name="connsiteY3838" fmla="*/ 3559591 h 5756219"/>
              <a:gd name="connsiteX3839" fmla="*/ 2356154 w 6226010"/>
              <a:gd name="connsiteY3839" fmla="*/ 3558684 h 5756219"/>
              <a:gd name="connsiteX3840" fmla="*/ 2356154 w 6226010"/>
              <a:gd name="connsiteY3840" fmla="*/ 3557325 h 5756219"/>
              <a:gd name="connsiteX3841" fmla="*/ 2377895 w 6226010"/>
              <a:gd name="connsiteY3841" fmla="*/ 3527432 h 5756219"/>
              <a:gd name="connsiteX3842" fmla="*/ 2383330 w 6226010"/>
              <a:gd name="connsiteY3842" fmla="*/ 3508409 h 5756219"/>
              <a:gd name="connsiteX3843" fmla="*/ 2402353 w 6226010"/>
              <a:gd name="connsiteY3843" fmla="*/ 3492103 h 5756219"/>
              <a:gd name="connsiteX3844" fmla="*/ 2437682 w 6226010"/>
              <a:gd name="connsiteY3844" fmla="*/ 3429599 h 5756219"/>
              <a:gd name="connsiteX3845" fmla="*/ 2451270 w 6226010"/>
              <a:gd name="connsiteY3845" fmla="*/ 3443187 h 5756219"/>
              <a:gd name="connsiteX3846" fmla="*/ 2451271 w 6226010"/>
              <a:gd name="connsiteY3846" fmla="*/ 3443188 h 5756219"/>
              <a:gd name="connsiteX3847" fmla="*/ 2451271 w 6226010"/>
              <a:gd name="connsiteY3847" fmla="*/ 3443187 h 5756219"/>
              <a:gd name="connsiteX3848" fmla="*/ 2455116 w 6226010"/>
              <a:gd name="connsiteY3848" fmla="*/ 3435498 h 5756219"/>
              <a:gd name="connsiteX3849" fmla="*/ 2450252 w 6226010"/>
              <a:gd name="connsiteY3849" fmla="*/ 3430278 h 5756219"/>
              <a:gd name="connsiteX3850" fmla="*/ 2440401 w 6226010"/>
              <a:gd name="connsiteY3850" fmla="*/ 3421446 h 5756219"/>
              <a:gd name="connsiteX3851" fmla="*/ 2445836 w 6226010"/>
              <a:gd name="connsiteY3851" fmla="*/ 3402423 h 5756219"/>
              <a:gd name="connsiteX3852" fmla="*/ 2445836 w 6226010"/>
              <a:gd name="connsiteY3852" fmla="*/ 3386117 h 5756219"/>
              <a:gd name="connsiteX3853" fmla="*/ 2448553 w 6226010"/>
              <a:gd name="connsiteY3853" fmla="*/ 3369812 h 5756219"/>
              <a:gd name="connsiteX3854" fmla="*/ 2459424 w 6226010"/>
              <a:gd name="connsiteY3854" fmla="*/ 3361659 h 5756219"/>
              <a:gd name="connsiteX3855" fmla="*/ 2461956 w 6226010"/>
              <a:gd name="connsiteY3855" fmla="*/ 3361659 h 5756219"/>
              <a:gd name="connsiteX3856" fmla="*/ 2462141 w 6226010"/>
              <a:gd name="connsiteY3856" fmla="*/ 3358942 h 5756219"/>
              <a:gd name="connsiteX3857" fmla="*/ 2468935 w 6226010"/>
              <a:gd name="connsiteY3857" fmla="*/ 3349430 h 5756219"/>
              <a:gd name="connsiteX3858" fmla="*/ 2473331 w 6226010"/>
              <a:gd name="connsiteY3858" fmla="*/ 3343276 h 5756219"/>
              <a:gd name="connsiteX3859" fmla="*/ 2473012 w 6226010"/>
              <a:gd name="connsiteY3859" fmla="*/ 3342636 h 5756219"/>
              <a:gd name="connsiteX3860" fmla="*/ 2479126 w 6226010"/>
              <a:gd name="connsiteY3860" fmla="*/ 3329728 h 5756219"/>
              <a:gd name="connsiteX3861" fmla="*/ 2481165 w 6226010"/>
              <a:gd name="connsiteY3861" fmla="*/ 3323613 h 5756219"/>
              <a:gd name="connsiteX3862" fmla="*/ 2486600 w 6226010"/>
              <a:gd name="connsiteY3862" fmla="*/ 3318178 h 5756219"/>
              <a:gd name="connsiteX3863" fmla="*/ 2483542 w 6226010"/>
              <a:gd name="connsiteY3863" fmla="*/ 3296437 h 5756219"/>
              <a:gd name="connsiteX3864" fmla="*/ 2483357 w 6226010"/>
              <a:gd name="connsiteY3864" fmla="*/ 3294639 h 5756219"/>
              <a:gd name="connsiteX3865" fmla="*/ 2478447 w 6226010"/>
              <a:gd name="connsiteY3865" fmla="*/ 3303231 h 5756219"/>
              <a:gd name="connsiteX3866" fmla="*/ 2473012 w 6226010"/>
              <a:gd name="connsiteY3866" fmla="*/ 3312743 h 5756219"/>
              <a:gd name="connsiteX3867" fmla="*/ 2467577 w 6226010"/>
              <a:gd name="connsiteY3867" fmla="*/ 3315460 h 5756219"/>
              <a:gd name="connsiteX3868" fmla="*/ 2459424 w 6226010"/>
              <a:gd name="connsiteY3868" fmla="*/ 3329048 h 5756219"/>
              <a:gd name="connsiteX3869" fmla="*/ 2437683 w 6226010"/>
              <a:gd name="connsiteY3869" fmla="*/ 3329048 h 5756219"/>
              <a:gd name="connsiteX3870" fmla="*/ 2426813 w 6226010"/>
              <a:gd name="connsiteY3870" fmla="*/ 3320896 h 5756219"/>
              <a:gd name="connsiteX3871" fmla="*/ 2424095 w 6226010"/>
              <a:gd name="connsiteY3871" fmla="*/ 3307308 h 5756219"/>
              <a:gd name="connsiteX3872" fmla="*/ 2418660 w 6226010"/>
              <a:gd name="connsiteY3872" fmla="*/ 3299155 h 5756219"/>
              <a:gd name="connsiteX3873" fmla="*/ 2418660 w 6226010"/>
              <a:gd name="connsiteY3873" fmla="*/ 3282849 h 5756219"/>
              <a:gd name="connsiteX3874" fmla="*/ 2437683 w 6226010"/>
              <a:gd name="connsiteY3874" fmla="*/ 3258391 h 5756219"/>
              <a:gd name="connsiteX3875" fmla="*/ 2442778 w 6226010"/>
              <a:gd name="connsiteY3875" fmla="*/ 3239707 h 5756219"/>
              <a:gd name="connsiteX3876" fmla="*/ 2444772 w 6226010"/>
              <a:gd name="connsiteY3876" fmla="*/ 3228852 h 5756219"/>
              <a:gd name="connsiteX3877" fmla="*/ 2440400 w 6226010"/>
              <a:gd name="connsiteY3877" fmla="*/ 3226119 h 5756219"/>
              <a:gd name="connsiteX3878" fmla="*/ 2432248 w 6226010"/>
              <a:gd name="connsiteY3878" fmla="*/ 3223062 h 5756219"/>
              <a:gd name="connsiteX3879" fmla="*/ 2426813 w 6226010"/>
              <a:gd name="connsiteY3879" fmla="*/ 3217627 h 5756219"/>
              <a:gd name="connsiteX3880" fmla="*/ 2424722 w 6226010"/>
              <a:gd name="connsiteY3880" fmla="*/ 3217627 h 5756219"/>
              <a:gd name="connsiteX3881" fmla="*/ 2424095 w 6226010"/>
              <a:gd name="connsiteY3881" fmla="*/ 3236650 h 5756219"/>
              <a:gd name="connsiteX3882" fmla="*/ 2426813 w 6226010"/>
              <a:gd name="connsiteY3882" fmla="*/ 3247520 h 5756219"/>
              <a:gd name="connsiteX3883" fmla="*/ 2421377 w 6226010"/>
              <a:gd name="connsiteY3883" fmla="*/ 3250238 h 5756219"/>
              <a:gd name="connsiteX3884" fmla="*/ 2405072 w 6226010"/>
              <a:gd name="connsiteY3884" fmla="*/ 3271978 h 5756219"/>
              <a:gd name="connsiteX3885" fmla="*/ 2407789 w 6226010"/>
              <a:gd name="connsiteY3885" fmla="*/ 3304589 h 5756219"/>
              <a:gd name="connsiteX3886" fmla="*/ 2386049 w 6226010"/>
              <a:gd name="connsiteY3886" fmla="*/ 3304589 h 5756219"/>
              <a:gd name="connsiteX3887" fmla="*/ 2396919 w 6226010"/>
              <a:gd name="connsiteY3887" fmla="*/ 3250238 h 5756219"/>
              <a:gd name="connsiteX3888" fmla="*/ 2399976 w 6226010"/>
              <a:gd name="connsiteY3888" fmla="*/ 3222043 h 5756219"/>
              <a:gd name="connsiteX3889" fmla="*/ 2397922 w 6226010"/>
              <a:gd name="connsiteY3889" fmla="*/ 3204467 h 5756219"/>
              <a:gd name="connsiteX3890" fmla="*/ 2391484 w 6226010"/>
              <a:gd name="connsiteY3890" fmla="*/ 3209474 h 5756219"/>
              <a:gd name="connsiteX3891" fmla="*/ 2386497 w 6226010"/>
              <a:gd name="connsiteY3891" fmla="*/ 3209474 h 5756219"/>
              <a:gd name="connsiteX3892" fmla="*/ 2387068 w 6226010"/>
              <a:gd name="connsiteY3892" fmla="*/ 3214909 h 5756219"/>
              <a:gd name="connsiteX3893" fmla="*/ 2380614 w 6226010"/>
              <a:gd name="connsiteY3893" fmla="*/ 3261108 h 5756219"/>
              <a:gd name="connsiteX3894" fmla="*/ 2377896 w 6226010"/>
              <a:gd name="connsiteY3894" fmla="*/ 3263825 h 5756219"/>
              <a:gd name="connsiteX3895" fmla="*/ 2375179 w 6226010"/>
              <a:gd name="connsiteY3895" fmla="*/ 3263825 h 5756219"/>
              <a:gd name="connsiteX3896" fmla="*/ 2364308 w 6226010"/>
              <a:gd name="connsiteY3896" fmla="*/ 3242085 h 5756219"/>
              <a:gd name="connsiteX3897" fmla="*/ 2364308 w 6226010"/>
              <a:gd name="connsiteY3897" fmla="*/ 3179580 h 5756219"/>
              <a:gd name="connsiteX3898" fmla="*/ 2358873 w 6226010"/>
              <a:gd name="connsiteY3898" fmla="*/ 3176863 h 5756219"/>
              <a:gd name="connsiteX3899" fmla="*/ 2358873 w 6226010"/>
              <a:gd name="connsiteY3899" fmla="*/ 3171427 h 5756219"/>
              <a:gd name="connsiteX3900" fmla="*/ 2353438 w 6226010"/>
              <a:gd name="connsiteY3900" fmla="*/ 3163275 h 5756219"/>
              <a:gd name="connsiteX3901" fmla="*/ 2364308 w 6226010"/>
              <a:gd name="connsiteY3901" fmla="*/ 3155122 h 5756219"/>
              <a:gd name="connsiteX3902" fmla="*/ 2372800 w 6226010"/>
              <a:gd name="connsiteY3902" fmla="*/ 3157839 h 5756219"/>
              <a:gd name="connsiteX3903" fmla="*/ 2379427 w 6226010"/>
              <a:gd name="connsiteY3903" fmla="*/ 3159550 h 5756219"/>
              <a:gd name="connsiteX3904" fmla="*/ 2375178 w 6226010"/>
              <a:gd name="connsiteY3904" fmla="*/ 3144252 h 5756219"/>
              <a:gd name="connsiteX3905" fmla="*/ 2388766 w 6226010"/>
              <a:gd name="connsiteY3905" fmla="*/ 3087182 h 5756219"/>
              <a:gd name="connsiteX3906" fmla="*/ 2424095 w 6226010"/>
              <a:gd name="connsiteY3906" fmla="*/ 3062724 h 5756219"/>
              <a:gd name="connsiteX3907" fmla="*/ 2429530 w 6226010"/>
              <a:gd name="connsiteY3907" fmla="*/ 3054571 h 5756219"/>
              <a:gd name="connsiteX3908" fmla="*/ 2443118 w 6226010"/>
              <a:gd name="connsiteY3908" fmla="*/ 3043701 h 5756219"/>
              <a:gd name="connsiteX3909" fmla="*/ 2453989 w 6226010"/>
              <a:gd name="connsiteY3909" fmla="*/ 3027395 h 5756219"/>
              <a:gd name="connsiteX3910" fmla="*/ 2453989 w 6226010"/>
              <a:gd name="connsiteY3910" fmla="*/ 3021960 h 5756219"/>
              <a:gd name="connsiteX3911" fmla="*/ 2453989 w 6226010"/>
              <a:gd name="connsiteY3911" fmla="*/ 3019243 h 5756219"/>
              <a:gd name="connsiteX3912" fmla="*/ 2445836 w 6226010"/>
              <a:gd name="connsiteY3912" fmla="*/ 3019243 h 5756219"/>
              <a:gd name="connsiteX3913" fmla="*/ 2396919 w 6226010"/>
              <a:gd name="connsiteY3913" fmla="*/ 3070877 h 5756219"/>
              <a:gd name="connsiteX3914" fmla="*/ 2394201 w 6226010"/>
              <a:gd name="connsiteY3914" fmla="*/ 3070877 h 5756219"/>
              <a:gd name="connsiteX3915" fmla="*/ 2402354 w 6226010"/>
              <a:gd name="connsiteY3915" fmla="*/ 3021960 h 5756219"/>
              <a:gd name="connsiteX3916" fmla="*/ 2399637 w 6226010"/>
              <a:gd name="connsiteY3916" fmla="*/ 3019243 h 5756219"/>
              <a:gd name="connsiteX3917" fmla="*/ 2394201 w 6226010"/>
              <a:gd name="connsiteY3917" fmla="*/ 3019243 h 5756219"/>
              <a:gd name="connsiteX3918" fmla="*/ 2386049 w 6226010"/>
              <a:gd name="connsiteY3918" fmla="*/ 3057289 h 5756219"/>
              <a:gd name="connsiteX3919" fmla="*/ 2386049 w 6226010"/>
              <a:gd name="connsiteY3919" fmla="*/ 3073594 h 5756219"/>
              <a:gd name="connsiteX3920" fmla="*/ 2372461 w 6226010"/>
              <a:gd name="connsiteY3920" fmla="*/ 3095335 h 5756219"/>
              <a:gd name="connsiteX3921" fmla="*/ 2372461 w 6226010"/>
              <a:gd name="connsiteY3921" fmla="*/ 3125229 h 5756219"/>
              <a:gd name="connsiteX3922" fmla="*/ 2364308 w 6226010"/>
              <a:gd name="connsiteY3922" fmla="*/ 3155122 h 5756219"/>
              <a:gd name="connsiteX3923" fmla="*/ 2348002 w 6226010"/>
              <a:gd name="connsiteY3923" fmla="*/ 3149687 h 5756219"/>
              <a:gd name="connsiteX3924" fmla="*/ 2348002 w 6226010"/>
              <a:gd name="connsiteY3924" fmla="*/ 3119794 h 5756219"/>
              <a:gd name="connsiteX3925" fmla="*/ 2361590 w 6226010"/>
              <a:gd name="connsiteY3925" fmla="*/ 3073594 h 5756219"/>
              <a:gd name="connsiteX3926" fmla="*/ 2377896 w 6226010"/>
              <a:gd name="connsiteY3926" fmla="*/ 3027395 h 5756219"/>
              <a:gd name="connsiteX3927" fmla="*/ 2377896 w 6226010"/>
              <a:gd name="connsiteY3927" fmla="*/ 3019243 h 5756219"/>
              <a:gd name="connsiteX3928" fmla="*/ 2386049 w 6226010"/>
              <a:gd name="connsiteY3928" fmla="*/ 2997502 h 5756219"/>
              <a:gd name="connsiteX3929" fmla="*/ 2383331 w 6226010"/>
              <a:gd name="connsiteY3929" fmla="*/ 2989349 h 5756219"/>
              <a:gd name="connsiteX3930" fmla="*/ 2456706 w 6226010"/>
              <a:gd name="connsiteY3930" fmla="*/ 2937715 h 5756219"/>
              <a:gd name="connsiteX3931" fmla="*/ 2456706 w 6226010"/>
              <a:gd name="connsiteY3931" fmla="*/ 2932280 h 5756219"/>
              <a:gd name="connsiteX3932" fmla="*/ 2451271 w 6226010"/>
              <a:gd name="connsiteY3932" fmla="*/ 2932280 h 5756219"/>
              <a:gd name="connsiteX3933" fmla="*/ 649505 w 6226010"/>
              <a:gd name="connsiteY3933" fmla="*/ 2929562 h 5756219"/>
              <a:gd name="connsiteX3934" fmla="*/ 611458 w 6226010"/>
              <a:gd name="connsiteY3934" fmla="*/ 2943150 h 5756219"/>
              <a:gd name="connsiteX3935" fmla="*/ 608741 w 6226010"/>
              <a:gd name="connsiteY3935" fmla="*/ 3021960 h 5756219"/>
              <a:gd name="connsiteX3936" fmla="*/ 578847 w 6226010"/>
              <a:gd name="connsiteY3936" fmla="*/ 3005655 h 5756219"/>
              <a:gd name="connsiteX3937" fmla="*/ 660375 w 6226010"/>
              <a:gd name="connsiteY3937" fmla="*/ 3032831 h 5756219"/>
              <a:gd name="connsiteX3938" fmla="*/ 630482 w 6226010"/>
              <a:gd name="connsiteY3938" fmla="*/ 3000219 h 5756219"/>
              <a:gd name="connsiteX3939" fmla="*/ 668528 w 6226010"/>
              <a:gd name="connsiteY3939" fmla="*/ 2951303 h 5756219"/>
              <a:gd name="connsiteX3940" fmla="*/ 649505 w 6226010"/>
              <a:gd name="connsiteY3940" fmla="*/ 2929562 h 5756219"/>
              <a:gd name="connsiteX3941" fmla="*/ 2100700 w 6226010"/>
              <a:gd name="connsiteY3941" fmla="*/ 2921409 h 5756219"/>
              <a:gd name="connsiteX3942" fmla="*/ 2119723 w 6226010"/>
              <a:gd name="connsiteY3942" fmla="*/ 2921409 h 5756219"/>
              <a:gd name="connsiteX3943" fmla="*/ 2117006 w 6226010"/>
              <a:gd name="connsiteY3943" fmla="*/ 2964890 h 5756219"/>
              <a:gd name="connsiteX3944" fmla="*/ 2122441 w 6226010"/>
              <a:gd name="connsiteY3944" fmla="*/ 2986631 h 5756219"/>
              <a:gd name="connsiteX3945" fmla="*/ 2117006 w 6226010"/>
              <a:gd name="connsiteY3945" fmla="*/ 2997501 h 5756219"/>
              <a:gd name="connsiteX3946" fmla="*/ 2111570 w 6226010"/>
              <a:gd name="connsiteY3946" fmla="*/ 2997501 h 5756219"/>
              <a:gd name="connsiteX3947" fmla="*/ 2103418 w 6226010"/>
              <a:gd name="connsiteY3947" fmla="*/ 2943150 h 5756219"/>
              <a:gd name="connsiteX3948" fmla="*/ 2097982 w 6226010"/>
              <a:gd name="connsiteY3948" fmla="*/ 2945867 h 5756219"/>
              <a:gd name="connsiteX3949" fmla="*/ 2103418 w 6226010"/>
              <a:gd name="connsiteY3949" fmla="*/ 2975761 h 5756219"/>
              <a:gd name="connsiteX3950" fmla="*/ 2103418 w 6226010"/>
              <a:gd name="connsiteY3950" fmla="*/ 2981196 h 5756219"/>
              <a:gd name="connsiteX3951" fmla="*/ 2097982 w 6226010"/>
              <a:gd name="connsiteY3951" fmla="*/ 3027395 h 5756219"/>
              <a:gd name="connsiteX3952" fmla="*/ 2089830 w 6226010"/>
              <a:gd name="connsiteY3952" fmla="*/ 3021960 h 5756219"/>
              <a:gd name="connsiteX3953" fmla="*/ 2084394 w 6226010"/>
              <a:gd name="connsiteY3953" fmla="*/ 3008372 h 5756219"/>
              <a:gd name="connsiteX3954" fmla="*/ 2076242 w 6226010"/>
              <a:gd name="connsiteY3954" fmla="*/ 3005654 h 5756219"/>
              <a:gd name="connsiteX3955" fmla="*/ 2076242 w 6226010"/>
              <a:gd name="connsiteY3955" fmla="*/ 3000219 h 5756219"/>
              <a:gd name="connsiteX3956" fmla="*/ 2073524 w 6226010"/>
              <a:gd name="connsiteY3956" fmla="*/ 3000219 h 5756219"/>
              <a:gd name="connsiteX3957" fmla="*/ 2073524 w 6226010"/>
              <a:gd name="connsiteY3957" fmla="*/ 2992066 h 5756219"/>
              <a:gd name="connsiteX3958" fmla="*/ 2062654 w 6226010"/>
              <a:gd name="connsiteY3958" fmla="*/ 2981196 h 5756219"/>
              <a:gd name="connsiteX3959" fmla="*/ 2049066 w 6226010"/>
              <a:gd name="connsiteY3959" fmla="*/ 2959455 h 5756219"/>
              <a:gd name="connsiteX3960" fmla="*/ 2049066 w 6226010"/>
              <a:gd name="connsiteY3960" fmla="*/ 2954020 h 5756219"/>
              <a:gd name="connsiteX3961" fmla="*/ 2073524 w 6226010"/>
              <a:gd name="connsiteY3961" fmla="*/ 2943150 h 5756219"/>
              <a:gd name="connsiteX3962" fmla="*/ 2073524 w 6226010"/>
              <a:gd name="connsiteY3962" fmla="*/ 2937714 h 5756219"/>
              <a:gd name="connsiteX3963" fmla="*/ 2089830 w 6226010"/>
              <a:gd name="connsiteY3963" fmla="*/ 2934997 h 5756219"/>
              <a:gd name="connsiteX3964" fmla="*/ 2100700 w 6226010"/>
              <a:gd name="connsiteY3964" fmla="*/ 2921409 h 5756219"/>
              <a:gd name="connsiteX3965" fmla="*/ 5405296 w 6226010"/>
              <a:gd name="connsiteY3965" fmla="*/ 2918692 h 5756219"/>
              <a:gd name="connsiteX3966" fmla="*/ 5418884 w 6226010"/>
              <a:gd name="connsiteY3966" fmla="*/ 2964891 h 5756219"/>
              <a:gd name="connsiteX3967" fmla="*/ 5405296 w 6226010"/>
              <a:gd name="connsiteY3967" fmla="*/ 2918692 h 5756219"/>
              <a:gd name="connsiteX3968" fmla="*/ 1842529 w 6226010"/>
              <a:gd name="connsiteY3968" fmla="*/ 2915974 h 5756219"/>
              <a:gd name="connsiteX3969" fmla="*/ 1834376 w 6226010"/>
              <a:gd name="connsiteY3969" fmla="*/ 3002937 h 5756219"/>
              <a:gd name="connsiteX3970" fmla="*/ 1823506 w 6226010"/>
              <a:gd name="connsiteY3970" fmla="*/ 3024678 h 5756219"/>
              <a:gd name="connsiteX3971" fmla="*/ 1815897 w 6226010"/>
              <a:gd name="connsiteY3971" fmla="*/ 3042068 h 5756219"/>
              <a:gd name="connsiteX3972" fmla="*/ 1816373 w 6226010"/>
              <a:gd name="connsiteY3972" fmla="*/ 3047777 h 5756219"/>
              <a:gd name="connsiteX3973" fmla="*/ 1815354 w 6226010"/>
              <a:gd name="connsiteY3973" fmla="*/ 3060007 h 5756219"/>
              <a:gd name="connsiteX3974" fmla="*/ 1814477 w 6226010"/>
              <a:gd name="connsiteY3974" fmla="*/ 3077537 h 5756219"/>
              <a:gd name="connsiteX3975" fmla="*/ 1815353 w 6226010"/>
              <a:gd name="connsiteY3975" fmla="*/ 3076312 h 5756219"/>
              <a:gd name="connsiteX3976" fmla="*/ 1826223 w 6226010"/>
              <a:gd name="connsiteY3976" fmla="*/ 3043701 h 5756219"/>
              <a:gd name="connsiteX3977" fmla="*/ 1828941 w 6226010"/>
              <a:gd name="connsiteY3977" fmla="*/ 3040983 h 5756219"/>
              <a:gd name="connsiteX3978" fmla="*/ 1834376 w 6226010"/>
              <a:gd name="connsiteY3978" fmla="*/ 3021960 h 5756219"/>
              <a:gd name="connsiteX3979" fmla="*/ 1842529 w 6226010"/>
              <a:gd name="connsiteY3979" fmla="*/ 3008372 h 5756219"/>
              <a:gd name="connsiteX3980" fmla="*/ 1839811 w 6226010"/>
              <a:gd name="connsiteY3980" fmla="*/ 2989349 h 5756219"/>
              <a:gd name="connsiteX3981" fmla="*/ 1845246 w 6226010"/>
              <a:gd name="connsiteY3981" fmla="*/ 2926845 h 5756219"/>
              <a:gd name="connsiteX3982" fmla="*/ 1842529 w 6226010"/>
              <a:gd name="connsiteY3982" fmla="*/ 2915974 h 5756219"/>
              <a:gd name="connsiteX3983" fmla="*/ 4407939 w 6226010"/>
              <a:gd name="connsiteY3983" fmla="*/ 2907821 h 5756219"/>
              <a:gd name="connsiteX3984" fmla="*/ 4391633 w 6226010"/>
              <a:gd name="connsiteY3984" fmla="*/ 2924127 h 5756219"/>
              <a:gd name="connsiteX3985" fmla="*/ 4407939 w 6226010"/>
              <a:gd name="connsiteY3985" fmla="*/ 2932280 h 5756219"/>
              <a:gd name="connsiteX3986" fmla="*/ 4418809 w 6226010"/>
              <a:gd name="connsiteY3986" fmla="*/ 2924127 h 5756219"/>
              <a:gd name="connsiteX3987" fmla="*/ 983769 w 6226010"/>
              <a:gd name="connsiteY3987" fmla="*/ 2899669 h 5756219"/>
              <a:gd name="connsiteX3988" fmla="*/ 991922 w 6226010"/>
              <a:gd name="connsiteY3988" fmla="*/ 2905104 h 5756219"/>
              <a:gd name="connsiteX3989" fmla="*/ 991922 w 6226010"/>
              <a:gd name="connsiteY3989" fmla="*/ 2899669 h 5756219"/>
              <a:gd name="connsiteX3990" fmla="*/ 983769 w 6226010"/>
              <a:gd name="connsiteY3990" fmla="*/ 2899669 h 5756219"/>
              <a:gd name="connsiteX3991" fmla="*/ 505472 w 6226010"/>
              <a:gd name="connsiteY3991" fmla="*/ 2899669 h 5756219"/>
              <a:gd name="connsiteX3992" fmla="*/ 472861 w 6226010"/>
              <a:gd name="connsiteY3992" fmla="*/ 2915974 h 5756219"/>
              <a:gd name="connsiteX3993" fmla="*/ 527213 w 6226010"/>
              <a:gd name="connsiteY3993" fmla="*/ 2943150 h 5756219"/>
              <a:gd name="connsiteX3994" fmla="*/ 505472 w 6226010"/>
              <a:gd name="connsiteY3994" fmla="*/ 2899669 h 5756219"/>
              <a:gd name="connsiteX3995" fmla="*/ 845172 w 6226010"/>
              <a:gd name="connsiteY3995" fmla="*/ 2869775 h 5756219"/>
              <a:gd name="connsiteX3996" fmla="*/ 796255 w 6226010"/>
              <a:gd name="connsiteY3996" fmla="*/ 2902386 h 5756219"/>
              <a:gd name="connsiteX3997" fmla="*/ 837019 w 6226010"/>
              <a:gd name="connsiteY3997" fmla="*/ 2983914 h 5756219"/>
              <a:gd name="connsiteX3998" fmla="*/ 823431 w 6226010"/>
              <a:gd name="connsiteY3998" fmla="*/ 2951303 h 5756219"/>
              <a:gd name="connsiteX3999" fmla="*/ 779949 w 6226010"/>
              <a:gd name="connsiteY3999" fmla="*/ 3032831 h 5756219"/>
              <a:gd name="connsiteX4000" fmla="*/ 837019 w 6226010"/>
              <a:gd name="connsiteY4000" fmla="*/ 3030113 h 5756219"/>
              <a:gd name="connsiteX4001" fmla="*/ 839736 w 6226010"/>
              <a:gd name="connsiteY4001" fmla="*/ 3070877 h 5756219"/>
              <a:gd name="connsiteX4002" fmla="*/ 796255 w 6226010"/>
              <a:gd name="connsiteY4002" fmla="*/ 3051854 h 5756219"/>
              <a:gd name="connsiteX4003" fmla="*/ 866912 w 6226010"/>
              <a:gd name="connsiteY4003" fmla="*/ 3054571 h 5756219"/>
              <a:gd name="connsiteX4004" fmla="*/ 907676 w 6226010"/>
              <a:gd name="connsiteY4004" fmla="*/ 3046418 h 5756219"/>
              <a:gd name="connsiteX4005" fmla="*/ 907676 w 6226010"/>
              <a:gd name="connsiteY4005" fmla="*/ 3013807 h 5756219"/>
              <a:gd name="connsiteX4006" fmla="*/ 875065 w 6226010"/>
              <a:gd name="connsiteY4006" fmla="*/ 3019243 h 5756219"/>
              <a:gd name="connsiteX4007" fmla="*/ 869630 w 6226010"/>
              <a:gd name="connsiteY4007" fmla="*/ 2986632 h 5756219"/>
              <a:gd name="connsiteX4008" fmla="*/ 891371 w 6226010"/>
              <a:gd name="connsiteY4008" fmla="*/ 2970326 h 5756219"/>
              <a:gd name="connsiteX4009" fmla="*/ 885935 w 6226010"/>
              <a:gd name="connsiteY4009" fmla="*/ 2937715 h 5756219"/>
              <a:gd name="connsiteX4010" fmla="*/ 845172 w 6226010"/>
              <a:gd name="connsiteY4010" fmla="*/ 2869775 h 5756219"/>
              <a:gd name="connsiteX4011" fmla="*/ 747338 w 6226010"/>
              <a:gd name="connsiteY4011" fmla="*/ 2867058 h 5756219"/>
              <a:gd name="connsiteX4012" fmla="*/ 725597 w 6226010"/>
              <a:gd name="connsiteY4012" fmla="*/ 2924127 h 5756219"/>
              <a:gd name="connsiteX4013" fmla="*/ 763644 w 6226010"/>
              <a:gd name="connsiteY4013" fmla="*/ 2905104 h 5756219"/>
              <a:gd name="connsiteX4014" fmla="*/ 747338 w 6226010"/>
              <a:gd name="connsiteY4014" fmla="*/ 2867058 h 5756219"/>
              <a:gd name="connsiteX4015" fmla="*/ 4312823 w 6226010"/>
              <a:gd name="connsiteY4015" fmla="*/ 2864340 h 5756219"/>
              <a:gd name="connsiteX4016" fmla="*/ 4304669 w 6226010"/>
              <a:gd name="connsiteY4016" fmla="*/ 2894233 h 5756219"/>
              <a:gd name="connsiteX4017" fmla="*/ 4318257 w 6226010"/>
              <a:gd name="connsiteY4017" fmla="*/ 2894233 h 5756219"/>
              <a:gd name="connsiteX4018" fmla="*/ 4318257 w 6226010"/>
              <a:gd name="connsiteY4018" fmla="*/ 2864340 h 5756219"/>
              <a:gd name="connsiteX4019" fmla="*/ 4331845 w 6226010"/>
              <a:gd name="connsiteY4019" fmla="*/ 2856187 h 5756219"/>
              <a:gd name="connsiteX4020" fmla="*/ 4348151 w 6226010"/>
              <a:gd name="connsiteY4020" fmla="*/ 2872493 h 5756219"/>
              <a:gd name="connsiteX4021" fmla="*/ 4356305 w 6226010"/>
              <a:gd name="connsiteY4021" fmla="*/ 2856187 h 5756219"/>
              <a:gd name="connsiteX4022" fmla="*/ 2231145 w 6226010"/>
              <a:gd name="connsiteY4022" fmla="*/ 2829011 h 5756219"/>
              <a:gd name="connsiteX4023" fmla="*/ 2220274 w 6226010"/>
              <a:gd name="connsiteY4023" fmla="*/ 2845317 h 5756219"/>
              <a:gd name="connsiteX4024" fmla="*/ 2190381 w 6226010"/>
              <a:gd name="connsiteY4024" fmla="*/ 2877929 h 5756219"/>
              <a:gd name="connsiteX4025" fmla="*/ 2176793 w 6226010"/>
              <a:gd name="connsiteY4025" fmla="*/ 2877929 h 5756219"/>
              <a:gd name="connsiteX4026" fmla="*/ 2171358 w 6226010"/>
              <a:gd name="connsiteY4026" fmla="*/ 2839881 h 5756219"/>
              <a:gd name="connsiteX4027" fmla="*/ 2168640 w 6226010"/>
              <a:gd name="connsiteY4027" fmla="*/ 2839881 h 5756219"/>
              <a:gd name="connsiteX4028" fmla="*/ 2163205 w 6226010"/>
              <a:gd name="connsiteY4028" fmla="*/ 2839881 h 5756219"/>
              <a:gd name="connsiteX4029" fmla="*/ 2165922 w 6226010"/>
              <a:gd name="connsiteY4029" fmla="*/ 2864340 h 5756219"/>
              <a:gd name="connsiteX4030" fmla="*/ 2168640 w 6226010"/>
              <a:gd name="connsiteY4030" fmla="*/ 2894233 h 5756219"/>
              <a:gd name="connsiteX4031" fmla="*/ 2175094 w 6226010"/>
              <a:gd name="connsiteY4031" fmla="*/ 2904085 h 5756219"/>
              <a:gd name="connsiteX4032" fmla="*/ 2178501 w 6226010"/>
              <a:gd name="connsiteY4032" fmla="*/ 2913257 h 5756219"/>
              <a:gd name="connsiteX4033" fmla="*/ 2182228 w 6226010"/>
              <a:gd name="connsiteY4033" fmla="*/ 2913257 h 5756219"/>
              <a:gd name="connsiteX4034" fmla="*/ 2182228 w 6226010"/>
              <a:gd name="connsiteY4034" fmla="*/ 2926845 h 5756219"/>
              <a:gd name="connsiteX4035" fmla="*/ 2187664 w 6226010"/>
              <a:gd name="connsiteY4035" fmla="*/ 2934363 h 5756219"/>
              <a:gd name="connsiteX4036" fmla="*/ 2187664 w 6226010"/>
              <a:gd name="connsiteY4036" fmla="*/ 2924127 h 5756219"/>
              <a:gd name="connsiteX4037" fmla="*/ 2209405 w 6226010"/>
              <a:gd name="connsiteY4037" fmla="*/ 2929562 h 5756219"/>
              <a:gd name="connsiteX4038" fmla="*/ 2228428 w 6226010"/>
              <a:gd name="connsiteY4038" fmla="*/ 2929562 h 5756219"/>
              <a:gd name="connsiteX4039" fmla="*/ 2230680 w 6226010"/>
              <a:gd name="connsiteY4039" fmla="*/ 2940985 h 5756219"/>
              <a:gd name="connsiteX4040" fmla="*/ 2250168 w 6226010"/>
              <a:gd name="connsiteY4040" fmla="*/ 2943150 h 5756219"/>
              <a:gd name="connsiteX4041" fmla="*/ 2252886 w 6226010"/>
              <a:gd name="connsiteY4041" fmla="*/ 2948585 h 5756219"/>
              <a:gd name="connsiteX4042" fmla="*/ 2269191 w 6226010"/>
              <a:gd name="connsiteY4042" fmla="*/ 2951303 h 5756219"/>
              <a:gd name="connsiteX4043" fmla="*/ 2274626 w 6226010"/>
              <a:gd name="connsiteY4043" fmla="*/ 2956738 h 5756219"/>
              <a:gd name="connsiteX4044" fmla="*/ 2299085 w 6226010"/>
              <a:gd name="connsiteY4044" fmla="*/ 2959456 h 5756219"/>
              <a:gd name="connsiteX4045" fmla="*/ 2299085 w 6226010"/>
              <a:gd name="connsiteY4045" fmla="*/ 2962173 h 5756219"/>
              <a:gd name="connsiteX4046" fmla="*/ 2348002 w 6226010"/>
              <a:gd name="connsiteY4046" fmla="*/ 2970326 h 5756219"/>
              <a:gd name="connsiteX4047" fmla="*/ 2353437 w 6226010"/>
              <a:gd name="connsiteY4047" fmla="*/ 2964891 h 5756219"/>
              <a:gd name="connsiteX4048" fmla="*/ 2345285 w 6226010"/>
              <a:gd name="connsiteY4048" fmla="*/ 2956738 h 5756219"/>
              <a:gd name="connsiteX4049" fmla="*/ 2339850 w 6226010"/>
              <a:gd name="connsiteY4049" fmla="*/ 2962173 h 5756219"/>
              <a:gd name="connsiteX4050" fmla="*/ 2307237 w 6226010"/>
              <a:gd name="connsiteY4050" fmla="*/ 2954020 h 5756219"/>
              <a:gd name="connsiteX4051" fmla="*/ 2296367 w 6226010"/>
              <a:gd name="connsiteY4051" fmla="*/ 2948585 h 5756219"/>
              <a:gd name="connsiteX4052" fmla="*/ 2301802 w 6226010"/>
              <a:gd name="connsiteY4052" fmla="*/ 2943150 h 5756219"/>
              <a:gd name="connsiteX4053" fmla="*/ 2318109 w 6226010"/>
              <a:gd name="connsiteY4053" fmla="*/ 2943150 h 5756219"/>
              <a:gd name="connsiteX4054" fmla="*/ 2323544 w 6226010"/>
              <a:gd name="connsiteY4054" fmla="*/ 2937715 h 5756219"/>
              <a:gd name="connsiteX4055" fmla="*/ 2342567 w 6226010"/>
              <a:gd name="connsiteY4055" fmla="*/ 2934997 h 5756219"/>
              <a:gd name="connsiteX4056" fmla="*/ 2339850 w 6226010"/>
              <a:gd name="connsiteY4056" fmla="*/ 2926845 h 5756219"/>
              <a:gd name="connsiteX4057" fmla="*/ 2280062 w 6226010"/>
              <a:gd name="connsiteY4057" fmla="*/ 2945868 h 5756219"/>
              <a:gd name="connsiteX4058" fmla="*/ 2239298 w 6226010"/>
              <a:gd name="connsiteY4058" fmla="*/ 2934997 h 5756219"/>
              <a:gd name="connsiteX4059" fmla="*/ 2271909 w 6226010"/>
              <a:gd name="connsiteY4059" fmla="*/ 2896951 h 5756219"/>
              <a:gd name="connsiteX4060" fmla="*/ 2274626 w 6226010"/>
              <a:gd name="connsiteY4060" fmla="*/ 2888798 h 5756219"/>
              <a:gd name="connsiteX4061" fmla="*/ 2285497 w 6226010"/>
              <a:gd name="connsiteY4061" fmla="*/ 2842599 h 5756219"/>
              <a:gd name="connsiteX4062" fmla="*/ 2280062 w 6226010"/>
              <a:gd name="connsiteY4062" fmla="*/ 2842599 h 5756219"/>
              <a:gd name="connsiteX4063" fmla="*/ 2277344 w 6226010"/>
              <a:gd name="connsiteY4063" fmla="*/ 2856187 h 5756219"/>
              <a:gd name="connsiteX4064" fmla="*/ 2280062 w 6226010"/>
              <a:gd name="connsiteY4064" fmla="*/ 2869775 h 5756219"/>
              <a:gd name="connsiteX4065" fmla="*/ 2255603 w 6226010"/>
              <a:gd name="connsiteY4065" fmla="*/ 2896951 h 5756219"/>
              <a:gd name="connsiteX4066" fmla="*/ 2252886 w 6226010"/>
              <a:gd name="connsiteY4066" fmla="*/ 2864340 h 5756219"/>
              <a:gd name="connsiteX4067" fmla="*/ 2252886 w 6226010"/>
              <a:gd name="connsiteY4067" fmla="*/ 2858905 h 5756219"/>
              <a:gd name="connsiteX4068" fmla="*/ 2250168 w 6226010"/>
              <a:gd name="connsiteY4068" fmla="*/ 2850752 h 5756219"/>
              <a:gd name="connsiteX4069" fmla="*/ 2239298 w 6226010"/>
              <a:gd name="connsiteY4069" fmla="*/ 2850752 h 5756219"/>
              <a:gd name="connsiteX4070" fmla="*/ 2244733 w 6226010"/>
              <a:gd name="connsiteY4070" fmla="*/ 2861623 h 5756219"/>
              <a:gd name="connsiteX4071" fmla="*/ 2247450 w 6226010"/>
              <a:gd name="connsiteY4071" fmla="*/ 2907821 h 5756219"/>
              <a:gd name="connsiteX4072" fmla="*/ 2236580 w 6226010"/>
              <a:gd name="connsiteY4072" fmla="*/ 2924127 h 5756219"/>
              <a:gd name="connsiteX4073" fmla="*/ 2217557 w 6226010"/>
              <a:gd name="connsiteY4073" fmla="*/ 2915974 h 5756219"/>
              <a:gd name="connsiteX4074" fmla="*/ 2201251 w 6226010"/>
              <a:gd name="connsiteY4074" fmla="*/ 2913257 h 5756219"/>
              <a:gd name="connsiteX4075" fmla="*/ 2184946 w 6226010"/>
              <a:gd name="connsiteY4075" fmla="*/ 2886081 h 5756219"/>
              <a:gd name="connsiteX4076" fmla="*/ 2198534 w 6226010"/>
              <a:gd name="connsiteY4076" fmla="*/ 2880645 h 5756219"/>
              <a:gd name="connsiteX4077" fmla="*/ 2198534 w 6226010"/>
              <a:gd name="connsiteY4077" fmla="*/ 2877929 h 5756219"/>
              <a:gd name="connsiteX4078" fmla="*/ 2206686 w 6226010"/>
              <a:gd name="connsiteY4078" fmla="*/ 2875211 h 5756219"/>
              <a:gd name="connsiteX4079" fmla="*/ 2209404 w 6226010"/>
              <a:gd name="connsiteY4079" fmla="*/ 2869775 h 5756219"/>
              <a:gd name="connsiteX4080" fmla="*/ 2214839 w 6226010"/>
              <a:gd name="connsiteY4080" fmla="*/ 2867058 h 5756219"/>
              <a:gd name="connsiteX4081" fmla="*/ 2233862 w 6226010"/>
              <a:gd name="connsiteY4081" fmla="*/ 2837165 h 5756219"/>
              <a:gd name="connsiteX4082" fmla="*/ 2233862 w 6226010"/>
              <a:gd name="connsiteY4082" fmla="*/ 2829011 h 5756219"/>
              <a:gd name="connsiteX4083" fmla="*/ 2231145 w 6226010"/>
              <a:gd name="connsiteY4083" fmla="*/ 2829011 h 5756219"/>
              <a:gd name="connsiteX4084" fmla="*/ 4416091 w 6226010"/>
              <a:gd name="connsiteY4084" fmla="*/ 2750201 h 5756219"/>
              <a:gd name="connsiteX4085" fmla="*/ 4416091 w 6226010"/>
              <a:gd name="connsiteY4085" fmla="*/ 2766507 h 5756219"/>
              <a:gd name="connsiteX4086" fmla="*/ 4432397 w 6226010"/>
              <a:gd name="connsiteY4086" fmla="*/ 2750201 h 5756219"/>
              <a:gd name="connsiteX4087" fmla="*/ 304370 w 6226010"/>
              <a:gd name="connsiteY4087" fmla="*/ 2731179 h 5756219"/>
              <a:gd name="connsiteX4088" fmla="*/ 304370 w 6226010"/>
              <a:gd name="connsiteY4088" fmla="*/ 2771942 h 5756219"/>
              <a:gd name="connsiteX4089" fmla="*/ 320676 w 6226010"/>
              <a:gd name="connsiteY4089" fmla="*/ 2799118 h 5756219"/>
              <a:gd name="connsiteX4090" fmla="*/ 358722 w 6226010"/>
              <a:gd name="connsiteY4090" fmla="*/ 2807271 h 5756219"/>
              <a:gd name="connsiteX4091" fmla="*/ 304370 w 6226010"/>
              <a:gd name="connsiteY4091" fmla="*/ 2731179 h 5756219"/>
              <a:gd name="connsiteX4092" fmla="*/ 4747638 w 6226010"/>
              <a:gd name="connsiteY4092" fmla="*/ 2704002 h 5756219"/>
              <a:gd name="connsiteX4093" fmla="*/ 4763944 w 6226010"/>
              <a:gd name="connsiteY4093" fmla="*/ 2725743 h 5756219"/>
              <a:gd name="connsiteX4094" fmla="*/ 4788402 w 6226010"/>
              <a:gd name="connsiteY4094" fmla="*/ 2704002 h 5756219"/>
              <a:gd name="connsiteX4095" fmla="*/ 1263681 w 6226010"/>
              <a:gd name="connsiteY4095" fmla="*/ 2698567 h 5756219"/>
              <a:gd name="connsiteX4096" fmla="*/ 1266399 w 6226010"/>
              <a:gd name="connsiteY4096" fmla="*/ 2733896 h 5756219"/>
              <a:gd name="connsiteX4097" fmla="*/ 1293575 w 6226010"/>
              <a:gd name="connsiteY4097" fmla="*/ 2731179 h 5756219"/>
              <a:gd name="connsiteX4098" fmla="*/ 1296292 w 6226010"/>
              <a:gd name="connsiteY4098" fmla="*/ 2723026 h 5756219"/>
              <a:gd name="connsiteX4099" fmla="*/ 1334339 w 6226010"/>
              <a:gd name="connsiteY4099" fmla="*/ 2739331 h 5756219"/>
              <a:gd name="connsiteX4100" fmla="*/ 1339774 w 6226010"/>
              <a:gd name="connsiteY4100" fmla="*/ 2712155 h 5756219"/>
              <a:gd name="connsiteX4101" fmla="*/ 1334339 w 6226010"/>
              <a:gd name="connsiteY4101" fmla="*/ 2704002 h 5756219"/>
              <a:gd name="connsiteX4102" fmla="*/ 1323468 w 6226010"/>
              <a:gd name="connsiteY4102" fmla="*/ 2704002 h 5756219"/>
              <a:gd name="connsiteX4103" fmla="*/ 1318033 w 6226010"/>
              <a:gd name="connsiteY4103" fmla="*/ 2706720 h 5756219"/>
              <a:gd name="connsiteX4104" fmla="*/ 1309880 w 6226010"/>
              <a:gd name="connsiteY4104" fmla="*/ 2704002 h 5756219"/>
              <a:gd name="connsiteX4105" fmla="*/ 1263681 w 6226010"/>
              <a:gd name="connsiteY4105" fmla="*/ 2698567 h 5756219"/>
              <a:gd name="connsiteX4106" fmla="*/ 5588564 w 6226010"/>
              <a:gd name="connsiteY4106" fmla="*/ 2697421 h 5756219"/>
              <a:gd name="connsiteX4107" fmla="*/ 5581940 w 6226010"/>
              <a:gd name="connsiteY4107" fmla="*/ 2701284 h 5756219"/>
              <a:gd name="connsiteX4108" fmla="*/ 5617268 w 6226010"/>
              <a:gd name="connsiteY4108" fmla="*/ 2712155 h 5756219"/>
              <a:gd name="connsiteX4109" fmla="*/ 5614551 w 6226010"/>
              <a:gd name="connsiteY4109" fmla="*/ 2698567 h 5756219"/>
              <a:gd name="connsiteX4110" fmla="*/ 5588564 w 6226010"/>
              <a:gd name="connsiteY4110" fmla="*/ 2697421 h 5756219"/>
              <a:gd name="connsiteX4111" fmla="*/ 4734050 w 6226010"/>
              <a:gd name="connsiteY4111" fmla="*/ 2695849 h 5756219"/>
              <a:gd name="connsiteX4112" fmla="*/ 4725897 w 6226010"/>
              <a:gd name="connsiteY4112" fmla="*/ 2717591 h 5756219"/>
              <a:gd name="connsiteX4113" fmla="*/ 4717745 w 6226010"/>
              <a:gd name="connsiteY4113" fmla="*/ 2739331 h 5756219"/>
              <a:gd name="connsiteX4114" fmla="*/ 4739485 w 6226010"/>
              <a:gd name="connsiteY4114" fmla="*/ 2717591 h 5756219"/>
              <a:gd name="connsiteX4115" fmla="*/ 4734050 w 6226010"/>
              <a:gd name="connsiteY4115" fmla="*/ 2695849 h 5756219"/>
              <a:gd name="connsiteX4116" fmla="*/ 4655239 w 6226010"/>
              <a:gd name="connsiteY4116" fmla="*/ 2693132 h 5756219"/>
              <a:gd name="connsiteX4117" fmla="*/ 4638933 w 6226010"/>
              <a:gd name="connsiteY4117" fmla="*/ 2709438 h 5756219"/>
              <a:gd name="connsiteX4118" fmla="*/ 4666109 w 6226010"/>
              <a:gd name="connsiteY4118" fmla="*/ 2709438 h 5756219"/>
              <a:gd name="connsiteX4119" fmla="*/ 5350944 w 6226010"/>
              <a:gd name="connsiteY4119" fmla="*/ 2687697 h 5756219"/>
              <a:gd name="connsiteX4120" fmla="*/ 5331921 w 6226010"/>
              <a:gd name="connsiteY4120" fmla="*/ 2704002 h 5756219"/>
              <a:gd name="connsiteX4121" fmla="*/ 5326486 w 6226010"/>
              <a:gd name="connsiteY4121" fmla="*/ 2693132 h 5756219"/>
              <a:gd name="connsiteX4122" fmla="*/ 5293875 w 6226010"/>
              <a:gd name="connsiteY4122" fmla="*/ 2704002 h 5756219"/>
              <a:gd name="connsiteX4123" fmla="*/ 5326486 w 6226010"/>
              <a:gd name="connsiteY4123" fmla="*/ 2720307 h 5756219"/>
              <a:gd name="connsiteX4124" fmla="*/ 5285722 w 6226010"/>
              <a:gd name="connsiteY4124" fmla="*/ 2725743 h 5756219"/>
              <a:gd name="connsiteX4125" fmla="*/ 5288440 w 6226010"/>
              <a:gd name="connsiteY4125" fmla="*/ 2747483 h 5756219"/>
              <a:gd name="connsiteX4126" fmla="*/ 5258546 w 6226010"/>
              <a:gd name="connsiteY4126" fmla="*/ 2736613 h 5756219"/>
              <a:gd name="connsiteX4127" fmla="*/ 5293875 w 6226010"/>
              <a:gd name="connsiteY4127" fmla="*/ 2763789 h 5756219"/>
              <a:gd name="connsiteX4128" fmla="*/ 5302028 w 6226010"/>
              <a:gd name="connsiteY4128" fmla="*/ 2742048 h 5756219"/>
              <a:gd name="connsiteX4129" fmla="*/ 5312898 w 6226010"/>
              <a:gd name="connsiteY4129" fmla="*/ 2750201 h 5756219"/>
              <a:gd name="connsiteX4130" fmla="*/ 5315616 w 6226010"/>
              <a:gd name="connsiteY4130" fmla="*/ 2771942 h 5756219"/>
              <a:gd name="connsiteX4131" fmla="*/ 5315616 w 6226010"/>
              <a:gd name="connsiteY4131" fmla="*/ 2731179 h 5756219"/>
              <a:gd name="connsiteX4132" fmla="*/ 5326486 w 6226010"/>
              <a:gd name="connsiteY4132" fmla="*/ 2733896 h 5756219"/>
              <a:gd name="connsiteX4133" fmla="*/ 5334639 w 6226010"/>
              <a:gd name="connsiteY4133" fmla="*/ 2761071 h 5756219"/>
              <a:gd name="connsiteX4134" fmla="*/ 5356380 w 6226010"/>
              <a:gd name="connsiteY4134" fmla="*/ 2750201 h 5756219"/>
              <a:gd name="connsiteX4135" fmla="*/ 5340074 w 6226010"/>
              <a:gd name="connsiteY4135" fmla="*/ 2739331 h 5756219"/>
              <a:gd name="connsiteX4136" fmla="*/ 5353662 w 6226010"/>
              <a:gd name="connsiteY4136" fmla="*/ 2731179 h 5756219"/>
              <a:gd name="connsiteX4137" fmla="*/ 5372685 w 6226010"/>
              <a:gd name="connsiteY4137" fmla="*/ 2736613 h 5756219"/>
              <a:gd name="connsiteX4138" fmla="*/ 5348227 w 6226010"/>
              <a:gd name="connsiteY4138" fmla="*/ 2712155 h 5756219"/>
              <a:gd name="connsiteX4139" fmla="*/ 5372685 w 6226010"/>
              <a:gd name="connsiteY4139" fmla="*/ 2701284 h 5756219"/>
              <a:gd name="connsiteX4140" fmla="*/ 5350944 w 6226010"/>
              <a:gd name="connsiteY4140" fmla="*/ 2687697 h 5756219"/>
              <a:gd name="connsiteX4141" fmla="*/ 4777532 w 6226010"/>
              <a:gd name="connsiteY4141" fmla="*/ 2676828 h 5756219"/>
              <a:gd name="connsiteX4142" fmla="*/ 4761226 w 6226010"/>
              <a:gd name="connsiteY4142" fmla="*/ 2693132 h 5756219"/>
              <a:gd name="connsiteX4143" fmla="*/ 4780249 w 6226010"/>
              <a:gd name="connsiteY4143" fmla="*/ 2693132 h 5756219"/>
              <a:gd name="connsiteX4144" fmla="*/ 5623410 w 6226010"/>
              <a:gd name="connsiteY4144" fmla="*/ 2658510 h 5756219"/>
              <a:gd name="connsiteX4145" fmla="*/ 5625421 w 6226010"/>
              <a:gd name="connsiteY4145" fmla="*/ 2660520 h 5756219"/>
              <a:gd name="connsiteX4146" fmla="*/ 5618174 w 6226010"/>
              <a:gd name="connsiteY4146" fmla="*/ 2662542 h 5756219"/>
              <a:gd name="connsiteX4147" fmla="*/ 4693286 w 6226010"/>
              <a:gd name="connsiteY4147" fmla="*/ 2638780 h 5756219"/>
              <a:gd name="connsiteX4148" fmla="*/ 4676981 w 6226010"/>
              <a:gd name="connsiteY4148" fmla="*/ 2655086 h 5756219"/>
              <a:gd name="connsiteX4149" fmla="*/ 4696004 w 6226010"/>
              <a:gd name="connsiteY4149" fmla="*/ 2663238 h 5756219"/>
              <a:gd name="connsiteX4150" fmla="*/ 4793837 w 6226010"/>
              <a:gd name="connsiteY4150" fmla="*/ 2633345 h 5756219"/>
              <a:gd name="connsiteX4151" fmla="*/ 4774814 w 6226010"/>
              <a:gd name="connsiteY4151" fmla="*/ 2652368 h 5756219"/>
              <a:gd name="connsiteX4152" fmla="*/ 4758509 w 6226010"/>
              <a:gd name="connsiteY4152" fmla="*/ 2652368 h 5756219"/>
              <a:gd name="connsiteX4153" fmla="*/ 4742203 w 6226010"/>
              <a:gd name="connsiteY4153" fmla="*/ 2644216 h 5756219"/>
              <a:gd name="connsiteX4154" fmla="*/ 4742203 w 6226010"/>
              <a:gd name="connsiteY4154" fmla="*/ 2660520 h 5756219"/>
              <a:gd name="connsiteX4155" fmla="*/ 4755791 w 6226010"/>
              <a:gd name="connsiteY4155" fmla="*/ 2652368 h 5756219"/>
              <a:gd name="connsiteX4156" fmla="*/ 4793837 w 6226010"/>
              <a:gd name="connsiteY4156" fmla="*/ 2674108 h 5756219"/>
              <a:gd name="connsiteX4157" fmla="*/ 4793837 w 6226010"/>
              <a:gd name="connsiteY4157" fmla="*/ 2633345 h 5756219"/>
              <a:gd name="connsiteX4158" fmla="*/ 4753073 w 6226010"/>
              <a:gd name="connsiteY4158" fmla="*/ 2611604 h 5756219"/>
              <a:gd name="connsiteX4159" fmla="*/ 4761226 w 6226010"/>
              <a:gd name="connsiteY4159" fmla="*/ 2633345 h 5756219"/>
              <a:gd name="connsiteX4160" fmla="*/ 4777532 w 6226010"/>
              <a:gd name="connsiteY4160" fmla="*/ 2617039 h 5756219"/>
              <a:gd name="connsiteX4161" fmla="*/ 885935 w 6226010"/>
              <a:gd name="connsiteY4161" fmla="*/ 2608887 h 5756219"/>
              <a:gd name="connsiteX4162" fmla="*/ 856042 w 6226010"/>
              <a:gd name="connsiteY4162" fmla="*/ 2663238 h 5756219"/>
              <a:gd name="connsiteX4163" fmla="*/ 885935 w 6226010"/>
              <a:gd name="connsiteY4163" fmla="*/ 2608887 h 5756219"/>
              <a:gd name="connsiteX4164" fmla="*/ 4744921 w 6226010"/>
              <a:gd name="connsiteY4164" fmla="*/ 2578993 h 5756219"/>
              <a:gd name="connsiteX4165" fmla="*/ 4761226 w 6226010"/>
              <a:gd name="connsiteY4165" fmla="*/ 2595299 h 5756219"/>
              <a:gd name="connsiteX4166" fmla="*/ 4763944 w 6226010"/>
              <a:gd name="connsiteY4166" fmla="*/ 2578993 h 5756219"/>
              <a:gd name="connsiteX4167" fmla="*/ 5266699 w 6226010"/>
              <a:gd name="connsiteY4167" fmla="*/ 2562687 h 5756219"/>
              <a:gd name="connsiteX4168" fmla="*/ 5225935 w 6226010"/>
              <a:gd name="connsiteY4168" fmla="*/ 2570840 h 5756219"/>
              <a:gd name="connsiteX4169" fmla="*/ 5291157 w 6226010"/>
              <a:gd name="connsiteY4169" fmla="*/ 2622475 h 5756219"/>
              <a:gd name="connsiteX4170" fmla="*/ 5261264 w 6226010"/>
              <a:gd name="connsiteY4170" fmla="*/ 2570840 h 5756219"/>
              <a:gd name="connsiteX4171" fmla="*/ 5291157 w 6226010"/>
              <a:gd name="connsiteY4171" fmla="*/ 2600734 h 5756219"/>
              <a:gd name="connsiteX4172" fmla="*/ 5310180 w 6226010"/>
              <a:gd name="connsiteY4172" fmla="*/ 2592581 h 5756219"/>
              <a:gd name="connsiteX4173" fmla="*/ 5307463 w 6226010"/>
              <a:gd name="connsiteY4173" fmla="*/ 2578993 h 5756219"/>
              <a:gd name="connsiteX4174" fmla="*/ 5331921 w 6226010"/>
              <a:gd name="connsiteY4174" fmla="*/ 2584429 h 5756219"/>
              <a:gd name="connsiteX4175" fmla="*/ 5266699 w 6226010"/>
              <a:gd name="connsiteY4175" fmla="*/ 2562687 h 5756219"/>
              <a:gd name="connsiteX4176" fmla="*/ 941646 w 6226010"/>
              <a:gd name="connsiteY4176" fmla="*/ 2552157 h 5756219"/>
              <a:gd name="connsiteX4177" fmla="*/ 913111 w 6226010"/>
              <a:gd name="connsiteY4177" fmla="*/ 2587145 h 5756219"/>
              <a:gd name="connsiteX4178" fmla="*/ 1019098 w 6226010"/>
              <a:gd name="connsiteY4178" fmla="*/ 2592581 h 5756219"/>
              <a:gd name="connsiteX4179" fmla="*/ 997357 w 6226010"/>
              <a:gd name="connsiteY4179" fmla="*/ 2589863 h 5756219"/>
              <a:gd name="connsiteX4180" fmla="*/ 994639 w 6226010"/>
              <a:gd name="connsiteY4180" fmla="*/ 2559970 h 5756219"/>
              <a:gd name="connsiteX4181" fmla="*/ 941646 w 6226010"/>
              <a:gd name="connsiteY4181" fmla="*/ 2552157 h 5756219"/>
              <a:gd name="connsiteX4182" fmla="*/ 1168565 w 6226010"/>
              <a:gd name="connsiteY4182" fmla="*/ 2540946 h 5756219"/>
              <a:gd name="connsiteX4183" fmla="*/ 1163130 w 6226010"/>
              <a:gd name="connsiteY4183" fmla="*/ 2546382 h 5756219"/>
              <a:gd name="connsiteX4184" fmla="*/ 1168565 w 6226010"/>
              <a:gd name="connsiteY4184" fmla="*/ 2549099 h 5756219"/>
              <a:gd name="connsiteX4185" fmla="*/ 1168565 w 6226010"/>
              <a:gd name="connsiteY4185" fmla="*/ 2540946 h 5756219"/>
              <a:gd name="connsiteX4186" fmla="*/ 5402579 w 6226010"/>
              <a:gd name="connsiteY4186" fmla="*/ 2530076 h 5756219"/>
              <a:gd name="connsiteX4187" fmla="*/ 5378120 w 6226010"/>
              <a:gd name="connsiteY4187" fmla="*/ 2540946 h 5756219"/>
              <a:gd name="connsiteX4188" fmla="*/ 5402579 w 6226010"/>
              <a:gd name="connsiteY4188" fmla="*/ 2557252 h 5756219"/>
              <a:gd name="connsiteX4189" fmla="*/ 5386273 w 6226010"/>
              <a:gd name="connsiteY4189" fmla="*/ 2576275 h 5756219"/>
              <a:gd name="connsiteX4190" fmla="*/ 5369968 w 6226010"/>
              <a:gd name="connsiteY4190" fmla="*/ 2570840 h 5756219"/>
              <a:gd name="connsiteX4191" fmla="*/ 5342792 w 6226010"/>
              <a:gd name="connsiteY4191" fmla="*/ 2581710 h 5756219"/>
              <a:gd name="connsiteX4192" fmla="*/ 5266699 w 6226010"/>
              <a:gd name="connsiteY4192" fmla="*/ 2638780 h 5756219"/>
              <a:gd name="connsiteX4193" fmla="*/ 5239523 w 6226010"/>
              <a:gd name="connsiteY4193" fmla="*/ 2625192 h 5756219"/>
              <a:gd name="connsiteX4194" fmla="*/ 5255828 w 6226010"/>
              <a:gd name="connsiteY4194" fmla="*/ 2676828 h 5756219"/>
              <a:gd name="connsiteX4195" fmla="*/ 5334639 w 6226010"/>
              <a:gd name="connsiteY4195" fmla="*/ 2646932 h 5756219"/>
              <a:gd name="connsiteX4196" fmla="*/ 5386273 w 6226010"/>
              <a:gd name="connsiteY4196" fmla="*/ 2587145 h 5756219"/>
              <a:gd name="connsiteX4197" fmla="*/ 5372685 w 6226010"/>
              <a:gd name="connsiteY4197" fmla="*/ 2587145 h 5756219"/>
              <a:gd name="connsiteX4198" fmla="*/ 5375403 w 6226010"/>
              <a:gd name="connsiteY4198" fmla="*/ 2576275 h 5756219"/>
              <a:gd name="connsiteX4199" fmla="*/ 5402579 w 6226010"/>
              <a:gd name="connsiteY4199" fmla="*/ 2578993 h 5756219"/>
              <a:gd name="connsiteX4200" fmla="*/ 5413449 w 6226010"/>
              <a:gd name="connsiteY4200" fmla="*/ 2557252 h 5756219"/>
              <a:gd name="connsiteX4201" fmla="*/ 5410731 w 6226010"/>
              <a:gd name="connsiteY4201" fmla="*/ 2573557 h 5756219"/>
              <a:gd name="connsiteX4202" fmla="*/ 5440625 w 6226010"/>
              <a:gd name="connsiteY4202" fmla="*/ 2543664 h 5756219"/>
              <a:gd name="connsiteX4203" fmla="*/ 5435190 w 6226010"/>
              <a:gd name="connsiteY4203" fmla="*/ 2530076 h 5756219"/>
              <a:gd name="connsiteX4204" fmla="*/ 5416167 w 6226010"/>
              <a:gd name="connsiteY4204" fmla="*/ 2532794 h 5756219"/>
              <a:gd name="connsiteX4205" fmla="*/ 5408014 w 6226010"/>
              <a:gd name="connsiteY4205" fmla="*/ 2554534 h 5756219"/>
              <a:gd name="connsiteX4206" fmla="*/ 5399861 w 6226010"/>
              <a:gd name="connsiteY4206" fmla="*/ 2551817 h 5756219"/>
              <a:gd name="connsiteX4207" fmla="*/ 5402579 w 6226010"/>
              <a:gd name="connsiteY4207" fmla="*/ 2530076 h 5756219"/>
              <a:gd name="connsiteX4208" fmla="*/ 5340074 w 6226010"/>
              <a:gd name="connsiteY4208" fmla="*/ 2524641 h 5756219"/>
              <a:gd name="connsiteX4209" fmla="*/ 5302028 w 6226010"/>
              <a:gd name="connsiteY4209" fmla="*/ 2543664 h 5756219"/>
              <a:gd name="connsiteX4210" fmla="*/ 5296592 w 6226010"/>
              <a:gd name="connsiteY4210" fmla="*/ 2562687 h 5756219"/>
              <a:gd name="connsiteX4211" fmla="*/ 5321051 w 6226010"/>
              <a:gd name="connsiteY4211" fmla="*/ 2573557 h 5756219"/>
              <a:gd name="connsiteX4212" fmla="*/ 5326486 w 6226010"/>
              <a:gd name="connsiteY4212" fmla="*/ 2565405 h 5756219"/>
              <a:gd name="connsiteX4213" fmla="*/ 5334639 w 6226010"/>
              <a:gd name="connsiteY4213" fmla="*/ 2578993 h 5756219"/>
              <a:gd name="connsiteX4214" fmla="*/ 5353662 w 6226010"/>
              <a:gd name="connsiteY4214" fmla="*/ 2538229 h 5756219"/>
              <a:gd name="connsiteX4215" fmla="*/ 5340074 w 6226010"/>
              <a:gd name="connsiteY4215" fmla="*/ 2524641 h 5756219"/>
              <a:gd name="connsiteX4216" fmla="*/ 4282930 w 6226010"/>
              <a:gd name="connsiteY4216" fmla="*/ 2519207 h 5756219"/>
              <a:gd name="connsiteX4217" fmla="*/ 4269342 w 6226010"/>
              <a:gd name="connsiteY4217" fmla="*/ 2527359 h 5756219"/>
              <a:gd name="connsiteX4218" fmla="*/ 4282930 w 6226010"/>
              <a:gd name="connsiteY4218" fmla="*/ 2519207 h 5756219"/>
              <a:gd name="connsiteX4219" fmla="*/ 315241 w 6226010"/>
              <a:gd name="connsiteY4219" fmla="*/ 2500182 h 5756219"/>
              <a:gd name="connsiteX4220" fmla="*/ 334264 w 6226010"/>
              <a:gd name="connsiteY4220" fmla="*/ 2600734 h 5756219"/>
              <a:gd name="connsiteX4221" fmla="*/ 315241 w 6226010"/>
              <a:gd name="connsiteY4221" fmla="*/ 2500182 h 5756219"/>
              <a:gd name="connsiteX4222" fmla="*/ 5122666 w 6226010"/>
              <a:gd name="connsiteY4222" fmla="*/ 2481159 h 5756219"/>
              <a:gd name="connsiteX4223" fmla="*/ 5198759 w 6226010"/>
              <a:gd name="connsiteY4223" fmla="*/ 2540946 h 5756219"/>
              <a:gd name="connsiteX4224" fmla="*/ 5196041 w 6226010"/>
              <a:gd name="connsiteY4224" fmla="*/ 2516488 h 5756219"/>
              <a:gd name="connsiteX4225" fmla="*/ 5177018 w 6226010"/>
              <a:gd name="connsiteY4225" fmla="*/ 2511053 h 5756219"/>
              <a:gd name="connsiteX4226" fmla="*/ 5190606 w 6226010"/>
              <a:gd name="connsiteY4226" fmla="*/ 2511053 h 5756219"/>
              <a:gd name="connsiteX4227" fmla="*/ 5182453 w 6226010"/>
              <a:gd name="connsiteY4227" fmla="*/ 2492030 h 5756219"/>
              <a:gd name="connsiteX4228" fmla="*/ 5160712 w 6226010"/>
              <a:gd name="connsiteY4228" fmla="*/ 2513770 h 5756219"/>
              <a:gd name="connsiteX4229" fmla="*/ 5122666 w 6226010"/>
              <a:gd name="connsiteY4229" fmla="*/ 2481159 h 5756219"/>
              <a:gd name="connsiteX4230" fmla="*/ 5330053 w 6226010"/>
              <a:gd name="connsiteY4230" fmla="*/ 2479631 h 5756219"/>
              <a:gd name="connsiteX4231" fmla="*/ 5285722 w 6226010"/>
              <a:gd name="connsiteY4231" fmla="*/ 2481159 h 5756219"/>
              <a:gd name="connsiteX4232" fmla="*/ 5307463 w 6226010"/>
              <a:gd name="connsiteY4232" fmla="*/ 2500182 h 5756219"/>
              <a:gd name="connsiteX4233" fmla="*/ 5283004 w 6226010"/>
              <a:gd name="connsiteY4233" fmla="*/ 2497465 h 5756219"/>
              <a:gd name="connsiteX4234" fmla="*/ 5302028 w 6226010"/>
              <a:gd name="connsiteY4234" fmla="*/ 2527358 h 5756219"/>
              <a:gd name="connsiteX4235" fmla="*/ 5345509 w 6226010"/>
              <a:gd name="connsiteY4235" fmla="*/ 2513770 h 5756219"/>
              <a:gd name="connsiteX4236" fmla="*/ 5331921 w 6226010"/>
              <a:gd name="connsiteY4236" fmla="*/ 2489312 h 5756219"/>
              <a:gd name="connsiteX4237" fmla="*/ 5340074 w 6226010"/>
              <a:gd name="connsiteY4237" fmla="*/ 2489312 h 5756219"/>
              <a:gd name="connsiteX4238" fmla="*/ 5330053 w 6226010"/>
              <a:gd name="connsiteY4238" fmla="*/ 2479631 h 5756219"/>
              <a:gd name="connsiteX4239" fmla="*/ 883218 w 6226010"/>
              <a:gd name="connsiteY4239" fmla="*/ 2478443 h 5756219"/>
              <a:gd name="connsiteX4240" fmla="*/ 864195 w 6226010"/>
              <a:gd name="connsiteY4240" fmla="*/ 2497465 h 5756219"/>
              <a:gd name="connsiteX4241" fmla="*/ 861477 w 6226010"/>
              <a:gd name="connsiteY4241" fmla="*/ 2483877 h 5756219"/>
              <a:gd name="connsiteX4242" fmla="*/ 823431 w 6226010"/>
              <a:gd name="connsiteY4242" fmla="*/ 2557252 h 5756219"/>
              <a:gd name="connsiteX4243" fmla="*/ 864195 w 6226010"/>
              <a:gd name="connsiteY4243" fmla="*/ 2559970 h 5756219"/>
              <a:gd name="connsiteX4244" fmla="*/ 880500 w 6226010"/>
              <a:gd name="connsiteY4244" fmla="*/ 2492030 h 5756219"/>
              <a:gd name="connsiteX4245" fmla="*/ 932135 w 6226010"/>
              <a:gd name="connsiteY4245" fmla="*/ 2527358 h 5756219"/>
              <a:gd name="connsiteX4246" fmla="*/ 937570 w 6226010"/>
              <a:gd name="connsiteY4246" fmla="*/ 2511053 h 5756219"/>
              <a:gd name="connsiteX4247" fmla="*/ 883218 w 6226010"/>
              <a:gd name="connsiteY4247" fmla="*/ 2478443 h 5756219"/>
              <a:gd name="connsiteX4248" fmla="*/ 5266699 w 6226010"/>
              <a:gd name="connsiteY4248" fmla="*/ 2470290 h 5756219"/>
              <a:gd name="connsiteX4249" fmla="*/ 5239523 w 6226010"/>
              <a:gd name="connsiteY4249" fmla="*/ 2535511 h 5756219"/>
              <a:gd name="connsiteX4250" fmla="*/ 5272134 w 6226010"/>
              <a:gd name="connsiteY4250" fmla="*/ 2519206 h 5756219"/>
              <a:gd name="connsiteX4251" fmla="*/ 5266699 w 6226010"/>
              <a:gd name="connsiteY4251" fmla="*/ 2470290 h 5756219"/>
              <a:gd name="connsiteX4252" fmla="*/ 5305425 w 6226010"/>
              <a:gd name="connsiteY4252" fmla="*/ 2451266 h 5756219"/>
              <a:gd name="connsiteX4253" fmla="*/ 5283004 w 6226010"/>
              <a:gd name="connsiteY4253" fmla="*/ 2462136 h 5756219"/>
              <a:gd name="connsiteX4254" fmla="*/ 5302028 w 6226010"/>
              <a:gd name="connsiteY4254" fmla="*/ 2475725 h 5756219"/>
              <a:gd name="connsiteX4255" fmla="*/ 5329204 w 6226010"/>
              <a:gd name="connsiteY4255" fmla="*/ 2453983 h 5756219"/>
              <a:gd name="connsiteX4256" fmla="*/ 5315616 w 6226010"/>
              <a:gd name="connsiteY4256" fmla="*/ 2464854 h 5756219"/>
              <a:gd name="connsiteX4257" fmla="*/ 5305425 w 6226010"/>
              <a:gd name="connsiteY4257" fmla="*/ 2451266 h 5756219"/>
              <a:gd name="connsiteX4258" fmla="*/ 1146825 w 6226010"/>
              <a:gd name="connsiteY4258" fmla="*/ 2451266 h 5756219"/>
              <a:gd name="connsiteX4259" fmla="*/ 1138672 w 6226010"/>
              <a:gd name="connsiteY4259" fmla="*/ 2467571 h 5756219"/>
              <a:gd name="connsiteX4260" fmla="*/ 1154977 w 6226010"/>
              <a:gd name="connsiteY4260" fmla="*/ 2456701 h 5756219"/>
              <a:gd name="connsiteX4261" fmla="*/ 1146825 w 6226010"/>
              <a:gd name="connsiteY4261" fmla="*/ 2451266 h 5756219"/>
              <a:gd name="connsiteX4262" fmla="*/ 1068014 w 6226010"/>
              <a:gd name="connsiteY4262" fmla="*/ 2437679 h 5756219"/>
              <a:gd name="connsiteX4263" fmla="*/ 1054426 w 6226010"/>
              <a:gd name="connsiteY4263" fmla="*/ 2475725 h 5756219"/>
              <a:gd name="connsiteX4264" fmla="*/ 1040838 w 6226010"/>
              <a:gd name="connsiteY4264" fmla="*/ 2475725 h 5756219"/>
              <a:gd name="connsiteX4265" fmla="*/ 1073450 w 6226010"/>
              <a:gd name="connsiteY4265" fmla="*/ 2486594 h 5756219"/>
              <a:gd name="connsiteX4266" fmla="*/ 1078885 w 6226010"/>
              <a:gd name="connsiteY4266" fmla="*/ 2483877 h 5756219"/>
              <a:gd name="connsiteX4267" fmla="*/ 1084320 w 6226010"/>
              <a:gd name="connsiteY4267" fmla="*/ 2489312 h 5756219"/>
              <a:gd name="connsiteX4268" fmla="*/ 1125084 w 6226010"/>
              <a:gd name="connsiteY4268" fmla="*/ 2505618 h 5756219"/>
              <a:gd name="connsiteX4269" fmla="*/ 1125084 w 6226010"/>
              <a:gd name="connsiteY4269" fmla="*/ 2497465 h 5756219"/>
              <a:gd name="connsiteX4270" fmla="*/ 1116931 w 6226010"/>
              <a:gd name="connsiteY4270" fmla="*/ 2489312 h 5756219"/>
              <a:gd name="connsiteX4271" fmla="*/ 1122366 w 6226010"/>
              <a:gd name="connsiteY4271" fmla="*/ 2483877 h 5756219"/>
              <a:gd name="connsiteX4272" fmla="*/ 1114213 w 6226010"/>
              <a:gd name="connsiteY4272" fmla="*/ 2470290 h 5756219"/>
              <a:gd name="connsiteX4273" fmla="*/ 1065297 w 6226010"/>
              <a:gd name="connsiteY4273" fmla="*/ 2456701 h 5756219"/>
              <a:gd name="connsiteX4274" fmla="*/ 1068014 w 6226010"/>
              <a:gd name="connsiteY4274" fmla="*/ 2437679 h 5756219"/>
              <a:gd name="connsiteX4275" fmla="*/ 972899 w 6226010"/>
              <a:gd name="connsiteY4275" fmla="*/ 2437679 h 5756219"/>
              <a:gd name="connsiteX4276" fmla="*/ 970181 w 6226010"/>
              <a:gd name="connsiteY4276" fmla="*/ 2475725 h 5756219"/>
              <a:gd name="connsiteX4277" fmla="*/ 1024533 w 6226010"/>
              <a:gd name="connsiteY4277" fmla="*/ 2470290 h 5756219"/>
              <a:gd name="connsiteX4278" fmla="*/ 972899 w 6226010"/>
              <a:gd name="connsiteY4278" fmla="*/ 2437679 h 5756219"/>
              <a:gd name="connsiteX4279" fmla="*/ 532648 w 6226010"/>
              <a:gd name="connsiteY4279" fmla="*/ 2437679 h 5756219"/>
              <a:gd name="connsiteX4280" fmla="*/ 540801 w 6226010"/>
              <a:gd name="connsiteY4280" fmla="*/ 2453983 h 5756219"/>
              <a:gd name="connsiteX4281" fmla="*/ 524495 w 6226010"/>
              <a:gd name="connsiteY4281" fmla="*/ 2483877 h 5756219"/>
              <a:gd name="connsiteX4282" fmla="*/ 557107 w 6226010"/>
              <a:gd name="connsiteY4282" fmla="*/ 2475725 h 5756219"/>
              <a:gd name="connsiteX4283" fmla="*/ 576130 w 6226010"/>
              <a:gd name="connsiteY4283" fmla="*/ 2505618 h 5756219"/>
              <a:gd name="connsiteX4284" fmla="*/ 616894 w 6226010"/>
              <a:gd name="connsiteY4284" fmla="*/ 2467571 h 5756219"/>
              <a:gd name="connsiteX4285" fmla="*/ 608741 w 6226010"/>
              <a:gd name="connsiteY4285" fmla="*/ 2445830 h 5756219"/>
              <a:gd name="connsiteX4286" fmla="*/ 562542 w 6226010"/>
              <a:gd name="connsiteY4286" fmla="*/ 2462136 h 5756219"/>
              <a:gd name="connsiteX4287" fmla="*/ 532648 w 6226010"/>
              <a:gd name="connsiteY4287" fmla="*/ 2437679 h 5756219"/>
              <a:gd name="connsiteX4288" fmla="*/ 4897701 w 6226010"/>
              <a:gd name="connsiteY4288" fmla="*/ 2407955 h 5756219"/>
              <a:gd name="connsiteX4289" fmla="*/ 4886236 w 6226010"/>
              <a:gd name="connsiteY4289" fmla="*/ 2418655 h 5756219"/>
              <a:gd name="connsiteX4290" fmla="*/ 4894389 w 6226010"/>
              <a:gd name="connsiteY4290" fmla="*/ 2426807 h 5756219"/>
              <a:gd name="connsiteX4291" fmla="*/ 4902541 w 6226010"/>
              <a:gd name="connsiteY4291" fmla="*/ 2410502 h 5756219"/>
              <a:gd name="connsiteX4292" fmla="*/ 4897701 w 6226010"/>
              <a:gd name="connsiteY4292" fmla="*/ 2407955 h 5756219"/>
              <a:gd name="connsiteX4293" fmla="*/ 5244958 w 6226010"/>
              <a:gd name="connsiteY4293" fmla="*/ 2405067 h 5756219"/>
              <a:gd name="connsiteX4294" fmla="*/ 5215064 w 6226010"/>
              <a:gd name="connsiteY4294" fmla="*/ 2418655 h 5756219"/>
              <a:gd name="connsiteX4295" fmla="*/ 5225935 w 6226010"/>
              <a:gd name="connsiteY4295" fmla="*/ 2445830 h 5756219"/>
              <a:gd name="connsiteX4296" fmla="*/ 5217782 w 6226010"/>
              <a:gd name="connsiteY4296" fmla="*/ 2456701 h 5756219"/>
              <a:gd name="connsiteX4297" fmla="*/ 5209629 w 6226010"/>
              <a:gd name="connsiteY4297" fmla="*/ 2437679 h 5756219"/>
              <a:gd name="connsiteX4298" fmla="*/ 5185171 w 6226010"/>
              <a:gd name="connsiteY4298" fmla="*/ 2478443 h 5756219"/>
              <a:gd name="connsiteX4299" fmla="*/ 5212347 w 6226010"/>
              <a:gd name="connsiteY4299" fmla="*/ 2475725 h 5756219"/>
              <a:gd name="connsiteX4300" fmla="*/ 5185171 w 6226010"/>
              <a:gd name="connsiteY4300" fmla="*/ 2481159 h 5756219"/>
              <a:gd name="connsiteX4301" fmla="*/ 5198759 w 6226010"/>
              <a:gd name="connsiteY4301" fmla="*/ 2502900 h 5756219"/>
              <a:gd name="connsiteX4302" fmla="*/ 5231370 w 6226010"/>
              <a:gd name="connsiteY4302" fmla="*/ 2459418 h 5756219"/>
              <a:gd name="connsiteX4303" fmla="*/ 5234088 w 6226010"/>
              <a:gd name="connsiteY4303" fmla="*/ 2481159 h 5756219"/>
              <a:gd name="connsiteX4304" fmla="*/ 5250393 w 6226010"/>
              <a:gd name="connsiteY4304" fmla="*/ 2470290 h 5756219"/>
              <a:gd name="connsiteX4305" fmla="*/ 5250393 w 6226010"/>
              <a:gd name="connsiteY4305" fmla="*/ 2434961 h 5756219"/>
              <a:gd name="connsiteX4306" fmla="*/ 5258546 w 6226010"/>
              <a:gd name="connsiteY4306" fmla="*/ 2459418 h 5756219"/>
              <a:gd name="connsiteX4307" fmla="*/ 5244958 w 6226010"/>
              <a:gd name="connsiteY4307" fmla="*/ 2405067 h 5756219"/>
              <a:gd name="connsiteX4308" fmla="*/ 475579 w 6226010"/>
              <a:gd name="connsiteY4308" fmla="*/ 2405067 h 5756219"/>
              <a:gd name="connsiteX4309" fmla="*/ 505472 w 6226010"/>
              <a:gd name="connsiteY4309" fmla="*/ 2475725 h 5756219"/>
              <a:gd name="connsiteX4310" fmla="*/ 532648 w 6226010"/>
              <a:gd name="connsiteY4310" fmla="*/ 2410502 h 5756219"/>
              <a:gd name="connsiteX4311" fmla="*/ 475579 w 6226010"/>
              <a:gd name="connsiteY4311" fmla="*/ 2405067 h 5756219"/>
              <a:gd name="connsiteX4312" fmla="*/ 5111796 w 6226010"/>
              <a:gd name="connsiteY4312" fmla="*/ 2383327 h 5756219"/>
              <a:gd name="connsiteX4313" fmla="*/ 5092773 w 6226010"/>
              <a:gd name="connsiteY4313" fmla="*/ 2405067 h 5756219"/>
              <a:gd name="connsiteX4314" fmla="*/ 5117231 w 6226010"/>
              <a:gd name="connsiteY4314" fmla="*/ 2410502 h 5756219"/>
              <a:gd name="connsiteX4315" fmla="*/ 5119949 w 6226010"/>
              <a:gd name="connsiteY4315" fmla="*/ 2383327 h 5756219"/>
              <a:gd name="connsiteX4316" fmla="*/ 5111796 w 6226010"/>
              <a:gd name="connsiteY4316" fmla="*/ 2383327 h 5756219"/>
              <a:gd name="connsiteX4317" fmla="*/ 4867213 w 6226010"/>
              <a:gd name="connsiteY4317" fmla="*/ 2372456 h 5756219"/>
              <a:gd name="connsiteX4318" fmla="*/ 4853625 w 6226010"/>
              <a:gd name="connsiteY4318" fmla="*/ 2386044 h 5756219"/>
              <a:gd name="connsiteX4319" fmla="*/ 4861777 w 6226010"/>
              <a:gd name="connsiteY4319" fmla="*/ 2386044 h 5756219"/>
              <a:gd name="connsiteX4320" fmla="*/ 4867213 w 6226010"/>
              <a:gd name="connsiteY4320" fmla="*/ 2372456 h 5756219"/>
              <a:gd name="connsiteX4321" fmla="*/ 4994939 w 6226010"/>
              <a:gd name="connsiteY4321" fmla="*/ 2367020 h 5756219"/>
              <a:gd name="connsiteX4322" fmla="*/ 5092773 w 6226010"/>
              <a:gd name="connsiteY4322" fmla="*/ 2459418 h 5756219"/>
              <a:gd name="connsiteX4323" fmla="*/ 5071032 w 6226010"/>
              <a:gd name="connsiteY4323" fmla="*/ 2413220 h 5756219"/>
              <a:gd name="connsiteX4324" fmla="*/ 5049291 w 6226010"/>
              <a:gd name="connsiteY4324" fmla="*/ 2415937 h 5756219"/>
              <a:gd name="connsiteX4325" fmla="*/ 5060162 w 6226010"/>
              <a:gd name="connsiteY4325" fmla="*/ 2405067 h 5756219"/>
              <a:gd name="connsiteX4326" fmla="*/ 5041138 w 6226010"/>
              <a:gd name="connsiteY4326" fmla="*/ 2372456 h 5756219"/>
              <a:gd name="connsiteX4327" fmla="*/ 4994939 w 6226010"/>
              <a:gd name="connsiteY4327" fmla="*/ 2367020 h 5756219"/>
              <a:gd name="connsiteX4328" fmla="*/ 904959 w 6226010"/>
              <a:gd name="connsiteY4328" fmla="*/ 2364303 h 5756219"/>
              <a:gd name="connsiteX4329" fmla="*/ 918547 w 6226010"/>
              <a:gd name="connsiteY4329" fmla="*/ 2415937 h 5756219"/>
              <a:gd name="connsiteX4330" fmla="*/ 937570 w 6226010"/>
              <a:gd name="connsiteY4330" fmla="*/ 2380608 h 5756219"/>
              <a:gd name="connsiteX4331" fmla="*/ 904959 w 6226010"/>
              <a:gd name="connsiteY4331" fmla="*/ 2377891 h 5756219"/>
              <a:gd name="connsiteX4332" fmla="*/ 904959 w 6226010"/>
              <a:gd name="connsiteY4332" fmla="*/ 2364303 h 5756219"/>
              <a:gd name="connsiteX4333" fmla="*/ 638634 w 6226010"/>
              <a:gd name="connsiteY4333" fmla="*/ 2361585 h 5756219"/>
              <a:gd name="connsiteX4334" fmla="*/ 676681 w 6226010"/>
              <a:gd name="connsiteY4334" fmla="*/ 2410502 h 5756219"/>
              <a:gd name="connsiteX4335" fmla="*/ 652222 w 6226010"/>
              <a:gd name="connsiteY4335" fmla="*/ 2432244 h 5756219"/>
              <a:gd name="connsiteX4336" fmla="*/ 679398 w 6226010"/>
              <a:gd name="connsiteY4336" fmla="*/ 2445830 h 5756219"/>
              <a:gd name="connsiteX4337" fmla="*/ 679398 w 6226010"/>
              <a:gd name="connsiteY4337" fmla="*/ 2502900 h 5756219"/>
              <a:gd name="connsiteX4338" fmla="*/ 649505 w 6226010"/>
              <a:gd name="connsiteY4338" fmla="*/ 2511053 h 5756219"/>
              <a:gd name="connsiteX4339" fmla="*/ 673963 w 6226010"/>
              <a:gd name="connsiteY4339" fmla="*/ 2559970 h 5756219"/>
              <a:gd name="connsiteX4340" fmla="*/ 649505 w 6226010"/>
              <a:gd name="connsiteY4340" fmla="*/ 2565405 h 5756219"/>
              <a:gd name="connsiteX4341" fmla="*/ 654940 w 6226010"/>
              <a:gd name="connsiteY4341" fmla="*/ 2614322 h 5756219"/>
              <a:gd name="connsiteX4342" fmla="*/ 690269 w 6226010"/>
              <a:gd name="connsiteY4342" fmla="*/ 2573557 h 5756219"/>
              <a:gd name="connsiteX4343" fmla="*/ 763644 w 6226010"/>
              <a:gd name="connsiteY4343" fmla="*/ 2570840 h 5756219"/>
              <a:gd name="connsiteX4344" fmla="*/ 793537 w 6226010"/>
              <a:gd name="connsiteY4344" fmla="*/ 2562687 h 5756219"/>
              <a:gd name="connsiteX4345" fmla="*/ 831584 w 6226010"/>
              <a:gd name="connsiteY4345" fmla="*/ 2508335 h 5756219"/>
              <a:gd name="connsiteX4346" fmla="*/ 798972 w 6226010"/>
              <a:gd name="connsiteY4346" fmla="*/ 2462136 h 5756219"/>
              <a:gd name="connsiteX4347" fmla="*/ 796255 w 6226010"/>
              <a:gd name="connsiteY4347" fmla="*/ 2530076 h 5756219"/>
              <a:gd name="connsiteX4348" fmla="*/ 771797 w 6226010"/>
              <a:gd name="connsiteY4348" fmla="*/ 2481159 h 5756219"/>
              <a:gd name="connsiteX4349" fmla="*/ 744621 w 6226010"/>
              <a:gd name="connsiteY4349" fmla="*/ 2497465 h 5756219"/>
              <a:gd name="connsiteX4350" fmla="*/ 720162 w 6226010"/>
              <a:gd name="connsiteY4350" fmla="*/ 2464854 h 5756219"/>
              <a:gd name="connsiteX4351" fmla="*/ 728315 w 6226010"/>
              <a:gd name="connsiteY4351" fmla="*/ 2516488 h 5756219"/>
              <a:gd name="connsiteX4352" fmla="*/ 709292 w 6226010"/>
              <a:gd name="connsiteY4352" fmla="*/ 2508335 h 5756219"/>
              <a:gd name="connsiteX4353" fmla="*/ 682116 w 6226010"/>
              <a:gd name="connsiteY4353" fmla="*/ 2543664 h 5756219"/>
              <a:gd name="connsiteX4354" fmla="*/ 709292 w 6226010"/>
              <a:gd name="connsiteY4354" fmla="*/ 2437679 h 5756219"/>
              <a:gd name="connsiteX4355" fmla="*/ 679398 w 6226010"/>
              <a:gd name="connsiteY4355" fmla="*/ 2421372 h 5756219"/>
              <a:gd name="connsiteX4356" fmla="*/ 679398 w 6226010"/>
              <a:gd name="connsiteY4356" fmla="*/ 2364303 h 5756219"/>
              <a:gd name="connsiteX4357" fmla="*/ 638634 w 6226010"/>
              <a:gd name="connsiteY4357" fmla="*/ 2361585 h 5756219"/>
              <a:gd name="connsiteX4358" fmla="*/ 4965046 w 6226010"/>
              <a:gd name="connsiteY4358" fmla="*/ 2334409 h 5756219"/>
              <a:gd name="connsiteX4359" fmla="*/ 4956893 w 6226010"/>
              <a:gd name="connsiteY4359" fmla="*/ 2350715 h 5756219"/>
              <a:gd name="connsiteX4360" fmla="*/ 4943305 w 6226010"/>
              <a:gd name="connsiteY4360" fmla="*/ 2347997 h 5756219"/>
              <a:gd name="connsiteX4361" fmla="*/ 4978634 w 6226010"/>
              <a:gd name="connsiteY4361" fmla="*/ 2347997 h 5756219"/>
              <a:gd name="connsiteX4362" fmla="*/ 4965046 w 6226010"/>
              <a:gd name="connsiteY4362" fmla="*/ 2334409 h 5756219"/>
              <a:gd name="connsiteX4363" fmla="*/ 5011245 w 6226010"/>
              <a:gd name="connsiteY4363" fmla="*/ 2328975 h 5756219"/>
              <a:gd name="connsiteX4364" fmla="*/ 4978634 w 6226010"/>
              <a:gd name="connsiteY4364" fmla="*/ 2331692 h 5756219"/>
              <a:gd name="connsiteX4365" fmla="*/ 4989504 w 6226010"/>
              <a:gd name="connsiteY4365" fmla="*/ 2358868 h 5756219"/>
              <a:gd name="connsiteX4366" fmla="*/ 5011245 w 6226010"/>
              <a:gd name="connsiteY4366" fmla="*/ 2328975 h 5756219"/>
              <a:gd name="connsiteX4367" fmla="*/ 486449 w 6226010"/>
              <a:gd name="connsiteY4367" fmla="*/ 2326256 h 5756219"/>
              <a:gd name="connsiteX4368" fmla="*/ 467426 w 6226010"/>
              <a:gd name="connsiteY4368" fmla="*/ 2339844 h 5756219"/>
              <a:gd name="connsiteX4369" fmla="*/ 388616 w 6226010"/>
              <a:gd name="connsiteY4369" fmla="*/ 2342562 h 5756219"/>
              <a:gd name="connsiteX4370" fmla="*/ 375028 w 6226010"/>
              <a:gd name="connsiteY4370" fmla="*/ 2394197 h 5756219"/>
              <a:gd name="connsiteX4371" fmla="*/ 486449 w 6226010"/>
              <a:gd name="connsiteY4371" fmla="*/ 2326256 h 5756219"/>
              <a:gd name="connsiteX4372" fmla="*/ 5225935 w 6226010"/>
              <a:gd name="connsiteY4372" fmla="*/ 2312669 h 5756219"/>
              <a:gd name="connsiteX4373" fmla="*/ 5193324 w 6226010"/>
              <a:gd name="connsiteY4373" fmla="*/ 2372456 h 5756219"/>
              <a:gd name="connsiteX4374" fmla="*/ 5187888 w 6226010"/>
              <a:gd name="connsiteY4374" fmla="*/ 2367020 h 5756219"/>
              <a:gd name="connsiteX4375" fmla="*/ 5179736 w 6226010"/>
              <a:gd name="connsiteY4375" fmla="*/ 2388762 h 5756219"/>
              <a:gd name="connsiteX4376" fmla="*/ 5163430 w 6226010"/>
              <a:gd name="connsiteY4376" fmla="*/ 2383327 h 5756219"/>
              <a:gd name="connsiteX4377" fmla="*/ 5130819 w 6226010"/>
              <a:gd name="connsiteY4377" fmla="*/ 2434961 h 5756219"/>
              <a:gd name="connsiteX4378" fmla="*/ 5160712 w 6226010"/>
              <a:gd name="connsiteY4378" fmla="*/ 2462136 h 5756219"/>
              <a:gd name="connsiteX4379" fmla="*/ 5236805 w 6226010"/>
              <a:gd name="connsiteY4379" fmla="*/ 2372456 h 5756219"/>
              <a:gd name="connsiteX4380" fmla="*/ 5225935 w 6226010"/>
              <a:gd name="connsiteY4380" fmla="*/ 2312669 h 5756219"/>
              <a:gd name="connsiteX4381" fmla="*/ 5160712 w 6226010"/>
              <a:gd name="connsiteY4381" fmla="*/ 2301799 h 5756219"/>
              <a:gd name="connsiteX4382" fmla="*/ 5163430 w 6226010"/>
              <a:gd name="connsiteY4382" fmla="*/ 2375173 h 5756219"/>
              <a:gd name="connsiteX4383" fmla="*/ 5179736 w 6226010"/>
              <a:gd name="connsiteY4383" fmla="*/ 2358868 h 5756219"/>
              <a:gd name="connsiteX4384" fmla="*/ 5177018 w 6226010"/>
              <a:gd name="connsiteY4384" fmla="*/ 2339844 h 5756219"/>
              <a:gd name="connsiteX4385" fmla="*/ 5160712 w 6226010"/>
              <a:gd name="connsiteY4385" fmla="*/ 2301799 h 5756219"/>
              <a:gd name="connsiteX4386" fmla="*/ 4997657 w 6226010"/>
              <a:gd name="connsiteY4386" fmla="*/ 2277341 h 5756219"/>
              <a:gd name="connsiteX4387" fmla="*/ 4994939 w 6226010"/>
              <a:gd name="connsiteY4387" fmla="*/ 2307234 h 5756219"/>
              <a:gd name="connsiteX4388" fmla="*/ 4997657 w 6226010"/>
              <a:gd name="connsiteY4388" fmla="*/ 2277341 h 5756219"/>
              <a:gd name="connsiteX4389" fmla="*/ 552648 w 6226010"/>
              <a:gd name="connsiteY4389" fmla="*/ 2277086 h 5756219"/>
              <a:gd name="connsiteX4390" fmla="*/ 516343 w 6226010"/>
              <a:gd name="connsiteY4390" fmla="*/ 2309952 h 5756219"/>
              <a:gd name="connsiteX4391" fmla="*/ 508190 w 6226010"/>
              <a:gd name="connsiteY4391" fmla="*/ 2391479 h 5756219"/>
              <a:gd name="connsiteX4392" fmla="*/ 557107 w 6226010"/>
              <a:gd name="connsiteY4392" fmla="*/ 2394197 h 5756219"/>
              <a:gd name="connsiteX4393" fmla="*/ 570695 w 6226010"/>
              <a:gd name="connsiteY4393" fmla="*/ 2282776 h 5756219"/>
              <a:gd name="connsiteX4394" fmla="*/ 552648 w 6226010"/>
              <a:gd name="connsiteY4394" fmla="*/ 2277086 h 5756219"/>
              <a:gd name="connsiteX4395" fmla="*/ 5052009 w 6226010"/>
              <a:gd name="connsiteY4395" fmla="*/ 2274623 h 5756219"/>
              <a:gd name="connsiteX4396" fmla="*/ 5041138 w 6226010"/>
              <a:gd name="connsiteY4396" fmla="*/ 2320822 h 5756219"/>
              <a:gd name="connsiteX4397" fmla="*/ 5005810 w 6226010"/>
              <a:gd name="connsiteY4397" fmla="*/ 2350715 h 5756219"/>
              <a:gd name="connsiteX4398" fmla="*/ 5030268 w 6226010"/>
              <a:gd name="connsiteY4398" fmla="*/ 2356150 h 5756219"/>
              <a:gd name="connsiteX4399" fmla="*/ 5016680 w 6226010"/>
              <a:gd name="connsiteY4399" fmla="*/ 2350715 h 5756219"/>
              <a:gd name="connsiteX4400" fmla="*/ 5043856 w 6226010"/>
              <a:gd name="connsiteY4400" fmla="*/ 2337127 h 5756219"/>
              <a:gd name="connsiteX4401" fmla="*/ 5062879 w 6226010"/>
              <a:gd name="connsiteY4401" fmla="*/ 2356150 h 5756219"/>
              <a:gd name="connsiteX4402" fmla="*/ 5052009 w 6226010"/>
              <a:gd name="connsiteY4402" fmla="*/ 2353432 h 5756219"/>
              <a:gd name="connsiteX4403" fmla="*/ 5046574 w 6226010"/>
              <a:gd name="connsiteY4403" fmla="*/ 2367020 h 5756219"/>
              <a:gd name="connsiteX4404" fmla="*/ 5065597 w 6226010"/>
              <a:gd name="connsiteY4404" fmla="*/ 2386044 h 5756219"/>
              <a:gd name="connsiteX4405" fmla="*/ 5106361 w 6226010"/>
              <a:gd name="connsiteY4405" fmla="*/ 2356150 h 5756219"/>
              <a:gd name="connsiteX4406" fmla="*/ 5043856 w 6226010"/>
              <a:gd name="connsiteY4406" fmla="*/ 2299081 h 5756219"/>
              <a:gd name="connsiteX4407" fmla="*/ 5052009 w 6226010"/>
              <a:gd name="connsiteY4407" fmla="*/ 2288210 h 5756219"/>
              <a:gd name="connsiteX4408" fmla="*/ 5084620 w 6226010"/>
              <a:gd name="connsiteY4408" fmla="*/ 2301799 h 5756219"/>
              <a:gd name="connsiteX4409" fmla="*/ 5052009 w 6226010"/>
              <a:gd name="connsiteY4409" fmla="*/ 2274623 h 5756219"/>
              <a:gd name="connsiteX4410" fmla="*/ 4943305 w 6226010"/>
              <a:gd name="connsiteY4410" fmla="*/ 2261035 h 5756219"/>
              <a:gd name="connsiteX4411" fmla="*/ 4943305 w 6226010"/>
              <a:gd name="connsiteY4411" fmla="*/ 2263752 h 5756219"/>
              <a:gd name="connsiteX4412" fmla="*/ 4946023 w 6226010"/>
              <a:gd name="connsiteY4412" fmla="*/ 2277341 h 5756219"/>
              <a:gd name="connsiteX4413" fmla="*/ 4946023 w 6226010"/>
              <a:gd name="connsiteY4413" fmla="*/ 2261035 h 5756219"/>
              <a:gd name="connsiteX4414" fmla="*/ 4943305 w 6226010"/>
              <a:gd name="connsiteY4414" fmla="*/ 2261035 h 5756219"/>
              <a:gd name="connsiteX4415" fmla="*/ 444623 w 6226010"/>
              <a:gd name="connsiteY4415" fmla="*/ 2250844 h 5756219"/>
              <a:gd name="connsiteX4416" fmla="*/ 426662 w 6226010"/>
              <a:gd name="connsiteY4416" fmla="*/ 2255600 h 5756219"/>
              <a:gd name="connsiteX4417" fmla="*/ 500037 w 6226010"/>
              <a:gd name="connsiteY4417" fmla="*/ 2293645 h 5756219"/>
              <a:gd name="connsiteX4418" fmla="*/ 444623 w 6226010"/>
              <a:gd name="connsiteY4418" fmla="*/ 2250844 h 5756219"/>
              <a:gd name="connsiteX4419" fmla="*/ 899523 w 6226010"/>
              <a:gd name="connsiteY4419" fmla="*/ 2244730 h 5756219"/>
              <a:gd name="connsiteX4420" fmla="*/ 869630 w 6226010"/>
              <a:gd name="connsiteY4420" fmla="*/ 2320822 h 5756219"/>
              <a:gd name="connsiteX4421" fmla="*/ 885935 w 6226010"/>
              <a:gd name="connsiteY4421" fmla="*/ 2252882 h 5756219"/>
              <a:gd name="connsiteX4422" fmla="*/ 845172 w 6226010"/>
              <a:gd name="connsiteY4422" fmla="*/ 2263752 h 5756219"/>
              <a:gd name="connsiteX4423" fmla="*/ 823431 w 6226010"/>
              <a:gd name="connsiteY4423" fmla="*/ 2301799 h 5756219"/>
              <a:gd name="connsiteX4424" fmla="*/ 774514 w 6226010"/>
              <a:gd name="connsiteY4424" fmla="*/ 2288210 h 5756219"/>
              <a:gd name="connsiteX4425" fmla="*/ 796255 w 6226010"/>
              <a:gd name="connsiteY4425" fmla="*/ 2369738 h 5756219"/>
              <a:gd name="connsiteX4426" fmla="*/ 733750 w 6226010"/>
              <a:gd name="connsiteY4426" fmla="*/ 2280058 h 5756219"/>
              <a:gd name="connsiteX4427" fmla="*/ 750056 w 6226010"/>
              <a:gd name="connsiteY4427" fmla="*/ 2328975 h 5756219"/>
              <a:gd name="connsiteX4428" fmla="*/ 731033 w 6226010"/>
              <a:gd name="connsiteY4428" fmla="*/ 2307234 h 5756219"/>
              <a:gd name="connsiteX4429" fmla="*/ 692986 w 6226010"/>
              <a:gd name="connsiteY4429" fmla="*/ 2328975 h 5756219"/>
              <a:gd name="connsiteX4430" fmla="*/ 760926 w 6226010"/>
              <a:gd name="connsiteY4430" fmla="*/ 2369738 h 5756219"/>
              <a:gd name="connsiteX4431" fmla="*/ 823431 w 6226010"/>
              <a:gd name="connsiteY4431" fmla="*/ 2429526 h 5756219"/>
              <a:gd name="connsiteX4432" fmla="*/ 834301 w 6226010"/>
              <a:gd name="connsiteY4432" fmla="*/ 2405067 h 5756219"/>
              <a:gd name="connsiteX4433" fmla="*/ 858760 w 6226010"/>
              <a:gd name="connsiteY4433" fmla="*/ 2453983 h 5756219"/>
              <a:gd name="connsiteX4434" fmla="*/ 861477 w 6226010"/>
              <a:gd name="connsiteY4434" fmla="*/ 2426807 h 5756219"/>
              <a:gd name="connsiteX4435" fmla="*/ 885935 w 6226010"/>
              <a:gd name="connsiteY4435" fmla="*/ 2437679 h 5756219"/>
              <a:gd name="connsiteX4436" fmla="*/ 904959 w 6226010"/>
              <a:gd name="connsiteY4436" fmla="*/ 2318105 h 5756219"/>
              <a:gd name="connsiteX4437" fmla="*/ 937570 w 6226010"/>
              <a:gd name="connsiteY4437" fmla="*/ 2315387 h 5756219"/>
              <a:gd name="connsiteX4438" fmla="*/ 932135 w 6226010"/>
              <a:gd name="connsiteY4438" fmla="*/ 2299081 h 5756219"/>
              <a:gd name="connsiteX4439" fmla="*/ 943005 w 6226010"/>
              <a:gd name="connsiteY4439" fmla="*/ 2293645 h 5756219"/>
              <a:gd name="connsiteX4440" fmla="*/ 899523 w 6226010"/>
              <a:gd name="connsiteY4440" fmla="*/ 2244730 h 5756219"/>
              <a:gd name="connsiteX4441" fmla="*/ 5041138 w 6226010"/>
              <a:gd name="connsiteY4441" fmla="*/ 2233858 h 5756219"/>
              <a:gd name="connsiteX4442" fmla="*/ 5005810 w 6226010"/>
              <a:gd name="connsiteY4442" fmla="*/ 2263752 h 5756219"/>
              <a:gd name="connsiteX4443" fmla="*/ 5035703 w 6226010"/>
              <a:gd name="connsiteY4443" fmla="*/ 2271904 h 5756219"/>
              <a:gd name="connsiteX4444" fmla="*/ 5041138 w 6226010"/>
              <a:gd name="connsiteY4444" fmla="*/ 2233858 h 5756219"/>
              <a:gd name="connsiteX4445" fmla="*/ 4943305 w 6226010"/>
              <a:gd name="connsiteY4445" fmla="*/ 2231141 h 5756219"/>
              <a:gd name="connsiteX4446" fmla="*/ 4929717 w 6226010"/>
              <a:gd name="connsiteY4446" fmla="*/ 2250165 h 5756219"/>
              <a:gd name="connsiteX4447" fmla="*/ 4943305 w 6226010"/>
              <a:gd name="connsiteY4447" fmla="*/ 2250165 h 5756219"/>
              <a:gd name="connsiteX4448" fmla="*/ 4948740 w 6226010"/>
              <a:gd name="connsiteY4448" fmla="*/ 2236577 h 5756219"/>
              <a:gd name="connsiteX4449" fmla="*/ 4943305 w 6226010"/>
              <a:gd name="connsiteY4449" fmla="*/ 2231141 h 5756219"/>
              <a:gd name="connsiteX4450" fmla="*/ 663093 w 6226010"/>
              <a:gd name="connsiteY4450" fmla="*/ 2231141 h 5756219"/>
              <a:gd name="connsiteX4451" fmla="*/ 606023 w 6226010"/>
              <a:gd name="connsiteY4451" fmla="*/ 2252882 h 5756219"/>
              <a:gd name="connsiteX4452" fmla="*/ 619611 w 6226010"/>
              <a:gd name="connsiteY4452" fmla="*/ 2269187 h 5756219"/>
              <a:gd name="connsiteX4453" fmla="*/ 625046 w 6226010"/>
              <a:gd name="connsiteY4453" fmla="*/ 2244730 h 5756219"/>
              <a:gd name="connsiteX4454" fmla="*/ 652222 w 6226010"/>
              <a:gd name="connsiteY4454" fmla="*/ 2307234 h 5756219"/>
              <a:gd name="connsiteX4455" fmla="*/ 635917 w 6226010"/>
              <a:gd name="connsiteY4455" fmla="*/ 2301799 h 5756219"/>
              <a:gd name="connsiteX4456" fmla="*/ 657658 w 6226010"/>
              <a:gd name="connsiteY4456" fmla="*/ 2318105 h 5756219"/>
              <a:gd name="connsiteX4457" fmla="*/ 663093 w 6226010"/>
              <a:gd name="connsiteY4457" fmla="*/ 2231141 h 5756219"/>
              <a:gd name="connsiteX4458" fmla="*/ 5190606 w 6226010"/>
              <a:gd name="connsiteY4458" fmla="*/ 2225705 h 5756219"/>
              <a:gd name="connsiteX4459" fmla="*/ 5166148 w 6226010"/>
              <a:gd name="connsiteY4459" fmla="*/ 2252882 h 5756219"/>
              <a:gd name="connsiteX4460" fmla="*/ 5182453 w 6226010"/>
              <a:gd name="connsiteY4460" fmla="*/ 2255600 h 5756219"/>
              <a:gd name="connsiteX4461" fmla="*/ 5190606 w 6226010"/>
              <a:gd name="connsiteY4461" fmla="*/ 2282776 h 5756219"/>
              <a:gd name="connsiteX4462" fmla="*/ 5168865 w 6226010"/>
              <a:gd name="connsiteY4462" fmla="*/ 2263752 h 5756219"/>
              <a:gd name="connsiteX4463" fmla="*/ 5182453 w 6226010"/>
              <a:gd name="connsiteY4463" fmla="*/ 2315387 h 5756219"/>
              <a:gd name="connsiteX4464" fmla="*/ 5234088 w 6226010"/>
              <a:gd name="connsiteY4464" fmla="*/ 2296363 h 5756219"/>
              <a:gd name="connsiteX4465" fmla="*/ 5239523 w 6226010"/>
              <a:gd name="connsiteY4465" fmla="*/ 2252882 h 5756219"/>
              <a:gd name="connsiteX4466" fmla="*/ 5225935 w 6226010"/>
              <a:gd name="connsiteY4466" fmla="*/ 2255600 h 5756219"/>
              <a:gd name="connsiteX4467" fmla="*/ 5231370 w 6226010"/>
              <a:gd name="connsiteY4467" fmla="*/ 2288210 h 5756219"/>
              <a:gd name="connsiteX4468" fmla="*/ 5220500 w 6226010"/>
              <a:gd name="connsiteY4468" fmla="*/ 2290928 h 5756219"/>
              <a:gd name="connsiteX4469" fmla="*/ 5193324 w 6226010"/>
              <a:gd name="connsiteY4469" fmla="*/ 2252882 h 5756219"/>
              <a:gd name="connsiteX4470" fmla="*/ 5206912 w 6226010"/>
              <a:gd name="connsiteY4470" fmla="*/ 2247447 h 5756219"/>
              <a:gd name="connsiteX4471" fmla="*/ 5190606 w 6226010"/>
              <a:gd name="connsiteY4471" fmla="*/ 2225705 h 5756219"/>
              <a:gd name="connsiteX4472" fmla="*/ 5760470 w 6226010"/>
              <a:gd name="connsiteY4472" fmla="*/ 2221198 h 5756219"/>
              <a:gd name="connsiteX4473" fmla="*/ 5761428 w 6226010"/>
              <a:gd name="connsiteY4473" fmla="*/ 2222564 h 5756219"/>
              <a:gd name="connsiteX4474" fmla="*/ 5765159 w 6226010"/>
              <a:gd name="connsiteY4474" fmla="*/ 2224599 h 5756219"/>
              <a:gd name="connsiteX4475" fmla="*/ 5765038 w 6226010"/>
              <a:gd name="connsiteY4475" fmla="*/ 2224688 h 5756219"/>
              <a:gd name="connsiteX4476" fmla="*/ 5761301 w 6226010"/>
              <a:gd name="connsiteY4476" fmla="*/ 2233858 h 5756219"/>
              <a:gd name="connsiteX4477" fmla="*/ 5777607 w 6226010"/>
              <a:gd name="connsiteY4477" fmla="*/ 2228423 h 5756219"/>
              <a:gd name="connsiteX4478" fmla="*/ 5747713 w 6226010"/>
              <a:gd name="connsiteY4478" fmla="*/ 2242012 h 5756219"/>
              <a:gd name="connsiteX4479" fmla="*/ 5756205 w 6226010"/>
              <a:gd name="connsiteY4479" fmla="*/ 2224688 h 5756219"/>
              <a:gd name="connsiteX4480" fmla="*/ 5774889 w 6226010"/>
              <a:gd name="connsiteY4480" fmla="*/ 2217554 h 5756219"/>
              <a:gd name="connsiteX4481" fmla="*/ 5788817 w 6226010"/>
              <a:gd name="connsiteY4481" fmla="*/ 2218573 h 5756219"/>
              <a:gd name="connsiteX4482" fmla="*/ 5789604 w 6226010"/>
              <a:gd name="connsiteY4482" fmla="*/ 2218203 h 5756219"/>
              <a:gd name="connsiteX4483" fmla="*/ 5791195 w 6226010"/>
              <a:gd name="connsiteY4483" fmla="*/ 2220270 h 5756219"/>
              <a:gd name="connsiteX4484" fmla="*/ 5772171 w 6226010"/>
              <a:gd name="connsiteY4484" fmla="*/ 2228423 h 5756219"/>
              <a:gd name="connsiteX4485" fmla="*/ 5765159 w 6226010"/>
              <a:gd name="connsiteY4485" fmla="*/ 2224599 h 5756219"/>
              <a:gd name="connsiteX4486" fmla="*/ 956593 w 6226010"/>
              <a:gd name="connsiteY4486" fmla="*/ 2214835 h 5756219"/>
              <a:gd name="connsiteX4487" fmla="*/ 951158 w 6226010"/>
              <a:gd name="connsiteY4487" fmla="*/ 2236577 h 5756219"/>
              <a:gd name="connsiteX4488" fmla="*/ 972899 w 6226010"/>
              <a:gd name="connsiteY4488" fmla="*/ 2228423 h 5756219"/>
              <a:gd name="connsiteX4489" fmla="*/ 975616 w 6226010"/>
              <a:gd name="connsiteY4489" fmla="*/ 2242012 h 5756219"/>
              <a:gd name="connsiteX4490" fmla="*/ 989204 w 6226010"/>
              <a:gd name="connsiteY4490" fmla="*/ 2239293 h 5756219"/>
              <a:gd name="connsiteX4491" fmla="*/ 989204 w 6226010"/>
              <a:gd name="connsiteY4491" fmla="*/ 2233858 h 5756219"/>
              <a:gd name="connsiteX4492" fmla="*/ 956593 w 6226010"/>
              <a:gd name="connsiteY4492" fmla="*/ 2214835 h 5756219"/>
              <a:gd name="connsiteX4493" fmla="*/ 4989504 w 6226010"/>
              <a:gd name="connsiteY4493" fmla="*/ 2201248 h 5756219"/>
              <a:gd name="connsiteX4494" fmla="*/ 4962328 w 6226010"/>
              <a:gd name="connsiteY4494" fmla="*/ 2236577 h 5756219"/>
              <a:gd name="connsiteX4495" fmla="*/ 4981351 w 6226010"/>
              <a:gd name="connsiteY4495" fmla="*/ 2233858 h 5756219"/>
              <a:gd name="connsiteX4496" fmla="*/ 4965046 w 6226010"/>
              <a:gd name="connsiteY4496" fmla="*/ 2252882 h 5756219"/>
              <a:gd name="connsiteX4497" fmla="*/ 4951458 w 6226010"/>
              <a:gd name="connsiteY4497" fmla="*/ 2247447 h 5756219"/>
              <a:gd name="connsiteX4498" fmla="*/ 4946023 w 6226010"/>
              <a:gd name="connsiteY4498" fmla="*/ 2282776 h 5756219"/>
              <a:gd name="connsiteX4499" fmla="*/ 4965046 w 6226010"/>
              <a:gd name="connsiteY4499" fmla="*/ 2282776 h 5756219"/>
              <a:gd name="connsiteX4500" fmla="*/ 4965046 w 6226010"/>
              <a:gd name="connsiteY4500" fmla="*/ 2304516 h 5756219"/>
              <a:gd name="connsiteX4501" fmla="*/ 4943305 w 6226010"/>
              <a:gd name="connsiteY4501" fmla="*/ 2320822 h 5756219"/>
              <a:gd name="connsiteX4502" fmla="*/ 4913412 w 6226010"/>
              <a:gd name="connsiteY4502" fmla="*/ 2304516 h 5756219"/>
              <a:gd name="connsiteX4503" fmla="*/ 4907976 w 6226010"/>
              <a:gd name="connsiteY4503" fmla="*/ 2266470 h 5756219"/>
              <a:gd name="connsiteX4504" fmla="*/ 4899824 w 6226010"/>
              <a:gd name="connsiteY4504" fmla="*/ 2288210 h 5756219"/>
              <a:gd name="connsiteX4505" fmla="*/ 4899824 w 6226010"/>
              <a:gd name="connsiteY4505" fmla="*/ 2309952 h 5756219"/>
              <a:gd name="connsiteX4506" fmla="*/ 4907976 w 6226010"/>
              <a:gd name="connsiteY4506" fmla="*/ 2318105 h 5756219"/>
              <a:gd name="connsiteX4507" fmla="*/ 4907976 w 6226010"/>
              <a:gd name="connsiteY4507" fmla="*/ 2328975 h 5756219"/>
              <a:gd name="connsiteX4508" fmla="*/ 4954176 w 6226010"/>
              <a:gd name="connsiteY4508" fmla="*/ 2337127 h 5756219"/>
              <a:gd name="connsiteX4509" fmla="*/ 4965046 w 6226010"/>
              <a:gd name="connsiteY4509" fmla="*/ 2318105 h 5756219"/>
              <a:gd name="connsiteX4510" fmla="*/ 4989504 w 6226010"/>
              <a:gd name="connsiteY4510" fmla="*/ 2315387 h 5756219"/>
              <a:gd name="connsiteX4511" fmla="*/ 4997657 w 6226010"/>
              <a:gd name="connsiteY4511" fmla="*/ 2239293 h 5756219"/>
              <a:gd name="connsiteX4512" fmla="*/ 4989504 w 6226010"/>
              <a:gd name="connsiteY4512" fmla="*/ 2261035 h 5756219"/>
              <a:gd name="connsiteX4513" fmla="*/ 5008527 w 6226010"/>
              <a:gd name="connsiteY4513" fmla="*/ 2261035 h 5756219"/>
              <a:gd name="connsiteX4514" fmla="*/ 5011245 w 6226010"/>
              <a:gd name="connsiteY4514" fmla="*/ 2209400 h 5756219"/>
              <a:gd name="connsiteX4515" fmla="*/ 4997657 w 6226010"/>
              <a:gd name="connsiteY4515" fmla="*/ 2217554 h 5756219"/>
              <a:gd name="connsiteX4516" fmla="*/ 4989504 w 6226010"/>
              <a:gd name="connsiteY4516" fmla="*/ 2201248 h 5756219"/>
              <a:gd name="connsiteX4517" fmla="*/ 5609115 w 6226010"/>
              <a:gd name="connsiteY4517" fmla="*/ 2195813 h 5756219"/>
              <a:gd name="connsiteX4518" fmla="*/ 5620020 w 6226010"/>
              <a:gd name="connsiteY4518" fmla="*/ 2202711 h 5756219"/>
              <a:gd name="connsiteX4519" fmla="*/ 5620028 w 6226010"/>
              <a:gd name="connsiteY4519" fmla="*/ 2206343 h 5756219"/>
              <a:gd name="connsiteX4520" fmla="*/ 5632555 w 6226010"/>
              <a:gd name="connsiteY4520" fmla="*/ 2214835 h 5756219"/>
              <a:gd name="connsiteX4521" fmla="*/ 5639375 w 6226010"/>
              <a:gd name="connsiteY4521" fmla="*/ 2214956 h 5756219"/>
              <a:gd name="connsiteX4522" fmla="*/ 5642406 w 6226010"/>
              <a:gd name="connsiteY4522" fmla="*/ 2216874 h 5756219"/>
              <a:gd name="connsiteX4523" fmla="*/ 5650786 w 6226010"/>
              <a:gd name="connsiteY4523" fmla="*/ 2224800 h 5756219"/>
              <a:gd name="connsiteX4524" fmla="*/ 5647162 w 6226010"/>
              <a:gd name="connsiteY4524" fmla="*/ 2228423 h 5756219"/>
              <a:gd name="connsiteX4525" fmla="*/ 5655357 w 6226010"/>
              <a:gd name="connsiteY4525" fmla="*/ 2236109 h 5756219"/>
              <a:gd name="connsiteX4526" fmla="*/ 5658898 w 6226010"/>
              <a:gd name="connsiteY4526" fmla="*/ 2237070 h 5756219"/>
              <a:gd name="connsiteX4527" fmla="*/ 5663467 w 6226010"/>
              <a:gd name="connsiteY4527" fmla="*/ 2250165 h 5756219"/>
              <a:gd name="connsiteX4528" fmla="*/ 5673616 w 6226010"/>
              <a:gd name="connsiteY4528" fmla="*/ 2251523 h 5756219"/>
              <a:gd name="connsiteX4529" fmla="*/ 5680650 w 6226010"/>
              <a:gd name="connsiteY4529" fmla="*/ 2258215 h 5756219"/>
              <a:gd name="connsiteX4530" fmla="*/ 5676036 w 6226010"/>
              <a:gd name="connsiteY4530" fmla="*/ 2264771 h 5756219"/>
              <a:gd name="connsiteX4531" fmla="*/ 5663467 w 6226010"/>
              <a:gd name="connsiteY4531" fmla="*/ 2271904 h 5756219"/>
              <a:gd name="connsiteX4532" fmla="*/ 5658032 w 6226010"/>
              <a:gd name="connsiteY4532" fmla="*/ 2269187 h 5756219"/>
              <a:gd name="connsiteX4533" fmla="*/ 5660750 w 6226010"/>
              <a:gd name="connsiteY4533" fmla="*/ 2244730 h 5756219"/>
              <a:gd name="connsiteX4534" fmla="*/ 5628139 w 6226010"/>
              <a:gd name="connsiteY4534" fmla="*/ 2239293 h 5756219"/>
              <a:gd name="connsiteX4535" fmla="*/ 5644444 w 6226010"/>
              <a:gd name="connsiteY4535" fmla="*/ 2231141 h 5756219"/>
              <a:gd name="connsiteX4536" fmla="*/ 5604699 w 6226010"/>
              <a:gd name="connsiteY4536" fmla="*/ 2212033 h 5756219"/>
              <a:gd name="connsiteX4537" fmla="*/ 5599603 w 6226010"/>
              <a:gd name="connsiteY4537" fmla="*/ 2203018 h 5756219"/>
              <a:gd name="connsiteX4538" fmla="*/ 5231922 w 6226010"/>
              <a:gd name="connsiteY4538" fmla="*/ 2183371 h 5756219"/>
              <a:gd name="connsiteX4539" fmla="*/ 5223217 w 6226010"/>
              <a:gd name="connsiteY4539" fmla="*/ 2184943 h 5756219"/>
              <a:gd name="connsiteX4540" fmla="*/ 5228652 w 6226010"/>
              <a:gd name="connsiteY4540" fmla="*/ 2198531 h 5756219"/>
              <a:gd name="connsiteX4541" fmla="*/ 5196041 w 6226010"/>
              <a:gd name="connsiteY4541" fmla="*/ 2195813 h 5756219"/>
              <a:gd name="connsiteX4542" fmla="*/ 5234088 w 6226010"/>
              <a:gd name="connsiteY4542" fmla="*/ 2247447 h 5756219"/>
              <a:gd name="connsiteX4543" fmla="*/ 5217782 w 6226010"/>
              <a:gd name="connsiteY4543" fmla="*/ 2220270 h 5756219"/>
              <a:gd name="connsiteX4544" fmla="*/ 5242240 w 6226010"/>
              <a:gd name="connsiteY4544" fmla="*/ 2206683 h 5756219"/>
              <a:gd name="connsiteX4545" fmla="*/ 5231922 w 6226010"/>
              <a:gd name="connsiteY4545" fmla="*/ 2183371 h 5756219"/>
              <a:gd name="connsiteX4546" fmla="*/ 6186483 w 6226010"/>
              <a:gd name="connsiteY4546" fmla="*/ 2181698 h 5756219"/>
              <a:gd name="connsiteX4547" fmla="*/ 6187330 w 6226010"/>
              <a:gd name="connsiteY4547" fmla="*/ 2181744 h 5756219"/>
              <a:gd name="connsiteX4548" fmla="*/ 6187199 w 6226010"/>
              <a:gd name="connsiteY4548" fmla="*/ 2182055 h 5756219"/>
              <a:gd name="connsiteX4549" fmla="*/ 6187222 w 6226010"/>
              <a:gd name="connsiteY4549" fmla="*/ 2182224 h 5756219"/>
              <a:gd name="connsiteX4550" fmla="*/ 6186944 w 6226010"/>
              <a:gd name="connsiteY4550" fmla="*/ 2182224 h 5756219"/>
              <a:gd name="connsiteX4551" fmla="*/ 6184176 w 6226010"/>
              <a:gd name="connsiteY4551" fmla="*/ 2179061 h 5756219"/>
              <a:gd name="connsiteX4552" fmla="*/ 6186483 w 6226010"/>
              <a:gd name="connsiteY4552" fmla="*/ 2181698 h 5756219"/>
              <a:gd name="connsiteX4553" fmla="*/ 6184686 w 6226010"/>
              <a:gd name="connsiteY4553" fmla="*/ 2181600 h 5756219"/>
              <a:gd name="connsiteX4554" fmla="*/ 6184227 w 6226010"/>
              <a:gd name="connsiteY4554" fmla="*/ 2179507 h 5756219"/>
              <a:gd name="connsiteX4555" fmla="*/ 6186253 w 6226010"/>
              <a:gd name="connsiteY4555" fmla="*/ 2172676 h 5756219"/>
              <a:gd name="connsiteX4556" fmla="*/ 6183675 w 6226010"/>
              <a:gd name="connsiteY4556" fmla="*/ 2174666 h 5756219"/>
              <a:gd name="connsiteX4557" fmla="*/ 6184176 w 6226010"/>
              <a:gd name="connsiteY4557" fmla="*/ 2179061 h 5756219"/>
              <a:gd name="connsiteX4558" fmla="*/ 6179810 w 6226010"/>
              <a:gd name="connsiteY4558" fmla="*/ 2174071 h 5756219"/>
              <a:gd name="connsiteX4559" fmla="*/ 6193526 w 6226010"/>
              <a:gd name="connsiteY4559" fmla="*/ 2171099 h 5756219"/>
              <a:gd name="connsiteX4560" fmla="*/ 6226010 w 6226010"/>
              <a:gd name="connsiteY4560" fmla="*/ 2179506 h 5756219"/>
              <a:gd name="connsiteX4561" fmla="*/ 6187963 w 6226010"/>
              <a:gd name="connsiteY4561" fmla="*/ 2187659 h 5756219"/>
              <a:gd name="connsiteX4562" fmla="*/ 6187222 w 6226010"/>
              <a:gd name="connsiteY4562" fmla="*/ 2182224 h 5756219"/>
              <a:gd name="connsiteX4563" fmla="*/ 6196116 w 6226010"/>
              <a:gd name="connsiteY4563" fmla="*/ 2182224 h 5756219"/>
              <a:gd name="connsiteX4564" fmla="*/ 6187330 w 6226010"/>
              <a:gd name="connsiteY4564" fmla="*/ 2181744 h 5756219"/>
              <a:gd name="connsiteX4565" fmla="*/ 6190001 w 6226010"/>
              <a:gd name="connsiteY4565" fmla="*/ 2175430 h 5756219"/>
              <a:gd name="connsiteX4566" fmla="*/ 6191517 w 6226010"/>
              <a:gd name="connsiteY4566" fmla="*/ 2171534 h 5756219"/>
              <a:gd name="connsiteX4567" fmla="*/ 6191785 w 6226010"/>
              <a:gd name="connsiteY4567" fmla="*/ 2170845 h 5756219"/>
              <a:gd name="connsiteX4568" fmla="*/ 6191517 w 6226010"/>
              <a:gd name="connsiteY4568" fmla="*/ 2171534 h 5756219"/>
              <a:gd name="connsiteX4569" fmla="*/ 6186253 w 6226010"/>
              <a:gd name="connsiteY4569" fmla="*/ 2172676 h 5756219"/>
              <a:gd name="connsiteX4570" fmla="*/ 6187963 w 6226010"/>
              <a:gd name="connsiteY4570" fmla="*/ 2171354 h 5756219"/>
              <a:gd name="connsiteX4571" fmla="*/ 6191785 w 6226010"/>
              <a:gd name="connsiteY4571" fmla="*/ 2170845 h 5756219"/>
              <a:gd name="connsiteX4572" fmla="*/ 5589448 w 6226010"/>
              <a:gd name="connsiteY4572" fmla="*/ 2167744 h 5756219"/>
              <a:gd name="connsiteX4573" fmla="*/ 5590092 w 6226010"/>
              <a:gd name="connsiteY4573" fmla="*/ 2168975 h 5756219"/>
              <a:gd name="connsiteX4574" fmla="*/ 5591196 w 6226010"/>
              <a:gd name="connsiteY4574" fmla="*/ 2189231 h 5756219"/>
              <a:gd name="connsiteX4575" fmla="*/ 5589901 w 6226010"/>
              <a:gd name="connsiteY4575" fmla="*/ 2192687 h 5756219"/>
              <a:gd name="connsiteX4576" fmla="*/ 5586356 w 6226010"/>
              <a:gd name="connsiteY4576" fmla="*/ 2185111 h 5756219"/>
              <a:gd name="connsiteX4577" fmla="*/ 5571069 w 6226010"/>
              <a:gd name="connsiteY4577" fmla="*/ 2171354 h 5756219"/>
              <a:gd name="connsiteX4578" fmla="*/ 5728690 w 6226010"/>
              <a:gd name="connsiteY4578" fmla="*/ 2163202 h 5756219"/>
              <a:gd name="connsiteX4579" fmla="*/ 5774889 w 6226010"/>
              <a:gd name="connsiteY4579" fmla="*/ 2209400 h 5756219"/>
              <a:gd name="connsiteX4580" fmla="*/ 5760470 w 6226010"/>
              <a:gd name="connsiteY4580" fmla="*/ 2221198 h 5756219"/>
              <a:gd name="connsiteX4581" fmla="*/ 5755526 w 6226010"/>
              <a:gd name="connsiteY4581" fmla="*/ 2214157 h 5756219"/>
              <a:gd name="connsiteX4582" fmla="*/ 5744995 w 6226010"/>
              <a:gd name="connsiteY4582" fmla="*/ 2195813 h 5756219"/>
              <a:gd name="connsiteX4583" fmla="*/ 5726269 w 6226010"/>
              <a:gd name="connsiteY4583" fmla="*/ 2184433 h 5756219"/>
              <a:gd name="connsiteX4584" fmla="*/ 5712931 w 6226010"/>
              <a:gd name="connsiteY4584" fmla="*/ 2180444 h 5756219"/>
              <a:gd name="connsiteX4585" fmla="*/ 5717819 w 6226010"/>
              <a:gd name="connsiteY4585" fmla="*/ 2174411 h 5756219"/>
              <a:gd name="connsiteX4586" fmla="*/ 5728690 w 6226010"/>
              <a:gd name="connsiteY4586" fmla="*/ 2163202 h 5756219"/>
              <a:gd name="connsiteX4587" fmla="*/ 4359021 w 6226010"/>
              <a:gd name="connsiteY4587" fmla="*/ 2160484 h 5756219"/>
              <a:gd name="connsiteX4588" fmla="*/ 4359021 w 6226010"/>
              <a:gd name="connsiteY4588" fmla="*/ 2176789 h 5756219"/>
              <a:gd name="connsiteX4589" fmla="*/ 4372609 w 6226010"/>
              <a:gd name="connsiteY4589" fmla="*/ 2182224 h 5756219"/>
              <a:gd name="connsiteX4590" fmla="*/ 4372609 w 6226010"/>
              <a:gd name="connsiteY4590" fmla="*/ 2160484 h 5756219"/>
              <a:gd name="connsiteX4591" fmla="*/ 6119977 w 6226010"/>
              <a:gd name="connsiteY4591" fmla="*/ 2152982 h 5756219"/>
              <a:gd name="connsiteX4592" fmla="*/ 6126180 w 6226010"/>
              <a:gd name="connsiteY4592" fmla="*/ 2153945 h 5756219"/>
              <a:gd name="connsiteX4593" fmla="*/ 6150256 w 6226010"/>
              <a:gd name="connsiteY4593" fmla="*/ 2167957 h 5756219"/>
              <a:gd name="connsiteX4594" fmla="*/ 6169074 w 6226010"/>
              <a:gd name="connsiteY4594" fmla="*/ 2178801 h 5756219"/>
              <a:gd name="connsiteX4595" fmla="*/ 6168940 w 6226010"/>
              <a:gd name="connsiteY4595" fmla="*/ 2179506 h 5756219"/>
              <a:gd name="connsiteX4596" fmla="*/ 6169542 w 6226010"/>
              <a:gd name="connsiteY4596" fmla="*/ 2179070 h 5756219"/>
              <a:gd name="connsiteX4597" fmla="*/ 6172804 w 6226010"/>
              <a:gd name="connsiteY4597" fmla="*/ 2180950 h 5756219"/>
              <a:gd name="connsiteX4598" fmla="*/ 6184686 w 6226010"/>
              <a:gd name="connsiteY4598" fmla="*/ 2181600 h 5756219"/>
              <a:gd name="connsiteX4599" fmla="*/ 6185288 w 6226010"/>
              <a:gd name="connsiteY4599" fmla="*/ 2184347 h 5756219"/>
              <a:gd name="connsiteX4600" fmla="*/ 6182528 w 6226010"/>
              <a:gd name="connsiteY4600" fmla="*/ 2187659 h 5756219"/>
              <a:gd name="connsiteX4601" fmla="*/ 6160830 w 6226010"/>
              <a:gd name="connsiteY4601" fmla="*/ 2188169 h 5756219"/>
              <a:gd name="connsiteX4602" fmla="*/ 6153300 w 6226010"/>
              <a:gd name="connsiteY4602" fmla="*/ 2184413 h 5756219"/>
              <a:gd name="connsiteX4603" fmla="*/ 6155352 w 6226010"/>
              <a:gd name="connsiteY4603" fmla="*/ 2182224 h 5756219"/>
              <a:gd name="connsiteX4604" fmla="*/ 6141467 w 6226010"/>
              <a:gd name="connsiteY4604" fmla="*/ 2172161 h 5756219"/>
              <a:gd name="connsiteX4605" fmla="*/ 6135365 w 6226010"/>
              <a:gd name="connsiteY4605" fmla="*/ 2170361 h 5756219"/>
              <a:gd name="connsiteX4606" fmla="*/ 5316814 w 6226010"/>
              <a:gd name="connsiteY4606" fmla="*/ 2146792 h 5756219"/>
              <a:gd name="connsiteX4607" fmla="*/ 5320711 w 6226010"/>
              <a:gd name="connsiteY4607" fmla="*/ 2147235 h 5756219"/>
              <a:gd name="connsiteX4608" fmla="*/ 5330056 w 6226010"/>
              <a:gd name="connsiteY4608" fmla="*/ 2153867 h 5756219"/>
              <a:gd name="connsiteX4609" fmla="*/ 6079678 w 6226010"/>
              <a:gd name="connsiteY4609" fmla="*/ 2146479 h 5756219"/>
              <a:gd name="connsiteX4610" fmla="*/ 6087412 w 6226010"/>
              <a:gd name="connsiteY4610" fmla="*/ 2146895 h 5756219"/>
              <a:gd name="connsiteX4611" fmla="*/ 6079259 w 6226010"/>
              <a:gd name="connsiteY4611" fmla="*/ 2157767 h 5756219"/>
              <a:gd name="connsiteX4612" fmla="*/ 6115267 w 6226010"/>
              <a:gd name="connsiteY4612" fmla="*/ 2173392 h 5756219"/>
              <a:gd name="connsiteX4613" fmla="*/ 6115830 w 6226010"/>
              <a:gd name="connsiteY4613" fmla="*/ 2173739 h 5756219"/>
              <a:gd name="connsiteX4614" fmla="*/ 6117306 w 6226010"/>
              <a:gd name="connsiteY4614" fmla="*/ 2176789 h 5756219"/>
              <a:gd name="connsiteX4615" fmla="*/ 6071107 w 6226010"/>
              <a:gd name="connsiteY4615" fmla="*/ 2155048 h 5756219"/>
              <a:gd name="connsiteX4616" fmla="*/ 5570199 w 6226010"/>
              <a:gd name="connsiteY4616" fmla="*/ 2145447 h 5756219"/>
              <a:gd name="connsiteX4617" fmla="*/ 5580835 w 6226010"/>
              <a:gd name="connsiteY4617" fmla="*/ 2151269 h 5756219"/>
              <a:gd name="connsiteX4618" fmla="*/ 5582507 w 6226010"/>
              <a:gd name="connsiteY4618" fmla="*/ 2154466 h 5756219"/>
              <a:gd name="connsiteX4619" fmla="*/ 5562916 w 6226010"/>
              <a:gd name="connsiteY4619" fmla="*/ 2165919 h 5756219"/>
              <a:gd name="connsiteX4620" fmla="*/ 5560538 w 6226010"/>
              <a:gd name="connsiteY4620" fmla="*/ 2157767 h 5756219"/>
              <a:gd name="connsiteX4621" fmla="*/ 5560275 w 6226010"/>
              <a:gd name="connsiteY4621" fmla="*/ 2151438 h 5756219"/>
              <a:gd name="connsiteX4622" fmla="*/ 5565634 w 6226010"/>
              <a:gd name="connsiteY4622" fmla="*/ 2152332 h 5756219"/>
              <a:gd name="connsiteX4623" fmla="*/ 5563790 w 6226010"/>
              <a:gd name="connsiteY4623" fmla="*/ 2148117 h 5756219"/>
              <a:gd name="connsiteX4624" fmla="*/ 4994939 w 6226010"/>
              <a:gd name="connsiteY4624" fmla="*/ 2138743 h 5756219"/>
              <a:gd name="connsiteX4625" fmla="*/ 4965046 w 6226010"/>
              <a:gd name="connsiteY4625" fmla="*/ 2155048 h 5756219"/>
              <a:gd name="connsiteX4626" fmla="*/ 4946023 w 6226010"/>
              <a:gd name="connsiteY4626" fmla="*/ 2168636 h 5756219"/>
              <a:gd name="connsiteX4627" fmla="*/ 4959611 w 6226010"/>
              <a:gd name="connsiteY4627" fmla="*/ 2187659 h 5756219"/>
              <a:gd name="connsiteX4628" fmla="*/ 4935152 w 6226010"/>
              <a:gd name="connsiteY4628" fmla="*/ 2214835 h 5756219"/>
              <a:gd name="connsiteX4629" fmla="*/ 4956893 w 6226010"/>
              <a:gd name="connsiteY4629" fmla="*/ 2217554 h 5756219"/>
              <a:gd name="connsiteX4630" fmla="*/ 4970481 w 6226010"/>
              <a:gd name="connsiteY4630" fmla="*/ 2203965 h 5756219"/>
              <a:gd name="connsiteX4631" fmla="*/ 4965046 w 6226010"/>
              <a:gd name="connsiteY4631" fmla="*/ 2168636 h 5756219"/>
              <a:gd name="connsiteX4632" fmla="*/ 4984069 w 6226010"/>
              <a:gd name="connsiteY4632" fmla="*/ 2165919 h 5756219"/>
              <a:gd name="connsiteX4633" fmla="*/ 4994939 w 6226010"/>
              <a:gd name="connsiteY4633" fmla="*/ 2138743 h 5756219"/>
              <a:gd name="connsiteX4634" fmla="*/ 1149542 w 6226010"/>
              <a:gd name="connsiteY4634" fmla="*/ 2138743 h 5756219"/>
              <a:gd name="connsiteX4635" fmla="*/ 1106061 w 6226010"/>
              <a:gd name="connsiteY4635" fmla="*/ 2149613 h 5756219"/>
              <a:gd name="connsiteX4636" fmla="*/ 1152260 w 6226010"/>
              <a:gd name="connsiteY4636" fmla="*/ 2184943 h 5756219"/>
              <a:gd name="connsiteX4637" fmla="*/ 1160413 w 6226010"/>
              <a:gd name="connsiteY4637" fmla="*/ 2182224 h 5756219"/>
              <a:gd name="connsiteX4638" fmla="*/ 1193024 w 6226010"/>
              <a:gd name="connsiteY4638" fmla="*/ 2144178 h 5756219"/>
              <a:gd name="connsiteX4639" fmla="*/ 1157695 w 6226010"/>
              <a:gd name="connsiteY4639" fmla="*/ 2165919 h 5756219"/>
              <a:gd name="connsiteX4640" fmla="*/ 1149542 w 6226010"/>
              <a:gd name="connsiteY4640" fmla="*/ 2138743 h 5756219"/>
              <a:gd name="connsiteX4641" fmla="*/ 5652003 w 6226010"/>
              <a:gd name="connsiteY4641" fmla="*/ 2138107 h 5756219"/>
              <a:gd name="connsiteX4642" fmla="*/ 5633574 w 6226010"/>
              <a:gd name="connsiteY4642" fmla="*/ 2141460 h 5756219"/>
              <a:gd name="connsiteX4643" fmla="*/ 5641727 w 6226010"/>
              <a:gd name="connsiteY4643" fmla="*/ 2160484 h 5756219"/>
              <a:gd name="connsiteX4644" fmla="*/ 5652597 w 6226010"/>
              <a:gd name="connsiteY4644" fmla="*/ 2157767 h 5756219"/>
              <a:gd name="connsiteX4645" fmla="*/ 5644444 w 6226010"/>
              <a:gd name="connsiteY4645" fmla="*/ 2174071 h 5756219"/>
              <a:gd name="connsiteX4646" fmla="*/ 5663467 w 6226010"/>
              <a:gd name="connsiteY4646" fmla="*/ 2171354 h 5756219"/>
              <a:gd name="connsiteX4647" fmla="*/ 5652003 w 6226010"/>
              <a:gd name="connsiteY4647" fmla="*/ 2138107 h 5756219"/>
              <a:gd name="connsiteX4648" fmla="*/ 5560199 w 6226010"/>
              <a:gd name="connsiteY4648" fmla="*/ 2125155 h 5756219"/>
              <a:gd name="connsiteX4649" fmla="*/ 5533023 w 6226010"/>
              <a:gd name="connsiteY4649" fmla="*/ 2130590 h 5756219"/>
              <a:gd name="connsiteX4650" fmla="*/ 5535741 w 6226010"/>
              <a:gd name="connsiteY4650" fmla="*/ 2155048 h 5756219"/>
              <a:gd name="connsiteX4651" fmla="*/ 5560199 w 6226010"/>
              <a:gd name="connsiteY4651" fmla="*/ 2125155 h 5756219"/>
              <a:gd name="connsiteX4652" fmla="*/ 4940588 w 6226010"/>
              <a:gd name="connsiteY4652" fmla="*/ 2125155 h 5756219"/>
              <a:gd name="connsiteX4653" fmla="*/ 4946023 w 6226010"/>
              <a:gd name="connsiteY4653" fmla="*/ 2130590 h 5756219"/>
              <a:gd name="connsiteX4654" fmla="*/ 4943305 w 6226010"/>
              <a:gd name="connsiteY4654" fmla="*/ 2146895 h 5756219"/>
              <a:gd name="connsiteX4655" fmla="*/ 4954176 w 6226010"/>
              <a:gd name="connsiteY4655" fmla="*/ 2133307 h 5756219"/>
              <a:gd name="connsiteX4656" fmla="*/ 4959611 w 6226010"/>
              <a:gd name="connsiteY4656" fmla="*/ 2133307 h 5756219"/>
              <a:gd name="connsiteX4657" fmla="*/ 4956893 w 6226010"/>
              <a:gd name="connsiteY4657" fmla="*/ 2130590 h 5756219"/>
              <a:gd name="connsiteX4658" fmla="*/ 4954176 w 6226010"/>
              <a:gd name="connsiteY4658" fmla="*/ 2133307 h 5756219"/>
              <a:gd name="connsiteX4659" fmla="*/ 5261486 w 6226010"/>
              <a:gd name="connsiteY4659" fmla="*/ 2116059 h 5756219"/>
              <a:gd name="connsiteX4660" fmla="*/ 5275474 w 6226010"/>
              <a:gd name="connsiteY4660" fmla="*/ 2124500 h 5756219"/>
              <a:gd name="connsiteX4661" fmla="*/ 5261264 w 6226010"/>
              <a:gd name="connsiteY4661" fmla="*/ 2130590 h 5756219"/>
              <a:gd name="connsiteX4662" fmla="*/ 5254809 w 6226010"/>
              <a:gd name="connsiteY4662" fmla="*/ 2125835 h 5756219"/>
              <a:gd name="connsiteX4663" fmla="*/ 5250936 w 6226010"/>
              <a:gd name="connsiteY4663" fmla="*/ 2118089 h 5756219"/>
              <a:gd name="connsiteX4664" fmla="*/ 5253667 w 6226010"/>
              <a:gd name="connsiteY4664" fmla="*/ 2116725 h 5756219"/>
              <a:gd name="connsiteX4665" fmla="*/ 6041289 w 6226010"/>
              <a:gd name="connsiteY4665" fmla="*/ 2111271 h 5756219"/>
              <a:gd name="connsiteX4666" fmla="*/ 6052026 w 6226010"/>
              <a:gd name="connsiteY4666" fmla="*/ 2115506 h 5756219"/>
              <a:gd name="connsiteX4667" fmla="*/ 6046648 w 6226010"/>
              <a:gd name="connsiteY4667" fmla="*/ 2119720 h 5756219"/>
              <a:gd name="connsiteX4668" fmla="*/ 6043591 w 6226010"/>
              <a:gd name="connsiteY4668" fmla="*/ 2113267 h 5756219"/>
              <a:gd name="connsiteX4669" fmla="*/ 5886310 w 6226010"/>
              <a:gd name="connsiteY4669" fmla="*/ 2108850 h 5756219"/>
              <a:gd name="connsiteX4670" fmla="*/ 5902616 w 6226010"/>
              <a:gd name="connsiteY4670" fmla="*/ 2133307 h 5756219"/>
              <a:gd name="connsiteX4671" fmla="*/ 5913850 w 6226010"/>
              <a:gd name="connsiteY4671" fmla="*/ 2132287 h 5756219"/>
              <a:gd name="connsiteX4672" fmla="*/ 5916204 w 6226010"/>
              <a:gd name="connsiteY4672" fmla="*/ 2149613 h 5756219"/>
              <a:gd name="connsiteX4673" fmla="*/ 5881215 w 6226010"/>
              <a:gd name="connsiteY4673" fmla="*/ 2142819 h 5756219"/>
              <a:gd name="connsiteX4674" fmla="*/ 5871782 w 6226010"/>
              <a:gd name="connsiteY4674" fmla="*/ 2124201 h 5756219"/>
              <a:gd name="connsiteX4675" fmla="*/ 5875101 w 6226010"/>
              <a:gd name="connsiteY4675" fmla="*/ 2117342 h 5756219"/>
              <a:gd name="connsiteX4676" fmla="*/ 5886310 w 6226010"/>
              <a:gd name="connsiteY4676" fmla="*/ 2108850 h 5756219"/>
              <a:gd name="connsiteX4677" fmla="*/ 6063676 w 6226010"/>
              <a:gd name="connsiteY4677" fmla="*/ 2106763 h 5756219"/>
              <a:gd name="connsiteX4678" fmla="*/ 6069616 w 6226010"/>
              <a:gd name="connsiteY4678" fmla="*/ 2110235 h 5756219"/>
              <a:gd name="connsiteX4679" fmla="*/ 6070088 w 6226010"/>
              <a:gd name="connsiteY4679" fmla="*/ 2114624 h 5756219"/>
              <a:gd name="connsiteX4680" fmla="*/ 6070097 w 6226010"/>
              <a:gd name="connsiteY4680" fmla="*/ 2114673 h 5756219"/>
              <a:gd name="connsiteX4681" fmla="*/ 6052593 w 6226010"/>
              <a:gd name="connsiteY4681" fmla="*/ 2115728 h 5756219"/>
              <a:gd name="connsiteX4682" fmla="*/ 6052026 w 6226010"/>
              <a:gd name="connsiteY4682" fmla="*/ 2115506 h 5756219"/>
              <a:gd name="connsiteX4683" fmla="*/ 6059217 w 6226010"/>
              <a:gd name="connsiteY4683" fmla="*/ 2109869 h 5756219"/>
              <a:gd name="connsiteX4684" fmla="*/ 5185097 w 6226010"/>
              <a:gd name="connsiteY4684" fmla="*/ 2105012 h 5756219"/>
              <a:gd name="connsiteX4685" fmla="*/ 5195701 w 6226010"/>
              <a:gd name="connsiteY4685" fmla="*/ 2108170 h 5756219"/>
              <a:gd name="connsiteX4686" fmla="*/ 5209629 w 6226010"/>
              <a:gd name="connsiteY4686" fmla="*/ 2117003 h 5756219"/>
              <a:gd name="connsiteX4687" fmla="*/ 5193663 w 6226010"/>
              <a:gd name="connsiteY4687" fmla="*/ 2111907 h 5756219"/>
              <a:gd name="connsiteX4688" fmla="*/ 5824977 w 6226010"/>
              <a:gd name="connsiteY4688" fmla="*/ 2104604 h 5756219"/>
              <a:gd name="connsiteX4689" fmla="*/ 5832067 w 6226010"/>
              <a:gd name="connsiteY4689" fmla="*/ 2107188 h 5756219"/>
              <a:gd name="connsiteX4690" fmla="*/ 5861852 w 6226010"/>
              <a:gd name="connsiteY4690" fmla="*/ 2130590 h 5756219"/>
              <a:gd name="connsiteX4691" fmla="*/ 5828986 w 6226010"/>
              <a:gd name="connsiteY4691" fmla="*/ 2117979 h 5756219"/>
              <a:gd name="connsiteX4692" fmla="*/ 1078885 w 6226010"/>
              <a:gd name="connsiteY4692" fmla="*/ 2100697 h 5756219"/>
              <a:gd name="connsiteX4693" fmla="*/ 1070732 w 6226010"/>
              <a:gd name="connsiteY4693" fmla="*/ 2122438 h 5756219"/>
              <a:gd name="connsiteX4694" fmla="*/ 1062579 w 6226010"/>
              <a:gd name="connsiteY4694" fmla="*/ 2144178 h 5756219"/>
              <a:gd name="connsiteX4695" fmla="*/ 1078885 w 6226010"/>
              <a:gd name="connsiteY4695" fmla="*/ 2144178 h 5756219"/>
              <a:gd name="connsiteX4696" fmla="*/ 1073450 w 6226010"/>
              <a:gd name="connsiteY4696" fmla="*/ 2133307 h 5756219"/>
              <a:gd name="connsiteX4697" fmla="*/ 1103343 w 6226010"/>
              <a:gd name="connsiteY4697" fmla="*/ 2119720 h 5756219"/>
              <a:gd name="connsiteX4698" fmla="*/ 1100625 w 6226010"/>
              <a:gd name="connsiteY4698" fmla="*/ 2100697 h 5756219"/>
              <a:gd name="connsiteX4699" fmla="*/ 1078885 w 6226010"/>
              <a:gd name="connsiteY4699" fmla="*/ 2100697 h 5756219"/>
              <a:gd name="connsiteX4700" fmla="*/ 5947192 w 6226010"/>
              <a:gd name="connsiteY4700" fmla="*/ 2099094 h 5756219"/>
              <a:gd name="connsiteX4701" fmla="*/ 5951273 w 6226010"/>
              <a:gd name="connsiteY4701" fmla="*/ 2103244 h 5756219"/>
              <a:gd name="connsiteX4702" fmla="*/ 5950174 w 6226010"/>
              <a:gd name="connsiteY4702" fmla="*/ 2102735 h 5756219"/>
              <a:gd name="connsiteX4703" fmla="*/ 5946097 w 6226010"/>
              <a:gd name="connsiteY4703" fmla="*/ 2097980 h 5756219"/>
              <a:gd name="connsiteX4704" fmla="*/ 5946317 w 6226010"/>
              <a:gd name="connsiteY4704" fmla="*/ 2098025 h 5756219"/>
              <a:gd name="connsiteX4705" fmla="*/ 5947192 w 6226010"/>
              <a:gd name="connsiteY4705" fmla="*/ 2099094 h 5756219"/>
              <a:gd name="connsiteX4706" fmla="*/ 5993995 w 6226010"/>
              <a:gd name="connsiteY4706" fmla="*/ 2089826 h 5756219"/>
              <a:gd name="connsiteX4707" fmla="*/ 6026266 w 6226010"/>
              <a:gd name="connsiteY4707" fmla="*/ 2092545 h 5756219"/>
              <a:gd name="connsiteX4708" fmla="*/ 6050707 w 6226010"/>
              <a:gd name="connsiteY4708" fmla="*/ 2100200 h 5756219"/>
              <a:gd name="connsiteX4709" fmla="*/ 6052083 w 6226010"/>
              <a:gd name="connsiteY4709" fmla="*/ 2100697 h 5756219"/>
              <a:gd name="connsiteX4710" fmla="*/ 6038495 w 6226010"/>
              <a:gd name="connsiteY4710" fmla="*/ 2108850 h 5756219"/>
              <a:gd name="connsiteX4711" fmla="*/ 6041289 w 6226010"/>
              <a:gd name="connsiteY4711" fmla="*/ 2111271 h 5756219"/>
              <a:gd name="connsiteX4712" fmla="*/ 6031702 w 6226010"/>
              <a:gd name="connsiteY4712" fmla="*/ 2107491 h 5756219"/>
              <a:gd name="connsiteX4713" fmla="*/ 6010810 w 6226010"/>
              <a:gd name="connsiteY4713" fmla="*/ 2101292 h 5756219"/>
              <a:gd name="connsiteX4714" fmla="*/ 5998560 w 6226010"/>
              <a:gd name="connsiteY4714" fmla="*/ 2105158 h 5756219"/>
              <a:gd name="connsiteX4715" fmla="*/ 6003506 w 6226010"/>
              <a:gd name="connsiteY4715" fmla="*/ 2099338 h 5756219"/>
              <a:gd name="connsiteX4716" fmla="*/ 6003167 w 6226010"/>
              <a:gd name="connsiteY4716" fmla="*/ 2092544 h 5756219"/>
              <a:gd name="connsiteX4717" fmla="*/ 5993438 w 6226010"/>
              <a:gd name="connsiteY4717" fmla="*/ 2089915 h 5756219"/>
              <a:gd name="connsiteX4718" fmla="*/ 5990598 w 6226010"/>
              <a:gd name="connsiteY4718" fmla="*/ 2089147 h 5756219"/>
              <a:gd name="connsiteX4719" fmla="*/ 5993438 w 6226010"/>
              <a:gd name="connsiteY4719" fmla="*/ 2089915 h 5756219"/>
              <a:gd name="connsiteX4720" fmla="*/ 5978377 w 6226010"/>
              <a:gd name="connsiteY4720" fmla="*/ 2092301 h 5756219"/>
              <a:gd name="connsiteX4721" fmla="*/ 5975991 w 6226010"/>
              <a:gd name="connsiteY4721" fmla="*/ 2089827 h 5756219"/>
              <a:gd name="connsiteX4722" fmla="*/ 5990598 w 6226010"/>
              <a:gd name="connsiteY4722" fmla="*/ 2089147 h 5756219"/>
              <a:gd name="connsiteX4723" fmla="*/ 5490498 w 6226010"/>
              <a:gd name="connsiteY4723" fmla="*/ 2085065 h 5756219"/>
              <a:gd name="connsiteX4724" fmla="*/ 5498656 w 6226010"/>
              <a:gd name="connsiteY4724" fmla="*/ 2096031 h 5756219"/>
              <a:gd name="connsiteX4725" fmla="*/ 5499053 w 6226010"/>
              <a:gd name="connsiteY4725" fmla="*/ 2103076 h 5756219"/>
              <a:gd name="connsiteX4726" fmla="*/ 5508565 w 6226010"/>
              <a:gd name="connsiteY4726" fmla="*/ 2125155 h 5756219"/>
              <a:gd name="connsiteX4727" fmla="*/ 5486824 w 6226010"/>
              <a:gd name="connsiteY4727" fmla="*/ 2115305 h 5756219"/>
              <a:gd name="connsiteX4728" fmla="*/ 5473798 w 6226010"/>
              <a:gd name="connsiteY4728" fmla="*/ 2096090 h 5756219"/>
              <a:gd name="connsiteX4729" fmla="*/ 5474196 w 6226010"/>
              <a:gd name="connsiteY4729" fmla="*/ 2094432 h 5756219"/>
              <a:gd name="connsiteX4730" fmla="*/ 5480709 w 6226010"/>
              <a:gd name="connsiteY4730" fmla="*/ 2088807 h 5756219"/>
              <a:gd name="connsiteX4731" fmla="*/ 5488515 w 6226010"/>
              <a:gd name="connsiteY4731" fmla="*/ 2082399 h 5756219"/>
              <a:gd name="connsiteX4732" fmla="*/ 5492259 w 6226010"/>
              <a:gd name="connsiteY4732" fmla="*/ 2084391 h 5756219"/>
              <a:gd name="connsiteX4733" fmla="*/ 5490498 w 6226010"/>
              <a:gd name="connsiteY4733" fmla="*/ 2085065 h 5756219"/>
              <a:gd name="connsiteX4734" fmla="*/ 5473236 w 6226010"/>
              <a:gd name="connsiteY4734" fmla="*/ 2076238 h 5756219"/>
              <a:gd name="connsiteX4735" fmla="*/ 5483467 w 6226010"/>
              <a:gd name="connsiteY4735" fmla="*/ 2077375 h 5756219"/>
              <a:gd name="connsiteX4736" fmla="*/ 5486017 w 6226010"/>
              <a:gd name="connsiteY4736" fmla="*/ 2079041 h 5756219"/>
              <a:gd name="connsiteX4737" fmla="*/ 5488515 w 6226010"/>
              <a:gd name="connsiteY4737" fmla="*/ 2082399 h 5756219"/>
              <a:gd name="connsiteX4738" fmla="*/ 5486994 w 6226010"/>
              <a:gd name="connsiteY4738" fmla="*/ 2081589 h 5756219"/>
              <a:gd name="connsiteX4739" fmla="*/ 5473236 w 6226010"/>
              <a:gd name="connsiteY4739" fmla="*/ 2076238 h 5756219"/>
              <a:gd name="connsiteX4740" fmla="*/ 991922 w 6226010"/>
              <a:gd name="connsiteY4740" fmla="*/ 2070804 h 5756219"/>
              <a:gd name="connsiteX4741" fmla="*/ 1002792 w 6226010"/>
              <a:gd name="connsiteY4741" fmla="*/ 2108850 h 5756219"/>
              <a:gd name="connsiteX4742" fmla="*/ 1057144 w 6226010"/>
              <a:gd name="connsiteY4742" fmla="*/ 2122438 h 5756219"/>
              <a:gd name="connsiteX4743" fmla="*/ 991922 w 6226010"/>
              <a:gd name="connsiteY4743" fmla="*/ 2070804 h 5756219"/>
              <a:gd name="connsiteX4744" fmla="*/ 5932509 w 6226010"/>
              <a:gd name="connsiteY4744" fmla="*/ 2068085 h 5756219"/>
              <a:gd name="connsiteX4745" fmla="*/ 5954250 w 6226010"/>
              <a:gd name="connsiteY4745" fmla="*/ 2076238 h 5756219"/>
              <a:gd name="connsiteX4746" fmla="*/ 5958178 w 6226010"/>
              <a:gd name="connsiteY4746" fmla="*/ 2071240 h 5756219"/>
              <a:gd name="connsiteX4747" fmla="*/ 5960365 w 6226010"/>
              <a:gd name="connsiteY4747" fmla="*/ 2079084 h 5756219"/>
              <a:gd name="connsiteX4748" fmla="*/ 5959685 w 6226010"/>
              <a:gd name="connsiteY4748" fmla="*/ 2095262 h 5756219"/>
              <a:gd name="connsiteX4749" fmla="*/ 5978377 w 6226010"/>
              <a:gd name="connsiteY4749" fmla="*/ 2092301 h 5756219"/>
              <a:gd name="connsiteX4750" fmla="*/ 5985163 w 6226010"/>
              <a:gd name="connsiteY4750" fmla="*/ 2099338 h 5756219"/>
              <a:gd name="connsiteX4751" fmla="*/ 5984238 w 6226010"/>
              <a:gd name="connsiteY4751" fmla="*/ 2107975 h 5756219"/>
              <a:gd name="connsiteX4752" fmla="*/ 5967498 w 6226010"/>
              <a:gd name="connsiteY4752" fmla="*/ 2102396 h 5756219"/>
              <a:gd name="connsiteX4753" fmla="*/ 5946317 w 6226010"/>
              <a:gd name="connsiteY4753" fmla="*/ 2098025 h 5756219"/>
              <a:gd name="connsiteX4754" fmla="*/ 5943158 w 6226010"/>
              <a:gd name="connsiteY4754" fmla="*/ 2094167 h 5756219"/>
              <a:gd name="connsiteX4755" fmla="*/ 5946819 w 6226010"/>
              <a:gd name="connsiteY4755" fmla="*/ 2088467 h 5756219"/>
              <a:gd name="connsiteX4756" fmla="*/ 5948815 w 6226010"/>
              <a:gd name="connsiteY4756" fmla="*/ 2076238 h 5756219"/>
              <a:gd name="connsiteX4757" fmla="*/ 5935089 w 6226010"/>
              <a:gd name="connsiteY4757" fmla="*/ 2077077 h 5756219"/>
              <a:gd name="connsiteX4758" fmla="*/ 5562917 w 6226010"/>
              <a:gd name="connsiteY4758" fmla="*/ 2067745 h 5756219"/>
              <a:gd name="connsiteX4759" fmla="*/ 5546611 w 6226010"/>
              <a:gd name="connsiteY4759" fmla="*/ 2081674 h 5756219"/>
              <a:gd name="connsiteX4760" fmla="*/ 5576504 w 6226010"/>
              <a:gd name="connsiteY4760" fmla="*/ 2076238 h 5756219"/>
              <a:gd name="connsiteX4761" fmla="*/ 5554764 w 6226010"/>
              <a:gd name="connsiteY4761" fmla="*/ 2087109 h 5756219"/>
              <a:gd name="connsiteX4762" fmla="*/ 5557481 w 6226010"/>
              <a:gd name="connsiteY4762" fmla="*/ 2100697 h 5756219"/>
              <a:gd name="connsiteX4763" fmla="*/ 5514000 w 6226010"/>
              <a:gd name="connsiteY4763" fmla="*/ 2087109 h 5756219"/>
              <a:gd name="connsiteX4764" fmla="*/ 5530305 w 6226010"/>
              <a:gd name="connsiteY4764" fmla="*/ 2119720 h 5756219"/>
              <a:gd name="connsiteX4765" fmla="*/ 5538458 w 6226010"/>
              <a:gd name="connsiteY4765" fmla="*/ 2108850 h 5756219"/>
              <a:gd name="connsiteX4766" fmla="*/ 5541176 w 6226010"/>
              <a:gd name="connsiteY4766" fmla="*/ 2127873 h 5756219"/>
              <a:gd name="connsiteX4767" fmla="*/ 5557481 w 6226010"/>
              <a:gd name="connsiteY4767" fmla="*/ 2108850 h 5756219"/>
              <a:gd name="connsiteX4768" fmla="*/ 5568352 w 6226010"/>
              <a:gd name="connsiteY4768" fmla="*/ 2133307 h 5756219"/>
              <a:gd name="connsiteX4769" fmla="*/ 5584657 w 6226010"/>
              <a:gd name="connsiteY4769" fmla="*/ 2117003 h 5756219"/>
              <a:gd name="connsiteX4770" fmla="*/ 5581940 w 6226010"/>
              <a:gd name="connsiteY4770" fmla="*/ 2092544 h 5756219"/>
              <a:gd name="connsiteX4771" fmla="*/ 5592810 w 6226010"/>
              <a:gd name="connsiteY4771" fmla="*/ 2095262 h 5756219"/>
              <a:gd name="connsiteX4772" fmla="*/ 5587375 w 6226010"/>
              <a:gd name="connsiteY4772" fmla="*/ 2068085 h 5756219"/>
              <a:gd name="connsiteX4773" fmla="*/ 5562917 w 6226010"/>
              <a:gd name="connsiteY4773" fmla="*/ 2067745 h 5756219"/>
              <a:gd name="connsiteX4774" fmla="*/ 6111870 w 6226010"/>
              <a:gd name="connsiteY4774" fmla="*/ 2057216 h 5756219"/>
              <a:gd name="connsiteX4775" fmla="*/ 6090130 w 6226010"/>
              <a:gd name="connsiteY4775" fmla="*/ 2095262 h 5756219"/>
              <a:gd name="connsiteX4776" fmla="*/ 6136329 w 6226010"/>
              <a:gd name="connsiteY4776" fmla="*/ 2103415 h 5756219"/>
              <a:gd name="connsiteX4777" fmla="*/ 6149917 w 6226010"/>
              <a:gd name="connsiteY4777" fmla="*/ 2133307 h 5756219"/>
              <a:gd name="connsiteX4778" fmla="*/ 6171658 w 6226010"/>
              <a:gd name="connsiteY4778" fmla="*/ 2141460 h 5756219"/>
              <a:gd name="connsiteX4779" fmla="*/ 6187963 w 6226010"/>
              <a:gd name="connsiteY4779" fmla="*/ 2114285 h 5756219"/>
              <a:gd name="connsiteX4780" fmla="*/ 6185246 w 6226010"/>
              <a:gd name="connsiteY4780" fmla="*/ 2138743 h 5756219"/>
              <a:gd name="connsiteX4781" fmla="*/ 6215139 w 6226010"/>
              <a:gd name="connsiteY4781" fmla="*/ 2119720 h 5756219"/>
              <a:gd name="connsiteX4782" fmla="*/ 6223292 w 6226010"/>
              <a:gd name="connsiteY4782" fmla="*/ 2133307 h 5756219"/>
              <a:gd name="connsiteX4783" fmla="*/ 6184694 w 6226010"/>
              <a:gd name="connsiteY4783" fmla="*/ 2168084 h 5756219"/>
              <a:gd name="connsiteX4784" fmla="*/ 6169542 w 6226010"/>
              <a:gd name="connsiteY4784" fmla="*/ 2179070 h 5756219"/>
              <a:gd name="connsiteX4785" fmla="*/ 6169074 w 6226010"/>
              <a:gd name="connsiteY4785" fmla="*/ 2178801 h 5756219"/>
              <a:gd name="connsiteX4786" fmla="*/ 6171658 w 6226010"/>
              <a:gd name="connsiteY4786" fmla="*/ 2165240 h 5756219"/>
              <a:gd name="connsiteX4787" fmla="*/ 6182528 w 6226010"/>
              <a:gd name="connsiteY4787" fmla="*/ 2155048 h 5756219"/>
              <a:gd name="connsiteX4788" fmla="*/ 6114588 w 6226010"/>
              <a:gd name="connsiteY4788" fmla="*/ 2146895 h 5756219"/>
              <a:gd name="connsiteX4789" fmla="*/ 6119977 w 6226010"/>
              <a:gd name="connsiteY4789" fmla="*/ 2152982 h 5756219"/>
              <a:gd name="connsiteX4790" fmla="*/ 6098282 w 6226010"/>
              <a:gd name="connsiteY4790" fmla="*/ 2149613 h 5756219"/>
              <a:gd name="connsiteX4791" fmla="*/ 6123760 w 6226010"/>
              <a:gd name="connsiteY4791" fmla="*/ 2166938 h 5756219"/>
              <a:gd name="connsiteX4792" fmla="*/ 6135365 w 6226010"/>
              <a:gd name="connsiteY4792" fmla="*/ 2170361 h 5756219"/>
              <a:gd name="connsiteX4793" fmla="*/ 6143463 w 6226010"/>
              <a:gd name="connsiteY4793" fmla="*/ 2179507 h 5756219"/>
              <a:gd name="connsiteX4794" fmla="*/ 6153300 w 6226010"/>
              <a:gd name="connsiteY4794" fmla="*/ 2184413 h 5756219"/>
              <a:gd name="connsiteX4795" fmla="*/ 6150257 w 6226010"/>
              <a:gd name="connsiteY4795" fmla="*/ 2187659 h 5756219"/>
              <a:gd name="connsiteX4796" fmla="*/ 6147199 w 6226010"/>
              <a:gd name="connsiteY4796" fmla="*/ 2193094 h 5756219"/>
              <a:gd name="connsiteX4797" fmla="*/ 6115830 w 6226010"/>
              <a:gd name="connsiteY4797" fmla="*/ 2173739 h 5756219"/>
              <a:gd name="connsiteX4798" fmla="*/ 6111531 w 6226010"/>
              <a:gd name="connsiteY4798" fmla="*/ 2164857 h 5756219"/>
              <a:gd name="connsiteX4799" fmla="*/ 6090130 w 6226010"/>
              <a:gd name="connsiteY4799" fmla="*/ 2146895 h 5756219"/>
              <a:gd name="connsiteX4800" fmla="*/ 6101000 w 6226010"/>
              <a:gd name="connsiteY4800" fmla="*/ 2133307 h 5756219"/>
              <a:gd name="connsiteX4801" fmla="*/ 6120023 w 6226010"/>
              <a:gd name="connsiteY4801" fmla="*/ 2138743 h 5756219"/>
              <a:gd name="connsiteX4802" fmla="*/ 6087412 w 6226010"/>
              <a:gd name="connsiteY4802" fmla="*/ 2122438 h 5756219"/>
              <a:gd name="connsiteX4803" fmla="*/ 6087412 w 6226010"/>
              <a:gd name="connsiteY4803" fmla="*/ 2138743 h 5756219"/>
              <a:gd name="connsiteX4804" fmla="*/ 6079678 w 6226010"/>
              <a:gd name="connsiteY4804" fmla="*/ 2146479 h 5756219"/>
              <a:gd name="connsiteX4805" fmla="*/ 6074843 w 6226010"/>
              <a:gd name="connsiteY4805" fmla="*/ 2146216 h 5756219"/>
              <a:gd name="connsiteX4806" fmla="*/ 6060236 w 6226010"/>
              <a:gd name="connsiteY4806" fmla="*/ 2149613 h 5756219"/>
              <a:gd name="connsiteX4807" fmla="*/ 6062954 w 6226010"/>
              <a:gd name="connsiteY4807" fmla="*/ 2136025 h 5756219"/>
              <a:gd name="connsiteX4808" fmla="*/ 6022190 w 6226010"/>
              <a:gd name="connsiteY4808" fmla="*/ 2125155 h 5756219"/>
              <a:gd name="connsiteX4809" fmla="*/ 6030343 w 6226010"/>
              <a:gd name="connsiteY4809" fmla="*/ 2144178 h 5756219"/>
              <a:gd name="connsiteX4810" fmla="*/ 6005884 w 6226010"/>
              <a:gd name="connsiteY4810" fmla="*/ 2122438 h 5756219"/>
              <a:gd name="connsiteX4811" fmla="*/ 5958496 w 6226010"/>
              <a:gd name="connsiteY4811" fmla="*/ 2110591 h 5756219"/>
              <a:gd name="connsiteX4812" fmla="*/ 5951273 w 6226010"/>
              <a:gd name="connsiteY4812" fmla="*/ 2103244 h 5756219"/>
              <a:gd name="connsiteX4813" fmla="*/ 5966140 w 6226010"/>
              <a:gd name="connsiteY4813" fmla="*/ 2110124 h 5756219"/>
              <a:gd name="connsiteX4814" fmla="*/ 5984144 w 6226010"/>
              <a:gd name="connsiteY4814" fmla="*/ 2108850 h 5756219"/>
              <a:gd name="connsiteX4815" fmla="*/ 5984238 w 6226010"/>
              <a:gd name="connsiteY4815" fmla="*/ 2107975 h 5756219"/>
              <a:gd name="connsiteX4816" fmla="*/ 5986861 w 6226010"/>
              <a:gd name="connsiteY4816" fmla="*/ 2108850 h 5756219"/>
              <a:gd name="connsiteX4817" fmla="*/ 5998560 w 6226010"/>
              <a:gd name="connsiteY4817" fmla="*/ 2105158 h 5756219"/>
              <a:gd name="connsiteX4818" fmla="*/ 5997732 w 6226010"/>
              <a:gd name="connsiteY4818" fmla="*/ 2106132 h 5756219"/>
              <a:gd name="connsiteX4819" fmla="*/ 6068389 w 6226010"/>
              <a:gd name="connsiteY4819" fmla="*/ 2125155 h 5756219"/>
              <a:gd name="connsiteX4820" fmla="*/ 6071149 w 6226010"/>
              <a:gd name="connsiteY4820" fmla="*/ 2120272 h 5756219"/>
              <a:gd name="connsiteX4821" fmla="*/ 6070097 w 6226010"/>
              <a:gd name="connsiteY4821" fmla="*/ 2114673 h 5756219"/>
              <a:gd name="connsiteX4822" fmla="*/ 6076542 w 6226010"/>
              <a:gd name="connsiteY4822" fmla="*/ 2114285 h 5756219"/>
              <a:gd name="connsiteX4823" fmla="*/ 6069616 w 6226010"/>
              <a:gd name="connsiteY4823" fmla="*/ 2110235 h 5756219"/>
              <a:gd name="connsiteX4824" fmla="*/ 6069536 w 6226010"/>
              <a:gd name="connsiteY4824" fmla="*/ 2109486 h 5756219"/>
              <a:gd name="connsiteX4825" fmla="*/ 6073824 w 6226010"/>
              <a:gd name="connsiteY4825" fmla="*/ 2106132 h 5756219"/>
              <a:gd name="connsiteX4826" fmla="*/ 6065374 w 6226010"/>
              <a:gd name="connsiteY4826" fmla="*/ 2105580 h 5756219"/>
              <a:gd name="connsiteX4827" fmla="*/ 6063676 w 6226010"/>
              <a:gd name="connsiteY4827" fmla="*/ 2106763 h 5756219"/>
              <a:gd name="connsiteX4828" fmla="*/ 6054461 w 6226010"/>
              <a:gd name="connsiteY4828" fmla="*/ 2101376 h 5756219"/>
              <a:gd name="connsiteX4829" fmla="*/ 6050707 w 6226010"/>
              <a:gd name="connsiteY4829" fmla="*/ 2100200 h 5756219"/>
              <a:gd name="connsiteX4830" fmla="*/ 6019132 w 6226010"/>
              <a:gd name="connsiteY4830" fmla="*/ 2088807 h 5756219"/>
              <a:gd name="connsiteX4831" fmla="*/ 5984144 w 6226010"/>
              <a:gd name="connsiteY4831" fmla="*/ 2078956 h 5756219"/>
              <a:gd name="connsiteX4832" fmla="*/ 6014037 w 6226010"/>
              <a:gd name="connsiteY4832" fmla="*/ 2068085 h 5756219"/>
              <a:gd name="connsiteX4833" fmla="*/ 6027625 w 6226010"/>
              <a:gd name="connsiteY4833" fmla="*/ 2084391 h 5756219"/>
              <a:gd name="connsiteX4834" fmla="*/ 6071107 w 6226010"/>
              <a:gd name="connsiteY4834" fmla="*/ 2097980 h 5756219"/>
              <a:gd name="connsiteX4835" fmla="*/ 6111870 w 6226010"/>
              <a:gd name="connsiteY4835" fmla="*/ 2057216 h 5756219"/>
              <a:gd name="connsiteX4836" fmla="*/ 5952551 w 6226010"/>
              <a:gd name="connsiteY4836" fmla="*/ 2055176 h 5756219"/>
              <a:gd name="connsiteX4837" fmla="*/ 5965121 w 6226010"/>
              <a:gd name="connsiteY4837" fmla="*/ 2057216 h 5756219"/>
              <a:gd name="connsiteX4838" fmla="*/ 5961724 w 6226010"/>
              <a:gd name="connsiteY4838" fmla="*/ 2066726 h 5756219"/>
              <a:gd name="connsiteX4839" fmla="*/ 5958178 w 6226010"/>
              <a:gd name="connsiteY4839" fmla="*/ 2071240 h 5756219"/>
              <a:gd name="connsiteX4840" fmla="*/ 5954930 w 6226010"/>
              <a:gd name="connsiteY4840" fmla="*/ 2059593 h 5756219"/>
              <a:gd name="connsiteX4841" fmla="*/ 5952055 w 6226010"/>
              <a:gd name="connsiteY4841" fmla="*/ 2055246 h 5756219"/>
              <a:gd name="connsiteX4842" fmla="*/ 5948680 w 6226010"/>
              <a:gd name="connsiteY4842" fmla="*/ 2050143 h 5756219"/>
              <a:gd name="connsiteX4843" fmla="*/ 5952055 w 6226010"/>
              <a:gd name="connsiteY4843" fmla="*/ 2055246 h 5756219"/>
              <a:gd name="connsiteX4844" fmla="*/ 5937945 w 6226010"/>
              <a:gd name="connsiteY4844" fmla="*/ 2057216 h 5756219"/>
              <a:gd name="connsiteX4845" fmla="*/ 5944144 w 6226010"/>
              <a:gd name="connsiteY4845" fmla="*/ 2050208 h 5756219"/>
              <a:gd name="connsiteX4846" fmla="*/ 5614211 w 6226010"/>
              <a:gd name="connsiteY4846" fmla="*/ 2045112 h 5756219"/>
              <a:gd name="connsiteX4847" fmla="*/ 5606398 w 6226010"/>
              <a:gd name="connsiteY4847" fmla="*/ 2046344 h 5756219"/>
              <a:gd name="connsiteX4848" fmla="*/ 5706949 w 6226010"/>
              <a:gd name="connsiteY4848" fmla="*/ 2127873 h 5756219"/>
              <a:gd name="connsiteX4849" fmla="*/ 5701514 w 6226010"/>
              <a:gd name="connsiteY4849" fmla="*/ 2141460 h 5756219"/>
              <a:gd name="connsiteX4850" fmla="*/ 5791195 w 6226010"/>
              <a:gd name="connsiteY4850" fmla="*/ 2168636 h 5756219"/>
              <a:gd name="connsiteX4851" fmla="*/ 5712384 w 6226010"/>
              <a:gd name="connsiteY4851" fmla="*/ 2100697 h 5756219"/>
              <a:gd name="connsiteX4852" fmla="*/ 5720537 w 6226010"/>
              <a:gd name="connsiteY4852" fmla="*/ 2078956 h 5756219"/>
              <a:gd name="connsiteX4853" fmla="*/ 5753148 w 6226010"/>
              <a:gd name="connsiteY4853" fmla="*/ 2106132 h 5756219"/>
              <a:gd name="connsiteX4854" fmla="*/ 5685208 w 6226010"/>
              <a:gd name="connsiteY4854" fmla="*/ 2076238 h 5756219"/>
              <a:gd name="connsiteX4855" fmla="*/ 5698796 w 6226010"/>
              <a:gd name="connsiteY4855" fmla="*/ 2100697 h 5756219"/>
              <a:gd name="connsiteX4856" fmla="*/ 5655315 w 6226010"/>
              <a:gd name="connsiteY4856" fmla="*/ 2070804 h 5756219"/>
              <a:gd name="connsiteX4857" fmla="*/ 5617268 w 6226010"/>
              <a:gd name="connsiteY4857" fmla="*/ 2065368 h 5756219"/>
              <a:gd name="connsiteX4858" fmla="*/ 5614211 w 6226010"/>
              <a:gd name="connsiteY4858" fmla="*/ 2045112 h 5756219"/>
              <a:gd name="connsiteX4859" fmla="*/ 5926419 w 6226010"/>
              <a:gd name="connsiteY4859" fmla="*/ 2029859 h 5756219"/>
              <a:gd name="connsiteX4860" fmla="*/ 5929792 w 6226010"/>
              <a:gd name="connsiteY4860" fmla="*/ 2038191 h 5756219"/>
              <a:gd name="connsiteX4861" fmla="*/ 5942340 w 6226010"/>
              <a:gd name="connsiteY4861" fmla="*/ 2042896 h 5756219"/>
              <a:gd name="connsiteX4862" fmla="*/ 5939643 w 6226010"/>
              <a:gd name="connsiteY4862" fmla="*/ 2044306 h 5756219"/>
              <a:gd name="connsiteX4863" fmla="*/ 5913486 w 6226010"/>
              <a:gd name="connsiteY4863" fmla="*/ 2035474 h 5756219"/>
              <a:gd name="connsiteX4864" fmla="*/ 5919601 w 6226010"/>
              <a:gd name="connsiteY4864" fmla="*/ 2030676 h 5756219"/>
              <a:gd name="connsiteX4865" fmla="*/ 5024833 w 6226010"/>
              <a:gd name="connsiteY4865" fmla="*/ 2027321 h 5756219"/>
              <a:gd name="connsiteX4866" fmla="*/ 5030268 w 6226010"/>
              <a:gd name="connsiteY4866" fmla="*/ 2038191 h 5756219"/>
              <a:gd name="connsiteX4867" fmla="*/ 5027550 w 6226010"/>
              <a:gd name="connsiteY4867" fmla="*/ 2027321 h 5756219"/>
              <a:gd name="connsiteX4868" fmla="*/ 5913886 w 6226010"/>
              <a:gd name="connsiteY4868" fmla="*/ 2024824 h 5756219"/>
              <a:gd name="connsiteX4869" fmla="*/ 5916204 w 6226010"/>
              <a:gd name="connsiteY4869" fmla="*/ 2030039 h 5756219"/>
              <a:gd name="connsiteX4870" fmla="*/ 5913274 w 6226010"/>
              <a:gd name="connsiteY4870" fmla="*/ 2028808 h 5756219"/>
              <a:gd name="connsiteX4871" fmla="*/ 5912268 w 6226010"/>
              <a:gd name="connsiteY4871" fmla="*/ 2026744 h 5756219"/>
              <a:gd name="connsiteX4872" fmla="*/ 5959685 w 6226010"/>
              <a:gd name="connsiteY4872" fmla="*/ 2024604 h 5756219"/>
              <a:gd name="connsiteX4873" fmla="*/ 5967838 w 6226010"/>
              <a:gd name="connsiteY4873" fmla="*/ 2049062 h 5756219"/>
              <a:gd name="connsiteX4874" fmla="*/ 5952892 w 6226010"/>
              <a:gd name="connsiteY4874" fmla="*/ 2050081 h 5756219"/>
              <a:gd name="connsiteX4875" fmla="*/ 5948680 w 6226010"/>
              <a:gd name="connsiteY4875" fmla="*/ 2050143 h 5756219"/>
              <a:gd name="connsiteX4876" fmla="*/ 5944399 w 6226010"/>
              <a:gd name="connsiteY4876" fmla="*/ 2043670 h 5756219"/>
              <a:gd name="connsiteX4877" fmla="*/ 5942340 w 6226010"/>
              <a:gd name="connsiteY4877" fmla="*/ 2042896 h 5756219"/>
              <a:gd name="connsiteX4878" fmla="*/ 5953613 w 6226010"/>
              <a:gd name="connsiteY4878" fmla="*/ 2037003 h 5756219"/>
              <a:gd name="connsiteX4879" fmla="*/ 5959685 w 6226010"/>
              <a:gd name="connsiteY4879" fmla="*/ 2024604 h 5756219"/>
              <a:gd name="connsiteX4880" fmla="*/ 5530305 w 6226010"/>
              <a:gd name="connsiteY4880" fmla="*/ 2019508 h 5756219"/>
              <a:gd name="connsiteX4881" fmla="*/ 5508565 w 6226010"/>
              <a:gd name="connsiteY4881" fmla="*/ 2027321 h 5756219"/>
              <a:gd name="connsiteX4882" fmla="*/ 5519435 w 6226010"/>
              <a:gd name="connsiteY4882" fmla="*/ 2057216 h 5756219"/>
              <a:gd name="connsiteX4883" fmla="*/ 5535741 w 6226010"/>
              <a:gd name="connsiteY4883" fmla="*/ 2049062 h 5756219"/>
              <a:gd name="connsiteX4884" fmla="*/ 5527588 w 6226010"/>
              <a:gd name="connsiteY4884" fmla="*/ 2038191 h 5756219"/>
              <a:gd name="connsiteX4885" fmla="*/ 5543893 w 6226010"/>
              <a:gd name="connsiteY4885" fmla="*/ 2030039 h 5756219"/>
              <a:gd name="connsiteX4886" fmla="*/ 5530305 w 6226010"/>
              <a:gd name="connsiteY4886" fmla="*/ 2019508 h 5756219"/>
              <a:gd name="connsiteX4887" fmla="*/ 5927457 w 6226010"/>
              <a:gd name="connsiteY4887" fmla="*/ 2017937 h 5756219"/>
              <a:gd name="connsiteX4888" fmla="*/ 5937945 w 6226010"/>
              <a:gd name="connsiteY4888" fmla="*/ 2021886 h 5756219"/>
              <a:gd name="connsiteX4889" fmla="*/ 5927754 w 6226010"/>
              <a:gd name="connsiteY4889" fmla="*/ 2029699 h 5756219"/>
              <a:gd name="connsiteX4890" fmla="*/ 5926419 w 6226010"/>
              <a:gd name="connsiteY4890" fmla="*/ 2029859 h 5756219"/>
              <a:gd name="connsiteX4891" fmla="*/ 5924017 w 6226010"/>
              <a:gd name="connsiteY4891" fmla="*/ 2023924 h 5756219"/>
              <a:gd name="connsiteX4892" fmla="*/ 5920872 w 6226010"/>
              <a:gd name="connsiteY4892" fmla="*/ 2019822 h 5756219"/>
              <a:gd name="connsiteX4893" fmla="*/ 5916204 w 6226010"/>
              <a:gd name="connsiteY4893" fmla="*/ 2013733 h 5756219"/>
              <a:gd name="connsiteX4894" fmla="*/ 5920872 w 6226010"/>
              <a:gd name="connsiteY4894" fmla="*/ 2019822 h 5756219"/>
              <a:gd name="connsiteX4895" fmla="*/ 5917223 w 6226010"/>
              <a:gd name="connsiteY4895" fmla="*/ 2020867 h 5756219"/>
              <a:gd name="connsiteX4896" fmla="*/ 5913886 w 6226010"/>
              <a:gd name="connsiteY4896" fmla="*/ 2024824 h 5756219"/>
              <a:gd name="connsiteX4897" fmla="*/ 5912127 w 6226010"/>
              <a:gd name="connsiteY4897" fmla="*/ 2020867 h 5756219"/>
              <a:gd name="connsiteX4898" fmla="*/ 5916204 w 6226010"/>
              <a:gd name="connsiteY4898" fmla="*/ 2013733 h 5756219"/>
              <a:gd name="connsiteX4899" fmla="*/ 5334639 w 6226010"/>
              <a:gd name="connsiteY4899" fmla="*/ 2011016 h 5756219"/>
              <a:gd name="connsiteX4900" fmla="*/ 5364532 w 6226010"/>
              <a:gd name="connsiteY4900" fmla="*/ 2019168 h 5756219"/>
              <a:gd name="connsiteX4901" fmla="*/ 5416167 w 6226010"/>
              <a:gd name="connsiteY4901" fmla="*/ 2036493 h 5756219"/>
              <a:gd name="connsiteX4902" fmla="*/ 5429537 w 6226010"/>
              <a:gd name="connsiteY4902" fmla="*/ 2041950 h 5756219"/>
              <a:gd name="connsiteX4903" fmla="*/ 5432472 w 6226010"/>
              <a:gd name="connsiteY4903" fmla="*/ 2043627 h 5756219"/>
              <a:gd name="connsiteX4904" fmla="*/ 5358757 w 6226010"/>
              <a:gd name="connsiteY4904" fmla="*/ 2025622 h 5756219"/>
              <a:gd name="connsiteX4905" fmla="*/ 5323565 w 6226010"/>
              <a:gd name="connsiteY4905" fmla="*/ 2018768 h 5756219"/>
              <a:gd name="connsiteX4906" fmla="*/ 5432472 w 6226010"/>
              <a:gd name="connsiteY4906" fmla="*/ 2008298 h 5756219"/>
              <a:gd name="connsiteX4907" fmla="*/ 5440625 w 6226010"/>
              <a:gd name="connsiteY4907" fmla="*/ 2035474 h 5756219"/>
              <a:gd name="connsiteX4908" fmla="*/ 5459648 w 6226010"/>
              <a:gd name="connsiteY4908" fmla="*/ 2016451 h 5756219"/>
              <a:gd name="connsiteX4909" fmla="*/ 5432472 w 6226010"/>
              <a:gd name="connsiteY4909" fmla="*/ 2008298 h 5756219"/>
              <a:gd name="connsiteX4910" fmla="*/ 5696079 w 6226010"/>
              <a:gd name="connsiteY4910" fmla="*/ 2005580 h 5756219"/>
              <a:gd name="connsiteX4911" fmla="*/ 5649879 w 6226010"/>
              <a:gd name="connsiteY4911" fmla="*/ 2021886 h 5756219"/>
              <a:gd name="connsiteX4912" fmla="*/ 5696079 w 6226010"/>
              <a:gd name="connsiteY4912" fmla="*/ 2038191 h 5756219"/>
              <a:gd name="connsiteX4913" fmla="*/ 5717819 w 6226010"/>
              <a:gd name="connsiteY4913" fmla="*/ 2057216 h 5756219"/>
              <a:gd name="connsiteX4914" fmla="*/ 5739560 w 6226010"/>
              <a:gd name="connsiteY4914" fmla="*/ 2046344 h 5756219"/>
              <a:gd name="connsiteX4915" fmla="*/ 5696079 w 6226010"/>
              <a:gd name="connsiteY4915" fmla="*/ 2005580 h 5756219"/>
              <a:gd name="connsiteX4916" fmla="*/ 2296367 w 6226010"/>
              <a:gd name="connsiteY4916" fmla="*/ 2005580 h 5756219"/>
              <a:gd name="connsiteX4917" fmla="*/ 2296367 w 6226010"/>
              <a:gd name="connsiteY4917" fmla="*/ 2027321 h 5756219"/>
              <a:gd name="connsiteX4918" fmla="*/ 2307237 w 6226010"/>
              <a:gd name="connsiteY4918" fmla="*/ 2021886 h 5756219"/>
              <a:gd name="connsiteX4919" fmla="*/ 2307237 w 6226010"/>
              <a:gd name="connsiteY4919" fmla="*/ 2013733 h 5756219"/>
              <a:gd name="connsiteX4920" fmla="*/ 2271909 w 6226010"/>
              <a:gd name="connsiteY4920" fmla="*/ 2002863 h 5756219"/>
              <a:gd name="connsiteX4921" fmla="*/ 2263756 w 6226010"/>
              <a:gd name="connsiteY4921" fmla="*/ 2011016 h 5756219"/>
              <a:gd name="connsiteX4922" fmla="*/ 2266474 w 6226010"/>
              <a:gd name="connsiteY4922" fmla="*/ 2021886 h 5756219"/>
              <a:gd name="connsiteX4923" fmla="*/ 2274626 w 6226010"/>
              <a:gd name="connsiteY4923" fmla="*/ 2027321 h 5756219"/>
              <a:gd name="connsiteX4924" fmla="*/ 5505847 w 6226010"/>
              <a:gd name="connsiteY4924" fmla="*/ 2000145 h 5756219"/>
              <a:gd name="connsiteX4925" fmla="*/ 5500412 w 6226010"/>
              <a:gd name="connsiteY4925" fmla="*/ 2011016 h 5756219"/>
              <a:gd name="connsiteX4926" fmla="*/ 5478671 w 6226010"/>
              <a:gd name="connsiteY4926" fmla="*/ 2008298 h 5756219"/>
              <a:gd name="connsiteX4927" fmla="*/ 5492259 w 6226010"/>
              <a:gd name="connsiteY4927" fmla="*/ 2019168 h 5756219"/>
              <a:gd name="connsiteX4928" fmla="*/ 5470518 w 6226010"/>
              <a:gd name="connsiteY4928" fmla="*/ 2021886 h 5756219"/>
              <a:gd name="connsiteX4929" fmla="*/ 5475954 w 6226010"/>
              <a:gd name="connsiteY4929" fmla="*/ 2035474 h 5756219"/>
              <a:gd name="connsiteX4930" fmla="*/ 5527588 w 6226010"/>
              <a:gd name="connsiteY4930" fmla="*/ 2011016 h 5756219"/>
              <a:gd name="connsiteX4931" fmla="*/ 5505847 w 6226010"/>
              <a:gd name="connsiteY4931" fmla="*/ 2000145 h 5756219"/>
              <a:gd name="connsiteX4932" fmla="*/ 5884425 w 6226010"/>
              <a:gd name="connsiteY4932" fmla="*/ 1997315 h 5756219"/>
              <a:gd name="connsiteX4933" fmla="*/ 5899898 w 6226010"/>
              <a:gd name="connsiteY4933" fmla="*/ 2000145 h 5756219"/>
              <a:gd name="connsiteX4934" fmla="*/ 5909070 w 6226010"/>
              <a:gd name="connsiteY4934" fmla="*/ 2020187 h 5756219"/>
              <a:gd name="connsiteX4935" fmla="*/ 5912268 w 6226010"/>
              <a:gd name="connsiteY4935" fmla="*/ 2026744 h 5756219"/>
              <a:gd name="connsiteX4936" fmla="*/ 5902616 w 6226010"/>
              <a:gd name="connsiteY4936" fmla="*/ 2038191 h 5756219"/>
              <a:gd name="connsiteX4937" fmla="*/ 5891746 w 6226010"/>
              <a:gd name="connsiteY4937" fmla="*/ 2013733 h 5756219"/>
              <a:gd name="connsiteX4938" fmla="*/ 5902616 w 6226010"/>
              <a:gd name="connsiteY4938" fmla="*/ 2008298 h 5756219"/>
              <a:gd name="connsiteX4939" fmla="*/ 5787458 w 6226010"/>
              <a:gd name="connsiteY4939" fmla="*/ 1991653 h 5756219"/>
              <a:gd name="connsiteX4940" fmla="*/ 5766736 w 6226010"/>
              <a:gd name="connsiteY4940" fmla="*/ 2005580 h 5756219"/>
              <a:gd name="connsiteX4941" fmla="*/ 5810218 w 6226010"/>
              <a:gd name="connsiteY4941" fmla="*/ 2008298 h 5756219"/>
              <a:gd name="connsiteX4942" fmla="*/ 5787458 w 6226010"/>
              <a:gd name="connsiteY4942" fmla="*/ 1991653 h 5756219"/>
              <a:gd name="connsiteX4943" fmla="*/ 5623510 w 6226010"/>
              <a:gd name="connsiteY4943" fmla="*/ 1981971 h 5756219"/>
              <a:gd name="connsiteX4944" fmla="*/ 5611833 w 6226010"/>
              <a:gd name="connsiteY4944" fmla="*/ 1983840 h 5756219"/>
              <a:gd name="connsiteX4945" fmla="*/ 5617268 w 6226010"/>
              <a:gd name="connsiteY4945" fmla="*/ 2011016 h 5756219"/>
              <a:gd name="connsiteX4946" fmla="*/ 5652597 w 6226010"/>
              <a:gd name="connsiteY4946" fmla="*/ 2000145 h 5756219"/>
              <a:gd name="connsiteX4947" fmla="*/ 5649879 w 6226010"/>
              <a:gd name="connsiteY4947" fmla="*/ 1986557 h 5756219"/>
              <a:gd name="connsiteX4948" fmla="*/ 5623510 w 6226010"/>
              <a:gd name="connsiteY4948" fmla="*/ 1981971 h 5756219"/>
              <a:gd name="connsiteX4949" fmla="*/ 5472217 w 6226010"/>
              <a:gd name="connsiteY4949" fmla="*/ 1975348 h 5756219"/>
              <a:gd name="connsiteX4950" fmla="*/ 5456930 w 6226010"/>
              <a:gd name="connsiteY4950" fmla="*/ 1975687 h 5756219"/>
              <a:gd name="connsiteX4951" fmla="*/ 5470518 w 6226010"/>
              <a:gd name="connsiteY4951" fmla="*/ 2000145 h 5756219"/>
              <a:gd name="connsiteX4952" fmla="*/ 5481389 w 6226010"/>
              <a:gd name="connsiteY4952" fmla="*/ 1989275 h 5756219"/>
              <a:gd name="connsiteX4953" fmla="*/ 5472217 w 6226010"/>
              <a:gd name="connsiteY4953" fmla="*/ 1975348 h 5756219"/>
              <a:gd name="connsiteX4954" fmla="*/ 883218 w 6226010"/>
              <a:gd name="connsiteY4954" fmla="*/ 1967534 h 5756219"/>
              <a:gd name="connsiteX4955" fmla="*/ 861477 w 6226010"/>
              <a:gd name="connsiteY4955" fmla="*/ 1975687 h 5756219"/>
              <a:gd name="connsiteX4956" fmla="*/ 861477 w 6226010"/>
              <a:gd name="connsiteY4956" fmla="*/ 2008298 h 5756219"/>
              <a:gd name="connsiteX4957" fmla="*/ 831584 w 6226010"/>
              <a:gd name="connsiteY4957" fmla="*/ 2011016 h 5756219"/>
              <a:gd name="connsiteX4958" fmla="*/ 812560 w 6226010"/>
              <a:gd name="connsiteY4958" fmla="*/ 1972969 h 5756219"/>
              <a:gd name="connsiteX4959" fmla="*/ 845172 w 6226010"/>
              <a:gd name="connsiteY4959" fmla="*/ 2117003 h 5756219"/>
              <a:gd name="connsiteX4960" fmla="*/ 796255 w 6226010"/>
              <a:gd name="connsiteY4960" fmla="*/ 2174071 h 5756219"/>
              <a:gd name="connsiteX4961" fmla="*/ 817996 w 6226010"/>
              <a:gd name="connsiteY4961" fmla="*/ 2193094 h 5756219"/>
              <a:gd name="connsiteX4962" fmla="*/ 785385 w 6226010"/>
              <a:gd name="connsiteY4962" fmla="*/ 2217554 h 5756219"/>
              <a:gd name="connsiteX4963" fmla="*/ 891371 w 6226010"/>
              <a:gd name="connsiteY4963" fmla="*/ 2225705 h 5756219"/>
              <a:gd name="connsiteX4964" fmla="*/ 834301 w 6226010"/>
              <a:gd name="connsiteY4964" fmla="*/ 2198531 h 5756219"/>
              <a:gd name="connsiteX4965" fmla="*/ 837019 w 6226010"/>
              <a:gd name="connsiteY4965" fmla="*/ 2157767 h 5756219"/>
              <a:gd name="connsiteX4966" fmla="*/ 864195 w 6226010"/>
              <a:gd name="connsiteY4966" fmla="*/ 2152332 h 5756219"/>
              <a:gd name="connsiteX4967" fmla="*/ 907676 w 6226010"/>
              <a:gd name="connsiteY4967" fmla="*/ 2209400 h 5756219"/>
              <a:gd name="connsiteX4968" fmla="*/ 904959 w 6226010"/>
              <a:gd name="connsiteY4968" fmla="*/ 2179506 h 5756219"/>
              <a:gd name="connsiteX4969" fmla="*/ 858760 w 6226010"/>
              <a:gd name="connsiteY4969" fmla="*/ 2133307 h 5756219"/>
              <a:gd name="connsiteX4970" fmla="*/ 858760 w 6226010"/>
              <a:gd name="connsiteY4970" fmla="*/ 2130590 h 5756219"/>
              <a:gd name="connsiteX4971" fmla="*/ 894088 w 6226010"/>
              <a:gd name="connsiteY4971" fmla="*/ 2125155 h 5756219"/>
              <a:gd name="connsiteX4972" fmla="*/ 913111 w 6226010"/>
              <a:gd name="connsiteY4972" fmla="*/ 2013733 h 5756219"/>
              <a:gd name="connsiteX4973" fmla="*/ 883218 w 6226010"/>
              <a:gd name="connsiteY4973" fmla="*/ 1967534 h 5756219"/>
              <a:gd name="connsiteX4974" fmla="*/ 5546611 w 6226010"/>
              <a:gd name="connsiteY4974" fmla="*/ 1961887 h 5756219"/>
              <a:gd name="connsiteX4975" fmla="*/ 5535741 w 6226010"/>
              <a:gd name="connsiteY4975" fmla="*/ 1964817 h 5756219"/>
              <a:gd name="connsiteX4976" fmla="*/ 5571069 w 6226010"/>
              <a:gd name="connsiteY4976" fmla="*/ 1972969 h 5756219"/>
              <a:gd name="connsiteX4977" fmla="*/ 5546611 w 6226010"/>
              <a:gd name="connsiteY4977" fmla="*/ 1961887 h 5756219"/>
              <a:gd name="connsiteX4978" fmla="*/ 5634240 w 6226010"/>
              <a:gd name="connsiteY4978" fmla="*/ 1937503 h 5756219"/>
              <a:gd name="connsiteX4979" fmla="*/ 5633774 w 6226010"/>
              <a:gd name="connsiteY4979" fmla="*/ 1938271 h 5756219"/>
              <a:gd name="connsiteX4980" fmla="*/ 5633574 w 6226010"/>
              <a:gd name="connsiteY4980" fmla="*/ 1937641 h 5756219"/>
              <a:gd name="connsiteX4981" fmla="*/ 5570899 w 6226010"/>
              <a:gd name="connsiteY4981" fmla="*/ 1930338 h 5756219"/>
              <a:gd name="connsiteX4982" fmla="*/ 5582619 w 6226010"/>
              <a:gd name="connsiteY4982" fmla="*/ 1932885 h 5756219"/>
              <a:gd name="connsiteX4983" fmla="*/ 5592559 w 6226010"/>
              <a:gd name="connsiteY4983" fmla="*/ 1935668 h 5756219"/>
              <a:gd name="connsiteX4984" fmla="*/ 5585506 w 6226010"/>
              <a:gd name="connsiteY4984" fmla="*/ 1938575 h 5756219"/>
              <a:gd name="connsiteX4985" fmla="*/ 5575146 w 6226010"/>
              <a:gd name="connsiteY4985" fmla="*/ 1938320 h 5756219"/>
              <a:gd name="connsiteX4986" fmla="*/ 5570063 w 6226010"/>
              <a:gd name="connsiteY4986" fmla="*/ 1930696 h 5756219"/>
              <a:gd name="connsiteX4987" fmla="*/ 5651520 w 6226010"/>
              <a:gd name="connsiteY4987" fmla="*/ 1914414 h 5756219"/>
              <a:gd name="connsiteX4988" fmla="*/ 5655315 w 6226010"/>
              <a:gd name="connsiteY4988" fmla="*/ 1918617 h 5756219"/>
              <a:gd name="connsiteX4989" fmla="*/ 5648691 w 6226010"/>
              <a:gd name="connsiteY4989" fmla="*/ 1919090 h 5756219"/>
              <a:gd name="connsiteX4990" fmla="*/ 5647162 w 6226010"/>
              <a:gd name="connsiteY4990" fmla="*/ 1915900 h 5756219"/>
              <a:gd name="connsiteX4991" fmla="*/ 5667211 w 6226010"/>
              <a:gd name="connsiteY4991" fmla="*/ 1913045 h 5756219"/>
              <a:gd name="connsiteX4992" fmla="*/ 5670736 w 6226010"/>
              <a:gd name="connsiteY4992" fmla="*/ 1913753 h 5756219"/>
              <a:gd name="connsiteX4993" fmla="*/ 5668903 w 6226010"/>
              <a:gd name="connsiteY4993" fmla="*/ 1915900 h 5756219"/>
              <a:gd name="connsiteX4994" fmla="*/ 5734125 w 6226010"/>
              <a:gd name="connsiteY4994" fmla="*/ 1905029 h 5756219"/>
              <a:gd name="connsiteX4995" fmla="*/ 5739560 w 6226010"/>
              <a:gd name="connsiteY4995" fmla="*/ 1918617 h 5756219"/>
              <a:gd name="connsiteX4996" fmla="*/ 5715102 w 6226010"/>
              <a:gd name="connsiteY4996" fmla="*/ 1915900 h 5756219"/>
              <a:gd name="connsiteX4997" fmla="*/ 5682491 w 6226010"/>
              <a:gd name="connsiteY4997" fmla="*/ 1972969 h 5756219"/>
              <a:gd name="connsiteX4998" fmla="*/ 5693106 w 6226010"/>
              <a:gd name="connsiteY4998" fmla="*/ 1980952 h 5756219"/>
              <a:gd name="connsiteX4999" fmla="*/ 5696082 w 6226010"/>
              <a:gd name="connsiteY4999" fmla="*/ 1981118 h 5756219"/>
              <a:gd name="connsiteX5000" fmla="*/ 5696079 w 6226010"/>
              <a:gd name="connsiteY5000" fmla="*/ 1981122 h 5756219"/>
              <a:gd name="connsiteX5001" fmla="*/ 5696088 w 6226010"/>
              <a:gd name="connsiteY5001" fmla="*/ 1981119 h 5756219"/>
              <a:gd name="connsiteX5002" fmla="*/ 5708308 w 6226010"/>
              <a:gd name="connsiteY5002" fmla="*/ 1981801 h 5756219"/>
              <a:gd name="connsiteX5003" fmla="*/ 5720965 w 6226010"/>
              <a:gd name="connsiteY5003" fmla="*/ 1983598 h 5756219"/>
              <a:gd name="connsiteX5004" fmla="*/ 5720537 w 6226010"/>
              <a:gd name="connsiteY5004" fmla="*/ 1983840 h 5756219"/>
              <a:gd name="connsiteX5005" fmla="*/ 5721627 w 6226010"/>
              <a:gd name="connsiteY5005" fmla="*/ 1984054 h 5756219"/>
              <a:gd name="connsiteX5006" fmla="*/ 5725972 w 6226010"/>
              <a:gd name="connsiteY5006" fmla="*/ 1994710 h 5756219"/>
              <a:gd name="connsiteX5007" fmla="*/ 5761301 w 6226010"/>
              <a:gd name="connsiteY5007" fmla="*/ 1991992 h 5756219"/>
              <a:gd name="connsiteX5008" fmla="*/ 5755866 w 6226010"/>
              <a:gd name="connsiteY5008" fmla="*/ 1983840 h 5756219"/>
              <a:gd name="connsiteX5009" fmla="*/ 5736163 w 6226010"/>
              <a:gd name="connsiteY5009" fmla="*/ 1986897 h 5756219"/>
              <a:gd name="connsiteX5010" fmla="*/ 5721627 w 6226010"/>
              <a:gd name="connsiteY5010" fmla="*/ 1984054 h 5756219"/>
              <a:gd name="connsiteX5011" fmla="*/ 5721471 w 6226010"/>
              <a:gd name="connsiteY5011" fmla="*/ 1983670 h 5756219"/>
              <a:gd name="connsiteX5012" fmla="*/ 5720965 w 6226010"/>
              <a:gd name="connsiteY5012" fmla="*/ 1983598 h 5756219"/>
              <a:gd name="connsiteX5013" fmla="*/ 5728350 w 6226010"/>
              <a:gd name="connsiteY5013" fmla="*/ 1979424 h 5756219"/>
              <a:gd name="connsiteX5014" fmla="*/ 5734125 w 6226010"/>
              <a:gd name="connsiteY5014" fmla="*/ 1972969 h 5756219"/>
              <a:gd name="connsiteX5015" fmla="*/ 5747713 w 6226010"/>
              <a:gd name="connsiteY5015" fmla="*/ 1978405 h 5756219"/>
              <a:gd name="connsiteX5016" fmla="*/ 5772171 w 6226010"/>
              <a:gd name="connsiteY5016" fmla="*/ 1953946 h 5756219"/>
              <a:gd name="connsiteX5017" fmla="*/ 5769454 w 6226010"/>
              <a:gd name="connsiteY5017" fmla="*/ 1945793 h 5756219"/>
              <a:gd name="connsiteX5018" fmla="*/ 5755866 w 6226010"/>
              <a:gd name="connsiteY5018" fmla="*/ 1948511 h 5756219"/>
              <a:gd name="connsiteX5019" fmla="*/ 5758583 w 6226010"/>
              <a:gd name="connsiteY5019" fmla="*/ 1967534 h 5756219"/>
              <a:gd name="connsiteX5020" fmla="*/ 5712724 w 6226010"/>
              <a:gd name="connsiteY5020" fmla="*/ 1974796 h 5756219"/>
              <a:gd name="connsiteX5021" fmla="*/ 5696088 w 6226010"/>
              <a:gd name="connsiteY5021" fmla="*/ 1981119 h 5756219"/>
              <a:gd name="connsiteX5022" fmla="*/ 5696082 w 6226010"/>
              <a:gd name="connsiteY5022" fmla="*/ 1981118 h 5756219"/>
              <a:gd name="connsiteX5023" fmla="*/ 5710686 w 6226010"/>
              <a:gd name="connsiteY5023" fmla="*/ 1963458 h 5756219"/>
              <a:gd name="connsiteX5024" fmla="*/ 5723255 w 6226010"/>
              <a:gd name="connsiteY5024" fmla="*/ 1945793 h 5756219"/>
              <a:gd name="connsiteX5025" fmla="*/ 5712384 w 6226010"/>
              <a:gd name="connsiteY5025" fmla="*/ 1937641 h 5756219"/>
              <a:gd name="connsiteX5026" fmla="*/ 5750431 w 6226010"/>
              <a:gd name="connsiteY5026" fmla="*/ 1910465 h 5756219"/>
              <a:gd name="connsiteX5027" fmla="*/ 5734125 w 6226010"/>
              <a:gd name="connsiteY5027" fmla="*/ 1905029 h 5756219"/>
              <a:gd name="connsiteX5028" fmla="*/ 5684904 w 6226010"/>
              <a:gd name="connsiteY5028" fmla="*/ 1898326 h 5756219"/>
              <a:gd name="connsiteX5029" fmla="*/ 5680792 w 6226010"/>
              <a:gd name="connsiteY5029" fmla="*/ 1901972 h 5756219"/>
              <a:gd name="connsiteX5030" fmla="*/ 5674879 w 6226010"/>
              <a:gd name="connsiteY5030" fmla="*/ 1908899 h 5756219"/>
              <a:gd name="connsiteX5031" fmla="*/ 5671620 w 6226010"/>
              <a:gd name="connsiteY5031" fmla="*/ 1905029 h 5756219"/>
              <a:gd name="connsiteX5032" fmla="*/ 2337132 w 6226010"/>
              <a:gd name="connsiteY5032" fmla="*/ 1896878 h 5756219"/>
              <a:gd name="connsiteX5033" fmla="*/ 2364308 w 6226010"/>
              <a:gd name="connsiteY5033" fmla="*/ 1913182 h 5756219"/>
              <a:gd name="connsiteX5034" fmla="*/ 2358873 w 6226010"/>
              <a:gd name="connsiteY5034" fmla="*/ 1896878 h 5756219"/>
              <a:gd name="connsiteX5035" fmla="*/ 2228427 w 6226010"/>
              <a:gd name="connsiteY5035" fmla="*/ 1896878 h 5756219"/>
              <a:gd name="connsiteX5036" fmla="*/ 2252886 w 6226010"/>
              <a:gd name="connsiteY5036" fmla="*/ 1962099 h 5756219"/>
              <a:gd name="connsiteX5037" fmla="*/ 2266474 w 6226010"/>
              <a:gd name="connsiteY5037" fmla="*/ 1989275 h 5756219"/>
              <a:gd name="connsiteX5038" fmla="*/ 2288214 w 6226010"/>
              <a:gd name="connsiteY5038" fmla="*/ 1964817 h 5756219"/>
              <a:gd name="connsiteX5039" fmla="*/ 2290932 w 6226010"/>
              <a:gd name="connsiteY5039" fmla="*/ 1964817 h 5756219"/>
              <a:gd name="connsiteX5040" fmla="*/ 2307237 w 6226010"/>
              <a:gd name="connsiteY5040" fmla="*/ 1956664 h 5756219"/>
              <a:gd name="connsiteX5041" fmla="*/ 2290932 w 6226010"/>
              <a:gd name="connsiteY5041" fmla="*/ 1951229 h 5756219"/>
              <a:gd name="connsiteX5042" fmla="*/ 2299085 w 6226010"/>
              <a:gd name="connsiteY5042" fmla="*/ 1934923 h 5756219"/>
              <a:gd name="connsiteX5043" fmla="*/ 2274626 w 6226010"/>
              <a:gd name="connsiteY5043" fmla="*/ 1926770 h 5756219"/>
              <a:gd name="connsiteX5044" fmla="*/ 2282779 w 6226010"/>
              <a:gd name="connsiteY5044" fmla="*/ 1905029 h 5756219"/>
              <a:gd name="connsiteX5045" fmla="*/ 2326262 w 6226010"/>
              <a:gd name="connsiteY5045" fmla="*/ 1905029 h 5756219"/>
              <a:gd name="connsiteX5046" fmla="*/ 2301802 w 6226010"/>
              <a:gd name="connsiteY5046" fmla="*/ 1902312 h 5756219"/>
              <a:gd name="connsiteX5047" fmla="*/ 2309955 w 6226010"/>
              <a:gd name="connsiteY5047" fmla="*/ 1896878 h 5756219"/>
              <a:gd name="connsiteX5048" fmla="*/ 1312598 w 6226010"/>
              <a:gd name="connsiteY5048" fmla="*/ 1896878 h 5756219"/>
              <a:gd name="connsiteX5049" fmla="*/ 1328903 w 6226010"/>
              <a:gd name="connsiteY5049" fmla="*/ 1921335 h 5756219"/>
              <a:gd name="connsiteX5050" fmla="*/ 1334339 w 6226010"/>
              <a:gd name="connsiteY5050" fmla="*/ 1896878 h 5756219"/>
              <a:gd name="connsiteX5051" fmla="*/ 1350644 w 6226010"/>
              <a:gd name="connsiteY5051" fmla="*/ 1894159 h 5756219"/>
              <a:gd name="connsiteX5052" fmla="*/ 1353362 w 6226010"/>
              <a:gd name="connsiteY5052" fmla="*/ 1899594 h 5756219"/>
              <a:gd name="connsiteX5053" fmla="*/ 1348833 w 6226010"/>
              <a:gd name="connsiteY5053" fmla="*/ 1923149 h 5756219"/>
              <a:gd name="connsiteX5054" fmla="*/ 1346569 w 6226010"/>
              <a:gd name="connsiteY5054" fmla="*/ 1929486 h 5756219"/>
              <a:gd name="connsiteX5055" fmla="*/ 1337056 w 6226010"/>
              <a:gd name="connsiteY5055" fmla="*/ 1948511 h 5756219"/>
              <a:gd name="connsiteX5056" fmla="*/ 1339774 w 6226010"/>
              <a:gd name="connsiteY5056" fmla="*/ 1948511 h 5756219"/>
              <a:gd name="connsiteX5057" fmla="*/ 1346569 w 6226010"/>
              <a:gd name="connsiteY5057" fmla="*/ 1929486 h 5756219"/>
              <a:gd name="connsiteX5058" fmla="*/ 1348267 w 6226010"/>
              <a:gd name="connsiteY5058" fmla="*/ 1926091 h 5756219"/>
              <a:gd name="connsiteX5059" fmla="*/ 1348833 w 6226010"/>
              <a:gd name="connsiteY5059" fmla="*/ 1923149 h 5756219"/>
              <a:gd name="connsiteX5060" fmla="*/ 1353362 w 6226010"/>
              <a:gd name="connsiteY5060" fmla="*/ 1910465 h 5756219"/>
              <a:gd name="connsiteX5061" fmla="*/ 1366950 w 6226010"/>
              <a:gd name="connsiteY5061" fmla="*/ 1907747 h 5756219"/>
              <a:gd name="connsiteX5062" fmla="*/ 1366950 w 6226010"/>
              <a:gd name="connsiteY5062" fmla="*/ 1894159 h 5756219"/>
              <a:gd name="connsiteX5063" fmla="*/ 5060162 w 6226010"/>
              <a:gd name="connsiteY5063" fmla="*/ 1888724 h 5756219"/>
              <a:gd name="connsiteX5064" fmla="*/ 5060162 w 6226010"/>
              <a:gd name="connsiteY5064" fmla="*/ 1918617 h 5756219"/>
              <a:gd name="connsiteX5065" fmla="*/ 5062879 w 6226010"/>
              <a:gd name="connsiteY5065" fmla="*/ 1894159 h 5756219"/>
              <a:gd name="connsiteX5066" fmla="*/ 5060162 w 6226010"/>
              <a:gd name="connsiteY5066" fmla="*/ 1888724 h 5756219"/>
              <a:gd name="connsiteX5067" fmla="*/ 5647162 w 6226010"/>
              <a:gd name="connsiteY5067" fmla="*/ 1880571 h 5756219"/>
              <a:gd name="connsiteX5068" fmla="*/ 5668903 w 6226010"/>
              <a:gd name="connsiteY5068" fmla="*/ 1888724 h 5756219"/>
              <a:gd name="connsiteX5069" fmla="*/ 5658032 w 6226010"/>
              <a:gd name="connsiteY5069" fmla="*/ 1899594 h 5756219"/>
              <a:gd name="connsiteX5070" fmla="*/ 5663468 w 6226010"/>
              <a:gd name="connsiteY5070" fmla="*/ 1906728 h 5756219"/>
              <a:gd name="connsiteX5071" fmla="*/ 5667211 w 6226010"/>
              <a:gd name="connsiteY5071" fmla="*/ 1913045 h 5756219"/>
              <a:gd name="connsiteX5072" fmla="*/ 5659858 w 6226010"/>
              <a:gd name="connsiteY5072" fmla="*/ 1911569 h 5756219"/>
              <a:gd name="connsiteX5073" fmla="*/ 5651520 w 6226010"/>
              <a:gd name="connsiteY5073" fmla="*/ 1914414 h 5756219"/>
              <a:gd name="connsiteX5074" fmla="*/ 5649412 w 6226010"/>
              <a:gd name="connsiteY5074" fmla="*/ 1912078 h 5756219"/>
              <a:gd name="connsiteX5075" fmla="*/ 5619986 w 6226010"/>
              <a:gd name="connsiteY5075" fmla="*/ 1915900 h 5756219"/>
              <a:gd name="connsiteX5076" fmla="*/ 5647162 w 6226010"/>
              <a:gd name="connsiteY5076" fmla="*/ 1880571 h 5756219"/>
              <a:gd name="connsiteX5077" fmla="*/ 918547 w 6226010"/>
              <a:gd name="connsiteY5077" fmla="*/ 1856113 h 5756219"/>
              <a:gd name="connsiteX5078" fmla="*/ 902241 w 6226010"/>
              <a:gd name="connsiteY5078" fmla="*/ 1913182 h 5756219"/>
              <a:gd name="connsiteX5079" fmla="*/ 929417 w 6226010"/>
              <a:gd name="connsiteY5079" fmla="*/ 1905029 h 5756219"/>
              <a:gd name="connsiteX5080" fmla="*/ 921264 w 6226010"/>
              <a:gd name="connsiteY5080" fmla="*/ 1858830 h 5756219"/>
              <a:gd name="connsiteX5081" fmla="*/ 5046574 w 6226010"/>
              <a:gd name="connsiteY5081" fmla="*/ 1845242 h 5756219"/>
              <a:gd name="connsiteX5082" fmla="*/ 5076467 w 6226010"/>
              <a:gd name="connsiteY5082" fmla="*/ 1858830 h 5756219"/>
              <a:gd name="connsiteX5083" fmla="*/ 5068314 w 6226010"/>
              <a:gd name="connsiteY5083" fmla="*/ 1880571 h 5756219"/>
              <a:gd name="connsiteX5084" fmla="*/ 5052009 w 6226010"/>
              <a:gd name="connsiteY5084" fmla="*/ 1861548 h 5756219"/>
              <a:gd name="connsiteX5085" fmla="*/ 5046574 w 6226010"/>
              <a:gd name="connsiteY5085" fmla="*/ 1869701 h 5756219"/>
              <a:gd name="connsiteX5086" fmla="*/ 5049291 w 6226010"/>
              <a:gd name="connsiteY5086" fmla="*/ 1866984 h 5756219"/>
              <a:gd name="connsiteX5087" fmla="*/ 5060162 w 6226010"/>
              <a:gd name="connsiteY5087" fmla="*/ 1880571 h 5756219"/>
              <a:gd name="connsiteX5088" fmla="*/ 5076467 w 6226010"/>
              <a:gd name="connsiteY5088" fmla="*/ 1891441 h 5756219"/>
              <a:gd name="connsiteX5089" fmla="*/ 5046574 w 6226010"/>
              <a:gd name="connsiteY5089" fmla="*/ 1845242 h 5756219"/>
              <a:gd name="connsiteX5090" fmla="*/ 5725972 w 6226010"/>
              <a:gd name="connsiteY5090" fmla="*/ 1842186 h 5756219"/>
              <a:gd name="connsiteX5091" fmla="*/ 5726459 w 6226010"/>
              <a:gd name="connsiteY5091" fmla="*/ 1842566 h 5756219"/>
              <a:gd name="connsiteX5092" fmla="*/ 5715102 w 6226010"/>
              <a:gd name="connsiteY5092" fmla="*/ 1850678 h 5756219"/>
              <a:gd name="connsiteX5093" fmla="*/ 5711648 w 6226010"/>
              <a:gd name="connsiteY5093" fmla="*/ 1846534 h 5756219"/>
              <a:gd name="connsiteX5094" fmla="*/ 5193324 w 6226010"/>
              <a:gd name="connsiteY5094" fmla="*/ 1780020 h 5756219"/>
              <a:gd name="connsiteX5095" fmla="*/ 5109078 w 6226010"/>
              <a:gd name="connsiteY5095" fmla="*/ 1834372 h 5756219"/>
              <a:gd name="connsiteX5096" fmla="*/ 5122666 w 6226010"/>
              <a:gd name="connsiteY5096" fmla="*/ 1877853 h 5756219"/>
              <a:gd name="connsiteX5097" fmla="*/ 5106361 w 6226010"/>
              <a:gd name="connsiteY5097" fmla="*/ 1858830 h 5756219"/>
              <a:gd name="connsiteX5098" fmla="*/ 5117231 w 6226010"/>
              <a:gd name="connsiteY5098" fmla="*/ 1880571 h 5756219"/>
              <a:gd name="connsiteX5099" fmla="*/ 5174300 w 6226010"/>
              <a:gd name="connsiteY5099" fmla="*/ 1886006 h 5756219"/>
              <a:gd name="connsiteX5100" fmla="*/ 5185171 w 6226010"/>
              <a:gd name="connsiteY5100" fmla="*/ 1875136 h 5756219"/>
              <a:gd name="connsiteX5101" fmla="*/ 5185171 w 6226010"/>
              <a:gd name="connsiteY5101" fmla="*/ 1910465 h 5756219"/>
              <a:gd name="connsiteX5102" fmla="*/ 5179736 w 6226010"/>
              <a:gd name="connsiteY5102" fmla="*/ 1945793 h 5756219"/>
              <a:gd name="connsiteX5103" fmla="*/ 5147124 w 6226010"/>
              <a:gd name="connsiteY5103" fmla="*/ 1913182 h 5756219"/>
              <a:gd name="connsiteX5104" fmla="*/ 5152560 w 6226010"/>
              <a:gd name="connsiteY5104" fmla="*/ 1905029 h 5756219"/>
              <a:gd name="connsiteX5105" fmla="*/ 5100925 w 6226010"/>
              <a:gd name="connsiteY5105" fmla="*/ 1877853 h 5756219"/>
              <a:gd name="connsiteX5106" fmla="*/ 5065597 w 6226010"/>
              <a:gd name="connsiteY5106" fmla="*/ 1948511 h 5756219"/>
              <a:gd name="connsiteX5107" fmla="*/ 5073750 w 6226010"/>
              <a:gd name="connsiteY5107" fmla="*/ 1959381 h 5756219"/>
              <a:gd name="connsiteX5108" fmla="*/ 5060162 w 6226010"/>
              <a:gd name="connsiteY5108" fmla="*/ 1962099 h 5756219"/>
              <a:gd name="connsiteX5109" fmla="*/ 5049291 w 6226010"/>
              <a:gd name="connsiteY5109" fmla="*/ 2024604 h 5756219"/>
              <a:gd name="connsiteX5110" fmla="*/ 5079185 w 6226010"/>
              <a:gd name="connsiteY5110" fmla="*/ 2032756 h 5756219"/>
              <a:gd name="connsiteX5111" fmla="*/ 5060162 w 6226010"/>
              <a:gd name="connsiteY5111" fmla="*/ 2019168 h 5756219"/>
              <a:gd name="connsiteX5112" fmla="*/ 5081902 w 6226010"/>
              <a:gd name="connsiteY5112" fmla="*/ 2019168 h 5756219"/>
              <a:gd name="connsiteX5113" fmla="*/ 5095490 w 6226010"/>
              <a:gd name="connsiteY5113" fmla="*/ 1994710 h 5756219"/>
              <a:gd name="connsiteX5114" fmla="*/ 5103643 w 6226010"/>
              <a:gd name="connsiteY5114" fmla="*/ 2030039 h 5756219"/>
              <a:gd name="connsiteX5115" fmla="*/ 5084620 w 6226010"/>
              <a:gd name="connsiteY5115" fmla="*/ 2032756 h 5756219"/>
              <a:gd name="connsiteX5116" fmla="*/ 5160712 w 6226010"/>
              <a:gd name="connsiteY5116" fmla="*/ 2030039 h 5756219"/>
              <a:gd name="connsiteX5117" fmla="*/ 5155277 w 6226010"/>
              <a:gd name="connsiteY5117" fmla="*/ 2016451 h 5756219"/>
              <a:gd name="connsiteX5118" fmla="*/ 5179736 w 6226010"/>
              <a:gd name="connsiteY5118" fmla="*/ 2019168 h 5756219"/>
              <a:gd name="connsiteX5119" fmla="*/ 5168865 w 6226010"/>
              <a:gd name="connsiteY5119" fmla="*/ 2000145 h 5756219"/>
              <a:gd name="connsiteX5120" fmla="*/ 5201476 w 6226010"/>
              <a:gd name="connsiteY5120" fmla="*/ 2002863 h 5756219"/>
              <a:gd name="connsiteX5121" fmla="*/ 5223217 w 6226010"/>
              <a:gd name="connsiteY5121" fmla="*/ 1975687 h 5756219"/>
              <a:gd name="connsiteX5122" fmla="*/ 5225935 w 6226010"/>
              <a:gd name="connsiteY5122" fmla="*/ 2002863 h 5756219"/>
              <a:gd name="connsiteX5123" fmla="*/ 5239523 w 6226010"/>
              <a:gd name="connsiteY5123" fmla="*/ 2005580 h 5756219"/>
              <a:gd name="connsiteX5124" fmla="*/ 5255828 w 6226010"/>
              <a:gd name="connsiteY5124" fmla="*/ 1981122 h 5756219"/>
              <a:gd name="connsiteX5125" fmla="*/ 5258546 w 6226010"/>
              <a:gd name="connsiteY5125" fmla="*/ 2002863 h 5756219"/>
              <a:gd name="connsiteX5126" fmla="*/ 5285722 w 6226010"/>
              <a:gd name="connsiteY5126" fmla="*/ 1989275 h 5756219"/>
              <a:gd name="connsiteX5127" fmla="*/ 5304745 w 6226010"/>
              <a:gd name="connsiteY5127" fmla="*/ 1994710 h 5756219"/>
              <a:gd name="connsiteX5128" fmla="*/ 5326486 w 6226010"/>
              <a:gd name="connsiteY5128" fmla="*/ 1978405 h 5756219"/>
              <a:gd name="connsiteX5129" fmla="*/ 5337356 w 6226010"/>
              <a:gd name="connsiteY5129" fmla="*/ 1991992 h 5756219"/>
              <a:gd name="connsiteX5130" fmla="*/ 5410731 w 6226010"/>
              <a:gd name="connsiteY5130" fmla="*/ 1948511 h 5756219"/>
              <a:gd name="connsiteX5131" fmla="*/ 5394426 w 6226010"/>
              <a:gd name="connsiteY5131" fmla="*/ 1945793 h 5756219"/>
              <a:gd name="connsiteX5132" fmla="*/ 5413449 w 6226010"/>
              <a:gd name="connsiteY5132" fmla="*/ 1932205 h 5756219"/>
              <a:gd name="connsiteX5133" fmla="*/ 5437907 w 6226010"/>
              <a:gd name="connsiteY5133" fmla="*/ 1948511 h 5756219"/>
              <a:gd name="connsiteX5134" fmla="*/ 5391708 w 6226010"/>
              <a:gd name="connsiteY5134" fmla="*/ 1858830 h 5756219"/>
              <a:gd name="connsiteX5135" fmla="*/ 5378120 w 6226010"/>
              <a:gd name="connsiteY5135" fmla="*/ 1880571 h 5756219"/>
              <a:gd name="connsiteX5136" fmla="*/ 5274852 w 6226010"/>
              <a:gd name="connsiteY5136" fmla="*/ 1807196 h 5756219"/>
              <a:gd name="connsiteX5137" fmla="*/ 5269416 w 6226010"/>
              <a:gd name="connsiteY5137" fmla="*/ 1820785 h 5756219"/>
              <a:gd name="connsiteX5138" fmla="*/ 5193324 w 6226010"/>
              <a:gd name="connsiteY5138" fmla="*/ 1780020 h 5756219"/>
              <a:gd name="connsiteX5139" fmla="*/ 5174300 w 6226010"/>
              <a:gd name="connsiteY5139" fmla="*/ 1780020 h 5756219"/>
              <a:gd name="connsiteX5140" fmla="*/ 5122666 w 6226010"/>
              <a:gd name="connsiteY5140" fmla="*/ 1809914 h 5756219"/>
              <a:gd name="connsiteX5141" fmla="*/ 5174300 w 6226010"/>
              <a:gd name="connsiteY5141" fmla="*/ 1780020 h 5756219"/>
              <a:gd name="connsiteX5142" fmla="*/ 5783641 w 6226010"/>
              <a:gd name="connsiteY5142" fmla="*/ 1779446 h 5756219"/>
              <a:gd name="connsiteX5143" fmla="*/ 5785959 w 6226010"/>
              <a:gd name="connsiteY5143" fmla="*/ 1787730 h 5756219"/>
              <a:gd name="connsiteX5144" fmla="*/ 5777607 w 6226010"/>
              <a:gd name="connsiteY5144" fmla="*/ 1780020 h 5756219"/>
              <a:gd name="connsiteX5145" fmla="*/ 5744443 w 6226010"/>
              <a:gd name="connsiteY5145" fmla="*/ 1766602 h 5756219"/>
              <a:gd name="connsiteX5146" fmla="*/ 5756885 w 6226010"/>
              <a:gd name="connsiteY5146" fmla="*/ 1771189 h 5756219"/>
              <a:gd name="connsiteX5147" fmla="*/ 5762878 w 6226010"/>
              <a:gd name="connsiteY5147" fmla="*/ 1774004 h 5756219"/>
              <a:gd name="connsiteX5148" fmla="*/ 5730680 w 6226010"/>
              <a:gd name="connsiteY5148" fmla="*/ 1777111 h 5756219"/>
              <a:gd name="connsiteX5149" fmla="*/ 5728690 w 6226010"/>
              <a:gd name="connsiteY5149" fmla="*/ 1769150 h 5756219"/>
              <a:gd name="connsiteX5150" fmla="*/ 5744443 w 6226010"/>
              <a:gd name="connsiteY5150" fmla="*/ 1766602 h 5756219"/>
              <a:gd name="connsiteX5151" fmla="*/ 5810218 w 6226010"/>
              <a:gd name="connsiteY5151" fmla="*/ 1763715 h 5756219"/>
              <a:gd name="connsiteX5152" fmla="*/ 5799008 w 6226010"/>
              <a:gd name="connsiteY5152" fmla="*/ 1777983 h 5756219"/>
              <a:gd name="connsiteX5153" fmla="*/ 5783641 w 6226010"/>
              <a:gd name="connsiteY5153" fmla="*/ 1779446 h 5756219"/>
              <a:gd name="connsiteX5154" fmla="*/ 5783042 w 6226010"/>
              <a:gd name="connsiteY5154" fmla="*/ 1777303 h 5756219"/>
              <a:gd name="connsiteX5155" fmla="*/ 5768817 w 6226010"/>
              <a:gd name="connsiteY5155" fmla="*/ 1776794 h 5756219"/>
              <a:gd name="connsiteX5156" fmla="*/ 5762878 w 6226010"/>
              <a:gd name="connsiteY5156" fmla="*/ 1774004 h 5756219"/>
              <a:gd name="connsiteX5157" fmla="*/ 5767416 w 6226010"/>
              <a:gd name="connsiteY5157" fmla="*/ 1773566 h 5756219"/>
              <a:gd name="connsiteX5158" fmla="*/ 5810218 w 6226010"/>
              <a:gd name="connsiteY5158" fmla="*/ 1763715 h 5756219"/>
              <a:gd name="connsiteX5159" fmla="*/ 5032986 w 6226010"/>
              <a:gd name="connsiteY5159" fmla="*/ 1763715 h 5756219"/>
              <a:gd name="connsiteX5160" fmla="*/ 5052009 w 6226010"/>
              <a:gd name="connsiteY5160" fmla="*/ 1799043 h 5756219"/>
              <a:gd name="connsiteX5161" fmla="*/ 5046788 w 6226010"/>
              <a:gd name="connsiteY5161" fmla="*/ 1798077 h 5756219"/>
              <a:gd name="connsiteX5162" fmla="*/ 5031372 w 6226010"/>
              <a:gd name="connsiteY5162" fmla="*/ 1779171 h 5756219"/>
              <a:gd name="connsiteX5163" fmla="*/ 5023594 w 6226010"/>
              <a:gd name="connsiteY5163" fmla="*/ 1770648 h 5756219"/>
              <a:gd name="connsiteX5164" fmla="*/ 4998571 w 6226010"/>
              <a:gd name="connsiteY5164" fmla="*/ 1757494 h 5756219"/>
              <a:gd name="connsiteX5165" fmla="*/ 5003092 w 6226010"/>
              <a:gd name="connsiteY5165" fmla="*/ 1758280 h 5756219"/>
              <a:gd name="connsiteX5166" fmla="*/ 5000375 w 6226010"/>
              <a:gd name="connsiteY5166" fmla="*/ 1762060 h 5756219"/>
              <a:gd name="connsiteX5167" fmla="*/ 5000375 w 6226010"/>
              <a:gd name="connsiteY5167" fmla="*/ 1760997 h 5756219"/>
              <a:gd name="connsiteX5168" fmla="*/ 4992222 w 6226010"/>
              <a:gd name="connsiteY5168" fmla="*/ 1760997 h 5756219"/>
              <a:gd name="connsiteX5169" fmla="*/ 5095788 w 6226010"/>
              <a:gd name="connsiteY5169" fmla="*/ 1755059 h 5756219"/>
              <a:gd name="connsiteX5170" fmla="*/ 5096415 w 6226010"/>
              <a:gd name="connsiteY5170" fmla="*/ 1755532 h 5756219"/>
              <a:gd name="connsiteX5171" fmla="*/ 5095490 w 6226010"/>
              <a:gd name="connsiteY5171" fmla="*/ 1755562 h 5756219"/>
              <a:gd name="connsiteX5172" fmla="*/ 5073750 w 6226010"/>
              <a:gd name="connsiteY5172" fmla="*/ 1750127 h 5756219"/>
              <a:gd name="connsiteX5173" fmla="*/ 5079539 w 6226010"/>
              <a:gd name="connsiteY5173" fmla="*/ 1750250 h 5756219"/>
              <a:gd name="connsiteX5174" fmla="*/ 5074932 w 6226010"/>
              <a:gd name="connsiteY5174" fmla="*/ 1756037 h 5756219"/>
              <a:gd name="connsiteX5175" fmla="*/ 5390470 w 6226010"/>
              <a:gd name="connsiteY5175" fmla="*/ 1739381 h 5756219"/>
              <a:gd name="connsiteX5176" fmla="*/ 5390010 w 6226010"/>
              <a:gd name="connsiteY5176" fmla="*/ 1741296 h 5756219"/>
              <a:gd name="connsiteX5177" fmla="*/ 5384614 w 6226010"/>
              <a:gd name="connsiteY5177" fmla="*/ 1744677 h 5756219"/>
              <a:gd name="connsiteX5178" fmla="*/ 5383556 w 6226010"/>
              <a:gd name="connsiteY5178" fmla="*/ 1741975 h 5756219"/>
              <a:gd name="connsiteX5179" fmla="*/ 5291001 w 6226010"/>
              <a:gd name="connsiteY5179" fmla="*/ 1731559 h 5756219"/>
              <a:gd name="connsiteX5180" fmla="*/ 5291837 w 6226010"/>
              <a:gd name="connsiteY5180" fmla="*/ 1733482 h 5756219"/>
              <a:gd name="connsiteX5181" fmla="*/ 5291157 w 6226010"/>
              <a:gd name="connsiteY5181" fmla="*/ 1739256 h 5756219"/>
              <a:gd name="connsiteX5182" fmla="*/ 5269077 w 6226010"/>
              <a:gd name="connsiteY5182" fmla="*/ 1746730 h 5756219"/>
              <a:gd name="connsiteX5183" fmla="*/ 5262139 w 6226010"/>
              <a:gd name="connsiteY5183" fmla="*/ 1744664 h 5756219"/>
              <a:gd name="connsiteX5184" fmla="*/ 5281306 w 6226010"/>
              <a:gd name="connsiteY5184" fmla="*/ 1734501 h 5756219"/>
              <a:gd name="connsiteX5185" fmla="*/ 5344203 w 6226010"/>
              <a:gd name="connsiteY5185" fmla="*/ 1729868 h 5756219"/>
              <a:gd name="connsiteX5186" fmla="*/ 5347761 w 6226010"/>
              <a:gd name="connsiteY5186" fmla="*/ 1738170 h 5756219"/>
              <a:gd name="connsiteX5187" fmla="*/ 5340074 w 6226010"/>
              <a:gd name="connsiteY5187" fmla="*/ 1736540 h 5756219"/>
              <a:gd name="connsiteX5188" fmla="*/ 5342792 w 6226010"/>
              <a:gd name="connsiteY5188" fmla="*/ 1720233 h 5756219"/>
              <a:gd name="connsiteX5189" fmla="*/ 5344490 w 6226010"/>
              <a:gd name="connsiteY5189" fmla="*/ 1729405 h 5756219"/>
              <a:gd name="connsiteX5190" fmla="*/ 5344203 w 6226010"/>
              <a:gd name="connsiteY5190" fmla="*/ 1729868 h 5756219"/>
              <a:gd name="connsiteX5191" fmla="*/ 5340087 w 6226010"/>
              <a:gd name="connsiteY5191" fmla="*/ 1720263 h 5756219"/>
              <a:gd name="connsiteX5192" fmla="*/ 5340074 w 6226010"/>
              <a:gd name="connsiteY5192" fmla="*/ 1720233 h 5756219"/>
              <a:gd name="connsiteX5193" fmla="*/ 5340087 w 6226010"/>
              <a:gd name="connsiteY5193" fmla="*/ 1720263 h 5756219"/>
              <a:gd name="connsiteX5194" fmla="*/ 5340032 w 6226010"/>
              <a:gd name="connsiteY5194" fmla="*/ 1720264 h 5756219"/>
              <a:gd name="connsiteX5195" fmla="*/ 5448778 w 6226010"/>
              <a:gd name="connsiteY5195" fmla="*/ 1709363 h 5756219"/>
              <a:gd name="connsiteX5196" fmla="*/ 5448778 w 6226010"/>
              <a:gd name="connsiteY5196" fmla="*/ 1717517 h 5756219"/>
              <a:gd name="connsiteX5197" fmla="*/ 5418884 w 6226010"/>
              <a:gd name="connsiteY5197" fmla="*/ 1714798 h 5756219"/>
              <a:gd name="connsiteX5198" fmla="*/ 5418892 w 6226010"/>
              <a:gd name="connsiteY5198" fmla="*/ 1714756 h 5756219"/>
              <a:gd name="connsiteX5199" fmla="*/ 5424659 w 6226010"/>
              <a:gd name="connsiteY5199" fmla="*/ 1714798 h 5756219"/>
              <a:gd name="connsiteX5200" fmla="*/ 5448778 w 6226010"/>
              <a:gd name="connsiteY5200" fmla="*/ 1709363 h 5756219"/>
              <a:gd name="connsiteX5201" fmla="*/ 4796555 w 6226010"/>
              <a:gd name="connsiteY5201" fmla="*/ 1703928 h 5756219"/>
              <a:gd name="connsiteX5202" fmla="*/ 4791120 w 6226010"/>
              <a:gd name="connsiteY5202" fmla="*/ 1712080 h 5756219"/>
              <a:gd name="connsiteX5203" fmla="*/ 4799273 w 6226010"/>
              <a:gd name="connsiteY5203" fmla="*/ 1712080 h 5756219"/>
              <a:gd name="connsiteX5204" fmla="*/ 5323768 w 6226010"/>
              <a:gd name="connsiteY5204" fmla="*/ 1701211 h 5756219"/>
              <a:gd name="connsiteX5205" fmla="*/ 5310180 w 6226010"/>
              <a:gd name="connsiteY5205" fmla="*/ 1725668 h 5756219"/>
              <a:gd name="connsiteX5206" fmla="*/ 5335021 w 6226010"/>
              <a:gd name="connsiteY5206" fmla="*/ 1720319 h 5756219"/>
              <a:gd name="connsiteX5207" fmla="*/ 5340032 w 6226010"/>
              <a:gd name="connsiteY5207" fmla="*/ 1720264 h 5756219"/>
              <a:gd name="connsiteX5208" fmla="*/ 5321051 w 6226010"/>
              <a:gd name="connsiteY5208" fmla="*/ 1733822 h 5756219"/>
              <a:gd name="connsiteX5209" fmla="*/ 5302580 w 6226010"/>
              <a:gd name="connsiteY5209" fmla="*/ 1728047 h 5756219"/>
              <a:gd name="connsiteX5210" fmla="*/ 5291001 w 6226010"/>
              <a:gd name="connsiteY5210" fmla="*/ 1731559 h 5756219"/>
              <a:gd name="connsiteX5211" fmla="*/ 5288440 w 6226010"/>
              <a:gd name="connsiteY5211" fmla="*/ 1725668 h 5756219"/>
              <a:gd name="connsiteX5212" fmla="*/ 5323768 w 6226010"/>
              <a:gd name="connsiteY5212" fmla="*/ 1701211 h 5756219"/>
              <a:gd name="connsiteX5213" fmla="*/ 5106361 w 6226010"/>
              <a:gd name="connsiteY5213" fmla="*/ 1682187 h 5756219"/>
              <a:gd name="connsiteX5214" fmla="*/ 5100925 w 6226010"/>
              <a:gd name="connsiteY5214" fmla="*/ 1701211 h 5756219"/>
              <a:gd name="connsiteX5215" fmla="*/ 5157995 w 6226010"/>
              <a:gd name="connsiteY5215" fmla="*/ 1720233 h 5756219"/>
              <a:gd name="connsiteX5216" fmla="*/ 5104874 w 6226010"/>
              <a:gd name="connsiteY5216" fmla="*/ 1739725 h 5756219"/>
              <a:gd name="connsiteX5217" fmla="*/ 5095788 w 6226010"/>
              <a:gd name="connsiteY5217" fmla="*/ 1755059 h 5756219"/>
              <a:gd name="connsiteX5218" fmla="*/ 5089715 w 6226010"/>
              <a:gd name="connsiteY5218" fmla="*/ 1750466 h 5756219"/>
              <a:gd name="connsiteX5219" fmla="*/ 5079539 w 6226010"/>
              <a:gd name="connsiteY5219" fmla="*/ 1750250 h 5756219"/>
              <a:gd name="connsiteX5220" fmla="*/ 5089375 w 6226010"/>
              <a:gd name="connsiteY5220" fmla="*/ 1737898 h 5756219"/>
              <a:gd name="connsiteX5221" fmla="*/ 5090055 w 6226010"/>
              <a:gd name="connsiteY5221" fmla="*/ 1693058 h 5756219"/>
              <a:gd name="connsiteX5222" fmla="*/ 5106361 w 6226010"/>
              <a:gd name="connsiteY5222" fmla="*/ 1682187 h 5756219"/>
              <a:gd name="connsiteX5223" fmla="*/ 4799273 w 6226010"/>
              <a:gd name="connsiteY5223" fmla="*/ 1668599 h 5756219"/>
              <a:gd name="connsiteX5224" fmla="*/ 4804708 w 6226010"/>
              <a:gd name="connsiteY5224" fmla="*/ 1682187 h 5756219"/>
              <a:gd name="connsiteX5225" fmla="*/ 4795154 w 6226010"/>
              <a:gd name="connsiteY5225" fmla="*/ 1689109 h 5756219"/>
              <a:gd name="connsiteX5226" fmla="*/ 4792076 w 6226010"/>
              <a:gd name="connsiteY5226" fmla="*/ 1695511 h 5756219"/>
              <a:gd name="connsiteX5227" fmla="*/ 4782967 w 6226010"/>
              <a:gd name="connsiteY5227" fmla="*/ 1702230 h 5756219"/>
              <a:gd name="connsiteX5228" fmla="*/ 4779756 w 6226010"/>
              <a:gd name="connsiteY5228" fmla="*/ 1704432 h 5756219"/>
              <a:gd name="connsiteX5229" fmla="*/ 4779230 w 6226010"/>
              <a:gd name="connsiteY5229" fmla="*/ 1699173 h 5756219"/>
              <a:gd name="connsiteX5230" fmla="*/ 4788402 w 6226010"/>
              <a:gd name="connsiteY5230" fmla="*/ 1693058 h 5756219"/>
              <a:gd name="connsiteX5231" fmla="*/ 4782967 w 6226010"/>
              <a:gd name="connsiteY5231" fmla="*/ 1687622 h 5756219"/>
              <a:gd name="connsiteX5232" fmla="*/ 4799273 w 6226010"/>
              <a:gd name="connsiteY5232" fmla="*/ 1668599 h 5756219"/>
              <a:gd name="connsiteX5233" fmla="*/ 4742203 w 6226010"/>
              <a:gd name="connsiteY5233" fmla="*/ 1619682 h 5756219"/>
              <a:gd name="connsiteX5234" fmla="*/ 4739485 w 6226010"/>
              <a:gd name="connsiteY5234" fmla="*/ 1665881 h 5756219"/>
              <a:gd name="connsiteX5235" fmla="*/ 4742203 w 6226010"/>
              <a:gd name="connsiteY5235" fmla="*/ 1619682 h 5756219"/>
              <a:gd name="connsiteX5236" fmla="*/ 1040838 w 6226010"/>
              <a:gd name="connsiteY5236" fmla="*/ 1611529 h 5756219"/>
              <a:gd name="connsiteX5237" fmla="*/ 1040838 w 6226010"/>
              <a:gd name="connsiteY5237" fmla="*/ 1630553 h 5756219"/>
              <a:gd name="connsiteX5238" fmla="*/ 1043556 w 6226010"/>
              <a:gd name="connsiteY5238" fmla="*/ 1630553 h 5756219"/>
              <a:gd name="connsiteX5239" fmla="*/ 1040838 w 6226010"/>
              <a:gd name="connsiteY5239" fmla="*/ 1611529 h 5756219"/>
              <a:gd name="connsiteX5240" fmla="*/ 983769 w 6226010"/>
              <a:gd name="connsiteY5240" fmla="*/ 1606094 h 5756219"/>
              <a:gd name="connsiteX5241" fmla="*/ 986486 w 6226010"/>
              <a:gd name="connsiteY5241" fmla="*/ 1606094 h 5756219"/>
              <a:gd name="connsiteX5242" fmla="*/ 986486 w 6226010"/>
              <a:gd name="connsiteY5242" fmla="*/ 1608812 h 5756219"/>
              <a:gd name="connsiteX5243" fmla="*/ 983769 w 6226010"/>
              <a:gd name="connsiteY5243" fmla="*/ 1606094 h 5756219"/>
              <a:gd name="connsiteX5244" fmla="*/ 4712309 w 6226010"/>
              <a:gd name="connsiteY5244" fmla="*/ 1597941 h 5756219"/>
              <a:gd name="connsiteX5245" fmla="*/ 4696004 w 6226010"/>
              <a:gd name="connsiteY5245" fmla="*/ 1638705 h 5756219"/>
              <a:gd name="connsiteX5246" fmla="*/ 4701439 w 6226010"/>
              <a:gd name="connsiteY5246" fmla="*/ 1644140 h 5756219"/>
              <a:gd name="connsiteX5247" fmla="*/ 4712309 w 6226010"/>
              <a:gd name="connsiteY5247" fmla="*/ 1597941 h 5756219"/>
              <a:gd name="connsiteX5248" fmla="*/ 989204 w 6226010"/>
              <a:gd name="connsiteY5248" fmla="*/ 1589791 h 5756219"/>
              <a:gd name="connsiteX5249" fmla="*/ 989204 w 6226010"/>
              <a:gd name="connsiteY5249" fmla="*/ 1592508 h 5756219"/>
              <a:gd name="connsiteX5250" fmla="*/ 983769 w 6226010"/>
              <a:gd name="connsiteY5250" fmla="*/ 1592508 h 5756219"/>
              <a:gd name="connsiteX5251" fmla="*/ 989204 w 6226010"/>
              <a:gd name="connsiteY5251" fmla="*/ 1589791 h 5756219"/>
              <a:gd name="connsiteX5252" fmla="*/ 983769 w 6226010"/>
              <a:gd name="connsiteY5252" fmla="*/ 1589791 h 5756219"/>
              <a:gd name="connsiteX5253" fmla="*/ 986486 w 6226010"/>
              <a:gd name="connsiteY5253" fmla="*/ 1589791 h 5756219"/>
              <a:gd name="connsiteX5254" fmla="*/ 983769 w 6226010"/>
              <a:gd name="connsiteY5254" fmla="*/ 1592508 h 5756219"/>
              <a:gd name="connsiteX5255" fmla="*/ 983769 w 6226010"/>
              <a:gd name="connsiteY5255" fmla="*/ 1589791 h 5756219"/>
              <a:gd name="connsiteX5256" fmla="*/ 1122366 w 6226010"/>
              <a:gd name="connsiteY5256" fmla="*/ 1581636 h 5756219"/>
              <a:gd name="connsiteX5257" fmla="*/ 1103343 w 6226010"/>
              <a:gd name="connsiteY5257" fmla="*/ 1587071 h 5756219"/>
              <a:gd name="connsiteX5258" fmla="*/ 1106061 w 6226010"/>
              <a:gd name="connsiteY5258" fmla="*/ 1587071 h 5756219"/>
              <a:gd name="connsiteX5259" fmla="*/ 1122366 w 6226010"/>
              <a:gd name="connsiteY5259" fmla="*/ 1581636 h 5756219"/>
              <a:gd name="connsiteX5260" fmla="*/ 1084320 w 6226010"/>
              <a:gd name="connsiteY5260" fmla="*/ 1568049 h 5756219"/>
              <a:gd name="connsiteX5261" fmla="*/ 1084320 w 6226010"/>
              <a:gd name="connsiteY5261" fmla="*/ 1573483 h 5756219"/>
              <a:gd name="connsiteX5262" fmla="*/ 1087038 w 6226010"/>
              <a:gd name="connsiteY5262" fmla="*/ 1568049 h 5756219"/>
              <a:gd name="connsiteX5263" fmla="*/ 1084320 w 6226010"/>
              <a:gd name="connsiteY5263" fmla="*/ 1568049 h 5756219"/>
              <a:gd name="connsiteX5264" fmla="*/ 983769 w 6226010"/>
              <a:gd name="connsiteY5264" fmla="*/ 1565334 h 5756219"/>
              <a:gd name="connsiteX5265" fmla="*/ 983769 w 6226010"/>
              <a:gd name="connsiteY5265" fmla="*/ 1570768 h 5756219"/>
              <a:gd name="connsiteX5266" fmla="*/ 981052 w 6226010"/>
              <a:gd name="connsiteY5266" fmla="*/ 1570768 h 5756219"/>
              <a:gd name="connsiteX5267" fmla="*/ 983769 w 6226010"/>
              <a:gd name="connsiteY5267" fmla="*/ 1565334 h 5756219"/>
              <a:gd name="connsiteX5268" fmla="*/ 4728615 w 6226010"/>
              <a:gd name="connsiteY5268" fmla="*/ 1565330 h 5756219"/>
              <a:gd name="connsiteX5269" fmla="*/ 4709592 w 6226010"/>
              <a:gd name="connsiteY5269" fmla="*/ 1576202 h 5756219"/>
              <a:gd name="connsiteX5270" fmla="*/ 4709592 w 6226010"/>
              <a:gd name="connsiteY5270" fmla="*/ 1587071 h 5756219"/>
              <a:gd name="connsiteX5271" fmla="*/ 4728615 w 6226010"/>
              <a:gd name="connsiteY5271" fmla="*/ 1565330 h 5756219"/>
              <a:gd name="connsiteX5272" fmla="*/ 1084320 w 6226010"/>
              <a:gd name="connsiteY5272" fmla="*/ 1557179 h 5756219"/>
              <a:gd name="connsiteX5273" fmla="*/ 1084320 w 6226010"/>
              <a:gd name="connsiteY5273" fmla="*/ 1562614 h 5756219"/>
              <a:gd name="connsiteX5274" fmla="*/ 1087038 w 6226010"/>
              <a:gd name="connsiteY5274" fmla="*/ 1557179 h 5756219"/>
              <a:gd name="connsiteX5275" fmla="*/ 1084320 w 6226010"/>
              <a:gd name="connsiteY5275" fmla="*/ 1557179 h 5756219"/>
              <a:gd name="connsiteX5276" fmla="*/ 4625345 w 6226010"/>
              <a:gd name="connsiteY5276" fmla="*/ 1543590 h 5756219"/>
              <a:gd name="connsiteX5277" fmla="*/ 4625345 w 6226010"/>
              <a:gd name="connsiteY5277" fmla="*/ 1581636 h 5756219"/>
              <a:gd name="connsiteX5278" fmla="*/ 4625345 w 6226010"/>
              <a:gd name="connsiteY5278" fmla="*/ 1543590 h 5756219"/>
              <a:gd name="connsiteX5279" fmla="*/ 1122366 w 6226010"/>
              <a:gd name="connsiteY5279" fmla="*/ 1543590 h 5756219"/>
              <a:gd name="connsiteX5280" fmla="*/ 1100625 w 6226010"/>
              <a:gd name="connsiteY5280" fmla="*/ 1551742 h 5756219"/>
              <a:gd name="connsiteX5281" fmla="*/ 1122366 w 6226010"/>
              <a:gd name="connsiteY5281" fmla="*/ 1546307 h 5756219"/>
              <a:gd name="connsiteX5282" fmla="*/ 1122366 w 6226010"/>
              <a:gd name="connsiteY5282" fmla="*/ 1543590 h 5756219"/>
              <a:gd name="connsiteX5283" fmla="*/ 1084320 w 6226010"/>
              <a:gd name="connsiteY5283" fmla="*/ 1543590 h 5756219"/>
              <a:gd name="connsiteX5284" fmla="*/ 1084320 w 6226010"/>
              <a:gd name="connsiteY5284" fmla="*/ 1546307 h 5756219"/>
              <a:gd name="connsiteX5285" fmla="*/ 1087038 w 6226010"/>
              <a:gd name="connsiteY5285" fmla="*/ 1546307 h 5756219"/>
              <a:gd name="connsiteX5286" fmla="*/ 1084320 w 6226010"/>
              <a:gd name="connsiteY5286" fmla="*/ 1543590 h 5756219"/>
              <a:gd name="connsiteX5287" fmla="*/ 1084320 w 6226010"/>
              <a:gd name="connsiteY5287" fmla="*/ 1535437 h 5756219"/>
              <a:gd name="connsiteX5288" fmla="*/ 1084320 w 6226010"/>
              <a:gd name="connsiteY5288" fmla="*/ 1540872 h 5756219"/>
              <a:gd name="connsiteX5289" fmla="*/ 1087038 w 6226010"/>
              <a:gd name="connsiteY5289" fmla="*/ 1540872 h 5756219"/>
              <a:gd name="connsiteX5290" fmla="*/ 1084320 w 6226010"/>
              <a:gd name="connsiteY5290" fmla="*/ 1535437 h 5756219"/>
              <a:gd name="connsiteX5291" fmla="*/ 1125084 w 6226010"/>
              <a:gd name="connsiteY5291" fmla="*/ 1532719 h 5756219"/>
              <a:gd name="connsiteX5292" fmla="*/ 1130519 w 6226010"/>
              <a:gd name="connsiteY5292" fmla="*/ 1535437 h 5756219"/>
              <a:gd name="connsiteX5293" fmla="*/ 1130519 w 6226010"/>
              <a:gd name="connsiteY5293" fmla="*/ 1538155 h 5756219"/>
              <a:gd name="connsiteX5294" fmla="*/ 1133237 w 6226010"/>
              <a:gd name="connsiteY5294" fmla="*/ 1538155 h 5756219"/>
              <a:gd name="connsiteX5295" fmla="*/ 1133237 w 6226010"/>
              <a:gd name="connsiteY5295" fmla="*/ 1535437 h 5756219"/>
              <a:gd name="connsiteX5296" fmla="*/ 1157695 w 6226010"/>
              <a:gd name="connsiteY5296" fmla="*/ 1540872 h 5756219"/>
              <a:gd name="connsiteX5297" fmla="*/ 1157695 w 6226010"/>
              <a:gd name="connsiteY5297" fmla="*/ 1538155 h 5756219"/>
              <a:gd name="connsiteX5298" fmla="*/ 1125084 w 6226010"/>
              <a:gd name="connsiteY5298" fmla="*/ 1532719 h 5756219"/>
              <a:gd name="connsiteX5299" fmla="*/ 1133237 w 6226010"/>
              <a:gd name="connsiteY5299" fmla="*/ 1521850 h 5756219"/>
              <a:gd name="connsiteX5300" fmla="*/ 1130519 w 6226010"/>
              <a:gd name="connsiteY5300" fmla="*/ 1530002 h 5756219"/>
              <a:gd name="connsiteX5301" fmla="*/ 1133237 w 6226010"/>
              <a:gd name="connsiteY5301" fmla="*/ 1530002 h 5756219"/>
              <a:gd name="connsiteX5302" fmla="*/ 1133237 w 6226010"/>
              <a:gd name="connsiteY5302" fmla="*/ 1521850 h 5756219"/>
              <a:gd name="connsiteX5303" fmla="*/ 1125084 w 6226010"/>
              <a:gd name="connsiteY5303" fmla="*/ 1513697 h 5756219"/>
              <a:gd name="connsiteX5304" fmla="*/ 1146825 w 6226010"/>
              <a:gd name="connsiteY5304" fmla="*/ 1521850 h 5756219"/>
              <a:gd name="connsiteX5305" fmla="*/ 1149542 w 6226010"/>
              <a:gd name="connsiteY5305" fmla="*/ 1519132 h 5756219"/>
              <a:gd name="connsiteX5306" fmla="*/ 1125084 w 6226010"/>
              <a:gd name="connsiteY5306" fmla="*/ 1513697 h 5756219"/>
              <a:gd name="connsiteX5307" fmla="*/ 4657957 w 6226010"/>
              <a:gd name="connsiteY5307" fmla="*/ 1500108 h 5756219"/>
              <a:gd name="connsiteX5308" fmla="*/ 4622629 w 6226010"/>
              <a:gd name="connsiteY5308" fmla="*/ 1510978 h 5756219"/>
              <a:gd name="connsiteX5309" fmla="*/ 4633499 w 6226010"/>
              <a:gd name="connsiteY5309" fmla="*/ 1513697 h 5756219"/>
              <a:gd name="connsiteX5310" fmla="*/ 4628063 w 6226010"/>
              <a:gd name="connsiteY5310" fmla="*/ 1527284 h 5756219"/>
              <a:gd name="connsiteX5311" fmla="*/ 4630781 w 6226010"/>
              <a:gd name="connsiteY5311" fmla="*/ 1543590 h 5756219"/>
              <a:gd name="connsiteX5312" fmla="*/ 4655239 w 6226010"/>
              <a:gd name="connsiteY5312" fmla="*/ 1535437 h 5756219"/>
              <a:gd name="connsiteX5313" fmla="*/ 4641651 w 6226010"/>
              <a:gd name="connsiteY5313" fmla="*/ 1551742 h 5756219"/>
              <a:gd name="connsiteX5314" fmla="*/ 4647087 w 6226010"/>
              <a:gd name="connsiteY5314" fmla="*/ 1578918 h 5756219"/>
              <a:gd name="connsiteX5315" fmla="*/ 4674263 w 6226010"/>
              <a:gd name="connsiteY5315" fmla="*/ 1505543 h 5756219"/>
              <a:gd name="connsiteX5316" fmla="*/ 4657957 w 6226010"/>
              <a:gd name="connsiteY5316" fmla="*/ 1500108 h 5756219"/>
              <a:gd name="connsiteX5317" fmla="*/ 1125084 w 6226010"/>
              <a:gd name="connsiteY5317" fmla="*/ 1494674 h 5756219"/>
              <a:gd name="connsiteX5318" fmla="*/ 1130519 w 6226010"/>
              <a:gd name="connsiteY5318" fmla="*/ 1497392 h 5756219"/>
              <a:gd name="connsiteX5319" fmla="*/ 1130519 w 6226010"/>
              <a:gd name="connsiteY5319" fmla="*/ 1500108 h 5756219"/>
              <a:gd name="connsiteX5320" fmla="*/ 1133237 w 6226010"/>
              <a:gd name="connsiteY5320" fmla="*/ 1500108 h 5756219"/>
              <a:gd name="connsiteX5321" fmla="*/ 1133237 w 6226010"/>
              <a:gd name="connsiteY5321" fmla="*/ 1497392 h 5756219"/>
              <a:gd name="connsiteX5322" fmla="*/ 1163130 w 6226010"/>
              <a:gd name="connsiteY5322" fmla="*/ 1502826 h 5756219"/>
              <a:gd name="connsiteX5323" fmla="*/ 1160413 w 6226010"/>
              <a:gd name="connsiteY5323" fmla="*/ 1500108 h 5756219"/>
              <a:gd name="connsiteX5324" fmla="*/ 1125084 w 6226010"/>
              <a:gd name="connsiteY5324" fmla="*/ 1494674 h 5756219"/>
              <a:gd name="connsiteX5325" fmla="*/ 4625345 w 6226010"/>
              <a:gd name="connsiteY5325" fmla="*/ 1475653 h 5756219"/>
              <a:gd name="connsiteX5326" fmla="*/ 4628063 w 6226010"/>
              <a:gd name="connsiteY5326" fmla="*/ 1478370 h 5756219"/>
              <a:gd name="connsiteX5327" fmla="*/ 4617193 w 6226010"/>
              <a:gd name="connsiteY5327" fmla="*/ 1478370 h 5756219"/>
              <a:gd name="connsiteX5328" fmla="*/ 4614475 w 6226010"/>
              <a:gd name="connsiteY5328" fmla="*/ 1486520 h 5756219"/>
              <a:gd name="connsiteX5329" fmla="*/ 4622629 w 6226010"/>
              <a:gd name="connsiteY5329" fmla="*/ 1494674 h 5756219"/>
              <a:gd name="connsiteX5330" fmla="*/ 4630781 w 6226010"/>
              <a:gd name="connsiteY5330" fmla="*/ 1491956 h 5756219"/>
              <a:gd name="connsiteX5331" fmla="*/ 4625345 w 6226010"/>
              <a:gd name="connsiteY5331" fmla="*/ 1489238 h 5756219"/>
              <a:gd name="connsiteX5332" fmla="*/ 4625345 w 6226010"/>
              <a:gd name="connsiteY5332" fmla="*/ 1475653 h 5756219"/>
              <a:gd name="connsiteX5333" fmla="*/ 4652521 w 6226010"/>
              <a:gd name="connsiteY5333" fmla="*/ 1462065 h 5756219"/>
              <a:gd name="connsiteX5334" fmla="*/ 4649805 w 6226010"/>
              <a:gd name="connsiteY5334" fmla="*/ 1464782 h 5756219"/>
              <a:gd name="connsiteX5335" fmla="*/ 4644369 w 6226010"/>
              <a:gd name="connsiteY5335" fmla="*/ 1483803 h 5756219"/>
              <a:gd name="connsiteX5336" fmla="*/ 4655239 w 6226010"/>
              <a:gd name="connsiteY5336" fmla="*/ 1462065 h 5756219"/>
              <a:gd name="connsiteX5337" fmla="*/ 4652521 w 6226010"/>
              <a:gd name="connsiteY5337" fmla="*/ 1462065 h 5756219"/>
              <a:gd name="connsiteX5338" fmla="*/ 1130519 w 6226010"/>
              <a:gd name="connsiteY5338" fmla="*/ 1462065 h 5756219"/>
              <a:gd name="connsiteX5339" fmla="*/ 1130519 w 6226010"/>
              <a:gd name="connsiteY5339" fmla="*/ 1467500 h 5756219"/>
              <a:gd name="connsiteX5340" fmla="*/ 1127801 w 6226010"/>
              <a:gd name="connsiteY5340" fmla="*/ 1467500 h 5756219"/>
              <a:gd name="connsiteX5341" fmla="*/ 1127801 w 6226010"/>
              <a:gd name="connsiteY5341" fmla="*/ 1475653 h 5756219"/>
              <a:gd name="connsiteX5342" fmla="*/ 1125084 w 6226010"/>
              <a:gd name="connsiteY5342" fmla="*/ 1475653 h 5756219"/>
              <a:gd name="connsiteX5343" fmla="*/ 1127801 w 6226010"/>
              <a:gd name="connsiteY5343" fmla="*/ 1481085 h 5756219"/>
              <a:gd name="connsiteX5344" fmla="*/ 1130519 w 6226010"/>
              <a:gd name="connsiteY5344" fmla="*/ 1481085 h 5756219"/>
              <a:gd name="connsiteX5345" fmla="*/ 1130519 w 6226010"/>
              <a:gd name="connsiteY5345" fmla="*/ 1483803 h 5756219"/>
              <a:gd name="connsiteX5346" fmla="*/ 1133237 w 6226010"/>
              <a:gd name="connsiteY5346" fmla="*/ 1483803 h 5756219"/>
              <a:gd name="connsiteX5347" fmla="*/ 1133237 w 6226010"/>
              <a:gd name="connsiteY5347" fmla="*/ 1486520 h 5756219"/>
              <a:gd name="connsiteX5348" fmla="*/ 1133237 w 6226010"/>
              <a:gd name="connsiteY5348" fmla="*/ 1494674 h 5756219"/>
              <a:gd name="connsiteX5349" fmla="*/ 1135954 w 6226010"/>
              <a:gd name="connsiteY5349" fmla="*/ 1494674 h 5756219"/>
              <a:gd name="connsiteX5350" fmla="*/ 1135954 w 6226010"/>
              <a:gd name="connsiteY5350" fmla="*/ 1486520 h 5756219"/>
              <a:gd name="connsiteX5351" fmla="*/ 1135954 w 6226010"/>
              <a:gd name="connsiteY5351" fmla="*/ 1483803 h 5756219"/>
              <a:gd name="connsiteX5352" fmla="*/ 1133237 w 6226010"/>
              <a:gd name="connsiteY5352" fmla="*/ 1483803 h 5756219"/>
              <a:gd name="connsiteX5353" fmla="*/ 1133237 w 6226010"/>
              <a:gd name="connsiteY5353" fmla="*/ 1481085 h 5756219"/>
              <a:gd name="connsiteX5354" fmla="*/ 1152260 w 6226010"/>
              <a:gd name="connsiteY5354" fmla="*/ 1483803 h 5756219"/>
              <a:gd name="connsiteX5355" fmla="*/ 1149542 w 6226010"/>
              <a:gd name="connsiteY5355" fmla="*/ 1478370 h 5756219"/>
              <a:gd name="connsiteX5356" fmla="*/ 1133237 w 6226010"/>
              <a:gd name="connsiteY5356" fmla="*/ 1475653 h 5756219"/>
              <a:gd name="connsiteX5357" fmla="*/ 1133237 w 6226010"/>
              <a:gd name="connsiteY5357" fmla="*/ 1470218 h 5756219"/>
              <a:gd name="connsiteX5358" fmla="*/ 1130519 w 6226010"/>
              <a:gd name="connsiteY5358" fmla="*/ 1470218 h 5756219"/>
              <a:gd name="connsiteX5359" fmla="*/ 1130519 w 6226010"/>
              <a:gd name="connsiteY5359" fmla="*/ 1467500 h 5756219"/>
              <a:gd name="connsiteX5360" fmla="*/ 1133237 w 6226010"/>
              <a:gd name="connsiteY5360" fmla="*/ 1467500 h 5756219"/>
              <a:gd name="connsiteX5361" fmla="*/ 1130519 w 6226010"/>
              <a:gd name="connsiteY5361" fmla="*/ 1462065 h 5756219"/>
              <a:gd name="connsiteX5362" fmla="*/ 3274701 w 6226010"/>
              <a:gd name="connsiteY5362" fmla="*/ 1453912 h 5756219"/>
              <a:gd name="connsiteX5363" fmla="*/ 3258395 w 6226010"/>
              <a:gd name="connsiteY5363" fmla="*/ 1456630 h 5756219"/>
              <a:gd name="connsiteX5364" fmla="*/ 3258395 w 6226010"/>
              <a:gd name="connsiteY5364" fmla="*/ 1472935 h 5756219"/>
              <a:gd name="connsiteX5365" fmla="*/ 3269267 w 6226010"/>
              <a:gd name="connsiteY5365" fmla="*/ 1470218 h 5756219"/>
              <a:gd name="connsiteX5366" fmla="*/ 3266549 w 6226010"/>
              <a:gd name="connsiteY5366" fmla="*/ 1464782 h 5756219"/>
              <a:gd name="connsiteX5367" fmla="*/ 1130519 w 6226010"/>
              <a:gd name="connsiteY5367" fmla="*/ 1451194 h 5756219"/>
              <a:gd name="connsiteX5368" fmla="*/ 1130519 w 6226010"/>
              <a:gd name="connsiteY5368" fmla="*/ 1459347 h 5756219"/>
              <a:gd name="connsiteX5369" fmla="*/ 1133237 w 6226010"/>
              <a:gd name="connsiteY5369" fmla="*/ 1451194 h 5756219"/>
              <a:gd name="connsiteX5370" fmla="*/ 1130519 w 6226010"/>
              <a:gd name="connsiteY5370" fmla="*/ 1451194 h 5756219"/>
              <a:gd name="connsiteX5371" fmla="*/ 4744921 w 6226010"/>
              <a:gd name="connsiteY5371" fmla="*/ 1448477 h 5756219"/>
              <a:gd name="connsiteX5372" fmla="*/ 4712309 w 6226010"/>
              <a:gd name="connsiteY5372" fmla="*/ 1508262 h 5756219"/>
              <a:gd name="connsiteX5373" fmla="*/ 4725897 w 6226010"/>
              <a:gd name="connsiteY5373" fmla="*/ 1524567 h 5756219"/>
              <a:gd name="connsiteX5374" fmla="*/ 4761226 w 6226010"/>
              <a:gd name="connsiteY5374" fmla="*/ 1505543 h 5756219"/>
              <a:gd name="connsiteX5375" fmla="*/ 4728615 w 6226010"/>
              <a:gd name="connsiteY5375" fmla="*/ 1505543 h 5756219"/>
              <a:gd name="connsiteX5376" fmla="*/ 4739485 w 6226010"/>
              <a:gd name="connsiteY5376" fmla="*/ 1494674 h 5756219"/>
              <a:gd name="connsiteX5377" fmla="*/ 4788402 w 6226010"/>
              <a:gd name="connsiteY5377" fmla="*/ 1500108 h 5756219"/>
              <a:gd name="connsiteX5378" fmla="*/ 4753073 w 6226010"/>
              <a:gd name="connsiteY5378" fmla="*/ 1486520 h 5756219"/>
              <a:gd name="connsiteX5379" fmla="*/ 4763944 w 6226010"/>
              <a:gd name="connsiteY5379" fmla="*/ 1472935 h 5756219"/>
              <a:gd name="connsiteX5380" fmla="*/ 4744921 w 6226010"/>
              <a:gd name="connsiteY5380" fmla="*/ 1448477 h 5756219"/>
              <a:gd name="connsiteX5381" fmla="*/ 1127801 w 6226010"/>
              <a:gd name="connsiteY5381" fmla="*/ 1443043 h 5756219"/>
              <a:gd name="connsiteX5382" fmla="*/ 1127801 w 6226010"/>
              <a:gd name="connsiteY5382" fmla="*/ 1448477 h 5756219"/>
              <a:gd name="connsiteX5383" fmla="*/ 1130519 w 6226010"/>
              <a:gd name="connsiteY5383" fmla="*/ 1443043 h 5756219"/>
              <a:gd name="connsiteX5384" fmla="*/ 1127801 w 6226010"/>
              <a:gd name="connsiteY5384" fmla="*/ 1443043 h 5756219"/>
              <a:gd name="connsiteX5385" fmla="*/ 4633499 w 6226010"/>
              <a:gd name="connsiteY5385" fmla="*/ 1440324 h 5756219"/>
              <a:gd name="connsiteX5386" fmla="*/ 4625345 w 6226010"/>
              <a:gd name="connsiteY5386" fmla="*/ 1451194 h 5756219"/>
              <a:gd name="connsiteX5387" fmla="*/ 4638933 w 6226010"/>
              <a:gd name="connsiteY5387" fmla="*/ 1451194 h 5756219"/>
              <a:gd name="connsiteX5388" fmla="*/ 4633499 w 6226010"/>
              <a:gd name="connsiteY5388" fmla="*/ 1440324 h 5756219"/>
              <a:gd name="connsiteX5389" fmla="*/ 2214839 w 6226010"/>
              <a:gd name="connsiteY5389" fmla="*/ 1434890 h 5756219"/>
              <a:gd name="connsiteX5390" fmla="*/ 2144182 w 6226010"/>
              <a:gd name="connsiteY5390" fmla="*/ 1448477 h 5756219"/>
              <a:gd name="connsiteX5391" fmla="*/ 2144182 w 6226010"/>
              <a:gd name="connsiteY5391" fmla="*/ 1451194 h 5756219"/>
              <a:gd name="connsiteX5392" fmla="*/ 2146899 w 6226010"/>
              <a:gd name="connsiteY5392" fmla="*/ 1451194 h 5756219"/>
              <a:gd name="connsiteX5393" fmla="*/ 2149617 w 6226010"/>
              <a:gd name="connsiteY5393" fmla="*/ 1451194 h 5756219"/>
              <a:gd name="connsiteX5394" fmla="*/ 2214839 w 6226010"/>
              <a:gd name="connsiteY5394" fmla="*/ 1440324 h 5756219"/>
              <a:gd name="connsiteX5395" fmla="*/ 2214839 w 6226010"/>
              <a:gd name="connsiteY5395" fmla="*/ 1434890 h 5756219"/>
              <a:gd name="connsiteX5396" fmla="*/ 3258395 w 6226010"/>
              <a:gd name="connsiteY5396" fmla="*/ 1424018 h 5756219"/>
              <a:gd name="connsiteX5397" fmla="*/ 3258395 w 6226010"/>
              <a:gd name="connsiteY5397" fmla="*/ 1434890 h 5756219"/>
              <a:gd name="connsiteX5398" fmla="*/ 3266549 w 6226010"/>
              <a:gd name="connsiteY5398" fmla="*/ 1432171 h 5756219"/>
              <a:gd name="connsiteX5399" fmla="*/ 3258395 w 6226010"/>
              <a:gd name="connsiteY5399" fmla="*/ 1424018 h 5756219"/>
              <a:gd name="connsiteX5400" fmla="*/ 4690569 w 6226010"/>
              <a:gd name="connsiteY5400" fmla="*/ 1418583 h 5756219"/>
              <a:gd name="connsiteX5401" fmla="*/ 4674263 w 6226010"/>
              <a:gd name="connsiteY5401" fmla="*/ 1424018 h 5756219"/>
              <a:gd name="connsiteX5402" fmla="*/ 4676981 w 6226010"/>
              <a:gd name="connsiteY5402" fmla="*/ 1443043 h 5756219"/>
              <a:gd name="connsiteX5403" fmla="*/ 4679697 w 6226010"/>
              <a:gd name="connsiteY5403" fmla="*/ 1448477 h 5756219"/>
              <a:gd name="connsiteX5404" fmla="*/ 4696004 w 6226010"/>
              <a:gd name="connsiteY5404" fmla="*/ 1432171 h 5756219"/>
              <a:gd name="connsiteX5405" fmla="*/ 4690569 w 6226010"/>
              <a:gd name="connsiteY5405" fmla="*/ 1418583 h 5756219"/>
              <a:gd name="connsiteX5406" fmla="*/ 1127801 w 6226010"/>
              <a:gd name="connsiteY5406" fmla="*/ 1418583 h 5756219"/>
              <a:gd name="connsiteX5407" fmla="*/ 1127801 w 6226010"/>
              <a:gd name="connsiteY5407" fmla="*/ 1426736 h 5756219"/>
              <a:gd name="connsiteX5408" fmla="*/ 1130519 w 6226010"/>
              <a:gd name="connsiteY5408" fmla="*/ 1426736 h 5756219"/>
              <a:gd name="connsiteX5409" fmla="*/ 1130519 w 6226010"/>
              <a:gd name="connsiteY5409" fmla="*/ 1429454 h 5756219"/>
              <a:gd name="connsiteX5410" fmla="*/ 1127801 w 6226010"/>
              <a:gd name="connsiteY5410" fmla="*/ 1429454 h 5756219"/>
              <a:gd name="connsiteX5411" fmla="*/ 1127801 w 6226010"/>
              <a:gd name="connsiteY5411" fmla="*/ 1432171 h 5756219"/>
              <a:gd name="connsiteX5412" fmla="*/ 1127801 w 6226010"/>
              <a:gd name="connsiteY5412" fmla="*/ 1440324 h 5756219"/>
              <a:gd name="connsiteX5413" fmla="*/ 1130519 w 6226010"/>
              <a:gd name="connsiteY5413" fmla="*/ 1440324 h 5756219"/>
              <a:gd name="connsiteX5414" fmla="*/ 1130519 w 6226010"/>
              <a:gd name="connsiteY5414" fmla="*/ 1434890 h 5756219"/>
              <a:gd name="connsiteX5415" fmla="*/ 1133237 w 6226010"/>
              <a:gd name="connsiteY5415" fmla="*/ 1434890 h 5756219"/>
              <a:gd name="connsiteX5416" fmla="*/ 1133237 w 6226010"/>
              <a:gd name="connsiteY5416" fmla="*/ 1432171 h 5756219"/>
              <a:gd name="connsiteX5417" fmla="*/ 1133237 w 6226010"/>
              <a:gd name="connsiteY5417" fmla="*/ 1426736 h 5756219"/>
              <a:gd name="connsiteX5418" fmla="*/ 1130519 w 6226010"/>
              <a:gd name="connsiteY5418" fmla="*/ 1421302 h 5756219"/>
              <a:gd name="connsiteX5419" fmla="*/ 1130519 w 6226010"/>
              <a:gd name="connsiteY5419" fmla="*/ 1418583 h 5756219"/>
              <a:gd name="connsiteX5420" fmla="*/ 1127801 w 6226010"/>
              <a:gd name="connsiteY5420" fmla="*/ 1418583 h 5756219"/>
              <a:gd name="connsiteX5421" fmla="*/ 5721556 w 6226010"/>
              <a:gd name="connsiteY5421" fmla="*/ 1414168 h 5756219"/>
              <a:gd name="connsiteX5422" fmla="*/ 5731407 w 6226010"/>
              <a:gd name="connsiteY5422" fmla="*/ 1415866 h 5756219"/>
              <a:gd name="connsiteX5423" fmla="*/ 5720507 w 6226010"/>
              <a:gd name="connsiteY5423" fmla="*/ 1414557 h 5756219"/>
              <a:gd name="connsiteX5424" fmla="*/ 4763944 w 6226010"/>
              <a:gd name="connsiteY5424" fmla="*/ 1399561 h 5756219"/>
              <a:gd name="connsiteX5425" fmla="*/ 4761226 w 6226010"/>
              <a:gd name="connsiteY5425" fmla="*/ 1440324 h 5756219"/>
              <a:gd name="connsiteX5426" fmla="*/ 4766661 w 6226010"/>
              <a:gd name="connsiteY5426" fmla="*/ 1478370 h 5756219"/>
              <a:gd name="connsiteX5427" fmla="*/ 4812861 w 6226010"/>
              <a:gd name="connsiteY5427" fmla="*/ 1478370 h 5756219"/>
              <a:gd name="connsiteX5428" fmla="*/ 4796555 w 6226010"/>
              <a:gd name="connsiteY5428" fmla="*/ 1486520 h 5756219"/>
              <a:gd name="connsiteX5429" fmla="*/ 4834601 w 6226010"/>
              <a:gd name="connsiteY5429" fmla="*/ 1481085 h 5756219"/>
              <a:gd name="connsiteX5430" fmla="*/ 4837319 w 6226010"/>
              <a:gd name="connsiteY5430" fmla="*/ 1472935 h 5756219"/>
              <a:gd name="connsiteX5431" fmla="*/ 4823731 w 6226010"/>
              <a:gd name="connsiteY5431" fmla="*/ 1472935 h 5756219"/>
              <a:gd name="connsiteX5432" fmla="*/ 4821013 w 6226010"/>
              <a:gd name="connsiteY5432" fmla="*/ 1451194 h 5756219"/>
              <a:gd name="connsiteX5433" fmla="*/ 4796555 w 6226010"/>
              <a:gd name="connsiteY5433" fmla="*/ 1459347 h 5756219"/>
              <a:gd name="connsiteX5434" fmla="*/ 4812861 w 6226010"/>
              <a:gd name="connsiteY5434" fmla="*/ 1424018 h 5756219"/>
              <a:gd name="connsiteX5435" fmla="*/ 4782967 w 6226010"/>
              <a:gd name="connsiteY5435" fmla="*/ 1424018 h 5756219"/>
              <a:gd name="connsiteX5436" fmla="*/ 4799273 w 6226010"/>
              <a:gd name="connsiteY5436" fmla="*/ 1418583 h 5756219"/>
              <a:gd name="connsiteX5437" fmla="*/ 4763944 w 6226010"/>
              <a:gd name="connsiteY5437" fmla="*/ 1399561 h 5756219"/>
              <a:gd name="connsiteX5438" fmla="*/ 1152260 w 6226010"/>
              <a:gd name="connsiteY5438" fmla="*/ 1385972 h 5756219"/>
              <a:gd name="connsiteX5439" fmla="*/ 1152260 w 6226010"/>
              <a:gd name="connsiteY5439" fmla="*/ 1388691 h 5756219"/>
              <a:gd name="connsiteX5440" fmla="*/ 1187589 w 6226010"/>
              <a:gd name="connsiteY5440" fmla="*/ 1396844 h 5756219"/>
              <a:gd name="connsiteX5441" fmla="*/ 1187589 w 6226010"/>
              <a:gd name="connsiteY5441" fmla="*/ 1394126 h 5756219"/>
              <a:gd name="connsiteX5442" fmla="*/ 1176718 w 6226010"/>
              <a:gd name="connsiteY5442" fmla="*/ 1391407 h 5756219"/>
              <a:gd name="connsiteX5443" fmla="*/ 1152260 w 6226010"/>
              <a:gd name="connsiteY5443" fmla="*/ 1385972 h 5756219"/>
              <a:gd name="connsiteX5444" fmla="*/ 4657957 w 6226010"/>
              <a:gd name="connsiteY5444" fmla="*/ 1383256 h 5756219"/>
              <a:gd name="connsiteX5445" fmla="*/ 4652521 w 6226010"/>
              <a:gd name="connsiteY5445" fmla="*/ 1391407 h 5756219"/>
              <a:gd name="connsiteX5446" fmla="*/ 4666109 w 6226010"/>
              <a:gd name="connsiteY5446" fmla="*/ 1388691 h 5756219"/>
              <a:gd name="connsiteX5447" fmla="*/ 4657957 w 6226010"/>
              <a:gd name="connsiteY5447" fmla="*/ 1383256 h 5756219"/>
              <a:gd name="connsiteX5448" fmla="*/ 1206612 w 6226010"/>
              <a:gd name="connsiteY5448" fmla="*/ 1378800 h 5756219"/>
              <a:gd name="connsiteX5449" fmla="*/ 1208678 w 6226010"/>
              <a:gd name="connsiteY5449" fmla="*/ 1379242 h 5756219"/>
              <a:gd name="connsiteX5450" fmla="*/ 1209330 w 6226010"/>
              <a:gd name="connsiteY5450" fmla="*/ 1380546 h 5756219"/>
              <a:gd name="connsiteX5451" fmla="*/ 1206612 w 6226010"/>
              <a:gd name="connsiteY5451" fmla="*/ 1380546 h 5756219"/>
              <a:gd name="connsiteX5452" fmla="*/ 3271983 w 6226010"/>
              <a:gd name="connsiteY5452" fmla="*/ 1377819 h 5756219"/>
              <a:gd name="connsiteX5453" fmla="*/ 3258395 w 6226010"/>
              <a:gd name="connsiteY5453" fmla="*/ 1380537 h 5756219"/>
              <a:gd name="connsiteX5454" fmla="*/ 3258395 w 6226010"/>
              <a:gd name="connsiteY5454" fmla="*/ 1396844 h 5756219"/>
              <a:gd name="connsiteX5455" fmla="*/ 3274701 w 6226010"/>
              <a:gd name="connsiteY5455" fmla="*/ 1391407 h 5756219"/>
              <a:gd name="connsiteX5456" fmla="*/ 1125084 w 6226010"/>
              <a:gd name="connsiteY5456" fmla="*/ 1375102 h 5756219"/>
              <a:gd name="connsiteX5457" fmla="*/ 1122366 w 6226010"/>
              <a:gd name="connsiteY5457" fmla="*/ 1377819 h 5756219"/>
              <a:gd name="connsiteX5458" fmla="*/ 1125084 w 6226010"/>
              <a:gd name="connsiteY5458" fmla="*/ 1377819 h 5756219"/>
              <a:gd name="connsiteX5459" fmla="*/ 1125084 w 6226010"/>
              <a:gd name="connsiteY5459" fmla="*/ 1375102 h 5756219"/>
              <a:gd name="connsiteX5460" fmla="*/ 1399561 w 6226010"/>
              <a:gd name="connsiteY5460" fmla="*/ 1366950 h 5756219"/>
              <a:gd name="connsiteX5461" fmla="*/ 1399561 w 6226010"/>
              <a:gd name="connsiteY5461" fmla="*/ 1369668 h 5756219"/>
              <a:gd name="connsiteX5462" fmla="*/ 1402278 w 6226010"/>
              <a:gd name="connsiteY5462" fmla="*/ 1369668 h 5756219"/>
              <a:gd name="connsiteX5463" fmla="*/ 1402278 w 6226010"/>
              <a:gd name="connsiteY5463" fmla="*/ 1366950 h 5756219"/>
              <a:gd name="connsiteX5464" fmla="*/ 1399561 w 6226010"/>
              <a:gd name="connsiteY5464" fmla="*/ 1366950 h 5756219"/>
              <a:gd name="connsiteX5465" fmla="*/ 1934927 w 6226010"/>
              <a:gd name="connsiteY5465" fmla="*/ 1364231 h 5756219"/>
              <a:gd name="connsiteX5466" fmla="*/ 1934927 w 6226010"/>
              <a:gd name="connsiteY5466" fmla="*/ 1366950 h 5756219"/>
              <a:gd name="connsiteX5467" fmla="*/ 1959385 w 6226010"/>
              <a:gd name="connsiteY5467" fmla="*/ 1380537 h 5756219"/>
              <a:gd name="connsiteX5468" fmla="*/ 1967538 w 6226010"/>
              <a:gd name="connsiteY5468" fmla="*/ 1380537 h 5756219"/>
              <a:gd name="connsiteX5469" fmla="*/ 1967538 w 6226010"/>
              <a:gd name="connsiteY5469" fmla="*/ 1383256 h 5756219"/>
              <a:gd name="connsiteX5470" fmla="*/ 1997432 w 6226010"/>
              <a:gd name="connsiteY5470" fmla="*/ 1399561 h 5756219"/>
              <a:gd name="connsiteX5471" fmla="*/ 1994714 w 6226010"/>
              <a:gd name="connsiteY5471" fmla="*/ 1391407 h 5756219"/>
              <a:gd name="connsiteX5472" fmla="*/ 1951233 w 6226010"/>
              <a:gd name="connsiteY5472" fmla="*/ 1366950 h 5756219"/>
              <a:gd name="connsiteX5473" fmla="*/ 1934927 w 6226010"/>
              <a:gd name="connsiteY5473" fmla="*/ 1364231 h 5756219"/>
              <a:gd name="connsiteX5474" fmla="*/ 1399561 w 6226010"/>
              <a:gd name="connsiteY5474" fmla="*/ 1350644 h 5756219"/>
              <a:gd name="connsiteX5475" fmla="*/ 1399561 w 6226010"/>
              <a:gd name="connsiteY5475" fmla="*/ 1353362 h 5756219"/>
              <a:gd name="connsiteX5476" fmla="*/ 1402278 w 6226010"/>
              <a:gd name="connsiteY5476" fmla="*/ 1353362 h 5756219"/>
              <a:gd name="connsiteX5477" fmla="*/ 1402278 w 6226010"/>
              <a:gd name="connsiteY5477" fmla="*/ 1350644 h 5756219"/>
              <a:gd name="connsiteX5478" fmla="*/ 1399561 w 6226010"/>
              <a:gd name="connsiteY5478" fmla="*/ 1350644 h 5756219"/>
              <a:gd name="connsiteX5479" fmla="*/ 3258395 w 6226010"/>
              <a:gd name="connsiteY5479" fmla="*/ 1342491 h 5756219"/>
              <a:gd name="connsiteX5480" fmla="*/ 3258395 w 6226010"/>
              <a:gd name="connsiteY5480" fmla="*/ 1361515 h 5756219"/>
              <a:gd name="connsiteX5481" fmla="*/ 3269267 w 6226010"/>
              <a:gd name="connsiteY5481" fmla="*/ 1358797 h 5756219"/>
              <a:gd name="connsiteX5482" fmla="*/ 3266549 w 6226010"/>
              <a:gd name="connsiteY5482" fmla="*/ 1342491 h 5756219"/>
              <a:gd name="connsiteX5483" fmla="*/ 3258395 w 6226010"/>
              <a:gd name="connsiteY5483" fmla="*/ 1342491 h 5756219"/>
              <a:gd name="connsiteX5484" fmla="*/ 1399561 w 6226010"/>
              <a:gd name="connsiteY5484" fmla="*/ 1337055 h 5756219"/>
              <a:gd name="connsiteX5485" fmla="*/ 1399561 w 6226010"/>
              <a:gd name="connsiteY5485" fmla="*/ 1339773 h 5756219"/>
              <a:gd name="connsiteX5486" fmla="*/ 1402278 w 6226010"/>
              <a:gd name="connsiteY5486" fmla="*/ 1339773 h 5756219"/>
              <a:gd name="connsiteX5487" fmla="*/ 1402278 w 6226010"/>
              <a:gd name="connsiteY5487" fmla="*/ 1337055 h 5756219"/>
              <a:gd name="connsiteX5488" fmla="*/ 1399561 w 6226010"/>
              <a:gd name="connsiteY5488" fmla="*/ 1337055 h 5756219"/>
              <a:gd name="connsiteX5489" fmla="*/ 1937645 w 6226010"/>
              <a:gd name="connsiteY5489" fmla="*/ 1331621 h 5756219"/>
              <a:gd name="connsiteX5490" fmla="*/ 1937645 w 6226010"/>
              <a:gd name="connsiteY5490" fmla="*/ 1342491 h 5756219"/>
              <a:gd name="connsiteX5491" fmla="*/ 1943080 w 6226010"/>
              <a:gd name="connsiteY5491" fmla="*/ 1342491 h 5756219"/>
              <a:gd name="connsiteX5492" fmla="*/ 1943080 w 6226010"/>
              <a:gd name="connsiteY5492" fmla="*/ 1331621 h 5756219"/>
              <a:gd name="connsiteX5493" fmla="*/ 1937645 w 6226010"/>
              <a:gd name="connsiteY5493" fmla="*/ 1331621 h 5756219"/>
              <a:gd name="connsiteX5494" fmla="*/ 1353362 w 6226010"/>
              <a:gd name="connsiteY5494" fmla="*/ 1328904 h 5756219"/>
              <a:gd name="connsiteX5495" fmla="*/ 1350644 w 6226010"/>
              <a:gd name="connsiteY5495" fmla="*/ 1334339 h 5756219"/>
              <a:gd name="connsiteX5496" fmla="*/ 1353362 w 6226010"/>
              <a:gd name="connsiteY5496" fmla="*/ 1334339 h 5756219"/>
              <a:gd name="connsiteX5497" fmla="*/ 1350644 w 6226010"/>
              <a:gd name="connsiteY5497" fmla="*/ 1339773 h 5756219"/>
              <a:gd name="connsiteX5498" fmla="*/ 1353362 w 6226010"/>
              <a:gd name="connsiteY5498" fmla="*/ 1339773 h 5756219"/>
              <a:gd name="connsiteX5499" fmla="*/ 1353362 w 6226010"/>
              <a:gd name="connsiteY5499" fmla="*/ 1334339 h 5756219"/>
              <a:gd name="connsiteX5500" fmla="*/ 1353362 w 6226010"/>
              <a:gd name="connsiteY5500" fmla="*/ 1328904 h 5756219"/>
              <a:gd name="connsiteX5501" fmla="*/ 1399561 w 6226010"/>
              <a:gd name="connsiteY5501" fmla="*/ 1323468 h 5756219"/>
              <a:gd name="connsiteX5502" fmla="*/ 1399561 w 6226010"/>
              <a:gd name="connsiteY5502" fmla="*/ 1326186 h 5756219"/>
              <a:gd name="connsiteX5503" fmla="*/ 1402278 w 6226010"/>
              <a:gd name="connsiteY5503" fmla="*/ 1326186 h 5756219"/>
              <a:gd name="connsiteX5504" fmla="*/ 1402278 w 6226010"/>
              <a:gd name="connsiteY5504" fmla="*/ 1323468 h 5756219"/>
              <a:gd name="connsiteX5505" fmla="*/ 1399561 w 6226010"/>
              <a:gd name="connsiteY5505" fmla="*/ 1323468 h 5756219"/>
              <a:gd name="connsiteX5506" fmla="*/ 5166022 w 6226010"/>
              <a:gd name="connsiteY5506" fmla="*/ 1317205 h 5756219"/>
              <a:gd name="connsiteX5507" fmla="*/ 5144280 w 6226010"/>
              <a:gd name="connsiteY5507" fmla="*/ 1325845 h 5756219"/>
              <a:gd name="connsiteX5508" fmla="*/ 5138867 w 6226010"/>
              <a:gd name="connsiteY5508" fmla="*/ 1327365 h 5756219"/>
              <a:gd name="connsiteX5509" fmla="*/ 5155659 w 6226010"/>
              <a:gd name="connsiteY5509" fmla="*/ 1317481 h 5756219"/>
              <a:gd name="connsiteX5510" fmla="*/ 1464783 w 6226010"/>
              <a:gd name="connsiteY5510" fmla="*/ 1309881 h 5756219"/>
              <a:gd name="connsiteX5511" fmla="*/ 1467501 w 6226010"/>
              <a:gd name="connsiteY5511" fmla="*/ 1312597 h 5756219"/>
              <a:gd name="connsiteX5512" fmla="*/ 1467501 w 6226010"/>
              <a:gd name="connsiteY5512" fmla="*/ 1309881 h 5756219"/>
              <a:gd name="connsiteX5513" fmla="*/ 1464783 w 6226010"/>
              <a:gd name="connsiteY5513" fmla="*/ 1309881 h 5756219"/>
              <a:gd name="connsiteX5514" fmla="*/ 1399561 w 6226010"/>
              <a:gd name="connsiteY5514" fmla="*/ 1309881 h 5756219"/>
              <a:gd name="connsiteX5515" fmla="*/ 1399561 w 6226010"/>
              <a:gd name="connsiteY5515" fmla="*/ 1312597 h 5756219"/>
              <a:gd name="connsiteX5516" fmla="*/ 1402278 w 6226010"/>
              <a:gd name="connsiteY5516" fmla="*/ 1312597 h 5756219"/>
              <a:gd name="connsiteX5517" fmla="*/ 1402278 w 6226010"/>
              <a:gd name="connsiteY5517" fmla="*/ 1309881 h 5756219"/>
              <a:gd name="connsiteX5518" fmla="*/ 1399561 w 6226010"/>
              <a:gd name="connsiteY5518" fmla="*/ 1309881 h 5756219"/>
              <a:gd name="connsiteX5519" fmla="*/ 1353362 w 6226010"/>
              <a:gd name="connsiteY5519" fmla="*/ 1309881 h 5756219"/>
              <a:gd name="connsiteX5520" fmla="*/ 1350644 w 6226010"/>
              <a:gd name="connsiteY5520" fmla="*/ 1315315 h 5756219"/>
              <a:gd name="connsiteX5521" fmla="*/ 1353362 w 6226010"/>
              <a:gd name="connsiteY5521" fmla="*/ 1315315 h 5756219"/>
              <a:gd name="connsiteX5522" fmla="*/ 1353362 w 6226010"/>
              <a:gd name="connsiteY5522" fmla="*/ 1309881 h 5756219"/>
              <a:gd name="connsiteX5523" fmla="*/ 3258395 w 6226010"/>
              <a:gd name="connsiteY5523" fmla="*/ 1304444 h 5756219"/>
              <a:gd name="connsiteX5524" fmla="*/ 3258395 w 6226010"/>
              <a:gd name="connsiteY5524" fmla="*/ 1320751 h 5756219"/>
              <a:gd name="connsiteX5525" fmla="*/ 3263831 w 6226010"/>
              <a:gd name="connsiteY5525" fmla="*/ 1320751 h 5756219"/>
              <a:gd name="connsiteX5526" fmla="*/ 3261113 w 6226010"/>
              <a:gd name="connsiteY5526" fmla="*/ 1304444 h 5756219"/>
              <a:gd name="connsiteX5527" fmla="*/ 3258395 w 6226010"/>
              <a:gd name="connsiteY5527" fmla="*/ 1304444 h 5756219"/>
              <a:gd name="connsiteX5528" fmla="*/ 1557181 w 6226010"/>
              <a:gd name="connsiteY5528" fmla="*/ 1304444 h 5756219"/>
              <a:gd name="connsiteX5529" fmla="*/ 1557181 w 6226010"/>
              <a:gd name="connsiteY5529" fmla="*/ 1307163 h 5756219"/>
              <a:gd name="connsiteX5530" fmla="*/ 1568052 w 6226010"/>
              <a:gd name="connsiteY5530" fmla="*/ 1309881 h 5756219"/>
              <a:gd name="connsiteX5531" fmla="*/ 1557181 w 6226010"/>
              <a:gd name="connsiteY5531" fmla="*/ 1304444 h 5756219"/>
              <a:gd name="connsiteX5532" fmla="*/ 1549029 w 6226010"/>
              <a:gd name="connsiteY5532" fmla="*/ 1304444 h 5756219"/>
              <a:gd name="connsiteX5533" fmla="*/ 1549029 w 6226010"/>
              <a:gd name="connsiteY5533" fmla="*/ 1307163 h 5756219"/>
              <a:gd name="connsiteX5534" fmla="*/ 1554464 w 6226010"/>
              <a:gd name="connsiteY5534" fmla="*/ 1307163 h 5756219"/>
              <a:gd name="connsiteX5535" fmla="*/ 1549029 w 6226010"/>
              <a:gd name="connsiteY5535" fmla="*/ 1304444 h 5756219"/>
              <a:gd name="connsiteX5536" fmla="*/ 1937645 w 6226010"/>
              <a:gd name="connsiteY5536" fmla="*/ 1301727 h 5756219"/>
              <a:gd name="connsiteX5537" fmla="*/ 1937645 w 6226010"/>
              <a:gd name="connsiteY5537" fmla="*/ 1315315 h 5756219"/>
              <a:gd name="connsiteX5538" fmla="*/ 1943080 w 6226010"/>
              <a:gd name="connsiteY5538" fmla="*/ 1315315 h 5756219"/>
              <a:gd name="connsiteX5539" fmla="*/ 1943080 w 6226010"/>
              <a:gd name="connsiteY5539" fmla="*/ 1301727 h 5756219"/>
              <a:gd name="connsiteX5540" fmla="*/ 1937645 w 6226010"/>
              <a:gd name="connsiteY5540" fmla="*/ 1301727 h 5756219"/>
              <a:gd name="connsiteX5541" fmla="*/ 1353362 w 6226010"/>
              <a:gd name="connsiteY5541" fmla="*/ 1296292 h 5756219"/>
              <a:gd name="connsiteX5542" fmla="*/ 1350644 w 6226010"/>
              <a:gd name="connsiteY5542" fmla="*/ 1301727 h 5756219"/>
              <a:gd name="connsiteX5543" fmla="*/ 1353362 w 6226010"/>
              <a:gd name="connsiteY5543" fmla="*/ 1301727 h 5756219"/>
              <a:gd name="connsiteX5544" fmla="*/ 1353362 w 6226010"/>
              <a:gd name="connsiteY5544" fmla="*/ 1296292 h 5756219"/>
              <a:gd name="connsiteX5545" fmla="*/ 1399561 w 6226010"/>
              <a:gd name="connsiteY5545" fmla="*/ 1293574 h 5756219"/>
              <a:gd name="connsiteX5546" fmla="*/ 1399561 w 6226010"/>
              <a:gd name="connsiteY5546" fmla="*/ 1296292 h 5756219"/>
              <a:gd name="connsiteX5547" fmla="*/ 1402278 w 6226010"/>
              <a:gd name="connsiteY5547" fmla="*/ 1296292 h 5756219"/>
              <a:gd name="connsiteX5548" fmla="*/ 1402278 w 6226010"/>
              <a:gd name="connsiteY5548" fmla="*/ 1293574 h 5756219"/>
              <a:gd name="connsiteX5549" fmla="*/ 1399561 w 6226010"/>
              <a:gd name="connsiteY5549" fmla="*/ 1293574 h 5756219"/>
              <a:gd name="connsiteX5550" fmla="*/ 1557181 w 6226010"/>
              <a:gd name="connsiteY5550" fmla="*/ 1288140 h 5756219"/>
              <a:gd name="connsiteX5551" fmla="*/ 1557181 w 6226010"/>
              <a:gd name="connsiteY5551" fmla="*/ 1290857 h 5756219"/>
              <a:gd name="connsiteX5552" fmla="*/ 1568052 w 6226010"/>
              <a:gd name="connsiteY5552" fmla="*/ 1293574 h 5756219"/>
              <a:gd name="connsiteX5553" fmla="*/ 1557181 w 6226010"/>
              <a:gd name="connsiteY5553" fmla="*/ 1288140 h 5756219"/>
              <a:gd name="connsiteX5554" fmla="*/ 3003283 w 6226010"/>
              <a:gd name="connsiteY5554" fmla="*/ 1287460 h 5756219"/>
              <a:gd name="connsiteX5555" fmla="*/ 3003168 w 6226010"/>
              <a:gd name="connsiteY5555" fmla="*/ 1288606 h 5756219"/>
              <a:gd name="connsiteX5556" fmla="*/ 2236580 w 6226010"/>
              <a:gd name="connsiteY5556" fmla="*/ 1432171 h 5756219"/>
              <a:gd name="connsiteX5557" fmla="*/ 2239298 w 6226010"/>
              <a:gd name="connsiteY5557" fmla="*/ 1434890 h 5756219"/>
              <a:gd name="connsiteX5558" fmla="*/ 3002943 w 6226010"/>
              <a:gd name="connsiteY5558" fmla="*/ 1290857 h 5756219"/>
              <a:gd name="connsiteX5559" fmla="*/ 3003168 w 6226010"/>
              <a:gd name="connsiteY5559" fmla="*/ 1288606 h 5756219"/>
              <a:gd name="connsiteX5560" fmla="*/ 3005659 w 6226010"/>
              <a:gd name="connsiteY5560" fmla="*/ 1288140 h 5756219"/>
              <a:gd name="connsiteX5561" fmla="*/ 3003283 w 6226010"/>
              <a:gd name="connsiteY5561" fmla="*/ 1287460 h 5756219"/>
              <a:gd name="connsiteX5562" fmla="*/ 1549029 w 6226010"/>
              <a:gd name="connsiteY5562" fmla="*/ 1285421 h 5756219"/>
              <a:gd name="connsiteX5563" fmla="*/ 1549029 w 6226010"/>
              <a:gd name="connsiteY5563" fmla="*/ 1288140 h 5756219"/>
              <a:gd name="connsiteX5564" fmla="*/ 1554464 w 6226010"/>
              <a:gd name="connsiteY5564" fmla="*/ 1288140 h 5756219"/>
              <a:gd name="connsiteX5565" fmla="*/ 1549029 w 6226010"/>
              <a:gd name="connsiteY5565" fmla="*/ 1285421 h 5756219"/>
              <a:gd name="connsiteX5566" fmla="*/ 1353362 w 6226010"/>
              <a:gd name="connsiteY5566" fmla="*/ 1285421 h 5756219"/>
              <a:gd name="connsiteX5567" fmla="*/ 1350644 w 6226010"/>
              <a:gd name="connsiteY5567" fmla="*/ 1293574 h 5756219"/>
              <a:gd name="connsiteX5568" fmla="*/ 1353362 w 6226010"/>
              <a:gd name="connsiteY5568" fmla="*/ 1293574 h 5756219"/>
              <a:gd name="connsiteX5569" fmla="*/ 1353362 w 6226010"/>
              <a:gd name="connsiteY5569" fmla="*/ 1285421 h 5756219"/>
              <a:gd name="connsiteX5570" fmla="*/ 3024683 w 6226010"/>
              <a:gd name="connsiteY5570" fmla="*/ 1279986 h 5756219"/>
              <a:gd name="connsiteX5571" fmla="*/ 3024683 w 6226010"/>
              <a:gd name="connsiteY5571" fmla="*/ 1285421 h 5756219"/>
              <a:gd name="connsiteX5572" fmla="*/ 3032835 w 6226010"/>
              <a:gd name="connsiteY5572" fmla="*/ 1285421 h 5756219"/>
              <a:gd name="connsiteX5573" fmla="*/ 3032835 w 6226010"/>
              <a:gd name="connsiteY5573" fmla="*/ 1279986 h 5756219"/>
              <a:gd name="connsiteX5574" fmla="*/ 3024683 w 6226010"/>
              <a:gd name="connsiteY5574" fmla="*/ 1279986 h 5756219"/>
              <a:gd name="connsiteX5575" fmla="*/ 1505547 w 6226010"/>
              <a:gd name="connsiteY5575" fmla="*/ 1279986 h 5756219"/>
              <a:gd name="connsiteX5576" fmla="*/ 1497394 w 6226010"/>
              <a:gd name="connsiteY5576" fmla="*/ 1282705 h 5756219"/>
              <a:gd name="connsiteX5577" fmla="*/ 1502829 w 6226010"/>
              <a:gd name="connsiteY5577" fmla="*/ 1282705 h 5756219"/>
              <a:gd name="connsiteX5578" fmla="*/ 1510982 w 6226010"/>
              <a:gd name="connsiteY5578" fmla="*/ 1279986 h 5756219"/>
              <a:gd name="connsiteX5579" fmla="*/ 1505547 w 6226010"/>
              <a:gd name="connsiteY5579" fmla="*/ 1279986 h 5756219"/>
              <a:gd name="connsiteX5580" fmla="*/ 1399561 w 6226010"/>
              <a:gd name="connsiteY5580" fmla="*/ 1279986 h 5756219"/>
              <a:gd name="connsiteX5581" fmla="*/ 1399561 w 6226010"/>
              <a:gd name="connsiteY5581" fmla="*/ 1282705 h 5756219"/>
              <a:gd name="connsiteX5582" fmla="*/ 1402278 w 6226010"/>
              <a:gd name="connsiteY5582" fmla="*/ 1282705 h 5756219"/>
              <a:gd name="connsiteX5583" fmla="*/ 1402278 w 6226010"/>
              <a:gd name="connsiteY5583" fmla="*/ 1279986 h 5756219"/>
              <a:gd name="connsiteX5584" fmla="*/ 1399561 w 6226010"/>
              <a:gd name="connsiteY5584" fmla="*/ 1279986 h 5756219"/>
              <a:gd name="connsiteX5585" fmla="*/ 1937645 w 6226010"/>
              <a:gd name="connsiteY5585" fmla="*/ 1271834 h 5756219"/>
              <a:gd name="connsiteX5586" fmla="*/ 1937645 w 6226010"/>
              <a:gd name="connsiteY5586" fmla="*/ 1285421 h 5756219"/>
              <a:gd name="connsiteX5587" fmla="*/ 1943080 w 6226010"/>
              <a:gd name="connsiteY5587" fmla="*/ 1285421 h 5756219"/>
              <a:gd name="connsiteX5588" fmla="*/ 1943080 w 6226010"/>
              <a:gd name="connsiteY5588" fmla="*/ 1271834 h 5756219"/>
              <a:gd name="connsiteX5589" fmla="*/ 1937645 w 6226010"/>
              <a:gd name="connsiteY5589" fmla="*/ 1271834 h 5756219"/>
              <a:gd name="connsiteX5590" fmla="*/ 1557181 w 6226010"/>
              <a:gd name="connsiteY5590" fmla="*/ 1269117 h 5756219"/>
              <a:gd name="connsiteX5591" fmla="*/ 1557181 w 6226010"/>
              <a:gd name="connsiteY5591" fmla="*/ 1271834 h 5756219"/>
              <a:gd name="connsiteX5592" fmla="*/ 1568052 w 6226010"/>
              <a:gd name="connsiteY5592" fmla="*/ 1274552 h 5756219"/>
              <a:gd name="connsiteX5593" fmla="*/ 1557181 w 6226010"/>
              <a:gd name="connsiteY5593" fmla="*/ 1269117 h 5756219"/>
              <a:gd name="connsiteX5594" fmla="*/ 1549029 w 6226010"/>
              <a:gd name="connsiteY5594" fmla="*/ 1266399 h 5756219"/>
              <a:gd name="connsiteX5595" fmla="*/ 1549029 w 6226010"/>
              <a:gd name="connsiteY5595" fmla="*/ 1269117 h 5756219"/>
              <a:gd name="connsiteX5596" fmla="*/ 1554464 w 6226010"/>
              <a:gd name="connsiteY5596" fmla="*/ 1269117 h 5756219"/>
              <a:gd name="connsiteX5597" fmla="*/ 1549029 w 6226010"/>
              <a:gd name="connsiteY5597" fmla="*/ 1266399 h 5756219"/>
              <a:gd name="connsiteX5598" fmla="*/ 3032835 w 6226010"/>
              <a:gd name="connsiteY5598" fmla="*/ 1255528 h 5756219"/>
              <a:gd name="connsiteX5599" fmla="*/ 2155052 w 6226010"/>
              <a:gd name="connsiteY5599" fmla="*/ 1426736 h 5756219"/>
              <a:gd name="connsiteX5600" fmla="*/ 3032835 w 6226010"/>
              <a:gd name="connsiteY5600" fmla="*/ 1260963 h 5756219"/>
              <a:gd name="connsiteX5601" fmla="*/ 3032835 w 6226010"/>
              <a:gd name="connsiteY5601" fmla="*/ 1258246 h 5756219"/>
              <a:gd name="connsiteX5602" fmla="*/ 3032835 w 6226010"/>
              <a:gd name="connsiteY5602" fmla="*/ 1255528 h 5756219"/>
              <a:gd name="connsiteX5603" fmla="*/ 1353362 w 6226010"/>
              <a:gd name="connsiteY5603" fmla="*/ 1255528 h 5756219"/>
              <a:gd name="connsiteX5604" fmla="*/ 1350644 w 6226010"/>
              <a:gd name="connsiteY5604" fmla="*/ 1263681 h 5756219"/>
              <a:gd name="connsiteX5605" fmla="*/ 1353362 w 6226010"/>
              <a:gd name="connsiteY5605" fmla="*/ 1263681 h 5756219"/>
              <a:gd name="connsiteX5606" fmla="*/ 1353362 w 6226010"/>
              <a:gd name="connsiteY5606" fmla="*/ 1255528 h 5756219"/>
              <a:gd name="connsiteX5607" fmla="*/ 5020417 w 6226010"/>
              <a:gd name="connsiteY5607" fmla="*/ 1254849 h 5756219"/>
              <a:gd name="connsiteX5608" fmla="*/ 5000375 w 6226010"/>
              <a:gd name="connsiteY5608" fmla="*/ 1258246 h 5756219"/>
              <a:gd name="connsiteX5609" fmla="*/ 4962328 w 6226010"/>
              <a:gd name="connsiteY5609" fmla="*/ 1301727 h 5756219"/>
              <a:gd name="connsiteX5610" fmla="*/ 4962328 w 6226010"/>
              <a:gd name="connsiteY5610" fmla="*/ 1377819 h 5756219"/>
              <a:gd name="connsiteX5611" fmla="*/ 4986787 w 6226010"/>
              <a:gd name="connsiteY5611" fmla="*/ 1366950 h 5756219"/>
              <a:gd name="connsiteX5612" fmla="*/ 4984069 w 6226010"/>
              <a:gd name="connsiteY5612" fmla="*/ 1312597 h 5756219"/>
              <a:gd name="connsiteX5613" fmla="*/ 5038421 w 6226010"/>
              <a:gd name="connsiteY5613" fmla="*/ 1255528 h 5756219"/>
              <a:gd name="connsiteX5614" fmla="*/ 5020417 w 6226010"/>
              <a:gd name="connsiteY5614" fmla="*/ 1254849 h 5756219"/>
              <a:gd name="connsiteX5615" fmla="*/ 1557181 w 6226010"/>
              <a:gd name="connsiteY5615" fmla="*/ 1250094 h 5756219"/>
              <a:gd name="connsiteX5616" fmla="*/ 1557181 w 6226010"/>
              <a:gd name="connsiteY5616" fmla="*/ 1252811 h 5756219"/>
              <a:gd name="connsiteX5617" fmla="*/ 1568052 w 6226010"/>
              <a:gd name="connsiteY5617" fmla="*/ 1255528 h 5756219"/>
              <a:gd name="connsiteX5618" fmla="*/ 1557181 w 6226010"/>
              <a:gd name="connsiteY5618" fmla="*/ 1250094 h 5756219"/>
              <a:gd name="connsiteX5619" fmla="*/ 1549029 w 6226010"/>
              <a:gd name="connsiteY5619" fmla="*/ 1247376 h 5756219"/>
              <a:gd name="connsiteX5620" fmla="*/ 1549029 w 6226010"/>
              <a:gd name="connsiteY5620" fmla="*/ 1250094 h 5756219"/>
              <a:gd name="connsiteX5621" fmla="*/ 1554464 w 6226010"/>
              <a:gd name="connsiteY5621" fmla="*/ 1250094 h 5756219"/>
              <a:gd name="connsiteX5622" fmla="*/ 1549029 w 6226010"/>
              <a:gd name="connsiteY5622" fmla="*/ 1247376 h 5756219"/>
              <a:gd name="connsiteX5623" fmla="*/ 1307163 w 6226010"/>
              <a:gd name="connsiteY5623" fmla="*/ 1241953 h 5756219"/>
              <a:gd name="connsiteX5624" fmla="*/ 1309880 w 6226010"/>
              <a:gd name="connsiteY5624" fmla="*/ 1241953 h 5756219"/>
              <a:gd name="connsiteX5625" fmla="*/ 1309880 w 6226010"/>
              <a:gd name="connsiteY5625" fmla="*/ 1250104 h 5756219"/>
              <a:gd name="connsiteX5626" fmla="*/ 1307163 w 6226010"/>
              <a:gd name="connsiteY5626" fmla="*/ 1250104 h 5756219"/>
              <a:gd name="connsiteX5627" fmla="*/ 1307163 w 6226010"/>
              <a:gd name="connsiteY5627" fmla="*/ 1241953 h 5756219"/>
              <a:gd name="connsiteX5628" fmla="*/ 4937870 w 6226010"/>
              <a:gd name="connsiteY5628" fmla="*/ 1241941 h 5756219"/>
              <a:gd name="connsiteX5629" fmla="*/ 4850907 w 6226010"/>
              <a:gd name="connsiteY5629" fmla="*/ 1266399 h 5756219"/>
              <a:gd name="connsiteX5630" fmla="*/ 4874601 w 6226010"/>
              <a:gd name="connsiteY5630" fmla="*/ 1282450 h 5756219"/>
              <a:gd name="connsiteX5631" fmla="*/ 4878519 w 6226010"/>
              <a:gd name="connsiteY5631" fmla="*/ 1287762 h 5756219"/>
              <a:gd name="connsiteX5632" fmla="*/ 4878083 w 6226010"/>
              <a:gd name="connsiteY5632" fmla="*/ 1288140 h 5756219"/>
              <a:gd name="connsiteX5633" fmla="*/ 4880202 w 6226010"/>
              <a:gd name="connsiteY5633" fmla="*/ 1290045 h 5756219"/>
              <a:gd name="connsiteX5634" fmla="*/ 4880801 w 6226010"/>
              <a:gd name="connsiteY5634" fmla="*/ 1290857 h 5756219"/>
              <a:gd name="connsiteX5635" fmla="*/ 4834601 w 6226010"/>
              <a:gd name="connsiteY5635" fmla="*/ 1285421 h 5756219"/>
              <a:gd name="connsiteX5636" fmla="*/ 4837319 w 6226010"/>
              <a:gd name="connsiteY5636" fmla="*/ 1296292 h 5756219"/>
              <a:gd name="connsiteX5637" fmla="*/ 4791120 w 6226010"/>
              <a:gd name="connsiteY5637" fmla="*/ 1350644 h 5756219"/>
              <a:gd name="connsiteX5638" fmla="*/ 4812861 w 6226010"/>
              <a:gd name="connsiteY5638" fmla="*/ 1377819 h 5756219"/>
              <a:gd name="connsiteX5639" fmla="*/ 4791120 w 6226010"/>
              <a:gd name="connsiteY5639" fmla="*/ 1385972 h 5756219"/>
              <a:gd name="connsiteX5640" fmla="*/ 4804708 w 6226010"/>
              <a:gd name="connsiteY5640" fmla="*/ 1380537 h 5756219"/>
              <a:gd name="connsiteX5641" fmla="*/ 4793837 w 6226010"/>
              <a:gd name="connsiteY5641" fmla="*/ 1361515 h 5756219"/>
              <a:gd name="connsiteX5642" fmla="*/ 4774814 w 6226010"/>
              <a:gd name="connsiteY5642" fmla="*/ 1394126 h 5756219"/>
              <a:gd name="connsiteX5643" fmla="*/ 4815578 w 6226010"/>
              <a:gd name="connsiteY5643" fmla="*/ 1451194 h 5756219"/>
              <a:gd name="connsiteX5644" fmla="*/ 4834601 w 6226010"/>
              <a:gd name="connsiteY5644" fmla="*/ 1464782 h 5756219"/>
              <a:gd name="connsiteX5645" fmla="*/ 4850907 w 6226010"/>
              <a:gd name="connsiteY5645" fmla="*/ 1456630 h 5756219"/>
              <a:gd name="connsiteX5646" fmla="*/ 4872648 w 6226010"/>
              <a:gd name="connsiteY5646" fmla="*/ 1472935 h 5756219"/>
              <a:gd name="connsiteX5647" fmla="*/ 4924282 w 6226010"/>
              <a:gd name="connsiteY5647" fmla="*/ 1413149 h 5756219"/>
              <a:gd name="connsiteX5648" fmla="*/ 4948740 w 6226010"/>
              <a:gd name="connsiteY5648" fmla="*/ 1402279 h 5756219"/>
              <a:gd name="connsiteX5649" fmla="*/ 4921564 w 6226010"/>
              <a:gd name="connsiteY5649" fmla="*/ 1402279 h 5756219"/>
              <a:gd name="connsiteX5650" fmla="*/ 4927000 w 6226010"/>
              <a:gd name="connsiteY5650" fmla="*/ 1388691 h 5756219"/>
              <a:gd name="connsiteX5651" fmla="*/ 4956893 w 6226010"/>
              <a:gd name="connsiteY5651" fmla="*/ 1375102 h 5756219"/>
              <a:gd name="connsiteX5652" fmla="*/ 4940588 w 6226010"/>
              <a:gd name="connsiteY5652" fmla="*/ 1372385 h 5756219"/>
              <a:gd name="connsiteX5653" fmla="*/ 4943305 w 6226010"/>
              <a:gd name="connsiteY5653" fmla="*/ 1353362 h 5756219"/>
              <a:gd name="connsiteX5654" fmla="*/ 4951458 w 6226010"/>
              <a:gd name="connsiteY5654" fmla="*/ 1315315 h 5756219"/>
              <a:gd name="connsiteX5655" fmla="*/ 4894389 w 6226010"/>
              <a:gd name="connsiteY5655" fmla="*/ 1307163 h 5756219"/>
              <a:gd name="connsiteX5656" fmla="*/ 4927000 w 6226010"/>
              <a:gd name="connsiteY5656" fmla="*/ 1301727 h 5756219"/>
              <a:gd name="connsiteX5657" fmla="*/ 4924282 w 6226010"/>
              <a:gd name="connsiteY5657" fmla="*/ 1282705 h 5756219"/>
              <a:gd name="connsiteX5658" fmla="*/ 4886066 w 6226010"/>
              <a:gd name="connsiteY5658" fmla="*/ 1295315 h 5756219"/>
              <a:gd name="connsiteX5659" fmla="*/ 4880202 w 6226010"/>
              <a:gd name="connsiteY5659" fmla="*/ 1290045 h 5756219"/>
              <a:gd name="connsiteX5660" fmla="*/ 4878519 w 6226010"/>
              <a:gd name="connsiteY5660" fmla="*/ 1287762 h 5756219"/>
              <a:gd name="connsiteX5661" fmla="*/ 4890652 w 6226010"/>
              <a:gd name="connsiteY5661" fmla="*/ 1277269 h 5756219"/>
              <a:gd name="connsiteX5662" fmla="*/ 4905259 w 6226010"/>
              <a:gd name="connsiteY5662" fmla="*/ 1266399 h 5756219"/>
              <a:gd name="connsiteX5663" fmla="*/ 4935152 w 6226010"/>
              <a:gd name="connsiteY5663" fmla="*/ 1274552 h 5756219"/>
              <a:gd name="connsiteX5664" fmla="*/ 4937870 w 6226010"/>
              <a:gd name="connsiteY5664" fmla="*/ 1241941 h 5756219"/>
              <a:gd name="connsiteX5665" fmla="*/ 1937645 w 6226010"/>
              <a:gd name="connsiteY5665" fmla="*/ 1241941 h 5756219"/>
              <a:gd name="connsiteX5666" fmla="*/ 1937645 w 6226010"/>
              <a:gd name="connsiteY5666" fmla="*/ 1255528 h 5756219"/>
              <a:gd name="connsiteX5667" fmla="*/ 1943080 w 6226010"/>
              <a:gd name="connsiteY5667" fmla="*/ 1255528 h 5756219"/>
              <a:gd name="connsiteX5668" fmla="*/ 1943080 w 6226010"/>
              <a:gd name="connsiteY5668" fmla="*/ 1241941 h 5756219"/>
              <a:gd name="connsiteX5669" fmla="*/ 1937645 w 6226010"/>
              <a:gd name="connsiteY5669" fmla="*/ 1241941 h 5756219"/>
              <a:gd name="connsiteX5670" fmla="*/ 1350644 w 6226010"/>
              <a:gd name="connsiteY5670" fmla="*/ 1239223 h 5756219"/>
              <a:gd name="connsiteX5671" fmla="*/ 1350644 w 6226010"/>
              <a:gd name="connsiteY5671" fmla="*/ 1247376 h 5756219"/>
              <a:gd name="connsiteX5672" fmla="*/ 1353362 w 6226010"/>
              <a:gd name="connsiteY5672" fmla="*/ 1239223 h 5756219"/>
              <a:gd name="connsiteX5673" fmla="*/ 1350644 w 6226010"/>
              <a:gd name="connsiteY5673" fmla="*/ 1239223 h 5756219"/>
              <a:gd name="connsiteX5674" fmla="*/ 4965513 w 6226010"/>
              <a:gd name="connsiteY5674" fmla="*/ 1238331 h 5756219"/>
              <a:gd name="connsiteX5675" fmla="*/ 4946023 w 6226010"/>
              <a:gd name="connsiteY5675" fmla="*/ 1250094 h 5756219"/>
              <a:gd name="connsiteX5676" fmla="*/ 4954176 w 6226010"/>
              <a:gd name="connsiteY5676" fmla="*/ 1299009 h 5756219"/>
              <a:gd name="connsiteX5677" fmla="*/ 4948740 w 6226010"/>
              <a:gd name="connsiteY5677" fmla="*/ 1277269 h 5756219"/>
              <a:gd name="connsiteX5678" fmla="*/ 4970481 w 6226010"/>
              <a:gd name="connsiteY5678" fmla="*/ 1279986 h 5756219"/>
              <a:gd name="connsiteX5679" fmla="*/ 4965513 w 6226010"/>
              <a:gd name="connsiteY5679" fmla="*/ 1238331 h 5756219"/>
              <a:gd name="connsiteX5680" fmla="*/ 3168715 w 6226010"/>
              <a:gd name="connsiteY5680" fmla="*/ 1228353 h 5756219"/>
              <a:gd name="connsiteX5681" fmla="*/ 3146975 w 6226010"/>
              <a:gd name="connsiteY5681" fmla="*/ 1233788 h 5756219"/>
              <a:gd name="connsiteX5682" fmla="*/ 3146975 w 6226010"/>
              <a:gd name="connsiteY5682" fmla="*/ 1239223 h 5756219"/>
              <a:gd name="connsiteX5683" fmla="*/ 3171433 w 6226010"/>
              <a:gd name="connsiteY5683" fmla="*/ 1231070 h 5756219"/>
              <a:gd name="connsiteX5684" fmla="*/ 3168715 w 6226010"/>
              <a:gd name="connsiteY5684" fmla="*/ 1228353 h 5756219"/>
              <a:gd name="connsiteX5685" fmla="*/ 1464783 w 6226010"/>
              <a:gd name="connsiteY5685" fmla="*/ 1228353 h 5756219"/>
              <a:gd name="connsiteX5686" fmla="*/ 1467501 w 6226010"/>
              <a:gd name="connsiteY5686" fmla="*/ 1236506 h 5756219"/>
              <a:gd name="connsiteX5687" fmla="*/ 1466482 w 6226010"/>
              <a:gd name="connsiteY5687" fmla="*/ 1236506 h 5756219"/>
              <a:gd name="connsiteX5688" fmla="*/ 1464783 w 6226010"/>
              <a:gd name="connsiteY5688" fmla="*/ 1236506 h 5756219"/>
              <a:gd name="connsiteX5689" fmla="*/ 1467501 w 6226010"/>
              <a:gd name="connsiteY5689" fmla="*/ 1241941 h 5756219"/>
              <a:gd name="connsiteX5690" fmla="*/ 1467501 w 6226010"/>
              <a:gd name="connsiteY5690" fmla="*/ 1236506 h 5756219"/>
              <a:gd name="connsiteX5691" fmla="*/ 1467501 w 6226010"/>
              <a:gd name="connsiteY5691" fmla="*/ 1228353 h 5756219"/>
              <a:gd name="connsiteX5692" fmla="*/ 1464783 w 6226010"/>
              <a:gd name="connsiteY5692" fmla="*/ 1228353 h 5756219"/>
              <a:gd name="connsiteX5693" fmla="*/ 1549029 w 6226010"/>
              <a:gd name="connsiteY5693" fmla="*/ 1225635 h 5756219"/>
              <a:gd name="connsiteX5694" fmla="*/ 1549029 w 6226010"/>
              <a:gd name="connsiteY5694" fmla="*/ 1228353 h 5756219"/>
              <a:gd name="connsiteX5695" fmla="*/ 1568052 w 6226010"/>
              <a:gd name="connsiteY5695" fmla="*/ 1233788 h 5756219"/>
              <a:gd name="connsiteX5696" fmla="*/ 1549029 w 6226010"/>
              <a:gd name="connsiteY5696" fmla="*/ 1225635 h 5756219"/>
              <a:gd name="connsiteX5697" fmla="*/ 1527288 w 6226010"/>
              <a:gd name="connsiteY5697" fmla="*/ 1225635 h 5756219"/>
              <a:gd name="connsiteX5698" fmla="*/ 1491959 w 6226010"/>
              <a:gd name="connsiteY5698" fmla="*/ 1236506 h 5756219"/>
              <a:gd name="connsiteX5699" fmla="*/ 1491959 w 6226010"/>
              <a:gd name="connsiteY5699" fmla="*/ 1239223 h 5756219"/>
              <a:gd name="connsiteX5700" fmla="*/ 1527288 w 6226010"/>
              <a:gd name="connsiteY5700" fmla="*/ 1225635 h 5756219"/>
              <a:gd name="connsiteX5701" fmla="*/ 1394126 w 6226010"/>
              <a:gd name="connsiteY5701" fmla="*/ 1222918 h 5756219"/>
              <a:gd name="connsiteX5702" fmla="*/ 1394126 w 6226010"/>
              <a:gd name="connsiteY5702" fmla="*/ 1225635 h 5756219"/>
              <a:gd name="connsiteX5703" fmla="*/ 1361515 w 6226010"/>
              <a:gd name="connsiteY5703" fmla="*/ 1225635 h 5756219"/>
              <a:gd name="connsiteX5704" fmla="*/ 1361515 w 6226010"/>
              <a:gd name="connsiteY5704" fmla="*/ 1224956 h 5756219"/>
              <a:gd name="connsiteX5705" fmla="*/ 4709592 w 6226010"/>
              <a:gd name="connsiteY5705" fmla="*/ 1220200 h 5756219"/>
              <a:gd name="connsiteX5706" fmla="*/ 4709592 w 6226010"/>
              <a:gd name="connsiteY5706" fmla="*/ 1236506 h 5756219"/>
              <a:gd name="connsiteX5707" fmla="*/ 4725897 w 6226010"/>
              <a:gd name="connsiteY5707" fmla="*/ 1233788 h 5756219"/>
              <a:gd name="connsiteX5708" fmla="*/ 3035553 w 6226010"/>
              <a:gd name="connsiteY5708" fmla="*/ 1220200 h 5756219"/>
              <a:gd name="connsiteX5709" fmla="*/ 2212122 w 6226010"/>
              <a:gd name="connsiteY5709" fmla="*/ 1380537 h 5756219"/>
              <a:gd name="connsiteX5710" fmla="*/ 3035553 w 6226010"/>
              <a:gd name="connsiteY5710" fmla="*/ 1225635 h 5756219"/>
              <a:gd name="connsiteX5711" fmla="*/ 3035553 w 6226010"/>
              <a:gd name="connsiteY5711" fmla="*/ 1220200 h 5756219"/>
              <a:gd name="connsiteX5712" fmla="*/ 1937645 w 6226010"/>
              <a:gd name="connsiteY5712" fmla="*/ 1209330 h 5756219"/>
              <a:gd name="connsiteX5713" fmla="*/ 1937645 w 6226010"/>
              <a:gd name="connsiteY5713" fmla="*/ 1222918 h 5756219"/>
              <a:gd name="connsiteX5714" fmla="*/ 1943080 w 6226010"/>
              <a:gd name="connsiteY5714" fmla="*/ 1222918 h 5756219"/>
              <a:gd name="connsiteX5715" fmla="*/ 1943080 w 6226010"/>
              <a:gd name="connsiteY5715" fmla="*/ 1209330 h 5756219"/>
              <a:gd name="connsiteX5716" fmla="*/ 1937645 w 6226010"/>
              <a:gd name="connsiteY5716" fmla="*/ 1209330 h 5756219"/>
              <a:gd name="connsiteX5717" fmla="*/ 1464783 w 6226010"/>
              <a:gd name="connsiteY5717" fmla="*/ 1206611 h 5756219"/>
              <a:gd name="connsiteX5718" fmla="*/ 1467501 w 6226010"/>
              <a:gd name="connsiteY5718" fmla="*/ 1212047 h 5756219"/>
              <a:gd name="connsiteX5719" fmla="*/ 1467501 w 6226010"/>
              <a:gd name="connsiteY5719" fmla="*/ 1206611 h 5756219"/>
              <a:gd name="connsiteX5720" fmla="*/ 1464783 w 6226010"/>
              <a:gd name="connsiteY5720" fmla="*/ 1206611 h 5756219"/>
              <a:gd name="connsiteX5721" fmla="*/ 1549029 w 6226010"/>
              <a:gd name="connsiteY5721" fmla="*/ 1203895 h 5756219"/>
              <a:gd name="connsiteX5722" fmla="*/ 1565334 w 6226010"/>
              <a:gd name="connsiteY5722" fmla="*/ 1209330 h 5756219"/>
              <a:gd name="connsiteX5723" fmla="*/ 1565334 w 6226010"/>
              <a:gd name="connsiteY5723" fmla="*/ 1206611 h 5756219"/>
              <a:gd name="connsiteX5724" fmla="*/ 1549029 w 6226010"/>
              <a:gd name="connsiteY5724" fmla="*/ 1203895 h 5756219"/>
              <a:gd name="connsiteX5725" fmla="*/ 1464783 w 6226010"/>
              <a:gd name="connsiteY5725" fmla="*/ 1201177 h 5756219"/>
              <a:gd name="connsiteX5726" fmla="*/ 1467501 w 6226010"/>
              <a:gd name="connsiteY5726" fmla="*/ 1203895 h 5756219"/>
              <a:gd name="connsiteX5727" fmla="*/ 1467501 w 6226010"/>
              <a:gd name="connsiteY5727" fmla="*/ 1201177 h 5756219"/>
              <a:gd name="connsiteX5728" fmla="*/ 1464783 w 6226010"/>
              <a:gd name="connsiteY5728" fmla="*/ 1201177 h 5756219"/>
              <a:gd name="connsiteX5729" fmla="*/ 1524570 w 6226010"/>
              <a:gd name="connsiteY5729" fmla="*/ 1198459 h 5756219"/>
              <a:gd name="connsiteX5730" fmla="*/ 1491959 w 6226010"/>
              <a:gd name="connsiteY5730" fmla="*/ 1212047 h 5756219"/>
              <a:gd name="connsiteX5731" fmla="*/ 1491959 w 6226010"/>
              <a:gd name="connsiteY5731" fmla="*/ 1214765 h 5756219"/>
              <a:gd name="connsiteX5732" fmla="*/ 1527288 w 6226010"/>
              <a:gd name="connsiteY5732" fmla="*/ 1201177 h 5756219"/>
              <a:gd name="connsiteX5733" fmla="*/ 1524570 w 6226010"/>
              <a:gd name="connsiteY5733" fmla="*/ 1198459 h 5756219"/>
              <a:gd name="connsiteX5734" fmla="*/ 3168715 w 6226010"/>
              <a:gd name="connsiteY5734" fmla="*/ 1195742 h 5756219"/>
              <a:gd name="connsiteX5735" fmla="*/ 3144257 w 6226010"/>
              <a:gd name="connsiteY5735" fmla="*/ 1201177 h 5756219"/>
              <a:gd name="connsiteX5736" fmla="*/ 3144257 w 6226010"/>
              <a:gd name="connsiteY5736" fmla="*/ 1206611 h 5756219"/>
              <a:gd name="connsiteX5737" fmla="*/ 3171433 w 6226010"/>
              <a:gd name="connsiteY5737" fmla="*/ 1201177 h 5756219"/>
              <a:gd name="connsiteX5738" fmla="*/ 3168715 w 6226010"/>
              <a:gd name="connsiteY5738" fmla="*/ 1195742 h 5756219"/>
              <a:gd name="connsiteX5739" fmla="*/ 1464783 w 6226010"/>
              <a:gd name="connsiteY5739" fmla="*/ 1195742 h 5756219"/>
              <a:gd name="connsiteX5740" fmla="*/ 1467501 w 6226010"/>
              <a:gd name="connsiteY5740" fmla="*/ 1198459 h 5756219"/>
              <a:gd name="connsiteX5741" fmla="*/ 1467501 w 6226010"/>
              <a:gd name="connsiteY5741" fmla="*/ 1195742 h 5756219"/>
              <a:gd name="connsiteX5742" fmla="*/ 1464783 w 6226010"/>
              <a:gd name="connsiteY5742" fmla="*/ 1195742 h 5756219"/>
              <a:gd name="connsiteX5743" fmla="*/ 5410731 w 6226010"/>
              <a:gd name="connsiteY5743" fmla="*/ 1184871 h 5756219"/>
              <a:gd name="connsiteX5744" fmla="*/ 5369968 w 6226010"/>
              <a:gd name="connsiteY5744" fmla="*/ 1193024 h 5756219"/>
              <a:gd name="connsiteX5745" fmla="*/ 5380838 w 6226010"/>
              <a:gd name="connsiteY5745" fmla="*/ 1217482 h 5756219"/>
              <a:gd name="connsiteX5746" fmla="*/ 5399861 w 6226010"/>
              <a:gd name="connsiteY5746" fmla="*/ 1206611 h 5756219"/>
              <a:gd name="connsiteX5747" fmla="*/ 5421602 w 6226010"/>
              <a:gd name="connsiteY5747" fmla="*/ 1222918 h 5756219"/>
              <a:gd name="connsiteX5748" fmla="*/ 5440625 w 6226010"/>
              <a:gd name="connsiteY5748" fmla="*/ 1203895 h 5756219"/>
              <a:gd name="connsiteX5749" fmla="*/ 5410731 w 6226010"/>
              <a:gd name="connsiteY5749" fmla="*/ 1184871 h 5756219"/>
              <a:gd name="connsiteX5750" fmla="*/ 4742203 w 6226010"/>
              <a:gd name="connsiteY5750" fmla="*/ 1179436 h 5756219"/>
              <a:gd name="connsiteX5751" fmla="*/ 4758509 w 6226010"/>
              <a:gd name="connsiteY5751" fmla="*/ 1190306 h 5756219"/>
              <a:gd name="connsiteX5752" fmla="*/ 4758509 w 6226010"/>
              <a:gd name="connsiteY5752" fmla="*/ 1212047 h 5756219"/>
              <a:gd name="connsiteX5753" fmla="*/ 4742203 w 6226010"/>
              <a:gd name="connsiteY5753" fmla="*/ 1220200 h 5756219"/>
              <a:gd name="connsiteX5754" fmla="*/ 4750356 w 6226010"/>
              <a:gd name="connsiteY5754" fmla="*/ 1236506 h 5756219"/>
              <a:gd name="connsiteX5755" fmla="*/ 4734050 w 6226010"/>
              <a:gd name="connsiteY5755" fmla="*/ 1236506 h 5756219"/>
              <a:gd name="connsiteX5756" fmla="*/ 4734050 w 6226010"/>
              <a:gd name="connsiteY5756" fmla="*/ 1258246 h 5756219"/>
              <a:gd name="connsiteX5757" fmla="*/ 4723180 w 6226010"/>
              <a:gd name="connsiteY5757" fmla="*/ 1299009 h 5756219"/>
              <a:gd name="connsiteX5758" fmla="*/ 4717745 w 6226010"/>
              <a:gd name="connsiteY5758" fmla="*/ 1282705 h 5756219"/>
              <a:gd name="connsiteX5759" fmla="*/ 4709592 w 6226010"/>
              <a:gd name="connsiteY5759" fmla="*/ 1304444 h 5756219"/>
              <a:gd name="connsiteX5760" fmla="*/ 4693286 w 6226010"/>
              <a:gd name="connsiteY5760" fmla="*/ 1337055 h 5756219"/>
              <a:gd name="connsiteX5761" fmla="*/ 4663393 w 6226010"/>
              <a:gd name="connsiteY5761" fmla="*/ 1320751 h 5756219"/>
              <a:gd name="connsiteX5762" fmla="*/ 4663393 w 6226010"/>
              <a:gd name="connsiteY5762" fmla="*/ 1350644 h 5756219"/>
              <a:gd name="connsiteX5763" fmla="*/ 4671545 w 6226010"/>
              <a:gd name="connsiteY5763" fmla="*/ 1366950 h 5756219"/>
              <a:gd name="connsiteX5764" fmla="*/ 4663393 w 6226010"/>
              <a:gd name="connsiteY5764" fmla="*/ 1366950 h 5756219"/>
              <a:gd name="connsiteX5765" fmla="*/ 4687851 w 6226010"/>
              <a:gd name="connsiteY5765" fmla="*/ 1369668 h 5756219"/>
              <a:gd name="connsiteX5766" fmla="*/ 4693286 w 6226010"/>
              <a:gd name="connsiteY5766" fmla="*/ 1396844 h 5756219"/>
              <a:gd name="connsiteX5767" fmla="*/ 4701439 w 6226010"/>
              <a:gd name="connsiteY5767" fmla="*/ 1396844 h 5756219"/>
              <a:gd name="connsiteX5768" fmla="*/ 4731333 w 6226010"/>
              <a:gd name="connsiteY5768" fmla="*/ 1391407 h 5756219"/>
              <a:gd name="connsiteX5769" fmla="*/ 4728615 w 6226010"/>
              <a:gd name="connsiteY5769" fmla="*/ 1334339 h 5756219"/>
              <a:gd name="connsiteX5770" fmla="*/ 4742203 w 6226010"/>
              <a:gd name="connsiteY5770" fmla="*/ 1342491 h 5756219"/>
              <a:gd name="connsiteX5771" fmla="*/ 4736768 w 6226010"/>
              <a:gd name="connsiteY5771" fmla="*/ 1377819 h 5756219"/>
              <a:gd name="connsiteX5772" fmla="*/ 4769379 w 6226010"/>
              <a:gd name="connsiteY5772" fmla="*/ 1309881 h 5756219"/>
              <a:gd name="connsiteX5773" fmla="*/ 4744921 w 6226010"/>
              <a:gd name="connsiteY5773" fmla="*/ 1304444 h 5756219"/>
              <a:gd name="connsiteX5774" fmla="*/ 4750356 w 6226010"/>
              <a:gd name="connsiteY5774" fmla="*/ 1293574 h 5756219"/>
              <a:gd name="connsiteX5775" fmla="*/ 4788402 w 6226010"/>
              <a:gd name="connsiteY5775" fmla="*/ 1290857 h 5756219"/>
              <a:gd name="connsiteX5776" fmla="*/ 4845472 w 6226010"/>
              <a:gd name="connsiteY5776" fmla="*/ 1247376 h 5756219"/>
              <a:gd name="connsiteX5777" fmla="*/ 4758509 w 6226010"/>
              <a:gd name="connsiteY5777" fmla="*/ 1179436 h 5756219"/>
              <a:gd name="connsiteX5778" fmla="*/ 4742203 w 6226010"/>
              <a:gd name="connsiteY5778" fmla="*/ 1179436 h 5756219"/>
              <a:gd name="connsiteX5779" fmla="*/ 4717745 w 6226010"/>
              <a:gd name="connsiteY5779" fmla="*/ 1179436 h 5756219"/>
              <a:gd name="connsiteX5780" fmla="*/ 4717745 w 6226010"/>
              <a:gd name="connsiteY5780" fmla="*/ 1206611 h 5756219"/>
              <a:gd name="connsiteX5781" fmla="*/ 4734050 w 6226010"/>
              <a:gd name="connsiteY5781" fmla="*/ 1190306 h 5756219"/>
              <a:gd name="connsiteX5782" fmla="*/ 4725897 w 6226010"/>
              <a:gd name="connsiteY5782" fmla="*/ 1179436 h 5756219"/>
              <a:gd name="connsiteX5783" fmla="*/ 4717745 w 6226010"/>
              <a:gd name="connsiteY5783" fmla="*/ 1179436 h 5756219"/>
              <a:gd name="connsiteX5784" fmla="*/ 1937645 w 6226010"/>
              <a:gd name="connsiteY5784" fmla="*/ 1179436 h 5756219"/>
              <a:gd name="connsiteX5785" fmla="*/ 1937645 w 6226010"/>
              <a:gd name="connsiteY5785" fmla="*/ 1190306 h 5756219"/>
              <a:gd name="connsiteX5786" fmla="*/ 1943080 w 6226010"/>
              <a:gd name="connsiteY5786" fmla="*/ 1190306 h 5756219"/>
              <a:gd name="connsiteX5787" fmla="*/ 1943080 w 6226010"/>
              <a:gd name="connsiteY5787" fmla="*/ 1179436 h 5756219"/>
              <a:gd name="connsiteX5788" fmla="*/ 1937645 w 6226010"/>
              <a:gd name="connsiteY5788" fmla="*/ 1179436 h 5756219"/>
              <a:gd name="connsiteX5789" fmla="*/ 1464783 w 6226010"/>
              <a:gd name="connsiteY5789" fmla="*/ 1179436 h 5756219"/>
              <a:gd name="connsiteX5790" fmla="*/ 1467501 w 6226010"/>
              <a:gd name="connsiteY5790" fmla="*/ 1187589 h 5756219"/>
              <a:gd name="connsiteX5791" fmla="*/ 1467501 w 6226010"/>
              <a:gd name="connsiteY5791" fmla="*/ 1179436 h 5756219"/>
              <a:gd name="connsiteX5792" fmla="*/ 1464783 w 6226010"/>
              <a:gd name="connsiteY5792" fmla="*/ 1179436 h 5756219"/>
              <a:gd name="connsiteX5793" fmla="*/ 2913261 w 6226010"/>
              <a:gd name="connsiteY5793" fmla="*/ 1177256 h 5756219"/>
              <a:gd name="connsiteX5794" fmla="*/ 2913261 w 6226010"/>
              <a:gd name="connsiteY5794" fmla="*/ 1187479 h 5756219"/>
              <a:gd name="connsiteX5795" fmla="*/ 2880651 w 6226010"/>
              <a:gd name="connsiteY5795" fmla="*/ 1193379 h 5756219"/>
              <a:gd name="connsiteX5796" fmla="*/ 2880651 w 6226010"/>
              <a:gd name="connsiteY5796" fmla="*/ 1183255 h 5756219"/>
              <a:gd name="connsiteX5797" fmla="*/ 1527288 w 6226010"/>
              <a:gd name="connsiteY5797" fmla="*/ 1174001 h 5756219"/>
              <a:gd name="connsiteX5798" fmla="*/ 1491959 w 6226010"/>
              <a:gd name="connsiteY5798" fmla="*/ 1184871 h 5756219"/>
              <a:gd name="connsiteX5799" fmla="*/ 1491959 w 6226010"/>
              <a:gd name="connsiteY5799" fmla="*/ 1187589 h 5756219"/>
              <a:gd name="connsiteX5800" fmla="*/ 1527288 w 6226010"/>
              <a:gd name="connsiteY5800" fmla="*/ 1174001 h 5756219"/>
              <a:gd name="connsiteX5801" fmla="*/ 1540876 w 6226010"/>
              <a:gd name="connsiteY5801" fmla="*/ 1169995 h 5756219"/>
              <a:gd name="connsiteX5802" fmla="*/ 1543593 w 6226010"/>
              <a:gd name="connsiteY5802" fmla="*/ 1170711 h 5756219"/>
              <a:gd name="connsiteX5803" fmla="*/ 1543593 w 6226010"/>
              <a:gd name="connsiteY5803" fmla="*/ 1171282 h 5756219"/>
              <a:gd name="connsiteX5804" fmla="*/ 1540876 w 6226010"/>
              <a:gd name="connsiteY5804" fmla="*/ 1171282 h 5756219"/>
              <a:gd name="connsiteX5805" fmla="*/ 5062879 w 6226010"/>
              <a:gd name="connsiteY5805" fmla="*/ 1168565 h 5756219"/>
              <a:gd name="connsiteX5806" fmla="*/ 5106361 w 6226010"/>
              <a:gd name="connsiteY5806" fmla="*/ 1244658 h 5756219"/>
              <a:gd name="connsiteX5807" fmla="*/ 5092773 w 6226010"/>
              <a:gd name="connsiteY5807" fmla="*/ 1206611 h 5756219"/>
              <a:gd name="connsiteX5808" fmla="*/ 5062879 w 6226010"/>
              <a:gd name="connsiteY5808" fmla="*/ 1168565 h 5756219"/>
              <a:gd name="connsiteX5809" fmla="*/ 3242091 w 6226010"/>
              <a:gd name="connsiteY5809" fmla="*/ 1157694 h 5756219"/>
              <a:gd name="connsiteX5810" fmla="*/ 3220349 w 6226010"/>
              <a:gd name="connsiteY5810" fmla="*/ 1160412 h 5756219"/>
              <a:gd name="connsiteX5811" fmla="*/ 3242091 w 6226010"/>
              <a:gd name="connsiteY5811" fmla="*/ 1165848 h 5756219"/>
              <a:gd name="connsiteX5812" fmla="*/ 3242091 w 6226010"/>
              <a:gd name="connsiteY5812" fmla="*/ 1157694 h 5756219"/>
              <a:gd name="connsiteX5813" fmla="*/ 1540876 w 6226010"/>
              <a:gd name="connsiteY5813" fmla="*/ 1154977 h 5756219"/>
              <a:gd name="connsiteX5814" fmla="*/ 1540876 w 6226010"/>
              <a:gd name="connsiteY5814" fmla="*/ 1169995 h 5756219"/>
              <a:gd name="connsiteX5815" fmla="*/ 1535441 w 6226010"/>
              <a:gd name="connsiteY5815" fmla="*/ 1168565 h 5756219"/>
              <a:gd name="connsiteX5816" fmla="*/ 1535441 w 6226010"/>
              <a:gd name="connsiteY5816" fmla="*/ 1171282 h 5756219"/>
              <a:gd name="connsiteX5817" fmla="*/ 1543593 w 6226010"/>
              <a:gd name="connsiteY5817" fmla="*/ 1174001 h 5756219"/>
              <a:gd name="connsiteX5818" fmla="*/ 1543593 w 6226010"/>
              <a:gd name="connsiteY5818" fmla="*/ 1182153 h 5756219"/>
              <a:gd name="connsiteX5819" fmla="*/ 1546311 w 6226010"/>
              <a:gd name="connsiteY5819" fmla="*/ 1182153 h 5756219"/>
              <a:gd name="connsiteX5820" fmla="*/ 1546311 w 6226010"/>
              <a:gd name="connsiteY5820" fmla="*/ 1176719 h 5756219"/>
              <a:gd name="connsiteX5821" fmla="*/ 1584357 w 6226010"/>
              <a:gd name="connsiteY5821" fmla="*/ 1187589 h 5756219"/>
              <a:gd name="connsiteX5822" fmla="*/ 1587075 w 6226010"/>
              <a:gd name="connsiteY5822" fmla="*/ 1182153 h 5756219"/>
              <a:gd name="connsiteX5823" fmla="*/ 1543593 w 6226010"/>
              <a:gd name="connsiteY5823" fmla="*/ 1170711 h 5756219"/>
              <a:gd name="connsiteX5824" fmla="*/ 1543593 w 6226010"/>
              <a:gd name="connsiteY5824" fmla="*/ 1154977 h 5756219"/>
              <a:gd name="connsiteX5825" fmla="*/ 1540876 w 6226010"/>
              <a:gd name="connsiteY5825" fmla="*/ 1154977 h 5756219"/>
              <a:gd name="connsiteX5826" fmla="*/ 1940362 w 6226010"/>
              <a:gd name="connsiteY5826" fmla="*/ 1152259 h 5756219"/>
              <a:gd name="connsiteX5827" fmla="*/ 1937645 w 6226010"/>
              <a:gd name="connsiteY5827" fmla="*/ 1165848 h 5756219"/>
              <a:gd name="connsiteX5828" fmla="*/ 1943080 w 6226010"/>
              <a:gd name="connsiteY5828" fmla="*/ 1165848 h 5756219"/>
              <a:gd name="connsiteX5829" fmla="*/ 1940362 w 6226010"/>
              <a:gd name="connsiteY5829" fmla="*/ 1152259 h 5756219"/>
              <a:gd name="connsiteX5830" fmla="*/ 5139142 w 6226010"/>
              <a:gd name="connsiteY5830" fmla="*/ 1145042 h 5756219"/>
              <a:gd name="connsiteX5831" fmla="*/ 5103643 w 6226010"/>
              <a:gd name="connsiteY5831" fmla="*/ 1154977 h 5756219"/>
              <a:gd name="connsiteX5832" fmla="*/ 5114513 w 6226010"/>
              <a:gd name="connsiteY5832" fmla="*/ 1168565 h 5756219"/>
              <a:gd name="connsiteX5833" fmla="*/ 5144407 w 6226010"/>
              <a:gd name="connsiteY5833" fmla="*/ 1222918 h 5756219"/>
              <a:gd name="connsiteX5834" fmla="*/ 5177018 w 6226010"/>
              <a:gd name="connsiteY5834" fmla="*/ 1165848 h 5756219"/>
              <a:gd name="connsiteX5835" fmla="*/ 5174300 w 6226010"/>
              <a:gd name="connsiteY5835" fmla="*/ 1203895 h 5756219"/>
              <a:gd name="connsiteX5836" fmla="*/ 5139142 w 6226010"/>
              <a:gd name="connsiteY5836" fmla="*/ 1145042 h 5756219"/>
              <a:gd name="connsiteX5837" fmla="*/ 5261264 w 6226010"/>
              <a:gd name="connsiteY5837" fmla="*/ 1141389 h 5756219"/>
              <a:gd name="connsiteX5838" fmla="*/ 5231370 w 6226010"/>
              <a:gd name="connsiteY5838" fmla="*/ 1163130 h 5756219"/>
              <a:gd name="connsiteX5839" fmla="*/ 5266699 w 6226010"/>
              <a:gd name="connsiteY5839" fmla="*/ 1154977 h 5756219"/>
              <a:gd name="connsiteX5840" fmla="*/ 5261264 w 6226010"/>
              <a:gd name="connsiteY5840" fmla="*/ 1141389 h 5756219"/>
              <a:gd name="connsiteX5841" fmla="*/ 4755791 w 6226010"/>
              <a:gd name="connsiteY5841" fmla="*/ 1141389 h 5756219"/>
              <a:gd name="connsiteX5842" fmla="*/ 4755791 w 6226010"/>
              <a:gd name="connsiteY5842" fmla="*/ 1152259 h 5756219"/>
              <a:gd name="connsiteX5843" fmla="*/ 4777532 w 6226010"/>
              <a:gd name="connsiteY5843" fmla="*/ 1152259 h 5756219"/>
              <a:gd name="connsiteX5844" fmla="*/ 4755791 w 6226010"/>
              <a:gd name="connsiteY5844" fmla="*/ 1160412 h 5756219"/>
              <a:gd name="connsiteX5845" fmla="*/ 4739485 w 6226010"/>
              <a:gd name="connsiteY5845" fmla="*/ 1160412 h 5756219"/>
              <a:gd name="connsiteX5846" fmla="*/ 4747638 w 6226010"/>
              <a:gd name="connsiteY5846" fmla="*/ 1144106 h 5756219"/>
              <a:gd name="connsiteX5847" fmla="*/ 4731333 w 6226010"/>
              <a:gd name="connsiteY5847" fmla="*/ 1144106 h 5756219"/>
              <a:gd name="connsiteX5848" fmla="*/ 4739485 w 6226010"/>
              <a:gd name="connsiteY5848" fmla="*/ 1160412 h 5756219"/>
              <a:gd name="connsiteX5849" fmla="*/ 4736768 w 6226010"/>
              <a:gd name="connsiteY5849" fmla="*/ 1165848 h 5756219"/>
              <a:gd name="connsiteX5850" fmla="*/ 4755791 w 6226010"/>
              <a:gd name="connsiteY5850" fmla="*/ 1174001 h 5756219"/>
              <a:gd name="connsiteX5851" fmla="*/ 4826449 w 6226010"/>
              <a:gd name="connsiteY5851" fmla="*/ 1171282 h 5756219"/>
              <a:gd name="connsiteX5852" fmla="*/ 4840037 w 6226010"/>
              <a:gd name="connsiteY5852" fmla="*/ 1184871 h 5756219"/>
              <a:gd name="connsiteX5853" fmla="*/ 4815578 w 6226010"/>
              <a:gd name="connsiteY5853" fmla="*/ 1206611 h 5756219"/>
              <a:gd name="connsiteX5854" fmla="*/ 4834601 w 6226010"/>
              <a:gd name="connsiteY5854" fmla="*/ 1209330 h 5756219"/>
              <a:gd name="connsiteX5855" fmla="*/ 4823731 w 6226010"/>
              <a:gd name="connsiteY5855" fmla="*/ 1149542 h 5756219"/>
              <a:gd name="connsiteX5856" fmla="*/ 4812861 w 6226010"/>
              <a:gd name="connsiteY5856" fmla="*/ 1163130 h 5756219"/>
              <a:gd name="connsiteX5857" fmla="*/ 4755791 w 6226010"/>
              <a:gd name="connsiteY5857" fmla="*/ 1141389 h 5756219"/>
              <a:gd name="connsiteX5858" fmla="*/ 1532723 w 6226010"/>
              <a:gd name="connsiteY5858" fmla="*/ 1141389 h 5756219"/>
              <a:gd name="connsiteX5859" fmla="*/ 1532723 w 6226010"/>
              <a:gd name="connsiteY5859" fmla="*/ 1144106 h 5756219"/>
              <a:gd name="connsiteX5860" fmla="*/ 1600663 w 6226010"/>
              <a:gd name="connsiteY5860" fmla="*/ 1160412 h 5756219"/>
              <a:gd name="connsiteX5861" fmla="*/ 1600663 w 6226010"/>
              <a:gd name="connsiteY5861" fmla="*/ 1157694 h 5756219"/>
              <a:gd name="connsiteX5862" fmla="*/ 1532723 w 6226010"/>
              <a:gd name="connsiteY5862" fmla="*/ 1141389 h 5756219"/>
              <a:gd name="connsiteX5863" fmla="*/ 1527288 w 6226010"/>
              <a:gd name="connsiteY5863" fmla="*/ 1141389 h 5756219"/>
              <a:gd name="connsiteX5864" fmla="*/ 1497394 w 6226010"/>
              <a:gd name="connsiteY5864" fmla="*/ 1149542 h 5756219"/>
              <a:gd name="connsiteX5865" fmla="*/ 1497394 w 6226010"/>
              <a:gd name="connsiteY5865" fmla="*/ 1152259 h 5756219"/>
              <a:gd name="connsiteX5866" fmla="*/ 1527288 w 6226010"/>
              <a:gd name="connsiteY5866" fmla="*/ 1141389 h 5756219"/>
              <a:gd name="connsiteX5867" fmla="*/ 5622703 w 6226010"/>
              <a:gd name="connsiteY5867" fmla="*/ 1119648 h 5756219"/>
              <a:gd name="connsiteX5868" fmla="*/ 5615909 w 6226010"/>
              <a:gd name="connsiteY5868" fmla="*/ 1129839 h 5756219"/>
              <a:gd name="connsiteX5869" fmla="*/ 5612864 w 6226010"/>
              <a:gd name="connsiteY5869" fmla="*/ 1131085 h 5756219"/>
              <a:gd name="connsiteX5870" fmla="*/ 5611833 w 6226010"/>
              <a:gd name="connsiteY5870" fmla="*/ 1130518 h 5756219"/>
              <a:gd name="connsiteX5871" fmla="*/ 5614211 w 6226010"/>
              <a:gd name="connsiteY5871" fmla="*/ 1121555 h 5756219"/>
              <a:gd name="connsiteX5872" fmla="*/ 5032986 w 6226010"/>
              <a:gd name="connsiteY5872" fmla="*/ 1108779 h 5756219"/>
              <a:gd name="connsiteX5873" fmla="*/ 4929717 w 6226010"/>
              <a:gd name="connsiteY5873" fmla="*/ 1138671 h 5756219"/>
              <a:gd name="connsiteX5874" fmla="*/ 4875365 w 6226010"/>
              <a:gd name="connsiteY5874" fmla="*/ 1233788 h 5756219"/>
              <a:gd name="connsiteX5875" fmla="*/ 4940588 w 6226010"/>
              <a:gd name="connsiteY5875" fmla="*/ 1222918 h 5756219"/>
              <a:gd name="connsiteX5876" fmla="*/ 4937870 w 6226010"/>
              <a:gd name="connsiteY5876" fmla="*/ 1165848 h 5756219"/>
              <a:gd name="connsiteX5877" fmla="*/ 4954176 w 6226010"/>
              <a:gd name="connsiteY5877" fmla="*/ 1171282 h 5756219"/>
              <a:gd name="connsiteX5878" fmla="*/ 4951458 w 6226010"/>
              <a:gd name="connsiteY5878" fmla="*/ 1160412 h 5756219"/>
              <a:gd name="connsiteX5879" fmla="*/ 4981351 w 6226010"/>
              <a:gd name="connsiteY5879" fmla="*/ 1146824 h 5756219"/>
              <a:gd name="connsiteX5880" fmla="*/ 4992222 w 6226010"/>
              <a:gd name="connsiteY5880" fmla="*/ 1154977 h 5756219"/>
              <a:gd name="connsiteX5881" fmla="*/ 4946023 w 6226010"/>
              <a:gd name="connsiteY5881" fmla="*/ 1214765 h 5756219"/>
              <a:gd name="connsiteX5882" fmla="*/ 4981351 w 6226010"/>
              <a:gd name="connsiteY5882" fmla="*/ 1214765 h 5756219"/>
              <a:gd name="connsiteX5883" fmla="*/ 4962328 w 6226010"/>
              <a:gd name="connsiteY5883" fmla="*/ 1222918 h 5756219"/>
              <a:gd name="connsiteX5884" fmla="*/ 5011245 w 6226010"/>
              <a:gd name="connsiteY5884" fmla="*/ 1190306 h 5756219"/>
              <a:gd name="connsiteX5885" fmla="*/ 5030268 w 6226010"/>
              <a:gd name="connsiteY5885" fmla="*/ 1187589 h 5756219"/>
              <a:gd name="connsiteX5886" fmla="*/ 4992222 w 6226010"/>
              <a:gd name="connsiteY5886" fmla="*/ 1233788 h 5756219"/>
              <a:gd name="connsiteX5887" fmla="*/ 5046574 w 6226010"/>
              <a:gd name="connsiteY5887" fmla="*/ 1247376 h 5756219"/>
              <a:gd name="connsiteX5888" fmla="*/ 5030268 w 6226010"/>
              <a:gd name="connsiteY5888" fmla="*/ 1203895 h 5756219"/>
              <a:gd name="connsiteX5889" fmla="*/ 5046574 w 6226010"/>
              <a:gd name="connsiteY5889" fmla="*/ 1184871 h 5756219"/>
              <a:gd name="connsiteX5890" fmla="*/ 5060162 w 6226010"/>
              <a:gd name="connsiteY5890" fmla="*/ 1209330 h 5756219"/>
              <a:gd name="connsiteX5891" fmla="*/ 5032986 w 6226010"/>
              <a:gd name="connsiteY5891" fmla="*/ 1135954 h 5756219"/>
              <a:gd name="connsiteX5892" fmla="*/ 5003092 w 6226010"/>
              <a:gd name="connsiteY5892" fmla="*/ 1163130 h 5756219"/>
              <a:gd name="connsiteX5893" fmla="*/ 5008527 w 6226010"/>
              <a:gd name="connsiteY5893" fmla="*/ 1184871 h 5756219"/>
              <a:gd name="connsiteX5894" fmla="*/ 5005810 w 6226010"/>
              <a:gd name="connsiteY5894" fmla="*/ 1133237 h 5756219"/>
              <a:gd name="connsiteX5895" fmla="*/ 4992222 w 6226010"/>
              <a:gd name="connsiteY5895" fmla="*/ 1119648 h 5756219"/>
              <a:gd name="connsiteX5896" fmla="*/ 5008527 w 6226010"/>
              <a:gd name="connsiteY5896" fmla="*/ 1135954 h 5756219"/>
              <a:gd name="connsiteX5897" fmla="*/ 5032986 w 6226010"/>
              <a:gd name="connsiteY5897" fmla="*/ 1108779 h 5756219"/>
              <a:gd name="connsiteX5898" fmla="*/ 5511282 w 6226010"/>
              <a:gd name="connsiteY5898" fmla="*/ 1106060 h 5756219"/>
              <a:gd name="connsiteX5899" fmla="*/ 5514000 w 6226010"/>
              <a:gd name="connsiteY5899" fmla="*/ 1125083 h 5756219"/>
              <a:gd name="connsiteX5900" fmla="*/ 5496336 w 6226010"/>
              <a:gd name="connsiteY5900" fmla="*/ 1121007 h 5756219"/>
              <a:gd name="connsiteX5901" fmla="*/ 5481282 w 6226010"/>
              <a:gd name="connsiteY5901" fmla="*/ 1131428 h 5756219"/>
              <a:gd name="connsiteX5902" fmla="*/ 5474807 w 6226010"/>
              <a:gd name="connsiteY5902" fmla="*/ 1121049 h 5756219"/>
              <a:gd name="connsiteX5903" fmla="*/ 5473569 w 6226010"/>
              <a:gd name="connsiteY5903" fmla="*/ 1120481 h 5756219"/>
              <a:gd name="connsiteX5904" fmla="*/ 5473236 w 6226010"/>
              <a:gd name="connsiteY5904" fmla="*/ 1119648 h 5756219"/>
              <a:gd name="connsiteX5905" fmla="*/ 5472255 w 6226010"/>
              <a:gd name="connsiteY5905" fmla="*/ 1119877 h 5756219"/>
              <a:gd name="connsiteX5906" fmla="*/ 5463943 w 6226010"/>
              <a:gd name="connsiteY5906" fmla="*/ 1116058 h 5756219"/>
              <a:gd name="connsiteX5907" fmla="*/ 5472896 w 6226010"/>
              <a:gd name="connsiteY5907" fmla="*/ 1113194 h 5756219"/>
              <a:gd name="connsiteX5908" fmla="*/ 5511282 w 6226010"/>
              <a:gd name="connsiteY5908" fmla="*/ 1106060 h 5756219"/>
              <a:gd name="connsiteX5909" fmla="*/ 5437694 w 6226010"/>
              <a:gd name="connsiteY5909" fmla="*/ 1098127 h 5756219"/>
              <a:gd name="connsiteX5910" fmla="*/ 5437228 w 6226010"/>
              <a:gd name="connsiteY5910" fmla="*/ 1110476 h 5756219"/>
              <a:gd name="connsiteX5911" fmla="*/ 5437563 w 6226010"/>
              <a:gd name="connsiteY5911" fmla="*/ 1112452 h 5756219"/>
              <a:gd name="connsiteX5912" fmla="*/ 5427037 w 6226010"/>
              <a:gd name="connsiteY5912" fmla="*/ 1111495 h 5756219"/>
              <a:gd name="connsiteX5913" fmla="*/ 5383556 w 6226010"/>
              <a:gd name="connsiteY5913" fmla="*/ 1095190 h 5756219"/>
              <a:gd name="connsiteX5914" fmla="*/ 5353662 w 6226010"/>
              <a:gd name="connsiteY5914" fmla="*/ 1111495 h 5756219"/>
              <a:gd name="connsiteX5915" fmla="*/ 5356380 w 6226010"/>
              <a:gd name="connsiteY5915" fmla="*/ 1125083 h 5756219"/>
              <a:gd name="connsiteX5916" fmla="*/ 5231370 w 6226010"/>
              <a:gd name="connsiteY5916" fmla="*/ 1187589 h 5756219"/>
              <a:gd name="connsiteX5917" fmla="*/ 5236805 w 6226010"/>
              <a:gd name="connsiteY5917" fmla="*/ 1201177 h 5756219"/>
              <a:gd name="connsiteX5918" fmla="*/ 5372685 w 6226010"/>
              <a:gd name="connsiteY5918" fmla="*/ 1152259 h 5756219"/>
              <a:gd name="connsiteX5919" fmla="*/ 5383556 w 6226010"/>
              <a:gd name="connsiteY5919" fmla="*/ 1095190 h 5756219"/>
              <a:gd name="connsiteX5920" fmla="*/ 5255828 w 6226010"/>
              <a:gd name="connsiteY5920" fmla="*/ 1095190 h 5756219"/>
              <a:gd name="connsiteX5921" fmla="*/ 5242240 w 6226010"/>
              <a:gd name="connsiteY5921" fmla="*/ 1133237 h 5756219"/>
              <a:gd name="connsiteX5922" fmla="*/ 5253111 w 6226010"/>
              <a:gd name="connsiteY5922" fmla="*/ 1127802 h 5756219"/>
              <a:gd name="connsiteX5923" fmla="*/ 5266699 w 6226010"/>
              <a:gd name="connsiteY5923" fmla="*/ 1103342 h 5756219"/>
              <a:gd name="connsiteX5924" fmla="*/ 5255828 w 6226010"/>
              <a:gd name="connsiteY5924" fmla="*/ 1095190 h 5756219"/>
              <a:gd name="connsiteX5925" fmla="*/ 1535441 w 6226010"/>
              <a:gd name="connsiteY5925" fmla="*/ 1095190 h 5756219"/>
              <a:gd name="connsiteX5926" fmla="*/ 1535441 w 6226010"/>
              <a:gd name="connsiteY5926" fmla="*/ 1100625 h 5756219"/>
              <a:gd name="connsiteX5927" fmla="*/ 1543593 w 6226010"/>
              <a:gd name="connsiteY5927" fmla="*/ 1103342 h 5756219"/>
              <a:gd name="connsiteX5928" fmla="*/ 1543593 w 6226010"/>
              <a:gd name="connsiteY5928" fmla="*/ 1108779 h 5756219"/>
              <a:gd name="connsiteX5929" fmla="*/ 1546311 w 6226010"/>
              <a:gd name="connsiteY5929" fmla="*/ 1108779 h 5756219"/>
              <a:gd name="connsiteX5930" fmla="*/ 1546311 w 6226010"/>
              <a:gd name="connsiteY5930" fmla="*/ 1106060 h 5756219"/>
              <a:gd name="connsiteX5931" fmla="*/ 1619686 w 6226010"/>
              <a:gd name="connsiteY5931" fmla="*/ 1125083 h 5756219"/>
              <a:gd name="connsiteX5932" fmla="*/ 1622404 w 6226010"/>
              <a:gd name="connsiteY5932" fmla="*/ 1116931 h 5756219"/>
              <a:gd name="connsiteX5933" fmla="*/ 1535441 w 6226010"/>
              <a:gd name="connsiteY5933" fmla="*/ 1095190 h 5756219"/>
              <a:gd name="connsiteX5934" fmla="*/ 5235491 w 6226010"/>
              <a:gd name="connsiteY5934" fmla="*/ 1079498 h 5756219"/>
              <a:gd name="connsiteX5935" fmla="*/ 5234088 w 6226010"/>
              <a:gd name="connsiteY5935" fmla="*/ 1081602 h 5756219"/>
              <a:gd name="connsiteX5936" fmla="*/ 5233828 w 6226010"/>
              <a:gd name="connsiteY5936" fmla="*/ 1080347 h 5756219"/>
              <a:gd name="connsiteX5937" fmla="*/ 5282181 w 6226010"/>
              <a:gd name="connsiteY5937" fmla="*/ 1078675 h 5756219"/>
              <a:gd name="connsiteX5938" fmla="*/ 5291072 w 6226010"/>
              <a:gd name="connsiteY5938" fmla="*/ 1082111 h 5756219"/>
              <a:gd name="connsiteX5939" fmla="*/ 5292260 w 6226010"/>
              <a:gd name="connsiteY5939" fmla="*/ 1084926 h 5756219"/>
              <a:gd name="connsiteX5940" fmla="*/ 4964927 w 6226010"/>
              <a:gd name="connsiteY5940" fmla="*/ 1076384 h 5756219"/>
              <a:gd name="connsiteX5941" fmla="*/ 4974218 w 6226010"/>
              <a:gd name="connsiteY5941" fmla="*/ 1077185 h 5756219"/>
              <a:gd name="connsiteX5942" fmla="*/ 4986999 w 6226010"/>
              <a:gd name="connsiteY5942" fmla="*/ 1079861 h 5756219"/>
              <a:gd name="connsiteX5943" fmla="*/ 4988514 w 6226010"/>
              <a:gd name="connsiteY5943" fmla="*/ 1082267 h 5756219"/>
              <a:gd name="connsiteX5944" fmla="*/ 4984748 w 6226010"/>
              <a:gd name="connsiteY5944" fmla="*/ 1082281 h 5756219"/>
              <a:gd name="connsiteX5945" fmla="*/ 1663168 w 6226010"/>
              <a:gd name="connsiteY5945" fmla="*/ 1076167 h 5756219"/>
              <a:gd name="connsiteX5946" fmla="*/ 1665885 w 6226010"/>
              <a:gd name="connsiteY5946" fmla="*/ 1081602 h 5756219"/>
              <a:gd name="connsiteX5947" fmla="*/ 1665885 w 6226010"/>
              <a:gd name="connsiteY5947" fmla="*/ 1076167 h 5756219"/>
              <a:gd name="connsiteX5948" fmla="*/ 1663168 w 6226010"/>
              <a:gd name="connsiteY5948" fmla="*/ 1076167 h 5756219"/>
              <a:gd name="connsiteX5949" fmla="*/ 4959654 w 6226010"/>
              <a:gd name="connsiteY5949" fmla="*/ 1074961 h 5756219"/>
              <a:gd name="connsiteX5950" fmla="*/ 4961054 w 6226010"/>
              <a:gd name="connsiteY5950" fmla="*/ 1075232 h 5756219"/>
              <a:gd name="connsiteX5951" fmla="*/ 4964927 w 6226010"/>
              <a:gd name="connsiteY5951" fmla="*/ 1076384 h 5756219"/>
              <a:gd name="connsiteX5952" fmla="*/ 4960927 w 6226010"/>
              <a:gd name="connsiteY5952" fmla="*/ 1076040 h 5756219"/>
              <a:gd name="connsiteX5953" fmla="*/ 5340583 w 6226010"/>
              <a:gd name="connsiteY5953" fmla="*/ 1073491 h 5756219"/>
              <a:gd name="connsiteX5954" fmla="*/ 5343431 w 6226010"/>
              <a:gd name="connsiteY5954" fmla="*/ 1075720 h 5756219"/>
              <a:gd name="connsiteX5955" fmla="*/ 5329204 w 6226010"/>
              <a:gd name="connsiteY5955" fmla="*/ 1087037 h 5756219"/>
              <a:gd name="connsiteX5956" fmla="*/ 5333559 w 6226010"/>
              <a:gd name="connsiteY5956" fmla="*/ 1089486 h 5756219"/>
              <a:gd name="connsiteX5957" fmla="*/ 5329925 w 6226010"/>
              <a:gd name="connsiteY5957" fmla="*/ 1096506 h 5756219"/>
              <a:gd name="connsiteX5958" fmla="*/ 5323768 w 6226010"/>
              <a:gd name="connsiteY5958" fmla="*/ 1100625 h 5756219"/>
              <a:gd name="connsiteX5959" fmla="*/ 5340583 w 6226010"/>
              <a:gd name="connsiteY5959" fmla="*/ 1073491 h 5756219"/>
              <a:gd name="connsiteX5960" fmla="*/ 2040913 w 6226010"/>
              <a:gd name="connsiteY5960" fmla="*/ 1070731 h 5756219"/>
              <a:gd name="connsiteX5961" fmla="*/ 2040913 w 6226010"/>
              <a:gd name="connsiteY5961" fmla="*/ 1114213 h 5756219"/>
              <a:gd name="connsiteX5962" fmla="*/ 2046348 w 6226010"/>
              <a:gd name="connsiteY5962" fmla="*/ 1111495 h 5756219"/>
              <a:gd name="connsiteX5963" fmla="*/ 2046348 w 6226010"/>
              <a:gd name="connsiteY5963" fmla="*/ 1070731 h 5756219"/>
              <a:gd name="connsiteX5964" fmla="*/ 2040913 w 6226010"/>
              <a:gd name="connsiteY5964" fmla="*/ 1070731 h 5756219"/>
              <a:gd name="connsiteX5965" fmla="*/ 5133536 w 6226010"/>
              <a:gd name="connsiteY5965" fmla="*/ 1068014 h 5756219"/>
              <a:gd name="connsiteX5966" fmla="*/ 5133536 w 6226010"/>
              <a:gd name="connsiteY5966" fmla="*/ 1092472 h 5756219"/>
              <a:gd name="connsiteX5967" fmla="*/ 5098208 w 6226010"/>
              <a:gd name="connsiteY5967" fmla="*/ 1092472 h 5756219"/>
              <a:gd name="connsiteX5968" fmla="*/ 5081902 w 6226010"/>
              <a:gd name="connsiteY5968" fmla="*/ 1111495 h 5756219"/>
              <a:gd name="connsiteX5969" fmla="*/ 5092773 w 6226010"/>
              <a:gd name="connsiteY5969" fmla="*/ 1130518 h 5756219"/>
              <a:gd name="connsiteX5970" fmla="*/ 5081902 w 6226010"/>
              <a:gd name="connsiteY5970" fmla="*/ 1144106 h 5756219"/>
              <a:gd name="connsiteX5971" fmla="*/ 5174300 w 6226010"/>
              <a:gd name="connsiteY5971" fmla="*/ 1141389 h 5756219"/>
              <a:gd name="connsiteX5972" fmla="*/ 5152560 w 6226010"/>
              <a:gd name="connsiteY5972" fmla="*/ 1114213 h 5756219"/>
              <a:gd name="connsiteX5973" fmla="*/ 5174300 w 6226010"/>
              <a:gd name="connsiteY5973" fmla="*/ 1119648 h 5756219"/>
              <a:gd name="connsiteX5974" fmla="*/ 5177018 w 6226010"/>
              <a:gd name="connsiteY5974" fmla="*/ 1092472 h 5756219"/>
              <a:gd name="connsiteX5975" fmla="*/ 5144407 w 6226010"/>
              <a:gd name="connsiteY5975" fmla="*/ 1114213 h 5756219"/>
              <a:gd name="connsiteX5976" fmla="*/ 5119949 w 6226010"/>
              <a:gd name="connsiteY5976" fmla="*/ 1097906 h 5756219"/>
              <a:gd name="connsiteX5977" fmla="*/ 5160712 w 6226010"/>
              <a:gd name="connsiteY5977" fmla="*/ 1095190 h 5756219"/>
              <a:gd name="connsiteX5978" fmla="*/ 5133536 w 6226010"/>
              <a:gd name="connsiteY5978" fmla="*/ 1068014 h 5756219"/>
              <a:gd name="connsiteX5979" fmla="*/ 4951458 w 6226010"/>
              <a:gd name="connsiteY5979" fmla="*/ 1068014 h 5756219"/>
              <a:gd name="connsiteX5980" fmla="*/ 4959654 w 6226010"/>
              <a:gd name="connsiteY5980" fmla="*/ 1074961 h 5756219"/>
              <a:gd name="connsiteX5981" fmla="*/ 4948199 w 6226010"/>
              <a:gd name="connsiteY5981" fmla="*/ 1072737 h 5756219"/>
              <a:gd name="connsiteX5982" fmla="*/ 2008302 w 6226010"/>
              <a:gd name="connsiteY5982" fmla="*/ 1065296 h 5756219"/>
              <a:gd name="connsiteX5983" fmla="*/ 2011020 w 6226010"/>
              <a:gd name="connsiteY5983" fmla="*/ 1258246 h 5756219"/>
              <a:gd name="connsiteX5984" fmla="*/ 2013737 w 6226010"/>
              <a:gd name="connsiteY5984" fmla="*/ 1176719 h 5756219"/>
              <a:gd name="connsiteX5985" fmla="*/ 2011020 w 6226010"/>
              <a:gd name="connsiteY5985" fmla="*/ 1065296 h 5756219"/>
              <a:gd name="connsiteX5986" fmla="*/ 2008302 w 6226010"/>
              <a:gd name="connsiteY5986" fmla="*/ 1065296 h 5756219"/>
              <a:gd name="connsiteX5987" fmla="*/ 1663168 w 6226010"/>
              <a:gd name="connsiteY5987" fmla="*/ 1062579 h 5756219"/>
              <a:gd name="connsiteX5988" fmla="*/ 1665885 w 6226010"/>
              <a:gd name="connsiteY5988" fmla="*/ 1073449 h 5756219"/>
              <a:gd name="connsiteX5989" fmla="*/ 1665885 w 6226010"/>
              <a:gd name="connsiteY5989" fmla="*/ 1062579 h 5756219"/>
              <a:gd name="connsiteX5990" fmla="*/ 1663168 w 6226010"/>
              <a:gd name="connsiteY5990" fmla="*/ 1062579 h 5756219"/>
              <a:gd name="connsiteX5991" fmla="*/ 1975691 w 6226010"/>
              <a:gd name="connsiteY5991" fmla="*/ 1057143 h 5756219"/>
              <a:gd name="connsiteX5992" fmla="*/ 1975691 w 6226010"/>
              <a:gd name="connsiteY5992" fmla="*/ 1372385 h 5756219"/>
              <a:gd name="connsiteX5993" fmla="*/ 1981126 w 6226010"/>
              <a:gd name="connsiteY5993" fmla="*/ 1057143 h 5756219"/>
              <a:gd name="connsiteX5994" fmla="*/ 1975691 w 6226010"/>
              <a:gd name="connsiteY5994" fmla="*/ 1057143 h 5756219"/>
              <a:gd name="connsiteX5995" fmla="*/ 5198844 w 6226010"/>
              <a:gd name="connsiteY5995" fmla="*/ 1046910 h 5756219"/>
              <a:gd name="connsiteX5996" fmla="*/ 5196041 w 6226010"/>
              <a:gd name="connsiteY5996" fmla="*/ 1048991 h 5756219"/>
              <a:gd name="connsiteX5997" fmla="*/ 5174300 w 6226010"/>
              <a:gd name="connsiteY5997" fmla="*/ 1057143 h 5756219"/>
              <a:gd name="connsiteX5998" fmla="*/ 5187888 w 6226010"/>
              <a:gd name="connsiteY5998" fmla="*/ 1087037 h 5756219"/>
              <a:gd name="connsiteX5999" fmla="*/ 5182453 w 6226010"/>
              <a:gd name="connsiteY5999" fmla="*/ 1059861 h 5756219"/>
              <a:gd name="connsiteX6000" fmla="*/ 5204194 w 6226010"/>
              <a:gd name="connsiteY6000" fmla="*/ 1062579 h 5756219"/>
              <a:gd name="connsiteX6001" fmla="*/ 5198844 w 6226010"/>
              <a:gd name="connsiteY6001" fmla="*/ 1046910 h 5756219"/>
              <a:gd name="connsiteX6002" fmla="*/ 1540876 w 6226010"/>
              <a:gd name="connsiteY6002" fmla="*/ 1043555 h 5756219"/>
              <a:gd name="connsiteX6003" fmla="*/ 1540876 w 6226010"/>
              <a:gd name="connsiteY6003" fmla="*/ 1057143 h 5756219"/>
              <a:gd name="connsiteX6004" fmla="*/ 1535441 w 6226010"/>
              <a:gd name="connsiteY6004" fmla="*/ 1057143 h 5756219"/>
              <a:gd name="connsiteX6005" fmla="*/ 1535441 w 6226010"/>
              <a:gd name="connsiteY6005" fmla="*/ 1065296 h 5756219"/>
              <a:gd name="connsiteX6006" fmla="*/ 1540876 w 6226010"/>
              <a:gd name="connsiteY6006" fmla="*/ 1065296 h 5756219"/>
              <a:gd name="connsiteX6007" fmla="*/ 1540876 w 6226010"/>
              <a:gd name="connsiteY6007" fmla="*/ 1073449 h 5756219"/>
              <a:gd name="connsiteX6008" fmla="*/ 1543593 w 6226010"/>
              <a:gd name="connsiteY6008" fmla="*/ 1073449 h 5756219"/>
              <a:gd name="connsiteX6009" fmla="*/ 1543593 w 6226010"/>
              <a:gd name="connsiteY6009" fmla="*/ 1078884 h 5756219"/>
              <a:gd name="connsiteX6010" fmla="*/ 1543593 w 6226010"/>
              <a:gd name="connsiteY6010" fmla="*/ 1095190 h 5756219"/>
              <a:gd name="connsiteX6011" fmla="*/ 1546311 w 6226010"/>
              <a:gd name="connsiteY6011" fmla="*/ 1095190 h 5756219"/>
              <a:gd name="connsiteX6012" fmla="*/ 1546311 w 6226010"/>
              <a:gd name="connsiteY6012" fmla="*/ 1078884 h 5756219"/>
              <a:gd name="connsiteX6013" fmla="*/ 1546311 w 6226010"/>
              <a:gd name="connsiteY6013" fmla="*/ 1070731 h 5756219"/>
              <a:gd name="connsiteX6014" fmla="*/ 1543593 w 6226010"/>
              <a:gd name="connsiteY6014" fmla="*/ 1070731 h 5756219"/>
              <a:gd name="connsiteX6015" fmla="*/ 1543593 w 6226010"/>
              <a:gd name="connsiteY6015" fmla="*/ 1068014 h 5756219"/>
              <a:gd name="connsiteX6016" fmla="*/ 1649580 w 6226010"/>
              <a:gd name="connsiteY6016" fmla="*/ 1095190 h 5756219"/>
              <a:gd name="connsiteX6017" fmla="*/ 1655015 w 6226010"/>
              <a:gd name="connsiteY6017" fmla="*/ 1087037 h 5756219"/>
              <a:gd name="connsiteX6018" fmla="*/ 1549029 w 6226010"/>
              <a:gd name="connsiteY6018" fmla="*/ 1059861 h 5756219"/>
              <a:gd name="connsiteX6019" fmla="*/ 1549029 w 6226010"/>
              <a:gd name="connsiteY6019" fmla="*/ 1048991 h 5756219"/>
              <a:gd name="connsiteX6020" fmla="*/ 1546311 w 6226010"/>
              <a:gd name="connsiteY6020" fmla="*/ 1048991 h 5756219"/>
              <a:gd name="connsiteX6021" fmla="*/ 1546311 w 6226010"/>
              <a:gd name="connsiteY6021" fmla="*/ 1043555 h 5756219"/>
              <a:gd name="connsiteX6022" fmla="*/ 1540876 w 6226010"/>
              <a:gd name="connsiteY6022" fmla="*/ 1043555 h 5756219"/>
              <a:gd name="connsiteX6023" fmla="*/ 1744695 w 6226010"/>
              <a:gd name="connsiteY6023" fmla="*/ 1040838 h 5756219"/>
              <a:gd name="connsiteX6024" fmla="*/ 1739260 w 6226010"/>
              <a:gd name="connsiteY6024" fmla="*/ 1043555 h 5756219"/>
              <a:gd name="connsiteX6025" fmla="*/ 1739260 w 6226010"/>
              <a:gd name="connsiteY6025" fmla="*/ 1046273 h 5756219"/>
              <a:gd name="connsiteX6026" fmla="*/ 1744695 w 6226010"/>
              <a:gd name="connsiteY6026" fmla="*/ 1046273 h 5756219"/>
              <a:gd name="connsiteX6027" fmla="*/ 1744695 w 6226010"/>
              <a:gd name="connsiteY6027" fmla="*/ 1040838 h 5756219"/>
              <a:gd name="connsiteX6028" fmla="*/ 4753073 w 6226010"/>
              <a:gd name="connsiteY6028" fmla="*/ 1038120 h 5756219"/>
              <a:gd name="connsiteX6029" fmla="*/ 4734050 w 6226010"/>
              <a:gd name="connsiteY6029" fmla="*/ 1065296 h 5756219"/>
              <a:gd name="connsiteX6030" fmla="*/ 4712309 w 6226010"/>
              <a:gd name="connsiteY6030" fmla="*/ 1076167 h 5756219"/>
              <a:gd name="connsiteX6031" fmla="*/ 4709592 w 6226010"/>
              <a:gd name="connsiteY6031" fmla="*/ 1081602 h 5756219"/>
              <a:gd name="connsiteX6032" fmla="*/ 4720462 w 6226010"/>
              <a:gd name="connsiteY6032" fmla="*/ 1095190 h 5756219"/>
              <a:gd name="connsiteX6033" fmla="*/ 4744921 w 6226010"/>
              <a:gd name="connsiteY6033" fmla="*/ 1073449 h 5756219"/>
              <a:gd name="connsiteX6034" fmla="*/ 4782967 w 6226010"/>
              <a:gd name="connsiteY6034" fmla="*/ 1103342 h 5756219"/>
              <a:gd name="connsiteX6035" fmla="*/ 4777532 w 6226010"/>
              <a:gd name="connsiteY6035" fmla="*/ 1114213 h 5756219"/>
              <a:gd name="connsiteX6036" fmla="*/ 4736768 w 6226010"/>
              <a:gd name="connsiteY6036" fmla="*/ 1095190 h 5756219"/>
              <a:gd name="connsiteX6037" fmla="*/ 4734050 w 6226010"/>
              <a:gd name="connsiteY6037" fmla="*/ 1097906 h 5756219"/>
              <a:gd name="connsiteX6038" fmla="*/ 4744921 w 6226010"/>
              <a:gd name="connsiteY6038" fmla="*/ 1097906 h 5756219"/>
              <a:gd name="connsiteX6039" fmla="*/ 4736768 w 6226010"/>
              <a:gd name="connsiteY6039" fmla="*/ 1111495 h 5756219"/>
              <a:gd name="connsiteX6040" fmla="*/ 4753073 w 6226010"/>
              <a:gd name="connsiteY6040" fmla="*/ 1125083 h 5756219"/>
              <a:gd name="connsiteX6041" fmla="*/ 4837319 w 6226010"/>
              <a:gd name="connsiteY6041" fmla="*/ 1092472 h 5756219"/>
              <a:gd name="connsiteX6042" fmla="*/ 4799273 w 6226010"/>
              <a:gd name="connsiteY6042" fmla="*/ 1089755 h 5756219"/>
              <a:gd name="connsiteX6043" fmla="*/ 4812861 w 6226010"/>
              <a:gd name="connsiteY6043" fmla="*/ 1078884 h 5756219"/>
              <a:gd name="connsiteX6044" fmla="*/ 4753073 w 6226010"/>
              <a:gd name="connsiteY6044" fmla="*/ 1038120 h 5756219"/>
              <a:gd name="connsiteX6045" fmla="*/ 1540876 w 6226010"/>
              <a:gd name="connsiteY6045" fmla="*/ 1029968 h 5756219"/>
              <a:gd name="connsiteX6046" fmla="*/ 1540876 w 6226010"/>
              <a:gd name="connsiteY6046" fmla="*/ 1038120 h 5756219"/>
              <a:gd name="connsiteX6047" fmla="*/ 1543593 w 6226010"/>
              <a:gd name="connsiteY6047" fmla="*/ 1038120 h 5756219"/>
              <a:gd name="connsiteX6048" fmla="*/ 1543593 w 6226010"/>
              <a:gd name="connsiteY6048" fmla="*/ 1029968 h 5756219"/>
              <a:gd name="connsiteX6049" fmla="*/ 1540876 w 6226010"/>
              <a:gd name="connsiteY6049" fmla="*/ 1029968 h 5756219"/>
              <a:gd name="connsiteX6050" fmla="*/ 1750131 w 6226010"/>
              <a:gd name="connsiteY6050" fmla="*/ 1024532 h 5756219"/>
              <a:gd name="connsiteX6051" fmla="*/ 1744695 w 6226010"/>
              <a:gd name="connsiteY6051" fmla="*/ 1027250 h 5756219"/>
              <a:gd name="connsiteX6052" fmla="*/ 1744695 w 6226010"/>
              <a:gd name="connsiteY6052" fmla="*/ 1032685 h 5756219"/>
              <a:gd name="connsiteX6053" fmla="*/ 1750131 w 6226010"/>
              <a:gd name="connsiteY6053" fmla="*/ 1029968 h 5756219"/>
              <a:gd name="connsiteX6054" fmla="*/ 1750131 w 6226010"/>
              <a:gd name="connsiteY6054" fmla="*/ 1035403 h 5756219"/>
              <a:gd name="connsiteX6055" fmla="*/ 1758283 w 6226010"/>
              <a:gd name="connsiteY6055" fmla="*/ 1032685 h 5756219"/>
              <a:gd name="connsiteX6056" fmla="*/ 1758283 w 6226010"/>
              <a:gd name="connsiteY6056" fmla="*/ 1027250 h 5756219"/>
              <a:gd name="connsiteX6057" fmla="*/ 1750131 w 6226010"/>
              <a:gd name="connsiteY6057" fmla="*/ 1029968 h 5756219"/>
              <a:gd name="connsiteX6058" fmla="*/ 1750131 w 6226010"/>
              <a:gd name="connsiteY6058" fmla="*/ 1024532 h 5756219"/>
              <a:gd name="connsiteX6059" fmla="*/ 4916129 w 6226010"/>
              <a:gd name="connsiteY6059" fmla="*/ 1019097 h 5756219"/>
              <a:gd name="connsiteX6060" fmla="*/ 4888953 w 6226010"/>
              <a:gd name="connsiteY6060" fmla="*/ 1051708 h 5756219"/>
              <a:gd name="connsiteX6061" fmla="*/ 4897106 w 6226010"/>
              <a:gd name="connsiteY6061" fmla="*/ 1084319 h 5756219"/>
              <a:gd name="connsiteX6062" fmla="*/ 4886236 w 6226010"/>
              <a:gd name="connsiteY6062" fmla="*/ 1057143 h 5756219"/>
              <a:gd name="connsiteX6063" fmla="*/ 4856342 w 6226010"/>
              <a:gd name="connsiteY6063" fmla="*/ 1087037 h 5756219"/>
              <a:gd name="connsiteX6064" fmla="*/ 4867213 w 6226010"/>
              <a:gd name="connsiteY6064" fmla="*/ 1103342 h 5756219"/>
              <a:gd name="connsiteX6065" fmla="*/ 4837319 w 6226010"/>
              <a:gd name="connsiteY6065" fmla="*/ 1141389 h 5756219"/>
              <a:gd name="connsiteX6066" fmla="*/ 4864495 w 6226010"/>
              <a:gd name="connsiteY6066" fmla="*/ 1168565 h 5756219"/>
              <a:gd name="connsiteX6067" fmla="*/ 4853625 w 6226010"/>
              <a:gd name="connsiteY6067" fmla="*/ 1195742 h 5756219"/>
              <a:gd name="connsiteX6068" fmla="*/ 4894389 w 6226010"/>
              <a:gd name="connsiteY6068" fmla="*/ 1163130 h 5756219"/>
              <a:gd name="connsiteX6069" fmla="*/ 4869930 w 6226010"/>
              <a:gd name="connsiteY6069" fmla="*/ 1149542 h 5756219"/>
              <a:gd name="connsiteX6070" fmla="*/ 4910694 w 6226010"/>
              <a:gd name="connsiteY6070" fmla="*/ 1130518 h 5756219"/>
              <a:gd name="connsiteX6071" fmla="*/ 4902541 w 6226010"/>
              <a:gd name="connsiteY6071" fmla="*/ 1116931 h 5756219"/>
              <a:gd name="connsiteX6072" fmla="*/ 4907976 w 6226010"/>
              <a:gd name="connsiteY6072" fmla="*/ 1092472 h 5756219"/>
              <a:gd name="connsiteX6073" fmla="*/ 4891671 w 6226010"/>
              <a:gd name="connsiteY6073" fmla="*/ 1097906 h 5756219"/>
              <a:gd name="connsiteX6074" fmla="*/ 4888953 w 6226010"/>
              <a:gd name="connsiteY6074" fmla="*/ 1078884 h 5756219"/>
              <a:gd name="connsiteX6075" fmla="*/ 4897106 w 6226010"/>
              <a:gd name="connsiteY6075" fmla="*/ 1089755 h 5756219"/>
              <a:gd name="connsiteX6076" fmla="*/ 4916129 w 6226010"/>
              <a:gd name="connsiteY6076" fmla="*/ 1084319 h 5756219"/>
              <a:gd name="connsiteX6077" fmla="*/ 4916129 w 6226010"/>
              <a:gd name="connsiteY6077" fmla="*/ 1019097 h 5756219"/>
              <a:gd name="connsiteX6078" fmla="*/ 1755566 w 6226010"/>
              <a:gd name="connsiteY6078" fmla="*/ 1013662 h 5756219"/>
              <a:gd name="connsiteX6079" fmla="*/ 1755566 w 6226010"/>
              <a:gd name="connsiteY6079" fmla="*/ 1016380 h 5756219"/>
              <a:gd name="connsiteX6080" fmla="*/ 1758283 w 6226010"/>
              <a:gd name="connsiteY6080" fmla="*/ 1016380 h 5756219"/>
              <a:gd name="connsiteX6081" fmla="*/ 1755566 w 6226010"/>
              <a:gd name="connsiteY6081" fmla="*/ 1013662 h 5756219"/>
              <a:gd name="connsiteX6082" fmla="*/ 1741978 w 6226010"/>
              <a:gd name="connsiteY6082" fmla="*/ 1013662 h 5756219"/>
              <a:gd name="connsiteX6083" fmla="*/ 1736543 w 6226010"/>
              <a:gd name="connsiteY6083" fmla="*/ 1016380 h 5756219"/>
              <a:gd name="connsiteX6084" fmla="*/ 1736543 w 6226010"/>
              <a:gd name="connsiteY6084" fmla="*/ 1021815 h 5756219"/>
              <a:gd name="connsiteX6085" fmla="*/ 1741978 w 6226010"/>
              <a:gd name="connsiteY6085" fmla="*/ 1019097 h 5756219"/>
              <a:gd name="connsiteX6086" fmla="*/ 1741978 w 6226010"/>
              <a:gd name="connsiteY6086" fmla="*/ 1013662 h 5756219"/>
              <a:gd name="connsiteX6087" fmla="*/ 1540876 w 6226010"/>
              <a:gd name="connsiteY6087" fmla="*/ 1008228 h 5756219"/>
              <a:gd name="connsiteX6088" fmla="*/ 1540876 w 6226010"/>
              <a:gd name="connsiteY6088" fmla="*/ 1024532 h 5756219"/>
              <a:gd name="connsiteX6089" fmla="*/ 1543593 w 6226010"/>
              <a:gd name="connsiteY6089" fmla="*/ 1024532 h 5756219"/>
              <a:gd name="connsiteX6090" fmla="*/ 1543593 w 6226010"/>
              <a:gd name="connsiteY6090" fmla="*/ 1008228 h 5756219"/>
              <a:gd name="connsiteX6091" fmla="*/ 1540876 w 6226010"/>
              <a:gd name="connsiteY6091" fmla="*/ 1008228 h 5756219"/>
              <a:gd name="connsiteX6092" fmla="*/ 5444393 w 6226010"/>
              <a:gd name="connsiteY6092" fmla="*/ 1003641 h 5756219"/>
              <a:gd name="connsiteX6093" fmla="*/ 5444361 w 6226010"/>
              <a:gd name="connsiteY6093" fmla="*/ 1003811 h 5756219"/>
              <a:gd name="connsiteX6094" fmla="*/ 5440625 w 6226010"/>
              <a:gd name="connsiteY6094" fmla="*/ 1010944 h 5756219"/>
              <a:gd name="connsiteX6095" fmla="*/ 5438227 w 6226010"/>
              <a:gd name="connsiteY6095" fmla="*/ 1011421 h 5756219"/>
              <a:gd name="connsiteX6096" fmla="*/ 5439776 w 6226010"/>
              <a:gd name="connsiteY6096" fmla="*/ 1007505 h 5756219"/>
              <a:gd name="connsiteX6097" fmla="*/ 1660450 w 6226010"/>
              <a:gd name="connsiteY6097" fmla="*/ 997356 h 5756219"/>
              <a:gd name="connsiteX6098" fmla="*/ 1660450 w 6226010"/>
              <a:gd name="connsiteY6098" fmla="*/ 1008228 h 5756219"/>
              <a:gd name="connsiteX6099" fmla="*/ 1663168 w 6226010"/>
              <a:gd name="connsiteY6099" fmla="*/ 1008228 h 5756219"/>
              <a:gd name="connsiteX6100" fmla="*/ 1665885 w 6226010"/>
              <a:gd name="connsiteY6100" fmla="*/ 1010944 h 5756219"/>
              <a:gd name="connsiteX6101" fmla="*/ 1660450 w 6226010"/>
              <a:gd name="connsiteY6101" fmla="*/ 1010944 h 5756219"/>
              <a:gd name="connsiteX6102" fmla="*/ 1660450 w 6226010"/>
              <a:gd name="connsiteY6102" fmla="*/ 1016380 h 5756219"/>
              <a:gd name="connsiteX6103" fmla="*/ 1663168 w 6226010"/>
              <a:gd name="connsiteY6103" fmla="*/ 1016380 h 5756219"/>
              <a:gd name="connsiteX6104" fmla="*/ 1663168 w 6226010"/>
              <a:gd name="connsiteY6104" fmla="*/ 1019097 h 5756219"/>
              <a:gd name="connsiteX6105" fmla="*/ 1663168 w 6226010"/>
              <a:gd name="connsiteY6105" fmla="*/ 1029968 h 5756219"/>
              <a:gd name="connsiteX6106" fmla="*/ 1665885 w 6226010"/>
              <a:gd name="connsiteY6106" fmla="*/ 1035403 h 5756219"/>
              <a:gd name="connsiteX6107" fmla="*/ 1665885 w 6226010"/>
              <a:gd name="connsiteY6107" fmla="*/ 1029968 h 5756219"/>
              <a:gd name="connsiteX6108" fmla="*/ 1665885 w 6226010"/>
              <a:gd name="connsiteY6108" fmla="*/ 1019097 h 5756219"/>
              <a:gd name="connsiteX6109" fmla="*/ 1665885 w 6226010"/>
              <a:gd name="connsiteY6109" fmla="*/ 1010944 h 5756219"/>
              <a:gd name="connsiteX6110" fmla="*/ 1663168 w 6226010"/>
              <a:gd name="connsiteY6110" fmla="*/ 1000074 h 5756219"/>
              <a:gd name="connsiteX6111" fmla="*/ 1663168 w 6226010"/>
              <a:gd name="connsiteY6111" fmla="*/ 997356 h 5756219"/>
              <a:gd name="connsiteX6112" fmla="*/ 1660450 w 6226010"/>
              <a:gd name="connsiteY6112" fmla="*/ 997356 h 5756219"/>
              <a:gd name="connsiteX6113" fmla="*/ 1538158 w 6226010"/>
              <a:gd name="connsiteY6113" fmla="*/ 991922 h 5756219"/>
              <a:gd name="connsiteX6114" fmla="*/ 1538158 w 6226010"/>
              <a:gd name="connsiteY6114" fmla="*/ 1000074 h 5756219"/>
              <a:gd name="connsiteX6115" fmla="*/ 1543593 w 6226010"/>
              <a:gd name="connsiteY6115" fmla="*/ 1000074 h 5756219"/>
              <a:gd name="connsiteX6116" fmla="*/ 1543593 w 6226010"/>
              <a:gd name="connsiteY6116" fmla="*/ 991922 h 5756219"/>
              <a:gd name="connsiteX6117" fmla="*/ 1538158 w 6226010"/>
              <a:gd name="connsiteY6117" fmla="*/ 991922 h 5756219"/>
              <a:gd name="connsiteX6118" fmla="*/ 2217557 w 6226010"/>
              <a:gd name="connsiteY6118" fmla="*/ 989216 h 5756219"/>
              <a:gd name="connsiteX6119" fmla="*/ 2217557 w 6226010"/>
              <a:gd name="connsiteY6119" fmla="*/ 1010956 h 5756219"/>
              <a:gd name="connsiteX6120" fmla="*/ 2214840 w 6226010"/>
              <a:gd name="connsiteY6120" fmla="*/ 1010956 h 5756219"/>
              <a:gd name="connsiteX6121" fmla="*/ 2217557 w 6226010"/>
              <a:gd name="connsiteY6121" fmla="*/ 989216 h 5756219"/>
              <a:gd name="connsiteX6122" fmla="*/ 4701439 w 6226010"/>
              <a:gd name="connsiteY6122" fmla="*/ 989204 h 5756219"/>
              <a:gd name="connsiteX6123" fmla="*/ 4693286 w 6226010"/>
              <a:gd name="connsiteY6123" fmla="*/ 991922 h 5756219"/>
              <a:gd name="connsiteX6124" fmla="*/ 4723180 w 6226010"/>
              <a:gd name="connsiteY6124" fmla="*/ 1013662 h 5756219"/>
              <a:gd name="connsiteX6125" fmla="*/ 4701439 w 6226010"/>
              <a:gd name="connsiteY6125" fmla="*/ 1013662 h 5756219"/>
              <a:gd name="connsiteX6126" fmla="*/ 4701439 w 6226010"/>
              <a:gd name="connsiteY6126" fmla="*/ 1029968 h 5756219"/>
              <a:gd name="connsiteX6127" fmla="*/ 4715027 w 6226010"/>
              <a:gd name="connsiteY6127" fmla="*/ 1029968 h 5756219"/>
              <a:gd name="connsiteX6128" fmla="*/ 4712309 w 6226010"/>
              <a:gd name="connsiteY6128" fmla="*/ 1040838 h 5756219"/>
              <a:gd name="connsiteX6129" fmla="*/ 4728615 w 6226010"/>
              <a:gd name="connsiteY6129" fmla="*/ 1027250 h 5756219"/>
              <a:gd name="connsiteX6130" fmla="*/ 4701439 w 6226010"/>
              <a:gd name="connsiteY6130" fmla="*/ 989204 h 5756219"/>
              <a:gd name="connsiteX6131" fmla="*/ 5484106 w 6226010"/>
              <a:gd name="connsiteY6131" fmla="*/ 986486 h 5756219"/>
              <a:gd name="connsiteX6132" fmla="*/ 5484141 w 6226010"/>
              <a:gd name="connsiteY6132" fmla="*/ 986555 h 5756219"/>
              <a:gd name="connsiteX6133" fmla="*/ 5481389 w 6226010"/>
              <a:gd name="connsiteY6133" fmla="*/ 994639 h 5756219"/>
              <a:gd name="connsiteX6134" fmla="*/ 5467831 w 6226010"/>
              <a:gd name="connsiteY6134" fmla="*/ 992081 h 5756219"/>
              <a:gd name="connsiteX6135" fmla="*/ 1663168 w 6226010"/>
              <a:gd name="connsiteY6135" fmla="*/ 986486 h 5756219"/>
              <a:gd name="connsiteX6136" fmla="*/ 1665885 w 6226010"/>
              <a:gd name="connsiteY6136" fmla="*/ 991922 h 5756219"/>
              <a:gd name="connsiteX6137" fmla="*/ 1665885 w 6226010"/>
              <a:gd name="connsiteY6137" fmla="*/ 986486 h 5756219"/>
              <a:gd name="connsiteX6138" fmla="*/ 1663168 w 6226010"/>
              <a:gd name="connsiteY6138" fmla="*/ 986486 h 5756219"/>
              <a:gd name="connsiteX6139" fmla="*/ 5197472 w 6226010"/>
              <a:gd name="connsiteY6139" fmla="*/ 978479 h 5756219"/>
              <a:gd name="connsiteX6140" fmla="*/ 5201476 w 6226010"/>
              <a:gd name="connsiteY6140" fmla="*/ 983768 h 5756219"/>
              <a:gd name="connsiteX6141" fmla="*/ 5200283 w 6226010"/>
              <a:gd name="connsiteY6141" fmla="*/ 984100 h 5756219"/>
              <a:gd name="connsiteX6142" fmla="*/ 3127951 w 6226010"/>
              <a:gd name="connsiteY6142" fmla="*/ 978345 h 5756219"/>
              <a:gd name="connsiteX6143" fmla="*/ 3152410 w 6226010"/>
              <a:gd name="connsiteY6143" fmla="*/ 983780 h 5756219"/>
              <a:gd name="connsiteX6144" fmla="*/ 3152410 w 6226010"/>
              <a:gd name="connsiteY6144" fmla="*/ 994650 h 5756219"/>
              <a:gd name="connsiteX6145" fmla="*/ 3127951 w 6226010"/>
              <a:gd name="connsiteY6145" fmla="*/ 989216 h 5756219"/>
              <a:gd name="connsiteX6146" fmla="*/ 3127951 w 6226010"/>
              <a:gd name="connsiteY6146" fmla="*/ 978345 h 5756219"/>
              <a:gd name="connsiteX6147" fmla="*/ 5568352 w 6226010"/>
              <a:gd name="connsiteY6147" fmla="*/ 975616 h 5756219"/>
              <a:gd name="connsiteX6148" fmla="*/ 5543893 w 6226010"/>
              <a:gd name="connsiteY6148" fmla="*/ 978333 h 5756219"/>
              <a:gd name="connsiteX6149" fmla="*/ 5543893 w 6226010"/>
              <a:gd name="connsiteY6149" fmla="*/ 997356 h 5756219"/>
              <a:gd name="connsiteX6150" fmla="*/ 5571069 w 6226010"/>
              <a:gd name="connsiteY6150" fmla="*/ 983768 h 5756219"/>
              <a:gd name="connsiteX6151" fmla="*/ 5568352 w 6226010"/>
              <a:gd name="connsiteY6151" fmla="*/ 975616 h 5756219"/>
              <a:gd name="connsiteX6152" fmla="*/ 1663168 w 6226010"/>
              <a:gd name="connsiteY6152" fmla="*/ 972898 h 5756219"/>
              <a:gd name="connsiteX6153" fmla="*/ 1665885 w 6226010"/>
              <a:gd name="connsiteY6153" fmla="*/ 983768 h 5756219"/>
              <a:gd name="connsiteX6154" fmla="*/ 1665885 w 6226010"/>
              <a:gd name="connsiteY6154" fmla="*/ 972898 h 5756219"/>
              <a:gd name="connsiteX6155" fmla="*/ 1663168 w 6226010"/>
              <a:gd name="connsiteY6155" fmla="*/ 972898 h 5756219"/>
              <a:gd name="connsiteX6156" fmla="*/ 1663168 w 6226010"/>
              <a:gd name="connsiteY6156" fmla="*/ 964745 h 5756219"/>
              <a:gd name="connsiteX6157" fmla="*/ 1663168 w 6226010"/>
              <a:gd name="connsiteY6157" fmla="*/ 970180 h 5756219"/>
              <a:gd name="connsiteX6158" fmla="*/ 1665885 w 6226010"/>
              <a:gd name="connsiteY6158" fmla="*/ 970180 h 5756219"/>
              <a:gd name="connsiteX6159" fmla="*/ 1663168 w 6226010"/>
              <a:gd name="connsiteY6159" fmla="*/ 964745 h 5756219"/>
              <a:gd name="connsiteX6160" fmla="*/ 2217557 w 6226010"/>
              <a:gd name="connsiteY6160" fmla="*/ 962040 h 5756219"/>
              <a:gd name="connsiteX6161" fmla="*/ 2220274 w 6226010"/>
              <a:gd name="connsiteY6161" fmla="*/ 962040 h 5756219"/>
              <a:gd name="connsiteX6162" fmla="*/ 2220274 w 6226010"/>
              <a:gd name="connsiteY6162" fmla="*/ 983780 h 5756219"/>
              <a:gd name="connsiteX6163" fmla="*/ 2217557 w 6226010"/>
              <a:gd name="connsiteY6163" fmla="*/ 983780 h 5756219"/>
              <a:gd name="connsiteX6164" fmla="*/ 2217557 w 6226010"/>
              <a:gd name="connsiteY6164" fmla="*/ 962040 h 5756219"/>
              <a:gd name="connsiteX6165" fmla="*/ 5530206 w 6226010"/>
              <a:gd name="connsiteY6165" fmla="*/ 959430 h 5756219"/>
              <a:gd name="connsiteX6166" fmla="*/ 5529966 w 6226010"/>
              <a:gd name="connsiteY6166" fmla="*/ 961009 h 5756219"/>
              <a:gd name="connsiteX6167" fmla="*/ 5529496 w 6226010"/>
              <a:gd name="connsiteY6167" fmla="*/ 971885 h 5756219"/>
              <a:gd name="connsiteX6168" fmla="*/ 5525507 w 6226010"/>
              <a:gd name="connsiteY6168" fmla="*/ 974597 h 5756219"/>
              <a:gd name="connsiteX6169" fmla="*/ 5524870 w 6226010"/>
              <a:gd name="connsiteY6169" fmla="*/ 981051 h 5756219"/>
              <a:gd name="connsiteX6170" fmla="*/ 5500412 w 6226010"/>
              <a:gd name="connsiteY6170" fmla="*/ 978333 h 5756219"/>
              <a:gd name="connsiteX6171" fmla="*/ 5522153 w 6226010"/>
              <a:gd name="connsiteY6171" fmla="*/ 962028 h 5756219"/>
              <a:gd name="connsiteX6172" fmla="*/ 3127951 w 6226010"/>
              <a:gd name="connsiteY6172" fmla="*/ 959323 h 5756219"/>
              <a:gd name="connsiteX6173" fmla="*/ 3152410 w 6226010"/>
              <a:gd name="connsiteY6173" fmla="*/ 964758 h 5756219"/>
              <a:gd name="connsiteX6174" fmla="*/ 3152410 w 6226010"/>
              <a:gd name="connsiteY6174" fmla="*/ 975627 h 5756219"/>
              <a:gd name="connsiteX6175" fmla="*/ 3127951 w 6226010"/>
              <a:gd name="connsiteY6175" fmla="*/ 970193 h 5756219"/>
              <a:gd name="connsiteX6176" fmla="*/ 3127951 w 6226010"/>
              <a:gd name="connsiteY6176" fmla="*/ 959323 h 5756219"/>
              <a:gd name="connsiteX6177" fmla="*/ 4867213 w 6226010"/>
              <a:gd name="connsiteY6177" fmla="*/ 948440 h 5756219"/>
              <a:gd name="connsiteX6178" fmla="*/ 4812861 w 6226010"/>
              <a:gd name="connsiteY6178" fmla="*/ 978333 h 5756219"/>
              <a:gd name="connsiteX6179" fmla="*/ 4845472 w 6226010"/>
              <a:gd name="connsiteY6179" fmla="*/ 975616 h 5756219"/>
              <a:gd name="connsiteX6180" fmla="*/ 4807425 w 6226010"/>
              <a:gd name="connsiteY6180" fmla="*/ 997356 h 5756219"/>
              <a:gd name="connsiteX6181" fmla="*/ 4804708 w 6226010"/>
              <a:gd name="connsiteY6181" fmla="*/ 1021815 h 5756219"/>
              <a:gd name="connsiteX6182" fmla="*/ 4780249 w 6226010"/>
              <a:gd name="connsiteY6182" fmla="*/ 1008228 h 5756219"/>
              <a:gd name="connsiteX6183" fmla="*/ 4791120 w 6226010"/>
              <a:gd name="connsiteY6183" fmla="*/ 994639 h 5756219"/>
              <a:gd name="connsiteX6184" fmla="*/ 4766661 w 6226010"/>
              <a:gd name="connsiteY6184" fmla="*/ 1008228 h 5756219"/>
              <a:gd name="connsiteX6185" fmla="*/ 4796555 w 6226010"/>
              <a:gd name="connsiteY6185" fmla="*/ 1024532 h 5756219"/>
              <a:gd name="connsiteX6186" fmla="*/ 4763944 w 6226010"/>
              <a:gd name="connsiteY6186" fmla="*/ 1032685 h 5756219"/>
              <a:gd name="connsiteX6187" fmla="*/ 4766661 w 6226010"/>
              <a:gd name="connsiteY6187" fmla="*/ 1051708 h 5756219"/>
              <a:gd name="connsiteX6188" fmla="*/ 4848189 w 6226010"/>
              <a:gd name="connsiteY6188" fmla="*/ 1087037 h 5756219"/>
              <a:gd name="connsiteX6189" fmla="*/ 4872648 w 6226010"/>
              <a:gd name="connsiteY6189" fmla="*/ 1046273 h 5756219"/>
              <a:gd name="connsiteX6190" fmla="*/ 4815578 w 6226010"/>
              <a:gd name="connsiteY6190" fmla="*/ 1024532 h 5756219"/>
              <a:gd name="connsiteX6191" fmla="*/ 4875365 w 6226010"/>
              <a:gd name="connsiteY6191" fmla="*/ 1035403 h 5756219"/>
              <a:gd name="connsiteX6192" fmla="*/ 4886236 w 6226010"/>
              <a:gd name="connsiteY6192" fmla="*/ 1019097 h 5756219"/>
              <a:gd name="connsiteX6193" fmla="*/ 4888953 w 6226010"/>
              <a:gd name="connsiteY6193" fmla="*/ 1032685 h 5756219"/>
              <a:gd name="connsiteX6194" fmla="*/ 4880801 w 6226010"/>
              <a:gd name="connsiteY6194" fmla="*/ 989204 h 5756219"/>
              <a:gd name="connsiteX6195" fmla="*/ 4902541 w 6226010"/>
              <a:gd name="connsiteY6195" fmla="*/ 1008228 h 5756219"/>
              <a:gd name="connsiteX6196" fmla="*/ 4869930 w 6226010"/>
              <a:gd name="connsiteY6196" fmla="*/ 986486 h 5756219"/>
              <a:gd name="connsiteX6197" fmla="*/ 4888953 w 6226010"/>
              <a:gd name="connsiteY6197" fmla="*/ 975616 h 5756219"/>
              <a:gd name="connsiteX6198" fmla="*/ 4867213 w 6226010"/>
              <a:gd name="connsiteY6198" fmla="*/ 948440 h 5756219"/>
              <a:gd name="connsiteX6199" fmla="*/ 5587375 w 6226010"/>
              <a:gd name="connsiteY6199" fmla="*/ 945722 h 5756219"/>
              <a:gd name="connsiteX6200" fmla="*/ 5584657 w 6226010"/>
              <a:gd name="connsiteY6200" fmla="*/ 970180 h 5756219"/>
              <a:gd name="connsiteX6201" fmla="*/ 5609115 w 6226010"/>
              <a:gd name="connsiteY6201" fmla="*/ 964745 h 5756219"/>
              <a:gd name="connsiteX6202" fmla="*/ 5609115 w 6226010"/>
              <a:gd name="connsiteY6202" fmla="*/ 948440 h 5756219"/>
              <a:gd name="connsiteX6203" fmla="*/ 5587375 w 6226010"/>
              <a:gd name="connsiteY6203" fmla="*/ 945722 h 5756219"/>
              <a:gd name="connsiteX6204" fmla="*/ 4997657 w 6226010"/>
              <a:gd name="connsiteY6204" fmla="*/ 945722 h 5756219"/>
              <a:gd name="connsiteX6205" fmla="*/ 4927000 w 6226010"/>
              <a:gd name="connsiteY6205" fmla="*/ 986486 h 5756219"/>
              <a:gd name="connsiteX6206" fmla="*/ 4940588 w 6226010"/>
              <a:gd name="connsiteY6206" fmla="*/ 1002792 h 5756219"/>
              <a:gd name="connsiteX6207" fmla="*/ 4937870 w 6226010"/>
              <a:gd name="connsiteY6207" fmla="*/ 1070731 h 5756219"/>
              <a:gd name="connsiteX6208" fmla="*/ 4948199 w 6226010"/>
              <a:gd name="connsiteY6208" fmla="*/ 1072737 h 5756219"/>
              <a:gd name="connsiteX6209" fmla="*/ 4934813 w 6226010"/>
              <a:gd name="connsiteY6209" fmla="*/ 1092132 h 5756219"/>
              <a:gd name="connsiteX6210" fmla="*/ 4940588 w 6226010"/>
              <a:gd name="connsiteY6210" fmla="*/ 1114213 h 5756219"/>
              <a:gd name="connsiteX6211" fmla="*/ 4954176 w 6226010"/>
              <a:gd name="connsiteY6211" fmla="*/ 1084319 h 5756219"/>
              <a:gd name="connsiteX6212" fmla="*/ 4962328 w 6226010"/>
              <a:gd name="connsiteY6212" fmla="*/ 1087037 h 5756219"/>
              <a:gd name="connsiteX6213" fmla="*/ 4959611 w 6226010"/>
              <a:gd name="connsiteY6213" fmla="*/ 1100625 h 5756219"/>
              <a:gd name="connsiteX6214" fmla="*/ 4994939 w 6226010"/>
              <a:gd name="connsiteY6214" fmla="*/ 1092472 h 5756219"/>
              <a:gd name="connsiteX6215" fmla="*/ 4988514 w 6226010"/>
              <a:gd name="connsiteY6215" fmla="*/ 1082267 h 5756219"/>
              <a:gd name="connsiteX6216" fmla="*/ 5007423 w 6226010"/>
              <a:gd name="connsiteY6216" fmla="*/ 1082196 h 5756219"/>
              <a:gd name="connsiteX6217" fmla="*/ 5027550 w 6226010"/>
              <a:gd name="connsiteY6217" fmla="*/ 1065296 h 5756219"/>
              <a:gd name="connsiteX6218" fmla="*/ 5027550 w 6226010"/>
              <a:gd name="connsiteY6218" fmla="*/ 1048991 h 5756219"/>
              <a:gd name="connsiteX6219" fmla="*/ 5057444 w 6226010"/>
              <a:gd name="connsiteY6219" fmla="*/ 1068014 h 5756219"/>
              <a:gd name="connsiteX6220" fmla="*/ 5068314 w 6226010"/>
              <a:gd name="connsiteY6220" fmla="*/ 1062579 h 5756219"/>
              <a:gd name="connsiteX6221" fmla="*/ 5057444 w 6226010"/>
              <a:gd name="connsiteY6221" fmla="*/ 1027250 h 5756219"/>
              <a:gd name="connsiteX6222" fmla="*/ 5092773 w 6226010"/>
              <a:gd name="connsiteY6222" fmla="*/ 1040838 h 5756219"/>
              <a:gd name="connsiteX6223" fmla="*/ 5060162 w 6226010"/>
              <a:gd name="connsiteY6223" fmla="*/ 1019097 h 5756219"/>
              <a:gd name="connsiteX6224" fmla="*/ 5076467 w 6226010"/>
              <a:gd name="connsiteY6224" fmla="*/ 1010944 h 5756219"/>
              <a:gd name="connsiteX6225" fmla="*/ 5111796 w 6226010"/>
              <a:gd name="connsiteY6225" fmla="*/ 1024532 h 5756219"/>
              <a:gd name="connsiteX6226" fmla="*/ 5098208 w 6226010"/>
              <a:gd name="connsiteY6226" fmla="*/ 1008228 h 5756219"/>
              <a:gd name="connsiteX6227" fmla="*/ 5098208 w 6226010"/>
              <a:gd name="connsiteY6227" fmla="*/ 1019097 h 5756219"/>
              <a:gd name="connsiteX6228" fmla="*/ 5035703 w 6226010"/>
              <a:gd name="connsiteY6228" fmla="*/ 967463 h 5756219"/>
              <a:gd name="connsiteX6229" fmla="*/ 5022115 w 6226010"/>
              <a:gd name="connsiteY6229" fmla="*/ 994639 h 5756219"/>
              <a:gd name="connsiteX6230" fmla="*/ 5060162 w 6226010"/>
              <a:gd name="connsiteY6230" fmla="*/ 1019097 h 5756219"/>
              <a:gd name="connsiteX6231" fmla="*/ 5022115 w 6226010"/>
              <a:gd name="connsiteY6231" fmla="*/ 1002792 h 5756219"/>
              <a:gd name="connsiteX6232" fmla="*/ 4997657 w 6226010"/>
              <a:gd name="connsiteY6232" fmla="*/ 1016380 h 5756219"/>
              <a:gd name="connsiteX6233" fmla="*/ 5011245 w 6226010"/>
              <a:gd name="connsiteY6233" fmla="*/ 983768 h 5756219"/>
              <a:gd name="connsiteX6234" fmla="*/ 4973199 w 6226010"/>
              <a:gd name="connsiteY6234" fmla="*/ 989204 h 5756219"/>
              <a:gd name="connsiteX6235" fmla="*/ 4967763 w 6226010"/>
              <a:gd name="connsiteY6235" fmla="*/ 967463 h 5756219"/>
              <a:gd name="connsiteX6236" fmla="*/ 4986787 w 6226010"/>
              <a:gd name="connsiteY6236" fmla="*/ 975616 h 5756219"/>
              <a:gd name="connsiteX6237" fmla="*/ 4997657 w 6226010"/>
              <a:gd name="connsiteY6237" fmla="*/ 945722 h 5756219"/>
              <a:gd name="connsiteX6238" fmla="*/ 1538158 w 6226010"/>
              <a:gd name="connsiteY6238" fmla="*/ 945722 h 5756219"/>
              <a:gd name="connsiteX6239" fmla="*/ 1538158 w 6226010"/>
              <a:gd name="connsiteY6239" fmla="*/ 962028 h 5756219"/>
              <a:gd name="connsiteX6240" fmla="*/ 1540876 w 6226010"/>
              <a:gd name="connsiteY6240" fmla="*/ 962028 h 5756219"/>
              <a:gd name="connsiteX6241" fmla="*/ 1540876 w 6226010"/>
              <a:gd name="connsiteY6241" fmla="*/ 964745 h 5756219"/>
              <a:gd name="connsiteX6242" fmla="*/ 1538158 w 6226010"/>
              <a:gd name="connsiteY6242" fmla="*/ 964745 h 5756219"/>
              <a:gd name="connsiteX6243" fmla="*/ 1538158 w 6226010"/>
              <a:gd name="connsiteY6243" fmla="*/ 972898 h 5756219"/>
              <a:gd name="connsiteX6244" fmla="*/ 1538158 w 6226010"/>
              <a:gd name="connsiteY6244" fmla="*/ 989204 h 5756219"/>
              <a:gd name="connsiteX6245" fmla="*/ 1543593 w 6226010"/>
              <a:gd name="connsiteY6245" fmla="*/ 989204 h 5756219"/>
              <a:gd name="connsiteX6246" fmla="*/ 1543593 w 6226010"/>
              <a:gd name="connsiteY6246" fmla="*/ 981051 h 5756219"/>
              <a:gd name="connsiteX6247" fmla="*/ 1546311 w 6226010"/>
              <a:gd name="connsiteY6247" fmla="*/ 981051 h 5756219"/>
              <a:gd name="connsiteX6248" fmla="*/ 1546311 w 6226010"/>
              <a:gd name="connsiteY6248" fmla="*/ 972898 h 5756219"/>
              <a:gd name="connsiteX6249" fmla="*/ 1543593 w 6226010"/>
              <a:gd name="connsiteY6249" fmla="*/ 972898 h 5756219"/>
              <a:gd name="connsiteX6250" fmla="*/ 1543593 w 6226010"/>
              <a:gd name="connsiteY6250" fmla="*/ 970180 h 5756219"/>
              <a:gd name="connsiteX6251" fmla="*/ 1546311 w 6226010"/>
              <a:gd name="connsiteY6251" fmla="*/ 970180 h 5756219"/>
              <a:gd name="connsiteX6252" fmla="*/ 1546311 w 6226010"/>
              <a:gd name="connsiteY6252" fmla="*/ 953875 h 5756219"/>
              <a:gd name="connsiteX6253" fmla="*/ 1543593 w 6226010"/>
              <a:gd name="connsiteY6253" fmla="*/ 953875 h 5756219"/>
              <a:gd name="connsiteX6254" fmla="*/ 1543593 w 6226010"/>
              <a:gd name="connsiteY6254" fmla="*/ 945722 h 5756219"/>
              <a:gd name="connsiteX6255" fmla="*/ 1538158 w 6226010"/>
              <a:gd name="connsiteY6255" fmla="*/ 945722 h 5756219"/>
              <a:gd name="connsiteX6256" fmla="*/ 3127951 w 6226010"/>
              <a:gd name="connsiteY6256" fmla="*/ 943018 h 5756219"/>
              <a:gd name="connsiteX6257" fmla="*/ 3152410 w 6226010"/>
              <a:gd name="connsiteY6257" fmla="*/ 948452 h 5756219"/>
              <a:gd name="connsiteX6258" fmla="*/ 3152410 w 6226010"/>
              <a:gd name="connsiteY6258" fmla="*/ 959323 h 5756219"/>
              <a:gd name="connsiteX6259" fmla="*/ 3127951 w 6226010"/>
              <a:gd name="connsiteY6259" fmla="*/ 953887 h 5756219"/>
              <a:gd name="connsiteX6260" fmla="*/ 3127951 w 6226010"/>
              <a:gd name="connsiteY6260" fmla="*/ 943018 h 5756219"/>
              <a:gd name="connsiteX6261" fmla="*/ 4774814 w 6226010"/>
              <a:gd name="connsiteY6261" fmla="*/ 937569 h 5756219"/>
              <a:gd name="connsiteX6262" fmla="*/ 4747638 w 6226010"/>
              <a:gd name="connsiteY6262" fmla="*/ 959310 h 5756219"/>
              <a:gd name="connsiteX6263" fmla="*/ 4753073 w 6226010"/>
              <a:gd name="connsiteY6263" fmla="*/ 991922 h 5756219"/>
              <a:gd name="connsiteX6264" fmla="*/ 4774814 w 6226010"/>
              <a:gd name="connsiteY6264" fmla="*/ 937569 h 5756219"/>
              <a:gd name="connsiteX6265" fmla="*/ 3429605 w 6226010"/>
              <a:gd name="connsiteY6265" fmla="*/ 937569 h 5756219"/>
              <a:gd name="connsiteX6266" fmla="*/ 3429605 w 6226010"/>
              <a:gd name="connsiteY6266" fmla="*/ 959310 h 5756219"/>
              <a:gd name="connsiteX6267" fmla="*/ 3451345 w 6226010"/>
              <a:gd name="connsiteY6267" fmla="*/ 959310 h 5756219"/>
              <a:gd name="connsiteX6268" fmla="*/ 3454063 w 6226010"/>
              <a:gd name="connsiteY6268" fmla="*/ 945722 h 5756219"/>
              <a:gd name="connsiteX6269" fmla="*/ 3467651 w 6226010"/>
              <a:gd name="connsiteY6269" fmla="*/ 937569 h 5756219"/>
              <a:gd name="connsiteX6270" fmla="*/ 2217557 w 6226010"/>
              <a:gd name="connsiteY6270" fmla="*/ 932147 h 5756219"/>
              <a:gd name="connsiteX6271" fmla="*/ 2220274 w 6226010"/>
              <a:gd name="connsiteY6271" fmla="*/ 932147 h 5756219"/>
              <a:gd name="connsiteX6272" fmla="*/ 2220274 w 6226010"/>
              <a:gd name="connsiteY6272" fmla="*/ 953887 h 5756219"/>
              <a:gd name="connsiteX6273" fmla="*/ 2217557 w 6226010"/>
              <a:gd name="connsiteY6273" fmla="*/ 953887 h 5756219"/>
              <a:gd name="connsiteX6274" fmla="*/ 2217557 w 6226010"/>
              <a:gd name="connsiteY6274" fmla="*/ 932147 h 5756219"/>
              <a:gd name="connsiteX6275" fmla="*/ 1896881 w 6226010"/>
              <a:gd name="connsiteY6275" fmla="*/ 932147 h 5756219"/>
              <a:gd name="connsiteX6276" fmla="*/ 1902316 w 6226010"/>
              <a:gd name="connsiteY6276" fmla="*/ 932147 h 5756219"/>
              <a:gd name="connsiteX6277" fmla="*/ 1902316 w 6226010"/>
              <a:gd name="connsiteY6277" fmla="*/ 945735 h 5756219"/>
              <a:gd name="connsiteX6278" fmla="*/ 1896881 w 6226010"/>
              <a:gd name="connsiteY6278" fmla="*/ 945735 h 5756219"/>
              <a:gd name="connsiteX6279" fmla="*/ 1896881 w 6226010"/>
              <a:gd name="connsiteY6279" fmla="*/ 932147 h 5756219"/>
              <a:gd name="connsiteX6280" fmla="*/ 1660450 w 6226010"/>
              <a:gd name="connsiteY6280" fmla="*/ 932134 h 5756219"/>
              <a:gd name="connsiteX6281" fmla="*/ 1660450 w 6226010"/>
              <a:gd name="connsiteY6281" fmla="*/ 943004 h 5756219"/>
              <a:gd name="connsiteX6282" fmla="*/ 1663168 w 6226010"/>
              <a:gd name="connsiteY6282" fmla="*/ 943004 h 5756219"/>
              <a:gd name="connsiteX6283" fmla="*/ 1665885 w 6226010"/>
              <a:gd name="connsiteY6283" fmla="*/ 948440 h 5756219"/>
              <a:gd name="connsiteX6284" fmla="*/ 1663168 w 6226010"/>
              <a:gd name="connsiteY6284" fmla="*/ 945722 h 5756219"/>
              <a:gd name="connsiteX6285" fmla="*/ 1663168 w 6226010"/>
              <a:gd name="connsiteY6285" fmla="*/ 951157 h 5756219"/>
              <a:gd name="connsiteX6286" fmla="*/ 1663168 w 6226010"/>
              <a:gd name="connsiteY6286" fmla="*/ 962028 h 5756219"/>
              <a:gd name="connsiteX6287" fmla="*/ 1665885 w 6226010"/>
              <a:gd name="connsiteY6287" fmla="*/ 962028 h 5756219"/>
              <a:gd name="connsiteX6288" fmla="*/ 1665885 w 6226010"/>
              <a:gd name="connsiteY6288" fmla="*/ 956592 h 5756219"/>
              <a:gd name="connsiteX6289" fmla="*/ 1665885 w 6226010"/>
              <a:gd name="connsiteY6289" fmla="*/ 948440 h 5756219"/>
              <a:gd name="connsiteX6290" fmla="*/ 1663168 w 6226010"/>
              <a:gd name="connsiteY6290" fmla="*/ 937569 h 5756219"/>
              <a:gd name="connsiteX6291" fmla="*/ 1663168 w 6226010"/>
              <a:gd name="connsiteY6291" fmla="*/ 932134 h 5756219"/>
              <a:gd name="connsiteX6292" fmla="*/ 1660450 w 6226010"/>
              <a:gd name="connsiteY6292" fmla="*/ 932134 h 5756219"/>
              <a:gd name="connsiteX6293" fmla="*/ 4741184 w 6226010"/>
              <a:gd name="connsiteY6293" fmla="*/ 930435 h 5756219"/>
              <a:gd name="connsiteX6294" fmla="*/ 4723180 w 6226010"/>
              <a:gd name="connsiteY6294" fmla="*/ 932134 h 5756219"/>
              <a:gd name="connsiteX6295" fmla="*/ 4734050 w 6226010"/>
              <a:gd name="connsiteY6295" fmla="*/ 951157 h 5756219"/>
              <a:gd name="connsiteX6296" fmla="*/ 4753073 w 6226010"/>
              <a:gd name="connsiteY6296" fmla="*/ 943004 h 5756219"/>
              <a:gd name="connsiteX6297" fmla="*/ 4741184 w 6226010"/>
              <a:gd name="connsiteY6297" fmla="*/ 930435 h 5756219"/>
              <a:gd name="connsiteX6298" fmla="*/ 3127951 w 6226010"/>
              <a:gd name="connsiteY6298" fmla="*/ 929430 h 5756219"/>
              <a:gd name="connsiteX6299" fmla="*/ 3152410 w 6226010"/>
              <a:gd name="connsiteY6299" fmla="*/ 934865 h 5756219"/>
              <a:gd name="connsiteX6300" fmla="*/ 3152410 w 6226010"/>
              <a:gd name="connsiteY6300" fmla="*/ 943018 h 5756219"/>
              <a:gd name="connsiteX6301" fmla="*/ 3127951 w 6226010"/>
              <a:gd name="connsiteY6301" fmla="*/ 937582 h 5756219"/>
              <a:gd name="connsiteX6302" fmla="*/ 3127951 w 6226010"/>
              <a:gd name="connsiteY6302" fmla="*/ 929430 h 5756219"/>
              <a:gd name="connsiteX6303" fmla="*/ 1888728 w 6226010"/>
              <a:gd name="connsiteY6303" fmla="*/ 929428 h 5756219"/>
              <a:gd name="connsiteX6304" fmla="*/ 1894163 w 6226010"/>
              <a:gd name="connsiteY6304" fmla="*/ 929428 h 5756219"/>
              <a:gd name="connsiteX6305" fmla="*/ 1894163 w 6226010"/>
              <a:gd name="connsiteY6305" fmla="*/ 937580 h 5756219"/>
              <a:gd name="connsiteX6306" fmla="*/ 1888728 w 6226010"/>
              <a:gd name="connsiteY6306" fmla="*/ 937580 h 5756219"/>
              <a:gd name="connsiteX6307" fmla="*/ 1888728 w 6226010"/>
              <a:gd name="connsiteY6307" fmla="*/ 929428 h 5756219"/>
              <a:gd name="connsiteX6308" fmla="*/ 5024833 w 6226010"/>
              <a:gd name="connsiteY6308" fmla="*/ 929417 h 5756219"/>
              <a:gd name="connsiteX6309" fmla="*/ 5005810 w 6226010"/>
              <a:gd name="connsiteY6309" fmla="*/ 953875 h 5756219"/>
              <a:gd name="connsiteX6310" fmla="*/ 5024833 w 6226010"/>
              <a:gd name="connsiteY6310" fmla="*/ 929417 h 5756219"/>
              <a:gd name="connsiteX6311" fmla="*/ 4701439 w 6226010"/>
              <a:gd name="connsiteY6311" fmla="*/ 926699 h 5756219"/>
              <a:gd name="connsiteX6312" fmla="*/ 4709592 w 6226010"/>
              <a:gd name="connsiteY6312" fmla="*/ 953875 h 5756219"/>
              <a:gd name="connsiteX6313" fmla="*/ 4704157 w 6226010"/>
              <a:gd name="connsiteY6313" fmla="*/ 967463 h 5756219"/>
              <a:gd name="connsiteX6314" fmla="*/ 4709592 w 6226010"/>
              <a:gd name="connsiteY6314" fmla="*/ 975616 h 5756219"/>
              <a:gd name="connsiteX6315" fmla="*/ 4709592 w 6226010"/>
              <a:gd name="connsiteY6315" fmla="*/ 978333 h 5756219"/>
              <a:gd name="connsiteX6316" fmla="*/ 4723180 w 6226010"/>
              <a:gd name="connsiteY6316" fmla="*/ 978333 h 5756219"/>
              <a:gd name="connsiteX6317" fmla="*/ 4723180 w 6226010"/>
              <a:gd name="connsiteY6317" fmla="*/ 983768 h 5756219"/>
              <a:gd name="connsiteX6318" fmla="*/ 4717745 w 6226010"/>
              <a:gd name="connsiteY6318" fmla="*/ 986486 h 5756219"/>
              <a:gd name="connsiteX6319" fmla="*/ 4731333 w 6226010"/>
              <a:gd name="connsiteY6319" fmla="*/ 989204 h 5756219"/>
              <a:gd name="connsiteX6320" fmla="*/ 4701439 w 6226010"/>
              <a:gd name="connsiteY6320" fmla="*/ 926699 h 5756219"/>
              <a:gd name="connsiteX6321" fmla="*/ 5092773 w 6226010"/>
              <a:gd name="connsiteY6321" fmla="*/ 923981 h 5756219"/>
              <a:gd name="connsiteX6322" fmla="*/ 5054726 w 6226010"/>
              <a:gd name="connsiteY6322" fmla="*/ 932134 h 5756219"/>
              <a:gd name="connsiteX6323" fmla="*/ 5068314 w 6226010"/>
              <a:gd name="connsiteY6323" fmla="*/ 934852 h 5756219"/>
              <a:gd name="connsiteX6324" fmla="*/ 5057444 w 6226010"/>
              <a:gd name="connsiteY6324" fmla="*/ 953875 h 5756219"/>
              <a:gd name="connsiteX6325" fmla="*/ 5098208 w 6226010"/>
              <a:gd name="connsiteY6325" fmla="*/ 934852 h 5756219"/>
              <a:gd name="connsiteX6326" fmla="*/ 5092773 w 6226010"/>
              <a:gd name="connsiteY6326" fmla="*/ 923981 h 5756219"/>
              <a:gd name="connsiteX6327" fmla="*/ 5454213 w 6226010"/>
              <a:gd name="connsiteY6327" fmla="*/ 918546 h 5756219"/>
              <a:gd name="connsiteX6328" fmla="*/ 5467801 w 6226010"/>
              <a:gd name="connsiteY6328" fmla="*/ 962028 h 5756219"/>
              <a:gd name="connsiteX6329" fmla="*/ 5451495 w 6226010"/>
              <a:gd name="connsiteY6329" fmla="*/ 975616 h 5756219"/>
              <a:gd name="connsiteX6330" fmla="*/ 5463385 w 6226010"/>
              <a:gd name="connsiteY6330" fmla="*/ 991242 h 5756219"/>
              <a:gd name="connsiteX6331" fmla="*/ 5467831 w 6226010"/>
              <a:gd name="connsiteY6331" fmla="*/ 992081 h 5756219"/>
              <a:gd name="connsiteX6332" fmla="*/ 5451496 w 6226010"/>
              <a:gd name="connsiteY6332" fmla="*/ 997696 h 5756219"/>
              <a:gd name="connsiteX6333" fmla="*/ 5444393 w 6226010"/>
              <a:gd name="connsiteY6333" fmla="*/ 1003641 h 5756219"/>
              <a:gd name="connsiteX6334" fmla="*/ 5446060 w 6226010"/>
              <a:gd name="connsiteY6334" fmla="*/ 994639 h 5756219"/>
              <a:gd name="connsiteX6335" fmla="*/ 5427037 w 6226010"/>
              <a:gd name="connsiteY6335" fmla="*/ 1002792 h 5756219"/>
              <a:gd name="connsiteX6336" fmla="*/ 5443342 w 6226010"/>
              <a:gd name="connsiteY6336" fmla="*/ 972898 h 5756219"/>
              <a:gd name="connsiteX6337" fmla="*/ 5454213 w 6226010"/>
              <a:gd name="connsiteY6337" fmla="*/ 918546 h 5756219"/>
              <a:gd name="connsiteX6338" fmla="*/ 1666111 w 6226010"/>
              <a:gd name="connsiteY6338" fmla="*/ 918546 h 5756219"/>
              <a:gd name="connsiteX6339" fmla="*/ 1668603 w 6226010"/>
              <a:gd name="connsiteY6339" fmla="*/ 918546 h 5756219"/>
              <a:gd name="connsiteX6340" fmla="*/ 1666267 w 6226010"/>
              <a:gd name="connsiteY6340" fmla="*/ 927889 h 5756219"/>
              <a:gd name="connsiteX6341" fmla="*/ 1540876 w 6226010"/>
              <a:gd name="connsiteY6341" fmla="*/ 918546 h 5756219"/>
              <a:gd name="connsiteX6342" fmla="*/ 1540876 w 6226010"/>
              <a:gd name="connsiteY6342" fmla="*/ 921264 h 5756219"/>
              <a:gd name="connsiteX6343" fmla="*/ 1538158 w 6226010"/>
              <a:gd name="connsiteY6343" fmla="*/ 921264 h 5756219"/>
              <a:gd name="connsiteX6344" fmla="*/ 1538158 w 6226010"/>
              <a:gd name="connsiteY6344" fmla="*/ 929417 h 5756219"/>
              <a:gd name="connsiteX6345" fmla="*/ 1540876 w 6226010"/>
              <a:gd name="connsiteY6345" fmla="*/ 929417 h 5756219"/>
              <a:gd name="connsiteX6346" fmla="*/ 1540876 w 6226010"/>
              <a:gd name="connsiteY6346" fmla="*/ 934852 h 5756219"/>
              <a:gd name="connsiteX6347" fmla="*/ 1543593 w 6226010"/>
              <a:gd name="connsiteY6347" fmla="*/ 934852 h 5756219"/>
              <a:gd name="connsiteX6348" fmla="*/ 1543593 w 6226010"/>
              <a:gd name="connsiteY6348" fmla="*/ 918546 h 5756219"/>
              <a:gd name="connsiteX6349" fmla="*/ 1540876 w 6226010"/>
              <a:gd name="connsiteY6349" fmla="*/ 918546 h 5756219"/>
              <a:gd name="connsiteX6350" fmla="*/ 4822712 w 6226010"/>
              <a:gd name="connsiteY6350" fmla="*/ 914470 h 5756219"/>
              <a:gd name="connsiteX6351" fmla="*/ 4785685 w 6226010"/>
              <a:gd name="connsiteY6351" fmla="*/ 948440 h 5756219"/>
              <a:gd name="connsiteX6352" fmla="*/ 4853625 w 6226010"/>
              <a:gd name="connsiteY6352" fmla="*/ 937569 h 5756219"/>
              <a:gd name="connsiteX6353" fmla="*/ 4822712 w 6226010"/>
              <a:gd name="connsiteY6353" fmla="*/ 914470 h 5756219"/>
              <a:gd name="connsiteX6354" fmla="*/ 3127951 w 6226010"/>
              <a:gd name="connsiteY6354" fmla="*/ 913124 h 5756219"/>
              <a:gd name="connsiteX6355" fmla="*/ 3152410 w 6226010"/>
              <a:gd name="connsiteY6355" fmla="*/ 918559 h 5756219"/>
              <a:gd name="connsiteX6356" fmla="*/ 3152410 w 6226010"/>
              <a:gd name="connsiteY6356" fmla="*/ 929429 h 5756219"/>
              <a:gd name="connsiteX6357" fmla="*/ 3127951 w 6226010"/>
              <a:gd name="connsiteY6357" fmla="*/ 923994 h 5756219"/>
              <a:gd name="connsiteX6358" fmla="*/ 3127951 w 6226010"/>
              <a:gd name="connsiteY6358" fmla="*/ 913124 h 5756219"/>
              <a:gd name="connsiteX6359" fmla="*/ 5168865 w 6226010"/>
              <a:gd name="connsiteY6359" fmla="*/ 913112 h 5756219"/>
              <a:gd name="connsiteX6360" fmla="*/ 5144407 w 6226010"/>
              <a:gd name="connsiteY6360" fmla="*/ 921264 h 5756219"/>
              <a:gd name="connsiteX6361" fmla="*/ 5174300 w 6226010"/>
              <a:gd name="connsiteY6361" fmla="*/ 923981 h 5756219"/>
              <a:gd name="connsiteX6362" fmla="*/ 5168865 w 6226010"/>
              <a:gd name="connsiteY6362" fmla="*/ 913112 h 5756219"/>
              <a:gd name="connsiteX6363" fmla="*/ 1888728 w 6226010"/>
              <a:gd name="connsiteY6363" fmla="*/ 910406 h 5756219"/>
              <a:gd name="connsiteX6364" fmla="*/ 1894163 w 6226010"/>
              <a:gd name="connsiteY6364" fmla="*/ 910406 h 5756219"/>
              <a:gd name="connsiteX6365" fmla="*/ 1894163 w 6226010"/>
              <a:gd name="connsiteY6365" fmla="*/ 923993 h 5756219"/>
              <a:gd name="connsiteX6366" fmla="*/ 1888728 w 6226010"/>
              <a:gd name="connsiteY6366" fmla="*/ 923993 h 5756219"/>
              <a:gd name="connsiteX6367" fmla="*/ 1888728 w 6226010"/>
              <a:gd name="connsiteY6367" fmla="*/ 910406 h 5756219"/>
              <a:gd name="connsiteX6368" fmla="*/ 2418660 w 6226010"/>
              <a:gd name="connsiteY6368" fmla="*/ 904973 h 5756219"/>
              <a:gd name="connsiteX6369" fmla="*/ 2413225 w 6226010"/>
              <a:gd name="connsiteY6369" fmla="*/ 907248 h 5756219"/>
              <a:gd name="connsiteX6370" fmla="*/ 2413225 w 6226010"/>
              <a:gd name="connsiteY6370" fmla="*/ 913112 h 5756219"/>
              <a:gd name="connsiteX6371" fmla="*/ 2309955 w 6226010"/>
              <a:gd name="connsiteY6371" fmla="*/ 956592 h 5756219"/>
              <a:gd name="connsiteX6372" fmla="*/ 2309955 w 6226010"/>
              <a:gd name="connsiteY6372" fmla="*/ 959310 h 5756219"/>
              <a:gd name="connsiteX6373" fmla="*/ 2413225 w 6226010"/>
              <a:gd name="connsiteY6373" fmla="*/ 915829 h 5756219"/>
              <a:gd name="connsiteX6374" fmla="*/ 2413225 w 6226010"/>
              <a:gd name="connsiteY6374" fmla="*/ 934852 h 5756219"/>
              <a:gd name="connsiteX6375" fmla="*/ 2413225 w 6226010"/>
              <a:gd name="connsiteY6375" fmla="*/ 959310 h 5756219"/>
              <a:gd name="connsiteX6376" fmla="*/ 2413225 w 6226010"/>
              <a:gd name="connsiteY6376" fmla="*/ 983768 h 5756219"/>
              <a:gd name="connsiteX6377" fmla="*/ 2413225 w 6226010"/>
              <a:gd name="connsiteY6377" fmla="*/ 1008228 h 5756219"/>
              <a:gd name="connsiteX6378" fmla="*/ 2413225 w 6226010"/>
              <a:gd name="connsiteY6378" fmla="*/ 1032685 h 5756219"/>
              <a:gd name="connsiteX6379" fmla="*/ 2413225 w 6226010"/>
              <a:gd name="connsiteY6379" fmla="*/ 1260963 h 5756219"/>
              <a:gd name="connsiteX6380" fmla="*/ 2418660 w 6226010"/>
              <a:gd name="connsiteY6380" fmla="*/ 1260963 h 5756219"/>
              <a:gd name="connsiteX6381" fmla="*/ 2217557 w 6226010"/>
              <a:gd name="connsiteY6381" fmla="*/ 902254 h 5756219"/>
              <a:gd name="connsiteX6382" fmla="*/ 2220274 w 6226010"/>
              <a:gd name="connsiteY6382" fmla="*/ 902254 h 5756219"/>
              <a:gd name="connsiteX6383" fmla="*/ 2220274 w 6226010"/>
              <a:gd name="connsiteY6383" fmla="*/ 923994 h 5756219"/>
              <a:gd name="connsiteX6384" fmla="*/ 2217557 w 6226010"/>
              <a:gd name="connsiteY6384" fmla="*/ 923994 h 5756219"/>
              <a:gd name="connsiteX6385" fmla="*/ 2217557 w 6226010"/>
              <a:gd name="connsiteY6385" fmla="*/ 902254 h 5756219"/>
              <a:gd name="connsiteX6386" fmla="*/ 4723180 w 6226010"/>
              <a:gd name="connsiteY6386" fmla="*/ 899524 h 5756219"/>
              <a:gd name="connsiteX6387" fmla="*/ 4763944 w 6226010"/>
              <a:gd name="connsiteY6387" fmla="*/ 926699 h 5756219"/>
              <a:gd name="connsiteX6388" fmla="*/ 4723180 w 6226010"/>
              <a:gd name="connsiteY6388" fmla="*/ 899524 h 5756219"/>
              <a:gd name="connsiteX6389" fmla="*/ 1538158 w 6226010"/>
              <a:gd name="connsiteY6389" fmla="*/ 899524 h 5756219"/>
              <a:gd name="connsiteX6390" fmla="*/ 1538158 w 6226010"/>
              <a:gd name="connsiteY6390" fmla="*/ 915829 h 5756219"/>
              <a:gd name="connsiteX6391" fmla="*/ 1543593 w 6226010"/>
              <a:gd name="connsiteY6391" fmla="*/ 915829 h 5756219"/>
              <a:gd name="connsiteX6392" fmla="*/ 1543593 w 6226010"/>
              <a:gd name="connsiteY6392" fmla="*/ 899524 h 5756219"/>
              <a:gd name="connsiteX6393" fmla="*/ 1538158 w 6226010"/>
              <a:gd name="connsiteY6393" fmla="*/ 899524 h 5756219"/>
              <a:gd name="connsiteX6394" fmla="*/ 4882159 w 6226010"/>
              <a:gd name="connsiteY6394" fmla="*/ 895447 h 5756219"/>
              <a:gd name="connsiteX6395" fmla="*/ 4864495 w 6226010"/>
              <a:gd name="connsiteY6395" fmla="*/ 902241 h 5756219"/>
              <a:gd name="connsiteX6396" fmla="*/ 4869930 w 6226010"/>
              <a:gd name="connsiteY6396" fmla="*/ 915829 h 5756219"/>
              <a:gd name="connsiteX6397" fmla="*/ 4891671 w 6226010"/>
              <a:gd name="connsiteY6397" fmla="*/ 904958 h 5756219"/>
              <a:gd name="connsiteX6398" fmla="*/ 4882159 w 6226010"/>
              <a:gd name="connsiteY6398" fmla="*/ 895447 h 5756219"/>
              <a:gd name="connsiteX6399" fmla="*/ 3127951 w 6226010"/>
              <a:gd name="connsiteY6399" fmla="*/ 894101 h 5756219"/>
              <a:gd name="connsiteX6400" fmla="*/ 3152410 w 6226010"/>
              <a:gd name="connsiteY6400" fmla="*/ 899536 h 5756219"/>
              <a:gd name="connsiteX6401" fmla="*/ 3152410 w 6226010"/>
              <a:gd name="connsiteY6401" fmla="*/ 910406 h 5756219"/>
              <a:gd name="connsiteX6402" fmla="*/ 3127951 w 6226010"/>
              <a:gd name="connsiteY6402" fmla="*/ 904972 h 5756219"/>
              <a:gd name="connsiteX6403" fmla="*/ 3127951 w 6226010"/>
              <a:gd name="connsiteY6403" fmla="*/ 894101 h 5756219"/>
              <a:gd name="connsiteX6404" fmla="*/ 1663167 w 6226010"/>
              <a:gd name="connsiteY6404" fmla="*/ 885946 h 5756219"/>
              <a:gd name="connsiteX6405" fmla="*/ 1665885 w 6226010"/>
              <a:gd name="connsiteY6405" fmla="*/ 891381 h 5756219"/>
              <a:gd name="connsiteX6406" fmla="*/ 1665885 w 6226010"/>
              <a:gd name="connsiteY6406" fmla="*/ 885946 h 5756219"/>
              <a:gd name="connsiteX6407" fmla="*/ 1663167 w 6226010"/>
              <a:gd name="connsiteY6407" fmla="*/ 885946 h 5756219"/>
              <a:gd name="connsiteX6408" fmla="*/ 1896881 w 6226010"/>
              <a:gd name="connsiteY6408" fmla="*/ 885945 h 5756219"/>
              <a:gd name="connsiteX6409" fmla="*/ 1902316 w 6226010"/>
              <a:gd name="connsiteY6409" fmla="*/ 885945 h 5756219"/>
              <a:gd name="connsiteX6410" fmla="*/ 1902316 w 6226010"/>
              <a:gd name="connsiteY6410" fmla="*/ 894097 h 5756219"/>
              <a:gd name="connsiteX6411" fmla="*/ 1896881 w 6226010"/>
              <a:gd name="connsiteY6411" fmla="*/ 894097 h 5756219"/>
              <a:gd name="connsiteX6412" fmla="*/ 1896881 w 6226010"/>
              <a:gd name="connsiteY6412" fmla="*/ 885945 h 5756219"/>
              <a:gd name="connsiteX6413" fmla="*/ 4948740 w 6226010"/>
              <a:gd name="connsiteY6413" fmla="*/ 883217 h 5756219"/>
              <a:gd name="connsiteX6414" fmla="*/ 4949004 w 6226010"/>
              <a:gd name="connsiteY6414" fmla="*/ 883441 h 5756219"/>
              <a:gd name="connsiteX6415" fmla="*/ 4948610 w 6226010"/>
              <a:gd name="connsiteY6415" fmla="*/ 883337 h 5756219"/>
              <a:gd name="connsiteX6416" fmla="*/ 4796555 w 6226010"/>
              <a:gd name="connsiteY6416" fmla="*/ 883217 h 5756219"/>
              <a:gd name="connsiteX6417" fmla="*/ 4793837 w 6226010"/>
              <a:gd name="connsiteY6417" fmla="*/ 902241 h 5756219"/>
              <a:gd name="connsiteX6418" fmla="*/ 4777532 w 6226010"/>
              <a:gd name="connsiteY6418" fmla="*/ 894088 h 5756219"/>
              <a:gd name="connsiteX6419" fmla="*/ 4799273 w 6226010"/>
              <a:gd name="connsiteY6419" fmla="*/ 913112 h 5756219"/>
              <a:gd name="connsiteX6420" fmla="*/ 4815578 w 6226010"/>
              <a:gd name="connsiteY6420" fmla="*/ 896805 h 5756219"/>
              <a:gd name="connsiteX6421" fmla="*/ 4796555 w 6226010"/>
              <a:gd name="connsiteY6421" fmla="*/ 883217 h 5756219"/>
              <a:gd name="connsiteX6422" fmla="*/ 3127951 w 6226010"/>
              <a:gd name="connsiteY6422" fmla="*/ 877795 h 5756219"/>
              <a:gd name="connsiteX6423" fmla="*/ 3152410 w 6226010"/>
              <a:gd name="connsiteY6423" fmla="*/ 883230 h 5756219"/>
              <a:gd name="connsiteX6424" fmla="*/ 3152410 w 6226010"/>
              <a:gd name="connsiteY6424" fmla="*/ 894101 h 5756219"/>
              <a:gd name="connsiteX6425" fmla="*/ 3127951 w 6226010"/>
              <a:gd name="connsiteY6425" fmla="*/ 888666 h 5756219"/>
              <a:gd name="connsiteX6426" fmla="*/ 3127951 w 6226010"/>
              <a:gd name="connsiteY6426" fmla="*/ 877795 h 5756219"/>
              <a:gd name="connsiteX6427" fmla="*/ 2220274 w 6226010"/>
              <a:gd name="connsiteY6427" fmla="*/ 875077 h 5756219"/>
              <a:gd name="connsiteX6428" fmla="*/ 2220274 w 6226010"/>
              <a:gd name="connsiteY6428" fmla="*/ 896819 h 5756219"/>
              <a:gd name="connsiteX6429" fmla="*/ 2217557 w 6226010"/>
              <a:gd name="connsiteY6429" fmla="*/ 896819 h 5756219"/>
              <a:gd name="connsiteX6430" fmla="*/ 2220274 w 6226010"/>
              <a:gd name="connsiteY6430" fmla="*/ 875077 h 5756219"/>
              <a:gd name="connsiteX6431" fmla="*/ 5625421 w 6226010"/>
              <a:gd name="connsiteY6431" fmla="*/ 869630 h 5756219"/>
              <a:gd name="connsiteX6432" fmla="*/ 5611154 w 6226010"/>
              <a:gd name="connsiteY6432" fmla="*/ 892730 h 5756219"/>
              <a:gd name="connsiteX6433" fmla="*/ 5611001 w 6226010"/>
              <a:gd name="connsiteY6433" fmla="*/ 892866 h 5756219"/>
              <a:gd name="connsiteX6434" fmla="*/ 5610814 w 6226010"/>
              <a:gd name="connsiteY6434" fmla="*/ 891370 h 5756219"/>
              <a:gd name="connsiteX6435" fmla="*/ 5603680 w 6226010"/>
              <a:gd name="connsiteY6435" fmla="*/ 891370 h 5756219"/>
              <a:gd name="connsiteX6436" fmla="*/ 5598245 w 6226010"/>
              <a:gd name="connsiteY6436" fmla="*/ 894088 h 5756219"/>
              <a:gd name="connsiteX6437" fmla="*/ 5598118 w 6226010"/>
              <a:gd name="connsiteY6437" fmla="*/ 900075 h 5756219"/>
              <a:gd name="connsiteX6438" fmla="*/ 5601014 w 6226010"/>
              <a:gd name="connsiteY6438" fmla="*/ 901841 h 5756219"/>
              <a:gd name="connsiteX6439" fmla="*/ 5599434 w 6226010"/>
              <a:gd name="connsiteY6439" fmla="*/ 903260 h 5756219"/>
              <a:gd name="connsiteX6440" fmla="*/ 5592810 w 6226010"/>
              <a:gd name="connsiteY6440" fmla="*/ 915829 h 5756219"/>
              <a:gd name="connsiteX6441" fmla="*/ 5625421 w 6226010"/>
              <a:gd name="connsiteY6441" fmla="*/ 869630 h 5756219"/>
              <a:gd name="connsiteX6442" fmla="*/ 4965046 w 6226010"/>
              <a:gd name="connsiteY6442" fmla="*/ 869630 h 5756219"/>
              <a:gd name="connsiteX6443" fmla="*/ 4937870 w 6226010"/>
              <a:gd name="connsiteY6443" fmla="*/ 880500 h 5756219"/>
              <a:gd name="connsiteX6444" fmla="*/ 4948610 w 6226010"/>
              <a:gd name="connsiteY6444" fmla="*/ 883337 h 5756219"/>
              <a:gd name="connsiteX6445" fmla="*/ 4935492 w 6226010"/>
              <a:gd name="connsiteY6445" fmla="*/ 895446 h 5756219"/>
              <a:gd name="connsiteX6446" fmla="*/ 4940588 w 6226010"/>
              <a:gd name="connsiteY6446" fmla="*/ 907676 h 5756219"/>
              <a:gd name="connsiteX6447" fmla="*/ 4951458 w 6226010"/>
              <a:gd name="connsiteY6447" fmla="*/ 896805 h 5756219"/>
              <a:gd name="connsiteX6448" fmla="*/ 4962328 w 6226010"/>
              <a:gd name="connsiteY6448" fmla="*/ 910393 h 5756219"/>
              <a:gd name="connsiteX6449" fmla="*/ 4951458 w 6226010"/>
              <a:gd name="connsiteY6449" fmla="*/ 918546 h 5756219"/>
              <a:gd name="connsiteX6450" fmla="*/ 4965046 w 6226010"/>
              <a:gd name="connsiteY6450" fmla="*/ 921264 h 5756219"/>
              <a:gd name="connsiteX6451" fmla="*/ 4940588 w 6226010"/>
              <a:gd name="connsiteY6451" fmla="*/ 943004 h 5756219"/>
              <a:gd name="connsiteX6452" fmla="*/ 4937870 w 6226010"/>
              <a:gd name="connsiteY6452" fmla="*/ 915829 h 5756219"/>
              <a:gd name="connsiteX6453" fmla="*/ 4916129 w 6226010"/>
              <a:gd name="connsiteY6453" fmla="*/ 926699 h 5756219"/>
              <a:gd name="connsiteX6454" fmla="*/ 4932435 w 6226010"/>
              <a:gd name="connsiteY6454" fmla="*/ 956592 h 5756219"/>
              <a:gd name="connsiteX6455" fmla="*/ 4994939 w 6226010"/>
              <a:gd name="connsiteY6455" fmla="*/ 891370 h 5756219"/>
              <a:gd name="connsiteX6456" fmla="*/ 4966744 w 6226010"/>
              <a:gd name="connsiteY6456" fmla="*/ 898504 h 5756219"/>
              <a:gd name="connsiteX6457" fmla="*/ 4949004 w 6226010"/>
              <a:gd name="connsiteY6457" fmla="*/ 883441 h 5756219"/>
              <a:gd name="connsiteX6458" fmla="*/ 4955874 w 6226010"/>
              <a:gd name="connsiteY6458" fmla="*/ 885256 h 5756219"/>
              <a:gd name="connsiteX6459" fmla="*/ 4975916 w 6226010"/>
              <a:gd name="connsiteY6459" fmla="*/ 885935 h 5756219"/>
              <a:gd name="connsiteX6460" fmla="*/ 4965046 w 6226010"/>
              <a:gd name="connsiteY6460" fmla="*/ 869630 h 5756219"/>
              <a:gd name="connsiteX6461" fmla="*/ 3127951 w 6226010"/>
              <a:gd name="connsiteY6461" fmla="*/ 864206 h 5756219"/>
              <a:gd name="connsiteX6462" fmla="*/ 3152410 w 6226010"/>
              <a:gd name="connsiteY6462" fmla="*/ 869641 h 5756219"/>
              <a:gd name="connsiteX6463" fmla="*/ 3152410 w 6226010"/>
              <a:gd name="connsiteY6463" fmla="*/ 877795 h 5756219"/>
              <a:gd name="connsiteX6464" fmla="*/ 3127951 w 6226010"/>
              <a:gd name="connsiteY6464" fmla="*/ 872359 h 5756219"/>
              <a:gd name="connsiteX6465" fmla="*/ 3127951 w 6226010"/>
              <a:gd name="connsiteY6465" fmla="*/ 864206 h 5756219"/>
              <a:gd name="connsiteX6466" fmla="*/ 1888728 w 6226010"/>
              <a:gd name="connsiteY6466" fmla="*/ 864204 h 5756219"/>
              <a:gd name="connsiteX6467" fmla="*/ 1894163 w 6226010"/>
              <a:gd name="connsiteY6467" fmla="*/ 864204 h 5756219"/>
              <a:gd name="connsiteX6468" fmla="*/ 1894163 w 6226010"/>
              <a:gd name="connsiteY6468" fmla="*/ 872357 h 5756219"/>
              <a:gd name="connsiteX6469" fmla="*/ 1888728 w 6226010"/>
              <a:gd name="connsiteY6469" fmla="*/ 872357 h 5756219"/>
              <a:gd name="connsiteX6470" fmla="*/ 1888728 w 6226010"/>
              <a:gd name="connsiteY6470" fmla="*/ 864204 h 5756219"/>
              <a:gd name="connsiteX6471" fmla="*/ 1896881 w 6226010"/>
              <a:gd name="connsiteY6471" fmla="*/ 861485 h 5756219"/>
              <a:gd name="connsiteX6472" fmla="*/ 1902316 w 6226010"/>
              <a:gd name="connsiteY6472" fmla="*/ 861485 h 5756219"/>
              <a:gd name="connsiteX6473" fmla="*/ 1902316 w 6226010"/>
              <a:gd name="connsiteY6473" fmla="*/ 869639 h 5756219"/>
              <a:gd name="connsiteX6474" fmla="*/ 1902316 w 6226010"/>
              <a:gd name="connsiteY6474" fmla="*/ 883226 h 5756219"/>
              <a:gd name="connsiteX6475" fmla="*/ 1896881 w 6226010"/>
              <a:gd name="connsiteY6475" fmla="*/ 883226 h 5756219"/>
              <a:gd name="connsiteX6476" fmla="*/ 1896881 w 6226010"/>
              <a:gd name="connsiteY6476" fmla="*/ 869639 h 5756219"/>
              <a:gd name="connsiteX6477" fmla="*/ 1896881 w 6226010"/>
              <a:gd name="connsiteY6477" fmla="*/ 861485 h 5756219"/>
              <a:gd name="connsiteX6478" fmla="*/ 1614251 w 6226010"/>
              <a:gd name="connsiteY6478" fmla="*/ 858768 h 5756219"/>
              <a:gd name="connsiteX6479" fmla="*/ 1663167 w 6226010"/>
              <a:gd name="connsiteY6479" fmla="*/ 872357 h 5756219"/>
              <a:gd name="connsiteX6480" fmla="*/ 1663167 w 6226010"/>
              <a:gd name="connsiteY6480" fmla="*/ 883228 h 5756219"/>
              <a:gd name="connsiteX6481" fmla="*/ 1665885 w 6226010"/>
              <a:gd name="connsiteY6481" fmla="*/ 872357 h 5756219"/>
              <a:gd name="connsiteX6482" fmla="*/ 1671320 w 6226010"/>
              <a:gd name="connsiteY6482" fmla="*/ 875074 h 5756219"/>
              <a:gd name="connsiteX6483" fmla="*/ 1671320 w 6226010"/>
              <a:gd name="connsiteY6483" fmla="*/ 896816 h 5756219"/>
              <a:gd name="connsiteX6484" fmla="*/ 1614251 w 6226010"/>
              <a:gd name="connsiteY6484" fmla="*/ 880509 h 5756219"/>
              <a:gd name="connsiteX6485" fmla="*/ 1614251 w 6226010"/>
              <a:gd name="connsiteY6485" fmla="*/ 858768 h 5756219"/>
              <a:gd name="connsiteX6486" fmla="*/ 1663167 w 6226010"/>
              <a:gd name="connsiteY6486" fmla="*/ 853333 h 5756219"/>
              <a:gd name="connsiteX6487" fmla="*/ 1665885 w 6226010"/>
              <a:gd name="connsiteY6487" fmla="*/ 864204 h 5756219"/>
              <a:gd name="connsiteX6488" fmla="*/ 1665885 w 6226010"/>
              <a:gd name="connsiteY6488" fmla="*/ 853333 h 5756219"/>
              <a:gd name="connsiteX6489" fmla="*/ 1663167 w 6226010"/>
              <a:gd name="connsiteY6489" fmla="*/ 853333 h 5756219"/>
              <a:gd name="connsiteX6490" fmla="*/ 4812861 w 6226010"/>
              <a:gd name="connsiteY6490" fmla="*/ 853324 h 5756219"/>
              <a:gd name="connsiteX6491" fmla="*/ 4766661 w 6226010"/>
              <a:gd name="connsiteY6491" fmla="*/ 883217 h 5756219"/>
              <a:gd name="connsiteX6492" fmla="*/ 4782967 w 6226010"/>
              <a:gd name="connsiteY6492" fmla="*/ 888653 h 5756219"/>
              <a:gd name="connsiteX6493" fmla="*/ 4826449 w 6226010"/>
              <a:gd name="connsiteY6493" fmla="*/ 880500 h 5756219"/>
              <a:gd name="connsiteX6494" fmla="*/ 4810143 w 6226010"/>
              <a:gd name="connsiteY6494" fmla="*/ 866912 h 5756219"/>
              <a:gd name="connsiteX6495" fmla="*/ 4821013 w 6226010"/>
              <a:gd name="connsiteY6495" fmla="*/ 864194 h 5756219"/>
              <a:gd name="connsiteX6496" fmla="*/ 4812861 w 6226010"/>
              <a:gd name="connsiteY6496" fmla="*/ 853324 h 5756219"/>
              <a:gd name="connsiteX6497" fmla="*/ 2220274 w 6226010"/>
              <a:gd name="connsiteY6497" fmla="*/ 845182 h 5756219"/>
              <a:gd name="connsiteX6498" fmla="*/ 2220274 w 6226010"/>
              <a:gd name="connsiteY6498" fmla="*/ 866923 h 5756219"/>
              <a:gd name="connsiteX6499" fmla="*/ 2217557 w 6226010"/>
              <a:gd name="connsiteY6499" fmla="*/ 866923 h 5756219"/>
              <a:gd name="connsiteX6500" fmla="*/ 2220274 w 6226010"/>
              <a:gd name="connsiteY6500" fmla="*/ 845182 h 5756219"/>
              <a:gd name="connsiteX6501" fmla="*/ 3127951 w 6226010"/>
              <a:gd name="connsiteY6501" fmla="*/ 845181 h 5756219"/>
              <a:gd name="connsiteX6502" fmla="*/ 3152410 w 6226010"/>
              <a:gd name="connsiteY6502" fmla="*/ 850616 h 5756219"/>
              <a:gd name="connsiteX6503" fmla="*/ 3152410 w 6226010"/>
              <a:gd name="connsiteY6503" fmla="*/ 861487 h 5756219"/>
              <a:gd name="connsiteX6504" fmla="*/ 3127951 w 6226010"/>
              <a:gd name="connsiteY6504" fmla="*/ 856051 h 5756219"/>
              <a:gd name="connsiteX6505" fmla="*/ 3127951 w 6226010"/>
              <a:gd name="connsiteY6505" fmla="*/ 845181 h 5756219"/>
              <a:gd name="connsiteX6506" fmla="*/ 1896881 w 6226010"/>
              <a:gd name="connsiteY6506" fmla="*/ 845179 h 5756219"/>
              <a:gd name="connsiteX6507" fmla="*/ 1902316 w 6226010"/>
              <a:gd name="connsiteY6507" fmla="*/ 845179 h 5756219"/>
              <a:gd name="connsiteX6508" fmla="*/ 1902316 w 6226010"/>
              <a:gd name="connsiteY6508" fmla="*/ 858768 h 5756219"/>
              <a:gd name="connsiteX6509" fmla="*/ 1896881 w 6226010"/>
              <a:gd name="connsiteY6509" fmla="*/ 858768 h 5756219"/>
              <a:gd name="connsiteX6510" fmla="*/ 1896881 w 6226010"/>
              <a:gd name="connsiteY6510" fmla="*/ 845179 h 5756219"/>
              <a:gd name="connsiteX6511" fmla="*/ 1888728 w 6226010"/>
              <a:gd name="connsiteY6511" fmla="*/ 839744 h 5756219"/>
              <a:gd name="connsiteX6512" fmla="*/ 1894163 w 6226010"/>
              <a:gd name="connsiteY6512" fmla="*/ 839744 h 5756219"/>
              <a:gd name="connsiteX6513" fmla="*/ 1894163 w 6226010"/>
              <a:gd name="connsiteY6513" fmla="*/ 847897 h 5756219"/>
              <a:gd name="connsiteX6514" fmla="*/ 1894163 w 6226010"/>
              <a:gd name="connsiteY6514" fmla="*/ 861485 h 5756219"/>
              <a:gd name="connsiteX6515" fmla="*/ 1888728 w 6226010"/>
              <a:gd name="connsiteY6515" fmla="*/ 861485 h 5756219"/>
              <a:gd name="connsiteX6516" fmla="*/ 1888728 w 6226010"/>
              <a:gd name="connsiteY6516" fmla="*/ 847897 h 5756219"/>
              <a:gd name="connsiteX6517" fmla="*/ 1888728 w 6226010"/>
              <a:gd name="connsiteY6517" fmla="*/ 839744 h 5756219"/>
              <a:gd name="connsiteX6518" fmla="*/ 3127951 w 6226010"/>
              <a:gd name="connsiteY6518" fmla="*/ 828878 h 5756219"/>
              <a:gd name="connsiteX6519" fmla="*/ 3152410 w 6226010"/>
              <a:gd name="connsiteY6519" fmla="*/ 834312 h 5756219"/>
              <a:gd name="connsiteX6520" fmla="*/ 3152410 w 6226010"/>
              <a:gd name="connsiteY6520" fmla="*/ 845182 h 5756219"/>
              <a:gd name="connsiteX6521" fmla="*/ 3127951 w 6226010"/>
              <a:gd name="connsiteY6521" fmla="*/ 839747 h 5756219"/>
              <a:gd name="connsiteX6522" fmla="*/ 3127951 w 6226010"/>
              <a:gd name="connsiteY6522" fmla="*/ 828878 h 5756219"/>
              <a:gd name="connsiteX6523" fmla="*/ 1614251 w 6226010"/>
              <a:gd name="connsiteY6523" fmla="*/ 828874 h 5756219"/>
              <a:gd name="connsiteX6524" fmla="*/ 1671320 w 6226010"/>
              <a:gd name="connsiteY6524" fmla="*/ 845180 h 5756219"/>
              <a:gd name="connsiteX6525" fmla="*/ 1671320 w 6226010"/>
              <a:gd name="connsiteY6525" fmla="*/ 866922 h 5756219"/>
              <a:gd name="connsiteX6526" fmla="*/ 1614251 w 6226010"/>
              <a:gd name="connsiteY6526" fmla="*/ 850615 h 5756219"/>
              <a:gd name="connsiteX6527" fmla="*/ 1614251 w 6226010"/>
              <a:gd name="connsiteY6527" fmla="*/ 828874 h 5756219"/>
              <a:gd name="connsiteX6528" fmla="*/ 1888728 w 6226010"/>
              <a:gd name="connsiteY6528" fmla="*/ 823441 h 5756219"/>
              <a:gd name="connsiteX6529" fmla="*/ 1894163 w 6226010"/>
              <a:gd name="connsiteY6529" fmla="*/ 823441 h 5756219"/>
              <a:gd name="connsiteX6530" fmla="*/ 1894163 w 6226010"/>
              <a:gd name="connsiteY6530" fmla="*/ 837028 h 5756219"/>
              <a:gd name="connsiteX6531" fmla="*/ 1888728 w 6226010"/>
              <a:gd name="connsiteY6531" fmla="*/ 837028 h 5756219"/>
              <a:gd name="connsiteX6532" fmla="*/ 1888728 w 6226010"/>
              <a:gd name="connsiteY6532" fmla="*/ 823441 h 5756219"/>
              <a:gd name="connsiteX6533" fmla="*/ 1896881 w 6226010"/>
              <a:gd name="connsiteY6533" fmla="*/ 823439 h 5756219"/>
              <a:gd name="connsiteX6534" fmla="*/ 1902316 w 6226010"/>
              <a:gd name="connsiteY6534" fmla="*/ 823439 h 5756219"/>
              <a:gd name="connsiteX6535" fmla="*/ 1902316 w 6226010"/>
              <a:gd name="connsiteY6535" fmla="*/ 831592 h 5756219"/>
              <a:gd name="connsiteX6536" fmla="*/ 1896881 w 6226010"/>
              <a:gd name="connsiteY6536" fmla="*/ 831592 h 5756219"/>
              <a:gd name="connsiteX6537" fmla="*/ 1896881 w 6226010"/>
              <a:gd name="connsiteY6537" fmla="*/ 823439 h 5756219"/>
              <a:gd name="connsiteX6538" fmla="*/ 4679697 w 6226010"/>
              <a:gd name="connsiteY6538" fmla="*/ 817995 h 5756219"/>
              <a:gd name="connsiteX6539" fmla="*/ 4657957 w 6226010"/>
              <a:gd name="connsiteY6539" fmla="*/ 847889 h 5756219"/>
              <a:gd name="connsiteX6540" fmla="*/ 4655239 w 6226010"/>
              <a:gd name="connsiteY6540" fmla="*/ 853324 h 5756219"/>
              <a:gd name="connsiteX6541" fmla="*/ 4657957 w 6226010"/>
              <a:gd name="connsiteY6541" fmla="*/ 853324 h 5756219"/>
              <a:gd name="connsiteX6542" fmla="*/ 4687851 w 6226010"/>
              <a:gd name="connsiteY6542" fmla="*/ 837018 h 5756219"/>
              <a:gd name="connsiteX6543" fmla="*/ 4679697 w 6226010"/>
              <a:gd name="connsiteY6543" fmla="*/ 817995 h 5756219"/>
              <a:gd name="connsiteX6544" fmla="*/ 4653880 w 6226010"/>
              <a:gd name="connsiteY6544" fmla="*/ 816295 h 5756219"/>
              <a:gd name="connsiteX6545" fmla="*/ 4647087 w 6226010"/>
              <a:gd name="connsiteY6545" fmla="*/ 820713 h 5756219"/>
              <a:gd name="connsiteX6546" fmla="*/ 4660675 w 6226010"/>
              <a:gd name="connsiteY6546" fmla="*/ 817995 h 5756219"/>
              <a:gd name="connsiteX6547" fmla="*/ 4653880 w 6226010"/>
              <a:gd name="connsiteY6547" fmla="*/ 816295 h 5756219"/>
              <a:gd name="connsiteX6548" fmla="*/ 2220274 w 6226010"/>
              <a:gd name="connsiteY6548" fmla="*/ 812570 h 5756219"/>
              <a:gd name="connsiteX6549" fmla="*/ 2220274 w 6226010"/>
              <a:gd name="connsiteY6549" fmla="*/ 837029 h 5756219"/>
              <a:gd name="connsiteX6550" fmla="*/ 2217557 w 6226010"/>
              <a:gd name="connsiteY6550" fmla="*/ 837029 h 5756219"/>
              <a:gd name="connsiteX6551" fmla="*/ 2220274 w 6226010"/>
              <a:gd name="connsiteY6551" fmla="*/ 812570 h 5756219"/>
              <a:gd name="connsiteX6552" fmla="*/ 4638933 w 6226010"/>
              <a:gd name="connsiteY6552" fmla="*/ 812560 h 5756219"/>
              <a:gd name="connsiteX6553" fmla="*/ 4638933 w 6226010"/>
              <a:gd name="connsiteY6553" fmla="*/ 820713 h 5756219"/>
              <a:gd name="connsiteX6554" fmla="*/ 4644369 w 6226010"/>
              <a:gd name="connsiteY6554" fmla="*/ 812560 h 5756219"/>
              <a:gd name="connsiteX6555" fmla="*/ 3127951 w 6226010"/>
              <a:gd name="connsiteY6555" fmla="*/ 809853 h 5756219"/>
              <a:gd name="connsiteX6556" fmla="*/ 3152410 w 6226010"/>
              <a:gd name="connsiteY6556" fmla="*/ 815289 h 5756219"/>
              <a:gd name="connsiteX6557" fmla="*/ 3152410 w 6226010"/>
              <a:gd name="connsiteY6557" fmla="*/ 826159 h 5756219"/>
              <a:gd name="connsiteX6558" fmla="*/ 3127951 w 6226010"/>
              <a:gd name="connsiteY6558" fmla="*/ 820725 h 5756219"/>
              <a:gd name="connsiteX6559" fmla="*/ 3127951 w 6226010"/>
              <a:gd name="connsiteY6559" fmla="*/ 809853 h 5756219"/>
              <a:gd name="connsiteX6560" fmla="*/ 4804708 w 6226010"/>
              <a:gd name="connsiteY6560" fmla="*/ 809841 h 5756219"/>
              <a:gd name="connsiteX6561" fmla="*/ 4791120 w 6226010"/>
              <a:gd name="connsiteY6561" fmla="*/ 847889 h 5756219"/>
              <a:gd name="connsiteX6562" fmla="*/ 4823731 w 6226010"/>
              <a:gd name="connsiteY6562" fmla="*/ 845171 h 5756219"/>
              <a:gd name="connsiteX6563" fmla="*/ 4826449 w 6226010"/>
              <a:gd name="connsiteY6563" fmla="*/ 828866 h 5756219"/>
              <a:gd name="connsiteX6564" fmla="*/ 4804708 w 6226010"/>
              <a:gd name="connsiteY6564" fmla="*/ 809841 h 5756219"/>
              <a:gd name="connsiteX6565" fmla="*/ 1538158 w 6226010"/>
              <a:gd name="connsiteY6565" fmla="*/ 809841 h 5756219"/>
              <a:gd name="connsiteX6566" fmla="*/ 1538158 w 6226010"/>
              <a:gd name="connsiteY6566" fmla="*/ 826148 h 5756219"/>
              <a:gd name="connsiteX6567" fmla="*/ 1543593 w 6226010"/>
              <a:gd name="connsiteY6567" fmla="*/ 826148 h 5756219"/>
              <a:gd name="connsiteX6568" fmla="*/ 1543593 w 6226010"/>
              <a:gd name="connsiteY6568" fmla="*/ 809841 h 5756219"/>
              <a:gd name="connsiteX6569" fmla="*/ 1538158 w 6226010"/>
              <a:gd name="connsiteY6569" fmla="*/ 809841 h 5756219"/>
              <a:gd name="connsiteX6570" fmla="*/ 1896881 w 6226010"/>
              <a:gd name="connsiteY6570" fmla="*/ 807134 h 5756219"/>
              <a:gd name="connsiteX6571" fmla="*/ 1902316 w 6226010"/>
              <a:gd name="connsiteY6571" fmla="*/ 807134 h 5756219"/>
              <a:gd name="connsiteX6572" fmla="*/ 1902316 w 6226010"/>
              <a:gd name="connsiteY6572" fmla="*/ 820722 h 5756219"/>
              <a:gd name="connsiteX6573" fmla="*/ 1896881 w 6226010"/>
              <a:gd name="connsiteY6573" fmla="*/ 820722 h 5756219"/>
              <a:gd name="connsiteX6574" fmla="*/ 1896881 w 6226010"/>
              <a:gd name="connsiteY6574" fmla="*/ 807134 h 5756219"/>
              <a:gd name="connsiteX6575" fmla="*/ 1888728 w 6226010"/>
              <a:gd name="connsiteY6575" fmla="*/ 801696 h 5756219"/>
              <a:gd name="connsiteX6576" fmla="*/ 1894163 w 6226010"/>
              <a:gd name="connsiteY6576" fmla="*/ 801696 h 5756219"/>
              <a:gd name="connsiteX6577" fmla="*/ 1894163 w 6226010"/>
              <a:gd name="connsiteY6577" fmla="*/ 809849 h 5756219"/>
              <a:gd name="connsiteX6578" fmla="*/ 1888728 w 6226010"/>
              <a:gd name="connsiteY6578" fmla="*/ 809849 h 5756219"/>
              <a:gd name="connsiteX6579" fmla="*/ 1888728 w 6226010"/>
              <a:gd name="connsiteY6579" fmla="*/ 801696 h 5756219"/>
              <a:gd name="connsiteX6580" fmla="*/ 4963347 w 6226010"/>
              <a:gd name="connsiteY6580" fmla="*/ 800671 h 5756219"/>
              <a:gd name="connsiteX6581" fmla="*/ 4954176 w 6226010"/>
              <a:gd name="connsiteY6581" fmla="*/ 801691 h 5756219"/>
              <a:gd name="connsiteX6582" fmla="*/ 4951458 w 6226010"/>
              <a:gd name="connsiteY6582" fmla="*/ 861477 h 5756219"/>
              <a:gd name="connsiteX6583" fmla="*/ 4970481 w 6226010"/>
              <a:gd name="connsiteY6583" fmla="*/ 801691 h 5756219"/>
              <a:gd name="connsiteX6584" fmla="*/ 4963347 w 6226010"/>
              <a:gd name="connsiteY6584" fmla="*/ 800671 h 5756219"/>
              <a:gd name="connsiteX6585" fmla="*/ 1614251 w 6226010"/>
              <a:gd name="connsiteY6585" fmla="*/ 796263 h 5756219"/>
              <a:gd name="connsiteX6586" fmla="*/ 1671320 w 6226010"/>
              <a:gd name="connsiteY6586" fmla="*/ 815288 h 5756219"/>
              <a:gd name="connsiteX6587" fmla="*/ 1671320 w 6226010"/>
              <a:gd name="connsiteY6587" fmla="*/ 839746 h 5756219"/>
              <a:gd name="connsiteX6588" fmla="*/ 1614251 w 6226010"/>
              <a:gd name="connsiteY6588" fmla="*/ 820722 h 5756219"/>
              <a:gd name="connsiteX6589" fmla="*/ 1614251 w 6226010"/>
              <a:gd name="connsiteY6589" fmla="*/ 796263 h 5756219"/>
              <a:gd name="connsiteX6590" fmla="*/ 3127951 w 6226010"/>
              <a:gd name="connsiteY6590" fmla="*/ 793546 h 5756219"/>
              <a:gd name="connsiteX6591" fmla="*/ 3152410 w 6226010"/>
              <a:gd name="connsiteY6591" fmla="*/ 798980 h 5756219"/>
              <a:gd name="connsiteX6592" fmla="*/ 3152410 w 6226010"/>
              <a:gd name="connsiteY6592" fmla="*/ 809853 h 5756219"/>
              <a:gd name="connsiteX6593" fmla="*/ 3127951 w 6226010"/>
              <a:gd name="connsiteY6593" fmla="*/ 804416 h 5756219"/>
              <a:gd name="connsiteX6594" fmla="*/ 3127951 w 6226010"/>
              <a:gd name="connsiteY6594" fmla="*/ 793546 h 5756219"/>
              <a:gd name="connsiteX6595" fmla="*/ 2217557 w 6226010"/>
              <a:gd name="connsiteY6595" fmla="*/ 785398 h 5756219"/>
              <a:gd name="connsiteX6596" fmla="*/ 2220274 w 6226010"/>
              <a:gd name="connsiteY6596" fmla="*/ 785398 h 5756219"/>
              <a:gd name="connsiteX6597" fmla="*/ 2220274 w 6226010"/>
              <a:gd name="connsiteY6597" fmla="*/ 807134 h 5756219"/>
              <a:gd name="connsiteX6598" fmla="*/ 2217557 w 6226010"/>
              <a:gd name="connsiteY6598" fmla="*/ 807134 h 5756219"/>
              <a:gd name="connsiteX6599" fmla="*/ 2217557 w 6226010"/>
              <a:gd name="connsiteY6599" fmla="*/ 785398 h 5756219"/>
              <a:gd name="connsiteX6600" fmla="*/ 1888728 w 6226010"/>
              <a:gd name="connsiteY6600" fmla="*/ 785394 h 5756219"/>
              <a:gd name="connsiteX6601" fmla="*/ 1894163 w 6226010"/>
              <a:gd name="connsiteY6601" fmla="*/ 785394 h 5756219"/>
              <a:gd name="connsiteX6602" fmla="*/ 1894163 w 6226010"/>
              <a:gd name="connsiteY6602" fmla="*/ 798980 h 5756219"/>
              <a:gd name="connsiteX6603" fmla="*/ 1888728 w 6226010"/>
              <a:gd name="connsiteY6603" fmla="*/ 798980 h 5756219"/>
              <a:gd name="connsiteX6604" fmla="*/ 1888728 w 6226010"/>
              <a:gd name="connsiteY6604" fmla="*/ 785394 h 5756219"/>
              <a:gd name="connsiteX6605" fmla="*/ 4766661 w 6226010"/>
              <a:gd name="connsiteY6605" fmla="*/ 779949 h 5756219"/>
              <a:gd name="connsiteX6606" fmla="*/ 4717745 w 6226010"/>
              <a:gd name="connsiteY6606" fmla="*/ 856042 h 5756219"/>
              <a:gd name="connsiteX6607" fmla="*/ 4713450 w 6226010"/>
              <a:gd name="connsiteY6607" fmla="*/ 850437 h 5756219"/>
              <a:gd name="connsiteX6608" fmla="*/ 4739443 w 6226010"/>
              <a:gd name="connsiteY6608" fmla="*/ 830989 h 5756219"/>
              <a:gd name="connsiteX6609" fmla="*/ 4756810 w 6226010"/>
              <a:gd name="connsiteY6609" fmla="*/ 805087 h 5756219"/>
              <a:gd name="connsiteX6610" fmla="*/ 4760157 w 6226010"/>
              <a:gd name="connsiteY6610" fmla="*/ 790550 h 5756219"/>
              <a:gd name="connsiteX6611" fmla="*/ 3127951 w 6226010"/>
              <a:gd name="connsiteY6611" fmla="*/ 777246 h 5756219"/>
              <a:gd name="connsiteX6612" fmla="*/ 3152410 w 6226010"/>
              <a:gd name="connsiteY6612" fmla="*/ 782679 h 5756219"/>
              <a:gd name="connsiteX6613" fmla="*/ 3152410 w 6226010"/>
              <a:gd name="connsiteY6613" fmla="*/ 793548 h 5756219"/>
              <a:gd name="connsiteX6614" fmla="*/ 3127951 w 6226010"/>
              <a:gd name="connsiteY6614" fmla="*/ 788115 h 5756219"/>
              <a:gd name="connsiteX6615" fmla="*/ 3127951 w 6226010"/>
              <a:gd name="connsiteY6615" fmla="*/ 777246 h 5756219"/>
              <a:gd name="connsiteX6616" fmla="*/ 1896881 w 6226010"/>
              <a:gd name="connsiteY6616" fmla="*/ 774521 h 5756219"/>
              <a:gd name="connsiteX6617" fmla="*/ 1902316 w 6226010"/>
              <a:gd name="connsiteY6617" fmla="*/ 774521 h 5756219"/>
              <a:gd name="connsiteX6618" fmla="*/ 1902316 w 6226010"/>
              <a:gd name="connsiteY6618" fmla="*/ 782676 h 5756219"/>
              <a:gd name="connsiteX6619" fmla="*/ 1896881 w 6226010"/>
              <a:gd name="connsiteY6619" fmla="*/ 782676 h 5756219"/>
              <a:gd name="connsiteX6620" fmla="*/ 1896881 w 6226010"/>
              <a:gd name="connsiteY6620" fmla="*/ 774521 h 5756219"/>
              <a:gd name="connsiteX6621" fmla="*/ 4647087 w 6226010"/>
              <a:gd name="connsiteY6621" fmla="*/ 771796 h 5756219"/>
              <a:gd name="connsiteX6622" fmla="*/ 4644369 w 6226010"/>
              <a:gd name="connsiteY6622" fmla="*/ 779949 h 5756219"/>
              <a:gd name="connsiteX6623" fmla="*/ 4647087 w 6226010"/>
              <a:gd name="connsiteY6623" fmla="*/ 782667 h 5756219"/>
              <a:gd name="connsiteX6624" fmla="*/ 4647087 w 6226010"/>
              <a:gd name="connsiteY6624" fmla="*/ 771796 h 5756219"/>
              <a:gd name="connsiteX6625" fmla="*/ 3127951 w 6226010"/>
              <a:gd name="connsiteY6625" fmla="*/ 760938 h 5756219"/>
              <a:gd name="connsiteX6626" fmla="*/ 3152410 w 6226010"/>
              <a:gd name="connsiteY6626" fmla="*/ 766373 h 5756219"/>
              <a:gd name="connsiteX6627" fmla="*/ 3152410 w 6226010"/>
              <a:gd name="connsiteY6627" fmla="*/ 777246 h 5756219"/>
              <a:gd name="connsiteX6628" fmla="*/ 3127951 w 6226010"/>
              <a:gd name="connsiteY6628" fmla="*/ 771808 h 5756219"/>
              <a:gd name="connsiteX6629" fmla="*/ 3127951 w 6226010"/>
              <a:gd name="connsiteY6629" fmla="*/ 760938 h 5756219"/>
              <a:gd name="connsiteX6630" fmla="*/ 4649805 w 6226010"/>
              <a:gd name="connsiteY6630" fmla="*/ 760926 h 5756219"/>
              <a:gd name="connsiteX6631" fmla="*/ 4655239 w 6226010"/>
              <a:gd name="connsiteY6631" fmla="*/ 763643 h 5756219"/>
              <a:gd name="connsiteX6632" fmla="*/ 4647087 w 6226010"/>
              <a:gd name="connsiteY6632" fmla="*/ 763643 h 5756219"/>
              <a:gd name="connsiteX6633" fmla="*/ 1896881 w 6226010"/>
              <a:gd name="connsiteY6633" fmla="*/ 758216 h 5756219"/>
              <a:gd name="connsiteX6634" fmla="*/ 1902316 w 6226010"/>
              <a:gd name="connsiteY6634" fmla="*/ 758216 h 5756219"/>
              <a:gd name="connsiteX6635" fmla="*/ 1902316 w 6226010"/>
              <a:gd name="connsiteY6635" fmla="*/ 771804 h 5756219"/>
              <a:gd name="connsiteX6636" fmla="*/ 1896881 w 6226010"/>
              <a:gd name="connsiteY6636" fmla="*/ 771804 h 5756219"/>
              <a:gd name="connsiteX6637" fmla="*/ 1896881 w 6226010"/>
              <a:gd name="connsiteY6637" fmla="*/ 758216 h 5756219"/>
              <a:gd name="connsiteX6638" fmla="*/ 2217557 w 6226010"/>
              <a:gd name="connsiteY6638" fmla="*/ 755502 h 5756219"/>
              <a:gd name="connsiteX6639" fmla="*/ 2220274 w 6226010"/>
              <a:gd name="connsiteY6639" fmla="*/ 755502 h 5756219"/>
              <a:gd name="connsiteX6640" fmla="*/ 2220274 w 6226010"/>
              <a:gd name="connsiteY6640" fmla="*/ 777246 h 5756219"/>
              <a:gd name="connsiteX6641" fmla="*/ 2217557 w 6226010"/>
              <a:gd name="connsiteY6641" fmla="*/ 777246 h 5756219"/>
              <a:gd name="connsiteX6642" fmla="*/ 2217557 w 6226010"/>
              <a:gd name="connsiteY6642" fmla="*/ 755502 h 5756219"/>
              <a:gd name="connsiteX6643" fmla="*/ 1888728 w 6226010"/>
              <a:gd name="connsiteY6643" fmla="*/ 752782 h 5756219"/>
              <a:gd name="connsiteX6644" fmla="*/ 1894163 w 6226010"/>
              <a:gd name="connsiteY6644" fmla="*/ 752782 h 5756219"/>
              <a:gd name="connsiteX6645" fmla="*/ 1894163 w 6226010"/>
              <a:gd name="connsiteY6645" fmla="*/ 760934 h 5756219"/>
              <a:gd name="connsiteX6646" fmla="*/ 1888728 w 6226010"/>
              <a:gd name="connsiteY6646" fmla="*/ 760934 h 5756219"/>
              <a:gd name="connsiteX6647" fmla="*/ 1888728 w 6226010"/>
              <a:gd name="connsiteY6647" fmla="*/ 752782 h 5756219"/>
              <a:gd name="connsiteX6648" fmla="*/ 3127951 w 6226010"/>
              <a:gd name="connsiteY6648" fmla="*/ 747351 h 5756219"/>
              <a:gd name="connsiteX6649" fmla="*/ 3152410 w 6226010"/>
              <a:gd name="connsiteY6649" fmla="*/ 750065 h 5756219"/>
              <a:gd name="connsiteX6650" fmla="*/ 3152410 w 6226010"/>
              <a:gd name="connsiteY6650" fmla="*/ 760938 h 5756219"/>
              <a:gd name="connsiteX6651" fmla="*/ 3127951 w 6226010"/>
              <a:gd name="connsiteY6651" fmla="*/ 755502 h 5756219"/>
              <a:gd name="connsiteX6652" fmla="*/ 3127951 w 6226010"/>
              <a:gd name="connsiteY6652" fmla="*/ 747351 h 5756219"/>
              <a:gd name="connsiteX6653" fmla="*/ 4861777 w 6226010"/>
              <a:gd name="connsiteY6653" fmla="*/ 747338 h 5756219"/>
              <a:gd name="connsiteX6654" fmla="*/ 4848189 w 6226010"/>
              <a:gd name="connsiteY6654" fmla="*/ 793537 h 5756219"/>
              <a:gd name="connsiteX6655" fmla="*/ 4840037 w 6226010"/>
              <a:gd name="connsiteY6655" fmla="*/ 793537 h 5756219"/>
              <a:gd name="connsiteX6656" fmla="*/ 4859060 w 6226010"/>
              <a:gd name="connsiteY6656" fmla="*/ 847889 h 5756219"/>
              <a:gd name="connsiteX6657" fmla="*/ 4867213 w 6226010"/>
              <a:gd name="connsiteY6657" fmla="*/ 872347 h 5756219"/>
              <a:gd name="connsiteX6658" fmla="*/ 4875365 w 6226010"/>
              <a:gd name="connsiteY6658" fmla="*/ 877782 h 5756219"/>
              <a:gd name="connsiteX6659" fmla="*/ 4905259 w 6226010"/>
              <a:gd name="connsiteY6659" fmla="*/ 861477 h 5756219"/>
              <a:gd name="connsiteX6660" fmla="*/ 4897106 w 6226010"/>
              <a:gd name="connsiteY6660" fmla="*/ 817995 h 5756219"/>
              <a:gd name="connsiteX6661" fmla="*/ 4872648 w 6226010"/>
              <a:gd name="connsiteY6661" fmla="*/ 820713 h 5756219"/>
              <a:gd name="connsiteX6662" fmla="*/ 4891671 w 6226010"/>
              <a:gd name="connsiteY6662" fmla="*/ 801691 h 5756219"/>
              <a:gd name="connsiteX6663" fmla="*/ 4864495 w 6226010"/>
              <a:gd name="connsiteY6663" fmla="*/ 798972 h 5756219"/>
              <a:gd name="connsiteX6664" fmla="*/ 4872648 w 6226010"/>
              <a:gd name="connsiteY6664" fmla="*/ 788102 h 5756219"/>
              <a:gd name="connsiteX6665" fmla="*/ 4856342 w 6226010"/>
              <a:gd name="connsiteY6665" fmla="*/ 782667 h 5756219"/>
              <a:gd name="connsiteX6666" fmla="*/ 4894389 w 6226010"/>
              <a:gd name="connsiteY6666" fmla="*/ 763643 h 5756219"/>
              <a:gd name="connsiteX6667" fmla="*/ 4861777 w 6226010"/>
              <a:gd name="connsiteY6667" fmla="*/ 747338 h 5756219"/>
              <a:gd name="connsiteX6668" fmla="*/ 4823731 w 6226010"/>
              <a:gd name="connsiteY6668" fmla="*/ 747338 h 5756219"/>
              <a:gd name="connsiteX6669" fmla="*/ 4823731 w 6226010"/>
              <a:gd name="connsiteY6669" fmla="*/ 785384 h 5756219"/>
              <a:gd name="connsiteX6670" fmla="*/ 4823731 w 6226010"/>
              <a:gd name="connsiteY6670" fmla="*/ 747338 h 5756219"/>
              <a:gd name="connsiteX6671" fmla="*/ 4769474 w 6226010"/>
              <a:gd name="connsiteY6671" fmla="*/ 742506 h 5756219"/>
              <a:gd name="connsiteX6672" fmla="*/ 4769379 w 6226010"/>
              <a:gd name="connsiteY6672" fmla="*/ 750055 h 5756219"/>
              <a:gd name="connsiteX6673" fmla="*/ 4793837 w 6226010"/>
              <a:gd name="connsiteY6673" fmla="*/ 752773 h 5756219"/>
              <a:gd name="connsiteX6674" fmla="*/ 4788402 w 6226010"/>
              <a:gd name="connsiteY6674" fmla="*/ 760926 h 5756219"/>
              <a:gd name="connsiteX6675" fmla="*/ 4767001 w 6226010"/>
              <a:gd name="connsiteY6675" fmla="*/ 753113 h 5756219"/>
              <a:gd name="connsiteX6676" fmla="*/ 4763388 w 6226010"/>
              <a:gd name="connsiteY6676" fmla="*/ 744066 h 5756219"/>
              <a:gd name="connsiteX6677" fmla="*/ 4932435 w 6226010"/>
              <a:gd name="connsiteY6677" fmla="*/ 739185 h 5756219"/>
              <a:gd name="connsiteX6678" fmla="*/ 4927000 w 6226010"/>
              <a:gd name="connsiteY6678" fmla="*/ 798972 h 5756219"/>
              <a:gd name="connsiteX6679" fmla="*/ 4946023 w 6226010"/>
              <a:gd name="connsiteY6679" fmla="*/ 788102 h 5756219"/>
              <a:gd name="connsiteX6680" fmla="*/ 4932435 w 6226010"/>
              <a:gd name="connsiteY6680" fmla="*/ 739185 h 5756219"/>
              <a:gd name="connsiteX6681" fmla="*/ 5032306 w 6226010"/>
              <a:gd name="connsiteY6681" fmla="*/ 737147 h 5756219"/>
              <a:gd name="connsiteX6682" fmla="*/ 5008527 w 6226010"/>
              <a:gd name="connsiteY6682" fmla="*/ 747338 h 5756219"/>
              <a:gd name="connsiteX6683" fmla="*/ 5011245 w 6226010"/>
              <a:gd name="connsiteY6683" fmla="*/ 766361 h 5756219"/>
              <a:gd name="connsiteX6684" fmla="*/ 5052009 w 6226010"/>
              <a:gd name="connsiteY6684" fmla="*/ 739185 h 5756219"/>
              <a:gd name="connsiteX6685" fmla="*/ 5032306 w 6226010"/>
              <a:gd name="connsiteY6685" fmla="*/ 737147 h 5756219"/>
              <a:gd name="connsiteX6686" fmla="*/ 1888728 w 6226010"/>
              <a:gd name="connsiteY6686" fmla="*/ 736476 h 5756219"/>
              <a:gd name="connsiteX6687" fmla="*/ 1894163 w 6226010"/>
              <a:gd name="connsiteY6687" fmla="*/ 736476 h 5756219"/>
              <a:gd name="connsiteX6688" fmla="*/ 1894163 w 6226010"/>
              <a:gd name="connsiteY6688" fmla="*/ 750065 h 5756219"/>
              <a:gd name="connsiteX6689" fmla="*/ 1888728 w 6226010"/>
              <a:gd name="connsiteY6689" fmla="*/ 750065 h 5756219"/>
              <a:gd name="connsiteX6690" fmla="*/ 1888728 w 6226010"/>
              <a:gd name="connsiteY6690" fmla="*/ 736476 h 5756219"/>
              <a:gd name="connsiteX6691" fmla="*/ 4755791 w 6226010"/>
              <a:gd name="connsiteY6691" fmla="*/ 731032 h 5756219"/>
              <a:gd name="connsiteX6692" fmla="*/ 4762033 w 6226010"/>
              <a:gd name="connsiteY6692" fmla="*/ 740671 h 5756219"/>
              <a:gd name="connsiteX6693" fmla="*/ 4763388 w 6226010"/>
              <a:gd name="connsiteY6693" fmla="*/ 744066 h 5756219"/>
              <a:gd name="connsiteX6694" fmla="*/ 4761226 w 6226010"/>
              <a:gd name="connsiteY6694" fmla="*/ 744620 h 5756219"/>
              <a:gd name="connsiteX6695" fmla="*/ 4763477 w 6226010"/>
              <a:gd name="connsiteY6695" fmla="*/ 776127 h 5756219"/>
              <a:gd name="connsiteX6696" fmla="*/ 4760157 w 6226010"/>
              <a:gd name="connsiteY6696" fmla="*/ 790550 h 5756219"/>
              <a:gd name="connsiteX6697" fmla="*/ 4757490 w 6226010"/>
              <a:gd name="connsiteY6697" fmla="*/ 794897 h 5756219"/>
              <a:gd name="connsiteX6698" fmla="*/ 4750356 w 6226010"/>
              <a:gd name="connsiteY6698" fmla="*/ 809841 h 5756219"/>
              <a:gd name="connsiteX6699" fmla="*/ 4739485 w 6226010"/>
              <a:gd name="connsiteY6699" fmla="*/ 769079 h 5756219"/>
              <a:gd name="connsiteX6700" fmla="*/ 4753073 w 6226010"/>
              <a:gd name="connsiteY6700" fmla="*/ 763643 h 5756219"/>
              <a:gd name="connsiteX6701" fmla="*/ 4734050 w 6226010"/>
              <a:gd name="connsiteY6701" fmla="*/ 755491 h 5756219"/>
              <a:gd name="connsiteX6702" fmla="*/ 4755791 w 6226010"/>
              <a:gd name="connsiteY6702" fmla="*/ 731032 h 5756219"/>
              <a:gd name="connsiteX6703" fmla="*/ 3125234 w 6226010"/>
              <a:gd name="connsiteY6703" fmla="*/ 728326 h 5756219"/>
              <a:gd name="connsiteX6704" fmla="*/ 3149693 w 6226010"/>
              <a:gd name="connsiteY6704" fmla="*/ 731044 h 5756219"/>
              <a:gd name="connsiteX6705" fmla="*/ 3149693 w 6226010"/>
              <a:gd name="connsiteY6705" fmla="*/ 744632 h 5756219"/>
              <a:gd name="connsiteX6706" fmla="*/ 3125234 w 6226010"/>
              <a:gd name="connsiteY6706" fmla="*/ 739197 h 5756219"/>
              <a:gd name="connsiteX6707" fmla="*/ 3125234 w 6226010"/>
              <a:gd name="connsiteY6707" fmla="*/ 728326 h 5756219"/>
              <a:gd name="connsiteX6708" fmla="*/ 1896881 w 6226010"/>
              <a:gd name="connsiteY6708" fmla="*/ 728324 h 5756219"/>
              <a:gd name="connsiteX6709" fmla="*/ 1902316 w 6226010"/>
              <a:gd name="connsiteY6709" fmla="*/ 728324 h 5756219"/>
              <a:gd name="connsiteX6710" fmla="*/ 1902316 w 6226010"/>
              <a:gd name="connsiteY6710" fmla="*/ 741911 h 5756219"/>
              <a:gd name="connsiteX6711" fmla="*/ 1896881 w 6226010"/>
              <a:gd name="connsiteY6711" fmla="*/ 741911 h 5756219"/>
              <a:gd name="connsiteX6712" fmla="*/ 1896881 w 6226010"/>
              <a:gd name="connsiteY6712" fmla="*/ 728324 h 5756219"/>
              <a:gd name="connsiteX6713" fmla="*/ 2217557 w 6226010"/>
              <a:gd name="connsiteY6713" fmla="*/ 725608 h 5756219"/>
              <a:gd name="connsiteX6714" fmla="*/ 2220274 w 6226010"/>
              <a:gd name="connsiteY6714" fmla="*/ 725608 h 5756219"/>
              <a:gd name="connsiteX6715" fmla="*/ 2220274 w 6226010"/>
              <a:gd name="connsiteY6715" fmla="*/ 747350 h 5756219"/>
              <a:gd name="connsiteX6716" fmla="*/ 2217557 w 6226010"/>
              <a:gd name="connsiteY6716" fmla="*/ 747350 h 5756219"/>
              <a:gd name="connsiteX6717" fmla="*/ 2217557 w 6226010"/>
              <a:gd name="connsiteY6717" fmla="*/ 725608 h 5756219"/>
              <a:gd name="connsiteX6718" fmla="*/ 4907976 w 6226010"/>
              <a:gd name="connsiteY6718" fmla="*/ 714727 h 5756219"/>
              <a:gd name="connsiteX6719" fmla="*/ 4921564 w 6226010"/>
              <a:gd name="connsiteY6719" fmla="*/ 750055 h 5756219"/>
              <a:gd name="connsiteX6720" fmla="*/ 4907976 w 6226010"/>
              <a:gd name="connsiteY6720" fmla="*/ 714727 h 5756219"/>
              <a:gd name="connsiteX6721" fmla="*/ 4786905 w 6226010"/>
              <a:gd name="connsiteY6721" fmla="*/ 714132 h 5756219"/>
              <a:gd name="connsiteX6722" fmla="*/ 4787340 w 6226010"/>
              <a:gd name="connsiteY6722" fmla="*/ 715109 h 5756219"/>
              <a:gd name="connsiteX6723" fmla="*/ 4785845 w 6226010"/>
              <a:gd name="connsiteY6723" fmla="*/ 717010 h 5756219"/>
              <a:gd name="connsiteX6724" fmla="*/ 3127951 w 6226010"/>
              <a:gd name="connsiteY6724" fmla="*/ 709304 h 5756219"/>
              <a:gd name="connsiteX6725" fmla="*/ 3152410 w 6226010"/>
              <a:gd name="connsiteY6725" fmla="*/ 714740 h 5756219"/>
              <a:gd name="connsiteX6726" fmla="*/ 3152410 w 6226010"/>
              <a:gd name="connsiteY6726" fmla="*/ 725609 h 5756219"/>
              <a:gd name="connsiteX6727" fmla="*/ 3127951 w 6226010"/>
              <a:gd name="connsiteY6727" fmla="*/ 720173 h 5756219"/>
              <a:gd name="connsiteX6728" fmla="*/ 3127951 w 6226010"/>
              <a:gd name="connsiteY6728" fmla="*/ 709304 h 5756219"/>
              <a:gd name="connsiteX6729" fmla="*/ 1888728 w 6226010"/>
              <a:gd name="connsiteY6729" fmla="*/ 709300 h 5756219"/>
              <a:gd name="connsiteX6730" fmla="*/ 1894163 w 6226010"/>
              <a:gd name="connsiteY6730" fmla="*/ 709300 h 5756219"/>
              <a:gd name="connsiteX6731" fmla="*/ 1894163 w 6226010"/>
              <a:gd name="connsiteY6731" fmla="*/ 722889 h 5756219"/>
              <a:gd name="connsiteX6732" fmla="*/ 1888728 w 6226010"/>
              <a:gd name="connsiteY6732" fmla="*/ 722889 h 5756219"/>
              <a:gd name="connsiteX6733" fmla="*/ 1888728 w 6226010"/>
              <a:gd name="connsiteY6733" fmla="*/ 709300 h 5756219"/>
              <a:gd name="connsiteX6734" fmla="*/ 5119949 w 6226010"/>
              <a:gd name="connsiteY6734" fmla="*/ 703856 h 5756219"/>
              <a:gd name="connsiteX6735" fmla="*/ 5114696 w 6226010"/>
              <a:gd name="connsiteY6735" fmla="*/ 716988 h 5756219"/>
              <a:gd name="connsiteX6736" fmla="*/ 5110437 w 6226010"/>
              <a:gd name="connsiteY6736" fmla="*/ 722116 h 5756219"/>
              <a:gd name="connsiteX6737" fmla="*/ 5107965 w 6226010"/>
              <a:gd name="connsiteY6737" fmla="*/ 728326 h 5756219"/>
              <a:gd name="connsiteX6738" fmla="*/ 5090055 w 6226010"/>
              <a:gd name="connsiteY6738" fmla="*/ 741903 h 5756219"/>
              <a:gd name="connsiteX6739" fmla="*/ 5119949 w 6226010"/>
              <a:gd name="connsiteY6739" fmla="*/ 703856 h 5756219"/>
              <a:gd name="connsiteX6740" fmla="*/ 4990010 w 6226010"/>
              <a:gd name="connsiteY6740" fmla="*/ 703688 h 5756219"/>
              <a:gd name="connsiteX6741" fmla="*/ 4989613 w 6226010"/>
              <a:gd name="connsiteY6741" fmla="*/ 704107 h 5756219"/>
              <a:gd name="connsiteX6742" fmla="*/ 4989504 w 6226010"/>
              <a:gd name="connsiteY6742" fmla="*/ 703856 h 5756219"/>
              <a:gd name="connsiteX6743" fmla="*/ 4745048 w 6226010"/>
              <a:gd name="connsiteY6743" fmla="*/ 700418 h 5756219"/>
              <a:gd name="connsiteX6744" fmla="*/ 4777532 w 6226010"/>
              <a:gd name="connsiteY6744" fmla="*/ 703856 h 5756219"/>
              <a:gd name="connsiteX6745" fmla="*/ 4774814 w 6226010"/>
              <a:gd name="connsiteY6745" fmla="*/ 731032 h 5756219"/>
              <a:gd name="connsiteX6746" fmla="*/ 4785845 w 6226010"/>
              <a:gd name="connsiteY6746" fmla="*/ 717010 h 5756219"/>
              <a:gd name="connsiteX6747" fmla="*/ 4785685 w 6226010"/>
              <a:gd name="connsiteY6747" fmla="*/ 717444 h 5756219"/>
              <a:gd name="connsiteX6748" fmla="*/ 4796555 w 6226010"/>
              <a:gd name="connsiteY6748" fmla="*/ 720162 h 5756219"/>
              <a:gd name="connsiteX6749" fmla="*/ 4785685 w 6226010"/>
              <a:gd name="connsiteY6749" fmla="*/ 741903 h 5756219"/>
              <a:gd name="connsiteX6750" fmla="*/ 4774475 w 6226010"/>
              <a:gd name="connsiteY6750" fmla="*/ 741224 h 5756219"/>
              <a:gd name="connsiteX6751" fmla="*/ 4769474 w 6226010"/>
              <a:gd name="connsiteY6751" fmla="*/ 742506 h 5756219"/>
              <a:gd name="connsiteX6752" fmla="*/ 4769591 w 6226010"/>
              <a:gd name="connsiteY6752" fmla="*/ 733240 h 5756219"/>
              <a:gd name="connsiteX6753" fmla="*/ 4734050 w 6226010"/>
              <a:gd name="connsiteY6753" fmla="*/ 701139 h 5756219"/>
              <a:gd name="connsiteX6754" fmla="*/ 4745048 w 6226010"/>
              <a:gd name="connsiteY6754" fmla="*/ 700418 h 5756219"/>
              <a:gd name="connsiteX6755" fmla="*/ 2217557 w 6226010"/>
              <a:gd name="connsiteY6755" fmla="*/ 698434 h 5756219"/>
              <a:gd name="connsiteX6756" fmla="*/ 2220274 w 6226010"/>
              <a:gd name="connsiteY6756" fmla="*/ 698434 h 5756219"/>
              <a:gd name="connsiteX6757" fmla="*/ 2220274 w 6226010"/>
              <a:gd name="connsiteY6757" fmla="*/ 720173 h 5756219"/>
              <a:gd name="connsiteX6758" fmla="*/ 2217557 w 6226010"/>
              <a:gd name="connsiteY6758" fmla="*/ 720173 h 5756219"/>
              <a:gd name="connsiteX6759" fmla="*/ 2217557 w 6226010"/>
              <a:gd name="connsiteY6759" fmla="*/ 698434 h 5756219"/>
              <a:gd name="connsiteX6760" fmla="*/ 3127951 w 6226010"/>
              <a:gd name="connsiteY6760" fmla="*/ 690281 h 5756219"/>
              <a:gd name="connsiteX6761" fmla="*/ 3149693 w 6226010"/>
              <a:gd name="connsiteY6761" fmla="*/ 695715 h 5756219"/>
              <a:gd name="connsiteX6762" fmla="*/ 3149693 w 6226010"/>
              <a:gd name="connsiteY6762" fmla="*/ 706585 h 5756219"/>
              <a:gd name="connsiteX6763" fmla="*/ 3127951 w 6226010"/>
              <a:gd name="connsiteY6763" fmla="*/ 703869 h 5756219"/>
              <a:gd name="connsiteX6764" fmla="*/ 3127951 w 6226010"/>
              <a:gd name="connsiteY6764" fmla="*/ 690281 h 5756219"/>
              <a:gd name="connsiteX6765" fmla="*/ 4865842 w 6226010"/>
              <a:gd name="connsiteY6765" fmla="*/ 690242 h 5756219"/>
              <a:gd name="connsiteX6766" fmla="*/ 4865854 w 6226010"/>
              <a:gd name="connsiteY6766" fmla="*/ 690269 h 5756219"/>
              <a:gd name="connsiteX6767" fmla="*/ 4866300 w 6226010"/>
              <a:gd name="connsiteY6767" fmla="*/ 692434 h 5756219"/>
              <a:gd name="connsiteX6768" fmla="*/ 4864495 w 6226010"/>
              <a:gd name="connsiteY6768" fmla="*/ 690268 h 5756219"/>
              <a:gd name="connsiteX6769" fmla="*/ 5149842 w 6226010"/>
              <a:gd name="connsiteY6769" fmla="*/ 684833 h 5756219"/>
              <a:gd name="connsiteX6770" fmla="*/ 5130819 w 6226010"/>
              <a:gd name="connsiteY6770" fmla="*/ 717444 h 5756219"/>
              <a:gd name="connsiteX6771" fmla="*/ 5149842 w 6226010"/>
              <a:gd name="connsiteY6771" fmla="*/ 684833 h 5756219"/>
              <a:gd name="connsiteX6772" fmla="*/ 1905034 w 6226010"/>
              <a:gd name="connsiteY6772" fmla="*/ 679411 h 5756219"/>
              <a:gd name="connsiteX6773" fmla="*/ 1910469 w 6226010"/>
              <a:gd name="connsiteY6773" fmla="*/ 679411 h 5756219"/>
              <a:gd name="connsiteX6774" fmla="*/ 1910469 w 6226010"/>
              <a:gd name="connsiteY6774" fmla="*/ 722890 h 5756219"/>
              <a:gd name="connsiteX6775" fmla="*/ 1910469 w 6226010"/>
              <a:gd name="connsiteY6775" fmla="*/ 951170 h 5756219"/>
              <a:gd name="connsiteX6776" fmla="*/ 1905034 w 6226010"/>
              <a:gd name="connsiteY6776" fmla="*/ 951170 h 5756219"/>
              <a:gd name="connsiteX6777" fmla="*/ 1905034 w 6226010"/>
              <a:gd name="connsiteY6777" fmla="*/ 948450 h 5756219"/>
              <a:gd name="connsiteX6778" fmla="*/ 1899599 w 6226010"/>
              <a:gd name="connsiteY6778" fmla="*/ 948450 h 5756219"/>
              <a:gd name="connsiteX6779" fmla="*/ 1905034 w 6226010"/>
              <a:gd name="connsiteY6779" fmla="*/ 945732 h 5756219"/>
              <a:gd name="connsiteX6780" fmla="*/ 1905034 w 6226010"/>
              <a:gd name="connsiteY6780" fmla="*/ 722890 h 5756219"/>
              <a:gd name="connsiteX6781" fmla="*/ 3127951 w 6226010"/>
              <a:gd name="connsiteY6781" fmla="*/ 676693 h 5756219"/>
              <a:gd name="connsiteX6782" fmla="*/ 3149693 w 6226010"/>
              <a:gd name="connsiteY6782" fmla="*/ 682128 h 5756219"/>
              <a:gd name="connsiteX6783" fmla="*/ 3149693 w 6226010"/>
              <a:gd name="connsiteY6783" fmla="*/ 690281 h 5756219"/>
              <a:gd name="connsiteX6784" fmla="*/ 3127951 w 6226010"/>
              <a:gd name="connsiteY6784" fmla="*/ 687563 h 5756219"/>
              <a:gd name="connsiteX6785" fmla="*/ 3127951 w 6226010"/>
              <a:gd name="connsiteY6785" fmla="*/ 676693 h 5756219"/>
              <a:gd name="connsiteX6786" fmla="*/ 2217557 w 6226010"/>
              <a:gd name="connsiteY6786" fmla="*/ 668542 h 5756219"/>
              <a:gd name="connsiteX6787" fmla="*/ 2220274 w 6226010"/>
              <a:gd name="connsiteY6787" fmla="*/ 668542 h 5756219"/>
              <a:gd name="connsiteX6788" fmla="*/ 2220274 w 6226010"/>
              <a:gd name="connsiteY6788" fmla="*/ 690281 h 5756219"/>
              <a:gd name="connsiteX6789" fmla="*/ 2217557 w 6226010"/>
              <a:gd name="connsiteY6789" fmla="*/ 690281 h 5756219"/>
              <a:gd name="connsiteX6790" fmla="*/ 2217557 w 6226010"/>
              <a:gd name="connsiteY6790" fmla="*/ 668542 h 5756219"/>
              <a:gd name="connsiteX6791" fmla="*/ 5046574 w 6226010"/>
              <a:gd name="connsiteY6791" fmla="*/ 663092 h 5756219"/>
              <a:gd name="connsiteX6792" fmla="*/ 5051330 w 6226010"/>
              <a:gd name="connsiteY6792" fmla="*/ 667849 h 5756219"/>
              <a:gd name="connsiteX6793" fmla="*/ 5051688 w 6226010"/>
              <a:gd name="connsiteY6793" fmla="*/ 672512 h 5756219"/>
              <a:gd name="connsiteX6794" fmla="*/ 5038421 w 6226010"/>
              <a:gd name="connsiteY6794" fmla="*/ 679399 h 5756219"/>
              <a:gd name="connsiteX6795" fmla="*/ 5040799 w 6226010"/>
              <a:gd name="connsiteY6795" fmla="*/ 670906 h 5756219"/>
              <a:gd name="connsiteX6796" fmla="*/ 5040939 w 6226010"/>
              <a:gd name="connsiteY6796" fmla="*/ 666550 h 5756219"/>
              <a:gd name="connsiteX6797" fmla="*/ 3127951 w 6226010"/>
              <a:gd name="connsiteY6797" fmla="*/ 657669 h 5756219"/>
              <a:gd name="connsiteX6798" fmla="*/ 3149693 w 6226010"/>
              <a:gd name="connsiteY6798" fmla="*/ 663104 h 5756219"/>
              <a:gd name="connsiteX6799" fmla="*/ 3149693 w 6226010"/>
              <a:gd name="connsiteY6799" fmla="*/ 673975 h 5756219"/>
              <a:gd name="connsiteX6800" fmla="*/ 3127951 w 6226010"/>
              <a:gd name="connsiteY6800" fmla="*/ 671257 h 5756219"/>
              <a:gd name="connsiteX6801" fmla="*/ 3127951 w 6226010"/>
              <a:gd name="connsiteY6801" fmla="*/ 657669 h 5756219"/>
              <a:gd name="connsiteX6802" fmla="*/ 2418660 w 6226010"/>
              <a:gd name="connsiteY6802" fmla="*/ 649519 h 5756219"/>
              <a:gd name="connsiteX6803" fmla="*/ 2301804 w 6226010"/>
              <a:gd name="connsiteY6803" fmla="*/ 709305 h 5756219"/>
              <a:gd name="connsiteX6804" fmla="*/ 2301804 w 6226010"/>
              <a:gd name="connsiteY6804" fmla="*/ 706586 h 5756219"/>
              <a:gd name="connsiteX6805" fmla="*/ 3127951 w 6226010"/>
              <a:gd name="connsiteY6805" fmla="*/ 644082 h 5756219"/>
              <a:gd name="connsiteX6806" fmla="*/ 3149693 w 6226010"/>
              <a:gd name="connsiteY6806" fmla="*/ 649518 h 5756219"/>
              <a:gd name="connsiteX6807" fmla="*/ 3149693 w 6226010"/>
              <a:gd name="connsiteY6807" fmla="*/ 660387 h 5756219"/>
              <a:gd name="connsiteX6808" fmla="*/ 3127951 w 6226010"/>
              <a:gd name="connsiteY6808" fmla="*/ 654953 h 5756219"/>
              <a:gd name="connsiteX6809" fmla="*/ 3127951 w 6226010"/>
              <a:gd name="connsiteY6809" fmla="*/ 644082 h 5756219"/>
              <a:gd name="connsiteX6810" fmla="*/ 1891446 w 6226010"/>
              <a:gd name="connsiteY6810" fmla="*/ 641366 h 5756219"/>
              <a:gd name="connsiteX6811" fmla="*/ 1905034 w 6226010"/>
              <a:gd name="connsiteY6811" fmla="*/ 679411 h 5756219"/>
              <a:gd name="connsiteX6812" fmla="*/ 1899599 w 6226010"/>
              <a:gd name="connsiteY6812" fmla="*/ 679411 h 5756219"/>
              <a:gd name="connsiteX6813" fmla="*/ 1891446 w 6226010"/>
              <a:gd name="connsiteY6813" fmla="*/ 641366 h 5756219"/>
              <a:gd name="connsiteX6814" fmla="*/ 3127951 w 6226010"/>
              <a:gd name="connsiteY6814" fmla="*/ 627778 h 5756219"/>
              <a:gd name="connsiteX6815" fmla="*/ 3149693 w 6226010"/>
              <a:gd name="connsiteY6815" fmla="*/ 633212 h 5756219"/>
              <a:gd name="connsiteX6816" fmla="*/ 3149693 w 6226010"/>
              <a:gd name="connsiteY6816" fmla="*/ 644083 h 5756219"/>
              <a:gd name="connsiteX6817" fmla="*/ 3127951 w 6226010"/>
              <a:gd name="connsiteY6817" fmla="*/ 638648 h 5756219"/>
              <a:gd name="connsiteX6818" fmla="*/ 3127951 w 6226010"/>
              <a:gd name="connsiteY6818" fmla="*/ 627778 h 5756219"/>
              <a:gd name="connsiteX6819" fmla="*/ 3127951 w 6226010"/>
              <a:gd name="connsiteY6819" fmla="*/ 611470 h 5756219"/>
              <a:gd name="connsiteX6820" fmla="*/ 3149693 w 6226010"/>
              <a:gd name="connsiteY6820" fmla="*/ 614188 h 5756219"/>
              <a:gd name="connsiteX6821" fmla="*/ 3149693 w 6226010"/>
              <a:gd name="connsiteY6821" fmla="*/ 625059 h 5756219"/>
              <a:gd name="connsiteX6822" fmla="*/ 3127951 w 6226010"/>
              <a:gd name="connsiteY6822" fmla="*/ 619623 h 5756219"/>
              <a:gd name="connsiteX6823" fmla="*/ 3127951 w 6226010"/>
              <a:gd name="connsiteY6823" fmla="*/ 611470 h 5756219"/>
              <a:gd name="connsiteX6824" fmla="*/ 4826449 w 6226010"/>
              <a:gd name="connsiteY6824" fmla="*/ 606024 h 5756219"/>
              <a:gd name="connsiteX6825" fmla="*/ 4853625 w 6226010"/>
              <a:gd name="connsiteY6825" fmla="*/ 622329 h 5756219"/>
              <a:gd name="connsiteX6826" fmla="*/ 4848403 w 6226010"/>
              <a:gd name="connsiteY6826" fmla="*/ 626804 h 5756219"/>
              <a:gd name="connsiteX6827" fmla="*/ 4835246 w 6226010"/>
              <a:gd name="connsiteY6827" fmla="*/ 625817 h 5756219"/>
              <a:gd name="connsiteX6828" fmla="*/ 2214840 w 6226010"/>
              <a:gd name="connsiteY6828" fmla="*/ 595166 h 5756219"/>
              <a:gd name="connsiteX6829" fmla="*/ 2220275 w 6226010"/>
              <a:gd name="connsiteY6829" fmla="*/ 595166 h 5756219"/>
              <a:gd name="connsiteX6830" fmla="*/ 2217557 w 6226010"/>
              <a:gd name="connsiteY6830" fmla="*/ 660388 h 5756219"/>
              <a:gd name="connsiteX6831" fmla="*/ 2214840 w 6226010"/>
              <a:gd name="connsiteY6831" fmla="*/ 660388 h 5756219"/>
              <a:gd name="connsiteX6832" fmla="*/ 2214840 w 6226010"/>
              <a:gd name="connsiteY6832" fmla="*/ 595166 h 5756219"/>
              <a:gd name="connsiteX6833" fmla="*/ 3114363 w 6226010"/>
              <a:gd name="connsiteY6833" fmla="*/ 592447 h 5756219"/>
              <a:gd name="connsiteX6834" fmla="*/ 3149693 w 6226010"/>
              <a:gd name="connsiteY6834" fmla="*/ 597882 h 5756219"/>
              <a:gd name="connsiteX6835" fmla="*/ 3149693 w 6226010"/>
              <a:gd name="connsiteY6835" fmla="*/ 608753 h 5756219"/>
              <a:gd name="connsiteX6836" fmla="*/ 3114363 w 6226010"/>
              <a:gd name="connsiteY6836" fmla="*/ 603318 h 5756219"/>
              <a:gd name="connsiteX6837" fmla="*/ 3114363 w 6226010"/>
              <a:gd name="connsiteY6837" fmla="*/ 592447 h 5756219"/>
              <a:gd name="connsiteX6838" fmla="*/ 4960236 w 6226010"/>
              <a:gd name="connsiteY6838" fmla="*/ 577951 h 5756219"/>
              <a:gd name="connsiteX6839" fmla="*/ 4960620 w 6226010"/>
              <a:gd name="connsiteY6839" fmla="*/ 580112 h 5756219"/>
              <a:gd name="connsiteX6840" fmla="*/ 4959611 w 6226010"/>
              <a:gd name="connsiteY6840" fmla="*/ 581566 h 5756219"/>
              <a:gd name="connsiteX6841" fmla="*/ 3114363 w 6226010"/>
              <a:gd name="connsiteY6841" fmla="*/ 576143 h 5756219"/>
              <a:gd name="connsiteX6842" fmla="*/ 3149693 w 6226010"/>
              <a:gd name="connsiteY6842" fmla="*/ 581578 h 5756219"/>
              <a:gd name="connsiteX6843" fmla="*/ 3149693 w 6226010"/>
              <a:gd name="connsiteY6843" fmla="*/ 592448 h 5756219"/>
              <a:gd name="connsiteX6844" fmla="*/ 3114363 w 6226010"/>
              <a:gd name="connsiteY6844" fmla="*/ 587013 h 5756219"/>
              <a:gd name="connsiteX6845" fmla="*/ 3114363 w 6226010"/>
              <a:gd name="connsiteY6845" fmla="*/ 576143 h 5756219"/>
              <a:gd name="connsiteX6846" fmla="*/ 4942721 w 6226010"/>
              <a:gd name="connsiteY6846" fmla="*/ 567667 h 5756219"/>
              <a:gd name="connsiteX6847" fmla="*/ 4942286 w 6226010"/>
              <a:gd name="connsiteY6847" fmla="*/ 585641 h 5756219"/>
              <a:gd name="connsiteX6848" fmla="*/ 4944155 w 6226010"/>
              <a:gd name="connsiteY6848" fmla="*/ 590185 h 5756219"/>
              <a:gd name="connsiteX6849" fmla="*/ 4935152 w 6226010"/>
              <a:gd name="connsiteY6849" fmla="*/ 592435 h 5756219"/>
              <a:gd name="connsiteX6850" fmla="*/ 4935152 w 6226010"/>
              <a:gd name="connsiteY6850" fmla="*/ 570694 h 5756219"/>
              <a:gd name="connsiteX6851" fmla="*/ 3114363 w 6226010"/>
              <a:gd name="connsiteY6851" fmla="*/ 559836 h 5756219"/>
              <a:gd name="connsiteX6852" fmla="*/ 3149693 w 6226010"/>
              <a:gd name="connsiteY6852" fmla="*/ 565271 h 5756219"/>
              <a:gd name="connsiteX6853" fmla="*/ 3149693 w 6226010"/>
              <a:gd name="connsiteY6853" fmla="*/ 578860 h 5756219"/>
              <a:gd name="connsiteX6854" fmla="*/ 3114363 w 6226010"/>
              <a:gd name="connsiteY6854" fmla="*/ 570706 h 5756219"/>
              <a:gd name="connsiteX6855" fmla="*/ 3114363 w 6226010"/>
              <a:gd name="connsiteY6855" fmla="*/ 559836 h 5756219"/>
              <a:gd name="connsiteX6856" fmla="*/ 3114363 w 6226010"/>
              <a:gd name="connsiteY6856" fmla="*/ 543530 h 5756219"/>
              <a:gd name="connsiteX6857" fmla="*/ 3149693 w 6226010"/>
              <a:gd name="connsiteY6857" fmla="*/ 548966 h 5756219"/>
              <a:gd name="connsiteX6858" fmla="*/ 3149693 w 6226010"/>
              <a:gd name="connsiteY6858" fmla="*/ 557119 h 5756219"/>
              <a:gd name="connsiteX6859" fmla="*/ 3114363 w 6226010"/>
              <a:gd name="connsiteY6859" fmla="*/ 551682 h 5756219"/>
              <a:gd name="connsiteX6860" fmla="*/ 3114363 w 6226010"/>
              <a:gd name="connsiteY6860" fmla="*/ 543530 h 5756219"/>
              <a:gd name="connsiteX6861" fmla="*/ 4943305 w 6226010"/>
              <a:gd name="connsiteY6861" fmla="*/ 543518 h 5756219"/>
              <a:gd name="connsiteX6862" fmla="*/ 4951458 w 6226010"/>
              <a:gd name="connsiteY6862" fmla="*/ 557107 h 5756219"/>
              <a:gd name="connsiteX6863" fmla="*/ 4967763 w 6226010"/>
              <a:gd name="connsiteY6863" fmla="*/ 546236 h 5756219"/>
              <a:gd name="connsiteX6864" fmla="*/ 4962668 w 6226010"/>
              <a:gd name="connsiteY6864" fmla="*/ 563901 h 5756219"/>
              <a:gd name="connsiteX6865" fmla="*/ 4960236 w 6226010"/>
              <a:gd name="connsiteY6865" fmla="*/ 577951 h 5756219"/>
              <a:gd name="connsiteX6866" fmla="*/ 4959611 w 6226010"/>
              <a:gd name="connsiteY6866" fmla="*/ 574431 h 5756219"/>
              <a:gd name="connsiteX6867" fmla="*/ 4948740 w 6226010"/>
              <a:gd name="connsiteY6867" fmla="*/ 565259 h 5756219"/>
              <a:gd name="connsiteX6868" fmla="*/ 4942721 w 6226010"/>
              <a:gd name="connsiteY6868" fmla="*/ 567667 h 5756219"/>
              <a:gd name="connsiteX6869" fmla="*/ 2095265 w 6226010"/>
              <a:gd name="connsiteY6869" fmla="*/ 535379 h 5756219"/>
              <a:gd name="connsiteX6870" fmla="*/ 2220275 w 6226010"/>
              <a:gd name="connsiteY6870" fmla="*/ 535379 h 5756219"/>
              <a:gd name="connsiteX6871" fmla="*/ 2220275 w 6226010"/>
              <a:gd name="connsiteY6871" fmla="*/ 551685 h 5756219"/>
              <a:gd name="connsiteX6872" fmla="*/ 2095265 w 6226010"/>
              <a:gd name="connsiteY6872" fmla="*/ 551685 h 5756219"/>
              <a:gd name="connsiteX6873" fmla="*/ 2095265 w 6226010"/>
              <a:gd name="connsiteY6873" fmla="*/ 535379 h 5756219"/>
              <a:gd name="connsiteX6874" fmla="*/ 3114363 w 6226010"/>
              <a:gd name="connsiteY6874" fmla="*/ 524507 h 5756219"/>
              <a:gd name="connsiteX6875" fmla="*/ 3149693 w 6226010"/>
              <a:gd name="connsiteY6875" fmla="*/ 529942 h 5756219"/>
              <a:gd name="connsiteX6876" fmla="*/ 3149693 w 6226010"/>
              <a:gd name="connsiteY6876" fmla="*/ 540811 h 5756219"/>
              <a:gd name="connsiteX6877" fmla="*/ 3114363 w 6226010"/>
              <a:gd name="connsiteY6877" fmla="*/ 535377 h 5756219"/>
              <a:gd name="connsiteX6878" fmla="*/ 3114363 w 6226010"/>
              <a:gd name="connsiteY6878" fmla="*/ 524507 h 5756219"/>
              <a:gd name="connsiteX6879" fmla="*/ 3114363 w 6226010"/>
              <a:gd name="connsiteY6879" fmla="*/ 508201 h 5756219"/>
              <a:gd name="connsiteX6880" fmla="*/ 3149693 w 6226010"/>
              <a:gd name="connsiteY6880" fmla="*/ 513637 h 5756219"/>
              <a:gd name="connsiteX6881" fmla="*/ 3149693 w 6226010"/>
              <a:gd name="connsiteY6881" fmla="*/ 524507 h 5756219"/>
              <a:gd name="connsiteX6882" fmla="*/ 3114363 w 6226010"/>
              <a:gd name="connsiteY6882" fmla="*/ 519072 h 5756219"/>
              <a:gd name="connsiteX6883" fmla="*/ 3114363 w 6226010"/>
              <a:gd name="connsiteY6883" fmla="*/ 508201 h 5756219"/>
              <a:gd name="connsiteX6884" fmla="*/ 2095265 w 6226010"/>
              <a:gd name="connsiteY6884" fmla="*/ 500050 h 5756219"/>
              <a:gd name="connsiteX6885" fmla="*/ 2220275 w 6226010"/>
              <a:gd name="connsiteY6885" fmla="*/ 500050 h 5756219"/>
              <a:gd name="connsiteX6886" fmla="*/ 2095265 w 6226010"/>
              <a:gd name="connsiteY6886" fmla="*/ 502768 h 5756219"/>
              <a:gd name="connsiteX6887" fmla="*/ 2095265 w 6226010"/>
              <a:gd name="connsiteY6887" fmla="*/ 500050 h 5756219"/>
              <a:gd name="connsiteX6888" fmla="*/ 3114363 w 6226010"/>
              <a:gd name="connsiteY6888" fmla="*/ 462001 h 5756219"/>
              <a:gd name="connsiteX6889" fmla="*/ 3136105 w 6226010"/>
              <a:gd name="connsiteY6889" fmla="*/ 470153 h 5756219"/>
              <a:gd name="connsiteX6890" fmla="*/ 3146975 w 6226010"/>
              <a:gd name="connsiteY6890" fmla="*/ 505484 h 5756219"/>
              <a:gd name="connsiteX6891" fmla="*/ 3114363 w 6226010"/>
              <a:gd name="connsiteY6891" fmla="*/ 500048 h 5756219"/>
              <a:gd name="connsiteX6892" fmla="*/ 3114363 w 6226010"/>
              <a:gd name="connsiteY6892" fmla="*/ 462001 h 5756219"/>
              <a:gd name="connsiteX6893" fmla="*/ 2415942 w 6226010"/>
              <a:gd name="connsiteY6893" fmla="*/ 211972 h 5756219"/>
              <a:gd name="connsiteX6894" fmla="*/ 2426813 w 6226010"/>
              <a:gd name="connsiteY6894" fmla="*/ 211972 h 5756219"/>
              <a:gd name="connsiteX6895" fmla="*/ 2426813 w 6226010"/>
              <a:gd name="connsiteY6895" fmla="*/ 622329 h 5756219"/>
              <a:gd name="connsiteX6896" fmla="*/ 2440401 w 6226010"/>
              <a:gd name="connsiteY6896" fmla="*/ 625046 h 5756219"/>
              <a:gd name="connsiteX6897" fmla="*/ 2440401 w 6226010"/>
              <a:gd name="connsiteY6897" fmla="*/ 1260963 h 5756219"/>
              <a:gd name="connsiteX6898" fmla="*/ 2252886 w 6226010"/>
              <a:gd name="connsiteY6898" fmla="*/ 1296292 h 5756219"/>
              <a:gd name="connsiteX6899" fmla="*/ 2492035 w 6226010"/>
              <a:gd name="connsiteY6899" fmla="*/ 1263681 h 5756219"/>
              <a:gd name="connsiteX6900" fmla="*/ 2880651 w 6226010"/>
              <a:gd name="connsiteY6900" fmla="*/ 1193379 h 5756219"/>
              <a:gd name="connsiteX6901" fmla="*/ 2880651 w 6226010"/>
              <a:gd name="connsiteY6901" fmla="*/ 1201177 h 5756219"/>
              <a:gd name="connsiteX6902" fmla="*/ 2913261 w 6226010"/>
              <a:gd name="connsiteY6902" fmla="*/ 1195742 h 5756219"/>
              <a:gd name="connsiteX6903" fmla="*/ 2913261 w 6226010"/>
              <a:gd name="connsiteY6903" fmla="*/ 1187479 h 5756219"/>
              <a:gd name="connsiteX6904" fmla="*/ 3032835 w 6226010"/>
              <a:gd name="connsiteY6904" fmla="*/ 1165848 h 5756219"/>
              <a:gd name="connsiteX6905" fmla="*/ 3032835 w 6226010"/>
              <a:gd name="connsiteY6905" fmla="*/ 1157694 h 5756219"/>
              <a:gd name="connsiteX6906" fmla="*/ 3049141 w 6226010"/>
              <a:gd name="connsiteY6906" fmla="*/ 1152259 h 5756219"/>
              <a:gd name="connsiteX6907" fmla="*/ 2913261 w 6226010"/>
              <a:gd name="connsiteY6907" fmla="*/ 1177256 h 5756219"/>
              <a:gd name="connsiteX6908" fmla="*/ 2913261 w 6226010"/>
              <a:gd name="connsiteY6908" fmla="*/ 712009 h 5756219"/>
              <a:gd name="connsiteX6909" fmla="*/ 2935003 w 6226010"/>
              <a:gd name="connsiteY6909" fmla="*/ 701139 h 5756219"/>
              <a:gd name="connsiteX6910" fmla="*/ 2932285 w 6226010"/>
              <a:gd name="connsiteY6910" fmla="*/ 461991 h 5756219"/>
              <a:gd name="connsiteX6911" fmla="*/ 2951307 w 6226010"/>
              <a:gd name="connsiteY6911" fmla="*/ 448403 h 5756219"/>
              <a:gd name="connsiteX6912" fmla="*/ 2956743 w 6226010"/>
              <a:gd name="connsiteY6912" fmla="*/ 353287 h 5756219"/>
              <a:gd name="connsiteX6913" fmla="*/ 2997507 w 6226010"/>
              <a:gd name="connsiteY6913" fmla="*/ 320676 h 5756219"/>
              <a:gd name="connsiteX6914" fmla="*/ 3057293 w 6226010"/>
              <a:gd name="connsiteY6914" fmla="*/ 301653 h 5756219"/>
              <a:gd name="connsiteX6915" fmla="*/ 3095341 w 6226010"/>
              <a:gd name="connsiteY6915" fmla="*/ 320676 h 5756219"/>
              <a:gd name="connsiteX6916" fmla="*/ 3098057 w 6226010"/>
              <a:gd name="connsiteY6916" fmla="*/ 451120 h 5756219"/>
              <a:gd name="connsiteX6917" fmla="*/ 3098057 w 6226010"/>
              <a:gd name="connsiteY6917" fmla="*/ 997356 h 5756219"/>
              <a:gd name="connsiteX6918" fmla="*/ 3106211 w 6226010"/>
              <a:gd name="connsiteY6918" fmla="*/ 997356 h 5756219"/>
              <a:gd name="connsiteX6919" fmla="*/ 3106211 w 6226010"/>
              <a:gd name="connsiteY6919" fmla="*/ 1152259 h 5756219"/>
              <a:gd name="connsiteX6920" fmla="*/ 3122517 w 6226010"/>
              <a:gd name="connsiteY6920" fmla="*/ 1152259 h 5756219"/>
              <a:gd name="connsiteX6921" fmla="*/ 3122517 w 6226010"/>
              <a:gd name="connsiteY6921" fmla="*/ 994639 h 5756219"/>
              <a:gd name="connsiteX6922" fmla="*/ 3146975 w 6226010"/>
              <a:gd name="connsiteY6922" fmla="*/ 1000074 h 5756219"/>
              <a:gd name="connsiteX6923" fmla="*/ 3146975 w 6226010"/>
              <a:gd name="connsiteY6923" fmla="*/ 1005509 h 5756219"/>
              <a:gd name="connsiteX6924" fmla="*/ 3176869 w 6226010"/>
              <a:gd name="connsiteY6924" fmla="*/ 1010944 h 5756219"/>
              <a:gd name="connsiteX6925" fmla="*/ 3176869 w 6226010"/>
              <a:gd name="connsiteY6925" fmla="*/ 1027250 h 5756219"/>
              <a:gd name="connsiteX6926" fmla="*/ 3146975 w 6226010"/>
              <a:gd name="connsiteY6926" fmla="*/ 1021815 h 5756219"/>
              <a:gd name="connsiteX6927" fmla="*/ 3146975 w 6226010"/>
              <a:gd name="connsiteY6927" fmla="*/ 1029968 h 5756219"/>
              <a:gd name="connsiteX6928" fmla="*/ 3176869 w 6226010"/>
              <a:gd name="connsiteY6928" fmla="*/ 1035403 h 5756219"/>
              <a:gd name="connsiteX6929" fmla="*/ 3176869 w 6226010"/>
              <a:gd name="connsiteY6929" fmla="*/ 1048991 h 5756219"/>
              <a:gd name="connsiteX6930" fmla="*/ 3146975 w 6226010"/>
              <a:gd name="connsiteY6930" fmla="*/ 1040838 h 5756219"/>
              <a:gd name="connsiteX6931" fmla="*/ 3146975 w 6226010"/>
              <a:gd name="connsiteY6931" fmla="*/ 1048991 h 5756219"/>
              <a:gd name="connsiteX6932" fmla="*/ 3176869 w 6226010"/>
              <a:gd name="connsiteY6932" fmla="*/ 1054426 h 5756219"/>
              <a:gd name="connsiteX6933" fmla="*/ 3176869 w 6226010"/>
              <a:gd name="connsiteY6933" fmla="*/ 1068014 h 5756219"/>
              <a:gd name="connsiteX6934" fmla="*/ 3146975 w 6226010"/>
              <a:gd name="connsiteY6934" fmla="*/ 1062579 h 5756219"/>
              <a:gd name="connsiteX6935" fmla="*/ 3146975 w 6226010"/>
              <a:gd name="connsiteY6935" fmla="*/ 1070731 h 5756219"/>
              <a:gd name="connsiteX6936" fmla="*/ 3176869 w 6226010"/>
              <a:gd name="connsiteY6936" fmla="*/ 1076167 h 5756219"/>
              <a:gd name="connsiteX6937" fmla="*/ 3176869 w 6226010"/>
              <a:gd name="connsiteY6937" fmla="*/ 1089755 h 5756219"/>
              <a:gd name="connsiteX6938" fmla="*/ 3146975 w 6226010"/>
              <a:gd name="connsiteY6938" fmla="*/ 1084319 h 5756219"/>
              <a:gd name="connsiteX6939" fmla="*/ 3146975 w 6226010"/>
              <a:gd name="connsiteY6939" fmla="*/ 1092472 h 5756219"/>
              <a:gd name="connsiteX6940" fmla="*/ 3176869 w 6226010"/>
              <a:gd name="connsiteY6940" fmla="*/ 1097906 h 5756219"/>
              <a:gd name="connsiteX6941" fmla="*/ 3176869 w 6226010"/>
              <a:gd name="connsiteY6941" fmla="*/ 1108779 h 5756219"/>
              <a:gd name="connsiteX6942" fmla="*/ 3146975 w 6226010"/>
              <a:gd name="connsiteY6942" fmla="*/ 1100625 h 5756219"/>
              <a:gd name="connsiteX6943" fmla="*/ 3146975 w 6226010"/>
              <a:gd name="connsiteY6943" fmla="*/ 1108779 h 5756219"/>
              <a:gd name="connsiteX6944" fmla="*/ 3176869 w 6226010"/>
              <a:gd name="connsiteY6944" fmla="*/ 1114213 h 5756219"/>
              <a:gd name="connsiteX6945" fmla="*/ 3176869 w 6226010"/>
              <a:gd name="connsiteY6945" fmla="*/ 1127802 h 5756219"/>
              <a:gd name="connsiteX6946" fmla="*/ 3146975 w 6226010"/>
              <a:gd name="connsiteY6946" fmla="*/ 1122366 h 5756219"/>
              <a:gd name="connsiteX6947" fmla="*/ 3146975 w 6226010"/>
              <a:gd name="connsiteY6947" fmla="*/ 1130518 h 5756219"/>
              <a:gd name="connsiteX6948" fmla="*/ 3176869 w 6226010"/>
              <a:gd name="connsiteY6948" fmla="*/ 1135954 h 5756219"/>
              <a:gd name="connsiteX6949" fmla="*/ 3176869 w 6226010"/>
              <a:gd name="connsiteY6949" fmla="*/ 1146824 h 5756219"/>
              <a:gd name="connsiteX6950" fmla="*/ 3065447 w 6226010"/>
              <a:gd name="connsiteY6950" fmla="*/ 1165848 h 5756219"/>
              <a:gd name="connsiteX6951" fmla="*/ 3095341 w 6226010"/>
              <a:gd name="connsiteY6951" fmla="*/ 1174001 h 5756219"/>
              <a:gd name="connsiteX6952" fmla="*/ 3195891 w 6226010"/>
              <a:gd name="connsiteY6952" fmla="*/ 1154977 h 5756219"/>
              <a:gd name="connsiteX6953" fmla="*/ 3209479 w 6226010"/>
              <a:gd name="connsiteY6953" fmla="*/ 1157694 h 5756219"/>
              <a:gd name="connsiteX6954" fmla="*/ 3209479 w 6226010"/>
              <a:gd name="connsiteY6954" fmla="*/ 1135954 h 5756219"/>
              <a:gd name="connsiteX6955" fmla="*/ 3233937 w 6226010"/>
              <a:gd name="connsiteY6955" fmla="*/ 1133237 h 5756219"/>
              <a:gd name="connsiteX6956" fmla="*/ 3214915 w 6226010"/>
              <a:gd name="connsiteY6956" fmla="*/ 991922 h 5756219"/>
              <a:gd name="connsiteX6957" fmla="*/ 3212197 w 6226010"/>
              <a:gd name="connsiteY6957" fmla="*/ 989204 h 5756219"/>
              <a:gd name="connsiteX6958" fmla="*/ 3399711 w 6226010"/>
              <a:gd name="connsiteY6958" fmla="*/ 1016380 h 5756219"/>
              <a:gd name="connsiteX6959" fmla="*/ 3407863 w 6226010"/>
              <a:gd name="connsiteY6959" fmla="*/ 1013662 h 5756219"/>
              <a:gd name="connsiteX6960" fmla="*/ 3247525 w 6226010"/>
              <a:gd name="connsiteY6960" fmla="*/ 989204 h 5756219"/>
              <a:gd name="connsiteX6961" fmla="*/ 3244809 w 6226010"/>
              <a:gd name="connsiteY6961" fmla="*/ 983768 h 5756219"/>
              <a:gd name="connsiteX6962" fmla="*/ 3405147 w 6226010"/>
              <a:gd name="connsiteY6962" fmla="*/ 1008228 h 5756219"/>
              <a:gd name="connsiteX6963" fmla="*/ 3405147 w 6226010"/>
              <a:gd name="connsiteY6963" fmla="*/ 1005509 h 5756219"/>
              <a:gd name="connsiteX6964" fmla="*/ 3342641 w 6226010"/>
              <a:gd name="connsiteY6964" fmla="*/ 997356 h 5756219"/>
              <a:gd name="connsiteX6965" fmla="*/ 3342641 w 6226010"/>
              <a:gd name="connsiteY6965" fmla="*/ 994639 h 5756219"/>
              <a:gd name="connsiteX6966" fmla="*/ 3405147 w 6226010"/>
              <a:gd name="connsiteY6966" fmla="*/ 1002792 h 5756219"/>
              <a:gd name="connsiteX6967" fmla="*/ 3399711 w 6226010"/>
              <a:gd name="connsiteY6967" fmla="*/ 989204 h 5756219"/>
              <a:gd name="connsiteX6968" fmla="*/ 3416017 w 6226010"/>
              <a:gd name="connsiteY6968" fmla="*/ 967463 h 5756219"/>
              <a:gd name="connsiteX6969" fmla="*/ 3410581 w 6226010"/>
              <a:gd name="connsiteY6969" fmla="*/ 959310 h 5756219"/>
              <a:gd name="connsiteX6970" fmla="*/ 3364383 w 6226010"/>
              <a:gd name="connsiteY6970" fmla="*/ 959310 h 5756219"/>
              <a:gd name="connsiteX6971" fmla="*/ 3410581 w 6226010"/>
              <a:gd name="connsiteY6971" fmla="*/ 948440 h 5756219"/>
              <a:gd name="connsiteX6972" fmla="*/ 3394275 w 6226010"/>
              <a:gd name="connsiteY6972" fmla="*/ 926699 h 5756219"/>
              <a:gd name="connsiteX6973" fmla="*/ 3443193 w 6226010"/>
              <a:gd name="connsiteY6973" fmla="*/ 918546 h 5756219"/>
              <a:gd name="connsiteX6974" fmla="*/ 3426887 w 6226010"/>
              <a:gd name="connsiteY6974" fmla="*/ 904958 h 5756219"/>
              <a:gd name="connsiteX6975" fmla="*/ 3426887 w 6226010"/>
              <a:gd name="connsiteY6975" fmla="*/ 883217 h 5756219"/>
              <a:gd name="connsiteX6976" fmla="*/ 3451345 w 6226010"/>
              <a:gd name="connsiteY6976" fmla="*/ 883217 h 5756219"/>
              <a:gd name="connsiteX6977" fmla="*/ 3443193 w 6226010"/>
              <a:gd name="connsiteY6977" fmla="*/ 853324 h 5756219"/>
              <a:gd name="connsiteX6978" fmla="*/ 3456781 w 6226010"/>
              <a:gd name="connsiteY6978" fmla="*/ 837018 h 5756219"/>
              <a:gd name="connsiteX6979" fmla="*/ 3478521 w 6226010"/>
              <a:gd name="connsiteY6979" fmla="*/ 828866 h 5756219"/>
              <a:gd name="connsiteX6980" fmla="*/ 3456781 w 6226010"/>
              <a:gd name="connsiteY6980" fmla="*/ 828866 h 5756219"/>
              <a:gd name="connsiteX6981" fmla="*/ 3464933 w 6226010"/>
              <a:gd name="connsiteY6981" fmla="*/ 782667 h 5756219"/>
              <a:gd name="connsiteX6982" fmla="*/ 3443193 w 6226010"/>
              <a:gd name="connsiteY6982" fmla="*/ 782667 h 5756219"/>
              <a:gd name="connsiteX6983" fmla="*/ 3464933 w 6226010"/>
              <a:gd name="connsiteY6983" fmla="*/ 774515 h 5756219"/>
              <a:gd name="connsiteX6984" fmla="*/ 3464933 w 6226010"/>
              <a:gd name="connsiteY6984" fmla="*/ 744620 h 5756219"/>
              <a:gd name="connsiteX6985" fmla="*/ 3478521 w 6226010"/>
              <a:gd name="connsiteY6985" fmla="*/ 744620 h 5756219"/>
              <a:gd name="connsiteX6986" fmla="*/ 3483957 w 6226010"/>
              <a:gd name="connsiteY6986" fmla="*/ 782667 h 5756219"/>
              <a:gd name="connsiteX6987" fmla="*/ 3508415 w 6226010"/>
              <a:gd name="connsiteY6987" fmla="*/ 782667 h 5756219"/>
              <a:gd name="connsiteX6988" fmla="*/ 3500261 w 6226010"/>
              <a:gd name="connsiteY6988" fmla="*/ 769079 h 5756219"/>
              <a:gd name="connsiteX6989" fmla="*/ 3522003 w 6226010"/>
              <a:gd name="connsiteY6989" fmla="*/ 769079 h 5756219"/>
              <a:gd name="connsiteX6990" fmla="*/ 3527437 w 6226010"/>
              <a:gd name="connsiteY6990" fmla="*/ 807126 h 5756219"/>
              <a:gd name="connsiteX6991" fmla="*/ 3535591 w 6226010"/>
              <a:gd name="connsiteY6991" fmla="*/ 785384 h 5756219"/>
              <a:gd name="connsiteX6992" fmla="*/ 3535591 w 6226010"/>
              <a:gd name="connsiteY6992" fmla="*/ 747338 h 5756219"/>
              <a:gd name="connsiteX6993" fmla="*/ 3513849 w 6226010"/>
              <a:gd name="connsiteY6993" fmla="*/ 747338 h 5756219"/>
              <a:gd name="connsiteX6994" fmla="*/ 3497545 w 6226010"/>
              <a:gd name="connsiteY6994" fmla="*/ 725597 h 5756219"/>
              <a:gd name="connsiteX6995" fmla="*/ 3535591 w 6226010"/>
              <a:gd name="connsiteY6995" fmla="*/ 725597 h 5756219"/>
              <a:gd name="connsiteX6996" fmla="*/ 3527437 w 6226010"/>
              <a:gd name="connsiteY6996" fmla="*/ 712009 h 5756219"/>
              <a:gd name="connsiteX6997" fmla="*/ 3549179 w 6226010"/>
              <a:gd name="connsiteY6997" fmla="*/ 712009 h 5756219"/>
              <a:gd name="connsiteX6998" fmla="*/ 3557331 w 6226010"/>
              <a:gd name="connsiteY6998" fmla="*/ 665811 h 5756219"/>
              <a:gd name="connsiteX6999" fmla="*/ 3573637 w 6226010"/>
              <a:gd name="connsiteY6999" fmla="*/ 665811 h 5756219"/>
              <a:gd name="connsiteX7000" fmla="*/ 3573637 w 6226010"/>
              <a:gd name="connsiteY7000" fmla="*/ 649505 h 5756219"/>
              <a:gd name="connsiteX7001" fmla="*/ 3595377 w 6226010"/>
              <a:gd name="connsiteY7001" fmla="*/ 649505 h 5756219"/>
              <a:gd name="connsiteX7002" fmla="*/ 3595377 w 6226010"/>
              <a:gd name="connsiteY7002" fmla="*/ 644070 h 5756219"/>
              <a:gd name="connsiteX7003" fmla="*/ 3565485 w 6226010"/>
              <a:gd name="connsiteY7003" fmla="*/ 635916 h 5756219"/>
              <a:gd name="connsiteX7004" fmla="*/ 3565485 w 6226010"/>
              <a:gd name="connsiteY7004" fmla="*/ 619611 h 5756219"/>
              <a:gd name="connsiteX7005" fmla="*/ 3565485 w 6226010"/>
              <a:gd name="connsiteY7005" fmla="*/ 611459 h 5756219"/>
              <a:gd name="connsiteX7006" fmla="*/ 3557331 w 6226010"/>
              <a:gd name="connsiteY7006" fmla="*/ 589718 h 5756219"/>
              <a:gd name="connsiteX7007" fmla="*/ 3595377 w 6226010"/>
              <a:gd name="connsiteY7007" fmla="*/ 589718 h 5756219"/>
              <a:gd name="connsiteX7008" fmla="*/ 3611683 w 6226010"/>
              <a:gd name="connsiteY7008" fmla="*/ 611459 h 5756219"/>
              <a:gd name="connsiteX7009" fmla="*/ 3633423 w 6226010"/>
              <a:gd name="connsiteY7009" fmla="*/ 611459 h 5756219"/>
              <a:gd name="connsiteX7010" fmla="*/ 3625271 w 6226010"/>
              <a:gd name="connsiteY7010" fmla="*/ 587000 h 5756219"/>
              <a:gd name="connsiteX7011" fmla="*/ 3641577 w 6226010"/>
              <a:gd name="connsiteY7011" fmla="*/ 573413 h 5756219"/>
              <a:gd name="connsiteX7012" fmla="*/ 3644295 w 6226010"/>
              <a:gd name="connsiteY7012" fmla="*/ 532648 h 5756219"/>
              <a:gd name="connsiteX7013" fmla="*/ 3674187 w 6226010"/>
              <a:gd name="connsiteY7013" fmla="*/ 565259 h 5756219"/>
              <a:gd name="connsiteX7014" fmla="*/ 3666035 w 6226010"/>
              <a:gd name="connsiteY7014" fmla="*/ 587000 h 5756219"/>
              <a:gd name="connsiteX7015" fmla="*/ 3687775 w 6226010"/>
              <a:gd name="connsiteY7015" fmla="*/ 587000 h 5756219"/>
              <a:gd name="connsiteX7016" fmla="*/ 3693211 w 6226010"/>
              <a:gd name="connsiteY7016" fmla="*/ 603305 h 5756219"/>
              <a:gd name="connsiteX7017" fmla="*/ 3701363 w 6226010"/>
              <a:gd name="connsiteY7017" fmla="*/ 587000 h 5756219"/>
              <a:gd name="connsiteX7018" fmla="*/ 3693211 w 6226010"/>
              <a:gd name="connsiteY7018" fmla="*/ 573413 h 5756219"/>
              <a:gd name="connsiteX7019" fmla="*/ 3701363 w 6226010"/>
              <a:gd name="connsiteY7019" fmla="*/ 562542 h 5756219"/>
              <a:gd name="connsiteX7020" fmla="*/ 3714951 w 6226010"/>
              <a:gd name="connsiteY7020" fmla="*/ 559824 h 5756219"/>
              <a:gd name="connsiteX7021" fmla="*/ 3709517 w 6226010"/>
              <a:gd name="connsiteY7021" fmla="*/ 546236 h 5756219"/>
              <a:gd name="connsiteX7022" fmla="*/ 3731257 w 6226010"/>
              <a:gd name="connsiteY7022" fmla="*/ 521779 h 5756219"/>
              <a:gd name="connsiteX7023" fmla="*/ 3744845 w 6226010"/>
              <a:gd name="connsiteY7023" fmla="*/ 529930 h 5756219"/>
              <a:gd name="connsiteX7024" fmla="*/ 3747563 w 6226010"/>
              <a:gd name="connsiteY7024" fmla="*/ 554389 h 5756219"/>
              <a:gd name="connsiteX7025" fmla="*/ 3761151 w 6226010"/>
              <a:gd name="connsiteY7025" fmla="*/ 538083 h 5756219"/>
              <a:gd name="connsiteX7026" fmla="*/ 3747563 w 6226010"/>
              <a:gd name="connsiteY7026" fmla="*/ 529930 h 5756219"/>
              <a:gd name="connsiteX7027" fmla="*/ 3747563 w 6226010"/>
              <a:gd name="connsiteY7027" fmla="*/ 491884 h 5756219"/>
              <a:gd name="connsiteX7028" fmla="*/ 3769303 w 6226010"/>
              <a:gd name="connsiteY7028" fmla="*/ 500037 h 5756219"/>
              <a:gd name="connsiteX7029" fmla="*/ 3791045 w 6226010"/>
              <a:gd name="connsiteY7029" fmla="*/ 500037 h 5756219"/>
              <a:gd name="connsiteX7030" fmla="*/ 3799197 w 6226010"/>
              <a:gd name="connsiteY7030" fmla="*/ 478297 h 5756219"/>
              <a:gd name="connsiteX7031" fmla="*/ 3807351 w 6226010"/>
              <a:gd name="connsiteY7031" fmla="*/ 500037 h 5756219"/>
              <a:gd name="connsiteX7032" fmla="*/ 3845397 w 6226010"/>
              <a:gd name="connsiteY7032" fmla="*/ 500037 h 5756219"/>
              <a:gd name="connsiteX7033" fmla="*/ 3837243 w 6226010"/>
              <a:gd name="connsiteY7033" fmla="*/ 470143 h 5756219"/>
              <a:gd name="connsiteX7034" fmla="*/ 3869855 w 6226010"/>
              <a:gd name="connsiteY7034" fmla="*/ 500037 h 5756219"/>
              <a:gd name="connsiteX7035" fmla="*/ 3875291 w 6226010"/>
              <a:gd name="connsiteY7035" fmla="*/ 470143 h 5756219"/>
              <a:gd name="connsiteX7036" fmla="*/ 3897031 w 6226010"/>
              <a:gd name="connsiteY7036" fmla="*/ 470143 h 5756219"/>
              <a:gd name="connsiteX7037" fmla="*/ 3897031 w 6226010"/>
              <a:gd name="connsiteY7037" fmla="*/ 486449 h 5756219"/>
              <a:gd name="connsiteX7038" fmla="*/ 3905184 w 6226010"/>
              <a:gd name="connsiteY7038" fmla="*/ 472862 h 5756219"/>
              <a:gd name="connsiteX7039" fmla="*/ 3910619 w 6226010"/>
              <a:gd name="connsiteY7039" fmla="*/ 464708 h 5756219"/>
              <a:gd name="connsiteX7040" fmla="*/ 3918772 w 6226010"/>
              <a:gd name="connsiteY7040" fmla="*/ 472862 h 5756219"/>
              <a:gd name="connsiteX7041" fmla="*/ 3940513 w 6226010"/>
              <a:gd name="connsiteY7041" fmla="*/ 472862 h 5756219"/>
              <a:gd name="connsiteX7042" fmla="*/ 3956818 w 6226010"/>
              <a:gd name="connsiteY7042" fmla="*/ 456555 h 5756219"/>
              <a:gd name="connsiteX7043" fmla="*/ 3981277 w 6226010"/>
              <a:gd name="connsiteY7043" fmla="*/ 472862 h 5756219"/>
              <a:gd name="connsiteX7044" fmla="*/ 3994865 w 6226010"/>
              <a:gd name="connsiteY7044" fmla="*/ 467426 h 5756219"/>
              <a:gd name="connsiteX7045" fmla="*/ 4011170 w 6226010"/>
              <a:gd name="connsiteY7045" fmla="*/ 481014 h 5756219"/>
              <a:gd name="connsiteX7046" fmla="*/ 4027476 w 6226010"/>
              <a:gd name="connsiteY7046" fmla="*/ 459273 h 5756219"/>
              <a:gd name="connsiteX7047" fmla="*/ 4057369 w 6226010"/>
              <a:gd name="connsiteY7047" fmla="*/ 442968 h 5756219"/>
              <a:gd name="connsiteX7048" fmla="*/ 4073675 w 6226010"/>
              <a:gd name="connsiteY7048" fmla="*/ 442968 h 5756219"/>
              <a:gd name="connsiteX7049" fmla="*/ 4111721 w 6226010"/>
              <a:gd name="connsiteY7049" fmla="*/ 459273 h 5756219"/>
              <a:gd name="connsiteX7050" fmla="*/ 4111721 w 6226010"/>
              <a:gd name="connsiteY7050" fmla="*/ 437532 h 5756219"/>
              <a:gd name="connsiteX7051" fmla="*/ 4136179 w 6226010"/>
              <a:gd name="connsiteY7051" fmla="*/ 478297 h 5756219"/>
              <a:gd name="connsiteX7052" fmla="*/ 4166073 w 6226010"/>
              <a:gd name="connsiteY7052" fmla="*/ 453839 h 5756219"/>
              <a:gd name="connsiteX7053" fmla="*/ 4166073 w 6226010"/>
              <a:gd name="connsiteY7053" fmla="*/ 475579 h 5756219"/>
              <a:gd name="connsiteX7054" fmla="*/ 4225859 w 6226010"/>
              <a:gd name="connsiteY7054" fmla="*/ 445685 h 5756219"/>
              <a:gd name="connsiteX7055" fmla="*/ 4217707 w 6226010"/>
              <a:gd name="connsiteY7055" fmla="*/ 470143 h 5756219"/>
              <a:gd name="connsiteX7056" fmla="*/ 4231295 w 6226010"/>
              <a:gd name="connsiteY7056" fmla="*/ 461991 h 5756219"/>
              <a:gd name="connsiteX7057" fmla="*/ 4239447 w 6226010"/>
              <a:gd name="connsiteY7057" fmla="*/ 475579 h 5756219"/>
              <a:gd name="connsiteX7058" fmla="*/ 4223141 w 6226010"/>
              <a:gd name="connsiteY7058" fmla="*/ 491884 h 5756219"/>
              <a:gd name="connsiteX7059" fmla="*/ 4247601 w 6226010"/>
              <a:gd name="connsiteY7059" fmla="*/ 491884 h 5756219"/>
              <a:gd name="connsiteX7060" fmla="*/ 4239447 w 6226010"/>
              <a:gd name="connsiteY7060" fmla="*/ 478297 h 5756219"/>
              <a:gd name="connsiteX7061" fmla="*/ 4255753 w 6226010"/>
              <a:gd name="connsiteY7061" fmla="*/ 478297 h 5756219"/>
              <a:gd name="connsiteX7062" fmla="*/ 4255753 w 6226010"/>
              <a:gd name="connsiteY7062" fmla="*/ 461991 h 5756219"/>
              <a:gd name="connsiteX7063" fmla="*/ 4293799 w 6226010"/>
              <a:gd name="connsiteY7063" fmla="*/ 494602 h 5756219"/>
              <a:gd name="connsiteX7064" fmla="*/ 4310105 w 6226010"/>
              <a:gd name="connsiteY7064" fmla="*/ 494602 h 5756219"/>
              <a:gd name="connsiteX7065" fmla="*/ 4301953 w 6226010"/>
              <a:gd name="connsiteY7065" fmla="*/ 510907 h 5756219"/>
              <a:gd name="connsiteX7066" fmla="*/ 4331845 w 6226010"/>
              <a:gd name="connsiteY7066" fmla="*/ 502754 h 5756219"/>
              <a:gd name="connsiteX7067" fmla="*/ 4372609 w 6226010"/>
              <a:gd name="connsiteY7067" fmla="*/ 538083 h 5756219"/>
              <a:gd name="connsiteX7068" fmla="*/ 4372609 w 6226010"/>
              <a:gd name="connsiteY7068" fmla="*/ 513626 h 5756219"/>
              <a:gd name="connsiteX7069" fmla="*/ 4394351 w 6226010"/>
              <a:gd name="connsiteY7069" fmla="*/ 529930 h 5756219"/>
              <a:gd name="connsiteX7070" fmla="*/ 4388915 w 6226010"/>
              <a:gd name="connsiteY7070" fmla="*/ 543518 h 5756219"/>
              <a:gd name="connsiteX7071" fmla="*/ 4402503 w 6226010"/>
              <a:gd name="connsiteY7071" fmla="*/ 559824 h 5756219"/>
              <a:gd name="connsiteX7072" fmla="*/ 4445985 w 6226010"/>
              <a:gd name="connsiteY7072" fmla="*/ 559824 h 5756219"/>
              <a:gd name="connsiteX7073" fmla="*/ 4470443 w 6226010"/>
              <a:gd name="connsiteY7073" fmla="*/ 592435 h 5756219"/>
              <a:gd name="connsiteX7074" fmla="*/ 4492183 w 6226010"/>
              <a:gd name="connsiteY7074" fmla="*/ 576130 h 5756219"/>
              <a:gd name="connsiteX7075" fmla="*/ 4492183 w 6226010"/>
              <a:gd name="connsiteY7075" fmla="*/ 597871 h 5756219"/>
              <a:gd name="connsiteX7076" fmla="*/ 4516643 w 6226010"/>
              <a:gd name="connsiteY7076" fmla="*/ 597871 h 5756219"/>
              <a:gd name="connsiteX7077" fmla="*/ 4511207 w 6226010"/>
              <a:gd name="connsiteY7077" fmla="*/ 611459 h 5756219"/>
              <a:gd name="connsiteX7078" fmla="*/ 4513925 w 6226010"/>
              <a:gd name="connsiteY7078" fmla="*/ 625046 h 5756219"/>
              <a:gd name="connsiteX7079" fmla="*/ 4522077 w 6226010"/>
              <a:gd name="connsiteY7079" fmla="*/ 622329 h 5756219"/>
              <a:gd name="connsiteX7080" fmla="*/ 4516643 w 6226010"/>
              <a:gd name="connsiteY7080" fmla="*/ 635916 h 5756219"/>
              <a:gd name="connsiteX7081" fmla="*/ 4522077 w 6226010"/>
              <a:gd name="connsiteY7081" fmla="*/ 635916 h 5756219"/>
              <a:gd name="connsiteX7082" fmla="*/ 4522077 w 6226010"/>
              <a:gd name="connsiteY7082" fmla="*/ 622329 h 5756219"/>
              <a:gd name="connsiteX7083" fmla="*/ 4522077 w 6226010"/>
              <a:gd name="connsiteY7083" fmla="*/ 614176 h 5756219"/>
              <a:gd name="connsiteX7084" fmla="*/ 4530231 w 6226010"/>
              <a:gd name="connsiteY7084" fmla="*/ 589718 h 5756219"/>
              <a:gd name="connsiteX7085" fmla="*/ 4551971 w 6226010"/>
              <a:gd name="connsiteY7085" fmla="*/ 606024 h 5756219"/>
              <a:gd name="connsiteX7086" fmla="*/ 4551971 w 6226010"/>
              <a:gd name="connsiteY7086" fmla="*/ 619611 h 5756219"/>
              <a:gd name="connsiteX7087" fmla="*/ 4550952 w 6226010"/>
              <a:gd name="connsiteY7087" fmla="*/ 622669 h 5756219"/>
              <a:gd name="connsiteX7088" fmla="*/ 4527513 w 6226010"/>
              <a:gd name="connsiteY7088" fmla="*/ 630482 h 5756219"/>
              <a:gd name="connsiteX7089" fmla="*/ 4543819 w 6226010"/>
              <a:gd name="connsiteY7089" fmla="*/ 644070 h 5756219"/>
              <a:gd name="connsiteX7090" fmla="*/ 4550952 w 6226010"/>
              <a:gd name="connsiteY7090" fmla="*/ 622669 h 5756219"/>
              <a:gd name="connsiteX7091" fmla="*/ 4551971 w 6226010"/>
              <a:gd name="connsiteY7091" fmla="*/ 622329 h 5756219"/>
              <a:gd name="connsiteX7092" fmla="*/ 4551971 w 6226010"/>
              <a:gd name="connsiteY7092" fmla="*/ 619611 h 5756219"/>
              <a:gd name="connsiteX7093" fmla="*/ 4565559 w 6226010"/>
              <a:gd name="connsiteY7093" fmla="*/ 619611 h 5756219"/>
              <a:gd name="connsiteX7094" fmla="*/ 4590017 w 6226010"/>
              <a:gd name="connsiteY7094" fmla="*/ 649505 h 5756219"/>
              <a:gd name="connsiteX7095" fmla="*/ 4560123 w 6226010"/>
              <a:gd name="connsiteY7095" fmla="*/ 665811 h 5756219"/>
              <a:gd name="connsiteX7096" fmla="*/ 4584583 w 6226010"/>
              <a:gd name="connsiteY7096" fmla="*/ 673964 h 5756219"/>
              <a:gd name="connsiteX7097" fmla="*/ 4606323 w 6226010"/>
              <a:gd name="connsiteY7097" fmla="*/ 720162 h 5756219"/>
              <a:gd name="connsiteX7098" fmla="*/ 4606323 w 6226010"/>
              <a:gd name="connsiteY7098" fmla="*/ 695705 h 5756219"/>
              <a:gd name="connsiteX7099" fmla="*/ 4625345 w 6226010"/>
              <a:gd name="connsiteY7099" fmla="*/ 712009 h 5756219"/>
              <a:gd name="connsiteX7100" fmla="*/ 4628063 w 6226010"/>
              <a:gd name="connsiteY7100" fmla="*/ 701139 h 5756219"/>
              <a:gd name="connsiteX7101" fmla="*/ 4633499 w 6226010"/>
              <a:gd name="connsiteY7101" fmla="*/ 720162 h 5756219"/>
              <a:gd name="connsiteX7102" fmla="*/ 4636217 w 6226010"/>
              <a:gd name="connsiteY7102" fmla="*/ 744620 h 5756219"/>
              <a:gd name="connsiteX7103" fmla="*/ 4666109 w 6226010"/>
              <a:gd name="connsiteY7103" fmla="*/ 722879 h 5756219"/>
              <a:gd name="connsiteX7104" fmla="*/ 4660675 w 6226010"/>
              <a:gd name="connsiteY7104" fmla="*/ 755491 h 5756219"/>
              <a:gd name="connsiteX7105" fmla="*/ 4655239 w 6226010"/>
              <a:gd name="connsiteY7105" fmla="*/ 741903 h 5756219"/>
              <a:gd name="connsiteX7106" fmla="*/ 4638933 w 6226010"/>
              <a:gd name="connsiteY7106" fmla="*/ 755491 h 5756219"/>
              <a:gd name="connsiteX7107" fmla="*/ 4641651 w 6226010"/>
              <a:gd name="connsiteY7107" fmla="*/ 766361 h 5756219"/>
              <a:gd name="connsiteX7108" fmla="*/ 4657957 w 6226010"/>
              <a:gd name="connsiteY7108" fmla="*/ 774515 h 5756219"/>
              <a:gd name="connsiteX7109" fmla="*/ 4682415 w 6226010"/>
              <a:gd name="connsiteY7109" fmla="*/ 769079 h 5756219"/>
              <a:gd name="connsiteX7110" fmla="*/ 4696004 w 6226010"/>
              <a:gd name="connsiteY7110" fmla="*/ 739185 h 5756219"/>
              <a:gd name="connsiteX7111" fmla="*/ 4685133 w 6226010"/>
              <a:gd name="connsiteY7111" fmla="*/ 796254 h 5756219"/>
              <a:gd name="connsiteX7112" fmla="*/ 4712309 w 6226010"/>
              <a:gd name="connsiteY7112" fmla="*/ 807126 h 5756219"/>
              <a:gd name="connsiteX7113" fmla="*/ 4709252 w 6226010"/>
              <a:gd name="connsiteY7113" fmla="*/ 844959 h 5756219"/>
              <a:gd name="connsiteX7114" fmla="*/ 4713450 w 6226010"/>
              <a:gd name="connsiteY7114" fmla="*/ 850437 h 5756219"/>
              <a:gd name="connsiteX7115" fmla="*/ 4709592 w 6226010"/>
              <a:gd name="connsiteY7115" fmla="*/ 853324 h 5756219"/>
              <a:gd name="connsiteX7116" fmla="*/ 4704157 w 6226010"/>
              <a:gd name="connsiteY7116" fmla="*/ 891370 h 5756219"/>
              <a:gd name="connsiteX7117" fmla="*/ 4769379 w 6226010"/>
              <a:gd name="connsiteY7117" fmla="*/ 853324 h 5756219"/>
              <a:gd name="connsiteX7118" fmla="*/ 4782967 w 6226010"/>
              <a:gd name="connsiteY7118" fmla="*/ 807126 h 5756219"/>
              <a:gd name="connsiteX7119" fmla="*/ 4772097 w 6226010"/>
              <a:gd name="connsiteY7119" fmla="*/ 790819 h 5756219"/>
              <a:gd name="connsiteX7120" fmla="*/ 4782967 w 6226010"/>
              <a:gd name="connsiteY7120" fmla="*/ 779949 h 5756219"/>
              <a:gd name="connsiteX7121" fmla="*/ 4788402 w 6226010"/>
              <a:gd name="connsiteY7121" fmla="*/ 793537 h 5756219"/>
              <a:gd name="connsiteX7122" fmla="*/ 4812861 w 6226010"/>
              <a:gd name="connsiteY7122" fmla="*/ 782667 h 5756219"/>
              <a:gd name="connsiteX7123" fmla="*/ 4791120 w 6226010"/>
              <a:gd name="connsiteY7123" fmla="*/ 769079 h 5756219"/>
              <a:gd name="connsiteX7124" fmla="*/ 4821013 w 6226010"/>
              <a:gd name="connsiteY7124" fmla="*/ 769079 h 5756219"/>
              <a:gd name="connsiteX7125" fmla="*/ 4799273 w 6226010"/>
              <a:gd name="connsiteY7125" fmla="*/ 750055 h 5756219"/>
              <a:gd name="connsiteX7126" fmla="*/ 4812861 w 6226010"/>
              <a:gd name="connsiteY7126" fmla="*/ 752773 h 5756219"/>
              <a:gd name="connsiteX7127" fmla="*/ 4823731 w 6226010"/>
              <a:gd name="connsiteY7127" fmla="*/ 733750 h 5756219"/>
              <a:gd name="connsiteX7128" fmla="*/ 4796555 w 6226010"/>
              <a:gd name="connsiteY7128" fmla="*/ 706574 h 5756219"/>
              <a:gd name="connsiteX7129" fmla="*/ 4788063 w 6226010"/>
              <a:gd name="connsiteY7129" fmla="*/ 710990 h 5756219"/>
              <a:gd name="connsiteX7130" fmla="*/ 4786905 w 6226010"/>
              <a:gd name="connsiteY7130" fmla="*/ 714132 h 5756219"/>
              <a:gd name="connsiteX7131" fmla="*/ 4781268 w 6226010"/>
              <a:gd name="connsiteY7131" fmla="*/ 701479 h 5756219"/>
              <a:gd name="connsiteX7132" fmla="*/ 4744921 w 6226010"/>
              <a:gd name="connsiteY7132" fmla="*/ 690268 h 5756219"/>
              <a:gd name="connsiteX7133" fmla="*/ 4753073 w 6226010"/>
              <a:gd name="connsiteY7133" fmla="*/ 660376 h 5756219"/>
              <a:gd name="connsiteX7134" fmla="*/ 4772097 w 6226010"/>
              <a:gd name="connsiteY7134" fmla="*/ 679399 h 5756219"/>
              <a:gd name="connsiteX7135" fmla="*/ 4804708 w 6226010"/>
              <a:gd name="connsiteY7135" fmla="*/ 665811 h 5756219"/>
              <a:gd name="connsiteX7136" fmla="*/ 4859060 w 6226010"/>
              <a:gd name="connsiteY7136" fmla="*/ 736467 h 5756219"/>
              <a:gd name="connsiteX7137" fmla="*/ 4875365 w 6226010"/>
              <a:gd name="connsiteY7137" fmla="*/ 736467 h 5756219"/>
              <a:gd name="connsiteX7138" fmla="*/ 4866300 w 6226010"/>
              <a:gd name="connsiteY7138" fmla="*/ 692434 h 5756219"/>
              <a:gd name="connsiteX7139" fmla="*/ 4871289 w 6226010"/>
              <a:gd name="connsiteY7139" fmla="*/ 698422 h 5756219"/>
              <a:gd name="connsiteX7140" fmla="*/ 4878083 w 6226010"/>
              <a:gd name="connsiteY7140" fmla="*/ 706574 h 5756219"/>
              <a:gd name="connsiteX7141" fmla="*/ 4886236 w 6226010"/>
              <a:gd name="connsiteY7141" fmla="*/ 671246 h 5756219"/>
              <a:gd name="connsiteX7142" fmla="*/ 4881480 w 6226010"/>
              <a:gd name="connsiteY7142" fmla="*/ 689929 h 5756219"/>
              <a:gd name="connsiteX7143" fmla="*/ 4865842 w 6226010"/>
              <a:gd name="connsiteY7143" fmla="*/ 690242 h 5756219"/>
              <a:gd name="connsiteX7144" fmla="*/ 4857022 w 6226010"/>
              <a:gd name="connsiteY7144" fmla="*/ 670736 h 5756219"/>
              <a:gd name="connsiteX7145" fmla="*/ 4840037 w 6226010"/>
              <a:gd name="connsiteY7145" fmla="*/ 660376 h 5756219"/>
              <a:gd name="connsiteX7146" fmla="*/ 4837319 w 6226010"/>
              <a:gd name="connsiteY7146" fmla="*/ 635916 h 5756219"/>
              <a:gd name="connsiteX7147" fmla="*/ 4793837 w 6226010"/>
              <a:gd name="connsiteY7147" fmla="*/ 641352 h 5756219"/>
              <a:gd name="connsiteX7148" fmla="*/ 4829506 w 6226010"/>
              <a:gd name="connsiteY7148" fmla="*/ 625387 h 5756219"/>
              <a:gd name="connsiteX7149" fmla="*/ 4835246 w 6226010"/>
              <a:gd name="connsiteY7149" fmla="*/ 625817 h 5756219"/>
              <a:gd name="connsiteX7150" fmla="*/ 4837319 w 6226010"/>
              <a:gd name="connsiteY7150" fmla="*/ 630482 h 5756219"/>
              <a:gd name="connsiteX7151" fmla="*/ 4846491 w 6226010"/>
              <a:gd name="connsiteY7151" fmla="*/ 628444 h 5756219"/>
              <a:gd name="connsiteX7152" fmla="*/ 4848403 w 6226010"/>
              <a:gd name="connsiteY7152" fmla="*/ 626804 h 5756219"/>
              <a:gd name="connsiteX7153" fmla="*/ 4853837 w 6226010"/>
              <a:gd name="connsiteY7153" fmla="*/ 627212 h 5756219"/>
              <a:gd name="connsiteX7154" fmla="*/ 4875365 w 6226010"/>
              <a:gd name="connsiteY7154" fmla="*/ 627764 h 5756219"/>
              <a:gd name="connsiteX7155" fmla="*/ 4907976 w 6226010"/>
              <a:gd name="connsiteY7155" fmla="*/ 597871 h 5756219"/>
              <a:gd name="connsiteX7156" fmla="*/ 4891671 w 6226010"/>
              <a:gd name="connsiteY7156" fmla="*/ 641352 h 5756219"/>
              <a:gd name="connsiteX7157" fmla="*/ 4899824 w 6226010"/>
              <a:gd name="connsiteY7157" fmla="*/ 616893 h 5756219"/>
              <a:gd name="connsiteX7158" fmla="*/ 4918847 w 6226010"/>
              <a:gd name="connsiteY7158" fmla="*/ 619611 h 5756219"/>
              <a:gd name="connsiteX7159" fmla="*/ 4935152 w 6226010"/>
              <a:gd name="connsiteY7159" fmla="*/ 701139 h 5756219"/>
              <a:gd name="connsiteX7160" fmla="*/ 4951458 w 6226010"/>
              <a:gd name="connsiteY7160" fmla="*/ 695705 h 5756219"/>
              <a:gd name="connsiteX7161" fmla="*/ 4951458 w 6226010"/>
              <a:gd name="connsiteY7161" fmla="*/ 630482 h 5756219"/>
              <a:gd name="connsiteX7162" fmla="*/ 4959611 w 6226010"/>
              <a:gd name="connsiteY7162" fmla="*/ 627764 h 5756219"/>
              <a:gd name="connsiteX7163" fmla="*/ 4944155 w 6226010"/>
              <a:gd name="connsiteY7163" fmla="*/ 590185 h 5756219"/>
              <a:gd name="connsiteX7164" fmla="*/ 4948740 w 6226010"/>
              <a:gd name="connsiteY7164" fmla="*/ 589038 h 5756219"/>
              <a:gd name="connsiteX7165" fmla="*/ 4962328 w 6226010"/>
              <a:gd name="connsiteY7165" fmla="*/ 589718 h 5756219"/>
              <a:gd name="connsiteX7166" fmla="*/ 4960620 w 6226010"/>
              <a:gd name="connsiteY7166" fmla="*/ 580112 h 5756219"/>
              <a:gd name="connsiteX7167" fmla="*/ 4974685 w 6226010"/>
              <a:gd name="connsiteY7167" fmla="*/ 559867 h 5756219"/>
              <a:gd name="connsiteX7168" fmla="*/ 4994939 w 6226010"/>
              <a:gd name="connsiteY7168" fmla="*/ 489166 h 5756219"/>
              <a:gd name="connsiteX7169" fmla="*/ 4992222 w 6226010"/>
              <a:gd name="connsiteY7169" fmla="*/ 502754 h 5756219"/>
              <a:gd name="connsiteX7170" fmla="*/ 5016680 w 6226010"/>
              <a:gd name="connsiteY7170" fmla="*/ 494602 h 5756219"/>
              <a:gd name="connsiteX7171" fmla="*/ 4981351 w 6226010"/>
              <a:gd name="connsiteY7171" fmla="*/ 559824 h 5756219"/>
              <a:gd name="connsiteX7172" fmla="*/ 5024833 w 6226010"/>
              <a:gd name="connsiteY7172" fmla="*/ 535366 h 5756219"/>
              <a:gd name="connsiteX7173" fmla="*/ 5005810 w 6226010"/>
              <a:gd name="connsiteY7173" fmla="*/ 597871 h 5756219"/>
              <a:gd name="connsiteX7174" fmla="*/ 4992222 w 6226010"/>
              <a:gd name="connsiteY7174" fmla="*/ 589718 h 5756219"/>
              <a:gd name="connsiteX7175" fmla="*/ 4986787 w 6226010"/>
              <a:gd name="connsiteY7175" fmla="*/ 625046 h 5756219"/>
              <a:gd name="connsiteX7176" fmla="*/ 4997657 w 6226010"/>
              <a:gd name="connsiteY7176" fmla="*/ 635916 h 5756219"/>
              <a:gd name="connsiteX7177" fmla="*/ 4962328 w 6226010"/>
              <a:gd name="connsiteY7177" fmla="*/ 714727 h 5756219"/>
              <a:gd name="connsiteX7178" fmla="*/ 4987678 w 6226010"/>
              <a:gd name="connsiteY7178" fmla="*/ 706150 h 5756219"/>
              <a:gd name="connsiteX7179" fmla="*/ 4989613 w 6226010"/>
              <a:gd name="connsiteY7179" fmla="*/ 704107 h 5756219"/>
              <a:gd name="connsiteX7180" fmla="*/ 4992901 w 6226010"/>
              <a:gd name="connsiteY7180" fmla="*/ 711670 h 5756219"/>
              <a:gd name="connsiteX7181" fmla="*/ 4992222 w 6226010"/>
              <a:gd name="connsiteY7181" fmla="*/ 717444 h 5756219"/>
              <a:gd name="connsiteX7182" fmla="*/ 4959611 w 6226010"/>
              <a:gd name="connsiteY7182" fmla="*/ 717444 h 5756219"/>
              <a:gd name="connsiteX7183" fmla="*/ 4962328 w 6226010"/>
              <a:gd name="connsiteY7183" fmla="*/ 760926 h 5756219"/>
              <a:gd name="connsiteX7184" fmla="*/ 4994939 w 6226010"/>
              <a:gd name="connsiteY7184" fmla="*/ 739185 h 5756219"/>
              <a:gd name="connsiteX7185" fmla="*/ 4986787 w 6226010"/>
              <a:gd name="connsiteY7185" fmla="*/ 720162 h 5756219"/>
              <a:gd name="connsiteX7186" fmla="*/ 5005810 w 6226010"/>
              <a:gd name="connsiteY7186" fmla="*/ 744620 h 5756219"/>
              <a:gd name="connsiteX7187" fmla="*/ 5022115 w 6226010"/>
              <a:gd name="connsiteY7187" fmla="*/ 720162 h 5756219"/>
              <a:gd name="connsiteX7188" fmla="*/ 5030268 w 6226010"/>
              <a:gd name="connsiteY7188" fmla="*/ 725597 h 5756219"/>
              <a:gd name="connsiteX7189" fmla="*/ 5030268 w 6226010"/>
              <a:gd name="connsiteY7189" fmla="*/ 714727 h 5756219"/>
              <a:gd name="connsiteX7190" fmla="*/ 4997657 w 6226010"/>
              <a:gd name="connsiteY7190" fmla="*/ 722879 h 5756219"/>
              <a:gd name="connsiteX7191" fmla="*/ 5005810 w 6226010"/>
              <a:gd name="connsiteY7191" fmla="*/ 703856 h 5756219"/>
              <a:gd name="connsiteX7192" fmla="*/ 4998676 w 6226010"/>
              <a:gd name="connsiteY7192" fmla="*/ 700799 h 5756219"/>
              <a:gd name="connsiteX7193" fmla="*/ 4990010 w 6226010"/>
              <a:gd name="connsiteY7193" fmla="*/ 703688 h 5756219"/>
              <a:gd name="connsiteX7194" fmla="*/ 5002073 w 6226010"/>
              <a:gd name="connsiteY7194" fmla="*/ 690948 h 5756219"/>
              <a:gd name="connsiteX7195" fmla="*/ 5019398 w 6226010"/>
              <a:gd name="connsiteY7195" fmla="*/ 654940 h 5756219"/>
              <a:gd name="connsiteX7196" fmla="*/ 5041138 w 6226010"/>
              <a:gd name="connsiteY7196" fmla="*/ 660376 h 5756219"/>
              <a:gd name="connsiteX7197" fmla="*/ 5040939 w 6226010"/>
              <a:gd name="connsiteY7197" fmla="*/ 666550 h 5756219"/>
              <a:gd name="connsiteX7198" fmla="*/ 5031627 w 6226010"/>
              <a:gd name="connsiteY7198" fmla="*/ 672265 h 5756219"/>
              <a:gd name="connsiteX7199" fmla="*/ 5016680 w 6226010"/>
              <a:gd name="connsiteY7199" fmla="*/ 671246 h 5756219"/>
              <a:gd name="connsiteX7200" fmla="*/ 5013963 w 6226010"/>
              <a:gd name="connsiteY7200" fmla="*/ 684833 h 5756219"/>
              <a:gd name="connsiteX7201" fmla="*/ 5035703 w 6226010"/>
              <a:gd name="connsiteY7201" fmla="*/ 692986 h 5756219"/>
              <a:gd name="connsiteX7202" fmla="*/ 5027550 w 6226010"/>
              <a:gd name="connsiteY7202" fmla="*/ 679399 h 5756219"/>
              <a:gd name="connsiteX7203" fmla="*/ 5052009 w 6226010"/>
              <a:gd name="connsiteY7203" fmla="*/ 676680 h 5756219"/>
              <a:gd name="connsiteX7204" fmla="*/ 5051688 w 6226010"/>
              <a:gd name="connsiteY7204" fmla="*/ 672512 h 5756219"/>
              <a:gd name="connsiteX7205" fmla="*/ 5052901 w 6226010"/>
              <a:gd name="connsiteY7205" fmla="*/ 671883 h 5756219"/>
              <a:gd name="connsiteX7206" fmla="*/ 5060162 w 6226010"/>
              <a:gd name="connsiteY7206" fmla="*/ 638635 h 5756219"/>
              <a:gd name="connsiteX7207" fmla="*/ 5071032 w 6226010"/>
              <a:gd name="connsiteY7207" fmla="*/ 657658 h 5756219"/>
              <a:gd name="connsiteX7208" fmla="*/ 5073750 w 6226010"/>
              <a:gd name="connsiteY7208" fmla="*/ 592435 h 5756219"/>
              <a:gd name="connsiteX7209" fmla="*/ 5065597 w 6226010"/>
              <a:gd name="connsiteY7209" fmla="*/ 619611 h 5756219"/>
              <a:gd name="connsiteX7210" fmla="*/ 5119949 w 6226010"/>
              <a:gd name="connsiteY7210" fmla="*/ 562542 h 5756219"/>
              <a:gd name="connsiteX7211" fmla="*/ 5133536 w 6226010"/>
              <a:gd name="connsiteY7211" fmla="*/ 573413 h 5756219"/>
              <a:gd name="connsiteX7212" fmla="*/ 5122666 w 6226010"/>
              <a:gd name="connsiteY7212" fmla="*/ 584282 h 5756219"/>
              <a:gd name="connsiteX7213" fmla="*/ 5147124 w 6226010"/>
              <a:gd name="connsiteY7213" fmla="*/ 600588 h 5756219"/>
              <a:gd name="connsiteX7214" fmla="*/ 5166148 w 6226010"/>
              <a:gd name="connsiteY7214" fmla="*/ 584282 h 5756219"/>
              <a:gd name="connsiteX7215" fmla="*/ 5174300 w 6226010"/>
              <a:gd name="connsiteY7215" fmla="*/ 597871 h 5756219"/>
              <a:gd name="connsiteX7216" fmla="*/ 5166148 w 6226010"/>
              <a:gd name="connsiteY7216" fmla="*/ 597871 h 5756219"/>
              <a:gd name="connsiteX7217" fmla="*/ 5171583 w 6226010"/>
              <a:gd name="connsiteY7217" fmla="*/ 616893 h 5756219"/>
              <a:gd name="connsiteX7218" fmla="*/ 5204194 w 6226010"/>
              <a:gd name="connsiteY7218" fmla="*/ 595153 h 5756219"/>
              <a:gd name="connsiteX7219" fmla="*/ 5215064 w 6226010"/>
              <a:gd name="connsiteY7219" fmla="*/ 608741 h 5756219"/>
              <a:gd name="connsiteX7220" fmla="*/ 5187888 w 6226010"/>
              <a:gd name="connsiteY7220" fmla="*/ 608741 h 5756219"/>
              <a:gd name="connsiteX7221" fmla="*/ 5179736 w 6226010"/>
              <a:gd name="connsiteY7221" fmla="*/ 635916 h 5756219"/>
              <a:gd name="connsiteX7222" fmla="*/ 5117231 w 6226010"/>
              <a:gd name="connsiteY7222" fmla="*/ 657658 h 5756219"/>
              <a:gd name="connsiteX7223" fmla="*/ 5090055 w 6226010"/>
              <a:gd name="connsiteY7223" fmla="*/ 741903 h 5756219"/>
              <a:gd name="connsiteX7224" fmla="*/ 5103643 w 6226010"/>
              <a:gd name="connsiteY7224" fmla="*/ 739185 h 5756219"/>
              <a:gd name="connsiteX7225" fmla="*/ 5107965 w 6226010"/>
              <a:gd name="connsiteY7225" fmla="*/ 728326 h 5756219"/>
              <a:gd name="connsiteX7226" fmla="*/ 5111116 w 6226010"/>
              <a:gd name="connsiteY7226" fmla="*/ 725937 h 5756219"/>
              <a:gd name="connsiteX7227" fmla="*/ 5114696 w 6226010"/>
              <a:gd name="connsiteY7227" fmla="*/ 716988 h 5756219"/>
              <a:gd name="connsiteX7228" fmla="*/ 5123346 w 6226010"/>
              <a:gd name="connsiteY7228" fmla="*/ 706574 h 5756219"/>
              <a:gd name="connsiteX7229" fmla="*/ 5147124 w 6226010"/>
              <a:gd name="connsiteY7229" fmla="*/ 673964 h 5756219"/>
              <a:gd name="connsiteX7230" fmla="*/ 5215064 w 6226010"/>
              <a:gd name="connsiteY7230" fmla="*/ 663092 h 5756219"/>
              <a:gd name="connsiteX7231" fmla="*/ 5209629 w 6226010"/>
              <a:gd name="connsiteY7231" fmla="*/ 682117 h 5756219"/>
              <a:gd name="connsiteX7232" fmla="*/ 5236805 w 6226010"/>
              <a:gd name="connsiteY7232" fmla="*/ 679399 h 5756219"/>
              <a:gd name="connsiteX7233" fmla="*/ 5225935 w 6226010"/>
              <a:gd name="connsiteY7233" fmla="*/ 698421 h 5756219"/>
              <a:gd name="connsiteX7234" fmla="*/ 5244958 w 6226010"/>
              <a:gd name="connsiteY7234" fmla="*/ 712009 h 5756219"/>
              <a:gd name="connsiteX7235" fmla="*/ 5190606 w 6226010"/>
              <a:gd name="connsiteY7235" fmla="*/ 709292 h 5756219"/>
              <a:gd name="connsiteX7236" fmla="*/ 5179736 w 6226010"/>
              <a:gd name="connsiteY7236" fmla="*/ 763643 h 5756219"/>
              <a:gd name="connsiteX7237" fmla="*/ 5190606 w 6226010"/>
              <a:gd name="connsiteY7237" fmla="*/ 752773 h 5756219"/>
              <a:gd name="connsiteX7238" fmla="*/ 5187888 w 6226010"/>
              <a:gd name="connsiteY7238" fmla="*/ 788102 h 5756219"/>
              <a:gd name="connsiteX7239" fmla="*/ 5013963 w 6226010"/>
              <a:gd name="connsiteY7239" fmla="*/ 872347 h 5756219"/>
              <a:gd name="connsiteX7240" fmla="*/ 5032986 w 6226010"/>
              <a:gd name="connsiteY7240" fmla="*/ 885935 h 5756219"/>
              <a:gd name="connsiteX7241" fmla="*/ 5190606 w 6226010"/>
              <a:gd name="connsiteY7241" fmla="*/ 828866 h 5756219"/>
              <a:gd name="connsiteX7242" fmla="*/ 5223217 w 6226010"/>
              <a:gd name="connsiteY7242" fmla="*/ 785384 h 5756219"/>
              <a:gd name="connsiteX7243" fmla="*/ 5242240 w 6226010"/>
              <a:gd name="connsiteY7243" fmla="*/ 771796 h 5756219"/>
              <a:gd name="connsiteX7244" fmla="*/ 5255828 w 6226010"/>
              <a:gd name="connsiteY7244" fmla="*/ 779949 h 5756219"/>
              <a:gd name="connsiteX7245" fmla="*/ 5231370 w 6226010"/>
              <a:gd name="connsiteY7245" fmla="*/ 801691 h 5756219"/>
              <a:gd name="connsiteX7246" fmla="*/ 5263981 w 6226010"/>
              <a:gd name="connsiteY7246" fmla="*/ 790819 h 5756219"/>
              <a:gd name="connsiteX7247" fmla="*/ 5266699 w 6226010"/>
              <a:gd name="connsiteY7247" fmla="*/ 820713 h 5756219"/>
              <a:gd name="connsiteX7248" fmla="*/ 5212347 w 6226010"/>
              <a:gd name="connsiteY7248" fmla="*/ 823430 h 5756219"/>
              <a:gd name="connsiteX7249" fmla="*/ 5225935 w 6226010"/>
              <a:gd name="connsiteY7249" fmla="*/ 837018 h 5756219"/>
              <a:gd name="connsiteX7250" fmla="*/ 5244958 w 6226010"/>
              <a:gd name="connsiteY7250" fmla="*/ 823430 h 5756219"/>
              <a:gd name="connsiteX7251" fmla="*/ 5223217 w 6226010"/>
              <a:gd name="connsiteY7251" fmla="*/ 861477 h 5756219"/>
              <a:gd name="connsiteX7252" fmla="*/ 5168865 w 6226010"/>
              <a:gd name="connsiteY7252" fmla="*/ 861477 h 5756219"/>
              <a:gd name="connsiteX7253" fmla="*/ 5065597 w 6226010"/>
              <a:gd name="connsiteY7253" fmla="*/ 910393 h 5756219"/>
              <a:gd name="connsiteX7254" fmla="*/ 5160712 w 6226010"/>
              <a:gd name="connsiteY7254" fmla="*/ 883217 h 5756219"/>
              <a:gd name="connsiteX7255" fmla="*/ 5196041 w 6226010"/>
              <a:gd name="connsiteY7255" fmla="*/ 883217 h 5756219"/>
              <a:gd name="connsiteX7256" fmla="*/ 5244958 w 6226010"/>
              <a:gd name="connsiteY7256" fmla="*/ 891370 h 5756219"/>
              <a:gd name="connsiteX7257" fmla="*/ 5209629 w 6226010"/>
              <a:gd name="connsiteY7257" fmla="*/ 913112 h 5756219"/>
              <a:gd name="connsiteX7258" fmla="*/ 5231370 w 6226010"/>
              <a:gd name="connsiteY7258" fmla="*/ 921264 h 5756219"/>
              <a:gd name="connsiteX7259" fmla="*/ 5193324 w 6226010"/>
              <a:gd name="connsiteY7259" fmla="*/ 929417 h 5756219"/>
              <a:gd name="connsiteX7260" fmla="*/ 5190606 w 6226010"/>
              <a:gd name="connsiteY7260" fmla="*/ 913112 h 5756219"/>
              <a:gd name="connsiteX7261" fmla="*/ 5174300 w 6226010"/>
              <a:gd name="connsiteY7261" fmla="*/ 937569 h 5756219"/>
              <a:gd name="connsiteX7262" fmla="*/ 5198759 w 6226010"/>
              <a:gd name="connsiteY7262" fmla="*/ 940287 h 5756219"/>
              <a:gd name="connsiteX7263" fmla="*/ 5206912 w 6226010"/>
              <a:gd name="connsiteY7263" fmla="*/ 951157 h 5756219"/>
              <a:gd name="connsiteX7264" fmla="*/ 5204194 w 6226010"/>
              <a:gd name="connsiteY7264" fmla="*/ 970180 h 5756219"/>
              <a:gd name="connsiteX7265" fmla="*/ 5231370 w 6226010"/>
              <a:gd name="connsiteY7265" fmla="*/ 951157 h 5756219"/>
              <a:gd name="connsiteX7266" fmla="*/ 5212347 w 6226010"/>
              <a:gd name="connsiteY7266" fmla="*/ 948440 h 5756219"/>
              <a:gd name="connsiteX7267" fmla="*/ 5253111 w 6226010"/>
              <a:gd name="connsiteY7267" fmla="*/ 937569 h 5756219"/>
              <a:gd name="connsiteX7268" fmla="*/ 5291157 w 6226010"/>
              <a:gd name="connsiteY7268" fmla="*/ 904958 h 5756219"/>
              <a:gd name="connsiteX7269" fmla="*/ 5296592 w 6226010"/>
              <a:gd name="connsiteY7269" fmla="*/ 918546 h 5756219"/>
              <a:gd name="connsiteX7270" fmla="*/ 5277569 w 6226010"/>
              <a:gd name="connsiteY7270" fmla="*/ 937569 h 5756219"/>
              <a:gd name="connsiteX7271" fmla="*/ 5196041 w 6226010"/>
              <a:gd name="connsiteY7271" fmla="*/ 975616 h 5756219"/>
              <a:gd name="connsiteX7272" fmla="*/ 5197472 w 6226010"/>
              <a:gd name="connsiteY7272" fmla="*/ 978479 h 5756219"/>
              <a:gd name="connsiteX7273" fmla="*/ 5195659 w 6226010"/>
              <a:gd name="connsiteY7273" fmla="*/ 976083 h 5756219"/>
              <a:gd name="connsiteX7274" fmla="*/ 5171583 w 6226010"/>
              <a:gd name="connsiteY7274" fmla="*/ 981051 h 5756219"/>
              <a:gd name="connsiteX7275" fmla="*/ 5149842 w 6226010"/>
              <a:gd name="connsiteY7275" fmla="*/ 1021815 h 5756219"/>
              <a:gd name="connsiteX7276" fmla="*/ 5184236 w 6226010"/>
              <a:gd name="connsiteY7276" fmla="*/ 988566 h 5756219"/>
              <a:gd name="connsiteX7277" fmla="*/ 5200283 w 6226010"/>
              <a:gd name="connsiteY7277" fmla="*/ 984100 h 5756219"/>
              <a:gd name="connsiteX7278" fmla="*/ 5206912 w 6226010"/>
              <a:gd name="connsiteY7278" fmla="*/ 997356 h 5756219"/>
              <a:gd name="connsiteX7279" fmla="*/ 5228652 w 6226010"/>
              <a:gd name="connsiteY7279" fmla="*/ 986486 h 5756219"/>
              <a:gd name="connsiteX7280" fmla="*/ 5217782 w 6226010"/>
              <a:gd name="connsiteY7280" fmla="*/ 1005509 h 5756219"/>
              <a:gd name="connsiteX7281" fmla="*/ 5231370 w 6226010"/>
              <a:gd name="connsiteY7281" fmla="*/ 1016380 h 5756219"/>
              <a:gd name="connsiteX7282" fmla="*/ 5242240 w 6226010"/>
              <a:gd name="connsiteY7282" fmla="*/ 986486 h 5756219"/>
              <a:gd name="connsiteX7283" fmla="*/ 5225935 w 6226010"/>
              <a:gd name="connsiteY7283" fmla="*/ 975616 h 5756219"/>
              <a:gd name="connsiteX7284" fmla="*/ 5293875 w 6226010"/>
              <a:gd name="connsiteY7284" fmla="*/ 964745 h 5756219"/>
              <a:gd name="connsiteX7285" fmla="*/ 5288440 w 6226010"/>
              <a:gd name="connsiteY7285" fmla="*/ 975616 h 5756219"/>
              <a:gd name="connsiteX7286" fmla="*/ 5255828 w 6226010"/>
              <a:gd name="connsiteY7286" fmla="*/ 989204 h 5756219"/>
              <a:gd name="connsiteX7287" fmla="*/ 5258546 w 6226010"/>
              <a:gd name="connsiteY7287" fmla="*/ 1010944 h 5756219"/>
              <a:gd name="connsiteX7288" fmla="*/ 5288440 w 6226010"/>
              <a:gd name="connsiteY7288" fmla="*/ 1013662 h 5756219"/>
              <a:gd name="connsiteX7289" fmla="*/ 5283004 w 6226010"/>
              <a:gd name="connsiteY7289" fmla="*/ 1002792 h 5756219"/>
              <a:gd name="connsiteX7290" fmla="*/ 5302028 w 6226010"/>
              <a:gd name="connsiteY7290" fmla="*/ 1032685 h 5756219"/>
              <a:gd name="connsiteX7291" fmla="*/ 5266699 w 6226010"/>
              <a:gd name="connsiteY7291" fmla="*/ 1035403 h 5756219"/>
              <a:gd name="connsiteX7292" fmla="*/ 5274852 w 6226010"/>
              <a:gd name="connsiteY7292" fmla="*/ 1074128 h 5756219"/>
              <a:gd name="connsiteX7293" fmla="*/ 5282181 w 6226010"/>
              <a:gd name="connsiteY7293" fmla="*/ 1078675 h 5756219"/>
              <a:gd name="connsiteX7294" fmla="*/ 5280966 w 6226010"/>
              <a:gd name="connsiteY7294" fmla="*/ 1078205 h 5756219"/>
              <a:gd name="connsiteX7295" fmla="*/ 5261264 w 6226010"/>
              <a:gd name="connsiteY7295" fmla="*/ 1065296 h 5756219"/>
              <a:gd name="connsiteX7296" fmla="*/ 5247336 w 6226010"/>
              <a:gd name="connsiteY7296" fmla="*/ 1073449 h 5756219"/>
              <a:gd name="connsiteX7297" fmla="*/ 5235491 w 6226010"/>
              <a:gd name="connsiteY7297" fmla="*/ 1079498 h 5756219"/>
              <a:gd name="connsiteX7298" fmla="*/ 5242920 w 6226010"/>
              <a:gd name="connsiteY7298" fmla="*/ 1068353 h 5756219"/>
              <a:gd name="connsiteX7299" fmla="*/ 5255828 w 6226010"/>
              <a:gd name="connsiteY7299" fmla="*/ 1057143 h 5756219"/>
              <a:gd name="connsiteX7300" fmla="*/ 5223217 w 6226010"/>
              <a:gd name="connsiteY7300" fmla="*/ 1021815 h 5756219"/>
              <a:gd name="connsiteX7301" fmla="*/ 5242240 w 6226010"/>
              <a:gd name="connsiteY7301" fmla="*/ 1046273 h 5756219"/>
              <a:gd name="connsiteX7302" fmla="*/ 5230011 w 6226010"/>
              <a:gd name="connsiteY7302" fmla="*/ 1061899 h 5756219"/>
              <a:gd name="connsiteX7303" fmla="*/ 5233828 w 6226010"/>
              <a:gd name="connsiteY7303" fmla="*/ 1080347 h 5756219"/>
              <a:gd name="connsiteX7304" fmla="*/ 5231370 w 6226010"/>
              <a:gd name="connsiteY7304" fmla="*/ 1081602 h 5756219"/>
              <a:gd name="connsiteX7305" fmla="*/ 5217782 w 6226010"/>
              <a:gd name="connsiteY7305" fmla="*/ 1076167 h 5756219"/>
              <a:gd name="connsiteX7306" fmla="*/ 5217782 w 6226010"/>
              <a:gd name="connsiteY7306" fmla="*/ 1062579 h 5756219"/>
              <a:gd name="connsiteX7307" fmla="*/ 5223217 w 6226010"/>
              <a:gd name="connsiteY7307" fmla="*/ 1097906 h 5756219"/>
              <a:gd name="connsiteX7308" fmla="*/ 5193324 w 6226010"/>
              <a:gd name="connsiteY7308" fmla="*/ 1108779 h 5756219"/>
              <a:gd name="connsiteX7309" fmla="*/ 5231370 w 6226010"/>
              <a:gd name="connsiteY7309" fmla="*/ 1122366 h 5756219"/>
              <a:gd name="connsiteX7310" fmla="*/ 5196041 w 6226010"/>
              <a:gd name="connsiteY7310" fmla="*/ 1138671 h 5756219"/>
              <a:gd name="connsiteX7311" fmla="*/ 5253111 w 6226010"/>
              <a:gd name="connsiteY7311" fmla="*/ 1076167 h 5756219"/>
              <a:gd name="connsiteX7312" fmla="*/ 5261264 w 6226010"/>
              <a:gd name="connsiteY7312" fmla="*/ 1087037 h 5756219"/>
              <a:gd name="connsiteX7313" fmla="*/ 5272134 w 6226010"/>
              <a:gd name="connsiteY7313" fmla="*/ 1078884 h 5756219"/>
              <a:gd name="connsiteX7314" fmla="*/ 5296592 w 6226010"/>
              <a:gd name="connsiteY7314" fmla="*/ 1095190 h 5756219"/>
              <a:gd name="connsiteX7315" fmla="*/ 5292260 w 6226010"/>
              <a:gd name="connsiteY7315" fmla="*/ 1084926 h 5756219"/>
              <a:gd name="connsiteX7316" fmla="*/ 5294979 w 6226010"/>
              <a:gd name="connsiteY7316" fmla="*/ 1086612 h 5756219"/>
              <a:gd name="connsiteX7317" fmla="*/ 5315616 w 6226010"/>
              <a:gd name="connsiteY7317" fmla="*/ 1092472 h 5756219"/>
              <a:gd name="connsiteX7318" fmla="*/ 5302028 w 6226010"/>
              <a:gd name="connsiteY7318" fmla="*/ 1097906 h 5756219"/>
              <a:gd name="connsiteX7319" fmla="*/ 5315616 w 6226010"/>
              <a:gd name="connsiteY7319" fmla="*/ 1119648 h 5756219"/>
              <a:gd name="connsiteX7320" fmla="*/ 5340074 w 6226010"/>
              <a:gd name="connsiteY7320" fmla="*/ 1095190 h 5756219"/>
              <a:gd name="connsiteX7321" fmla="*/ 5334639 w 6226010"/>
              <a:gd name="connsiteY7321" fmla="*/ 1090094 h 5756219"/>
              <a:gd name="connsiteX7322" fmla="*/ 5333559 w 6226010"/>
              <a:gd name="connsiteY7322" fmla="*/ 1089486 h 5756219"/>
              <a:gd name="connsiteX7323" fmla="*/ 5334299 w 6226010"/>
              <a:gd name="connsiteY7323" fmla="*/ 1088056 h 5756219"/>
              <a:gd name="connsiteX7324" fmla="*/ 5350944 w 6226010"/>
              <a:gd name="connsiteY7324" fmla="*/ 1081602 h 5756219"/>
              <a:gd name="connsiteX7325" fmla="*/ 5343431 w 6226010"/>
              <a:gd name="connsiteY7325" fmla="*/ 1075720 h 5756219"/>
              <a:gd name="connsiteX7326" fmla="*/ 5343938 w 6226010"/>
              <a:gd name="connsiteY7326" fmla="*/ 1075318 h 5756219"/>
              <a:gd name="connsiteX7327" fmla="*/ 5367250 w 6226010"/>
              <a:gd name="connsiteY7327" fmla="*/ 1021815 h 5756219"/>
              <a:gd name="connsiteX7328" fmla="*/ 5356380 w 6226010"/>
              <a:gd name="connsiteY7328" fmla="*/ 1084319 h 5756219"/>
              <a:gd name="connsiteX7329" fmla="*/ 5372685 w 6226010"/>
              <a:gd name="connsiteY7329" fmla="*/ 1076167 h 5756219"/>
              <a:gd name="connsiteX7330" fmla="*/ 5416252 w 6226010"/>
              <a:gd name="connsiteY7330" fmla="*/ 1015785 h 5756219"/>
              <a:gd name="connsiteX7331" fmla="*/ 5438227 w 6226010"/>
              <a:gd name="connsiteY7331" fmla="*/ 1011421 h 5756219"/>
              <a:gd name="connsiteX7332" fmla="*/ 5435190 w 6226010"/>
              <a:gd name="connsiteY7332" fmla="*/ 1019097 h 5756219"/>
              <a:gd name="connsiteX7333" fmla="*/ 5446060 w 6226010"/>
              <a:gd name="connsiteY7333" fmla="*/ 1029968 h 5756219"/>
              <a:gd name="connsiteX7334" fmla="*/ 5410731 w 6226010"/>
              <a:gd name="connsiteY7334" fmla="*/ 1054426 h 5756219"/>
              <a:gd name="connsiteX7335" fmla="*/ 5478671 w 6226010"/>
              <a:gd name="connsiteY7335" fmla="*/ 1013662 h 5756219"/>
              <a:gd name="connsiteX7336" fmla="*/ 5475954 w 6226010"/>
              <a:gd name="connsiteY7336" fmla="*/ 1027250 h 5756219"/>
              <a:gd name="connsiteX7337" fmla="*/ 5541176 w 6226010"/>
              <a:gd name="connsiteY7337" fmla="*/ 994639 h 5756219"/>
              <a:gd name="connsiteX7338" fmla="*/ 5484106 w 6226010"/>
              <a:gd name="connsiteY7338" fmla="*/ 1008228 h 5756219"/>
              <a:gd name="connsiteX7339" fmla="*/ 5486781 w 6226010"/>
              <a:gd name="connsiteY7339" fmla="*/ 991794 h 5756219"/>
              <a:gd name="connsiteX7340" fmla="*/ 5484141 w 6226010"/>
              <a:gd name="connsiteY7340" fmla="*/ 986555 h 5756219"/>
              <a:gd name="connsiteX7341" fmla="*/ 5486824 w 6226010"/>
              <a:gd name="connsiteY7341" fmla="*/ 978673 h 5756219"/>
              <a:gd name="connsiteX7342" fmla="*/ 5500412 w 6226010"/>
              <a:gd name="connsiteY7342" fmla="*/ 964745 h 5756219"/>
              <a:gd name="connsiteX7343" fmla="*/ 5492259 w 6226010"/>
              <a:gd name="connsiteY7343" fmla="*/ 991922 h 5756219"/>
              <a:gd name="connsiteX7344" fmla="*/ 5524870 w 6226010"/>
              <a:gd name="connsiteY7344" fmla="*/ 989204 h 5756219"/>
              <a:gd name="connsiteX7345" fmla="*/ 5529329 w 6226010"/>
              <a:gd name="connsiteY7345" fmla="*/ 975743 h 5756219"/>
              <a:gd name="connsiteX7346" fmla="*/ 5529496 w 6226010"/>
              <a:gd name="connsiteY7346" fmla="*/ 971885 h 5756219"/>
              <a:gd name="connsiteX7347" fmla="*/ 5532004 w 6226010"/>
              <a:gd name="connsiteY7347" fmla="*/ 970180 h 5756219"/>
              <a:gd name="connsiteX7348" fmla="*/ 5541176 w 6226010"/>
              <a:gd name="connsiteY7348" fmla="*/ 959310 h 5756219"/>
              <a:gd name="connsiteX7349" fmla="*/ 5532683 w 6226010"/>
              <a:gd name="connsiteY7349" fmla="*/ 958631 h 5756219"/>
              <a:gd name="connsiteX7350" fmla="*/ 5530206 w 6226010"/>
              <a:gd name="connsiteY7350" fmla="*/ 959430 h 5756219"/>
              <a:gd name="connsiteX7351" fmla="*/ 5532132 w 6226010"/>
              <a:gd name="connsiteY7351" fmla="*/ 946784 h 5756219"/>
              <a:gd name="connsiteX7352" fmla="*/ 5541176 w 6226010"/>
              <a:gd name="connsiteY7352" fmla="*/ 934852 h 5756219"/>
              <a:gd name="connsiteX7353" fmla="*/ 5541176 w 6226010"/>
              <a:gd name="connsiteY7353" fmla="*/ 972898 h 5756219"/>
              <a:gd name="connsiteX7354" fmla="*/ 5614551 w 6226010"/>
              <a:gd name="connsiteY7354" fmla="*/ 910393 h 5756219"/>
              <a:gd name="connsiteX7355" fmla="*/ 5603341 w 6226010"/>
              <a:gd name="connsiteY7355" fmla="*/ 903260 h 5756219"/>
              <a:gd name="connsiteX7356" fmla="*/ 5601014 w 6226010"/>
              <a:gd name="connsiteY7356" fmla="*/ 901841 h 5756219"/>
              <a:gd name="connsiteX7357" fmla="*/ 5611001 w 6226010"/>
              <a:gd name="connsiteY7357" fmla="*/ 892866 h 5756219"/>
              <a:gd name="connsiteX7358" fmla="*/ 5611833 w 6226010"/>
              <a:gd name="connsiteY7358" fmla="*/ 899524 h 5756219"/>
              <a:gd name="connsiteX7359" fmla="*/ 5639009 w 6226010"/>
              <a:gd name="connsiteY7359" fmla="*/ 866912 h 5756219"/>
              <a:gd name="connsiteX7360" fmla="*/ 5655315 w 6226010"/>
              <a:gd name="connsiteY7360" fmla="*/ 896805 h 5756219"/>
              <a:gd name="connsiteX7361" fmla="*/ 5611833 w 6226010"/>
              <a:gd name="connsiteY7361" fmla="*/ 956592 h 5756219"/>
              <a:gd name="connsiteX7362" fmla="*/ 5671620 w 6226010"/>
              <a:gd name="connsiteY7362" fmla="*/ 904958 h 5756219"/>
              <a:gd name="connsiteX7363" fmla="*/ 5693361 w 6226010"/>
              <a:gd name="connsiteY7363" fmla="*/ 943004 h 5756219"/>
              <a:gd name="connsiteX7364" fmla="*/ 5674338 w 6226010"/>
              <a:gd name="connsiteY7364" fmla="*/ 937569 h 5756219"/>
              <a:gd name="connsiteX7365" fmla="*/ 5666185 w 6226010"/>
              <a:gd name="connsiteY7365" fmla="*/ 953875 h 5756219"/>
              <a:gd name="connsiteX7366" fmla="*/ 5636291 w 6226010"/>
              <a:gd name="connsiteY7366" fmla="*/ 945722 h 5756219"/>
              <a:gd name="connsiteX7367" fmla="*/ 5644444 w 6226010"/>
              <a:gd name="connsiteY7367" fmla="*/ 989204 h 5756219"/>
              <a:gd name="connsiteX7368" fmla="*/ 5652597 w 6226010"/>
              <a:gd name="connsiteY7368" fmla="*/ 956592 h 5756219"/>
              <a:gd name="connsiteX7369" fmla="*/ 5663467 w 6226010"/>
              <a:gd name="connsiteY7369" fmla="*/ 981051 h 5756219"/>
              <a:gd name="connsiteX7370" fmla="*/ 5701514 w 6226010"/>
              <a:gd name="connsiteY7370" fmla="*/ 972898 h 5756219"/>
              <a:gd name="connsiteX7371" fmla="*/ 5628139 w 6226010"/>
              <a:gd name="connsiteY7371" fmla="*/ 1005509 h 5756219"/>
              <a:gd name="connsiteX7372" fmla="*/ 5674338 w 6226010"/>
              <a:gd name="connsiteY7372" fmla="*/ 1016380 h 5756219"/>
              <a:gd name="connsiteX7373" fmla="*/ 5587375 w 6226010"/>
              <a:gd name="connsiteY7373" fmla="*/ 1027250 h 5756219"/>
              <a:gd name="connsiteX7374" fmla="*/ 5584657 w 6226010"/>
              <a:gd name="connsiteY7374" fmla="*/ 1040838 h 5756219"/>
              <a:gd name="connsiteX7375" fmla="*/ 5571069 w 6226010"/>
              <a:gd name="connsiteY7375" fmla="*/ 1035403 h 5756219"/>
              <a:gd name="connsiteX7376" fmla="*/ 5448396 w 6226010"/>
              <a:gd name="connsiteY7376" fmla="*/ 1084701 h 5756219"/>
              <a:gd name="connsiteX7377" fmla="*/ 5437694 w 6226010"/>
              <a:gd name="connsiteY7377" fmla="*/ 1098127 h 5756219"/>
              <a:gd name="connsiteX7378" fmla="*/ 5437907 w 6226010"/>
              <a:gd name="connsiteY7378" fmla="*/ 1092472 h 5756219"/>
              <a:gd name="connsiteX7379" fmla="*/ 5405296 w 6226010"/>
              <a:gd name="connsiteY7379" fmla="*/ 1122366 h 5756219"/>
              <a:gd name="connsiteX7380" fmla="*/ 5397143 w 6226010"/>
              <a:gd name="connsiteY7380" fmla="*/ 1106060 h 5756219"/>
              <a:gd name="connsiteX7381" fmla="*/ 5394426 w 6226010"/>
              <a:gd name="connsiteY7381" fmla="*/ 1141389 h 5756219"/>
              <a:gd name="connsiteX7382" fmla="*/ 5440625 w 6226010"/>
              <a:gd name="connsiteY7382" fmla="*/ 1130518 h 5756219"/>
              <a:gd name="connsiteX7383" fmla="*/ 5437563 w 6226010"/>
              <a:gd name="connsiteY7383" fmla="*/ 1112452 h 5756219"/>
              <a:gd name="connsiteX7384" fmla="*/ 5460667 w 6226010"/>
              <a:gd name="connsiteY7384" fmla="*/ 1114552 h 5756219"/>
              <a:gd name="connsiteX7385" fmla="*/ 5463943 w 6226010"/>
              <a:gd name="connsiteY7385" fmla="*/ 1116058 h 5756219"/>
              <a:gd name="connsiteX7386" fmla="*/ 5458162 w 6226010"/>
              <a:gd name="connsiteY7386" fmla="*/ 1117907 h 5756219"/>
              <a:gd name="connsiteX7387" fmla="*/ 5456930 w 6226010"/>
              <a:gd name="connsiteY7387" fmla="*/ 1130518 h 5756219"/>
              <a:gd name="connsiteX7388" fmla="*/ 5463045 w 6226010"/>
              <a:gd name="connsiteY7388" fmla="*/ 1122026 h 5756219"/>
              <a:gd name="connsiteX7389" fmla="*/ 5472255 w 6226010"/>
              <a:gd name="connsiteY7389" fmla="*/ 1119877 h 5756219"/>
              <a:gd name="connsiteX7390" fmla="*/ 5473569 w 6226010"/>
              <a:gd name="connsiteY7390" fmla="*/ 1120481 h 5756219"/>
              <a:gd name="connsiteX7391" fmla="*/ 5478671 w 6226010"/>
              <a:gd name="connsiteY7391" fmla="*/ 1133237 h 5756219"/>
              <a:gd name="connsiteX7392" fmla="*/ 5481282 w 6226010"/>
              <a:gd name="connsiteY7392" fmla="*/ 1131428 h 5756219"/>
              <a:gd name="connsiteX7393" fmla="*/ 5484106 w 6226010"/>
              <a:gd name="connsiteY7393" fmla="*/ 1135954 h 5756219"/>
              <a:gd name="connsiteX7394" fmla="*/ 5527588 w 6226010"/>
              <a:gd name="connsiteY7394" fmla="*/ 1127802 h 5756219"/>
              <a:gd name="connsiteX7395" fmla="*/ 5530305 w 6226010"/>
              <a:gd name="connsiteY7395" fmla="*/ 1157694 h 5756219"/>
              <a:gd name="connsiteX7396" fmla="*/ 5446060 w 6226010"/>
              <a:gd name="connsiteY7396" fmla="*/ 1171282 h 5756219"/>
              <a:gd name="connsiteX7397" fmla="*/ 5527588 w 6226010"/>
              <a:gd name="connsiteY7397" fmla="*/ 1174001 h 5756219"/>
              <a:gd name="connsiteX7398" fmla="*/ 5541176 w 6226010"/>
              <a:gd name="connsiteY7398" fmla="*/ 1187589 h 5756219"/>
              <a:gd name="connsiteX7399" fmla="*/ 5568352 w 6226010"/>
              <a:gd name="connsiteY7399" fmla="*/ 1146824 h 5756219"/>
              <a:gd name="connsiteX7400" fmla="*/ 5590092 w 6226010"/>
              <a:gd name="connsiteY7400" fmla="*/ 1135954 h 5756219"/>
              <a:gd name="connsiteX7401" fmla="*/ 5576504 w 6226010"/>
              <a:gd name="connsiteY7401" fmla="*/ 1168565 h 5756219"/>
              <a:gd name="connsiteX7402" fmla="*/ 5609115 w 6226010"/>
              <a:gd name="connsiteY7402" fmla="*/ 1152259 h 5756219"/>
              <a:gd name="connsiteX7403" fmla="*/ 5600963 w 6226010"/>
              <a:gd name="connsiteY7403" fmla="*/ 1135954 h 5756219"/>
              <a:gd name="connsiteX7404" fmla="*/ 5612864 w 6226010"/>
              <a:gd name="connsiteY7404" fmla="*/ 1131085 h 5756219"/>
              <a:gd name="connsiteX7405" fmla="*/ 5618627 w 6226010"/>
              <a:gd name="connsiteY7405" fmla="*/ 1134256 h 5756219"/>
              <a:gd name="connsiteX7406" fmla="*/ 5625421 w 6226010"/>
              <a:gd name="connsiteY7406" fmla="*/ 1135954 h 5756219"/>
              <a:gd name="connsiteX7407" fmla="*/ 5630856 w 6226010"/>
              <a:gd name="connsiteY7407" fmla="*/ 1103342 h 5756219"/>
              <a:gd name="connsiteX7408" fmla="*/ 5616249 w 6226010"/>
              <a:gd name="connsiteY7408" fmla="*/ 1113874 h 5756219"/>
              <a:gd name="connsiteX7409" fmla="*/ 5614211 w 6226010"/>
              <a:gd name="connsiteY7409" fmla="*/ 1121555 h 5756219"/>
              <a:gd name="connsiteX7410" fmla="*/ 5604360 w 6226010"/>
              <a:gd name="connsiteY7410" fmla="*/ 1123767 h 5756219"/>
              <a:gd name="connsiteX7411" fmla="*/ 5549329 w 6226010"/>
              <a:gd name="connsiteY7411" fmla="*/ 1138671 h 5756219"/>
              <a:gd name="connsiteX7412" fmla="*/ 5568352 w 6226010"/>
              <a:gd name="connsiteY7412" fmla="*/ 1116931 h 5756219"/>
              <a:gd name="connsiteX7413" fmla="*/ 5595528 w 6226010"/>
              <a:gd name="connsiteY7413" fmla="*/ 1119648 h 5756219"/>
              <a:gd name="connsiteX7414" fmla="*/ 5660750 w 6226010"/>
              <a:gd name="connsiteY7414" fmla="*/ 1089755 h 5756219"/>
              <a:gd name="connsiteX7415" fmla="*/ 5614551 w 6226010"/>
              <a:gd name="connsiteY7415" fmla="*/ 1078884 h 5756219"/>
              <a:gd name="connsiteX7416" fmla="*/ 5696079 w 6226010"/>
              <a:gd name="connsiteY7416" fmla="*/ 1076167 h 5756219"/>
              <a:gd name="connsiteX7417" fmla="*/ 5687926 w 6226010"/>
              <a:gd name="connsiteY7417" fmla="*/ 1106060 h 5756219"/>
              <a:gd name="connsiteX7418" fmla="*/ 5701514 w 6226010"/>
              <a:gd name="connsiteY7418" fmla="*/ 1106060 h 5756219"/>
              <a:gd name="connsiteX7419" fmla="*/ 5685208 w 6226010"/>
              <a:gd name="connsiteY7419" fmla="*/ 1135954 h 5756219"/>
              <a:gd name="connsiteX7420" fmla="*/ 5687926 w 6226010"/>
              <a:gd name="connsiteY7420" fmla="*/ 1146824 h 5756219"/>
              <a:gd name="connsiteX7421" fmla="*/ 5663467 w 6226010"/>
              <a:gd name="connsiteY7421" fmla="*/ 1141389 h 5756219"/>
              <a:gd name="connsiteX7422" fmla="*/ 5658032 w 6226010"/>
              <a:gd name="connsiteY7422" fmla="*/ 1146824 h 5756219"/>
              <a:gd name="connsiteX7423" fmla="*/ 5690643 w 6226010"/>
              <a:gd name="connsiteY7423" fmla="*/ 1163130 h 5756219"/>
              <a:gd name="connsiteX7424" fmla="*/ 5644444 w 6226010"/>
              <a:gd name="connsiteY7424" fmla="*/ 1163130 h 5756219"/>
              <a:gd name="connsiteX7425" fmla="*/ 5636291 w 6226010"/>
              <a:gd name="connsiteY7425" fmla="*/ 1179436 h 5756219"/>
              <a:gd name="connsiteX7426" fmla="*/ 5658032 w 6226010"/>
              <a:gd name="connsiteY7426" fmla="*/ 1171282 h 5756219"/>
              <a:gd name="connsiteX7427" fmla="*/ 5611833 w 6226010"/>
              <a:gd name="connsiteY7427" fmla="*/ 1212047 h 5756219"/>
              <a:gd name="connsiteX7428" fmla="*/ 5581940 w 6226010"/>
              <a:gd name="connsiteY7428" fmla="*/ 1217482 h 5756219"/>
              <a:gd name="connsiteX7429" fmla="*/ 5663467 w 6226010"/>
              <a:gd name="connsiteY7429" fmla="*/ 1241941 h 5756219"/>
              <a:gd name="connsiteX7430" fmla="*/ 5641727 w 6226010"/>
              <a:gd name="connsiteY7430" fmla="*/ 1260963 h 5756219"/>
              <a:gd name="connsiteX7431" fmla="*/ 5658032 w 6226010"/>
              <a:gd name="connsiteY7431" fmla="*/ 1271834 h 5756219"/>
              <a:gd name="connsiteX7432" fmla="*/ 5633574 w 6226010"/>
              <a:gd name="connsiteY7432" fmla="*/ 1279986 h 5756219"/>
              <a:gd name="connsiteX7433" fmla="*/ 5633574 w 6226010"/>
              <a:gd name="connsiteY7433" fmla="*/ 1255528 h 5756219"/>
              <a:gd name="connsiteX7434" fmla="*/ 5552046 w 6226010"/>
              <a:gd name="connsiteY7434" fmla="*/ 1214765 h 5756219"/>
              <a:gd name="connsiteX7435" fmla="*/ 5533023 w 6226010"/>
              <a:gd name="connsiteY7435" fmla="*/ 1239223 h 5756219"/>
              <a:gd name="connsiteX7436" fmla="*/ 5538458 w 6226010"/>
              <a:gd name="connsiteY7436" fmla="*/ 1220200 h 5756219"/>
              <a:gd name="connsiteX7437" fmla="*/ 5511282 w 6226010"/>
              <a:gd name="connsiteY7437" fmla="*/ 1239223 h 5756219"/>
              <a:gd name="connsiteX7438" fmla="*/ 5500412 w 6226010"/>
              <a:gd name="connsiteY7438" fmla="*/ 1222918 h 5756219"/>
              <a:gd name="connsiteX7439" fmla="*/ 5527588 w 6226010"/>
              <a:gd name="connsiteY7439" fmla="*/ 1203895 h 5756219"/>
              <a:gd name="connsiteX7440" fmla="*/ 5473236 w 6226010"/>
              <a:gd name="connsiteY7440" fmla="*/ 1222918 h 5756219"/>
              <a:gd name="connsiteX7441" fmla="*/ 5500412 w 6226010"/>
              <a:gd name="connsiteY7441" fmla="*/ 1228353 h 5756219"/>
              <a:gd name="connsiteX7442" fmla="*/ 5511282 w 6226010"/>
              <a:gd name="connsiteY7442" fmla="*/ 1274552 h 5756219"/>
              <a:gd name="connsiteX7443" fmla="*/ 5440625 w 6226010"/>
              <a:gd name="connsiteY7443" fmla="*/ 1263681 h 5756219"/>
              <a:gd name="connsiteX7444" fmla="*/ 5364532 w 6226010"/>
              <a:gd name="connsiteY7444" fmla="*/ 1258246 h 5756219"/>
              <a:gd name="connsiteX7445" fmla="*/ 5283004 w 6226010"/>
              <a:gd name="connsiteY7445" fmla="*/ 1299009 h 5756219"/>
              <a:gd name="connsiteX7446" fmla="*/ 5280287 w 6226010"/>
              <a:gd name="connsiteY7446" fmla="*/ 1288140 h 5756219"/>
              <a:gd name="connsiteX7447" fmla="*/ 5285722 w 6226010"/>
              <a:gd name="connsiteY7447" fmla="*/ 1293574 h 5756219"/>
              <a:gd name="connsiteX7448" fmla="*/ 5356380 w 6226010"/>
              <a:gd name="connsiteY7448" fmla="*/ 1252811 h 5756219"/>
              <a:gd name="connsiteX7449" fmla="*/ 5345509 w 6226010"/>
              <a:gd name="connsiteY7449" fmla="*/ 1244658 h 5756219"/>
              <a:gd name="connsiteX7450" fmla="*/ 5369968 w 6226010"/>
              <a:gd name="connsiteY7450" fmla="*/ 1239223 h 5756219"/>
              <a:gd name="connsiteX7451" fmla="*/ 5288440 w 6226010"/>
              <a:gd name="connsiteY7451" fmla="*/ 1252811 h 5756219"/>
              <a:gd name="connsiteX7452" fmla="*/ 5277569 w 6226010"/>
              <a:gd name="connsiteY7452" fmla="*/ 1239223 h 5756219"/>
              <a:gd name="connsiteX7453" fmla="*/ 5223217 w 6226010"/>
              <a:gd name="connsiteY7453" fmla="*/ 1274552 h 5756219"/>
              <a:gd name="connsiteX7454" fmla="*/ 5155277 w 6226010"/>
              <a:gd name="connsiteY7454" fmla="*/ 1290857 h 5756219"/>
              <a:gd name="connsiteX7455" fmla="*/ 5109078 w 6226010"/>
              <a:gd name="connsiteY7455" fmla="*/ 1288140 h 5756219"/>
              <a:gd name="connsiteX7456" fmla="*/ 5073750 w 6226010"/>
              <a:gd name="connsiteY7456" fmla="*/ 1307163 h 5756219"/>
              <a:gd name="connsiteX7457" fmla="*/ 5062879 w 6226010"/>
              <a:gd name="connsiteY7457" fmla="*/ 1342491 h 5756219"/>
              <a:gd name="connsiteX7458" fmla="*/ 5046574 w 6226010"/>
              <a:gd name="connsiteY7458" fmla="*/ 1350644 h 5756219"/>
              <a:gd name="connsiteX7459" fmla="*/ 4967763 w 6226010"/>
              <a:gd name="connsiteY7459" fmla="*/ 1443043 h 5756219"/>
              <a:gd name="connsiteX7460" fmla="*/ 4965046 w 6226010"/>
              <a:gd name="connsiteY7460" fmla="*/ 1459347 h 5756219"/>
              <a:gd name="connsiteX7461" fmla="*/ 5106361 w 6226010"/>
              <a:gd name="connsiteY7461" fmla="*/ 1331621 h 5756219"/>
              <a:gd name="connsiteX7462" fmla="*/ 5123330 w 6226010"/>
              <a:gd name="connsiteY7462" fmla="*/ 1331727 h 5756219"/>
              <a:gd name="connsiteX7463" fmla="*/ 5138867 w 6226010"/>
              <a:gd name="connsiteY7463" fmla="*/ 1327365 h 5756219"/>
              <a:gd name="connsiteX7464" fmla="*/ 5136254 w 6226010"/>
              <a:gd name="connsiteY7464" fmla="*/ 1328904 h 5756219"/>
              <a:gd name="connsiteX7465" fmla="*/ 5138972 w 6226010"/>
              <a:gd name="connsiteY7465" fmla="*/ 1350644 h 5756219"/>
              <a:gd name="connsiteX7466" fmla="*/ 5182453 w 6226010"/>
              <a:gd name="connsiteY7466" fmla="*/ 1347927 h 5756219"/>
              <a:gd name="connsiteX7467" fmla="*/ 5182453 w 6226010"/>
              <a:gd name="connsiteY7467" fmla="*/ 1334339 h 5756219"/>
              <a:gd name="connsiteX7468" fmla="*/ 5204194 w 6226010"/>
              <a:gd name="connsiteY7468" fmla="*/ 1331621 h 5756219"/>
              <a:gd name="connsiteX7469" fmla="*/ 5173281 w 6226010"/>
              <a:gd name="connsiteY7469" fmla="*/ 1317014 h 5756219"/>
              <a:gd name="connsiteX7470" fmla="*/ 5166022 w 6226010"/>
              <a:gd name="connsiteY7470" fmla="*/ 1317205 h 5756219"/>
              <a:gd name="connsiteX7471" fmla="*/ 5189587 w 6226010"/>
              <a:gd name="connsiteY7471" fmla="*/ 1307842 h 5756219"/>
              <a:gd name="connsiteX7472" fmla="*/ 5234088 w 6226010"/>
              <a:gd name="connsiteY7472" fmla="*/ 1328904 h 5756219"/>
              <a:gd name="connsiteX7473" fmla="*/ 5253111 w 6226010"/>
              <a:gd name="connsiteY7473" fmla="*/ 1331621 h 5756219"/>
              <a:gd name="connsiteX7474" fmla="*/ 5244958 w 6226010"/>
              <a:gd name="connsiteY7474" fmla="*/ 1304444 h 5756219"/>
              <a:gd name="connsiteX7475" fmla="*/ 5272134 w 6226010"/>
              <a:gd name="connsiteY7475" fmla="*/ 1320751 h 5756219"/>
              <a:gd name="connsiteX7476" fmla="*/ 5293875 w 6226010"/>
              <a:gd name="connsiteY7476" fmla="*/ 1304444 h 5756219"/>
              <a:gd name="connsiteX7477" fmla="*/ 5307463 w 6226010"/>
              <a:gd name="connsiteY7477" fmla="*/ 1309881 h 5756219"/>
              <a:gd name="connsiteX7478" fmla="*/ 5274852 w 6226010"/>
              <a:gd name="connsiteY7478" fmla="*/ 1353362 h 5756219"/>
              <a:gd name="connsiteX7479" fmla="*/ 5261264 w 6226010"/>
              <a:gd name="connsiteY7479" fmla="*/ 1342491 h 5756219"/>
              <a:gd name="connsiteX7480" fmla="*/ 5258546 w 6226010"/>
              <a:gd name="connsiteY7480" fmla="*/ 1361515 h 5756219"/>
              <a:gd name="connsiteX7481" fmla="*/ 5223217 w 6226010"/>
              <a:gd name="connsiteY7481" fmla="*/ 1372385 h 5756219"/>
              <a:gd name="connsiteX7482" fmla="*/ 5239523 w 6226010"/>
              <a:gd name="connsiteY7482" fmla="*/ 1394126 h 5756219"/>
              <a:gd name="connsiteX7483" fmla="*/ 5250393 w 6226010"/>
              <a:gd name="connsiteY7483" fmla="*/ 1372385 h 5756219"/>
              <a:gd name="connsiteX7484" fmla="*/ 5323768 w 6226010"/>
              <a:gd name="connsiteY7484" fmla="*/ 1410431 h 5756219"/>
              <a:gd name="connsiteX7485" fmla="*/ 5418884 w 6226010"/>
              <a:gd name="connsiteY7485" fmla="*/ 1434890 h 5756219"/>
              <a:gd name="connsiteX7486" fmla="*/ 5378120 w 6226010"/>
              <a:gd name="connsiteY7486" fmla="*/ 1440324 h 5756219"/>
              <a:gd name="connsiteX7487" fmla="*/ 5467801 w 6226010"/>
              <a:gd name="connsiteY7487" fmla="*/ 1445759 h 5756219"/>
              <a:gd name="connsiteX7488" fmla="*/ 5424319 w 6226010"/>
              <a:gd name="connsiteY7488" fmla="*/ 1475653 h 5756219"/>
              <a:gd name="connsiteX7489" fmla="*/ 5440625 w 6226010"/>
              <a:gd name="connsiteY7489" fmla="*/ 1486520 h 5756219"/>
              <a:gd name="connsiteX7490" fmla="*/ 5454213 w 6226010"/>
              <a:gd name="connsiteY7490" fmla="*/ 1481085 h 5756219"/>
              <a:gd name="connsiteX7491" fmla="*/ 5560199 w 6226010"/>
              <a:gd name="connsiteY7491" fmla="*/ 1481085 h 5756219"/>
              <a:gd name="connsiteX7492" fmla="*/ 5619986 w 6226010"/>
              <a:gd name="connsiteY7492" fmla="*/ 1459347 h 5756219"/>
              <a:gd name="connsiteX7493" fmla="*/ 5630856 w 6226010"/>
              <a:gd name="connsiteY7493" fmla="*/ 1472935 h 5756219"/>
              <a:gd name="connsiteX7494" fmla="*/ 5671620 w 6226010"/>
              <a:gd name="connsiteY7494" fmla="*/ 1440324 h 5756219"/>
              <a:gd name="connsiteX7495" fmla="*/ 5649879 w 6226010"/>
              <a:gd name="connsiteY7495" fmla="*/ 1429454 h 5756219"/>
              <a:gd name="connsiteX7496" fmla="*/ 5714082 w 6226010"/>
              <a:gd name="connsiteY7496" fmla="*/ 1413785 h 5756219"/>
              <a:gd name="connsiteX7497" fmla="*/ 5720507 w 6226010"/>
              <a:gd name="connsiteY7497" fmla="*/ 1414557 h 5756219"/>
              <a:gd name="connsiteX7498" fmla="*/ 5709667 w 6226010"/>
              <a:gd name="connsiteY7498" fmla="*/ 1418583 h 5756219"/>
              <a:gd name="connsiteX7499" fmla="*/ 5736843 w 6226010"/>
              <a:gd name="connsiteY7499" fmla="*/ 1443043 h 5756219"/>
              <a:gd name="connsiteX7500" fmla="*/ 5706949 w 6226010"/>
              <a:gd name="connsiteY7500" fmla="*/ 1432171 h 5756219"/>
              <a:gd name="connsiteX7501" fmla="*/ 5701514 w 6226010"/>
              <a:gd name="connsiteY7501" fmla="*/ 1443043 h 5756219"/>
              <a:gd name="connsiteX7502" fmla="*/ 5630856 w 6226010"/>
              <a:gd name="connsiteY7502" fmla="*/ 1494674 h 5756219"/>
              <a:gd name="connsiteX7503" fmla="*/ 5663467 w 6226010"/>
              <a:gd name="connsiteY7503" fmla="*/ 1508262 h 5756219"/>
              <a:gd name="connsiteX7504" fmla="*/ 5685208 w 6226010"/>
              <a:gd name="connsiteY7504" fmla="*/ 1524567 h 5756219"/>
              <a:gd name="connsiteX7505" fmla="*/ 5663467 w 6226010"/>
              <a:gd name="connsiteY7505" fmla="*/ 1519132 h 5756219"/>
              <a:gd name="connsiteX7506" fmla="*/ 5658032 w 6226010"/>
              <a:gd name="connsiteY7506" fmla="*/ 1527284 h 5756219"/>
              <a:gd name="connsiteX7507" fmla="*/ 5690643 w 6226010"/>
              <a:gd name="connsiteY7507" fmla="*/ 1551742 h 5756219"/>
              <a:gd name="connsiteX7508" fmla="*/ 5693361 w 6226010"/>
              <a:gd name="connsiteY7508" fmla="*/ 1524567 h 5756219"/>
              <a:gd name="connsiteX7509" fmla="*/ 5720537 w 6226010"/>
              <a:gd name="connsiteY7509" fmla="*/ 1497392 h 5756219"/>
              <a:gd name="connsiteX7510" fmla="*/ 5723255 w 6226010"/>
              <a:gd name="connsiteY7510" fmla="*/ 1513697 h 5756219"/>
              <a:gd name="connsiteX7511" fmla="*/ 5696079 w 6226010"/>
              <a:gd name="connsiteY7511" fmla="*/ 1570767 h 5756219"/>
              <a:gd name="connsiteX7512" fmla="*/ 5660750 w 6226010"/>
              <a:gd name="connsiteY7512" fmla="*/ 1543590 h 5756219"/>
              <a:gd name="connsiteX7513" fmla="*/ 5603680 w 6226010"/>
              <a:gd name="connsiteY7513" fmla="*/ 1519132 h 5756219"/>
              <a:gd name="connsiteX7514" fmla="*/ 5619986 w 6226010"/>
              <a:gd name="connsiteY7514" fmla="*/ 1508262 h 5756219"/>
              <a:gd name="connsiteX7515" fmla="*/ 5600963 w 6226010"/>
              <a:gd name="connsiteY7515" fmla="*/ 1486520 h 5756219"/>
              <a:gd name="connsiteX7516" fmla="*/ 5446060 w 6226010"/>
              <a:gd name="connsiteY7516" fmla="*/ 1497392 h 5756219"/>
              <a:gd name="connsiteX7517" fmla="*/ 5443342 w 6226010"/>
              <a:gd name="connsiteY7517" fmla="*/ 1516415 h 5756219"/>
              <a:gd name="connsiteX7518" fmla="*/ 5435190 w 6226010"/>
              <a:gd name="connsiteY7518" fmla="*/ 1502826 h 5756219"/>
              <a:gd name="connsiteX7519" fmla="*/ 5375403 w 6226010"/>
              <a:gd name="connsiteY7519" fmla="*/ 1472935 h 5756219"/>
              <a:gd name="connsiteX7520" fmla="*/ 5310180 w 6226010"/>
              <a:gd name="connsiteY7520" fmla="*/ 1445759 h 5756219"/>
              <a:gd name="connsiteX7521" fmla="*/ 5163430 w 6226010"/>
              <a:gd name="connsiteY7521" fmla="*/ 1402279 h 5756219"/>
              <a:gd name="connsiteX7522" fmla="*/ 5152560 w 6226010"/>
              <a:gd name="connsiteY7522" fmla="*/ 1388691 h 5756219"/>
              <a:gd name="connsiteX7523" fmla="*/ 5147124 w 6226010"/>
              <a:gd name="connsiteY7523" fmla="*/ 1399561 h 5756219"/>
              <a:gd name="connsiteX7524" fmla="*/ 5128101 w 6226010"/>
              <a:gd name="connsiteY7524" fmla="*/ 1396844 h 5756219"/>
              <a:gd name="connsiteX7525" fmla="*/ 5062879 w 6226010"/>
              <a:gd name="connsiteY7525" fmla="*/ 1451194 h 5756219"/>
              <a:gd name="connsiteX7526" fmla="*/ 4856342 w 6226010"/>
              <a:gd name="connsiteY7526" fmla="*/ 1581636 h 5756219"/>
              <a:gd name="connsiteX7527" fmla="*/ 4823731 w 6226010"/>
              <a:gd name="connsiteY7527" fmla="*/ 1551742 h 5756219"/>
              <a:gd name="connsiteX7528" fmla="*/ 4744921 w 6226010"/>
              <a:gd name="connsiteY7528" fmla="*/ 1587071 h 5756219"/>
              <a:gd name="connsiteX7529" fmla="*/ 4766661 w 6226010"/>
              <a:gd name="connsiteY7529" fmla="*/ 1649576 h 5756219"/>
              <a:gd name="connsiteX7530" fmla="*/ 4761226 w 6226010"/>
              <a:gd name="connsiteY7530" fmla="*/ 1674034 h 5756219"/>
              <a:gd name="connsiteX7531" fmla="*/ 4755791 w 6226010"/>
              <a:gd name="connsiteY7531" fmla="*/ 1712080 h 5756219"/>
              <a:gd name="connsiteX7532" fmla="*/ 4770398 w 6226010"/>
              <a:gd name="connsiteY7532" fmla="*/ 1710850 h 5756219"/>
              <a:gd name="connsiteX7533" fmla="*/ 4779756 w 6226010"/>
              <a:gd name="connsiteY7533" fmla="*/ 1704432 h 5756219"/>
              <a:gd name="connsiteX7534" fmla="*/ 4780249 w 6226010"/>
              <a:gd name="connsiteY7534" fmla="*/ 1709363 h 5756219"/>
              <a:gd name="connsiteX7535" fmla="*/ 4791460 w 6226010"/>
              <a:gd name="connsiteY7535" fmla="*/ 1696795 h 5756219"/>
              <a:gd name="connsiteX7536" fmla="*/ 4792076 w 6226010"/>
              <a:gd name="connsiteY7536" fmla="*/ 1695511 h 5756219"/>
              <a:gd name="connsiteX7537" fmla="*/ 4810143 w 6226010"/>
              <a:gd name="connsiteY7537" fmla="*/ 1682187 h 5756219"/>
              <a:gd name="connsiteX7538" fmla="*/ 4875365 w 6226010"/>
              <a:gd name="connsiteY7538" fmla="*/ 1709363 h 5756219"/>
              <a:gd name="connsiteX7539" fmla="*/ 4823731 w 6226010"/>
              <a:gd name="connsiteY7539" fmla="*/ 1712080 h 5756219"/>
              <a:gd name="connsiteX7540" fmla="*/ 4812861 w 6226010"/>
              <a:gd name="connsiteY7540" fmla="*/ 1725668 h 5756219"/>
              <a:gd name="connsiteX7541" fmla="*/ 4826449 w 6226010"/>
              <a:gd name="connsiteY7541" fmla="*/ 1731103 h 5756219"/>
              <a:gd name="connsiteX7542" fmla="*/ 4872648 w 6226010"/>
              <a:gd name="connsiteY7542" fmla="*/ 1722951 h 5756219"/>
              <a:gd name="connsiteX7543" fmla="*/ 4894389 w 6226010"/>
              <a:gd name="connsiteY7543" fmla="*/ 1739256 h 5756219"/>
              <a:gd name="connsiteX7544" fmla="*/ 4932435 w 6226010"/>
              <a:gd name="connsiteY7544" fmla="*/ 1739256 h 5756219"/>
              <a:gd name="connsiteX7545" fmla="*/ 4924282 w 6226010"/>
              <a:gd name="connsiteY7545" fmla="*/ 1752844 h 5756219"/>
              <a:gd name="connsiteX7546" fmla="*/ 4935152 w 6226010"/>
              <a:gd name="connsiteY7546" fmla="*/ 1752844 h 5756219"/>
              <a:gd name="connsiteX7547" fmla="*/ 4932435 w 6226010"/>
              <a:gd name="connsiteY7547" fmla="*/ 1747409 h 5756219"/>
              <a:gd name="connsiteX7548" fmla="*/ 4946023 w 6226010"/>
              <a:gd name="connsiteY7548" fmla="*/ 1741975 h 5756219"/>
              <a:gd name="connsiteX7549" fmla="*/ 4937870 w 6226010"/>
              <a:gd name="connsiteY7549" fmla="*/ 1731103 h 5756219"/>
              <a:gd name="connsiteX7550" fmla="*/ 4970481 w 6226010"/>
              <a:gd name="connsiteY7550" fmla="*/ 1758280 h 5756219"/>
              <a:gd name="connsiteX7551" fmla="*/ 4954176 w 6226010"/>
              <a:gd name="connsiteY7551" fmla="*/ 1747409 h 5756219"/>
              <a:gd name="connsiteX7552" fmla="*/ 4951458 w 6226010"/>
              <a:gd name="connsiteY7552" fmla="*/ 1752844 h 5756219"/>
              <a:gd name="connsiteX7553" fmla="*/ 4954176 w 6226010"/>
              <a:gd name="connsiteY7553" fmla="*/ 1752844 h 5756219"/>
              <a:gd name="connsiteX7554" fmla="*/ 4954176 w 6226010"/>
              <a:gd name="connsiteY7554" fmla="*/ 1760997 h 5756219"/>
              <a:gd name="connsiteX7555" fmla="*/ 4975916 w 6226010"/>
              <a:gd name="connsiteY7555" fmla="*/ 1771867 h 5756219"/>
              <a:gd name="connsiteX7556" fmla="*/ 4989504 w 6226010"/>
              <a:gd name="connsiteY7556" fmla="*/ 1780020 h 5756219"/>
              <a:gd name="connsiteX7557" fmla="*/ 4995279 w 6226010"/>
              <a:gd name="connsiteY7557" fmla="*/ 1769150 h 5756219"/>
              <a:gd name="connsiteX7558" fmla="*/ 5000375 w 6226010"/>
              <a:gd name="connsiteY7558" fmla="*/ 1762060 h 5756219"/>
              <a:gd name="connsiteX7559" fmla="*/ 5000375 w 6226010"/>
              <a:gd name="connsiteY7559" fmla="*/ 1782739 h 5756219"/>
              <a:gd name="connsiteX7560" fmla="*/ 5005810 w 6226010"/>
              <a:gd name="connsiteY7560" fmla="*/ 1785455 h 5756219"/>
              <a:gd name="connsiteX7561" fmla="*/ 5005810 w 6226010"/>
              <a:gd name="connsiteY7561" fmla="*/ 1750127 h 5756219"/>
              <a:gd name="connsiteX7562" fmla="*/ 5002073 w 6226010"/>
              <a:gd name="connsiteY7562" fmla="*/ 1755562 h 5756219"/>
              <a:gd name="connsiteX7563" fmla="*/ 4998571 w 6226010"/>
              <a:gd name="connsiteY7563" fmla="*/ 1757494 h 5756219"/>
              <a:gd name="connsiteX7564" fmla="*/ 4983305 w 6226010"/>
              <a:gd name="connsiteY7564" fmla="*/ 1754841 h 5756219"/>
              <a:gd name="connsiteX7565" fmla="*/ 4984069 w 6226010"/>
              <a:gd name="connsiteY7565" fmla="*/ 1709363 h 5756219"/>
              <a:gd name="connsiteX7566" fmla="*/ 4973199 w 6226010"/>
              <a:gd name="connsiteY7566" fmla="*/ 1701211 h 5756219"/>
              <a:gd name="connsiteX7567" fmla="*/ 4997657 w 6226010"/>
              <a:gd name="connsiteY7567" fmla="*/ 1682187 h 5756219"/>
              <a:gd name="connsiteX7568" fmla="*/ 4992222 w 6226010"/>
              <a:gd name="connsiteY7568" fmla="*/ 1701211 h 5756219"/>
              <a:gd name="connsiteX7569" fmla="*/ 5008527 w 6226010"/>
              <a:gd name="connsiteY7569" fmla="*/ 1709363 h 5756219"/>
              <a:gd name="connsiteX7570" fmla="*/ 5016680 w 6226010"/>
              <a:gd name="connsiteY7570" fmla="*/ 1698493 h 5756219"/>
              <a:gd name="connsiteX7571" fmla="*/ 5003092 w 6226010"/>
              <a:gd name="connsiteY7571" fmla="*/ 1701211 h 5756219"/>
              <a:gd name="connsiteX7572" fmla="*/ 5024833 w 6226010"/>
              <a:gd name="connsiteY7572" fmla="*/ 1676752 h 5756219"/>
              <a:gd name="connsiteX7573" fmla="*/ 5054726 w 6226010"/>
              <a:gd name="connsiteY7573" fmla="*/ 1695775 h 5756219"/>
              <a:gd name="connsiteX7574" fmla="*/ 5038421 w 6226010"/>
              <a:gd name="connsiteY7574" fmla="*/ 1703928 h 5756219"/>
              <a:gd name="connsiteX7575" fmla="*/ 5068314 w 6226010"/>
              <a:gd name="connsiteY7575" fmla="*/ 1712080 h 5756219"/>
              <a:gd name="connsiteX7576" fmla="*/ 5079185 w 6226010"/>
              <a:gd name="connsiteY7576" fmla="*/ 1739256 h 5756219"/>
              <a:gd name="connsiteX7577" fmla="*/ 5065597 w 6226010"/>
              <a:gd name="connsiteY7577" fmla="*/ 1741975 h 5756219"/>
              <a:gd name="connsiteX7578" fmla="*/ 5073750 w 6226010"/>
              <a:gd name="connsiteY7578" fmla="*/ 1755562 h 5756219"/>
              <a:gd name="connsiteX7579" fmla="*/ 5049291 w 6226010"/>
              <a:gd name="connsiteY7579" fmla="*/ 1766432 h 5756219"/>
              <a:gd name="connsiteX7580" fmla="*/ 5057444 w 6226010"/>
              <a:gd name="connsiteY7580" fmla="*/ 1728386 h 5756219"/>
              <a:gd name="connsiteX7581" fmla="*/ 5013963 w 6226010"/>
              <a:gd name="connsiteY7581" fmla="*/ 1720233 h 5756219"/>
              <a:gd name="connsiteX7582" fmla="*/ 5030268 w 6226010"/>
              <a:gd name="connsiteY7582" fmla="*/ 1714798 h 5756219"/>
              <a:gd name="connsiteX7583" fmla="*/ 5027550 w 6226010"/>
              <a:gd name="connsiteY7583" fmla="*/ 1701211 h 5756219"/>
              <a:gd name="connsiteX7584" fmla="*/ 5009207 w 6226010"/>
              <a:gd name="connsiteY7584" fmla="*/ 1754883 h 5756219"/>
              <a:gd name="connsiteX7585" fmla="*/ 5023594 w 6226010"/>
              <a:gd name="connsiteY7585" fmla="*/ 1770648 h 5756219"/>
              <a:gd name="connsiteX7586" fmla="*/ 5018718 w 6226010"/>
              <a:gd name="connsiteY7586" fmla="*/ 1774246 h 5756219"/>
              <a:gd name="connsiteX7587" fmla="*/ 5008527 w 6226010"/>
              <a:gd name="connsiteY7587" fmla="*/ 1790891 h 5756219"/>
              <a:gd name="connsiteX7588" fmla="*/ 5030268 w 6226010"/>
              <a:gd name="connsiteY7588" fmla="*/ 1812632 h 5756219"/>
              <a:gd name="connsiteX7589" fmla="*/ 5035703 w 6226010"/>
              <a:gd name="connsiteY7589" fmla="*/ 1809914 h 5756219"/>
              <a:gd name="connsiteX7590" fmla="*/ 5035703 w 6226010"/>
              <a:gd name="connsiteY7590" fmla="*/ 1785455 h 5756219"/>
              <a:gd name="connsiteX7591" fmla="*/ 5042837 w 6226010"/>
              <a:gd name="connsiteY7591" fmla="*/ 1797345 h 5756219"/>
              <a:gd name="connsiteX7592" fmla="*/ 5046788 w 6226010"/>
              <a:gd name="connsiteY7592" fmla="*/ 1798077 h 5756219"/>
              <a:gd name="connsiteX7593" fmla="*/ 5052009 w 6226010"/>
              <a:gd name="connsiteY7593" fmla="*/ 1804479 h 5756219"/>
              <a:gd name="connsiteX7594" fmla="*/ 5068314 w 6226010"/>
              <a:gd name="connsiteY7594" fmla="*/ 1780020 h 5756219"/>
              <a:gd name="connsiteX7595" fmla="*/ 5060162 w 6226010"/>
              <a:gd name="connsiteY7595" fmla="*/ 1774586 h 5756219"/>
              <a:gd name="connsiteX7596" fmla="*/ 5074932 w 6226010"/>
              <a:gd name="connsiteY7596" fmla="*/ 1756037 h 5756219"/>
              <a:gd name="connsiteX7597" fmla="*/ 5076467 w 6226010"/>
              <a:gd name="connsiteY7597" fmla="*/ 1763715 h 5756219"/>
              <a:gd name="connsiteX7598" fmla="*/ 5079185 w 6226010"/>
              <a:gd name="connsiteY7598" fmla="*/ 1777303 h 5756219"/>
              <a:gd name="connsiteX7599" fmla="*/ 5103643 w 6226010"/>
              <a:gd name="connsiteY7599" fmla="*/ 1760997 h 5756219"/>
              <a:gd name="connsiteX7600" fmla="*/ 5096415 w 6226010"/>
              <a:gd name="connsiteY7600" fmla="*/ 1755532 h 5756219"/>
              <a:gd name="connsiteX7601" fmla="*/ 5104577 w 6226010"/>
              <a:gd name="connsiteY7601" fmla="*/ 1755265 h 5756219"/>
              <a:gd name="connsiteX7602" fmla="*/ 5114513 w 6226010"/>
              <a:gd name="connsiteY7602" fmla="*/ 1736540 h 5756219"/>
              <a:gd name="connsiteX7603" fmla="*/ 5155277 w 6226010"/>
              <a:gd name="connsiteY7603" fmla="*/ 1763715 h 5756219"/>
              <a:gd name="connsiteX7604" fmla="*/ 5217782 w 6226010"/>
              <a:gd name="connsiteY7604" fmla="*/ 1733822 h 5756219"/>
              <a:gd name="connsiteX7605" fmla="*/ 5225935 w 6226010"/>
              <a:gd name="connsiteY7605" fmla="*/ 1750127 h 5756219"/>
              <a:gd name="connsiteX7606" fmla="*/ 5212347 w 6226010"/>
              <a:gd name="connsiteY7606" fmla="*/ 1758280 h 5756219"/>
              <a:gd name="connsiteX7607" fmla="*/ 5231370 w 6226010"/>
              <a:gd name="connsiteY7607" fmla="*/ 1766432 h 5756219"/>
              <a:gd name="connsiteX7608" fmla="*/ 5263981 w 6226010"/>
              <a:gd name="connsiteY7608" fmla="*/ 1668599 h 5756219"/>
              <a:gd name="connsiteX7609" fmla="*/ 5253111 w 6226010"/>
              <a:gd name="connsiteY7609" fmla="*/ 1741975 h 5756219"/>
              <a:gd name="connsiteX7610" fmla="*/ 5262139 w 6226010"/>
              <a:gd name="connsiteY7610" fmla="*/ 1744664 h 5756219"/>
              <a:gd name="connsiteX7611" fmla="*/ 5259523 w 6226010"/>
              <a:gd name="connsiteY7611" fmla="*/ 1746050 h 5756219"/>
              <a:gd name="connsiteX7612" fmla="*/ 5239523 w 6226010"/>
              <a:gd name="connsiteY7612" fmla="*/ 1755562 h 5756219"/>
              <a:gd name="connsiteX7613" fmla="*/ 5291157 w 6226010"/>
              <a:gd name="connsiteY7613" fmla="*/ 1771867 h 5756219"/>
              <a:gd name="connsiteX7614" fmla="*/ 5348227 w 6226010"/>
              <a:gd name="connsiteY7614" fmla="*/ 1758280 h 5756219"/>
              <a:gd name="connsiteX7615" fmla="*/ 5326486 w 6226010"/>
              <a:gd name="connsiteY7615" fmla="*/ 1758280 h 5756219"/>
              <a:gd name="connsiteX7616" fmla="*/ 5348227 w 6226010"/>
              <a:gd name="connsiteY7616" fmla="*/ 1739256 h 5756219"/>
              <a:gd name="connsiteX7617" fmla="*/ 5347761 w 6226010"/>
              <a:gd name="connsiteY7617" fmla="*/ 1738170 h 5756219"/>
              <a:gd name="connsiteX7618" fmla="*/ 5351284 w 6226010"/>
              <a:gd name="connsiteY7618" fmla="*/ 1738916 h 5756219"/>
              <a:gd name="connsiteX7619" fmla="*/ 5364532 w 6226010"/>
              <a:gd name="connsiteY7619" fmla="*/ 1739256 h 5756219"/>
              <a:gd name="connsiteX7620" fmla="*/ 5367250 w 6226010"/>
              <a:gd name="connsiteY7620" fmla="*/ 1755562 h 5756219"/>
              <a:gd name="connsiteX7621" fmla="*/ 5384614 w 6226010"/>
              <a:gd name="connsiteY7621" fmla="*/ 1744677 h 5756219"/>
              <a:gd name="connsiteX7622" fmla="*/ 5386231 w 6226010"/>
              <a:gd name="connsiteY7622" fmla="*/ 1748811 h 5756219"/>
              <a:gd name="connsiteX7623" fmla="*/ 5383556 w 6226010"/>
              <a:gd name="connsiteY7623" fmla="*/ 1763715 h 5756219"/>
              <a:gd name="connsiteX7624" fmla="*/ 5408014 w 6226010"/>
              <a:gd name="connsiteY7624" fmla="*/ 1769150 h 5756219"/>
              <a:gd name="connsiteX7625" fmla="*/ 5359097 w 6226010"/>
              <a:gd name="connsiteY7625" fmla="*/ 1774586 h 5756219"/>
              <a:gd name="connsiteX7626" fmla="*/ 5372685 w 6226010"/>
              <a:gd name="connsiteY7626" fmla="*/ 1804479 h 5756219"/>
              <a:gd name="connsiteX7627" fmla="*/ 5427037 w 6226010"/>
              <a:gd name="connsiteY7627" fmla="*/ 1747409 h 5756219"/>
              <a:gd name="connsiteX7628" fmla="*/ 5408014 w 6226010"/>
              <a:gd name="connsiteY7628" fmla="*/ 1744691 h 5756219"/>
              <a:gd name="connsiteX7629" fmla="*/ 5429755 w 6226010"/>
              <a:gd name="connsiteY7629" fmla="*/ 1741975 h 5756219"/>
              <a:gd name="connsiteX7630" fmla="*/ 5410732 w 6226010"/>
              <a:gd name="connsiteY7630" fmla="*/ 1731783 h 5756219"/>
              <a:gd name="connsiteX7631" fmla="*/ 5390470 w 6226010"/>
              <a:gd name="connsiteY7631" fmla="*/ 1739381 h 5756219"/>
              <a:gd name="connsiteX7632" fmla="*/ 5394426 w 6226010"/>
              <a:gd name="connsiteY7632" fmla="*/ 1722951 h 5756219"/>
              <a:gd name="connsiteX7633" fmla="*/ 5348227 w 6226010"/>
              <a:gd name="connsiteY7633" fmla="*/ 1701211 h 5756219"/>
              <a:gd name="connsiteX7634" fmla="*/ 5364532 w 6226010"/>
              <a:gd name="connsiteY7634" fmla="*/ 1687622 h 5756219"/>
              <a:gd name="connsiteX7635" fmla="*/ 5388991 w 6226010"/>
              <a:gd name="connsiteY7635" fmla="*/ 1682187 h 5756219"/>
              <a:gd name="connsiteX7636" fmla="*/ 5418884 w 6226010"/>
              <a:gd name="connsiteY7636" fmla="*/ 1703928 h 5756219"/>
              <a:gd name="connsiteX7637" fmla="*/ 5419903 w 6226010"/>
              <a:gd name="connsiteY7637" fmla="*/ 1709363 h 5756219"/>
              <a:gd name="connsiteX7638" fmla="*/ 5418892 w 6226010"/>
              <a:gd name="connsiteY7638" fmla="*/ 1714756 h 5756219"/>
              <a:gd name="connsiteX7639" fmla="*/ 5413237 w 6226010"/>
              <a:gd name="connsiteY7639" fmla="*/ 1714713 h 5756219"/>
              <a:gd name="connsiteX7640" fmla="*/ 5402579 w 6226010"/>
              <a:gd name="connsiteY7640" fmla="*/ 1720233 h 5756219"/>
              <a:gd name="connsiteX7641" fmla="*/ 5448778 w 6226010"/>
              <a:gd name="connsiteY7641" fmla="*/ 1725668 h 5756219"/>
              <a:gd name="connsiteX7642" fmla="*/ 5448778 w 6226010"/>
              <a:gd name="connsiteY7642" fmla="*/ 1717517 h 5756219"/>
              <a:gd name="connsiteX7643" fmla="*/ 5541176 w 6226010"/>
              <a:gd name="connsiteY7643" fmla="*/ 1595225 h 5756219"/>
              <a:gd name="connsiteX7644" fmla="*/ 5538458 w 6226010"/>
              <a:gd name="connsiteY7644" fmla="*/ 1616965 h 5756219"/>
              <a:gd name="connsiteX7645" fmla="*/ 5565634 w 6226010"/>
              <a:gd name="connsiteY7645" fmla="*/ 1614248 h 5756219"/>
              <a:gd name="connsiteX7646" fmla="*/ 5519435 w 6226010"/>
              <a:gd name="connsiteY7646" fmla="*/ 1663164 h 5756219"/>
              <a:gd name="connsiteX7647" fmla="*/ 5571069 w 6226010"/>
              <a:gd name="connsiteY7647" fmla="*/ 1649576 h 5756219"/>
              <a:gd name="connsiteX7648" fmla="*/ 5538458 w 6226010"/>
              <a:gd name="connsiteY7648" fmla="*/ 1684904 h 5756219"/>
              <a:gd name="connsiteX7649" fmla="*/ 5603680 w 6226010"/>
              <a:gd name="connsiteY7649" fmla="*/ 1671316 h 5756219"/>
              <a:gd name="connsiteX7650" fmla="*/ 5598245 w 6226010"/>
              <a:gd name="connsiteY7650" fmla="*/ 1695775 h 5756219"/>
              <a:gd name="connsiteX7651" fmla="*/ 5668903 w 6226010"/>
              <a:gd name="connsiteY7651" fmla="*/ 1682187 h 5756219"/>
              <a:gd name="connsiteX7652" fmla="*/ 5641727 w 6226010"/>
              <a:gd name="connsiteY7652" fmla="*/ 1714798 h 5756219"/>
              <a:gd name="connsiteX7653" fmla="*/ 5590092 w 6226010"/>
              <a:gd name="connsiteY7653" fmla="*/ 1714798 h 5756219"/>
              <a:gd name="connsiteX7654" fmla="*/ 5630856 w 6226010"/>
              <a:gd name="connsiteY7654" fmla="*/ 1739256 h 5756219"/>
              <a:gd name="connsiteX7655" fmla="*/ 5614551 w 6226010"/>
              <a:gd name="connsiteY7655" fmla="*/ 1747409 h 5756219"/>
              <a:gd name="connsiteX7656" fmla="*/ 5581940 w 6226010"/>
              <a:gd name="connsiteY7656" fmla="*/ 1714798 h 5756219"/>
              <a:gd name="connsiteX7657" fmla="*/ 5584657 w 6226010"/>
              <a:gd name="connsiteY7657" fmla="*/ 1733822 h 5756219"/>
              <a:gd name="connsiteX7658" fmla="*/ 5562916 w 6226010"/>
              <a:gd name="connsiteY7658" fmla="*/ 1728386 h 5756219"/>
              <a:gd name="connsiteX7659" fmla="*/ 5557481 w 6226010"/>
              <a:gd name="connsiteY7659" fmla="*/ 1736540 h 5756219"/>
              <a:gd name="connsiteX7660" fmla="*/ 5568352 w 6226010"/>
              <a:gd name="connsiteY7660" fmla="*/ 1747409 h 5756219"/>
              <a:gd name="connsiteX7661" fmla="*/ 5543893 w 6226010"/>
              <a:gd name="connsiteY7661" fmla="*/ 1758280 h 5756219"/>
              <a:gd name="connsiteX7662" fmla="*/ 5543893 w 6226010"/>
              <a:gd name="connsiteY7662" fmla="*/ 1733822 h 5756219"/>
              <a:gd name="connsiteX7663" fmla="*/ 5524870 w 6226010"/>
              <a:gd name="connsiteY7663" fmla="*/ 1736540 h 5756219"/>
              <a:gd name="connsiteX7664" fmla="*/ 5543893 w 6226010"/>
              <a:gd name="connsiteY7664" fmla="*/ 1717517 h 5756219"/>
              <a:gd name="connsiteX7665" fmla="*/ 5494977 w 6226010"/>
              <a:gd name="connsiteY7665" fmla="*/ 1763715 h 5756219"/>
              <a:gd name="connsiteX7666" fmla="*/ 5524870 w 6226010"/>
              <a:gd name="connsiteY7666" fmla="*/ 1763715 h 5756219"/>
              <a:gd name="connsiteX7667" fmla="*/ 5522153 w 6226010"/>
              <a:gd name="connsiteY7667" fmla="*/ 1780020 h 5756219"/>
              <a:gd name="connsiteX7668" fmla="*/ 5560199 w 6226010"/>
              <a:gd name="connsiteY7668" fmla="*/ 1801761 h 5756219"/>
              <a:gd name="connsiteX7669" fmla="*/ 5584657 w 6226010"/>
              <a:gd name="connsiteY7669" fmla="*/ 1782739 h 5756219"/>
              <a:gd name="connsiteX7670" fmla="*/ 5590092 w 6226010"/>
              <a:gd name="connsiteY7670" fmla="*/ 1796326 h 5756219"/>
              <a:gd name="connsiteX7671" fmla="*/ 5571069 w 6226010"/>
              <a:gd name="connsiteY7671" fmla="*/ 1804479 h 5756219"/>
              <a:gd name="connsiteX7672" fmla="*/ 5600963 w 6226010"/>
              <a:gd name="connsiteY7672" fmla="*/ 1818067 h 5756219"/>
              <a:gd name="connsiteX7673" fmla="*/ 5600963 w 6226010"/>
              <a:gd name="connsiteY7673" fmla="*/ 1842525 h 5756219"/>
              <a:gd name="connsiteX7674" fmla="*/ 5565634 w 6226010"/>
              <a:gd name="connsiteY7674" fmla="*/ 1850678 h 5756219"/>
              <a:gd name="connsiteX7675" fmla="*/ 5576504 w 6226010"/>
              <a:gd name="connsiteY7675" fmla="*/ 1820785 h 5756219"/>
              <a:gd name="connsiteX7676" fmla="*/ 5497694 w 6226010"/>
              <a:gd name="connsiteY7676" fmla="*/ 1777303 h 5756219"/>
              <a:gd name="connsiteX7677" fmla="*/ 5497694 w 6226010"/>
              <a:gd name="connsiteY7677" fmla="*/ 1812632 h 5756219"/>
              <a:gd name="connsiteX7678" fmla="*/ 5462366 w 6226010"/>
              <a:gd name="connsiteY7678" fmla="*/ 1777303 h 5756219"/>
              <a:gd name="connsiteX7679" fmla="*/ 5456930 w 6226010"/>
              <a:gd name="connsiteY7679" fmla="*/ 1796326 h 5756219"/>
              <a:gd name="connsiteX7680" fmla="*/ 5448778 w 6226010"/>
              <a:gd name="connsiteY7680" fmla="*/ 1880571 h 5756219"/>
              <a:gd name="connsiteX7681" fmla="*/ 5459648 w 6226010"/>
              <a:gd name="connsiteY7681" fmla="*/ 1877853 h 5756219"/>
              <a:gd name="connsiteX7682" fmla="*/ 5497694 w 6226010"/>
              <a:gd name="connsiteY7682" fmla="*/ 1823502 h 5756219"/>
              <a:gd name="connsiteX7683" fmla="*/ 5497694 w 6226010"/>
              <a:gd name="connsiteY7683" fmla="*/ 1837090 h 5756219"/>
              <a:gd name="connsiteX7684" fmla="*/ 5527588 w 6226010"/>
              <a:gd name="connsiteY7684" fmla="*/ 1831654 h 5756219"/>
              <a:gd name="connsiteX7685" fmla="*/ 5486824 w 6226010"/>
              <a:gd name="connsiteY7685" fmla="*/ 1850678 h 5756219"/>
              <a:gd name="connsiteX7686" fmla="*/ 5484106 w 6226010"/>
              <a:gd name="connsiteY7686" fmla="*/ 1888724 h 5756219"/>
              <a:gd name="connsiteX7687" fmla="*/ 5516717 w 6226010"/>
              <a:gd name="connsiteY7687" fmla="*/ 1872419 h 5756219"/>
              <a:gd name="connsiteX7688" fmla="*/ 5508565 w 6226010"/>
              <a:gd name="connsiteY7688" fmla="*/ 1858830 h 5756219"/>
              <a:gd name="connsiteX7689" fmla="*/ 5524870 w 6226010"/>
              <a:gd name="connsiteY7689" fmla="*/ 1853396 h 5756219"/>
              <a:gd name="connsiteX7690" fmla="*/ 5535741 w 6226010"/>
              <a:gd name="connsiteY7690" fmla="*/ 1869701 h 5756219"/>
              <a:gd name="connsiteX7691" fmla="*/ 5519435 w 6226010"/>
              <a:gd name="connsiteY7691" fmla="*/ 1888724 h 5756219"/>
              <a:gd name="connsiteX7692" fmla="*/ 5489542 w 6226010"/>
              <a:gd name="connsiteY7692" fmla="*/ 1915900 h 5756219"/>
              <a:gd name="connsiteX7693" fmla="*/ 5494977 w 6226010"/>
              <a:gd name="connsiteY7693" fmla="*/ 1918617 h 5756219"/>
              <a:gd name="connsiteX7694" fmla="*/ 5505847 w 6226010"/>
              <a:gd name="connsiteY7694" fmla="*/ 1902312 h 5756219"/>
              <a:gd name="connsiteX7695" fmla="*/ 5503129 w 6226010"/>
              <a:gd name="connsiteY7695" fmla="*/ 1929488 h 5756219"/>
              <a:gd name="connsiteX7696" fmla="*/ 5565634 w 6226010"/>
              <a:gd name="connsiteY7696" fmla="*/ 1924053 h 5756219"/>
              <a:gd name="connsiteX7697" fmla="*/ 5570063 w 6226010"/>
              <a:gd name="connsiteY7697" fmla="*/ 1930696 h 5756219"/>
              <a:gd name="connsiteX7698" fmla="*/ 5560199 w 6226010"/>
              <a:gd name="connsiteY7698" fmla="*/ 1934923 h 5756219"/>
              <a:gd name="connsiteX7699" fmla="*/ 5598245 w 6226010"/>
              <a:gd name="connsiteY7699" fmla="*/ 1951229 h 5756219"/>
              <a:gd name="connsiteX7700" fmla="*/ 5590092 w 6226010"/>
              <a:gd name="connsiteY7700" fmla="*/ 1943076 h 5756219"/>
              <a:gd name="connsiteX7701" fmla="*/ 5609115 w 6226010"/>
              <a:gd name="connsiteY7701" fmla="*/ 1934923 h 5756219"/>
              <a:gd name="connsiteX7702" fmla="*/ 5595357 w 6226010"/>
              <a:gd name="connsiteY7702" fmla="*/ 1936452 h 5756219"/>
              <a:gd name="connsiteX7703" fmla="*/ 5592559 w 6226010"/>
              <a:gd name="connsiteY7703" fmla="*/ 1935668 h 5756219"/>
              <a:gd name="connsiteX7704" fmla="*/ 5600963 w 6226010"/>
              <a:gd name="connsiteY7704" fmla="*/ 1932205 h 5756219"/>
              <a:gd name="connsiteX7705" fmla="*/ 5587375 w 6226010"/>
              <a:gd name="connsiteY7705" fmla="*/ 1921335 h 5756219"/>
              <a:gd name="connsiteX7706" fmla="*/ 5614551 w 6226010"/>
              <a:gd name="connsiteY7706" fmla="*/ 1934923 h 5756219"/>
              <a:gd name="connsiteX7707" fmla="*/ 5628139 w 6226010"/>
              <a:gd name="connsiteY7707" fmla="*/ 1929488 h 5756219"/>
              <a:gd name="connsiteX7708" fmla="*/ 5619986 w 6226010"/>
              <a:gd name="connsiteY7708" fmla="*/ 1940358 h 5756219"/>
              <a:gd name="connsiteX7709" fmla="*/ 5630856 w 6226010"/>
              <a:gd name="connsiteY7709" fmla="*/ 1943076 h 5756219"/>
              <a:gd name="connsiteX7710" fmla="*/ 5633774 w 6226010"/>
              <a:gd name="connsiteY7710" fmla="*/ 1938271 h 5756219"/>
              <a:gd name="connsiteX7711" fmla="*/ 5636886 w 6226010"/>
              <a:gd name="connsiteY7711" fmla="*/ 1948087 h 5756219"/>
              <a:gd name="connsiteX7712" fmla="*/ 5625421 w 6226010"/>
              <a:gd name="connsiteY7712" fmla="*/ 1970252 h 5756219"/>
              <a:gd name="connsiteX7713" fmla="*/ 5663467 w 6226010"/>
              <a:gd name="connsiteY7713" fmla="*/ 1975687 h 5756219"/>
              <a:gd name="connsiteX7714" fmla="*/ 5687926 w 6226010"/>
              <a:gd name="connsiteY7714" fmla="*/ 1943076 h 5756219"/>
              <a:gd name="connsiteX7715" fmla="*/ 5639009 w 6226010"/>
              <a:gd name="connsiteY7715" fmla="*/ 1945793 h 5756219"/>
              <a:gd name="connsiteX7716" fmla="*/ 5663467 w 6226010"/>
              <a:gd name="connsiteY7716" fmla="*/ 1940358 h 5756219"/>
              <a:gd name="connsiteX7717" fmla="*/ 5651578 w 6226010"/>
              <a:gd name="connsiteY7717" fmla="*/ 1933904 h 5756219"/>
              <a:gd name="connsiteX7718" fmla="*/ 5634240 w 6226010"/>
              <a:gd name="connsiteY7718" fmla="*/ 1937503 h 5756219"/>
              <a:gd name="connsiteX7719" fmla="*/ 5636631 w 6226010"/>
              <a:gd name="connsiteY7719" fmla="*/ 1933565 h 5756219"/>
              <a:gd name="connsiteX7720" fmla="*/ 5636291 w 6226010"/>
              <a:gd name="connsiteY7720" fmla="*/ 1924053 h 5756219"/>
              <a:gd name="connsiteX7721" fmla="*/ 5645803 w 6226010"/>
              <a:gd name="connsiteY7721" fmla="*/ 1919297 h 5756219"/>
              <a:gd name="connsiteX7722" fmla="*/ 5648691 w 6226010"/>
              <a:gd name="connsiteY7722" fmla="*/ 1919090 h 5756219"/>
              <a:gd name="connsiteX7723" fmla="*/ 5654975 w 6226010"/>
              <a:gd name="connsiteY7723" fmla="*/ 1932206 h 5756219"/>
              <a:gd name="connsiteX7724" fmla="*/ 5677055 w 6226010"/>
              <a:gd name="connsiteY7724" fmla="*/ 1932205 h 5756219"/>
              <a:gd name="connsiteX7725" fmla="*/ 5671280 w 6226010"/>
              <a:gd name="connsiteY7725" fmla="*/ 1913862 h 5756219"/>
              <a:gd name="connsiteX7726" fmla="*/ 5670736 w 6226010"/>
              <a:gd name="connsiteY7726" fmla="*/ 1913753 h 5756219"/>
              <a:gd name="connsiteX7727" fmla="*/ 5674879 w 6226010"/>
              <a:gd name="connsiteY7727" fmla="*/ 1908899 h 5756219"/>
              <a:gd name="connsiteX7728" fmla="*/ 5677055 w 6226010"/>
              <a:gd name="connsiteY7728" fmla="*/ 1911484 h 5756219"/>
              <a:gd name="connsiteX7729" fmla="*/ 5682491 w 6226010"/>
              <a:gd name="connsiteY7729" fmla="*/ 1915900 h 5756219"/>
              <a:gd name="connsiteX7730" fmla="*/ 5706949 w 6226010"/>
              <a:gd name="connsiteY7730" fmla="*/ 1907747 h 5756219"/>
              <a:gd name="connsiteX7731" fmla="*/ 5701514 w 6226010"/>
              <a:gd name="connsiteY7731" fmla="*/ 1915900 h 5756219"/>
              <a:gd name="connsiteX7732" fmla="*/ 5717819 w 6226010"/>
              <a:gd name="connsiteY7732" fmla="*/ 1902312 h 5756219"/>
              <a:gd name="connsiteX7733" fmla="*/ 5685335 w 6226010"/>
              <a:gd name="connsiteY7733" fmla="*/ 1898108 h 5756219"/>
              <a:gd name="connsiteX7734" fmla="*/ 5684904 w 6226010"/>
              <a:gd name="connsiteY7734" fmla="*/ 1898326 h 5756219"/>
              <a:gd name="connsiteX7735" fmla="*/ 5698796 w 6226010"/>
              <a:gd name="connsiteY7735" fmla="*/ 1886006 h 5756219"/>
              <a:gd name="connsiteX7736" fmla="*/ 5576504 w 6226010"/>
              <a:gd name="connsiteY7736" fmla="*/ 1913182 h 5756219"/>
              <a:gd name="connsiteX7737" fmla="*/ 5538458 w 6226010"/>
              <a:gd name="connsiteY7737" fmla="*/ 1875136 h 5756219"/>
              <a:gd name="connsiteX7738" fmla="*/ 5568352 w 6226010"/>
              <a:gd name="connsiteY7738" fmla="*/ 1864265 h 5756219"/>
              <a:gd name="connsiteX7739" fmla="*/ 5573787 w 6226010"/>
              <a:gd name="connsiteY7739" fmla="*/ 1877853 h 5756219"/>
              <a:gd name="connsiteX7740" fmla="*/ 5622703 w 6226010"/>
              <a:gd name="connsiteY7740" fmla="*/ 1850678 h 5756219"/>
              <a:gd name="connsiteX7741" fmla="*/ 5603680 w 6226010"/>
              <a:gd name="connsiteY7741" fmla="*/ 1864265 h 5756219"/>
              <a:gd name="connsiteX7742" fmla="*/ 5606398 w 6226010"/>
              <a:gd name="connsiteY7742" fmla="*/ 1834372 h 5756219"/>
              <a:gd name="connsiteX7743" fmla="*/ 5644444 w 6226010"/>
              <a:gd name="connsiteY7743" fmla="*/ 1845242 h 5756219"/>
              <a:gd name="connsiteX7744" fmla="*/ 5663467 w 6226010"/>
              <a:gd name="connsiteY7744" fmla="*/ 1796326 h 5756219"/>
              <a:gd name="connsiteX7745" fmla="*/ 5677055 w 6226010"/>
              <a:gd name="connsiteY7745" fmla="*/ 1812632 h 5756219"/>
              <a:gd name="connsiteX7746" fmla="*/ 5715102 w 6226010"/>
              <a:gd name="connsiteY7746" fmla="*/ 1801761 h 5756219"/>
              <a:gd name="connsiteX7747" fmla="*/ 5712384 w 6226010"/>
              <a:gd name="connsiteY7747" fmla="*/ 1828938 h 5756219"/>
              <a:gd name="connsiteX7748" fmla="*/ 5701514 w 6226010"/>
              <a:gd name="connsiteY7748" fmla="*/ 1834372 h 5756219"/>
              <a:gd name="connsiteX7749" fmla="*/ 5708308 w 6226010"/>
              <a:gd name="connsiteY7749" fmla="*/ 1842525 h 5756219"/>
              <a:gd name="connsiteX7750" fmla="*/ 5711648 w 6226010"/>
              <a:gd name="connsiteY7750" fmla="*/ 1846534 h 5756219"/>
              <a:gd name="connsiteX7751" fmla="*/ 5706949 w 6226010"/>
              <a:gd name="connsiteY7751" fmla="*/ 1847961 h 5756219"/>
              <a:gd name="connsiteX7752" fmla="*/ 5712384 w 6226010"/>
              <a:gd name="connsiteY7752" fmla="*/ 1861548 h 5756219"/>
              <a:gd name="connsiteX7753" fmla="*/ 5693361 w 6226010"/>
              <a:gd name="connsiteY7753" fmla="*/ 1850678 h 5756219"/>
              <a:gd name="connsiteX7754" fmla="*/ 5704231 w 6226010"/>
              <a:gd name="connsiteY7754" fmla="*/ 1875136 h 5756219"/>
              <a:gd name="connsiteX7755" fmla="*/ 5736843 w 6226010"/>
              <a:gd name="connsiteY7755" fmla="*/ 1850678 h 5756219"/>
              <a:gd name="connsiteX7756" fmla="*/ 5726459 w 6226010"/>
              <a:gd name="connsiteY7756" fmla="*/ 1842566 h 5756219"/>
              <a:gd name="connsiteX7757" fmla="*/ 5734125 w 6226010"/>
              <a:gd name="connsiteY7757" fmla="*/ 1837090 h 5756219"/>
              <a:gd name="connsiteX7758" fmla="*/ 5720537 w 6226010"/>
              <a:gd name="connsiteY7758" fmla="*/ 1807196 h 5756219"/>
              <a:gd name="connsiteX7759" fmla="*/ 5728690 w 6226010"/>
              <a:gd name="connsiteY7759" fmla="*/ 1777303 h 5756219"/>
              <a:gd name="connsiteX7760" fmla="*/ 5730680 w 6226010"/>
              <a:gd name="connsiteY7760" fmla="*/ 1777111 h 5756219"/>
              <a:gd name="connsiteX7761" fmla="*/ 5731407 w 6226010"/>
              <a:gd name="connsiteY7761" fmla="*/ 1780020 h 5756219"/>
              <a:gd name="connsiteX7762" fmla="*/ 5761301 w 6226010"/>
              <a:gd name="connsiteY7762" fmla="*/ 1774586 h 5756219"/>
              <a:gd name="connsiteX7763" fmla="*/ 5780324 w 6226010"/>
              <a:gd name="connsiteY7763" fmla="*/ 1788173 h 5756219"/>
              <a:gd name="connsiteX7764" fmla="*/ 5742278 w 6226010"/>
              <a:gd name="connsiteY7764" fmla="*/ 1793609 h 5756219"/>
              <a:gd name="connsiteX7765" fmla="*/ 5753148 w 6226010"/>
              <a:gd name="connsiteY7765" fmla="*/ 1823502 h 5756219"/>
              <a:gd name="connsiteX7766" fmla="*/ 5750431 w 6226010"/>
              <a:gd name="connsiteY7766" fmla="*/ 1807196 h 5756219"/>
              <a:gd name="connsiteX7767" fmla="*/ 5796630 w 6226010"/>
              <a:gd name="connsiteY7767" fmla="*/ 1823502 h 5756219"/>
              <a:gd name="connsiteX7768" fmla="*/ 5834676 w 6226010"/>
              <a:gd name="connsiteY7768" fmla="*/ 1812632 h 5756219"/>
              <a:gd name="connsiteX7769" fmla="*/ 5788435 w 6226010"/>
              <a:gd name="connsiteY7769" fmla="*/ 1796581 h 5756219"/>
              <a:gd name="connsiteX7770" fmla="*/ 5785959 w 6226010"/>
              <a:gd name="connsiteY7770" fmla="*/ 1787730 h 5756219"/>
              <a:gd name="connsiteX7771" fmla="*/ 5786439 w 6226010"/>
              <a:gd name="connsiteY7771" fmla="*/ 1788173 h 5756219"/>
              <a:gd name="connsiteX7772" fmla="*/ 5799347 w 6226010"/>
              <a:gd name="connsiteY7772" fmla="*/ 1788173 h 5756219"/>
              <a:gd name="connsiteX7773" fmla="*/ 5872722 w 6226010"/>
              <a:gd name="connsiteY7773" fmla="*/ 1820785 h 5756219"/>
              <a:gd name="connsiteX7774" fmla="*/ 5899898 w 6226010"/>
              <a:gd name="connsiteY7774" fmla="*/ 1799043 h 5756219"/>
              <a:gd name="connsiteX7775" fmla="*/ 5935227 w 6226010"/>
              <a:gd name="connsiteY7775" fmla="*/ 1812632 h 5756219"/>
              <a:gd name="connsiteX7776" fmla="*/ 5927074 w 6226010"/>
              <a:gd name="connsiteY7776" fmla="*/ 1834372 h 5756219"/>
              <a:gd name="connsiteX7777" fmla="*/ 5946097 w 6226010"/>
              <a:gd name="connsiteY7777" fmla="*/ 1861548 h 5756219"/>
              <a:gd name="connsiteX7778" fmla="*/ 5978708 w 6226010"/>
              <a:gd name="connsiteY7778" fmla="*/ 1839807 h 5756219"/>
              <a:gd name="connsiteX7779" fmla="*/ 5956968 w 6226010"/>
              <a:gd name="connsiteY7779" fmla="*/ 1866984 h 5756219"/>
              <a:gd name="connsiteX7780" fmla="*/ 5929792 w 6226010"/>
              <a:gd name="connsiteY7780" fmla="*/ 1896878 h 5756219"/>
              <a:gd name="connsiteX7781" fmla="*/ 5921639 w 6226010"/>
              <a:gd name="connsiteY7781" fmla="*/ 1883289 h 5756219"/>
              <a:gd name="connsiteX7782" fmla="*/ 5940662 w 6226010"/>
              <a:gd name="connsiteY7782" fmla="*/ 1875136 h 5756219"/>
              <a:gd name="connsiteX7783" fmla="*/ 5927074 w 6226010"/>
              <a:gd name="connsiteY7783" fmla="*/ 1872419 h 5756219"/>
              <a:gd name="connsiteX7784" fmla="*/ 5913486 w 6226010"/>
              <a:gd name="connsiteY7784" fmla="*/ 1837090 h 5756219"/>
              <a:gd name="connsiteX7785" fmla="*/ 5908051 w 6226010"/>
              <a:gd name="connsiteY7785" fmla="*/ 1875136 h 5756219"/>
              <a:gd name="connsiteX7786" fmla="*/ 5872722 w 6226010"/>
              <a:gd name="connsiteY7786" fmla="*/ 1834372 h 5756219"/>
              <a:gd name="connsiteX7787" fmla="*/ 5856417 w 6226010"/>
              <a:gd name="connsiteY7787" fmla="*/ 1856113 h 5756219"/>
              <a:gd name="connsiteX7788" fmla="*/ 5799347 w 6226010"/>
              <a:gd name="connsiteY7788" fmla="*/ 1853396 h 5756219"/>
              <a:gd name="connsiteX7789" fmla="*/ 5807500 w 6226010"/>
              <a:gd name="connsiteY7789" fmla="*/ 1866984 h 5756219"/>
              <a:gd name="connsiteX7790" fmla="*/ 5831959 w 6226010"/>
              <a:gd name="connsiteY7790" fmla="*/ 1853396 h 5756219"/>
              <a:gd name="connsiteX7791" fmla="*/ 5842829 w 6226010"/>
              <a:gd name="connsiteY7791" fmla="*/ 1875136 h 5756219"/>
              <a:gd name="connsiteX7792" fmla="*/ 5859135 w 6226010"/>
              <a:gd name="connsiteY7792" fmla="*/ 1864265 h 5756219"/>
              <a:gd name="connsiteX7793" fmla="*/ 5867287 w 6226010"/>
              <a:gd name="connsiteY7793" fmla="*/ 1875136 h 5756219"/>
              <a:gd name="connsiteX7794" fmla="*/ 5883593 w 6226010"/>
              <a:gd name="connsiteY7794" fmla="*/ 1866984 h 5756219"/>
              <a:gd name="connsiteX7795" fmla="*/ 5880875 w 6226010"/>
              <a:gd name="connsiteY7795" fmla="*/ 1880571 h 5756219"/>
              <a:gd name="connsiteX7796" fmla="*/ 5891746 w 6226010"/>
              <a:gd name="connsiteY7796" fmla="*/ 1883289 h 5756219"/>
              <a:gd name="connsiteX7797" fmla="*/ 5864570 w 6226010"/>
              <a:gd name="connsiteY7797" fmla="*/ 1883289 h 5756219"/>
              <a:gd name="connsiteX7798" fmla="*/ 5872722 w 6226010"/>
              <a:gd name="connsiteY7798" fmla="*/ 1896878 h 5756219"/>
              <a:gd name="connsiteX7799" fmla="*/ 5908051 w 6226010"/>
              <a:gd name="connsiteY7799" fmla="*/ 1877853 h 5756219"/>
              <a:gd name="connsiteX7800" fmla="*/ 5908051 w 6226010"/>
              <a:gd name="connsiteY7800" fmla="*/ 1902312 h 5756219"/>
              <a:gd name="connsiteX7801" fmla="*/ 5927074 w 6226010"/>
              <a:gd name="connsiteY7801" fmla="*/ 1896878 h 5756219"/>
              <a:gd name="connsiteX7802" fmla="*/ 5910769 w 6226010"/>
              <a:gd name="connsiteY7802" fmla="*/ 1929488 h 5756219"/>
              <a:gd name="connsiteX7803" fmla="*/ 5883593 w 6226010"/>
              <a:gd name="connsiteY7803" fmla="*/ 1918617 h 5756219"/>
              <a:gd name="connsiteX7804" fmla="*/ 5894463 w 6226010"/>
              <a:gd name="connsiteY7804" fmla="*/ 1910465 h 5756219"/>
              <a:gd name="connsiteX7805" fmla="*/ 5807500 w 6226010"/>
              <a:gd name="connsiteY7805" fmla="*/ 1869701 h 5756219"/>
              <a:gd name="connsiteX7806" fmla="*/ 5764019 w 6226010"/>
              <a:gd name="connsiteY7806" fmla="*/ 1910465 h 5756219"/>
              <a:gd name="connsiteX7807" fmla="*/ 5821088 w 6226010"/>
              <a:gd name="connsiteY7807" fmla="*/ 1886006 h 5756219"/>
              <a:gd name="connsiteX7808" fmla="*/ 5902616 w 6226010"/>
              <a:gd name="connsiteY7808" fmla="*/ 1940358 h 5756219"/>
              <a:gd name="connsiteX7809" fmla="*/ 5937945 w 6226010"/>
              <a:gd name="connsiteY7809" fmla="*/ 1907747 h 5756219"/>
              <a:gd name="connsiteX7810" fmla="*/ 5913486 w 6226010"/>
              <a:gd name="connsiteY7810" fmla="*/ 1940358 h 5756219"/>
              <a:gd name="connsiteX7811" fmla="*/ 5965121 w 6226010"/>
              <a:gd name="connsiteY7811" fmla="*/ 1921335 h 5756219"/>
              <a:gd name="connsiteX7812" fmla="*/ 5954250 w 6226010"/>
              <a:gd name="connsiteY7812" fmla="*/ 1943076 h 5756219"/>
              <a:gd name="connsiteX7813" fmla="*/ 5937945 w 6226010"/>
              <a:gd name="connsiteY7813" fmla="*/ 1943076 h 5756219"/>
              <a:gd name="connsiteX7814" fmla="*/ 5935227 w 6226010"/>
              <a:gd name="connsiteY7814" fmla="*/ 1962099 h 5756219"/>
              <a:gd name="connsiteX7815" fmla="*/ 5940662 w 6226010"/>
              <a:gd name="connsiteY7815" fmla="*/ 1964817 h 5756219"/>
              <a:gd name="connsiteX7816" fmla="*/ 5978708 w 6226010"/>
              <a:gd name="connsiteY7816" fmla="*/ 1937641 h 5756219"/>
              <a:gd name="connsiteX7817" fmla="*/ 5962403 w 6226010"/>
              <a:gd name="connsiteY7817" fmla="*/ 1962099 h 5756219"/>
              <a:gd name="connsiteX7818" fmla="*/ 6003167 w 6226010"/>
              <a:gd name="connsiteY7818" fmla="*/ 1964817 h 5756219"/>
              <a:gd name="connsiteX7819" fmla="*/ 5992296 w 6226010"/>
              <a:gd name="connsiteY7819" fmla="*/ 2000145 h 5756219"/>
              <a:gd name="connsiteX7820" fmla="*/ 5965121 w 6226010"/>
              <a:gd name="connsiteY7820" fmla="*/ 2002863 h 5756219"/>
              <a:gd name="connsiteX7821" fmla="*/ 5986861 w 6226010"/>
              <a:gd name="connsiteY7821" fmla="*/ 1983840 h 5756219"/>
              <a:gd name="connsiteX7822" fmla="*/ 5902616 w 6226010"/>
              <a:gd name="connsiteY7822" fmla="*/ 1972969 h 5756219"/>
              <a:gd name="connsiteX7823" fmla="*/ 5840111 w 6226010"/>
              <a:gd name="connsiteY7823" fmla="*/ 1943076 h 5756219"/>
              <a:gd name="connsiteX7824" fmla="*/ 5804783 w 6226010"/>
              <a:gd name="connsiteY7824" fmla="*/ 1915900 h 5756219"/>
              <a:gd name="connsiteX7825" fmla="*/ 5834676 w 6226010"/>
              <a:gd name="connsiteY7825" fmla="*/ 1956664 h 5756219"/>
              <a:gd name="connsiteX7826" fmla="*/ 5866608 w 6226010"/>
              <a:gd name="connsiteY7826" fmla="*/ 1986557 h 5756219"/>
              <a:gd name="connsiteX7827" fmla="*/ 5884425 w 6226010"/>
              <a:gd name="connsiteY7827" fmla="*/ 1997315 h 5756219"/>
              <a:gd name="connsiteX7828" fmla="*/ 5872043 w 6226010"/>
              <a:gd name="connsiteY7828" fmla="*/ 1995050 h 5756219"/>
              <a:gd name="connsiteX7829" fmla="*/ 5840111 w 6226010"/>
              <a:gd name="connsiteY7829" fmla="*/ 2000145 h 5756219"/>
              <a:gd name="connsiteX7830" fmla="*/ 5897181 w 6226010"/>
              <a:gd name="connsiteY7830" fmla="*/ 2027321 h 5756219"/>
              <a:gd name="connsiteX7831" fmla="*/ 5918922 w 6226010"/>
              <a:gd name="connsiteY7831" fmla="*/ 2054497 h 5756219"/>
              <a:gd name="connsiteX7832" fmla="*/ 5891746 w 6226010"/>
              <a:gd name="connsiteY7832" fmla="*/ 2049062 h 5756219"/>
              <a:gd name="connsiteX7833" fmla="*/ 5930726 w 6226010"/>
              <a:gd name="connsiteY7833" fmla="*/ 2077343 h 5756219"/>
              <a:gd name="connsiteX7834" fmla="*/ 5935089 w 6226010"/>
              <a:gd name="connsiteY7834" fmla="*/ 2077077 h 5756219"/>
              <a:gd name="connsiteX7835" fmla="*/ 5938284 w 6226010"/>
              <a:gd name="connsiteY7835" fmla="*/ 2088213 h 5756219"/>
              <a:gd name="connsiteX7836" fmla="*/ 5943158 w 6226010"/>
              <a:gd name="connsiteY7836" fmla="*/ 2094167 h 5756219"/>
              <a:gd name="connsiteX7837" fmla="*/ 5938964 w 6226010"/>
              <a:gd name="connsiteY7837" fmla="*/ 2100697 h 5756219"/>
              <a:gd name="connsiteX7838" fmla="*/ 5943380 w 6226010"/>
              <a:gd name="connsiteY7838" fmla="*/ 2125155 h 5756219"/>
              <a:gd name="connsiteX7839" fmla="*/ 5925036 w 6226010"/>
              <a:gd name="connsiteY7839" fmla="*/ 2131269 h 5756219"/>
              <a:gd name="connsiteX7840" fmla="*/ 5913850 w 6226010"/>
              <a:gd name="connsiteY7840" fmla="*/ 2132287 h 5756219"/>
              <a:gd name="connsiteX7841" fmla="*/ 5913614 w 6226010"/>
              <a:gd name="connsiteY7841" fmla="*/ 2130548 h 5756219"/>
              <a:gd name="connsiteX7842" fmla="*/ 5872722 w 6226010"/>
              <a:gd name="connsiteY7842" fmla="*/ 2103415 h 5756219"/>
              <a:gd name="connsiteX7843" fmla="*/ 5871491 w 6226010"/>
              <a:gd name="connsiteY7843" fmla="*/ 2123627 h 5756219"/>
              <a:gd name="connsiteX7844" fmla="*/ 5871782 w 6226010"/>
              <a:gd name="connsiteY7844" fmla="*/ 2124201 h 5756219"/>
              <a:gd name="connsiteX7845" fmla="*/ 5870005 w 6226010"/>
              <a:gd name="connsiteY7845" fmla="*/ 2127873 h 5756219"/>
              <a:gd name="connsiteX7846" fmla="*/ 5835695 w 6226010"/>
              <a:gd name="connsiteY7846" fmla="*/ 2108510 h 5756219"/>
              <a:gd name="connsiteX7847" fmla="*/ 5832067 w 6226010"/>
              <a:gd name="connsiteY7847" fmla="*/ 2107188 h 5756219"/>
              <a:gd name="connsiteX7848" fmla="*/ 5823806 w 6226010"/>
              <a:gd name="connsiteY7848" fmla="*/ 2100697 h 5756219"/>
              <a:gd name="connsiteX7849" fmla="*/ 5824977 w 6226010"/>
              <a:gd name="connsiteY7849" fmla="*/ 2104604 h 5756219"/>
              <a:gd name="connsiteX7850" fmla="*/ 5799347 w 6226010"/>
              <a:gd name="connsiteY7850" fmla="*/ 2095262 h 5756219"/>
              <a:gd name="connsiteX7851" fmla="*/ 5826523 w 6226010"/>
              <a:gd name="connsiteY7851" fmla="*/ 2084391 h 5756219"/>
              <a:gd name="connsiteX7852" fmla="*/ 5802065 w 6226010"/>
              <a:gd name="connsiteY7852" fmla="*/ 2057216 h 5756219"/>
              <a:gd name="connsiteX7853" fmla="*/ 5815653 w 6226010"/>
              <a:gd name="connsiteY7853" fmla="*/ 2051779 h 5756219"/>
              <a:gd name="connsiteX7854" fmla="*/ 5826523 w 6226010"/>
              <a:gd name="connsiteY7854" fmla="*/ 2076238 h 5756219"/>
              <a:gd name="connsiteX7855" fmla="*/ 5845547 w 6226010"/>
              <a:gd name="connsiteY7855" fmla="*/ 2057216 h 5756219"/>
              <a:gd name="connsiteX7856" fmla="*/ 5793912 w 6226010"/>
              <a:gd name="connsiteY7856" fmla="*/ 2051779 h 5756219"/>
              <a:gd name="connsiteX7857" fmla="*/ 5791195 w 6226010"/>
              <a:gd name="connsiteY7857" fmla="*/ 2016451 h 5756219"/>
              <a:gd name="connsiteX7858" fmla="*/ 5766736 w 6226010"/>
              <a:gd name="connsiteY7858" fmla="*/ 2057216 h 5756219"/>
              <a:gd name="connsiteX7859" fmla="*/ 5848264 w 6226010"/>
              <a:gd name="connsiteY7859" fmla="*/ 2141460 h 5756219"/>
              <a:gd name="connsiteX7860" fmla="*/ 5831959 w 6226010"/>
              <a:gd name="connsiteY7860" fmla="*/ 2165919 h 5756219"/>
              <a:gd name="connsiteX7861" fmla="*/ 5842829 w 6226010"/>
              <a:gd name="connsiteY7861" fmla="*/ 2176789 h 5756219"/>
              <a:gd name="connsiteX7862" fmla="*/ 5812935 w 6226010"/>
              <a:gd name="connsiteY7862" fmla="*/ 2157767 h 5756219"/>
              <a:gd name="connsiteX7863" fmla="*/ 5804783 w 6226010"/>
              <a:gd name="connsiteY7863" fmla="*/ 2163202 h 5756219"/>
              <a:gd name="connsiteX7864" fmla="*/ 5815653 w 6226010"/>
              <a:gd name="connsiteY7864" fmla="*/ 2187659 h 5756219"/>
              <a:gd name="connsiteX7865" fmla="*/ 5840111 w 6226010"/>
              <a:gd name="connsiteY7865" fmla="*/ 2193094 h 5756219"/>
              <a:gd name="connsiteX7866" fmla="*/ 5848264 w 6226010"/>
              <a:gd name="connsiteY7866" fmla="*/ 2176789 h 5756219"/>
              <a:gd name="connsiteX7867" fmla="*/ 5859135 w 6226010"/>
              <a:gd name="connsiteY7867" fmla="*/ 2201248 h 5756219"/>
              <a:gd name="connsiteX7868" fmla="*/ 5821088 w 6226010"/>
              <a:gd name="connsiteY7868" fmla="*/ 2195813 h 5756219"/>
              <a:gd name="connsiteX7869" fmla="*/ 5810218 w 6226010"/>
              <a:gd name="connsiteY7869" fmla="*/ 2206683 h 5756219"/>
              <a:gd name="connsiteX7870" fmla="*/ 5848264 w 6226010"/>
              <a:gd name="connsiteY7870" fmla="*/ 2212119 h 5756219"/>
              <a:gd name="connsiteX7871" fmla="*/ 5872722 w 6226010"/>
              <a:gd name="connsiteY7871" fmla="*/ 2184943 h 5756219"/>
              <a:gd name="connsiteX7872" fmla="*/ 5878158 w 6226010"/>
              <a:gd name="connsiteY7872" fmla="*/ 2203965 h 5756219"/>
              <a:gd name="connsiteX7873" fmla="*/ 5962403 w 6226010"/>
              <a:gd name="connsiteY7873" fmla="*/ 2233858 h 5756219"/>
              <a:gd name="connsiteX7874" fmla="*/ 5992296 w 6226010"/>
              <a:gd name="connsiteY7874" fmla="*/ 2225705 h 5756219"/>
              <a:gd name="connsiteX7875" fmla="*/ 5956968 w 6226010"/>
              <a:gd name="connsiteY7875" fmla="*/ 2252882 h 5756219"/>
              <a:gd name="connsiteX7876" fmla="*/ 5878158 w 6226010"/>
              <a:gd name="connsiteY7876" fmla="*/ 2212119 h 5756219"/>
              <a:gd name="connsiteX7877" fmla="*/ 5872722 w 6226010"/>
              <a:gd name="connsiteY7877" fmla="*/ 2236577 h 5756219"/>
              <a:gd name="connsiteX7878" fmla="*/ 5815653 w 6226010"/>
              <a:gd name="connsiteY7878" fmla="*/ 2222988 h 5756219"/>
              <a:gd name="connsiteX7879" fmla="*/ 5848264 w 6226010"/>
              <a:gd name="connsiteY7879" fmla="*/ 2252882 h 5756219"/>
              <a:gd name="connsiteX7880" fmla="*/ 5810218 w 6226010"/>
              <a:gd name="connsiteY7880" fmla="*/ 2258317 h 5756219"/>
              <a:gd name="connsiteX7881" fmla="*/ 5804783 w 6226010"/>
              <a:gd name="connsiteY7881" fmla="*/ 2217554 h 5756219"/>
              <a:gd name="connsiteX7882" fmla="*/ 5796672 w 6226010"/>
              <a:gd name="connsiteY7882" fmla="*/ 2214878 h 5756219"/>
              <a:gd name="connsiteX7883" fmla="*/ 5789604 w 6226010"/>
              <a:gd name="connsiteY7883" fmla="*/ 2218203 h 5756219"/>
              <a:gd name="connsiteX7884" fmla="*/ 5784401 w 6226010"/>
              <a:gd name="connsiteY7884" fmla="*/ 2211438 h 5756219"/>
              <a:gd name="connsiteX7885" fmla="*/ 5777607 w 6226010"/>
              <a:gd name="connsiteY7885" fmla="*/ 2206683 h 5756219"/>
              <a:gd name="connsiteX7886" fmla="*/ 5671620 w 6226010"/>
              <a:gd name="connsiteY7886" fmla="*/ 2152332 h 5756219"/>
              <a:gd name="connsiteX7887" fmla="*/ 5705250 w 6226010"/>
              <a:gd name="connsiteY7887" fmla="*/ 2178149 h 5756219"/>
              <a:gd name="connsiteX7888" fmla="*/ 5712931 w 6226010"/>
              <a:gd name="connsiteY7888" fmla="*/ 2180444 h 5756219"/>
              <a:gd name="connsiteX7889" fmla="*/ 5711110 w 6226010"/>
              <a:gd name="connsiteY7889" fmla="*/ 2182692 h 5756219"/>
              <a:gd name="connsiteX7890" fmla="*/ 5698796 w 6226010"/>
              <a:gd name="connsiteY7890" fmla="*/ 2187659 h 5756219"/>
              <a:gd name="connsiteX7891" fmla="*/ 5731407 w 6226010"/>
              <a:gd name="connsiteY7891" fmla="*/ 2187659 h 5756219"/>
              <a:gd name="connsiteX7892" fmla="*/ 5736843 w 6226010"/>
              <a:gd name="connsiteY7892" fmla="*/ 2206683 h 5756219"/>
              <a:gd name="connsiteX7893" fmla="*/ 5712384 w 6226010"/>
              <a:gd name="connsiteY7893" fmla="*/ 2214835 h 5756219"/>
              <a:gd name="connsiteX7894" fmla="*/ 5742278 w 6226010"/>
              <a:gd name="connsiteY7894" fmla="*/ 2236577 h 5756219"/>
              <a:gd name="connsiteX7895" fmla="*/ 5717819 w 6226010"/>
              <a:gd name="connsiteY7895" fmla="*/ 2222988 h 5756219"/>
              <a:gd name="connsiteX7896" fmla="*/ 5747713 w 6226010"/>
              <a:gd name="connsiteY7896" fmla="*/ 2255600 h 5756219"/>
              <a:gd name="connsiteX7897" fmla="*/ 5785759 w 6226010"/>
              <a:gd name="connsiteY7897" fmla="*/ 2288210 h 5756219"/>
              <a:gd name="connsiteX7898" fmla="*/ 5761301 w 6226010"/>
              <a:gd name="connsiteY7898" fmla="*/ 2285492 h 5756219"/>
              <a:gd name="connsiteX7899" fmla="*/ 5769454 w 6226010"/>
              <a:gd name="connsiteY7899" fmla="*/ 2304516 h 5756219"/>
              <a:gd name="connsiteX7900" fmla="*/ 5742278 w 6226010"/>
              <a:gd name="connsiteY7900" fmla="*/ 2299081 h 5756219"/>
              <a:gd name="connsiteX7901" fmla="*/ 5753148 w 6226010"/>
              <a:gd name="connsiteY7901" fmla="*/ 2280058 h 5756219"/>
              <a:gd name="connsiteX7902" fmla="*/ 5717819 w 6226010"/>
              <a:gd name="connsiteY7902" fmla="*/ 2263752 h 5756219"/>
              <a:gd name="connsiteX7903" fmla="*/ 5736843 w 6226010"/>
              <a:gd name="connsiteY7903" fmla="*/ 2285492 h 5756219"/>
              <a:gd name="connsiteX7904" fmla="*/ 5709667 w 6226010"/>
              <a:gd name="connsiteY7904" fmla="*/ 2282776 h 5756219"/>
              <a:gd name="connsiteX7905" fmla="*/ 5701514 w 6226010"/>
              <a:gd name="connsiteY7905" fmla="*/ 2239293 h 5756219"/>
              <a:gd name="connsiteX7906" fmla="*/ 5701514 w 6226010"/>
              <a:gd name="connsiteY7906" fmla="*/ 2263752 h 5756219"/>
              <a:gd name="connsiteX7907" fmla="*/ 5681472 w 6226010"/>
              <a:gd name="connsiteY7907" fmla="*/ 2258996 h 5756219"/>
              <a:gd name="connsiteX7908" fmla="*/ 5680650 w 6226010"/>
              <a:gd name="connsiteY7908" fmla="*/ 2258215 h 5756219"/>
              <a:gd name="connsiteX7909" fmla="*/ 5682491 w 6226010"/>
              <a:gd name="connsiteY7909" fmla="*/ 2255600 h 5756219"/>
              <a:gd name="connsiteX7910" fmla="*/ 5665845 w 6226010"/>
              <a:gd name="connsiteY7910" fmla="*/ 2238955 h 5756219"/>
              <a:gd name="connsiteX7911" fmla="*/ 5658898 w 6226010"/>
              <a:gd name="connsiteY7911" fmla="*/ 2237070 h 5756219"/>
              <a:gd name="connsiteX7912" fmla="*/ 5656503 w 6226010"/>
              <a:gd name="connsiteY7912" fmla="*/ 2230208 h 5756219"/>
              <a:gd name="connsiteX7913" fmla="*/ 5650786 w 6226010"/>
              <a:gd name="connsiteY7913" fmla="*/ 2224800 h 5756219"/>
              <a:gd name="connsiteX7914" fmla="*/ 5652597 w 6226010"/>
              <a:gd name="connsiteY7914" fmla="*/ 2222988 h 5756219"/>
              <a:gd name="connsiteX7915" fmla="*/ 5674338 w 6226010"/>
              <a:gd name="connsiteY7915" fmla="*/ 2225705 h 5756219"/>
              <a:gd name="connsiteX7916" fmla="*/ 5671620 w 6226010"/>
              <a:gd name="connsiteY7916" fmla="*/ 2209400 h 5756219"/>
              <a:gd name="connsiteX7917" fmla="*/ 5651705 w 6226010"/>
              <a:gd name="connsiteY7917" fmla="*/ 2215176 h 5756219"/>
              <a:gd name="connsiteX7918" fmla="*/ 5639375 w 6226010"/>
              <a:gd name="connsiteY7918" fmla="*/ 2214956 h 5756219"/>
              <a:gd name="connsiteX7919" fmla="*/ 5620020 w 6226010"/>
              <a:gd name="connsiteY7919" fmla="*/ 2202711 h 5756219"/>
              <a:gd name="connsiteX7920" fmla="*/ 5619986 w 6226010"/>
              <a:gd name="connsiteY7920" fmla="*/ 2187659 h 5756219"/>
              <a:gd name="connsiteX7921" fmla="*/ 5630856 w 6226010"/>
              <a:gd name="connsiteY7921" fmla="*/ 2201248 h 5756219"/>
              <a:gd name="connsiteX7922" fmla="*/ 5617268 w 6226010"/>
              <a:gd name="connsiteY7922" fmla="*/ 2149613 h 5756219"/>
              <a:gd name="connsiteX7923" fmla="*/ 5595528 w 6226010"/>
              <a:gd name="connsiteY7923" fmla="*/ 2195813 h 5756219"/>
              <a:gd name="connsiteX7924" fmla="*/ 5599603 w 6226010"/>
              <a:gd name="connsiteY7924" fmla="*/ 2203018 h 5756219"/>
              <a:gd name="connsiteX7925" fmla="*/ 5597905 w 6226010"/>
              <a:gd name="connsiteY7925" fmla="*/ 2204305 h 5756219"/>
              <a:gd name="connsiteX7926" fmla="*/ 5584657 w 6226010"/>
              <a:gd name="connsiteY7926" fmla="*/ 2206683 h 5756219"/>
              <a:gd name="connsiteX7927" fmla="*/ 5589901 w 6226010"/>
              <a:gd name="connsiteY7927" fmla="*/ 2192687 h 5756219"/>
              <a:gd name="connsiteX7928" fmla="*/ 5590092 w 6226010"/>
              <a:gd name="connsiteY7928" fmla="*/ 2193094 h 5756219"/>
              <a:gd name="connsiteX7929" fmla="*/ 5600963 w 6226010"/>
              <a:gd name="connsiteY7929" fmla="*/ 2182224 h 5756219"/>
              <a:gd name="connsiteX7930" fmla="*/ 5590092 w 6226010"/>
              <a:gd name="connsiteY7930" fmla="*/ 2167618 h 5756219"/>
              <a:gd name="connsiteX7931" fmla="*/ 5589448 w 6226010"/>
              <a:gd name="connsiteY7931" fmla="*/ 2167744 h 5756219"/>
              <a:gd name="connsiteX7932" fmla="*/ 5582507 w 6226010"/>
              <a:gd name="connsiteY7932" fmla="*/ 2154466 h 5756219"/>
              <a:gd name="connsiteX7933" fmla="*/ 5584997 w 6226010"/>
              <a:gd name="connsiteY7933" fmla="*/ 2153011 h 5756219"/>
              <a:gd name="connsiteX7934" fmla="*/ 5592810 w 6226010"/>
              <a:gd name="connsiteY7934" fmla="*/ 2136025 h 5756219"/>
              <a:gd name="connsiteX7935" fmla="*/ 5570199 w 6226010"/>
              <a:gd name="connsiteY7935" fmla="*/ 2145447 h 5756219"/>
              <a:gd name="connsiteX7936" fmla="*/ 5562916 w 6226010"/>
              <a:gd name="connsiteY7936" fmla="*/ 2141460 h 5756219"/>
              <a:gd name="connsiteX7937" fmla="*/ 5563256 w 6226010"/>
              <a:gd name="connsiteY7937" fmla="*/ 2146897 h 5756219"/>
              <a:gd name="connsiteX7938" fmla="*/ 5563790 w 6226010"/>
              <a:gd name="connsiteY7938" fmla="*/ 2148117 h 5756219"/>
              <a:gd name="connsiteX7939" fmla="*/ 5560199 w 6226010"/>
              <a:gd name="connsiteY7939" fmla="*/ 2149613 h 5756219"/>
              <a:gd name="connsiteX7940" fmla="*/ 5560275 w 6226010"/>
              <a:gd name="connsiteY7940" fmla="*/ 2151438 h 5756219"/>
              <a:gd name="connsiteX7941" fmla="*/ 5549329 w 6226010"/>
              <a:gd name="connsiteY7941" fmla="*/ 2149613 h 5756219"/>
              <a:gd name="connsiteX7942" fmla="*/ 5543893 w 6226010"/>
              <a:gd name="connsiteY7942" fmla="*/ 2174071 h 5756219"/>
              <a:gd name="connsiteX7943" fmla="*/ 5560199 w 6226010"/>
              <a:gd name="connsiteY7943" fmla="*/ 2174071 h 5756219"/>
              <a:gd name="connsiteX7944" fmla="*/ 5568352 w 6226010"/>
              <a:gd name="connsiteY7944" fmla="*/ 2236577 h 5756219"/>
              <a:gd name="connsiteX7945" fmla="*/ 5535741 w 6226010"/>
              <a:gd name="connsiteY7945" fmla="*/ 2168636 h 5756219"/>
              <a:gd name="connsiteX7946" fmla="*/ 5519435 w 6226010"/>
              <a:gd name="connsiteY7946" fmla="*/ 2176789 h 5756219"/>
              <a:gd name="connsiteX7947" fmla="*/ 5511282 w 6226010"/>
              <a:gd name="connsiteY7947" fmla="*/ 2160484 h 5756219"/>
              <a:gd name="connsiteX7948" fmla="*/ 5527588 w 6226010"/>
              <a:gd name="connsiteY7948" fmla="*/ 2160484 h 5756219"/>
              <a:gd name="connsiteX7949" fmla="*/ 5508565 w 6226010"/>
              <a:gd name="connsiteY7949" fmla="*/ 2157767 h 5756219"/>
              <a:gd name="connsiteX7950" fmla="*/ 5504149 w 6226010"/>
              <a:gd name="connsiteY7950" fmla="*/ 2103415 h 5756219"/>
              <a:gd name="connsiteX7951" fmla="*/ 5498656 w 6226010"/>
              <a:gd name="connsiteY7951" fmla="*/ 2096031 h 5756219"/>
              <a:gd name="connsiteX7952" fmla="*/ 5497694 w 6226010"/>
              <a:gd name="connsiteY7952" fmla="*/ 2078956 h 5756219"/>
              <a:gd name="connsiteX7953" fmla="*/ 5483467 w 6226010"/>
              <a:gd name="connsiteY7953" fmla="*/ 2077375 h 5756219"/>
              <a:gd name="connsiteX7954" fmla="*/ 5465083 w 6226010"/>
              <a:gd name="connsiteY7954" fmla="*/ 2065368 h 5756219"/>
              <a:gd name="connsiteX7955" fmla="*/ 5475954 w 6226010"/>
              <a:gd name="connsiteY7955" fmla="*/ 2087109 h 5756219"/>
              <a:gd name="connsiteX7956" fmla="*/ 5474196 w 6226010"/>
              <a:gd name="connsiteY7956" fmla="*/ 2094432 h 5756219"/>
              <a:gd name="connsiteX7957" fmla="*/ 5473236 w 6226010"/>
              <a:gd name="connsiteY7957" fmla="*/ 2095262 h 5756219"/>
              <a:gd name="connsiteX7958" fmla="*/ 5473798 w 6226010"/>
              <a:gd name="connsiteY7958" fmla="*/ 2096090 h 5756219"/>
              <a:gd name="connsiteX7959" fmla="*/ 5471877 w 6226010"/>
              <a:gd name="connsiteY7959" fmla="*/ 2104095 h 5756219"/>
              <a:gd name="connsiteX7960" fmla="*/ 5475954 w 6226010"/>
              <a:gd name="connsiteY7960" fmla="*/ 2117003 h 5756219"/>
              <a:gd name="connsiteX7961" fmla="*/ 5440625 w 6226010"/>
              <a:gd name="connsiteY7961" fmla="*/ 2136025 h 5756219"/>
              <a:gd name="connsiteX7962" fmla="*/ 5462366 w 6226010"/>
              <a:gd name="connsiteY7962" fmla="*/ 2108850 h 5756219"/>
              <a:gd name="connsiteX7963" fmla="*/ 5448778 w 6226010"/>
              <a:gd name="connsiteY7963" fmla="*/ 2095262 h 5756219"/>
              <a:gd name="connsiteX7964" fmla="*/ 5459648 w 6226010"/>
              <a:gd name="connsiteY7964" fmla="*/ 2087109 h 5756219"/>
              <a:gd name="connsiteX7965" fmla="*/ 5421602 w 6226010"/>
              <a:gd name="connsiteY7965" fmla="*/ 2092544 h 5756219"/>
              <a:gd name="connsiteX7966" fmla="*/ 5440625 w 6226010"/>
              <a:gd name="connsiteY7966" fmla="*/ 2114285 h 5756219"/>
              <a:gd name="connsiteX7967" fmla="*/ 5391708 w 6226010"/>
              <a:gd name="connsiteY7967" fmla="*/ 2117003 h 5756219"/>
              <a:gd name="connsiteX7968" fmla="*/ 5410731 w 6226010"/>
              <a:gd name="connsiteY7968" fmla="*/ 2103415 h 5756219"/>
              <a:gd name="connsiteX7969" fmla="*/ 5405296 w 6226010"/>
              <a:gd name="connsiteY7969" fmla="*/ 2092544 h 5756219"/>
              <a:gd name="connsiteX7970" fmla="*/ 5380838 w 6226010"/>
              <a:gd name="connsiteY7970" fmla="*/ 2097980 h 5756219"/>
              <a:gd name="connsiteX7971" fmla="*/ 5402579 w 6226010"/>
              <a:gd name="connsiteY7971" fmla="*/ 2070804 h 5756219"/>
              <a:gd name="connsiteX7972" fmla="*/ 5408014 w 6226010"/>
              <a:gd name="connsiteY7972" fmla="*/ 2084391 h 5756219"/>
              <a:gd name="connsiteX7973" fmla="*/ 5451495 w 6226010"/>
              <a:gd name="connsiteY7973" fmla="*/ 2051779 h 5756219"/>
              <a:gd name="connsiteX7974" fmla="*/ 5440200 w 6226010"/>
              <a:gd name="connsiteY7974" fmla="*/ 2046302 h 5756219"/>
              <a:gd name="connsiteX7975" fmla="*/ 5429537 w 6226010"/>
              <a:gd name="connsiteY7975" fmla="*/ 2041950 h 5756219"/>
              <a:gd name="connsiteX7976" fmla="*/ 5420583 w 6226010"/>
              <a:gd name="connsiteY7976" fmla="*/ 2036833 h 5756219"/>
              <a:gd name="connsiteX7977" fmla="*/ 5410731 w 6226010"/>
              <a:gd name="connsiteY7977" fmla="*/ 2021886 h 5756219"/>
              <a:gd name="connsiteX7978" fmla="*/ 5435190 w 6226010"/>
              <a:gd name="connsiteY7978" fmla="*/ 1994710 h 5756219"/>
              <a:gd name="connsiteX7979" fmla="*/ 5440625 w 6226010"/>
              <a:gd name="connsiteY7979" fmla="*/ 1953946 h 5756219"/>
              <a:gd name="connsiteX7980" fmla="*/ 5413449 w 6226010"/>
              <a:gd name="connsiteY7980" fmla="*/ 1959381 h 5756219"/>
              <a:gd name="connsiteX7981" fmla="*/ 5410731 w 6226010"/>
              <a:gd name="connsiteY7981" fmla="*/ 1994710 h 5756219"/>
              <a:gd name="connsiteX7982" fmla="*/ 5405296 w 6226010"/>
              <a:gd name="connsiteY7982" fmla="*/ 2019168 h 5756219"/>
              <a:gd name="connsiteX7983" fmla="*/ 5394426 w 6226010"/>
              <a:gd name="connsiteY7983" fmla="*/ 1997428 h 5756219"/>
              <a:gd name="connsiteX7984" fmla="*/ 5318333 w 6226010"/>
              <a:gd name="connsiteY7984" fmla="*/ 2008298 h 5756219"/>
              <a:gd name="connsiteX7985" fmla="*/ 5274852 w 6226010"/>
              <a:gd name="connsiteY7985" fmla="*/ 2021886 h 5756219"/>
              <a:gd name="connsiteX7986" fmla="*/ 5319735 w 6226010"/>
              <a:gd name="connsiteY7986" fmla="*/ 2018022 h 5756219"/>
              <a:gd name="connsiteX7987" fmla="*/ 5323565 w 6226010"/>
              <a:gd name="connsiteY7987" fmla="*/ 2018768 h 5756219"/>
              <a:gd name="connsiteX7988" fmla="*/ 5321051 w 6226010"/>
              <a:gd name="connsiteY7988" fmla="*/ 2020528 h 5756219"/>
              <a:gd name="connsiteX7989" fmla="*/ 5307463 w 6226010"/>
              <a:gd name="connsiteY7989" fmla="*/ 2030039 h 5756219"/>
              <a:gd name="connsiteX7990" fmla="*/ 5378120 w 6226010"/>
              <a:gd name="connsiteY7990" fmla="*/ 2108850 h 5756219"/>
              <a:gd name="connsiteX7991" fmla="*/ 5372685 w 6226010"/>
              <a:gd name="connsiteY7991" fmla="*/ 2122438 h 5756219"/>
              <a:gd name="connsiteX7992" fmla="*/ 5408014 w 6226010"/>
              <a:gd name="connsiteY7992" fmla="*/ 2149613 h 5756219"/>
              <a:gd name="connsiteX7993" fmla="*/ 5394426 w 6226010"/>
              <a:gd name="connsiteY7993" fmla="*/ 2138743 h 5756219"/>
              <a:gd name="connsiteX7994" fmla="*/ 5427037 w 6226010"/>
              <a:gd name="connsiteY7994" fmla="*/ 2160484 h 5756219"/>
              <a:gd name="connsiteX7995" fmla="*/ 5429755 w 6226010"/>
              <a:gd name="connsiteY7995" fmla="*/ 2146895 h 5756219"/>
              <a:gd name="connsiteX7996" fmla="*/ 5448778 w 6226010"/>
              <a:gd name="connsiteY7996" fmla="*/ 2160484 h 5756219"/>
              <a:gd name="connsiteX7997" fmla="*/ 5410731 w 6226010"/>
              <a:gd name="connsiteY7997" fmla="*/ 2171354 h 5756219"/>
              <a:gd name="connsiteX7998" fmla="*/ 5459648 w 6226010"/>
              <a:gd name="connsiteY7998" fmla="*/ 2184943 h 5756219"/>
              <a:gd name="connsiteX7999" fmla="*/ 5435190 w 6226010"/>
              <a:gd name="connsiteY7999" fmla="*/ 2190378 h 5756219"/>
              <a:gd name="connsiteX8000" fmla="*/ 5462366 w 6226010"/>
              <a:gd name="connsiteY8000" fmla="*/ 2209400 h 5756219"/>
              <a:gd name="connsiteX8001" fmla="*/ 5432472 w 6226010"/>
              <a:gd name="connsiteY8001" fmla="*/ 2206683 h 5756219"/>
              <a:gd name="connsiteX8002" fmla="*/ 5427037 w 6226010"/>
              <a:gd name="connsiteY8002" fmla="*/ 2187659 h 5756219"/>
              <a:gd name="connsiteX8003" fmla="*/ 5410731 w 6226010"/>
              <a:gd name="connsiteY8003" fmla="*/ 2206683 h 5756219"/>
              <a:gd name="connsiteX8004" fmla="*/ 5375403 w 6226010"/>
              <a:gd name="connsiteY8004" fmla="*/ 2187659 h 5756219"/>
              <a:gd name="connsiteX8005" fmla="*/ 5388991 w 6226010"/>
              <a:gd name="connsiteY8005" fmla="*/ 2163202 h 5756219"/>
              <a:gd name="connsiteX8006" fmla="*/ 5388991 w 6226010"/>
              <a:gd name="connsiteY8006" fmla="*/ 2174071 h 5756219"/>
              <a:gd name="connsiteX8007" fmla="*/ 5337356 w 6226010"/>
              <a:gd name="connsiteY8007" fmla="*/ 2168636 h 5756219"/>
              <a:gd name="connsiteX8008" fmla="*/ 5330944 w 6226010"/>
              <a:gd name="connsiteY8008" fmla="*/ 2154496 h 5756219"/>
              <a:gd name="connsiteX8009" fmla="*/ 5330056 w 6226010"/>
              <a:gd name="connsiteY8009" fmla="*/ 2153867 h 5756219"/>
              <a:gd name="connsiteX8010" fmla="*/ 5337356 w 6226010"/>
              <a:gd name="connsiteY8010" fmla="*/ 2157767 h 5756219"/>
              <a:gd name="connsiteX8011" fmla="*/ 5364532 w 6226010"/>
              <a:gd name="connsiteY8011" fmla="*/ 2157767 h 5756219"/>
              <a:gd name="connsiteX8012" fmla="*/ 5345509 w 6226010"/>
              <a:gd name="connsiteY8012" fmla="*/ 2122438 h 5756219"/>
              <a:gd name="connsiteX8013" fmla="*/ 5307463 w 6226010"/>
              <a:gd name="connsiteY8013" fmla="*/ 2130590 h 5756219"/>
              <a:gd name="connsiteX8014" fmla="*/ 5323768 w 6226010"/>
              <a:gd name="connsiteY8014" fmla="*/ 2125155 h 5756219"/>
              <a:gd name="connsiteX8015" fmla="*/ 5310180 w 6226010"/>
              <a:gd name="connsiteY8015" fmla="*/ 2111567 h 5756219"/>
              <a:gd name="connsiteX8016" fmla="*/ 5285722 w 6226010"/>
              <a:gd name="connsiteY8016" fmla="*/ 2133307 h 5756219"/>
              <a:gd name="connsiteX8017" fmla="*/ 5312558 w 6226010"/>
              <a:gd name="connsiteY8017" fmla="*/ 2144518 h 5756219"/>
              <a:gd name="connsiteX8018" fmla="*/ 5316814 w 6226010"/>
              <a:gd name="connsiteY8018" fmla="*/ 2146792 h 5756219"/>
              <a:gd name="connsiteX8019" fmla="*/ 5293875 w 6226010"/>
              <a:gd name="connsiteY8019" fmla="*/ 2144178 h 5756219"/>
              <a:gd name="connsiteX8020" fmla="*/ 5278249 w 6226010"/>
              <a:gd name="connsiteY8020" fmla="*/ 2126174 h 5756219"/>
              <a:gd name="connsiteX8021" fmla="*/ 5275474 w 6226010"/>
              <a:gd name="connsiteY8021" fmla="*/ 2124500 h 5756219"/>
              <a:gd name="connsiteX8022" fmla="*/ 5282665 w 6226010"/>
              <a:gd name="connsiteY8022" fmla="*/ 2121418 h 5756219"/>
              <a:gd name="connsiteX8023" fmla="*/ 5293875 w 6226010"/>
              <a:gd name="connsiteY8023" fmla="*/ 2106132 h 5756219"/>
              <a:gd name="connsiteX8024" fmla="*/ 5331921 w 6226010"/>
              <a:gd name="connsiteY8024" fmla="*/ 2111567 h 5756219"/>
              <a:gd name="connsiteX8025" fmla="*/ 5296592 w 6226010"/>
              <a:gd name="connsiteY8025" fmla="*/ 2073521 h 5756219"/>
              <a:gd name="connsiteX8026" fmla="*/ 5293875 w 6226010"/>
              <a:gd name="connsiteY8026" fmla="*/ 2092544 h 5756219"/>
              <a:gd name="connsiteX8027" fmla="*/ 5285722 w 6226010"/>
              <a:gd name="connsiteY8027" fmla="*/ 2068085 h 5756219"/>
              <a:gd name="connsiteX8028" fmla="*/ 5280287 w 6226010"/>
              <a:gd name="connsiteY8028" fmla="*/ 2106132 h 5756219"/>
              <a:gd name="connsiteX8029" fmla="*/ 5266359 w 6226010"/>
              <a:gd name="connsiteY8029" fmla="*/ 2115644 h 5756219"/>
              <a:gd name="connsiteX8030" fmla="*/ 5261486 w 6226010"/>
              <a:gd name="connsiteY8030" fmla="*/ 2116059 h 5756219"/>
              <a:gd name="connsiteX8031" fmla="*/ 5258546 w 6226010"/>
              <a:gd name="connsiteY8031" fmla="*/ 2114285 h 5756219"/>
              <a:gd name="connsiteX8032" fmla="*/ 5253667 w 6226010"/>
              <a:gd name="connsiteY8032" fmla="*/ 2116725 h 5756219"/>
              <a:gd name="connsiteX8033" fmla="*/ 5250393 w 6226010"/>
              <a:gd name="connsiteY8033" fmla="*/ 2117003 h 5756219"/>
              <a:gd name="connsiteX8034" fmla="*/ 5250936 w 6226010"/>
              <a:gd name="connsiteY8034" fmla="*/ 2118089 h 5756219"/>
              <a:gd name="connsiteX8035" fmla="*/ 5242240 w 6226010"/>
              <a:gd name="connsiteY8035" fmla="*/ 2122438 h 5756219"/>
              <a:gd name="connsiteX8036" fmla="*/ 5209629 w 6226010"/>
              <a:gd name="connsiteY8036" fmla="*/ 2117003 h 5756219"/>
              <a:gd name="connsiteX8037" fmla="*/ 5272134 w 6226010"/>
              <a:gd name="connsiteY8037" fmla="*/ 2100697 h 5756219"/>
              <a:gd name="connsiteX8038" fmla="*/ 5263981 w 6226010"/>
              <a:gd name="connsiteY8038" fmla="*/ 2065368 h 5756219"/>
              <a:gd name="connsiteX8039" fmla="*/ 5274852 w 6226010"/>
              <a:gd name="connsiteY8039" fmla="*/ 2046344 h 5756219"/>
              <a:gd name="connsiteX8040" fmla="*/ 5106361 w 6226010"/>
              <a:gd name="connsiteY8040" fmla="*/ 2076238 h 5756219"/>
              <a:gd name="connsiteX8041" fmla="*/ 5079185 w 6226010"/>
              <a:gd name="connsiteY8041" fmla="*/ 2081674 h 5756219"/>
              <a:gd name="connsiteX8042" fmla="*/ 5071032 w 6226010"/>
              <a:gd name="connsiteY8042" fmla="*/ 2073521 h 5756219"/>
              <a:gd name="connsiteX8043" fmla="*/ 5022115 w 6226010"/>
              <a:gd name="connsiteY8043" fmla="*/ 2089827 h 5756219"/>
              <a:gd name="connsiteX8044" fmla="*/ 5090055 w 6226010"/>
              <a:gd name="connsiteY8044" fmla="*/ 2095262 h 5756219"/>
              <a:gd name="connsiteX8045" fmla="*/ 5179736 w 6226010"/>
              <a:gd name="connsiteY8045" fmla="*/ 2100697 h 5756219"/>
              <a:gd name="connsiteX8046" fmla="*/ 5185097 w 6226010"/>
              <a:gd name="connsiteY8046" fmla="*/ 2105012 h 5756219"/>
              <a:gd name="connsiteX8047" fmla="*/ 5179736 w 6226010"/>
              <a:gd name="connsiteY8047" fmla="*/ 2103415 h 5756219"/>
              <a:gd name="connsiteX8048" fmla="*/ 5076467 w 6226010"/>
              <a:gd name="connsiteY8048" fmla="*/ 2111567 h 5756219"/>
              <a:gd name="connsiteX8049" fmla="*/ 5060162 w 6226010"/>
              <a:gd name="connsiteY8049" fmla="*/ 2119720 h 5756219"/>
              <a:gd name="connsiteX8050" fmla="*/ 5138972 w 6226010"/>
              <a:gd name="connsiteY8050" fmla="*/ 2312669 h 5756219"/>
              <a:gd name="connsiteX8051" fmla="*/ 5152560 w 6226010"/>
              <a:gd name="connsiteY8051" fmla="*/ 2307234 h 5756219"/>
              <a:gd name="connsiteX8052" fmla="*/ 5141689 w 6226010"/>
              <a:gd name="connsiteY8052" fmla="*/ 2182224 h 5756219"/>
              <a:gd name="connsiteX8053" fmla="*/ 5160712 w 6226010"/>
              <a:gd name="connsiteY8053" fmla="*/ 2188679 h 5756219"/>
              <a:gd name="connsiteX8054" fmla="*/ 5186963 w 6226010"/>
              <a:gd name="connsiteY8054" fmla="*/ 2177194 h 5756219"/>
              <a:gd name="connsiteX8055" fmla="*/ 5187322 w 6226010"/>
              <a:gd name="connsiteY8055" fmla="*/ 2177895 h 5756219"/>
              <a:gd name="connsiteX8056" fmla="*/ 5180755 w 6226010"/>
              <a:gd name="connsiteY8056" fmla="*/ 2190717 h 5756219"/>
              <a:gd name="connsiteX8057" fmla="*/ 5179736 w 6226010"/>
              <a:gd name="connsiteY8057" fmla="*/ 2206683 h 5756219"/>
              <a:gd name="connsiteX8058" fmla="*/ 5191625 w 6226010"/>
              <a:gd name="connsiteY8058" fmla="*/ 2186301 h 5756219"/>
              <a:gd name="connsiteX8059" fmla="*/ 5187322 w 6226010"/>
              <a:gd name="connsiteY8059" fmla="*/ 2177895 h 5756219"/>
              <a:gd name="connsiteX8060" fmla="*/ 5187888 w 6226010"/>
              <a:gd name="connsiteY8060" fmla="*/ 2176789 h 5756219"/>
              <a:gd name="connsiteX8061" fmla="*/ 5186963 w 6226010"/>
              <a:gd name="connsiteY8061" fmla="*/ 2177194 h 5756219"/>
              <a:gd name="connsiteX8062" fmla="*/ 5177018 w 6226010"/>
              <a:gd name="connsiteY8062" fmla="*/ 2157767 h 5756219"/>
              <a:gd name="connsiteX8063" fmla="*/ 5163430 w 6226010"/>
              <a:gd name="connsiteY8063" fmla="*/ 2160484 h 5756219"/>
              <a:gd name="connsiteX8064" fmla="*/ 5155277 w 6226010"/>
              <a:gd name="connsiteY8064" fmla="*/ 2141460 h 5756219"/>
              <a:gd name="connsiteX8065" fmla="*/ 5190606 w 6226010"/>
              <a:gd name="connsiteY8065" fmla="*/ 2122438 h 5756219"/>
              <a:gd name="connsiteX8066" fmla="*/ 5204194 w 6226010"/>
              <a:gd name="connsiteY8066" fmla="*/ 2133307 h 5756219"/>
              <a:gd name="connsiteX8067" fmla="*/ 5296592 w 6226010"/>
              <a:gd name="connsiteY8067" fmla="*/ 2174071 h 5756219"/>
              <a:gd name="connsiteX8068" fmla="*/ 5312898 w 6226010"/>
              <a:gd name="connsiteY8068" fmla="*/ 2190378 h 5756219"/>
              <a:gd name="connsiteX8069" fmla="*/ 5304745 w 6226010"/>
              <a:gd name="connsiteY8069" fmla="*/ 2195813 h 5756219"/>
              <a:gd name="connsiteX8070" fmla="*/ 5329204 w 6226010"/>
              <a:gd name="connsiteY8070" fmla="*/ 2198531 h 5756219"/>
              <a:gd name="connsiteX8071" fmla="*/ 5299310 w 6226010"/>
              <a:gd name="connsiteY8071" fmla="*/ 2217554 h 5756219"/>
              <a:gd name="connsiteX8072" fmla="*/ 5331921 w 6226010"/>
              <a:gd name="connsiteY8072" fmla="*/ 2242012 h 5756219"/>
              <a:gd name="connsiteX8073" fmla="*/ 5353662 w 6226010"/>
              <a:gd name="connsiteY8073" fmla="*/ 2242012 h 5756219"/>
              <a:gd name="connsiteX8074" fmla="*/ 5331921 w 6226010"/>
              <a:gd name="connsiteY8074" fmla="*/ 2233858 h 5756219"/>
              <a:gd name="connsiteX8075" fmla="*/ 5348227 w 6226010"/>
              <a:gd name="connsiteY8075" fmla="*/ 2220270 h 5756219"/>
              <a:gd name="connsiteX8076" fmla="*/ 5489542 w 6226010"/>
              <a:gd name="connsiteY8076" fmla="*/ 2271904 h 5756219"/>
              <a:gd name="connsiteX8077" fmla="*/ 5418884 w 6226010"/>
              <a:gd name="connsiteY8077" fmla="*/ 2293645 h 5756219"/>
              <a:gd name="connsiteX8078" fmla="*/ 5416167 w 6226010"/>
              <a:gd name="connsiteY8078" fmla="*/ 2271904 h 5756219"/>
              <a:gd name="connsiteX8079" fmla="*/ 5386273 w 6226010"/>
              <a:gd name="connsiteY8079" fmla="*/ 2280058 h 5756219"/>
              <a:gd name="connsiteX8080" fmla="*/ 5361815 w 6226010"/>
              <a:gd name="connsiteY8080" fmla="*/ 2244730 h 5756219"/>
              <a:gd name="connsiteX8081" fmla="*/ 5369968 w 6226010"/>
              <a:gd name="connsiteY8081" fmla="*/ 2269187 h 5756219"/>
              <a:gd name="connsiteX8082" fmla="*/ 5269416 w 6226010"/>
              <a:gd name="connsiteY8082" fmla="*/ 2222988 h 5756219"/>
              <a:gd name="connsiteX8083" fmla="*/ 5291157 w 6226010"/>
              <a:gd name="connsiteY8083" fmla="*/ 2244730 h 5756219"/>
              <a:gd name="connsiteX8084" fmla="*/ 5285722 w 6226010"/>
              <a:gd name="connsiteY8084" fmla="*/ 2296363 h 5756219"/>
              <a:gd name="connsiteX8085" fmla="*/ 5296592 w 6226010"/>
              <a:gd name="connsiteY8085" fmla="*/ 2421372 h 5756219"/>
              <a:gd name="connsiteX8086" fmla="*/ 5296592 w 6226010"/>
              <a:gd name="connsiteY8086" fmla="*/ 2388762 h 5756219"/>
              <a:gd name="connsiteX8087" fmla="*/ 5321051 w 6226010"/>
              <a:gd name="connsiteY8087" fmla="*/ 2402349 h 5756219"/>
              <a:gd name="connsiteX8088" fmla="*/ 5369968 w 6226010"/>
              <a:gd name="connsiteY8088" fmla="*/ 2413220 h 5756219"/>
              <a:gd name="connsiteX8089" fmla="*/ 5399861 w 6226010"/>
              <a:gd name="connsiteY8089" fmla="*/ 2383327 h 5756219"/>
              <a:gd name="connsiteX8090" fmla="*/ 5394426 w 6226010"/>
              <a:gd name="connsiteY8090" fmla="*/ 2415937 h 5756219"/>
              <a:gd name="connsiteX8091" fmla="*/ 5427037 w 6226010"/>
              <a:gd name="connsiteY8091" fmla="*/ 2418655 h 5756219"/>
              <a:gd name="connsiteX8092" fmla="*/ 5440625 w 6226010"/>
              <a:gd name="connsiteY8092" fmla="*/ 2358868 h 5756219"/>
              <a:gd name="connsiteX8093" fmla="*/ 5432472 w 6226010"/>
              <a:gd name="connsiteY8093" fmla="*/ 2402349 h 5756219"/>
              <a:gd name="connsiteX8094" fmla="*/ 5446060 w 6226010"/>
              <a:gd name="connsiteY8094" fmla="*/ 2399632 h 5756219"/>
              <a:gd name="connsiteX8095" fmla="*/ 5443342 w 6226010"/>
              <a:gd name="connsiteY8095" fmla="*/ 2418655 h 5756219"/>
              <a:gd name="connsiteX8096" fmla="*/ 5462366 w 6226010"/>
              <a:gd name="connsiteY8096" fmla="*/ 2415937 h 5756219"/>
              <a:gd name="connsiteX8097" fmla="*/ 5437907 w 6226010"/>
              <a:gd name="connsiteY8097" fmla="*/ 2426807 h 5756219"/>
              <a:gd name="connsiteX8098" fmla="*/ 5413449 w 6226010"/>
              <a:gd name="connsiteY8098" fmla="*/ 2453983 h 5756219"/>
              <a:gd name="connsiteX8099" fmla="*/ 5424319 w 6226010"/>
              <a:gd name="connsiteY8099" fmla="*/ 2432244 h 5756219"/>
              <a:gd name="connsiteX8100" fmla="*/ 5348227 w 6226010"/>
              <a:gd name="connsiteY8100" fmla="*/ 2443113 h 5756219"/>
              <a:gd name="connsiteX8101" fmla="*/ 5372685 w 6226010"/>
              <a:gd name="connsiteY8101" fmla="*/ 2464854 h 5756219"/>
              <a:gd name="connsiteX8102" fmla="*/ 5397143 w 6226010"/>
              <a:gd name="connsiteY8102" fmla="*/ 2448549 h 5756219"/>
              <a:gd name="connsiteX8103" fmla="*/ 5421602 w 6226010"/>
              <a:gd name="connsiteY8103" fmla="*/ 2470290 h 5756219"/>
              <a:gd name="connsiteX8104" fmla="*/ 5402579 w 6226010"/>
              <a:gd name="connsiteY8104" fmla="*/ 2462136 h 5756219"/>
              <a:gd name="connsiteX8105" fmla="*/ 5413449 w 6226010"/>
              <a:gd name="connsiteY8105" fmla="*/ 2470290 h 5756219"/>
              <a:gd name="connsiteX8106" fmla="*/ 5380838 w 6226010"/>
              <a:gd name="connsiteY8106" fmla="*/ 2475725 h 5756219"/>
              <a:gd name="connsiteX8107" fmla="*/ 5375403 w 6226010"/>
              <a:gd name="connsiteY8107" fmla="*/ 2483877 h 5756219"/>
              <a:gd name="connsiteX8108" fmla="*/ 5397143 w 6226010"/>
              <a:gd name="connsiteY8108" fmla="*/ 2494747 h 5756219"/>
              <a:gd name="connsiteX8109" fmla="*/ 5424319 w 6226010"/>
              <a:gd name="connsiteY8109" fmla="*/ 2489312 h 5756219"/>
              <a:gd name="connsiteX8110" fmla="*/ 5408014 w 6226010"/>
              <a:gd name="connsiteY8110" fmla="*/ 2497465 h 5756219"/>
              <a:gd name="connsiteX8111" fmla="*/ 5443342 w 6226010"/>
              <a:gd name="connsiteY8111" fmla="*/ 2489312 h 5756219"/>
              <a:gd name="connsiteX8112" fmla="*/ 5486824 w 6226010"/>
              <a:gd name="connsiteY8112" fmla="*/ 2497465 h 5756219"/>
              <a:gd name="connsiteX8113" fmla="*/ 5467801 w 6226010"/>
              <a:gd name="connsiteY8113" fmla="*/ 2500182 h 5756219"/>
              <a:gd name="connsiteX8114" fmla="*/ 5478671 w 6226010"/>
              <a:gd name="connsiteY8114" fmla="*/ 2459418 h 5756219"/>
              <a:gd name="connsiteX8115" fmla="*/ 5554764 w 6226010"/>
              <a:gd name="connsiteY8115" fmla="*/ 2426807 h 5756219"/>
              <a:gd name="connsiteX8116" fmla="*/ 5511282 w 6226010"/>
              <a:gd name="connsiteY8116" fmla="*/ 2462136 h 5756219"/>
              <a:gd name="connsiteX8117" fmla="*/ 5524870 w 6226010"/>
              <a:gd name="connsiteY8117" fmla="*/ 2475725 h 5756219"/>
              <a:gd name="connsiteX8118" fmla="*/ 5511282 w 6226010"/>
              <a:gd name="connsiteY8118" fmla="*/ 2497465 h 5756219"/>
              <a:gd name="connsiteX8119" fmla="*/ 5492259 w 6226010"/>
              <a:gd name="connsiteY8119" fmla="*/ 2497465 h 5756219"/>
              <a:gd name="connsiteX8120" fmla="*/ 5494977 w 6226010"/>
              <a:gd name="connsiteY8120" fmla="*/ 2516488 h 5756219"/>
              <a:gd name="connsiteX8121" fmla="*/ 5424319 w 6226010"/>
              <a:gd name="connsiteY8121" fmla="*/ 2587145 h 5756219"/>
              <a:gd name="connsiteX8122" fmla="*/ 5503129 w 6226010"/>
              <a:gd name="connsiteY8122" fmla="*/ 2557252 h 5756219"/>
              <a:gd name="connsiteX8123" fmla="*/ 5494977 w 6226010"/>
              <a:gd name="connsiteY8123" fmla="*/ 2543664 h 5756219"/>
              <a:gd name="connsiteX8124" fmla="*/ 5527588 w 6226010"/>
              <a:gd name="connsiteY8124" fmla="*/ 2540946 h 5756219"/>
              <a:gd name="connsiteX8125" fmla="*/ 5505847 w 6226010"/>
              <a:gd name="connsiteY8125" fmla="*/ 2532794 h 5756219"/>
              <a:gd name="connsiteX8126" fmla="*/ 5530305 w 6226010"/>
              <a:gd name="connsiteY8126" fmla="*/ 2513770 h 5756219"/>
              <a:gd name="connsiteX8127" fmla="*/ 5538458 w 6226010"/>
              <a:gd name="connsiteY8127" fmla="*/ 2521923 h 5756219"/>
              <a:gd name="connsiteX8128" fmla="*/ 5549329 w 6226010"/>
              <a:gd name="connsiteY8128" fmla="*/ 2505618 h 5756219"/>
              <a:gd name="connsiteX8129" fmla="*/ 5573787 w 6226010"/>
              <a:gd name="connsiteY8129" fmla="*/ 2519206 h 5756219"/>
              <a:gd name="connsiteX8130" fmla="*/ 5552046 w 6226010"/>
              <a:gd name="connsiteY8130" fmla="*/ 2540946 h 5756219"/>
              <a:gd name="connsiteX8131" fmla="*/ 5606398 w 6226010"/>
              <a:gd name="connsiteY8131" fmla="*/ 2554534 h 5756219"/>
              <a:gd name="connsiteX8132" fmla="*/ 5625421 w 6226010"/>
              <a:gd name="connsiteY8132" fmla="*/ 2540946 h 5756219"/>
              <a:gd name="connsiteX8133" fmla="*/ 5587375 w 6226010"/>
              <a:gd name="connsiteY8133" fmla="*/ 2557252 h 5756219"/>
              <a:gd name="connsiteX8134" fmla="*/ 5595528 w 6226010"/>
              <a:gd name="connsiteY8134" fmla="*/ 2581710 h 5756219"/>
              <a:gd name="connsiteX8135" fmla="*/ 5658032 w 6226010"/>
              <a:gd name="connsiteY8135" fmla="*/ 2600734 h 5756219"/>
              <a:gd name="connsiteX8136" fmla="*/ 5541176 w 6226010"/>
              <a:gd name="connsiteY8136" fmla="*/ 2625192 h 5756219"/>
              <a:gd name="connsiteX8137" fmla="*/ 5500412 w 6226010"/>
              <a:gd name="connsiteY8137" fmla="*/ 2617039 h 5756219"/>
              <a:gd name="connsiteX8138" fmla="*/ 5533023 w 6226010"/>
              <a:gd name="connsiteY8138" fmla="*/ 2581710 h 5756219"/>
              <a:gd name="connsiteX8139" fmla="*/ 5557481 w 6226010"/>
              <a:gd name="connsiteY8139" fmla="*/ 2573557 h 5756219"/>
              <a:gd name="connsiteX8140" fmla="*/ 5524870 w 6226010"/>
              <a:gd name="connsiteY8140" fmla="*/ 2573557 h 5756219"/>
              <a:gd name="connsiteX8141" fmla="*/ 5459648 w 6226010"/>
              <a:gd name="connsiteY8141" fmla="*/ 2603451 h 5756219"/>
              <a:gd name="connsiteX8142" fmla="*/ 5383556 w 6226010"/>
              <a:gd name="connsiteY8142" fmla="*/ 2652368 h 5756219"/>
              <a:gd name="connsiteX8143" fmla="*/ 5459648 w 6226010"/>
              <a:gd name="connsiteY8143" fmla="*/ 2619757 h 5756219"/>
              <a:gd name="connsiteX8144" fmla="*/ 5440625 w 6226010"/>
              <a:gd name="connsiteY8144" fmla="*/ 2633345 h 5756219"/>
              <a:gd name="connsiteX8145" fmla="*/ 5473236 w 6226010"/>
              <a:gd name="connsiteY8145" fmla="*/ 2636062 h 5756219"/>
              <a:gd name="connsiteX8146" fmla="*/ 5492259 w 6226010"/>
              <a:gd name="connsiteY8146" fmla="*/ 2611604 h 5756219"/>
              <a:gd name="connsiteX8147" fmla="*/ 5484106 w 6226010"/>
              <a:gd name="connsiteY8147" fmla="*/ 2630627 h 5756219"/>
              <a:gd name="connsiteX8148" fmla="*/ 5500412 w 6226010"/>
              <a:gd name="connsiteY8148" fmla="*/ 2630627 h 5756219"/>
              <a:gd name="connsiteX8149" fmla="*/ 5451495 w 6226010"/>
              <a:gd name="connsiteY8149" fmla="*/ 2663238 h 5756219"/>
              <a:gd name="connsiteX8150" fmla="*/ 5574551 w 6226010"/>
              <a:gd name="connsiteY8150" fmla="*/ 2674703 h 5756219"/>
              <a:gd name="connsiteX8151" fmla="*/ 5618174 w 6226010"/>
              <a:gd name="connsiteY8151" fmla="*/ 2662542 h 5756219"/>
              <a:gd name="connsiteX8152" fmla="*/ 5617268 w 6226010"/>
              <a:gd name="connsiteY8152" fmla="*/ 2663238 h 5756219"/>
              <a:gd name="connsiteX8153" fmla="*/ 5698796 w 6226010"/>
              <a:gd name="connsiteY8153" fmla="*/ 2668673 h 5756219"/>
              <a:gd name="connsiteX8154" fmla="*/ 5644444 w 6226010"/>
              <a:gd name="connsiteY8154" fmla="*/ 2674108 h 5756219"/>
              <a:gd name="connsiteX8155" fmla="*/ 5658032 w 6226010"/>
              <a:gd name="connsiteY8155" fmla="*/ 2698567 h 5756219"/>
              <a:gd name="connsiteX8156" fmla="*/ 5736843 w 6226010"/>
              <a:gd name="connsiteY8156" fmla="*/ 2644216 h 5756219"/>
              <a:gd name="connsiteX8157" fmla="*/ 5734125 w 6226010"/>
              <a:gd name="connsiteY8157" fmla="*/ 2633345 h 5756219"/>
              <a:gd name="connsiteX8158" fmla="*/ 5753148 w 6226010"/>
              <a:gd name="connsiteY8158" fmla="*/ 2619757 h 5756219"/>
              <a:gd name="connsiteX8159" fmla="*/ 5693361 w 6226010"/>
              <a:gd name="connsiteY8159" fmla="*/ 2617039 h 5756219"/>
              <a:gd name="connsiteX8160" fmla="*/ 5651238 w 6226010"/>
              <a:gd name="connsiteY8160" fmla="*/ 2637082 h 5756219"/>
              <a:gd name="connsiteX8161" fmla="*/ 5623410 w 6226010"/>
              <a:gd name="connsiteY8161" fmla="*/ 2658510 h 5756219"/>
              <a:gd name="connsiteX8162" fmla="*/ 5603680 w 6226010"/>
              <a:gd name="connsiteY8162" fmla="*/ 2638780 h 5756219"/>
              <a:gd name="connsiteX8163" fmla="*/ 5584657 w 6226010"/>
              <a:gd name="connsiteY8163" fmla="*/ 2655086 h 5756219"/>
              <a:gd name="connsiteX8164" fmla="*/ 5581940 w 6226010"/>
              <a:gd name="connsiteY8164" fmla="*/ 2636062 h 5756219"/>
              <a:gd name="connsiteX8165" fmla="*/ 5560199 w 6226010"/>
              <a:gd name="connsiteY8165" fmla="*/ 2638780 h 5756219"/>
              <a:gd name="connsiteX8166" fmla="*/ 5573787 w 6226010"/>
              <a:gd name="connsiteY8166" fmla="*/ 2617039 h 5756219"/>
              <a:gd name="connsiteX8167" fmla="*/ 5554764 w 6226010"/>
              <a:gd name="connsiteY8167" fmla="*/ 2611604 h 5756219"/>
              <a:gd name="connsiteX8168" fmla="*/ 5603680 w 6226010"/>
              <a:gd name="connsiteY8168" fmla="*/ 2603451 h 5756219"/>
              <a:gd name="connsiteX8169" fmla="*/ 5584657 w 6226010"/>
              <a:gd name="connsiteY8169" fmla="*/ 2625192 h 5756219"/>
              <a:gd name="connsiteX8170" fmla="*/ 5590092 w 6226010"/>
              <a:gd name="connsiteY8170" fmla="*/ 2630627 h 5756219"/>
              <a:gd name="connsiteX8171" fmla="*/ 5606398 w 6226010"/>
              <a:gd name="connsiteY8171" fmla="*/ 2617039 h 5756219"/>
              <a:gd name="connsiteX8172" fmla="*/ 5617268 w 6226010"/>
              <a:gd name="connsiteY8172" fmla="*/ 2641497 h 5756219"/>
              <a:gd name="connsiteX8173" fmla="*/ 5704231 w 6226010"/>
              <a:gd name="connsiteY8173" fmla="*/ 2592581 h 5756219"/>
              <a:gd name="connsiteX8174" fmla="*/ 5785759 w 6226010"/>
              <a:gd name="connsiteY8174" fmla="*/ 2595299 h 5756219"/>
              <a:gd name="connsiteX8175" fmla="*/ 5769454 w 6226010"/>
              <a:gd name="connsiteY8175" fmla="*/ 2617039 h 5756219"/>
              <a:gd name="connsiteX8176" fmla="*/ 5793912 w 6226010"/>
              <a:gd name="connsiteY8176" fmla="*/ 2622475 h 5756219"/>
              <a:gd name="connsiteX8177" fmla="*/ 5747713 w 6226010"/>
              <a:gd name="connsiteY8177" fmla="*/ 2668673 h 5756219"/>
              <a:gd name="connsiteX8178" fmla="*/ 5725972 w 6226010"/>
              <a:gd name="connsiteY8178" fmla="*/ 2668673 h 5756219"/>
              <a:gd name="connsiteX8179" fmla="*/ 5766736 w 6226010"/>
              <a:gd name="connsiteY8179" fmla="*/ 2676828 h 5756219"/>
              <a:gd name="connsiteX8180" fmla="*/ 5783042 w 6226010"/>
              <a:gd name="connsiteY8180" fmla="*/ 2733896 h 5756219"/>
              <a:gd name="connsiteX8181" fmla="*/ 5755866 w 6226010"/>
              <a:gd name="connsiteY8181" fmla="*/ 2717591 h 5756219"/>
              <a:gd name="connsiteX8182" fmla="*/ 5731407 w 6226010"/>
              <a:gd name="connsiteY8182" fmla="*/ 2742048 h 5756219"/>
              <a:gd name="connsiteX8183" fmla="*/ 5712384 w 6226010"/>
              <a:gd name="connsiteY8183" fmla="*/ 2728461 h 5756219"/>
              <a:gd name="connsiteX8184" fmla="*/ 5690643 w 6226010"/>
              <a:gd name="connsiteY8184" fmla="*/ 2744766 h 5756219"/>
              <a:gd name="connsiteX8185" fmla="*/ 5701514 w 6226010"/>
              <a:gd name="connsiteY8185" fmla="*/ 2736613 h 5756219"/>
              <a:gd name="connsiteX8186" fmla="*/ 5693361 w 6226010"/>
              <a:gd name="connsiteY8186" fmla="*/ 2717591 h 5756219"/>
              <a:gd name="connsiteX8187" fmla="*/ 5671620 w 6226010"/>
              <a:gd name="connsiteY8187" fmla="*/ 2717591 h 5756219"/>
              <a:gd name="connsiteX8188" fmla="*/ 5685208 w 6226010"/>
              <a:gd name="connsiteY8188" fmla="*/ 2758354 h 5756219"/>
              <a:gd name="connsiteX8189" fmla="*/ 5712384 w 6226010"/>
              <a:gd name="connsiteY8189" fmla="*/ 2750201 h 5756219"/>
              <a:gd name="connsiteX8190" fmla="*/ 5704231 w 6226010"/>
              <a:gd name="connsiteY8190" fmla="*/ 2761071 h 5756219"/>
              <a:gd name="connsiteX8191" fmla="*/ 5750431 w 6226010"/>
              <a:gd name="connsiteY8191" fmla="*/ 2752919 h 5756219"/>
              <a:gd name="connsiteX8192" fmla="*/ 5764019 w 6226010"/>
              <a:gd name="connsiteY8192" fmla="*/ 2763789 h 5756219"/>
              <a:gd name="connsiteX8193" fmla="*/ 5755866 w 6226010"/>
              <a:gd name="connsiteY8193" fmla="*/ 2774659 h 5756219"/>
              <a:gd name="connsiteX8194" fmla="*/ 5774889 w 6226010"/>
              <a:gd name="connsiteY8194" fmla="*/ 2796400 h 5756219"/>
              <a:gd name="connsiteX8195" fmla="*/ 5744995 w 6226010"/>
              <a:gd name="connsiteY8195" fmla="*/ 2777377 h 5756219"/>
              <a:gd name="connsiteX8196" fmla="*/ 5728690 w 6226010"/>
              <a:gd name="connsiteY8196" fmla="*/ 2788247 h 5756219"/>
              <a:gd name="connsiteX8197" fmla="*/ 5780324 w 6226010"/>
              <a:gd name="connsiteY8197" fmla="*/ 2820858 h 5756219"/>
              <a:gd name="connsiteX8198" fmla="*/ 5706949 w 6226010"/>
              <a:gd name="connsiteY8198" fmla="*/ 2780094 h 5756219"/>
              <a:gd name="connsiteX8199" fmla="*/ 5693361 w 6226010"/>
              <a:gd name="connsiteY8199" fmla="*/ 2790965 h 5756219"/>
              <a:gd name="connsiteX8200" fmla="*/ 5709667 w 6226010"/>
              <a:gd name="connsiteY8200" fmla="*/ 2796400 h 5756219"/>
              <a:gd name="connsiteX8201" fmla="*/ 5679773 w 6226010"/>
              <a:gd name="connsiteY8201" fmla="*/ 2804554 h 5756219"/>
              <a:gd name="connsiteX8202" fmla="*/ 5674338 w 6226010"/>
              <a:gd name="connsiteY8202" fmla="*/ 2777377 h 5756219"/>
              <a:gd name="connsiteX8203" fmla="*/ 5639009 w 6226010"/>
              <a:gd name="connsiteY8203" fmla="*/ 2766507 h 5756219"/>
              <a:gd name="connsiteX8204" fmla="*/ 5611833 w 6226010"/>
              <a:gd name="connsiteY8204" fmla="*/ 2780094 h 5756219"/>
              <a:gd name="connsiteX8205" fmla="*/ 5590092 w 6226010"/>
              <a:gd name="connsiteY8205" fmla="*/ 2744766 h 5756219"/>
              <a:gd name="connsiteX8206" fmla="*/ 5647162 w 6226010"/>
              <a:gd name="connsiteY8206" fmla="*/ 2761071 h 5756219"/>
              <a:gd name="connsiteX8207" fmla="*/ 5671620 w 6226010"/>
              <a:gd name="connsiteY8207" fmla="*/ 2739331 h 5756219"/>
              <a:gd name="connsiteX8208" fmla="*/ 5641727 w 6226010"/>
              <a:gd name="connsiteY8208" fmla="*/ 2720307 h 5756219"/>
              <a:gd name="connsiteX8209" fmla="*/ 5617268 w 6226010"/>
              <a:gd name="connsiteY8209" fmla="*/ 2742048 h 5756219"/>
              <a:gd name="connsiteX8210" fmla="*/ 5619986 w 6226010"/>
              <a:gd name="connsiteY8210" fmla="*/ 2725743 h 5756219"/>
              <a:gd name="connsiteX8211" fmla="*/ 5584657 w 6226010"/>
              <a:gd name="connsiteY8211" fmla="*/ 2728461 h 5756219"/>
              <a:gd name="connsiteX8212" fmla="*/ 5611833 w 6226010"/>
              <a:gd name="connsiteY8212" fmla="*/ 2717591 h 5756219"/>
              <a:gd name="connsiteX8213" fmla="*/ 5568352 w 6226010"/>
              <a:gd name="connsiteY8213" fmla="*/ 2695849 h 5756219"/>
              <a:gd name="connsiteX8214" fmla="*/ 5524870 w 6226010"/>
              <a:gd name="connsiteY8214" fmla="*/ 2717591 h 5756219"/>
              <a:gd name="connsiteX8215" fmla="*/ 5554764 w 6226010"/>
              <a:gd name="connsiteY8215" fmla="*/ 2693132 h 5756219"/>
              <a:gd name="connsiteX8216" fmla="*/ 5446060 w 6226010"/>
              <a:gd name="connsiteY8216" fmla="*/ 2679543 h 5756219"/>
              <a:gd name="connsiteX8217" fmla="*/ 5435190 w 6226010"/>
              <a:gd name="connsiteY8217" fmla="*/ 2698567 h 5756219"/>
              <a:gd name="connsiteX8218" fmla="*/ 5475954 w 6226010"/>
              <a:gd name="connsiteY8218" fmla="*/ 2733896 h 5756219"/>
              <a:gd name="connsiteX8219" fmla="*/ 5467801 w 6226010"/>
              <a:gd name="connsiteY8219" fmla="*/ 2706720 h 5756219"/>
              <a:gd name="connsiteX8220" fmla="*/ 5492259 w 6226010"/>
              <a:gd name="connsiteY8220" fmla="*/ 2725743 h 5756219"/>
              <a:gd name="connsiteX8221" fmla="*/ 5494977 w 6226010"/>
              <a:gd name="connsiteY8221" fmla="*/ 2709438 h 5756219"/>
              <a:gd name="connsiteX8222" fmla="*/ 5522153 w 6226010"/>
              <a:gd name="connsiteY8222" fmla="*/ 2709438 h 5756219"/>
              <a:gd name="connsiteX8223" fmla="*/ 5516717 w 6226010"/>
              <a:gd name="connsiteY8223" fmla="*/ 2725743 h 5756219"/>
              <a:gd name="connsiteX8224" fmla="*/ 5552046 w 6226010"/>
              <a:gd name="connsiteY8224" fmla="*/ 2744766 h 5756219"/>
              <a:gd name="connsiteX8225" fmla="*/ 5497694 w 6226010"/>
              <a:gd name="connsiteY8225" fmla="*/ 2755636 h 5756219"/>
              <a:gd name="connsiteX8226" fmla="*/ 5503129 w 6226010"/>
              <a:gd name="connsiteY8226" fmla="*/ 2780094 h 5756219"/>
              <a:gd name="connsiteX8227" fmla="*/ 5516717 w 6226010"/>
              <a:gd name="connsiteY8227" fmla="*/ 2766507 h 5756219"/>
              <a:gd name="connsiteX8228" fmla="*/ 5557481 w 6226010"/>
              <a:gd name="connsiteY8228" fmla="*/ 2807271 h 5756219"/>
              <a:gd name="connsiteX8229" fmla="*/ 5533023 w 6226010"/>
              <a:gd name="connsiteY8229" fmla="*/ 2788247 h 5756219"/>
              <a:gd name="connsiteX8230" fmla="*/ 5533023 w 6226010"/>
              <a:gd name="connsiteY8230" fmla="*/ 2826293 h 5756219"/>
              <a:gd name="connsiteX8231" fmla="*/ 5579222 w 6226010"/>
              <a:gd name="connsiteY8231" fmla="*/ 2812706 h 5756219"/>
              <a:gd name="connsiteX8232" fmla="*/ 5584657 w 6226010"/>
              <a:gd name="connsiteY8232" fmla="*/ 2826293 h 5756219"/>
              <a:gd name="connsiteX8233" fmla="*/ 5600963 w 6226010"/>
              <a:gd name="connsiteY8233" fmla="*/ 2790965 h 5756219"/>
              <a:gd name="connsiteX8234" fmla="*/ 5617268 w 6226010"/>
              <a:gd name="connsiteY8234" fmla="*/ 2809988 h 5756219"/>
              <a:gd name="connsiteX8235" fmla="*/ 5598245 w 6226010"/>
              <a:gd name="connsiteY8235" fmla="*/ 2820858 h 5756219"/>
              <a:gd name="connsiteX8236" fmla="*/ 5595528 w 6226010"/>
              <a:gd name="connsiteY8236" fmla="*/ 2848035 h 5756219"/>
              <a:gd name="connsiteX8237" fmla="*/ 5619986 w 6226010"/>
              <a:gd name="connsiteY8237" fmla="*/ 2837165 h 5756219"/>
              <a:gd name="connsiteX8238" fmla="*/ 5609115 w 6226010"/>
              <a:gd name="connsiteY8238" fmla="*/ 2858905 h 5756219"/>
              <a:gd name="connsiteX8239" fmla="*/ 5630856 w 6226010"/>
              <a:gd name="connsiteY8239" fmla="*/ 2867058 h 5756219"/>
              <a:gd name="connsiteX8240" fmla="*/ 5600963 w 6226010"/>
              <a:gd name="connsiteY8240" fmla="*/ 2883363 h 5756219"/>
              <a:gd name="connsiteX8241" fmla="*/ 5581940 w 6226010"/>
              <a:gd name="connsiteY8241" fmla="*/ 2880645 h 5756219"/>
              <a:gd name="connsiteX8242" fmla="*/ 5600963 w 6226010"/>
              <a:gd name="connsiteY8242" fmla="*/ 2902386 h 5756219"/>
              <a:gd name="connsiteX8243" fmla="*/ 5598245 w 6226010"/>
              <a:gd name="connsiteY8243" fmla="*/ 2924127 h 5756219"/>
              <a:gd name="connsiteX8244" fmla="*/ 5565634 w 6226010"/>
              <a:gd name="connsiteY8244" fmla="*/ 2886081 h 5756219"/>
              <a:gd name="connsiteX8245" fmla="*/ 5576504 w 6226010"/>
              <a:gd name="connsiteY8245" fmla="*/ 2864340 h 5756219"/>
              <a:gd name="connsiteX8246" fmla="*/ 5549329 w 6226010"/>
              <a:gd name="connsiteY8246" fmla="*/ 2886081 h 5756219"/>
              <a:gd name="connsiteX8247" fmla="*/ 5497694 w 6226010"/>
              <a:gd name="connsiteY8247" fmla="*/ 2804554 h 5756219"/>
              <a:gd name="connsiteX8248" fmla="*/ 5494977 w 6226010"/>
              <a:gd name="connsiteY8248" fmla="*/ 2826293 h 5756219"/>
              <a:gd name="connsiteX8249" fmla="*/ 5473236 w 6226010"/>
              <a:gd name="connsiteY8249" fmla="*/ 2809988 h 5756219"/>
              <a:gd name="connsiteX8250" fmla="*/ 5489542 w 6226010"/>
              <a:gd name="connsiteY8250" fmla="*/ 2793682 h 5756219"/>
              <a:gd name="connsiteX8251" fmla="*/ 5467801 w 6226010"/>
              <a:gd name="connsiteY8251" fmla="*/ 2780094 h 5756219"/>
              <a:gd name="connsiteX8252" fmla="*/ 5475954 w 6226010"/>
              <a:gd name="connsiteY8252" fmla="*/ 2769224 h 5756219"/>
              <a:gd name="connsiteX8253" fmla="*/ 5459648 w 6226010"/>
              <a:gd name="connsiteY8253" fmla="*/ 2747483 h 5756219"/>
              <a:gd name="connsiteX8254" fmla="*/ 5443342 w 6226010"/>
              <a:gd name="connsiteY8254" fmla="*/ 2761071 h 5756219"/>
              <a:gd name="connsiteX8255" fmla="*/ 5440625 w 6226010"/>
              <a:gd name="connsiteY8255" fmla="*/ 2733896 h 5756219"/>
              <a:gd name="connsiteX8256" fmla="*/ 5432472 w 6226010"/>
              <a:gd name="connsiteY8256" fmla="*/ 2766507 h 5756219"/>
              <a:gd name="connsiteX8257" fmla="*/ 5462366 w 6226010"/>
              <a:gd name="connsiteY8257" fmla="*/ 2769224 h 5756219"/>
              <a:gd name="connsiteX8258" fmla="*/ 5465083 w 6226010"/>
              <a:gd name="connsiteY8258" fmla="*/ 2782812 h 5756219"/>
              <a:gd name="connsiteX8259" fmla="*/ 5440625 w 6226010"/>
              <a:gd name="connsiteY8259" fmla="*/ 2780094 h 5756219"/>
              <a:gd name="connsiteX8260" fmla="*/ 5462366 w 6226010"/>
              <a:gd name="connsiteY8260" fmla="*/ 2815423 h 5756219"/>
              <a:gd name="connsiteX8261" fmla="*/ 5448778 w 6226010"/>
              <a:gd name="connsiteY8261" fmla="*/ 2820858 h 5756219"/>
              <a:gd name="connsiteX8262" fmla="*/ 5418884 w 6226010"/>
              <a:gd name="connsiteY8262" fmla="*/ 2782812 h 5756219"/>
              <a:gd name="connsiteX8263" fmla="*/ 5410731 w 6226010"/>
              <a:gd name="connsiteY8263" fmla="*/ 2728461 h 5756219"/>
              <a:gd name="connsiteX8264" fmla="*/ 5386273 w 6226010"/>
              <a:gd name="connsiteY8264" fmla="*/ 2733896 h 5756219"/>
              <a:gd name="connsiteX8265" fmla="*/ 5386273 w 6226010"/>
              <a:gd name="connsiteY8265" fmla="*/ 2750201 h 5756219"/>
              <a:gd name="connsiteX8266" fmla="*/ 5359097 w 6226010"/>
              <a:gd name="connsiteY8266" fmla="*/ 2750201 h 5756219"/>
              <a:gd name="connsiteX8267" fmla="*/ 5410731 w 6226010"/>
              <a:gd name="connsiteY8267" fmla="*/ 2771942 h 5756219"/>
              <a:gd name="connsiteX8268" fmla="*/ 5397143 w 6226010"/>
              <a:gd name="connsiteY8268" fmla="*/ 2788247 h 5756219"/>
              <a:gd name="connsiteX8269" fmla="*/ 5342792 w 6226010"/>
              <a:gd name="connsiteY8269" fmla="*/ 2769224 h 5756219"/>
              <a:gd name="connsiteX8270" fmla="*/ 5367250 w 6226010"/>
              <a:gd name="connsiteY8270" fmla="*/ 2796400 h 5756219"/>
              <a:gd name="connsiteX8271" fmla="*/ 5383556 w 6226010"/>
              <a:gd name="connsiteY8271" fmla="*/ 2785530 h 5756219"/>
              <a:gd name="connsiteX8272" fmla="*/ 5410731 w 6226010"/>
              <a:gd name="connsiteY8272" fmla="*/ 2899669 h 5756219"/>
              <a:gd name="connsiteX8273" fmla="*/ 5424319 w 6226010"/>
              <a:gd name="connsiteY8273" fmla="*/ 2850752 h 5756219"/>
              <a:gd name="connsiteX8274" fmla="*/ 5397143 w 6226010"/>
              <a:gd name="connsiteY8274" fmla="*/ 2834447 h 5756219"/>
              <a:gd name="connsiteX8275" fmla="*/ 5418884 w 6226010"/>
              <a:gd name="connsiteY8275" fmla="*/ 2831729 h 5756219"/>
              <a:gd name="connsiteX8276" fmla="*/ 5437907 w 6226010"/>
              <a:gd name="connsiteY8276" fmla="*/ 2864340 h 5756219"/>
              <a:gd name="connsiteX8277" fmla="*/ 5421602 w 6226010"/>
              <a:gd name="connsiteY8277" fmla="*/ 2880645 h 5756219"/>
              <a:gd name="connsiteX8278" fmla="*/ 5440625 w 6226010"/>
              <a:gd name="connsiteY8278" fmla="*/ 2883363 h 5756219"/>
              <a:gd name="connsiteX8279" fmla="*/ 5446060 w 6226010"/>
              <a:gd name="connsiteY8279" fmla="*/ 2872493 h 5756219"/>
              <a:gd name="connsiteX8280" fmla="*/ 5462366 w 6226010"/>
              <a:gd name="connsiteY8280" fmla="*/ 2896951 h 5756219"/>
              <a:gd name="connsiteX8281" fmla="*/ 5448778 w 6226010"/>
              <a:gd name="connsiteY8281" fmla="*/ 2894233 h 5756219"/>
              <a:gd name="connsiteX8282" fmla="*/ 5437907 w 6226010"/>
              <a:gd name="connsiteY8282" fmla="*/ 2902386 h 5756219"/>
              <a:gd name="connsiteX8283" fmla="*/ 5481389 w 6226010"/>
              <a:gd name="connsiteY8283" fmla="*/ 2934997 h 5756219"/>
              <a:gd name="connsiteX8284" fmla="*/ 5454213 w 6226010"/>
              <a:gd name="connsiteY8284" fmla="*/ 2918692 h 5756219"/>
              <a:gd name="connsiteX8285" fmla="*/ 5446060 w 6226010"/>
              <a:gd name="connsiteY8285" fmla="*/ 2997502 h 5756219"/>
              <a:gd name="connsiteX8286" fmla="*/ 5399861 w 6226010"/>
              <a:gd name="connsiteY8286" fmla="*/ 2986632 h 5756219"/>
              <a:gd name="connsiteX8287" fmla="*/ 5418884 w 6226010"/>
              <a:gd name="connsiteY8287" fmla="*/ 2983914 h 5756219"/>
              <a:gd name="connsiteX8288" fmla="*/ 5397143 w 6226010"/>
              <a:gd name="connsiteY8288" fmla="*/ 2943150 h 5756219"/>
              <a:gd name="connsiteX8289" fmla="*/ 5391708 w 6226010"/>
              <a:gd name="connsiteY8289" fmla="*/ 2989349 h 5756219"/>
              <a:gd name="connsiteX8290" fmla="*/ 5375403 w 6226010"/>
              <a:gd name="connsiteY8290" fmla="*/ 2934997 h 5756219"/>
              <a:gd name="connsiteX8291" fmla="*/ 5364532 w 6226010"/>
              <a:gd name="connsiteY8291" fmla="*/ 2951303 h 5756219"/>
              <a:gd name="connsiteX8292" fmla="*/ 5367250 w 6226010"/>
              <a:gd name="connsiteY8292" fmla="*/ 2910539 h 5756219"/>
              <a:gd name="connsiteX8293" fmla="*/ 5383556 w 6226010"/>
              <a:gd name="connsiteY8293" fmla="*/ 2934997 h 5756219"/>
              <a:gd name="connsiteX8294" fmla="*/ 5380838 w 6226010"/>
              <a:gd name="connsiteY8294" fmla="*/ 2880645 h 5756219"/>
              <a:gd name="connsiteX8295" fmla="*/ 5369968 w 6226010"/>
              <a:gd name="connsiteY8295" fmla="*/ 2902386 h 5756219"/>
              <a:gd name="connsiteX8296" fmla="*/ 5348227 w 6226010"/>
              <a:gd name="connsiteY8296" fmla="*/ 2886081 h 5756219"/>
              <a:gd name="connsiteX8297" fmla="*/ 5367250 w 6226010"/>
              <a:gd name="connsiteY8297" fmla="*/ 2880645 h 5756219"/>
              <a:gd name="connsiteX8298" fmla="*/ 5369968 w 6226010"/>
              <a:gd name="connsiteY8298" fmla="*/ 2861623 h 5756219"/>
              <a:gd name="connsiteX8299" fmla="*/ 5356380 w 6226010"/>
              <a:gd name="connsiteY8299" fmla="*/ 2858905 h 5756219"/>
              <a:gd name="connsiteX8300" fmla="*/ 5372685 w 6226010"/>
              <a:gd name="connsiteY8300" fmla="*/ 2831729 h 5756219"/>
              <a:gd name="connsiteX8301" fmla="*/ 5348227 w 6226010"/>
              <a:gd name="connsiteY8301" fmla="*/ 2826293 h 5756219"/>
              <a:gd name="connsiteX8302" fmla="*/ 5263981 w 6226010"/>
              <a:gd name="connsiteY8302" fmla="*/ 2755636 h 5756219"/>
              <a:gd name="connsiteX8303" fmla="*/ 5250393 w 6226010"/>
              <a:gd name="connsiteY8303" fmla="*/ 2785530 h 5756219"/>
              <a:gd name="connsiteX8304" fmla="*/ 5231370 w 6226010"/>
              <a:gd name="connsiteY8304" fmla="*/ 2837165 h 5756219"/>
              <a:gd name="connsiteX8305" fmla="*/ 5239523 w 6226010"/>
              <a:gd name="connsiteY8305" fmla="*/ 2755636 h 5756219"/>
              <a:gd name="connsiteX8306" fmla="*/ 5190606 w 6226010"/>
              <a:gd name="connsiteY8306" fmla="*/ 2807271 h 5756219"/>
              <a:gd name="connsiteX8307" fmla="*/ 5228652 w 6226010"/>
              <a:gd name="connsiteY8307" fmla="*/ 2747483 h 5756219"/>
              <a:gd name="connsiteX8308" fmla="*/ 5215064 w 6226010"/>
              <a:gd name="connsiteY8308" fmla="*/ 2684979 h 5756219"/>
              <a:gd name="connsiteX8309" fmla="*/ 5193324 w 6226010"/>
              <a:gd name="connsiteY8309" fmla="*/ 2701284 h 5756219"/>
              <a:gd name="connsiteX8310" fmla="*/ 5174300 w 6226010"/>
              <a:gd name="connsiteY8310" fmla="*/ 2682262 h 5756219"/>
              <a:gd name="connsiteX8311" fmla="*/ 5196041 w 6226010"/>
              <a:gd name="connsiteY8311" fmla="*/ 2679543 h 5756219"/>
              <a:gd name="connsiteX8312" fmla="*/ 5201476 w 6226010"/>
              <a:gd name="connsiteY8312" fmla="*/ 2665955 h 5756219"/>
              <a:gd name="connsiteX8313" fmla="*/ 5149842 w 6226010"/>
              <a:gd name="connsiteY8313" fmla="*/ 2687697 h 5756219"/>
              <a:gd name="connsiteX8314" fmla="*/ 5147124 w 6226010"/>
              <a:gd name="connsiteY8314" fmla="*/ 2665955 h 5756219"/>
              <a:gd name="connsiteX8315" fmla="*/ 5196041 w 6226010"/>
              <a:gd name="connsiteY8315" fmla="*/ 2657804 h 5756219"/>
              <a:gd name="connsiteX8316" fmla="*/ 5204194 w 6226010"/>
              <a:gd name="connsiteY8316" fmla="*/ 2633345 h 5756219"/>
              <a:gd name="connsiteX8317" fmla="*/ 5182453 w 6226010"/>
              <a:gd name="connsiteY8317" fmla="*/ 2638780 h 5756219"/>
              <a:gd name="connsiteX8318" fmla="*/ 5187888 w 6226010"/>
              <a:gd name="connsiteY8318" fmla="*/ 2614322 h 5756219"/>
              <a:gd name="connsiteX8319" fmla="*/ 5160712 w 6226010"/>
              <a:gd name="connsiteY8319" fmla="*/ 2627910 h 5756219"/>
              <a:gd name="connsiteX8320" fmla="*/ 5152560 w 6226010"/>
              <a:gd name="connsiteY8320" fmla="*/ 2603451 h 5756219"/>
              <a:gd name="connsiteX8321" fmla="*/ 5168865 w 6226010"/>
              <a:gd name="connsiteY8321" fmla="*/ 2606170 h 5756219"/>
              <a:gd name="connsiteX8322" fmla="*/ 5157995 w 6226010"/>
              <a:gd name="connsiteY8322" fmla="*/ 2568122 h 5756219"/>
              <a:gd name="connsiteX8323" fmla="*/ 5144407 w 6226010"/>
              <a:gd name="connsiteY8323" fmla="*/ 2568122 h 5756219"/>
              <a:gd name="connsiteX8324" fmla="*/ 5133536 w 6226010"/>
              <a:gd name="connsiteY8324" fmla="*/ 2565405 h 5756219"/>
              <a:gd name="connsiteX8325" fmla="*/ 5125384 w 6226010"/>
              <a:gd name="connsiteY8325" fmla="*/ 2600734 h 5756219"/>
              <a:gd name="connsiteX8326" fmla="*/ 5111796 w 6226010"/>
              <a:gd name="connsiteY8326" fmla="*/ 2589863 h 5756219"/>
              <a:gd name="connsiteX8327" fmla="*/ 5122666 w 6226010"/>
              <a:gd name="connsiteY8327" fmla="*/ 2570840 h 5756219"/>
              <a:gd name="connsiteX8328" fmla="*/ 5100925 w 6226010"/>
              <a:gd name="connsiteY8328" fmla="*/ 2530076 h 5756219"/>
              <a:gd name="connsiteX8329" fmla="*/ 5084620 w 6226010"/>
              <a:gd name="connsiteY8329" fmla="*/ 2535511 h 5756219"/>
              <a:gd name="connsiteX8330" fmla="*/ 5068314 w 6226010"/>
              <a:gd name="connsiteY8330" fmla="*/ 2530076 h 5756219"/>
              <a:gd name="connsiteX8331" fmla="*/ 5062879 w 6226010"/>
              <a:gd name="connsiteY8331" fmla="*/ 2500182 h 5756219"/>
              <a:gd name="connsiteX8332" fmla="*/ 5049291 w 6226010"/>
              <a:gd name="connsiteY8332" fmla="*/ 2500182 h 5756219"/>
              <a:gd name="connsiteX8333" fmla="*/ 5019398 w 6226010"/>
              <a:gd name="connsiteY8333" fmla="*/ 2459418 h 5756219"/>
              <a:gd name="connsiteX8334" fmla="*/ 4954176 w 6226010"/>
              <a:gd name="connsiteY8334" fmla="*/ 2424090 h 5756219"/>
              <a:gd name="connsiteX8335" fmla="*/ 4921564 w 6226010"/>
              <a:gd name="connsiteY8335" fmla="*/ 2383327 h 5756219"/>
              <a:gd name="connsiteX8336" fmla="*/ 4916129 w 6226010"/>
              <a:gd name="connsiteY8336" fmla="*/ 2388762 h 5756219"/>
              <a:gd name="connsiteX8337" fmla="*/ 4916129 w 6226010"/>
              <a:gd name="connsiteY8337" fmla="*/ 2410502 h 5756219"/>
              <a:gd name="connsiteX8338" fmla="*/ 4910694 w 6226010"/>
              <a:gd name="connsiteY8338" fmla="*/ 2405067 h 5756219"/>
              <a:gd name="connsiteX8339" fmla="*/ 4891671 w 6226010"/>
              <a:gd name="connsiteY8339" fmla="*/ 2443113 h 5756219"/>
              <a:gd name="connsiteX8340" fmla="*/ 4886236 w 6226010"/>
              <a:gd name="connsiteY8340" fmla="*/ 2445830 h 5756219"/>
              <a:gd name="connsiteX8341" fmla="*/ 4878083 w 6226010"/>
              <a:gd name="connsiteY8341" fmla="*/ 2429526 h 5756219"/>
              <a:gd name="connsiteX8342" fmla="*/ 4875365 w 6226010"/>
              <a:gd name="connsiteY8342" fmla="*/ 2459418 h 5756219"/>
              <a:gd name="connsiteX8343" fmla="*/ 4853625 w 6226010"/>
              <a:gd name="connsiteY8343" fmla="*/ 2483877 h 5756219"/>
              <a:gd name="connsiteX8344" fmla="*/ 4878083 w 6226010"/>
              <a:gd name="connsiteY8344" fmla="*/ 2483877 h 5756219"/>
              <a:gd name="connsiteX8345" fmla="*/ 4869930 w 6226010"/>
              <a:gd name="connsiteY8345" fmla="*/ 2497465 h 5756219"/>
              <a:gd name="connsiteX8346" fmla="*/ 4883518 w 6226010"/>
              <a:gd name="connsiteY8346" fmla="*/ 2505618 h 5756219"/>
              <a:gd name="connsiteX8347" fmla="*/ 4891671 w 6226010"/>
              <a:gd name="connsiteY8347" fmla="*/ 2535511 h 5756219"/>
              <a:gd name="connsiteX8348" fmla="*/ 4886236 w 6226010"/>
              <a:gd name="connsiteY8348" fmla="*/ 2543664 h 5756219"/>
              <a:gd name="connsiteX8349" fmla="*/ 4864495 w 6226010"/>
              <a:gd name="connsiteY8349" fmla="*/ 2535511 h 5756219"/>
              <a:gd name="connsiteX8350" fmla="*/ 4856342 w 6226010"/>
              <a:gd name="connsiteY8350" fmla="*/ 2535511 h 5756219"/>
              <a:gd name="connsiteX8351" fmla="*/ 4840037 w 6226010"/>
              <a:gd name="connsiteY8351" fmla="*/ 2543664 h 5756219"/>
              <a:gd name="connsiteX8352" fmla="*/ 4826449 w 6226010"/>
              <a:gd name="connsiteY8352" fmla="*/ 2535511 h 5756219"/>
              <a:gd name="connsiteX8353" fmla="*/ 4818296 w 6226010"/>
              <a:gd name="connsiteY8353" fmla="*/ 2551817 h 5756219"/>
              <a:gd name="connsiteX8354" fmla="*/ 4804708 w 6226010"/>
              <a:gd name="connsiteY8354" fmla="*/ 2546382 h 5756219"/>
              <a:gd name="connsiteX8355" fmla="*/ 4788402 w 6226010"/>
              <a:gd name="connsiteY8355" fmla="*/ 2551817 h 5756219"/>
              <a:gd name="connsiteX8356" fmla="*/ 4796555 w 6226010"/>
              <a:gd name="connsiteY8356" fmla="*/ 2581710 h 5756219"/>
              <a:gd name="connsiteX8357" fmla="*/ 4780249 w 6226010"/>
              <a:gd name="connsiteY8357" fmla="*/ 2589863 h 5756219"/>
              <a:gd name="connsiteX8358" fmla="*/ 4812861 w 6226010"/>
              <a:gd name="connsiteY8358" fmla="*/ 2557252 h 5756219"/>
              <a:gd name="connsiteX8359" fmla="*/ 4848189 w 6226010"/>
              <a:gd name="connsiteY8359" fmla="*/ 2595299 h 5756219"/>
              <a:gd name="connsiteX8360" fmla="*/ 4826449 w 6226010"/>
              <a:gd name="connsiteY8360" fmla="*/ 2603451 h 5756219"/>
              <a:gd name="connsiteX8361" fmla="*/ 4785685 w 6226010"/>
              <a:gd name="connsiteY8361" fmla="*/ 2603451 h 5756219"/>
              <a:gd name="connsiteX8362" fmla="*/ 4801990 w 6226010"/>
              <a:gd name="connsiteY8362" fmla="*/ 2625192 h 5756219"/>
              <a:gd name="connsiteX8363" fmla="*/ 4826449 w 6226010"/>
              <a:gd name="connsiteY8363" fmla="*/ 2646932 h 5756219"/>
              <a:gd name="connsiteX8364" fmla="*/ 4840037 w 6226010"/>
              <a:gd name="connsiteY8364" fmla="*/ 2665955 h 5756219"/>
              <a:gd name="connsiteX8365" fmla="*/ 4810143 w 6226010"/>
              <a:gd name="connsiteY8365" fmla="*/ 2674108 h 5756219"/>
              <a:gd name="connsiteX8366" fmla="*/ 4793837 w 6226010"/>
              <a:gd name="connsiteY8366" fmla="*/ 2693132 h 5756219"/>
              <a:gd name="connsiteX8367" fmla="*/ 4799273 w 6226010"/>
              <a:gd name="connsiteY8367" fmla="*/ 2723026 h 5756219"/>
              <a:gd name="connsiteX8368" fmla="*/ 4829166 w 6226010"/>
              <a:gd name="connsiteY8368" fmla="*/ 2717591 h 5756219"/>
              <a:gd name="connsiteX8369" fmla="*/ 4845472 w 6226010"/>
              <a:gd name="connsiteY8369" fmla="*/ 2731179 h 5756219"/>
              <a:gd name="connsiteX8370" fmla="*/ 4856342 w 6226010"/>
              <a:gd name="connsiteY8370" fmla="*/ 2723026 h 5756219"/>
              <a:gd name="connsiteX8371" fmla="*/ 4840037 w 6226010"/>
              <a:gd name="connsiteY8371" fmla="*/ 2701284 h 5756219"/>
              <a:gd name="connsiteX8372" fmla="*/ 4864495 w 6226010"/>
              <a:gd name="connsiteY8372" fmla="*/ 2723026 h 5756219"/>
              <a:gd name="connsiteX8373" fmla="*/ 4878083 w 6226010"/>
              <a:gd name="connsiteY8373" fmla="*/ 2739331 h 5756219"/>
              <a:gd name="connsiteX8374" fmla="*/ 4899824 w 6226010"/>
              <a:gd name="connsiteY8374" fmla="*/ 2739331 h 5756219"/>
              <a:gd name="connsiteX8375" fmla="*/ 4916129 w 6226010"/>
              <a:gd name="connsiteY8375" fmla="*/ 2761071 h 5756219"/>
              <a:gd name="connsiteX8376" fmla="*/ 4962328 w 6226010"/>
              <a:gd name="connsiteY8376" fmla="*/ 2769224 h 5756219"/>
              <a:gd name="connsiteX8377" fmla="*/ 4986787 w 6226010"/>
              <a:gd name="connsiteY8377" fmla="*/ 2807271 h 5756219"/>
              <a:gd name="connsiteX8378" fmla="*/ 4978634 w 6226010"/>
              <a:gd name="connsiteY8378" fmla="*/ 2820858 h 5756219"/>
              <a:gd name="connsiteX8379" fmla="*/ 5008527 w 6226010"/>
              <a:gd name="connsiteY8379" fmla="*/ 2842599 h 5756219"/>
              <a:gd name="connsiteX8380" fmla="*/ 5008527 w 6226010"/>
              <a:gd name="connsiteY8380" fmla="*/ 2864340 h 5756219"/>
              <a:gd name="connsiteX8381" fmla="*/ 5024833 w 6226010"/>
              <a:gd name="connsiteY8381" fmla="*/ 2872493 h 5756219"/>
              <a:gd name="connsiteX8382" fmla="*/ 5016680 w 6226010"/>
              <a:gd name="connsiteY8382" fmla="*/ 2886081 h 5756219"/>
              <a:gd name="connsiteX8383" fmla="*/ 5027550 w 6226010"/>
              <a:gd name="connsiteY8383" fmla="*/ 2894233 h 5756219"/>
              <a:gd name="connsiteX8384" fmla="*/ 5030268 w 6226010"/>
              <a:gd name="connsiteY8384" fmla="*/ 2978479 h 5756219"/>
              <a:gd name="connsiteX8385" fmla="*/ 5008527 w 6226010"/>
              <a:gd name="connsiteY8385" fmla="*/ 2994784 h 5756219"/>
              <a:gd name="connsiteX8386" fmla="*/ 5013963 w 6226010"/>
              <a:gd name="connsiteY8386" fmla="*/ 3024678 h 5756219"/>
              <a:gd name="connsiteX8387" fmla="*/ 4992222 w 6226010"/>
              <a:gd name="connsiteY8387" fmla="*/ 3040983 h 5756219"/>
              <a:gd name="connsiteX8388" fmla="*/ 5000375 w 6226010"/>
              <a:gd name="connsiteY8388" fmla="*/ 3054571 h 5756219"/>
              <a:gd name="connsiteX8389" fmla="*/ 4984069 w 6226010"/>
              <a:gd name="connsiteY8389" fmla="*/ 3062724 h 5756219"/>
              <a:gd name="connsiteX8390" fmla="*/ 4984069 w 6226010"/>
              <a:gd name="connsiteY8390" fmla="*/ 3079030 h 5756219"/>
              <a:gd name="connsiteX8391" fmla="*/ 4978634 w 6226010"/>
              <a:gd name="connsiteY8391" fmla="*/ 3084465 h 5756219"/>
              <a:gd name="connsiteX8392" fmla="*/ 4967763 w 6226010"/>
              <a:gd name="connsiteY8392" fmla="*/ 3079030 h 5756219"/>
              <a:gd name="connsiteX8393" fmla="*/ 4967763 w 6226010"/>
              <a:gd name="connsiteY8393" fmla="*/ 3095335 h 5756219"/>
              <a:gd name="connsiteX8394" fmla="*/ 4954176 w 6226010"/>
              <a:gd name="connsiteY8394" fmla="*/ 3098053 h 5756219"/>
              <a:gd name="connsiteX8395" fmla="*/ 4929717 w 6226010"/>
              <a:gd name="connsiteY8395" fmla="*/ 3119794 h 5756219"/>
              <a:gd name="connsiteX8396" fmla="*/ 4929717 w 6226010"/>
              <a:gd name="connsiteY8396" fmla="*/ 3138817 h 5756219"/>
              <a:gd name="connsiteX8397" fmla="*/ 4899824 w 6226010"/>
              <a:gd name="connsiteY8397" fmla="*/ 3141534 h 5756219"/>
              <a:gd name="connsiteX8398" fmla="*/ 4894389 w 6226010"/>
              <a:gd name="connsiteY8398" fmla="*/ 3146970 h 5756219"/>
              <a:gd name="connsiteX8399" fmla="*/ 4899824 w 6226010"/>
              <a:gd name="connsiteY8399" fmla="*/ 3157840 h 5756219"/>
              <a:gd name="connsiteX8400" fmla="*/ 4845472 w 6226010"/>
              <a:gd name="connsiteY8400" fmla="*/ 3157840 h 5756219"/>
              <a:gd name="connsiteX8401" fmla="*/ 4829166 w 6226010"/>
              <a:gd name="connsiteY8401" fmla="*/ 3165993 h 5756219"/>
              <a:gd name="connsiteX8402" fmla="*/ 4815578 w 6226010"/>
              <a:gd name="connsiteY8402" fmla="*/ 3157840 h 5756219"/>
              <a:gd name="connsiteX8403" fmla="*/ 4774814 w 6226010"/>
              <a:gd name="connsiteY8403" fmla="*/ 3201321 h 5756219"/>
              <a:gd name="connsiteX8404" fmla="*/ 4742203 w 6226010"/>
              <a:gd name="connsiteY8404" fmla="*/ 3195886 h 5756219"/>
              <a:gd name="connsiteX8405" fmla="*/ 4747638 w 6226010"/>
              <a:gd name="connsiteY8405" fmla="*/ 3209474 h 5756219"/>
              <a:gd name="connsiteX8406" fmla="*/ 4742203 w 6226010"/>
              <a:gd name="connsiteY8406" fmla="*/ 3225780 h 5756219"/>
              <a:gd name="connsiteX8407" fmla="*/ 4750356 w 6226010"/>
              <a:gd name="connsiteY8407" fmla="*/ 3255673 h 5756219"/>
              <a:gd name="connsiteX8408" fmla="*/ 4728615 w 6226010"/>
              <a:gd name="connsiteY8408" fmla="*/ 3225780 h 5756219"/>
              <a:gd name="connsiteX8409" fmla="*/ 4728615 w 6226010"/>
              <a:gd name="connsiteY8409" fmla="*/ 3204039 h 5756219"/>
              <a:gd name="connsiteX8410" fmla="*/ 4728615 w 6226010"/>
              <a:gd name="connsiteY8410" fmla="*/ 3187733 h 5756219"/>
              <a:gd name="connsiteX8411" fmla="*/ 4690569 w 6226010"/>
              <a:gd name="connsiteY8411" fmla="*/ 3171428 h 5756219"/>
              <a:gd name="connsiteX8412" fmla="*/ 4668827 w 6226010"/>
              <a:gd name="connsiteY8412" fmla="*/ 3163275 h 5756219"/>
              <a:gd name="connsiteX8413" fmla="*/ 4676981 w 6226010"/>
              <a:gd name="connsiteY8413" fmla="*/ 3146970 h 5756219"/>
              <a:gd name="connsiteX8414" fmla="*/ 4655239 w 6226010"/>
              <a:gd name="connsiteY8414" fmla="*/ 3146970 h 5756219"/>
              <a:gd name="connsiteX8415" fmla="*/ 4647087 w 6226010"/>
              <a:gd name="connsiteY8415" fmla="*/ 3130664 h 5756219"/>
              <a:gd name="connsiteX8416" fmla="*/ 4638933 w 6226010"/>
              <a:gd name="connsiteY8416" fmla="*/ 3100770 h 5756219"/>
              <a:gd name="connsiteX8417" fmla="*/ 4647087 w 6226010"/>
              <a:gd name="connsiteY8417" fmla="*/ 3130664 h 5756219"/>
              <a:gd name="connsiteX8418" fmla="*/ 4638933 w 6226010"/>
              <a:gd name="connsiteY8418" fmla="*/ 3152405 h 5756219"/>
              <a:gd name="connsiteX8419" fmla="*/ 4614475 w 6226010"/>
              <a:gd name="connsiteY8419" fmla="*/ 3160558 h 5756219"/>
              <a:gd name="connsiteX8420" fmla="*/ 4598169 w 6226010"/>
              <a:gd name="connsiteY8420" fmla="*/ 3152405 h 5756219"/>
              <a:gd name="connsiteX8421" fmla="*/ 4576429 w 6226010"/>
              <a:gd name="connsiteY8421" fmla="*/ 3174145 h 5756219"/>
              <a:gd name="connsiteX8422" fmla="*/ 4584583 w 6226010"/>
              <a:gd name="connsiteY8422" fmla="*/ 3198604 h 5756219"/>
              <a:gd name="connsiteX8423" fmla="*/ 4614475 w 6226010"/>
              <a:gd name="connsiteY8423" fmla="*/ 3182298 h 5756219"/>
              <a:gd name="connsiteX8424" fmla="*/ 4622629 w 6226010"/>
              <a:gd name="connsiteY8424" fmla="*/ 3198604 h 5756219"/>
              <a:gd name="connsiteX8425" fmla="*/ 4606323 w 6226010"/>
              <a:gd name="connsiteY8425" fmla="*/ 3214909 h 5756219"/>
              <a:gd name="connsiteX8426" fmla="*/ 4622629 w 6226010"/>
              <a:gd name="connsiteY8426" fmla="*/ 3214909 h 5756219"/>
              <a:gd name="connsiteX8427" fmla="*/ 4630781 w 6226010"/>
              <a:gd name="connsiteY8427" fmla="*/ 3231215 h 5756219"/>
              <a:gd name="connsiteX8428" fmla="*/ 4622629 w 6226010"/>
              <a:gd name="connsiteY8428" fmla="*/ 3244803 h 5756219"/>
              <a:gd name="connsiteX8429" fmla="*/ 4622629 w 6226010"/>
              <a:gd name="connsiteY8429" fmla="*/ 3261108 h 5756219"/>
              <a:gd name="connsiteX8430" fmla="*/ 4606323 w 6226010"/>
              <a:gd name="connsiteY8430" fmla="*/ 3252956 h 5756219"/>
              <a:gd name="connsiteX8431" fmla="*/ 4606323 w 6226010"/>
              <a:gd name="connsiteY8431" fmla="*/ 3269261 h 5756219"/>
              <a:gd name="connsiteX8432" fmla="*/ 4592735 w 6226010"/>
              <a:gd name="connsiteY8432" fmla="*/ 3269261 h 5756219"/>
              <a:gd name="connsiteX8433" fmla="*/ 4584583 w 6226010"/>
              <a:gd name="connsiteY8433" fmla="*/ 3255673 h 5756219"/>
              <a:gd name="connsiteX8434" fmla="*/ 4576429 w 6226010"/>
              <a:gd name="connsiteY8434" fmla="*/ 3280132 h 5756219"/>
              <a:gd name="connsiteX8435" fmla="*/ 4562841 w 6226010"/>
              <a:gd name="connsiteY8435" fmla="*/ 3271979 h 5756219"/>
              <a:gd name="connsiteX8436" fmla="*/ 4562841 w 6226010"/>
              <a:gd name="connsiteY8436" fmla="*/ 3299155 h 5756219"/>
              <a:gd name="connsiteX8437" fmla="*/ 4562841 w 6226010"/>
              <a:gd name="connsiteY8437" fmla="*/ 3331766 h 5756219"/>
              <a:gd name="connsiteX8438" fmla="*/ 4579147 w 6226010"/>
              <a:gd name="connsiteY8438" fmla="*/ 3323613 h 5756219"/>
              <a:gd name="connsiteX8439" fmla="*/ 4562841 w 6226010"/>
              <a:gd name="connsiteY8439" fmla="*/ 3301872 h 5756219"/>
              <a:gd name="connsiteX8440" fmla="*/ 4579147 w 6226010"/>
              <a:gd name="connsiteY8440" fmla="*/ 3301872 h 5756219"/>
              <a:gd name="connsiteX8441" fmla="*/ 4600887 w 6226010"/>
              <a:gd name="connsiteY8441" fmla="*/ 3282849 h 5756219"/>
              <a:gd name="connsiteX8442" fmla="*/ 4622629 w 6226010"/>
              <a:gd name="connsiteY8442" fmla="*/ 3291002 h 5756219"/>
              <a:gd name="connsiteX8443" fmla="*/ 4633499 w 6226010"/>
              <a:gd name="connsiteY8443" fmla="*/ 3282849 h 5756219"/>
              <a:gd name="connsiteX8444" fmla="*/ 4625345 w 6226010"/>
              <a:gd name="connsiteY8444" fmla="*/ 3269261 h 5756219"/>
              <a:gd name="connsiteX8445" fmla="*/ 4641651 w 6226010"/>
              <a:gd name="connsiteY8445" fmla="*/ 3269261 h 5756219"/>
              <a:gd name="connsiteX8446" fmla="*/ 4641651 w 6226010"/>
              <a:gd name="connsiteY8446" fmla="*/ 3285567 h 5756219"/>
              <a:gd name="connsiteX8447" fmla="*/ 4657957 w 6226010"/>
              <a:gd name="connsiteY8447" fmla="*/ 3277414 h 5756219"/>
              <a:gd name="connsiteX8448" fmla="*/ 4641651 w 6226010"/>
              <a:gd name="connsiteY8448" fmla="*/ 3255673 h 5756219"/>
              <a:gd name="connsiteX8449" fmla="*/ 4663393 w 6226010"/>
              <a:gd name="connsiteY8449" fmla="*/ 3255673 h 5756219"/>
              <a:gd name="connsiteX8450" fmla="*/ 4679697 w 6226010"/>
              <a:gd name="connsiteY8450" fmla="*/ 3217627 h 5756219"/>
              <a:gd name="connsiteX8451" fmla="*/ 4657957 w 6226010"/>
              <a:gd name="connsiteY8451" fmla="*/ 3217627 h 5756219"/>
              <a:gd name="connsiteX8452" fmla="*/ 4696004 w 6226010"/>
              <a:gd name="connsiteY8452" fmla="*/ 3179581 h 5756219"/>
              <a:gd name="connsiteX8453" fmla="*/ 4687851 w 6226010"/>
              <a:gd name="connsiteY8453" fmla="*/ 3209474 h 5756219"/>
              <a:gd name="connsiteX8454" fmla="*/ 4709592 w 6226010"/>
              <a:gd name="connsiteY8454" fmla="*/ 3209474 h 5756219"/>
              <a:gd name="connsiteX8455" fmla="*/ 4709592 w 6226010"/>
              <a:gd name="connsiteY8455" fmla="*/ 3231215 h 5756219"/>
              <a:gd name="connsiteX8456" fmla="*/ 4696004 w 6226010"/>
              <a:gd name="connsiteY8456" fmla="*/ 3233932 h 5756219"/>
              <a:gd name="connsiteX8457" fmla="*/ 4685133 w 6226010"/>
              <a:gd name="connsiteY8457" fmla="*/ 3244803 h 5756219"/>
              <a:gd name="connsiteX8458" fmla="*/ 4693286 w 6226010"/>
              <a:gd name="connsiteY8458" fmla="*/ 3258391 h 5756219"/>
              <a:gd name="connsiteX8459" fmla="*/ 4655239 w 6226010"/>
              <a:gd name="connsiteY8459" fmla="*/ 3296437 h 5756219"/>
              <a:gd name="connsiteX8460" fmla="*/ 4696004 w 6226010"/>
              <a:gd name="connsiteY8460" fmla="*/ 3296437 h 5756219"/>
              <a:gd name="connsiteX8461" fmla="*/ 4679697 w 6226010"/>
              <a:gd name="connsiteY8461" fmla="*/ 3274696 h 5756219"/>
              <a:gd name="connsiteX8462" fmla="*/ 4696004 w 6226010"/>
              <a:gd name="connsiteY8462" fmla="*/ 3266544 h 5756219"/>
              <a:gd name="connsiteX8463" fmla="*/ 4712309 w 6226010"/>
              <a:gd name="connsiteY8463" fmla="*/ 3266544 h 5756219"/>
              <a:gd name="connsiteX8464" fmla="*/ 4720462 w 6226010"/>
              <a:gd name="connsiteY8464" fmla="*/ 3296437 h 5756219"/>
              <a:gd name="connsiteX8465" fmla="*/ 4734050 w 6226010"/>
              <a:gd name="connsiteY8465" fmla="*/ 3312743 h 5756219"/>
              <a:gd name="connsiteX8466" fmla="*/ 4763944 w 6226010"/>
              <a:gd name="connsiteY8466" fmla="*/ 3307308 h 5756219"/>
              <a:gd name="connsiteX8467" fmla="*/ 4763944 w 6226010"/>
              <a:gd name="connsiteY8467" fmla="*/ 3285567 h 5756219"/>
              <a:gd name="connsiteX8468" fmla="*/ 4796555 w 6226010"/>
              <a:gd name="connsiteY8468" fmla="*/ 3304590 h 5756219"/>
              <a:gd name="connsiteX8469" fmla="*/ 4780249 w 6226010"/>
              <a:gd name="connsiteY8469" fmla="*/ 3310025 h 5756219"/>
              <a:gd name="connsiteX8470" fmla="*/ 4788402 w 6226010"/>
              <a:gd name="connsiteY8470" fmla="*/ 3323613 h 5756219"/>
              <a:gd name="connsiteX8471" fmla="*/ 4782967 w 6226010"/>
              <a:gd name="connsiteY8471" fmla="*/ 3331766 h 5756219"/>
              <a:gd name="connsiteX8472" fmla="*/ 4766661 w 6226010"/>
              <a:gd name="connsiteY8472" fmla="*/ 3339919 h 5756219"/>
              <a:gd name="connsiteX8473" fmla="*/ 4766661 w 6226010"/>
              <a:gd name="connsiteY8473" fmla="*/ 3318178 h 5756219"/>
              <a:gd name="connsiteX8474" fmla="*/ 4750356 w 6226010"/>
              <a:gd name="connsiteY8474" fmla="*/ 3318178 h 5756219"/>
              <a:gd name="connsiteX8475" fmla="*/ 4758509 w 6226010"/>
              <a:gd name="connsiteY8475" fmla="*/ 3339919 h 5756219"/>
              <a:gd name="connsiteX8476" fmla="*/ 4750356 w 6226010"/>
              <a:gd name="connsiteY8476" fmla="*/ 3348071 h 5756219"/>
              <a:gd name="connsiteX8477" fmla="*/ 4758509 w 6226010"/>
              <a:gd name="connsiteY8477" fmla="*/ 3369812 h 5756219"/>
              <a:gd name="connsiteX8478" fmla="*/ 4728615 w 6226010"/>
              <a:gd name="connsiteY8478" fmla="*/ 3377965 h 5756219"/>
              <a:gd name="connsiteX8479" fmla="*/ 4758509 w 6226010"/>
              <a:gd name="connsiteY8479" fmla="*/ 3416011 h 5756219"/>
              <a:gd name="connsiteX8480" fmla="*/ 4774814 w 6226010"/>
              <a:gd name="connsiteY8480" fmla="*/ 3407858 h 5756219"/>
              <a:gd name="connsiteX8481" fmla="*/ 4791120 w 6226010"/>
              <a:gd name="connsiteY8481" fmla="*/ 3416011 h 5756219"/>
              <a:gd name="connsiteX8482" fmla="*/ 4804708 w 6226010"/>
              <a:gd name="connsiteY8482" fmla="*/ 3407858 h 5756219"/>
              <a:gd name="connsiteX8483" fmla="*/ 4826449 w 6226010"/>
              <a:gd name="connsiteY8483" fmla="*/ 3424164 h 5756219"/>
              <a:gd name="connsiteX8484" fmla="*/ 4856342 w 6226010"/>
              <a:gd name="connsiteY8484" fmla="*/ 3424164 h 5756219"/>
              <a:gd name="connsiteX8485" fmla="*/ 4842754 w 6226010"/>
              <a:gd name="connsiteY8485" fmla="*/ 3432317 h 5756219"/>
              <a:gd name="connsiteX8486" fmla="*/ 4834601 w 6226010"/>
              <a:gd name="connsiteY8486" fmla="*/ 3448622 h 5756219"/>
              <a:gd name="connsiteX8487" fmla="*/ 4821013 w 6226010"/>
              <a:gd name="connsiteY8487" fmla="*/ 3440469 h 5756219"/>
              <a:gd name="connsiteX8488" fmla="*/ 4812861 w 6226010"/>
              <a:gd name="connsiteY8488" fmla="*/ 3454057 h 5756219"/>
              <a:gd name="connsiteX8489" fmla="*/ 4796555 w 6226010"/>
              <a:gd name="connsiteY8489" fmla="*/ 3483951 h 5756219"/>
              <a:gd name="connsiteX8490" fmla="*/ 4812861 w 6226010"/>
              <a:gd name="connsiteY8490" fmla="*/ 3454057 h 5756219"/>
              <a:gd name="connsiteX8491" fmla="*/ 4837319 w 6226010"/>
              <a:gd name="connsiteY8491" fmla="*/ 3454057 h 5756219"/>
              <a:gd name="connsiteX8492" fmla="*/ 4821013 w 6226010"/>
              <a:gd name="connsiteY8492" fmla="*/ 3475798 h 5756219"/>
              <a:gd name="connsiteX8493" fmla="*/ 4837319 w 6226010"/>
              <a:gd name="connsiteY8493" fmla="*/ 3483951 h 5756219"/>
              <a:gd name="connsiteX8494" fmla="*/ 4861777 w 6226010"/>
              <a:gd name="connsiteY8494" fmla="*/ 3475798 h 5756219"/>
              <a:gd name="connsiteX8495" fmla="*/ 4845472 w 6226010"/>
              <a:gd name="connsiteY8495" fmla="*/ 3451340 h 5756219"/>
              <a:gd name="connsiteX8496" fmla="*/ 4875365 w 6226010"/>
              <a:gd name="connsiteY8496" fmla="*/ 3462210 h 5756219"/>
              <a:gd name="connsiteX8497" fmla="*/ 4891671 w 6226010"/>
              <a:gd name="connsiteY8497" fmla="*/ 3454057 h 5756219"/>
              <a:gd name="connsiteX8498" fmla="*/ 4905259 w 6226010"/>
              <a:gd name="connsiteY8498" fmla="*/ 3462210 h 5756219"/>
              <a:gd name="connsiteX8499" fmla="*/ 4921564 w 6226010"/>
              <a:gd name="connsiteY8499" fmla="*/ 3448622 h 5756219"/>
              <a:gd name="connsiteX8500" fmla="*/ 4959611 w 6226010"/>
              <a:gd name="connsiteY8500" fmla="*/ 3470363 h 5756219"/>
              <a:gd name="connsiteX8501" fmla="*/ 4951458 w 6226010"/>
              <a:gd name="connsiteY8501" fmla="*/ 3456775 h 5756219"/>
              <a:gd name="connsiteX8502" fmla="*/ 4965046 w 6226010"/>
              <a:gd name="connsiteY8502" fmla="*/ 3448622 h 5756219"/>
              <a:gd name="connsiteX8503" fmla="*/ 4978634 w 6226010"/>
              <a:gd name="connsiteY8503" fmla="*/ 3470363 h 5756219"/>
              <a:gd name="connsiteX8504" fmla="*/ 4965046 w 6226010"/>
              <a:gd name="connsiteY8504" fmla="*/ 3486669 h 5756219"/>
              <a:gd name="connsiteX8505" fmla="*/ 4948740 w 6226010"/>
              <a:gd name="connsiteY8505" fmla="*/ 3478516 h 5756219"/>
              <a:gd name="connsiteX8506" fmla="*/ 4932435 w 6226010"/>
              <a:gd name="connsiteY8506" fmla="*/ 3486669 h 5756219"/>
              <a:gd name="connsiteX8507" fmla="*/ 4916129 w 6226010"/>
              <a:gd name="connsiteY8507" fmla="*/ 3494821 h 5756219"/>
              <a:gd name="connsiteX8508" fmla="*/ 4937870 w 6226010"/>
              <a:gd name="connsiteY8508" fmla="*/ 3511127 h 5756219"/>
              <a:gd name="connsiteX8509" fmla="*/ 4975916 w 6226010"/>
              <a:gd name="connsiteY8509" fmla="*/ 3489386 h 5756219"/>
              <a:gd name="connsiteX8510" fmla="*/ 4975916 w 6226010"/>
              <a:gd name="connsiteY8510" fmla="*/ 3521997 h 5756219"/>
              <a:gd name="connsiteX8511" fmla="*/ 4997657 w 6226010"/>
              <a:gd name="connsiteY8511" fmla="*/ 3505692 h 5756219"/>
              <a:gd name="connsiteX8512" fmla="*/ 5027550 w 6226010"/>
              <a:gd name="connsiteY8512" fmla="*/ 3521997 h 5756219"/>
              <a:gd name="connsiteX8513" fmla="*/ 5027550 w 6226010"/>
              <a:gd name="connsiteY8513" fmla="*/ 3530150 h 5756219"/>
              <a:gd name="connsiteX8514" fmla="*/ 5003092 w 6226010"/>
              <a:gd name="connsiteY8514" fmla="*/ 3530150 h 5756219"/>
              <a:gd name="connsiteX8515" fmla="*/ 5011245 w 6226010"/>
              <a:gd name="connsiteY8515" fmla="*/ 3543738 h 5756219"/>
              <a:gd name="connsiteX8516" fmla="*/ 4994939 w 6226010"/>
              <a:gd name="connsiteY8516" fmla="*/ 3551891 h 5756219"/>
              <a:gd name="connsiteX8517" fmla="*/ 5003092 w 6226010"/>
              <a:gd name="connsiteY8517" fmla="*/ 3565479 h 5756219"/>
              <a:gd name="connsiteX8518" fmla="*/ 4986787 w 6226010"/>
              <a:gd name="connsiteY8518" fmla="*/ 3581784 h 5756219"/>
              <a:gd name="connsiteX8519" fmla="*/ 5003092 w 6226010"/>
              <a:gd name="connsiteY8519" fmla="*/ 3581784 h 5756219"/>
              <a:gd name="connsiteX8520" fmla="*/ 5003092 w 6226010"/>
              <a:gd name="connsiteY8520" fmla="*/ 3565479 h 5756219"/>
              <a:gd name="connsiteX8521" fmla="*/ 5041138 w 6226010"/>
              <a:gd name="connsiteY8521" fmla="*/ 3549173 h 5756219"/>
              <a:gd name="connsiteX8522" fmla="*/ 5041138 w 6226010"/>
              <a:gd name="connsiteY8522" fmla="*/ 3570914 h 5756219"/>
              <a:gd name="connsiteX8523" fmla="*/ 5027550 w 6226010"/>
              <a:gd name="connsiteY8523" fmla="*/ 3579067 h 5756219"/>
              <a:gd name="connsiteX8524" fmla="*/ 5019398 w 6226010"/>
              <a:gd name="connsiteY8524" fmla="*/ 3608960 h 5756219"/>
              <a:gd name="connsiteX8525" fmla="*/ 5003092 w 6226010"/>
              <a:gd name="connsiteY8525" fmla="*/ 3600808 h 5756219"/>
              <a:gd name="connsiteX8526" fmla="*/ 4981351 w 6226010"/>
              <a:gd name="connsiteY8526" fmla="*/ 3608960 h 5756219"/>
              <a:gd name="connsiteX8527" fmla="*/ 4973199 w 6226010"/>
              <a:gd name="connsiteY8527" fmla="*/ 3603525 h 5756219"/>
              <a:gd name="connsiteX8528" fmla="*/ 4981351 w 6226010"/>
              <a:gd name="connsiteY8528" fmla="*/ 3587220 h 5756219"/>
              <a:gd name="connsiteX8529" fmla="*/ 4935152 w 6226010"/>
              <a:gd name="connsiteY8529" fmla="*/ 3608960 h 5756219"/>
              <a:gd name="connsiteX8530" fmla="*/ 4937870 w 6226010"/>
              <a:gd name="connsiteY8530" fmla="*/ 3592655 h 5756219"/>
              <a:gd name="connsiteX8531" fmla="*/ 4905259 w 6226010"/>
              <a:gd name="connsiteY8531" fmla="*/ 3562761 h 5756219"/>
              <a:gd name="connsiteX8532" fmla="*/ 4897106 w 6226010"/>
              <a:gd name="connsiteY8532" fmla="*/ 3516562 h 5756219"/>
              <a:gd name="connsiteX8533" fmla="*/ 4880801 w 6226010"/>
              <a:gd name="connsiteY8533" fmla="*/ 3524715 h 5756219"/>
              <a:gd name="connsiteX8534" fmla="*/ 4897106 w 6226010"/>
              <a:gd name="connsiteY8534" fmla="*/ 3546456 h 5756219"/>
              <a:gd name="connsiteX8535" fmla="*/ 4867213 w 6226010"/>
              <a:gd name="connsiteY8535" fmla="*/ 3562761 h 5756219"/>
              <a:gd name="connsiteX8536" fmla="*/ 4883518 w 6226010"/>
              <a:gd name="connsiteY8536" fmla="*/ 3562761 h 5756219"/>
              <a:gd name="connsiteX8537" fmla="*/ 4883518 w 6226010"/>
              <a:gd name="connsiteY8537" fmla="*/ 3579067 h 5756219"/>
              <a:gd name="connsiteX8538" fmla="*/ 4905259 w 6226010"/>
              <a:gd name="connsiteY8538" fmla="*/ 3562761 h 5756219"/>
              <a:gd name="connsiteX8539" fmla="*/ 4905259 w 6226010"/>
              <a:gd name="connsiteY8539" fmla="*/ 3579067 h 5756219"/>
              <a:gd name="connsiteX8540" fmla="*/ 4888953 w 6226010"/>
              <a:gd name="connsiteY8540" fmla="*/ 3603525 h 5756219"/>
              <a:gd name="connsiteX8541" fmla="*/ 4935152 w 6226010"/>
              <a:gd name="connsiteY8541" fmla="*/ 3608960 h 5756219"/>
              <a:gd name="connsiteX8542" fmla="*/ 4897106 w 6226010"/>
              <a:gd name="connsiteY8542" fmla="*/ 3630701 h 5756219"/>
              <a:gd name="connsiteX8543" fmla="*/ 4880801 w 6226010"/>
              <a:gd name="connsiteY8543" fmla="*/ 3608960 h 5756219"/>
              <a:gd name="connsiteX8544" fmla="*/ 4859060 w 6226010"/>
              <a:gd name="connsiteY8544" fmla="*/ 3625266 h 5756219"/>
              <a:gd name="connsiteX8545" fmla="*/ 4837319 w 6226010"/>
              <a:gd name="connsiteY8545" fmla="*/ 3608960 h 5756219"/>
              <a:gd name="connsiteX8546" fmla="*/ 4829166 w 6226010"/>
              <a:gd name="connsiteY8546" fmla="*/ 3570914 h 5756219"/>
              <a:gd name="connsiteX8547" fmla="*/ 4837319 w 6226010"/>
              <a:gd name="connsiteY8547" fmla="*/ 3546456 h 5756219"/>
              <a:gd name="connsiteX8548" fmla="*/ 4821013 w 6226010"/>
              <a:gd name="connsiteY8548" fmla="*/ 3554608 h 5756219"/>
              <a:gd name="connsiteX8549" fmla="*/ 4829166 w 6226010"/>
              <a:gd name="connsiteY8549" fmla="*/ 3568196 h 5756219"/>
              <a:gd name="connsiteX8550" fmla="*/ 4814310 w 6226010"/>
              <a:gd name="connsiteY8550" fmla="*/ 3575625 h 5756219"/>
              <a:gd name="connsiteX8551" fmla="*/ 4812861 w 6226010"/>
              <a:gd name="connsiteY8551" fmla="*/ 3573632 h 5756219"/>
              <a:gd name="connsiteX8552" fmla="*/ 4811502 w 6226010"/>
              <a:gd name="connsiteY8552" fmla="*/ 3573632 h 5756219"/>
              <a:gd name="connsiteX8553" fmla="*/ 4804708 w 6226010"/>
              <a:gd name="connsiteY8553" fmla="*/ 3560044 h 5756219"/>
              <a:gd name="connsiteX8554" fmla="*/ 4812861 w 6226010"/>
              <a:gd name="connsiteY8554" fmla="*/ 3535585 h 5756219"/>
              <a:gd name="connsiteX8555" fmla="*/ 4796555 w 6226010"/>
              <a:gd name="connsiteY8555" fmla="*/ 3543738 h 5756219"/>
              <a:gd name="connsiteX8556" fmla="*/ 4804708 w 6226010"/>
              <a:gd name="connsiteY8556" fmla="*/ 3557326 h 5756219"/>
              <a:gd name="connsiteX8557" fmla="*/ 4796555 w 6226010"/>
              <a:gd name="connsiteY8557" fmla="*/ 3565479 h 5756219"/>
              <a:gd name="connsiteX8558" fmla="*/ 4774814 w 6226010"/>
              <a:gd name="connsiteY8558" fmla="*/ 3570914 h 5756219"/>
              <a:gd name="connsiteX8559" fmla="*/ 4782967 w 6226010"/>
              <a:gd name="connsiteY8559" fmla="*/ 3581784 h 5756219"/>
              <a:gd name="connsiteX8560" fmla="*/ 4796555 w 6226010"/>
              <a:gd name="connsiteY8560" fmla="*/ 3573632 h 5756219"/>
              <a:gd name="connsiteX8561" fmla="*/ 4811502 w 6226010"/>
              <a:gd name="connsiteY8561" fmla="*/ 3573632 h 5756219"/>
              <a:gd name="connsiteX8562" fmla="*/ 4812861 w 6226010"/>
              <a:gd name="connsiteY8562" fmla="*/ 3576349 h 5756219"/>
              <a:gd name="connsiteX8563" fmla="*/ 4814310 w 6226010"/>
              <a:gd name="connsiteY8563" fmla="*/ 3575625 h 5756219"/>
              <a:gd name="connsiteX8564" fmla="*/ 4834601 w 6226010"/>
              <a:gd name="connsiteY8564" fmla="*/ 3603525 h 5756219"/>
              <a:gd name="connsiteX8565" fmla="*/ 4818296 w 6226010"/>
              <a:gd name="connsiteY8565" fmla="*/ 3633419 h 5756219"/>
              <a:gd name="connsiteX8566" fmla="*/ 4848189 w 6226010"/>
              <a:gd name="connsiteY8566" fmla="*/ 3625266 h 5756219"/>
              <a:gd name="connsiteX8567" fmla="*/ 4856342 w 6226010"/>
              <a:gd name="connsiteY8567" fmla="*/ 3641572 h 5756219"/>
              <a:gd name="connsiteX8568" fmla="*/ 4869930 w 6226010"/>
              <a:gd name="connsiteY8568" fmla="*/ 3633419 h 5756219"/>
              <a:gd name="connsiteX8569" fmla="*/ 4869930 w 6226010"/>
              <a:gd name="connsiteY8569" fmla="*/ 3655160 h 5756219"/>
              <a:gd name="connsiteX8570" fmla="*/ 4861777 w 6226010"/>
              <a:gd name="connsiteY8570" fmla="*/ 3671465 h 5756219"/>
              <a:gd name="connsiteX8571" fmla="*/ 4869930 w 6226010"/>
              <a:gd name="connsiteY8571" fmla="*/ 3685053 h 5756219"/>
              <a:gd name="connsiteX8572" fmla="*/ 4840037 w 6226010"/>
              <a:gd name="connsiteY8572" fmla="*/ 3709511 h 5756219"/>
              <a:gd name="connsiteX8573" fmla="*/ 4831884 w 6226010"/>
              <a:gd name="connsiteY8573" fmla="*/ 3693206 h 5756219"/>
              <a:gd name="connsiteX8574" fmla="*/ 4818296 w 6226010"/>
              <a:gd name="connsiteY8574" fmla="*/ 3701359 h 5756219"/>
              <a:gd name="connsiteX8575" fmla="*/ 4801990 w 6226010"/>
              <a:gd name="connsiteY8575" fmla="*/ 3671465 h 5756219"/>
              <a:gd name="connsiteX8576" fmla="*/ 4810143 w 6226010"/>
              <a:gd name="connsiteY8576" fmla="*/ 3701359 h 5756219"/>
              <a:gd name="connsiteX8577" fmla="*/ 4796555 w 6226010"/>
              <a:gd name="connsiteY8577" fmla="*/ 3701359 h 5756219"/>
              <a:gd name="connsiteX8578" fmla="*/ 4788402 w 6226010"/>
              <a:gd name="connsiteY8578" fmla="*/ 3687771 h 5756219"/>
              <a:gd name="connsiteX8579" fmla="*/ 4796555 w 6226010"/>
              <a:gd name="connsiteY8579" fmla="*/ 3657877 h 5756219"/>
              <a:gd name="connsiteX8580" fmla="*/ 4753073 w 6226010"/>
              <a:gd name="connsiteY8580" fmla="*/ 3644289 h 5756219"/>
              <a:gd name="connsiteX8581" fmla="*/ 4744921 w 6226010"/>
              <a:gd name="connsiteY8581" fmla="*/ 3666030 h 5756219"/>
              <a:gd name="connsiteX8582" fmla="*/ 4782967 w 6226010"/>
              <a:gd name="connsiteY8582" fmla="*/ 3666030 h 5756219"/>
              <a:gd name="connsiteX8583" fmla="*/ 4782967 w 6226010"/>
              <a:gd name="connsiteY8583" fmla="*/ 3687771 h 5756219"/>
              <a:gd name="connsiteX8584" fmla="*/ 4774814 w 6226010"/>
              <a:gd name="connsiteY8584" fmla="*/ 3717664 h 5756219"/>
              <a:gd name="connsiteX8585" fmla="*/ 4744921 w 6226010"/>
              <a:gd name="connsiteY8585" fmla="*/ 3695923 h 5756219"/>
              <a:gd name="connsiteX8586" fmla="*/ 4761226 w 6226010"/>
              <a:gd name="connsiteY8586" fmla="*/ 3695923 h 5756219"/>
              <a:gd name="connsiteX8587" fmla="*/ 4761226 w 6226010"/>
              <a:gd name="connsiteY8587" fmla="*/ 3679618 h 5756219"/>
              <a:gd name="connsiteX8588" fmla="*/ 4731333 w 6226010"/>
              <a:gd name="connsiteY8588" fmla="*/ 3709511 h 5756219"/>
              <a:gd name="connsiteX8589" fmla="*/ 4715027 w 6226010"/>
              <a:gd name="connsiteY8589" fmla="*/ 3709511 h 5756219"/>
              <a:gd name="connsiteX8590" fmla="*/ 4731333 w 6226010"/>
              <a:gd name="connsiteY8590" fmla="*/ 3739405 h 5756219"/>
              <a:gd name="connsiteX8591" fmla="*/ 4715027 w 6226010"/>
              <a:gd name="connsiteY8591" fmla="*/ 3747558 h 5756219"/>
              <a:gd name="connsiteX8592" fmla="*/ 4715027 w 6226010"/>
              <a:gd name="connsiteY8592" fmla="*/ 3731252 h 5756219"/>
              <a:gd name="connsiteX8593" fmla="*/ 4698721 w 6226010"/>
              <a:gd name="connsiteY8593" fmla="*/ 3731252 h 5756219"/>
              <a:gd name="connsiteX8594" fmla="*/ 4652521 w 6226010"/>
              <a:gd name="connsiteY8594" fmla="*/ 3777451 h 5756219"/>
              <a:gd name="connsiteX8595" fmla="*/ 4622629 w 6226010"/>
              <a:gd name="connsiteY8595" fmla="*/ 3731252 h 5756219"/>
              <a:gd name="connsiteX8596" fmla="*/ 4614475 w 6226010"/>
              <a:gd name="connsiteY8596" fmla="*/ 3755710 h 5756219"/>
              <a:gd name="connsiteX8597" fmla="*/ 4592735 w 6226010"/>
              <a:gd name="connsiteY8597" fmla="*/ 3763863 h 5756219"/>
              <a:gd name="connsiteX8598" fmla="*/ 4592735 w 6226010"/>
              <a:gd name="connsiteY8598" fmla="*/ 3742122 h 5756219"/>
              <a:gd name="connsiteX8599" fmla="*/ 4584583 w 6226010"/>
              <a:gd name="connsiteY8599" fmla="*/ 3742122 h 5756219"/>
              <a:gd name="connsiteX8600" fmla="*/ 4581865 w 6226010"/>
              <a:gd name="connsiteY8600" fmla="*/ 3782886 h 5756219"/>
              <a:gd name="connsiteX8601" fmla="*/ 4538383 w 6226010"/>
              <a:gd name="connsiteY8601" fmla="*/ 3744840 h 5756219"/>
              <a:gd name="connsiteX8602" fmla="*/ 4527513 w 6226010"/>
              <a:gd name="connsiteY8602" fmla="*/ 3752993 h 5756219"/>
              <a:gd name="connsiteX8603" fmla="*/ 4551971 w 6226010"/>
              <a:gd name="connsiteY8603" fmla="*/ 3774733 h 5756219"/>
              <a:gd name="connsiteX8604" fmla="*/ 4551971 w 6226010"/>
              <a:gd name="connsiteY8604" fmla="*/ 3796474 h 5756219"/>
              <a:gd name="connsiteX8605" fmla="*/ 4532947 w 6226010"/>
              <a:gd name="connsiteY8605" fmla="*/ 3837238 h 5756219"/>
              <a:gd name="connsiteX8606" fmla="*/ 4538383 w 6226010"/>
              <a:gd name="connsiteY8606" fmla="*/ 3818215 h 5756219"/>
              <a:gd name="connsiteX8607" fmla="*/ 4560123 w 6226010"/>
              <a:gd name="connsiteY8607" fmla="*/ 3826368 h 5756219"/>
              <a:gd name="connsiteX8608" fmla="*/ 4614475 w 6226010"/>
              <a:gd name="connsiteY8608" fmla="*/ 3788321 h 5756219"/>
              <a:gd name="connsiteX8609" fmla="*/ 4606323 w 6226010"/>
              <a:gd name="connsiteY8609" fmla="*/ 3804627 h 5756219"/>
              <a:gd name="connsiteX8610" fmla="*/ 4630781 w 6226010"/>
              <a:gd name="connsiteY8610" fmla="*/ 3804627 h 5756219"/>
              <a:gd name="connsiteX8611" fmla="*/ 4622629 w 6226010"/>
              <a:gd name="connsiteY8611" fmla="*/ 3818215 h 5756219"/>
              <a:gd name="connsiteX8612" fmla="*/ 4628063 w 6226010"/>
              <a:gd name="connsiteY8612" fmla="*/ 3826368 h 5756219"/>
              <a:gd name="connsiteX8613" fmla="*/ 4625345 w 6226010"/>
              <a:gd name="connsiteY8613" fmla="*/ 3856261 h 5756219"/>
              <a:gd name="connsiteX8614" fmla="*/ 4611757 w 6226010"/>
              <a:gd name="connsiteY8614" fmla="*/ 3872567 h 5756219"/>
              <a:gd name="connsiteX8615" fmla="*/ 4590017 w 6226010"/>
              <a:gd name="connsiteY8615" fmla="*/ 3878002 h 5756219"/>
              <a:gd name="connsiteX8616" fmla="*/ 4595453 w 6226010"/>
              <a:gd name="connsiteY8616" fmla="*/ 3886155 h 5756219"/>
              <a:gd name="connsiteX8617" fmla="*/ 4619911 w 6226010"/>
              <a:gd name="connsiteY8617" fmla="*/ 3878002 h 5756219"/>
              <a:gd name="connsiteX8618" fmla="*/ 4663393 w 6226010"/>
              <a:gd name="connsiteY8618" fmla="*/ 3926919 h 5756219"/>
              <a:gd name="connsiteX8619" fmla="*/ 4679697 w 6226010"/>
              <a:gd name="connsiteY8619" fmla="*/ 3918766 h 5756219"/>
              <a:gd name="connsiteX8620" fmla="*/ 4687851 w 6226010"/>
              <a:gd name="connsiteY8620" fmla="*/ 3943224 h 5756219"/>
              <a:gd name="connsiteX8621" fmla="*/ 4717745 w 6226010"/>
              <a:gd name="connsiteY8621" fmla="*/ 3943224 h 5756219"/>
              <a:gd name="connsiteX8622" fmla="*/ 4717745 w 6226010"/>
              <a:gd name="connsiteY8622" fmla="*/ 3918766 h 5756219"/>
              <a:gd name="connsiteX8623" fmla="*/ 4731333 w 6226010"/>
              <a:gd name="connsiteY8623" fmla="*/ 3924201 h 5756219"/>
              <a:gd name="connsiteX8624" fmla="*/ 4747638 w 6226010"/>
              <a:gd name="connsiteY8624" fmla="*/ 3921483 h 5756219"/>
              <a:gd name="connsiteX8625" fmla="*/ 4780249 w 6226010"/>
              <a:gd name="connsiteY8625" fmla="*/ 3926919 h 5756219"/>
              <a:gd name="connsiteX8626" fmla="*/ 4772097 w 6226010"/>
              <a:gd name="connsiteY8626" fmla="*/ 3910613 h 5756219"/>
              <a:gd name="connsiteX8627" fmla="*/ 4796555 w 6226010"/>
              <a:gd name="connsiteY8627" fmla="*/ 3918766 h 5756219"/>
              <a:gd name="connsiteX8628" fmla="*/ 4810143 w 6226010"/>
              <a:gd name="connsiteY8628" fmla="*/ 3910613 h 5756219"/>
              <a:gd name="connsiteX8629" fmla="*/ 4818296 w 6226010"/>
              <a:gd name="connsiteY8629" fmla="*/ 3926919 h 5756219"/>
              <a:gd name="connsiteX8630" fmla="*/ 4848189 w 6226010"/>
              <a:gd name="connsiteY8630" fmla="*/ 3924201 h 5756219"/>
              <a:gd name="connsiteX8631" fmla="*/ 4872648 w 6226010"/>
              <a:gd name="connsiteY8631" fmla="*/ 3926919 h 5756219"/>
              <a:gd name="connsiteX8632" fmla="*/ 4864495 w 6226010"/>
              <a:gd name="connsiteY8632" fmla="*/ 3940507 h 5756219"/>
              <a:gd name="connsiteX8633" fmla="*/ 4886236 w 6226010"/>
              <a:gd name="connsiteY8633" fmla="*/ 3940507 h 5756219"/>
              <a:gd name="connsiteX8634" fmla="*/ 4907976 w 6226010"/>
              <a:gd name="connsiteY8634" fmla="*/ 3932354 h 5756219"/>
              <a:gd name="connsiteX8635" fmla="*/ 4916129 w 6226010"/>
              <a:gd name="connsiteY8635" fmla="*/ 3945942 h 5756219"/>
              <a:gd name="connsiteX8636" fmla="*/ 4948740 w 6226010"/>
              <a:gd name="connsiteY8636" fmla="*/ 3956812 h 5756219"/>
              <a:gd name="connsiteX8637" fmla="*/ 4932435 w 6226010"/>
              <a:gd name="connsiteY8637" fmla="*/ 3978553 h 5756219"/>
              <a:gd name="connsiteX8638" fmla="*/ 4907976 w 6226010"/>
              <a:gd name="connsiteY8638" fmla="*/ 3978553 h 5756219"/>
              <a:gd name="connsiteX8639" fmla="*/ 4932435 w 6226010"/>
              <a:gd name="connsiteY8639" fmla="*/ 4008447 h 5756219"/>
              <a:gd name="connsiteX8640" fmla="*/ 4956893 w 6226010"/>
              <a:gd name="connsiteY8640" fmla="*/ 4016599 h 5756219"/>
              <a:gd name="connsiteX8641" fmla="*/ 4924282 w 6226010"/>
              <a:gd name="connsiteY8641" fmla="*/ 4024752 h 5756219"/>
              <a:gd name="connsiteX8642" fmla="*/ 4956893 w 6226010"/>
              <a:gd name="connsiteY8642" fmla="*/ 4062799 h 5756219"/>
              <a:gd name="connsiteX8643" fmla="*/ 4948740 w 6226010"/>
              <a:gd name="connsiteY8643" fmla="*/ 4065516 h 5756219"/>
              <a:gd name="connsiteX8644" fmla="*/ 4927000 w 6226010"/>
              <a:gd name="connsiteY8644" fmla="*/ 4057363 h 5756219"/>
              <a:gd name="connsiteX8645" fmla="*/ 4932435 w 6226010"/>
              <a:gd name="connsiteY8645" fmla="*/ 4070951 h 5756219"/>
              <a:gd name="connsiteX8646" fmla="*/ 4927000 w 6226010"/>
              <a:gd name="connsiteY8646" fmla="*/ 4076386 h 5756219"/>
              <a:gd name="connsiteX8647" fmla="*/ 4929717 w 6226010"/>
              <a:gd name="connsiteY8647" fmla="*/ 4084539 h 5756219"/>
              <a:gd name="connsiteX8648" fmla="*/ 4916129 w 6226010"/>
              <a:gd name="connsiteY8648" fmla="*/ 4100845 h 5756219"/>
              <a:gd name="connsiteX8649" fmla="*/ 4929717 w 6226010"/>
              <a:gd name="connsiteY8649" fmla="*/ 4117150 h 5756219"/>
              <a:gd name="connsiteX8650" fmla="*/ 4897106 w 6226010"/>
              <a:gd name="connsiteY8650" fmla="*/ 4136173 h 5756219"/>
              <a:gd name="connsiteX8651" fmla="*/ 4921564 w 6226010"/>
              <a:gd name="connsiteY8651" fmla="*/ 4149762 h 5756219"/>
              <a:gd name="connsiteX8652" fmla="*/ 4913412 w 6226010"/>
              <a:gd name="connsiteY8652" fmla="*/ 4176937 h 5756219"/>
              <a:gd name="connsiteX8653" fmla="*/ 4910694 w 6226010"/>
              <a:gd name="connsiteY8653" fmla="*/ 4176937 h 5756219"/>
              <a:gd name="connsiteX8654" fmla="*/ 4907976 w 6226010"/>
              <a:gd name="connsiteY8654" fmla="*/ 4163349 h 5756219"/>
              <a:gd name="connsiteX8655" fmla="*/ 4856342 w 6226010"/>
              <a:gd name="connsiteY8655" fmla="*/ 4174220 h 5756219"/>
              <a:gd name="connsiteX8656" fmla="*/ 4848189 w 6226010"/>
              <a:gd name="connsiteY8656" fmla="*/ 4187808 h 5756219"/>
              <a:gd name="connsiteX8657" fmla="*/ 4818296 w 6226010"/>
              <a:gd name="connsiteY8657" fmla="*/ 4179655 h 5756219"/>
              <a:gd name="connsiteX8658" fmla="*/ 4818296 w 6226010"/>
              <a:gd name="connsiteY8658" fmla="*/ 4195961 h 5756219"/>
              <a:gd name="connsiteX8659" fmla="*/ 4801990 w 6226010"/>
              <a:gd name="connsiteY8659" fmla="*/ 4195961 h 5756219"/>
              <a:gd name="connsiteX8660" fmla="*/ 4810143 w 6226010"/>
              <a:gd name="connsiteY8660" fmla="*/ 4212266 h 5756219"/>
              <a:gd name="connsiteX8661" fmla="*/ 4772097 w 6226010"/>
              <a:gd name="connsiteY8661" fmla="*/ 4187808 h 5756219"/>
              <a:gd name="connsiteX8662" fmla="*/ 4758509 w 6226010"/>
              <a:gd name="connsiteY8662" fmla="*/ 4195961 h 5756219"/>
              <a:gd name="connsiteX8663" fmla="*/ 4750356 w 6226010"/>
              <a:gd name="connsiteY8663" fmla="*/ 4179655 h 5756219"/>
              <a:gd name="connsiteX8664" fmla="*/ 4728615 w 6226010"/>
              <a:gd name="connsiteY8664" fmla="*/ 4193243 h 5756219"/>
              <a:gd name="connsiteX8665" fmla="*/ 4712309 w 6226010"/>
              <a:gd name="connsiteY8665" fmla="*/ 4179655 h 5756219"/>
              <a:gd name="connsiteX8666" fmla="*/ 4717745 w 6226010"/>
              <a:gd name="connsiteY8666" fmla="*/ 4166067 h 5756219"/>
              <a:gd name="connsiteX8667" fmla="*/ 4696004 w 6226010"/>
              <a:gd name="connsiteY8667" fmla="*/ 4141609 h 5756219"/>
              <a:gd name="connsiteX8668" fmla="*/ 4671545 w 6226010"/>
              <a:gd name="connsiteY8668" fmla="*/ 4149762 h 5756219"/>
              <a:gd name="connsiteX8669" fmla="*/ 4671545 w 6226010"/>
              <a:gd name="connsiteY8669" fmla="*/ 4133456 h 5756219"/>
              <a:gd name="connsiteX8670" fmla="*/ 4641651 w 6226010"/>
              <a:gd name="connsiteY8670" fmla="*/ 4138891 h 5756219"/>
              <a:gd name="connsiteX8671" fmla="*/ 4617193 w 6226010"/>
              <a:gd name="connsiteY8671" fmla="*/ 4136173 h 5756219"/>
              <a:gd name="connsiteX8672" fmla="*/ 4655239 w 6226010"/>
              <a:gd name="connsiteY8672" fmla="*/ 4128021 h 5756219"/>
              <a:gd name="connsiteX8673" fmla="*/ 4655239 w 6226010"/>
              <a:gd name="connsiteY8673" fmla="*/ 4106280 h 5756219"/>
              <a:gd name="connsiteX8674" fmla="*/ 4663393 w 6226010"/>
              <a:gd name="connsiteY8674" fmla="*/ 4089974 h 5756219"/>
              <a:gd name="connsiteX8675" fmla="*/ 4647087 w 6226010"/>
              <a:gd name="connsiteY8675" fmla="*/ 4089974 h 5756219"/>
              <a:gd name="connsiteX8676" fmla="*/ 4655239 w 6226010"/>
              <a:gd name="connsiteY8676" fmla="*/ 4103562 h 5756219"/>
              <a:gd name="connsiteX8677" fmla="*/ 4641651 w 6226010"/>
              <a:gd name="connsiteY8677" fmla="*/ 4103562 h 5756219"/>
              <a:gd name="connsiteX8678" fmla="*/ 4633499 w 6226010"/>
              <a:gd name="connsiteY8678" fmla="*/ 4087257 h 5756219"/>
              <a:gd name="connsiteX8679" fmla="*/ 4641651 w 6226010"/>
              <a:gd name="connsiteY8679" fmla="*/ 4073669 h 5756219"/>
              <a:gd name="connsiteX8680" fmla="*/ 4619911 w 6226010"/>
              <a:gd name="connsiteY8680" fmla="*/ 4057363 h 5756219"/>
              <a:gd name="connsiteX8681" fmla="*/ 4619911 w 6226010"/>
              <a:gd name="connsiteY8681" fmla="*/ 4079104 h 5756219"/>
              <a:gd name="connsiteX8682" fmla="*/ 4590017 w 6226010"/>
              <a:gd name="connsiteY8682" fmla="*/ 4087257 h 5756219"/>
              <a:gd name="connsiteX8683" fmla="*/ 4573711 w 6226010"/>
              <a:gd name="connsiteY8683" fmla="*/ 4016599 h 5756219"/>
              <a:gd name="connsiteX8684" fmla="*/ 4603605 w 6226010"/>
              <a:gd name="connsiteY8684" fmla="*/ 4011164 h 5756219"/>
              <a:gd name="connsiteX8685" fmla="*/ 4603605 w 6226010"/>
              <a:gd name="connsiteY8685" fmla="*/ 3989423 h 5756219"/>
              <a:gd name="connsiteX8686" fmla="*/ 4570995 w 6226010"/>
              <a:gd name="connsiteY8686" fmla="*/ 4005729 h 5756219"/>
              <a:gd name="connsiteX8687" fmla="*/ 4557407 w 6226010"/>
              <a:gd name="connsiteY8687" fmla="*/ 3989423 h 5756219"/>
              <a:gd name="connsiteX8688" fmla="*/ 4527513 w 6226010"/>
              <a:gd name="connsiteY8688" fmla="*/ 3994859 h 5756219"/>
              <a:gd name="connsiteX8689" fmla="*/ 4527513 w 6226010"/>
              <a:gd name="connsiteY8689" fmla="*/ 4011164 h 5756219"/>
              <a:gd name="connsiteX8690" fmla="*/ 4522077 w 6226010"/>
              <a:gd name="connsiteY8690" fmla="*/ 4016599 h 5756219"/>
              <a:gd name="connsiteX8691" fmla="*/ 4513925 w 6226010"/>
              <a:gd name="connsiteY8691" fmla="*/ 4011164 h 5756219"/>
              <a:gd name="connsiteX8692" fmla="*/ 4497619 w 6226010"/>
              <a:gd name="connsiteY8692" fmla="*/ 4032905 h 5756219"/>
              <a:gd name="connsiteX8693" fmla="*/ 4519359 w 6226010"/>
              <a:gd name="connsiteY8693" fmla="*/ 4032905 h 5756219"/>
              <a:gd name="connsiteX8694" fmla="*/ 4519359 w 6226010"/>
              <a:gd name="connsiteY8694" fmla="*/ 4049211 h 5756219"/>
              <a:gd name="connsiteX8695" fmla="*/ 4541101 w 6226010"/>
              <a:gd name="connsiteY8695" fmla="*/ 4041058 h 5756219"/>
              <a:gd name="connsiteX8696" fmla="*/ 4551971 w 6226010"/>
              <a:gd name="connsiteY8696" fmla="*/ 4049211 h 5756219"/>
              <a:gd name="connsiteX8697" fmla="*/ 4527513 w 6226010"/>
              <a:gd name="connsiteY8697" fmla="*/ 4079104 h 5756219"/>
              <a:gd name="connsiteX8698" fmla="*/ 4511207 w 6226010"/>
              <a:gd name="connsiteY8698" fmla="*/ 4087257 h 5756219"/>
              <a:gd name="connsiteX8699" fmla="*/ 4527513 w 6226010"/>
              <a:gd name="connsiteY8699" fmla="*/ 4100845 h 5756219"/>
              <a:gd name="connsiteX8700" fmla="*/ 4527513 w 6226010"/>
              <a:gd name="connsiteY8700" fmla="*/ 4079104 h 5756219"/>
              <a:gd name="connsiteX8701" fmla="*/ 4535665 w 6226010"/>
              <a:gd name="connsiteY8701" fmla="*/ 4089974 h 5756219"/>
              <a:gd name="connsiteX8702" fmla="*/ 4549253 w 6226010"/>
              <a:gd name="connsiteY8702" fmla="*/ 4092692 h 5756219"/>
              <a:gd name="connsiteX8703" fmla="*/ 4527513 w 6226010"/>
              <a:gd name="connsiteY8703" fmla="*/ 4155197 h 5756219"/>
              <a:gd name="connsiteX8704" fmla="*/ 4549253 w 6226010"/>
              <a:gd name="connsiteY8704" fmla="*/ 4155197 h 5756219"/>
              <a:gd name="connsiteX8705" fmla="*/ 4549253 w 6226010"/>
              <a:gd name="connsiteY8705" fmla="*/ 4176937 h 5756219"/>
              <a:gd name="connsiteX8706" fmla="*/ 4535665 w 6226010"/>
              <a:gd name="connsiteY8706" fmla="*/ 4185090 h 5756219"/>
              <a:gd name="connsiteX8707" fmla="*/ 4532041 w 6226010"/>
              <a:gd name="connsiteY8707" fmla="*/ 4182372 h 5756219"/>
              <a:gd name="connsiteX8708" fmla="*/ 4532947 w 6226010"/>
              <a:gd name="connsiteY8708" fmla="*/ 4179655 h 5756219"/>
              <a:gd name="connsiteX8709" fmla="*/ 4529302 w 6226010"/>
              <a:gd name="connsiteY8709" fmla="*/ 4180318 h 5756219"/>
              <a:gd name="connsiteX8710" fmla="*/ 4524795 w 6226010"/>
              <a:gd name="connsiteY8710" fmla="*/ 4176937 h 5756219"/>
              <a:gd name="connsiteX8711" fmla="*/ 4522077 w 6226010"/>
              <a:gd name="connsiteY8711" fmla="*/ 4163349 h 5756219"/>
              <a:gd name="connsiteX8712" fmla="*/ 4500337 w 6226010"/>
              <a:gd name="connsiteY8712" fmla="*/ 4163349 h 5756219"/>
              <a:gd name="connsiteX8713" fmla="*/ 4508489 w 6226010"/>
              <a:gd name="connsiteY8713" fmla="*/ 4147044 h 5756219"/>
              <a:gd name="connsiteX8714" fmla="*/ 4462291 w 6226010"/>
              <a:gd name="connsiteY8714" fmla="*/ 4125303 h 5756219"/>
              <a:gd name="connsiteX8715" fmla="*/ 4462291 w 6226010"/>
              <a:gd name="connsiteY8715" fmla="*/ 4147044 h 5756219"/>
              <a:gd name="connsiteX8716" fmla="*/ 4456855 w 6226010"/>
              <a:gd name="connsiteY8716" fmla="*/ 4168785 h 5756219"/>
              <a:gd name="connsiteX8717" fmla="*/ 4456855 w 6226010"/>
              <a:gd name="connsiteY8717" fmla="*/ 4171502 h 5756219"/>
              <a:gd name="connsiteX8718" fmla="*/ 4473161 w 6226010"/>
              <a:gd name="connsiteY8718" fmla="*/ 4138891 h 5756219"/>
              <a:gd name="connsiteX8719" fmla="*/ 4494901 w 6226010"/>
              <a:gd name="connsiteY8719" fmla="*/ 4155197 h 5756219"/>
              <a:gd name="connsiteX8720" fmla="*/ 4503055 w 6226010"/>
              <a:gd name="connsiteY8720" fmla="*/ 4185090 h 5756219"/>
              <a:gd name="connsiteX8721" fmla="*/ 4529302 w 6226010"/>
              <a:gd name="connsiteY8721" fmla="*/ 4180318 h 5756219"/>
              <a:gd name="connsiteX8722" fmla="*/ 4532041 w 6226010"/>
              <a:gd name="connsiteY8722" fmla="*/ 4182372 h 5756219"/>
              <a:gd name="connsiteX8723" fmla="*/ 4524795 w 6226010"/>
              <a:gd name="connsiteY8723" fmla="*/ 4204113 h 5756219"/>
              <a:gd name="connsiteX8724" fmla="*/ 4549253 w 6226010"/>
              <a:gd name="connsiteY8724" fmla="*/ 4225854 h 5756219"/>
              <a:gd name="connsiteX8725" fmla="*/ 4549253 w 6226010"/>
              <a:gd name="connsiteY8725" fmla="*/ 4204113 h 5756219"/>
              <a:gd name="connsiteX8726" fmla="*/ 4569117 w 6226010"/>
              <a:gd name="connsiteY8726" fmla="*/ 4211694 h 5756219"/>
              <a:gd name="connsiteX8727" fmla="*/ 4562841 w 6226010"/>
              <a:gd name="connsiteY8727" fmla="*/ 4214984 h 5756219"/>
              <a:gd name="connsiteX8728" fmla="*/ 4570995 w 6226010"/>
              <a:gd name="connsiteY8728" fmla="*/ 4244877 h 5756219"/>
              <a:gd name="connsiteX8729" fmla="*/ 4592735 w 6226010"/>
              <a:gd name="connsiteY8729" fmla="*/ 4269335 h 5756219"/>
              <a:gd name="connsiteX8730" fmla="*/ 4560123 w 6226010"/>
              <a:gd name="connsiteY8730" fmla="*/ 4269335 h 5756219"/>
              <a:gd name="connsiteX8731" fmla="*/ 4560123 w 6226010"/>
              <a:gd name="connsiteY8731" fmla="*/ 4277488 h 5756219"/>
              <a:gd name="connsiteX8732" fmla="*/ 4530231 w 6226010"/>
              <a:gd name="connsiteY8732" fmla="*/ 4277488 h 5756219"/>
              <a:gd name="connsiteX8733" fmla="*/ 4513925 w 6226010"/>
              <a:gd name="connsiteY8733" fmla="*/ 4269335 h 5756219"/>
              <a:gd name="connsiteX8734" fmla="*/ 4500337 w 6226010"/>
              <a:gd name="connsiteY8734" fmla="*/ 4274771 h 5756219"/>
              <a:gd name="connsiteX8735" fmla="*/ 4488800 w 6226010"/>
              <a:gd name="connsiteY8735" fmla="*/ 4270576 h 5756219"/>
              <a:gd name="connsiteX8736" fmla="*/ 4494901 w 6226010"/>
              <a:gd name="connsiteY8736" fmla="*/ 4269335 h 5756219"/>
              <a:gd name="connsiteX8737" fmla="*/ 4511207 w 6226010"/>
              <a:gd name="connsiteY8737" fmla="*/ 4239442 h 5756219"/>
              <a:gd name="connsiteX8738" fmla="*/ 4473161 w 6226010"/>
              <a:gd name="connsiteY8738" fmla="*/ 4231289 h 5756219"/>
              <a:gd name="connsiteX8739" fmla="*/ 4473161 w 6226010"/>
              <a:gd name="connsiteY8739" fmla="*/ 4214984 h 5756219"/>
              <a:gd name="connsiteX8740" fmla="*/ 4494901 w 6226010"/>
              <a:gd name="connsiteY8740" fmla="*/ 4214984 h 5756219"/>
              <a:gd name="connsiteX8741" fmla="*/ 4494901 w 6226010"/>
              <a:gd name="connsiteY8741" fmla="*/ 4193243 h 5756219"/>
              <a:gd name="connsiteX8742" fmla="*/ 4454137 w 6226010"/>
              <a:gd name="connsiteY8742" fmla="*/ 4209548 h 5756219"/>
              <a:gd name="connsiteX8743" fmla="*/ 4443267 w 6226010"/>
              <a:gd name="connsiteY8743" fmla="*/ 4231289 h 5756219"/>
              <a:gd name="connsiteX8744" fmla="*/ 4445985 w 6226010"/>
              <a:gd name="connsiteY8744" fmla="*/ 4163349 h 5756219"/>
              <a:gd name="connsiteX8745" fmla="*/ 4424245 w 6226010"/>
              <a:gd name="connsiteY8745" fmla="*/ 4147044 h 5756219"/>
              <a:gd name="connsiteX8746" fmla="*/ 4421527 w 6226010"/>
              <a:gd name="connsiteY8746" fmla="*/ 4168785 h 5756219"/>
              <a:gd name="connsiteX8747" fmla="*/ 4407939 w 6226010"/>
              <a:gd name="connsiteY8747" fmla="*/ 4185090 h 5756219"/>
              <a:gd name="connsiteX8748" fmla="*/ 4424245 w 6226010"/>
              <a:gd name="connsiteY8748" fmla="*/ 4185090 h 5756219"/>
              <a:gd name="connsiteX8749" fmla="*/ 4416091 w 6226010"/>
              <a:gd name="connsiteY8749" fmla="*/ 4206831 h 5756219"/>
              <a:gd name="connsiteX8750" fmla="*/ 4432397 w 6226010"/>
              <a:gd name="connsiteY8750" fmla="*/ 4214984 h 5756219"/>
              <a:gd name="connsiteX8751" fmla="*/ 4424245 w 6226010"/>
              <a:gd name="connsiteY8751" fmla="*/ 4231289 h 5756219"/>
              <a:gd name="connsiteX8752" fmla="*/ 4440549 w 6226010"/>
              <a:gd name="connsiteY8752" fmla="*/ 4231289 h 5756219"/>
              <a:gd name="connsiteX8753" fmla="*/ 4424245 w 6226010"/>
              <a:gd name="connsiteY8753" fmla="*/ 4253030 h 5756219"/>
              <a:gd name="connsiteX8754" fmla="*/ 4402503 w 6226010"/>
              <a:gd name="connsiteY8754" fmla="*/ 4231289 h 5756219"/>
              <a:gd name="connsiteX8755" fmla="*/ 4402503 w 6226010"/>
              <a:gd name="connsiteY8755" fmla="*/ 4253030 h 5756219"/>
              <a:gd name="connsiteX8756" fmla="*/ 4424245 w 6226010"/>
              <a:gd name="connsiteY8756" fmla="*/ 4253030 h 5756219"/>
              <a:gd name="connsiteX8757" fmla="*/ 4426961 w 6226010"/>
              <a:gd name="connsiteY8757" fmla="*/ 4253030 h 5756219"/>
              <a:gd name="connsiteX8758" fmla="*/ 4421527 w 6226010"/>
              <a:gd name="connsiteY8758" fmla="*/ 4266618 h 5756219"/>
              <a:gd name="connsiteX8759" fmla="*/ 4435115 w 6226010"/>
              <a:gd name="connsiteY8759" fmla="*/ 4282923 h 5756219"/>
              <a:gd name="connsiteX8760" fmla="*/ 4418809 w 6226010"/>
              <a:gd name="connsiteY8760" fmla="*/ 4282923 h 5756219"/>
              <a:gd name="connsiteX8761" fmla="*/ 4435115 w 6226010"/>
              <a:gd name="connsiteY8761" fmla="*/ 4304664 h 5756219"/>
              <a:gd name="connsiteX8762" fmla="*/ 4435115 w 6226010"/>
              <a:gd name="connsiteY8762" fmla="*/ 4303305 h 5756219"/>
              <a:gd name="connsiteX8763" fmla="*/ 4448703 w 6226010"/>
              <a:gd name="connsiteY8763" fmla="*/ 4310099 h 5756219"/>
              <a:gd name="connsiteX8764" fmla="*/ 4426961 w 6226010"/>
              <a:gd name="connsiteY8764" fmla="*/ 4310099 h 5756219"/>
              <a:gd name="connsiteX8765" fmla="*/ 4380763 w 6226010"/>
              <a:gd name="connsiteY8765" fmla="*/ 4326405 h 5756219"/>
              <a:gd name="connsiteX8766" fmla="*/ 4405221 w 6226010"/>
              <a:gd name="connsiteY8766" fmla="*/ 4356298 h 5756219"/>
              <a:gd name="connsiteX8767" fmla="*/ 4418809 w 6226010"/>
              <a:gd name="connsiteY8767" fmla="*/ 4348146 h 5756219"/>
              <a:gd name="connsiteX8768" fmla="*/ 4435115 w 6226010"/>
              <a:gd name="connsiteY8768" fmla="*/ 4361734 h 5756219"/>
              <a:gd name="connsiteX8769" fmla="*/ 4435115 w 6226010"/>
              <a:gd name="connsiteY8769" fmla="*/ 4391627 h 5756219"/>
              <a:gd name="connsiteX8770" fmla="*/ 4451421 w 6226010"/>
              <a:gd name="connsiteY8770" fmla="*/ 4391627 h 5756219"/>
              <a:gd name="connsiteX8771" fmla="*/ 4435115 w 6226010"/>
              <a:gd name="connsiteY8771" fmla="*/ 4413368 h 5756219"/>
              <a:gd name="connsiteX8772" fmla="*/ 4443267 w 6226010"/>
              <a:gd name="connsiteY8772" fmla="*/ 4437826 h 5756219"/>
              <a:gd name="connsiteX8773" fmla="*/ 4465009 w 6226010"/>
              <a:gd name="connsiteY8773" fmla="*/ 4437826 h 5756219"/>
              <a:gd name="connsiteX8774" fmla="*/ 4478597 w 6226010"/>
              <a:gd name="connsiteY8774" fmla="*/ 4459567 h 5756219"/>
              <a:gd name="connsiteX8775" fmla="*/ 4448703 w 6226010"/>
              <a:gd name="connsiteY8775" fmla="*/ 4467720 h 5756219"/>
              <a:gd name="connsiteX8776" fmla="*/ 4448703 w 6226010"/>
              <a:gd name="connsiteY8776" fmla="*/ 4445979 h 5756219"/>
              <a:gd name="connsiteX8777" fmla="*/ 4410657 w 6226010"/>
              <a:gd name="connsiteY8777" fmla="*/ 4484026 h 5756219"/>
              <a:gd name="connsiteX8778" fmla="*/ 4378045 w 6226010"/>
              <a:gd name="connsiteY8778" fmla="*/ 4475873 h 5756219"/>
              <a:gd name="connsiteX8779" fmla="*/ 4402503 w 6226010"/>
              <a:gd name="connsiteY8779" fmla="*/ 4448697 h 5756219"/>
              <a:gd name="connsiteX8780" fmla="*/ 4380763 w 6226010"/>
              <a:gd name="connsiteY8780" fmla="*/ 4440544 h 5756219"/>
              <a:gd name="connsiteX8781" fmla="*/ 4402503 w 6226010"/>
              <a:gd name="connsiteY8781" fmla="*/ 4440544 h 5756219"/>
              <a:gd name="connsiteX8782" fmla="*/ 4380763 w 6226010"/>
              <a:gd name="connsiteY8782" fmla="*/ 4424238 h 5756219"/>
              <a:gd name="connsiteX8783" fmla="*/ 4364457 w 6226010"/>
              <a:gd name="connsiteY8783" fmla="*/ 4416086 h 5756219"/>
              <a:gd name="connsiteX8784" fmla="*/ 4372609 w 6226010"/>
              <a:gd name="connsiteY8784" fmla="*/ 4402498 h 5756219"/>
              <a:gd name="connsiteX8785" fmla="*/ 4348151 w 6226010"/>
              <a:gd name="connsiteY8785" fmla="*/ 4402498 h 5756219"/>
              <a:gd name="connsiteX8786" fmla="*/ 4372609 w 6226010"/>
              <a:gd name="connsiteY8786" fmla="*/ 4372604 h 5756219"/>
              <a:gd name="connsiteX8787" fmla="*/ 4348151 w 6226010"/>
              <a:gd name="connsiteY8787" fmla="*/ 4364451 h 5756219"/>
              <a:gd name="connsiteX8788" fmla="*/ 4348151 w 6226010"/>
              <a:gd name="connsiteY8788" fmla="*/ 4386192 h 5756219"/>
              <a:gd name="connsiteX8789" fmla="*/ 4326411 w 6226010"/>
              <a:gd name="connsiteY8789" fmla="*/ 4394345 h 5756219"/>
              <a:gd name="connsiteX8790" fmla="*/ 4310105 w 6226010"/>
              <a:gd name="connsiteY8790" fmla="*/ 4416086 h 5756219"/>
              <a:gd name="connsiteX8791" fmla="*/ 4318257 w 6226010"/>
              <a:gd name="connsiteY8791" fmla="*/ 4378039 h 5756219"/>
              <a:gd name="connsiteX8792" fmla="*/ 4280211 w 6226010"/>
              <a:gd name="connsiteY8792" fmla="*/ 4378039 h 5756219"/>
              <a:gd name="connsiteX8793" fmla="*/ 4301953 w 6226010"/>
              <a:gd name="connsiteY8793" fmla="*/ 4356298 h 5756219"/>
              <a:gd name="connsiteX8794" fmla="*/ 4331845 w 6226010"/>
              <a:gd name="connsiteY8794" fmla="*/ 4372604 h 5756219"/>
              <a:gd name="connsiteX8795" fmla="*/ 4331845 w 6226010"/>
              <a:gd name="connsiteY8795" fmla="*/ 4353581 h 5756219"/>
              <a:gd name="connsiteX8796" fmla="*/ 4361739 w 6226010"/>
              <a:gd name="connsiteY8796" fmla="*/ 4350863 h 5756219"/>
              <a:gd name="connsiteX8797" fmla="*/ 4369893 w 6226010"/>
              <a:gd name="connsiteY8797" fmla="*/ 4345428 h 5756219"/>
              <a:gd name="connsiteX8798" fmla="*/ 4367175 w 6226010"/>
              <a:gd name="connsiteY8798" fmla="*/ 4337275 h 5756219"/>
              <a:gd name="connsiteX8799" fmla="*/ 4369893 w 6226010"/>
              <a:gd name="connsiteY8799" fmla="*/ 4312817 h 5756219"/>
              <a:gd name="connsiteX8800" fmla="*/ 4391633 w 6226010"/>
              <a:gd name="connsiteY8800" fmla="*/ 4312817 h 5756219"/>
              <a:gd name="connsiteX8801" fmla="*/ 4391633 w 6226010"/>
              <a:gd name="connsiteY8801" fmla="*/ 4307382 h 5756219"/>
              <a:gd name="connsiteX8802" fmla="*/ 4361739 w 6226010"/>
              <a:gd name="connsiteY8802" fmla="*/ 4299229 h 5756219"/>
              <a:gd name="connsiteX8803" fmla="*/ 4345433 w 6226010"/>
              <a:gd name="connsiteY8803" fmla="*/ 4312817 h 5756219"/>
              <a:gd name="connsiteX8804" fmla="*/ 4345433 w 6226010"/>
              <a:gd name="connsiteY8804" fmla="*/ 4337275 h 5756219"/>
              <a:gd name="connsiteX8805" fmla="*/ 4323693 w 6226010"/>
              <a:gd name="connsiteY8805" fmla="*/ 4320970 h 5756219"/>
              <a:gd name="connsiteX8806" fmla="*/ 4339999 w 6226010"/>
              <a:gd name="connsiteY8806" fmla="*/ 4304664 h 5756219"/>
              <a:gd name="connsiteX8807" fmla="*/ 4331845 w 6226010"/>
              <a:gd name="connsiteY8807" fmla="*/ 4274771 h 5756219"/>
              <a:gd name="connsiteX8808" fmla="*/ 4307387 w 6226010"/>
              <a:gd name="connsiteY8808" fmla="*/ 4282923 h 5756219"/>
              <a:gd name="connsiteX8809" fmla="*/ 4285647 w 6226010"/>
              <a:gd name="connsiteY8809" fmla="*/ 4266618 h 5756219"/>
              <a:gd name="connsiteX8810" fmla="*/ 4285647 w 6226010"/>
              <a:gd name="connsiteY8810" fmla="*/ 4300135 h 5756219"/>
              <a:gd name="connsiteX8811" fmla="*/ 4269341 w 6226010"/>
              <a:gd name="connsiteY8811" fmla="*/ 4301946 h 5756219"/>
              <a:gd name="connsiteX8812" fmla="*/ 4285647 w 6226010"/>
              <a:gd name="connsiteY8812" fmla="*/ 4318252 h 5756219"/>
              <a:gd name="connsiteX8813" fmla="*/ 4285647 w 6226010"/>
              <a:gd name="connsiteY8813" fmla="*/ 4320970 h 5756219"/>
              <a:gd name="connsiteX8814" fmla="*/ 4264246 w 6226010"/>
              <a:gd name="connsiteY8814" fmla="*/ 4312945 h 5756219"/>
              <a:gd name="connsiteX8815" fmla="*/ 4257378 w 6226010"/>
              <a:gd name="connsiteY8815" fmla="*/ 4319434 h 5756219"/>
              <a:gd name="connsiteX8816" fmla="*/ 4255753 w 6226010"/>
              <a:gd name="connsiteY8816" fmla="*/ 4318252 h 5756219"/>
              <a:gd name="connsiteX8817" fmla="*/ 4255753 w 6226010"/>
              <a:gd name="connsiteY8817" fmla="*/ 4320970 h 5756219"/>
              <a:gd name="connsiteX8818" fmla="*/ 4247601 w 6226010"/>
              <a:gd name="connsiteY8818" fmla="*/ 4296511 h 5756219"/>
              <a:gd name="connsiteX8819" fmla="*/ 4234013 w 6226010"/>
              <a:gd name="connsiteY8819" fmla="*/ 4312817 h 5756219"/>
              <a:gd name="connsiteX8820" fmla="*/ 4217707 w 6226010"/>
              <a:gd name="connsiteY8820" fmla="*/ 4312817 h 5756219"/>
              <a:gd name="connsiteX8821" fmla="*/ 4209553 w 6226010"/>
              <a:gd name="connsiteY8821" fmla="*/ 4367169 h 5756219"/>
              <a:gd name="connsiteX8822" fmla="*/ 4193249 w 6226010"/>
              <a:gd name="connsiteY8822" fmla="*/ 4361734 h 5756219"/>
              <a:gd name="connsiteX8823" fmla="*/ 4185095 w 6226010"/>
              <a:gd name="connsiteY8823" fmla="*/ 4359016 h 5756219"/>
              <a:gd name="connsiteX8824" fmla="*/ 4172227 w 6226010"/>
              <a:gd name="connsiteY8824" fmla="*/ 4367059 h 5756219"/>
              <a:gd name="connsiteX8825" fmla="*/ 4171508 w 6226010"/>
              <a:gd name="connsiteY8825" fmla="*/ 4369886 h 5756219"/>
              <a:gd name="connsiteX8826" fmla="*/ 4173200 w 6226010"/>
              <a:gd name="connsiteY8826" fmla="*/ 4382911 h 5756219"/>
              <a:gd name="connsiteX8827" fmla="*/ 4179661 w 6226010"/>
              <a:gd name="connsiteY8827" fmla="*/ 4380757 h 5756219"/>
              <a:gd name="connsiteX8828" fmla="*/ 4201401 w 6226010"/>
              <a:gd name="connsiteY8828" fmla="*/ 4397062 h 5756219"/>
              <a:gd name="connsiteX8829" fmla="*/ 4212101 w 6226010"/>
              <a:gd name="connsiteY8829" fmla="*/ 4382923 h 5756219"/>
              <a:gd name="connsiteX8830" fmla="*/ 4214006 w 6226010"/>
              <a:gd name="connsiteY8830" fmla="*/ 4382549 h 5756219"/>
              <a:gd name="connsiteX8831" fmla="*/ 4217707 w 6226010"/>
              <a:gd name="connsiteY8831" fmla="*/ 4383474 h 5756219"/>
              <a:gd name="connsiteX8832" fmla="*/ 4216185 w 6226010"/>
              <a:gd name="connsiteY8832" fmla="*/ 4382122 h 5756219"/>
              <a:gd name="connsiteX8833" fmla="*/ 4223141 w 6226010"/>
              <a:gd name="connsiteY8833" fmla="*/ 4380757 h 5756219"/>
              <a:gd name="connsiteX8834" fmla="*/ 4223141 w 6226010"/>
              <a:gd name="connsiteY8834" fmla="*/ 4350863 h 5756219"/>
              <a:gd name="connsiteX8835" fmla="*/ 4249230 w 6226010"/>
              <a:gd name="connsiteY8835" fmla="*/ 4355211 h 5756219"/>
              <a:gd name="connsiteX8836" fmla="*/ 4255753 w 6226010"/>
              <a:gd name="connsiteY8836" fmla="*/ 4361734 h 5756219"/>
              <a:gd name="connsiteX8837" fmla="*/ 4263905 w 6226010"/>
              <a:gd name="connsiteY8837" fmla="*/ 4342710 h 5756219"/>
              <a:gd name="connsiteX8838" fmla="*/ 4246973 w 6226010"/>
              <a:gd name="connsiteY8838" fmla="*/ 4344592 h 5756219"/>
              <a:gd name="connsiteX8839" fmla="*/ 4239447 w 6226010"/>
              <a:gd name="connsiteY8839" fmla="*/ 4334558 h 5756219"/>
              <a:gd name="connsiteX8840" fmla="*/ 4255753 w 6226010"/>
              <a:gd name="connsiteY8840" fmla="*/ 4334558 h 5756219"/>
              <a:gd name="connsiteX8841" fmla="*/ 4255753 w 6226010"/>
              <a:gd name="connsiteY8841" fmla="*/ 4320970 h 5756219"/>
              <a:gd name="connsiteX8842" fmla="*/ 4257378 w 6226010"/>
              <a:gd name="connsiteY8842" fmla="*/ 4319434 h 5756219"/>
              <a:gd name="connsiteX8843" fmla="*/ 4285647 w 6226010"/>
              <a:gd name="connsiteY8843" fmla="*/ 4339993 h 5756219"/>
              <a:gd name="connsiteX8844" fmla="*/ 4285647 w 6226010"/>
              <a:gd name="connsiteY8844" fmla="*/ 4356298 h 5756219"/>
              <a:gd name="connsiteX8845" fmla="*/ 4223141 w 6226010"/>
              <a:gd name="connsiteY8845" fmla="*/ 4410650 h 5756219"/>
              <a:gd name="connsiteX8846" fmla="*/ 4253035 w 6226010"/>
              <a:gd name="connsiteY8846" fmla="*/ 4410650 h 5756219"/>
              <a:gd name="connsiteX8847" fmla="*/ 4258471 w 6226010"/>
              <a:gd name="connsiteY8847" fmla="*/ 4405215 h 5756219"/>
              <a:gd name="connsiteX8848" fmla="*/ 4253035 w 6226010"/>
              <a:gd name="connsiteY8848" fmla="*/ 4397062 h 5756219"/>
              <a:gd name="connsiteX8849" fmla="*/ 4282929 w 6226010"/>
              <a:gd name="connsiteY8849" fmla="*/ 4388910 h 5756219"/>
              <a:gd name="connsiteX8850" fmla="*/ 4285647 w 6226010"/>
              <a:gd name="connsiteY8850" fmla="*/ 4410650 h 5756219"/>
              <a:gd name="connsiteX8851" fmla="*/ 4299235 w 6226010"/>
              <a:gd name="connsiteY8851" fmla="*/ 4426956 h 5756219"/>
              <a:gd name="connsiteX8852" fmla="*/ 4282929 w 6226010"/>
              <a:gd name="connsiteY8852" fmla="*/ 4435109 h 5756219"/>
              <a:gd name="connsiteX8853" fmla="*/ 4282929 w 6226010"/>
              <a:gd name="connsiteY8853" fmla="*/ 4418803 h 5756219"/>
              <a:gd name="connsiteX8854" fmla="*/ 4274777 w 6226010"/>
              <a:gd name="connsiteY8854" fmla="*/ 4435109 h 5756219"/>
              <a:gd name="connsiteX8855" fmla="*/ 4253035 w 6226010"/>
              <a:gd name="connsiteY8855" fmla="*/ 4437826 h 5756219"/>
              <a:gd name="connsiteX8856" fmla="*/ 4234013 w 6226010"/>
              <a:gd name="connsiteY8856" fmla="*/ 4451414 h 5756219"/>
              <a:gd name="connsiteX8857" fmla="*/ 4250317 w 6226010"/>
              <a:gd name="connsiteY8857" fmla="*/ 4473155 h 5756219"/>
              <a:gd name="connsiteX8858" fmla="*/ 4236729 w 6226010"/>
              <a:gd name="connsiteY8858" fmla="*/ 4481308 h 5756219"/>
              <a:gd name="connsiteX8859" fmla="*/ 4250317 w 6226010"/>
              <a:gd name="connsiteY8859" fmla="*/ 4497614 h 5756219"/>
              <a:gd name="connsiteX8860" fmla="*/ 4253035 w 6226010"/>
              <a:gd name="connsiteY8860" fmla="*/ 4473155 h 5756219"/>
              <a:gd name="connsiteX8861" fmla="*/ 4282929 w 6226010"/>
              <a:gd name="connsiteY8861" fmla="*/ 4494896 h 5756219"/>
              <a:gd name="connsiteX8862" fmla="*/ 4282929 w 6226010"/>
              <a:gd name="connsiteY8862" fmla="*/ 4473155 h 5756219"/>
              <a:gd name="connsiteX8863" fmla="*/ 4296517 w 6226010"/>
              <a:gd name="connsiteY8863" fmla="*/ 4473155 h 5756219"/>
              <a:gd name="connsiteX8864" fmla="*/ 4304669 w 6226010"/>
              <a:gd name="connsiteY8864" fmla="*/ 4489461 h 5756219"/>
              <a:gd name="connsiteX8865" fmla="*/ 4301953 w 6226010"/>
              <a:gd name="connsiteY8865" fmla="*/ 4511201 h 5756219"/>
              <a:gd name="connsiteX8866" fmla="*/ 4288365 w 6226010"/>
              <a:gd name="connsiteY8866" fmla="*/ 4527507 h 5756219"/>
              <a:gd name="connsiteX8867" fmla="*/ 4274777 w 6226010"/>
              <a:gd name="connsiteY8867" fmla="*/ 4519354 h 5756219"/>
              <a:gd name="connsiteX8868" fmla="*/ 4266623 w 6226010"/>
              <a:gd name="connsiteY8868" fmla="*/ 4541095 h 5756219"/>
              <a:gd name="connsiteX8869" fmla="*/ 4266623 w 6226010"/>
              <a:gd name="connsiteY8869" fmla="*/ 4519354 h 5756219"/>
              <a:gd name="connsiteX8870" fmla="*/ 4244883 w 6226010"/>
              <a:gd name="connsiteY8870" fmla="*/ 4503049 h 5756219"/>
              <a:gd name="connsiteX8871" fmla="*/ 4236729 w 6226010"/>
              <a:gd name="connsiteY8871" fmla="*/ 4535660 h 5756219"/>
              <a:gd name="connsiteX8872" fmla="*/ 4247601 w 6226010"/>
              <a:gd name="connsiteY8872" fmla="*/ 4541095 h 5756219"/>
              <a:gd name="connsiteX8873" fmla="*/ 4244883 w 6226010"/>
              <a:gd name="connsiteY8873" fmla="*/ 4560118 h 5756219"/>
              <a:gd name="connsiteX8874" fmla="*/ 4223141 w 6226010"/>
              <a:gd name="connsiteY8874" fmla="*/ 4538377 h 5756219"/>
              <a:gd name="connsiteX8875" fmla="*/ 4223141 w 6226010"/>
              <a:gd name="connsiteY8875" fmla="*/ 4554683 h 5756219"/>
              <a:gd name="connsiteX8876" fmla="*/ 4206837 w 6226010"/>
              <a:gd name="connsiteY8876" fmla="*/ 4541095 h 5756219"/>
              <a:gd name="connsiteX8877" fmla="*/ 4214989 w 6226010"/>
              <a:gd name="connsiteY8877" fmla="*/ 4570988 h 5756219"/>
              <a:gd name="connsiteX8878" fmla="*/ 4201401 w 6226010"/>
              <a:gd name="connsiteY8878" fmla="*/ 4570988 h 5756219"/>
              <a:gd name="connsiteX8879" fmla="*/ 4244883 w 6226010"/>
              <a:gd name="connsiteY8879" fmla="*/ 4587294 h 5756219"/>
              <a:gd name="connsiteX8880" fmla="*/ 4263905 w 6226010"/>
              <a:gd name="connsiteY8880" fmla="*/ 4614470 h 5756219"/>
              <a:gd name="connsiteX8881" fmla="*/ 4250317 w 6226010"/>
              <a:gd name="connsiteY8881" fmla="*/ 4614470 h 5756219"/>
              <a:gd name="connsiteX8882" fmla="*/ 4253035 w 6226010"/>
              <a:gd name="connsiteY8882" fmla="*/ 4606317 h 5756219"/>
              <a:gd name="connsiteX8883" fmla="*/ 4239447 w 6226010"/>
              <a:gd name="connsiteY8883" fmla="*/ 4614470 h 5756219"/>
              <a:gd name="connsiteX8884" fmla="*/ 4231295 w 6226010"/>
              <a:gd name="connsiteY8884" fmla="*/ 4622623 h 5756219"/>
              <a:gd name="connsiteX8885" fmla="*/ 4242165 w 6226010"/>
              <a:gd name="connsiteY8885" fmla="*/ 4619905 h 5756219"/>
              <a:gd name="connsiteX8886" fmla="*/ 4274777 w 6226010"/>
              <a:gd name="connsiteY8886" fmla="*/ 4649798 h 5756219"/>
              <a:gd name="connsiteX8887" fmla="*/ 4277493 w 6226010"/>
              <a:gd name="connsiteY8887" fmla="*/ 4647081 h 5756219"/>
              <a:gd name="connsiteX8888" fmla="*/ 4277493 w 6226010"/>
              <a:gd name="connsiteY8888" fmla="*/ 4660669 h 5756219"/>
              <a:gd name="connsiteX8889" fmla="*/ 4310105 w 6226010"/>
              <a:gd name="connsiteY8889" fmla="*/ 4704150 h 5756219"/>
              <a:gd name="connsiteX8890" fmla="*/ 4307387 w 6226010"/>
              <a:gd name="connsiteY8890" fmla="*/ 4709585 h 5756219"/>
              <a:gd name="connsiteX8891" fmla="*/ 4291081 w 6226010"/>
              <a:gd name="connsiteY8891" fmla="*/ 4709585 h 5756219"/>
              <a:gd name="connsiteX8892" fmla="*/ 4285647 w 6226010"/>
              <a:gd name="connsiteY8892" fmla="*/ 4701433 h 5756219"/>
              <a:gd name="connsiteX8893" fmla="*/ 4277493 w 6226010"/>
              <a:gd name="connsiteY8893" fmla="*/ 4695997 h 5756219"/>
              <a:gd name="connsiteX8894" fmla="*/ 4269341 w 6226010"/>
              <a:gd name="connsiteY8894" fmla="*/ 4682410 h 5756219"/>
              <a:gd name="connsiteX8895" fmla="*/ 4253035 w 6226010"/>
              <a:gd name="connsiteY8895" fmla="*/ 4695997 h 5756219"/>
              <a:gd name="connsiteX8896" fmla="*/ 4263905 w 6226010"/>
              <a:gd name="connsiteY8896" fmla="*/ 4704150 h 5756219"/>
              <a:gd name="connsiteX8897" fmla="*/ 4277493 w 6226010"/>
              <a:gd name="connsiteY8897" fmla="*/ 4698715 h 5756219"/>
              <a:gd name="connsiteX8898" fmla="*/ 4277493 w 6226010"/>
              <a:gd name="connsiteY8898" fmla="*/ 4723173 h 5756219"/>
              <a:gd name="connsiteX8899" fmla="*/ 4293799 w 6226010"/>
              <a:gd name="connsiteY8899" fmla="*/ 4715021 h 5756219"/>
              <a:gd name="connsiteX8900" fmla="*/ 4301953 w 6226010"/>
              <a:gd name="connsiteY8900" fmla="*/ 4731326 h 5756219"/>
              <a:gd name="connsiteX8901" fmla="*/ 4277493 w 6226010"/>
              <a:gd name="connsiteY8901" fmla="*/ 4731326 h 5756219"/>
              <a:gd name="connsiteX8902" fmla="*/ 4285647 w 6226010"/>
              <a:gd name="connsiteY8902" fmla="*/ 4744914 h 5756219"/>
              <a:gd name="connsiteX8903" fmla="*/ 4261189 w 6226010"/>
              <a:gd name="connsiteY8903" fmla="*/ 4744914 h 5756219"/>
              <a:gd name="connsiteX8904" fmla="*/ 4269341 w 6226010"/>
              <a:gd name="connsiteY8904" fmla="*/ 4731326 h 5756219"/>
              <a:gd name="connsiteX8905" fmla="*/ 4236729 w 6226010"/>
              <a:gd name="connsiteY8905" fmla="*/ 4723173 h 5756219"/>
              <a:gd name="connsiteX8906" fmla="*/ 4244883 w 6226010"/>
              <a:gd name="connsiteY8906" fmla="*/ 4744914 h 5756219"/>
              <a:gd name="connsiteX8907" fmla="*/ 4239447 w 6226010"/>
              <a:gd name="connsiteY8907" fmla="*/ 4774808 h 5756219"/>
              <a:gd name="connsiteX8908" fmla="*/ 4277493 w 6226010"/>
              <a:gd name="connsiteY8908" fmla="*/ 4758502 h 5756219"/>
              <a:gd name="connsiteX8909" fmla="*/ 4282929 w 6226010"/>
              <a:gd name="connsiteY8909" fmla="*/ 4772090 h 5756219"/>
              <a:gd name="connsiteX8910" fmla="*/ 4242165 w 6226010"/>
              <a:gd name="connsiteY8910" fmla="*/ 4777525 h 5756219"/>
              <a:gd name="connsiteX8911" fmla="*/ 4234013 w 6226010"/>
              <a:gd name="connsiteY8911" fmla="*/ 4791113 h 5756219"/>
              <a:gd name="connsiteX8912" fmla="*/ 4176943 w 6226010"/>
              <a:gd name="connsiteY8912" fmla="*/ 4791113 h 5756219"/>
              <a:gd name="connsiteX8913" fmla="*/ 4176943 w 6226010"/>
              <a:gd name="connsiteY8913" fmla="*/ 4807419 h 5756219"/>
              <a:gd name="connsiteX8914" fmla="*/ 4155203 w 6226010"/>
              <a:gd name="connsiteY8914" fmla="*/ 4823725 h 5756219"/>
              <a:gd name="connsiteX8915" fmla="*/ 4174225 w 6226010"/>
              <a:gd name="connsiteY8915" fmla="*/ 4826442 h 5756219"/>
              <a:gd name="connsiteX8916" fmla="*/ 4146370 w 6226010"/>
              <a:gd name="connsiteY8916" fmla="*/ 4846485 h 5756219"/>
              <a:gd name="connsiteX8917" fmla="*/ 4121048 w 6226010"/>
              <a:gd name="connsiteY8917" fmla="*/ 4854297 h 5756219"/>
              <a:gd name="connsiteX8918" fmla="*/ 4128027 w 6226010"/>
              <a:gd name="connsiteY8918" fmla="*/ 4859052 h 5756219"/>
              <a:gd name="connsiteX8919" fmla="*/ 4157921 w 6226010"/>
              <a:gd name="connsiteY8919" fmla="*/ 4891664 h 5756219"/>
              <a:gd name="connsiteX8920" fmla="*/ 4144333 w 6226010"/>
              <a:gd name="connsiteY8920" fmla="*/ 4891664 h 5756219"/>
              <a:gd name="connsiteX8921" fmla="*/ 4138897 w 6226010"/>
              <a:gd name="connsiteY8921" fmla="*/ 4897099 h 5756219"/>
              <a:gd name="connsiteX8922" fmla="*/ 4144333 w 6226010"/>
              <a:gd name="connsiteY8922" fmla="*/ 4905252 h 5756219"/>
              <a:gd name="connsiteX8923" fmla="*/ 4138897 w 6226010"/>
              <a:gd name="connsiteY8923" fmla="*/ 4913404 h 5756219"/>
              <a:gd name="connsiteX8924" fmla="*/ 4122592 w 6226010"/>
              <a:gd name="connsiteY8924" fmla="*/ 4897099 h 5756219"/>
              <a:gd name="connsiteX8925" fmla="*/ 4109004 w 6226010"/>
              <a:gd name="connsiteY8925" fmla="*/ 4905252 h 5756219"/>
              <a:gd name="connsiteX8926" fmla="*/ 4109004 w 6226010"/>
              <a:gd name="connsiteY8926" fmla="*/ 4883511 h 5756219"/>
              <a:gd name="connsiteX8927" fmla="*/ 4087263 w 6226010"/>
              <a:gd name="connsiteY8927" fmla="*/ 4886228 h 5756219"/>
              <a:gd name="connsiteX8928" fmla="*/ 4054652 w 6226010"/>
              <a:gd name="connsiteY8928" fmla="*/ 4916122 h 5756219"/>
              <a:gd name="connsiteX8929" fmla="*/ 4054652 w 6226010"/>
              <a:gd name="connsiteY8929" fmla="*/ 4937863 h 5756219"/>
              <a:gd name="connsiteX8930" fmla="*/ 4030194 w 6226010"/>
              <a:gd name="connsiteY8930" fmla="*/ 4954168 h 5756219"/>
              <a:gd name="connsiteX8931" fmla="*/ 4046499 w 6226010"/>
              <a:gd name="connsiteY8931" fmla="*/ 4975909 h 5756219"/>
              <a:gd name="connsiteX8932" fmla="*/ 4030194 w 6226010"/>
              <a:gd name="connsiteY8932" fmla="*/ 4984062 h 5756219"/>
              <a:gd name="connsiteX8933" fmla="*/ 4038347 w 6226010"/>
              <a:gd name="connsiteY8933" fmla="*/ 4997650 h 5756219"/>
              <a:gd name="connsiteX8934" fmla="*/ 4024759 w 6226010"/>
              <a:gd name="connsiteY8934" fmla="*/ 5003085 h 5756219"/>
              <a:gd name="connsiteX8935" fmla="*/ 4016606 w 6226010"/>
              <a:gd name="connsiteY8935" fmla="*/ 4997650 h 5756219"/>
              <a:gd name="connsiteX8936" fmla="*/ 4022041 w 6226010"/>
              <a:gd name="connsiteY8936" fmla="*/ 4967756 h 5756219"/>
              <a:gd name="connsiteX8937" fmla="*/ 4000300 w 6226010"/>
              <a:gd name="connsiteY8937" fmla="*/ 4967756 h 5756219"/>
              <a:gd name="connsiteX8938" fmla="*/ 3992147 w 6226010"/>
              <a:gd name="connsiteY8938" fmla="*/ 4989497 h 5756219"/>
              <a:gd name="connsiteX8939" fmla="*/ 3992147 w 6226010"/>
              <a:gd name="connsiteY8939" fmla="*/ 4967756 h 5756219"/>
              <a:gd name="connsiteX8940" fmla="*/ 3983995 w 6226010"/>
              <a:gd name="connsiteY8940" fmla="*/ 4965039 h 5756219"/>
              <a:gd name="connsiteX8941" fmla="*/ 3992147 w 6226010"/>
              <a:gd name="connsiteY8941" fmla="*/ 4943298 h 5756219"/>
              <a:gd name="connsiteX8942" fmla="*/ 3981277 w 6226010"/>
              <a:gd name="connsiteY8942" fmla="*/ 4932428 h 5756219"/>
              <a:gd name="connsiteX8943" fmla="*/ 4003018 w 6226010"/>
              <a:gd name="connsiteY8943" fmla="*/ 4913404 h 5756219"/>
              <a:gd name="connsiteX8944" fmla="*/ 3992147 w 6226010"/>
              <a:gd name="connsiteY8944" fmla="*/ 4905252 h 5756219"/>
              <a:gd name="connsiteX8945" fmla="*/ 3975842 w 6226010"/>
              <a:gd name="connsiteY8945" fmla="*/ 4916122 h 5756219"/>
              <a:gd name="connsiteX8946" fmla="*/ 3978559 w 6226010"/>
              <a:gd name="connsiteY8946" fmla="*/ 4880793 h 5756219"/>
              <a:gd name="connsiteX8947" fmla="*/ 3978559 w 6226010"/>
              <a:gd name="connsiteY8947" fmla="*/ 4878076 h 5756219"/>
              <a:gd name="connsiteX8948" fmla="*/ 3983995 w 6226010"/>
              <a:gd name="connsiteY8948" fmla="*/ 4815571 h 5756219"/>
              <a:gd name="connsiteX8949" fmla="*/ 3967689 w 6226010"/>
              <a:gd name="connsiteY8949" fmla="*/ 4818288 h 5756219"/>
              <a:gd name="connsiteX8950" fmla="*/ 3967689 w 6226010"/>
              <a:gd name="connsiteY8950" fmla="*/ 4861770 h 5756219"/>
              <a:gd name="connsiteX8951" fmla="*/ 3944972 w 6226010"/>
              <a:gd name="connsiteY8951" fmla="*/ 4819605 h 5756219"/>
              <a:gd name="connsiteX8952" fmla="*/ 3942341 w 6226010"/>
              <a:gd name="connsiteY8952" fmla="*/ 4796251 h 5756219"/>
              <a:gd name="connsiteX8953" fmla="*/ 3926924 w 6226010"/>
              <a:gd name="connsiteY8953" fmla="*/ 4771751 h 5756219"/>
              <a:gd name="connsiteX8954" fmla="*/ 3916054 w 6226010"/>
              <a:gd name="connsiteY8954" fmla="*/ 4739480 h 5756219"/>
              <a:gd name="connsiteX8955" fmla="*/ 3933719 w 6226010"/>
              <a:gd name="connsiteY8955" fmla="*/ 4740456 h 5756219"/>
              <a:gd name="connsiteX8956" fmla="*/ 3938687 w 6226010"/>
              <a:gd name="connsiteY8956" fmla="*/ 4751777 h 5756219"/>
              <a:gd name="connsiteX8957" fmla="*/ 3938263 w 6226010"/>
              <a:gd name="connsiteY8957" fmla="*/ 4707759 h 5756219"/>
              <a:gd name="connsiteX8958" fmla="*/ 3932360 w 6226010"/>
              <a:gd name="connsiteY8958" fmla="*/ 4657951 h 5756219"/>
              <a:gd name="connsiteX8959" fmla="*/ 3926925 w 6226010"/>
              <a:gd name="connsiteY8959" fmla="*/ 4734043 h 5756219"/>
              <a:gd name="connsiteX8960" fmla="*/ 3913337 w 6226010"/>
              <a:gd name="connsiteY8960" fmla="*/ 4682409 h 5756219"/>
              <a:gd name="connsiteX8961" fmla="*/ 3905184 w 6226010"/>
              <a:gd name="connsiteY8961" fmla="*/ 4704150 h 5756219"/>
              <a:gd name="connsiteX8962" fmla="*/ 3886161 w 6226010"/>
              <a:gd name="connsiteY8962" fmla="*/ 4674256 h 5756219"/>
              <a:gd name="connsiteX8963" fmla="*/ 3888879 w 6226010"/>
              <a:gd name="connsiteY8963" fmla="*/ 4695997 h 5756219"/>
              <a:gd name="connsiteX8964" fmla="*/ 3869854 w 6226010"/>
              <a:gd name="connsiteY8964" fmla="*/ 4695997 h 5756219"/>
              <a:gd name="connsiteX8965" fmla="*/ 3913337 w 6226010"/>
              <a:gd name="connsiteY8965" fmla="*/ 4728608 h 5756219"/>
              <a:gd name="connsiteX8966" fmla="*/ 3899749 w 6226010"/>
              <a:gd name="connsiteY8966" fmla="*/ 4731326 h 5756219"/>
              <a:gd name="connsiteX8967" fmla="*/ 3951383 w 6226010"/>
              <a:gd name="connsiteY8967" fmla="*/ 4872640 h 5756219"/>
              <a:gd name="connsiteX8968" fmla="*/ 3951383 w 6226010"/>
              <a:gd name="connsiteY8968" fmla="*/ 4878076 h 5756219"/>
              <a:gd name="connsiteX8969" fmla="*/ 3951383 w 6226010"/>
              <a:gd name="connsiteY8969" fmla="*/ 4883511 h 5756219"/>
              <a:gd name="connsiteX8970" fmla="*/ 3926925 w 6226010"/>
              <a:gd name="connsiteY8970" fmla="*/ 4869923 h 5756219"/>
              <a:gd name="connsiteX8971" fmla="*/ 3935078 w 6226010"/>
              <a:gd name="connsiteY8971" fmla="*/ 4907969 h 5756219"/>
              <a:gd name="connsiteX8972" fmla="*/ 3951383 w 6226010"/>
              <a:gd name="connsiteY8972" fmla="*/ 4902534 h 5756219"/>
              <a:gd name="connsiteX8973" fmla="*/ 3945948 w 6226010"/>
              <a:gd name="connsiteY8973" fmla="*/ 4935145 h 5756219"/>
              <a:gd name="connsiteX8974" fmla="*/ 3924207 w 6226010"/>
              <a:gd name="connsiteY8974" fmla="*/ 4921557 h 5756219"/>
              <a:gd name="connsiteX8975" fmla="*/ 3902467 w 6226010"/>
              <a:gd name="connsiteY8975" fmla="*/ 4907969 h 5756219"/>
              <a:gd name="connsiteX8976" fmla="*/ 3916055 w 6226010"/>
              <a:gd name="connsiteY8976" fmla="*/ 4951451 h 5756219"/>
              <a:gd name="connsiteX8977" fmla="*/ 3886161 w 6226010"/>
              <a:gd name="connsiteY8977" fmla="*/ 4959604 h 5756219"/>
              <a:gd name="connsiteX8978" fmla="*/ 3899749 w 6226010"/>
              <a:gd name="connsiteY8978" fmla="*/ 4940580 h 5756219"/>
              <a:gd name="connsiteX8979" fmla="*/ 3902467 w 6226010"/>
              <a:gd name="connsiteY8979" fmla="*/ 4918840 h 5756219"/>
              <a:gd name="connsiteX8980" fmla="*/ 3886161 w 6226010"/>
              <a:gd name="connsiteY8980" fmla="*/ 4897099 h 5756219"/>
              <a:gd name="connsiteX8981" fmla="*/ 3856266 w 6226010"/>
              <a:gd name="connsiteY8981" fmla="*/ 4913404 h 5756219"/>
              <a:gd name="connsiteX8982" fmla="*/ 3864419 w 6226010"/>
              <a:gd name="connsiteY8982" fmla="*/ 4929710 h 5756219"/>
              <a:gd name="connsiteX8983" fmla="*/ 3864419 w 6226010"/>
              <a:gd name="connsiteY8983" fmla="*/ 4959604 h 5756219"/>
              <a:gd name="connsiteX8984" fmla="*/ 3856266 w 6226010"/>
              <a:gd name="connsiteY8984" fmla="*/ 4984062 h 5756219"/>
              <a:gd name="connsiteX8985" fmla="*/ 3869854 w 6226010"/>
              <a:gd name="connsiteY8985" fmla="*/ 4984062 h 5756219"/>
              <a:gd name="connsiteX8986" fmla="*/ 3869854 w 6226010"/>
              <a:gd name="connsiteY8986" fmla="*/ 5003085 h 5756219"/>
              <a:gd name="connsiteX8987" fmla="*/ 3848114 w 6226010"/>
              <a:gd name="connsiteY8987" fmla="*/ 4994932 h 5756219"/>
              <a:gd name="connsiteX8988" fmla="*/ 3823655 w 6226010"/>
              <a:gd name="connsiteY8988" fmla="*/ 5016673 h 5756219"/>
              <a:gd name="connsiteX8989" fmla="*/ 3834526 w 6226010"/>
              <a:gd name="connsiteY8989" fmla="*/ 5024826 h 5756219"/>
              <a:gd name="connsiteX8990" fmla="*/ 3850831 w 6226010"/>
              <a:gd name="connsiteY8990" fmla="*/ 5011238 h 5756219"/>
              <a:gd name="connsiteX8991" fmla="*/ 3864419 w 6226010"/>
              <a:gd name="connsiteY8991" fmla="*/ 5019391 h 5756219"/>
              <a:gd name="connsiteX8992" fmla="*/ 3872572 w 6226010"/>
              <a:gd name="connsiteY8992" fmla="*/ 5003085 h 5756219"/>
              <a:gd name="connsiteX8993" fmla="*/ 3880725 w 6226010"/>
              <a:gd name="connsiteY8993" fmla="*/ 4997650 h 5756219"/>
              <a:gd name="connsiteX8994" fmla="*/ 3886161 w 6226010"/>
              <a:gd name="connsiteY8994" fmla="*/ 4989497 h 5756219"/>
              <a:gd name="connsiteX8995" fmla="*/ 3899749 w 6226010"/>
              <a:gd name="connsiteY8995" fmla="*/ 4989497 h 5756219"/>
              <a:gd name="connsiteX8996" fmla="*/ 3905184 w 6226010"/>
              <a:gd name="connsiteY8996" fmla="*/ 4989497 h 5756219"/>
              <a:gd name="connsiteX8997" fmla="*/ 3929643 w 6226010"/>
              <a:gd name="connsiteY8997" fmla="*/ 5005803 h 5756219"/>
              <a:gd name="connsiteX8998" fmla="*/ 3913337 w 6226010"/>
              <a:gd name="connsiteY8998" fmla="*/ 5013955 h 5756219"/>
              <a:gd name="connsiteX8999" fmla="*/ 3916055 w 6226010"/>
              <a:gd name="connsiteY8999" fmla="*/ 5016673 h 5756219"/>
              <a:gd name="connsiteX9000" fmla="*/ 3913337 w 6226010"/>
              <a:gd name="connsiteY9000" fmla="*/ 5019391 h 5756219"/>
              <a:gd name="connsiteX9001" fmla="*/ 3932360 w 6226010"/>
              <a:gd name="connsiteY9001" fmla="*/ 5032979 h 5756219"/>
              <a:gd name="connsiteX9002" fmla="*/ 3935078 w 6226010"/>
              <a:gd name="connsiteY9002" fmla="*/ 5035696 h 5756219"/>
              <a:gd name="connsiteX9003" fmla="*/ 3935078 w 6226010"/>
              <a:gd name="connsiteY9003" fmla="*/ 5032979 h 5756219"/>
              <a:gd name="connsiteX9004" fmla="*/ 3943231 w 6226010"/>
              <a:gd name="connsiteY9004" fmla="*/ 5035696 h 5756219"/>
              <a:gd name="connsiteX9005" fmla="*/ 3945948 w 6226010"/>
              <a:gd name="connsiteY9005" fmla="*/ 5054719 h 5756219"/>
              <a:gd name="connsiteX9006" fmla="*/ 3940513 w 6226010"/>
              <a:gd name="connsiteY9006" fmla="*/ 5052002 h 5756219"/>
              <a:gd name="connsiteX9007" fmla="*/ 3899749 w 6226010"/>
              <a:gd name="connsiteY9007" fmla="*/ 5087330 h 5756219"/>
              <a:gd name="connsiteX9008" fmla="*/ 3899749 w 6226010"/>
              <a:gd name="connsiteY9008" fmla="*/ 5065590 h 5756219"/>
              <a:gd name="connsiteX9009" fmla="*/ 3905184 w 6226010"/>
              <a:gd name="connsiteY9009" fmla="*/ 5065590 h 5756219"/>
              <a:gd name="connsiteX9010" fmla="*/ 3916055 w 6226010"/>
              <a:gd name="connsiteY9010" fmla="*/ 5065590 h 5756219"/>
              <a:gd name="connsiteX9011" fmla="*/ 3924207 w 6226010"/>
              <a:gd name="connsiteY9011" fmla="*/ 5041131 h 5756219"/>
              <a:gd name="connsiteX9012" fmla="*/ 3894313 w 6226010"/>
              <a:gd name="connsiteY9012" fmla="*/ 5041131 h 5756219"/>
              <a:gd name="connsiteX9013" fmla="*/ 3888879 w 6226010"/>
              <a:gd name="connsiteY9013" fmla="*/ 5024826 h 5756219"/>
              <a:gd name="connsiteX9014" fmla="*/ 3886161 w 6226010"/>
              <a:gd name="connsiteY9014" fmla="*/ 5049284 h 5756219"/>
              <a:gd name="connsiteX9015" fmla="*/ 3913337 w 6226010"/>
              <a:gd name="connsiteY9015" fmla="*/ 5049284 h 5756219"/>
              <a:gd name="connsiteX9016" fmla="*/ 3905184 w 6226010"/>
              <a:gd name="connsiteY9016" fmla="*/ 5065590 h 5756219"/>
              <a:gd name="connsiteX9017" fmla="*/ 3888879 w 6226010"/>
              <a:gd name="connsiteY9017" fmla="*/ 5057437 h 5756219"/>
              <a:gd name="connsiteX9018" fmla="*/ 3888879 w 6226010"/>
              <a:gd name="connsiteY9018" fmla="*/ 5073742 h 5756219"/>
              <a:gd name="connsiteX9019" fmla="*/ 3880725 w 6226010"/>
              <a:gd name="connsiteY9019" fmla="*/ 5057437 h 5756219"/>
              <a:gd name="connsiteX9020" fmla="*/ 3834526 w 6226010"/>
              <a:gd name="connsiteY9020" fmla="*/ 5057437 h 5756219"/>
              <a:gd name="connsiteX9021" fmla="*/ 3834526 w 6226010"/>
              <a:gd name="connsiteY9021" fmla="*/ 5073742 h 5756219"/>
              <a:gd name="connsiteX9022" fmla="*/ 3810067 w 6226010"/>
              <a:gd name="connsiteY9022" fmla="*/ 5073742 h 5756219"/>
              <a:gd name="connsiteX9023" fmla="*/ 3823655 w 6226010"/>
              <a:gd name="connsiteY9023" fmla="*/ 5052002 h 5756219"/>
              <a:gd name="connsiteX9024" fmla="*/ 3810067 w 6226010"/>
              <a:gd name="connsiteY9024" fmla="*/ 5035696 h 5756219"/>
              <a:gd name="connsiteX9025" fmla="*/ 3793762 w 6226010"/>
              <a:gd name="connsiteY9025" fmla="*/ 5043849 h 5756219"/>
              <a:gd name="connsiteX9026" fmla="*/ 3777456 w 6226010"/>
              <a:gd name="connsiteY9026" fmla="*/ 5027543 h 5756219"/>
              <a:gd name="connsiteX9027" fmla="*/ 3747563 w 6226010"/>
              <a:gd name="connsiteY9027" fmla="*/ 5043849 h 5756219"/>
              <a:gd name="connsiteX9028" fmla="*/ 3723104 w 6226010"/>
              <a:gd name="connsiteY9028" fmla="*/ 5019391 h 5756219"/>
              <a:gd name="connsiteX9029" fmla="*/ 3739410 w 6226010"/>
              <a:gd name="connsiteY9029" fmla="*/ 5005803 h 5756219"/>
              <a:gd name="connsiteX9030" fmla="*/ 3731257 w 6226010"/>
              <a:gd name="connsiteY9030" fmla="*/ 4992215 h 5756219"/>
              <a:gd name="connsiteX9031" fmla="*/ 3747563 w 6226010"/>
              <a:gd name="connsiteY9031" fmla="*/ 4970474 h 5756219"/>
              <a:gd name="connsiteX9032" fmla="*/ 3714952 w 6226010"/>
              <a:gd name="connsiteY9032" fmla="*/ 4954168 h 5756219"/>
              <a:gd name="connsiteX9033" fmla="*/ 3723104 w 6226010"/>
              <a:gd name="connsiteY9033" fmla="*/ 4937863 h 5756219"/>
              <a:gd name="connsiteX9034" fmla="*/ 3698646 w 6226010"/>
              <a:gd name="connsiteY9034" fmla="*/ 4937863 h 5756219"/>
              <a:gd name="connsiteX9035" fmla="*/ 3706799 w 6226010"/>
              <a:gd name="connsiteY9035" fmla="*/ 4962321 h 5756219"/>
              <a:gd name="connsiteX9036" fmla="*/ 3701364 w 6226010"/>
              <a:gd name="connsiteY9036" fmla="*/ 4975909 h 5756219"/>
              <a:gd name="connsiteX9037" fmla="*/ 3723104 w 6226010"/>
              <a:gd name="connsiteY9037" fmla="*/ 5000368 h 5756219"/>
              <a:gd name="connsiteX9038" fmla="*/ 3701364 w 6226010"/>
              <a:gd name="connsiteY9038" fmla="*/ 5000368 h 5756219"/>
              <a:gd name="connsiteX9039" fmla="*/ 3704081 w 6226010"/>
              <a:gd name="connsiteY9039" fmla="*/ 5022108 h 5756219"/>
              <a:gd name="connsiteX9040" fmla="*/ 3717669 w 6226010"/>
              <a:gd name="connsiteY9040" fmla="*/ 5038414 h 5756219"/>
              <a:gd name="connsiteX9041" fmla="*/ 3739410 w 6226010"/>
              <a:gd name="connsiteY9041" fmla="*/ 5038414 h 5756219"/>
              <a:gd name="connsiteX9042" fmla="*/ 3739410 w 6226010"/>
              <a:gd name="connsiteY9042" fmla="*/ 5046567 h 5756219"/>
              <a:gd name="connsiteX9043" fmla="*/ 3714952 w 6226010"/>
              <a:gd name="connsiteY9043" fmla="*/ 5046567 h 5756219"/>
              <a:gd name="connsiteX9044" fmla="*/ 3723104 w 6226010"/>
              <a:gd name="connsiteY9044" fmla="*/ 5062872 h 5756219"/>
              <a:gd name="connsiteX9045" fmla="*/ 3693211 w 6226010"/>
              <a:gd name="connsiteY9045" fmla="*/ 5057437 h 5756219"/>
              <a:gd name="connsiteX9046" fmla="*/ 3668753 w 6226010"/>
              <a:gd name="connsiteY9046" fmla="*/ 5060154 h 5756219"/>
              <a:gd name="connsiteX9047" fmla="*/ 3676905 w 6226010"/>
              <a:gd name="connsiteY9047" fmla="*/ 5046567 h 5756219"/>
              <a:gd name="connsiteX9048" fmla="*/ 3647012 w 6226010"/>
              <a:gd name="connsiteY9048" fmla="*/ 5038414 h 5756219"/>
              <a:gd name="connsiteX9049" fmla="*/ 3647012 w 6226010"/>
              <a:gd name="connsiteY9049" fmla="*/ 5060154 h 5756219"/>
              <a:gd name="connsiteX9050" fmla="*/ 3633424 w 6226010"/>
              <a:gd name="connsiteY9050" fmla="*/ 5060154 h 5756219"/>
              <a:gd name="connsiteX9051" fmla="*/ 3641577 w 6226010"/>
              <a:gd name="connsiteY9051" fmla="*/ 5000368 h 5756219"/>
              <a:gd name="connsiteX9052" fmla="*/ 3657882 w 6226010"/>
              <a:gd name="connsiteY9052" fmla="*/ 4978627 h 5756219"/>
              <a:gd name="connsiteX9053" fmla="*/ 3647012 w 6226010"/>
              <a:gd name="connsiteY9053" fmla="*/ 4973192 h 5756219"/>
              <a:gd name="connsiteX9054" fmla="*/ 3649729 w 6226010"/>
              <a:gd name="connsiteY9054" fmla="*/ 4943298 h 5756219"/>
              <a:gd name="connsiteX9055" fmla="*/ 3666035 w 6226010"/>
              <a:gd name="connsiteY9055" fmla="*/ 4943298 h 5756219"/>
              <a:gd name="connsiteX9056" fmla="*/ 3652447 w 6226010"/>
              <a:gd name="connsiteY9056" fmla="*/ 4913404 h 5756219"/>
              <a:gd name="connsiteX9057" fmla="*/ 3652447 w 6226010"/>
              <a:gd name="connsiteY9057" fmla="*/ 4910687 h 5756219"/>
              <a:gd name="connsiteX9058" fmla="*/ 3668753 w 6226010"/>
              <a:gd name="connsiteY9058" fmla="*/ 4897099 h 5756219"/>
              <a:gd name="connsiteX9059" fmla="*/ 3657882 w 6226010"/>
              <a:gd name="connsiteY9059" fmla="*/ 4888946 h 5756219"/>
              <a:gd name="connsiteX9060" fmla="*/ 3660600 w 6226010"/>
              <a:gd name="connsiteY9060" fmla="*/ 4872640 h 5756219"/>
              <a:gd name="connsiteX9061" fmla="*/ 3690493 w 6226010"/>
              <a:gd name="connsiteY9061" fmla="*/ 4869923 h 5756219"/>
              <a:gd name="connsiteX9062" fmla="*/ 3693211 w 6226010"/>
              <a:gd name="connsiteY9062" fmla="*/ 4872640 h 5756219"/>
              <a:gd name="connsiteX9063" fmla="*/ 3685058 w 6226010"/>
              <a:gd name="connsiteY9063" fmla="*/ 4894381 h 5756219"/>
              <a:gd name="connsiteX9064" fmla="*/ 3701364 w 6226010"/>
              <a:gd name="connsiteY9064" fmla="*/ 4886228 h 5756219"/>
              <a:gd name="connsiteX9065" fmla="*/ 3709516 w 6226010"/>
              <a:gd name="connsiteY9065" fmla="*/ 4902534 h 5756219"/>
              <a:gd name="connsiteX9066" fmla="*/ 3685058 w 6226010"/>
              <a:gd name="connsiteY9066" fmla="*/ 4924275 h 5756219"/>
              <a:gd name="connsiteX9067" fmla="*/ 3717669 w 6226010"/>
              <a:gd name="connsiteY9067" fmla="*/ 4918840 h 5756219"/>
              <a:gd name="connsiteX9068" fmla="*/ 3747563 w 6226010"/>
              <a:gd name="connsiteY9068" fmla="*/ 4910687 h 5756219"/>
              <a:gd name="connsiteX9069" fmla="*/ 3717669 w 6226010"/>
              <a:gd name="connsiteY9069" fmla="*/ 4918840 h 5756219"/>
              <a:gd name="connsiteX9070" fmla="*/ 3709516 w 6226010"/>
              <a:gd name="connsiteY9070" fmla="*/ 4902534 h 5756219"/>
              <a:gd name="connsiteX9071" fmla="*/ 3742128 w 6226010"/>
              <a:gd name="connsiteY9071" fmla="*/ 4872640 h 5756219"/>
              <a:gd name="connsiteX9072" fmla="*/ 3723104 w 6226010"/>
              <a:gd name="connsiteY9072" fmla="*/ 4856335 h 5756219"/>
              <a:gd name="connsiteX9073" fmla="*/ 3717669 w 6226010"/>
              <a:gd name="connsiteY9073" fmla="*/ 4853617 h 5756219"/>
              <a:gd name="connsiteX9074" fmla="*/ 3687776 w 6226010"/>
              <a:gd name="connsiteY9074" fmla="*/ 4826441 h 5756219"/>
              <a:gd name="connsiteX9075" fmla="*/ 3687776 w 6226010"/>
              <a:gd name="connsiteY9075" fmla="*/ 4807418 h 5756219"/>
              <a:gd name="connsiteX9076" fmla="*/ 3668753 w 6226010"/>
              <a:gd name="connsiteY9076" fmla="*/ 4807418 h 5756219"/>
              <a:gd name="connsiteX9077" fmla="*/ 3679623 w 6226010"/>
              <a:gd name="connsiteY9077" fmla="*/ 4600881 h 5756219"/>
              <a:gd name="connsiteX9078" fmla="*/ 3774739 w 6226010"/>
              <a:gd name="connsiteY9078" fmla="*/ 4600881 h 5756219"/>
              <a:gd name="connsiteX9079" fmla="*/ 3878007 w 6226010"/>
              <a:gd name="connsiteY9079" fmla="*/ 4600881 h 5756219"/>
              <a:gd name="connsiteX9080" fmla="*/ 3899536 w 6226010"/>
              <a:gd name="connsiteY9080" fmla="*/ 4597697 h 5756219"/>
              <a:gd name="connsiteX9081" fmla="*/ 3935078 w 6226010"/>
              <a:gd name="connsiteY9081" fmla="*/ 4617187 h 5756219"/>
              <a:gd name="connsiteX9082" fmla="*/ 4003018 w 6226010"/>
              <a:gd name="connsiteY9082" fmla="*/ 4668821 h 5756219"/>
              <a:gd name="connsiteX9083" fmla="*/ 4003018 w 6226010"/>
              <a:gd name="connsiteY9083" fmla="*/ 4676974 h 5756219"/>
              <a:gd name="connsiteX9084" fmla="*/ 4036648 w 6226010"/>
              <a:gd name="connsiteY9084" fmla="*/ 4706528 h 5756219"/>
              <a:gd name="connsiteX9085" fmla="*/ 4050621 w 6226010"/>
              <a:gd name="connsiteY9085" fmla="*/ 4721457 h 5756219"/>
              <a:gd name="connsiteX9086" fmla="*/ 4057225 w 6226010"/>
              <a:gd name="connsiteY9086" fmla="*/ 4700613 h 5756219"/>
              <a:gd name="connsiteX9087" fmla="*/ 4054313 w 6226010"/>
              <a:gd name="connsiteY9087" fmla="*/ 4697357 h 5756219"/>
              <a:gd name="connsiteX9088" fmla="*/ 4005735 w 6226010"/>
              <a:gd name="connsiteY9088" fmla="*/ 4628058 h 5756219"/>
              <a:gd name="connsiteX9089" fmla="*/ 4016606 w 6226010"/>
              <a:gd name="connsiteY9089" fmla="*/ 4611752 h 5756219"/>
              <a:gd name="connsiteX9090" fmla="*/ 3994865 w 6226010"/>
              <a:gd name="connsiteY9090" fmla="*/ 4617188 h 5756219"/>
              <a:gd name="connsiteX9091" fmla="*/ 3929642 w 6226010"/>
              <a:gd name="connsiteY9091" fmla="*/ 4492178 h 5756219"/>
              <a:gd name="connsiteX9092" fmla="*/ 3948665 w 6226010"/>
              <a:gd name="connsiteY9092" fmla="*/ 4497614 h 5756219"/>
              <a:gd name="connsiteX9093" fmla="*/ 3935077 w 6226010"/>
              <a:gd name="connsiteY9093" fmla="*/ 4484026 h 5756219"/>
              <a:gd name="connsiteX9094" fmla="*/ 3989429 w 6226010"/>
              <a:gd name="connsiteY9094" fmla="*/ 4473155 h 5756219"/>
              <a:gd name="connsiteX9095" fmla="*/ 3929642 w 6226010"/>
              <a:gd name="connsiteY9095" fmla="*/ 4473155 h 5756219"/>
              <a:gd name="connsiteX9096" fmla="*/ 3937794 w 6226010"/>
              <a:gd name="connsiteY9096" fmla="*/ 4432391 h 5756219"/>
              <a:gd name="connsiteX9097" fmla="*/ 3975841 w 6226010"/>
              <a:gd name="connsiteY9097" fmla="*/ 4416086 h 5756219"/>
              <a:gd name="connsiteX9098" fmla="*/ 3943230 w 6226010"/>
              <a:gd name="connsiteY9098" fmla="*/ 4416086 h 5756219"/>
              <a:gd name="connsiteX9099" fmla="*/ 3951382 w 6226010"/>
              <a:gd name="connsiteY9099" fmla="*/ 4369886 h 5756219"/>
              <a:gd name="connsiteX9100" fmla="*/ 3916054 w 6226010"/>
              <a:gd name="connsiteY9100" fmla="*/ 4416086 h 5756219"/>
              <a:gd name="connsiteX9101" fmla="*/ 3886160 w 6226010"/>
              <a:gd name="connsiteY9101" fmla="*/ 4391627 h 5756219"/>
              <a:gd name="connsiteX9102" fmla="*/ 3894313 w 6226010"/>
              <a:gd name="connsiteY9102" fmla="*/ 4416086 h 5756219"/>
              <a:gd name="connsiteX9103" fmla="*/ 3861702 w 6226010"/>
              <a:gd name="connsiteY9103" fmla="*/ 4402498 h 5756219"/>
              <a:gd name="connsiteX9104" fmla="*/ 3853549 w 6226010"/>
              <a:gd name="connsiteY9104" fmla="*/ 4369886 h 5756219"/>
              <a:gd name="connsiteX9105" fmla="*/ 3872572 w 6226010"/>
              <a:gd name="connsiteY9105" fmla="*/ 4345428 h 5756219"/>
              <a:gd name="connsiteX9106" fmla="*/ 3858984 w 6226010"/>
              <a:gd name="connsiteY9106" fmla="*/ 4359016 h 5756219"/>
              <a:gd name="connsiteX9107" fmla="*/ 3829090 w 6226010"/>
              <a:gd name="connsiteY9107" fmla="*/ 4244877 h 5756219"/>
              <a:gd name="connsiteX9108" fmla="*/ 3812785 w 6226010"/>
              <a:gd name="connsiteY9108" fmla="*/ 4253030 h 5756219"/>
              <a:gd name="connsiteX9109" fmla="*/ 3801914 w 6226010"/>
              <a:gd name="connsiteY9109" fmla="*/ 4209549 h 5756219"/>
              <a:gd name="connsiteX9110" fmla="*/ 3850831 w 6226010"/>
              <a:gd name="connsiteY9110" fmla="*/ 4171502 h 5756219"/>
              <a:gd name="connsiteX9111" fmla="*/ 3801914 w 6226010"/>
              <a:gd name="connsiteY9111" fmla="*/ 4204113 h 5756219"/>
              <a:gd name="connsiteX9112" fmla="*/ 3793762 w 6226010"/>
              <a:gd name="connsiteY9112" fmla="*/ 4119868 h 5756219"/>
              <a:gd name="connsiteX9113" fmla="*/ 3831808 w 6226010"/>
              <a:gd name="connsiteY9113" fmla="*/ 4106280 h 5756219"/>
              <a:gd name="connsiteX9114" fmla="*/ 3867137 w 6226010"/>
              <a:gd name="connsiteY9114" fmla="*/ 4193243 h 5756219"/>
              <a:gd name="connsiteX9115" fmla="*/ 3861702 w 6226010"/>
              <a:gd name="connsiteY9115" fmla="*/ 4079104 h 5756219"/>
              <a:gd name="connsiteX9116" fmla="*/ 3864419 w 6226010"/>
              <a:gd name="connsiteY9116" fmla="*/ 4032905 h 5756219"/>
              <a:gd name="connsiteX9117" fmla="*/ 3875290 w 6226010"/>
              <a:gd name="connsiteY9117" fmla="*/ 4016599 h 5756219"/>
              <a:gd name="connsiteX9118" fmla="*/ 3888878 w 6226010"/>
              <a:gd name="connsiteY9118" fmla="*/ 4027470 h 5756219"/>
              <a:gd name="connsiteX9119" fmla="*/ 3902466 w 6226010"/>
              <a:gd name="connsiteY9119" fmla="*/ 4008447 h 5756219"/>
              <a:gd name="connsiteX9120" fmla="*/ 3905183 w 6226010"/>
              <a:gd name="connsiteY9120" fmla="*/ 4027470 h 5756219"/>
              <a:gd name="connsiteX9121" fmla="*/ 3918771 w 6226010"/>
              <a:gd name="connsiteY9121" fmla="*/ 4024752 h 5756219"/>
              <a:gd name="connsiteX9122" fmla="*/ 3902466 w 6226010"/>
              <a:gd name="connsiteY9122" fmla="*/ 4098127 h 5756219"/>
              <a:gd name="connsiteX9123" fmla="*/ 3932359 w 6226010"/>
              <a:gd name="connsiteY9123" fmla="*/ 4073669 h 5756219"/>
              <a:gd name="connsiteX9124" fmla="*/ 4005735 w 6226010"/>
              <a:gd name="connsiteY9124" fmla="*/ 4176938 h 5756219"/>
              <a:gd name="connsiteX9125" fmla="*/ 3962253 w 6226010"/>
              <a:gd name="connsiteY9125" fmla="*/ 4060081 h 5756219"/>
              <a:gd name="connsiteX9126" fmla="*/ 3929642 w 6226010"/>
              <a:gd name="connsiteY9126" fmla="*/ 4027470 h 5756219"/>
              <a:gd name="connsiteX9127" fmla="*/ 3951382 w 6226010"/>
              <a:gd name="connsiteY9127" fmla="*/ 4027470 h 5756219"/>
              <a:gd name="connsiteX9128" fmla="*/ 4008453 w 6226010"/>
              <a:gd name="connsiteY9128" fmla="*/ 4081822 h 5756219"/>
              <a:gd name="connsiteX9129" fmla="*/ 3975841 w 6226010"/>
              <a:gd name="connsiteY9129" fmla="*/ 4032905 h 5756219"/>
              <a:gd name="connsiteX9130" fmla="*/ 4103569 w 6226010"/>
              <a:gd name="connsiteY9130" fmla="*/ 4013882 h 5756219"/>
              <a:gd name="connsiteX9131" fmla="*/ 4057370 w 6226010"/>
              <a:gd name="connsiteY9131" fmla="*/ 3989423 h 5756219"/>
              <a:gd name="connsiteX9132" fmla="*/ 4065522 w 6226010"/>
              <a:gd name="connsiteY9132" fmla="*/ 3975835 h 5756219"/>
              <a:gd name="connsiteX9133" fmla="*/ 3959535 w 6226010"/>
              <a:gd name="connsiteY9133" fmla="*/ 3989423 h 5756219"/>
              <a:gd name="connsiteX9134" fmla="*/ 3997583 w 6226010"/>
              <a:gd name="connsiteY9134" fmla="*/ 3848109 h 5756219"/>
              <a:gd name="connsiteX9135" fmla="*/ 3921489 w 6226010"/>
              <a:gd name="connsiteY9135" fmla="*/ 3924201 h 5756219"/>
              <a:gd name="connsiteX9136" fmla="*/ 3910618 w 6226010"/>
              <a:gd name="connsiteY9136" fmla="*/ 3973118 h 5756219"/>
              <a:gd name="connsiteX9137" fmla="*/ 3853549 w 6226010"/>
              <a:gd name="connsiteY9137" fmla="*/ 3932354 h 5756219"/>
              <a:gd name="connsiteX9138" fmla="*/ 3834526 w 6226010"/>
              <a:gd name="connsiteY9138" fmla="*/ 3956812 h 5756219"/>
              <a:gd name="connsiteX9139" fmla="*/ 3826373 w 6226010"/>
              <a:gd name="connsiteY9139" fmla="*/ 3829086 h 5756219"/>
              <a:gd name="connsiteX9140" fmla="*/ 3842678 w 6226010"/>
              <a:gd name="connsiteY9140" fmla="*/ 3834521 h 5756219"/>
              <a:gd name="connsiteX9141" fmla="*/ 3848114 w 6226010"/>
              <a:gd name="connsiteY9141" fmla="*/ 3723100 h 5756219"/>
              <a:gd name="connsiteX9142" fmla="*/ 3926924 w 6226010"/>
              <a:gd name="connsiteY9142" fmla="*/ 3769299 h 5756219"/>
              <a:gd name="connsiteX9143" fmla="*/ 3858984 w 6226010"/>
              <a:gd name="connsiteY9143" fmla="*/ 3682336 h 5756219"/>
              <a:gd name="connsiteX9144" fmla="*/ 3905183 w 6226010"/>
              <a:gd name="connsiteY9144" fmla="*/ 3568196 h 5756219"/>
              <a:gd name="connsiteX9145" fmla="*/ 3888878 w 6226010"/>
              <a:gd name="connsiteY9145" fmla="*/ 3557326 h 5756219"/>
              <a:gd name="connsiteX9146" fmla="*/ 3926924 w 6226010"/>
              <a:gd name="connsiteY9146" fmla="*/ 3456775 h 5756219"/>
              <a:gd name="connsiteX9147" fmla="*/ 3978558 w 6226010"/>
              <a:gd name="connsiteY9147" fmla="*/ 3451340 h 5756219"/>
              <a:gd name="connsiteX9148" fmla="*/ 4095416 w 6226010"/>
              <a:gd name="connsiteY9148" fmla="*/ 3483951 h 5756219"/>
              <a:gd name="connsiteX9149" fmla="*/ 4038346 w 6226010"/>
              <a:gd name="connsiteY9149" fmla="*/ 3421447 h 5756219"/>
              <a:gd name="connsiteX9150" fmla="*/ 4082847 w 6226010"/>
              <a:gd name="connsiteY9150" fmla="*/ 3427222 h 5756219"/>
              <a:gd name="connsiteX9151" fmla="*/ 4087296 w 6226010"/>
              <a:gd name="connsiteY9151" fmla="*/ 3427192 h 5756219"/>
              <a:gd name="connsiteX9152" fmla="*/ 4081827 w 6226010"/>
              <a:gd name="connsiteY9152" fmla="*/ 3402423 h 5756219"/>
              <a:gd name="connsiteX9153" fmla="*/ 4087263 w 6226010"/>
              <a:gd name="connsiteY9153" fmla="*/ 3391553 h 5756219"/>
              <a:gd name="connsiteX9154" fmla="*/ 4073675 w 6226010"/>
              <a:gd name="connsiteY9154" fmla="*/ 3304590 h 5756219"/>
              <a:gd name="connsiteX9155" fmla="*/ 4062804 w 6226010"/>
              <a:gd name="connsiteY9155" fmla="*/ 3310025 h 5756219"/>
              <a:gd name="connsiteX9156" fmla="*/ 4073675 w 6226010"/>
              <a:gd name="connsiteY9156" fmla="*/ 3214909 h 5756219"/>
              <a:gd name="connsiteX9157" fmla="*/ 4051934 w 6226010"/>
              <a:gd name="connsiteY9157" fmla="*/ 3209474 h 5756219"/>
              <a:gd name="connsiteX9158" fmla="*/ 4041064 w 6226010"/>
              <a:gd name="connsiteY9158" fmla="*/ 3060006 h 5756219"/>
              <a:gd name="connsiteX9159" fmla="*/ 4016605 w 6226010"/>
              <a:gd name="connsiteY9159" fmla="*/ 3062724 h 5756219"/>
              <a:gd name="connsiteX9160" fmla="*/ 4027476 w 6226010"/>
              <a:gd name="connsiteY9160" fmla="*/ 3073594 h 5756219"/>
              <a:gd name="connsiteX9161" fmla="*/ 4038346 w 6226010"/>
              <a:gd name="connsiteY9161" fmla="*/ 3282849 h 5756219"/>
              <a:gd name="connsiteX9162" fmla="*/ 4070957 w 6226010"/>
              <a:gd name="connsiteY9162" fmla="*/ 3369812 h 5756219"/>
              <a:gd name="connsiteX9163" fmla="*/ 4038346 w 6226010"/>
              <a:gd name="connsiteY9163" fmla="*/ 3369812 h 5756219"/>
              <a:gd name="connsiteX9164" fmla="*/ 4041064 w 6226010"/>
              <a:gd name="connsiteY9164" fmla="*/ 3358942 h 5756219"/>
              <a:gd name="connsiteX9165" fmla="*/ 3986712 w 6226010"/>
              <a:gd name="connsiteY9165" fmla="*/ 3377965 h 5756219"/>
              <a:gd name="connsiteX9166" fmla="*/ 4005735 w 6226010"/>
              <a:gd name="connsiteY9166" fmla="*/ 3301872 h 5756219"/>
              <a:gd name="connsiteX9167" fmla="*/ 3962253 w 6226010"/>
              <a:gd name="connsiteY9167" fmla="*/ 3377965 h 5756219"/>
              <a:gd name="connsiteX9168" fmla="*/ 3934738 w 6226010"/>
              <a:gd name="connsiteY9168" fmla="*/ 3375927 h 5756219"/>
              <a:gd name="connsiteX9169" fmla="*/ 3931320 w 6226010"/>
              <a:gd name="connsiteY9169" fmla="*/ 3378023 h 5756219"/>
              <a:gd name="connsiteX9170" fmla="*/ 3935417 w 6226010"/>
              <a:gd name="connsiteY9170" fmla="*/ 3384845 h 5756219"/>
              <a:gd name="connsiteX9171" fmla="*/ 3907901 w 6226010"/>
              <a:gd name="connsiteY9171" fmla="*/ 3451341 h 5756219"/>
              <a:gd name="connsiteX9172" fmla="*/ 3911638 w 6226010"/>
              <a:gd name="connsiteY9172" fmla="*/ 3406501 h 5756219"/>
              <a:gd name="connsiteX9173" fmla="*/ 3914814 w 6226010"/>
              <a:gd name="connsiteY9173" fmla="*/ 3392045 h 5756219"/>
              <a:gd name="connsiteX9174" fmla="*/ 3913337 w 6226010"/>
              <a:gd name="connsiteY9174" fmla="*/ 3391553 h 5756219"/>
              <a:gd name="connsiteX9175" fmla="*/ 3899749 w 6226010"/>
              <a:gd name="connsiteY9175" fmla="*/ 3421446 h 5756219"/>
              <a:gd name="connsiteX9176" fmla="*/ 3886161 w 6226010"/>
              <a:gd name="connsiteY9176" fmla="*/ 3410576 h 5756219"/>
              <a:gd name="connsiteX9177" fmla="*/ 3864419 w 6226010"/>
              <a:gd name="connsiteY9177" fmla="*/ 3334484 h 5756219"/>
              <a:gd name="connsiteX9178" fmla="*/ 3937795 w 6226010"/>
              <a:gd name="connsiteY9178" fmla="*/ 3133382 h 5756219"/>
              <a:gd name="connsiteX9179" fmla="*/ 3967689 w 6226010"/>
              <a:gd name="connsiteY9179" fmla="*/ 3152405 h 5756219"/>
              <a:gd name="connsiteX9180" fmla="*/ 3937795 w 6226010"/>
              <a:gd name="connsiteY9180" fmla="*/ 3114358 h 5756219"/>
              <a:gd name="connsiteX9181" fmla="*/ 3962253 w 6226010"/>
              <a:gd name="connsiteY9181" fmla="*/ 3043701 h 5756219"/>
              <a:gd name="connsiteX9182" fmla="*/ 3973124 w 6226010"/>
              <a:gd name="connsiteY9182" fmla="*/ 3046418 h 5756219"/>
              <a:gd name="connsiteX9183" fmla="*/ 3992147 w 6226010"/>
              <a:gd name="connsiteY9183" fmla="*/ 2986632 h 5756219"/>
              <a:gd name="connsiteX9184" fmla="*/ 4000300 w 6226010"/>
              <a:gd name="connsiteY9184" fmla="*/ 2994784 h 5756219"/>
              <a:gd name="connsiteX9185" fmla="*/ 4016605 w 6226010"/>
              <a:gd name="connsiteY9185" fmla="*/ 2937715 h 5756219"/>
              <a:gd name="connsiteX9186" fmla="*/ 4034227 w 6226010"/>
              <a:gd name="connsiteY9186" fmla="*/ 2908033 h 5756219"/>
              <a:gd name="connsiteX9187" fmla="*/ 4047504 w 6226010"/>
              <a:gd name="connsiteY9187" fmla="*/ 2891707 h 5756219"/>
              <a:gd name="connsiteX9188" fmla="*/ 4040044 w 6226010"/>
              <a:gd name="connsiteY9188" fmla="*/ 2892535 h 5756219"/>
              <a:gd name="connsiteX9189" fmla="*/ 4032910 w 6226010"/>
              <a:gd name="connsiteY9189" fmla="*/ 2891516 h 5756219"/>
              <a:gd name="connsiteX9190" fmla="*/ 4035628 w 6226010"/>
              <a:gd name="connsiteY9190" fmla="*/ 2872495 h 5756219"/>
              <a:gd name="connsiteX9191" fmla="*/ 4045479 w 6226010"/>
              <a:gd name="connsiteY9191" fmla="*/ 2877930 h 5756219"/>
              <a:gd name="connsiteX9192" fmla="*/ 4048822 w 6226010"/>
              <a:gd name="connsiteY9192" fmla="*/ 2890085 h 5756219"/>
              <a:gd name="connsiteX9193" fmla="*/ 4055670 w 6226010"/>
              <a:gd name="connsiteY9193" fmla="*/ 2881664 h 5756219"/>
              <a:gd name="connsiteX9194" fmla="*/ 4092698 w 6226010"/>
              <a:gd name="connsiteY9194" fmla="*/ 2823576 h 5756219"/>
              <a:gd name="connsiteX9195" fmla="*/ 4114438 w 6226010"/>
              <a:gd name="connsiteY9195" fmla="*/ 2809988 h 5756219"/>
              <a:gd name="connsiteX9196" fmla="*/ 4103568 w 6226010"/>
              <a:gd name="connsiteY9196" fmla="*/ 2801835 h 5756219"/>
              <a:gd name="connsiteX9197" fmla="*/ 4174225 w 6226010"/>
              <a:gd name="connsiteY9197" fmla="*/ 2704002 h 5756219"/>
              <a:gd name="connsiteX9198" fmla="*/ 4212271 w 6226010"/>
              <a:gd name="connsiteY9198" fmla="*/ 2600734 h 5756219"/>
              <a:gd name="connsiteX9199" fmla="*/ 4234013 w 6226010"/>
              <a:gd name="connsiteY9199" fmla="*/ 2497465 h 5756219"/>
              <a:gd name="connsiteX9200" fmla="*/ 4258471 w 6226010"/>
              <a:gd name="connsiteY9200" fmla="*/ 2489312 h 5756219"/>
              <a:gd name="connsiteX9201" fmla="*/ 4253035 w 6226010"/>
              <a:gd name="connsiteY9201" fmla="*/ 2559970 h 5756219"/>
              <a:gd name="connsiteX9202" fmla="*/ 4301953 w 6226010"/>
              <a:gd name="connsiteY9202" fmla="*/ 2456701 h 5756219"/>
              <a:gd name="connsiteX9203" fmla="*/ 4312823 w 6226010"/>
              <a:gd name="connsiteY9203" fmla="*/ 2464854 h 5756219"/>
              <a:gd name="connsiteX9204" fmla="*/ 4312823 w 6226010"/>
              <a:gd name="connsiteY9204" fmla="*/ 2448549 h 5756219"/>
              <a:gd name="connsiteX9205" fmla="*/ 4329129 w 6226010"/>
              <a:gd name="connsiteY9205" fmla="*/ 2445830 h 5756219"/>
              <a:gd name="connsiteX9206" fmla="*/ 4331845 w 6226010"/>
              <a:gd name="connsiteY9206" fmla="*/ 2462136 h 5756219"/>
              <a:gd name="connsiteX9207" fmla="*/ 4350869 w 6226010"/>
              <a:gd name="connsiteY9207" fmla="*/ 2459418 h 5756219"/>
              <a:gd name="connsiteX9208" fmla="*/ 4353451 w 6226010"/>
              <a:gd name="connsiteY9208" fmla="*/ 2466886 h 5756219"/>
              <a:gd name="connsiteX9209" fmla="*/ 4364457 w 6226010"/>
              <a:gd name="connsiteY9209" fmla="*/ 2467574 h 5756219"/>
              <a:gd name="connsiteX9210" fmla="*/ 4358767 w 6226010"/>
              <a:gd name="connsiteY9210" fmla="*/ 2476151 h 5756219"/>
              <a:gd name="connsiteX9211" fmla="*/ 4356705 w 6226010"/>
              <a:gd name="connsiteY9211" fmla="*/ 2476296 h 5756219"/>
              <a:gd name="connsiteX9212" fmla="*/ 4357153 w 6226010"/>
              <a:gd name="connsiteY9212" fmla="*/ 2477593 h 5756219"/>
              <a:gd name="connsiteX9213" fmla="*/ 4386197 w 6226010"/>
              <a:gd name="connsiteY9213" fmla="*/ 2521923 h 5756219"/>
              <a:gd name="connsiteX9214" fmla="*/ 4448703 w 6226010"/>
              <a:gd name="connsiteY9214" fmla="*/ 2578993 h 5756219"/>
              <a:gd name="connsiteX9215" fmla="*/ 4462291 w 6226010"/>
              <a:gd name="connsiteY9215" fmla="*/ 2568122 h 5756219"/>
              <a:gd name="connsiteX9216" fmla="*/ 4378045 w 6226010"/>
              <a:gd name="connsiteY9216" fmla="*/ 2459418 h 5756219"/>
              <a:gd name="connsiteX9217" fmla="*/ 4397069 w 6226010"/>
              <a:gd name="connsiteY9217" fmla="*/ 2451266 h 5756219"/>
              <a:gd name="connsiteX9218" fmla="*/ 4470443 w 6226010"/>
              <a:gd name="connsiteY9218" fmla="*/ 2500182 h 5756219"/>
              <a:gd name="connsiteX9219" fmla="*/ 4451420 w 6226010"/>
              <a:gd name="connsiteY9219" fmla="*/ 2467572 h 5756219"/>
              <a:gd name="connsiteX9220" fmla="*/ 4445899 w 6226010"/>
              <a:gd name="connsiteY9220" fmla="*/ 2465023 h 5756219"/>
              <a:gd name="connsiteX9221" fmla="*/ 4441569 w 6226010"/>
              <a:gd name="connsiteY9221" fmla="*/ 2473350 h 5756219"/>
              <a:gd name="connsiteX9222" fmla="*/ 4435114 w 6226010"/>
              <a:gd name="connsiteY9222" fmla="*/ 2475727 h 5756219"/>
              <a:gd name="connsiteX9223" fmla="*/ 4437493 w 6226010"/>
              <a:gd name="connsiteY9223" fmla="*/ 2463158 h 5756219"/>
              <a:gd name="connsiteX9224" fmla="*/ 4445197 w 6226010"/>
              <a:gd name="connsiteY9224" fmla="*/ 2464700 h 5756219"/>
              <a:gd name="connsiteX9225" fmla="*/ 4416091 w 6226010"/>
              <a:gd name="connsiteY9225" fmla="*/ 2451266 h 5756219"/>
              <a:gd name="connsiteX9226" fmla="*/ 4448703 w 6226010"/>
              <a:gd name="connsiteY9226" fmla="*/ 2429526 h 5756219"/>
              <a:gd name="connsiteX9227" fmla="*/ 4522077 w 6226010"/>
              <a:gd name="connsiteY9227" fmla="*/ 2391479 h 5756219"/>
              <a:gd name="connsiteX9228" fmla="*/ 4391633 w 6226010"/>
              <a:gd name="connsiteY9228" fmla="*/ 2424090 h 5756219"/>
              <a:gd name="connsiteX9229" fmla="*/ 4413373 w 6226010"/>
              <a:gd name="connsiteY9229" fmla="*/ 2347997 h 5756219"/>
              <a:gd name="connsiteX9230" fmla="*/ 4383481 w 6226010"/>
              <a:gd name="connsiteY9230" fmla="*/ 2421372 h 5756219"/>
              <a:gd name="connsiteX9231" fmla="*/ 4380763 w 6226010"/>
              <a:gd name="connsiteY9231" fmla="*/ 2410502 h 5756219"/>
              <a:gd name="connsiteX9232" fmla="*/ 4320975 w 6226010"/>
              <a:gd name="connsiteY9232" fmla="*/ 2415937 h 5756219"/>
              <a:gd name="connsiteX9233" fmla="*/ 4345433 w 6226010"/>
              <a:gd name="connsiteY9233" fmla="*/ 2345280 h 5756219"/>
              <a:gd name="connsiteX9234" fmla="*/ 4312823 w 6226010"/>
              <a:gd name="connsiteY9234" fmla="*/ 2405067 h 5756219"/>
              <a:gd name="connsiteX9235" fmla="*/ 4263905 w 6226010"/>
              <a:gd name="connsiteY9235" fmla="*/ 2437679 h 5756219"/>
              <a:gd name="connsiteX9236" fmla="*/ 4239447 w 6226010"/>
              <a:gd name="connsiteY9236" fmla="*/ 2437679 h 5756219"/>
              <a:gd name="connsiteX9237" fmla="*/ 4282929 w 6226010"/>
              <a:gd name="connsiteY9237" fmla="*/ 2271904 h 5756219"/>
              <a:gd name="connsiteX9238" fmla="*/ 4272059 w 6226010"/>
              <a:gd name="connsiteY9238" fmla="*/ 2269187 h 5756219"/>
              <a:gd name="connsiteX9239" fmla="*/ 4280211 w 6226010"/>
              <a:gd name="connsiteY9239" fmla="*/ 2228423 h 5756219"/>
              <a:gd name="connsiteX9240" fmla="*/ 4266623 w 6226010"/>
              <a:gd name="connsiteY9240" fmla="*/ 2225705 h 5756219"/>
              <a:gd name="connsiteX9241" fmla="*/ 4255753 w 6226010"/>
              <a:gd name="connsiteY9241" fmla="*/ 2228423 h 5756219"/>
              <a:gd name="connsiteX9242" fmla="*/ 4239447 w 6226010"/>
              <a:gd name="connsiteY9242" fmla="*/ 2375173 h 5756219"/>
              <a:gd name="connsiteX9243" fmla="*/ 4225859 w 6226010"/>
              <a:gd name="connsiteY9243" fmla="*/ 2377891 h 5756219"/>
              <a:gd name="connsiteX9244" fmla="*/ 4187813 w 6226010"/>
              <a:gd name="connsiteY9244" fmla="*/ 2502900 h 5756219"/>
              <a:gd name="connsiteX9245" fmla="*/ 4168791 w 6226010"/>
              <a:gd name="connsiteY9245" fmla="*/ 2492030 h 5756219"/>
              <a:gd name="connsiteX9246" fmla="*/ 4182293 w 6226010"/>
              <a:gd name="connsiteY9246" fmla="*/ 2481627 h 5756219"/>
              <a:gd name="connsiteX9247" fmla="*/ 4189041 w 6226010"/>
              <a:gd name="connsiteY9247" fmla="*/ 2476385 h 5756219"/>
              <a:gd name="connsiteX9248" fmla="*/ 4187814 w 6226010"/>
              <a:gd name="connsiteY9248" fmla="*/ 2473009 h 5756219"/>
              <a:gd name="connsiteX9249" fmla="*/ 4191040 w 6226010"/>
              <a:gd name="connsiteY9249" fmla="*/ 2474832 h 5756219"/>
              <a:gd name="connsiteX9250" fmla="*/ 4197325 w 6226010"/>
              <a:gd name="connsiteY9250" fmla="*/ 2469950 h 5756219"/>
              <a:gd name="connsiteX9251" fmla="*/ 4201401 w 6226010"/>
              <a:gd name="connsiteY9251" fmla="*/ 2437679 h 5756219"/>
              <a:gd name="connsiteX9252" fmla="*/ 4176943 w 6226010"/>
              <a:gd name="connsiteY9252" fmla="*/ 2443113 h 5756219"/>
              <a:gd name="connsiteX9253" fmla="*/ 4171507 w 6226010"/>
              <a:gd name="connsiteY9253" fmla="*/ 2328975 h 5756219"/>
              <a:gd name="connsiteX9254" fmla="*/ 4155203 w 6226010"/>
              <a:gd name="connsiteY9254" fmla="*/ 2483877 h 5756219"/>
              <a:gd name="connsiteX9255" fmla="*/ 4136179 w 6226010"/>
              <a:gd name="connsiteY9255" fmla="*/ 2473007 h 5756219"/>
              <a:gd name="connsiteX9256" fmla="*/ 4119874 w 6226010"/>
              <a:gd name="connsiteY9256" fmla="*/ 2402349 h 5756219"/>
              <a:gd name="connsiteX9257" fmla="*/ 4111721 w 6226010"/>
              <a:gd name="connsiteY9257" fmla="*/ 2453983 h 5756219"/>
              <a:gd name="connsiteX9258" fmla="*/ 4011170 w 6226010"/>
              <a:gd name="connsiteY9258" fmla="*/ 2432244 h 5756219"/>
              <a:gd name="connsiteX9259" fmla="*/ 4081827 w 6226010"/>
              <a:gd name="connsiteY9259" fmla="*/ 2489312 h 5756219"/>
              <a:gd name="connsiteX9260" fmla="*/ 4087263 w 6226010"/>
              <a:gd name="connsiteY9260" fmla="*/ 2500182 h 5756219"/>
              <a:gd name="connsiteX9261" fmla="*/ 4046499 w 6226010"/>
              <a:gd name="connsiteY9261" fmla="*/ 2540946 h 5756219"/>
              <a:gd name="connsiteX9262" fmla="*/ 4125309 w 6226010"/>
              <a:gd name="connsiteY9262" fmla="*/ 2508335 h 5756219"/>
              <a:gd name="connsiteX9263" fmla="*/ 4141615 w 6226010"/>
              <a:gd name="connsiteY9263" fmla="*/ 2527358 h 5756219"/>
              <a:gd name="connsiteX9264" fmla="*/ 4092698 w 6226010"/>
              <a:gd name="connsiteY9264" fmla="*/ 2627910 h 5756219"/>
              <a:gd name="connsiteX9265" fmla="*/ 4138897 w 6226010"/>
              <a:gd name="connsiteY9265" fmla="*/ 2532794 h 5756219"/>
              <a:gd name="connsiteX9266" fmla="*/ 4147049 w 6226010"/>
              <a:gd name="connsiteY9266" fmla="*/ 2592581 h 5756219"/>
              <a:gd name="connsiteX9267" fmla="*/ 4185095 w 6226010"/>
              <a:gd name="connsiteY9267" fmla="*/ 2535511 h 5756219"/>
              <a:gd name="connsiteX9268" fmla="*/ 4119874 w 6226010"/>
              <a:gd name="connsiteY9268" fmla="*/ 2731179 h 5756219"/>
              <a:gd name="connsiteX9269" fmla="*/ 4109003 w 6226010"/>
              <a:gd name="connsiteY9269" fmla="*/ 2723026 h 5756219"/>
              <a:gd name="connsiteX9270" fmla="*/ 4100851 w 6226010"/>
              <a:gd name="connsiteY9270" fmla="*/ 2728461 h 5756219"/>
              <a:gd name="connsiteX9271" fmla="*/ 4008452 w 6226010"/>
              <a:gd name="connsiteY9271" fmla="*/ 2896951 h 5756219"/>
              <a:gd name="connsiteX9272" fmla="*/ 4019323 w 6226010"/>
              <a:gd name="connsiteY9272" fmla="*/ 2853469 h 5756219"/>
              <a:gd name="connsiteX9273" fmla="*/ 4013888 w 6226010"/>
              <a:gd name="connsiteY9273" fmla="*/ 2845317 h 5756219"/>
              <a:gd name="connsiteX9274" fmla="*/ 3978559 w 6226010"/>
              <a:gd name="connsiteY9274" fmla="*/ 2864340 h 5756219"/>
              <a:gd name="connsiteX9275" fmla="*/ 3945948 w 6226010"/>
              <a:gd name="connsiteY9275" fmla="*/ 2763789 h 5756219"/>
              <a:gd name="connsiteX9276" fmla="*/ 3935078 w 6226010"/>
              <a:gd name="connsiteY9276" fmla="*/ 2869775 h 5756219"/>
              <a:gd name="connsiteX9277" fmla="*/ 3823655 w 6226010"/>
              <a:gd name="connsiteY9277" fmla="*/ 2861623 h 5756219"/>
              <a:gd name="connsiteX9278" fmla="*/ 3937795 w 6226010"/>
              <a:gd name="connsiteY9278" fmla="*/ 2902386 h 5756219"/>
              <a:gd name="connsiteX9279" fmla="*/ 3943230 w 6226010"/>
              <a:gd name="connsiteY9279" fmla="*/ 2913257 h 5756219"/>
              <a:gd name="connsiteX9280" fmla="*/ 3888877 w 6226010"/>
              <a:gd name="connsiteY9280" fmla="*/ 2956738 h 5756219"/>
              <a:gd name="connsiteX9281" fmla="*/ 3951383 w 6226010"/>
              <a:gd name="connsiteY9281" fmla="*/ 2915974 h 5756219"/>
              <a:gd name="connsiteX9282" fmla="*/ 3962253 w 6226010"/>
              <a:gd name="connsiteY9282" fmla="*/ 2926845 h 5756219"/>
              <a:gd name="connsiteX9283" fmla="*/ 3937795 w 6226010"/>
              <a:gd name="connsiteY9283" fmla="*/ 3024678 h 5756219"/>
              <a:gd name="connsiteX9284" fmla="*/ 3842679 w 6226010"/>
              <a:gd name="connsiteY9284" fmla="*/ 3271979 h 5756219"/>
              <a:gd name="connsiteX9285" fmla="*/ 3818221 w 6226010"/>
              <a:gd name="connsiteY9285" fmla="*/ 3266544 h 5756219"/>
              <a:gd name="connsiteX9286" fmla="*/ 3819597 w 6226010"/>
              <a:gd name="connsiteY9286" fmla="*/ 3261384 h 5756219"/>
              <a:gd name="connsiteX9287" fmla="*/ 3818221 w 6226010"/>
              <a:gd name="connsiteY9287" fmla="*/ 3261108 h 5756219"/>
              <a:gd name="connsiteX9288" fmla="*/ 3820197 w 6226010"/>
              <a:gd name="connsiteY9288" fmla="*/ 3259132 h 5756219"/>
              <a:gd name="connsiteX9289" fmla="*/ 3823656 w 6226010"/>
              <a:gd name="connsiteY9289" fmla="*/ 3246161 h 5756219"/>
              <a:gd name="connsiteX9290" fmla="*/ 3829091 w 6226010"/>
              <a:gd name="connsiteY9290" fmla="*/ 3225780 h 5756219"/>
              <a:gd name="connsiteX9291" fmla="*/ 3807351 w 6226010"/>
              <a:gd name="connsiteY9291" fmla="*/ 3250238 h 5756219"/>
              <a:gd name="connsiteX9292" fmla="*/ 3769303 w 6226010"/>
              <a:gd name="connsiteY9292" fmla="*/ 3228497 h 5756219"/>
              <a:gd name="connsiteX9293" fmla="*/ 3739411 w 6226010"/>
              <a:gd name="connsiteY9293" fmla="*/ 3108923 h 5756219"/>
              <a:gd name="connsiteX9294" fmla="*/ 3714951 w 6226010"/>
              <a:gd name="connsiteY9294" fmla="*/ 3239368 h 5756219"/>
              <a:gd name="connsiteX9295" fmla="*/ 3712235 w 6226010"/>
              <a:gd name="connsiteY9295" fmla="*/ 3195886 h 5756219"/>
              <a:gd name="connsiteX9296" fmla="*/ 3687775 w 6226010"/>
              <a:gd name="connsiteY9296" fmla="*/ 3125229 h 5756219"/>
              <a:gd name="connsiteX9297" fmla="*/ 3695929 w 6226010"/>
              <a:gd name="connsiteY9297" fmla="*/ 3220344 h 5756219"/>
              <a:gd name="connsiteX9298" fmla="*/ 3568201 w 6226010"/>
              <a:gd name="connsiteY9298" fmla="*/ 3187733 h 5756219"/>
              <a:gd name="connsiteX9299" fmla="*/ 3690493 w 6226010"/>
              <a:gd name="connsiteY9299" fmla="*/ 3252956 h 5756219"/>
              <a:gd name="connsiteX9300" fmla="*/ 3674187 w 6226010"/>
              <a:gd name="connsiteY9300" fmla="*/ 3252956 h 5756219"/>
              <a:gd name="connsiteX9301" fmla="*/ 3589943 w 6226010"/>
              <a:gd name="connsiteY9301" fmla="*/ 3288284 h 5756219"/>
              <a:gd name="connsiteX9302" fmla="*/ 3682341 w 6226010"/>
              <a:gd name="connsiteY9302" fmla="*/ 3271979 h 5756219"/>
              <a:gd name="connsiteX9303" fmla="*/ 3690493 w 6226010"/>
              <a:gd name="connsiteY9303" fmla="*/ 3304590 h 5756219"/>
              <a:gd name="connsiteX9304" fmla="*/ 3712235 w 6226010"/>
              <a:gd name="connsiteY9304" fmla="*/ 3266544 h 5756219"/>
              <a:gd name="connsiteX9305" fmla="*/ 3736693 w 6226010"/>
              <a:gd name="connsiteY9305" fmla="*/ 3261108 h 5756219"/>
              <a:gd name="connsiteX9306" fmla="*/ 3728539 w 6226010"/>
              <a:gd name="connsiteY9306" fmla="*/ 3277414 h 5756219"/>
              <a:gd name="connsiteX9307" fmla="*/ 3739411 w 6226010"/>
              <a:gd name="connsiteY9307" fmla="*/ 3285567 h 5756219"/>
              <a:gd name="connsiteX9308" fmla="*/ 3685059 w 6226010"/>
              <a:gd name="connsiteY9308" fmla="*/ 3391553 h 5756219"/>
              <a:gd name="connsiteX9309" fmla="*/ 3725823 w 6226010"/>
              <a:gd name="connsiteY9309" fmla="*/ 3345354 h 5756219"/>
              <a:gd name="connsiteX9310" fmla="*/ 3750281 w 6226010"/>
              <a:gd name="connsiteY9310" fmla="*/ 3364377 h 5756219"/>
              <a:gd name="connsiteX9311" fmla="*/ 3755715 w 6226010"/>
              <a:gd name="connsiteY9311" fmla="*/ 3291002 h 5756219"/>
              <a:gd name="connsiteX9312" fmla="*/ 3791045 w 6226010"/>
              <a:gd name="connsiteY9312" fmla="*/ 3274696 h 5756219"/>
              <a:gd name="connsiteX9313" fmla="*/ 3812106 w 6226010"/>
              <a:gd name="connsiteY9313" fmla="*/ 3282170 h 5756219"/>
              <a:gd name="connsiteX9314" fmla="*/ 3828036 w 6226010"/>
              <a:gd name="connsiteY9314" fmla="*/ 3293002 h 5756219"/>
              <a:gd name="connsiteX9315" fmla="*/ 3831469 w 6226010"/>
              <a:gd name="connsiteY9315" fmla="*/ 3285907 h 5756219"/>
              <a:gd name="connsiteX9316" fmla="*/ 3842679 w 6226010"/>
              <a:gd name="connsiteY9316" fmla="*/ 3285567 h 5756219"/>
              <a:gd name="connsiteX9317" fmla="*/ 3834526 w 6226010"/>
              <a:gd name="connsiteY9317" fmla="*/ 3294059 h 5756219"/>
              <a:gd name="connsiteX9318" fmla="*/ 3828727 w 6226010"/>
              <a:gd name="connsiteY9318" fmla="*/ 3295751 h 5756219"/>
              <a:gd name="connsiteX9319" fmla="*/ 3804632 w 6226010"/>
              <a:gd name="connsiteY9319" fmla="*/ 3430279 h 5756219"/>
              <a:gd name="connsiteX9320" fmla="*/ 3780175 w 6226010"/>
              <a:gd name="connsiteY9320" fmla="*/ 3562761 h 5756219"/>
              <a:gd name="connsiteX9321" fmla="*/ 3709517 w 6226010"/>
              <a:gd name="connsiteY9321" fmla="*/ 3603525 h 5756219"/>
              <a:gd name="connsiteX9322" fmla="*/ 3742127 w 6226010"/>
              <a:gd name="connsiteY9322" fmla="*/ 3470363 h 5756219"/>
              <a:gd name="connsiteX9323" fmla="*/ 3690493 w 6226010"/>
              <a:gd name="connsiteY9323" fmla="*/ 3541020 h 5756219"/>
              <a:gd name="connsiteX9324" fmla="*/ 3674187 w 6226010"/>
              <a:gd name="connsiteY9324" fmla="*/ 3527432 h 5756219"/>
              <a:gd name="connsiteX9325" fmla="*/ 3676905 w 6226010"/>
              <a:gd name="connsiteY9325" fmla="*/ 3494821 h 5756219"/>
              <a:gd name="connsiteX9326" fmla="*/ 3660599 w 6226010"/>
              <a:gd name="connsiteY9326" fmla="*/ 3516562 h 5756219"/>
              <a:gd name="connsiteX9327" fmla="*/ 3630707 w 6226010"/>
              <a:gd name="connsiteY9327" fmla="*/ 3508409 h 5756219"/>
              <a:gd name="connsiteX9328" fmla="*/ 3625271 w 6226010"/>
              <a:gd name="connsiteY9328" fmla="*/ 3521997 h 5756219"/>
              <a:gd name="connsiteX9329" fmla="*/ 3581789 w 6226010"/>
              <a:gd name="connsiteY9329" fmla="*/ 3486669 h 5756219"/>
              <a:gd name="connsiteX9330" fmla="*/ 3595377 w 6226010"/>
              <a:gd name="connsiteY9330" fmla="*/ 3475798 h 5756219"/>
              <a:gd name="connsiteX9331" fmla="*/ 3570919 w 6226010"/>
              <a:gd name="connsiteY9331" fmla="*/ 3454057 h 5756219"/>
              <a:gd name="connsiteX9332" fmla="*/ 3583828 w 6226010"/>
              <a:gd name="connsiteY9332" fmla="*/ 3444886 h 5756219"/>
              <a:gd name="connsiteX9333" fmla="*/ 3594674 w 6226010"/>
              <a:gd name="connsiteY9333" fmla="*/ 3445537 h 5756219"/>
              <a:gd name="connsiteX9334" fmla="*/ 3596057 w 6226010"/>
              <a:gd name="connsiteY9334" fmla="*/ 3446584 h 5756219"/>
              <a:gd name="connsiteX9335" fmla="*/ 3622553 w 6226010"/>
              <a:gd name="connsiteY9335" fmla="*/ 3443187 h 5756219"/>
              <a:gd name="connsiteX9336" fmla="*/ 3598095 w 6226010"/>
              <a:gd name="connsiteY9336" fmla="*/ 3435374 h 5756219"/>
              <a:gd name="connsiteX9337" fmla="*/ 3591828 w 6226010"/>
              <a:gd name="connsiteY9337" fmla="*/ 3433894 h 5756219"/>
              <a:gd name="connsiteX9338" fmla="*/ 3592659 w 6226010"/>
              <a:gd name="connsiteY9338" fmla="*/ 3432317 h 5756219"/>
              <a:gd name="connsiteX9339" fmla="*/ 3589485 w 6226010"/>
              <a:gd name="connsiteY9339" fmla="*/ 3433341 h 5756219"/>
              <a:gd name="connsiteX9340" fmla="*/ 3580789 w 6226010"/>
              <a:gd name="connsiteY9340" fmla="*/ 3431288 h 5756219"/>
              <a:gd name="connsiteX9341" fmla="*/ 3595037 w 6226010"/>
              <a:gd name="connsiteY9341" fmla="*/ 3423824 h 5756219"/>
              <a:gd name="connsiteX9342" fmla="*/ 3614401 w 6226010"/>
              <a:gd name="connsiteY9342" fmla="*/ 3410576 h 5756219"/>
              <a:gd name="connsiteX9343" fmla="*/ 3565485 w 6226010"/>
              <a:gd name="connsiteY9343" fmla="*/ 3432317 h 5756219"/>
              <a:gd name="connsiteX9344" fmla="*/ 3543743 w 6226010"/>
              <a:gd name="connsiteY9344" fmla="*/ 3372530 h 5756219"/>
              <a:gd name="connsiteX9345" fmla="*/ 3554613 w 6226010"/>
              <a:gd name="connsiteY9345" fmla="*/ 3445905 h 5756219"/>
              <a:gd name="connsiteX9346" fmla="*/ 3541025 w 6226010"/>
              <a:gd name="connsiteY9346" fmla="*/ 3448622 h 5756219"/>
              <a:gd name="connsiteX9347" fmla="*/ 3541025 w 6226010"/>
              <a:gd name="connsiteY9347" fmla="*/ 3478516 h 5756219"/>
              <a:gd name="connsiteX9348" fmla="*/ 3546461 w 6226010"/>
              <a:gd name="connsiteY9348" fmla="*/ 3486669 h 5756219"/>
              <a:gd name="connsiteX9349" fmla="*/ 3560049 w 6226010"/>
              <a:gd name="connsiteY9349" fmla="*/ 3464928 h 5756219"/>
              <a:gd name="connsiteX9350" fmla="*/ 3614401 w 6226010"/>
              <a:gd name="connsiteY9350" fmla="*/ 3570914 h 5756219"/>
              <a:gd name="connsiteX9351" fmla="*/ 3562767 w 6226010"/>
              <a:gd name="connsiteY9351" fmla="*/ 3568196 h 5756219"/>
              <a:gd name="connsiteX9352" fmla="*/ 3641577 w 6226010"/>
              <a:gd name="connsiteY9352" fmla="*/ 3611678 h 5756219"/>
              <a:gd name="connsiteX9353" fmla="*/ 3630707 w 6226010"/>
              <a:gd name="connsiteY9353" fmla="*/ 3633419 h 5756219"/>
              <a:gd name="connsiteX9354" fmla="*/ 3497545 w 6226010"/>
              <a:gd name="connsiteY9354" fmla="*/ 3636136 h 5756219"/>
              <a:gd name="connsiteX9355" fmla="*/ 3511133 w 6226010"/>
              <a:gd name="connsiteY9355" fmla="*/ 3652442 h 5756219"/>
              <a:gd name="connsiteX9356" fmla="*/ 3502979 w 6226010"/>
              <a:gd name="connsiteY9356" fmla="*/ 3660595 h 5756219"/>
              <a:gd name="connsiteX9357" fmla="*/ 3655165 w 6226010"/>
              <a:gd name="connsiteY9357" fmla="*/ 3676900 h 5756219"/>
              <a:gd name="connsiteX9358" fmla="*/ 3649729 w 6226010"/>
              <a:gd name="connsiteY9358" fmla="*/ 3785604 h 5756219"/>
              <a:gd name="connsiteX9359" fmla="*/ 3671471 w 6226010"/>
              <a:gd name="connsiteY9359" fmla="*/ 3772016 h 5756219"/>
              <a:gd name="connsiteX9360" fmla="*/ 3693211 w 6226010"/>
              <a:gd name="connsiteY9360" fmla="*/ 3910613 h 5756219"/>
              <a:gd name="connsiteX9361" fmla="*/ 3676905 w 6226010"/>
              <a:gd name="connsiteY9361" fmla="*/ 3907895 h 5756219"/>
              <a:gd name="connsiteX9362" fmla="*/ 3660599 w 6226010"/>
              <a:gd name="connsiteY9362" fmla="*/ 3940507 h 5756219"/>
              <a:gd name="connsiteX9363" fmla="*/ 3690493 w 6226010"/>
              <a:gd name="connsiteY9363" fmla="*/ 3959530 h 5756219"/>
              <a:gd name="connsiteX9364" fmla="*/ 3641577 w 6226010"/>
              <a:gd name="connsiteY9364" fmla="*/ 4060081 h 5756219"/>
              <a:gd name="connsiteX9365" fmla="*/ 3611683 w 6226010"/>
              <a:gd name="connsiteY9365" fmla="*/ 4049211 h 5756219"/>
              <a:gd name="connsiteX9366" fmla="*/ 3372535 w 6226010"/>
              <a:gd name="connsiteY9366" fmla="*/ 3755710 h 5756219"/>
              <a:gd name="connsiteX9367" fmla="*/ 3369817 w 6226010"/>
              <a:gd name="connsiteY9367" fmla="*/ 3736687 h 5756219"/>
              <a:gd name="connsiteX9368" fmla="*/ 3358947 w 6226010"/>
              <a:gd name="connsiteY9368" fmla="*/ 3742122 h 5756219"/>
              <a:gd name="connsiteX9369" fmla="*/ 3263831 w 6226010"/>
              <a:gd name="connsiteY9369" fmla="*/ 3627984 h 5756219"/>
              <a:gd name="connsiteX9370" fmla="*/ 3209479 w 6226010"/>
              <a:gd name="connsiteY9370" fmla="*/ 3568196 h 5756219"/>
              <a:gd name="connsiteX9371" fmla="*/ 3106211 w 6226010"/>
              <a:gd name="connsiteY9371" fmla="*/ 3454057 h 5756219"/>
              <a:gd name="connsiteX9372" fmla="*/ 3103493 w 6226010"/>
              <a:gd name="connsiteY9372" fmla="*/ 3429599 h 5756219"/>
              <a:gd name="connsiteX9373" fmla="*/ 3087187 w 6226010"/>
              <a:gd name="connsiteY9373" fmla="*/ 3435034 h 5756219"/>
              <a:gd name="connsiteX9374" fmla="*/ 3070881 w 6226010"/>
              <a:gd name="connsiteY9374" fmla="*/ 3416011 h 5756219"/>
              <a:gd name="connsiteX9375" fmla="*/ 3051859 w 6226010"/>
              <a:gd name="connsiteY9375" fmla="*/ 3391553 h 5756219"/>
              <a:gd name="connsiteX9376" fmla="*/ 3046423 w 6226010"/>
              <a:gd name="connsiteY9376" fmla="*/ 3375247 h 5756219"/>
              <a:gd name="connsiteX9377" fmla="*/ 3038202 w 6226010"/>
              <a:gd name="connsiteY9377" fmla="*/ 3377826 h 5756219"/>
              <a:gd name="connsiteX9378" fmla="*/ 3038272 w 6226010"/>
              <a:gd name="connsiteY9378" fmla="*/ 3377966 h 5756219"/>
              <a:gd name="connsiteX9379" fmla="*/ 3029780 w 6226010"/>
              <a:gd name="connsiteY9379" fmla="*/ 3381023 h 5756219"/>
              <a:gd name="connsiteX9380" fmla="*/ 3028861 w 6226010"/>
              <a:gd name="connsiteY9380" fmla="*/ 3380756 h 5756219"/>
              <a:gd name="connsiteX9381" fmla="*/ 3028419 w 6226010"/>
              <a:gd name="connsiteY9381" fmla="*/ 3380895 h 5756219"/>
              <a:gd name="connsiteX9382" fmla="*/ 3025480 w 6226010"/>
              <a:gd name="connsiteY9382" fmla="*/ 3379775 h 5756219"/>
              <a:gd name="connsiteX9383" fmla="*/ 3019249 w 6226010"/>
              <a:gd name="connsiteY9383" fmla="*/ 3377966 h 5756219"/>
              <a:gd name="connsiteX9384" fmla="*/ 3019874 w 6226010"/>
              <a:gd name="connsiteY9384" fmla="*/ 3377638 h 5756219"/>
              <a:gd name="connsiteX9385" fmla="*/ 3014491 w 6226010"/>
              <a:gd name="connsiteY9385" fmla="*/ 3375587 h 5756219"/>
              <a:gd name="connsiteX9386" fmla="*/ 2994789 w 6226010"/>
              <a:gd name="connsiteY9386" fmla="*/ 3345354 h 5756219"/>
              <a:gd name="connsiteX9387" fmla="*/ 2997507 w 6226010"/>
              <a:gd name="connsiteY9387" fmla="*/ 3356224 h 5756219"/>
              <a:gd name="connsiteX9388" fmla="*/ 2975767 w 6226010"/>
              <a:gd name="connsiteY9388" fmla="*/ 3331766 h 5756219"/>
              <a:gd name="connsiteX9389" fmla="*/ 2956743 w 6226010"/>
              <a:gd name="connsiteY9389" fmla="*/ 3364377 h 5756219"/>
              <a:gd name="connsiteX9390" fmla="*/ 2880651 w 6226010"/>
              <a:gd name="connsiteY9390" fmla="*/ 3326331 h 5756219"/>
              <a:gd name="connsiteX9391" fmla="*/ 2877933 w 6226010"/>
              <a:gd name="connsiteY9391" fmla="*/ 3320896 h 5756219"/>
              <a:gd name="connsiteX9392" fmla="*/ 2913261 w 6226010"/>
              <a:gd name="connsiteY9392" fmla="*/ 3358942 h 5756219"/>
              <a:gd name="connsiteX9393" fmla="*/ 2891521 w 6226010"/>
              <a:gd name="connsiteY9393" fmla="*/ 3364377 h 5756219"/>
              <a:gd name="connsiteX9394" fmla="*/ 2921415 w 6226010"/>
              <a:gd name="connsiteY9394" fmla="*/ 3375247 h 5756219"/>
              <a:gd name="connsiteX9395" fmla="*/ 2905109 w 6226010"/>
              <a:gd name="connsiteY9395" fmla="*/ 3391553 h 5756219"/>
              <a:gd name="connsiteX9396" fmla="*/ 2994789 w 6226010"/>
              <a:gd name="connsiteY9396" fmla="*/ 3386118 h 5756219"/>
              <a:gd name="connsiteX9397" fmla="*/ 3000225 w 6226010"/>
              <a:gd name="connsiteY9397" fmla="*/ 3399706 h 5756219"/>
              <a:gd name="connsiteX9398" fmla="*/ 3016531 w 6226010"/>
              <a:gd name="connsiteY9398" fmla="*/ 3388835 h 5756219"/>
              <a:gd name="connsiteX9399" fmla="*/ 3133387 w 6226010"/>
              <a:gd name="connsiteY9399" fmla="*/ 3505692 h 5756219"/>
              <a:gd name="connsiteX9400" fmla="*/ 3130669 w 6226010"/>
              <a:gd name="connsiteY9400" fmla="*/ 3519280 h 5756219"/>
              <a:gd name="connsiteX9401" fmla="*/ 3301877 w 6226010"/>
              <a:gd name="connsiteY9401" fmla="*/ 3695923 h 5756219"/>
              <a:gd name="connsiteX9402" fmla="*/ 3293725 w 6226010"/>
              <a:gd name="connsiteY9402" fmla="*/ 3706794 h 5756219"/>
              <a:gd name="connsiteX9403" fmla="*/ 3405147 w 6226010"/>
              <a:gd name="connsiteY9403" fmla="*/ 3820932 h 5756219"/>
              <a:gd name="connsiteX9404" fmla="*/ 3619835 w 6226010"/>
              <a:gd name="connsiteY9404" fmla="*/ 4073669 h 5756219"/>
              <a:gd name="connsiteX9405" fmla="*/ 3584507 w 6226010"/>
              <a:gd name="connsiteY9405" fmla="*/ 4214984 h 5756219"/>
              <a:gd name="connsiteX9406" fmla="*/ 3402429 w 6226010"/>
              <a:gd name="connsiteY9406" fmla="*/ 4019317 h 5756219"/>
              <a:gd name="connsiteX9407" fmla="*/ 3407863 w 6226010"/>
              <a:gd name="connsiteY9407" fmla="*/ 4008447 h 5756219"/>
              <a:gd name="connsiteX9408" fmla="*/ 3394275 w 6226010"/>
              <a:gd name="connsiteY9408" fmla="*/ 4005729 h 5756219"/>
              <a:gd name="connsiteX9409" fmla="*/ 3388841 w 6226010"/>
              <a:gd name="connsiteY9409" fmla="*/ 3954095 h 5756219"/>
              <a:gd name="connsiteX9410" fmla="*/ 3372535 w 6226010"/>
              <a:gd name="connsiteY9410" fmla="*/ 3951377 h 5756219"/>
              <a:gd name="connsiteX9411" fmla="*/ 3372535 w 6226010"/>
              <a:gd name="connsiteY9411" fmla="*/ 3970400 h 5756219"/>
              <a:gd name="connsiteX9412" fmla="*/ 3288289 w 6226010"/>
              <a:gd name="connsiteY9412" fmla="*/ 3880719 h 5756219"/>
              <a:gd name="connsiteX9413" fmla="*/ 3228503 w 6226010"/>
              <a:gd name="connsiteY9413" fmla="*/ 3818215 h 5756219"/>
              <a:gd name="connsiteX9414" fmla="*/ 3239373 w 6226010"/>
              <a:gd name="connsiteY9414" fmla="*/ 3799192 h 5756219"/>
              <a:gd name="connsiteX9415" fmla="*/ 3225785 w 6226010"/>
              <a:gd name="connsiteY9415" fmla="*/ 3793757 h 5756219"/>
              <a:gd name="connsiteX9416" fmla="*/ 3212197 w 6226010"/>
              <a:gd name="connsiteY9416" fmla="*/ 3796474 h 5756219"/>
              <a:gd name="connsiteX9417" fmla="*/ 3209479 w 6226010"/>
              <a:gd name="connsiteY9417" fmla="*/ 3810062 h 5756219"/>
              <a:gd name="connsiteX9418" fmla="*/ 3369817 w 6226010"/>
              <a:gd name="connsiteY9418" fmla="*/ 3986706 h 5756219"/>
              <a:gd name="connsiteX9419" fmla="*/ 3364383 w 6226010"/>
              <a:gd name="connsiteY9419" fmla="*/ 4000294 h 5756219"/>
              <a:gd name="connsiteX9420" fmla="*/ 3383405 w 6226010"/>
              <a:gd name="connsiteY9420" fmla="*/ 4011164 h 5756219"/>
              <a:gd name="connsiteX9421" fmla="*/ 3380687 w 6226010"/>
              <a:gd name="connsiteY9421" fmla="*/ 4022035 h 5756219"/>
              <a:gd name="connsiteX9422" fmla="*/ 3399711 w 6226010"/>
              <a:gd name="connsiteY9422" fmla="*/ 4019317 h 5756219"/>
              <a:gd name="connsiteX9423" fmla="*/ 3581789 w 6226010"/>
              <a:gd name="connsiteY9423" fmla="*/ 4220419 h 5756219"/>
              <a:gd name="connsiteX9424" fmla="*/ 3478521 w 6226010"/>
              <a:gd name="connsiteY9424" fmla="*/ 4432391 h 5756219"/>
              <a:gd name="connsiteX9425" fmla="*/ 3399711 w 6226010"/>
              <a:gd name="connsiteY9425" fmla="*/ 4530225 h 5756219"/>
              <a:gd name="connsiteX9426" fmla="*/ 3391559 w 6226010"/>
              <a:gd name="connsiteY9426" fmla="*/ 4513919 h 5756219"/>
              <a:gd name="connsiteX9427" fmla="*/ 3388841 w 6226010"/>
              <a:gd name="connsiteY9427" fmla="*/ 4530225 h 5756219"/>
              <a:gd name="connsiteX9428" fmla="*/ 3388841 w 6226010"/>
              <a:gd name="connsiteY9428" fmla="*/ 4465002 h 5756219"/>
              <a:gd name="connsiteX9429" fmla="*/ 3383405 w 6226010"/>
              <a:gd name="connsiteY9429" fmla="*/ 4451414 h 5756219"/>
              <a:gd name="connsiteX9430" fmla="*/ 3445911 w 6226010"/>
              <a:gd name="connsiteY9430" fmla="*/ 4318252 h 5756219"/>
              <a:gd name="connsiteX9431" fmla="*/ 3435039 w 6226010"/>
              <a:gd name="connsiteY9431" fmla="*/ 4312817 h 5756219"/>
              <a:gd name="connsiteX9432" fmla="*/ 3440475 w 6226010"/>
              <a:gd name="connsiteY9432" fmla="*/ 4296511 h 5756219"/>
              <a:gd name="connsiteX9433" fmla="*/ 3367099 w 6226010"/>
              <a:gd name="connsiteY9433" fmla="*/ 4372604 h 5756219"/>
              <a:gd name="connsiteX9434" fmla="*/ 3358947 w 6226010"/>
              <a:gd name="connsiteY9434" fmla="*/ 4405215 h 5756219"/>
              <a:gd name="connsiteX9435" fmla="*/ 3353511 w 6226010"/>
              <a:gd name="connsiteY9435" fmla="*/ 4375322 h 5756219"/>
              <a:gd name="connsiteX9436" fmla="*/ 3375253 w 6226010"/>
              <a:gd name="connsiteY9436" fmla="*/ 4356298 h 5756219"/>
              <a:gd name="connsiteX9437" fmla="*/ 3345359 w 6226010"/>
              <a:gd name="connsiteY9437" fmla="*/ 4367169 h 5756219"/>
              <a:gd name="connsiteX9438" fmla="*/ 3337207 w 6226010"/>
              <a:gd name="connsiteY9438" fmla="*/ 4293794 h 5756219"/>
              <a:gd name="connsiteX9439" fmla="*/ 3318183 w 6226010"/>
              <a:gd name="connsiteY9439" fmla="*/ 4301946 h 5756219"/>
              <a:gd name="connsiteX9440" fmla="*/ 3315465 w 6226010"/>
              <a:gd name="connsiteY9440" fmla="*/ 4356298 h 5756219"/>
              <a:gd name="connsiteX9441" fmla="*/ 3266549 w 6226010"/>
              <a:gd name="connsiteY9441" fmla="*/ 4320970 h 5756219"/>
              <a:gd name="connsiteX9442" fmla="*/ 3326335 w 6226010"/>
              <a:gd name="connsiteY9442" fmla="*/ 4397062 h 5756219"/>
              <a:gd name="connsiteX9443" fmla="*/ 3228503 w 6226010"/>
              <a:gd name="connsiteY9443" fmla="*/ 4334558 h 5756219"/>
              <a:gd name="connsiteX9444" fmla="*/ 3315465 w 6226010"/>
              <a:gd name="connsiteY9444" fmla="*/ 4413368 h 5756219"/>
              <a:gd name="connsiteX9445" fmla="*/ 3331771 w 6226010"/>
              <a:gd name="connsiteY9445" fmla="*/ 4437826 h 5756219"/>
              <a:gd name="connsiteX9446" fmla="*/ 3307313 w 6226010"/>
              <a:gd name="connsiteY9446" fmla="*/ 4435109 h 5756219"/>
              <a:gd name="connsiteX9447" fmla="*/ 3339923 w 6226010"/>
              <a:gd name="connsiteY9447" fmla="*/ 4459567 h 5756219"/>
              <a:gd name="connsiteX9448" fmla="*/ 3348077 w 6226010"/>
              <a:gd name="connsiteY9448" fmla="*/ 4500331 h 5756219"/>
              <a:gd name="connsiteX9449" fmla="*/ 3261113 w 6226010"/>
              <a:gd name="connsiteY9449" fmla="*/ 4503049 h 5756219"/>
              <a:gd name="connsiteX9450" fmla="*/ 3348077 w 6226010"/>
              <a:gd name="connsiteY9450" fmla="*/ 4505766 h 5756219"/>
              <a:gd name="connsiteX9451" fmla="*/ 3345359 w 6226010"/>
              <a:gd name="connsiteY9451" fmla="*/ 4557400 h 5756219"/>
              <a:gd name="connsiteX9452" fmla="*/ 3309690 w 6226010"/>
              <a:gd name="connsiteY9452" fmla="*/ 4561477 h 5756219"/>
              <a:gd name="connsiteX9453" fmla="*/ 3302129 w 6226010"/>
              <a:gd name="connsiteY9453" fmla="*/ 4564606 h 5756219"/>
              <a:gd name="connsiteX9454" fmla="*/ 3280137 w 6226010"/>
              <a:gd name="connsiteY9454" fmla="*/ 4568271 h 5756219"/>
              <a:gd name="connsiteX9455" fmla="*/ 3282388 w 6226010"/>
              <a:gd name="connsiteY9455" fmla="*/ 4572775 h 5756219"/>
              <a:gd name="connsiteX9456" fmla="*/ 3280137 w 6226010"/>
              <a:gd name="connsiteY9456" fmla="*/ 4573706 h 5756219"/>
              <a:gd name="connsiteX9457" fmla="*/ 3283574 w 6226010"/>
              <a:gd name="connsiteY9457" fmla="*/ 4575146 h 5756219"/>
              <a:gd name="connsiteX9458" fmla="*/ 3285571 w 6226010"/>
              <a:gd name="connsiteY9458" fmla="*/ 4579141 h 5756219"/>
              <a:gd name="connsiteX9459" fmla="*/ 3293725 w 6226010"/>
              <a:gd name="connsiteY9459" fmla="*/ 4581859 h 5756219"/>
              <a:gd name="connsiteX9460" fmla="*/ 3296086 w 6226010"/>
              <a:gd name="connsiteY9460" fmla="*/ 4579498 h 5756219"/>
              <a:gd name="connsiteX9461" fmla="*/ 3311729 w 6226010"/>
              <a:gd name="connsiteY9461" fmla="*/ 4577104 h 5756219"/>
              <a:gd name="connsiteX9462" fmla="*/ 3345359 w 6226010"/>
              <a:gd name="connsiteY9462" fmla="*/ 4568271 h 5756219"/>
              <a:gd name="connsiteX9463" fmla="*/ 3356229 w 6226010"/>
              <a:gd name="connsiteY9463" fmla="*/ 4611752 h 5756219"/>
              <a:gd name="connsiteX9464" fmla="*/ 3342641 w 6226010"/>
              <a:gd name="connsiteY9464" fmla="*/ 4611752 h 5756219"/>
              <a:gd name="connsiteX9465" fmla="*/ 3345359 w 6226010"/>
              <a:gd name="connsiteY9465" fmla="*/ 4625340 h 5756219"/>
              <a:gd name="connsiteX9466" fmla="*/ 3329053 w 6226010"/>
              <a:gd name="connsiteY9466" fmla="*/ 4644363 h 5756219"/>
              <a:gd name="connsiteX9467" fmla="*/ 3323619 w 6226010"/>
              <a:gd name="connsiteY9467" fmla="*/ 4644363 h 5756219"/>
              <a:gd name="connsiteX9468" fmla="*/ 3337207 w 6226010"/>
              <a:gd name="connsiteY9468" fmla="*/ 4657951 h 5756219"/>
              <a:gd name="connsiteX9469" fmla="*/ 3342641 w 6226010"/>
              <a:gd name="connsiteY9469" fmla="*/ 4660669 h 5756219"/>
              <a:gd name="connsiteX9470" fmla="*/ 3342641 w 6226010"/>
              <a:gd name="connsiteY9470" fmla="*/ 4663386 h 5756219"/>
              <a:gd name="connsiteX9471" fmla="*/ 3350795 w 6226010"/>
              <a:gd name="connsiteY9471" fmla="*/ 4668822 h 5756219"/>
              <a:gd name="connsiteX9472" fmla="*/ 3358947 w 6226010"/>
              <a:gd name="connsiteY9472" fmla="*/ 4666104 h 5756219"/>
              <a:gd name="connsiteX9473" fmla="*/ 3367099 w 6226010"/>
              <a:gd name="connsiteY9473" fmla="*/ 4674257 h 5756219"/>
              <a:gd name="connsiteX9474" fmla="*/ 3364383 w 6226010"/>
              <a:gd name="connsiteY9474" fmla="*/ 4682410 h 5756219"/>
              <a:gd name="connsiteX9475" fmla="*/ 3386123 w 6226010"/>
              <a:gd name="connsiteY9475" fmla="*/ 4701433 h 5756219"/>
              <a:gd name="connsiteX9476" fmla="*/ 3348077 w 6226010"/>
              <a:gd name="connsiteY9476" fmla="*/ 4723173 h 5756219"/>
              <a:gd name="connsiteX9477" fmla="*/ 3315078 w 6226010"/>
              <a:gd name="connsiteY9477" fmla="*/ 4786399 h 5756219"/>
              <a:gd name="connsiteX9478" fmla="*/ 3296443 w 6226010"/>
              <a:gd name="connsiteY9478" fmla="*/ 4799266 h 5756219"/>
              <a:gd name="connsiteX9479" fmla="*/ 3307995 w 6226010"/>
              <a:gd name="connsiteY9479" fmla="*/ 4799970 h 5756219"/>
              <a:gd name="connsiteX9480" fmla="*/ 3307653 w 6226010"/>
              <a:gd name="connsiteY9480" fmla="*/ 4800625 h 5756219"/>
              <a:gd name="connsiteX9481" fmla="*/ 3273827 w 6226010"/>
              <a:gd name="connsiteY9481" fmla="*/ 4850992 h 5756219"/>
              <a:gd name="connsiteX9482" fmla="*/ 3277420 w 6226010"/>
              <a:gd name="connsiteY9482" fmla="*/ 4861771 h 5756219"/>
              <a:gd name="connsiteX9483" fmla="*/ 3274702 w 6226010"/>
              <a:gd name="connsiteY9483" fmla="*/ 4878077 h 5756219"/>
              <a:gd name="connsiteX9484" fmla="*/ 3272324 w 6226010"/>
              <a:gd name="connsiteY9484" fmla="*/ 4865847 h 5756219"/>
              <a:gd name="connsiteX9485" fmla="*/ 3272119 w 6226010"/>
              <a:gd name="connsiteY9485" fmla="*/ 4853535 h 5756219"/>
              <a:gd name="connsiteX9486" fmla="*/ 3261113 w 6226010"/>
              <a:gd name="connsiteY9486" fmla="*/ 4869924 h 5756219"/>
              <a:gd name="connsiteX9487" fmla="*/ 3239373 w 6226010"/>
              <a:gd name="connsiteY9487" fmla="*/ 4801984 h 5756219"/>
              <a:gd name="connsiteX9488" fmla="*/ 3217633 w 6226010"/>
              <a:gd name="connsiteY9488" fmla="*/ 4823725 h 5756219"/>
              <a:gd name="connsiteX9489" fmla="*/ 3220349 w 6226010"/>
              <a:gd name="connsiteY9489" fmla="*/ 4804701 h 5756219"/>
              <a:gd name="connsiteX9490" fmla="*/ 3206761 w 6226010"/>
              <a:gd name="connsiteY9490" fmla="*/ 4818289 h 5756219"/>
              <a:gd name="connsiteX9491" fmla="*/ 3206761 w 6226010"/>
              <a:gd name="connsiteY9491" fmla="*/ 4834595 h 5756219"/>
              <a:gd name="connsiteX9492" fmla="*/ 3193173 w 6226010"/>
              <a:gd name="connsiteY9492" fmla="*/ 4837313 h 5756219"/>
              <a:gd name="connsiteX9493" fmla="*/ 3190457 w 6226010"/>
              <a:gd name="connsiteY9493" fmla="*/ 4831877 h 5756219"/>
              <a:gd name="connsiteX9494" fmla="*/ 3182303 w 6226010"/>
              <a:gd name="connsiteY9494" fmla="*/ 4840030 h 5756219"/>
              <a:gd name="connsiteX9495" fmla="*/ 3179586 w 6226010"/>
              <a:gd name="connsiteY9495" fmla="*/ 4847164 h 5756219"/>
              <a:gd name="connsiteX9496" fmla="*/ 3172148 w 6226010"/>
              <a:gd name="connsiteY9496" fmla="*/ 4853439 h 5756219"/>
              <a:gd name="connsiteX9497" fmla="*/ 3171433 w 6226010"/>
              <a:gd name="connsiteY9497" fmla="*/ 4853618 h 5756219"/>
              <a:gd name="connsiteX9498" fmla="*/ 3168715 w 6226010"/>
              <a:gd name="connsiteY9498" fmla="*/ 4856336 h 5756219"/>
              <a:gd name="connsiteX9499" fmla="*/ 3172148 w 6226010"/>
              <a:gd name="connsiteY9499" fmla="*/ 4853439 h 5756219"/>
              <a:gd name="connsiteX9500" fmla="*/ 3175510 w 6226010"/>
              <a:gd name="connsiteY9500" fmla="*/ 4852599 h 5756219"/>
              <a:gd name="connsiteX9501" fmla="*/ 3179585 w 6226010"/>
              <a:gd name="connsiteY9501" fmla="*/ 4853618 h 5756219"/>
              <a:gd name="connsiteX9502" fmla="*/ 3179585 w 6226010"/>
              <a:gd name="connsiteY9502" fmla="*/ 4878077 h 5756219"/>
              <a:gd name="connsiteX9503" fmla="*/ 3157845 w 6226010"/>
              <a:gd name="connsiteY9503" fmla="*/ 4886229 h 5756219"/>
              <a:gd name="connsiteX9504" fmla="*/ 3157845 w 6226010"/>
              <a:gd name="connsiteY9504" fmla="*/ 4883512 h 5756219"/>
              <a:gd name="connsiteX9505" fmla="*/ 3155127 w 6226010"/>
              <a:gd name="connsiteY9505" fmla="*/ 4886229 h 5756219"/>
              <a:gd name="connsiteX9506" fmla="*/ 3157845 w 6226010"/>
              <a:gd name="connsiteY9506" fmla="*/ 4886229 h 5756219"/>
              <a:gd name="connsiteX9507" fmla="*/ 3136105 w 6226010"/>
              <a:gd name="connsiteY9507" fmla="*/ 4894382 h 5756219"/>
              <a:gd name="connsiteX9508" fmla="*/ 2834451 w 6226010"/>
              <a:gd name="connsiteY9508" fmla="*/ 5030261 h 5756219"/>
              <a:gd name="connsiteX9509" fmla="*/ 2701290 w 6226010"/>
              <a:gd name="connsiteY9509" fmla="*/ 5114507 h 5756219"/>
              <a:gd name="connsiteX9510" fmla="*/ 2391484 w 6226010"/>
              <a:gd name="connsiteY9510" fmla="*/ 5201470 h 5756219"/>
              <a:gd name="connsiteX9511" fmla="*/ 2062654 w 6226010"/>
              <a:gd name="connsiteY9511" fmla="*/ 5242234 h 5756219"/>
              <a:gd name="connsiteX9512" fmla="*/ 1369667 w 6226010"/>
              <a:gd name="connsiteY9512" fmla="*/ 5138965 h 5756219"/>
              <a:gd name="connsiteX9513" fmla="*/ 1282704 w 6226010"/>
              <a:gd name="connsiteY9513" fmla="*/ 5100919 h 5756219"/>
              <a:gd name="connsiteX9514" fmla="*/ 1198459 w 6226010"/>
              <a:gd name="connsiteY9514" fmla="*/ 5057437 h 5756219"/>
              <a:gd name="connsiteX9515" fmla="*/ 1116931 w 6226010"/>
              <a:gd name="connsiteY9515" fmla="*/ 5008521 h 5756219"/>
              <a:gd name="connsiteX9516" fmla="*/ 1043556 w 6226010"/>
              <a:gd name="connsiteY9516" fmla="*/ 4959604 h 5756219"/>
              <a:gd name="connsiteX9517" fmla="*/ 1540876 w 6226010"/>
              <a:gd name="connsiteY9517" fmla="*/ 5147118 h 5756219"/>
              <a:gd name="connsiteX9518" fmla="*/ 2030043 w 6226010"/>
              <a:gd name="connsiteY9518" fmla="*/ 5204188 h 5756219"/>
              <a:gd name="connsiteX9519" fmla="*/ 2125159 w 6226010"/>
              <a:gd name="connsiteY9519" fmla="*/ 5185164 h 5756219"/>
              <a:gd name="connsiteX9520" fmla="*/ 1540876 w 6226010"/>
              <a:gd name="connsiteY9520" fmla="*/ 5147118 h 5756219"/>
              <a:gd name="connsiteX9521" fmla="*/ 1390049 w 6226010"/>
              <a:gd name="connsiteY9521" fmla="*/ 5084614 h 5756219"/>
              <a:gd name="connsiteX9522" fmla="*/ 1252983 w 6226010"/>
              <a:gd name="connsiteY9522" fmla="*/ 5016733 h 5756219"/>
              <a:gd name="connsiteX9523" fmla="*/ 1368988 w 6226010"/>
              <a:gd name="connsiteY9523" fmla="*/ 5056418 h 5756219"/>
              <a:gd name="connsiteX9524" fmla="*/ 1481498 w 6226010"/>
              <a:gd name="connsiteY9524" fmla="*/ 5087883 h 5756219"/>
              <a:gd name="connsiteX9525" fmla="*/ 1486524 w 6226010"/>
              <a:gd name="connsiteY9525" fmla="*/ 5090048 h 5756219"/>
              <a:gd name="connsiteX9526" fmla="*/ 1493904 w 6226010"/>
              <a:gd name="connsiteY9526" fmla="*/ 5091709 h 5756219"/>
              <a:gd name="connsiteX9527" fmla="*/ 1599898 w 6226010"/>
              <a:gd name="connsiteY9527" fmla="*/ 5129454 h 5756219"/>
              <a:gd name="connsiteX9528" fmla="*/ 1918621 w 6226010"/>
              <a:gd name="connsiteY9528" fmla="*/ 5166141 h 5756219"/>
              <a:gd name="connsiteX9529" fmla="*/ 1964821 w 6226010"/>
              <a:gd name="connsiteY9529" fmla="*/ 5157988 h 5756219"/>
              <a:gd name="connsiteX9530" fmla="*/ 2059936 w 6226010"/>
              <a:gd name="connsiteY9530" fmla="*/ 5141683 h 5756219"/>
              <a:gd name="connsiteX9531" fmla="*/ 1703931 w 6226010"/>
              <a:gd name="connsiteY9531" fmla="*/ 5130812 h 5756219"/>
              <a:gd name="connsiteX9532" fmla="*/ 1649580 w 6226010"/>
              <a:gd name="connsiteY9532" fmla="*/ 5122660 h 5756219"/>
              <a:gd name="connsiteX9533" fmla="*/ 1595228 w 6226010"/>
              <a:gd name="connsiteY9533" fmla="*/ 5114507 h 5756219"/>
              <a:gd name="connsiteX9534" fmla="*/ 1493904 w 6226010"/>
              <a:gd name="connsiteY9534" fmla="*/ 5091709 h 5756219"/>
              <a:gd name="connsiteX9535" fmla="*/ 1489241 w 6226010"/>
              <a:gd name="connsiteY9535" fmla="*/ 5090048 h 5756219"/>
              <a:gd name="connsiteX9536" fmla="*/ 1481498 w 6226010"/>
              <a:gd name="connsiteY9536" fmla="*/ 5087883 h 5756219"/>
              <a:gd name="connsiteX9537" fmla="*/ 1422660 w 6226010"/>
              <a:gd name="connsiteY9537" fmla="*/ 5062533 h 5756219"/>
              <a:gd name="connsiteX9538" fmla="*/ 1358797 w 6226010"/>
              <a:gd name="connsiteY9538" fmla="*/ 5032979 h 5756219"/>
              <a:gd name="connsiteX9539" fmla="*/ 1372385 w 6226010"/>
              <a:gd name="connsiteY9539" fmla="*/ 5032979 h 5756219"/>
              <a:gd name="connsiteX9540" fmla="*/ 1462066 w 6226010"/>
              <a:gd name="connsiteY9540" fmla="*/ 5013956 h 5756219"/>
              <a:gd name="connsiteX9541" fmla="*/ 1483806 w 6226010"/>
              <a:gd name="connsiteY9541" fmla="*/ 4954169 h 5756219"/>
              <a:gd name="connsiteX9542" fmla="*/ 1375102 w 6226010"/>
              <a:gd name="connsiteY9542" fmla="*/ 4916123 h 5756219"/>
              <a:gd name="connsiteX9543" fmla="*/ 1266399 w 6226010"/>
              <a:gd name="connsiteY9543" fmla="*/ 4872641 h 5756219"/>
              <a:gd name="connsiteX9544" fmla="*/ 1070732 w 6226010"/>
              <a:gd name="connsiteY9544" fmla="*/ 4774808 h 5756219"/>
              <a:gd name="connsiteX9545" fmla="*/ 991922 w 6226010"/>
              <a:gd name="connsiteY9545" fmla="*/ 4728609 h 5756219"/>
              <a:gd name="connsiteX9546" fmla="*/ 932135 w 6226010"/>
              <a:gd name="connsiteY9546" fmla="*/ 4690562 h 5756219"/>
              <a:gd name="connsiteX9547" fmla="*/ 894088 w 6226010"/>
              <a:gd name="connsiteY9547" fmla="*/ 4666104 h 5756219"/>
              <a:gd name="connsiteX9548" fmla="*/ 880500 w 6226010"/>
              <a:gd name="connsiteY9548" fmla="*/ 4655234 h 5756219"/>
              <a:gd name="connsiteX9549" fmla="*/ 1073450 w 6226010"/>
              <a:gd name="connsiteY9549" fmla="*/ 4742197 h 5756219"/>
              <a:gd name="connsiteX9550" fmla="*/ 1214764 w 6226010"/>
              <a:gd name="connsiteY9550" fmla="*/ 4801984 h 5756219"/>
              <a:gd name="connsiteX9551" fmla="*/ 1277269 w 6226010"/>
              <a:gd name="connsiteY9551" fmla="*/ 4821007 h 5756219"/>
              <a:gd name="connsiteX9552" fmla="*/ 1206612 w 6226010"/>
              <a:gd name="connsiteY9552" fmla="*/ 4780243 h 5756219"/>
              <a:gd name="connsiteX9553" fmla="*/ 1277269 w 6226010"/>
              <a:gd name="connsiteY9553" fmla="*/ 4796549 h 5756219"/>
              <a:gd name="connsiteX9554" fmla="*/ 1358797 w 6226010"/>
              <a:gd name="connsiteY9554" fmla="*/ 4826442 h 5756219"/>
              <a:gd name="connsiteX9555" fmla="*/ 1432172 w 6226010"/>
              <a:gd name="connsiteY9555" fmla="*/ 4842748 h 5756219"/>
              <a:gd name="connsiteX9556" fmla="*/ 1532723 w 6226010"/>
              <a:gd name="connsiteY9556" fmla="*/ 4848183 h 5756219"/>
              <a:gd name="connsiteX9557" fmla="*/ 1633274 w 6226010"/>
              <a:gd name="connsiteY9557" fmla="*/ 4861771 h 5756219"/>
              <a:gd name="connsiteX9558" fmla="*/ 1684908 w 6226010"/>
              <a:gd name="connsiteY9558" fmla="*/ 4867206 h 5756219"/>
              <a:gd name="connsiteX9559" fmla="*/ 1736543 w 6226010"/>
              <a:gd name="connsiteY9559" fmla="*/ 4869924 h 5756219"/>
              <a:gd name="connsiteX9560" fmla="*/ 1842529 w 6226010"/>
              <a:gd name="connsiteY9560" fmla="*/ 4864489 h 5756219"/>
              <a:gd name="connsiteX9561" fmla="*/ 2133311 w 6226010"/>
              <a:gd name="connsiteY9561" fmla="*/ 4769373 h 5756219"/>
              <a:gd name="connsiteX9562" fmla="*/ 2163205 w 6226010"/>
              <a:gd name="connsiteY9562" fmla="*/ 4739479 h 5756219"/>
              <a:gd name="connsiteX9563" fmla="*/ 2301802 w 6226010"/>
              <a:gd name="connsiteY9563" fmla="*/ 4712303 h 5756219"/>
              <a:gd name="connsiteX9564" fmla="*/ 2357854 w 6226010"/>
              <a:gd name="connsiteY9564" fmla="*/ 4684448 h 5756219"/>
              <a:gd name="connsiteX9565" fmla="*/ 2386398 w 6226010"/>
              <a:gd name="connsiteY9565" fmla="*/ 4650425 h 5756219"/>
              <a:gd name="connsiteX9566" fmla="*/ 2394201 w 6226010"/>
              <a:gd name="connsiteY9566" fmla="*/ 4647081 h 5756219"/>
              <a:gd name="connsiteX9567" fmla="*/ 2395107 w 6226010"/>
              <a:gd name="connsiteY9567" fmla="*/ 4642552 h 5756219"/>
              <a:gd name="connsiteX9568" fmla="*/ 2396919 w 6226010"/>
              <a:gd name="connsiteY9568" fmla="*/ 4641646 h 5756219"/>
              <a:gd name="connsiteX9569" fmla="*/ 2417161 w 6226010"/>
              <a:gd name="connsiteY9569" fmla="*/ 4628995 h 5756219"/>
              <a:gd name="connsiteX9570" fmla="*/ 2421377 w 6226010"/>
              <a:gd name="connsiteY9570" fmla="*/ 4628058 h 5756219"/>
              <a:gd name="connsiteX9571" fmla="*/ 2422692 w 6226010"/>
              <a:gd name="connsiteY9571" fmla="*/ 4626852 h 5756219"/>
              <a:gd name="connsiteX9572" fmla="*/ 2524306 w 6226010"/>
              <a:gd name="connsiteY9572" fmla="*/ 4596466 h 5756219"/>
              <a:gd name="connsiteX9573" fmla="*/ 2611609 w 6226010"/>
              <a:gd name="connsiteY9573" fmla="*/ 4546530 h 5756219"/>
              <a:gd name="connsiteX9574" fmla="*/ 2608891 w 6226010"/>
              <a:gd name="connsiteY9574" fmla="*/ 4546530 h 5756219"/>
              <a:gd name="connsiteX9575" fmla="*/ 2617044 w 6226010"/>
              <a:gd name="connsiteY9575" fmla="*/ 4522072 h 5756219"/>
              <a:gd name="connsiteX9576" fmla="*/ 2611609 w 6226010"/>
              <a:gd name="connsiteY9576" fmla="*/ 4513919 h 5756219"/>
              <a:gd name="connsiteX9577" fmla="*/ 2570845 w 6226010"/>
              <a:gd name="connsiteY9577" fmla="*/ 4538377 h 5756219"/>
              <a:gd name="connsiteX9578" fmla="*/ 2568127 w 6226010"/>
              <a:gd name="connsiteY9578" fmla="*/ 4546530 h 5756219"/>
              <a:gd name="connsiteX9579" fmla="*/ 2565410 w 6226010"/>
              <a:gd name="connsiteY9579" fmla="*/ 4538377 h 5756219"/>
              <a:gd name="connsiteX9580" fmla="*/ 2453989 w 6226010"/>
              <a:gd name="connsiteY9580" fmla="*/ 4598164 h 5756219"/>
              <a:gd name="connsiteX9581" fmla="*/ 2422692 w 6226010"/>
              <a:gd name="connsiteY9581" fmla="*/ 4626852 h 5756219"/>
              <a:gd name="connsiteX9582" fmla="*/ 2418660 w 6226010"/>
              <a:gd name="connsiteY9582" fmla="*/ 4628058 h 5756219"/>
              <a:gd name="connsiteX9583" fmla="*/ 2417161 w 6226010"/>
              <a:gd name="connsiteY9583" fmla="*/ 4628995 h 5756219"/>
              <a:gd name="connsiteX9584" fmla="*/ 2396919 w 6226010"/>
              <a:gd name="connsiteY9584" fmla="*/ 4633493 h 5756219"/>
              <a:gd name="connsiteX9585" fmla="*/ 2395107 w 6226010"/>
              <a:gd name="connsiteY9585" fmla="*/ 4642552 h 5756219"/>
              <a:gd name="connsiteX9586" fmla="*/ 2391484 w 6226010"/>
              <a:gd name="connsiteY9586" fmla="*/ 4644363 h 5756219"/>
              <a:gd name="connsiteX9587" fmla="*/ 2386398 w 6226010"/>
              <a:gd name="connsiteY9587" fmla="*/ 4650425 h 5756219"/>
              <a:gd name="connsiteX9588" fmla="*/ 2313437 w 6226010"/>
              <a:gd name="connsiteY9588" fmla="*/ 4681688 h 5756219"/>
              <a:gd name="connsiteX9589" fmla="*/ 2068089 w 6226010"/>
              <a:gd name="connsiteY9589" fmla="*/ 4758502 h 5756219"/>
              <a:gd name="connsiteX9590" fmla="*/ 1782742 w 6226010"/>
              <a:gd name="connsiteY9590" fmla="*/ 4772090 h 5756219"/>
              <a:gd name="connsiteX9591" fmla="*/ 1497394 w 6226010"/>
              <a:gd name="connsiteY9591" fmla="*/ 4715021 h 5756219"/>
              <a:gd name="connsiteX9592" fmla="*/ 1777307 w 6226010"/>
              <a:gd name="connsiteY9592" fmla="*/ 4720456 h 5756219"/>
              <a:gd name="connsiteX9593" fmla="*/ 1451195 w 6226010"/>
              <a:gd name="connsiteY9593" fmla="*/ 4701433 h 5756219"/>
              <a:gd name="connsiteX9594" fmla="*/ 1404996 w 6226010"/>
              <a:gd name="connsiteY9594" fmla="*/ 4687845 h 5756219"/>
              <a:gd name="connsiteX9595" fmla="*/ 1309880 w 6226010"/>
              <a:gd name="connsiteY9595" fmla="*/ 4655234 h 5756219"/>
              <a:gd name="connsiteX9596" fmla="*/ 1396843 w 6226010"/>
              <a:gd name="connsiteY9596" fmla="*/ 4693280 h 5756219"/>
              <a:gd name="connsiteX9597" fmla="*/ 1350644 w 6226010"/>
              <a:gd name="connsiteY9597" fmla="*/ 4685127 h 5756219"/>
              <a:gd name="connsiteX9598" fmla="*/ 1304445 w 6226010"/>
              <a:gd name="connsiteY9598" fmla="*/ 4674257 h 5756219"/>
              <a:gd name="connsiteX9599" fmla="*/ 1214764 w 6226010"/>
              <a:gd name="connsiteY9599" fmla="*/ 4649798 h 5756219"/>
              <a:gd name="connsiteX9600" fmla="*/ 750056 w 6226010"/>
              <a:gd name="connsiteY9600" fmla="*/ 4432391 h 5756219"/>
              <a:gd name="connsiteX9601" fmla="*/ 298935 w 6226010"/>
              <a:gd name="connsiteY9601" fmla="*/ 4193243 h 5756219"/>
              <a:gd name="connsiteX9602" fmla="*/ 320676 w 6226010"/>
              <a:gd name="connsiteY9602" fmla="*/ 4198678 h 5756219"/>
              <a:gd name="connsiteX9603" fmla="*/ 739185 w 6226010"/>
              <a:gd name="connsiteY9603" fmla="*/ 4386192 h 5756219"/>
              <a:gd name="connsiteX9604" fmla="*/ 513625 w 6226010"/>
              <a:gd name="connsiteY9604" fmla="*/ 4277488 h 5756219"/>
              <a:gd name="connsiteX9605" fmla="*/ 521778 w 6226010"/>
              <a:gd name="connsiteY9605" fmla="*/ 4277488 h 5756219"/>
              <a:gd name="connsiteX9606" fmla="*/ 345134 w 6226010"/>
              <a:gd name="connsiteY9606" fmla="*/ 4204113 h 5756219"/>
              <a:gd name="connsiteX9607" fmla="*/ 413074 w 6226010"/>
              <a:gd name="connsiteY9607" fmla="*/ 4217701 h 5756219"/>
              <a:gd name="connsiteX9608" fmla="*/ 540801 w 6226010"/>
              <a:gd name="connsiteY9608" fmla="*/ 4261183 h 5756219"/>
              <a:gd name="connsiteX9609" fmla="*/ 834301 w 6226010"/>
              <a:gd name="connsiteY9609" fmla="*/ 4388910 h 5756219"/>
              <a:gd name="connsiteX9610" fmla="*/ 1125084 w 6226010"/>
              <a:gd name="connsiteY9610" fmla="*/ 4508484 h 5756219"/>
              <a:gd name="connsiteX9611" fmla="*/ 1385973 w 6226010"/>
              <a:gd name="connsiteY9611" fmla="*/ 4606317 h 5756219"/>
              <a:gd name="connsiteX9612" fmla="*/ 1652297 w 6226010"/>
              <a:gd name="connsiteY9612" fmla="*/ 4663386 h 5756219"/>
              <a:gd name="connsiteX9613" fmla="*/ 1144107 w 6226010"/>
              <a:gd name="connsiteY9613" fmla="*/ 4576424 h 5756219"/>
              <a:gd name="connsiteX9614" fmla="*/ 1404996 w 6226010"/>
              <a:gd name="connsiteY9614" fmla="*/ 4647081 h 5756219"/>
              <a:gd name="connsiteX9615" fmla="*/ 1535441 w 6226010"/>
              <a:gd name="connsiteY9615" fmla="*/ 4663386 h 5756219"/>
              <a:gd name="connsiteX9616" fmla="*/ 1663168 w 6226010"/>
              <a:gd name="connsiteY9616" fmla="*/ 4666104 h 5756219"/>
              <a:gd name="connsiteX9617" fmla="*/ 2225710 w 6226010"/>
              <a:gd name="connsiteY9617" fmla="*/ 4622623 h 5756219"/>
              <a:gd name="connsiteX9618" fmla="*/ 2242015 w 6226010"/>
              <a:gd name="connsiteY9618" fmla="*/ 4611752 h 5756219"/>
              <a:gd name="connsiteX9619" fmla="*/ 2245848 w 6226010"/>
              <a:gd name="connsiteY9619" fmla="*/ 4605044 h 5756219"/>
              <a:gd name="connsiteX9620" fmla="*/ 2244139 w 6226010"/>
              <a:gd name="connsiteY9620" fmla="*/ 4601434 h 5756219"/>
              <a:gd name="connsiteX9621" fmla="*/ 2231145 w 6226010"/>
              <a:gd name="connsiteY9621" fmla="*/ 4538378 h 5756219"/>
              <a:gd name="connsiteX9622" fmla="*/ 2220275 w 6226010"/>
              <a:gd name="connsiteY9622" fmla="*/ 4543813 h 5756219"/>
              <a:gd name="connsiteX9623" fmla="*/ 2225710 w 6226010"/>
              <a:gd name="connsiteY9623" fmla="*/ 4524790 h 5756219"/>
              <a:gd name="connsiteX9624" fmla="*/ 2242016 w 6226010"/>
              <a:gd name="connsiteY9624" fmla="*/ 4524790 h 5756219"/>
              <a:gd name="connsiteX9625" fmla="*/ 2247451 w 6226010"/>
              <a:gd name="connsiteY9625" fmla="*/ 4530225 h 5756219"/>
              <a:gd name="connsiteX9626" fmla="*/ 2266474 w 6226010"/>
              <a:gd name="connsiteY9626" fmla="*/ 4530225 h 5756219"/>
              <a:gd name="connsiteX9627" fmla="*/ 2293650 w 6226010"/>
              <a:gd name="connsiteY9627" fmla="*/ 4530225 h 5756219"/>
              <a:gd name="connsiteX9628" fmla="*/ 2328980 w 6226010"/>
              <a:gd name="connsiteY9628" fmla="*/ 4524790 h 5756219"/>
              <a:gd name="connsiteX9629" fmla="*/ 2323884 w 6226010"/>
              <a:gd name="connsiteY9629" fmla="*/ 4552305 h 5756219"/>
              <a:gd name="connsiteX9630" fmla="*/ 2321561 w 6226010"/>
              <a:gd name="connsiteY9630" fmla="*/ 4556740 h 5756219"/>
              <a:gd name="connsiteX9631" fmla="*/ 2350720 w 6226010"/>
              <a:gd name="connsiteY9631" fmla="*/ 4524789 h 5756219"/>
              <a:gd name="connsiteX9632" fmla="*/ 2352312 w 6226010"/>
              <a:gd name="connsiteY9632" fmla="*/ 4524513 h 5756219"/>
              <a:gd name="connsiteX9633" fmla="*/ 2353436 w 6226010"/>
              <a:gd name="connsiteY9633" fmla="*/ 4516637 h 5756219"/>
              <a:gd name="connsiteX9634" fmla="*/ 2383330 w 6226010"/>
              <a:gd name="connsiteY9634" fmla="*/ 4492178 h 5756219"/>
              <a:gd name="connsiteX9635" fmla="*/ 2396918 w 6226010"/>
              <a:gd name="connsiteY9635" fmla="*/ 4478590 h 5756219"/>
              <a:gd name="connsiteX9636" fmla="*/ 2402353 w 6226010"/>
              <a:gd name="connsiteY9636" fmla="*/ 4478590 h 5756219"/>
              <a:gd name="connsiteX9637" fmla="*/ 2413223 w 6226010"/>
              <a:gd name="connsiteY9637" fmla="*/ 4462285 h 5756219"/>
              <a:gd name="connsiteX9638" fmla="*/ 2421376 w 6226010"/>
              <a:gd name="connsiteY9638" fmla="*/ 4459567 h 5756219"/>
              <a:gd name="connsiteX9639" fmla="*/ 2426811 w 6226010"/>
              <a:gd name="connsiteY9639" fmla="*/ 4454132 h 5756219"/>
              <a:gd name="connsiteX9640" fmla="*/ 2434964 w 6226010"/>
              <a:gd name="connsiteY9640" fmla="*/ 4451414 h 5756219"/>
              <a:gd name="connsiteX9641" fmla="*/ 2434964 w 6226010"/>
              <a:gd name="connsiteY9641" fmla="*/ 4445979 h 5756219"/>
              <a:gd name="connsiteX9642" fmla="*/ 2445834 w 6226010"/>
              <a:gd name="connsiteY9642" fmla="*/ 4443262 h 5756219"/>
              <a:gd name="connsiteX9643" fmla="*/ 2451270 w 6226010"/>
              <a:gd name="connsiteY9643" fmla="*/ 4437826 h 5756219"/>
              <a:gd name="connsiteX9644" fmla="*/ 2459422 w 6226010"/>
              <a:gd name="connsiteY9644" fmla="*/ 4435109 h 5756219"/>
              <a:gd name="connsiteX9645" fmla="*/ 2459422 w 6226010"/>
              <a:gd name="connsiteY9645" fmla="*/ 4432391 h 5756219"/>
              <a:gd name="connsiteX9646" fmla="*/ 2492033 w 6226010"/>
              <a:gd name="connsiteY9646" fmla="*/ 4432391 h 5756219"/>
              <a:gd name="connsiteX9647" fmla="*/ 2494751 w 6226010"/>
              <a:gd name="connsiteY9647" fmla="*/ 4426956 h 5756219"/>
              <a:gd name="connsiteX9648" fmla="*/ 2497469 w 6226010"/>
              <a:gd name="connsiteY9648" fmla="*/ 4429674 h 5756219"/>
              <a:gd name="connsiteX9649" fmla="*/ 2513435 w 6226010"/>
              <a:gd name="connsiteY9649" fmla="*/ 4424918 h 5756219"/>
              <a:gd name="connsiteX9650" fmla="*/ 2525556 w 6226010"/>
              <a:gd name="connsiteY9650" fmla="*/ 4424326 h 5756219"/>
              <a:gd name="connsiteX9651" fmla="*/ 2519211 w 6226010"/>
              <a:gd name="connsiteY9651" fmla="*/ 4416086 h 5756219"/>
              <a:gd name="connsiteX9652" fmla="*/ 2521928 w 6226010"/>
              <a:gd name="connsiteY9652" fmla="*/ 4410650 h 5756219"/>
              <a:gd name="connsiteX9653" fmla="*/ 2524646 w 6226010"/>
              <a:gd name="connsiteY9653" fmla="*/ 4410650 h 5756219"/>
              <a:gd name="connsiteX9654" fmla="*/ 2538234 w 6226010"/>
              <a:gd name="connsiteY9654" fmla="*/ 4418803 h 5756219"/>
              <a:gd name="connsiteX9655" fmla="*/ 2542252 w 6226010"/>
              <a:gd name="connsiteY9655" fmla="*/ 4422821 h 5756219"/>
              <a:gd name="connsiteX9656" fmla="*/ 2549103 w 6226010"/>
              <a:gd name="connsiteY9656" fmla="*/ 4424238 h 5756219"/>
              <a:gd name="connsiteX9657" fmla="*/ 2557256 w 6226010"/>
              <a:gd name="connsiteY9657" fmla="*/ 4416086 h 5756219"/>
              <a:gd name="connsiteX9658" fmla="*/ 2557257 w 6226010"/>
              <a:gd name="connsiteY9658" fmla="*/ 4416086 h 5756219"/>
              <a:gd name="connsiteX9659" fmla="*/ 2578997 w 6226010"/>
              <a:gd name="connsiteY9659" fmla="*/ 4416086 h 5756219"/>
              <a:gd name="connsiteX9660" fmla="*/ 2581714 w 6226010"/>
              <a:gd name="connsiteY9660" fmla="*/ 4421521 h 5756219"/>
              <a:gd name="connsiteX9661" fmla="*/ 2584432 w 6226010"/>
              <a:gd name="connsiteY9661" fmla="*/ 4437826 h 5756219"/>
              <a:gd name="connsiteX9662" fmla="*/ 2582035 w 6226010"/>
              <a:gd name="connsiteY9662" fmla="*/ 4439425 h 5756219"/>
              <a:gd name="connsiteX9663" fmla="*/ 2584433 w 6226010"/>
              <a:gd name="connsiteY9663" fmla="*/ 4451414 h 5756219"/>
              <a:gd name="connsiteX9664" fmla="*/ 2611609 w 6226010"/>
              <a:gd name="connsiteY9664" fmla="*/ 4432391 h 5756219"/>
              <a:gd name="connsiteX9665" fmla="*/ 2608891 w 6226010"/>
              <a:gd name="connsiteY9665" fmla="*/ 4418803 h 5756219"/>
              <a:gd name="connsiteX9666" fmla="*/ 2617044 w 6226010"/>
              <a:gd name="connsiteY9666" fmla="*/ 4402498 h 5756219"/>
              <a:gd name="connsiteX9667" fmla="*/ 2633350 w 6226010"/>
              <a:gd name="connsiteY9667" fmla="*/ 4405215 h 5756219"/>
              <a:gd name="connsiteX9668" fmla="*/ 2635406 w 6226010"/>
              <a:gd name="connsiteY9668" fmla="*/ 4407566 h 5756219"/>
              <a:gd name="connsiteX9669" fmla="*/ 2638785 w 6226010"/>
              <a:gd name="connsiteY9669" fmla="*/ 4402499 h 5756219"/>
              <a:gd name="connsiteX9670" fmla="*/ 2649655 w 6226010"/>
              <a:gd name="connsiteY9670" fmla="*/ 4405216 h 5756219"/>
              <a:gd name="connsiteX9671" fmla="*/ 2654844 w 6226010"/>
              <a:gd name="connsiteY9671" fmla="*/ 4404475 h 5756219"/>
              <a:gd name="connsiteX9672" fmla="*/ 2646938 w 6226010"/>
              <a:gd name="connsiteY9672" fmla="*/ 4402498 h 5756219"/>
              <a:gd name="connsiteX9673" fmla="*/ 2644220 w 6226010"/>
              <a:gd name="connsiteY9673" fmla="*/ 4397062 h 5756219"/>
              <a:gd name="connsiteX9674" fmla="*/ 2630632 w 6226010"/>
              <a:gd name="connsiteY9674" fmla="*/ 4394345 h 5756219"/>
              <a:gd name="connsiteX9675" fmla="*/ 2627914 w 6226010"/>
              <a:gd name="connsiteY9675" fmla="*/ 4388910 h 5756219"/>
              <a:gd name="connsiteX9676" fmla="*/ 2636067 w 6226010"/>
              <a:gd name="connsiteY9676" fmla="*/ 4378039 h 5756219"/>
              <a:gd name="connsiteX9677" fmla="*/ 2636067 w 6226010"/>
              <a:gd name="connsiteY9677" fmla="*/ 4372604 h 5756219"/>
              <a:gd name="connsiteX9678" fmla="*/ 2641502 w 6226010"/>
              <a:gd name="connsiteY9678" fmla="*/ 4369886 h 5756219"/>
              <a:gd name="connsiteX9679" fmla="*/ 2660526 w 6226010"/>
              <a:gd name="connsiteY9679" fmla="*/ 4345428 h 5756219"/>
              <a:gd name="connsiteX9680" fmla="*/ 2644220 w 6226010"/>
              <a:gd name="connsiteY9680" fmla="*/ 4353581 h 5756219"/>
              <a:gd name="connsiteX9681" fmla="*/ 2636067 w 6226010"/>
              <a:gd name="connsiteY9681" fmla="*/ 4364451 h 5756219"/>
              <a:gd name="connsiteX9682" fmla="*/ 2611609 w 6226010"/>
              <a:gd name="connsiteY9682" fmla="*/ 4388910 h 5756219"/>
              <a:gd name="connsiteX9683" fmla="*/ 2592586 w 6226010"/>
              <a:gd name="connsiteY9683" fmla="*/ 4383474 h 5756219"/>
              <a:gd name="connsiteX9684" fmla="*/ 2611609 w 6226010"/>
              <a:gd name="connsiteY9684" fmla="*/ 4359016 h 5756219"/>
              <a:gd name="connsiteX9685" fmla="*/ 2611609 w 6226010"/>
              <a:gd name="connsiteY9685" fmla="*/ 4351883 h 5756219"/>
              <a:gd name="connsiteX9686" fmla="*/ 2611609 w 6226010"/>
              <a:gd name="connsiteY9686" fmla="*/ 4350863 h 5756219"/>
              <a:gd name="connsiteX9687" fmla="*/ 2603456 w 6226010"/>
              <a:gd name="connsiteY9687" fmla="*/ 4350863 h 5756219"/>
              <a:gd name="connsiteX9688" fmla="*/ 2595303 w 6226010"/>
              <a:gd name="connsiteY9688" fmla="*/ 4364451 h 5756219"/>
              <a:gd name="connsiteX9689" fmla="*/ 2578998 w 6226010"/>
              <a:gd name="connsiteY9689" fmla="*/ 4378039 h 5756219"/>
              <a:gd name="connsiteX9690" fmla="*/ 2578998 w 6226010"/>
              <a:gd name="connsiteY9690" fmla="*/ 4380757 h 5756219"/>
              <a:gd name="connsiteX9691" fmla="*/ 2570845 w 6226010"/>
              <a:gd name="connsiteY9691" fmla="*/ 4380757 h 5756219"/>
              <a:gd name="connsiteX9692" fmla="*/ 2568127 w 6226010"/>
              <a:gd name="connsiteY9692" fmla="*/ 4388910 h 5756219"/>
              <a:gd name="connsiteX9693" fmla="*/ 2562692 w 6226010"/>
              <a:gd name="connsiteY9693" fmla="*/ 4388910 h 5756219"/>
              <a:gd name="connsiteX9694" fmla="*/ 2562692 w 6226010"/>
              <a:gd name="connsiteY9694" fmla="*/ 4397062 h 5756219"/>
              <a:gd name="connsiteX9695" fmla="*/ 2565410 w 6226010"/>
              <a:gd name="connsiteY9695" fmla="*/ 4397062 h 5756219"/>
              <a:gd name="connsiteX9696" fmla="*/ 2549104 w 6226010"/>
              <a:gd name="connsiteY9696" fmla="*/ 4413368 h 5756219"/>
              <a:gd name="connsiteX9697" fmla="*/ 2532799 w 6226010"/>
              <a:gd name="connsiteY9697" fmla="*/ 4413368 h 5756219"/>
              <a:gd name="connsiteX9698" fmla="*/ 2532799 w 6226010"/>
              <a:gd name="connsiteY9698" fmla="*/ 4410650 h 5756219"/>
              <a:gd name="connsiteX9699" fmla="*/ 2527364 w 6226010"/>
              <a:gd name="connsiteY9699" fmla="*/ 4407933 h 5756219"/>
              <a:gd name="connsiteX9700" fmla="*/ 2519211 w 6226010"/>
              <a:gd name="connsiteY9700" fmla="*/ 4407933 h 5756219"/>
              <a:gd name="connsiteX9701" fmla="*/ 2511058 w 6226010"/>
              <a:gd name="connsiteY9701" fmla="*/ 4402498 h 5756219"/>
              <a:gd name="connsiteX9702" fmla="*/ 2508341 w 6226010"/>
              <a:gd name="connsiteY9702" fmla="*/ 4402498 h 5756219"/>
              <a:gd name="connsiteX9703" fmla="*/ 2519211 w 6226010"/>
              <a:gd name="connsiteY9703" fmla="*/ 4394345 h 5756219"/>
              <a:gd name="connsiteX9704" fmla="*/ 2543669 w 6226010"/>
              <a:gd name="connsiteY9704" fmla="*/ 4402498 h 5756219"/>
              <a:gd name="connsiteX9705" fmla="*/ 2535516 w 6226010"/>
              <a:gd name="connsiteY9705" fmla="*/ 4378039 h 5756219"/>
              <a:gd name="connsiteX9706" fmla="*/ 2540952 w 6226010"/>
              <a:gd name="connsiteY9706" fmla="*/ 4378039 h 5756219"/>
              <a:gd name="connsiteX9707" fmla="*/ 2549104 w 6226010"/>
              <a:gd name="connsiteY9707" fmla="*/ 4369886 h 5756219"/>
              <a:gd name="connsiteX9708" fmla="*/ 2549104 w 6226010"/>
              <a:gd name="connsiteY9708" fmla="*/ 4367169 h 5756219"/>
              <a:gd name="connsiteX9709" fmla="*/ 2546387 w 6226010"/>
              <a:gd name="connsiteY9709" fmla="*/ 4361734 h 5756219"/>
              <a:gd name="connsiteX9710" fmla="*/ 2530081 w 6226010"/>
              <a:gd name="connsiteY9710" fmla="*/ 4367169 h 5756219"/>
              <a:gd name="connsiteX9711" fmla="*/ 2527364 w 6226010"/>
              <a:gd name="connsiteY9711" fmla="*/ 4364451 h 5756219"/>
              <a:gd name="connsiteX9712" fmla="*/ 2519211 w 6226010"/>
              <a:gd name="connsiteY9712" fmla="*/ 4373623 h 5756219"/>
              <a:gd name="connsiteX9713" fmla="*/ 2519211 w 6226010"/>
              <a:gd name="connsiteY9713" fmla="*/ 4372604 h 5756219"/>
              <a:gd name="connsiteX9714" fmla="*/ 2513776 w 6226010"/>
              <a:gd name="connsiteY9714" fmla="*/ 4378039 h 5756219"/>
              <a:gd name="connsiteX9715" fmla="*/ 2515588 w 6226010"/>
              <a:gd name="connsiteY9715" fmla="*/ 4380757 h 5756219"/>
              <a:gd name="connsiteX9716" fmla="*/ 2513776 w 6226010"/>
              <a:gd name="connsiteY9716" fmla="*/ 4388910 h 5756219"/>
              <a:gd name="connsiteX9717" fmla="*/ 2508341 w 6226010"/>
              <a:gd name="connsiteY9717" fmla="*/ 4394345 h 5756219"/>
              <a:gd name="connsiteX9718" fmla="*/ 2492035 w 6226010"/>
              <a:gd name="connsiteY9718" fmla="*/ 4405215 h 5756219"/>
              <a:gd name="connsiteX9719" fmla="*/ 2489317 w 6226010"/>
              <a:gd name="connsiteY9719" fmla="*/ 4413368 h 5756219"/>
              <a:gd name="connsiteX9720" fmla="*/ 2475729 w 6226010"/>
              <a:gd name="connsiteY9720" fmla="*/ 4416086 h 5756219"/>
              <a:gd name="connsiteX9721" fmla="*/ 2473012 w 6226010"/>
              <a:gd name="connsiteY9721" fmla="*/ 4421521 h 5756219"/>
              <a:gd name="connsiteX9722" fmla="*/ 2451271 w 6226010"/>
              <a:gd name="connsiteY9722" fmla="*/ 4424238 h 5756219"/>
              <a:gd name="connsiteX9723" fmla="*/ 2437683 w 6226010"/>
              <a:gd name="connsiteY9723" fmla="*/ 4424238 h 5756219"/>
              <a:gd name="connsiteX9724" fmla="*/ 2432248 w 6226010"/>
              <a:gd name="connsiteY9724" fmla="*/ 4429674 h 5756219"/>
              <a:gd name="connsiteX9725" fmla="*/ 2413225 w 6226010"/>
              <a:gd name="connsiteY9725" fmla="*/ 4429674 h 5756219"/>
              <a:gd name="connsiteX9726" fmla="*/ 2410507 w 6226010"/>
              <a:gd name="connsiteY9726" fmla="*/ 4429674 h 5756219"/>
              <a:gd name="connsiteX9727" fmla="*/ 2421377 w 6226010"/>
              <a:gd name="connsiteY9727" fmla="*/ 4413368 h 5756219"/>
              <a:gd name="connsiteX9728" fmla="*/ 2421377 w 6226010"/>
              <a:gd name="connsiteY9728" fmla="*/ 4407933 h 5756219"/>
              <a:gd name="connsiteX9729" fmla="*/ 2437683 w 6226010"/>
              <a:gd name="connsiteY9729" fmla="*/ 4388910 h 5756219"/>
              <a:gd name="connsiteX9730" fmla="*/ 2443118 w 6226010"/>
              <a:gd name="connsiteY9730" fmla="*/ 4375322 h 5756219"/>
              <a:gd name="connsiteX9731" fmla="*/ 2451271 w 6226010"/>
              <a:gd name="connsiteY9731" fmla="*/ 4367169 h 5756219"/>
              <a:gd name="connsiteX9732" fmla="*/ 2451271 w 6226010"/>
              <a:gd name="connsiteY9732" fmla="*/ 4361734 h 5756219"/>
              <a:gd name="connsiteX9733" fmla="*/ 2440401 w 6226010"/>
              <a:gd name="connsiteY9733" fmla="*/ 4359016 h 5756219"/>
              <a:gd name="connsiteX9734" fmla="*/ 2429530 w 6226010"/>
              <a:gd name="connsiteY9734" fmla="*/ 4386192 h 5756219"/>
              <a:gd name="connsiteX9735" fmla="*/ 2424095 w 6226010"/>
              <a:gd name="connsiteY9735" fmla="*/ 4388910 h 5756219"/>
              <a:gd name="connsiteX9736" fmla="*/ 2424095 w 6226010"/>
              <a:gd name="connsiteY9736" fmla="*/ 4397062 h 5756219"/>
              <a:gd name="connsiteX9737" fmla="*/ 2407789 w 6226010"/>
              <a:gd name="connsiteY9737" fmla="*/ 4416086 h 5756219"/>
              <a:gd name="connsiteX9738" fmla="*/ 2407789 w 6226010"/>
              <a:gd name="connsiteY9738" fmla="*/ 4418803 h 5756219"/>
              <a:gd name="connsiteX9739" fmla="*/ 2399637 w 6226010"/>
              <a:gd name="connsiteY9739" fmla="*/ 4421521 h 5756219"/>
              <a:gd name="connsiteX9740" fmla="*/ 2377896 w 6226010"/>
              <a:gd name="connsiteY9740" fmla="*/ 4440544 h 5756219"/>
              <a:gd name="connsiteX9741" fmla="*/ 2364308 w 6226010"/>
              <a:gd name="connsiteY9741" fmla="*/ 4448697 h 5756219"/>
              <a:gd name="connsiteX9742" fmla="*/ 2353437 w 6226010"/>
              <a:gd name="connsiteY9742" fmla="*/ 4451414 h 5756219"/>
              <a:gd name="connsiteX9743" fmla="*/ 2353437 w 6226010"/>
              <a:gd name="connsiteY9743" fmla="*/ 4456850 h 5756219"/>
              <a:gd name="connsiteX9744" fmla="*/ 2345285 w 6226010"/>
              <a:gd name="connsiteY9744" fmla="*/ 4459567 h 5756219"/>
              <a:gd name="connsiteX9745" fmla="*/ 2345285 w 6226010"/>
              <a:gd name="connsiteY9745" fmla="*/ 4465002 h 5756219"/>
              <a:gd name="connsiteX9746" fmla="*/ 2337132 w 6226010"/>
              <a:gd name="connsiteY9746" fmla="*/ 4467720 h 5756219"/>
              <a:gd name="connsiteX9747" fmla="*/ 2334414 w 6226010"/>
              <a:gd name="connsiteY9747" fmla="*/ 4473155 h 5756219"/>
              <a:gd name="connsiteX9748" fmla="*/ 2309955 w 6226010"/>
              <a:gd name="connsiteY9748" fmla="*/ 4489461 h 5756219"/>
              <a:gd name="connsiteX9749" fmla="*/ 2304520 w 6226010"/>
              <a:gd name="connsiteY9749" fmla="*/ 4489461 h 5756219"/>
              <a:gd name="connsiteX9750" fmla="*/ 2328979 w 6226010"/>
              <a:gd name="connsiteY9750" fmla="*/ 4456850 h 5756219"/>
              <a:gd name="connsiteX9751" fmla="*/ 2326262 w 6226010"/>
              <a:gd name="connsiteY9751" fmla="*/ 4448697 h 5756219"/>
              <a:gd name="connsiteX9752" fmla="*/ 2309955 w 6226010"/>
              <a:gd name="connsiteY9752" fmla="*/ 4465002 h 5756219"/>
              <a:gd name="connsiteX9753" fmla="*/ 2288214 w 6226010"/>
              <a:gd name="connsiteY9753" fmla="*/ 4489461 h 5756219"/>
              <a:gd name="connsiteX9754" fmla="*/ 2288214 w 6226010"/>
              <a:gd name="connsiteY9754" fmla="*/ 4500331 h 5756219"/>
              <a:gd name="connsiteX9755" fmla="*/ 2282779 w 6226010"/>
              <a:gd name="connsiteY9755" fmla="*/ 4511201 h 5756219"/>
              <a:gd name="connsiteX9756" fmla="*/ 2255603 w 6226010"/>
              <a:gd name="connsiteY9756" fmla="*/ 4513919 h 5756219"/>
              <a:gd name="connsiteX9757" fmla="*/ 2244733 w 6226010"/>
              <a:gd name="connsiteY9757" fmla="*/ 4519354 h 5756219"/>
              <a:gd name="connsiteX9758" fmla="*/ 2231145 w 6226010"/>
              <a:gd name="connsiteY9758" fmla="*/ 4519354 h 5756219"/>
              <a:gd name="connsiteX9759" fmla="*/ 2203969 w 6226010"/>
              <a:gd name="connsiteY9759" fmla="*/ 4519354 h 5756219"/>
              <a:gd name="connsiteX9760" fmla="*/ 2201251 w 6226010"/>
              <a:gd name="connsiteY9760" fmla="*/ 4516637 h 5756219"/>
              <a:gd name="connsiteX9761" fmla="*/ 2187663 w 6226010"/>
              <a:gd name="connsiteY9761" fmla="*/ 4513919 h 5756219"/>
              <a:gd name="connsiteX9762" fmla="*/ 2201251 w 6226010"/>
              <a:gd name="connsiteY9762" fmla="*/ 4481308 h 5756219"/>
              <a:gd name="connsiteX9763" fmla="*/ 2206686 w 6226010"/>
              <a:gd name="connsiteY9763" fmla="*/ 4456850 h 5756219"/>
              <a:gd name="connsiteX9764" fmla="*/ 2201251 w 6226010"/>
              <a:gd name="connsiteY9764" fmla="*/ 4437826 h 5756219"/>
              <a:gd name="connsiteX9765" fmla="*/ 2193098 w 6226010"/>
              <a:gd name="connsiteY9765" fmla="*/ 4443262 h 5756219"/>
              <a:gd name="connsiteX9766" fmla="*/ 2176793 w 6226010"/>
              <a:gd name="connsiteY9766" fmla="*/ 4508484 h 5756219"/>
              <a:gd name="connsiteX9767" fmla="*/ 2176793 w 6226010"/>
              <a:gd name="connsiteY9767" fmla="*/ 4513919 h 5756219"/>
              <a:gd name="connsiteX9768" fmla="*/ 2165922 w 6226010"/>
              <a:gd name="connsiteY9768" fmla="*/ 4522072 h 5756219"/>
              <a:gd name="connsiteX9769" fmla="*/ 2163205 w 6226010"/>
              <a:gd name="connsiteY9769" fmla="*/ 4541095 h 5756219"/>
              <a:gd name="connsiteX9770" fmla="*/ 2157770 w 6226010"/>
              <a:gd name="connsiteY9770" fmla="*/ 4549248 h 5756219"/>
              <a:gd name="connsiteX9771" fmla="*/ 2157770 w 6226010"/>
              <a:gd name="connsiteY9771" fmla="*/ 4557400 h 5756219"/>
              <a:gd name="connsiteX9772" fmla="*/ 2155052 w 6226010"/>
              <a:gd name="connsiteY9772" fmla="*/ 4557400 h 5756219"/>
              <a:gd name="connsiteX9773" fmla="*/ 2155052 w 6226010"/>
              <a:gd name="connsiteY9773" fmla="*/ 4573706 h 5756219"/>
              <a:gd name="connsiteX9774" fmla="*/ 2152334 w 6226010"/>
              <a:gd name="connsiteY9774" fmla="*/ 4576424 h 5756219"/>
              <a:gd name="connsiteX9775" fmla="*/ 2152334 w 6226010"/>
              <a:gd name="connsiteY9775" fmla="*/ 4584576 h 5756219"/>
              <a:gd name="connsiteX9776" fmla="*/ 2138747 w 6226010"/>
              <a:gd name="connsiteY9776" fmla="*/ 4606317 h 5756219"/>
              <a:gd name="connsiteX9777" fmla="*/ 2108853 w 6226010"/>
              <a:gd name="connsiteY9777" fmla="*/ 4570988 h 5756219"/>
              <a:gd name="connsiteX9778" fmla="*/ 2081677 w 6226010"/>
              <a:gd name="connsiteY9778" fmla="*/ 4590012 h 5756219"/>
              <a:gd name="connsiteX9779" fmla="*/ 2024608 w 6226010"/>
              <a:gd name="connsiteY9779" fmla="*/ 4617187 h 5756219"/>
              <a:gd name="connsiteX9780" fmla="*/ 1951233 w 6226010"/>
              <a:gd name="connsiteY9780" fmla="*/ 4663386 h 5756219"/>
              <a:gd name="connsiteX9781" fmla="*/ 1934927 w 6226010"/>
              <a:gd name="connsiteY9781" fmla="*/ 4660669 h 5756219"/>
              <a:gd name="connsiteX9782" fmla="*/ 1921339 w 6226010"/>
              <a:gd name="connsiteY9782" fmla="*/ 4600882 h 5756219"/>
              <a:gd name="connsiteX9783" fmla="*/ 1924057 w 6226010"/>
              <a:gd name="connsiteY9783" fmla="*/ 4576424 h 5756219"/>
              <a:gd name="connsiteX9784" fmla="*/ 1897901 w 6226010"/>
              <a:gd name="connsiteY9784" fmla="*/ 4583897 h 5756219"/>
              <a:gd name="connsiteX9785" fmla="*/ 1869705 w 6226010"/>
              <a:gd name="connsiteY9785" fmla="*/ 4587295 h 5756219"/>
              <a:gd name="connsiteX9786" fmla="*/ 1869705 w 6226010"/>
              <a:gd name="connsiteY9786" fmla="*/ 4579142 h 5756219"/>
              <a:gd name="connsiteX9787" fmla="*/ 1869705 w 6226010"/>
              <a:gd name="connsiteY9787" fmla="*/ 4546531 h 5756219"/>
              <a:gd name="connsiteX9788" fmla="*/ 1913187 w 6226010"/>
              <a:gd name="connsiteY9788" fmla="*/ 4527508 h 5756219"/>
              <a:gd name="connsiteX9789" fmla="*/ 1916190 w 6226010"/>
              <a:gd name="connsiteY9789" fmla="*/ 4527508 h 5756219"/>
              <a:gd name="connsiteX9790" fmla="*/ 1915904 w 6226010"/>
              <a:gd name="connsiteY9790" fmla="*/ 4522072 h 5756219"/>
              <a:gd name="connsiteX9791" fmla="*/ 1932209 w 6226010"/>
              <a:gd name="connsiteY9791" fmla="*/ 4513919 h 5756219"/>
              <a:gd name="connsiteX9792" fmla="*/ 1953950 w 6226010"/>
              <a:gd name="connsiteY9792" fmla="*/ 4511201 h 5756219"/>
              <a:gd name="connsiteX9793" fmla="*/ 1956668 w 6226010"/>
              <a:gd name="connsiteY9793" fmla="*/ 4505766 h 5756219"/>
              <a:gd name="connsiteX9794" fmla="*/ 1970256 w 6226010"/>
              <a:gd name="connsiteY9794" fmla="*/ 4503049 h 5756219"/>
              <a:gd name="connsiteX9795" fmla="*/ 1972973 w 6226010"/>
              <a:gd name="connsiteY9795" fmla="*/ 4497614 h 5756219"/>
              <a:gd name="connsiteX9796" fmla="*/ 1983844 w 6226010"/>
              <a:gd name="connsiteY9796" fmla="*/ 4494896 h 5756219"/>
              <a:gd name="connsiteX9797" fmla="*/ 1989279 w 6226010"/>
              <a:gd name="connsiteY9797" fmla="*/ 4489461 h 5756219"/>
              <a:gd name="connsiteX9798" fmla="*/ 1997432 w 6226010"/>
              <a:gd name="connsiteY9798" fmla="*/ 4489461 h 5756219"/>
              <a:gd name="connsiteX9799" fmla="*/ 1997432 w 6226010"/>
              <a:gd name="connsiteY9799" fmla="*/ 4484026 h 5756219"/>
              <a:gd name="connsiteX9800" fmla="*/ 2002867 w 6226010"/>
              <a:gd name="connsiteY9800" fmla="*/ 4484026 h 5756219"/>
              <a:gd name="connsiteX9801" fmla="*/ 2005584 w 6226010"/>
              <a:gd name="connsiteY9801" fmla="*/ 4475873 h 5756219"/>
              <a:gd name="connsiteX9802" fmla="*/ 2008303 w 6226010"/>
              <a:gd name="connsiteY9802" fmla="*/ 4475873 h 5756219"/>
              <a:gd name="connsiteX9803" fmla="*/ 2013738 w 6226010"/>
              <a:gd name="connsiteY9803" fmla="*/ 4470438 h 5756219"/>
              <a:gd name="connsiteX9804" fmla="*/ 2016455 w 6226010"/>
              <a:gd name="connsiteY9804" fmla="*/ 4465002 h 5756219"/>
              <a:gd name="connsiteX9805" fmla="*/ 2016455 w 6226010"/>
              <a:gd name="connsiteY9805" fmla="*/ 4462285 h 5756219"/>
              <a:gd name="connsiteX9806" fmla="*/ 2011020 w 6226010"/>
              <a:gd name="connsiteY9806" fmla="*/ 4454132 h 5756219"/>
              <a:gd name="connsiteX9807" fmla="*/ 2019173 w 6226010"/>
              <a:gd name="connsiteY9807" fmla="*/ 4440544 h 5756219"/>
              <a:gd name="connsiteX9808" fmla="*/ 2024608 w 6226010"/>
              <a:gd name="connsiteY9808" fmla="*/ 4440544 h 5756219"/>
              <a:gd name="connsiteX9809" fmla="*/ 2043631 w 6226010"/>
              <a:gd name="connsiteY9809" fmla="*/ 4416086 h 5756219"/>
              <a:gd name="connsiteX9810" fmla="*/ 2049066 w 6226010"/>
              <a:gd name="connsiteY9810" fmla="*/ 4388910 h 5756219"/>
              <a:gd name="connsiteX9811" fmla="*/ 2046349 w 6226010"/>
              <a:gd name="connsiteY9811" fmla="*/ 4378039 h 5756219"/>
              <a:gd name="connsiteX9812" fmla="*/ 2035478 w 6226010"/>
              <a:gd name="connsiteY9812" fmla="*/ 4383474 h 5756219"/>
              <a:gd name="connsiteX9813" fmla="*/ 2032761 w 6226010"/>
              <a:gd name="connsiteY9813" fmla="*/ 4405215 h 5756219"/>
              <a:gd name="connsiteX9814" fmla="*/ 2000150 w 6226010"/>
              <a:gd name="connsiteY9814" fmla="*/ 4435109 h 5756219"/>
              <a:gd name="connsiteX9815" fmla="*/ 1994715 w 6226010"/>
              <a:gd name="connsiteY9815" fmla="*/ 4429674 h 5756219"/>
              <a:gd name="connsiteX9816" fmla="*/ 2000150 w 6226010"/>
              <a:gd name="connsiteY9816" fmla="*/ 4367169 h 5756219"/>
              <a:gd name="connsiteX9817" fmla="*/ 2011020 w 6226010"/>
              <a:gd name="connsiteY9817" fmla="*/ 4367169 h 5756219"/>
              <a:gd name="connsiteX9818" fmla="*/ 2040914 w 6226010"/>
              <a:gd name="connsiteY9818" fmla="*/ 4350863 h 5756219"/>
              <a:gd name="connsiteX9819" fmla="*/ 2046349 w 6226010"/>
              <a:gd name="connsiteY9819" fmla="*/ 4342711 h 5756219"/>
              <a:gd name="connsiteX9820" fmla="*/ 2046349 w 6226010"/>
              <a:gd name="connsiteY9820" fmla="*/ 4334558 h 5756219"/>
              <a:gd name="connsiteX9821" fmla="*/ 2016455 w 6226010"/>
              <a:gd name="connsiteY9821" fmla="*/ 4345428 h 5756219"/>
              <a:gd name="connsiteX9822" fmla="*/ 2005585 w 6226010"/>
              <a:gd name="connsiteY9822" fmla="*/ 4342711 h 5756219"/>
              <a:gd name="connsiteX9823" fmla="*/ 2008303 w 6226010"/>
              <a:gd name="connsiteY9823" fmla="*/ 4334558 h 5756219"/>
              <a:gd name="connsiteX9824" fmla="*/ 2008303 w 6226010"/>
              <a:gd name="connsiteY9824" fmla="*/ 4320970 h 5756219"/>
              <a:gd name="connsiteX9825" fmla="*/ 1989279 w 6226010"/>
              <a:gd name="connsiteY9825" fmla="*/ 4364451 h 5756219"/>
              <a:gd name="connsiteX9826" fmla="*/ 1978409 w 6226010"/>
              <a:gd name="connsiteY9826" fmla="*/ 4405215 h 5756219"/>
              <a:gd name="connsiteX9827" fmla="*/ 1981127 w 6226010"/>
              <a:gd name="connsiteY9827" fmla="*/ 4426956 h 5756219"/>
              <a:gd name="connsiteX9828" fmla="*/ 1981127 w 6226010"/>
              <a:gd name="connsiteY9828" fmla="*/ 4432391 h 5756219"/>
              <a:gd name="connsiteX9829" fmla="*/ 1997432 w 6226010"/>
              <a:gd name="connsiteY9829" fmla="*/ 4465002 h 5756219"/>
              <a:gd name="connsiteX9830" fmla="*/ 1981127 w 6226010"/>
              <a:gd name="connsiteY9830" fmla="*/ 4486743 h 5756219"/>
              <a:gd name="connsiteX9831" fmla="*/ 1962103 w 6226010"/>
              <a:gd name="connsiteY9831" fmla="*/ 4486743 h 5756219"/>
              <a:gd name="connsiteX9832" fmla="*/ 1962103 w 6226010"/>
              <a:gd name="connsiteY9832" fmla="*/ 4432391 h 5756219"/>
              <a:gd name="connsiteX9833" fmla="*/ 1959386 w 6226010"/>
              <a:gd name="connsiteY9833" fmla="*/ 4418803 h 5756219"/>
              <a:gd name="connsiteX9834" fmla="*/ 1967539 w 6226010"/>
              <a:gd name="connsiteY9834" fmla="*/ 4312817 h 5756219"/>
              <a:gd name="connsiteX9835" fmla="*/ 2002867 w 6226010"/>
              <a:gd name="connsiteY9835" fmla="*/ 4285641 h 5756219"/>
              <a:gd name="connsiteX9836" fmla="*/ 2011020 w 6226010"/>
              <a:gd name="connsiteY9836" fmla="*/ 4274771 h 5756219"/>
              <a:gd name="connsiteX9837" fmla="*/ 2011020 w 6226010"/>
              <a:gd name="connsiteY9837" fmla="*/ 4277488 h 5756219"/>
              <a:gd name="connsiteX9838" fmla="*/ 2027326 w 6226010"/>
              <a:gd name="connsiteY9838" fmla="*/ 4277488 h 5756219"/>
              <a:gd name="connsiteX9839" fmla="*/ 2078960 w 6226010"/>
              <a:gd name="connsiteY9839" fmla="*/ 4280206 h 5756219"/>
              <a:gd name="connsiteX9840" fmla="*/ 2084395 w 6226010"/>
              <a:gd name="connsiteY9840" fmla="*/ 4282924 h 5756219"/>
              <a:gd name="connsiteX9841" fmla="*/ 2076242 w 6226010"/>
              <a:gd name="connsiteY9841" fmla="*/ 4310099 h 5756219"/>
              <a:gd name="connsiteX9842" fmla="*/ 2076242 w 6226010"/>
              <a:gd name="connsiteY9842" fmla="*/ 4342711 h 5756219"/>
              <a:gd name="connsiteX9843" fmla="*/ 2073525 w 6226010"/>
              <a:gd name="connsiteY9843" fmla="*/ 4364451 h 5756219"/>
              <a:gd name="connsiteX9844" fmla="*/ 2084395 w 6226010"/>
              <a:gd name="connsiteY9844" fmla="*/ 4380757 h 5756219"/>
              <a:gd name="connsiteX9845" fmla="*/ 2089830 w 6226010"/>
              <a:gd name="connsiteY9845" fmla="*/ 4397062 h 5756219"/>
              <a:gd name="connsiteX9846" fmla="*/ 2062654 w 6226010"/>
              <a:gd name="connsiteY9846" fmla="*/ 4429674 h 5756219"/>
              <a:gd name="connsiteX9847" fmla="*/ 2050765 w 6226010"/>
              <a:gd name="connsiteY9847" fmla="*/ 4443602 h 5756219"/>
              <a:gd name="connsiteX9848" fmla="*/ 2048348 w 6226010"/>
              <a:gd name="connsiteY9848" fmla="*/ 4447518 h 5756219"/>
              <a:gd name="connsiteX9849" fmla="*/ 2049066 w 6226010"/>
              <a:gd name="connsiteY9849" fmla="*/ 4447338 h 5756219"/>
              <a:gd name="connsiteX9850" fmla="*/ 2054501 w 6226010"/>
              <a:gd name="connsiteY9850" fmla="*/ 4445979 h 5756219"/>
              <a:gd name="connsiteX9851" fmla="*/ 2065372 w 6226010"/>
              <a:gd name="connsiteY9851" fmla="*/ 4432391 h 5756219"/>
              <a:gd name="connsiteX9852" fmla="*/ 2081677 w 6226010"/>
              <a:gd name="connsiteY9852" fmla="*/ 4421521 h 5756219"/>
              <a:gd name="connsiteX9853" fmla="*/ 2114288 w 6226010"/>
              <a:gd name="connsiteY9853" fmla="*/ 4380757 h 5756219"/>
              <a:gd name="connsiteX9854" fmla="*/ 2121422 w 6226010"/>
              <a:gd name="connsiteY9854" fmla="*/ 4364791 h 5756219"/>
              <a:gd name="connsiteX9855" fmla="*/ 2130422 w 6226010"/>
              <a:gd name="connsiteY9855" fmla="*/ 4351125 h 5756219"/>
              <a:gd name="connsiteX9856" fmla="*/ 2136029 w 6226010"/>
              <a:gd name="connsiteY9856" fmla="*/ 4341012 h 5756219"/>
              <a:gd name="connsiteX9857" fmla="*/ 2163205 w 6226010"/>
              <a:gd name="connsiteY9857" fmla="*/ 4304664 h 5756219"/>
              <a:gd name="connsiteX9858" fmla="*/ 2163205 w 6226010"/>
              <a:gd name="connsiteY9858" fmla="*/ 4296511 h 5756219"/>
              <a:gd name="connsiteX9859" fmla="*/ 2155052 w 6226010"/>
              <a:gd name="connsiteY9859" fmla="*/ 4296511 h 5756219"/>
              <a:gd name="connsiteX9860" fmla="*/ 2106135 w 6226010"/>
              <a:gd name="connsiteY9860" fmla="*/ 4364451 h 5756219"/>
              <a:gd name="connsiteX9861" fmla="*/ 2095265 w 6226010"/>
              <a:gd name="connsiteY9861" fmla="*/ 4361733 h 5756219"/>
              <a:gd name="connsiteX9862" fmla="*/ 2100700 w 6226010"/>
              <a:gd name="connsiteY9862" fmla="*/ 4304664 h 5756219"/>
              <a:gd name="connsiteX9863" fmla="*/ 2106135 w 6226010"/>
              <a:gd name="connsiteY9863" fmla="*/ 4299229 h 5756219"/>
              <a:gd name="connsiteX9864" fmla="*/ 2111570 w 6226010"/>
              <a:gd name="connsiteY9864" fmla="*/ 4277488 h 5756219"/>
              <a:gd name="connsiteX9865" fmla="*/ 2138746 w 6226010"/>
              <a:gd name="connsiteY9865" fmla="*/ 4277488 h 5756219"/>
              <a:gd name="connsiteX9866" fmla="*/ 2144182 w 6226010"/>
              <a:gd name="connsiteY9866" fmla="*/ 4272053 h 5756219"/>
              <a:gd name="connsiteX9867" fmla="*/ 2168640 w 6226010"/>
              <a:gd name="connsiteY9867" fmla="*/ 4269335 h 5756219"/>
              <a:gd name="connsiteX9868" fmla="*/ 2174075 w 6226010"/>
              <a:gd name="connsiteY9868" fmla="*/ 4263900 h 5756219"/>
              <a:gd name="connsiteX9869" fmla="*/ 2203969 w 6226010"/>
              <a:gd name="connsiteY9869" fmla="*/ 4263900 h 5756219"/>
              <a:gd name="connsiteX9870" fmla="*/ 2233862 w 6226010"/>
              <a:gd name="connsiteY9870" fmla="*/ 4253030 h 5756219"/>
              <a:gd name="connsiteX9871" fmla="*/ 2239297 w 6226010"/>
              <a:gd name="connsiteY9871" fmla="*/ 4253030 h 5756219"/>
              <a:gd name="connsiteX9872" fmla="*/ 2234176 w 6226010"/>
              <a:gd name="connsiteY9872" fmla="*/ 4266349 h 5756219"/>
              <a:gd name="connsiteX9873" fmla="*/ 2246431 w 6226010"/>
              <a:gd name="connsiteY9873" fmla="*/ 4265259 h 5756219"/>
              <a:gd name="connsiteX9874" fmla="*/ 2255603 w 6226010"/>
              <a:gd name="connsiteY9874" fmla="*/ 4272053 h 5756219"/>
              <a:gd name="connsiteX9875" fmla="*/ 2299085 w 6226010"/>
              <a:gd name="connsiteY9875" fmla="*/ 4272053 h 5756219"/>
              <a:gd name="connsiteX9876" fmla="*/ 2320826 w 6226010"/>
              <a:gd name="connsiteY9876" fmla="*/ 4280206 h 5756219"/>
              <a:gd name="connsiteX9877" fmla="*/ 2334414 w 6226010"/>
              <a:gd name="connsiteY9877" fmla="*/ 4272053 h 5756219"/>
              <a:gd name="connsiteX9878" fmla="*/ 2348002 w 6226010"/>
              <a:gd name="connsiteY9878" fmla="*/ 4272053 h 5756219"/>
              <a:gd name="connsiteX9879" fmla="*/ 2358873 w 6226010"/>
              <a:gd name="connsiteY9879" fmla="*/ 4263900 h 5756219"/>
              <a:gd name="connsiteX9880" fmla="*/ 2388766 w 6226010"/>
              <a:gd name="connsiteY9880" fmla="*/ 4263900 h 5756219"/>
              <a:gd name="connsiteX9881" fmla="*/ 2402354 w 6226010"/>
              <a:gd name="connsiteY9881" fmla="*/ 4266618 h 5756219"/>
              <a:gd name="connsiteX9882" fmla="*/ 2407789 w 6226010"/>
              <a:gd name="connsiteY9882" fmla="*/ 4274771 h 5756219"/>
              <a:gd name="connsiteX9883" fmla="*/ 2415942 w 6226010"/>
              <a:gd name="connsiteY9883" fmla="*/ 4274771 h 5756219"/>
              <a:gd name="connsiteX9884" fmla="*/ 2418660 w 6226010"/>
              <a:gd name="connsiteY9884" fmla="*/ 4280206 h 5756219"/>
              <a:gd name="connsiteX9885" fmla="*/ 2462141 w 6226010"/>
              <a:gd name="connsiteY9885" fmla="*/ 4280206 h 5756219"/>
              <a:gd name="connsiteX9886" fmla="*/ 2494753 w 6226010"/>
              <a:gd name="connsiteY9886" fmla="*/ 4280206 h 5756219"/>
              <a:gd name="connsiteX9887" fmla="*/ 2500188 w 6226010"/>
              <a:gd name="connsiteY9887" fmla="*/ 4266618 h 5756219"/>
              <a:gd name="connsiteX9888" fmla="*/ 2516493 w 6226010"/>
              <a:gd name="connsiteY9888" fmla="*/ 4247595 h 5756219"/>
              <a:gd name="connsiteX9889" fmla="*/ 2551822 w 6226010"/>
              <a:gd name="connsiteY9889" fmla="*/ 4250312 h 5756219"/>
              <a:gd name="connsiteX9890" fmla="*/ 2557257 w 6226010"/>
              <a:gd name="connsiteY9890" fmla="*/ 4255747 h 5756219"/>
              <a:gd name="connsiteX9891" fmla="*/ 2565037 w 6226010"/>
              <a:gd name="connsiteY9891" fmla="*/ 4257807 h 5756219"/>
              <a:gd name="connsiteX9892" fmla="*/ 2551822 w 6226010"/>
              <a:gd name="connsiteY9892" fmla="*/ 4266618 h 5756219"/>
              <a:gd name="connsiteX9893" fmla="*/ 2551822 w 6226010"/>
              <a:gd name="connsiteY9893" fmla="*/ 4280206 h 5756219"/>
              <a:gd name="connsiteX9894" fmla="*/ 2559975 w 6226010"/>
              <a:gd name="connsiteY9894" fmla="*/ 4320970 h 5756219"/>
              <a:gd name="connsiteX9895" fmla="*/ 2573563 w 6226010"/>
              <a:gd name="connsiteY9895" fmla="*/ 4320970 h 5756219"/>
              <a:gd name="connsiteX9896" fmla="*/ 2565410 w 6226010"/>
              <a:gd name="connsiteY9896" fmla="*/ 4337275 h 5756219"/>
              <a:gd name="connsiteX9897" fmla="*/ 2557257 w 6226010"/>
              <a:gd name="connsiteY9897" fmla="*/ 4339993 h 5756219"/>
              <a:gd name="connsiteX9898" fmla="*/ 2557257 w 6226010"/>
              <a:gd name="connsiteY9898" fmla="*/ 4345428 h 5756219"/>
              <a:gd name="connsiteX9899" fmla="*/ 2554540 w 6226010"/>
              <a:gd name="connsiteY9899" fmla="*/ 4348146 h 5756219"/>
              <a:gd name="connsiteX9900" fmla="*/ 2565410 w 6226010"/>
              <a:gd name="connsiteY9900" fmla="*/ 4359016 h 5756219"/>
              <a:gd name="connsiteX9901" fmla="*/ 2565410 w 6226010"/>
              <a:gd name="connsiteY9901" fmla="*/ 4337275 h 5756219"/>
              <a:gd name="connsiteX9902" fmla="*/ 2581715 w 6226010"/>
              <a:gd name="connsiteY9902" fmla="*/ 4345428 h 5756219"/>
              <a:gd name="connsiteX9903" fmla="*/ 2573563 w 6226010"/>
              <a:gd name="connsiteY9903" fmla="*/ 4323687 h 5756219"/>
              <a:gd name="connsiteX9904" fmla="*/ 2581715 w 6226010"/>
              <a:gd name="connsiteY9904" fmla="*/ 4307382 h 5756219"/>
              <a:gd name="connsiteX9905" fmla="*/ 2606174 w 6226010"/>
              <a:gd name="connsiteY9905" fmla="*/ 4304664 h 5756219"/>
              <a:gd name="connsiteX9906" fmla="*/ 2589868 w 6226010"/>
              <a:gd name="connsiteY9906" fmla="*/ 4291076 h 5756219"/>
              <a:gd name="connsiteX9907" fmla="*/ 2581715 w 6226010"/>
              <a:gd name="connsiteY9907" fmla="*/ 4307382 h 5756219"/>
              <a:gd name="connsiteX9908" fmla="*/ 2557257 w 6226010"/>
              <a:gd name="connsiteY9908" fmla="*/ 4291076 h 5756219"/>
              <a:gd name="connsiteX9909" fmla="*/ 2573563 w 6226010"/>
              <a:gd name="connsiteY9909" fmla="*/ 4269335 h 5756219"/>
              <a:gd name="connsiteX9910" fmla="*/ 2611609 w 6226010"/>
              <a:gd name="connsiteY9910" fmla="*/ 4282923 h 5756219"/>
              <a:gd name="connsiteX9911" fmla="*/ 2625197 w 6226010"/>
              <a:gd name="connsiteY9911" fmla="*/ 4272053 h 5756219"/>
              <a:gd name="connsiteX9912" fmla="*/ 2608891 w 6226010"/>
              <a:gd name="connsiteY9912" fmla="*/ 4253030 h 5756219"/>
              <a:gd name="connsiteX9913" fmla="*/ 2587490 w 6226010"/>
              <a:gd name="connsiteY9913" fmla="*/ 4253370 h 5756219"/>
              <a:gd name="connsiteX9914" fmla="*/ 2584433 w 6226010"/>
              <a:gd name="connsiteY9914" fmla="*/ 4253745 h 5756219"/>
              <a:gd name="connsiteX9915" fmla="*/ 2584433 w 6226010"/>
              <a:gd name="connsiteY9915" fmla="*/ 4250312 h 5756219"/>
              <a:gd name="connsiteX9916" fmla="*/ 2532799 w 6226010"/>
              <a:gd name="connsiteY9916" fmla="*/ 4234007 h 5756219"/>
              <a:gd name="connsiteX9917" fmla="*/ 2530081 w 6226010"/>
              <a:gd name="connsiteY9917" fmla="*/ 4234007 h 5756219"/>
              <a:gd name="connsiteX9918" fmla="*/ 2573563 w 6226010"/>
              <a:gd name="connsiteY9918" fmla="*/ 4209548 h 5756219"/>
              <a:gd name="connsiteX9919" fmla="*/ 2576280 w 6226010"/>
              <a:gd name="connsiteY9919" fmla="*/ 4204113 h 5756219"/>
              <a:gd name="connsiteX9920" fmla="*/ 2576280 w 6226010"/>
              <a:gd name="connsiteY9920" fmla="*/ 4195961 h 5756219"/>
              <a:gd name="connsiteX9921" fmla="*/ 2565410 w 6226010"/>
              <a:gd name="connsiteY9921" fmla="*/ 4199018 h 5756219"/>
              <a:gd name="connsiteX9922" fmla="*/ 2563413 w 6226010"/>
              <a:gd name="connsiteY9922" fmla="*/ 4199955 h 5756219"/>
              <a:gd name="connsiteX9923" fmla="*/ 2562691 w 6226010"/>
              <a:gd name="connsiteY9923" fmla="*/ 4201397 h 5756219"/>
              <a:gd name="connsiteX9924" fmla="*/ 2561155 w 6226010"/>
              <a:gd name="connsiteY9924" fmla="*/ 4201013 h 5756219"/>
              <a:gd name="connsiteX9925" fmla="*/ 2554540 w 6226010"/>
              <a:gd name="connsiteY9925" fmla="*/ 4204113 h 5756219"/>
              <a:gd name="connsiteX9926" fmla="*/ 2554540 w 6226010"/>
              <a:gd name="connsiteY9926" fmla="*/ 4209548 h 5756219"/>
              <a:gd name="connsiteX9927" fmla="*/ 2543669 w 6226010"/>
              <a:gd name="connsiteY9927" fmla="*/ 4212266 h 5756219"/>
              <a:gd name="connsiteX9928" fmla="*/ 2538234 w 6226010"/>
              <a:gd name="connsiteY9928" fmla="*/ 4220419 h 5756219"/>
              <a:gd name="connsiteX9929" fmla="*/ 2532799 w 6226010"/>
              <a:gd name="connsiteY9929" fmla="*/ 4220419 h 5756219"/>
              <a:gd name="connsiteX9930" fmla="*/ 2532799 w 6226010"/>
              <a:gd name="connsiteY9930" fmla="*/ 4225854 h 5756219"/>
              <a:gd name="connsiteX9931" fmla="*/ 2524646 w 6226010"/>
              <a:gd name="connsiteY9931" fmla="*/ 4228572 h 5756219"/>
              <a:gd name="connsiteX9932" fmla="*/ 2521928 w 6226010"/>
              <a:gd name="connsiteY9932" fmla="*/ 4234007 h 5756219"/>
              <a:gd name="connsiteX9933" fmla="*/ 2511058 w 6226010"/>
              <a:gd name="connsiteY9933" fmla="*/ 4236724 h 5756219"/>
              <a:gd name="connsiteX9934" fmla="*/ 2511058 w 6226010"/>
              <a:gd name="connsiteY9934" fmla="*/ 4242160 h 5756219"/>
              <a:gd name="connsiteX9935" fmla="*/ 2489317 w 6226010"/>
              <a:gd name="connsiteY9935" fmla="*/ 4266618 h 5756219"/>
              <a:gd name="connsiteX9936" fmla="*/ 2473012 w 6226010"/>
              <a:gd name="connsiteY9936" fmla="*/ 4272053 h 5756219"/>
              <a:gd name="connsiteX9937" fmla="*/ 2467577 w 6226010"/>
              <a:gd name="connsiteY9937" fmla="*/ 4269335 h 5756219"/>
              <a:gd name="connsiteX9938" fmla="*/ 2459424 w 6226010"/>
              <a:gd name="connsiteY9938" fmla="*/ 4269335 h 5756219"/>
              <a:gd name="connsiteX9939" fmla="*/ 2432248 w 6226010"/>
              <a:gd name="connsiteY9939" fmla="*/ 4261183 h 5756219"/>
              <a:gd name="connsiteX9940" fmla="*/ 2432248 w 6226010"/>
              <a:gd name="connsiteY9940" fmla="*/ 4255747 h 5756219"/>
              <a:gd name="connsiteX9941" fmla="*/ 2458745 w 6226010"/>
              <a:gd name="connsiteY9941" fmla="*/ 4248274 h 5756219"/>
              <a:gd name="connsiteX9942" fmla="*/ 2477263 w 6226010"/>
              <a:gd name="connsiteY9942" fmla="*/ 4238734 h 5756219"/>
              <a:gd name="connsiteX9943" fmla="*/ 2473012 w 6226010"/>
              <a:gd name="connsiteY9943" fmla="*/ 4239443 h 5756219"/>
              <a:gd name="connsiteX9944" fmla="*/ 2464859 w 6226010"/>
              <a:gd name="connsiteY9944" fmla="*/ 4244878 h 5756219"/>
              <a:gd name="connsiteX9945" fmla="*/ 2445836 w 6226010"/>
              <a:gd name="connsiteY9945" fmla="*/ 4239443 h 5756219"/>
              <a:gd name="connsiteX9946" fmla="*/ 2415943 w 6226010"/>
              <a:gd name="connsiteY9946" fmla="*/ 4239443 h 5756219"/>
              <a:gd name="connsiteX9947" fmla="*/ 2443119 w 6226010"/>
              <a:gd name="connsiteY9947" fmla="*/ 4214984 h 5756219"/>
              <a:gd name="connsiteX9948" fmla="*/ 2445836 w 6226010"/>
              <a:gd name="connsiteY9948" fmla="*/ 4209549 h 5756219"/>
              <a:gd name="connsiteX9949" fmla="*/ 2453989 w 6226010"/>
              <a:gd name="connsiteY9949" fmla="*/ 4206831 h 5756219"/>
              <a:gd name="connsiteX9950" fmla="*/ 2470295 w 6226010"/>
              <a:gd name="connsiteY9950" fmla="*/ 4198679 h 5756219"/>
              <a:gd name="connsiteX9951" fmla="*/ 2475730 w 6226010"/>
              <a:gd name="connsiteY9951" fmla="*/ 4206831 h 5756219"/>
              <a:gd name="connsiteX9952" fmla="*/ 2492035 w 6226010"/>
              <a:gd name="connsiteY9952" fmla="*/ 4212267 h 5756219"/>
              <a:gd name="connsiteX9953" fmla="*/ 2492035 w 6226010"/>
              <a:gd name="connsiteY9953" fmla="*/ 4214984 h 5756219"/>
              <a:gd name="connsiteX9954" fmla="*/ 2502906 w 6226010"/>
              <a:gd name="connsiteY9954" fmla="*/ 4217702 h 5756219"/>
              <a:gd name="connsiteX9955" fmla="*/ 2502906 w 6226010"/>
              <a:gd name="connsiteY9955" fmla="*/ 4223136 h 5756219"/>
              <a:gd name="connsiteX9956" fmla="*/ 2505623 w 6226010"/>
              <a:gd name="connsiteY9956" fmla="*/ 4223136 h 5756219"/>
              <a:gd name="connsiteX9957" fmla="*/ 2508341 w 6226010"/>
              <a:gd name="connsiteY9957" fmla="*/ 4217701 h 5756219"/>
              <a:gd name="connsiteX9958" fmla="*/ 2516493 w 6226010"/>
              <a:gd name="connsiteY9958" fmla="*/ 4214984 h 5756219"/>
              <a:gd name="connsiteX9959" fmla="*/ 2516493 w 6226010"/>
              <a:gd name="connsiteY9959" fmla="*/ 4213044 h 5756219"/>
              <a:gd name="connsiteX9960" fmla="*/ 2505622 w 6226010"/>
              <a:gd name="connsiteY9960" fmla="*/ 4206832 h 5756219"/>
              <a:gd name="connsiteX9961" fmla="*/ 2505622 w 6226010"/>
              <a:gd name="connsiteY9961" fmla="*/ 4204114 h 5756219"/>
              <a:gd name="connsiteX9962" fmla="*/ 2492034 w 6226010"/>
              <a:gd name="connsiteY9962" fmla="*/ 4201397 h 5756219"/>
              <a:gd name="connsiteX9963" fmla="*/ 2492034 w 6226010"/>
              <a:gd name="connsiteY9963" fmla="*/ 4195962 h 5756219"/>
              <a:gd name="connsiteX9964" fmla="*/ 2483881 w 6226010"/>
              <a:gd name="connsiteY9964" fmla="*/ 4193244 h 5756219"/>
              <a:gd name="connsiteX9965" fmla="*/ 2481163 w 6226010"/>
              <a:gd name="connsiteY9965" fmla="*/ 4187809 h 5756219"/>
              <a:gd name="connsiteX9966" fmla="*/ 2497469 w 6226010"/>
              <a:gd name="connsiteY9966" fmla="*/ 4185091 h 5756219"/>
              <a:gd name="connsiteX9967" fmla="*/ 2500186 w 6226010"/>
              <a:gd name="connsiteY9967" fmla="*/ 4182374 h 5756219"/>
              <a:gd name="connsiteX9968" fmla="*/ 2532797 w 6226010"/>
              <a:gd name="connsiteY9968" fmla="*/ 4182374 h 5756219"/>
              <a:gd name="connsiteX9969" fmla="*/ 2535515 w 6226010"/>
              <a:gd name="connsiteY9969" fmla="*/ 4182374 h 5756219"/>
              <a:gd name="connsiteX9970" fmla="*/ 2530590 w 6226010"/>
              <a:gd name="connsiteY9970" fmla="*/ 4175806 h 5756219"/>
              <a:gd name="connsiteX9971" fmla="*/ 2538233 w 6226010"/>
              <a:gd name="connsiteY9971" fmla="*/ 4176939 h 5756219"/>
              <a:gd name="connsiteX9972" fmla="*/ 2540950 w 6226010"/>
              <a:gd name="connsiteY9972" fmla="*/ 4182374 h 5756219"/>
              <a:gd name="connsiteX9973" fmla="*/ 2546385 w 6226010"/>
              <a:gd name="connsiteY9973" fmla="*/ 4182374 h 5756219"/>
              <a:gd name="connsiteX9974" fmla="*/ 2554106 w 6226010"/>
              <a:gd name="connsiteY9974" fmla="*/ 4182856 h 5756219"/>
              <a:gd name="connsiteX9975" fmla="*/ 2554540 w 6226010"/>
              <a:gd name="connsiteY9975" fmla="*/ 4182373 h 5756219"/>
              <a:gd name="connsiteX9976" fmla="*/ 2554540 w 6226010"/>
              <a:gd name="connsiteY9976" fmla="*/ 4176937 h 5756219"/>
              <a:gd name="connsiteX9977" fmla="*/ 2565410 w 6226010"/>
              <a:gd name="connsiteY9977" fmla="*/ 4176937 h 5756219"/>
              <a:gd name="connsiteX9978" fmla="*/ 2570845 w 6226010"/>
              <a:gd name="connsiteY9978" fmla="*/ 4171502 h 5756219"/>
              <a:gd name="connsiteX9979" fmla="*/ 2587151 w 6226010"/>
              <a:gd name="connsiteY9979" fmla="*/ 4168785 h 5756219"/>
              <a:gd name="connsiteX9980" fmla="*/ 2589868 w 6226010"/>
              <a:gd name="connsiteY9980" fmla="*/ 4163349 h 5756219"/>
              <a:gd name="connsiteX9981" fmla="*/ 2598021 w 6226010"/>
              <a:gd name="connsiteY9981" fmla="*/ 4163349 h 5756219"/>
              <a:gd name="connsiteX9982" fmla="*/ 2617044 w 6226010"/>
              <a:gd name="connsiteY9982" fmla="*/ 4157914 h 5756219"/>
              <a:gd name="connsiteX9983" fmla="*/ 2603456 w 6226010"/>
              <a:gd name="connsiteY9983" fmla="*/ 4149762 h 5756219"/>
              <a:gd name="connsiteX9984" fmla="*/ 2595303 w 6226010"/>
              <a:gd name="connsiteY9984" fmla="*/ 4144326 h 5756219"/>
              <a:gd name="connsiteX9985" fmla="*/ 2587151 w 6226010"/>
              <a:gd name="connsiteY9985" fmla="*/ 4144326 h 5756219"/>
              <a:gd name="connsiteX9986" fmla="*/ 2578998 w 6226010"/>
              <a:gd name="connsiteY9986" fmla="*/ 4149762 h 5756219"/>
              <a:gd name="connsiteX9987" fmla="*/ 2584433 w 6226010"/>
              <a:gd name="connsiteY9987" fmla="*/ 4138891 h 5756219"/>
              <a:gd name="connsiteX9988" fmla="*/ 2576280 w 6226010"/>
              <a:gd name="connsiteY9988" fmla="*/ 4133456 h 5756219"/>
              <a:gd name="connsiteX9989" fmla="*/ 2543669 w 6226010"/>
              <a:gd name="connsiteY9989" fmla="*/ 4168785 h 5756219"/>
              <a:gd name="connsiteX9990" fmla="*/ 2531652 w 6226010"/>
              <a:gd name="connsiteY9990" fmla="*/ 4170696 h 5756219"/>
              <a:gd name="connsiteX9991" fmla="*/ 2525473 w 6226010"/>
              <a:gd name="connsiteY9991" fmla="*/ 4171116 h 5756219"/>
              <a:gd name="connsiteX9992" fmla="*/ 2527362 w 6226010"/>
              <a:gd name="connsiteY9992" fmla="*/ 4171503 h 5756219"/>
              <a:gd name="connsiteX9993" fmla="*/ 2530590 w 6226010"/>
              <a:gd name="connsiteY9993" fmla="*/ 4175806 h 5756219"/>
              <a:gd name="connsiteX9994" fmla="*/ 2529061 w 6226010"/>
              <a:gd name="connsiteY9994" fmla="*/ 4175580 h 5756219"/>
              <a:gd name="connsiteX9995" fmla="*/ 2521927 w 6226010"/>
              <a:gd name="connsiteY9995" fmla="*/ 4174221 h 5756219"/>
              <a:gd name="connsiteX9996" fmla="*/ 2520542 w 6226010"/>
              <a:gd name="connsiteY9996" fmla="*/ 4171451 h 5756219"/>
              <a:gd name="connsiteX9997" fmla="*/ 2516266 w 6226010"/>
              <a:gd name="connsiteY9997" fmla="*/ 4171742 h 5756219"/>
              <a:gd name="connsiteX9998" fmla="*/ 2515473 w 6226010"/>
              <a:gd name="connsiteY9998" fmla="*/ 4171843 h 5756219"/>
              <a:gd name="connsiteX9999" fmla="*/ 2497469 w 6226010"/>
              <a:gd name="connsiteY9999" fmla="*/ 4174221 h 5756219"/>
              <a:gd name="connsiteX10000" fmla="*/ 2488297 w 6226010"/>
              <a:gd name="connsiteY10000" fmla="*/ 4173201 h 5756219"/>
              <a:gd name="connsiteX10001" fmla="*/ 2484969 w 6226010"/>
              <a:gd name="connsiteY10001" fmla="*/ 4173677 h 5756219"/>
              <a:gd name="connsiteX10002" fmla="*/ 2491675 w 6226010"/>
              <a:gd name="connsiteY10002" fmla="*/ 4170324 h 5756219"/>
              <a:gd name="connsiteX10003" fmla="*/ 2483882 w 6226010"/>
              <a:gd name="connsiteY10003" fmla="*/ 4168785 h 5756219"/>
              <a:gd name="connsiteX10004" fmla="*/ 2481165 w 6226010"/>
              <a:gd name="connsiteY10004" fmla="*/ 4163349 h 5756219"/>
              <a:gd name="connsiteX10005" fmla="*/ 2451271 w 6226010"/>
              <a:gd name="connsiteY10005" fmla="*/ 4155197 h 5756219"/>
              <a:gd name="connsiteX10006" fmla="*/ 2429530 w 6226010"/>
              <a:gd name="connsiteY10006" fmla="*/ 4160632 h 5756219"/>
              <a:gd name="connsiteX10007" fmla="*/ 2407789 w 6226010"/>
              <a:gd name="connsiteY10007" fmla="*/ 4160632 h 5756219"/>
              <a:gd name="connsiteX10008" fmla="*/ 2402354 w 6226010"/>
              <a:gd name="connsiteY10008" fmla="*/ 4166067 h 5756219"/>
              <a:gd name="connsiteX10009" fmla="*/ 2388766 w 6226010"/>
              <a:gd name="connsiteY10009" fmla="*/ 4166067 h 5756219"/>
              <a:gd name="connsiteX10010" fmla="*/ 2383331 w 6226010"/>
              <a:gd name="connsiteY10010" fmla="*/ 4174220 h 5756219"/>
              <a:gd name="connsiteX10011" fmla="*/ 2356155 w 6226010"/>
              <a:gd name="connsiteY10011" fmla="*/ 4174220 h 5756219"/>
              <a:gd name="connsiteX10012" fmla="*/ 2391484 w 6226010"/>
              <a:gd name="connsiteY10012" fmla="*/ 4108998 h 5756219"/>
              <a:gd name="connsiteX10013" fmla="*/ 2410507 w 6226010"/>
              <a:gd name="connsiteY10013" fmla="*/ 4106280 h 5756219"/>
              <a:gd name="connsiteX10014" fmla="*/ 2413225 w 6226010"/>
              <a:gd name="connsiteY10014" fmla="*/ 4100845 h 5756219"/>
              <a:gd name="connsiteX10015" fmla="*/ 2434965 w 6226010"/>
              <a:gd name="connsiteY10015" fmla="*/ 4098127 h 5756219"/>
              <a:gd name="connsiteX10016" fmla="*/ 2440401 w 6226010"/>
              <a:gd name="connsiteY10016" fmla="*/ 4095410 h 5756219"/>
              <a:gd name="connsiteX10017" fmla="*/ 2445836 w 6226010"/>
              <a:gd name="connsiteY10017" fmla="*/ 4098127 h 5756219"/>
              <a:gd name="connsiteX10018" fmla="*/ 2464859 w 6226010"/>
              <a:gd name="connsiteY10018" fmla="*/ 4092692 h 5756219"/>
              <a:gd name="connsiteX10019" fmla="*/ 2481165 w 6226010"/>
              <a:gd name="connsiteY10019" fmla="*/ 4073669 h 5756219"/>
              <a:gd name="connsiteX10020" fmla="*/ 2489317 w 6226010"/>
              <a:gd name="connsiteY10020" fmla="*/ 4065516 h 5756219"/>
              <a:gd name="connsiteX10021" fmla="*/ 2470294 w 6226010"/>
              <a:gd name="connsiteY10021" fmla="*/ 4051928 h 5756219"/>
              <a:gd name="connsiteX10022" fmla="*/ 2443118 w 6226010"/>
              <a:gd name="connsiteY10022" fmla="*/ 4076386 h 5756219"/>
              <a:gd name="connsiteX10023" fmla="*/ 2383331 w 6226010"/>
              <a:gd name="connsiteY10023" fmla="*/ 4081822 h 5756219"/>
              <a:gd name="connsiteX10024" fmla="*/ 2375178 w 6226010"/>
              <a:gd name="connsiteY10024" fmla="*/ 4079104 h 5756219"/>
              <a:gd name="connsiteX10025" fmla="*/ 2388766 w 6226010"/>
              <a:gd name="connsiteY10025" fmla="*/ 4008447 h 5756219"/>
              <a:gd name="connsiteX10026" fmla="*/ 2388766 w 6226010"/>
              <a:gd name="connsiteY10026" fmla="*/ 3989423 h 5756219"/>
              <a:gd name="connsiteX10027" fmla="*/ 2372461 w 6226010"/>
              <a:gd name="connsiteY10027" fmla="*/ 3975835 h 5756219"/>
              <a:gd name="connsiteX10028" fmla="*/ 2372461 w 6226010"/>
              <a:gd name="connsiteY10028" fmla="*/ 3983988 h 5756219"/>
              <a:gd name="connsiteX10029" fmla="*/ 2356155 w 6226010"/>
              <a:gd name="connsiteY10029" fmla="*/ 4057363 h 5756219"/>
              <a:gd name="connsiteX10030" fmla="*/ 2356155 w 6226010"/>
              <a:gd name="connsiteY10030" fmla="*/ 4095410 h 5756219"/>
              <a:gd name="connsiteX10031" fmla="*/ 2331697 w 6226010"/>
              <a:gd name="connsiteY10031" fmla="*/ 4133456 h 5756219"/>
              <a:gd name="connsiteX10032" fmla="*/ 2320826 w 6226010"/>
              <a:gd name="connsiteY10032" fmla="*/ 4160632 h 5756219"/>
              <a:gd name="connsiteX10033" fmla="*/ 2309955 w 6226010"/>
              <a:gd name="connsiteY10033" fmla="*/ 4176937 h 5756219"/>
              <a:gd name="connsiteX10034" fmla="*/ 2290932 w 6226010"/>
              <a:gd name="connsiteY10034" fmla="*/ 4179655 h 5756219"/>
              <a:gd name="connsiteX10035" fmla="*/ 2282779 w 6226010"/>
              <a:gd name="connsiteY10035" fmla="*/ 4185090 h 5756219"/>
              <a:gd name="connsiteX10036" fmla="*/ 2250168 w 6226010"/>
              <a:gd name="connsiteY10036" fmla="*/ 4185090 h 5756219"/>
              <a:gd name="connsiteX10037" fmla="*/ 2266474 w 6226010"/>
              <a:gd name="connsiteY10037" fmla="*/ 4147044 h 5756219"/>
              <a:gd name="connsiteX10038" fmla="*/ 2266474 w 6226010"/>
              <a:gd name="connsiteY10038" fmla="*/ 4136173 h 5756219"/>
              <a:gd name="connsiteX10039" fmla="*/ 2274626 w 6226010"/>
              <a:gd name="connsiteY10039" fmla="*/ 4125303 h 5756219"/>
              <a:gd name="connsiteX10040" fmla="*/ 2290932 w 6226010"/>
              <a:gd name="connsiteY10040" fmla="*/ 4092692 h 5756219"/>
              <a:gd name="connsiteX10041" fmla="*/ 2307237 w 6226010"/>
              <a:gd name="connsiteY10041" fmla="*/ 4062799 h 5756219"/>
              <a:gd name="connsiteX10042" fmla="*/ 2290932 w 6226010"/>
              <a:gd name="connsiteY10042" fmla="*/ 4062799 h 5756219"/>
              <a:gd name="connsiteX10043" fmla="*/ 2285497 w 6226010"/>
              <a:gd name="connsiteY10043" fmla="*/ 4081822 h 5756219"/>
              <a:gd name="connsiteX10044" fmla="*/ 2266474 w 6226010"/>
              <a:gd name="connsiteY10044" fmla="*/ 4111715 h 5756219"/>
              <a:gd name="connsiteX10045" fmla="*/ 2263756 w 6226010"/>
              <a:gd name="connsiteY10045" fmla="*/ 4111715 h 5756219"/>
              <a:gd name="connsiteX10046" fmla="*/ 2261038 w 6226010"/>
              <a:gd name="connsiteY10046" fmla="*/ 4111715 h 5756219"/>
              <a:gd name="connsiteX10047" fmla="*/ 2261038 w 6226010"/>
              <a:gd name="connsiteY10047" fmla="*/ 4087257 h 5756219"/>
              <a:gd name="connsiteX10048" fmla="*/ 2266474 w 6226010"/>
              <a:gd name="connsiteY10048" fmla="*/ 4070951 h 5756219"/>
              <a:gd name="connsiteX10049" fmla="*/ 2266474 w 6226010"/>
              <a:gd name="connsiteY10049" fmla="*/ 4057363 h 5756219"/>
              <a:gd name="connsiteX10050" fmla="*/ 2255603 w 6226010"/>
              <a:gd name="connsiteY10050" fmla="*/ 4057363 h 5756219"/>
              <a:gd name="connsiteX10051" fmla="*/ 2247450 w 6226010"/>
              <a:gd name="connsiteY10051" fmla="*/ 4122585 h 5756219"/>
              <a:gd name="connsiteX10052" fmla="*/ 2250168 w 6226010"/>
              <a:gd name="connsiteY10052" fmla="*/ 4141609 h 5756219"/>
              <a:gd name="connsiteX10053" fmla="*/ 2236580 w 6226010"/>
              <a:gd name="connsiteY10053" fmla="*/ 4174220 h 5756219"/>
              <a:gd name="connsiteX10054" fmla="*/ 2195816 w 6226010"/>
              <a:gd name="connsiteY10054" fmla="*/ 4163349 h 5756219"/>
              <a:gd name="connsiteX10055" fmla="*/ 2195816 w 6226010"/>
              <a:gd name="connsiteY10055" fmla="*/ 4160632 h 5756219"/>
              <a:gd name="connsiteX10056" fmla="*/ 2168640 w 6226010"/>
              <a:gd name="connsiteY10056" fmla="*/ 4157914 h 5756219"/>
              <a:gd name="connsiteX10057" fmla="*/ 2136029 w 6226010"/>
              <a:gd name="connsiteY10057" fmla="*/ 4157914 h 5756219"/>
              <a:gd name="connsiteX10058" fmla="*/ 2111571 w 6226010"/>
              <a:gd name="connsiteY10058" fmla="*/ 4149762 h 5756219"/>
              <a:gd name="connsiteX10059" fmla="*/ 2111571 w 6226010"/>
              <a:gd name="connsiteY10059" fmla="*/ 4147044 h 5756219"/>
              <a:gd name="connsiteX10060" fmla="*/ 2040913 w 6226010"/>
              <a:gd name="connsiteY10060" fmla="*/ 4144326 h 5756219"/>
              <a:gd name="connsiteX10061" fmla="*/ 2030043 w 6226010"/>
              <a:gd name="connsiteY10061" fmla="*/ 4147044 h 5756219"/>
              <a:gd name="connsiteX10062" fmla="*/ 2027325 w 6226010"/>
              <a:gd name="connsiteY10062" fmla="*/ 4149762 h 5756219"/>
              <a:gd name="connsiteX10063" fmla="*/ 2008302 w 6226010"/>
              <a:gd name="connsiteY10063" fmla="*/ 4149762 h 5756219"/>
              <a:gd name="connsiteX10064" fmla="*/ 2000149 w 6226010"/>
              <a:gd name="connsiteY10064" fmla="*/ 4157914 h 5756219"/>
              <a:gd name="connsiteX10065" fmla="*/ 1989279 w 6226010"/>
              <a:gd name="connsiteY10065" fmla="*/ 4157914 h 5756219"/>
              <a:gd name="connsiteX10066" fmla="*/ 1972973 w 6226010"/>
              <a:gd name="connsiteY10066" fmla="*/ 4166067 h 5756219"/>
              <a:gd name="connsiteX10067" fmla="*/ 1940362 w 6226010"/>
              <a:gd name="connsiteY10067" fmla="*/ 4195961 h 5756219"/>
              <a:gd name="connsiteX10068" fmla="*/ 1929492 w 6226010"/>
              <a:gd name="connsiteY10068" fmla="*/ 4195961 h 5756219"/>
              <a:gd name="connsiteX10069" fmla="*/ 1924057 w 6226010"/>
              <a:gd name="connsiteY10069" fmla="*/ 4201396 h 5756219"/>
              <a:gd name="connsiteX10070" fmla="*/ 1913186 w 6226010"/>
              <a:gd name="connsiteY10070" fmla="*/ 4204113 h 5756219"/>
              <a:gd name="connsiteX10071" fmla="*/ 1896881 w 6226010"/>
              <a:gd name="connsiteY10071" fmla="*/ 4220419 h 5756219"/>
              <a:gd name="connsiteX10072" fmla="*/ 1896881 w 6226010"/>
              <a:gd name="connsiteY10072" fmla="*/ 4209548 h 5756219"/>
              <a:gd name="connsiteX10073" fmla="*/ 1926774 w 6226010"/>
              <a:gd name="connsiteY10073" fmla="*/ 4179655 h 5756219"/>
              <a:gd name="connsiteX10074" fmla="*/ 1934927 w 6226010"/>
              <a:gd name="connsiteY10074" fmla="*/ 4166067 h 5756219"/>
              <a:gd name="connsiteX10075" fmla="*/ 1945797 w 6226010"/>
              <a:gd name="connsiteY10075" fmla="*/ 4160632 h 5756219"/>
              <a:gd name="connsiteX10076" fmla="*/ 1953617 w 6226010"/>
              <a:gd name="connsiteY10076" fmla="*/ 4150206 h 5756219"/>
              <a:gd name="connsiteX10077" fmla="*/ 1950214 w 6226010"/>
              <a:gd name="connsiteY10077" fmla="*/ 4127002 h 5756219"/>
              <a:gd name="connsiteX10078" fmla="*/ 1948515 w 6226010"/>
              <a:gd name="connsiteY10078" fmla="*/ 4095410 h 5756219"/>
              <a:gd name="connsiteX10079" fmla="*/ 1948515 w 6226010"/>
              <a:gd name="connsiteY10079" fmla="*/ 4073669 h 5756219"/>
              <a:gd name="connsiteX10080" fmla="*/ 1943547 w 6226010"/>
              <a:gd name="connsiteY10080" fmla="*/ 4026281 h 5756219"/>
              <a:gd name="connsiteX10081" fmla="*/ 1944207 w 6226010"/>
              <a:gd name="connsiteY10081" fmla="*/ 4022643 h 5756219"/>
              <a:gd name="connsiteX10082" fmla="*/ 1937645 w 6226010"/>
              <a:gd name="connsiteY10082" fmla="*/ 4016599 h 5756219"/>
              <a:gd name="connsiteX10083" fmla="*/ 1891445 w 6226010"/>
              <a:gd name="connsiteY10083" fmla="*/ 4005729 h 5756219"/>
              <a:gd name="connsiteX10084" fmla="*/ 1891445 w 6226010"/>
              <a:gd name="connsiteY10084" fmla="*/ 4000294 h 5756219"/>
              <a:gd name="connsiteX10085" fmla="*/ 1940362 w 6226010"/>
              <a:gd name="connsiteY10085" fmla="*/ 3970400 h 5756219"/>
              <a:gd name="connsiteX10086" fmla="*/ 1943080 w 6226010"/>
              <a:gd name="connsiteY10086" fmla="*/ 3948659 h 5756219"/>
              <a:gd name="connsiteX10087" fmla="*/ 1934927 w 6226010"/>
              <a:gd name="connsiteY10087" fmla="*/ 3880719 h 5756219"/>
              <a:gd name="connsiteX10088" fmla="*/ 1924057 w 6226010"/>
              <a:gd name="connsiteY10088" fmla="*/ 3883437 h 5756219"/>
              <a:gd name="connsiteX10089" fmla="*/ 1929492 w 6226010"/>
              <a:gd name="connsiteY10089" fmla="*/ 3907895 h 5756219"/>
              <a:gd name="connsiteX10090" fmla="*/ 1921339 w 6226010"/>
              <a:gd name="connsiteY10090" fmla="*/ 3964965 h 5756219"/>
              <a:gd name="connsiteX10091" fmla="*/ 1913186 w 6226010"/>
              <a:gd name="connsiteY10091" fmla="*/ 3967683 h 5756219"/>
              <a:gd name="connsiteX10092" fmla="*/ 1907400 w 6226010"/>
              <a:gd name="connsiteY10092" fmla="*/ 3972504 h 5756219"/>
              <a:gd name="connsiteX10093" fmla="*/ 1905034 w 6226010"/>
              <a:gd name="connsiteY10093" fmla="*/ 3986705 h 5756219"/>
              <a:gd name="connsiteX10094" fmla="*/ 1896541 w 6226010"/>
              <a:gd name="connsiteY10094" fmla="*/ 3987639 h 5756219"/>
              <a:gd name="connsiteX10095" fmla="*/ 1880890 w 6226010"/>
              <a:gd name="connsiteY10095" fmla="*/ 3989955 h 5756219"/>
              <a:gd name="connsiteX10096" fmla="*/ 1872422 w 6226010"/>
              <a:gd name="connsiteY10096" fmla="*/ 3997576 h 5756219"/>
              <a:gd name="connsiteX10097" fmla="*/ 1866987 w 6226010"/>
              <a:gd name="connsiteY10097" fmla="*/ 3997576 h 5756219"/>
              <a:gd name="connsiteX10098" fmla="*/ 1865607 w 6226010"/>
              <a:gd name="connsiteY10098" fmla="*/ 3992919 h 5756219"/>
              <a:gd name="connsiteX10099" fmla="*/ 1862232 w 6226010"/>
              <a:gd name="connsiteY10099" fmla="*/ 3993584 h 5756219"/>
              <a:gd name="connsiteX10100" fmla="*/ 1850682 w 6226010"/>
              <a:gd name="connsiteY10100" fmla="*/ 3997576 h 5756219"/>
              <a:gd name="connsiteX10101" fmla="*/ 1831659 w 6226010"/>
              <a:gd name="connsiteY10101" fmla="*/ 3997576 h 5756219"/>
              <a:gd name="connsiteX10102" fmla="*/ 1845247 w 6226010"/>
              <a:gd name="connsiteY10102" fmla="*/ 3973117 h 5756219"/>
              <a:gd name="connsiteX10103" fmla="*/ 1837094 w 6226010"/>
              <a:gd name="connsiteY10103" fmla="*/ 3921483 h 5756219"/>
              <a:gd name="connsiteX10104" fmla="*/ 1834376 w 6226010"/>
              <a:gd name="connsiteY10104" fmla="*/ 3918765 h 5756219"/>
              <a:gd name="connsiteX10105" fmla="*/ 1826223 w 6226010"/>
              <a:gd name="connsiteY10105" fmla="*/ 3921483 h 5756219"/>
              <a:gd name="connsiteX10106" fmla="*/ 1831659 w 6226010"/>
              <a:gd name="connsiteY10106" fmla="*/ 3935071 h 5756219"/>
              <a:gd name="connsiteX10107" fmla="*/ 1831659 w 6226010"/>
              <a:gd name="connsiteY10107" fmla="*/ 3967682 h 5756219"/>
              <a:gd name="connsiteX10108" fmla="*/ 1828941 w 6226010"/>
              <a:gd name="connsiteY10108" fmla="*/ 3973117 h 5756219"/>
              <a:gd name="connsiteX10109" fmla="*/ 1818071 w 6226010"/>
              <a:gd name="connsiteY10109" fmla="*/ 3981270 h 5756219"/>
              <a:gd name="connsiteX10110" fmla="*/ 1807200 w 6226010"/>
              <a:gd name="connsiteY10110" fmla="*/ 4013881 h 5756219"/>
              <a:gd name="connsiteX10111" fmla="*/ 1785459 w 6226010"/>
              <a:gd name="connsiteY10111" fmla="*/ 4022034 h 5756219"/>
              <a:gd name="connsiteX10112" fmla="*/ 1753867 w 6226010"/>
              <a:gd name="connsiteY10112" fmla="*/ 4040718 h 5756219"/>
              <a:gd name="connsiteX10113" fmla="*/ 1745141 w 6226010"/>
              <a:gd name="connsiteY10113" fmla="*/ 4049211 h 5756219"/>
              <a:gd name="connsiteX10114" fmla="*/ 1752849 w 6226010"/>
              <a:gd name="connsiteY10114" fmla="*/ 4049211 h 5756219"/>
              <a:gd name="connsiteX10115" fmla="*/ 1761001 w 6226010"/>
              <a:gd name="connsiteY10115" fmla="*/ 4041058 h 5756219"/>
              <a:gd name="connsiteX10116" fmla="*/ 1771872 w 6226010"/>
              <a:gd name="connsiteY10116" fmla="*/ 4041058 h 5756219"/>
              <a:gd name="connsiteX10117" fmla="*/ 1777307 w 6226010"/>
              <a:gd name="connsiteY10117" fmla="*/ 4035623 h 5756219"/>
              <a:gd name="connsiteX10118" fmla="*/ 1788177 w 6226010"/>
              <a:gd name="connsiteY10118" fmla="*/ 4035623 h 5756219"/>
              <a:gd name="connsiteX10119" fmla="*/ 1790895 w 6226010"/>
              <a:gd name="connsiteY10119" fmla="*/ 4030187 h 5756219"/>
              <a:gd name="connsiteX10120" fmla="*/ 1809918 w 6226010"/>
              <a:gd name="connsiteY10120" fmla="*/ 4030187 h 5756219"/>
              <a:gd name="connsiteX10121" fmla="*/ 1823506 w 6226010"/>
              <a:gd name="connsiteY10121" fmla="*/ 4016599 h 5756219"/>
              <a:gd name="connsiteX10122" fmla="*/ 1845247 w 6226010"/>
              <a:gd name="connsiteY10122" fmla="*/ 4013882 h 5756219"/>
              <a:gd name="connsiteX10123" fmla="*/ 1856117 w 6226010"/>
              <a:gd name="connsiteY10123" fmla="*/ 4008447 h 5756219"/>
              <a:gd name="connsiteX10124" fmla="*/ 1880575 w 6226010"/>
              <a:gd name="connsiteY10124" fmla="*/ 4008447 h 5756219"/>
              <a:gd name="connsiteX10125" fmla="*/ 1891446 w 6226010"/>
              <a:gd name="connsiteY10125" fmla="*/ 4011164 h 5756219"/>
              <a:gd name="connsiteX10126" fmla="*/ 1899599 w 6226010"/>
              <a:gd name="connsiteY10126" fmla="*/ 4051928 h 5756219"/>
              <a:gd name="connsiteX10127" fmla="*/ 1913187 w 6226010"/>
              <a:gd name="connsiteY10127" fmla="*/ 4152480 h 5756219"/>
              <a:gd name="connsiteX10128" fmla="*/ 1913187 w 6226010"/>
              <a:gd name="connsiteY10128" fmla="*/ 4176938 h 5756219"/>
              <a:gd name="connsiteX10129" fmla="*/ 1913187 w 6226010"/>
              <a:gd name="connsiteY10129" fmla="*/ 4187809 h 5756219"/>
              <a:gd name="connsiteX10130" fmla="*/ 1910469 w 6226010"/>
              <a:gd name="connsiteY10130" fmla="*/ 4187809 h 5756219"/>
              <a:gd name="connsiteX10131" fmla="*/ 1902316 w 6226010"/>
              <a:gd name="connsiteY10131" fmla="*/ 4195961 h 5756219"/>
              <a:gd name="connsiteX10132" fmla="*/ 1896881 w 6226010"/>
              <a:gd name="connsiteY10132" fmla="*/ 4195961 h 5756219"/>
              <a:gd name="connsiteX10133" fmla="*/ 1894163 w 6226010"/>
              <a:gd name="connsiteY10133" fmla="*/ 4201397 h 5756219"/>
              <a:gd name="connsiteX10134" fmla="*/ 1886011 w 6226010"/>
              <a:gd name="connsiteY10134" fmla="*/ 4204114 h 5756219"/>
              <a:gd name="connsiteX10135" fmla="*/ 1883293 w 6226010"/>
              <a:gd name="connsiteY10135" fmla="*/ 4209549 h 5756219"/>
              <a:gd name="connsiteX10136" fmla="*/ 1872423 w 6226010"/>
              <a:gd name="connsiteY10136" fmla="*/ 4212267 h 5756219"/>
              <a:gd name="connsiteX10137" fmla="*/ 1869705 w 6226010"/>
              <a:gd name="connsiteY10137" fmla="*/ 4217702 h 5756219"/>
              <a:gd name="connsiteX10138" fmla="*/ 1856117 w 6226010"/>
              <a:gd name="connsiteY10138" fmla="*/ 4220420 h 5756219"/>
              <a:gd name="connsiteX10139" fmla="*/ 1842529 w 6226010"/>
              <a:gd name="connsiteY10139" fmla="*/ 4239443 h 5756219"/>
              <a:gd name="connsiteX10140" fmla="*/ 1818071 w 6226010"/>
              <a:gd name="connsiteY10140" fmla="*/ 4280207 h 5756219"/>
              <a:gd name="connsiteX10141" fmla="*/ 1812636 w 6226010"/>
              <a:gd name="connsiteY10141" fmla="*/ 4318253 h 5756219"/>
              <a:gd name="connsiteX10142" fmla="*/ 1807200 w 6226010"/>
              <a:gd name="connsiteY10142" fmla="*/ 4334559 h 5756219"/>
              <a:gd name="connsiteX10143" fmla="*/ 1766437 w 6226010"/>
              <a:gd name="connsiteY10143" fmla="*/ 4318253 h 5756219"/>
              <a:gd name="connsiteX10144" fmla="*/ 1763719 w 6226010"/>
              <a:gd name="connsiteY10144" fmla="*/ 4312818 h 5756219"/>
              <a:gd name="connsiteX10145" fmla="*/ 1736543 w 6226010"/>
              <a:gd name="connsiteY10145" fmla="*/ 4280207 h 5756219"/>
              <a:gd name="connsiteX10146" fmla="*/ 1733825 w 6226010"/>
              <a:gd name="connsiteY10146" fmla="*/ 4263901 h 5756219"/>
              <a:gd name="connsiteX10147" fmla="*/ 1725673 w 6226010"/>
              <a:gd name="connsiteY10147" fmla="*/ 4253031 h 5756219"/>
              <a:gd name="connsiteX10148" fmla="*/ 1725673 w 6226010"/>
              <a:gd name="connsiteY10148" fmla="*/ 4247596 h 5756219"/>
              <a:gd name="connsiteX10149" fmla="*/ 1720237 w 6226010"/>
              <a:gd name="connsiteY10149" fmla="*/ 4244878 h 5756219"/>
              <a:gd name="connsiteX10150" fmla="*/ 1720237 w 6226010"/>
              <a:gd name="connsiteY10150" fmla="*/ 4239443 h 5756219"/>
              <a:gd name="connsiteX10151" fmla="*/ 1714802 w 6226010"/>
              <a:gd name="connsiteY10151" fmla="*/ 4236725 h 5756219"/>
              <a:gd name="connsiteX10152" fmla="*/ 1709367 w 6226010"/>
              <a:gd name="connsiteY10152" fmla="*/ 4225855 h 5756219"/>
              <a:gd name="connsiteX10153" fmla="*/ 1698497 w 6226010"/>
              <a:gd name="connsiteY10153" fmla="*/ 4214985 h 5756219"/>
              <a:gd name="connsiteX10154" fmla="*/ 1698497 w 6226010"/>
              <a:gd name="connsiteY10154" fmla="*/ 4198679 h 5756219"/>
              <a:gd name="connsiteX10155" fmla="*/ 1693061 w 6226010"/>
              <a:gd name="connsiteY10155" fmla="*/ 4190526 h 5756219"/>
              <a:gd name="connsiteX10156" fmla="*/ 1690344 w 6226010"/>
              <a:gd name="connsiteY10156" fmla="*/ 4168786 h 5756219"/>
              <a:gd name="connsiteX10157" fmla="*/ 1676756 w 6226010"/>
              <a:gd name="connsiteY10157" fmla="*/ 4128022 h 5756219"/>
              <a:gd name="connsiteX10158" fmla="*/ 1671321 w 6226010"/>
              <a:gd name="connsiteY10158" fmla="*/ 4106281 h 5756219"/>
              <a:gd name="connsiteX10159" fmla="*/ 1679473 w 6226010"/>
              <a:gd name="connsiteY10159" fmla="*/ 4084540 h 5756219"/>
              <a:gd name="connsiteX10160" fmla="*/ 1687626 w 6226010"/>
              <a:gd name="connsiteY10160" fmla="*/ 4081823 h 5756219"/>
              <a:gd name="connsiteX10161" fmla="*/ 1687626 w 6226010"/>
              <a:gd name="connsiteY10161" fmla="*/ 4079105 h 5756219"/>
              <a:gd name="connsiteX10162" fmla="*/ 1722955 w 6226010"/>
              <a:gd name="connsiteY10162" fmla="*/ 4076388 h 5756219"/>
              <a:gd name="connsiteX10163" fmla="*/ 1733825 w 6226010"/>
              <a:gd name="connsiteY10163" fmla="*/ 4062799 h 5756219"/>
              <a:gd name="connsiteX10164" fmla="*/ 1743131 w 6226010"/>
              <a:gd name="connsiteY10164" fmla="*/ 4051167 h 5756219"/>
              <a:gd name="connsiteX10165" fmla="*/ 1728390 w 6226010"/>
              <a:gd name="connsiteY10165" fmla="*/ 4065515 h 5756219"/>
              <a:gd name="connsiteX10166" fmla="*/ 1714802 w 6226010"/>
              <a:gd name="connsiteY10166" fmla="*/ 4065515 h 5756219"/>
              <a:gd name="connsiteX10167" fmla="*/ 1731108 w 6226010"/>
              <a:gd name="connsiteY10167" fmla="*/ 4038339 h 5756219"/>
              <a:gd name="connsiteX10168" fmla="*/ 1747413 w 6226010"/>
              <a:gd name="connsiteY10168" fmla="*/ 4035622 h 5756219"/>
              <a:gd name="connsiteX10169" fmla="*/ 1766436 w 6226010"/>
              <a:gd name="connsiteY10169" fmla="*/ 3997576 h 5756219"/>
              <a:gd name="connsiteX10170" fmla="*/ 1761001 w 6226010"/>
              <a:gd name="connsiteY10170" fmla="*/ 3973117 h 5756219"/>
              <a:gd name="connsiteX10171" fmla="*/ 1750131 w 6226010"/>
              <a:gd name="connsiteY10171" fmla="*/ 3943224 h 5756219"/>
              <a:gd name="connsiteX10172" fmla="*/ 1747413 w 6226010"/>
              <a:gd name="connsiteY10172" fmla="*/ 3929636 h 5756219"/>
              <a:gd name="connsiteX10173" fmla="*/ 1741978 w 6226010"/>
              <a:gd name="connsiteY10173" fmla="*/ 3929636 h 5756219"/>
              <a:gd name="connsiteX10174" fmla="*/ 1741978 w 6226010"/>
              <a:gd name="connsiteY10174" fmla="*/ 3924201 h 5756219"/>
              <a:gd name="connsiteX10175" fmla="*/ 1736543 w 6226010"/>
              <a:gd name="connsiteY10175" fmla="*/ 3921483 h 5756219"/>
              <a:gd name="connsiteX10176" fmla="*/ 1736543 w 6226010"/>
              <a:gd name="connsiteY10176" fmla="*/ 3918765 h 5756219"/>
              <a:gd name="connsiteX10177" fmla="*/ 1728390 w 6226010"/>
              <a:gd name="connsiteY10177" fmla="*/ 3913330 h 5756219"/>
              <a:gd name="connsiteX10178" fmla="*/ 1720237 w 6226010"/>
              <a:gd name="connsiteY10178" fmla="*/ 3897025 h 5756219"/>
              <a:gd name="connsiteX10179" fmla="*/ 1712084 w 6226010"/>
              <a:gd name="connsiteY10179" fmla="*/ 3886154 h 5756219"/>
              <a:gd name="connsiteX10180" fmla="*/ 1709367 w 6226010"/>
              <a:gd name="connsiteY10180" fmla="*/ 3886154 h 5756219"/>
              <a:gd name="connsiteX10181" fmla="*/ 1709367 w 6226010"/>
              <a:gd name="connsiteY10181" fmla="*/ 3880719 h 5756219"/>
              <a:gd name="connsiteX10182" fmla="*/ 1703932 w 6226010"/>
              <a:gd name="connsiteY10182" fmla="*/ 3878002 h 5756219"/>
              <a:gd name="connsiteX10183" fmla="*/ 1703932 w 6226010"/>
              <a:gd name="connsiteY10183" fmla="*/ 3872566 h 5756219"/>
              <a:gd name="connsiteX10184" fmla="*/ 1693061 w 6226010"/>
              <a:gd name="connsiteY10184" fmla="*/ 3856261 h 5756219"/>
              <a:gd name="connsiteX10185" fmla="*/ 1693061 w 6226010"/>
              <a:gd name="connsiteY10185" fmla="*/ 3842673 h 5756219"/>
              <a:gd name="connsiteX10186" fmla="*/ 1679473 w 6226010"/>
              <a:gd name="connsiteY10186" fmla="*/ 3826367 h 5756219"/>
              <a:gd name="connsiteX10187" fmla="*/ 1674038 w 6226010"/>
              <a:gd name="connsiteY10187" fmla="*/ 3826367 h 5756219"/>
              <a:gd name="connsiteX10188" fmla="*/ 1674038 w 6226010"/>
              <a:gd name="connsiteY10188" fmla="*/ 3820932 h 5756219"/>
              <a:gd name="connsiteX10189" fmla="*/ 1668603 w 6226010"/>
              <a:gd name="connsiteY10189" fmla="*/ 3820932 h 5756219"/>
              <a:gd name="connsiteX10190" fmla="*/ 1668603 w 6226010"/>
              <a:gd name="connsiteY10190" fmla="*/ 3815497 h 5756219"/>
              <a:gd name="connsiteX10191" fmla="*/ 1649580 w 6226010"/>
              <a:gd name="connsiteY10191" fmla="*/ 3804627 h 5756219"/>
              <a:gd name="connsiteX10192" fmla="*/ 1649580 w 6226010"/>
              <a:gd name="connsiteY10192" fmla="*/ 3799191 h 5756219"/>
              <a:gd name="connsiteX10193" fmla="*/ 1663168 w 6226010"/>
              <a:gd name="connsiteY10193" fmla="*/ 3791039 h 5756219"/>
              <a:gd name="connsiteX10194" fmla="*/ 1682191 w 6226010"/>
              <a:gd name="connsiteY10194" fmla="*/ 3788321 h 5756219"/>
              <a:gd name="connsiteX10195" fmla="*/ 1698496 w 6226010"/>
              <a:gd name="connsiteY10195" fmla="*/ 3780168 h 5756219"/>
              <a:gd name="connsiteX10196" fmla="*/ 1736543 w 6226010"/>
              <a:gd name="connsiteY10196" fmla="*/ 3777451 h 5756219"/>
              <a:gd name="connsiteX10197" fmla="*/ 1755566 w 6226010"/>
              <a:gd name="connsiteY10197" fmla="*/ 3793756 h 5756219"/>
              <a:gd name="connsiteX10198" fmla="*/ 1774589 w 6226010"/>
              <a:gd name="connsiteY10198" fmla="*/ 3793756 h 5756219"/>
              <a:gd name="connsiteX10199" fmla="*/ 1826223 w 6226010"/>
              <a:gd name="connsiteY10199" fmla="*/ 3799191 h 5756219"/>
              <a:gd name="connsiteX10200" fmla="*/ 1826223 w 6226010"/>
              <a:gd name="connsiteY10200" fmla="*/ 3801909 h 5756219"/>
              <a:gd name="connsiteX10201" fmla="*/ 1842529 w 6226010"/>
              <a:gd name="connsiteY10201" fmla="*/ 3804627 h 5756219"/>
              <a:gd name="connsiteX10202" fmla="*/ 1850682 w 6226010"/>
              <a:gd name="connsiteY10202" fmla="*/ 3820932 h 5756219"/>
              <a:gd name="connsiteX10203" fmla="*/ 1851832 w 6226010"/>
              <a:gd name="connsiteY10203" fmla="*/ 3821286 h 5756219"/>
              <a:gd name="connsiteX10204" fmla="*/ 1851658 w 6226010"/>
              <a:gd name="connsiteY10204" fmla="*/ 3817111 h 5756219"/>
              <a:gd name="connsiteX10205" fmla="*/ 1855421 w 6226010"/>
              <a:gd name="connsiteY10205" fmla="*/ 3795780 h 5756219"/>
              <a:gd name="connsiteX10206" fmla="*/ 1853399 w 6226010"/>
              <a:gd name="connsiteY10206" fmla="*/ 3793758 h 5756219"/>
              <a:gd name="connsiteX10207" fmla="*/ 1847965 w 6226010"/>
              <a:gd name="connsiteY10207" fmla="*/ 3788323 h 5756219"/>
              <a:gd name="connsiteX10208" fmla="*/ 1826224 w 6226010"/>
              <a:gd name="connsiteY10208" fmla="*/ 3739406 h 5756219"/>
              <a:gd name="connsiteX10209" fmla="*/ 1818071 w 6226010"/>
              <a:gd name="connsiteY10209" fmla="*/ 3736689 h 5756219"/>
              <a:gd name="connsiteX10210" fmla="*/ 1801766 w 6226010"/>
              <a:gd name="connsiteY10210" fmla="*/ 3720383 h 5756219"/>
              <a:gd name="connsiteX10211" fmla="*/ 1796330 w 6226010"/>
              <a:gd name="connsiteY10211" fmla="*/ 3701360 h 5756219"/>
              <a:gd name="connsiteX10212" fmla="*/ 1780025 w 6226010"/>
              <a:gd name="connsiteY10212" fmla="*/ 3657878 h 5756219"/>
              <a:gd name="connsiteX10213" fmla="*/ 1782742 w 6226010"/>
              <a:gd name="connsiteY10213" fmla="*/ 3641573 h 5756219"/>
              <a:gd name="connsiteX10214" fmla="*/ 1782742 w 6226010"/>
              <a:gd name="connsiteY10214" fmla="*/ 3600809 h 5756219"/>
              <a:gd name="connsiteX10215" fmla="*/ 1788178 w 6226010"/>
              <a:gd name="connsiteY10215" fmla="*/ 3570914 h 5756219"/>
              <a:gd name="connsiteX10216" fmla="*/ 1782742 w 6226010"/>
              <a:gd name="connsiteY10216" fmla="*/ 3562761 h 5756219"/>
              <a:gd name="connsiteX10217" fmla="*/ 1780025 w 6226010"/>
              <a:gd name="connsiteY10217" fmla="*/ 3543738 h 5756219"/>
              <a:gd name="connsiteX10218" fmla="*/ 1766437 w 6226010"/>
              <a:gd name="connsiteY10218" fmla="*/ 3508410 h 5756219"/>
              <a:gd name="connsiteX10219" fmla="*/ 1763719 w 6226010"/>
              <a:gd name="connsiteY10219" fmla="*/ 3508410 h 5756219"/>
              <a:gd name="connsiteX10220" fmla="*/ 1758284 w 6226010"/>
              <a:gd name="connsiteY10220" fmla="*/ 3508410 h 5756219"/>
              <a:gd name="connsiteX10221" fmla="*/ 1769154 w 6226010"/>
              <a:gd name="connsiteY10221" fmla="*/ 3543738 h 5756219"/>
              <a:gd name="connsiteX10222" fmla="*/ 1774590 w 6226010"/>
              <a:gd name="connsiteY10222" fmla="*/ 3570914 h 5756219"/>
              <a:gd name="connsiteX10223" fmla="*/ 1780025 w 6226010"/>
              <a:gd name="connsiteY10223" fmla="*/ 3579068 h 5756219"/>
              <a:gd name="connsiteX10224" fmla="*/ 1777307 w 6226010"/>
              <a:gd name="connsiteY10224" fmla="*/ 3598091 h 5756219"/>
              <a:gd name="connsiteX10225" fmla="*/ 1774590 w 6226010"/>
              <a:gd name="connsiteY10225" fmla="*/ 3644290 h 5756219"/>
              <a:gd name="connsiteX10226" fmla="*/ 1771872 w 6226010"/>
              <a:gd name="connsiteY10226" fmla="*/ 3644290 h 5756219"/>
              <a:gd name="connsiteX10227" fmla="*/ 1750131 w 6226010"/>
              <a:gd name="connsiteY10227" fmla="*/ 3619832 h 5756219"/>
              <a:gd name="connsiteX10228" fmla="*/ 1741978 w 6226010"/>
              <a:gd name="connsiteY10228" fmla="*/ 3617114 h 5756219"/>
              <a:gd name="connsiteX10229" fmla="*/ 1725673 w 6226010"/>
              <a:gd name="connsiteY10229" fmla="*/ 3608961 h 5756219"/>
              <a:gd name="connsiteX10230" fmla="*/ 1717520 w 6226010"/>
              <a:gd name="connsiteY10230" fmla="*/ 3592656 h 5756219"/>
              <a:gd name="connsiteX10231" fmla="*/ 1717520 w 6226010"/>
              <a:gd name="connsiteY10231" fmla="*/ 3587221 h 5756219"/>
              <a:gd name="connsiteX10232" fmla="*/ 1712085 w 6226010"/>
              <a:gd name="connsiteY10232" fmla="*/ 3581785 h 5756219"/>
              <a:gd name="connsiteX10233" fmla="*/ 1712085 w 6226010"/>
              <a:gd name="connsiteY10233" fmla="*/ 3546456 h 5756219"/>
              <a:gd name="connsiteX10234" fmla="*/ 1712085 w 6226010"/>
              <a:gd name="connsiteY10234" fmla="*/ 3541021 h 5756219"/>
              <a:gd name="connsiteX10235" fmla="*/ 1709367 w 6226010"/>
              <a:gd name="connsiteY10235" fmla="*/ 3541021 h 5756219"/>
              <a:gd name="connsiteX10236" fmla="*/ 1701214 w 6226010"/>
              <a:gd name="connsiteY10236" fmla="*/ 3541021 h 5756219"/>
              <a:gd name="connsiteX10237" fmla="*/ 1701214 w 6226010"/>
              <a:gd name="connsiteY10237" fmla="*/ 3592656 h 5756219"/>
              <a:gd name="connsiteX10238" fmla="*/ 1709367 w 6226010"/>
              <a:gd name="connsiteY10238" fmla="*/ 3595373 h 5756219"/>
              <a:gd name="connsiteX10239" fmla="*/ 1712085 w 6226010"/>
              <a:gd name="connsiteY10239" fmla="*/ 3608961 h 5756219"/>
              <a:gd name="connsiteX10240" fmla="*/ 1717520 w 6226010"/>
              <a:gd name="connsiteY10240" fmla="*/ 3611679 h 5756219"/>
              <a:gd name="connsiteX10241" fmla="*/ 1717520 w 6226010"/>
              <a:gd name="connsiteY10241" fmla="*/ 3617114 h 5756219"/>
              <a:gd name="connsiteX10242" fmla="*/ 1720238 w 6226010"/>
              <a:gd name="connsiteY10242" fmla="*/ 3617114 h 5756219"/>
              <a:gd name="connsiteX10243" fmla="*/ 1725673 w 6226010"/>
              <a:gd name="connsiteY10243" fmla="*/ 3625267 h 5756219"/>
              <a:gd name="connsiteX10244" fmla="*/ 1739261 w 6226010"/>
              <a:gd name="connsiteY10244" fmla="*/ 3625267 h 5756219"/>
              <a:gd name="connsiteX10245" fmla="*/ 1769154 w 6226010"/>
              <a:gd name="connsiteY10245" fmla="*/ 3660596 h 5756219"/>
              <a:gd name="connsiteX10246" fmla="*/ 1769154 w 6226010"/>
              <a:gd name="connsiteY10246" fmla="*/ 3668749 h 5756219"/>
              <a:gd name="connsiteX10247" fmla="*/ 1777307 w 6226010"/>
              <a:gd name="connsiteY10247" fmla="*/ 3676901 h 5756219"/>
              <a:gd name="connsiteX10248" fmla="*/ 1780025 w 6226010"/>
              <a:gd name="connsiteY10248" fmla="*/ 3690489 h 5756219"/>
              <a:gd name="connsiteX10249" fmla="*/ 1790895 w 6226010"/>
              <a:gd name="connsiteY10249" fmla="*/ 3706795 h 5756219"/>
              <a:gd name="connsiteX10250" fmla="*/ 1790895 w 6226010"/>
              <a:gd name="connsiteY10250" fmla="*/ 3720383 h 5756219"/>
              <a:gd name="connsiteX10251" fmla="*/ 1807201 w 6226010"/>
              <a:gd name="connsiteY10251" fmla="*/ 3736689 h 5756219"/>
              <a:gd name="connsiteX10252" fmla="*/ 1807201 w 6226010"/>
              <a:gd name="connsiteY10252" fmla="*/ 3739406 h 5756219"/>
              <a:gd name="connsiteX10253" fmla="*/ 1812636 w 6226010"/>
              <a:gd name="connsiteY10253" fmla="*/ 3742124 h 5756219"/>
              <a:gd name="connsiteX10254" fmla="*/ 1823506 w 6226010"/>
              <a:gd name="connsiteY10254" fmla="*/ 3758429 h 5756219"/>
              <a:gd name="connsiteX10255" fmla="*/ 1823506 w 6226010"/>
              <a:gd name="connsiteY10255" fmla="*/ 3763865 h 5756219"/>
              <a:gd name="connsiteX10256" fmla="*/ 1823506 w 6226010"/>
              <a:gd name="connsiteY10256" fmla="*/ 3769300 h 5756219"/>
              <a:gd name="connsiteX10257" fmla="*/ 1752849 w 6226010"/>
              <a:gd name="connsiteY10257" fmla="*/ 3752994 h 5756219"/>
              <a:gd name="connsiteX10258" fmla="*/ 1706650 w 6226010"/>
              <a:gd name="connsiteY10258" fmla="*/ 3752994 h 5756219"/>
              <a:gd name="connsiteX10259" fmla="*/ 1703932 w 6226010"/>
              <a:gd name="connsiteY10259" fmla="*/ 3747559 h 5756219"/>
              <a:gd name="connsiteX10260" fmla="*/ 1690344 w 6226010"/>
              <a:gd name="connsiteY10260" fmla="*/ 3742124 h 5756219"/>
              <a:gd name="connsiteX10261" fmla="*/ 1676756 w 6226010"/>
              <a:gd name="connsiteY10261" fmla="*/ 3723101 h 5756219"/>
              <a:gd name="connsiteX10262" fmla="*/ 1684909 w 6226010"/>
              <a:gd name="connsiteY10262" fmla="*/ 3701360 h 5756219"/>
              <a:gd name="connsiteX10263" fmla="*/ 1684909 w 6226010"/>
              <a:gd name="connsiteY10263" fmla="*/ 3655161 h 5756219"/>
              <a:gd name="connsiteX10264" fmla="*/ 1684909 w 6226010"/>
              <a:gd name="connsiteY10264" fmla="*/ 3636137 h 5756219"/>
              <a:gd name="connsiteX10265" fmla="*/ 1684909 w 6226010"/>
              <a:gd name="connsiteY10265" fmla="*/ 3627985 h 5756219"/>
              <a:gd name="connsiteX10266" fmla="*/ 1679474 w 6226010"/>
              <a:gd name="connsiteY10266" fmla="*/ 3627985 h 5756219"/>
              <a:gd name="connsiteX10267" fmla="*/ 1674039 w 6226010"/>
              <a:gd name="connsiteY10267" fmla="*/ 3698642 h 5756219"/>
              <a:gd name="connsiteX10268" fmla="*/ 1665886 w 6226010"/>
              <a:gd name="connsiteY10268" fmla="*/ 3698642 h 5756219"/>
              <a:gd name="connsiteX10269" fmla="*/ 1655015 w 6226010"/>
              <a:gd name="connsiteY10269" fmla="*/ 3676901 h 5756219"/>
              <a:gd name="connsiteX10270" fmla="*/ 1655015 w 6226010"/>
              <a:gd name="connsiteY10270" fmla="*/ 3636137 h 5756219"/>
              <a:gd name="connsiteX10271" fmla="*/ 1655015 w 6226010"/>
              <a:gd name="connsiteY10271" fmla="*/ 3617114 h 5756219"/>
              <a:gd name="connsiteX10272" fmla="*/ 1652298 w 6226010"/>
              <a:gd name="connsiteY10272" fmla="*/ 3608961 h 5756219"/>
              <a:gd name="connsiteX10273" fmla="*/ 1649580 w 6226010"/>
              <a:gd name="connsiteY10273" fmla="*/ 3608961 h 5756219"/>
              <a:gd name="connsiteX10274" fmla="*/ 1646863 w 6226010"/>
              <a:gd name="connsiteY10274" fmla="*/ 3608961 h 5756219"/>
              <a:gd name="connsiteX10275" fmla="*/ 1646863 w 6226010"/>
              <a:gd name="connsiteY10275" fmla="*/ 3663313 h 5756219"/>
              <a:gd name="connsiteX10276" fmla="*/ 1646863 w 6226010"/>
              <a:gd name="connsiteY10276" fmla="*/ 3682337 h 5756219"/>
              <a:gd name="connsiteX10277" fmla="*/ 1655015 w 6226010"/>
              <a:gd name="connsiteY10277" fmla="*/ 3693207 h 5756219"/>
              <a:gd name="connsiteX10278" fmla="*/ 1660451 w 6226010"/>
              <a:gd name="connsiteY10278" fmla="*/ 3706795 h 5756219"/>
              <a:gd name="connsiteX10279" fmla="*/ 1641427 w 6226010"/>
              <a:gd name="connsiteY10279" fmla="*/ 3668749 h 5756219"/>
              <a:gd name="connsiteX10280" fmla="*/ 1630557 w 6226010"/>
              <a:gd name="connsiteY10280" fmla="*/ 3687772 h 5756219"/>
              <a:gd name="connsiteX10281" fmla="*/ 1606099 w 6226010"/>
              <a:gd name="connsiteY10281" fmla="*/ 3679619 h 5756219"/>
              <a:gd name="connsiteX10282" fmla="*/ 1597946 w 6226010"/>
              <a:gd name="connsiteY10282" fmla="*/ 3663313 h 5756219"/>
              <a:gd name="connsiteX10283" fmla="*/ 1587076 w 6226010"/>
              <a:gd name="connsiteY10283" fmla="*/ 3655161 h 5756219"/>
              <a:gd name="connsiteX10284" fmla="*/ 1587076 w 6226010"/>
              <a:gd name="connsiteY10284" fmla="*/ 3625267 h 5756219"/>
              <a:gd name="connsiteX10285" fmla="*/ 1587076 w 6226010"/>
              <a:gd name="connsiteY10285" fmla="*/ 3608961 h 5756219"/>
              <a:gd name="connsiteX10286" fmla="*/ 1619687 w 6226010"/>
              <a:gd name="connsiteY10286" fmla="*/ 3587221 h 5756219"/>
              <a:gd name="connsiteX10287" fmla="*/ 1630557 w 6226010"/>
              <a:gd name="connsiteY10287" fmla="*/ 3568196 h 5756219"/>
              <a:gd name="connsiteX10288" fmla="*/ 1635992 w 6226010"/>
              <a:gd name="connsiteY10288" fmla="*/ 3562761 h 5756219"/>
              <a:gd name="connsiteX10289" fmla="*/ 1638710 w 6226010"/>
              <a:gd name="connsiteY10289" fmla="*/ 3549173 h 5756219"/>
              <a:gd name="connsiteX10290" fmla="*/ 1644145 w 6226010"/>
              <a:gd name="connsiteY10290" fmla="*/ 3543738 h 5756219"/>
              <a:gd name="connsiteX10291" fmla="*/ 1652298 w 6226010"/>
              <a:gd name="connsiteY10291" fmla="*/ 3494822 h 5756219"/>
              <a:gd name="connsiteX10292" fmla="*/ 1674039 w 6226010"/>
              <a:gd name="connsiteY10292" fmla="*/ 3486669 h 5756219"/>
              <a:gd name="connsiteX10293" fmla="*/ 1690344 w 6226010"/>
              <a:gd name="connsiteY10293" fmla="*/ 3492104 h 5756219"/>
              <a:gd name="connsiteX10294" fmla="*/ 1706650 w 6226010"/>
              <a:gd name="connsiteY10294" fmla="*/ 3486669 h 5756219"/>
              <a:gd name="connsiteX10295" fmla="*/ 1741978 w 6226010"/>
              <a:gd name="connsiteY10295" fmla="*/ 3483951 h 5756219"/>
              <a:gd name="connsiteX10296" fmla="*/ 1766437 w 6226010"/>
              <a:gd name="connsiteY10296" fmla="*/ 3481234 h 5756219"/>
              <a:gd name="connsiteX10297" fmla="*/ 1780025 w 6226010"/>
              <a:gd name="connsiteY10297" fmla="*/ 3486669 h 5756219"/>
              <a:gd name="connsiteX10298" fmla="*/ 1804483 w 6226010"/>
              <a:gd name="connsiteY10298" fmla="*/ 3486669 h 5756219"/>
              <a:gd name="connsiteX10299" fmla="*/ 1820789 w 6226010"/>
              <a:gd name="connsiteY10299" fmla="*/ 3505692 h 5756219"/>
              <a:gd name="connsiteX10300" fmla="*/ 1828942 w 6226010"/>
              <a:gd name="connsiteY10300" fmla="*/ 3516562 h 5756219"/>
              <a:gd name="connsiteX10301" fmla="*/ 1828942 w 6226010"/>
              <a:gd name="connsiteY10301" fmla="*/ 3530150 h 5756219"/>
              <a:gd name="connsiteX10302" fmla="*/ 1839812 w 6226010"/>
              <a:gd name="connsiteY10302" fmla="*/ 3546456 h 5756219"/>
              <a:gd name="connsiteX10303" fmla="*/ 1839812 w 6226010"/>
              <a:gd name="connsiteY10303" fmla="*/ 3560044 h 5756219"/>
              <a:gd name="connsiteX10304" fmla="*/ 1847965 w 6226010"/>
              <a:gd name="connsiteY10304" fmla="*/ 3589938 h 5756219"/>
              <a:gd name="connsiteX10305" fmla="*/ 1872423 w 6226010"/>
              <a:gd name="connsiteY10305" fmla="*/ 3598091 h 5756219"/>
              <a:gd name="connsiteX10306" fmla="*/ 1886011 w 6226010"/>
              <a:gd name="connsiteY10306" fmla="*/ 3619832 h 5756219"/>
              <a:gd name="connsiteX10307" fmla="*/ 1894164 w 6226010"/>
              <a:gd name="connsiteY10307" fmla="*/ 3622549 h 5756219"/>
              <a:gd name="connsiteX10308" fmla="*/ 1894164 w 6226010"/>
              <a:gd name="connsiteY10308" fmla="*/ 3627985 h 5756219"/>
              <a:gd name="connsiteX10309" fmla="*/ 1902316 w 6226010"/>
              <a:gd name="connsiteY10309" fmla="*/ 3630702 h 5756219"/>
              <a:gd name="connsiteX10310" fmla="*/ 1905034 w 6226010"/>
              <a:gd name="connsiteY10310" fmla="*/ 3636137 h 5756219"/>
              <a:gd name="connsiteX10311" fmla="*/ 1913187 w 6226010"/>
              <a:gd name="connsiteY10311" fmla="*/ 3636137 h 5756219"/>
              <a:gd name="connsiteX10312" fmla="*/ 1913187 w 6226010"/>
              <a:gd name="connsiteY10312" fmla="*/ 3641573 h 5756219"/>
              <a:gd name="connsiteX10313" fmla="*/ 1921340 w 6226010"/>
              <a:gd name="connsiteY10313" fmla="*/ 3644290 h 5756219"/>
              <a:gd name="connsiteX10314" fmla="*/ 1921340 w 6226010"/>
              <a:gd name="connsiteY10314" fmla="*/ 3649725 h 5756219"/>
              <a:gd name="connsiteX10315" fmla="*/ 1937645 w 6226010"/>
              <a:gd name="connsiteY10315" fmla="*/ 3649725 h 5756219"/>
              <a:gd name="connsiteX10316" fmla="*/ 1940363 w 6226010"/>
              <a:gd name="connsiteY10316" fmla="*/ 3655161 h 5756219"/>
              <a:gd name="connsiteX10317" fmla="*/ 1945798 w 6226010"/>
              <a:gd name="connsiteY10317" fmla="*/ 3657878 h 5756219"/>
              <a:gd name="connsiteX10318" fmla="*/ 1947368 w 6226010"/>
              <a:gd name="connsiteY10318" fmla="*/ 3661804 h 5756219"/>
              <a:gd name="connsiteX10319" fmla="*/ 1956668 w 6226010"/>
              <a:gd name="connsiteY10319" fmla="*/ 3657877 h 5756219"/>
              <a:gd name="connsiteX10320" fmla="*/ 1943080 w 6226010"/>
              <a:gd name="connsiteY10320" fmla="*/ 3636136 h 5756219"/>
              <a:gd name="connsiteX10321" fmla="*/ 1926774 w 6226010"/>
              <a:gd name="connsiteY10321" fmla="*/ 3627984 h 5756219"/>
              <a:gd name="connsiteX10322" fmla="*/ 1915904 w 6226010"/>
              <a:gd name="connsiteY10322" fmla="*/ 3627984 h 5756219"/>
              <a:gd name="connsiteX10323" fmla="*/ 1910468 w 6226010"/>
              <a:gd name="connsiteY10323" fmla="*/ 3622548 h 5756219"/>
              <a:gd name="connsiteX10324" fmla="*/ 1905033 w 6226010"/>
              <a:gd name="connsiteY10324" fmla="*/ 3622548 h 5756219"/>
              <a:gd name="connsiteX10325" fmla="*/ 1905033 w 6226010"/>
              <a:gd name="connsiteY10325" fmla="*/ 3617113 h 5756219"/>
              <a:gd name="connsiteX10326" fmla="*/ 1896881 w 6226010"/>
              <a:gd name="connsiteY10326" fmla="*/ 3614396 h 5756219"/>
              <a:gd name="connsiteX10327" fmla="*/ 1896881 w 6226010"/>
              <a:gd name="connsiteY10327" fmla="*/ 3608960 h 5756219"/>
              <a:gd name="connsiteX10328" fmla="*/ 1888728 w 6226010"/>
              <a:gd name="connsiteY10328" fmla="*/ 3606243 h 5756219"/>
              <a:gd name="connsiteX10329" fmla="*/ 1872422 w 6226010"/>
              <a:gd name="connsiteY10329" fmla="*/ 3581784 h 5756219"/>
              <a:gd name="connsiteX10330" fmla="*/ 1853399 w 6226010"/>
              <a:gd name="connsiteY10330" fmla="*/ 3570914 h 5756219"/>
              <a:gd name="connsiteX10331" fmla="*/ 1847964 w 6226010"/>
              <a:gd name="connsiteY10331" fmla="*/ 3543738 h 5756219"/>
              <a:gd name="connsiteX10332" fmla="*/ 1837093 w 6226010"/>
              <a:gd name="connsiteY10332" fmla="*/ 3527432 h 5756219"/>
              <a:gd name="connsiteX10333" fmla="*/ 1828941 w 6226010"/>
              <a:gd name="connsiteY10333" fmla="*/ 3500256 h 5756219"/>
              <a:gd name="connsiteX10334" fmla="*/ 1820788 w 6226010"/>
              <a:gd name="connsiteY10334" fmla="*/ 3489386 h 5756219"/>
              <a:gd name="connsiteX10335" fmla="*/ 1818070 w 6226010"/>
              <a:gd name="connsiteY10335" fmla="*/ 3475798 h 5756219"/>
              <a:gd name="connsiteX10336" fmla="*/ 1796329 w 6226010"/>
              <a:gd name="connsiteY10336" fmla="*/ 3459493 h 5756219"/>
              <a:gd name="connsiteX10337" fmla="*/ 1780024 w 6226010"/>
              <a:gd name="connsiteY10337" fmla="*/ 3459493 h 5756219"/>
              <a:gd name="connsiteX10338" fmla="*/ 1777306 w 6226010"/>
              <a:gd name="connsiteY10338" fmla="*/ 3454057 h 5756219"/>
              <a:gd name="connsiteX10339" fmla="*/ 1761001 w 6226010"/>
              <a:gd name="connsiteY10339" fmla="*/ 3445905 h 5756219"/>
              <a:gd name="connsiteX10340" fmla="*/ 1761001 w 6226010"/>
              <a:gd name="connsiteY10340" fmla="*/ 3443187 h 5756219"/>
              <a:gd name="connsiteX10341" fmla="*/ 1752848 w 6226010"/>
              <a:gd name="connsiteY10341" fmla="*/ 3440469 h 5756219"/>
              <a:gd name="connsiteX10342" fmla="*/ 1747413 w 6226010"/>
              <a:gd name="connsiteY10342" fmla="*/ 3432317 h 5756219"/>
              <a:gd name="connsiteX10343" fmla="*/ 1733825 w 6226010"/>
              <a:gd name="connsiteY10343" fmla="*/ 3380683 h 5756219"/>
              <a:gd name="connsiteX10344" fmla="*/ 1744695 w 6226010"/>
              <a:gd name="connsiteY10344" fmla="*/ 3356224 h 5756219"/>
              <a:gd name="connsiteX10345" fmla="*/ 1755565 w 6226010"/>
              <a:gd name="connsiteY10345" fmla="*/ 3331766 h 5756219"/>
              <a:gd name="connsiteX10346" fmla="*/ 1771871 w 6226010"/>
              <a:gd name="connsiteY10346" fmla="*/ 3304590 h 5756219"/>
              <a:gd name="connsiteX10347" fmla="*/ 1771871 w 6226010"/>
              <a:gd name="connsiteY10347" fmla="*/ 3282849 h 5756219"/>
              <a:gd name="connsiteX10348" fmla="*/ 1809917 w 6226010"/>
              <a:gd name="connsiteY10348" fmla="*/ 3201321 h 5756219"/>
              <a:gd name="connsiteX10349" fmla="*/ 1856117 w 6226010"/>
              <a:gd name="connsiteY10349" fmla="*/ 3176863 h 5756219"/>
              <a:gd name="connsiteX10350" fmla="*/ 1861552 w 6226010"/>
              <a:gd name="connsiteY10350" fmla="*/ 3168710 h 5756219"/>
              <a:gd name="connsiteX10351" fmla="*/ 1869705 w 6226010"/>
              <a:gd name="connsiteY10351" fmla="*/ 3168710 h 5756219"/>
              <a:gd name="connsiteX10352" fmla="*/ 1872422 w 6226010"/>
              <a:gd name="connsiteY10352" fmla="*/ 3163275 h 5756219"/>
              <a:gd name="connsiteX10353" fmla="*/ 1886010 w 6226010"/>
              <a:gd name="connsiteY10353" fmla="*/ 3160558 h 5756219"/>
              <a:gd name="connsiteX10354" fmla="*/ 1899598 w 6226010"/>
              <a:gd name="connsiteY10354" fmla="*/ 3138817 h 5756219"/>
              <a:gd name="connsiteX10355" fmla="*/ 1905033 w 6226010"/>
              <a:gd name="connsiteY10355" fmla="*/ 3193169 h 5756219"/>
              <a:gd name="connsiteX10356" fmla="*/ 1924056 w 6226010"/>
              <a:gd name="connsiteY10356" fmla="*/ 3206757 h 5756219"/>
              <a:gd name="connsiteX10357" fmla="*/ 1929492 w 6226010"/>
              <a:gd name="connsiteY10357" fmla="*/ 3220345 h 5756219"/>
              <a:gd name="connsiteX10358" fmla="*/ 1937644 w 6226010"/>
              <a:gd name="connsiteY10358" fmla="*/ 3220345 h 5756219"/>
              <a:gd name="connsiteX10359" fmla="*/ 1943080 w 6226010"/>
              <a:gd name="connsiteY10359" fmla="*/ 3225780 h 5756219"/>
              <a:gd name="connsiteX10360" fmla="*/ 1951232 w 6226010"/>
              <a:gd name="connsiteY10360" fmla="*/ 3228497 h 5756219"/>
              <a:gd name="connsiteX10361" fmla="*/ 1951232 w 6226010"/>
              <a:gd name="connsiteY10361" fmla="*/ 3233932 h 5756219"/>
              <a:gd name="connsiteX10362" fmla="*/ 1953950 w 6226010"/>
              <a:gd name="connsiteY10362" fmla="*/ 3233932 h 5756219"/>
              <a:gd name="connsiteX10363" fmla="*/ 1956668 w 6226010"/>
              <a:gd name="connsiteY10363" fmla="*/ 3258391 h 5756219"/>
              <a:gd name="connsiteX10364" fmla="*/ 1962103 w 6226010"/>
              <a:gd name="connsiteY10364" fmla="*/ 3266544 h 5756219"/>
              <a:gd name="connsiteX10365" fmla="*/ 1962103 w 6226010"/>
              <a:gd name="connsiteY10365" fmla="*/ 3271979 h 5756219"/>
              <a:gd name="connsiteX10366" fmla="*/ 1967538 w 6226010"/>
              <a:gd name="connsiteY10366" fmla="*/ 3274696 h 5756219"/>
              <a:gd name="connsiteX10367" fmla="*/ 1967538 w 6226010"/>
              <a:gd name="connsiteY10367" fmla="*/ 3280132 h 5756219"/>
              <a:gd name="connsiteX10368" fmla="*/ 1970255 w 6226010"/>
              <a:gd name="connsiteY10368" fmla="*/ 3291002 h 5756219"/>
              <a:gd name="connsiteX10369" fmla="*/ 1978408 w 6226010"/>
              <a:gd name="connsiteY10369" fmla="*/ 3299155 h 5756219"/>
              <a:gd name="connsiteX10370" fmla="*/ 1978408 w 6226010"/>
              <a:gd name="connsiteY10370" fmla="*/ 3304590 h 5756219"/>
              <a:gd name="connsiteX10371" fmla="*/ 1981126 w 6226010"/>
              <a:gd name="connsiteY10371" fmla="*/ 3304590 h 5756219"/>
              <a:gd name="connsiteX10372" fmla="*/ 1983843 w 6226010"/>
              <a:gd name="connsiteY10372" fmla="*/ 3318178 h 5756219"/>
              <a:gd name="connsiteX10373" fmla="*/ 2016454 w 6226010"/>
              <a:gd name="connsiteY10373" fmla="*/ 3329048 h 5756219"/>
              <a:gd name="connsiteX10374" fmla="*/ 2030042 w 6226010"/>
              <a:gd name="connsiteY10374" fmla="*/ 3329048 h 5756219"/>
              <a:gd name="connsiteX10375" fmla="*/ 2073524 w 6226010"/>
              <a:gd name="connsiteY10375" fmla="*/ 3350789 h 5756219"/>
              <a:gd name="connsiteX10376" fmla="*/ 2078959 w 6226010"/>
              <a:gd name="connsiteY10376" fmla="*/ 3358942 h 5756219"/>
              <a:gd name="connsiteX10377" fmla="*/ 2078027 w 6226010"/>
              <a:gd name="connsiteY10377" fmla="*/ 3367328 h 5756219"/>
              <a:gd name="connsiteX10378" fmla="*/ 2078960 w 6226010"/>
              <a:gd name="connsiteY10378" fmla="*/ 3367095 h 5756219"/>
              <a:gd name="connsiteX10379" fmla="*/ 2081677 w 6226010"/>
              <a:gd name="connsiteY10379" fmla="*/ 3361659 h 5756219"/>
              <a:gd name="connsiteX10380" fmla="*/ 2089830 w 6226010"/>
              <a:gd name="connsiteY10380" fmla="*/ 3357583 h 5756219"/>
              <a:gd name="connsiteX10381" fmla="*/ 2096064 w 6226010"/>
              <a:gd name="connsiteY10381" fmla="*/ 3354466 h 5756219"/>
              <a:gd name="connsiteX10382" fmla="*/ 2096284 w 6226010"/>
              <a:gd name="connsiteY10382" fmla="*/ 3352487 h 5756219"/>
              <a:gd name="connsiteX10383" fmla="*/ 2095265 w 6226010"/>
              <a:gd name="connsiteY10383" fmla="*/ 3345353 h 5756219"/>
              <a:gd name="connsiteX10384" fmla="*/ 2097982 w 6226010"/>
              <a:gd name="connsiteY10384" fmla="*/ 3320895 h 5756219"/>
              <a:gd name="connsiteX10385" fmla="*/ 2103418 w 6226010"/>
              <a:gd name="connsiteY10385" fmla="*/ 3274696 h 5756219"/>
              <a:gd name="connsiteX10386" fmla="*/ 2095265 w 6226010"/>
              <a:gd name="connsiteY10386" fmla="*/ 3244802 h 5756219"/>
              <a:gd name="connsiteX10387" fmla="*/ 2097982 w 6226010"/>
              <a:gd name="connsiteY10387" fmla="*/ 3179580 h 5756219"/>
              <a:gd name="connsiteX10388" fmla="*/ 2097982 w 6226010"/>
              <a:gd name="connsiteY10388" fmla="*/ 3163275 h 5756219"/>
              <a:gd name="connsiteX10389" fmla="*/ 2100700 w 6226010"/>
              <a:gd name="connsiteY10389" fmla="*/ 3146969 h 5756219"/>
              <a:gd name="connsiteX10390" fmla="*/ 2097982 w 6226010"/>
              <a:gd name="connsiteY10390" fmla="*/ 3141534 h 5756219"/>
              <a:gd name="connsiteX10391" fmla="*/ 2100700 w 6226010"/>
              <a:gd name="connsiteY10391" fmla="*/ 3122511 h 5756219"/>
              <a:gd name="connsiteX10392" fmla="*/ 2103418 w 6226010"/>
              <a:gd name="connsiteY10392" fmla="*/ 3122511 h 5756219"/>
              <a:gd name="connsiteX10393" fmla="*/ 2119723 w 6226010"/>
              <a:gd name="connsiteY10393" fmla="*/ 3149687 h 5756219"/>
              <a:gd name="connsiteX10394" fmla="*/ 2119723 w 6226010"/>
              <a:gd name="connsiteY10394" fmla="*/ 3152404 h 5756219"/>
              <a:gd name="connsiteX10395" fmla="*/ 2136029 w 6226010"/>
              <a:gd name="connsiteY10395" fmla="*/ 3155122 h 5756219"/>
              <a:gd name="connsiteX10396" fmla="*/ 2146899 w 6226010"/>
              <a:gd name="connsiteY10396" fmla="*/ 3163275 h 5756219"/>
              <a:gd name="connsiteX10397" fmla="*/ 2141464 w 6226010"/>
              <a:gd name="connsiteY10397" fmla="*/ 3204039 h 5756219"/>
              <a:gd name="connsiteX10398" fmla="*/ 2146899 w 6226010"/>
              <a:gd name="connsiteY10398" fmla="*/ 3242085 h 5756219"/>
              <a:gd name="connsiteX10399" fmla="*/ 2130594 w 6226010"/>
              <a:gd name="connsiteY10399" fmla="*/ 3285566 h 5756219"/>
              <a:gd name="connsiteX10400" fmla="*/ 2135689 w 6226010"/>
              <a:gd name="connsiteY10400" fmla="*/ 3291001 h 5756219"/>
              <a:gd name="connsiteX10401" fmla="*/ 2137409 w 6226010"/>
              <a:gd name="connsiteY10401" fmla="*/ 3294059 h 5756219"/>
              <a:gd name="connsiteX10402" fmla="*/ 2137727 w 6226010"/>
              <a:gd name="connsiteY10402" fmla="*/ 3291002 h 5756219"/>
              <a:gd name="connsiteX10403" fmla="*/ 2141464 w 6226010"/>
              <a:gd name="connsiteY10403" fmla="*/ 3274696 h 5756219"/>
              <a:gd name="connsiteX10404" fmla="*/ 2159808 w 6226010"/>
              <a:gd name="connsiteY10404" fmla="*/ 3235631 h 5756219"/>
              <a:gd name="connsiteX10405" fmla="*/ 2165745 w 6226010"/>
              <a:gd name="connsiteY10405" fmla="*/ 3216828 h 5756219"/>
              <a:gd name="connsiteX10406" fmla="*/ 2162823 w 6226010"/>
              <a:gd name="connsiteY10406" fmla="*/ 3210535 h 5756219"/>
              <a:gd name="connsiteX10407" fmla="*/ 2163205 w 6226010"/>
              <a:gd name="connsiteY10407" fmla="*/ 3179581 h 5756219"/>
              <a:gd name="connsiteX10408" fmla="*/ 2168640 w 6226010"/>
              <a:gd name="connsiteY10408" fmla="*/ 3179581 h 5756219"/>
              <a:gd name="connsiteX10409" fmla="*/ 2168640 w 6226010"/>
              <a:gd name="connsiteY10409" fmla="*/ 3160557 h 5756219"/>
              <a:gd name="connsiteX10410" fmla="*/ 2179510 w 6226010"/>
              <a:gd name="connsiteY10410" fmla="*/ 3125229 h 5756219"/>
              <a:gd name="connsiteX10411" fmla="*/ 2190381 w 6226010"/>
              <a:gd name="connsiteY10411" fmla="*/ 3127946 h 5756219"/>
              <a:gd name="connsiteX10412" fmla="*/ 2198534 w 6226010"/>
              <a:gd name="connsiteY10412" fmla="*/ 3141534 h 5756219"/>
              <a:gd name="connsiteX10413" fmla="*/ 2206686 w 6226010"/>
              <a:gd name="connsiteY10413" fmla="*/ 3141534 h 5756219"/>
              <a:gd name="connsiteX10414" fmla="*/ 2209404 w 6226010"/>
              <a:gd name="connsiteY10414" fmla="*/ 3146970 h 5756219"/>
              <a:gd name="connsiteX10415" fmla="*/ 2217557 w 6226010"/>
              <a:gd name="connsiteY10415" fmla="*/ 3149687 h 5756219"/>
              <a:gd name="connsiteX10416" fmla="*/ 2217557 w 6226010"/>
              <a:gd name="connsiteY10416" fmla="*/ 3152405 h 5756219"/>
              <a:gd name="connsiteX10417" fmla="*/ 2225710 w 6226010"/>
              <a:gd name="connsiteY10417" fmla="*/ 3155122 h 5756219"/>
              <a:gd name="connsiteX10418" fmla="*/ 2226758 w 6226010"/>
              <a:gd name="connsiteY10418" fmla="*/ 3158267 h 5756219"/>
              <a:gd name="connsiteX10419" fmla="*/ 2228427 w 6226010"/>
              <a:gd name="connsiteY10419" fmla="*/ 3150027 h 5756219"/>
              <a:gd name="connsiteX10420" fmla="*/ 2231222 w 6226010"/>
              <a:gd name="connsiteY10420" fmla="*/ 3137272 h 5756219"/>
              <a:gd name="connsiteX10421" fmla="*/ 2221166 w 6226010"/>
              <a:gd name="connsiteY10421" fmla="*/ 3128031 h 5756219"/>
              <a:gd name="connsiteX10422" fmla="*/ 2209404 w 6226010"/>
              <a:gd name="connsiteY10422" fmla="*/ 3122511 h 5756219"/>
              <a:gd name="connsiteX10423" fmla="*/ 2187663 w 6226010"/>
              <a:gd name="connsiteY10423" fmla="*/ 3106206 h 5756219"/>
              <a:gd name="connsiteX10424" fmla="*/ 2198534 w 6226010"/>
              <a:gd name="connsiteY10424" fmla="*/ 3068159 h 5756219"/>
              <a:gd name="connsiteX10425" fmla="*/ 2206686 w 6226010"/>
              <a:gd name="connsiteY10425" fmla="*/ 3065442 h 5756219"/>
              <a:gd name="connsiteX10426" fmla="*/ 2222992 w 6226010"/>
              <a:gd name="connsiteY10426" fmla="*/ 3049136 h 5756219"/>
              <a:gd name="connsiteX10427" fmla="*/ 2222992 w 6226010"/>
              <a:gd name="connsiteY10427" fmla="*/ 3043701 h 5756219"/>
              <a:gd name="connsiteX10428" fmla="*/ 2220274 w 6226010"/>
              <a:gd name="connsiteY10428" fmla="*/ 3038266 h 5756219"/>
              <a:gd name="connsiteX10429" fmla="*/ 2193098 w 6226010"/>
              <a:gd name="connsiteY10429" fmla="*/ 3065442 h 5756219"/>
              <a:gd name="connsiteX10430" fmla="*/ 2184946 w 6226010"/>
              <a:gd name="connsiteY10430" fmla="*/ 3013808 h 5756219"/>
              <a:gd name="connsiteX10431" fmla="*/ 2179510 w 6226010"/>
              <a:gd name="connsiteY10431" fmla="*/ 3005655 h 5756219"/>
              <a:gd name="connsiteX10432" fmla="*/ 2174075 w 6226010"/>
              <a:gd name="connsiteY10432" fmla="*/ 3011090 h 5756219"/>
              <a:gd name="connsiteX10433" fmla="*/ 2176793 w 6226010"/>
              <a:gd name="connsiteY10433" fmla="*/ 3100770 h 5756219"/>
              <a:gd name="connsiteX10434" fmla="*/ 2168640 w 6226010"/>
              <a:gd name="connsiteY10434" fmla="*/ 3095335 h 5756219"/>
              <a:gd name="connsiteX10435" fmla="*/ 2155052 w 6226010"/>
              <a:gd name="connsiteY10435" fmla="*/ 3092618 h 5756219"/>
              <a:gd name="connsiteX10436" fmla="*/ 2149617 w 6226010"/>
              <a:gd name="connsiteY10436" fmla="*/ 3087182 h 5756219"/>
              <a:gd name="connsiteX10437" fmla="*/ 2141464 w 6226010"/>
              <a:gd name="connsiteY10437" fmla="*/ 3084465 h 5756219"/>
              <a:gd name="connsiteX10438" fmla="*/ 2138746 w 6226010"/>
              <a:gd name="connsiteY10438" fmla="*/ 3079030 h 5756219"/>
              <a:gd name="connsiteX10439" fmla="*/ 2130594 w 6226010"/>
              <a:gd name="connsiteY10439" fmla="*/ 3076312 h 5756219"/>
              <a:gd name="connsiteX10440" fmla="*/ 2130594 w 6226010"/>
              <a:gd name="connsiteY10440" fmla="*/ 3073595 h 5756219"/>
              <a:gd name="connsiteX10441" fmla="*/ 2122441 w 6226010"/>
              <a:gd name="connsiteY10441" fmla="*/ 3070877 h 5756219"/>
              <a:gd name="connsiteX10442" fmla="*/ 2122441 w 6226010"/>
              <a:gd name="connsiteY10442" fmla="*/ 3065442 h 5756219"/>
              <a:gd name="connsiteX10443" fmla="*/ 2117006 w 6226010"/>
              <a:gd name="connsiteY10443" fmla="*/ 3062724 h 5756219"/>
              <a:gd name="connsiteX10444" fmla="*/ 2117006 w 6226010"/>
              <a:gd name="connsiteY10444" fmla="*/ 3057289 h 5756219"/>
              <a:gd name="connsiteX10445" fmla="*/ 2111571 w 6226010"/>
              <a:gd name="connsiteY10445" fmla="*/ 3054571 h 5756219"/>
              <a:gd name="connsiteX10446" fmla="*/ 2111571 w 6226010"/>
              <a:gd name="connsiteY10446" fmla="*/ 3040983 h 5756219"/>
              <a:gd name="connsiteX10447" fmla="*/ 2130594 w 6226010"/>
              <a:gd name="connsiteY10447" fmla="*/ 3032831 h 5756219"/>
              <a:gd name="connsiteX10448" fmla="*/ 2149617 w 6226010"/>
              <a:gd name="connsiteY10448" fmla="*/ 3011090 h 5756219"/>
              <a:gd name="connsiteX10449" fmla="*/ 2152334 w 6226010"/>
              <a:gd name="connsiteY10449" fmla="*/ 2973044 h 5756219"/>
              <a:gd name="connsiteX10450" fmla="*/ 2149617 w 6226010"/>
              <a:gd name="connsiteY10450" fmla="*/ 2964891 h 5756219"/>
              <a:gd name="connsiteX10451" fmla="*/ 2146899 w 6226010"/>
              <a:gd name="connsiteY10451" fmla="*/ 2964891 h 5756219"/>
              <a:gd name="connsiteX10452" fmla="*/ 2141464 w 6226010"/>
              <a:gd name="connsiteY10452" fmla="*/ 2948585 h 5756219"/>
              <a:gd name="connsiteX10453" fmla="*/ 2141464 w 6226010"/>
              <a:gd name="connsiteY10453" fmla="*/ 2924127 h 5756219"/>
              <a:gd name="connsiteX10454" fmla="*/ 2141464 w 6226010"/>
              <a:gd name="connsiteY10454" fmla="*/ 2915974 h 5756219"/>
              <a:gd name="connsiteX10455" fmla="*/ 2141464 w 6226010"/>
              <a:gd name="connsiteY10455" fmla="*/ 2913257 h 5756219"/>
              <a:gd name="connsiteX10456" fmla="*/ 2160827 w 6226010"/>
              <a:gd name="connsiteY10456" fmla="*/ 2913257 h 5756219"/>
              <a:gd name="connsiteX10457" fmla="*/ 2164416 w 6226010"/>
              <a:gd name="connsiteY10457" fmla="*/ 2913257 h 5756219"/>
              <a:gd name="connsiteX10458" fmla="*/ 2162525 w 6226010"/>
              <a:gd name="connsiteY10458" fmla="*/ 2912917 h 5756219"/>
              <a:gd name="connsiteX10459" fmla="*/ 2149617 w 6226010"/>
              <a:gd name="connsiteY10459" fmla="*/ 2907821 h 5756219"/>
              <a:gd name="connsiteX10460" fmla="*/ 2152334 w 6226010"/>
              <a:gd name="connsiteY10460" fmla="*/ 2894233 h 5756219"/>
              <a:gd name="connsiteX10461" fmla="*/ 2149617 w 6226010"/>
              <a:gd name="connsiteY10461" fmla="*/ 2894233 h 5756219"/>
              <a:gd name="connsiteX10462" fmla="*/ 2155052 w 6226010"/>
              <a:gd name="connsiteY10462" fmla="*/ 2867058 h 5756219"/>
              <a:gd name="connsiteX10463" fmla="*/ 2155052 w 6226010"/>
              <a:gd name="connsiteY10463" fmla="*/ 2861623 h 5756219"/>
              <a:gd name="connsiteX10464" fmla="*/ 2152334 w 6226010"/>
              <a:gd name="connsiteY10464" fmla="*/ 2861623 h 5756219"/>
              <a:gd name="connsiteX10465" fmla="*/ 2136029 w 6226010"/>
              <a:gd name="connsiteY10465" fmla="*/ 2894233 h 5756219"/>
              <a:gd name="connsiteX10466" fmla="*/ 2133311 w 6226010"/>
              <a:gd name="connsiteY10466" fmla="*/ 2894233 h 5756219"/>
              <a:gd name="connsiteX10467" fmla="*/ 2117006 w 6226010"/>
              <a:gd name="connsiteY10467" fmla="*/ 2894233 h 5756219"/>
              <a:gd name="connsiteX10468" fmla="*/ 2127876 w 6226010"/>
              <a:gd name="connsiteY10468" fmla="*/ 2848035 h 5756219"/>
              <a:gd name="connsiteX10469" fmla="*/ 2133311 w 6226010"/>
              <a:gd name="connsiteY10469" fmla="*/ 2848035 h 5756219"/>
              <a:gd name="connsiteX10470" fmla="*/ 2149617 w 6226010"/>
              <a:gd name="connsiteY10470" fmla="*/ 2839881 h 5756219"/>
              <a:gd name="connsiteX10471" fmla="*/ 2165922 w 6226010"/>
              <a:gd name="connsiteY10471" fmla="*/ 2823576 h 5756219"/>
              <a:gd name="connsiteX10472" fmla="*/ 2168640 w 6226010"/>
              <a:gd name="connsiteY10472" fmla="*/ 2812706 h 5756219"/>
              <a:gd name="connsiteX10473" fmla="*/ 2165922 w 6226010"/>
              <a:gd name="connsiteY10473" fmla="*/ 2809988 h 5756219"/>
              <a:gd name="connsiteX10474" fmla="*/ 2160487 w 6226010"/>
              <a:gd name="connsiteY10474" fmla="*/ 2809988 h 5756219"/>
              <a:gd name="connsiteX10475" fmla="*/ 2152334 w 6226010"/>
              <a:gd name="connsiteY10475" fmla="*/ 2823576 h 5756219"/>
              <a:gd name="connsiteX10476" fmla="*/ 2144182 w 6226010"/>
              <a:gd name="connsiteY10476" fmla="*/ 2826293 h 5756219"/>
              <a:gd name="connsiteX10477" fmla="*/ 2144182 w 6226010"/>
              <a:gd name="connsiteY10477" fmla="*/ 2831729 h 5756219"/>
              <a:gd name="connsiteX10478" fmla="*/ 2133311 w 6226010"/>
              <a:gd name="connsiteY10478" fmla="*/ 2837165 h 5756219"/>
              <a:gd name="connsiteX10479" fmla="*/ 2130594 w 6226010"/>
              <a:gd name="connsiteY10479" fmla="*/ 2785530 h 5756219"/>
              <a:gd name="connsiteX10480" fmla="*/ 2127876 w 6226010"/>
              <a:gd name="connsiteY10480" fmla="*/ 2782812 h 5756219"/>
              <a:gd name="connsiteX10481" fmla="*/ 2125159 w 6226010"/>
              <a:gd name="connsiteY10481" fmla="*/ 2782812 h 5756219"/>
              <a:gd name="connsiteX10482" fmla="*/ 2125159 w 6226010"/>
              <a:gd name="connsiteY10482" fmla="*/ 2820858 h 5756219"/>
              <a:gd name="connsiteX10483" fmla="*/ 2127876 w 6226010"/>
              <a:gd name="connsiteY10483" fmla="*/ 2829011 h 5756219"/>
              <a:gd name="connsiteX10484" fmla="*/ 2108853 w 6226010"/>
              <a:gd name="connsiteY10484" fmla="*/ 2880645 h 5756219"/>
              <a:gd name="connsiteX10485" fmla="*/ 2092547 w 6226010"/>
              <a:gd name="connsiteY10485" fmla="*/ 2845317 h 5756219"/>
              <a:gd name="connsiteX10486" fmla="*/ 2078960 w 6226010"/>
              <a:gd name="connsiteY10486" fmla="*/ 2820858 h 5756219"/>
              <a:gd name="connsiteX10487" fmla="*/ 2070807 w 6226010"/>
              <a:gd name="connsiteY10487" fmla="*/ 2820858 h 5756219"/>
              <a:gd name="connsiteX10488" fmla="*/ 2068089 w 6226010"/>
              <a:gd name="connsiteY10488" fmla="*/ 2823576 h 5756219"/>
              <a:gd name="connsiteX10489" fmla="*/ 2073524 w 6226010"/>
              <a:gd name="connsiteY10489" fmla="*/ 2834447 h 5756219"/>
              <a:gd name="connsiteX10490" fmla="*/ 2078960 w 6226010"/>
              <a:gd name="connsiteY10490" fmla="*/ 2837165 h 5756219"/>
              <a:gd name="connsiteX10491" fmla="*/ 2084395 w 6226010"/>
              <a:gd name="connsiteY10491" fmla="*/ 2856187 h 5756219"/>
              <a:gd name="connsiteX10492" fmla="*/ 2087112 w 6226010"/>
              <a:gd name="connsiteY10492" fmla="*/ 2858905 h 5756219"/>
              <a:gd name="connsiteX10493" fmla="*/ 2087112 w 6226010"/>
              <a:gd name="connsiteY10493" fmla="*/ 2875211 h 5756219"/>
              <a:gd name="connsiteX10494" fmla="*/ 2097983 w 6226010"/>
              <a:gd name="connsiteY10494" fmla="*/ 2894233 h 5756219"/>
              <a:gd name="connsiteX10495" fmla="*/ 2095265 w 6226010"/>
              <a:gd name="connsiteY10495" fmla="*/ 2896951 h 5756219"/>
              <a:gd name="connsiteX10496" fmla="*/ 2081677 w 6226010"/>
              <a:gd name="connsiteY10496" fmla="*/ 2899669 h 5756219"/>
              <a:gd name="connsiteX10497" fmla="*/ 2076242 w 6226010"/>
              <a:gd name="connsiteY10497" fmla="*/ 2905104 h 5756219"/>
              <a:gd name="connsiteX10498" fmla="*/ 2057219 w 6226010"/>
              <a:gd name="connsiteY10498" fmla="*/ 2907821 h 5756219"/>
              <a:gd name="connsiteX10499" fmla="*/ 2059936 w 6226010"/>
              <a:gd name="connsiteY10499" fmla="*/ 2872493 h 5756219"/>
              <a:gd name="connsiteX10500" fmla="*/ 2059936 w 6226010"/>
              <a:gd name="connsiteY10500" fmla="*/ 2864340 h 5756219"/>
              <a:gd name="connsiteX10501" fmla="*/ 2051784 w 6226010"/>
              <a:gd name="connsiteY10501" fmla="*/ 2864340 h 5756219"/>
              <a:gd name="connsiteX10502" fmla="*/ 2049066 w 6226010"/>
              <a:gd name="connsiteY10502" fmla="*/ 2875211 h 5756219"/>
              <a:gd name="connsiteX10503" fmla="*/ 2046348 w 6226010"/>
              <a:gd name="connsiteY10503" fmla="*/ 2902386 h 5756219"/>
              <a:gd name="connsiteX10504" fmla="*/ 2011020 w 6226010"/>
              <a:gd name="connsiteY10504" fmla="*/ 2945868 h 5756219"/>
              <a:gd name="connsiteX10505" fmla="*/ 2002867 w 6226010"/>
              <a:gd name="connsiteY10505" fmla="*/ 2913257 h 5756219"/>
              <a:gd name="connsiteX10506" fmla="*/ 1997432 w 6226010"/>
              <a:gd name="connsiteY10506" fmla="*/ 2913257 h 5756219"/>
              <a:gd name="connsiteX10507" fmla="*/ 1994714 w 6226010"/>
              <a:gd name="connsiteY10507" fmla="*/ 2913257 h 5756219"/>
              <a:gd name="connsiteX10508" fmla="*/ 2000149 w 6226010"/>
              <a:gd name="connsiteY10508" fmla="*/ 2945868 h 5756219"/>
              <a:gd name="connsiteX10509" fmla="*/ 1989279 w 6226010"/>
              <a:gd name="connsiteY10509" fmla="*/ 2954020 h 5756219"/>
              <a:gd name="connsiteX10510" fmla="*/ 1989279 w 6226010"/>
              <a:gd name="connsiteY10510" fmla="*/ 2956738 h 5756219"/>
              <a:gd name="connsiteX10511" fmla="*/ 1983844 w 6226010"/>
              <a:gd name="connsiteY10511" fmla="*/ 2959456 h 5756219"/>
              <a:gd name="connsiteX10512" fmla="*/ 1981126 w 6226010"/>
              <a:gd name="connsiteY10512" fmla="*/ 2926845 h 5756219"/>
              <a:gd name="connsiteX10513" fmla="*/ 2016455 w 6226010"/>
              <a:gd name="connsiteY10513" fmla="*/ 2894233 h 5756219"/>
              <a:gd name="connsiteX10514" fmla="*/ 2016455 w 6226010"/>
              <a:gd name="connsiteY10514" fmla="*/ 2872493 h 5756219"/>
              <a:gd name="connsiteX10515" fmla="*/ 2043631 w 6226010"/>
              <a:gd name="connsiteY10515" fmla="*/ 2801835 h 5756219"/>
              <a:gd name="connsiteX10516" fmla="*/ 2038196 w 6226010"/>
              <a:gd name="connsiteY10516" fmla="*/ 2801835 h 5756219"/>
              <a:gd name="connsiteX10517" fmla="*/ 2032760 w 6226010"/>
              <a:gd name="connsiteY10517" fmla="*/ 2823576 h 5756219"/>
              <a:gd name="connsiteX10518" fmla="*/ 2016455 w 6226010"/>
              <a:gd name="connsiteY10518" fmla="*/ 2856187 h 5756219"/>
              <a:gd name="connsiteX10519" fmla="*/ 2008302 w 6226010"/>
              <a:gd name="connsiteY10519" fmla="*/ 2883363 h 5756219"/>
              <a:gd name="connsiteX10520" fmla="*/ 2008302 w 6226010"/>
              <a:gd name="connsiteY10520" fmla="*/ 2891516 h 5756219"/>
              <a:gd name="connsiteX10521" fmla="*/ 1981126 w 6226010"/>
              <a:gd name="connsiteY10521" fmla="*/ 2910539 h 5756219"/>
              <a:gd name="connsiteX10522" fmla="*/ 1978409 w 6226010"/>
              <a:gd name="connsiteY10522" fmla="*/ 2910539 h 5756219"/>
              <a:gd name="connsiteX10523" fmla="*/ 1978409 w 6226010"/>
              <a:gd name="connsiteY10523" fmla="*/ 2807271 h 5756219"/>
              <a:gd name="connsiteX10524" fmla="*/ 1997432 w 6226010"/>
              <a:gd name="connsiteY10524" fmla="*/ 2790965 h 5756219"/>
              <a:gd name="connsiteX10525" fmla="*/ 1997432 w 6226010"/>
              <a:gd name="connsiteY10525" fmla="*/ 2785530 h 5756219"/>
              <a:gd name="connsiteX10526" fmla="*/ 1981126 w 6226010"/>
              <a:gd name="connsiteY10526" fmla="*/ 2796400 h 5756219"/>
              <a:gd name="connsiteX10527" fmla="*/ 1972973 w 6226010"/>
              <a:gd name="connsiteY10527" fmla="*/ 2774659 h 5756219"/>
              <a:gd name="connsiteX10528" fmla="*/ 1972973 w 6226010"/>
              <a:gd name="connsiteY10528" fmla="*/ 2763789 h 5756219"/>
              <a:gd name="connsiteX10529" fmla="*/ 1967538 w 6226010"/>
              <a:gd name="connsiteY10529" fmla="*/ 2752919 h 5756219"/>
              <a:gd name="connsiteX10530" fmla="*/ 1959385 w 6226010"/>
              <a:gd name="connsiteY10530" fmla="*/ 2755636 h 5756219"/>
              <a:gd name="connsiteX10531" fmla="*/ 1959385 w 6226010"/>
              <a:gd name="connsiteY10531" fmla="*/ 2766507 h 5756219"/>
              <a:gd name="connsiteX10532" fmla="*/ 1964821 w 6226010"/>
              <a:gd name="connsiteY10532" fmla="*/ 2769224 h 5756219"/>
              <a:gd name="connsiteX10533" fmla="*/ 1964821 w 6226010"/>
              <a:gd name="connsiteY10533" fmla="*/ 2782812 h 5756219"/>
              <a:gd name="connsiteX10534" fmla="*/ 1970256 w 6226010"/>
              <a:gd name="connsiteY10534" fmla="*/ 2796400 h 5756219"/>
              <a:gd name="connsiteX10535" fmla="*/ 1967538 w 6226010"/>
              <a:gd name="connsiteY10535" fmla="*/ 2804554 h 5756219"/>
              <a:gd name="connsiteX10536" fmla="*/ 1970256 w 6226010"/>
              <a:gd name="connsiteY10536" fmla="*/ 2818141 h 5756219"/>
              <a:gd name="connsiteX10537" fmla="*/ 1967538 w 6226010"/>
              <a:gd name="connsiteY10537" fmla="*/ 2848035 h 5756219"/>
              <a:gd name="connsiteX10538" fmla="*/ 1956668 w 6226010"/>
              <a:gd name="connsiteY10538" fmla="*/ 2831729 h 5756219"/>
              <a:gd name="connsiteX10539" fmla="*/ 1948515 w 6226010"/>
              <a:gd name="connsiteY10539" fmla="*/ 2829011 h 5756219"/>
              <a:gd name="connsiteX10540" fmla="*/ 1945797 w 6226010"/>
              <a:gd name="connsiteY10540" fmla="*/ 2815423 h 5756219"/>
              <a:gd name="connsiteX10541" fmla="*/ 1943080 w 6226010"/>
              <a:gd name="connsiteY10541" fmla="*/ 2815423 h 5756219"/>
              <a:gd name="connsiteX10542" fmla="*/ 1940362 w 6226010"/>
              <a:gd name="connsiteY10542" fmla="*/ 2801835 h 5756219"/>
              <a:gd name="connsiteX10543" fmla="*/ 1932209 w 6226010"/>
              <a:gd name="connsiteY10543" fmla="*/ 2780094 h 5756219"/>
              <a:gd name="connsiteX10544" fmla="*/ 1929492 w 6226010"/>
              <a:gd name="connsiteY10544" fmla="*/ 2780094 h 5756219"/>
              <a:gd name="connsiteX10545" fmla="*/ 1924057 w 6226010"/>
              <a:gd name="connsiteY10545" fmla="*/ 2780094 h 5756219"/>
              <a:gd name="connsiteX10546" fmla="*/ 1926774 w 6226010"/>
              <a:gd name="connsiteY10546" fmla="*/ 2796400 h 5756219"/>
              <a:gd name="connsiteX10547" fmla="*/ 1926774 w 6226010"/>
              <a:gd name="connsiteY10547" fmla="*/ 2807271 h 5756219"/>
              <a:gd name="connsiteX10548" fmla="*/ 1934927 w 6226010"/>
              <a:gd name="connsiteY10548" fmla="*/ 2820858 h 5756219"/>
              <a:gd name="connsiteX10549" fmla="*/ 1934927 w 6226010"/>
              <a:gd name="connsiteY10549" fmla="*/ 2834447 h 5756219"/>
              <a:gd name="connsiteX10550" fmla="*/ 1940362 w 6226010"/>
              <a:gd name="connsiteY10550" fmla="*/ 2842599 h 5756219"/>
              <a:gd name="connsiteX10551" fmla="*/ 1951233 w 6226010"/>
              <a:gd name="connsiteY10551" fmla="*/ 2845317 h 5756219"/>
              <a:gd name="connsiteX10552" fmla="*/ 1964821 w 6226010"/>
              <a:gd name="connsiteY10552" fmla="*/ 2867058 h 5756219"/>
              <a:gd name="connsiteX10553" fmla="*/ 1964821 w 6226010"/>
              <a:gd name="connsiteY10553" fmla="*/ 2880645 h 5756219"/>
              <a:gd name="connsiteX10554" fmla="*/ 1970256 w 6226010"/>
              <a:gd name="connsiteY10554" fmla="*/ 2913257 h 5756219"/>
              <a:gd name="connsiteX10555" fmla="*/ 1970256 w 6226010"/>
              <a:gd name="connsiteY10555" fmla="*/ 2924127 h 5756219"/>
              <a:gd name="connsiteX10556" fmla="*/ 1975691 w 6226010"/>
              <a:gd name="connsiteY10556" fmla="*/ 2932280 h 5756219"/>
              <a:gd name="connsiteX10557" fmla="*/ 1975691 w 6226010"/>
              <a:gd name="connsiteY10557" fmla="*/ 2940433 h 5756219"/>
              <a:gd name="connsiteX10558" fmla="*/ 1953950 w 6226010"/>
              <a:gd name="connsiteY10558" fmla="*/ 2924127 h 5756219"/>
              <a:gd name="connsiteX10559" fmla="*/ 1953950 w 6226010"/>
              <a:gd name="connsiteY10559" fmla="*/ 2918692 h 5756219"/>
              <a:gd name="connsiteX10560" fmla="*/ 1948515 w 6226010"/>
              <a:gd name="connsiteY10560" fmla="*/ 2915974 h 5756219"/>
              <a:gd name="connsiteX10561" fmla="*/ 1948515 w 6226010"/>
              <a:gd name="connsiteY10561" fmla="*/ 2910539 h 5756219"/>
              <a:gd name="connsiteX10562" fmla="*/ 1932209 w 6226010"/>
              <a:gd name="connsiteY10562" fmla="*/ 2886081 h 5756219"/>
              <a:gd name="connsiteX10563" fmla="*/ 1924057 w 6226010"/>
              <a:gd name="connsiteY10563" fmla="*/ 2886081 h 5756219"/>
              <a:gd name="connsiteX10564" fmla="*/ 1924057 w 6226010"/>
              <a:gd name="connsiteY10564" fmla="*/ 2899669 h 5756219"/>
              <a:gd name="connsiteX10565" fmla="*/ 1937645 w 6226010"/>
              <a:gd name="connsiteY10565" fmla="*/ 2910539 h 5756219"/>
              <a:gd name="connsiteX10566" fmla="*/ 1937645 w 6226010"/>
              <a:gd name="connsiteY10566" fmla="*/ 2915974 h 5756219"/>
              <a:gd name="connsiteX10567" fmla="*/ 1943080 w 6226010"/>
              <a:gd name="connsiteY10567" fmla="*/ 2918692 h 5756219"/>
              <a:gd name="connsiteX10568" fmla="*/ 1943080 w 6226010"/>
              <a:gd name="connsiteY10568" fmla="*/ 2924127 h 5756219"/>
              <a:gd name="connsiteX10569" fmla="*/ 1951233 w 6226010"/>
              <a:gd name="connsiteY10569" fmla="*/ 2926845 h 5756219"/>
              <a:gd name="connsiteX10570" fmla="*/ 1951233 w 6226010"/>
              <a:gd name="connsiteY10570" fmla="*/ 2932280 h 5756219"/>
              <a:gd name="connsiteX10571" fmla="*/ 1956668 w 6226010"/>
              <a:gd name="connsiteY10571" fmla="*/ 2934997 h 5756219"/>
              <a:gd name="connsiteX10572" fmla="*/ 1956668 w 6226010"/>
              <a:gd name="connsiteY10572" fmla="*/ 2940433 h 5756219"/>
              <a:gd name="connsiteX10573" fmla="*/ 1964821 w 6226010"/>
              <a:gd name="connsiteY10573" fmla="*/ 2943150 h 5756219"/>
              <a:gd name="connsiteX10574" fmla="*/ 1978409 w 6226010"/>
              <a:gd name="connsiteY10574" fmla="*/ 2959456 h 5756219"/>
              <a:gd name="connsiteX10575" fmla="*/ 1978409 w 6226010"/>
              <a:gd name="connsiteY10575" fmla="*/ 2981196 h 5756219"/>
              <a:gd name="connsiteX10576" fmla="*/ 1967538 w 6226010"/>
              <a:gd name="connsiteY10576" fmla="*/ 2994784 h 5756219"/>
              <a:gd name="connsiteX10577" fmla="*/ 1959385 w 6226010"/>
              <a:gd name="connsiteY10577" fmla="*/ 2997502 h 5756219"/>
              <a:gd name="connsiteX10578" fmla="*/ 1959385 w 6226010"/>
              <a:gd name="connsiteY10578" fmla="*/ 3002937 h 5756219"/>
              <a:gd name="connsiteX10579" fmla="*/ 1953950 w 6226010"/>
              <a:gd name="connsiteY10579" fmla="*/ 3002937 h 5756219"/>
              <a:gd name="connsiteX10580" fmla="*/ 1953950 w 6226010"/>
              <a:gd name="connsiteY10580" fmla="*/ 3008372 h 5756219"/>
              <a:gd name="connsiteX10581" fmla="*/ 1945797 w 6226010"/>
              <a:gd name="connsiteY10581" fmla="*/ 3013807 h 5756219"/>
              <a:gd name="connsiteX10582" fmla="*/ 1945797 w 6226010"/>
              <a:gd name="connsiteY10582" fmla="*/ 3016525 h 5756219"/>
              <a:gd name="connsiteX10583" fmla="*/ 1934927 w 6226010"/>
              <a:gd name="connsiteY10583" fmla="*/ 3027395 h 5756219"/>
              <a:gd name="connsiteX10584" fmla="*/ 1934927 w 6226010"/>
              <a:gd name="connsiteY10584" fmla="*/ 3032831 h 5756219"/>
              <a:gd name="connsiteX10585" fmla="*/ 1924057 w 6226010"/>
              <a:gd name="connsiteY10585" fmla="*/ 3040983 h 5756219"/>
              <a:gd name="connsiteX10586" fmla="*/ 1913186 w 6226010"/>
              <a:gd name="connsiteY10586" fmla="*/ 3065442 h 5756219"/>
              <a:gd name="connsiteX10587" fmla="*/ 1913186 w 6226010"/>
              <a:gd name="connsiteY10587" fmla="*/ 3070877 h 5756219"/>
              <a:gd name="connsiteX10588" fmla="*/ 1886010 w 6226010"/>
              <a:gd name="connsiteY10588" fmla="*/ 3103488 h 5756219"/>
              <a:gd name="connsiteX10589" fmla="*/ 1883293 w 6226010"/>
              <a:gd name="connsiteY10589" fmla="*/ 3103488 h 5756219"/>
              <a:gd name="connsiteX10590" fmla="*/ 1872422 w 6226010"/>
              <a:gd name="connsiteY10590" fmla="*/ 3095335 h 5756219"/>
              <a:gd name="connsiteX10591" fmla="*/ 1877857 w 6226010"/>
              <a:gd name="connsiteY10591" fmla="*/ 3021960 h 5756219"/>
              <a:gd name="connsiteX10592" fmla="*/ 1880575 w 6226010"/>
              <a:gd name="connsiteY10592" fmla="*/ 2989349 h 5756219"/>
              <a:gd name="connsiteX10593" fmla="*/ 1872422 w 6226010"/>
              <a:gd name="connsiteY10593" fmla="*/ 2934997 h 5756219"/>
              <a:gd name="connsiteX10594" fmla="*/ 1864269 w 6226010"/>
              <a:gd name="connsiteY10594" fmla="*/ 2934997 h 5756219"/>
              <a:gd name="connsiteX10595" fmla="*/ 1872422 w 6226010"/>
              <a:gd name="connsiteY10595" fmla="*/ 3011090 h 5756219"/>
              <a:gd name="connsiteX10596" fmla="*/ 1872422 w 6226010"/>
              <a:gd name="connsiteY10596" fmla="*/ 3111641 h 5756219"/>
              <a:gd name="connsiteX10597" fmla="*/ 1837094 w 6226010"/>
              <a:gd name="connsiteY10597" fmla="*/ 3157840 h 5756219"/>
              <a:gd name="connsiteX10598" fmla="*/ 1826223 w 6226010"/>
              <a:gd name="connsiteY10598" fmla="*/ 3160558 h 5756219"/>
              <a:gd name="connsiteX10599" fmla="*/ 1820788 w 6226010"/>
              <a:gd name="connsiteY10599" fmla="*/ 3165993 h 5756219"/>
              <a:gd name="connsiteX10600" fmla="*/ 1808898 w 6226010"/>
              <a:gd name="connsiteY10600" fmla="*/ 3169050 h 5756219"/>
              <a:gd name="connsiteX10601" fmla="*/ 1804890 w 6226010"/>
              <a:gd name="connsiteY10601" fmla="*/ 3171123 h 5756219"/>
              <a:gd name="connsiteX10602" fmla="*/ 1805163 w 6226010"/>
              <a:gd name="connsiteY10602" fmla="*/ 3178222 h 5756219"/>
              <a:gd name="connsiteX10603" fmla="*/ 1801765 w 6226010"/>
              <a:gd name="connsiteY10603" fmla="*/ 3195886 h 5756219"/>
              <a:gd name="connsiteX10604" fmla="*/ 1771871 w 6226010"/>
              <a:gd name="connsiteY10604" fmla="*/ 3242086 h 5756219"/>
              <a:gd name="connsiteX10605" fmla="*/ 1752848 w 6226010"/>
              <a:gd name="connsiteY10605" fmla="*/ 3315460 h 5756219"/>
              <a:gd name="connsiteX10606" fmla="*/ 1725672 w 6226010"/>
              <a:gd name="connsiteY10606" fmla="*/ 3361660 h 5756219"/>
              <a:gd name="connsiteX10607" fmla="*/ 1722955 w 6226010"/>
              <a:gd name="connsiteY10607" fmla="*/ 3361660 h 5756219"/>
              <a:gd name="connsiteX10608" fmla="*/ 1703932 w 6226010"/>
              <a:gd name="connsiteY10608" fmla="*/ 3339919 h 5756219"/>
              <a:gd name="connsiteX10609" fmla="*/ 1720237 w 6226010"/>
              <a:gd name="connsiteY10609" fmla="*/ 3310025 h 5756219"/>
              <a:gd name="connsiteX10610" fmla="*/ 1728390 w 6226010"/>
              <a:gd name="connsiteY10610" fmla="*/ 3288284 h 5756219"/>
              <a:gd name="connsiteX10611" fmla="*/ 1739260 w 6226010"/>
              <a:gd name="connsiteY10611" fmla="*/ 3280132 h 5756219"/>
              <a:gd name="connsiteX10612" fmla="*/ 1741978 w 6226010"/>
              <a:gd name="connsiteY10612" fmla="*/ 3271979 h 5756219"/>
              <a:gd name="connsiteX10613" fmla="*/ 1747413 w 6226010"/>
              <a:gd name="connsiteY10613" fmla="*/ 3271979 h 5756219"/>
              <a:gd name="connsiteX10614" fmla="*/ 1761001 w 6226010"/>
              <a:gd name="connsiteY10614" fmla="*/ 3255673 h 5756219"/>
              <a:gd name="connsiteX10615" fmla="*/ 1761001 w 6226010"/>
              <a:gd name="connsiteY10615" fmla="*/ 3247521 h 5756219"/>
              <a:gd name="connsiteX10616" fmla="*/ 1763719 w 6226010"/>
              <a:gd name="connsiteY10616" fmla="*/ 3247521 h 5756219"/>
              <a:gd name="connsiteX10617" fmla="*/ 1763719 w 6226010"/>
              <a:gd name="connsiteY10617" fmla="*/ 3242086 h 5756219"/>
              <a:gd name="connsiteX10618" fmla="*/ 1771871 w 6226010"/>
              <a:gd name="connsiteY10618" fmla="*/ 3239368 h 5756219"/>
              <a:gd name="connsiteX10619" fmla="*/ 1777307 w 6226010"/>
              <a:gd name="connsiteY10619" fmla="*/ 3193169 h 5756219"/>
              <a:gd name="connsiteX10620" fmla="*/ 1788517 w 6226010"/>
              <a:gd name="connsiteY10620" fmla="*/ 3175844 h 5756219"/>
              <a:gd name="connsiteX10621" fmla="*/ 1790978 w 6226010"/>
              <a:gd name="connsiteY10621" fmla="*/ 3173005 h 5756219"/>
              <a:gd name="connsiteX10622" fmla="*/ 1793272 w 6226010"/>
              <a:gd name="connsiteY10622" fmla="*/ 3141874 h 5756219"/>
              <a:gd name="connsiteX10623" fmla="*/ 1795854 w 6226010"/>
              <a:gd name="connsiteY10623" fmla="*/ 3132681 h 5756219"/>
              <a:gd name="connsiteX10624" fmla="*/ 1790895 w 6226010"/>
              <a:gd name="connsiteY10624" fmla="*/ 3144252 h 5756219"/>
              <a:gd name="connsiteX10625" fmla="*/ 1777307 w 6226010"/>
              <a:gd name="connsiteY10625" fmla="*/ 3163275 h 5756219"/>
              <a:gd name="connsiteX10626" fmla="*/ 1766437 w 6226010"/>
              <a:gd name="connsiteY10626" fmla="*/ 3163275 h 5756219"/>
              <a:gd name="connsiteX10627" fmla="*/ 1766437 w 6226010"/>
              <a:gd name="connsiteY10627" fmla="*/ 3149687 h 5756219"/>
              <a:gd name="connsiteX10628" fmla="*/ 1769154 w 6226010"/>
              <a:gd name="connsiteY10628" fmla="*/ 3092618 h 5756219"/>
              <a:gd name="connsiteX10629" fmla="*/ 1766437 w 6226010"/>
              <a:gd name="connsiteY10629" fmla="*/ 3089900 h 5756219"/>
              <a:gd name="connsiteX10630" fmla="*/ 1761002 w 6226010"/>
              <a:gd name="connsiteY10630" fmla="*/ 3089900 h 5756219"/>
              <a:gd name="connsiteX10631" fmla="*/ 1755566 w 6226010"/>
              <a:gd name="connsiteY10631" fmla="*/ 3114358 h 5756219"/>
              <a:gd name="connsiteX10632" fmla="*/ 1766437 w 6226010"/>
              <a:gd name="connsiteY10632" fmla="*/ 3179581 h 5756219"/>
              <a:gd name="connsiteX10633" fmla="*/ 1750131 w 6226010"/>
              <a:gd name="connsiteY10633" fmla="*/ 3195886 h 5756219"/>
              <a:gd name="connsiteX10634" fmla="*/ 1741978 w 6226010"/>
              <a:gd name="connsiteY10634" fmla="*/ 3195886 h 5756219"/>
              <a:gd name="connsiteX10635" fmla="*/ 1722955 w 6226010"/>
              <a:gd name="connsiteY10635" fmla="*/ 3204039 h 5756219"/>
              <a:gd name="connsiteX10636" fmla="*/ 1725673 w 6226010"/>
              <a:gd name="connsiteY10636" fmla="*/ 3127946 h 5756219"/>
              <a:gd name="connsiteX10637" fmla="*/ 1725673 w 6226010"/>
              <a:gd name="connsiteY10637" fmla="*/ 3103488 h 5756219"/>
              <a:gd name="connsiteX10638" fmla="*/ 1741978 w 6226010"/>
              <a:gd name="connsiteY10638" fmla="*/ 3089900 h 5756219"/>
              <a:gd name="connsiteX10639" fmla="*/ 1741978 w 6226010"/>
              <a:gd name="connsiteY10639" fmla="*/ 3084465 h 5756219"/>
              <a:gd name="connsiteX10640" fmla="*/ 1747414 w 6226010"/>
              <a:gd name="connsiteY10640" fmla="*/ 3081747 h 5756219"/>
              <a:gd name="connsiteX10641" fmla="*/ 1750131 w 6226010"/>
              <a:gd name="connsiteY10641" fmla="*/ 3076312 h 5756219"/>
              <a:gd name="connsiteX10642" fmla="*/ 1763719 w 6226010"/>
              <a:gd name="connsiteY10642" fmla="*/ 3065442 h 5756219"/>
              <a:gd name="connsiteX10643" fmla="*/ 1774589 w 6226010"/>
              <a:gd name="connsiteY10643" fmla="*/ 3049136 h 5756219"/>
              <a:gd name="connsiteX10644" fmla="*/ 1780025 w 6226010"/>
              <a:gd name="connsiteY10644" fmla="*/ 3049136 h 5756219"/>
              <a:gd name="connsiteX10645" fmla="*/ 1785460 w 6226010"/>
              <a:gd name="connsiteY10645" fmla="*/ 3032831 h 5756219"/>
              <a:gd name="connsiteX10646" fmla="*/ 1793613 w 6226010"/>
              <a:gd name="connsiteY10646" fmla="*/ 3024678 h 5756219"/>
              <a:gd name="connsiteX10647" fmla="*/ 1800870 w 6226010"/>
              <a:gd name="connsiteY10647" fmla="*/ 3012237 h 5756219"/>
              <a:gd name="connsiteX10648" fmla="*/ 1799727 w 6226010"/>
              <a:gd name="connsiteY10648" fmla="*/ 3003276 h 5756219"/>
              <a:gd name="connsiteX10649" fmla="*/ 1801765 w 6226010"/>
              <a:gd name="connsiteY10649" fmla="*/ 2981196 h 5756219"/>
              <a:gd name="connsiteX10650" fmla="*/ 1815353 w 6226010"/>
              <a:gd name="connsiteY10650" fmla="*/ 2948585 h 5756219"/>
              <a:gd name="connsiteX10651" fmla="*/ 1828941 w 6226010"/>
              <a:gd name="connsiteY10651" fmla="*/ 2910539 h 5756219"/>
              <a:gd name="connsiteX10652" fmla="*/ 1826223 w 6226010"/>
              <a:gd name="connsiteY10652" fmla="*/ 2902386 h 5756219"/>
              <a:gd name="connsiteX10653" fmla="*/ 1823506 w 6226010"/>
              <a:gd name="connsiteY10653" fmla="*/ 2902386 h 5756219"/>
              <a:gd name="connsiteX10654" fmla="*/ 1820788 w 6226010"/>
              <a:gd name="connsiteY10654" fmla="*/ 2905104 h 5756219"/>
              <a:gd name="connsiteX10655" fmla="*/ 1801765 w 6226010"/>
              <a:gd name="connsiteY10655" fmla="*/ 2959456 h 5756219"/>
              <a:gd name="connsiteX10656" fmla="*/ 1801765 w 6226010"/>
              <a:gd name="connsiteY10656" fmla="*/ 2937715 h 5756219"/>
              <a:gd name="connsiteX10657" fmla="*/ 1815353 w 6226010"/>
              <a:gd name="connsiteY10657" fmla="*/ 2888798 h 5756219"/>
              <a:gd name="connsiteX10658" fmla="*/ 1812635 w 6226010"/>
              <a:gd name="connsiteY10658" fmla="*/ 2880645 h 5756219"/>
              <a:gd name="connsiteX10659" fmla="*/ 1799047 w 6226010"/>
              <a:gd name="connsiteY10659" fmla="*/ 2905104 h 5756219"/>
              <a:gd name="connsiteX10660" fmla="*/ 1790894 w 6226010"/>
              <a:gd name="connsiteY10660" fmla="*/ 2967608 h 5756219"/>
              <a:gd name="connsiteX10661" fmla="*/ 1774589 w 6226010"/>
              <a:gd name="connsiteY10661" fmla="*/ 2994784 h 5756219"/>
              <a:gd name="connsiteX10662" fmla="*/ 1771871 w 6226010"/>
              <a:gd name="connsiteY10662" fmla="*/ 3002937 h 5756219"/>
              <a:gd name="connsiteX10663" fmla="*/ 1752848 w 6226010"/>
              <a:gd name="connsiteY10663" fmla="*/ 3027395 h 5756219"/>
              <a:gd name="connsiteX10664" fmla="*/ 1752848 w 6226010"/>
              <a:gd name="connsiteY10664" fmla="*/ 3032831 h 5756219"/>
              <a:gd name="connsiteX10665" fmla="*/ 1744695 w 6226010"/>
              <a:gd name="connsiteY10665" fmla="*/ 3038266 h 5756219"/>
              <a:gd name="connsiteX10666" fmla="*/ 1736543 w 6226010"/>
              <a:gd name="connsiteY10666" fmla="*/ 3049136 h 5756219"/>
              <a:gd name="connsiteX10667" fmla="*/ 1731107 w 6226010"/>
              <a:gd name="connsiteY10667" fmla="*/ 3051854 h 5756219"/>
              <a:gd name="connsiteX10668" fmla="*/ 1728390 w 6226010"/>
              <a:gd name="connsiteY10668" fmla="*/ 3057289 h 5756219"/>
              <a:gd name="connsiteX10669" fmla="*/ 1712084 w 6226010"/>
              <a:gd name="connsiteY10669" fmla="*/ 3068159 h 5756219"/>
              <a:gd name="connsiteX10670" fmla="*/ 1709367 w 6226010"/>
              <a:gd name="connsiteY10670" fmla="*/ 3057289 h 5756219"/>
              <a:gd name="connsiteX10671" fmla="*/ 1714802 w 6226010"/>
              <a:gd name="connsiteY10671" fmla="*/ 3051854 h 5756219"/>
              <a:gd name="connsiteX10672" fmla="*/ 1731107 w 6226010"/>
              <a:gd name="connsiteY10672" fmla="*/ 3011090 h 5756219"/>
              <a:gd name="connsiteX10673" fmla="*/ 1731107 w 6226010"/>
              <a:gd name="connsiteY10673" fmla="*/ 3000219 h 5756219"/>
              <a:gd name="connsiteX10674" fmla="*/ 1736543 w 6226010"/>
              <a:gd name="connsiteY10674" fmla="*/ 2981196 h 5756219"/>
              <a:gd name="connsiteX10675" fmla="*/ 1731107 w 6226010"/>
              <a:gd name="connsiteY10675" fmla="*/ 2948585 h 5756219"/>
              <a:gd name="connsiteX10676" fmla="*/ 1731107 w 6226010"/>
              <a:gd name="connsiteY10676" fmla="*/ 2943150 h 5756219"/>
              <a:gd name="connsiteX10677" fmla="*/ 1728390 w 6226010"/>
              <a:gd name="connsiteY10677" fmla="*/ 2921409 h 5756219"/>
              <a:gd name="connsiteX10678" fmla="*/ 1741978 w 6226010"/>
              <a:gd name="connsiteY10678" fmla="*/ 2891516 h 5756219"/>
              <a:gd name="connsiteX10679" fmla="*/ 1736543 w 6226010"/>
              <a:gd name="connsiteY10679" fmla="*/ 2823576 h 5756219"/>
              <a:gd name="connsiteX10680" fmla="*/ 1736543 w 6226010"/>
              <a:gd name="connsiteY10680" fmla="*/ 2820858 h 5756219"/>
              <a:gd name="connsiteX10681" fmla="*/ 1728390 w 6226010"/>
              <a:gd name="connsiteY10681" fmla="*/ 2826293 h 5756219"/>
              <a:gd name="connsiteX10682" fmla="*/ 1733825 w 6226010"/>
              <a:gd name="connsiteY10682" fmla="*/ 2853469 h 5756219"/>
              <a:gd name="connsiteX10683" fmla="*/ 1733825 w 6226010"/>
              <a:gd name="connsiteY10683" fmla="*/ 2864340 h 5756219"/>
              <a:gd name="connsiteX10684" fmla="*/ 1733825 w 6226010"/>
              <a:gd name="connsiteY10684" fmla="*/ 2880645 h 5756219"/>
              <a:gd name="connsiteX10685" fmla="*/ 1725672 w 6226010"/>
              <a:gd name="connsiteY10685" fmla="*/ 2902386 h 5756219"/>
              <a:gd name="connsiteX10686" fmla="*/ 1722955 w 6226010"/>
              <a:gd name="connsiteY10686" fmla="*/ 2899669 h 5756219"/>
              <a:gd name="connsiteX10687" fmla="*/ 1722955 w 6226010"/>
              <a:gd name="connsiteY10687" fmla="*/ 2875211 h 5756219"/>
              <a:gd name="connsiteX10688" fmla="*/ 1720237 w 6226010"/>
              <a:gd name="connsiteY10688" fmla="*/ 2872493 h 5756219"/>
              <a:gd name="connsiteX10689" fmla="*/ 1712084 w 6226010"/>
              <a:gd name="connsiteY10689" fmla="*/ 2872493 h 5756219"/>
              <a:gd name="connsiteX10690" fmla="*/ 1722955 w 6226010"/>
              <a:gd name="connsiteY10690" fmla="*/ 2924127 h 5756219"/>
              <a:gd name="connsiteX10691" fmla="*/ 1722955 w 6226010"/>
              <a:gd name="connsiteY10691" fmla="*/ 2951303 h 5756219"/>
              <a:gd name="connsiteX10692" fmla="*/ 1728390 w 6226010"/>
              <a:gd name="connsiteY10692" fmla="*/ 2978479 h 5756219"/>
              <a:gd name="connsiteX10693" fmla="*/ 1722955 w 6226010"/>
              <a:gd name="connsiteY10693" fmla="*/ 2992067 h 5756219"/>
              <a:gd name="connsiteX10694" fmla="*/ 1717519 w 6226010"/>
              <a:gd name="connsiteY10694" fmla="*/ 3024678 h 5756219"/>
              <a:gd name="connsiteX10695" fmla="*/ 1703931 w 6226010"/>
              <a:gd name="connsiteY10695" fmla="*/ 3049136 h 5756219"/>
              <a:gd name="connsiteX10696" fmla="*/ 1701214 w 6226010"/>
              <a:gd name="connsiteY10696" fmla="*/ 3049136 h 5756219"/>
              <a:gd name="connsiteX10697" fmla="*/ 1693061 w 6226010"/>
              <a:gd name="connsiteY10697" fmla="*/ 3049136 h 5756219"/>
              <a:gd name="connsiteX10698" fmla="*/ 1698496 w 6226010"/>
              <a:gd name="connsiteY10698" fmla="*/ 2973044 h 5756219"/>
              <a:gd name="connsiteX10699" fmla="*/ 1695779 w 6226010"/>
              <a:gd name="connsiteY10699" fmla="*/ 2962173 h 5756219"/>
              <a:gd name="connsiteX10700" fmla="*/ 1693061 w 6226010"/>
              <a:gd name="connsiteY10700" fmla="*/ 2962173 h 5756219"/>
              <a:gd name="connsiteX10701" fmla="*/ 1684908 w 6226010"/>
              <a:gd name="connsiteY10701" fmla="*/ 3051854 h 5756219"/>
              <a:gd name="connsiteX10702" fmla="*/ 1698496 w 6226010"/>
              <a:gd name="connsiteY10702" fmla="*/ 3079030 h 5756219"/>
              <a:gd name="connsiteX10703" fmla="*/ 1698496 w 6226010"/>
              <a:gd name="connsiteY10703" fmla="*/ 3111641 h 5756219"/>
              <a:gd name="connsiteX10704" fmla="*/ 1695779 w 6226010"/>
              <a:gd name="connsiteY10704" fmla="*/ 3130664 h 5756219"/>
              <a:gd name="connsiteX10705" fmla="*/ 1695779 w 6226010"/>
              <a:gd name="connsiteY10705" fmla="*/ 3136099 h 5756219"/>
              <a:gd name="connsiteX10706" fmla="*/ 1695779 w 6226010"/>
              <a:gd name="connsiteY10706" fmla="*/ 3152405 h 5756219"/>
              <a:gd name="connsiteX10707" fmla="*/ 1695779 w 6226010"/>
              <a:gd name="connsiteY10707" fmla="*/ 3204039 h 5756219"/>
              <a:gd name="connsiteX10708" fmla="*/ 1682191 w 6226010"/>
              <a:gd name="connsiteY10708" fmla="*/ 3236650 h 5756219"/>
              <a:gd name="connsiteX10709" fmla="*/ 1676756 w 6226010"/>
              <a:gd name="connsiteY10709" fmla="*/ 3239368 h 5756219"/>
              <a:gd name="connsiteX10710" fmla="*/ 1668603 w 6226010"/>
              <a:gd name="connsiteY10710" fmla="*/ 3271979 h 5756219"/>
              <a:gd name="connsiteX10711" fmla="*/ 1649580 w 6226010"/>
              <a:gd name="connsiteY10711" fmla="*/ 3312743 h 5756219"/>
              <a:gd name="connsiteX10712" fmla="*/ 1646862 w 6226010"/>
              <a:gd name="connsiteY10712" fmla="*/ 3345354 h 5756219"/>
              <a:gd name="connsiteX10713" fmla="*/ 1638709 w 6226010"/>
              <a:gd name="connsiteY10713" fmla="*/ 3353507 h 5756219"/>
              <a:gd name="connsiteX10714" fmla="*/ 1630556 w 6226010"/>
              <a:gd name="connsiteY10714" fmla="*/ 3353507 h 5756219"/>
              <a:gd name="connsiteX10715" fmla="*/ 1635992 w 6226010"/>
              <a:gd name="connsiteY10715" fmla="*/ 3323613 h 5756219"/>
              <a:gd name="connsiteX10716" fmla="*/ 1635992 w 6226010"/>
              <a:gd name="connsiteY10716" fmla="*/ 3307308 h 5756219"/>
              <a:gd name="connsiteX10717" fmla="*/ 1638709 w 6226010"/>
              <a:gd name="connsiteY10717" fmla="*/ 3282849 h 5756219"/>
              <a:gd name="connsiteX10718" fmla="*/ 1638709 w 6226010"/>
              <a:gd name="connsiteY10718" fmla="*/ 3233932 h 5756219"/>
              <a:gd name="connsiteX10719" fmla="*/ 1644144 w 6226010"/>
              <a:gd name="connsiteY10719" fmla="*/ 3217627 h 5756219"/>
              <a:gd name="connsiteX10720" fmla="*/ 1641427 w 6226010"/>
              <a:gd name="connsiteY10720" fmla="*/ 3168710 h 5756219"/>
              <a:gd name="connsiteX10721" fmla="*/ 1649580 w 6226010"/>
              <a:gd name="connsiteY10721" fmla="*/ 3122511 h 5756219"/>
              <a:gd name="connsiteX10722" fmla="*/ 1649580 w 6226010"/>
              <a:gd name="connsiteY10722" fmla="*/ 3111641 h 5756219"/>
              <a:gd name="connsiteX10723" fmla="*/ 1652297 w 6226010"/>
              <a:gd name="connsiteY10723" fmla="*/ 3095335 h 5756219"/>
              <a:gd name="connsiteX10724" fmla="*/ 1652297 w 6226010"/>
              <a:gd name="connsiteY10724" fmla="*/ 3079030 h 5756219"/>
              <a:gd name="connsiteX10725" fmla="*/ 1660450 w 6226010"/>
              <a:gd name="connsiteY10725" fmla="*/ 3057289 h 5756219"/>
              <a:gd name="connsiteX10726" fmla="*/ 1665885 w 6226010"/>
              <a:gd name="connsiteY10726" fmla="*/ 3032831 h 5756219"/>
              <a:gd name="connsiteX10727" fmla="*/ 1674038 w 6226010"/>
              <a:gd name="connsiteY10727" fmla="*/ 3021960 h 5756219"/>
              <a:gd name="connsiteX10728" fmla="*/ 1674038 w 6226010"/>
              <a:gd name="connsiteY10728" fmla="*/ 2945868 h 5756219"/>
              <a:gd name="connsiteX10729" fmla="*/ 1671320 w 6226010"/>
              <a:gd name="connsiteY10729" fmla="*/ 2924127 h 5756219"/>
              <a:gd name="connsiteX10730" fmla="*/ 1665885 w 6226010"/>
              <a:gd name="connsiteY10730" fmla="*/ 2913257 h 5756219"/>
              <a:gd name="connsiteX10731" fmla="*/ 1663168 w 6226010"/>
              <a:gd name="connsiteY10731" fmla="*/ 2915974 h 5756219"/>
              <a:gd name="connsiteX10732" fmla="*/ 1668603 w 6226010"/>
              <a:gd name="connsiteY10732" fmla="*/ 2983914 h 5756219"/>
              <a:gd name="connsiteX10733" fmla="*/ 1668603 w 6226010"/>
              <a:gd name="connsiteY10733" fmla="*/ 3011090 h 5756219"/>
              <a:gd name="connsiteX10734" fmla="*/ 1668603 w 6226010"/>
              <a:gd name="connsiteY10734" fmla="*/ 3013807 h 5756219"/>
              <a:gd name="connsiteX10735" fmla="*/ 1657732 w 6226010"/>
              <a:gd name="connsiteY10735" fmla="*/ 3011090 h 5756219"/>
              <a:gd name="connsiteX10736" fmla="*/ 1625121 w 6226010"/>
              <a:gd name="connsiteY10736" fmla="*/ 2951303 h 5756219"/>
              <a:gd name="connsiteX10737" fmla="*/ 1619686 w 6226010"/>
              <a:gd name="connsiteY10737" fmla="*/ 2954020 h 5756219"/>
              <a:gd name="connsiteX10738" fmla="*/ 1660450 w 6226010"/>
              <a:gd name="connsiteY10738" fmla="*/ 3027395 h 5756219"/>
              <a:gd name="connsiteX10739" fmla="*/ 1646862 w 6226010"/>
              <a:gd name="connsiteY10739" fmla="*/ 3079030 h 5756219"/>
              <a:gd name="connsiteX10740" fmla="*/ 1646862 w 6226010"/>
              <a:gd name="connsiteY10740" fmla="*/ 3108923 h 5756219"/>
              <a:gd name="connsiteX10741" fmla="*/ 1638709 w 6226010"/>
              <a:gd name="connsiteY10741" fmla="*/ 3157840 h 5756219"/>
              <a:gd name="connsiteX10742" fmla="*/ 1638709 w 6226010"/>
              <a:gd name="connsiteY10742" fmla="*/ 3198604 h 5756219"/>
              <a:gd name="connsiteX10743" fmla="*/ 1633274 w 6226010"/>
              <a:gd name="connsiteY10743" fmla="*/ 3231215 h 5756219"/>
              <a:gd name="connsiteX10744" fmla="*/ 1633274 w 6226010"/>
              <a:gd name="connsiteY10744" fmla="*/ 3296437 h 5756219"/>
              <a:gd name="connsiteX10745" fmla="*/ 1633274 w 6226010"/>
              <a:gd name="connsiteY10745" fmla="*/ 3326331 h 5756219"/>
              <a:gd name="connsiteX10746" fmla="*/ 1627839 w 6226010"/>
              <a:gd name="connsiteY10746" fmla="*/ 3342636 h 5756219"/>
              <a:gd name="connsiteX10747" fmla="*/ 1627839 w 6226010"/>
              <a:gd name="connsiteY10747" fmla="*/ 3358942 h 5756219"/>
              <a:gd name="connsiteX10748" fmla="*/ 1611533 w 6226010"/>
              <a:gd name="connsiteY10748" fmla="*/ 3375247 h 5756219"/>
              <a:gd name="connsiteX10749" fmla="*/ 1584357 w 6226010"/>
              <a:gd name="connsiteY10749" fmla="*/ 3377965 h 5756219"/>
              <a:gd name="connsiteX10750" fmla="*/ 1578922 w 6226010"/>
              <a:gd name="connsiteY10750" fmla="*/ 3383400 h 5756219"/>
              <a:gd name="connsiteX10751" fmla="*/ 1554464 w 6226010"/>
              <a:gd name="connsiteY10751" fmla="*/ 3386118 h 5756219"/>
              <a:gd name="connsiteX10752" fmla="*/ 1532723 w 6226010"/>
              <a:gd name="connsiteY10752" fmla="*/ 3391553 h 5756219"/>
              <a:gd name="connsiteX10753" fmla="*/ 1524570 w 6226010"/>
              <a:gd name="connsiteY10753" fmla="*/ 3380683 h 5756219"/>
              <a:gd name="connsiteX10754" fmla="*/ 1524570 w 6226010"/>
              <a:gd name="connsiteY10754" fmla="*/ 3377965 h 5756219"/>
              <a:gd name="connsiteX10755" fmla="*/ 1519135 w 6226010"/>
              <a:gd name="connsiteY10755" fmla="*/ 3375247 h 5756219"/>
              <a:gd name="connsiteX10756" fmla="*/ 1519135 w 6226010"/>
              <a:gd name="connsiteY10756" fmla="*/ 3369812 h 5756219"/>
              <a:gd name="connsiteX10757" fmla="*/ 1500112 w 6226010"/>
              <a:gd name="connsiteY10757" fmla="*/ 3329048 h 5756219"/>
              <a:gd name="connsiteX10758" fmla="*/ 1510982 w 6226010"/>
              <a:gd name="connsiteY10758" fmla="*/ 3315460 h 5756219"/>
              <a:gd name="connsiteX10759" fmla="*/ 1532723 w 6226010"/>
              <a:gd name="connsiteY10759" fmla="*/ 3296437 h 5756219"/>
              <a:gd name="connsiteX10760" fmla="*/ 1543593 w 6226010"/>
              <a:gd name="connsiteY10760" fmla="*/ 3277414 h 5756219"/>
              <a:gd name="connsiteX10761" fmla="*/ 1549029 w 6226010"/>
              <a:gd name="connsiteY10761" fmla="*/ 3274696 h 5756219"/>
              <a:gd name="connsiteX10762" fmla="*/ 1549029 w 6226010"/>
              <a:gd name="connsiteY10762" fmla="*/ 3269261 h 5756219"/>
              <a:gd name="connsiteX10763" fmla="*/ 1562617 w 6226010"/>
              <a:gd name="connsiteY10763" fmla="*/ 3252956 h 5756219"/>
              <a:gd name="connsiteX10764" fmla="*/ 1587075 w 6226010"/>
              <a:gd name="connsiteY10764" fmla="*/ 3204039 h 5756219"/>
              <a:gd name="connsiteX10765" fmla="*/ 1589792 w 6226010"/>
              <a:gd name="connsiteY10765" fmla="*/ 3190451 h 5756219"/>
              <a:gd name="connsiteX10766" fmla="*/ 1606098 w 6226010"/>
              <a:gd name="connsiteY10766" fmla="*/ 3171428 h 5756219"/>
              <a:gd name="connsiteX10767" fmla="*/ 1614251 w 6226010"/>
              <a:gd name="connsiteY10767" fmla="*/ 3141534 h 5756219"/>
              <a:gd name="connsiteX10768" fmla="*/ 1625121 w 6226010"/>
              <a:gd name="connsiteY10768" fmla="*/ 3111641 h 5756219"/>
              <a:gd name="connsiteX10769" fmla="*/ 1616968 w 6226010"/>
              <a:gd name="connsiteY10769" fmla="*/ 3027395 h 5756219"/>
              <a:gd name="connsiteX10770" fmla="*/ 1611533 w 6226010"/>
              <a:gd name="connsiteY10770" fmla="*/ 3024678 h 5756219"/>
              <a:gd name="connsiteX10771" fmla="*/ 1608816 w 6226010"/>
              <a:gd name="connsiteY10771" fmla="*/ 2986632 h 5756219"/>
              <a:gd name="connsiteX10772" fmla="*/ 1603380 w 6226010"/>
              <a:gd name="connsiteY10772" fmla="*/ 2956738 h 5756219"/>
              <a:gd name="connsiteX10773" fmla="*/ 1608816 w 6226010"/>
              <a:gd name="connsiteY10773" fmla="*/ 2905104 h 5756219"/>
              <a:gd name="connsiteX10774" fmla="*/ 1611533 w 6226010"/>
              <a:gd name="connsiteY10774" fmla="*/ 2891516 h 5756219"/>
              <a:gd name="connsiteX10775" fmla="*/ 1638709 w 6226010"/>
              <a:gd name="connsiteY10775" fmla="*/ 2888798 h 5756219"/>
              <a:gd name="connsiteX10776" fmla="*/ 1671320 w 6226010"/>
              <a:gd name="connsiteY10776" fmla="*/ 2858905 h 5756219"/>
              <a:gd name="connsiteX10777" fmla="*/ 1671320 w 6226010"/>
              <a:gd name="connsiteY10777" fmla="*/ 2850752 h 5756219"/>
              <a:gd name="connsiteX10778" fmla="*/ 1668603 w 6226010"/>
              <a:gd name="connsiteY10778" fmla="*/ 2850752 h 5756219"/>
              <a:gd name="connsiteX10779" fmla="*/ 1644144 w 6226010"/>
              <a:gd name="connsiteY10779" fmla="*/ 2875211 h 5756219"/>
              <a:gd name="connsiteX10780" fmla="*/ 1627839 w 6226010"/>
              <a:gd name="connsiteY10780" fmla="*/ 2883363 h 5756219"/>
              <a:gd name="connsiteX10781" fmla="*/ 1614251 w 6226010"/>
              <a:gd name="connsiteY10781" fmla="*/ 2883363 h 5756219"/>
              <a:gd name="connsiteX10782" fmla="*/ 1611533 w 6226010"/>
              <a:gd name="connsiteY10782" fmla="*/ 2864340 h 5756219"/>
              <a:gd name="connsiteX10783" fmla="*/ 1603380 w 6226010"/>
              <a:gd name="connsiteY10783" fmla="*/ 2869775 h 5756219"/>
              <a:gd name="connsiteX10784" fmla="*/ 1600663 w 6226010"/>
              <a:gd name="connsiteY10784" fmla="*/ 2899669 h 5756219"/>
              <a:gd name="connsiteX10785" fmla="*/ 1592510 w 6226010"/>
              <a:gd name="connsiteY10785" fmla="*/ 2915974 h 5756219"/>
              <a:gd name="connsiteX10786" fmla="*/ 1578922 w 6226010"/>
              <a:gd name="connsiteY10786" fmla="*/ 2872493 h 5756219"/>
              <a:gd name="connsiteX10787" fmla="*/ 1576205 w 6226010"/>
              <a:gd name="connsiteY10787" fmla="*/ 2872493 h 5756219"/>
              <a:gd name="connsiteX10788" fmla="*/ 1570769 w 6226010"/>
              <a:gd name="connsiteY10788" fmla="*/ 2872493 h 5756219"/>
              <a:gd name="connsiteX10789" fmla="*/ 1578922 w 6226010"/>
              <a:gd name="connsiteY10789" fmla="*/ 2913257 h 5756219"/>
              <a:gd name="connsiteX10790" fmla="*/ 1578922 w 6226010"/>
              <a:gd name="connsiteY10790" fmla="*/ 2929562 h 5756219"/>
              <a:gd name="connsiteX10791" fmla="*/ 1581640 w 6226010"/>
              <a:gd name="connsiteY10791" fmla="*/ 2929562 h 5756219"/>
              <a:gd name="connsiteX10792" fmla="*/ 1587075 w 6226010"/>
              <a:gd name="connsiteY10792" fmla="*/ 2940433 h 5756219"/>
              <a:gd name="connsiteX10793" fmla="*/ 1587075 w 6226010"/>
              <a:gd name="connsiteY10793" fmla="*/ 2954020 h 5756219"/>
              <a:gd name="connsiteX10794" fmla="*/ 1595228 w 6226010"/>
              <a:gd name="connsiteY10794" fmla="*/ 2986632 h 5756219"/>
              <a:gd name="connsiteX10795" fmla="*/ 1597945 w 6226010"/>
              <a:gd name="connsiteY10795" fmla="*/ 3032831 h 5756219"/>
              <a:gd name="connsiteX10796" fmla="*/ 1614251 w 6226010"/>
              <a:gd name="connsiteY10796" fmla="*/ 3070877 h 5756219"/>
              <a:gd name="connsiteX10797" fmla="*/ 1606098 w 6226010"/>
              <a:gd name="connsiteY10797" fmla="*/ 3133382 h 5756219"/>
              <a:gd name="connsiteX10798" fmla="*/ 1600663 w 6226010"/>
              <a:gd name="connsiteY10798" fmla="*/ 3133382 h 5756219"/>
              <a:gd name="connsiteX10799" fmla="*/ 1584357 w 6226010"/>
              <a:gd name="connsiteY10799" fmla="*/ 3073594 h 5756219"/>
              <a:gd name="connsiteX10800" fmla="*/ 1584357 w 6226010"/>
              <a:gd name="connsiteY10800" fmla="*/ 3051854 h 5756219"/>
              <a:gd name="connsiteX10801" fmla="*/ 1578922 w 6226010"/>
              <a:gd name="connsiteY10801" fmla="*/ 3035548 h 5756219"/>
              <a:gd name="connsiteX10802" fmla="*/ 1581640 w 6226010"/>
              <a:gd name="connsiteY10802" fmla="*/ 3021960 h 5756219"/>
              <a:gd name="connsiteX10803" fmla="*/ 1568052 w 6226010"/>
              <a:gd name="connsiteY10803" fmla="*/ 3002937 h 5756219"/>
              <a:gd name="connsiteX10804" fmla="*/ 1554464 w 6226010"/>
              <a:gd name="connsiteY10804" fmla="*/ 2967608 h 5756219"/>
              <a:gd name="connsiteX10805" fmla="*/ 1535441 w 6226010"/>
              <a:gd name="connsiteY10805" fmla="*/ 2934997 h 5756219"/>
              <a:gd name="connsiteX10806" fmla="*/ 1530005 w 6226010"/>
              <a:gd name="connsiteY10806" fmla="*/ 2934997 h 5756219"/>
              <a:gd name="connsiteX10807" fmla="*/ 1546311 w 6226010"/>
              <a:gd name="connsiteY10807" fmla="*/ 2975761 h 5756219"/>
              <a:gd name="connsiteX10808" fmla="*/ 1549029 w 6226010"/>
              <a:gd name="connsiteY10808" fmla="*/ 2989349 h 5756219"/>
              <a:gd name="connsiteX10809" fmla="*/ 1557181 w 6226010"/>
              <a:gd name="connsiteY10809" fmla="*/ 3000219 h 5756219"/>
              <a:gd name="connsiteX10810" fmla="*/ 1559899 w 6226010"/>
              <a:gd name="connsiteY10810" fmla="*/ 3013807 h 5756219"/>
              <a:gd name="connsiteX10811" fmla="*/ 1565334 w 6226010"/>
              <a:gd name="connsiteY10811" fmla="*/ 3016525 h 5756219"/>
              <a:gd name="connsiteX10812" fmla="*/ 1565334 w 6226010"/>
              <a:gd name="connsiteY10812" fmla="*/ 3038266 h 5756219"/>
              <a:gd name="connsiteX10813" fmla="*/ 1568052 w 6226010"/>
              <a:gd name="connsiteY10813" fmla="*/ 3040983 h 5756219"/>
              <a:gd name="connsiteX10814" fmla="*/ 1573487 w 6226010"/>
              <a:gd name="connsiteY10814" fmla="*/ 3065442 h 5756219"/>
              <a:gd name="connsiteX10815" fmla="*/ 1573487 w 6226010"/>
              <a:gd name="connsiteY10815" fmla="*/ 3079030 h 5756219"/>
              <a:gd name="connsiteX10816" fmla="*/ 1589792 w 6226010"/>
              <a:gd name="connsiteY10816" fmla="*/ 3122511 h 5756219"/>
              <a:gd name="connsiteX10817" fmla="*/ 1589792 w 6226010"/>
              <a:gd name="connsiteY10817" fmla="*/ 3136099 h 5756219"/>
              <a:gd name="connsiteX10818" fmla="*/ 1600663 w 6226010"/>
              <a:gd name="connsiteY10818" fmla="*/ 3160558 h 5756219"/>
              <a:gd name="connsiteX10819" fmla="*/ 1592510 w 6226010"/>
              <a:gd name="connsiteY10819" fmla="*/ 3171428 h 5756219"/>
              <a:gd name="connsiteX10820" fmla="*/ 1573487 w 6226010"/>
              <a:gd name="connsiteY10820" fmla="*/ 3209474 h 5756219"/>
              <a:gd name="connsiteX10821" fmla="*/ 1570769 w 6226010"/>
              <a:gd name="connsiteY10821" fmla="*/ 3209474 h 5756219"/>
              <a:gd name="connsiteX10822" fmla="*/ 1570769 w 6226010"/>
              <a:gd name="connsiteY10822" fmla="*/ 3168710 h 5756219"/>
              <a:gd name="connsiteX10823" fmla="*/ 1570769 w 6226010"/>
              <a:gd name="connsiteY10823" fmla="*/ 3152405 h 5756219"/>
              <a:gd name="connsiteX10824" fmla="*/ 1576205 w 6226010"/>
              <a:gd name="connsiteY10824" fmla="*/ 3130664 h 5756219"/>
              <a:gd name="connsiteX10825" fmla="*/ 1559899 w 6226010"/>
              <a:gd name="connsiteY10825" fmla="*/ 3114358 h 5756219"/>
              <a:gd name="connsiteX10826" fmla="*/ 1559899 w 6226010"/>
              <a:gd name="connsiteY10826" fmla="*/ 3108923 h 5756219"/>
              <a:gd name="connsiteX10827" fmla="*/ 1554464 w 6226010"/>
              <a:gd name="connsiteY10827" fmla="*/ 3106206 h 5756219"/>
              <a:gd name="connsiteX10828" fmla="*/ 1554464 w 6226010"/>
              <a:gd name="connsiteY10828" fmla="*/ 3100770 h 5756219"/>
              <a:gd name="connsiteX10829" fmla="*/ 1549029 w 6226010"/>
              <a:gd name="connsiteY10829" fmla="*/ 3098053 h 5756219"/>
              <a:gd name="connsiteX10830" fmla="*/ 1546311 w 6226010"/>
              <a:gd name="connsiteY10830" fmla="*/ 3089900 h 5756219"/>
              <a:gd name="connsiteX10831" fmla="*/ 1554464 w 6226010"/>
              <a:gd name="connsiteY10831" fmla="*/ 3062724 h 5756219"/>
              <a:gd name="connsiteX10832" fmla="*/ 1559899 w 6226010"/>
              <a:gd name="connsiteY10832" fmla="*/ 3027395 h 5756219"/>
              <a:gd name="connsiteX10833" fmla="*/ 1557181 w 6226010"/>
              <a:gd name="connsiteY10833" fmla="*/ 3024678 h 5756219"/>
              <a:gd name="connsiteX10834" fmla="*/ 1551746 w 6226010"/>
              <a:gd name="connsiteY10834" fmla="*/ 3024678 h 5756219"/>
              <a:gd name="connsiteX10835" fmla="*/ 1538158 w 6226010"/>
              <a:gd name="connsiteY10835" fmla="*/ 3070877 h 5756219"/>
              <a:gd name="connsiteX10836" fmla="*/ 1524570 w 6226010"/>
              <a:gd name="connsiteY10836" fmla="*/ 3049136 h 5756219"/>
              <a:gd name="connsiteX10837" fmla="*/ 1519135 w 6226010"/>
              <a:gd name="connsiteY10837" fmla="*/ 3024678 h 5756219"/>
              <a:gd name="connsiteX10838" fmla="*/ 1516417 w 6226010"/>
              <a:gd name="connsiteY10838" fmla="*/ 3024678 h 5756219"/>
              <a:gd name="connsiteX10839" fmla="*/ 1513700 w 6226010"/>
              <a:gd name="connsiteY10839" fmla="*/ 3024678 h 5756219"/>
              <a:gd name="connsiteX10840" fmla="*/ 1524570 w 6226010"/>
              <a:gd name="connsiteY10840" fmla="*/ 3073594 h 5756219"/>
              <a:gd name="connsiteX10841" fmla="*/ 1530005 w 6226010"/>
              <a:gd name="connsiteY10841" fmla="*/ 3076312 h 5756219"/>
              <a:gd name="connsiteX10842" fmla="*/ 1530005 w 6226010"/>
              <a:gd name="connsiteY10842" fmla="*/ 3081747 h 5756219"/>
              <a:gd name="connsiteX10843" fmla="*/ 1532723 w 6226010"/>
              <a:gd name="connsiteY10843" fmla="*/ 3081747 h 5756219"/>
              <a:gd name="connsiteX10844" fmla="*/ 1532723 w 6226010"/>
              <a:gd name="connsiteY10844" fmla="*/ 3087182 h 5756219"/>
              <a:gd name="connsiteX10845" fmla="*/ 1540876 w 6226010"/>
              <a:gd name="connsiteY10845" fmla="*/ 3098053 h 5756219"/>
              <a:gd name="connsiteX10846" fmla="*/ 1540876 w 6226010"/>
              <a:gd name="connsiteY10846" fmla="*/ 3103488 h 5756219"/>
              <a:gd name="connsiteX10847" fmla="*/ 1549029 w 6226010"/>
              <a:gd name="connsiteY10847" fmla="*/ 3106206 h 5756219"/>
              <a:gd name="connsiteX10848" fmla="*/ 1565334 w 6226010"/>
              <a:gd name="connsiteY10848" fmla="*/ 3130664 h 5756219"/>
              <a:gd name="connsiteX10849" fmla="*/ 1562617 w 6226010"/>
              <a:gd name="connsiteY10849" fmla="*/ 3141534 h 5756219"/>
              <a:gd name="connsiteX10850" fmla="*/ 1559899 w 6226010"/>
              <a:gd name="connsiteY10850" fmla="*/ 3187733 h 5756219"/>
              <a:gd name="connsiteX10851" fmla="*/ 1559899 w 6226010"/>
              <a:gd name="connsiteY10851" fmla="*/ 3217627 h 5756219"/>
              <a:gd name="connsiteX10852" fmla="*/ 1559899 w 6226010"/>
              <a:gd name="connsiteY10852" fmla="*/ 3236650 h 5756219"/>
              <a:gd name="connsiteX10853" fmla="*/ 1549029 w 6226010"/>
              <a:gd name="connsiteY10853" fmla="*/ 3250238 h 5756219"/>
              <a:gd name="connsiteX10854" fmla="*/ 1549029 w 6226010"/>
              <a:gd name="connsiteY10854" fmla="*/ 3255673 h 5756219"/>
              <a:gd name="connsiteX10855" fmla="*/ 1527288 w 6226010"/>
              <a:gd name="connsiteY10855" fmla="*/ 3282849 h 5756219"/>
              <a:gd name="connsiteX10856" fmla="*/ 1513700 w 6226010"/>
              <a:gd name="connsiteY10856" fmla="*/ 3301872 h 5756219"/>
              <a:gd name="connsiteX10857" fmla="*/ 1505547 w 6226010"/>
              <a:gd name="connsiteY10857" fmla="*/ 3304590 h 5756219"/>
              <a:gd name="connsiteX10858" fmla="*/ 1483806 w 6226010"/>
              <a:gd name="connsiteY10858" fmla="*/ 3326331 h 5756219"/>
              <a:gd name="connsiteX10859" fmla="*/ 1472936 w 6226010"/>
              <a:gd name="connsiteY10859" fmla="*/ 3310025 h 5756219"/>
              <a:gd name="connsiteX10860" fmla="*/ 1467501 w 6226010"/>
              <a:gd name="connsiteY10860" fmla="*/ 3310025 h 5756219"/>
              <a:gd name="connsiteX10861" fmla="*/ 1465076 w 6226010"/>
              <a:gd name="connsiteY10861" fmla="*/ 3307773 h 5756219"/>
              <a:gd name="connsiteX10862" fmla="*/ 1464783 w 6226010"/>
              <a:gd name="connsiteY10862" fmla="*/ 3307308 h 5756219"/>
              <a:gd name="connsiteX10863" fmla="*/ 1464518 w 6226010"/>
              <a:gd name="connsiteY10863" fmla="*/ 3307255 h 5756219"/>
              <a:gd name="connsiteX10864" fmla="*/ 1453233 w 6226010"/>
              <a:gd name="connsiteY10864" fmla="*/ 3296777 h 5756219"/>
              <a:gd name="connsiteX10865" fmla="*/ 1434890 w 6226010"/>
              <a:gd name="connsiteY10865" fmla="*/ 3285567 h 5756219"/>
              <a:gd name="connsiteX10866" fmla="*/ 1434890 w 6226010"/>
              <a:gd name="connsiteY10866" fmla="*/ 3271979 h 5756219"/>
              <a:gd name="connsiteX10867" fmla="*/ 1426737 w 6226010"/>
              <a:gd name="connsiteY10867" fmla="*/ 3239368 h 5756219"/>
              <a:gd name="connsiteX10868" fmla="*/ 1445760 w 6226010"/>
              <a:gd name="connsiteY10868" fmla="*/ 3193169 h 5756219"/>
              <a:gd name="connsiteX10869" fmla="*/ 1437607 w 6226010"/>
              <a:gd name="connsiteY10869" fmla="*/ 3195886 h 5756219"/>
              <a:gd name="connsiteX10870" fmla="*/ 1432172 w 6226010"/>
              <a:gd name="connsiteY10870" fmla="*/ 3212192 h 5756219"/>
              <a:gd name="connsiteX10871" fmla="*/ 1429454 w 6226010"/>
              <a:gd name="connsiteY10871" fmla="*/ 3212192 h 5756219"/>
              <a:gd name="connsiteX10872" fmla="*/ 1415866 w 6226010"/>
              <a:gd name="connsiteY10872" fmla="*/ 3195886 h 5756219"/>
              <a:gd name="connsiteX10873" fmla="*/ 1413149 w 6226010"/>
              <a:gd name="connsiteY10873" fmla="*/ 3195886 h 5756219"/>
              <a:gd name="connsiteX10874" fmla="*/ 1407714 w 6226010"/>
              <a:gd name="connsiteY10874" fmla="*/ 3198604 h 5756219"/>
              <a:gd name="connsiteX10875" fmla="*/ 1415866 w 6226010"/>
              <a:gd name="connsiteY10875" fmla="*/ 3214909 h 5756219"/>
              <a:gd name="connsiteX10876" fmla="*/ 1421302 w 6226010"/>
              <a:gd name="connsiteY10876" fmla="*/ 3247520 h 5756219"/>
              <a:gd name="connsiteX10877" fmla="*/ 1421302 w 6226010"/>
              <a:gd name="connsiteY10877" fmla="*/ 3250238 h 5756219"/>
              <a:gd name="connsiteX10878" fmla="*/ 1415866 w 6226010"/>
              <a:gd name="connsiteY10878" fmla="*/ 3250238 h 5756219"/>
              <a:gd name="connsiteX10879" fmla="*/ 1426737 w 6226010"/>
              <a:gd name="connsiteY10879" fmla="*/ 3100770 h 5756219"/>
              <a:gd name="connsiteX10880" fmla="*/ 1424019 w 6226010"/>
              <a:gd name="connsiteY10880" fmla="*/ 3073594 h 5756219"/>
              <a:gd name="connsiteX10881" fmla="*/ 1421302 w 6226010"/>
              <a:gd name="connsiteY10881" fmla="*/ 3070877 h 5756219"/>
              <a:gd name="connsiteX10882" fmla="*/ 1413149 w 6226010"/>
              <a:gd name="connsiteY10882" fmla="*/ 3070877 h 5756219"/>
              <a:gd name="connsiteX10883" fmla="*/ 1415866 w 6226010"/>
              <a:gd name="connsiteY10883" fmla="*/ 3103488 h 5756219"/>
              <a:gd name="connsiteX10884" fmla="*/ 1407714 w 6226010"/>
              <a:gd name="connsiteY10884" fmla="*/ 3127946 h 5756219"/>
              <a:gd name="connsiteX10885" fmla="*/ 1388690 w 6226010"/>
              <a:gd name="connsiteY10885" fmla="*/ 3106206 h 5756219"/>
              <a:gd name="connsiteX10886" fmla="*/ 1380538 w 6226010"/>
              <a:gd name="connsiteY10886" fmla="*/ 3103488 h 5756219"/>
              <a:gd name="connsiteX10887" fmla="*/ 1380538 w 6226010"/>
              <a:gd name="connsiteY10887" fmla="*/ 3098053 h 5756219"/>
              <a:gd name="connsiteX10888" fmla="*/ 1375102 w 6226010"/>
              <a:gd name="connsiteY10888" fmla="*/ 3095335 h 5756219"/>
              <a:gd name="connsiteX10889" fmla="*/ 1372385 w 6226010"/>
              <a:gd name="connsiteY10889" fmla="*/ 3087182 h 5756219"/>
              <a:gd name="connsiteX10890" fmla="*/ 1369667 w 6226010"/>
              <a:gd name="connsiteY10890" fmla="*/ 3087182 h 5756219"/>
              <a:gd name="connsiteX10891" fmla="*/ 1366950 w 6226010"/>
              <a:gd name="connsiteY10891" fmla="*/ 3089900 h 5756219"/>
              <a:gd name="connsiteX10892" fmla="*/ 1366950 w 6226010"/>
              <a:gd name="connsiteY10892" fmla="*/ 3098053 h 5756219"/>
              <a:gd name="connsiteX10893" fmla="*/ 1372385 w 6226010"/>
              <a:gd name="connsiteY10893" fmla="*/ 3106206 h 5756219"/>
              <a:gd name="connsiteX10894" fmla="*/ 1380538 w 6226010"/>
              <a:gd name="connsiteY10894" fmla="*/ 3108923 h 5756219"/>
              <a:gd name="connsiteX10895" fmla="*/ 1399561 w 6226010"/>
              <a:gd name="connsiteY10895" fmla="*/ 3138817 h 5756219"/>
              <a:gd name="connsiteX10896" fmla="*/ 1396843 w 6226010"/>
              <a:gd name="connsiteY10896" fmla="*/ 3182298 h 5756219"/>
              <a:gd name="connsiteX10897" fmla="*/ 1396843 w 6226010"/>
              <a:gd name="connsiteY10897" fmla="*/ 3209474 h 5756219"/>
              <a:gd name="connsiteX10898" fmla="*/ 1396843 w 6226010"/>
              <a:gd name="connsiteY10898" fmla="*/ 3223062 h 5756219"/>
              <a:gd name="connsiteX10899" fmla="*/ 1413149 w 6226010"/>
              <a:gd name="connsiteY10899" fmla="*/ 3258391 h 5756219"/>
              <a:gd name="connsiteX10900" fmla="*/ 1418584 w 6226010"/>
              <a:gd name="connsiteY10900" fmla="*/ 3261108 h 5756219"/>
              <a:gd name="connsiteX10901" fmla="*/ 1432172 w 6226010"/>
              <a:gd name="connsiteY10901" fmla="*/ 3291002 h 5756219"/>
              <a:gd name="connsiteX10902" fmla="*/ 1451195 w 6226010"/>
              <a:gd name="connsiteY10902" fmla="*/ 3301872 h 5756219"/>
              <a:gd name="connsiteX10903" fmla="*/ 1451195 w 6226010"/>
              <a:gd name="connsiteY10903" fmla="*/ 3304590 h 5756219"/>
              <a:gd name="connsiteX10904" fmla="*/ 1464518 w 6226010"/>
              <a:gd name="connsiteY10904" fmla="*/ 3307255 h 5756219"/>
              <a:gd name="connsiteX10905" fmla="*/ 1465076 w 6226010"/>
              <a:gd name="connsiteY10905" fmla="*/ 3307773 h 5756219"/>
              <a:gd name="connsiteX10906" fmla="*/ 1470558 w 6226010"/>
              <a:gd name="connsiteY10906" fmla="*/ 3316479 h 5756219"/>
              <a:gd name="connsiteX10907" fmla="*/ 1478371 w 6226010"/>
              <a:gd name="connsiteY10907" fmla="*/ 3323613 h 5756219"/>
              <a:gd name="connsiteX10908" fmla="*/ 1478371 w 6226010"/>
              <a:gd name="connsiteY10908" fmla="*/ 3334484 h 5756219"/>
              <a:gd name="connsiteX10909" fmla="*/ 1453913 w 6226010"/>
              <a:gd name="connsiteY10909" fmla="*/ 3353507 h 5756219"/>
              <a:gd name="connsiteX10910" fmla="*/ 1443042 w 6226010"/>
              <a:gd name="connsiteY10910" fmla="*/ 3353507 h 5756219"/>
              <a:gd name="connsiteX10911" fmla="*/ 1424019 w 6226010"/>
              <a:gd name="connsiteY10911" fmla="*/ 3331766 h 5756219"/>
              <a:gd name="connsiteX10912" fmla="*/ 1424019 w 6226010"/>
              <a:gd name="connsiteY10912" fmla="*/ 3326331 h 5756219"/>
              <a:gd name="connsiteX10913" fmla="*/ 1418584 w 6226010"/>
              <a:gd name="connsiteY10913" fmla="*/ 3323613 h 5756219"/>
              <a:gd name="connsiteX10914" fmla="*/ 1418584 w 6226010"/>
              <a:gd name="connsiteY10914" fmla="*/ 3318178 h 5756219"/>
              <a:gd name="connsiteX10915" fmla="*/ 1413149 w 6226010"/>
              <a:gd name="connsiteY10915" fmla="*/ 3315460 h 5756219"/>
              <a:gd name="connsiteX10916" fmla="*/ 1413149 w 6226010"/>
              <a:gd name="connsiteY10916" fmla="*/ 3312743 h 5756219"/>
              <a:gd name="connsiteX10917" fmla="*/ 1399561 w 6226010"/>
              <a:gd name="connsiteY10917" fmla="*/ 3293720 h 5756219"/>
              <a:gd name="connsiteX10918" fmla="*/ 1394126 w 6226010"/>
              <a:gd name="connsiteY10918" fmla="*/ 3293720 h 5756219"/>
              <a:gd name="connsiteX10919" fmla="*/ 1394126 w 6226010"/>
              <a:gd name="connsiteY10919" fmla="*/ 3291002 h 5756219"/>
              <a:gd name="connsiteX10920" fmla="*/ 1388690 w 6226010"/>
              <a:gd name="connsiteY10920" fmla="*/ 3288284 h 5756219"/>
              <a:gd name="connsiteX10921" fmla="*/ 1388690 w 6226010"/>
              <a:gd name="connsiteY10921" fmla="*/ 3285567 h 5756219"/>
              <a:gd name="connsiteX10922" fmla="*/ 1370686 w 6226010"/>
              <a:gd name="connsiteY10922" fmla="*/ 3272319 h 5756219"/>
              <a:gd name="connsiteX10923" fmla="*/ 1366721 w 6226010"/>
              <a:gd name="connsiteY10923" fmla="*/ 3270101 h 5756219"/>
              <a:gd name="connsiteX10924" fmla="*/ 1365931 w 6226010"/>
              <a:gd name="connsiteY10924" fmla="*/ 3272998 h 5756219"/>
              <a:gd name="connsiteX10925" fmla="*/ 1366950 w 6226010"/>
              <a:gd name="connsiteY10925" fmla="*/ 3274696 h 5756219"/>
              <a:gd name="connsiteX10926" fmla="*/ 1372385 w 6226010"/>
              <a:gd name="connsiteY10926" fmla="*/ 3274696 h 5756219"/>
              <a:gd name="connsiteX10927" fmla="*/ 1369667 w 6226010"/>
              <a:gd name="connsiteY10927" fmla="*/ 3277414 h 5756219"/>
              <a:gd name="connsiteX10928" fmla="*/ 1385973 w 6226010"/>
              <a:gd name="connsiteY10928" fmla="*/ 3291002 h 5756219"/>
              <a:gd name="connsiteX10929" fmla="*/ 1385973 w 6226010"/>
              <a:gd name="connsiteY10929" fmla="*/ 3293719 h 5756219"/>
              <a:gd name="connsiteX10930" fmla="*/ 1394126 w 6226010"/>
              <a:gd name="connsiteY10930" fmla="*/ 3296437 h 5756219"/>
              <a:gd name="connsiteX10931" fmla="*/ 1394126 w 6226010"/>
              <a:gd name="connsiteY10931" fmla="*/ 3301872 h 5756219"/>
              <a:gd name="connsiteX10932" fmla="*/ 1399561 w 6226010"/>
              <a:gd name="connsiteY10932" fmla="*/ 3304590 h 5756219"/>
              <a:gd name="connsiteX10933" fmla="*/ 1404996 w 6226010"/>
              <a:gd name="connsiteY10933" fmla="*/ 3318178 h 5756219"/>
              <a:gd name="connsiteX10934" fmla="*/ 1410431 w 6226010"/>
              <a:gd name="connsiteY10934" fmla="*/ 3320895 h 5756219"/>
              <a:gd name="connsiteX10935" fmla="*/ 1424020 w 6226010"/>
              <a:gd name="connsiteY10935" fmla="*/ 3342636 h 5756219"/>
              <a:gd name="connsiteX10936" fmla="*/ 1388690 w 6226010"/>
              <a:gd name="connsiteY10936" fmla="*/ 3358942 h 5756219"/>
              <a:gd name="connsiteX10937" fmla="*/ 1375102 w 6226010"/>
              <a:gd name="connsiteY10937" fmla="*/ 3350789 h 5756219"/>
              <a:gd name="connsiteX10938" fmla="*/ 1372385 w 6226010"/>
              <a:gd name="connsiteY10938" fmla="*/ 3345354 h 5756219"/>
              <a:gd name="connsiteX10939" fmla="*/ 1364232 w 6226010"/>
              <a:gd name="connsiteY10939" fmla="*/ 3345354 h 5756219"/>
              <a:gd name="connsiteX10940" fmla="*/ 1364232 w 6226010"/>
              <a:gd name="connsiteY10940" fmla="*/ 3342636 h 5756219"/>
              <a:gd name="connsiteX10941" fmla="*/ 1358797 w 6226010"/>
              <a:gd name="connsiteY10941" fmla="*/ 3342636 h 5756219"/>
              <a:gd name="connsiteX10942" fmla="*/ 1350644 w 6226010"/>
              <a:gd name="connsiteY10942" fmla="*/ 3334483 h 5756219"/>
              <a:gd name="connsiteX10943" fmla="*/ 1345209 w 6226010"/>
              <a:gd name="connsiteY10943" fmla="*/ 3334483 h 5756219"/>
              <a:gd name="connsiteX10944" fmla="*/ 1340192 w 6226010"/>
              <a:gd name="connsiteY10944" fmla="*/ 3326957 h 5756219"/>
              <a:gd name="connsiteX10945" fmla="*/ 1339773 w 6226010"/>
              <a:gd name="connsiteY10945" fmla="*/ 3329048 h 5756219"/>
              <a:gd name="connsiteX10946" fmla="*/ 1337056 w 6226010"/>
              <a:gd name="connsiteY10946" fmla="*/ 3342636 h 5756219"/>
              <a:gd name="connsiteX10947" fmla="*/ 1326186 w 6226010"/>
              <a:gd name="connsiteY10947" fmla="*/ 3339919 h 5756219"/>
              <a:gd name="connsiteX10948" fmla="*/ 1334339 w 6226010"/>
              <a:gd name="connsiteY10948" fmla="*/ 3342636 h 5756219"/>
              <a:gd name="connsiteX10949" fmla="*/ 1334339 w 6226010"/>
              <a:gd name="connsiteY10949" fmla="*/ 3345354 h 5756219"/>
              <a:gd name="connsiteX10950" fmla="*/ 1345209 w 6226010"/>
              <a:gd name="connsiteY10950" fmla="*/ 3348071 h 5756219"/>
              <a:gd name="connsiteX10951" fmla="*/ 1347927 w 6226010"/>
              <a:gd name="connsiteY10951" fmla="*/ 3353507 h 5756219"/>
              <a:gd name="connsiteX10952" fmla="*/ 1358797 w 6226010"/>
              <a:gd name="connsiteY10952" fmla="*/ 3353507 h 5756219"/>
              <a:gd name="connsiteX10953" fmla="*/ 1361515 w 6226010"/>
              <a:gd name="connsiteY10953" fmla="*/ 3358942 h 5756219"/>
              <a:gd name="connsiteX10954" fmla="*/ 1369667 w 6226010"/>
              <a:gd name="connsiteY10954" fmla="*/ 3361659 h 5756219"/>
              <a:gd name="connsiteX10955" fmla="*/ 1380538 w 6226010"/>
              <a:gd name="connsiteY10955" fmla="*/ 3375247 h 5756219"/>
              <a:gd name="connsiteX10956" fmla="*/ 1388690 w 6226010"/>
              <a:gd name="connsiteY10956" fmla="*/ 3377965 h 5756219"/>
              <a:gd name="connsiteX10957" fmla="*/ 1388690 w 6226010"/>
              <a:gd name="connsiteY10957" fmla="*/ 3383400 h 5756219"/>
              <a:gd name="connsiteX10958" fmla="*/ 1404996 w 6226010"/>
              <a:gd name="connsiteY10958" fmla="*/ 3388835 h 5756219"/>
              <a:gd name="connsiteX10959" fmla="*/ 1434890 w 6226010"/>
              <a:gd name="connsiteY10959" fmla="*/ 3402423 h 5756219"/>
              <a:gd name="connsiteX10960" fmla="*/ 1437607 w 6226010"/>
              <a:gd name="connsiteY10960" fmla="*/ 3437752 h 5756219"/>
              <a:gd name="connsiteX10961" fmla="*/ 1372385 w 6226010"/>
              <a:gd name="connsiteY10961" fmla="*/ 3437752 h 5756219"/>
              <a:gd name="connsiteX10962" fmla="*/ 1350644 w 6226010"/>
              <a:gd name="connsiteY10962" fmla="*/ 3432317 h 5756219"/>
              <a:gd name="connsiteX10963" fmla="*/ 1339774 w 6226010"/>
              <a:gd name="connsiteY10963" fmla="*/ 3432317 h 5756219"/>
              <a:gd name="connsiteX10964" fmla="*/ 1339774 w 6226010"/>
              <a:gd name="connsiteY10964" fmla="*/ 3435034 h 5756219"/>
              <a:gd name="connsiteX10965" fmla="*/ 1345209 w 6226010"/>
              <a:gd name="connsiteY10965" fmla="*/ 3445905 h 5756219"/>
              <a:gd name="connsiteX10966" fmla="*/ 1440325 w 6226010"/>
              <a:gd name="connsiteY10966" fmla="*/ 3462210 h 5756219"/>
              <a:gd name="connsiteX10967" fmla="*/ 1443042 w 6226010"/>
              <a:gd name="connsiteY10967" fmla="*/ 3489386 h 5756219"/>
              <a:gd name="connsiteX10968" fmla="*/ 1448478 w 6226010"/>
              <a:gd name="connsiteY10968" fmla="*/ 3497539 h 5756219"/>
              <a:gd name="connsiteX10969" fmla="*/ 1448478 w 6226010"/>
              <a:gd name="connsiteY10969" fmla="*/ 3511127 h 5756219"/>
              <a:gd name="connsiteX10970" fmla="*/ 1456630 w 6226010"/>
              <a:gd name="connsiteY10970" fmla="*/ 3521997 h 5756219"/>
              <a:gd name="connsiteX10971" fmla="*/ 1459348 w 6226010"/>
              <a:gd name="connsiteY10971" fmla="*/ 3535585 h 5756219"/>
              <a:gd name="connsiteX10972" fmla="*/ 1462066 w 6226010"/>
              <a:gd name="connsiteY10972" fmla="*/ 3535585 h 5756219"/>
              <a:gd name="connsiteX10973" fmla="*/ 1464783 w 6226010"/>
              <a:gd name="connsiteY10973" fmla="*/ 3549173 h 5756219"/>
              <a:gd name="connsiteX10974" fmla="*/ 1478371 w 6226010"/>
              <a:gd name="connsiteY10974" fmla="*/ 3570914 h 5756219"/>
              <a:gd name="connsiteX10975" fmla="*/ 1489241 w 6226010"/>
              <a:gd name="connsiteY10975" fmla="*/ 3600808 h 5756219"/>
              <a:gd name="connsiteX10976" fmla="*/ 1489241 w 6226010"/>
              <a:gd name="connsiteY10976" fmla="*/ 3606243 h 5756219"/>
              <a:gd name="connsiteX10977" fmla="*/ 1483806 w 6226010"/>
              <a:gd name="connsiteY10977" fmla="*/ 3611678 h 5756219"/>
              <a:gd name="connsiteX10978" fmla="*/ 1459348 w 6226010"/>
              <a:gd name="connsiteY10978" fmla="*/ 3614396 h 5756219"/>
              <a:gd name="connsiteX10979" fmla="*/ 1457650 w 6226010"/>
              <a:gd name="connsiteY10979" fmla="*/ 3617113 h 5756219"/>
              <a:gd name="connsiteX10980" fmla="*/ 1464784 w 6226010"/>
              <a:gd name="connsiteY10980" fmla="*/ 3617113 h 5756219"/>
              <a:gd name="connsiteX10981" fmla="*/ 1464784 w 6226010"/>
              <a:gd name="connsiteY10981" fmla="*/ 3638854 h 5756219"/>
              <a:gd name="connsiteX10982" fmla="*/ 1467502 w 6226010"/>
              <a:gd name="connsiteY10982" fmla="*/ 3663312 h 5756219"/>
              <a:gd name="connsiteX10983" fmla="*/ 1464784 w 6226010"/>
              <a:gd name="connsiteY10983" fmla="*/ 3666030 h 5756219"/>
              <a:gd name="connsiteX10984" fmla="*/ 1456631 w 6226010"/>
              <a:gd name="connsiteY10984" fmla="*/ 3685053 h 5756219"/>
              <a:gd name="connsiteX10985" fmla="*/ 1434890 w 6226010"/>
              <a:gd name="connsiteY10985" fmla="*/ 3674183 h 5756219"/>
              <a:gd name="connsiteX10986" fmla="*/ 1424020 w 6226010"/>
              <a:gd name="connsiteY10986" fmla="*/ 3679618 h 5756219"/>
              <a:gd name="connsiteX10987" fmla="*/ 1448478 w 6226010"/>
              <a:gd name="connsiteY10987" fmla="*/ 3690488 h 5756219"/>
              <a:gd name="connsiteX10988" fmla="*/ 1459348 w 6226010"/>
              <a:gd name="connsiteY10988" fmla="*/ 3720382 h 5756219"/>
              <a:gd name="connsiteX10989" fmla="*/ 1467502 w 6226010"/>
              <a:gd name="connsiteY10989" fmla="*/ 3720382 h 5756219"/>
              <a:gd name="connsiteX10990" fmla="*/ 1464784 w 6226010"/>
              <a:gd name="connsiteY10990" fmla="*/ 3733970 h 5756219"/>
              <a:gd name="connsiteX10991" fmla="*/ 1464784 w 6226010"/>
              <a:gd name="connsiteY10991" fmla="*/ 3736687 h 5756219"/>
              <a:gd name="connsiteX10992" fmla="*/ 1445760 w 6226010"/>
              <a:gd name="connsiteY10992" fmla="*/ 3720382 h 5756219"/>
              <a:gd name="connsiteX10993" fmla="*/ 1432172 w 6226010"/>
              <a:gd name="connsiteY10993" fmla="*/ 3717664 h 5756219"/>
              <a:gd name="connsiteX10994" fmla="*/ 1432172 w 6226010"/>
              <a:gd name="connsiteY10994" fmla="*/ 3714947 h 5756219"/>
              <a:gd name="connsiteX10995" fmla="*/ 1415867 w 6226010"/>
              <a:gd name="connsiteY10995" fmla="*/ 3712229 h 5756219"/>
              <a:gd name="connsiteX10996" fmla="*/ 1404996 w 6226010"/>
              <a:gd name="connsiteY10996" fmla="*/ 3704076 h 5756219"/>
              <a:gd name="connsiteX10997" fmla="*/ 1399561 w 6226010"/>
              <a:gd name="connsiteY10997" fmla="*/ 3690488 h 5756219"/>
              <a:gd name="connsiteX10998" fmla="*/ 1391408 w 6226010"/>
              <a:gd name="connsiteY10998" fmla="*/ 3682336 h 5756219"/>
              <a:gd name="connsiteX10999" fmla="*/ 1391408 w 6226010"/>
              <a:gd name="connsiteY10999" fmla="*/ 3668748 h 5756219"/>
              <a:gd name="connsiteX11000" fmla="*/ 1383256 w 6226010"/>
              <a:gd name="connsiteY11000" fmla="*/ 3660595 h 5756219"/>
              <a:gd name="connsiteX11001" fmla="*/ 1383256 w 6226010"/>
              <a:gd name="connsiteY11001" fmla="*/ 3641572 h 5756219"/>
              <a:gd name="connsiteX11002" fmla="*/ 1402279 w 6226010"/>
              <a:gd name="connsiteY11002" fmla="*/ 3625266 h 5756219"/>
              <a:gd name="connsiteX11003" fmla="*/ 1413149 w 6226010"/>
              <a:gd name="connsiteY11003" fmla="*/ 3625266 h 5756219"/>
              <a:gd name="connsiteX11004" fmla="*/ 1399561 w 6226010"/>
              <a:gd name="connsiteY11004" fmla="*/ 3614396 h 5756219"/>
              <a:gd name="connsiteX11005" fmla="*/ 1381896 w 6226010"/>
              <a:gd name="connsiteY11005" fmla="*/ 3615415 h 5756219"/>
              <a:gd name="connsiteX11006" fmla="*/ 1379590 w 6226010"/>
              <a:gd name="connsiteY11006" fmla="*/ 3619122 h 5756219"/>
              <a:gd name="connsiteX11007" fmla="*/ 1385973 w 6226010"/>
              <a:gd name="connsiteY11007" fmla="*/ 3619831 h 5756219"/>
              <a:gd name="connsiteX11008" fmla="*/ 1380538 w 6226010"/>
              <a:gd name="connsiteY11008" fmla="*/ 3625267 h 5756219"/>
              <a:gd name="connsiteX11009" fmla="*/ 1375874 w 6226010"/>
              <a:gd name="connsiteY11009" fmla="*/ 3625094 h 5756219"/>
              <a:gd name="connsiteX11010" fmla="*/ 1372385 w 6226010"/>
              <a:gd name="connsiteY11010" fmla="*/ 3630701 h 5756219"/>
              <a:gd name="connsiteX11011" fmla="*/ 1366950 w 6226010"/>
              <a:gd name="connsiteY11011" fmla="*/ 3630701 h 5756219"/>
              <a:gd name="connsiteX11012" fmla="*/ 1366950 w 6226010"/>
              <a:gd name="connsiteY11012" fmla="*/ 3627984 h 5756219"/>
              <a:gd name="connsiteX11013" fmla="*/ 1356079 w 6226010"/>
              <a:gd name="connsiteY11013" fmla="*/ 3625266 h 5756219"/>
              <a:gd name="connsiteX11014" fmla="*/ 1339774 w 6226010"/>
              <a:gd name="connsiteY11014" fmla="*/ 3617113 h 5756219"/>
              <a:gd name="connsiteX11015" fmla="*/ 1318033 w 6226010"/>
              <a:gd name="connsiteY11015" fmla="*/ 3587220 h 5756219"/>
              <a:gd name="connsiteX11016" fmla="*/ 1312598 w 6226010"/>
              <a:gd name="connsiteY11016" fmla="*/ 3573632 h 5756219"/>
              <a:gd name="connsiteX11017" fmla="*/ 1279987 w 6226010"/>
              <a:gd name="connsiteY11017" fmla="*/ 3557326 h 5756219"/>
              <a:gd name="connsiteX11018" fmla="*/ 1267078 w 6226010"/>
              <a:gd name="connsiteY11018" fmla="*/ 3558005 h 5756219"/>
              <a:gd name="connsiteX11019" fmla="*/ 1265787 w 6226010"/>
              <a:gd name="connsiteY11019" fmla="*/ 3558700 h 5756219"/>
              <a:gd name="connsiteX11020" fmla="*/ 1271834 w 6226010"/>
              <a:gd name="connsiteY11020" fmla="*/ 3560044 h 5756219"/>
              <a:gd name="connsiteX11021" fmla="*/ 1274552 w 6226010"/>
              <a:gd name="connsiteY11021" fmla="*/ 3565480 h 5756219"/>
              <a:gd name="connsiteX11022" fmla="*/ 1279987 w 6226010"/>
              <a:gd name="connsiteY11022" fmla="*/ 3565480 h 5756219"/>
              <a:gd name="connsiteX11023" fmla="*/ 1279987 w 6226010"/>
              <a:gd name="connsiteY11023" fmla="*/ 3570915 h 5756219"/>
              <a:gd name="connsiteX11024" fmla="*/ 1285422 w 6226010"/>
              <a:gd name="connsiteY11024" fmla="*/ 3573633 h 5756219"/>
              <a:gd name="connsiteX11025" fmla="*/ 1285422 w 6226010"/>
              <a:gd name="connsiteY11025" fmla="*/ 3579068 h 5756219"/>
              <a:gd name="connsiteX11026" fmla="*/ 1290857 w 6226010"/>
              <a:gd name="connsiteY11026" fmla="*/ 3581785 h 5756219"/>
              <a:gd name="connsiteX11027" fmla="*/ 1290857 w 6226010"/>
              <a:gd name="connsiteY11027" fmla="*/ 3587220 h 5756219"/>
              <a:gd name="connsiteX11028" fmla="*/ 1296293 w 6226010"/>
              <a:gd name="connsiteY11028" fmla="*/ 3587220 h 5756219"/>
              <a:gd name="connsiteX11029" fmla="*/ 1301728 w 6226010"/>
              <a:gd name="connsiteY11029" fmla="*/ 3595373 h 5756219"/>
              <a:gd name="connsiteX11030" fmla="*/ 1307163 w 6226010"/>
              <a:gd name="connsiteY11030" fmla="*/ 3606244 h 5756219"/>
              <a:gd name="connsiteX11031" fmla="*/ 1318033 w 6226010"/>
              <a:gd name="connsiteY11031" fmla="*/ 3608961 h 5756219"/>
              <a:gd name="connsiteX11032" fmla="*/ 1320751 w 6226010"/>
              <a:gd name="connsiteY11032" fmla="*/ 3614396 h 5756219"/>
              <a:gd name="connsiteX11033" fmla="*/ 1328904 w 6226010"/>
              <a:gd name="connsiteY11033" fmla="*/ 3614396 h 5756219"/>
              <a:gd name="connsiteX11034" fmla="*/ 1334340 w 6226010"/>
              <a:gd name="connsiteY11034" fmla="*/ 3622549 h 5756219"/>
              <a:gd name="connsiteX11035" fmla="*/ 1347928 w 6226010"/>
              <a:gd name="connsiteY11035" fmla="*/ 3625267 h 5756219"/>
              <a:gd name="connsiteX11036" fmla="*/ 1347928 w 6226010"/>
              <a:gd name="connsiteY11036" fmla="*/ 3630702 h 5756219"/>
              <a:gd name="connsiteX11037" fmla="*/ 1326186 w 6226010"/>
              <a:gd name="connsiteY11037" fmla="*/ 3641572 h 5756219"/>
              <a:gd name="connsiteX11038" fmla="*/ 1261983 w 6226010"/>
              <a:gd name="connsiteY11038" fmla="*/ 3630872 h 5756219"/>
              <a:gd name="connsiteX11039" fmla="*/ 1249024 w 6226010"/>
              <a:gd name="connsiteY11039" fmla="*/ 3623488 h 5756219"/>
              <a:gd name="connsiteX11040" fmla="*/ 1250093 w 6226010"/>
              <a:gd name="connsiteY11040" fmla="*/ 3630701 h 5756219"/>
              <a:gd name="connsiteX11041" fmla="*/ 1252811 w 6226010"/>
              <a:gd name="connsiteY11041" fmla="*/ 3630701 h 5756219"/>
              <a:gd name="connsiteX11042" fmla="*/ 1255528 w 6226010"/>
              <a:gd name="connsiteY11042" fmla="*/ 3638854 h 5756219"/>
              <a:gd name="connsiteX11043" fmla="*/ 1250772 w 6226010"/>
              <a:gd name="connsiteY11043" fmla="*/ 3648026 h 5756219"/>
              <a:gd name="connsiteX11044" fmla="*/ 1249983 w 6226010"/>
              <a:gd name="connsiteY11044" fmla="*/ 3648664 h 5756219"/>
              <a:gd name="connsiteX11045" fmla="*/ 1249754 w 6226010"/>
              <a:gd name="connsiteY11045" fmla="*/ 3652103 h 5756219"/>
              <a:gd name="connsiteX11046" fmla="*/ 1247376 w 6226010"/>
              <a:gd name="connsiteY11046" fmla="*/ 3655160 h 5756219"/>
              <a:gd name="connsiteX11047" fmla="*/ 1241941 w 6226010"/>
              <a:gd name="connsiteY11047" fmla="*/ 3655160 h 5756219"/>
              <a:gd name="connsiteX11048" fmla="*/ 1241940 w 6226010"/>
              <a:gd name="connsiteY11048" fmla="*/ 3655160 h 5756219"/>
              <a:gd name="connsiteX11049" fmla="*/ 1241939 w 6226010"/>
              <a:gd name="connsiteY11049" fmla="*/ 3655160 h 5756219"/>
              <a:gd name="connsiteX11050" fmla="*/ 1233788 w 6226010"/>
              <a:gd name="connsiteY11050" fmla="*/ 3655160 h 5756219"/>
              <a:gd name="connsiteX11051" fmla="*/ 1237120 w 6226010"/>
              <a:gd name="connsiteY11051" fmla="*/ 3648829 h 5756219"/>
              <a:gd name="connsiteX11052" fmla="*/ 1224616 w 6226010"/>
              <a:gd name="connsiteY11052" fmla="*/ 3632400 h 5756219"/>
              <a:gd name="connsiteX11053" fmla="*/ 1201177 w 6226010"/>
              <a:gd name="connsiteY11053" fmla="*/ 3619831 h 5756219"/>
              <a:gd name="connsiteX11054" fmla="*/ 1201177 w 6226010"/>
              <a:gd name="connsiteY11054" fmla="*/ 3614396 h 5756219"/>
              <a:gd name="connsiteX11055" fmla="*/ 1193024 w 6226010"/>
              <a:gd name="connsiteY11055" fmla="*/ 3614396 h 5756219"/>
              <a:gd name="connsiteX11056" fmla="*/ 1187589 w 6226010"/>
              <a:gd name="connsiteY11056" fmla="*/ 3587220 h 5756219"/>
              <a:gd name="connsiteX11057" fmla="*/ 1184871 w 6226010"/>
              <a:gd name="connsiteY11057" fmla="*/ 3589937 h 5756219"/>
              <a:gd name="connsiteX11058" fmla="*/ 1176718 w 6226010"/>
              <a:gd name="connsiteY11058" fmla="*/ 3573632 h 5756219"/>
              <a:gd name="connsiteX11059" fmla="*/ 1179436 w 6226010"/>
              <a:gd name="connsiteY11059" fmla="*/ 3570914 h 5756219"/>
              <a:gd name="connsiteX11060" fmla="*/ 1176718 w 6226010"/>
              <a:gd name="connsiteY11060" fmla="*/ 3551891 h 5756219"/>
              <a:gd name="connsiteX11061" fmla="*/ 1149542 w 6226010"/>
              <a:gd name="connsiteY11061" fmla="*/ 3551891 h 5756219"/>
              <a:gd name="connsiteX11062" fmla="*/ 1146825 w 6226010"/>
              <a:gd name="connsiteY11062" fmla="*/ 3551891 h 5756219"/>
              <a:gd name="connsiteX11063" fmla="*/ 1160413 w 6226010"/>
              <a:gd name="connsiteY11063" fmla="*/ 3549173 h 5756219"/>
              <a:gd name="connsiteX11064" fmla="*/ 1127801 w 6226010"/>
              <a:gd name="connsiteY11064" fmla="*/ 3549173 h 5756219"/>
              <a:gd name="connsiteX11065" fmla="*/ 1125084 w 6226010"/>
              <a:gd name="connsiteY11065" fmla="*/ 3551891 h 5756219"/>
              <a:gd name="connsiteX11066" fmla="*/ 1125084 w 6226010"/>
              <a:gd name="connsiteY11066" fmla="*/ 3554608 h 5756219"/>
              <a:gd name="connsiteX11067" fmla="*/ 1135954 w 6226010"/>
              <a:gd name="connsiteY11067" fmla="*/ 3557326 h 5756219"/>
              <a:gd name="connsiteX11068" fmla="*/ 1119649 w 6226010"/>
              <a:gd name="connsiteY11068" fmla="*/ 3565479 h 5756219"/>
              <a:gd name="connsiteX11069" fmla="*/ 1120445 w 6226010"/>
              <a:gd name="connsiteY11069" fmla="*/ 3568197 h 5756219"/>
              <a:gd name="connsiteX11070" fmla="*/ 1141390 w 6226010"/>
              <a:gd name="connsiteY11070" fmla="*/ 3568197 h 5756219"/>
              <a:gd name="connsiteX11071" fmla="*/ 1149260 w 6226010"/>
              <a:gd name="connsiteY11071" fmla="*/ 3581970 h 5756219"/>
              <a:gd name="connsiteX11072" fmla="*/ 1139691 w 6226010"/>
              <a:gd name="connsiteY11072" fmla="*/ 3588239 h 5756219"/>
              <a:gd name="connsiteX11073" fmla="*/ 1135954 w 6226010"/>
              <a:gd name="connsiteY11073" fmla="*/ 3600808 h 5756219"/>
              <a:gd name="connsiteX11074" fmla="*/ 1133237 w 6226010"/>
              <a:gd name="connsiteY11074" fmla="*/ 3600808 h 5756219"/>
              <a:gd name="connsiteX11075" fmla="*/ 1130519 w 6226010"/>
              <a:gd name="connsiteY11075" fmla="*/ 3600808 h 5756219"/>
              <a:gd name="connsiteX11076" fmla="*/ 1130518 w 6226010"/>
              <a:gd name="connsiteY11076" fmla="*/ 3600808 h 5756219"/>
              <a:gd name="connsiteX11077" fmla="*/ 1122366 w 6226010"/>
              <a:gd name="connsiteY11077" fmla="*/ 3600808 h 5756219"/>
              <a:gd name="connsiteX11078" fmla="*/ 1114214 w 6226010"/>
              <a:gd name="connsiteY11078" fmla="*/ 3595373 h 5756219"/>
              <a:gd name="connsiteX11079" fmla="*/ 1119649 w 6226010"/>
              <a:gd name="connsiteY11079" fmla="*/ 3595373 h 5756219"/>
              <a:gd name="connsiteX11080" fmla="*/ 1118300 w 6226010"/>
              <a:gd name="connsiteY11080" fmla="*/ 3585027 h 5756219"/>
              <a:gd name="connsiteX11081" fmla="*/ 1114213 w 6226010"/>
              <a:gd name="connsiteY11081" fmla="*/ 3579067 h 5756219"/>
              <a:gd name="connsiteX11082" fmla="*/ 1111496 w 6226010"/>
              <a:gd name="connsiteY11082" fmla="*/ 3565479 h 5756219"/>
              <a:gd name="connsiteX11083" fmla="*/ 1111496 w 6226010"/>
              <a:gd name="connsiteY11083" fmla="*/ 3557326 h 5756219"/>
              <a:gd name="connsiteX11084" fmla="*/ 1108778 w 6226010"/>
              <a:gd name="connsiteY11084" fmla="*/ 3557326 h 5756219"/>
              <a:gd name="connsiteX11085" fmla="*/ 1111496 w 6226010"/>
              <a:gd name="connsiteY11085" fmla="*/ 3535585 h 5756219"/>
              <a:gd name="connsiteX11086" fmla="*/ 1103343 w 6226010"/>
              <a:gd name="connsiteY11086" fmla="*/ 3486669 h 5756219"/>
              <a:gd name="connsiteX11087" fmla="*/ 1103343 w 6226010"/>
              <a:gd name="connsiteY11087" fmla="*/ 3467645 h 5756219"/>
              <a:gd name="connsiteX11088" fmla="*/ 1095190 w 6226010"/>
              <a:gd name="connsiteY11088" fmla="*/ 3421446 h 5756219"/>
              <a:gd name="connsiteX11089" fmla="*/ 1087038 w 6226010"/>
              <a:gd name="connsiteY11089" fmla="*/ 3421446 h 5756219"/>
              <a:gd name="connsiteX11090" fmla="*/ 1087038 w 6226010"/>
              <a:gd name="connsiteY11090" fmla="*/ 3448622 h 5756219"/>
              <a:gd name="connsiteX11091" fmla="*/ 1092473 w 6226010"/>
              <a:gd name="connsiteY11091" fmla="*/ 3473081 h 5756219"/>
              <a:gd name="connsiteX11092" fmla="*/ 1092473 w 6226010"/>
              <a:gd name="connsiteY11092" fmla="*/ 3511127 h 5756219"/>
              <a:gd name="connsiteX11093" fmla="*/ 1095190 w 6226010"/>
              <a:gd name="connsiteY11093" fmla="*/ 3551891 h 5756219"/>
              <a:gd name="connsiteX11094" fmla="*/ 1057144 w 6226010"/>
              <a:gd name="connsiteY11094" fmla="*/ 3500256 h 5756219"/>
              <a:gd name="connsiteX11095" fmla="*/ 1048991 w 6226010"/>
              <a:gd name="connsiteY11095" fmla="*/ 3470363 h 5756219"/>
              <a:gd name="connsiteX11096" fmla="*/ 1040838 w 6226010"/>
              <a:gd name="connsiteY11096" fmla="*/ 3475798 h 5756219"/>
              <a:gd name="connsiteX11097" fmla="*/ 1051709 w 6226010"/>
              <a:gd name="connsiteY11097" fmla="*/ 3524715 h 5756219"/>
              <a:gd name="connsiteX11098" fmla="*/ 1035403 w 6226010"/>
              <a:gd name="connsiteY11098" fmla="*/ 3521997 h 5756219"/>
              <a:gd name="connsiteX11099" fmla="*/ 1016380 w 6226010"/>
              <a:gd name="connsiteY11099" fmla="*/ 3505692 h 5756219"/>
              <a:gd name="connsiteX11100" fmla="*/ 1008227 w 6226010"/>
              <a:gd name="connsiteY11100" fmla="*/ 3502974 h 5756219"/>
              <a:gd name="connsiteX11101" fmla="*/ 1005510 w 6226010"/>
              <a:gd name="connsiteY11101" fmla="*/ 3489386 h 5756219"/>
              <a:gd name="connsiteX11102" fmla="*/ 991922 w 6226010"/>
              <a:gd name="connsiteY11102" fmla="*/ 3454057 h 5756219"/>
              <a:gd name="connsiteX11103" fmla="*/ 986486 w 6226010"/>
              <a:gd name="connsiteY11103" fmla="*/ 3454057 h 5756219"/>
              <a:gd name="connsiteX11104" fmla="*/ 983769 w 6226010"/>
              <a:gd name="connsiteY11104" fmla="*/ 3454057 h 5756219"/>
              <a:gd name="connsiteX11105" fmla="*/ 994639 w 6226010"/>
              <a:gd name="connsiteY11105" fmla="*/ 3489386 h 5756219"/>
              <a:gd name="connsiteX11106" fmla="*/ 994639 w 6226010"/>
              <a:gd name="connsiteY11106" fmla="*/ 3494821 h 5756219"/>
              <a:gd name="connsiteX11107" fmla="*/ 964746 w 6226010"/>
              <a:gd name="connsiteY11107" fmla="*/ 3473081 h 5756219"/>
              <a:gd name="connsiteX11108" fmla="*/ 956593 w 6226010"/>
              <a:gd name="connsiteY11108" fmla="*/ 3473081 h 5756219"/>
              <a:gd name="connsiteX11109" fmla="*/ 972899 w 6226010"/>
              <a:gd name="connsiteY11109" fmla="*/ 3489386 h 5756219"/>
              <a:gd name="connsiteX11110" fmla="*/ 986486 w 6226010"/>
              <a:gd name="connsiteY11110" fmla="*/ 3502974 h 5756219"/>
              <a:gd name="connsiteX11111" fmla="*/ 997357 w 6226010"/>
              <a:gd name="connsiteY11111" fmla="*/ 3505692 h 5756219"/>
              <a:gd name="connsiteX11112" fmla="*/ 997357 w 6226010"/>
              <a:gd name="connsiteY11112" fmla="*/ 3508409 h 5756219"/>
              <a:gd name="connsiteX11113" fmla="*/ 1008227 w 6226010"/>
              <a:gd name="connsiteY11113" fmla="*/ 3508409 h 5756219"/>
              <a:gd name="connsiteX11114" fmla="*/ 1021815 w 6226010"/>
              <a:gd name="connsiteY11114" fmla="*/ 3530150 h 5756219"/>
              <a:gd name="connsiteX11115" fmla="*/ 1043556 w 6226010"/>
              <a:gd name="connsiteY11115" fmla="*/ 3532868 h 5756219"/>
              <a:gd name="connsiteX11116" fmla="*/ 1059862 w 6226010"/>
              <a:gd name="connsiteY11116" fmla="*/ 3549173 h 5756219"/>
              <a:gd name="connsiteX11117" fmla="*/ 1059862 w 6226010"/>
              <a:gd name="connsiteY11117" fmla="*/ 3551891 h 5756219"/>
              <a:gd name="connsiteX11118" fmla="*/ 1068014 w 6226010"/>
              <a:gd name="connsiteY11118" fmla="*/ 3551891 h 5756219"/>
              <a:gd name="connsiteX11119" fmla="*/ 1070732 w 6226010"/>
              <a:gd name="connsiteY11119" fmla="*/ 3546456 h 5756219"/>
              <a:gd name="connsiteX11120" fmla="*/ 1084320 w 6226010"/>
              <a:gd name="connsiteY11120" fmla="*/ 3560044 h 5756219"/>
              <a:gd name="connsiteX11121" fmla="*/ 1097908 w 6226010"/>
              <a:gd name="connsiteY11121" fmla="*/ 3568196 h 5756219"/>
              <a:gd name="connsiteX11122" fmla="*/ 1100625 w 6226010"/>
              <a:gd name="connsiteY11122" fmla="*/ 3581784 h 5756219"/>
              <a:gd name="connsiteX11123" fmla="*/ 1125084 w 6226010"/>
              <a:gd name="connsiteY11123" fmla="*/ 3614396 h 5756219"/>
              <a:gd name="connsiteX11124" fmla="*/ 1095190 w 6226010"/>
              <a:gd name="connsiteY11124" fmla="*/ 3614396 h 5756219"/>
              <a:gd name="connsiteX11125" fmla="*/ 1059862 w 6226010"/>
              <a:gd name="connsiteY11125" fmla="*/ 3573632 h 5756219"/>
              <a:gd name="connsiteX11126" fmla="*/ 1051709 w 6226010"/>
              <a:gd name="connsiteY11126" fmla="*/ 3573632 h 5756219"/>
              <a:gd name="connsiteX11127" fmla="*/ 1051709 w 6226010"/>
              <a:gd name="connsiteY11127" fmla="*/ 3576349 h 5756219"/>
              <a:gd name="connsiteX11128" fmla="*/ 1059862 w 6226010"/>
              <a:gd name="connsiteY11128" fmla="*/ 3589937 h 5756219"/>
              <a:gd name="connsiteX11129" fmla="*/ 1059862 w 6226010"/>
              <a:gd name="connsiteY11129" fmla="*/ 3595372 h 5756219"/>
              <a:gd name="connsiteX11130" fmla="*/ 1070732 w 6226010"/>
              <a:gd name="connsiteY11130" fmla="*/ 3606243 h 5756219"/>
              <a:gd name="connsiteX11131" fmla="*/ 1070732 w 6226010"/>
              <a:gd name="connsiteY11131" fmla="*/ 3608960 h 5756219"/>
              <a:gd name="connsiteX11132" fmla="*/ 1087038 w 6226010"/>
              <a:gd name="connsiteY11132" fmla="*/ 3625266 h 5756219"/>
              <a:gd name="connsiteX11133" fmla="*/ 1095190 w 6226010"/>
              <a:gd name="connsiteY11133" fmla="*/ 3627984 h 5756219"/>
              <a:gd name="connsiteX11134" fmla="*/ 1106061 w 6226010"/>
              <a:gd name="connsiteY11134" fmla="*/ 3622548 h 5756219"/>
              <a:gd name="connsiteX11135" fmla="*/ 1108778 w 6226010"/>
              <a:gd name="connsiteY11135" fmla="*/ 3625266 h 5756219"/>
              <a:gd name="connsiteX11136" fmla="*/ 1135954 w 6226010"/>
              <a:gd name="connsiteY11136" fmla="*/ 3627984 h 5756219"/>
              <a:gd name="connsiteX11137" fmla="*/ 1152260 w 6226010"/>
              <a:gd name="connsiteY11137" fmla="*/ 3636136 h 5756219"/>
              <a:gd name="connsiteX11138" fmla="*/ 1152260 w 6226010"/>
              <a:gd name="connsiteY11138" fmla="*/ 3633419 h 5756219"/>
              <a:gd name="connsiteX11139" fmla="*/ 1179436 w 6226010"/>
              <a:gd name="connsiteY11139" fmla="*/ 3633419 h 5756219"/>
              <a:gd name="connsiteX11140" fmla="*/ 1201177 w 6226010"/>
              <a:gd name="connsiteY11140" fmla="*/ 3647007 h 5756219"/>
              <a:gd name="connsiteX11141" fmla="*/ 1203894 w 6226010"/>
              <a:gd name="connsiteY11141" fmla="*/ 3655160 h 5756219"/>
              <a:gd name="connsiteX11142" fmla="*/ 1209329 w 6226010"/>
              <a:gd name="connsiteY11142" fmla="*/ 3655160 h 5756219"/>
              <a:gd name="connsiteX11143" fmla="*/ 1212047 w 6226010"/>
              <a:gd name="connsiteY11143" fmla="*/ 3660595 h 5756219"/>
              <a:gd name="connsiteX11144" fmla="*/ 1217482 w 6226010"/>
              <a:gd name="connsiteY11144" fmla="*/ 3663312 h 5756219"/>
              <a:gd name="connsiteX11145" fmla="*/ 1220200 w 6226010"/>
              <a:gd name="connsiteY11145" fmla="*/ 3676900 h 5756219"/>
              <a:gd name="connsiteX11146" fmla="*/ 1225635 w 6226010"/>
              <a:gd name="connsiteY11146" fmla="*/ 3679618 h 5756219"/>
              <a:gd name="connsiteX11147" fmla="*/ 1225635 w 6226010"/>
              <a:gd name="connsiteY11147" fmla="*/ 3682335 h 5756219"/>
              <a:gd name="connsiteX11148" fmla="*/ 1231070 w 6226010"/>
              <a:gd name="connsiteY11148" fmla="*/ 3682335 h 5756219"/>
              <a:gd name="connsiteX11149" fmla="*/ 1231070 w 6226010"/>
              <a:gd name="connsiteY11149" fmla="*/ 3687771 h 5756219"/>
              <a:gd name="connsiteX11150" fmla="*/ 1236505 w 6226010"/>
              <a:gd name="connsiteY11150" fmla="*/ 3693206 h 5756219"/>
              <a:gd name="connsiteX11151" fmla="*/ 1244658 w 6226010"/>
              <a:gd name="connsiteY11151" fmla="*/ 3721061 h 5756219"/>
              <a:gd name="connsiteX11152" fmla="*/ 1246726 w 6226010"/>
              <a:gd name="connsiteY11152" fmla="*/ 3727092 h 5756219"/>
              <a:gd name="connsiteX11153" fmla="*/ 1246017 w 6226010"/>
              <a:gd name="connsiteY11153" fmla="*/ 3716646 h 5756219"/>
              <a:gd name="connsiteX11154" fmla="*/ 1260964 w 6226010"/>
              <a:gd name="connsiteY11154" fmla="*/ 3698642 h 5756219"/>
              <a:gd name="connsiteX11155" fmla="*/ 1279987 w 6226010"/>
              <a:gd name="connsiteY11155" fmla="*/ 3709513 h 5756219"/>
              <a:gd name="connsiteX11156" fmla="*/ 1282704 w 6226010"/>
              <a:gd name="connsiteY11156" fmla="*/ 3709513 h 5756219"/>
              <a:gd name="connsiteX11157" fmla="*/ 1290857 w 6226010"/>
              <a:gd name="connsiteY11157" fmla="*/ 3717665 h 5756219"/>
              <a:gd name="connsiteX11158" fmla="*/ 1288140 w 6226010"/>
              <a:gd name="connsiteY11158" fmla="*/ 3709513 h 5756219"/>
              <a:gd name="connsiteX11159" fmla="*/ 1307163 w 6226010"/>
              <a:gd name="connsiteY11159" fmla="*/ 3701360 h 5756219"/>
              <a:gd name="connsiteX11160" fmla="*/ 1309880 w 6226010"/>
              <a:gd name="connsiteY11160" fmla="*/ 3695925 h 5756219"/>
              <a:gd name="connsiteX11161" fmla="*/ 1309880 w 6226010"/>
              <a:gd name="connsiteY11161" fmla="*/ 3712230 h 5756219"/>
              <a:gd name="connsiteX11162" fmla="*/ 1307163 w 6226010"/>
              <a:gd name="connsiteY11162" fmla="*/ 3712230 h 5756219"/>
              <a:gd name="connsiteX11163" fmla="*/ 1299010 w 6226010"/>
              <a:gd name="connsiteY11163" fmla="*/ 3714948 h 5756219"/>
              <a:gd name="connsiteX11164" fmla="*/ 1326186 w 6226010"/>
              <a:gd name="connsiteY11164" fmla="*/ 3736689 h 5756219"/>
              <a:gd name="connsiteX11165" fmla="*/ 1318033 w 6226010"/>
              <a:gd name="connsiteY11165" fmla="*/ 3742124 h 5756219"/>
              <a:gd name="connsiteX11166" fmla="*/ 1285422 w 6226010"/>
              <a:gd name="connsiteY11166" fmla="*/ 3742124 h 5756219"/>
              <a:gd name="connsiteX11167" fmla="*/ 1274552 w 6226010"/>
              <a:gd name="connsiteY11167" fmla="*/ 3736689 h 5756219"/>
              <a:gd name="connsiteX11168" fmla="*/ 1256888 w 6226010"/>
              <a:gd name="connsiteY11168" fmla="*/ 3736688 h 5756219"/>
              <a:gd name="connsiteX11169" fmla="*/ 1250016 w 6226010"/>
              <a:gd name="connsiteY11169" fmla="*/ 3736689 h 5756219"/>
              <a:gd name="connsiteX11170" fmla="*/ 1252811 w 6226010"/>
              <a:gd name="connsiteY11170" fmla="*/ 3744840 h 5756219"/>
              <a:gd name="connsiteX11171" fmla="*/ 1244658 w 6226010"/>
              <a:gd name="connsiteY11171" fmla="*/ 3739405 h 5756219"/>
              <a:gd name="connsiteX11172" fmla="*/ 1228352 w 6226010"/>
              <a:gd name="connsiteY11172" fmla="*/ 3739405 h 5756219"/>
              <a:gd name="connsiteX11173" fmla="*/ 1193024 w 6226010"/>
              <a:gd name="connsiteY11173" fmla="*/ 3704076 h 5756219"/>
              <a:gd name="connsiteX11174" fmla="*/ 1179436 w 6226010"/>
              <a:gd name="connsiteY11174" fmla="*/ 3704076 h 5756219"/>
              <a:gd name="connsiteX11175" fmla="*/ 1184871 w 6226010"/>
              <a:gd name="connsiteY11175" fmla="*/ 3712229 h 5756219"/>
              <a:gd name="connsiteX11176" fmla="*/ 1184871 w 6226010"/>
              <a:gd name="connsiteY11176" fmla="*/ 3717664 h 5756219"/>
              <a:gd name="connsiteX11177" fmla="*/ 1193024 w 6226010"/>
              <a:gd name="connsiteY11177" fmla="*/ 3717664 h 5756219"/>
              <a:gd name="connsiteX11178" fmla="*/ 1193024 w 6226010"/>
              <a:gd name="connsiteY11178" fmla="*/ 3723099 h 5756219"/>
              <a:gd name="connsiteX11179" fmla="*/ 1214764 w 6226010"/>
              <a:gd name="connsiteY11179" fmla="*/ 3739405 h 5756219"/>
              <a:gd name="connsiteX11180" fmla="*/ 1217482 w 6226010"/>
              <a:gd name="connsiteY11180" fmla="*/ 3744840 h 5756219"/>
              <a:gd name="connsiteX11181" fmla="*/ 1233788 w 6226010"/>
              <a:gd name="connsiteY11181" fmla="*/ 3747558 h 5756219"/>
              <a:gd name="connsiteX11182" fmla="*/ 1250093 w 6226010"/>
              <a:gd name="connsiteY11182" fmla="*/ 3752993 h 5756219"/>
              <a:gd name="connsiteX11183" fmla="*/ 1250093 w 6226010"/>
              <a:gd name="connsiteY11183" fmla="*/ 3758428 h 5756219"/>
              <a:gd name="connsiteX11184" fmla="*/ 1220200 w 6226010"/>
              <a:gd name="connsiteY11184" fmla="*/ 3750275 h 5756219"/>
              <a:gd name="connsiteX11185" fmla="*/ 1206612 w 6226010"/>
              <a:gd name="connsiteY11185" fmla="*/ 3807345 h 5756219"/>
              <a:gd name="connsiteX11186" fmla="*/ 1176718 w 6226010"/>
              <a:gd name="connsiteY11186" fmla="*/ 3796474 h 5756219"/>
              <a:gd name="connsiteX11187" fmla="*/ 1176718 w 6226010"/>
              <a:gd name="connsiteY11187" fmla="*/ 3788321 h 5756219"/>
              <a:gd name="connsiteX11188" fmla="*/ 1171283 w 6226010"/>
              <a:gd name="connsiteY11188" fmla="*/ 3788321 h 5756219"/>
              <a:gd name="connsiteX11189" fmla="*/ 1165848 w 6226010"/>
              <a:gd name="connsiteY11189" fmla="*/ 3780169 h 5756219"/>
              <a:gd name="connsiteX11190" fmla="*/ 1157695 w 6226010"/>
              <a:gd name="connsiteY11190" fmla="*/ 3777451 h 5756219"/>
              <a:gd name="connsiteX11191" fmla="*/ 1157695 w 6226010"/>
              <a:gd name="connsiteY11191" fmla="*/ 3766581 h 5756219"/>
              <a:gd name="connsiteX11192" fmla="*/ 1154977 w 6226010"/>
              <a:gd name="connsiteY11192" fmla="*/ 3763863 h 5756219"/>
              <a:gd name="connsiteX11193" fmla="*/ 1152260 w 6226010"/>
              <a:gd name="connsiteY11193" fmla="*/ 3752993 h 5756219"/>
              <a:gd name="connsiteX11194" fmla="*/ 1111496 w 6226010"/>
              <a:gd name="connsiteY11194" fmla="*/ 3693206 h 5756219"/>
              <a:gd name="connsiteX11195" fmla="*/ 1100625 w 6226010"/>
              <a:gd name="connsiteY11195" fmla="*/ 3704076 h 5756219"/>
              <a:gd name="connsiteX11196" fmla="*/ 1108778 w 6226010"/>
              <a:gd name="connsiteY11196" fmla="*/ 3706794 h 5756219"/>
              <a:gd name="connsiteX11197" fmla="*/ 1111496 w 6226010"/>
              <a:gd name="connsiteY11197" fmla="*/ 3712229 h 5756219"/>
              <a:gd name="connsiteX11198" fmla="*/ 1116931 w 6226010"/>
              <a:gd name="connsiteY11198" fmla="*/ 3712229 h 5756219"/>
              <a:gd name="connsiteX11199" fmla="*/ 1116931 w 6226010"/>
              <a:gd name="connsiteY11199" fmla="*/ 3717664 h 5756219"/>
              <a:gd name="connsiteX11200" fmla="*/ 1127801 w 6226010"/>
              <a:gd name="connsiteY11200" fmla="*/ 3728534 h 5756219"/>
              <a:gd name="connsiteX11201" fmla="*/ 1127801 w 6226010"/>
              <a:gd name="connsiteY11201" fmla="*/ 3731252 h 5756219"/>
              <a:gd name="connsiteX11202" fmla="*/ 1133237 w 6226010"/>
              <a:gd name="connsiteY11202" fmla="*/ 3733970 h 5756219"/>
              <a:gd name="connsiteX11203" fmla="*/ 1135954 w 6226010"/>
              <a:gd name="connsiteY11203" fmla="*/ 3747558 h 5756219"/>
              <a:gd name="connsiteX11204" fmla="*/ 1146825 w 6226010"/>
              <a:gd name="connsiteY11204" fmla="*/ 3758428 h 5756219"/>
              <a:gd name="connsiteX11205" fmla="*/ 1149542 w 6226010"/>
              <a:gd name="connsiteY11205" fmla="*/ 3780169 h 5756219"/>
              <a:gd name="connsiteX11206" fmla="*/ 1157695 w 6226010"/>
              <a:gd name="connsiteY11206" fmla="*/ 3793757 h 5756219"/>
              <a:gd name="connsiteX11207" fmla="*/ 1138672 w 6226010"/>
              <a:gd name="connsiteY11207" fmla="*/ 3793757 h 5756219"/>
              <a:gd name="connsiteX11208" fmla="*/ 1087038 w 6226010"/>
              <a:gd name="connsiteY11208" fmla="*/ 3755710 h 5756219"/>
              <a:gd name="connsiteX11209" fmla="*/ 1076167 w 6226010"/>
              <a:gd name="connsiteY11209" fmla="*/ 3723099 h 5756219"/>
              <a:gd name="connsiteX11210" fmla="*/ 1059862 w 6226010"/>
              <a:gd name="connsiteY11210" fmla="*/ 3706794 h 5756219"/>
              <a:gd name="connsiteX11211" fmla="*/ 1057144 w 6226010"/>
              <a:gd name="connsiteY11211" fmla="*/ 3706794 h 5756219"/>
              <a:gd name="connsiteX11212" fmla="*/ 1054426 w 6226010"/>
              <a:gd name="connsiteY11212" fmla="*/ 3709511 h 5756219"/>
              <a:gd name="connsiteX11213" fmla="*/ 1070732 w 6226010"/>
              <a:gd name="connsiteY11213" fmla="*/ 3742122 h 5756219"/>
              <a:gd name="connsiteX11214" fmla="*/ 1016380 w 6226010"/>
              <a:gd name="connsiteY11214" fmla="*/ 3709511 h 5756219"/>
              <a:gd name="connsiteX11215" fmla="*/ 1010945 w 6226010"/>
              <a:gd name="connsiteY11215" fmla="*/ 3712229 h 5756219"/>
              <a:gd name="connsiteX11216" fmla="*/ 1021815 w 6226010"/>
              <a:gd name="connsiteY11216" fmla="*/ 3720382 h 5756219"/>
              <a:gd name="connsiteX11217" fmla="*/ 1021815 w 6226010"/>
              <a:gd name="connsiteY11217" fmla="*/ 3723099 h 5756219"/>
              <a:gd name="connsiteX11218" fmla="*/ 1029968 w 6226010"/>
              <a:gd name="connsiteY11218" fmla="*/ 3725817 h 5756219"/>
              <a:gd name="connsiteX11219" fmla="*/ 1032686 w 6226010"/>
              <a:gd name="connsiteY11219" fmla="*/ 3731252 h 5756219"/>
              <a:gd name="connsiteX11220" fmla="*/ 1054426 w 6226010"/>
              <a:gd name="connsiteY11220" fmla="*/ 3739405 h 5756219"/>
              <a:gd name="connsiteX11221" fmla="*/ 1068014 w 6226010"/>
              <a:gd name="connsiteY11221" fmla="*/ 3747558 h 5756219"/>
              <a:gd name="connsiteX11222" fmla="*/ 1068014 w 6226010"/>
              <a:gd name="connsiteY11222" fmla="*/ 3758428 h 5756219"/>
              <a:gd name="connsiteX11223" fmla="*/ 1084320 w 6226010"/>
              <a:gd name="connsiteY11223" fmla="*/ 3761146 h 5756219"/>
              <a:gd name="connsiteX11224" fmla="*/ 1084320 w 6226010"/>
              <a:gd name="connsiteY11224" fmla="*/ 3763863 h 5756219"/>
              <a:gd name="connsiteX11225" fmla="*/ 1092473 w 6226010"/>
              <a:gd name="connsiteY11225" fmla="*/ 3766581 h 5756219"/>
              <a:gd name="connsiteX11226" fmla="*/ 1095190 w 6226010"/>
              <a:gd name="connsiteY11226" fmla="*/ 3772016 h 5756219"/>
              <a:gd name="connsiteX11227" fmla="*/ 1111496 w 6226010"/>
              <a:gd name="connsiteY11227" fmla="*/ 3780169 h 5756219"/>
              <a:gd name="connsiteX11228" fmla="*/ 1114213 w 6226010"/>
              <a:gd name="connsiteY11228" fmla="*/ 3788321 h 5756219"/>
              <a:gd name="connsiteX11229" fmla="*/ 1119649 w 6226010"/>
              <a:gd name="connsiteY11229" fmla="*/ 3788321 h 5756219"/>
              <a:gd name="connsiteX11230" fmla="*/ 1125084 w 6226010"/>
              <a:gd name="connsiteY11230" fmla="*/ 3793757 h 5756219"/>
              <a:gd name="connsiteX11231" fmla="*/ 1130519 w 6226010"/>
              <a:gd name="connsiteY11231" fmla="*/ 3793757 h 5756219"/>
              <a:gd name="connsiteX11232" fmla="*/ 1133237 w 6226010"/>
              <a:gd name="connsiteY11232" fmla="*/ 3796474 h 5756219"/>
              <a:gd name="connsiteX11233" fmla="*/ 1119649 w 6226010"/>
              <a:gd name="connsiteY11233" fmla="*/ 3801909 h 5756219"/>
              <a:gd name="connsiteX11234" fmla="*/ 1046274 w 6226010"/>
              <a:gd name="connsiteY11234" fmla="*/ 3750275 h 5756219"/>
              <a:gd name="connsiteX11235" fmla="*/ 1059862 w 6226010"/>
              <a:gd name="connsiteY11235" fmla="*/ 3799192 h 5756219"/>
              <a:gd name="connsiteX11236" fmla="*/ 1013662 w 6226010"/>
              <a:gd name="connsiteY11236" fmla="*/ 3766581 h 5756219"/>
              <a:gd name="connsiteX11237" fmla="*/ 1008227 w 6226010"/>
              <a:gd name="connsiteY11237" fmla="*/ 3774733 h 5756219"/>
              <a:gd name="connsiteX11238" fmla="*/ 1005510 w 6226010"/>
              <a:gd name="connsiteY11238" fmla="*/ 3774733 h 5756219"/>
              <a:gd name="connsiteX11239" fmla="*/ 1002792 w 6226010"/>
              <a:gd name="connsiteY11239" fmla="*/ 3774733 h 5756219"/>
              <a:gd name="connsiteX11240" fmla="*/ 1008227 w 6226010"/>
              <a:gd name="connsiteY11240" fmla="*/ 3796474 h 5756219"/>
              <a:gd name="connsiteX11241" fmla="*/ 1008227 w 6226010"/>
              <a:gd name="connsiteY11241" fmla="*/ 3799192 h 5756219"/>
              <a:gd name="connsiteX11242" fmla="*/ 1003699 w 6226010"/>
              <a:gd name="connsiteY11242" fmla="*/ 3796173 h 5756219"/>
              <a:gd name="connsiteX11243" fmla="*/ 1002793 w 6226010"/>
              <a:gd name="connsiteY11243" fmla="*/ 3801910 h 5756219"/>
              <a:gd name="connsiteX11244" fmla="*/ 1002793 w 6226010"/>
              <a:gd name="connsiteY11244" fmla="*/ 3795570 h 5756219"/>
              <a:gd name="connsiteX11245" fmla="*/ 983769 w 6226010"/>
              <a:gd name="connsiteY11245" fmla="*/ 3782886 h 5756219"/>
              <a:gd name="connsiteX11246" fmla="*/ 981051 w 6226010"/>
              <a:gd name="connsiteY11246" fmla="*/ 3782886 h 5756219"/>
              <a:gd name="connsiteX11247" fmla="*/ 978334 w 6226010"/>
              <a:gd name="connsiteY11247" fmla="*/ 3782886 h 5756219"/>
              <a:gd name="connsiteX11248" fmla="*/ 972899 w 6226010"/>
              <a:gd name="connsiteY11248" fmla="*/ 3774733 h 5756219"/>
              <a:gd name="connsiteX11249" fmla="*/ 967463 w 6226010"/>
              <a:gd name="connsiteY11249" fmla="*/ 3774733 h 5756219"/>
              <a:gd name="connsiteX11250" fmla="*/ 964746 w 6226010"/>
              <a:gd name="connsiteY11250" fmla="*/ 3769298 h 5756219"/>
              <a:gd name="connsiteX11251" fmla="*/ 962028 w 6226010"/>
              <a:gd name="connsiteY11251" fmla="*/ 3769298 h 5756219"/>
              <a:gd name="connsiteX11252" fmla="*/ 951158 w 6226010"/>
              <a:gd name="connsiteY11252" fmla="*/ 3704076 h 5756219"/>
              <a:gd name="connsiteX11253" fmla="*/ 899523 w 6226010"/>
              <a:gd name="connsiteY11253" fmla="*/ 3698641 h 5756219"/>
              <a:gd name="connsiteX11254" fmla="*/ 894088 w 6226010"/>
              <a:gd name="connsiteY11254" fmla="*/ 3728534 h 5756219"/>
              <a:gd name="connsiteX11255" fmla="*/ 894088 w 6226010"/>
              <a:gd name="connsiteY11255" fmla="*/ 3731252 h 5756219"/>
              <a:gd name="connsiteX11256" fmla="*/ 888653 w 6226010"/>
              <a:gd name="connsiteY11256" fmla="*/ 3739405 h 5756219"/>
              <a:gd name="connsiteX11257" fmla="*/ 913111 w 6226010"/>
              <a:gd name="connsiteY11257" fmla="*/ 3747558 h 5756219"/>
              <a:gd name="connsiteX11258" fmla="*/ 932135 w 6226010"/>
              <a:gd name="connsiteY11258" fmla="*/ 3769298 h 5756219"/>
              <a:gd name="connsiteX11259" fmla="*/ 932135 w 6226010"/>
              <a:gd name="connsiteY11259" fmla="*/ 3772016 h 5756219"/>
              <a:gd name="connsiteX11260" fmla="*/ 888653 w 6226010"/>
              <a:gd name="connsiteY11260" fmla="*/ 3774733 h 5756219"/>
              <a:gd name="connsiteX11261" fmla="*/ 885935 w 6226010"/>
              <a:gd name="connsiteY11261" fmla="*/ 3769298 h 5756219"/>
              <a:gd name="connsiteX11262" fmla="*/ 869630 w 6226010"/>
              <a:gd name="connsiteY11262" fmla="*/ 3774733 h 5756219"/>
              <a:gd name="connsiteX11263" fmla="*/ 845172 w 6226010"/>
              <a:gd name="connsiteY11263" fmla="*/ 3761146 h 5756219"/>
              <a:gd name="connsiteX11264" fmla="*/ 858760 w 6226010"/>
              <a:gd name="connsiteY11264" fmla="*/ 3758428 h 5756219"/>
              <a:gd name="connsiteX11265" fmla="*/ 804408 w 6226010"/>
              <a:gd name="connsiteY11265" fmla="*/ 3739405 h 5756219"/>
              <a:gd name="connsiteX11266" fmla="*/ 804408 w 6226010"/>
              <a:gd name="connsiteY11266" fmla="*/ 3755710 h 5756219"/>
              <a:gd name="connsiteX11267" fmla="*/ 788102 w 6226010"/>
              <a:gd name="connsiteY11267" fmla="*/ 3752993 h 5756219"/>
              <a:gd name="connsiteX11268" fmla="*/ 782667 w 6226010"/>
              <a:gd name="connsiteY11268" fmla="*/ 3755710 h 5756219"/>
              <a:gd name="connsiteX11269" fmla="*/ 782667 w 6226010"/>
              <a:gd name="connsiteY11269" fmla="*/ 3761146 h 5756219"/>
              <a:gd name="connsiteX11270" fmla="*/ 798972 w 6226010"/>
              <a:gd name="connsiteY11270" fmla="*/ 3763863 h 5756219"/>
              <a:gd name="connsiteX11271" fmla="*/ 798972 w 6226010"/>
              <a:gd name="connsiteY11271" fmla="*/ 3777451 h 5756219"/>
              <a:gd name="connsiteX11272" fmla="*/ 817996 w 6226010"/>
              <a:gd name="connsiteY11272" fmla="*/ 3766581 h 5756219"/>
              <a:gd name="connsiteX11273" fmla="*/ 820713 w 6226010"/>
              <a:gd name="connsiteY11273" fmla="*/ 3785604 h 5756219"/>
              <a:gd name="connsiteX11274" fmla="*/ 834301 w 6226010"/>
              <a:gd name="connsiteY11274" fmla="*/ 3772016 h 5756219"/>
              <a:gd name="connsiteX11275" fmla="*/ 864195 w 6226010"/>
              <a:gd name="connsiteY11275" fmla="*/ 3788321 h 5756219"/>
              <a:gd name="connsiteX11276" fmla="*/ 837019 w 6226010"/>
              <a:gd name="connsiteY11276" fmla="*/ 3815497 h 5756219"/>
              <a:gd name="connsiteX11277" fmla="*/ 793537 w 6226010"/>
              <a:gd name="connsiteY11277" fmla="*/ 3823650 h 5756219"/>
              <a:gd name="connsiteX11278" fmla="*/ 774514 w 6226010"/>
              <a:gd name="connsiteY11278" fmla="*/ 3777451 h 5756219"/>
              <a:gd name="connsiteX11279" fmla="*/ 731033 w 6226010"/>
              <a:gd name="connsiteY11279" fmla="*/ 3826368 h 5756219"/>
              <a:gd name="connsiteX11280" fmla="*/ 722880 w 6226010"/>
              <a:gd name="connsiteY11280" fmla="*/ 3826368 h 5756219"/>
              <a:gd name="connsiteX11281" fmla="*/ 717445 w 6226010"/>
              <a:gd name="connsiteY11281" fmla="*/ 3834520 h 5756219"/>
              <a:gd name="connsiteX11282" fmla="*/ 717445 w 6226010"/>
              <a:gd name="connsiteY11282" fmla="*/ 3837238 h 5756219"/>
              <a:gd name="connsiteX11283" fmla="*/ 733750 w 6226010"/>
              <a:gd name="connsiteY11283" fmla="*/ 3837238 h 5756219"/>
              <a:gd name="connsiteX11284" fmla="*/ 747338 w 6226010"/>
              <a:gd name="connsiteY11284" fmla="*/ 3867131 h 5756219"/>
              <a:gd name="connsiteX11285" fmla="*/ 739185 w 6226010"/>
              <a:gd name="connsiteY11285" fmla="*/ 3872567 h 5756219"/>
              <a:gd name="connsiteX11286" fmla="*/ 731033 w 6226010"/>
              <a:gd name="connsiteY11286" fmla="*/ 3872567 h 5756219"/>
              <a:gd name="connsiteX11287" fmla="*/ 725597 w 6226010"/>
              <a:gd name="connsiteY11287" fmla="*/ 3878002 h 5756219"/>
              <a:gd name="connsiteX11288" fmla="*/ 701139 w 6226010"/>
              <a:gd name="connsiteY11288" fmla="*/ 3878002 h 5756219"/>
              <a:gd name="connsiteX11289" fmla="*/ 687551 w 6226010"/>
              <a:gd name="connsiteY11289" fmla="*/ 3886155 h 5756219"/>
              <a:gd name="connsiteX11290" fmla="*/ 687551 w 6226010"/>
              <a:gd name="connsiteY11290" fmla="*/ 3894307 h 5756219"/>
              <a:gd name="connsiteX11291" fmla="*/ 706574 w 6226010"/>
              <a:gd name="connsiteY11291" fmla="*/ 3888872 h 5756219"/>
              <a:gd name="connsiteX11292" fmla="*/ 728315 w 6226010"/>
              <a:gd name="connsiteY11292" fmla="*/ 3886155 h 5756219"/>
              <a:gd name="connsiteX11293" fmla="*/ 731033 w 6226010"/>
              <a:gd name="connsiteY11293" fmla="*/ 3880719 h 5756219"/>
              <a:gd name="connsiteX11294" fmla="*/ 750056 w 6226010"/>
              <a:gd name="connsiteY11294" fmla="*/ 3869849 h 5756219"/>
              <a:gd name="connsiteX11295" fmla="*/ 790820 w 6226010"/>
              <a:gd name="connsiteY11295" fmla="*/ 3886155 h 5756219"/>
              <a:gd name="connsiteX11296" fmla="*/ 788102 w 6226010"/>
              <a:gd name="connsiteY11296" fmla="*/ 3842673 h 5756219"/>
              <a:gd name="connsiteX11297" fmla="*/ 801690 w 6226010"/>
              <a:gd name="connsiteY11297" fmla="*/ 3829085 h 5756219"/>
              <a:gd name="connsiteX11298" fmla="*/ 826148 w 6226010"/>
              <a:gd name="connsiteY11298" fmla="*/ 3829085 h 5756219"/>
              <a:gd name="connsiteX11299" fmla="*/ 850607 w 6226010"/>
              <a:gd name="connsiteY11299" fmla="*/ 3818215 h 5756219"/>
              <a:gd name="connsiteX11300" fmla="*/ 869630 w 6226010"/>
              <a:gd name="connsiteY11300" fmla="*/ 3788321 h 5756219"/>
              <a:gd name="connsiteX11301" fmla="*/ 880500 w 6226010"/>
              <a:gd name="connsiteY11301" fmla="*/ 3788321 h 5756219"/>
              <a:gd name="connsiteX11302" fmla="*/ 926699 w 6226010"/>
              <a:gd name="connsiteY11302" fmla="*/ 3785604 h 5756219"/>
              <a:gd name="connsiteX11303" fmla="*/ 943005 w 6226010"/>
              <a:gd name="connsiteY11303" fmla="*/ 3782886 h 5756219"/>
              <a:gd name="connsiteX11304" fmla="*/ 978334 w 6226010"/>
              <a:gd name="connsiteY11304" fmla="*/ 3818215 h 5756219"/>
              <a:gd name="connsiteX11305" fmla="*/ 945723 w 6226010"/>
              <a:gd name="connsiteY11305" fmla="*/ 3823650 h 5756219"/>
              <a:gd name="connsiteX11306" fmla="*/ 934852 w 6226010"/>
              <a:gd name="connsiteY11306" fmla="*/ 3829085 h 5756219"/>
              <a:gd name="connsiteX11307" fmla="*/ 934852 w 6226010"/>
              <a:gd name="connsiteY11307" fmla="*/ 3831803 h 5756219"/>
              <a:gd name="connsiteX11308" fmla="*/ 896806 w 6226010"/>
              <a:gd name="connsiteY11308" fmla="*/ 3853544 h 5756219"/>
              <a:gd name="connsiteX11309" fmla="*/ 913111 w 6226010"/>
              <a:gd name="connsiteY11309" fmla="*/ 3937789 h 5756219"/>
              <a:gd name="connsiteX11310" fmla="*/ 910394 w 6226010"/>
              <a:gd name="connsiteY11310" fmla="*/ 3935071 h 5756219"/>
              <a:gd name="connsiteX11311" fmla="*/ 904959 w 6226010"/>
              <a:gd name="connsiteY11311" fmla="*/ 3935071 h 5756219"/>
              <a:gd name="connsiteX11312" fmla="*/ 902241 w 6226010"/>
              <a:gd name="connsiteY11312" fmla="*/ 3937789 h 5756219"/>
              <a:gd name="connsiteX11313" fmla="*/ 904959 w 6226010"/>
              <a:gd name="connsiteY11313" fmla="*/ 3940507 h 5756219"/>
              <a:gd name="connsiteX11314" fmla="*/ 899523 w 6226010"/>
              <a:gd name="connsiteY11314" fmla="*/ 3943224 h 5756219"/>
              <a:gd name="connsiteX11315" fmla="*/ 910394 w 6226010"/>
              <a:gd name="connsiteY11315" fmla="*/ 3945942 h 5756219"/>
              <a:gd name="connsiteX11316" fmla="*/ 923982 w 6226010"/>
              <a:gd name="connsiteY11316" fmla="*/ 3954095 h 5756219"/>
              <a:gd name="connsiteX11317" fmla="*/ 923982 w 6226010"/>
              <a:gd name="connsiteY11317" fmla="*/ 3959530 h 5756219"/>
              <a:gd name="connsiteX11318" fmla="*/ 937570 w 6226010"/>
              <a:gd name="connsiteY11318" fmla="*/ 3970400 h 5756219"/>
              <a:gd name="connsiteX11319" fmla="*/ 937570 w 6226010"/>
              <a:gd name="connsiteY11319" fmla="*/ 3975835 h 5756219"/>
              <a:gd name="connsiteX11320" fmla="*/ 943005 w 6226010"/>
              <a:gd name="connsiteY11320" fmla="*/ 3978553 h 5756219"/>
              <a:gd name="connsiteX11321" fmla="*/ 943005 w 6226010"/>
              <a:gd name="connsiteY11321" fmla="*/ 3981271 h 5756219"/>
              <a:gd name="connsiteX11322" fmla="*/ 951158 w 6226010"/>
              <a:gd name="connsiteY11322" fmla="*/ 3992141 h 5756219"/>
              <a:gd name="connsiteX11323" fmla="*/ 953875 w 6226010"/>
              <a:gd name="connsiteY11323" fmla="*/ 4008447 h 5756219"/>
              <a:gd name="connsiteX11324" fmla="*/ 959311 w 6226010"/>
              <a:gd name="connsiteY11324" fmla="*/ 4024752 h 5756219"/>
              <a:gd name="connsiteX11325" fmla="*/ 972899 w 6226010"/>
              <a:gd name="connsiteY11325" fmla="*/ 4024752 h 5756219"/>
              <a:gd name="connsiteX11326" fmla="*/ 989204 w 6226010"/>
              <a:gd name="connsiteY11326" fmla="*/ 4041058 h 5756219"/>
              <a:gd name="connsiteX11327" fmla="*/ 1016380 w 6226010"/>
              <a:gd name="connsiteY11327" fmla="*/ 4038340 h 5756219"/>
              <a:gd name="connsiteX11328" fmla="*/ 1019098 w 6226010"/>
              <a:gd name="connsiteY11328" fmla="*/ 4041058 h 5756219"/>
              <a:gd name="connsiteX11329" fmla="*/ 1032686 w 6226010"/>
              <a:gd name="connsiteY11329" fmla="*/ 4046493 h 5756219"/>
              <a:gd name="connsiteX11330" fmla="*/ 923982 w 6226010"/>
              <a:gd name="connsiteY11330" fmla="*/ 4062799 h 5756219"/>
              <a:gd name="connsiteX11331" fmla="*/ 845172 w 6226010"/>
              <a:gd name="connsiteY11331" fmla="*/ 3967683 h 5756219"/>
              <a:gd name="connsiteX11332" fmla="*/ 823431 w 6226010"/>
              <a:gd name="connsiteY11332" fmla="*/ 3983988 h 5756219"/>
              <a:gd name="connsiteX11333" fmla="*/ 817996 w 6226010"/>
              <a:gd name="connsiteY11333" fmla="*/ 3981271 h 5756219"/>
              <a:gd name="connsiteX11334" fmla="*/ 817996 w 6226010"/>
              <a:gd name="connsiteY11334" fmla="*/ 3978553 h 5756219"/>
              <a:gd name="connsiteX11335" fmla="*/ 815278 w 6226010"/>
              <a:gd name="connsiteY11335" fmla="*/ 3978553 h 5756219"/>
              <a:gd name="connsiteX11336" fmla="*/ 763644 w 6226010"/>
              <a:gd name="connsiteY11336" fmla="*/ 3935071 h 5756219"/>
              <a:gd name="connsiteX11337" fmla="*/ 774514 w 6226010"/>
              <a:gd name="connsiteY11337" fmla="*/ 3973118 h 5756219"/>
              <a:gd name="connsiteX11338" fmla="*/ 777232 w 6226010"/>
              <a:gd name="connsiteY11338" fmla="*/ 3992141 h 5756219"/>
              <a:gd name="connsiteX11339" fmla="*/ 766361 w 6226010"/>
              <a:gd name="connsiteY11339" fmla="*/ 3978553 h 5756219"/>
              <a:gd name="connsiteX11340" fmla="*/ 755491 w 6226010"/>
              <a:gd name="connsiteY11340" fmla="*/ 4009466 h 5756219"/>
              <a:gd name="connsiteX11341" fmla="*/ 764649 w 6226010"/>
              <a:gd name="connsiteY11341" fmla="*/ 4039917 h 5756219"/>
              <a:gd name="connsiteX11342" fmla="*/ 758209 w 6226010"/>
              <a:gd name="connsiteY11342" fmla="*/ 4035623 h 5756219"/>
              <a:gd name="connsiteX11343" fmla="*/ 750056 w 6226010"/>
              <a:gd name="connsiteY11343" fmla="*/ 4022035 h 5756219"/>
              <a:gd name="connsiteX11344" fmla="*/ 750056 w 6226010"/>
              <a:gd name="connsiteY11344" fmla="*/ 4016599 h 5756219"/>
              <a:gd name="connsiteX11345" fmla="*/ 747338 w 6226010"/>
              <a:gd name="connsiteY11345" fmla="*/ 4016599 h 5756219"/>
              <a:gd name="connsiteX11346" fmla="*/ 744621 w 6226010"/>
              <a:gd name="connsiteY11346" fmla="*/ 4013882 h 5756219"/>
              <a:gd name="connsiteX11347" fmla="*/ 739185 w 6226010"/>
              <a:gd name="connsiteY11347" fmla="*/ 4016599 h 5756219"/>
              <a:gd name="connsiteX11348" fmla="*/ 701139 w 6226010"/>
              <a:gd name="connsiteY11348" fmla="*/ 4022035 h 5756219"/>
              <a:gd name="connsiteX11349" fmla="*/ 690269 w 6226010"/>
              <a:gd name="connsiteY11349" fmla="*/ 4005729 h 5756219"/>
              <a:gd name="connsiteX11350" fmla="*/ 687551 w 6226010"/>
              <a:gd name="connsiteY11350" fmla="*/ 4005729 h 5756219"/>
              <a:gd name="connsiteX11351" fmla="*/ 703857 w 6226010"/>
              <a:gd name="connsiteY11351" fmla="*/ 3975835 h 5756219"/>
              <a:gd name="connsiteX11352" fmla="*/ 635917 w 6226010"/>
              <a:gd name="connsiteY11352" fmla="*/ 4084539 h 5756219"/>
              <a:gd name="connsiteX11353" fmla="*/ 611458 w 6226010"/>
              <a:gd name="connsiteY11353" fmla="*/ 4092692 h 5756219"/>
              <a:gd name="connsiteX11354" fmla="*/ 611458 w 6226010"/>
              <a:gd name="connsiteY11354" fmla="*/ 4100845 h 5756219"/>
              <a:gd name="connsiteX11355" fmla="*/ 603306 w 6226010"/>
              <a:gd name="connsiteY11355" fmla="*/ 4103562 h 5756219"/>
              <a:gd name="connsiteX11356" fmla="*/ 625046 w 6226010"/>
              <a:gd name="connsiteY11356" fmla="*/ 4138891 h 5756219"/>
              <a:gd name="connsiteX11357" fmla="*/ 638634 w 6226010"/>
              <a:gd name="connsiteY11357" fmla="*/ 4190525 h 5756219"/>
              <a:gd name="connsiteX11358" fmla="*/ 627764 w 6226010"/>
              <a:gd name="connsiteY11358" fmla="*/ 4171502 h 5756219"/>
              <a:gd name="connsiteX11359" fmla="*/ 622329 w 6226010"/>
              <a:gd name="connsiteY11359" fmla="*/ 4168785 h 5756219"/>
              <a:gd name="connsiteX11360" fmla="*/ 619611 w 6226010"/>
              <a:gd name="connsiteY11360" fmla="*/ 4155197 h 5756219"/>
              <a:gd name="connsiteX11361" fmla="*/ 608741 w 6226010"/>
              <a:gd name="connsiteY11361" fmla="*/ 4149762 h 5756219"/>
              <a:gd name="connsiteX11362" fmla="*/ 606023 w 6226010"/>
              <a:gd name="connsiteY11362" fmla="*/ 4152479 h 5756219"/>
              <a:gd name="connsiteX11363" fmla="*/ 603306 w 6226010"/>
              <a:gd name="connsiteY11363" fmla="*/ 4157914 h 5756219"/>
              <a:gd name="connsiteX11364" fmla="*/ 603306 w 6226010"/>
              <a:gd name="connsiteY11364" fmla="*/ 4160632 h 5756219"/>
              <a:gd name="connsiteX11365" fmla="*/ 611458 w 6226010"/>
              <a:gd name="connsiteY11365" fmla="*/ 4163349 h 5756219"/>
              <a:gd name="connsiteX11366" fmla="*/ 614176 w 6226010"/>
              <a:gd name="connsiteY11366" fmla="*/ 4176937 h 5756219"/>
              <a:gd name="connsiteX11367" fmla="*/ 592435 w 6226010"/>
              <a:gd name="connsiteY11367" fmla="*/ 4174220 h 5756219"/>
              <a:gd name="connsiteX11368" fmla="*/ 478296 w 6226010"/>
              <a:gd name="connsiteY11368" fmla="*/ 3986706 h 5756219"/>
              <a:gd name="connsiteX11369" fmla="*/ 459273 w 6226010"/>
              <a:gd name="connsiteY11369" fmla="*/ 3989423 h 5756219"/>
              <a:gd name="connsiteX11370" fmla="*/ 481014 w 6226010"/>
              <a:gd name="connsiteY11370" fmla="*/ 3872567 h 5756219"/>
              <a:gd name="connsiteX11371" fmla="*/ 421227 w 6226010"/>
              <a:gd name="connsiteY11371" fmla="*/ 3861696 h 5756219"/>
              <a:gd name="connsiteX11372" fmla="*/ 402204 w 6226010"/>
              <a:gd name="connsiteY11372" fmla="*/ 3839956 h 5756219"/>
              <a:gd name="connsiteX11373" fmla="*/ 364157 w 6226010"/>
              <a:gd name="connsiteY11373" fmla="*/ 3834520 h 5756219"/>
              <a:gd name="connsiteX11374" fmla="*/ 282630 w 6226010"/>
              <a:gd name="connsiteY11374" fmla="*/ 3625266 h 5756219"/>
              <a:gd name="connsiteX11375" fmla="*/ 258171 w 6226010"/>
              <a:gd name="connsiteY11375" fmla="*/ 3551891 h 5756219"/>
              <a:gd name="connsiteX11376" fmla="*/ 290782 w 6226010"/>
              <a:gd name="connsiteY11376" fmla="*/ 3570914 h 5756219"/>
              <a:gd name="connsiteX11377" fmla="*/ 290782 w 6226010"/>
              <a:gd name="connsiteY11377" fmla="*/ 3608960 h 5756219"/>
              <a:gd name="connsiteX11378" fmla="*/ 309805 w 6226010"/>
              <a:gd name="connsiteY11378" fmla="*/ 3589937 h 5756219"/>
              <a:gd name="connsiteX11379" fmla="*/ 301653 w 6226010"/>
              <a:gd name="connsiteY11379" fmla="*/ 3437752 h 5756219"/>
              <a:gd name="connsiteX11380" fmla="*/ 279912 w 6226010"/>
              <a:gd name="connsiteY11380" fmla="*/ 3473081 h 5756219"/>
              <a:gd name="connsiteX11381" fmla="*/ 274477 w 6226010"/>
              <a:gd name="connsiteY11381" fmla="*/ 3437752 h 5756219"/>
              <a:gd name="connsiteX11382" fmla="*/ 263606 w 6226010"/>
              <a:gd name="connsiteY11382" fmla="*/ 3519280 h 5756219"/>
              <a:gd name="connsiteX11383" fmla="*/ 195667 w 6226010"/>
              <a:gd name="connsiteY11383" fmla="*/ 3405141 h 5756219"/>
              <a:gd name="connsiteX11384" fmla="*/ 195667 w 6226010"/>
              <a:gd name="connsiteY11384" fmla="*/ 3361659 h 5756219"/>
              <a:gd name="connsiteX11385" fmla="*/ 165773 w 6226010"/>
              <a:gd name="connsiteY11385" fmla="*/ 3405141 h 5756219"/>
              <a:gd name="connsiteX11386" fmla="*/ 133162 w 6226010"/>
              <a:gd name="connsiteY11386" fmla="*/ 3386118 h 5756219"/>
              <a:gd name="connsiteX11387" fmla="*/ 157620 w 6226010"/>
              <a:gd name="connsiteY11387" fmla="*/ 3375247 h 5756219"/>
              <a:gd name="connsiteX11388" fmla="*/ 111421 w 6226010"/>
              <a:gd name="connsiteY11388" fmla="*/ 3326331 h 5756219"/>
              <a:gd name="connsiteX11389" fmla="*/ 133162 w 6226010"/>
              <a:gd name="connsiteY11389" fmla="*/ 3323613 h 5756219"/>
              <a:gd name="connsiteX11390" fmla="*/ 144032 w 6226010"/>
              <a:gd name="connsiteY11390" fmla="*/ 3280132 h 5756219"/>
              <a:gd name="connsiteX11391" fmla="*/ 198384 w 6226010"/>
              <a:gd name="connsiteY11391" fmla="*/ 3345354 h 5756219"/>
              <a:gd name="connsiteX11392" fmla="*/ 225560 w 6226010"/>
              <a:gd name="connsiteY11392" fmla="*/ 3225780 h 5756219"/>
              <a:gd name="connsiteX11393" fmla="*/ 258171 w 6226010"/>
              <a:gd name="connsiteY11393" fmla="*/ 3204039 h 5756219"/>
              <a:gd name="connsiteX11394" fmla="*/ 239148 w 6226010"/>
              <a:gd name="connsiteY11394" fmla="*/ 3185016 h 5756219"/>
              <a:gd name="connsiteX11395" fmla="*/ 182079 w 6226010"/>
              <a:gd name="connsiteY11395" fmla="*/ 3187733 h 5756219"/>
              <a:gd name="connsiteX11396" fmla="*/ 203819 w 6226010"/>
              <a:gd name="connsiteY11396" fmla="*/ 3171428 h 5756219"/>
              <a:gd name="connsiteX11397" fmla="*/ 209255 w 6226010"/>
              <a:gd name="connsiteY11397" fmla="*/ 3225780 h 5756219"/>
              <a:gd name="connsiteX11398" fmla="*/ 190231 w 6226010"/>
              <a:gd name="connsiteY11398" fmla="*/ 3204039 h 5756219"/>
              <a:gd name="connsiteX11399" fmla="*/ 154903 w 6226010"/>
              <a:gd name="connsiteY11399" fmla="*/ 3247520 h 5756219"/>
              <a:gd name="connsiteX11400" fmla="*/ 149467 w 6226010"/>
              <a:gd name="connsiteY11400" fmla="*/ 3236650 h 5756219"/>
              <a:gd name="connsiteX11401" fmla="*/ 119574 w 6226010"/>
              <a:gd name="connsiteY11401" fmla="*/ 3299155 h 5756219"/>
              <a:gd name="connsiteX11402" fmla="*/ 95116 w 6226010"/>
              <a:gd name="connsiteY11402" fmla="*/ 3304590 h 5756219"/>
              <a:gd name="connsiteX11403" fmla="*/ 76092 w 6226010"/>
              <a:gd name="connsiteY11403" fmla="*/ 3225780 h 5756219"/>
              <a:gd name="connsiteX11404" fmla="*/ 97833 w 6226010"/>
              <a:gd name="connsiteY11404" fmla="*/ 3250238 h 5756219"/>
              <a:gd name="connsiteX11405" fmla="*/ 138597 w 6226010"/>
              <a:gd name="connsiteY11405" fmla="*/ 3193169 h 5756219"/>
              <a:gd name="connsiteX11406" fmla="*/ 54352 w 6226010"/>
              <a:gd name="connsiteY11406" fmla="*/ 3225780 h 5756219"/>
              <a:gd name="connsiteX11407" fmla="*/ 76092 w 6226010"/>
              <a:gd name="connsiteY11407" fmla="*/ 3163275 h 5756219"/>
              <a:gd name="connsiteX11408" fmla="*/ 51634 w 6226010"/>
              <a:gd name="connsiteY11408" fmla="*/ 2992067 h 5756219"/>
              <a:gd name="connsiteX11409" fmla="*/ 62504 w 6226010"/>
              <a:gd name="connsiteY11409" fmla="*/ 3068159 h 5756219"/>
              <a:gd name="connsiteX11410" fmla="*/ 38046 w 6226010"/>
              <a:gd name="connsiteY11410" fmla="*/ 3060006 h 5756219"/>
              <a:gd name="connsiteX11411" fmla="*/ 0 w 6226010"/>
              <a:gd name="connsiteY11411" fmla="*/ 2943150 h 5756219"/>
              <a:gd name="connsiteX11412" fmla="*/ 40764 w 6226010"/>
              <a:gd name="connsiteY11412" fmla="*/ 2921409 h 5756219"/>
              <a:gd name="connsiteX11413" fmla="*/ 67940 w 6226010"/>
              <a:gd name="connsiteY11413" fmla="*/ 2973044 h 5756219"/>
              <a:gd name="connsiteX11414" fmla="*/ 73375 w 6226010"/>
              <a:gd name="connsiteY11414" fmla="*/ 2924127 h 5756219"/>
              <a:gd name="connsiteX11415" fmla="*/ 163055 w 6226010"/>
              <a:gd name="connsiteY11415" fmla="*/ 2940433 h 5756219"/>
              <a:gd name="connsiteX11416" fmla="*/ 144032 w 6226010"/>
              <a:gd name="connsiteY11416" fmla="*/ 2918692 h 5756219"/>
              <a:gd name="connsiteX11417" fmla="*/ 149467 w 6226010"/>
              <a:gd name="connsiteY11417" fmla="*/ 2883363 h 5756219"/>
              <a:gd name="connsiteX11418" fmla="*/ 119574 w 6226010"/>
              <a:gd name="connsiteY11418" fmla="*/ 2907821 h 5756219"/>
              <a:gd name="connsiteX11419" fmla="*/ 97833 w 6226010"/>
              <a:gd name="connsiteY11419" fmla="*/ 2883363 h 5756219"/>
              <a:gd name="connsiteX11420" fmla="*/ 116856 w 6226010"/>
              <a:gd name="connsiteY11420" fmla="*/ 2891516 h 5756219"/>
              <a:gd name="connsiteX11421" fmla="*/ 100551 w 6226010"/>
              <a:gd name="connsiteY11421" fmla="*/ 2861623 h 5756219"/>
              <a:gd name="connsiteX11422" fmla="*/ 114139 w 6226010"/>
              <a:gd name="connsiteY11422" fmla="*/ 2839881 h 5756219"/>
              <a:gd name="connsiteX11423" fmla="*/ 95116 w 6226010"/>
              <a:gd name="connsiteY11423" fmla="*/ 2790965 h 5756219"/>
              <a:gd name="connsiteX11424" fmla="*/ 138597 w 6226010"/>
              <a:gd name="connsiteY11424" fmla="*/ 2823576 h 5756219"/>
              <a:gd name="connsiteX11425" fmla="*/ 141315 w 6226010"/>
              <a:gd name="connsiteY11425" fmla="*/ 2801835 h 5756219"/>
              <a:gd name="connsiteX11426" fmla="*/ 160338 w 6226010"/>
              <a:gd name="connsiteY11426" fmla="*/ 2872493 h 5756219"/>
              <a:gd name="connsiteX11427" fmla="*/ 176643 w 6226010"/>
              <a:gd name="connsiteY11427" fmla="*/ 2782812 h 5756219"/>
              <a:gd name="connsiteX11428" fmla="*/ 92398 w 6226010"/>
              <a:gd name="connsiteY11428" fmla="*/ 2755636 h 5756219"/>
              <a:gd name="connsiteX11429" fmla="*/ 127727 w 6226010"/>
              <a:gd name="connsiteY11429" fmla="*/ 2725743 h 5756219"/>
              <a:gd name="connsiteX11430" fmla="*/ 192949 w 6226010"/>
              <a:gd name="connsiteY11430" fmla="*/ 2758354 h 5756219"/>
              <a:gd name="connsiteX11431" fmla="*/ 192949 w 6226010"/>
              <a:gd name="connsiteY11431" fmla="*/ 2837165 h 5756219"/>
              <a:gd name="connsiteX11432" fmla="*/ 274477 w 6226010"/>
              <a:gd name="connsiteY11432" fmla="*/ 2864340 h 5756219"/>
              <a:gd name="connsiteX11433" fmla="*/ 201102 w 6226010"/>
              <a:gd name="connsiteY11433" fmla="*/ 2780094 h 5756219"/>
              <a:gd name="connsiteX11434" fmla="*/ 228278 w 6226010"/>
              <a:gd name="connsiteY11434" fmla="*/ 2763789 h 5756219"/>
              <a:gd name="connsiteX11435" fmla="*/ 187514 w 6226010"/>
              <a:gd name="connsiteY11435" fmla="*/ 2717591 h 5756219"/>
              <a:gd name="connsiteX11436" fmla="*/ 217407 w 6226010"/>
              <a:gd name="connsiteY11436" fmla="*/ 2739331 h 5756219"/>
              <a:gd name="connsiteX11437" fmla="*/ 220125 w 6226010"/>
              <a:gd name="connsiteY11437" fmla="*/ 2712155 h 5756219"/>
              <a:gd name="connsiteX11438" fmla="*/ 244583 w 6226010"/>
              <a:gd name="connsiteY11438" fmla="*/ 2750201 h 5756219"/>
              <a:gd name="connsiteX11439" fmla="*/ 236430 w 6226010"/>
              <a:gd name="connsiteY11439" fmla="*/ 2687697 h 5756219"/>
              <a:gd name="connsiteX11440" fmla="*/ 255454 w 6226010"/>
              <a:gd name="connsiteY11440" fmla="*/ 2649650 h 5756219"/>
              <a:gd name="connsiteX11441" fmla="*/ 209255 w 6226010"/>
              <a:gd name="connsiteY11441" fmla="*/ 2649650 h 5756219"/>
              <a:gd name="connsiteX11442" fmla="*/ 217407 w 6226010"/>
              <a:gd name="connsiteY11442" fmla="*/ 2630627 h 5756219"/>
              <a:gd name="connsiteX11443" fmla="*/ 195667 w 6226010"/>
              <a:gd name="connsiteY11443" fmla="*/ 2608887 h 5756219"/>
              <a:gd name="connsiteX11444" fmla="*/ 190231 w 6226010"/>
              <a:gd name="connsiteY11444" fmla="*/ 2538229 h 5756219"/>
              <a:gd name="connsiteX11445" fmla="*/ 225560 w 6226010"/>
              <a:gd name="connsiteY11445" fmla="*/ 2581710 h 5756219"/>
              <a:gd name="connsiteX11446" fmla="*/ 203819 w 6226010"/>
              <a:gd name="connsiteY11446" fmla="*/ 2386044 h 5756219"/>
              <a:gd name="connsiteX11447" fmla="*/ 220125 w 6226010"/>
              <a:gd name="connsiteY11447" fmla="*/ 2410502 h 5756219"/>
              <a:gd name="connsiteX11448" fmla="*/ 260889 w 6226010"/>
              <a:gd name="connsiteY11448" fmla="*/ 2418655 h 5756219"/>
              <a:gd name="connsiteX11449" fmla="*/ 225560 w 6226010"/>
              <a:gd name="connsiteY11449" fmla="*/ 2429526 h 5756219"/>
              <a:gd name="connsiteX11450" fmla="*/ 277194 w 6226010"/>
              <a:gd name="connsiteY11450" fmla="*/ 2475725 h 5756219"/>
              <a:gd name="connsiteX11451" fmla="*/ 247301 w 6226010"/>
              <a:gd name="connsiteY11451" fmla="*/ 2508335 h 5756219"/>
              <a:gd name="connsiteX11452" fmla="*/ 263606 w 6226010"/>
              <a:gd name="connsiteY11452" fmla="*/ 2524641 h 5756219"/>
              <a:gd name="connsiteX11453" fmla="*/ 312523 w 6226010"/>
              <a:gd name="connsiteY11453" fmla="*/ 2470290 h 5756219"/>
              <a:gd name="connsiteX11454" fmla="*/ 356005 w 6226010"/>
              <a:gd name="connsiteY11454" fmla="*/ 2508335 h 5756219"/>
              <a:gd name="connsiteX11455" fmla="*/ 375028 w 6226010"/>
              <a:gd name="connsiteY11455" fmla="*/ 2478443 h 5756219"/>
              <a:gd name="connsiteX11456" fmla="*/ 402204 w 6226010"/>
              <a:gd name="connsiteY11456" fmla="*/ 2508335 h 5756219"/>
              <a:gd name="connsiteX11457" fmla="*/ 404921 w 6226010"/>
              <a:gd name="connsiteY11457" fmla="*/ 2443113 h 5756219"/>
              <a:gd name="connsiteX11458" fmla="*/ 429380 w 6226010"/>
              <a:gd name="connsiteY11458" fmla="*/ 2432244 h 5756219"/>
              <a:gd name="connsiteX11459" fmla="*/ 347852 w 6226010"/>
              <a:gd name="connsiteY11459" fmla="*/ 2462136 h 5756219"/>
              <a:gd name="connsiteX11460" fmla="*/ 336981 w 6226010"/>
              <a:gd name="connsiteY11460" fmla="*/ 2424090 h 5756219"/>
              <a:gd name="connsiteX11461" fmla="*/ 323393 w 6226010"/>
              <a:gd name="connsiteY11461" fmla="*/ 2453983 h 5756219"/>
              <a:gd name="connsiteX11462" fmla="*/ 301653 w 6226010"/>
              <a:gd name="connsiteY11462" fmla="*/ 2432244 h 5756219"/>
              <a:gd name="connsiteX11463" fmla="*/ 304370 w 6226010"/>
              <a:gd name="connsiteY11463" fmla="*/ 2339844 h 5756219"/>
              <a:gd name="connsiteX11464" fmla="*/ 328829 w 6226010"/>
              <a:gd name="connsiteY11464" fmla="*/ 2252882 h 5756219"/>
              <a:gd name="connsiteX11465" fmla="*/ 356005 w 6226010"/>
              <a:gd name="connsiteY11465" fmla="*/ 2236577 h 5756219"/>
              <a:gd name="connsiteX11466" fmla="*/ 320676 w 6226010"/>
              <a:gd name="connsiteY11466" fmla="*/ 2198531 h 5756219"/>
              <a:gd name="connsiteX11467" fmla="*/ 394051 w 6226010"/>
              <a:gd name="connsiteY11467" fmla="*/ 2214835 h 5756219"/>
              <a:gd name="connsiteX11468" fmla="*/ 375028 w 6226010"/>
              <a:gd name="connsiteY11468" fmla="*/ 2274623 h 5756219"/>
              <a:gd name="connsiteX11469" fmla="*/ 407639 w 6226010"/>
              <a:gd name="connsiteY11469" fmla="*/ 2290928 h 5756219"/>
              <a:gd name="connsiteX11470" fmla="*/ 421227 w 6226010"/>
              <a:gd name="connsiteY11470" fmla="*/ 2209400 h 5756219"/>
              <a:gd name="connsiteX11471" fmla="*/ 502755 w 6226010"/>
              <a:gd name="connsiteY11471" fmla="*/ 2261035 h 5756219"/>
              <a:gd name="connsiteX11472" fmla="*/ 472861 w 6226010"/>
              <a:gd name="connsiteY11472" fmla="*/ 2097980 h 5756219"/>
              <a:gd name="connsiteX11473" fmla="*/ 497320 w 6226010"/>
              <a:gd name="connsiteY11473" fmla="*/ 2149613 h 5756219"/>
              <a:gd name="connsiteX11474" fmla="*/ 516343 w 6226010"/>
              <a:gd name="connsiteY11474" fmla="*/ 2152332 h 5756219"/>
              <a:gd name="connsiteX11475" fmla="*/ 587000 w 6226010"/>
              <a:gd name="connsiteY11475" fmla="*/ 2255600 h 5756219"/>
              <a:gd name="connsiteX11476" fmla="*/ 529931 w 6226010"/>
              <a:gd name="connsiteY11476" fmla="*/ 2182224 h 5756219"/>
              <a:gd name="connsiteX11477" fmla="*/ 589718 w 6226010"/>
              <a:gd name="connsiteY11477" fmla="*/ 2114285 h 5756219"/>
              <a:gd name="connsiteX11478" fmla="*/ 611458 w 6226010"/>
              <a:gd name="connsiteY11478" fmla="*/ 2133307 h 5756219"/>
              <a:gd name="connsiteX11479" fmla="*/ 595153 w 6226010"/>
              <a:gd name="connsiteY11479" fmla="*/ 2222988 h 5756219"/>
              <a:gd name="connsiteX11480" fmla="*/ 622329 w 6226010"/>
              <a:gd name="connsiteY11480" fmla="*/ 2209400 h 5756219"/>
              <a:gd name="connsiteX11481" fmla="*/ 627764 w 6226010"/>
              <a:gd name="connsiteY11481" fmla="*/ 2160484 h 5756219"/>
              <a:gd name="connsiteX11482" fmla="*/ 660375 w 6226010"/>
              <a:gd name="connsiteY11482" fmla="*/ 2203965 h 5756219"/>
              <a:gd name="connsiteX11483" fmla="*/ 638634 w 6226010"/>
              <a:gd name="connsiteY11483" fmla="*/ 2165919 h 5756219"/>
              <a:gd name="connsiteX11484" fmla="*/ 654940 w 6226010"/>
              <a:gd name="connsiteY11484" fmla="*/ 2152332 h 5756219"/>
              <a:gd name="connsiteX11485" fmla="*/ 703857 w 6226010"/>
              <a:gd name="connsiteY11485" fmla="*/ 2198531 h 5756219"/>
              <a:gd name="connsiteX11486" fmla="*/ 712009 w 6226010"/>
              <a:gd name="connsiteY11486" fmla="*/ 2141460 h 5756219"/>
              <a:gd name="connsiteX11487" fmla="*/ 739185 w 6226010"/>
              <a:gd name="connsiteY11487" fmla="*/ 2146895 h 5756219"/>
              <a:gd name="connsiteX11488" fmla="*/ 731033 w 6226010"/>
              <a:gd name="connsiteY11488" fmla="*/ 2201248 h 5756219"/>
              <a:gd name="connsiteX11489" fmla="*/ 695704 w 6226010"/>
              <a:gd name="connsiteY11489" fmla="*/ 2206683 h 5756219"/>
              <a:gd name="connsiteX11490" fmla="*/ 692986 w 6226010"/>
              <a:gd name="connsiteY11490" fmla="*/ 2312669 h 5756219"/>
              <a:gd name="connsiteX11491" fmla="*/ 722880 w 6226010"/>
              <a:gd name="connsiteY11491" fmla="*/ 2299081 h 5756219"/>
              <a:gd name="connsiteX11492" fmla="*/ 731033 w 6226010"/>
              <a:gd name="connsiteY11492" fmla="*/ 2225705 h 5756219"/>
              <a:gd name="connsiteX11493" fmla="*/ 731033 w 6226010"/>
              <a:gd name="connsiteY11493" fmla="*/ 2252882 h 5756219"/>
              <a:gd name="connsiteX11494" fmla="*/ 750056 w 6226010"/>
              <a:gd name="connsiteY11494" fmla="*/ 2250165 h 5756219"/>
              <a:gd name="connsiteX11495" fmla="*/ 760926 w 6226010"/>
              <a:gd name="connsiteY11495" fmla="*/ 2144178 h 5756219"/>
              <a:gd name="connsiteX11496" fmla="*/ 714727 w 6226010"/>
              <a:gd name="connsiteY11496" fmla="*/ 2108850 h 5756219"/>
              <a:gd name="connsiteX11497" fmla="*/ 763644 w 6226010"/>
              <a:gd name="connsiteY11497" fmla="*/ 2111567 h 5756219"/>
              <a:gd name="connsiteX11498" fmla="*/ 731033 w 6226010"/>
              <a:gd name="connsiteY11498" fmla="*/ 2092544 h 5756219"/>
              <a:gd name="connsiteX11499" fmla="*/ 722880 w 6226010"/>
              <a:gd name="connsiteY11499" fmla="*/ 2051779 h 5756219"/>
              <a:gd name="connsiteX11500" fmla="*/ 779949 w 6226010"/>
              <a:gd name="connsiteY11500" fmla="*/ 2078956 h 5756219"/>
              <a:gd name="connsiteX11501" fmla="*/ 788102 w 6226010"/>
              <a:gd name="connsiteY11501" fmla="*/ 2141460 h 5756219"/>
              <a:gd name="connsiteX11502" fmla="*/ 755491 w 6226010"/>
              <a:gd name="connsiteY11502" fmla="*/ 1997428 h 5756219"/>
              <a:gd name="connsiteX11503" fmla="*/ 823431 w 6226010"/>
              <a:gd name="connsiteY11503" fmla="*/ 1932205 h 5756219"/>
              <a:gd name="connsiteX11504" fmla="*/ 798972 w 6226010"/>
              <a:gd name="connsiteY11504" fmla="*/ 1959381 h 5756219"/>
              <a:gd name="connsiteX11505" fmla="*/ 790820 w 6226010"/>
              <a:gd name="connsiteY11505" fmla="*/ 1907747 h 5756219"/>
              <a:gd name="connsiteX11506" fmla="*/ 812560 w 6226010"/>
              <a:gd name="connsiteY11506" fmla="*/ 1872419 h 5756219"/>
              <a:gd name="connsiteX11507" fmla="*/ 828866 w 6226010"/>
              <a:gd name="connsiteY11507" fmla="*/ 1880571 h 5756219"/>
              <a:gd name="connsiteX11508" fmla="*/ 820713 w 6226010"/>
              <a:gd name="connsiteY11508" fmla="*/ 1847961 h 5756219"/>
              <a:gd name="connsiteX11509" fmla="*/ 869630 w 6226010"/>
              <a:gd name="connsiteY11509" fmla="*/ 1850678 h 5756219"/>
              <a:gd name="connsiteX11510" fmla="*/ 861477 w 6226010"/>
              <a:gd name="connsiteY11510" fmla="*/ 1823502 h 5756219"/>
              <a:gd name="connsiteX11511" fmla="*/ 779949 w 6226010"/>
              <a:gd name="connsiteY11511" fmla="*/ 1782739 h 5756219"/>
              <a:gd name="connsiteX11512" fmla="*/ 779949 w 6226010"/>
              <a:gd name="connsiteY11512" fmla="*/ 1750127 h 5756219"/>
              <a:gd name="connsiteX11513" fmla="*/ 823431 w 6226010"/>
              <a:gd name="connsiteY11513" fmla="*/ 1750127 h 5756219"/>
              <a:gd name="connsiteX11514" fmla="*/ 826148 w 6226010"/>
              <a:gd name="connsiteY11514" fmla="*/ 1695775 h 5756219"/>
              <a:gd name="connsiteX11515" fmla="*/ 883218 w 6226010"/>
              <a:gd name="connsiteY11515" fmla="*/ 1695775 h 5756219"/>
              <a:gd name="connsiteX11516" fmla="*/ 883218 w 6226010"/>
              <a:gd name="connsiteY11516" fmla="*/ 1736540 h 5756219"/>
              <a:gd name="connsiteX11517" fmla="*/ 907676 w 6226010"/>
              <a:gd name="connsiteY11517" fmla="*/ 1736540 h 5756219"/>
              <a:gd name="connsiteX11518" fmla="*/ 910394 w 6226010"/>
              <a:gd name="connsiteY11518" fmla="*/ 1736540 h 5756219"/>
              <a:gd name="connsiteX11519" fmla="*/ 913111 w 6226010"/>
              <a:gd name="connsiteY11519" fmla="*/ 1736540 h 5756219"/>
              <a:gd name="connsiteX11520" fmla="*/ 913111 w 6226010"/>
              <a:gd name="connsiteY11520" fmla="*/ 1671316 h 5756219"/>
              <a:gd name="connsiteX11521" fmla="*/ 986486 w 6226010"/>
              <a:gd name="connsiteY11521" fmla="*/ 1668599 h 5756219"/>
              <a:gd name="connsiteX11522" fmla="*/ 986486 w 6226010"/>
              <a:gd name="connsiteY11522" fmla="*/ 1638705 h 5756219"/>
              <a:gd name="connsiteX11523" fmla="*/ 986486 w 6226010"/>
              <a:gd name="connsiteY11523" fmla="*/ 1635988 h 5756219"/>
              <a:gd name="connsiteX11524" fmla="*/ 989204 w 6226010"/>
              <a:gd name="connsiteY11524" fmla="*/ 1635988 h 5756219"/>
              <a:gd name="connsiteX11525" fmla="*/ 989204 w 6226010"/>
              <a:gd name="connsiteY11525" fmla="*/ 1638705 h 5756219"/>
              <a:gd name="connsiteX11526" fmla="*/ 991922 w 6226010"/>
              <a:gd name="connsiteY11526" fmla="*/ 1635988 h 5756219"/>
              <a:gd name="connsiteX11527" fmla="*/ 991922 w 6226010"/>
              <a:gd name="connsiteY11527" fmla="*/ 1630553 h 5756219"/>
              <a:gd name="connsiteX11528" fmla="*/ 989204 w 6226010"/>
              <a:gd name="connsiteY11528" fmla="*/ 1630553 h 5756219"/>
              <a:gd name="connsiteX11529" fmla="*/ 989204 w 6226010"/>
              <a:gd name="connsiteY11529" fmla="*/ 1627835 h 5756219"/>
              <a:gd name="connsiteX11530" fmla="*/ 989204 w 6226010"/>
              <a:gd name="connsiteY11530" fmla="*/ 1625117 h 5756219"/>
              <a:gd name="connsiteX11531" fmla="*/ 991922 w 6226010"/>
              <a:gd name="connsiteY11531" fmla="*/ 1625117 h 5756219"/>
              <a:gd name="connsiteX11532" fmla="*/ 991922 w 6226010"/>
              <a:gd name="connsiteY11532" fmla="*/ 1622401 h 5756219"/>
              <a:gd name="connsiteX11533" fmla="*/ 989204 w 6226010"/>
              <a:gd name="connsiteY11533" fmla="*/ 1622401 h 5756219"/>
              <a:gd name="connsiteX11534" fmla="*/ 986486 w 6226010"/>
              <a:gd name="connsiteY11534" fmla="*/ 1625118 h 5756219"/>
              <a:gd name="connsiteX11535" fmla="*/ 983769 w 6226010"/>
              <a:gd name="connsiteY11535" fmla="*/ 1622401 h 5756219"/>
              <a:gd name="connsiteX11536" fmla="*/ 986486 w 6226010"/>
              <a:gd name="connsiteY11536" fmla="*/ 1619684 h 5756219"/>
              <a:gd name="connsiteX11537" fmla="*/ 986486 w 6226010"/>
              <a:gd name="connsiteY11537" fmla="*/ 1619682 h 5756219"/>
              <a:gd name="connsiteX11538" fmla="*/ 986486 w 6226010"/>
              <a:gd name="connsiteY11538" fmla="*/ 1616965 h 5756219"/>
              <a:gd name="connsiteX11539" fmla="*/ 986486 w 6226010"/>
              <a:gd name="connsiteY11539" fmla="*/ 1614248 h 5756219"/>
              <a:gd name="connsiteX11540" fmla="*/ 986486 w 6226010"/>
              <a:gd name="connsiteY11540" fmla="*/ 1611529 h 5756219"/>
              <a:gd name="connsiteX11541" fmla="*/ 986486 w 6226010"/>
              <a:gd name="connsiteY11541" fmla="*/ 1608812 h 5756219"/>
              <a:gd name="connsiteX11542" fmla="*/ 989204 w 6226010"/>
              <a:gd name="connsiteY11542" fmla="*/ 1608812 h 5756219"/>
              <a:gd name="connsiteX11543" fmla="*/ 991922 w 6226010"/>
              <a:gd name="connsiteY11543" fmla="*/ 1608812 h 5756219"/>
              <a:gd name="connsiteX11544" fmla="*/ 991922 w 6226010"/>
              <a:gd name="connsiteY11544" fmla="*/ 1603378 h 5756219"/>
              <a:gd name="connsiteX11545" fmla="*/ 994639 w 6226010"/>
              <a:gd name="connsiteY11545" fmla="*/ 1603378 h 5756219"/>
              <a:gd name="connsiteX11546" fmla="*/ 994639 w 6226010"/>
              <a:gd name="connsiteY11546" fmla="*/ 1597941 h 5756219"/>
              <a:gd name="connsiteX11547" fmla="*/ 991922 w 6226010"/>
              <a:gd name="connsiteY11547" fmla="*/ 1597941 h 5756219"/>
              <a:gd name="connsiteX11548" fmla="*/ 991922 w 6226010"/>
              <a:gd name="connsiteY11548" fmla="*/ 1592506 h 5756219"/>
              <a:gd name="connsiteX11549" fmla="*/ 994639 w 6226010"/>
              <a:gd name="connsiteY11549" fmla="*/ 1592506 h 5756219"/>
              <a:gd name="connsiteX11550" fmla="*/ 994639 w 6226010"/>
              <a:gd name="connsiteY11550" fmla="*/ 1587071 h 5756219"/>
              <a:gd name="connsiteX11551" fmla="*/ 991922 w 6226010"/>
              <a:gd name="connsiteY11551" fmla="*/ 1587071 h 5756219"/>
              <a:gd name="connsiteX11552" fmla="*/ 989204 w 6226010"/>
              <a:gd name="connsiteY11552" fmla="*/ 1587071 h 5756219"/>
              <a:gd name="connsiteX11553" fmla="*/ 989204 w 6226010"/>
              <a:gd name="connsiteY11553" fmla="*/ 1584354 h 5756219"/>
              <a:gd name="connsiteX11554" fmla="*/ 989204 w 6226010"/>
              <a:gd name="connsiteY11554" fmla="*/ 1581636 h 5756219"/>
              <a:gd name="connsiteX11555" fmla="*/ 991922 w 6226010"/>
              <a:gd name="connsiteY11555" fmla="*/ 1581636 h 5756219"/>
              <a:gd name="connsiteX11556" fmla="*/ 991922 w 6226010"/>
              <a:gd name="connsiteY11556" fmla="*/ 1584354 h 5756219"/>
              <a:gd name="connsiteX11557" fmla="*/ 994639 w 6226010"/>
              <a:gd name="connsiteY11557" fmla="*/ 1584354 h 5756219"/>
              <a:gd name="connsiteX11558" fmla="*/ 994639 w 6226010"/>
              <a:gd name="connsiteY11558" fmla="*/ 1578918 h 5756219"/>
              <a:gd name="connsiteX11559" fmla="*/ 994639 w 6226010"/>
              <a:gd name="connsiteY11559" fmla="*/ 1568049 h 5756219"/>
              <a:gd name="connsiteX11560" fmla="*/ 1016380 w 6226010"/>
              <a:gd name="connsiteY11560" fmla="*/ 1551742 h 5756219"/>
              <a:gd name="connsiteX11561" fmla="*/ 1048991 w 6226010"/>
              <a:gd name="connsiteY11561" fmla="*/ 1549025 h 5756219"/>
              <a:gd name="connsiteX11562" fmla="*/ 1048991 w 6226010"/>
              <a:gd name="connsiteY11562" fmla="*/ 1557179 h 5756219"/>
              <a:gd name="connsiteX11563" fmla="*/ 1024533 w 6226010"/>
              <a:gd name="connsiteY11563" fmla="*/ 1557179 h 5756219"/>
              <a:gd name="connsiteX11564" fmla="*/ 1024533 w 6226010"/>
              <a:gd name="connsiteY11564" fmla="*/ 1559896 h 5756219"/>
              <a:gd name="connsiteX11565" fmla="*/ 1016380 w 6226010"/>
              <a:gd name="connsiteY11565" fmla="*/ 1559896 h 5756219"/>
              <a:gd name="connsiteX11566" fmla="*/ 1016380 w 6226010"/>
              <a:gd name="connsiteY11566" fmla="*/ 1562614 h 5756219"/>
              <a:gd name="connsiteX11567" fmla="*/ 1043556 w 6226010"/>
              <a:gd name="connsiteY11567" fmla="*/ 1562614 h 5756219"/>
              <a:gd name="connsiteX11568" fmla="*/ 1048991 w 6226010"/>
              <a:gd name="connsiteY11568" fmla="*/ 1562614 h 5756219"/>
              <a:gd name="connsiteX11569" fmla="*/ 1051709 w 6226010"/>
              <a:gd name="connsiteY11569" fmla="*/ 1562614 h 5756219"/>
              <a:gd name="connsiteX11570" fmla="*/ 1051709 w 6226010"/>
              <a:gd name="connsiteY11570" fmla="*/ 1543590 h 5756219"/>
              <a:gd name="connsiteX11571" fmla="*/ 1051709 w 6226010"/>
              <a:gd name="connsiteY11571" fmla="*/ 1538155 h 5756219"/>
              <a:gd name="connsiteX11572" fmla="*/ 1070732 w 6226010"/>
              <a:gd name="connsiteY11572" fmla="*/ 1524567 h 5756219"/>
              <a:gd name="connsiteX11573" fmla="*/ 1070732 w 6226010"/>
              <a:gd name="connsiteY11573" fmla="*/ 1546307 h 5756219"/>
              <a:gd name="connsiteX11574" fmla="*/ 1089755 w 6226010"/>
              <a:gd name="connsiteY11574" fmla="*/ 1524567 h 5756219"/>
              <a:gd name="connsiteX11575" fmla="*/ 1089755 w 6226010"/>
              <a:gd name="connsiteY11575" fmla="*/ 1535437 h 5756219"/>
              <a:gd name="connsiteX11576" fmla="*/ 1092473 w 6226010"/>
              <a:gd name="connsiteY11576" fmla="*/ 1334339 h 5756219"/>
              <a:gd name="connsiteX11577" fmla="*/ 1135954 w 6226010"/>
              <a:gd name="connsiteY11577" fmla="*/ 1312597 h 5756219"/>
              <a:gd name="connsiteX11578" fmla="*/ 1135954 w 6226010"/>
              <a:gd name="connsiteY11578" fmla="*/ 1315315 h 5756219"/>
              <a:gd name="connsiteX11579" fmla="*/ 1179436 w 6226010"/>
              <a:gd name="connsiteY11579" fmla="*/ 1326186 h 5756219"/>
              <a:gd name="connsiteX11580" fmla="*/ 1179436 w 6226010"/>
              <a:gd name="connsiteY11580" fmla="*/ 1328904 h 5756219"/>
              <a:gd name="connsiteX11581" fmla="*/ 1135954 w 6226010"/>
              <a:gd name="connsiteY11581" fmla="*/ 1318033 h 5756219"/>
              <a:gd name="connsiteX11582" fmla="*/ 1135954 w 6226010"/>
              <a:gd name="connsiteY11582" fmla="*/ 1320751 h 5756219"/>
              <a:gd name="connsiteX11583" fmla="*/ 1179436 w 6226010"/>
              <a:gd name="connsiteY11583" fmla="*/ 1331621 h 5756219"/>
              <a:gd name="connsiteX11584" fmla="*/ 1179436 w 6226010"/>
              <a:gd name="connsiteY11584" fmla="*/ 1334339 h 5756219"/>
              <a:gd name="connsiteX11585" fmla="*/ 1135954 w 6226010"/>
              <a:gd name="connsiteY11585" fmla="*/ 1323468 h 5756219"/>
              <a:gd name="connsiteX11586" fmla="*/ 1135954 w 6226010"/>
              <a:gd name="connsiteY11586" fmla="*/ 1331621 h 5756219"/>
              <a:gd name="connsiteX11587" fmla="*/ 1176718 w 6226010"/>
              <a:gd name="connsiteY11587" fmla="*/ 1342491 h 5756219"/>
              <a:gd name="connsiteX11588" fmla="*/ 1176718 w 6226010"/>
              <a:gd name="connsiteY11588" fmla="*/ 1345209 h 5756219"/>
              <a:gd name="connsiteX11589" fmla="*/ 1214764 w 6226010"/>
              <a:gd name="connsiteY11589" fmla="*/ 1356079 h 5756219"/>
              <a:gd name="connsiteX11590" fmla="*/ 1214764 w 6226010"/>
              <a:gd name="connsiteY11590" fmla="*/ 1358797 h 5756219"/>
              <a:gd name="connsiteX11591" fmla="*/ 1212047 w 6226010"/>
              <a:gd name="connsiteY11591" fmla="*/ 1358020 h 5756219"/>
              <a:gd name="connsiteX11592" fmla="*/ 1212047 w 6226010"/>
              <a:gd name="connsiteY11592" fmla="*/ 1369048 h 5756219"/>
              <a:gd name="connsiteX11593" fmla="*/ 1214765 w 6226010"/>
              <a:gd name="connsiteY11593" fmla="*/ 1369675 h 5756219"/>
              <a:gd name="connsiteX11594" fmla="*/ 1214765 w 6226010"/>
              <a:gd name="connsiteY11594" fmla="*/ 1380546 h 5756219"/>
              <a:gd name="connsiteX11595" fmla="*/ 1208678 w 6226010"/>
              <a:gd name="connsiteY11595" fmla="*/ 1379242 h 5756219"/>
              <a:gd name="connsiteX11596" fmla="*/ 1206612 w 6226010"/>
              <a:gd name="connsiteY11596" fmla="*/ 1375111 h 5756219"/>
              <a:gd name="connsiteX11597" fmla="*/ 1206612 w 6226010"/>
              <a:gd name="connsiteY11597" fmla="*/ 1378800 h 5756219"/>
              <a:gd name="connsiteX11598" fmla="*/ 1176719 w 6226010"/>
              <a:gd name="connsiteY11598" fmla="*/ 1372393 h 5756219"/>
              <a:gd name="connsiteX11599" fmla="*/ 1179288 w 6226010"/>
              <a:gd name="connsiteY11599" fmla="*/ 1362117 h 5756219"/>
              <a:gd name="connsiteX11600" fmla="*/ 1176719 w 6226010"/>
              <a:gd name="connsiteY11600" fmla="*/ 1361523 h 5756219"/>
              <a:gd name="connsiteX11601" fmla="*/ 1176719 w 6226010"/>
              <a:gd name="connsiteY11601" fmla="*/ 1347936 h 5756219"/>
              <a:gd name="connsiteX11602" fmla="*/ 1176872 w 6226010"/>
              <a:gd name="connsiteY11602" fmla="*/ 1347971 h 5756219"/>
              <a:gd name="connsiteX11603" fmla="*/ 1176718 w 6226010"/>
              <a:gd name="connsiteY11603" fmla="*/ 1347927 h 5756219"/>
              <a:gd name="connsiteX11604" fmla="*/ 1176718 w 6226010"/>
              <a:gd name="connsiteY11604" fmla="*/ 1350644 h 5756219"/>
              <a:gd name="connsiteX11605" fmla="*/ 1176718 w 6226010"/>
              <a:gd name="connsiteY11605" fmla="*/ 1364231 h 5756219"/>
              <a:gd name="connsiteX11606" fmla="*/ 1127801 w 6226010"/>
              <a:gd name="connsiteY11606" fmla="*/ 1353362 h 5756219"/>
              <a:gd name="connsiteX11607" fmla="*/ 1128779 w 6226010"/>
              <a:gd name="connsiteY11607" fmla="*/ 1356296 h 5756219"/>
              <a:gd name="connsiteX11608" fmla="*/ 1127801 w 6226010"/>
              <a:gd name="connsiteY11608" fmla="*/ 1356079 h 5756219"/>
              <a:gd name="connsiteX11609" fmla="*/ 1127801 w 6226010"/>
              <a:gd name="connsiteY11609" fmla="*/ 1361515 h 5756219"/>
              <a:gd name="connsiteX11610" fmla="*/ 1130519 w 6226010"/>
              <a:gd name="connsiteY11610" fmla="*/ 1361515 h 5756219"/>
              <a:gd name="connsiteX11611" fmla="*/ 1128779 w 6226010"/>
              <a:gd name="connsiteY11611" fmla="*/ 1356296 h 5756219"/>
              <a:gd name="connsiteX11612" fmla="*/ 1176718 w 6226010"/>
              <a:gd name="connsiteY11612" fmla="*/ 1366950 h 5756219"/>
              <a:gd name="connsiteX11613" fmla="*/ 1176718 w 6226010"/>
              <a:gd name="connsiteY11613" fmla="*/ 1377819 h 5756219"/>
              <a:gd name="connsiteX11614" fmla="*/ 1130519 w 6226010"/>
              <a:gd name="connsiteY11614" fmla="*/ 1367553 h 5756219"/>
              <a:gd name="connsiteX11615" fmla="*/ 1130519 w 6226010"/>
              <a:gd name="connsiteY11615" fmla="*/ 1366950 h 5756219"/>
              <a:gd name="connsiteX11616" fmla="*/ 1127801 w 6226010"/>
              <a:gd name="connsiteY11616" fmla="*/ 1366950 h 5756219"/>
              <a:gd name="connsiteX11617" fmla="*/ 1130519 w 6226010"/>
              <a:gd name="connsiteY11617" fmla="*/ 1367553 h 5756219"/>
              <a:gd name="connsiteX11618" fmla="*/ 1130519 w 6226010"/>
              <a:gd name="connsiteY11618" fmla="*/ 1370271 h 5756219"/>
              <a:gd name="connsiteX11619" fmla="*/ 1127801 w 6226010"/>
              <a:gd name="connsiteY11619" fmla="*/ 1369668 h 5756219"/>
              <a:gd name="connsiteX11620" fmla="*/ 1127801 w 6226010"/>
              <a:gd name="connsiteY11620" fmla="*/ 1375102 h 5756219"/>
              <a:gd name="connsiteX11621" fmla="*/ 1127801 w 6226010"/>
              <a:gd name="connsiteY11621" fmla="*/ 1377819 h 5756219"/>
              <a:gd name="connsiteX11622" fmla="*/ 1135954 w 6226010"/>
              <a:gd name="connsiteY11622" fmla="*/ 1377819 h 5756219"/>
              <a:gd name="connsiteX11623" fmla="*/ 1127801 w 6226010"/>
              <a:gd name="connsiteY11623" fmla="*/ 1375102 h 5756219"/>
              <a:gd name="connsiteX11624" fmla="*/ 1130519 w 6226010"/>
              <a:gd name="connsiteY11624" fmla="*/ 1375102 h 5756219"/>
              <a:gd name="connsiteX11625" fmla="*/ 1130519 w 6226010"/>
              <a:gd name="connsiteY11625" fmla="*/ 1370271 h 5756219"/>
              <a:gd name="connsiteX11626" fmla="*/ 1176718 w 6226010"/>
              <a:gd name="connsiteY11626" fmla="*/ 1380537 h 5756219"/>
              <a:gd name="connsiteX11627" fmla="*/ 1187589 w 6226010"/>
              <a:gd name="connsiteY11627" fmla="*/ 1383256 h 5756219"/>
              <a:gd name="connsiteX11628" fmla="*/ 1187589 w 6226010"/>
              <a:gd name="connsiteY11628" fmla="*/ 1380537 h 5756219"/>
              <a:gd name="connsiteX11629" fmla="*/ 1236505 w 6226010"/>
              <a:gd name="connsiteY11629" fmla="*/ 1404996 h 5756219"/>
              <a:gd name="connsiteX11630" fmla="*/ 1247376 w 6226010"/>
              <a:gd name="connsiteY11630" fmla="*/ 1369668 h 5756219"/>
              <a:gd name="connsiteX11631" fmla="*/ 1263681 w 6226010"/>
              <a:gd name="connsiteY11631" fmla="*/ 1380537 h 5756219"/>
              <a:gd name="connsiteX11632" fmla="*/ 1263681 w 6226010"/>
              <a:gd name="connsiteY11632" fmla="*/ 1293574 h 5756219"/>
              <a:gd name="connsiteX11633" fmla="*/ 1282704 w 6226010"/>
              <a:gd name="connsiteY11633" fmla="*/ 1263681 h 5756219"/>
              <a:gd name="connsiteX11634" fmla="*/ 1304445 w 6226010"/>
              <a:gd name="connsiteY11634" fmla="*/ 1263681 h 5756219"/>
              <a:gd name="connsiteX11635" fmla="*/ 1304445 w 6226010"/>
              <a:gd name="connsiteY11635" fmla="*/ 1260963 h 5756219"/>
              <a:gd name="connsiteX11636" fmla="*/ 1307163 w 6226010"/>
              <a:gd name="connsiteY11636" fmla="*/ 1260963 h 5756219"/>
              <a:gd name="connsiteX11637" fmla="*/ 1307163 w 6226010"/>
              <a:gd name="connsiteY11637" fmla="*/ 1263681 h 5756219"/>
              <a:gd name="connsiteX11638" fmla="*/ 1312598 w 6226010"/>
              <a:gd name="connsiteY11638" fmla="*/ 1263681 h 5756219"/>
              <a:gd name="connsiteX11639" fmla="*/ 1312598 w 6226010"/>
              <a:gd name="connsiteY11639" fmla="*/ 1255528 h 5756219"/>
              <a:gd name="connsiteX11640" fmla="*/ 1312598 w 6226010"/>
              <a:gd name="connsiteY11640" fmla="*/ 1236506 h 5756219"/>
              <a:gd name="connsiteX11641" fmla="*/ 1347927 w 6226010"/>
              <a:gd name="connsiteY11641" fmla="*/ 1206611 h 5756219"/>
              <a:gd name="connsiteX11642" fmla="*/ 1399561 w 6226010"/>
              <a:gd name="connsiteY11642" fmla="*/ 1203895 h 5756219"/>
              <a:gd name="connsiteX11643" fmla="*/ 1399561 w 6226010"/>
              <a:gd name="connsiteY11643" fmla="*/ 1217482 h 5756219"/>
              <a:gd name="connsiteX11644" fmla="*/ 1361515 w 6226010"/>
              <a:gd name="connsiteY11644" fmla="*/ 1220200 h 5756219"/>
              <a:gd name="connsiteX11645" fmla="*/ 1361515 w 6226010"/>
              <a:gd name="connsiteY11645" fmla="*/ 1224956 h 5756219"/>
              <a:gd name="connsiteX11646" fmla="*/ 1350644 w 6226010"/>
              <a:gd name="connsiteY11646" fmla="*/ 1225635 h 5756219"/>
              <a:gd name="connsiteX11647" fmla="*/ 1350644 w 6226010"/>
              <a:gd name="connsiteY11647" fmla="*/ 1231070 h 5756219"/>
              <a:gd name="connsiteX11648" fmla="*/ 1399561 w 6226010"/>
              <a:gd name="connsiteY11648" fmla="*/ 1228353 h 5756219"/>
              <a:gd name="connsiteX11649" fmla="*/ 1399561 w 6226010"/>
              <a:gd name="connsiteY11649" fmla="*/ 1244658 h 5756219"/>
              <a:gd name="connsiteX11650" fmla="*/ 1402278 w 6226010"/>
              <a:gd name="connsiteY11650" fmla="*/ 1244658 h 5756219"/>
              <a:gd name="connsiteX11651" fmla="*/ 1404996 w 6226010"/>
              <a:gd name="connsiteY11651" fmla="*/ 1222918 h 5756219"/>
              <a:gd name="connsiteX11652" fmla="*/ 1394126 w 6226010"/>
              <a:gd name="connsiteY11652" fmla="*/ 1222918 h 5756219"/>
              <a:gd name="connsiteX11653" fmla="*/ 1394126 w 6226010"/>
              <a:gd name="connsiteY11653" fmla="*/ 1220200 h 5756219"/>
              <a:gd name="connsiteX11654" fmla="*/ 1404996 w 6226010"/>
              <a:gd name="connsiteY11654" fmla="*/ 1220200 h 5756219"/>
              <a:gd name="connsiteX11655" fmla="*/ 1404996 w 6226010"/>
              <a:gd name="connsiteY11655" fmla="*/ 1203895 h 5756219"/>
              <a:gd name="connsiteX11656" fmla="*/ 1402278 w 6226010"/>
              <a:gd name="connsiteY11656" fmla="*/ 1203895 h 5756219"/>
              <a:gd name="connsiteX11657" fmla="*/ 1399561 w 6226010"/>
              <a:gd name="connsiteY11657" fmla="*/ 1203895 h 5756219"/>
              <a:gd name="connsiteX11658" fmla="*/ 1396843 w 6226010"/>
              <a:gd name="connsiteY11658" fmla="*/ 1203895 h 5756219"/>
              <a:gd name="connsiteX11659" fmla="*/ 1396843 w 6226010"/>
              <a:gd name="connsiteY11659" fmla="*/ 1201177 h 5756219"/>
              <a:gd name="connsiteX11660" fmla="*/ 1407714 w 6226010"/>
              <a:gd name="connsiteY11660" fmla="*/ 1201177 h 5756219"/>
              <a:gd name="connsiteX11661" fmla="*/ 1407714 w 6226010"/>
              <a:gd name="connsiteY11661" fmla="*/ 1193024 h 5756219"/>
              <a:gd name="connsiteX11662" fmla="*/ 1407714 w 6226010"/>
              <a:gd name="connsiteY11662" fmla="*/ 1182153 h 5756219"/>
              <a:gd name="connsiteX11663" fmla="*/ 1437607 w 6226010"/>
              <a:gd name="connsiteY11663" fmla="*/ 1152259 h 5756219"/>
              <a:gd name="connsiteX11664" fmla="*/ 1467420 w 6226010"/>
              <a:gd name="connsiteY11664" fmla="*/ 1152259 h 5756219"/>
              <a:gd name="connsiteX11665" fmla="*/ 1467420 w 6226010"/>
              <a:gd name="connsiteY11665" fmla="*/ 1152266 h 5756219"/>
              <a:gd name="connsiteX11666" fmla="*/ 1437607 w 6226010"/>
              <a:gd name="connsiteY11666" fmla="*/ 1154977 h 5756219"/>
              <a:gd name="connsiteX11667" fmla="*/ 1437607 w 6226010"/>
              <a:gd name="connsiteY11667" fmla="*/ 1198459 h 5756219"/>
              <a:gd name="connsiteX11668" fmla="*/ 1467429 w 6226010"/>
              <a:gd name="connsiteY11668" fmla="*/ 1155081 h 5756219"/>
              <a:gd name="connsiteX11669" fmla="*/ 1467501 w 6226010"/>
              <a:gd name="connsiteY11669" fmla="*/ 1176719 h 5756219"/>
              <a:gd name="connsiteX11670" fmla="*/ 1467501 w 6226010"/>
              <a:gd name="connsiteY11670" fmla="*/ 1154977 h 5756219"/>
              <a:gd name="connsiteX11671" fmla="*/ 1467429 w 6226010"/>
              <a:gd name="connsiteY11671" fmla="*/ 1155081 h 5756219"/>
              <a:gd name="connsiteX11672" fmla="*/ 1467420 w 6226010"/>
              <a:gd name="connsiteY11672" fmla="*/ 1152266 h 5756219"/>
              <a:gd name="connsiteX11673" fmla="*/ 1467501 w 6226010"/>
              <a:gd name="connsiteY11673" fmla="*/ 1152259 h 5756219"/>
              <a:gd name="connsiteX11674" fmla="*/ 1467420 w 6226010"/>
              <a:gd name="connsiteY11674" fmla="*/ 1152259 h 5756219"/>
              <a:gd name="connsiteX11675" fmla="*/ 1466821 w 6226010"/>
              <a:gd name="connsiteY11675" fmla="*/ 971540 h 5756219"/>
              <a:gd name="connsiteX11676" fmla="*/ 1462066 w 6226010"/>
              <a:gd name="connsiteY11676" fmla="*/ 766361 h 5756219"/>
              <a:gd name="connsiteX11677" fmla="*/ 1532723 w 6226010"/>
              <a:gd name="connsiteY11677" fmla="*/ 725597 h 5756219"/>
              <a:gd name="connsiteX11678" fmla="*/ 1532723 w 6226010"/>
              <a:gd name="connsiteY11678" fmla="*/ 728315 h 5756219"/>
              <a:gd name="connsiteX11679" fmla="*/ 1603380 w 6226010"/>
              <a:gd name="connsiteY11679" fmla="*/ 752773 h 5756219"/>
              <a:gd name="connsiteX11680" fmla="*/ 1603380 w 6226010"/>
              <a:gd name="connsiteY11680" fmla="*/ 755491 h 5756219"/>
              <a:gd name="connsiteX11681" fmla="*/ 1535441 w 6226010"/>
              <a:gd name="connsiteY11681" fmla="*/ 731032 h 5756219"/>
              <a:gd name="connsiteX11682" fmla="*/ 1535441 w 6226010"/>
              <a:gd name="connsiteY11682" fmla="*/ 733750 h 5756219"/>
              <a:gd name="connsiteX11683" fmla="*/ 1603380 w 6226010"/>
              <a:gd name="connsiteY11683" fmla="*/ 758208 h 5756219"/>
              <a:gd name="connsiteX11684" fmla="*/ 1603380 w 6226010"/>
              <a:gd name="connsiteY11684" fmla="*/ 760926 h 5756219"/>
              <a:gd name="connsiteX11685" fmla="*/ 1535441 w 6226010"/>
              <a:gd name="connsiteY11685" fmla="*/ 736467 h 5756219"/>
              <a:gd name="connsiteX11686" fmla="*/ 1538158 w 6226010"/>
              <a:gd name="connsiteY11686" fmla="*/ 750055 h 5756219"/>
              <a:gd name="connsiteX11687" fmla="*/ 1603380 w 6226010"/>
              <a:gd name="connsiteY11687" fmla="*/ 771796 h 5756219"/>
              <a:gd name="connsiteX11688" fmla="*/ 1603380 w 6226010"/>
              <a:gd name="connsiteY11688" fmla="*/ 774515 h 5756219"/>
              <a:gd name="connsiteX11689" fmla="*/ 1665885 w 6226010"/>
              <a:gd name="connsiteY11689" fmla="*/ 796254 h 5756219"/>
              <a:gd name="connsiteX11690" fmla="*/ 1665885 w 6226010"/>
              <a:gd name="connsiteY11690" fmla="*/ 804407 h 5756219"/>
              <a:gd name="connsiteX11691" fmla="*/ 1603380 w 6226010"/>
              <a:gd name="connsiteY11691" fmla="*/ 782667 h 5756219"/>
              <a:gd name="connsiteX11692" fmla="*/ 1603380 w 6226010"/>
              <a:gd name="connsiteY11692" fmla="*/ 790819 h 5756219"/>
              <a:gd name="connsiteX11693" fmla="*/ 1603380 w 6226010"/>
              <a:gd name="connsiteY11693" fmla="*/ 817995 h 5756219"/>
              <a:gd name="connsiteX11694" fmla="*/ 1527288 w 6226010"/>
              <a:gd name="connsiteY11694" fmla="*/ 793537 h 5756219"/>
              <a:gd name="connsiteX11695" fmla="*/ 1527288 w 6226010"/>
              <a:gd name="connsiteY11695" fmla="*/ 801691 h 5756219"/>
              <a:gd name="connsiteX11696" fmla="*/ 1603380 w 6226010"/>
              <a:gd name="connsiteY11696" fmla="*/ 826148 h 5756219"/>
              <a:gd name="connsiteX11697" fmla="*/ 1603380 w 6226010"/>
              <a:gd name="connsiteY11697" fmla="*/ 847889 h 5756219"/>
              <a:gd name="connsiteX11698" fmla="*/ 1527288 w 6226010"/>
              <a:gd name="connsiteY11698" fmla="*/ 823430 h 5756219"/>
              <a:gd name="connsiteX11699" fmla="*/ 1527288 w 6226010"/>
              <a:gd name="connsiteY11699" fmla="*/ 831583 h 5756219"/>
              <a:gd name="connsiteX11700" fmla="*/ 1603380 w 6226010"/>
              <a:gd name="connsiteY11700" fmla="*/ 856042 h 5756219"/>
              <a:gd name="connsiteX11701" fmla="*/ 1603380 w 6226010"/>
              <a:gd name="connsiteY11701" fmla="*/ 877782 h 5756219"/>
              <a:gd name="connsiteX11702" fmla="*/ 1535441 w 6226010"/>
              <a:gd name="connsiteY11702" fmla="*/ 858759 h 5756219"/>
              <a:gd name="connsiteX11703" fmla="*/ 1538158 w 6226010"/>
              <a:gd name="connsiteY11703" fmla="*/ 858759 h 5756219"/>
              <a:gd name="connsiteX11704" fmla="*/ 1538158 w 6226010"/>
              <a:gd name="connsiteY11704" fmla="*/ 842454 h 5756219"/>
              <a:gd name="connsiteX11705" fmla="*/ 1532723 w 6226010"/>
              <a:gd name="connsiteY11705" fmla="*/ 842454 h 5756219"/>
              <a:gd name="connsiteX11706" fmla="*/ 1532723 w 6226010"/>
              <a:gd name="connsiteY11706" fmla="*/ 858759 h 5756219"/>
              <a:gd name="connsiteX11707" fmla="*/ 1527288 w 6226010"/>
              <a:gd name="connsiteY11707" fmla="*/ 856042 h 5756219"/>
              <a:gd name="connsiteX11708" fmla="*/ 1527288 w 6226010"/>
              <a:gd name="connsiteY11708" fmla="*/ 864194 h 5756219"/>
              <a:gd name="connsiteX11709" fmla="*/ 1532723 w 6226010"/>
              <a:gd name="connsiteY11709" fmla="*/ 866912 h 5756219"/>
              <a:gd name="connsiteX11710" fmla="*/ 1532723 w 6226010"/>
              <a:gd name="connsiteY11710" fmla="*/ 872347 h 5756219"/>
              <a:gd name="connsiteX11711" fmla="*/ 1538158 w 6226010"/>
              <a:gd name="connsiteY11711" fmla="*/ 872347 h 5756219"/>
              <a:gd name="connsiteX11712" fmla="*/ 1538158 w 6226010"/>
              <a:gd name="connsiteY11712" fmla="*/ 866912 h 5756219"/>
              <a:gd name="connsiteX11713" fmla="*/ 1538159 w 6226010"/>
              <a:gd name="connsiteY11713" fmla="*/ 866913 h 5756219"/>
              <a:gd name="connsiteX11714" fmla="*/ 1538159 w 6226010"/>
              <a:gd name="connsiteY11714" fmla="*/ 864203 h 5756219"/>
              <a:gd name="connsiteX11715" fmla="*/ 1543594 w 6226010"/>
              <a:gd name="connsiteY11715" fmla="*/ 864203 h 5756219"/>
              <a:gd name="connsiteX11716" fmla="*/ 1543594 w 6226010"/>
              <a:gd name="connsiteY11716" fmla="*/ 868531 h 5756219"/>
              <a:gd name="connsiteX11717" fmla="*/ 1665885 w 6226010"/>
              <a:gd name="connsiteY11717" fmla="*/ 904958 h 5756219"/>
              <a:gd name="connsiteX11718" fmla="*/ 1666111 w 6226010"/>
              <a:gd name="connsiteY11718" fmla="*/ 918546 h 5756219"/>
              <a:gd name="connsiteX11719" fmla="*/ 1665885 w 6226010"/>
              <a:gd name="connsiteY11719" fmla="*/ 918546 h 5756219"/>
              <a:gd name="connsiteX11720" fmla="*/ 1663168 w 6226010"/>
              <a:gd name="connsiteY11720" fmla="*/ 907676 h 5756219"/>
              <a:gd name="connsiteX11721" fmla="*/ 1663168 w 6226010"/>
              <a:gd name="connsiteY11721" fmla="*/ 918546 h 5756219"/>
              <a:gd name="connsiteX11722" fmla="*/ 1665885 w 6226010"/>
              <a:gd name="connsiteY11722" fmla="*/ 918546 h 5756219"/>
              <a:gd name="connsiteX11723" fmla="*/ 1665885 w 6226010"/>
              <a:gd name="connsiteY11723" fmla="*/ 921264 h 5756219"/>
              <a:gd name="connsiteX11724" fmla="*/ 1663168 w 6226010"/>
              <a:gd name="connsiteY11724" fmla="*/ 921264 h 5756219"/>
              <a:gd name="connsiteX11725" fmla="*/ 1663168 w 6226010"/>
              <a:gd name="connsiteY11725" fmla="*/ 926699 h 5756219"/>
              <a:gd name="connsiteX11726" fmla="*/ 1665885 w 6226010"/>
              <a:gd name="connsiteY11726" fmla="*/ 929417 h 5756219"/>
              <a:gd name="connsiteX11727" fmla="*/ 1666267 w 6226010"/>
              <a:gd name="connsiteY11727" fmla="*/ 927889 h 5756219"/>
              <a:gd name="connsiteX11728" fmla="*/ 1668603 w 6226010"/>
              <a:gd name="connsiteY11728" fmla="*/ 1068014 h 5756219"/>
              <a:gd name="connsiteX11729" fmla="*/ 1679473 w 6226010"/>
              <a:gd name="connsiteY11729" fmla="*/ 1065296 h 5756219"/>
              <a:gd name="connsiteX11730" fmla="*/ 1679473 w 6226010"/>
              <a:gd name="connsiteY11730" fmla="*/ 1062579 h 5756219"/>
              <a:gd name="connsiteX11731" fmla="*/ 1687626 w 6226010"/>
              <a:gd name="connsiteY11731" fmla="*/ 1062579 h 5756219"/>
              <a:gd name="connsiteX11732" fmla="*/ 1717519 w 6226010"/>
              <a:gd name="connsiteY11732" fmla="*/ 1057143 h 5756219"/>
              <a:gd name="connsiteX11733" fmla="*/ 1717519 w 6226010"/>
              <a:gd name="connsiteY11733" fmla="*/ 989204 h 5756219"/>
              <a:gd name="connsiteX11734" fmla="*/ 1752848 w 6226010"/>
              <a:gd name="connsiteY11734" fmla="*/ 972898 h 5756219"/>
              <a:gd name="connsiteX11735" fmla="*/ 1752848 w 6226010"/>
              <a:gd name="connsiteY11735" fmla="*/ 684833 h 5756219"/>
              <a:gd name="connsiteX11736" fmla="*/ 1780024 w 6226010"/>
              <a:gd name="connsiteY11736" fmla="*/ 625046 h 5756219"/>
              <a:gd name="connsiteX11737" fmla="*/ 1858834 w 6226010"/>
              <a:gd name="connsiteY11737" fmla="*/ 622329 h 5756219"/>
              <a:gd name="connsiteX11738" fmla="*/ 1880575 w 6226010"/>
              <a:gd name="connsiteY11738" fmla="*/ 679399 h 5756219"/>
              <a:gd name="connsiteX11739" fmla="*/ 1880575 w 6226010"/>
              <a:gd name="connsiteY11739" fmla="*/ 940287 h 5756219"/>
              <a:gd name="connsiteX11740" fmla="*/ 1828941 w 6226010"/>
              <a:gd name="connsiteY11740" fmla="*/ 929417 h 5756219"/>
              <a:gd name="connsiteX11741" fmla="*/ 1828941 w 6226010"/>
              <a:gd name="connsiteY11741" fmla="*/ 964745 h 5756219"/>
              <a:gd name="connsiteX11742" fmla="*/ 1866987 w 6226010"/>
              <a:gd name="connsiteY11742" fmla="*/ 959310 h 5756219"/>
              <a:gd name="connsiteX11743" fmla="*/ 1866987 w 6226010"/>
              <a:gd name="connsiteY11743" fmla="*/ 962028 h 5756219"/>
              <a:gd name="connsiteX11744" fmla="*/ 1828941 w 6226010"/>
              <a:gd name="connsiteY11744" fmla="*/ 967463 h 5756219"/>
              <a:gd name="connsiteX11745" fmla="*/ 1828941 w 6226010"/>
              <a:gd name="connsiteY11745" fmla="*/ 970180 h 5756219"/>
              <a:gd name="connsiteX11746" fmla="*/ 1943080 w 6226010"/>
              <a:gd name="connsiteY11746" fmla="*/ 953875 h 5756219"/>
              <a:gd name="connsiteX11747" fmla="*/ 1940362 w 6226010"/>
              <a:gd name="connsiteY11747" fmla="*/ 956592 h 5756219"/>
              <a:gd name="connsiteX11748" fmla="*/ 1828941 w 6226010"/>
              <a:gd name="connsiteY11748" fmla="*/ 972898 h 5756219"/>
              <a:gd name="connsiteX11749" fmla="*/ 1828941 w 6226010"/>
              <a:gd name="connsiteY11749" fmla="*/ 975616 h 5756219"/>
              <a:gd name="connsiteX11750" fmla="*/ 1959385 w 6226010"/>
              <a:gd name="connsiteY11750" fmla="*/ 956592 h 5756219"/>
              <a:gd name="connsiteX11751" fmla="*/ 2073524 w 6226010"/>
              <a:gd name="connsiteY11751" fmla="*/ 956592 h 5756219"/>
              <a:gd name="connsiteX11752" fmla="*/ 2073524 w 6226010"/>
              <a:gd name="connsiteY11752" fmla="*/ 948440 h 5756219"/>
              <a:gd name="connsiteX11753" fmla="*/ 1953950 w 6226010"/>
              <a:gd name="connsiteY11753" fmla="*/ 948440 h 5756219"/>
              <a:gd name="connsiteX11754" fmla="*/ 1953950 w 6226010"/>
              <a:gd name="connsiteY11754" fmla="*/ 926699 h 5756219"/>
              <a:gd name="connsiteX11755" fmla="*/ 2073524 w 6226010"/>
              <a:gd name="connsiteY11755" fmla="*/ 926699 h 5756219"/>
              <a:gd name="connsiteX11756" fmla="*/ 2073524 w 6226010"/>
              <a:gd name="connsiteY11756" fmla="*/ 918546 h 5756219"/>
              <a:gd name="connsiteX11757" fmla="*/ 1953950 w 6226010"/>
              <a:gd name="connsiteY11757" fmla="*/ 918546 h 5756219"/>
              <a:gd name="connsiteX11758" fmla="*/ 1953950 w 6226010"/>
              <a:gd name="connsiteY11758" fmla="*/ 896805 h 5756219"/>
              <a:gd name="connsiteX11759" fmla="*/ 2073524 w 6226010"/>
              <a:gd name="connsiteY11759" fmla="*/ 896805 h 5756219"/>
              <a:gd name="connsiteX11760" fmla="*/ 2073524 w 6226010"/>
              <a:gd name="connsiteY11760" fmla="*/ 888653 h 5756219"/>
              <a:gd name="connsiteX11761" fmla="*/ 1953950 w 6226010"/>
              <a:gd name="connsiteY11761" fmla="*/ 888653 h 5756219"/>
              <a:gd name="connsiteX11762" fmla="*/ 1953950 w 6226010"/>
              <a:gd name="connsiteY11762" fmla="*/ 866912 h 5756219"/>
              <a:gd name="connsiteX11763" fmla="*/ 2073524 w 6226010"/>
              <a:gd name="connsiteY11763" fmla="*/ 866912 h 5756219"/>
              <a:gd name="connsiteX11764" fmla="*/ 2073524 w 6226010"/>
              <a:gd name="connsiteY11764" fmla="*/ 858759 h 5756219"/>
              <a:gd name="connsiteX11765" fmla="*/ 1953950 w 6226010"/>
              <a:gd name="connsiteY11765" fmla="*/ 858759 h 5756219"/>
              <a:gd name="connsiteX11766" fmla="*/ 1953950 w 6226010"/>
              <a:gd name="connsiteY11766" fmla="*/ 837018 h 5756219"/>
              <a:gd name="connsiteX11767" fmla="*/ 2073524 w 6226010"/>
              <a:gd name="connsiteY11767" fmla="*/ 837018 h 5756219"/>
              <a:gd name="connsiteX11768" fmla="*/ 2073524 w 6226010"/>
              <a:gd name="connsiteY11768" fmla="*/ 828866 h 5756219"/>
              <a:gd name="connsiteX11769" fmla="*/ 1953950 w 6226010"/>
              <a:gd name="connsiteY11769" fmla="*/ 828866 h 5756219"/>
              <a:gd name="connsiteX11770" fmla="*/ 1953950 w 6226010"/>
              <a:gd name="connsiteY11770" fmla="*/ 804407 h 5756219"/>
              <a:gd name="connsiteX11771" fmla="*/ 2073524 w 6226010"/>
              <a:gd name="connsiteY11771" fmla="*/ 804407 h 5756219"/>
              <a:gd name="connsiteX11772" fmla="*/ 2073524 w 6226010"/>
              <a:gd name="connsiteY11772" fmla="*/ 796254 h 5756219"/>
              <a:gd name="connsiteX11773" fmla="*/ 1953950 w 6226010"/>
              <a:gd name="connsiteY11773" fmla="*/ 796254 h 5756219"/>
              <a:gd name="connsiteX11774" fmla="*/ 1953950 w 6226010"/>
              <a:gd name="connsiteY11774" fmla="*/ 774515 h 5756219"/>
              <a:gd name="connsiteX11775" fmla="*/ 2073524 w 6226010"/>
              <a:gd name="connsiteY11775" fmla="*/ 774515 h 5756219"/>
              <a:gd name="connsiteX11776" fmla="*/ 2073524 w 6226010"/>
              <a:gd name="connsiteY11776" fmla="*/ 766361 h 5756219"/>
              <a:gd name="connsiteX11777" fmla="*/ 1953950 w 6226010"/>
              <a:gd name="connsiteY11777" fmla="*/ 766361 h 5756219"/>
              <a:gd name="connsiteX11778" fmla="*/ 1953950 w 6226010"/>
              <a:gd name="connsiteY11778" fmla="*/ 744620 h 5756219"/>
              <a:gd name="connsiteX11779" fmla="*/ 2073524 w 6226010"/>
              <a:gd name="connsiteY11779" fmla="*/ 744620 h 5756219"/>
              <a:gd name="connsiteX11780" fmla="*/ 2073524 w 6226010"/>
              <a:gd name="connsiteY11780" fmla="*/ 736467 h 5756219"/>
              <a:gd name="connsiteX11781" fmla="*/ 1953950 w 6226010"/>
              <a:gd name="connsiteY11781" fmla="*/ 736467 h 5756219"/>
              <a:gd name="connsiteX11782" fmla="*/ 1953950 w 6226010"/>
              <a:gd name="connsiteY11782" fmla="*/ 714727 h 5756219"/>
              <a:gd name="connsiteX11783" fmla="*/ 2070807 w 6226010"/>
              <a:gd name="connsiteY11783" fmla="*/ 714727 h 5756219"/>
              <a:gd name="connsiteX11784" fmla="*/ 2070807 w 6226010"/>
              <a:gd name="connsiteY11784" fmla="*/ 706574 h 5756219"/>
              <a:gd name="connsiteX11785" fmla="*/ 1953950 w 6226010"/>
              <a:gd name="connsiteY11785" fmla="*/ 706574 h 5756219"/>
              <a:gd name="connsiteX11786" fmla="*/ 1953950 w 6226010"/>
              <a:gd name="connsiteY11786" fmla="*/ 684833 h 5756219"/>
              <a:gd name="connsiteX11787" fmla="*/ 2070807 w 6226010"/>
              <a:gd name="connsiteY11787" fmla="*/ 684833 h 5756219"/>
              <a:gd name="connsiteX11788" fmla="*/ 2070807 w 6226010"/>
              <a:gd name="connsiteY11788" fmla="*/ 676680 h 5756219"/>
              <a:gd name="connsiteX11789" fmla="*/ 1953950 w 6226010"/>
              <a:gd name="connsiteY11789" fmla="*/ 676680 h 5756219"/>
              <a:gd name="connsiteX11790" fmla="*/ 1953950 w 6226010"/>
              <a:gd name="connsiteY11790" fmla="*/ 654940 h 5756219"/>
              <a:gd name="connsiteX11791" fmla="*/ 2070807 w 6226010"/>
              <a:gd name="connsiteY11791" fmla="*/ 654940 h 5756219"/>
              <a:gd name="connsiteX11792" fmla="*/ 2070807 w 6226010"/>
              <a:gd name="connsiteY11792" fmla="*/ 646787 h 5756219"/>
              <a:gd name="connsiteX11793" fmla="*/ 1953950 w 6226010"/>
              <a:gd name="connsiteY11793" fmla="*/ 646787 h 5756219"/>
              <a:gd name="connsiteX11794" fmla="*/ 1953950 w 6226010"/>
              <a:gd name="connsiteY11794" fmla="*/ 581566 h 5756219"/>
              <a:gd name="connsiteX11795" fmla="*/ 2070807 w 6226010"/>
              <a:gd name="connsiteY11795" fmla="*/ 581566 h 5756219"/>
              <a:gd name="connsiteX11796" fmla="*/ 2070807 w 6226010"/>
              <a:gd name="connsiteY11796" fmla="*/ 538083 h 5756219"/>
              <a:gd name="connsiteX11797" fmla="*/ 1953950 w 6226010"/>
              <a:gd name="connsiteY11797" fmla="*/ 538083 h 5756219"/>
              <a:gd name="connsiteX11798" fmla="*/ 1953950 w 6226010"/>
              <a:gd name="connsiteY11798" fmla="*/ 521779 h 5756219"/>
              <a:gd name="connsiteX11799" fmla="*/ 2070807 w 6226010"/>
              <a:gd name="connsiteY11799" fmla="*/ 521779 h 5756219"/>
              <a:gd name="connsiteX11800" fmla="*/ 2070807 w 6226010"/>
              <a:gd name="connsiteY11800" fmla="*/ 489166 h 5756219"/>
              <a:gd name="connsiteX11801" fmla="*/ 1953950 w 6226010"/>
              <a:gd name="connsiteY11801" fmla="*/ 489166 h 5756219"/>
              <a:gd name="connsiteX11802" fmla="*/ 1953950 w 6226010"/>
              <a:gd name="connsiteY11802" fmla="*/ 486449 h 5756219"/>
              <a:gd name="connsiteX11803" fmla="*/ 2081677 w 6226010"/>
              <a:gd name="connsiteY11803" fmla="*/ 486449 h 5756219"/>
              <a:gd name="connsiteX11804" fmla="*/ 2081677 w 6226010"/>
              <a:gd name="connsiteY11804" fmla="*/ 489166 h 5756219"/>
              <a:gd name="connsiteX11805" fmla="*/ 2081677 w 6226010"/>
              <a:gd name="connsiteY11805" fmla="*/ 521779 h 5756219"/>
              <a:gd name="connsiteX11806" fmla="*/ 2081677 w 6226010"/>
              <a:gd name="connsiteY11806" fmla="*/ 538083 h 5756219"/>
              <a:gd name="connsiteX11807" fmla="*/ 2081677 w 6226010"/>
              <a:gd name="connsiteY11807" fmla="*/ 581566 h 5756219"/>
              <a:gd name="connsiteX11808" fmla="*/ 2081677 w 6226010"/>
              <a:gd name="connsiteY11808" fmla="*/ 646787 h 5756219"/>
              <a:gd name="connsiteX11809" fmla="*/ 2081677 w 6226010"/>
              <a:gd name="connsiteY11809" fmla="*/ 654940 h 5756219"/>
              <a:gd name="connsiteX11810" fmla="*/ 2081677 w 6226010"/>
              <a:gd name="connsiteY11810" fmla="*/ 676680 h 5756219"/>
              <a:gd name="connsiteX11811" fmla="*/ 2081677 w 6226010"/>
              <a:gd name="connsiteY11811" fmla="*/ 684833 h 5756219"/>
              <a:gd name="connsiteX11812" fmla="*/ 2081677 w 6226010"/>
              <a:gd name="connsiteY11812" fmla="*/ 706574 h 5756219"/>
              <a:gd name="connsiteX11813" fmla="*/ 2081677 w 6226010"/>
              <a:gd name="connsiteY11813" fmla="*/ 714727 h 5756219"/>
              <a:gd name="connsiteX11814" fmla="*/ 2081677 w 6226010"/>
              <a:gd name="connsiteY11814" fmla="*/ 736467 h 5756219"/>
              <a:gd name="connsiteX11815" fmla="*/ 2081677 w 6226010"/>
              <a:gd name="connsiteY11815" fmla="*/ 744620 h 5756219"/>
              <a:gd name="connsiteX11816" fmla="*/ 2081677 w 6226010"/>
              <a:gd name="connsiteY11816" fmla="*/ 766361 h 5756219"/>
              <a:gd name="connsiteX11817" fmla="*/ 2081677 w 6226010"/>
              <a:gd name="connsiteY11817" fmla="*/ 774515 h 5756219"/>
              <a:gd name="connsiteX11818" fmla="*/ 2081677 w 6226010"/>
              <a:gd name="connsiteY11818" fmla="*/ 796254 h 5756219"/>
              <a:gd name="connsiteX11819" fmla="*/ 2081677 w 6226010"/>
              <a:gd name="connsiteY11819" fmla="*/ 804407 h 5756219"/>
              <a:gd name="connsiteX11820" fmla="*/ 2081677 w 6226010"/>
              <a:gd name="connsiteY11820" fmla="*/ 828866 h 5756219"/>
              <a:gd name="connsiteX11821" fmla="*/ 2081677 w 6226010"/>
              <a:gd name="connsiteY11821" fmla="*/ 837018 h 5756219"/>
              <a:gd name="connsiteX11822" fmla="*/ 2081677 w 6226010"/>
              <a:gd name="connsiteY11822" fmla="*/ 858759 h 5756219"/>
              <a:gd name="connsiteX11823" fmla="*/ 2081677 w 6226010"/>
              <a:gd name="connsiteY11823" fmla="*/ 866912 h 5756219"/>
              <a:gd name="connsiteX11824" fmla="*/ 2081677 w 6226010"/>
              <a:gd name="connsiteY11824" fmla="*/ 888653 h 5756219"/>
              <a:gd name="connsiteX11825" fmla="*/ 2081677 w 6226010"/>
              <a:gd name="connsiteY11825" fmla="*/ 896805 h 5756219"/>
              <a:gd name="connsiteX11826" fmla="*/ 2081677 w 6226010"/>
              <a:gd name="connsiteY11826" fmla="*/ 918546 h 5756219"/>
              <a:gd name="connsiteX11827" fmla="*/ 2081677 w 6226010"/>
              <a:gd name="connsiteY11827" fmla="*/ 926699 h 5756219"/>
              <a:gd name="connsiteX11828" fmla="*/ 2081677 w 6226010"/>
              <a:gd name="connsiteY11828" fmla="*/ 948440 h 5756219"/>
              <a:gd name="connsiteX11829" fmla="*/ 2081677 w 6226010"/>
              <a:gd name="connsiteY11829" fmla="*/ 956592 h 5756219"/>
              <a:gd name="connsiteX11830" fmla="*/ 2081677 w 6226010"/>
              <a:gd name="connsiteY11830" fmla="*/ 978333 h 5756219"/>
              <a:gd name="connsiteX11831" fmla="*/ 2081677 w 6226010"/>
              <a:gd name="connsiteY11831" fmla="*/ 983768 h 5756219"/>
              <a:gd name="connsiteX11832" fmla="*/ 2070807 w 6226010"/>
              <a:gd name="connsiteY11832" fmla="*/ 981051 h 5756219"/>
              <a:gd name="connsiteX11833" fmla="*/ 2070807 w 6226010"/>
              <a:gd name="connsiteY11833" fmla="*/ 978333 h 5756219"/>
              <a:gd name="connsiteX11834" fmla="*/ 2049066 w 6226010"/>
              <a:gd name="connsiteY11834" fmla="*/ 978333 h 5756219"/>
              <a:gd name="connsiteX11835" fmla="*/ 1959385 w 6226010"/>
              <a:gd name="connsiteY11835" fmla="*/ 959310 h 5756219"/>
              <a:gd name="connsiteX11836" fmla="*/ 1948515 w 6226010"/>
              <a:gd name="connsiteY11836" fmla="*/ 1029968 h 5756219"/>
              <a:gd name="connsiteX11837" fmla="*/ 2078960 w 6226010"/>
              <a:gd name="connsiteY11837" fmla="*/ 1057143 h 5756219"/>
              <a:gd name="connsiteX11838" fmla="*/ 2136029 w 6226010"/>
              <a:gd name="connsiteY11838" fmla="*/ 997356 h 5756219"/>
              <a:gd name="connsiteX11839" fmla="*/ 2089830 w 6226010"/>
              <a:gd name="connsiteY11839" fmla="*/ 986486 h 5756219"/>
              <a:gd name="connsiteX11840" fmla="*/ 2198534 w 6226010"/>
              <a:gd name="connsiteY11840" fmla="*/ 986486 h 5756219"/>
              <a:gd name="connsiteX11841" fmla="*/ 2198534 w 6226010"/>
              <a:gd name="connsiteY11841" fmla="*/ 978333 h 5756219"/>
              <a:gd name="connsiteX11842" fmla="*/ 2089830 w 6226010"/>
              <a:gd name="connsiteY11842" fmla="*/ 978333 h 5756219"/>
              <a:gd name="connsiteX11843" fmla="*/ 2089830 w 6226010"/>
              <a:gd name="connsiteY11843" fmla="*/ 956592 h 5756219"/>
              <a:gd name="connsiteX11844" fmla="*/ 2198534 w 6226010"/>
              <a:gd name="connsiteY11844" fmla="*/ 956592 h 5756219"/>
              <a:gd name="connsiteX11845" fmla="*/ 2198534 w 6226010"/>
              <a:gd name="connsiteY11845" fmla="*/ 948440 h 5756219"/>
              <a:gd name="connsiteX11846" fmla="*/ 2089830 w 6226010"/>
              <a:gd name="connsiteY11846" fmla="*/ 948440 h 5756219"/>
              <a:gd name="connsiteX11847" fmla="*/ 2089830 w 6226010"/>
              <a:gd name="connsiteY11847" fmla="*/ 926699 h 5756219"/>
              <a:gd name="connsiteX11848" fmla="*/ 2198534 w 6226010"/>
              <a:gd name="connsiteY11848" fmla="*/ 926699 h 5756219"/>
              <a:gd name="connsiteX11849" fmla="*/ 2198534 w 6226010"/>
              <a:gd name="connsiteY11849" fmla="*/ 918546 h 5756219"/>
              <a:gd name="connsiteX11850" fmla="*/ 2089830 w 6226010"/>
              <a:gd name="connsiteY11850" fmla="*/ 918546 h 5756219"/>
              <a:gd name="connsiteX11851" fmla="*/ 2089830 w 6226010"/>
              <a:gd name="connsiteY11851" fmla="*/ 896805 h 5756219"/>
              <a:gd name="connsiteX11852" fmla="*/ 2198534 w 6226010"/>
              <a:gd name="connsiteY11852" fmla="*/ 896805 h 5756219"/>
              <a:gd name="connsiteX11853" fmla="*/ 2198534 w 6226010"/>
              <a:gd name="connsiteY11853" fmla="*/ 888653 h 5756219"/>
              <a:gd name="connsiteX11854" fmla="*/ 2089830 w 6226010"/>
              <a:gd name="connsiteY11854" fmla="*/ 888653 h 5756219"/>
              <a:gd name="connsiteX11855" fmla="*/ 2089830 w 6226010"/>
              <a:gd name="connsiteY11855" fmla="*/ 866912 h 5756219"/>
              <a:gd name="connsiteX11856" fmla="*/ 2198534 w 6226010"/>
              <a:gd name="connsiteY11856" fmla="*/ 866912 h 5756219"/>
              <a:gd name="connsiteX11857" fmla="*/ 2198534 w 6226010"/>
              <a:gd name="connsiteY11857" fmla="*/ 858759 h 5756219"/>
              <a:gd name="connsiteX11858" fmla="*/ 2089830 w 6226010"/>
              <a:gd name="connsiteY11858" fmla="*/ 858759 h 5756219"/>
              <a:gd name="connsiteX11859" fmla="*/ 2089830 w 6226010"/>
              <a:gd name="connsiteY11859" fmla="*/ 837018 h 5756219"/>
              <a:gd name="connsiteX11860" fmla="*/ 2198534 w 6226010"/>
              <a:gd name="connsiteY11860" fmla="*/ 837018 h 5756219"/>
              <a:gd name="connsiteX11861" fmla="*/ 2198534 w 6226010"/>
              <a:gd name="connsiteY11861" fmla="*/ 828866 h 5756219"/>
              <a:gd name="connsiteX11862" fmla="*/ 2089830 w 6226010"/>
              <a:gd name="connsiteY11862" fmla="*/ 828866 h 5756219"/>
              <a:gd name="connsiteX11863" fmla="*/ 2089830 w 6226010"/>
              <a:gd name="connsiteY11863" fmla="*/ 804407 h 5756219"/>
              <a:gd name="connsiteX11864" fmla="*/ 2198534 w 6226010"/>
              <a:gd name="connsiteY11864" fmla="*/ 804407 h 5756219"/>
              <a:gd name="connsiteX11865" fmla="*/ 2198534 w 6226010"/>
              <a:gd name="connsiteY11865" fmla="*/ 796254 h 5756219"/>
              <a:gd name="connsiteX11866" fmla="*/ 2089830 w 6226010"/>
              <a:gd name="connsiteY11866" fmla="*/ 796254 h 5756219"/>
              <a:gd name="connsiteX11867" fmla="*/ 2089830 w 6226010"/>
              <a:gd name="connsiteY11867" fmla="*/ 774515 h 5756219"/>
              <a:gd name="connsiteX11868" fmla="*/ 2198534 w 6226010"/>
              <a:gd name="connsiteY11868" fmla="*/ 774515 h 5756219"/>
              <a:gd name="connsiteX11869" fmla="*/ 2198534 w 6226010"/>
              <a:gd name="connsiteY11869" fmla="*/ 766361 h 5756219"/>
              <a:gd name="connsiteX11870" fmla="*/ 2089830 w 6226010"/>
              <a:gd name="connsiteY11870" fmla="*/ 766361 h 5756219"/>
              <a:gd name="connsiteX11871" fmla="*/ 2089830 w 6226010"/>
              <a:gd name="connsiteY11871" fmla="*/ 744620 h 5756219"/>
              <a:gd name="connsiteX11872" fmla="*/ 2198534 w 6226010"/>
              <a:gd name="connsiteY11872" fmla="*/ 744620 h 5756219"/>
              <a:gd name="connsiteX11873" fmla="*/ 2198534 w 6226010"/>
              <a:gd name="connsiteY11873" fmla="*/ 736467 h 5756219"/>
              <a:gd name="connsiteX11874" fmla="*/ 2089830 w 6226010"/>
              <a:gd name="connsiteY11874" fmla="*/ 736467 h 5756219"/>
              <a:gd name="connsiteX11875" fmla="*/ 2089830 w 6226010"/>
              <a:gd name="connsiteY11875" fmla="*/ 714727 h 5756219"/>
              <a:gd name="connsiteX11876" fmla="*/ 2198534 w 6226010"/>
              <a:gd name="connsiteY11876" fmla="*/ 714727 h 5756219"/>
              <a:gd name="connsiteX11877" fmla="*/ 2198534 w 6226010"/>
              <a:gd name="connsiteY11877" fmla="*/ 706574 h 5756219"/>
              <a:gd name="connsiteX11878" fmla="*/ 2089830 w 6226010"/>
              <a:gd name="connsiteY11878" fmla="*/ 706574 h 5756219"/>
              <a:gd name="connsiteX11879" fmla="*/ 2089830 w 6226010"/>
              <a:gd name="connsiteY11879" fmla="*/ 684833 h 5756219"/>
              <a:gd name="connsiteX11880" fmla="*/ 2198534 w 6226010"/>
              <a:gd name="connsiteY11880" fmla="*/ 684833 h 5756219"/>
              <a:gd name="connsiteX11881" fmla="*/ 2198534 w 6226010"/>
              <a:gd name="connsiteY11881" fmla="*/ 676680 h 5756219"/>
              <a:gd name="connsiteX11882" fmla="*/ 2089830 w 6226010"/>
              <a:gd name="connsiteY11882" fmla="*/ 676680 h 5756219"/>
              <a:gd name="connsiteX11883" fmla="*/ 2089830 w 6226010"/>
              <a:gd name="connsiteY11883" fmla="*/ 654940 h 5756219"/>
              <a:gd name="connsiteX11884" fmla="*/ 2198534 w 6226010"/>
              <a:gd name="connsiteY11884" fmla="*/ 654940 h 5756219"/>
              <a:gd name="connsiteX11885" fmla="*/ 2198534 w 6226010"/>
              <a:gd name="connsiteY11885" fmla="*/ 646787 h 5756219"/>
              <a:gd name="connsiteX11886" fmla="*/ 2089830 w 6226010"/>
              <a:gd name="connsiteY11886" fmla="*/ 646787 h 5756219"/>
              <a:gd name="connsiteX11887" fmla="*/ 2089830 w 6226010"/>
              <a:gd name="connsiteY11887" fmla="*/ 581566 h 5756219"/>
              <a:gd name="connsiteX11888" fmla="*/ 2198534 w 6226010"/>
              <a:gd name="connsiteY11888" fmla="*/ 581566 h 5756219"/>
              <a:gd name="connsiteX11889" fmla="*/ 2198534 w 6226010"/>
              <a:gd name="connsiteY11889" fmla="*/ 570694 h 5756219"/>
              <a:gd name="connsiteX11890" fmla="*/ 2203969 w 6226010"/>
              <a:gd name="connsiteY11890" fmla="*/ 570694 h 5756219"/>
              <a:gd name="connsiteX11891" fmla="*/ 2203969 w 6226010"/>
              <a:gd name="connsiteY11891" fmla="*/ 1010944 h 5756219"/>
              <a:gd name="connsiteX11892" fmla="*/ 2141464 w 6226010"/>
              <a:gd name="connsiteY11892" fmla="*/ 1010944 h 5756219"/>
              <a:gd name="connsiteX11893" fmla="*/ 2141464 w 6226010"/>
              <a:gd name="connsiteY11893" fmla="*/ 1013662 h 5756219"/>
              <a:gd name="connsiteX11894" fmla="*/ 2203969 w 6226010"/>
              <a:gd name="connsiteY11894" fmla="*/ 1013662 h 5756219"/>
              <a:gd name="connsiteX11895" fmla="*/ 2203969 w 6226010"/>
              <a:gd name="connsiteY11895" fmla="*/ 1040838 h 5756219"/>
              <a:gd name="connsiteX11896" fmla="*/ 2141464 w 6226010"/>
              <a:gd name="connsiteY11896" fmla="*/ 1040838 h 5756219"/>
              <a:gd name="connsiteX11897" fmla="*/ 2203969 w 6226010"/>
              <a:gd name="connsiteY11897" fmla="*/ 1043555 h 5756219"/>
              <a:gd name="connsiteX11898" fmla="*/ 2203969 w 6226010"/>
              <a:gd name="connsiteY11898" fmla="*/ 1062579 h 5756219"/>
              <a:gd name="connsiteX11899" fmla="*/ 2209404 w 6226010"/>
              <a:gd name="connsiteY11899" fmla="*/ 1065296 h 5756219"/>
              <a:gd name="connsiteX11900" fmla="*/ 2209404 w 6226010"/>
              <a:gd name="connsiteY11900" fmla="*/ 1059861 h 5756219"/>
              <a:gd name="connsiteX11901" fmla="*/ 2212122 w 6226010"/>
              <a:gd name="connsiteY11901" fmla="*/ 1059861 h 5756219"/>
              <a:gd name="connsiteX11902" fmla="*/ 2212122 w 6226010"/>
              <a:gd name="connsiteY11902" fmla="*/ 1065296 h 5756219"/>
              <a:gd name="connsiteX11903" fmla="*/ 2214839 w 6226010"/>
              <a:gd name="connsiteY11903" fmla="*/ 1065296 h 5756219"/>
              <a:gd name="connsiteX11904" fmla="*/ 2214840 w 6226010"/>
              <a:gd name="connsiteY11904" fmla="*/ 1065300 h 5756219"/>
              <a:gd name="connsiteX11905" fmla="*/ 2214840 w 6226010"/>
              <a:gd name="connsiteY11905" fmla="*/ 1043568 h 5756219"/>
              <a:gd name="connsiteX11906" fmla="*/ 2217557 w 6226010"/>
              <a:gd name="connsiteY11906" fmla="*/ 1016392 h 5756219"/>
              <a:gd name="connsiteX11907" fmla="*/ 2217557 w 6226010"/>
              <a:gd name="connsiteY11907" fmla="*/ 1043568 h 5756219"/>
              <a:gd name="connsiteX11908" fmla="*/ 2215273 w 6226010"/>
              <a:gd name="connsiteY11908" fmla="*/ 1066413 h 5756219"/>
              <a:gd name="connsiteX11909" fmla="*/ 2218618 w 6226010"/>
              <a:gd name="connsiteY11909" fmla="*/ 1075020 h 5756219"/>
              <a:gd name="connsiteX11910" fmla="*/ 2236580 w 6226010"/>
              <a:gd name="connsiteY11910" fmla="*/ 1100625 h 5756219"/>
              <a:gd name="connsiteX11911" fmla="*/ 2242015 w 6226010"/>
              <a:gd name="connsiteY11911" fmla="*/ 1095190 h 5756219"/>
              <a:gd name="connsiteX11912" fmla="*/ 2220274 w 6226010"/>
              <a:gd name="connsiteY11912" fmla="*/ 1160412 h 5756219"/>
              <a:gd name="connsiteX11913" fmla="*/ 2228427 w 6226010"/>
              <a:gd name="connsiteY11913" fmla="*/ 1163130 h 5756219"/>
              <a:gd name="connsiteX11914" fmla="*/ 2296367 w 6226010"/>
              <a:gd name="connsiteY11914" fmla="*/ 1266399 h 5756219"/>
              <a:gd name="connsiteX11915" fmla="*/ 2296367 w 6226010"/>
              <a:gd name="connsiteY11915" fmla="*/ 940287 h 5756219"/>
              <a:gd name="connsiteX11916" fmla="*/ 2301804 w 6226010"/>
              <a:gd name="connsiteY11916" fmla="*/ 938012 h 5756219"/>
              <a:gd name="connsiteX11917" fmla="*/ 2301804 w 6226010"/>
              <a:gd name="connsiteY11917" fmla="*/ 932147 h 5756219"/>
              <a:gd name="connsiteX11918" fmla="*/ 2418660 w 6226010"/>
              <a:gd name="connsiteY11918" fmla="*/ 883232 h 5756219"/>
              <a:gd name="connsiteX11919" fmla="*/ 2418660 w 6226010"/>
              <a:gd name="connsiteY11919" fmla="*/ 880514 h 5756219"/>
              <a:gd name="connsiteX11920" fmla="*/ 2301804 w 6226010"/>
              <a:gd name="connsiteY11920" fmla="*/ 929429 h 5756219"/>
              <a:gd name="connsiteX11921" fmla="*/ 2301804 w 6226010"/>
              <a:gd name="connsiteY11921" fmla="*/ 910407 h 5756219"/>
              <a:gd name="connsiteX11922" fmla="*/ 2418660 w 6226010"/>
              <a:gd name="connsiteY11922" fmla="*/ 858771 h 5756219"/>
              <a:gd name="connsiteX11923" fmla="*/ 2418660 w 6226010"/>
              <a:gd name="connsiteY11923" fmla="*/ 856053 h 5756219"/>
              <a:gd name="connsiteX11924" fmla="*/ 2301804 w 6226010"/>
              <a:gd name="connsiteY11924" fmla="*/ 907689 h 5756219"/>
              <a:gd name="connsiteX11925" fmla="*/ 2301804 w 6226010"/>
              <a:gd name="connsiteY11925" fmla="*/ 885948 h 5756219"/>
              <a:gd name="connsiteX11926" fmla="*/ 2418660 w 6226010"/>
              <a:gd name="connsiteY11926" fmla="*/ 834312 h 5756219"/>
              <a:gd name="connsiteX11927" fmla="*/ 2418660 w 6226010"/>
              <a:gd name="connsiteY11927" fmla="*/ 831595 h 5756219"/>
              <a:gd name="connsiteX11928" fmla="*/ 2301804 w 6226010"/>
              <a:gd name="connsiteY11928" fmla="*/ 883233 h 5756219"/>
              <a:gd name="connsiteX11929" fmla="*/ 2301804 w 6226010"/>
              <a:gd name="connsiteY11929" fmla="*/ 864207 h 5756219"/>
              <a:gd name="connsiteX11930" fmla="*/ 2301804 w 6226010"/>
              <a:gd name="connsiteY11930" fmla="*/ 845184 h 5756219"/>
              <a:gd name="connsiteX11931" fmla="*/ 2418660 w 6226010"/>
              <a:gd name="connsiteY11931" fmla="*/ 790832 h 5756219"/>
              <a:gd name="connsiteX11932" fmla="*/ 2418660 w 6226010"/>
              <a:gd name="connsiteY11932" fmla="*/ 788113 h 5756219"/>
              <a:gd name="connsiteX11933" fmla="*/ 2301804 w 6226010"/>
              <a:gd name="connsiteY11933" fmla="*/ 842465 h 5756219"/>
              <a:gd name="connsiteX11934" fmla="*/ 2301804 w 6226010"/>
              <a:gd name="connsiteY11934" fmla="*/ 820725 h 5756219"/>
              <a:gd name="connsiteX11935" fmla="*/ 2418660 w 6226010"/>
              <a:gd name="connsiteY11935" fmla="*/ 766373 h 5756219"/>
              <a:gd name="connsiteX11936" fmla="*/ 2418660 w 6226010"/>
              <a:gd name="connsiteY11936" fmla="*/ 760937 h 5756219"/>
              <a:gd name="connsiteX11937" fmla="*/ 2301804 w 6226010"/>
              <a:gd name="connsiteY11937" fmla="*/ 815288 h 5756219"/>
              <a:gd name="connsiteX11938" fmla="*/ 2301804 w 6226010"/>
              <a:gd name="connsiteY11938" fmla="*/ 798980 h 5756219"/>
              <a:gd name="connsiteX11939" fmla="*/ 2418660 w 6226010"/>
              <a:gd name="connsiteY11939" fmla="*/ 744633 h 5756219"/>
              <a:gd name="connsiteX11940" fmla="*/ 2418660 w 6226010"/>
              <a:gd name="connsiteY11940" fmla="*/ 739197 h 5756219"/>
              <a:gd name="connsiteX11941" fmla="*/ 2301804 w 6226010"/>
              <a:gd name="connsiteY11941" fmla="*/ 793548 h 5756219"/>
              <a:gd name="connsiteX11942" fmla="*/ 2301804 w 6226010"/>
              <a:gd name="connsiteY11942" fmla="*/ 777246 h 5756219"/>
              <a:gd name="connsiteX11943" fmla="*/ 2418660 w 6226010"/>
              <a:gd name="connsiteY11943" fmla="*/ 722892 h 5756219"/>
              <a:gd name="connsiteX11944" fmla="*/ 2418660 w 6226010"/>
              <a:gd name="connsiteY11944" fmla="*/ 717457 h 5756219"/>
              <a:gd name="connsiteX11945" fmla="*/ 2301804 w 6226010"/>
              <a:gd name="connsiteY11945" fmla="*/ 774527 h 5756219"/>
              <a:gd name="connsiteX11946" fmla="*/ 2301804 w 6226010"/>
              <a:gd name="connsiteY11946" fmla="*/ 760938 h 5756219"/>
              <a:gd name="connsiteX11947" fmla="*/ 2418660 w 6226010"/>
              <a:gd name="connsiteY11947" fmla="*/ 703871 h 5756219"/>
              <a:gd name="connsiteX11948" fmla="*/ 2418660 w 6226010"/>
              <a:gd name="connsiteY11948" fmla="*/ 698434 h 5756219"/>
              <a:gd name="connsiteX11949" fmla="*/ 2301804 w 6226010"/>
              <a:gd name="connsiteY11949" fmla="*/ 755503 h 5756219"/>
              <a:gd name="connsiteX11950" fmla="*/ 2301804 w 6226010"/>
              <a:gd name="connsiteY11950" fmla="*/ 731045 h 5756219"/>
              <a:gd name="connsiteX11951" fmla="*/ 2418660 w 6226010"/>
              <a:gd name="connsiteY11951" fmla="*/ 673977 h 5756219"/>
              <a:gd name="connsiteX11952" fmla="*/ 2418660 w 6226010"/>
              <a:gd name="connsiteY11952" fmla="*/ 663105 h 5756219"/>
              <a:gd name="connsiteX11953" fmla="*/ 2301804 w 6226010"/>
              <a:gd name="connsiteY11953" fmla="*/ 720173 h 5756219"/>
              <a:gd name="connsiteX11954" fmla="*/ 2301804 w 6226010"/>
              <a:gd name="connsiteY11954" fmla="*/ 714738 h 5756219"/>
              <a:gd name="connsiteX11955" fmla="*/ 2418660 w 6226010"/>
              <a:gd name="connsiteY11955" fmla="*/ 657671 h 5756219"/>
              <a:gd name="connsiteX11956" fmla="*/ 2418660 w 6226010"/>
              <a:gd name="connsiteY11956" fmla="*/ 649519 h 5756219"/>
              <a:gd name="connsiteX11957" fmla="*/ 2418660 w 6226010"/>
              <a:gd name="connsiteY11957" fmla="*/ 641352 h 5756219"/>
              <a:gd name="connsiteX11958" fmla="*/ 2413225 w 6226010"/>
              <a:gd name="connsiteY11958" fmla="*/ 641352 h 5756219"/>
              <a:gd name="connsiteX11959" fmla="*/ 2413225 w 6226010"/>
              <a:gd name="connsiteY11959" fmla="*/ 625046 h 5756219"/>
              <a:gd name="connsiteX11960" fmla="*/ 2296367 w 6226010"/>
              <a:gd name="connsiteY11960" fmla="*/ 682117 h 5756219"/>
              <a:gd name="connsiteX11961" fmla="*/ 2296367 w 6226010"/>
              <a:gd name="connsiteY11961" fmla="*/ 676680 h 5756219"/>
              <a:gd name="connsiteX11962" fmla="*/ 2413225 w 6226010"/>
              <a:gd name="connsiteY11962" fmla="*/ 622329 h 5756219"/>
              <a:gd name="connsiteX11963" fmla="*/ 2415942 w 6226010"/>
              <a:gd name="connsiteY11963" fmla="*/ 622329 h 5756219"/>
              <a:gd name="connsiteX11964" fmla="*/ 2415942 w 6226010"/>
              <a:gd name="connsiteY11964" fmla="*/ 211972 h 5756219"/>
              <a:gd name="connsiteX11965" fmla="*/ 2867063 w 6226010"/>
              <a:gd name="connsiteY11965" fmla="*/ 0 h 5756219"/>
              <a:gd name="connsiteX11966" fmla="*/ 2864345 w 6226010"/>
              <a:gd name="connsiteY11966" fmla="*/ 2717 h 5756219"/>
              <a:gd name="connsiteX11967" fmla="*/ 2839887 w 6226010"/>
              <a:gd name="connsiteY11967" fmla="*/ 228278 h 5756219"/>
              <a:gd name="connsiteX11968" fmla="*/ 2869779 w 6226010"/>
              <a:gd name="connsiteY11968" fmla="*/ 233713 h 5756219"/>
              <a:gd name="connsiteX11969" fmla="*/ 2869779 w 6226010"/>
              <a:gd name="connsiteY11969" fmla="*/ 271759 h 5756219"/>
              <a:gd name="connsiteX11970" fmla="*/ 2834451 w 6226010"/>
              <a:gd name="connsiteY11970" fmla="*/ 266324 h 5756219"/>
              <a:gd name="connsiteX11971" fmla="*/ 2831733 w 6226010"/>
              <a:gd name="connsiteY11971" fmla="*/ 290782 h 5756219"/>
              <a:gd name="connsiteX11972" fmla="*/ 2869779 w 6226010"/>
              <a:gd name="connsiteY11972" fmla="*/ 298935 h 5756219"/>
              <a:gd name="connsiteX11973" fmla="*/ 2869779 w 6226010"/>
              <a:gd name="connsiteY11973" fmla="*/ 334264 h 5756219"/>
              <a:gd name="connsiteX11974" fmla="*/ 2829017 w 6226010"/>
              <a:gd name="connsiteY11974" fmla="*/ 326111 h 5756219"/>
              <a:gd name="connsiteX11975" fmla="*/ 2826299 w 6226010"/>
              <a:gd name="connsiteY11975" fmla="*/ 350569 h 5756219"/>
              <a:gd name="connsiteX11976" fmla="*/ 2869779 w 6226010"/>
              <a:gd name="connsiteY11976" fmla="*/ 358722 h 5756219"/>
              <a:gd name="connsiteX11977" fmla="*/ 2869779 w 6226010"/>
              <a:gd name="connsiteY11977" fmla="*/ 396768 h 5756219"/>
              <a:gd name="connsiteX11978" fmla="*/ 2823581 w 6226010"/>
              <a:gd name="connsiteY11978" fmla="*/ 388616 h 5756219"/>
              <a:gd name="connsiteX11979" fmla="*/ 2820863 w 6226010"/>
              <a:gd name="connsiteY11979" fmla="*/ 413074 h 5756219"/>
              <a:gd name="connsiteX11980" fmla="*/ 2869779 w 6226010"/>
              <a:gd name="connsiteY11980" fmla="*/ 423944 h 5756219"/>
              <a:gd name="connsiteX11981" fmla="*/ 2869779 w 6226010"/>
              <a:gd name="connsiteY11981" fmla="*/ 459273 h 5756219"/>
              <a:gd name="connsiteX11982" fmla="*/ 2818145 w 6226010"/>
              <a:gd name="connsiteY11982" fmla="*/ 448403 h 5756219"/>
              <a:gd name="connsiteX11983" fmla="*/ 2815429 w 6226010"/>
              <a:gd name="connsiteY11983" fmla="*/ 472862 h 5756219"/>
              <a:gd name="connsiteX11984" fmla="*/ 2869779 w 6226010"/>
              <a:gd name="connsiteY11984" fmla="*/ 483731 h 5756219"/>
              <a:gd name="connsiteX11985" fmla="*/ 2869779 w 6226010"/>
              <a:gd name="connsiteY11985" fmla="*/ 521779 h 5756219"/>
              <a:gd name="connsiteX11986" fmla="*/ 2809993 w 6226010"/>
              <a:gd name="connsiteY11986" fmla="*/ 510907 h 5756219"/>
              <a:gd name="connsiteX11987" fmla="*/ 2807275 w 6226010"/>
              <a:gd name="connsiteY11987" fmla="*/ 535366 h 5756219"/>
              <a:gd name="connsiteX11988" fmla="*/ 2869779 w 6226010"/>
              <a:gd name="connsiteY11988" fmla="*/ 548953 h 5756219"/>
              <a:gd name="connsiteX11989" fmla="*/ 2869779 w 6226010"/>
              <a:gd name="connsiteY11989" fmla="*/ 587000 h 5756219"/>
              <a:gd name="connsiteX11990" fmla="*/ 2804558 w 6226010"/>
              <a:gd name="connsiteY11990" fmla="*/ 573413 h 5756219"/>
              <a:gd name="connsiteX11991" fmla="*/ 2801841 w 6226010"/>
              <a:gd name="connsiteY11991" fmla="*/ 597871 h 5756219"/>
              <a:gd name="connsiteX11992" fmla="*/ 2869779 w 6226010"/>
              <a:gd name="connsiteY11992" fmla="*/ 611459 h 5756219"/>
              <a:gd name="connsiteX11993" fmla="*/ 2869779 w 6226010"/>
              <a:gd name="connsiteY11993" fmla="*/ 649505 h 5756219"/>
              <a:gd name="connsiteX11994" fmla="*/ 2796405 w 6226010"/>
              <a:gd name="connsiteY11994" fmla="*/ 635916 h 5756219"/>
              <a:gd name="connsiteX11995" fmla="*/ 2793688 w 6226010"/>
              <a:gd name="connsiteY11995" fmla="*/ 660376 h 5756219"/>
              <a:gd name="connsiteX11996" fmla="*/ 2869779 w 6226010"/>
              <a:gd name="connsiteY11996" fmla="*/ 673964 h 5756219"/>
              <a:gd name="connsiteX11997" fmla="*/ 2869779 w 6226010"/>
              <a:gd name="connsiteY11997" fmla="*/ 709292 h 5756219"/>
              <a:gd name="connsiteX11998" fmla="*/ 2790970 w 6226010"/>
              <a:gd name="connsiteY11998" fmla="*/ 692986 h 5756219"/>
              <a:gd name="connsiteX11999" fmla="*/ 2788253 w 6226010"/>
              <a:gd name="connsiteY11999" fmla="*/ 717444 h 5756219"/>
              <a:gd name="connsiteX12000" fmla="*/ 2869779 w 6226010"/>
              <a:gd name="connsiteY12000" fmla="*/ 733750 h 5756219"/>
              <a:gd name="connsiteX12001" fmla="*/ 2869779 w 6226010"/>
              <a:gd name="connsiteY12001" fmla="*/ 771796 h 5756219"/>
              <a:gd name="connsiteX12002" fmla="*/ 2785535 w 6226010"/>
              <a:gd name="connsiteY12002" fmla="*/ 755491 h 5756219"/>
              <a:gd name="connsiteX12003" fmla="*/ 2782817 w 6226010"/>
              <a:gd name="connsiteY12003" fmla="*/ 779949 h 5756219"/>
              <a:gd name="connsiteX12004" fmla="*/ 2869779 w 6226010"/>
              <a:gd name="connsiteY12004" fmla="*/ 796254 h 5756219"/>
              <a:gd name="connsiteX12005" fmla="*/ 2869779 w 6226010"/>
              <a:gd name="connsiteY12005" fmla="*/ 834301 h 5756219"/>
              <a:gd name="connsiteX12006" fmla="*/ 2780100 w 6226010"/>
              <a:gd name="connsiteY12006" fmla="*/ 815277 h 5756219"/>
              <a:gd name="connsiteX12007" fmla="*/ 2777382 w 6226010"/>
              <a:gd name="connsiteY12007" fmla="*/ 839736 h 5756219"/>
              <a:gd name="connsiteX12008" fmla="*/ 2869779 w 6226010"/>
              <a:gd name="connsiteY12008" fmla="*/ 858759 h 5756219"/>
              <a:gd name="connsiteX12009" fmla="*/ 2869779 w 6226010"/>
              <a:gd name="connsiteY12009" fmla="*/ 896805 h 5756219"/>
              <a:gd name="connsiteX12010" fmla="*/ 2771947 w 6226010"/>
              <a:gd name="connsiteY12010" fmla="*/ 877782 h 5756219"/>
              <a:gd name="connsiteX12011" fmla="*/ 2769230 w 6226010"/>
              <a:gd name="connsiteY12011" fmla="*/ 902241 h 5756219"/>
              <a:gd name="connsiteX12012" fmla="*/ 2869779 w 6226010"/>
              <a:gd name="connsiteY12012" fmla="*/ 921264 h 5756219"/>
              <a:gd name="connsiteX12013" fmla="*/ 2869779 w 6226010"/>
              <a:gd name="connsiteY12013" fmla="*/ 948440 h 5756219"/>
              <a:gd name="connsiteX12014" fmla="*/ 2766512 w 6226010"/>
              <a:gd name="connsiteY12014" fmla="*/ 929417 h 5756219"/>
              <a:gd name="connsiteX12015" fmla="*/ 2763794 w 6226010"/>
              <a:gd name="connsiteY12015" fmla="*/ 953875 h 5756219"/>
              <a:gd name="connsiteX12016" fmla="*/ 2880651 w 6226010"/>
              <a:gd name="connsiteY12016" fmla="*/ 975616 h 5756219"/>
              <a:gd name="connsiteX12017" fmla="*/ 2880651 w 6226010"/>
              <a:gd name="connsiteY12017" fmla="*/ 1013662 h 5756219"/>
              <a:gd name="connsiteX12018" fmla="*/ 2758359 w 6226010"/>
              <a:gd name="connsiteY12018" fmla="*/ 989204 h 5756219"/>
              <a:gd name="connsiteX12019" fmla="*/ 2755642 w 6226010"/>
              <a:gd name="connsiteY12019" fmla="*/ 1013662 h 5756219"/>
              <a:gd name="connsiteX12020" fmla="*/ 2880651 w 6226010"/>
              <a:gd name="connsiteY12020" fmla="*/ 1038120 h 5756219"/>
              <a:gd name="connsiteX12021" fmla="*/ 2880651 w 6226010"/>
              <a:gd name="connsiteY12021" fmla="*/ 1073449 h 5756219"/>
              <a:gd name="connsiteX12022" fmla="*/ 2752924 w 6226010"/>
              <a:gd name="connsiteY12022" fmla="*/ 1048991 h 5756219"/>
              <a:gd name="connsiteX12023" fmla="*/ 2750206 w 6226010"/>
              <a:gd name="connsiteY12023" fmla="*/ 1073449 h 5756219"/>
              <a:gd name="connsiteX12024" fmla="*/ 2880651 w 6226010"/>
              <a:gd name="connsiteY12024" fmla="*/ 1100625 h 5756219"/>
              <a:gd name="connsiteX12025" fmla="*/ 2880651 w 6226010"/>
              <a:gd name="connsiteY12025" fmla="*/ 1138671 h 5756219"/>
              <a:gd name="connsiteX12026" fmla="*/ 2747489 w 6226010"/>
              <a:gd name="connsiteY12026" fmla="*/ 1111495 h 5756219"/>
              <a:gd name="connsiteX12027" fmla="*/ 2744771 w 6226010"/>
              <a:gd name="connsiteY12027" fmla="*/ 1135954 h 5756219"/>
              <a:gd name="connsiteX12028" fmla="*/ 2880651 w 6226010"/>
              <a:gd name="connsiteY12028" fmla="*/ 1163130 h 5756219"/>
              <a:gd name="connsiteX12029" fmla="*/ 2880651 w 6226010"/>
              <a:gd name="connsiteY12029" fmla="*/ 1183255 h 5756219"/>
              <a:gd name="connsiteX12030" fmla="*/ 2473012 w 6226010"/>
              <a:gd name="connsiteY12030" fmla="*/ 1258246 h 5756219"/>
              <a:gd name="connsiteX12031" fmla="*/ 2478447 w 6226010"/>
              <a:gd name="connsiteY12031" fmla="*/ 548953 h 5756219"/>
              <a:gd name="connsiteX12032" fmla="*/ 2478447 w 6226010"/>
              <a:gd name="connsiteY12032" fmla="*/ 543518 h 5756219"/>
              <a:gd name="connsiteX12033" fmla="*/ 2538234 w 6226010"/>
              <a:gd name="connsiteY12033" fmla="*/ 516342 h 5756219"/>
              <a:gd name="connsiteX12034" fmla="*/ 2538234 w 6226010"/>
              <a:gd name="connsiteY12034" fmla="*/ 451120 h 5756219"/>
              <a:gd name="connsiteX12035" fmla="*/ 2538234 w 6226010"/>
              <a:gd name="connsiteY12035" fmla="*/ 429379 h 5756219"/>
              <a:gd name="connsiteX12036" fmla="*/ 2437683 w 6226010"/>
              <a:gd name="connsiteY12036" fmla="*/ 388616 h 5756219"/>
              <a:gd name="connsiteX12037" fmla="*/ 2437683 w 6226010"/>
              <a:gd name="connsiteY12037" fmla="*/ 385898 h 5756219"/>
              <a:gd name="connsiteX12038" fmla="*/ 2538234 w 6226010"/>
              <a:gd name="connsiteY12038" fmla="*/ 426662 h 5756219"/>
              <a:gd name="connsiteX12039" fmla="*/ 2538234 w 6226010"/>
              <a:gd name="connsiteY12039" fmla="*/ 404921 h 5756219"/>
              <a:gd name="connsiteX12040" fmla="*/ 2437683 w 6226010"/>
              <a:gd name="connsiteY12040" fmla="*/ 364157 h 5756219"/>
              <a:gd name="connsiteX12041" fmla="*/ 2437683 w 6226010"/>
              <a:gd name="connsiteY12041" fmla="*/ 361440 h 5756219"/>
              <a:gd name="connsiteX12042" fmla="*/ 2538234 w 6226010"/>
              <a:gd name="connsiteY12042" fmla="*/ 402203 h 5756219"/>
              <a:gd name="connsiteX12043" fmla="*/ 2538234 w 6226010"/>
              <a:gd name="connsiteY12043" fmla="*/ 383180 h 5756219"/>
              <a:gd name="connsiteX12044" fmla="*/ 2437683 w 6226010"/>
              <a:gd name="connsiteY12044" fmla="*/ 339699 h 5756219"/>
              <a:gd name="connsiteX12045" fmla="*/ 2437683 w 6226010"/>
              <a:gd name="connsiteY12045" fmla="*/ 336981 h 5756219"/>
              <a:gd name="connsiteX12046" fmla="*/ 2538234 w 6226010"/>
              <a:gd name="connsiteY12046" fmla="*/ 380463 h 5756219"/>
              <a:gd name="connsiteX12047" fmla="*/ 2538234 w 6226010"/>
              <a:gd name="connsiteY12047" fmla="*/ 358722 h 5756219"/>
              <a:gd name="connsiteX12048" fmla="*/ 2437683 w 6226010"/>
              <a:gd name="connsiteY12048" fmla="*/ 315241 h 5756219"/>
              <a:gd name="connsiteX12049" fmla="*/ 2437683 w 6226010"/>
              <a:gd name="connsiteY12049" fmla="*/ 312523 h 5756219"/>
              <a:gd name="connsiteX12050" fmla="*/ 2538234 w 6226010"/>
              <a:gd name="connsiteY12050" fmla="*/ 356004 h 5756219"/>
              <a:gd name="connsiteX12051" fmla="*/ 2538234 w 6226010"/>
              <a:gd name="connsiteY12051" fmla="*/ 336981 h 5756219"/>
              <a:gd name="connsiteX12052" fmla="*/ 2437683 w 6226010"/>
              <a:gd name="connsiteY12052" fmla="*/ 290782 h 5756219"/>
              <a:gd name="connsiteX12053" fmla="*/ 2437683 w 6226010"/>
              <a:gd name="connsiteY12053" fmla="*/ 288065 h 5756219"/>
              <a:gd name="connsiteX12054" fmla="*/ 2538234 w 6226010"/>
              <a:gd name="connsiteY12054" fmla="*/ 334264 h 5756219"/>
              <a:gd name="connsiteX12055" fmla="*/ 2538234 w 6226010"/>
              <a:gd name="connsiteY12055" fmla="*/ 315241 h 5756219"/>
              <a:gd name="connsiteX12056" fmla="*/ 2437683 w 6226010"/>
              <a:gd name="connsiteY12056" fmla="*/ 269041 h 5756219"/>
              <a:gd name="connsiteX12057" fmla="*/ 2437683 w 6226010"/>
              <a:gd name="connsiteY12057" fmla="*/ 266324 h 5756219"/>
              <a:gd name="connsiteX12058" fmla="*/ 2538234 w 6226010"/>
              <a:gd name="connsiteY12058" fmla="*/ 312523 h 5756219"/>
              <a:gd name="connsiteX12059" fmla="*/ 2538234 w 6226010"/>
              <a:gd name="connsiteY12059" fmla="*/ 290782 h 5756219"/>
              <a:gd name="connsiteX12060" fmla="*/ 2437683 w 6226010"/>
              <a:gd name="connsiteY12060" fmla="*/ 244583 h 5756219"/>
              <a:gd name="connsiteX12061" fmla="*/ 2437683 w 6226010"/>
              <a:gd name="connsiteY12061" fmla="*/ 239148 h 5756219"/>
              <a:gd name="connsiteX12062" fmla="*/ 2538234 w 6226010"/>
              <a:gd name="connsiteY12062" fmla="*/ 285347 h 5756219"/>
              <a:gd name="connsiteX12063" fmla="*/ 2538234 w 6226010"/>
              <a:gd name="connsiteY12063" fmla="*/ 269041 h 5756219"/>
              <a:gd name="connsiteX12064" fmla="*/ 2437683 w 6226010"/>
              <a:gd name="connsiteY12064" fmla="*/ 222842 h 5756219"/>
              <a:gd name="connsiteX12065" fmla="*/ 2437683 w 6226010"/>
              <a:gd name="connsiteY12065" fmla="*/ 220125 h 5756219"/>
              <a:gd name="connsiteX12066" fmla="*/ 2538234 w 6226010"/>
              <a:gd name="connsiteY12066" fmla="*/ 266324 h 5756219"/>
              <a:gd name="connsiteX12067" fmla="*/ 2538234 w 6226010"/>
              <a:gd name="connsiteY12067" fmla="*/ 59787 h 5756219"/>
              <a:gd name="connsiteX12068" fmla="*/ 2571432 w 6226010"/>
              <a:gd name="connsiteY12068" fmla="*/ 53751 h 5756219"/>
              <a:gd name="connsiteX12069" fmla="*/ 2714877 w 6226010"/>
              <a:gd name="connsiteY12069" fmla="*/ 27186 h 5756219"/>
              <a:gd name="connsiteX12070" fmla="*/ 2714877 w 6226010"/>
              <a:gd name="connsiteY12070" fmla="*/ 27670 h 5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Lst>
            <a:rect l="l" t="t" r="r" b="b"/>
            <a:pathLst>
              <a:path w="6226010" h="5756219">
                <a:moveTo>
                  <a:pt x="3489392" y="5744990"/>
                </a:moveTo>
                <a:cubicBezTo>
                  <a:pt x="3497545" y="5744990"/>
                  <a:pt x="3492110" y="5758578"/>
                  <a:pt x="3483957" y="5755860"/>
                </a:cubicBezTo>
                <a:cubicBezTo>
                  <a:pt x="3481239" y="5753143"/>
                  <a:pt x="3481239" y="5747707"/>
                  <a:pt x="3478522" y="5747707"/>
                </a:cubicBezTo>
                <a:cubicBezTo>
                  <a:pt x="3478522" y="5742272"/>
                  <a:pt x="3486675" y="5747707"/>
                  <a:pt x="3486675" y="5750425"/>
                </a:cubicBezTo>
                <a:cubicBezTo>
                  <a:pt x="3489392" y="5747707"/>
                  <a:pt x="3489392" y="5744990"/>
                  <a:pt x="3489392" y="5744990"/>
                </a:cubicBezTo>
                <a:close/>
                <a:moveTo>
                  <a:pt x="3755716" y="5573781"/>
                </a:moveTo>
                <a:lnTo>
                  <a:pt x="3704081" y="5628133"/>
                </a:lnTo>
                <a:lnTo>
                  <a:pt x="3687776" y="5622697"/>
                </a:lnTo>
                <a:cubicBezTo>
                  <a:pt x="3685058" y="5609109"/>
                  <a:pt x="3682340" y="5598239"/>
                  <a:pt x="3679623" y="5587369"/>
                </a:cubicBezTo>
                <a:cubicBezTo>
                  <a:pt x="3706799" y="5581934"/>
                  <a:pt x="3731258" y="5579216"/>
                  <a:pt x="3755716" y="5573781"/>
                </a:cubicBezTo>
                <a:close/>
                <a:moveTo>
                  <a:pt x="3530156" y="5560192"/>
                </a:moveTo>
                <a:cubicBezTo>
                  <a:pt x="3535591" y="5576498"/>
                  <a:pt x="3530156" y="5603674"/>
                  <a:pt x="3524721" y="5617262"/>
                </a:cubicBezTo>
                <a:cubicBezTo>
                  <a:pt x="3508414" y="5611827"/>
                  <a:pt x="3511132" y="5587368"/>
                  <a:pt x="3502979" y="5571063"/>
                </a:cubicBezTo>
                <a:cubicBezTo>
                  <a:pt x="3505696" y="5560192"/>
                  <a:pt x="3511132" y="5576498"/>
                  <a:pt x="3513850" y="5576498"/>
                </a:cubicBezTo>
                <a:cubicBezTo>
                  <a:pt x="3522003" y="5573780"/>
                  <a:pt x="3511132" y="5568345"/>
                  <a:pt x="3513850" y="5562910"/>
                </a:cubicBezTo>
                <a:cubicBezTo>
                  <a:pt x="3522003" y="5565628"/>
                  <a:pt x="3522003" y="5557475"/>
                  <a:pt x="3530156" y="5560192"/>
                </a:cubicBezTo>
                <a:close/>
                <a:moveTo>
                  <a:pt x="3682977" y="5487030"/>
                </a:moveTo>
                <a:cubicBezTo>
                  <a:pt x="3690833" y="5484779"/>
                  <a:pt x="3700685" y="5487497"/>
                  <a:pt x="3712235" y="5497688"/>
                </a:cubicBezTo>
                <a:cubicBezTo>
                  <a:pt x="3728540" y="5489536"/>
                  <a:pt x="3750281" y="5489536"/>
                  <a:pt x="3772022" y="5494971"/>
                </a:cubicBezTo>
                <a:lnTo>
                  <a:pt x="3769304" y="5494971"/>
                </a:lnTo>
                <a:lnTo>
                  <a:pt x="3769304" y="5508559"/>
                </a:lnTo>
                <a:cubicBezTo>
                  <a:pt x="3769304" y="5541170"/>
                  <a:pt x="3772022" y="5511276"/>
                  <a:pt x="3761151" y="5524864"/>
                </a:cubicBezTo>
                <a:lnTo>
                  <a:pt x="3769304" y="5538452"/>
                </a:lnTo>
                <a:lnTo>
                  <a:pt x="3747563" y="5554758"/>
                </a:lnTo>
                <a:lnTo>
                  <a:pt x="3750281" y="5562911"/>
                </a:lnTo>
                <a:cubicBezTo>
                  <a:pt x="3725823" y="5568346"/>
                  <a:pt x="3701363" y="5571064"/>
                  <a:pt x="3674187" y="5573781"/>
                </a:cubicBezTo>
                <a:cubicBezTo>
                  <a:pt x="3653805" y="5545246"/>
                  <a:pt x="3659410" y="5493782"/>
                  <a:pt x="3682977" y="5487030"/>
                </a:cubicBezTo>
                <a:close/>
                <a:moveTo>
                  <a:pt x="3638774" y="5466563"/>
                </a:moveTo>
                <a:cubicBezTo>
                  <a:pt x="3646672" y="5466436"/>
                  <a:pt x="3659922" y="5476627"/>
                  <a:pt x="3657883" y="5486818"/>
                </a:cubicBezTo>
                <a:cubicBezTo>
                  <a:pt x="3652448" y="5489535"/>
                  <a:pt x="3649730" y="5478665"/>
                  <a:pt x="3647013" y="5486818"/>
                </a:cubicBezTo>
                <a:cubicBezTo>
                  <a:pt x="3638859" y="5484100"/>
                  <a:pt x="3641577" y="5470512"/>
                  <a:pt x="3633424" y="5470512"/>
                </a:cubicBezTo>
                <a:cubicBezTo>
                  <a:pt x="3634103" y="5467794"/>
                  <a:pt x="3636141" y="5466605"/>
                  <a:pt x="3638774" y="5466563"/>
                </a:cubicBezTo>
                <a:close/>
                <a:moveTo>
                  <a:pt x="3568201" y="5437900"/>
                </a:moveTo>
                <a:cubicBezTo>
                  <a:pt x="3633425" y="5448770"/>
                  <a:pt x="3638860" y="5524863"/>
                  <a:pt x="3657883" y="5584650"/>
                </a:cubicBezTo>
                <a:cubicBezTo>
                  <a:pt x="3617119" y="5590085"/>
                  <a:pt x="3576354" y="5598238"/>
                  <a:pt x="3538308" y="5609108"/>
                </a:cubicBezTo>
                <a:cubicBezTo>
                  <a:pt x="3543743" y="5546603"/>
                  <a:pt x="3554613" y="5492252"/>
                  <a:pt x="3568201" y="5437900"/>
                </a:cubicBezTo>
                <a:close/>
                <a:moveTo>
                  <a:pt x="3420772" y="5399514"/>
                </a:moveTo>
                <a:cubicBezTo>
                  <a:pt x="3424848" y="5401213"/>
                  <a:pt x="3428245" y="5405289"/>
                  <a:pt x="3426886" y="5410724"/>
                </a:cubicBezTo>
                <a:cubicBezTo>
                  <a:pt x="3464933" y="5402571"/>
                  <a:pt x="3492109" y="5424312"/>
                  <a:pt x="3524720" y="5429747"/>
                </a:cubicBezTo>
                <a:cubicBezTo>
                  <a:pt x="3527437" y="5437900"/>
                  <a:pt x="3530155" y="5448770"/>
                  <a:pt x="3538308" y="5451488"/>
                </a:cubicBezTo>
                <a:cubicBezTo>
                  <a:pt x="3546460" y="5451488"/>
                  <a:pt x="3543743" y="5440617"/>
                  <a:pt x="3549178" y="5435182"/>
                </a:cubicBezTo>
                <a:cubicBezTo>
                  <a:pt x="3562766" y="5465076"/>
                  <a:pt x="3538308" y="5511275"/>
                  <a:pt x="3535590" y="5552039"/>
                </a:cubicBezTo>
                <a:cubicBezTo>
                  <a:pt x="3532872" y="5557474"/>
                  <a:pt x="3519285" y="5552039"/>
                  <a:pt x="3519285" y="5560191"/>
                </a:cubicBezTo>
                <a:cubicBezTo>
                  <a:pt x="3511132" y="5554756"/>
                  <a:pt x="3527437" y="5549321"/>
                  <a:pt x="3524720" y="5541168"/>
                </a:cubicBezTo>
                <a:cubicBezTo>
                  <a:pt x="3519285" y="5541168"/>
                  <a:pt x="3505697" y="5541168"/>
                  <a:pt x="3505697" y="5554756"/>
                </a:cubicBezTo>
                <a:cubicBezTo>
                  <a:pt x="3500261" y="5541168"/>
                  <a:pt x="3492109" y="5524863"/>
                  <a:pt x="3492109" y="5503122"/>
                </a:cubicBezTo>
                <a:cubicBezTo>
                  <a:pt x="3475803" y="5497687"/>
                  <a:pt x="3456780" y="5470511"/>
                  <a:pt x="3462215" y="5443335"/>
                </a:cubicBezTo>
                <a:cubicBezTo>
                  <a:pt x="3454062" y="5440617"/>
                  <a:pt x="3456780" y="5451488"/>
                  <a:pt x="3448627" y="5448770"/>
                </a:cubicBezTo>
                <a:cubicBezTo>
                  <a:pt x="3437757" y="5429747"/>
                  <a:pt x="3421451" y="5418877"/>
                  <a:pt x="3410581" y="5402571"/>
                </a:cubicBezTo>
                <a:cubicBezTo>
                  <a:pt x="3411939" y="5398495"/>
                  <a:pt x="3416695" y="5397816"/>
                  <a:pt x="3420772" y="5399514"/>
                </a:cubicBezTo>
                <a:close/>
                <a:moveTo>
                  <a:pt x="3576355" y="5383550"/>
                </a:moveTo>
                <a:cubicBezTo>
                  <a:pt x="3584508" y="5394420"/>
                  <a:pt x="3595379" y="5402573"/>
                  <a:pt x="3598096" y="5418878"/>
                </a:cubicBezTo>
                <a:cubicBezTo>
                  <a:pt x="3587226" y="5427031"/>
                  <a:pt x="3581791" y="5418878"/>
                  <a:pt x="3568202" y="5418878"/>
                </a:cubicBezTo>
                <a:cubicBezTo>
                  <a:pt x="3568202" y="5408008"/>
                  <a:pt x="3570919" y="5397138"/>
                  <a:pt x="3576355" y="5383550"/>
                </a:cubicBezTo>
                <a:close/>
                <a:moveTo>
                  <a:pt x="3364382" y="5378114"/>
                </a:moveTo>
                <a:cubicBezTo>
                  <a:pt x="3383406" y="5383549"/>
                  <a:pt x="3402429" y="5391702"/>
                  <a:pt x="3407864" y="5410725"/>
                </a:cubicBezTo>
                <a:cubicBezTo>
                  <a:pt x="3391559" y="5402572"/>
                  <a:pt x="3364382" y="5405290"/>
                  <a:pt x="3364382" y="5378114"/>
                </a:cubicBezTo>
                <a:close/>
                <a:moveTo>
                  <a:pt x="3329054" y="5369962"/>
                </a:moveTo>
                <a:cubicBezTo>
                  <a:pt x="3337207" y="5369962"/>
                  <a:pt x="3339925" y="5378115"/>
                  <a:pt x="3342642" y="5383550"/>
                </a:cubicBezTo>
                <a:cubicBezTo>
                  <a:pt x="3331772" y="5383550"/>
                  <a:pt x="3326337" y="5378115"/>
                  <a:pt x="3329054" y="5369962"/>
                </a:cubicBezTo>
                <a:close/>
                <a:moveTo>
                  <a:pt x="3546462" y="5353656"/>
                </a:moveTo>
                <a:cubicBezTo>
                  <a:pt x="3554614" y="5359091"/>
                  <a:pt x="3562767" y="5367244"/>
                  <a:pt x="3568202" y="5375396"/>
                </a:cubicBezTo>
                <a:cubicBezTo>
                  <a:pt x="3562767" y="5386267"/>
                  <a:pt x="3562767" y="5402572"/>
                  <a:pt x="3560050" y="5416160"/>
                </a:cubicBezTo>
                <a:cubicBezTo>
                  <a:pt x="3522003" y="5416160"/>
                  <a:pt x="3494826" y="5394420"/>
                  <a:pt x="3464933" y="5391702"/>
                </a:cubicBezTo>
                <a:cubicBezTo>
                  <a:pt x="3478521" y="5359091"/>
                  <a:pt x="3516568" y="5356373"/>
                  <a:pt x="3546462" y="5353656"/>
                </a:cubicBezTo>
                <a:close/>
                <a:moveTo>
                  <a:pt x="3261113" y="5353655"/>
                </a:moveTo>
                <a:cubicBezTo>
                  <a:pt x="3263830" y="5356372"/>
                  <a:pt x="3269266" y="5361807"/>
                  <a:pt x="3271983" y="5367243"/>
                </a:cubicBezTo>
                <a:cubicBezTo>
                  <a:pt x="3291006" y="5364525"/>
                  <a:pt x="3293724" y="5378113"/>
                  <a:pt x="3310030" y="5378113"/>
                </a:cubicBezTo>
                <a:cubicBezTo>
                  <a:pt x="3312747" y="5386266"/>
                  <a:pt x="3304594" y="5386266"/>
                  <a:pt x="3307312" y="5397136"/>
                </a:cubicBezTo>
                <a:cubicBezTo>
                  <a:pt x="3307312" y="5402571"/>
                  <a:pt x="3320900" y="5397136"/>
                  <a:pt x="3315465" y="5408007"/>
                </a:cubicBezTo>
                <a:cubicBezTo>
                  <a:pt x="3326335" y="5408007"/>
                  <a:pt x="3318182" y="5391701"/>
                  <a:pt x="3323618" y="5386266"/>
                </a:cubicBezTo>
                <a:cubicBezTo>
                  <a:pt x="3337206" y="5391701"/>
                  <a:pt x="3353511" y="5397136"/>
                  <a:pt x="3358946" y="5410724"/>
                </a:cubicBezTo>
                <a:cubicBezTo>
                  <a:pt x="3367099" y="5413442"/>
                  <a:pt x="3367099" y="5399854"/>
                  <a:pt x="3372534" y="5408007"/>
                </a:cubicBezTo>
                <a:cubicBezTo>
                  <a:pt x="3413298" y="5424313"/>
                  <a:pt x="3462215" y="5456924"/>
                  <a:pt x="3456780" y="5500406"/>
                </a:cubicBezTo>
                <a:cubicBezTo>
                  <a:pt x="3448627" y="5500406"/>
                  <a:pt x="3454062" y="5484100"/>
                  <a:pt x="3448627" y="5481382"/>
                </a:cubicBezTo>
                <a:cubicBezTo>
                  <a:pt x="3437756" y="5478665"/>
                  <a:pt x="3440474" y="5489535"/>
                  <a:pt x="3432321" y="5486818"/>
                </a:cubicBezTo>
                <a:cubicBezTo>
                  <a:pt x="3435039" y="5492253"/>
                  <a:pt x="3429604" y="5505841"/>
                  <a:pt x="3435039" y="5505841"/>
                </a:cubicBezTo>
                <a:cubicBezTo>
                  <a:pt x="3432321" y="5519429"/>
                  <a:pt x="3426886" y="5500406"/>
                  <a:pt x="3413298" y="5505841"/>
                </a:cubicBezTo>
                <a:cubicBezTo>
                  <a:pt x="3418733" y="5519429"/>
                  <a:pt x="3424168" y="5516711"/>
                  <a:pt x="3410581" y="5527581"/>
                </a:cubicBezTo>
                <a:cubicBezTo>
                  <a:pt x="3413298" y="5535734"/>
                  <a:pt x="3424168" y="5527581"/>
                  <a:pt x="3429604" y="5527581"/>
                </a:cubicBezTo>
                <a:cubicBezTo>
                  <a:pt x="3424168" y="5530299"/>
                  <a:pt x="3424168" y="5543887"/>
                  <a:pt x="3429604" y="5549322"/>
                </a:cubicBezTo>
                <a:cubicBezTo>
                  <a:pt x="3443192" y="5549322"/>
                  <a:pt x="3443192" y="5535734"/>
                  <a:pt x="3448627" y="5524864"/>
                </a:cubicBezTo>
                <a:cubicBezTo>
                  <a:pt x="3459497" y="5524864"/>
                  <a:pt x="3454062" y="5541169"/>
                  <a:pt x="3470368" y="5538452"/>
                </a:cubicBezTo>
                <a:cubicBezTo>
                  <a:pt x="3475803" y="5538452"/>
                  <a:pt x="3470368" y="5524864"/>
                  <a:pt x="3475803" y="5522146"/>
                </a:cubicBezTo>
                <a:cubicBezTo>
                  <a:pt x="3473085" y="5511276"/>
                  <a:pt x="3467650" y="5519429"/>
                  <a:pt x="3459497" y="5519429"/>
                </a:cubicBezTo>
                <a:cubicBezTo>
                  <a:pt x="3456780" y="5508558"/>
                  <a:pt x="3470368" y="5516711"/>
                  <a:pt x="3467650" y="5505841"/>
                </a:cubicBezTo>
                <a:cubicBezTo>
                  <a:pt x="3486673" y="5519429"/>
                  <a:pt x="3486673" y="5554757"/>
                  <a:pt x="3492108" y="5573781"/>
                </a:cubicBezTo>
                <a:cubicBezTo>
                  <a:pt x="3492108" y="5579216"/>
                  <a:pt x="3481238" y="5573781"/>
                  <a:pt x="3478520" y="5579216"/>
                </a:cubicBezTo>
                <a:cubicBezTo>
                  <a:pt x="3497543" y="5600956"/>
                  <a:pt x="3513849" y="5625415"/>
                  <a:pt x="3511131" y="5666179"/>
                </a:cubicBezTo>
                <a:cubicBezTo>
                  <a:pt x="3467650" y="5693355"/>
                  <a:pt x="3416016" y="5715095"/>
                  <a:pt x="3367099" y="5736836"/>
                </a:cubicBezTo>
                <a:lnTo>
                  <a:pt x="3367099" y="5723248"/>
                </a:lnTo>
                <a:lnTo>
                  <a:pt x="3367099" y="5668896"/>
                </a:lnTo>
                <a:lnTo>
                  <a:pt x="3358946" y="5652591"/>
                </a:lnTo>
                <a:lnTo>
                  <a:pt x="3358946" y="5636285"/>
                </a:lnTo>
                <a:lnTo>
                  <a:pt x="3358946" y="5611827"/>
                </a:lnTo>
                <a:lnTo>
                  <a:pt x="3345358" y="5598239"/>
                </a:lnTo>
                <a:lnTo>
                  <a:pt x="3353511" y="5576498"/>
                </a:lnTo>
                <a:lnTo>
                  <a:pt x="3337206" y="5568345"/>
                </a:lnTo>
                <a:lnTo>
                  <a:pt x="3342641" y="5554757"/>
                </a:lnTo>
                <a:lnTo>
                  <a:pt x="3331770" y="5530299"/>
                </a:lnTo>
                <a:cubicBezTo>
                  <a:pt x="3345358" y="5500406"/>
                  <a:pt x="3326335" y="5470512"/>
                  <a:pt x="3339923" y="5437901"/>
                </a:cubicBezTo>
                <a:lnTo>
                  <a:pt x="3318182" y="5446054"/>
                </a:lnTo>
                <a:cubicBezTo>
                  <a:pt x="3299159" y="5437901"/>
                  <a:pt x="3315465" y="5437901"/>
                  <a:pt x="3296442" y="5446054"/>
                </a:cubicBezTo>
                <a:cubicBezTo>
                  <a:pt x="3277418" y="5432466"/>
                  <a:pt x="3269266" y="5440619"/>
                  <a:pt x="3266548" y="5408007"/>
                </a:cubicBezTo>
                <a:cubicBezTo>
                  <a:pt x="3258395" y="5408007"/>
                  <a:pt x="3255678" y="5405289"/>
                  <a:pt x="3252960" y="5405289"/>
                </a:cubicBezTo>
                <a:lnTo>
                  <a:pt x="3251602" y="5403931"/>
                </a:lnTo>
                <a:lnTo>
                  <a:pt x="3242090" y="5394419"/>
                </a:lnTo>
                <a:cubicBezTo>
                  <a:pt x="3250242" y="5375395"/>
                  <a:pt x="3250242" y="5391701"/>
                  <a:pt x="3242090" y="5372678"/>
                </a:cubicBezTo>
                <a:cubicBezTo>
                  <a:pt x="3247525" y="5367243"/>
                  <a:pt x="3255678" y="5359090"/>
                  <a:pt x="3261113" y="5353655"/>
                </a:cubicBezTo>
                <a:close/>
                <a:moveTo>
                  <a:pt x="3269266" y="5340068"/>
                </a:moveTo>
                <a:cubicBezTo>
                  <a:pt x="3277420" y="5342785"/>
                  <a:pt x="3285573" y="5348220"/>
                  <a:pt x="3288290" y="5353656"/>
                </a:cubicBezTo>
                <a:cubicBezTo>
                  <a:pt x="3277420" y="5356373"/>
                  <a:pt x="3271984" y="5350938"/>
                  <a:pt x="3263831" y="5345503"/>
                </a:cubicBezTo>
                <a:cubicBezTo>
                  <a:pt x="3266548" y="5342785"/>
                  <a:pt x="3269266" y="5340068"/>
                  <a:pt x="3269266" y="5340068"/>
                </a:cubicBezTo>
                <a:close/>
                <a:moveTo>
                  <a:pt x="3356229" y="5337351"/>
                </a:moveTo>
                <a:cubicBezTo>
                  <a:pt x="3364383" y="5340068"/>
                  <a:pt x="3367101" y="5353656"/>
                  <a:pt x="3377971" y="5359092"/>
                </a:cubicBezTo>
                <a:cubicBezTo>
                  <a:pt x="3372536" y="5369962"/>
                  <a:pt x="3364383" y="5353656"/>
                  <a:pt x="3353512" y="5356374"/>
                </a:cubicBezTo>
                <a:cubicBezTo>
                  <a:pt x="3364383" y="5350939"/>
                  <a:pt x="3350794" y="5342786"/>
                  <a:pt x="3356229" y="5337351"/>
                </a:cubicBezTo>
                <a:close/>
                <a:moveTo>
                  <a:pt x="3551897" y="5329198"/>
                </a:moveTo>
                <a:cubicBezTo>
                  <a:pt x="3560049" y="5331915"/>
                  <a:pt x="3562767" y="5342786"/>
                  <a:pt x="3562767" y="5353656"/>
                </a:cubicBezTo>
                <a:cubicBezTo>
                  <a:pt x="3554614" y="5348221"/>
                  <a:pt x="3546461" y="5340068"/>
                  <a:pt x="3551897" y="5329198"/>
                </a:cubicBezTo>
                <a:close/>
                <a:moveTo>
                  <a:pt x="3573638" y="5304740"/>
                </a:moveTo>
                <a:cubicBezTo>
                  <a:pt x="3579073" y="5312893"/>
                  <a:pt x="3573638" y="5331916"/>
                  <a:pt x="3576355" y="5340068"/>
                </a:cubicBezTo>
                <a:cubicBezTo>
                  <a:pt x="3565485" y="5340068"/>
                  <a:pt x="3573638" y="5323763"/>
                  <a:pt x="3560050" y="5326481"/>
                </a:cubicBezTo>
                <a:cubicBezTo>
                  <a:pt x="3560050" y="5315610"/>
                  <a:pt x="3570920" y="5315610"/>
                  <a:pt x="3573638" y="5304740"/>
                </a:cubicBezTo>
                <a:close/>
                <a:moveTo>
                  <a:pt x="3326336" y="5304740"/>
                </a:moveTo>
                <a:cubicBezTo>
                  <a:pt x="3339924" y="5307457"/>
                  <a:pt x="3350795" y="5312893"/>
                  <a:pt x="3348077" y="5331916"/>
                </a:cubicBezTo>
                <a:cubicBezTo>
                  <a:pt x="3337207" y="5340068"/>
                  <a:pt x="3320901" y="5337351"/>
                  <a:pt x="3310030" y="5334633"/>
                </a:cubicBezTo>
                <a:lnTo>
                  <a:pt x="3326336" y="5321045"/>
                </a:lnTo>
                <a:lnTo>
                  <a:pt x="3318182" y="5307457"/>
                </a:lnTo>
                <a:cubicBezTo>
                  <a:pt x="3326336" y="5307457"/>
                  <a:pt x="3326336" y="5307457"/>
                  <a:pt x="3326336" y="5304740"/>
                </a:cubicBezTo>
                <a:close/>
                <a:moveTo>
                  <a:pt x="3508415" y="5288434"/>
                </a:moveTo>
                <a:cubicBezTo>
                  <a:pt x="3513850" y="5291151"/>
                  <a:pt x="3524720" y="5299304"/>
                  <a:pt x="3519285" y="5304739"/>
                </a:cubicBezTo>
                <a:cubicBezTo>
                  <a:pt x="3508415" y="5304739"/>
                  <a:pt x="3505697" y="5299304"/>
                  <a:pt x="3508415" y="5288434"/>
                </a:cubicBezTo>
                <a:close/>
                <a:moveTo>
                  <a:pt x="3380009" y="5274505"/>
                </a:moveTo>
                <a:cubicBezTo>
                  <a:pt x="3384086" y="5274166"/>
                  <a:pt x="3388842" y="5274845"/>
                  <a:pt x="3391559" y="5274845"/>
                </a:cubicBezTo>
                <a:cubicBezTo>
                  <a:pt x="3391559" y="5282998"/>
                  <a:pt x="3375253" y="5282998"/>
                  <a:pt x="3372536" y="5280281"/>
                </a:cubicBezTo>
                <a:cubicBezTo>
                  <a:pt x="3372536" y="5276204"/>
                  <a:pt x="3375933" y="5274845"/>
                  <a:pt x="3380009" y="5274505"/>
                </a:cubicBezTo>
                <a:close/>
                <a:moveTo>
                  <a:pt x="3437756" y="5269410"/>
                </a:moveTo>
                <a:cubicBezTo>
                  <a:pt x="3448627" y="5269410"/>
                  <a:pt x="3456780" y="5272127"/>
                  <a:pt x="3459497" y="5280280"/>
                </a:cubicBezTo>
                <a:cubicBezTo>
                  <a:pt x="3470368" y="5282998"/>
                  <a:pt x="3467650" y="5269410"/>
                  <a:pt x="3475803" y="5277563"/>
                </a:cubicBezTo>
                <a:cubicBezTo>
                  <a:pt x="3478520" y="5296586"/>
                  <a:pt x="3494826" y="5302021"/>
                  <a:pt x="3508414" y="5312891"/>
                </a:cubicBezTo>
                <a:cubicBezTo>
                  <a:pt x="3508414" y="5318326"/>
                  <a:pt x="3500261" y="5318326"/>
                  <a:pt x="3497543" y="5323762"/>
                </a:cubicBezTo>
                <a:cubicBezTo>
                  <a:pt x="3500261" y="5337350"/>
                  <a:pt x="3508414" y="5342785"/>
                  <a:pt x="3522002" y="5345502"/>
                </a:cubicBezTo>
                <a:cubicBezTo>
                  <a:pt x="3494826" y="5359090"/>
                  <a:pt x="3462215" y="5364525"/>
                  <a:pt x="3445909" y="5383549"/>
                </a:cubicBezTo>
                <a:cubicBezTo>
                  <a:pt x="3413298" y="5375396"/>
                  <a:pt x="3375252" y="5369961"/>
                  <a:pt x="3383405" y="5318326"/>
                </a:cubicBezTo>
                <a:cubicBezTo>
                  <a:pt x="3396993" y="5321044"/>
                  <a:pt x="3399710" y="5331914"/>
                  <a:pt x="3416016" y="5331914"/>
                </a:cubicBezTo>
                <a:cubicBezTo>
                  <a:pt x="3413298" y="5315609"/>
                  <a:pt x="3399710" y="5312891"/>
                  <a:pt x="3377969" y="5312891"/>
                </a:cubicBezTo>
                <a:cubicBezTo>
                  <a:pt x="3369817" y="5310174"/>
                  <a:pt x="3388840" y="5302021"/>
                  <a:pt x="3377969" y="5293868"/>
                </a:cubicBezTo>
                <a:cubicBezTo>
                  <a:pt x="3375252" y="5293868"/>
                  <a:pt x="3375252" y="5291151"/>
                  <a:pt x="3375252" y="5288433"/>
                </a:cubicBezTo>
                <a:cubicBezTo>
                  <a:pt x="3396993" y="5310174"/>
                  <a:pt x="3421451" y="5280280"/>
                  <a:pt x="3437756" y="5269410"/>
                </a:cubicBezTo>
                <a:close/>
                <a:moveTo>
                  <a:pt x="3402429" y="5263976"/>
                </a:moveTo>
                <a:cubicBezTo>
                  <a:pt x="3413299" y="5266693"/>
                  <a:pt x="3399711" y="5280281"/>
                  <a:pt x="3394276" y="5272129"/>
                </a:cubicBezTo>
                <a:cubicBezTo>
                  <a:pt x="3391558" y="5263976"/>
                  <a:pt x="3402429" y="5269411"/>
                  <a:pt x="3402429" y="5263976"/>
                </a:cubicBezTo>
                <a:close/>
                <a:moveTo>
                  <a:pt x="3356230" y="5261258"/>
                </a:moveTo>
                <a:cubicBezTo>
                  <a:pt x="3364383" y="5258540"/>
                  <a:pt x="3364383" y="5266693"/>
                  <a:pt x="3364383" y="5274846"/>
                </a:cubicBezTo>
                <a:cubicBezTo>
                  <a:pt x="3356230" y="5274846"/>
                  <a:pt x="3356230" y="5269411"/>
                  <a:pt x="3356230" y="5261258"/>
                </a:cubicBezTo>
                <a:close/>
                <a:moveTo>
                  <a:pt x="3326335" y="5258541"/>
                </a:moveTo>
                <a:cubicBezTo>
                  <a:pt x="3337207" y="5263976"/>
                  <a:pt x="3348077" y="5266693"/>
                  <a:pt x="3356230" y="5274846"/>
                </a:cubicBezTo>
                <a:cubicBezTo>
                  <a:pt x="3356230" y="5277564"/>
                  <a:pt x="3350795" y="5277564"/>
                  <a:pt x="3350795" y="5282999"/>
                </a:cubicBezTo>
                <a:cubicBezTo>
                  <a:pt x="3353512" y="5291152"/>
                  <a:pt x="3361665" y="5277564"/>
                  <a:pt x="3364383" y="5285717"/>
                </a:cubicBezTo>
                <a:cubicBezTo>
                  <a:pt x="3350795" y="5302022"/>
                  <a:pt x="3372535" y="5321045"/>
                  <a:pt x="3369818" y="5334633"/>
                </a:cubicBezTo>
                <a:cubicBezTo>
                  <a:pt x="3367100" y="5331916"/>
                  <a:pt x="3348077" y="5312893"/>
                  <a:pt x="3356230" y="5299305"/>
                </a:cubicBezTo>
                <a:cubicBezTo>
                  <a:pt x="3345359" y="5296587"/>
                  <a:pt x="3337207" y="5291152"/>
                  <a:pt x="3329053" y="5285717"/>
                </a:cubicBezTo>
                <a:cubicBezTo>
                  <a:pt x="3326335" y="5282999"/>
                  <a:pt x="3326335" y="5282999"/>
                  <a:pt x="3323618" y="5280281"/>
                </a:cubicBezTo>
                <a:cubicBezTo>
                  <a:pt x="3331770" y="5258541"/>
                  <a:pt x="3318183" y="5280281"/>
                  <a:pt x="3326335" y="5258541"/>
                </a:cubicBezTo>
                <a:close/>
                <a:moveTo>
                  <a:pt x="3606248" y="5253104"/>
                </a:moveTo>
                <a:lnTo>
                  <a:pt x="3619836" y="5266692"/>
                </a:lnTo>
                <a:lnTo>
                  <a:pt x="3619836" y="5288432"/>
                </a:lnTo>
                <a:lnTo>
                  <a:pt x="3636142" y="5296585"/>
                </a:lnTo>
                <a:cubicBezTo>
                  <a:pt x="3622554" y="5326479"/>
                  <a:pt x="3641577" y="5293868"/>
                  <a:pt x="3627989" y="5326479"/>
                </a:cubicBezTo>
                <a:cubicBezTo>
                  <a:pt x="3647012" y="5337349"/>
                  <a:pt x="3638859" y="5326479"/>
                  <a:pt x="3644295" y="5348219"/>
                </a:cubicBezTo>
                <a:lnTo>
                  <a:pt x="3627989" y="5348219"/>
                </a:lnTo>
                <a:cubicBezTo>
                  <a:pt x="3636142" y="5367243"/>
                  <a:pt x="3636142" y="5350937"/>
                  <a:pt x="3627989" y="5369960"/>
                </a:cubicBezTo>
                <a:lnTo>
                  <a:pt x="3666035" y="5369960"/>
                </a:lnTo>
                <a:cubicBezTo>
                  <a:pt x="3682341" y="5369960"/>
                  <a:pt x="3679623" y="5372678"/>
                  <a:pt x="3685058" y="5380831"/>
                </a:cubicBezTo>
                <a:cubicBezTo>
                  <a:pt x="3679623" y="5383548"/>
                  <a:pt x="3676906" y="5386266"/>
                  <a:pt x="3674188" y="5391701"/>
                </a:cubicBezTo>
                <a:cubicBezTo>
                  <a:pt x="3687776" y="5394419"/>
                  <a:pt x="3701364" y="5391701"/>
                  <a:pt x="3714952" y="5391701"/>
                </a:cubicBezTo>
                <a:lnTo>
                  <a:pt x="3720387" y="5397136"/>
                </a:lnTo>
                <a:cubicBezTo>
                  <a:pt x="3704082" y="5397136"/>
                  <a:pt x="3690494" y="5397136"/>
                  <a:pt x="3674188" y="5405289"/>
                </a:cubicBezTo>
                <a:cubicBezTo>
                  <a:pt x="3690494" y="5418877"/>
                  <a:pt x="3720387" y="5421595"/>
                  <a:pt x="3750281" y="5424312"/>
                </a:cubicBezTo>
                <a:lnTo>
                  <a:pt x="3766586" y="5437900"/>
                </a:lnTo>
                <a:lnTo>
                  <a:pt x="3758433" y="5451488"/>
                </a:lnTo>
                <a:lnTo>
                  <a:pt x="3769304" y="5465076"/>
                </a:lnTo>
                <a:lnTo>
                  <a:pt x="3761151" y="5478664"/>
                </a:lnTo>
                <a:cubicBezTo>
                  <a:pt x="3769304" y="5484099"/>
                  <a:pt x="3769304" y="5473229"/>
                  <a:pt x="3769304" y="5484099"/>
                </a:cubicBezTo>
                <a:cubicBezTo>
                  <a:pt x="3736693" y="5481382"/>
                  <a:pt x="3706799" y="5475947"/>
                  <a:pt x="3676906" y="5467794"/>
                </a:cubicBezTo>
                <a:cubicBezTo>
                  <a:pt x="3676906" y="5448771"/>
                  <a:pt x="3695929" y="5446053"/>
                  <a:pt x="3687776" y="5429747"/>
                </a:cubicBezTo>
                <a:cubicBezTo>
                  <a:pt x="3676906" y="5427030"/>
                  <a:pt x="3676906" y="5435183"/>
                  <a:pt x="3671470" y="5440618"/>
                </a:cubicBezTo>
                <a:cubicBezTo>
                  <a:pt x="3663318" y="5435183"/>
                  <a:pt x="3660600" y="5424312"/>
                  <a:pt x="3649730" y="5418877"/>
                </a:cubicBezTo>
                <a:cubicBezTo>
                  <a:pt x="3641577" y="5418877"/>
                  <a:pt x="3644295" y="5429747"/>
                  <a:pt x="3644295" y="5437900"/>
                </a:cubicBezTo>
                <a:cubicBezTo>
                  <a:pt x="3633424" y="5435183"/>
                  <a:pt x="3630707" y="5443335"/>
                  <a:pt x="3622554" y="5443335"/>
                </a:cubicBezTo>
                <a:cubicBezTo>
                  <a:pt x="3611683" y="5408007"/>
                  <a:pt x="3595378" y="5364525"/>
                  <a:pt x="3598095" y="5323761"/>
                </a:cubicBezTo>
                <a:cubicBezTo>
                  <a:pt x="3603531" y="5323761"/>
                  <a:pt x="3600813" y="5331914"/>
                  <a:pt x="3606248" y="5331914"/>
                </a:cubicBezTo>
                <a:cubicBezTo>
                  <a:pt x="3611683" y="5329196"/>
                  <a:pt x="3600813" y="5318326"/>
                  <a:pt x="3611683" y="5315608"/>
                </a:cubicBezTo>
                <a:cubicBezTo>
                  <a:pt x="3608966" y="5312891"/>
                  <a:pt x="3603531" y="5310173"/>
                  <a:pt x="3595378" y="5310173"/>
                </a:cubicBezTo>
                <a:cubicBezTo>
                  <a:pt x="3598095" y="5304738"/>
                  <a:pt x="3606248" y="5304738"/>
                  <a:pt x="3606248" y="5299303"/>
                </a:cubicBezTo>
                <a:cubicBezTo>
                  <a:pt x="3606248" y="5291150"/>
                  <a:pt x="3598095" y="5291150"/>
                  <a:pt x="3598095" y="5280280"/>
                </a:cubicBezTo>
                <a:cubicBezTo>
                  <a:pt x="3600813" y="5272127"/>
                  <a:pt x="3603531" y="5263974"/>
                  <a:pt x="3606248" y="5253104"/>
                </a:cubicBezTo>
                <a:close/>
                <a:moveTo>
                  <a:pt x="3475804" y="5247670"/>
                </a:moveTo>
                <a:cubicBezTo>
                  <a:pt x="3486674" y="5250387"/>
                  <a:pt x="3481239" y="5266693"/>
                  <a:pt x="3489392" y="5269411"/>
                </a:cubicBezTo>
                <a:cubicBezTo>
                  <a:pt x="3481239" y="5277563"/>
                  <a:pt x="3475804" y="5258540"/>
                  <a:pt x="3475804" y="5247670"/>
                </a:cubicBezTo>
                <a:close/>
                <a:moveTo>
                  <a:pt x="3432322" y="5231365"/>
                </a:moveTo>
                <a:cubicBezTo>
                  <a:pt x="3426887" y="5244953"/>
                  <a:pt x="3443193" y="5247670"/>
                  <a:pt x="3437758" y="5255823"/>
                </a:cubicBezTo>
                <a:cubicBezTo>
                  <a:pt x="3416017" y="5253105"/>
                  <a:pt x="3413299" y="5242235"/>
                  <a:pt x="3388840" y="5239517"/>
                </a:cubicBezTo>
                <a:cubicBezTo>
                  <a:pt x="3399710" y="5231365"/>
                  <a:pt x="3418734" y="5234082"/>
                  <a:pt x="3432322" y="5231365"/>
                </a:cubicBezTo>
                <a:close/>
                <a:moveTo>
                  <a:pt x="3584508" y="5225929"/>
                </a:moveTo>
                <a:lnTo>
                  <a:pt x="3595378" y="5236799"/>
                </a:lnTo>
                <a:cubicBezTo>
                  <a:pt x="3595378" y="5244952"/>
                  <a:pt x="3592661" y="5253105"/>
                  <a:pt x="3589943" y="5261257"/>
                </a:cubicBezTo>
                <a:cubicBezTo>
                  <a:pt x="3587225" y="5250387"/>
                  <a:pt x="3584508" y="5236799"/>
                  <a:pt x="3584508" y="5225929"/>
                </a:cubicBezTo>
                <a:close/>
                <a:moveTo>
                  <a:pt x="3462216" y="5225929"/>
                </a:moveTo>
                <a:cubicBezTo>
                  <a:pt x="3464934" y="5225929"/>
                  <a:pt x="3464934" y="5228646"/>
                  <a:pt x="3467651" y="5228646"/>
                </a:cubicBezTo>
                <a:lnTo>
                  <a:pt x="3467651" y="5234082"/>
                </a:lnTo>
                <a:cubicBezTo>
                  <a:pt x="3456781" y="5231364"/>
                  <a:pt x="3464934" y="5242234"/>
                  <a:pt x="3456781" y="5239517"/>
                </a:cubicBezTo>
                <a:cubicBezTo>
                  <a:pt x="3456781" y="5234082"/>
                  <a:pt x="3462216" y="5231364"/>
                  <a:pt x="3462216" y="5225929"/>
                </a:cubicBezTo>
                <a:close/>
                <a:moveTo>
                  <a:pt x="3448629" y="5206906"/>
                </a:moveTo>
                <a:cubicBezTo>
                  <a:pt x="3456781" y="5204188"/>
                  <a:pt x="3456781" y="5212341"/>
                  <a:pt x="3456781" y="5220494"/>
                </a:cubicBezTo>
                <a:cubicBezTo>
                  <a:pt x="3448629" y="5220494"/>
                  <a:pt x="3448629" y="5215059"/>
                  <a:pt x="3448629" y="5206906"/>
                </a:cubicBezTo>
                <a:close/>
                <a:moveTo>
                  <a:pt x="3432323" y="5171577"/>
                </a:moveTo>
                <a:cubicBezTo>
                  <a:pt x="3440475" y="5179730"/>
                  <a:pt x="3445911" y="5190600"/>
                  <a:pt x="3443193" y="5206905"/>
                </a:cubicBezTo>
                <a:cubicBezTo>
                  <a:pt x="3435040" y="5198753"/>
                  <a:pt x="3432323" y="5187882"/>
                  <a:pt x="3432323" y="5171577"/>
                </a:cubicBezTo>
                <a:close/>
                <a:moveTo>
                  <a:pt x="3543744" y="5171576"/>
                </a:moveTo>
                <a:lnTo>
                  <a:pt x="3546461" y="5174293"/>
                </a:lnTo>
                <a:cubicBezTo>
                  <a:pt x="3543744" y="5196034"/>
                  <a:pt x="3527438" y="5228645"/>
                  <a:pt x="3538308" y="5258539"/>
                </a:cubicBezTo>
                <a:cubicBezTo>
                  <a:pt x="3519285" y="5258539"/>
                  <a:pt x="3516568" y="5274844"/>
                  <a:pt x="3502979" y="5277562"/>
                </a:cubicBezTo>
                <a:cubicBezTo>
                  <a:pt x="3492108" y="5261256"/>
                  <a:pt x="3483956" y="5250386"/>
                  <a:pt x="3489391" y="5228645"/>
                </a:cubicBezTo>
                <a:cubicBezTo>
                  <a:pt x="3497544" y="5228645"/>
                  <a:pt x="3505696" y="5228645"/>
                  <a:pt x="3508414" y="5223210"/>
                </a:cubicBezTo>
                <a:cubicBezTo>
                  <a:pt x="3511133" y="5209622"/>
                  <a:pt x="3497544" y="5215057"/>
                  <a:pt x="3497544" y="5204187"/>
                </a:cubicBezTo>
                <a:cubicBezTo>
                  <a:pt x="3513850" y="5193317"/>
                  <a:pt x="3532873" y="5185164"/>
                  <a:pt x="3543744" y="5171576"/>
                </a:cubicBezTo>
                <a:close/>
                <a:moveTo>
                  <a:pt x="3535591" y="5062874"/>
                </a:moveTo>
                <a:cubicBezTo>
                  <a:pt x="3543743" y="5065591"/>
                  <a:pt x="3546462" y="5065591"/>
                  <a:pt x="3549180" y="5065591"/>
                </a:cubicBezTo>
                <a:cubicBezTo>
                  <a:pt x="3549180" y="5068309"/>
                  <a:pt x="3551897" y="5071027"/>
                  <a:pt x="3557332" y="5076462"/>
                </a:cubicBezTo>
                <a:lnTo>
                  <a:pt x="3549180" y="5092767"/>
                </a:lnTo>
                <a:lnTo>
                  <a:pt x="3543743" y="5090050"/>
                </a:lnTo>
                <a:cubicBezTo>
                  <a:pt x="3541026" y="5079179"/>
                  <a:pt x="3538308" y="5071027"/>
                  <a:pt x="3535591" y="5062874"/>
                </a:cubicBezTo>
                <a:close/>
                <a:moveTo>
                  <a:pt x="3956819" y="5032979"/>
                </a:moveTo>
                <a:lnTo>
                  <a:pt x="3964971" y="5032979"/>
                </a:lnTo>
                <a:cubicBezTo>
                  <a:pt x="3964971" y="5035697"/>
                  <a:pt x="3964971" y="5038415"/>
                  <a:pt x="3964971" y="5041132"/>
                </a:cubicBezTo>
                <a:lnTo>
                  <a:pt x="3956819" y="5052003"/>
                </a:lnTo>
                <a:close/>
                <a:moveTo>
                  <a:pt x="4000300" y="5030811"/>
                </a:moveTo>
                <a:lnTo>
                  <a:pt x="4003018" y="5038416"/>
                </a:lnTo>
                <a:lnTo>
                  <a:pt x="3997583" y="5035698"/>
                </a:lnTo>
                <a:cubicBezTo>
                  <a:pt x="3997583" y="5035698"/>
                  <a:pt x="4000300" y="5032980"/>
                  <a:pt x="4000300" y="5032980"/>
                </a:cubicBezTo>
                <a:close/>
                <a:moveTo>
                  <a:pt x="3869854" y="5030261"/>
                </a:moveTo>
                <a:lnTo>
                  <a:pt x="3839961" y="5038414"/>
                </a:lnTo>
                <a:lnTo>
                  <a:pt x="3839961" y="5046567"/>
                </a:lnTo>
                <a:lnTo>
                  <a:pt x="3869854" y="5046567"/>
                </a:lnTo>
                <a:close/>
                <a:moveTo>
                  <a:pt x="4000300" y="5021994"/>
                </a:moveTo>
                <a:lnTo>
                  <a:pt x="4000300" y="5030811"/>
                </a:lnTo>
                <a:lnTo>
                  <a:pt x="3998389" y="5025465"/>
                </a:lnTo>
                <a:cubicBezTo>
                  <a:pt x="3997837" y="5023214"/>
                  <a:pt x="3998092" y="5022620"/>
                  <a:pt x="3998601" y="5022450"/>
                </a:cubicBezTo>
                <a:close/>
                <a:moveTo>
                  <a:pt x="4000300" y="5016675"/>
                </a:moveTo>
                <a:cubicBezTo>
                  <a:pt x="4000979" y="5020072"/>
                  <a:pt x="4000810" y="5021431"/>
                  <a:pt x="4000342" y="5021983"/>
                </a:cubicBezTo>
                <a:lnTo>
                  <a:pt x="4000300" y="5021994"/>
                </a:lnTo>
                <a:close/>
                <a:moveTo>
                  <a:pt x="1247376" y="5013956"/>
                </a:moveTo>
                <a:lnTo>
                  <a:pt x="1252983" y="5016733"/>
                </a:lnTo>
                <a:lnTo>
                  <a:pt x="1252811" y="5016674"/>
                </a:lnTo>
                <a:cubicBezTo>
                  <a:pt x="1250093" y="5016674"/>
                  <a:pt x="1250093" y="5016674"/>
                  <a:pt x="1247376" y="5013956"/>
                </a:cubicBezTo>
                <a:close/>
                <a:moveTo>
                  <a:pt x="3935077" y="5000369"/>
                </a:moveTo>
                <a:cubicBezTo>
                  <a:pt x="3943230" y="5003086"/>
                  <a:pt x="3948666" y="5005804"/>
                  <a:pt x="3956819" y="5008521"/>
                </a:cubicBezTo>
                <a:cubicBezTo>
                  <a:pt x="3951383" y="5011239"/>
                  <a:pt x="3943230" y="5011239"/>
                  <a:pt x="3935077" y="5008521"/>
                </a:cubicBezTo>
                <a:close/>
                <a:moveTo>
                  <a:pt x="3780174" y="4975909"/>
                </a:moveTo>
                <a:lnTo>
                  <a:pt x="3788327" y="5005803"/>
                </a:lnTo>
                <a:cubicBezTo>
                  <a:pt x="3818220" y="4984062"/>
                  <a:pt x="3791044" y="5005803"/>
                  <a:pt x="3801915" y="4975909"/>
                </a:cubicBezTo>
                <a:close/>
                <a:moveTo>
                  <a:pt x="3918771" y="4954170"/>
                </a:moveTo>
                <a:cubicBezTo>
                  <a:pt x="3929642" y="4965040"/>
                  <a:pt x="3940513" y="4975911"/>
                  <a:pt x="3948665" y="4989498"/>
                </a:cubicBezTo>
                <a:cubicBezTo>
                  <a:pt x="3945948" y="4989498"/>
                  <a:pt x="3940513" y="4986781"/>
                  <a:pt x="3937795" y="4984063"/>
                </a:cubicBezTo>
                <a:close/>
                <a:moveTo>
                  <a:pt x="3318183" y="4954170"/>
                </a:moveTo>
                <a:cubicBezTo>
                  <a:pt x="3329054" y="4962323"/>
                  <a:pt x="3348077" y="4959605"/>
                  <a:pt x="3367100" y="4959605"/>
                </a:cubicBezTo>
                <a:cubicBezTo>
                  <a:pt x="3348077" y="4973193"/>
                  <a:pt x="3331772" y="4992216"/>
                  <a:pt x="3301877" y="4997651"/>
                </a:cubicBezTo>
                <a:cubicBezTo>
                  <a:pt x="3307312" y="4986781"/>
                  <a:pt x="3301877" y="4984063"/>
                  <a:pt x="3291007" y="4989498"/>
                </a:cubicBezTo>
                <a:cubicBezTo>
                  <a:pt x="3299160" y="4978628"/>
                  <a:pt x="3312748" y="4970475"/>
                  <a:pt x="3318183" y="4954170"/>
                </a:cubicBezTo>
                <a:close/>
                <a:moveTo>
                  <a:pt x="3201326" y="4937864"/>
                </a:moveTo>
                <a:cubicBezTo>
                  <a:pt x="3214915" y="4954169"/>
                  <a:pt x="3233938" y="4967757"/>
                  <a:pt x="3239373" y="4992216"/>
                </a:cubicBezTo>
                <a:cubicBezTo>
                  <a:pt x="3236656" y="4997651"/>
                  <a:pt x="3236656" y="5000368"/>
                  <a:pt x="3233938" y="5008521"/>
                </a:cubicBezTo>
                <a:cubicBezTo>
                  <a:pt x="3209479" y="5005804"/>
                  <a:pt x="3206761" y="5005804"/>
                  <a:pt x="3204044" y="4978628"/>
                </a:cubicBezTo>
                <a:lnTo>
                  <a:pt x="3190456" y="4962322"/>
                </a:lnTo>
                <a:lnTo>
                  <a:pt x="3206761" y="4954169"/>
                </a:lnTo>
                <a:lnTo>
                  <a:pt x="3201326" y="4940581"/>
                </a:lnTo>
                <a:close/>
                <a:moveTo>
                  <a:pt x="3489391" y="4932428"/>
                </a:moveTo>
                <a:cubicBezTo>
                  <a:pt x="3502979" y="4962321"/>
                  <a:pt x="3502979" y="5005804"/>
                  <a:pt x="3511131" y="5043850"/>
                </a:cubicBezTo>
                <a:cubicBezTo>
                  <a:pt x="3500261" y="5038415"/>
                  <a:pt x="3502979" y="5049285"/>
                  <a:pt x="3497543" y="5052003"/>
                </a:cubicBezTo>
                <a:cubicBezTo>
                  <a:pt x="3519284" y="5065591"/>
                  <a:pt x="3527437" y="5092767"/>
                  <a:pt x="3535590" y="5117225"/>
                </a:cubicBezTo>
                <a:cubicBezTo>
                  <a:pt x="3532872" y="5128095"/>
                  <a:pt x="3535590" y="5136248"/>
                  <a:pt x="3535590" y="5144401"/>
                </a:cubicBezTo>
                <a:cubicBezTo>
                  <a:pt x="3511131" y="5155271"/>
                  <a:pt x="3489391" y="5166141"/>
                  <a:pt x="3481238" y="5193317"/>
                </a:cubicBezTo>
                <a:cubicBezTo>
                  <a:pt x="3470367" y="5193317"/>
                  <a:pt x="3475803" y="5177012"/>
                  <a:pt x="3464932" y="5177012"/>
                </a:cubicBezTo>
                <a:cubicBezTo>
                  <a:pt x="3467650" y="5163424"/>
                  <a:pt x="3478520" y="5157989"/>
                  <a:pt x="3481238" y="5141683"/>
                </a:cubicBezTo>
                <a:cubicBezTo>
                  <a:pt x="3473085" y="5136248"/>
                  <a:pt x="3462215" y="5149836"/>
                  <a:pt x="3456780" y="5157989"/>
                </a:cubicBezTo>
                <a:cubicBezTo>
                  <a:pt x="3443192" y="5147118"/>
                  <a:pt x="3437756" y="5133530"/>
                  <a:pt x="3424168" y="5125378"/>
                </a:cubicBezTo>
                <a:cubicBezTo>
                  <a:pt x="3418733" y="5122660"/>
                  <a:pt x="3416016" y="5138966"/>
                  <a:pt x="3421451" y="5141683"/>
                </a:cubicBezTo>
                <a:cubicBezTo>
                  <a:pt x="3416016" y="5147118"/>
                  <a:pt x="3410580" y="5125378"/>
                  <a:pt x="3402428" y="5125378"/>
                </a:cubicBezTo>
                <a:cubicBezTo>
                  <a:pt x="3388840" y="5136248"/>
                  <a:pt x="3402428" y="5163424"/>
                  <a:pt x="3407863" y="5174294"/>
                </a:cubicBezTo>
                <a:cubicBezTo>
                  <a:pt x="3402428" y="5187882"/>
                  <a:pt x="3396993" y="5166141"/>
                  <a:pt x="3383405" y="5168859"/>
                </a:cubicBezTo>
                <a:cubicBezTo>
                  <a:pt x="3391557" y="5193317"/>
                  <a:pt x="3424168" y="5196035"/>
                  <a:pt x="3429604" y="5223211"/>
                </a:cubicBezTo>
                <a:cubicBezTo>
                  <a:pt x="3413298" y="5217776"/>
                  <a:pt x="3391557" y="5220493"/>
                  <a:pt x="3377969" y="5225928"/>
                </a:cubicBezTo>
                <a:cubicBezTo>
                  <a:pt x="3372534" y="5223211"/>
                  <a:pt x="3377969" y="5209623"/>
                  <a:pt x="3372534" y="5206905"/>
                </a:cubicBezTo>
                <a:cubicBezTo>
                  <a:pt x="3364381" y="5212340"/>
                  <a:pt x="3361664" y="5225928"/>
                  <a:pt x="3358946" y="5236799"/>
                </a:cubicBezTo>
                <a:cubicBezTo>
                  <a:pt x="3342641" y="5236799"/>
                  <a:pt x="3326335" y="5239516"/>
                  <a:pt x="3312747" y="5242234"/>
                </a:cubicBezTo>
                <a:lnTo>
                  <a:pt x="3326335" y="5215058"/>
                </a:lnTo>
                <a:lnTo>
                  <a:pt x="3304594" y="5160706"/>
                </a:lnTo>
                <a:cubicBezTo>
                  <a:pt x="3312747" y="5133530"/>
                  <a:pt x="3299159" y="5138966"/>
                  <a:pt x="3310030" y="5114507"/>
                </a:cubicBezTo>
                <a:lnTo>
                  <a:pt x="3288289" y="5098202"/>
                </a:lnTo>
                <a:lnTo>
                  <a:pt x="3293724" y="5084614"/>
                </a:lnTo>
                <a:lnTo>
                  <a:pt x="3288289" y="5068308"/>
                </a:lnTo>
                <a:cubicBezTo>
                  <a:pt x="3263830" y="5076461"/>
                  <a:pt x="3263830" y="5079179"/>
                  <a:pt x="3250242" y="5100919"/>
                </a:cubicBezTo>
                <a:lnTo>
                  <a:pt x="3228502" y="5081896"/>
                </a:lnTo>
                <a:cubicBezTo>
                  <a:pt x="3233937" y="5071026"/>
                  <a:pt x="3233937" y="5068308"/>
                  <a:pt x="3233937" y="5068308"/>
                </a:cubicBezTo>
                <a:cubicBezTo>
                  <a:pt x="3244807" y="5052003"/>
                  <a:pt x="3263830" y="5046568"/>
                  <a:pt x="3291006" y="5038415"/>
                </a:cubicBezTo>
                <a:cubicBezTo>
                  <a:pt x="3329053" y="5060155"/>
                  <a:pt x="3358946" y="5092767"/>
                  <a:pt x="3418733" y="5092767"/>
                </a:cubicBezTo>
                <a:cubicBezTo>
                  <a:pt x="3418733" y="5013957"/>
                  <a:pt x="3326335" y="5019392"/>
                  <a:pt x="3269266" y="5035697"/>
                </a:cubicBezTo>
                <a:cubicBezTo>
                  <a:pt x="3274701" y="5027544"/>
                  <a:pt x="3271983" y="5022109"/>
                  <a:pt x="3274701" y="5013957"/>
                </a:cubicBezTo>
                <a:cubicBezTo>
                  <a:pt x="3318182" y="4992216"/>
                  <a:pt x="3405145" y="5024827"/>
                  <a:pt x="3448627" y="4989498"/>
                </a:cubicBezTo>
                <a:cubicBezTo>
                  <a:pt x="3459497" y="4997651"/>
                  <a:pt x="3459497" y="5013957"/>
                  <a:pt x="3473085" y="5019392"/>
                </a:cubicBezTo>
                <a:cubicBezTo>
                  <a:pt x="3492108" y="5003086"/>
                  <a:pt x="3486673" y="4959604"/>
                  <a:pt x="3489391" y="4932428"/>
                </a:cubicBezTo>
                <a:close/>
                <a:moveTo>
                  <a:pt x="3826373" y="4929710"/>
                </a:moveTo>
                <a:cubicBezTo>
                  <a:pt x="3834526" y="4948733"/>
                  <a:pt x="3834526" y="4932428"/>
                  <a:pt x="3826373" y="4951451"/>
                </a:cubicBezTo>
                <a:lnTo>
                  <a:pt x="3848114" y="4951451"/>
                </a:lnTo>
                <a:cubicBezTo>
                  <a:pt x="3839961" y="4932428"/>
                  <a:pt x="3839961" y="4948733"/>
                  <a:pt x="3848114" y="4929710"/>
                </a:cubicBezTo>
                <a:close/>
                <a:moveTo>
                  <a:pt x="3739410" y="4929710"/>
                </a:moveTo>
                <a:lnTo>
                  <a:pt x="3742128" y="4946016"/>
                </a:lnTo>
                <a:lnTo>
                  <a:pt x="3755715" y="4932428"/>
                </a:lnTo>
                <a:close/>
                <a:moveTo>
                  <a:pt x="3445910" y="4916124"/>
                </a:moveTo>
                <a:cubicBezTo>
                  <a:pt x="3448628" y="4935147"/>
                  <a:pt x="3440475" y="4943300"/>
                  <a:pt x="3443193" y="4962323"/>
                </a:cubicBezTo>
                <a:cubicBezTo>
                  <a:pt x="3426887" y="4948735"/>
                  <a:pt x="3391557" y="4951452"/>
                  <a:pt x="3372534" y="4962323"/>
                </a:cubicBezTo>
                <a:cubicBezTo>
                  <a:pt x="3367099" y="4954170"/>
                  <a:pt x="3364381" y="4943300"/>
                  <a:pt x="3361664" y="4932429"/>
                </a:cubicBezTo>
                <a:cubicBezTo>
                  <a:pt x="3388840" y="4924277"/>
                  <a:pt x="3416017" y="4916124"/>
                  <a:pt x="3445910" y="4916124"/>
                </a:cubicBezTo>
                <a:close/>
                <a:moveTo>
                  <a:pt x="4030194" y="4907969"/>
                </a:moveTo>
                <a:lnTo>
                  <a:pt x="4046499" y="4924275"/>
                </a:lnTo>
                <a:lnTo>
                  <a:pt x="4054652" y="4907969"/>
                </a:lnTo>
                <a:close/>
                <a:moveTo>
                  <a:pt x="3763868" y="4899816"/>
                </a:moveTo>
                <a:cubicBezTo>
                  <a:pt x="3780174" y="4924275"/>
                  <a:pt x="3777456" y="4905252"/>
                  <a:pt x="3780174" y="4937863"/>
                </a:cubicBezTo>
                <a:lnTo>
                  <a:pt x="3801915" y="4929710"/>
                </a:lnTo>
                <a:lnTo>
                  <a:pt x="3801915" y="4946016"/>
                </a:lnTo>
                <a:cubicBezTo>
                  <a:pt x="3834526" y="4921557"/>
                  <a:pt x="3804632" y="4946016"/>
                  <a:pt x="3818220" y="4916122"/>
                </a:cubicBezTo>
                <a:cubicBezTo>
                  <a:pt x="3774739" y="4910687"/>
                  <a:pt x="3807350" y="4902534"/>
                  <a:pt x="3763868" y="4899816"/>
                </a:cubicBezTo>
                <a:close/>
                <a:moveTo>
                  <a:pt x="3244809" y="4894383"/>
                </a:moveTo>
                <a:cubicBezTo>
                  <a:pt x="3255679" y="4907970"/>
                  <a:pt x="3258397" y="4929711"/>
                  <a:pt x="3274702" y="4935146"/>
                </a:cubicBezTo>
                <a:cubicBezTo>
                  <a:pt x="3266549" y="4954169"/>
                  <a:pt x="3252961" y="4967757"/>
                  <a:pt x="3244809" y="4986781"/>
                </a:cubicBezTo>
                <a:cubicBezTo>
                  <a:pt x="3231221" y="4965040"/>
                  <a:pt x="3223067" y="4937864"/>
                  <a:pt x="3204044" y="4924276"/>
                </a:cubicBezTo>
                <a:lnTo>
                  <a:pt x="3212196" y="4905253"/>
                </a:lnTo>
                <a:lnTo>
                  <a:pt x="3209479" y="4905253"/>
                </a:lnTo>
                <a:cubicBezTo>
                  <a:pt x="3217632" y="4897100"/>
                  <a:pt x="3228503" y="4891665"/>
                  <a:pt x="3244809" y="4894383"/>
                </a:cubicBezTo>
                <a:close/>
                <a:moveTo>
                  <a:pt x="3630706" y="4869925"/>
                </a:moveTo>
                <a:cubicBezTo>
                  <a:pt x="3638860" y="4869925"/>
                  <a:pt x="3649731" y="4869925"/>
                  <a:pt x="3655166" y="4872642"/>
                </a:cubicBezTo>
                <a:cubicBezTo>
                  <a:pt x="3655166" y="4875360"/>
                  <a:pt x="3655166" y="4880795"/>
                  <a:pt x="3655166" y="4883513"/>
                </a:cubicBezTo>
                <a:cubicBezTo>
                  <a:pt x="3652448" y="4883513"/>
                  <a:pt x="3652448" y="4883513"/>
                  <a:pt x="3649731" y="4883513"/>
                </a:cubicBezTo>
                <a:cubicBezTo>
                  <a:pt x="3647013" y="4883513"/>
                  <a:pt x="3641578" y="4888948"/>
                  <a:pt x="3638860" y="4891666"/>
                </a:cubicBezTo>
                <a:cubicBezTo>
                  <a:pt x="3636142" y="4888948"/>
                  <a:pt x="3630706" y="4886230"/>
                  <a:pt x="3627989" y="4883513"/>
                </a:cubicBezTo>
                <a:lnTo>
                  <a:pt x="3633424" y="4875360"/>
                </a:lnTo>
                <a:close/>
                <a:moveTo>
                  <a:pt x="4032911" y="4867205"/>
                </a:moveTo>
                <a:lnTo>
                  <a:pt x="4008453" y="4888946"/>
                </a:lnTo>
                <a:lnTo>
                  <a:pt x="4049217" y="4891664"/>
                </a:lnTo>
                <a:cubicBezTo>
                  <a:pt x="4062805" y="4891664"/>
                  <a:pt x="4062805" y="4888946"/>
                  <a:pt x="4070958" y="4883511"/>
                </a:cubicBezTo>
                <a:cubicBezTo>
                  <a:pt x="4054652" y="4859052"/>
                  <a:pt x="4076393" y="4869923"/>
                  <a:pt x="4041064" y="4867205"/>
                </a:cubicBezTo>
                <a:lnTo>
                  <a:pt x="4041064" y="4883511"/>
                </a:lnTo>
                <a:close/>
                <a:moveTo>
                  <a:pt x="3772021" y="4853617"/>
                </a:moveTo>
                <a:cubicBezTo>
                  <a:pt x="3758433" y="4869923"/>
                  <a:pt x="3747563" y="4875358"/>
                  <a:pt x="3772021" y="4891664"/>
                </a:cubicBezTo>
                <a:lnTo>
                  <a:pt x="3777456" y="4883511"/>
                </a:lnTo>
                <a:close/>
                <a:moveTo>
                  <a:pt x="4106453" y="4848351"/>
                </a:moveTo>
                <a:lnTo>
                  <a:pt x="4104248" y="4849201"/>
                </a:lnTo>
                <a:cubicBezTo>
                  <a:pt x="4096096" y="4852258"/>
                  <a:pt x="4087263" y="4854976"/>
                  <a:pt x="4076393" y="4856335"/>
                </a:cubicBezTo>
                <a:cubicBezTo>
                  <a:pt x="4087263" y="4859053"/>
                  <a:pt x="4097454" y="4855656"/>
                  <a:pt x="4106287" y="4853618"/>
                </a:cubicBezTo>
                <a:lnTo>
                  <a:pt x="4111267" y="4853165"/>
                </a:lnTo>
                <a:close/>
                <a:moveTo>
                  <a:pt x="4253036" y="4848184"/>
                </a:moveTo>
                <a:cubicBezTo>
                  <a:pt x="4255754" y="4848184"/>
                  <a:pt x="4255754" y="4850901"/>
                  <a:pt x="4255754" y="4853619"/>
                </a:cubicBezTo>
                <a:cubicBezTo>
                  <a:pt x="4255754" y="4869925"/>
                  <a:pt x="4239448" y="4867207"/>
                  <a:pt x="4225860" y="4869925"/>
                </a:cubicBezTo>
                <a:lnTo>
                  <a:pt x="4217707" y="4883512"/>
                </a:lnTo>
                <a:cubicBezTo>
                  <a:pt x="4214989" y="4880795"/>
                  <a:pt x="4212271" y="4878077"/>
                  <a:pt x="4209554" y="4878077"/>
                </a:cubicBezTo>
                <a:cubicBezTo>
                  <a:pt x="4223143" y="4867207"/>
                  <a:pt x="4239448" y="4856337"/>
                  <a:pt x="4253036" y="4848184"/>
                </a:cubicBezTo>
                <a:close/>
                <a:moveTo>
                  <a:pt x="4113217" y="4845742"/>
                </a:moveTo>
                <a:lnTo>
                  <a:pt x="4106887" y="4848183"/>
                </a:lnTo>
                <a:lnTo>
                  <a:pt x="4114438" y="4848183"/>
                </a:lnTo>
                <a:close/>
                <a:moveTo>
                  <a:pt x="3532873" y="4842748"/>
                </a:moveTo>
                <a:cubicBezTo>
                  <a:pt x="3535590" y="4842748"/>
                  <a:pt x="3538308" y="4842748"/>
                  <a:pt x="3538308" y="4845465"/>
                </a:cubicBezTo>
                <a:cubicBezTo>
                  <a:pt x="3549178" y="4842748"/>
                  <a:pt x="3541025" y="4850901"/>
                  <a:pt x="3541025" y="4856336"/>
                </a:cubicBezTo>
                <a:cubicBezTo>
                  <a:pt x="3551896" y="4859053"/>
                  <a:pt x="3557331" y="4856336"/>
                  <a:pt x="3565484" y="4867206"/>
                </a:cubicBezTo>
                <a:cubicBezTo>
                  <a:pt x="3562766" y="4886229"/>
                  <a:pt x="3562766" y="4897100"/>
                  <a:pt x="3565484" y="4916123"/>
                </a:cubicBezTo>
                <a:cubicBezTo>
                  <a:pt x="3579072" y="4916123"/>
                  <a:pt x="3579072" y="4899817"/>
                  <a:pt x="3581789" y="4886229"/>
                </a:cubicBezTo>
                <a:cubicBezTo>
                  <a:pt x="3600812" y="4902535"/>
                  <a:pt x="3619836" y="4921558"/>
                  <a:pt x="3644294" y="4935146"/>
                </a:cubicBezTo>
                <a:cubicBezTo>
                  <a:pt x="3647011" y="4946016"/>
                  <a:pt x="3641576" y="4951451"/>
                  <a:pt x="3638859" y="4956887"/>
                </a:cubicBezTo>
                <a:lnTo>
                  <a:pt x="3637953" y="4955830"/>
                </a:lnTo>
                <a:lnTo>
                  <a:pt x="3638859" y="4954169"/>
                </a:lnTo>
                <a:cubicBezTo>
                  <a:pt x="3637500" y="4952810"/>
                  <a:pt x="3636821" y="4953490"/>
                  <a:pt x="3636821" y="4954509"/>
                </a:cubicBezTo>
                <a:lnTo>
                  <a:pt x="3637953" y="4955830"/>
                </a:lnTo>
                <a:lnTo>
                  <a:pt x="3630706" y="4969116"/>
                </a:lnTo>
                <a:cubicBezTo>
                  <a:pt x="3628668" y="4974551"/>
                  <a:pt x="3626630" y="4979986"/>
                  <a:pt x="3622553" y="4984062"/>
                </a:cubicBezTo>
                <a:cubicBezTo>
                  <a:pt x="3625271" y="4989498"/>
                  <a:pt x="3633424" y="4989498"/>
                  <a:pt x="3638859" y="4994933"/>
                </a:cubicBezTo>
                <a:cubicBezTo>
                  <a:pt x="3636141" y="5008521"/>
                  <a:pt x="3636141" y="5022109"/>
                  <a:pt x="3633424" y="5038414"/>
                </a:cubicBezTo>
                <a:lnTo>
                  <a:pt x="3627988" y="5030261"/>
                </a:lnTo>
                <a:lnTo>
                  <a:pt x="3611683" y="5046567"/>
                </a:lnTo>
                <a:lnTo>
                  <a:pt x="3630706" y="5046567"/>
                </a:lnTo>
                <a:cubicBezTo>
                  <a:pt x="3630706" y="5049285"/>
                  <a:pt x="3630706" y="5052002"/>
                  <a:pt x="3630706" y="5054720"/>
                </a:cubicBezTo>
                <a:lnTo>
                  <a:pt x="3627988" y="5054720"/>
                </a:lnTo>
                <a:lnTo>
                  <a:pt x="3627988" y="5057437"/>
                </a:lnTo>
                <a:cubicBezTo>
                  <a:pt x="3627988" y="5062873"/>
                  <a:pt x="3625271" y="5071025"/>
                  <a:pt x="3625271" y="5076460"/>
                </a:cubicBezTo>
                <a:lnTo>
                  <a:pt x="3611683" y="5062873"/>
                </a:lnTo>
                <a:lnTo>
                  <a:pt x="3598095" y="5071025"/>
                </a:lnTo>
                <a:lnTo>
                  <a:pt x="3598095" y="5054720"/>
                </a:lnTo>
                <a:lnTo>
                  <a:pt x="3581789" y="5054720"/>
                </a:lnTo>
                <a:lnTo>
                  <a:pt x="3587224" y="5041132"/>
                </a:lnTo>
                <a:lnTo>
                  <a:pt x="3584507" y="5016673"/>
                </a:lnTo>
                <a:lnTo>
                  <a:pt x="3560049" y="5024826"/>
                </a:lnTo>
                <a:lnTo>
                  <a:pt x="3560049" y="5041132"/>
                </a:lnTo>
                <a:lnTo>
                  <a:pt x="3546461" y="5032979"/>
                </a:lnTo>
                <a:cubicBezTo>
                  <a:pt x="3532873" y="5065590"/>
                  <a:pt x="3551896" y="5032979"/>
                  <a:pt x="3538308" y="5062873"/>
                </a:cubicBezTo>
                <a:cubicBezTo>
                  <a:pt x="3530155" y="5032979"/>
                  <a:pt x="3524720" y="5000368"/>
                  <a:pt x="3527437" y="4967757"/>
                </a:cubicBezTo>
                <a:cubicBezTo>
                  <a:pt x="3483956" y="4935146"/>
                  <a:pt x="3562766" y="4891664"/>
                  <a:pt x="3519285" y="4861771"/>
                </a:cubicBezTo>
                <a:cubicBezTo>
                  <a:pt x="3522002" y="4848183"/>
                  <a:pt x="3527437" y="4867206"/>
                  <a:pt x="3532873" y="4859053"/>
                </a:cubicBezTo>
                <a:cubicBezTo>
                  <a:pt x="3535590" y="4850901"/>
                  <a:pt x="3527437" y="4848183"/>
                  <a:pt x="3532873" y="4842748"/>
                </a:cubicBezTo>
                <a:close/>
                <a:moveTo>
                  <a:pt x="3473086" y="4834596"/>
                </a:moveTo>
                <a:cubicBezTo>
                  <a:pt x="3486674" y="4842749"/>
                  <a:pt x="3481239" y="4867207"/>
                  <a:pt x="3478521" y="4883512"/>
                </a:cubicBezTo>
                <a:cubicBezTo>
                  <a:pt x="3467650" y="4875360"/>
                  <a:pt x="3470367" y="4853619"/>
                  <a:pt x="3462215" y="4842749"/>
                </a:cubicBezTo>
                <a:cubicBezTo>
                  <a:pt x="3464932" y="4831878"/>
                  <a:pt x="3470367" y="4845466"/>
                  <a:pt x="3473086" y="4834596"/>
                </a:cubicBezTo>
                <a:close/>
                <a:moveTo>
                  <a:pt x="3489391" y="4829161"/>
                </a:moveTo>
                <a:cubicBezTo>
                  <a:pt x="3502980" y="4829161"/>
                  <a:pt x="3511133" y="4845466"/>
                  <a:pt x="3508416" y="4853619"/>
                </a:cubicBezTo>
                <a:cubicBezTo>
                  <a:pt x="3502980" y="4853619"/>
                  <a:pt x="3500263" y="4848184"/>
                  <a:pt x="3492109" y="4850902"/>
                </a:cubicBezTo>
                <a:cubicBezTo>
                  <a:pt x="3494827" y="4840031"/>
                  <a:pt x="3483956" y="4834596"/>
                  <a:pt x="3489391" y="4829161"/>
                </a:cubicBezTo>
                <a:close/>
                <a:moveTo>
                  <a:pt x="3918772" y="4826441"/>
                </a:moveTo>
                <a:lnTo>
                  <a:pt x="3902467" y="4842747"/>
                </a:lnTo>
                <a:lnTo>
                  <a:pt x="3926925" y="4845464"/>
                </a:lnTo>
                <a:close/>
                <a:moveTo>
                  <a:pt x="3425895" y="4810810"/>
                </a:moveTo>
                <a:cubicBezTo>
                  <a:pt x="3462641" y="4814934"/>
                  <a:pt x="3463235" y="4877056"/>
                  <a:pt x="3451346" y="4907969"/>
                </a:cubicBezTo>
                <a:cubicBezTo>
                  <a:pt x="3416017" y="4907969"/>
                  <a:pt x="3377970" y="4921557"/>
                  <a:pt x="3353512" y="4921557"/>
                </a:cubicBezTo>
                <a:cubicBezTo>
                  <a:pt x="3350794" y="4902534"/>
                  <a:pt x="3394275" y="4905252"/>
                  <a:pt x="3410582" y="4888946"/>
                </a:cubicBezTo>
                <a:cubicBezTo>
                  <a:pt x="3402428" y="4875358"/>
                  <a:pt x="3375252" y="4880793"/>
                  <a:pt x="3361664" y="4883511"/>
                </a:cubicBezTo>
                <a:cubicBezTo>
                  <a:pt x="3367100" y="4856335"/>
                  <a:pt x="3391558" y="4837312"/>
                  <a:pt x="3407864" y="4812853"/>
                </a:cubicBezTo>
                <a:cubicBezTo>
                  <a:pt x="3414658" y="4810815"/>
                  <a:pt x="3420645" y="4810221"/>
                  <a:pt x="3425895" y="4810810"/>
                </a:cubicBezTo>
                <a:close/>
                <a:moveTo>
                  <a:pt x="3883443" y="4807418"/>
                </a:moveTo>
                <a:lnTo>
                  <a:pt x="3899749" y="4823724"/>
                </a:lnTo>
                <a:lnTo>
                  <a:pt x="3910619" y="4807418"/>
                </a:lnTo>
                <a:close/>
                <a:moveTo>
                  <a:pt x="4350870" y="4799267"/>
                </a:moveTo>
                <a:lnTo>
                  <a:pt x="4386198" y="4837313"/>
                </a:lnTo>
                <a:lnTo>
                  <a:pt x="4369893" y="4837313"/>
                </a:lnTo>
                <a:lnTo>
                  <a:pt x="4369893" y="4867207"/>
                </a:lnTo>
                <a:cubicBezTo>
                  <a:pt x="4337281" y="4864489"/>
                  <a:pt x="4356305" y="4867207"/>
                  <a:pt x="4331845" y="4850901"/>
                </a:cubicBezTo>
                <a:cubicBezTo>
                  <a:pt x="4337281" y="4834595"/>
                  <a:pt x="4337281" y="4829160"/>
                  <a:pt x="4331845" y="4812855"/>
                </a:cubicBezTo>
                <a:cubicBezTo>
                  <a:pt x="4288364" y="4845466"/>
                  <a:pt x="4353587" y="4812855"/>
                  <a:pt x="4310105" y="4842748"/>
                </a:cubicBezTo>
                <a:lnTo>
                  <a:pt x="4301952" y="4837313"/>
                </a:lnTo>
                <a:lnTo>
                  <a:pt x="4312822" y="4812855"/>
                </a:lnTo>
                <a:cubicBezTo>
                  <a:pt x="4326410" y="4807420"/>
                  <a:pt x="4337281" y="4804702"/>
                  <a:pt x="4350870" y="4799267"/>
                </a:cubicBezTo>
                <a:close/>
                <a:moveTo>
                  <a:pt x="3464934" y="4782962"/>
                </a:moveTo>
                <a:cubicBezTo>
                  <a:pt x="3473087" y="4782962"/>
                  <a:pt x="3473087" y="4801985"/>
                  <a:pt x="3470369" y="4807420"/>
                </a:cubicBezTo>
                <a:cubicBezTo>
                  <a:pt x="3462217" y="4807420"/>
                  <a:pt x="3459499" y="4799267"/>
                  <a:pt x="3448628" y="4801985"/>
                </a:cubicBezTo>
                <a:cubicBezTo>
                  <a:pt x="3448628" y="4791114"/>
                  <a:pt x="3467652" y="4796550"/>
                  <a:pt x="3464934" y="4782962"/>
                </a:cubicBezTo>
                <a:close/>
                <a:moveTo>
                  <a:pt x="3649730" y="4777526"/>
                </a:moveTo>
                <a:lnTo>
                  <a:pt x="3633424" y="4785679"/>
                </a:lnTo>
                <a:lnTo>
                  <a:pt x="3641577" y="4799267"/>
                </a:lnTo>
                <a:lnTo>
                  <a:pt x="3657883" y="4791114"/>
                </a:lnTo>
                <a:close/>
                <a:moveTo>
                  <a:pt x="3695928" y="4769372"/>
                </a:moveTo>
                <a:lnTo>
                  <a:pt x="3687776" y="4777525"/>
                </a:lnTo>
                <a:lnTo>
                  <a:pt x="3695928" y="4791113"/>
                </a:lnTo>
                <a:lnTo>
                  <a:pt x="3717669" y="4782960"/>
                </a:lnTo>
                <a:close/>
                <a:moveTo>
                  <a:pt x="3386123" y="4742197"/>
                </a:moveTo>
                <a:cubicBezTo>
                  <a:pt x="3388841" y="4744914"/>
                  <a:pt x="3394275" y="4747632"/>
                  <a:pt x="3396993" y="4750349"/>
                </a:cubicBezTo>
                <a:cubicBezTo>
                  <a:pt x="3382727" y="4770731"/>
                  <a:pt x="3357758" y="4795699"/>
                  <a:pt x="3327822" y="4801177"/>
                </a:cubicBezTo>
                <a:lnTo>
                  <a:pt x="3307995" y="4799970"/>
                </a:lnTo>
                <a:lnTo>
                  <a:pt x="3315078" y="4786399"/>
                </a:lnTo>
                <a:lnTo>
                  <a:pt x="3339245" y="4769712"/>
                </a:lnTo>
                <a:cubicBezTo>
                  <a:pt x="3354191" y="4760541"/>
                  <a:pt x="3369817" y="4751709"/>
                  <a:pt x="3386123" y="4742197"/>
                </a:cubicBezTo>
                <a:close/>
                <a:moveTo>
                  <a:pt x="3660600" y="4731327"/>
                </a:moveTo>
                <a:cubicBezTo>
                  <a:pt x="3666035" y="4761220"/>
                  <a:pt x="3663318" y="4780243"/>
                  <a:pt x="3660600" y="4807419"/>
                </a:cubicBezTo>
                <a:lnTo>
                  <a:pt x="3657883" y="4807419"/>
                </a:lnTo>
                <a:lnTo>
                  <a:pt x="3657883" y="4810137"/>
                </a:lnTo>
                <a:cubicBezTo>
                  <a:pt x="3633424" y="4807419"/>
                  <a:pt x="3584506" y="4818290"/>
                  <a:pt x="3565483" y="4821007"/>
                </a:cubicBezTo>
                <a:cubicBezTo>
                  <a:pt x="3562766" y="4801984"/>
                  <a:pt x="3587224" y="4807419"/>
                  <a:pt x="3595377" y="4804702"/>
                </a:cubicBezTo>
                <a:cubicBezTo>
                  <a:pt x="3625271" y="4793831"/>
                  <a:pt x="3644295" y="4763938"/>
                  <a:pt x="3660600" y="4731327"/>
                </a:cubicBezTo>
                <a:close/>
                <a:moveTo>
                  <a:pt x="3443193" y="4723174"/>
                </a:moveTo>
                <a:cubicBezTo>
                  <a:pt x="3459499" y="4723174"/>
                  <a:pt x="3454064" y="4747632"/>
                  <a:pt x="3464934" y="4753067"/>
                </a:cubicBezTo>
                <a:cubicBezTo>
                  <a:pt x="3459499" y="4763938"/>
                  <a:pt x="3454064" y="4774808"/>
                  <a:pt x="3451346" y="4788396"/>
                </a:cubicBezTo>
                <a:cubicBezTo>
                  <a:pt x="3440476" y="4793831"/>
                  <a:pt x="3429604" y="4793831"/>
                  <a:pt x="3421452" y="4788396"/>
                </a:cubicBezTo>
                <a:cubicBezTo>
                  <a:pt x="3424169" y="4763938"/>
                  <a:pt x="3440476" y="4750350"/>
                  <a:pt x="3443193" y="4723174"/>
                </a:cubicBezTo>
                <a:close/>
                <a:moveTo>
                  <a:pt x="3420773" y="4654894"/>
                </a:moveTo>
                <a:cubicBezTo>
                  <a:pt x="3424849" y="4654554"/>
                  <a:pt x="3428246" y="4656593"/>
                  <a:pt x="3426887" y="4663387"/>
                </a:cubicBezTo>
                <a:cubicBezTo>
                  <a:pt x="3424170" y="4668822"/>
                  <a:pt x="3416017" y="4663387"/>
                  <a:pt x="3410582" y="4660669"/>
                </a:cubicBezTo>
                <a:cubicBezTo>
                  <a:pt x="3411941" y="4657951"/>
                  <a:pt x="3416696" y="4655234"/>
                  <a:pt x="3420773" y="4654894"/>
                </a:cubicBezTo>
                <a:close/>
                <a:moveTo>
                  <a:pt x="4361739" y="4652517"/>
                </a:moveTo>
                <a:cubicBezTo>
                  <a:pt x="4372610" y="4676975"/>
                  <a:pt x="4359021" y="4671540"/>
                  <a:pt x="4369893" y="4690563"/>
                </a:cubicBezTo>
                <a:cubicBezTo>
                  <a:pt x="4388916" y="4701433"/>
                  <a:pt x="4372610" y="4690563"/>
                  <a:pt x="4394351" y="4698716"/>
                </a:cubicBezTo>
                <a:cubicBezTo>
                  <a:pt x="4386198" y="4709586"/>
                  <a:pt x="4386198" y="4709586"/>
                  <a:pt x="4383481" y="4715021"/>
                </a:cubicBezTo>
                <a:cubicBezTo>
                  <a:pt x="4372610" y="4698716"/>
                  <a:pt x="4361739" y="4682410"/>
                  <a:pt x="4356304" y="4657952"/>
                </a:cubicBezTo>
                <a:close/>
                <a:moveTo>
                  <a:pt x="4356304" y="4603600"/>
                </a:moveTo>
                <a:lnTo>
                  <a:pt x="4364457" y="4614470"/>
                </a:lnTo>
                <a:lnTo>
                  <a:pt x="4356304" y="4625341"/>
                </a:lnTo>
                <a:lnTo>
                  <a:pt x="4339998" y="4611753"/>
                </a:lnTo>
                <a:cubicBezTo>
                  <a:pt x="4345433" y="4609035"/>
                  <a:pt x="4350869" y="4606317"/>
                  <a:pt x="4356304" y="4603600"/>
                </a:cubicBezTo>
                <a:close/>
                <a:moveTo>
                  <a:pt x="4331846" y="4590012"/>
                </a:moveTo>
                <a:cubicBezTo>
                  <a:pt x="4337282" y="4595447"/>
                  <a:pt x="4331846" y="4600882"/>
                  <a:pt x="4323694" y="4600882"/>
                </a:cubicBezTo>
                <a:cubicBezTo>
                  <a:pt x="4320976" y="4595447"/>
                  <a:pt x="4323694" y="4590012"/>
                  <a:pt x="4331846" y="4590012"/>
                </a:cubicBezTo>
                <a:close/>
                <a:moveTo>
                  <a:pt x="3926924" y="4587295"/>
                </a:moveTo>
                <a:lnTo>
                  <a:pt x="3948665" y="4587295"/>
                </a:lnTo>
                <a:cubicBezTo>
                  <a:pt x="3964971" y="4609036"/>
                  <a:pt x="3989429" y="4628059"/>
                  <a:pt x="4000300" y="4655235"/>
                </a:cubicBezTo>
                <a:cubicBezTo>
                  <a:pt x="3970406" y="4638929"/>
                  <a:pt x="3943229" y="4617188"/>
                  <a:pt x="3926924" y="4587295"/>
                </a:cubicBezTo>
                <a:close/>
                <a:moveTo>
                  <a:pt x="3038271" y="4587294"/>
                </a:moveTo>
                <a:lnTo>
                  <a:pt x="3021965" y="4595447"/>
                </a:lnTo>
                <a:lnTo>
                  <a:pt x="3019247" y="4592729"/>
                </a:lnTo>
                <a:cubicBezTo>
                  <a:pt x="2845321" y="4742197"/>
                  <a:pt x="2617044" y="4823725"/>
                  <a:pt x="2396919" y="4891665"/>
                </a:cubicBezTo>
                <a:cubicBezTo>
                  <a:pt x="2309955" y="4916123"/>
                  <a:pt x="2214839" y="4918840"/>
                  <a:pt x="2122441" y="4921558"/>
                </a:cubicBezTo>
                <a:cubicBezTo>
                  <a:pt x="2030043" y="4924276"/>
                  <a:pt x="1940362" y="4921558"/>
                  <a:pt x="1856117" y="4940581"/>
                </a:cubicBezTo>
                <a:lnTo>
                  <a:pt x="1853399" y="4965039"/>
                </a:lnTo>
                <a:lnTo>
                  <a:pt x="1872422" y="4959604"/>
                </a:lnTo>
                <a:cubicBezTo>
                  <a:pt x="1934927" y="4973192"/>
                  <a:pt x="1989279" y="4989498"/>
                  <a:pt x="2043631" y="5000368"/>
                </a:cubicBezTo>
                <a:cubicBezTo>
                  <a:pt x="2038196" y="5003086"/>
                  <a:pt x="2035478" y="5003086"/>
                  <a:pt x="2032760" y="5003086"/>
                </a:cubicBezTo>
                <a:cubicBezTo>
                  <a:pt x="2038196" y="5003086"/>
                  <a:pt x="2043631" y="5003086"/>
                  <a:pt x="2049066" y="5003086"/>
                </a:cubicBezTo>
                <a:cubicBezTo>
                  <a:pt x="2087112" y="5008521"/>
                  <a:pt x="2125159" y="5011238"/>
                  <a:pt x="2168640" y="5003086"/>
                </a:cubicBezTo>
                <a:cubicBezTo>
                  <a:pt x="2187663" y="4997650"/>
                  <a:pt x="2209404" y="4994933"/>
                  <a:pt x="2228427" y="4989498"/>
                </a:cubicBezTo>
                <a:cubicBezTo>
                  <a:pt x="2459424" y="4962322"/>
                  <a:pt x="2690419" y="4897100"/>
                  <a:pt x="2858909" y="4772090"/>
                </a:cubicBezTo>
                <a:cubicBezTo>
                  <a:pt x="2880651" y="4758502"/>
                  <a:pt x="2902391" y="4744914"/>
                  <a:pt x="2926849" y="4720456"/>
                </a:cubicBezTo>
                <a:cubicBezTo>
                  <a:pt x="2924131" y="4717738"/>
                  <a:pt x="2921415" y="4717738"/>
                  <a:pt x="2907827" y="4715021"/>
                </a:cubicBezTo>
                <a:lnTo>
                  <a:pt x="2910543" y="4682410"/>
                </a:lnTo>
                <a:lnTo>
                  <a:pt x="2932285" y="4706868"/>
                </a:lnTo>
                <a:lnTo>
                  <a:pt x="2951307" y="4704150"/>
                </a:lnTo>
                <a:cubicBezTo>
                  <a:pt x="2956743" y="4701433"/>
                  <a:pt x="2959461" y="4698715"/>
                  <a:pt x="2962179" y="4695997"/>
                </a:cubicBezTo>
                <a:lnTo>
                  <a:pt x="2956743" y="4687845"/>
                </a:lnTo>
                <a:lnTo>
                  <a:pt x="2973049" y="4679692"/>
                </a:lnTo>
                <a:lnTo>
                  <a:pt x="2956743" y="4655234"/>
                </a:lnTo>
                <a:lnTo>
                  <a:pt x="2986637" y="4663386"/>
                </a:lnTo>
                <a:cubicBezTo>
                  <a:pt x="2994789" y="4644363"/>
                  <a:pt x="2994789" y="4660669"/>
                  <a:pt x="2986637" y="4641646"/>
                </a:cubicBezTo>
                <a:lnTo>
                  <a:pt x="3008377" y="4641646"/>
                </a:lnTo>
                <a:cubicBezTo>
                  <a:pt x="3030119" y="4641646"/>
                  <a:pt x="3021965" y="4636211"/>
                  <a:pt x="3035553" y="4630775"/>
                </a:cubicBezTo>
                <a:cubicBezTo>
                  <a:pt x="3040989" y="4622623"/>
                  <a:pt x="3049141" y="4617187"/>
                  <a:pt x="3057293" y="4609035"/>
                </a:cubicBezTo>
                <a:close/>
                <a:moveTo>
                  <a:pt x="4364456" y="4570989"/>
                </a:moveTo>
                <a:cubicBezTo>
                  <a:pt x="4383480" y="4579142"/>
                  <a:pt x="4367174" y="4579142"/>
                  <a:pt x="4386198" y="4570989"/>
                </a:cubicBezTo>
                <a:lnTo>
                  <a:pt x="4402504" y="4592730"/>
                </a:lnTo>
                <a:cubicBezTo>
                  <a:pt x="4424244" y="4581859"/>
                  <a:pt x="4410656" y="4579142"/>
                  <a:pt x="4426962" y="4600882"/>
                </a:cubicBezTo>
                <a:cubicBezTo>
                  <a:pt x="4426962" y="4600882"/>
                  <a:pt x="4410656" y="4609035"/>
                  <a:pt x="4410656" y="4609035"/>
                </a:cubicBezTo>
                <a:cubicBezTo>
                  <a:pt x="4383480" y="4609035"/>
                  <a:pt x="4399786" y="4592730"/>
                  <a:pt x="4372609" y="4592730"/>
                </a:cubicBezTo>
                <a:lnTo>
                  <a:pt x="4348151" y="4592730"/>
                </a:lnTo>
                <a:lnTo>
                  <a:pt x="4350868" y="4598165"/>
                </a:lnTo>
                <a:cubicBezTo>
                  <a:pt x="4348151" y="4600882"/>
                  <a:pt x="4342716" y="4603600"/>
                  <a:pt x="4342716" y="4606317"/>
                </a:cubicBezTo>
                <a:cubicBezTo>
                  <a:pt x="4337280" y="4600882"/>
                  <a:pt x="4348151" y="4592730"/>
                  <a:pt x="4348151" y="4584577"/>
                </a:cubicBezTo>
                <a:lnTo>
                  <a:pt x="4350868" y="4587294"/>
                </a:lnTo>
                <a:close/>
                <a:moveTo>
                  <a:pt x="3437147" y="4570538"/>
                </a:moveTo>
                <a:cubicBezTo>
                  <a:pt x="3464382" y="4566191"/>
                  <a:pt x="3470030" y="4622963"/>
                  <a:pt x="3448628" y="4644364"/>
                </a:cubicBezTo>
                <a:cubicBezTo>
                  <a:pt x="3413298" y="4636211"/>
                  <a:pt x="3445911" y="4587295"/>
                  <a:pt x="3424169" y="4576424"/>
                </a:cubicBezTo>
                <a:cubicBezTo>
                  <a:pt x="3428925" y="4573027"/>
                  <a:pt x="3433256" y="4571159"/>
                  <a:pt x="3437147" y="4570538"/>
                </a:cubicBezTo>
                <a:close/>
                <a:moveTo>
                  <a:pt x="3312747" y="4562836"/>
                </a:moveTo>
                <a:lnTo>
                  <a:pt x="3296086" y="4579498"/>
                </a:lnTo>
                <a:lnTo>
                  <a:pt x="3294532" y="4579736"/>
                </a:lnTo>
                <a:lnTo>
                  <a:pt x="3283574" y="4575146"/>
                </a:lnTo>
                <a:lnTo>
                  <a:pt x="3282388" y="4572775"/>
                </a:lnTo>
                <a:lnTo>
                  <a:pt x="3302129" y="4564606"/>
                </a:lnTo>
                <a:close/>
                <a:moveTo>
                  <a:pt x="3201327" y="4562836"/>
                </a:moveTo>
                <a:cubicBezTo>
                  <a:pt x="3201327" y="4562836"/>
                  <a:pt x="3201327" y="4565553"/>
                  <a:pt x="3204045" y="4565553"/>
                </a:cubicBezTo>
                <a:lnTo>
                  <a:pt x="3206761" y="4562836"/>
                </a:lnTo>
                <a:close/>
                <a:moveTo>
                  <a:pt x="4329128" y="4554684"/>
                </a:moveTo>
                <a:lnTo>
                  <a:pt x="4334564" y="4560119"/>
                </a:lnTo>
                <a:lnTo>
                  <a:pt x="4345434" y="4576425"/>
                </a:lnTo>
                <a:cubicBezTo>
                  <a:pt x="4339999" y="4579142"/>
                  <a:pt x="4331845" y="4579142"/>
                  <a:pt x="4323693" y="4579142"/>
                </a:cubicBezTo>
                <a:cubicBezTo>
                  <a:pt x="4326410" y="4573707"/>
                  <a:pt x="4329128" y="4565554"/>
                  <a:pt x="4329128" y="4554684"/>
                </a:cubicBezTo>
                <a:close/>
                <a:moveTo>
                  <a:pt x="3108929" y="4549248"/>
                </a:moveTo>
                <a:cubicBezTo>
                  <a:pt x="3103493" y="4549248"/>
                  <a:pt x="3100775" y="4551965"/>
                  <a:pt x="3098057" y="4551965"/>
                </a:cubicBezTo>
                <a:lnTo>
                  <a:pt x="3111645" y="4554683"/>
                </a:lnTo>
                <a:lnTo>
                  <a:pt x="3106211" y="4565553"/>
                </a:lnTo>
                <a:cubicBezTo>
                  <a:pt x="3108929" y="4562836"/>
                  <a:pt x="3111645" y="4560118"/>
                  <a:pt x="3114363" y="4557400"/>
                </a:cubicBezTo>
                <a:lnTo>
                  <a:pt x="3111645" y="4554683"/>
                </a:lnTo>
                <a:close/>
                <a:moveTo>
                  <a:pt x="3424170" y="4546531"/>
                </a:moveTo>
                <a:cubicBezTo>
                  <a:pt x="3432323" y="4546531"/>
                  <a:pt x="3426887" y="4560119"/>
                  <a:pt x="3435040" y="4560119"/>
                </a:cubicBezTo>
                <a:cubicBezTo>
                  <a:pt x="3435040" y="4562836"/>
                  <a:pt x="3429605" y="4565554"/>
                  <a:pt x="3424170" y="4565554"/>
                </a:cubicBezTo>
                <a:close/>
                <a:moveTo>
                  <a:pt x="3136105" y="4538377"/>
                </a:moveTo>
                <a:cubicBezTo>
                  <a:pt x="3133387" y="4538377"/>
                  <a:pt x="3130669" y="4541095"/>
                  <a:pt x="3127951" y="4543813"/>
                </a:cubicBezTo>
                <a:lnTo>
                  <a:pt x="3130669" y="4543813"/>
                </a:lnTo>
                <a:cubicBezTo>
                  <a:pt x="3133387" y="4541095"/>
                  <a:pt x="3133387" y="4541095"/>
                  <a:pt x="3136105" y="4538377"/>
                </a:cubicBezTo>
                <a:close/>
                <a:moveTo>
                  <a:pt x="3432322" y="4527508"/>
                </a:moveTo>
                <a:cubicBezTo>
                  <a:pt x="3435040" y="4530225"/>
                  <a:pt x="3440475" y="4530225"/>
                  <a:pt x="3440475" y="4538378"/>
                </a:cubicBezTo>
                <a:cubicBezTo>
                  <a:pt x="3435040" y="4538378"/>
                  <a:pt x="3432322" y="4535661"/>
                  <a:pt x="3429605" y="4535661"/>
                </a:cubicBezTo>
                <a:cubicBezTo>
                  <a:pt x="3432322" y="4532943"/>
                  <a:pt x="3432322" y="4532943"/>
                  <a:pt x="3432322" y="4527508"/>
                </a:cubicBezTo>
                <a:close/>
                <a:moveTo>
                  <a:pt x="3263831" y="4522072"/>
                </a:moveTo>
                <a:lnTo>
                  <a:pt x="3263831" y="4524790"/>
                </a:lnTo>
                <a:lnTo>
                  <a:pt x="3255679" y="4532942"/>
                </a:lnTo>
                <a:cubicBezTo>
                  <a:pt x="3255679" y="4527507"/>
                  <a:pt x="3261113" y="4524789"/>
                  <a:pt x="3263831" y="4522072"/>
                </a:cubicBezTo>
                <a:close/>
                <a:moveTo>
                  <a:pt x="3236655" y="4511201"/>
                </a:moveTo>
                <a:cubicBezTo>
                  <a:pt x="3236655" y="4519354"/>
                  <a:pt x="3225785" y="4522072"/>
                  <a:pt x="3236655" y="4549248"/>
                </a:cubicBezTo>
                <a:lnTo>
                  <a:pt x="3242091" y="4543813"/>
                </a:lnTo>
                <a:cubicBezTo>
                  <a:pt x="3233937" y="4551965"/>
                  <a:pt x="3225785" y="4562836"/>
                  <a:pt x="3220349" y="4573706"/>
                </a:cubicBezTo>
                <a:cubicBezTo>
                  <a:pt x="3217633" y="4570988"/>
                  <a:pt x="3214915" y="4570988"/>
                  <a:pt x="3212197" y="4570988"/>
                </a:cubicBezTo>
                <a:cubicBezTo>
                  <a:pt x="3212197" y="4573706"/>
                  <a:pt x="3212197" y="4573706"/>
                  <a:pt x="3212197" y="4576424"/>
                </a:cubicBezTo>
                <a:cubicBezTo>
                  <a:pt x="3231221" y="4570988"/>
                  <a:pt x="3247525" y="4570988"/>
                  <a:pt x="3263831" y="4573706"/>
                </a:cubicBezTo>
                <a:lnTo>
                  <a:pt x="3263831" y="4524790"/>
                </a:lnTo>
                <a:lnTo>
                  <a:pt x="3269267" y="4519354"/>
                </a:lnTo>
                <a:close/>
                <a:moveTo>
                  <a:pt x="3187739" y="4508484"/>
                </a:moveTo>
                <a:lnTo>
                  <a:pt x="3209479" y="4530225"/>
                </a:lnTo>
                <a:cubicBezTo>
                  <a:pt x="3206761" y="4505766"/>
                  <a:pt x="3212197" y="4513919"/>
                  <a:pt x="3187739" y="4508484"/>
                </a:cubicBezTo>
                <a:close/>
                <a:moveTo>
                  <a:pt x="3516567" y="4505767"/>
                </a:moveTo>
                <a:cubicBezTo>
                  <a:pt x="3500262" y="4530225"/>
                  <a:pt x="3494827" y="4562836"/>
                  <a:pt x="3473085" y="4581859"/>
                </a:cubicBezTo>
                <a:cubicBezTo>
                  <a:pt x="3451344" y="4546531"/>
                  <a:pt x="3483955" y="4513920"/>
                  <a:pt x="3516567" y="4505767"/>
                </a:cubicBezTo>
                <a:close/>
                <a:moveTo>
                  <a:pt x="3426887" y="4492179"/>
                </a:moveTo>
                <a:cubicBezTo>
                  <a:pt x="3432323" y="4494896"/>
                  <a:pt x="3432323" y="4500332"/>
                  <a:pt x="3432323" y="4508484"/>
                </a:cubicBezTo>
                <a:cubicBezTo>
                  <a:pt x="3424170" y="4508484"/>
                  <a:pt x="3421452" y="4494896"/>
                  <a:pt x="3426887" y="4492179"/>
                </a:cubicBezTo>
                <a:close/>
                <a:moveTo>
                  <a:pt x="3905184" y="4486744"/>
                </a:moveTo>
                <a:cubicBezTo>
                  <a:pt x="3913337" y="4486744"/>
                  <a:pt x="3910619" y="4494897"/>
                  <a:pt x="3910619" y="4503049"/>
                </a:cubicBezTo>
                <a:cubicBezTo>
                  <a:pt x="3905184" y="4500332"/>
                  <a:pt x="3899749" y="4489461"/>
                  <a:pt x="3905184" y="4486744"/>
                </a:cubicBezTo>
                <a:close/>
                <a:moveTo>
                  <a:pt x="3880724" y="4486744"/>
                </a:moveTo>
                <a:cubicBezTo>
                  <a:pt x="3905184" y="4513920"/>
                  <a:pt x="3929642" y="4541096"/>
                  <a:pt x="3940512" y="4579142"/>
                </a:cubicBezTo>
                <a:cubicBezTo>
                  <a:pt x="3899749" y="4598165"/>
                  <a:pt x="3875289" y="4524790"/>
                  <a:pt x="3850831" y="4500332"/>
                </a:cubicBezTo>
                <a:cubicBezTo>
                  <a:pt x="3864419" y="4500332"/>
                  <a:pt x="3872572" y="4492179"/>
                  <a:pt x="3880724" y="4486744"/>
                </a:cubicBezTo>
                <a:close/>
                <a:moveTo>
                  <a:pt x="2421376" y="4470438"/>
                </a:moveTo>
                <a:cubicBezTo>
                  <a:pt x="2421376" y="4475873"/>
                  <a:pt x="2421376" y="4481308"/>
                  <a:pt x="2421376" y="4484026"/>
                </a:cubicBezTo>
                <a:cubicBezTo>
                  <a:pt x="2421376" y="4486743"/>
                  <a:pt x="2424094" y="4486743"/>
                  <a:pt x="2424094" y="4489461"/>
                </a:cubicBezTo>
                <a:cubicBezTo>
                  <a:pt x="2424094" y="4489461"/>
                  <a:pt x="2421376" y="4492178"/>
                  <a:pt x="2421376" y="4492178"/>
                </a:cubicBezTo>
                <a:cubicBezTo>
                  <a:pt x="2421376" y="4494896"/>
                  <a:pt x="2421376" y="4494896"/>
                  <a:pt x="2421376" y="4497614"/>
                </a:cubicBezTo>
                <a:cubicBezTo>
                  <a:pt x="2421376" y="4500331"/>
                  <a:pt x="2415941" y="4500331"/>
                  <a:pt x="2415941" y="4503049"/>
                </a:cubicBezTo>
                <a:lnTo>
                  <a:pt x="2411658" y="4520184"/>
                </a:lnTo>
                <a:lnTo>
                  <a:pt x="2424095" y="4519354"/>
                </a:lnTo>
                <a:lnTo>
                  <a:pt x="2425328" y="4516889"/>
                </a:lnTo>
                <a:lnTo>
                  <a:pt x="2424094" y="4516637"/>
                </a:lnTo>
                <a:cubicBezTo>
                  <a:pt x="2424094" y="4516637"/>
                  <a:pt x="2421376" y="4516637"/>
                  <a:pt x="2421376" y="4516637"/>
                </a:cubicBezTo>
                <a:cubicBezTo>
                  <a:pt x="2426811" y="4505766"/>
                  <a:pt x="2426811" y="4492178"/>
                  <a:pt x="2432246" y="4481308"/>
                </a:cubicBezTo>
                <a:cubicBezTo>
                  <a:pt x="2432246" y="4473155"/>
                  <a:pt x="2429529" y="4467720"/>
                  <a:pt x="2424094" y="4470438"/>
                </a:cubicBezTo>
                <a:cubicBezTo>
                  <a:pt x="2424094" y="4470438"/>
                  <a:pt x="2421376" y="4470438"/>
                  <a:pt x="2421376" y="4470438"/>
                </a:cubicBezTo>
                <a:close/>
                <a:moveTo>
                  <a:pt x="2627235" y="4469079"/>
                </a:moveTo>
                <a:cubicBezTo>
                  <a:pt x="2626555" y="4469758"/>
                  <a:pt x="2626555" y="4471797"/>
                  <a:pt x="2625197" y="4475873"/>
                </a:cubicBezTo>
                <a:cubicBezTo>
                  <a:pt x="2627914" y="4473155"/>
                  <a:pt x="2630632" y="4473155"/>
                  <a:pt x="2633350" y="4470438"/>
                </a:cubicBezTo>
                <a:cubicBezTo>
                  <a:pt x="2629273" y="4469079"/>
                  <a:pt x="2627914" y="4468400"/>
                  <a:pt x="2627235" y="4469079"/>
                </a:cubicBezTo>
                <a:close/>
                <a:moveTo>
                  <a:pt x="3195891" y="4459567"/>
                </a:moveTo>
                <a:cubicBezTo>
                  <a:pt x="3176869" y="4467720"/>
                  <a:pt x="3190457" y="4467720"/>
                  <a:pt x="3176869" y="4462285"/>
                </a:cubicBezTo>
                <a:cubicBezTo>
                  <a:pt x="3179585" y="4473155"/>
                  <a:pt x="3179585" y="4484026"/>
                  <a:pt x="3182303" y="4494896"/>
                </a:cubicBezTo>
                <a:lnTo>
                  <a:pt x="3187739" y="4492178"/>
                </a:lnTo>
                <a:lnTo>
                  <a:pt x="3212197" y="4497614"/>
                </a:lnTo>
                <a:close/>
                <a:moveTo>
                  <a:pt x="3902466" y="4456851"/>
                </a:moveTo>
                <a:cubicBezTo>
                  <a:pt x="3907902" y="4456851"/>
                  <a:pt x="3907902" y="4462286"/>
                  <a:pt x="3907902" y="4467721"/>
                </a:cubicBezTo>
                <a:lnTo>
                  <a:pt x="3899749" y="4467721"/>
                </a:lnTo>
                <a:cubicBezTo>
                  <a:pt x="3899749" y="4462286"/>
                  <a:pt x="3902466" y="4459568"/>
                  <a:pt x="3902466" y="4456851"/>
                </a:cubicBezTo>
                <a:close/>
                <a:moveTo>
                  <a:pt x="2497469" y="4451414"/>
                </a:moveTo>
                <a:cubicBezTo>
                  <a:pt x="2486598" y="4454132"/>
                  <a:pt x="2475728" y="4459567"/>
                  <a:pt x="2470293" y="4470438"/>
                </a:cubicBezTo>
                <a:lnTo>
                  <a:pt x="2473852" y="4485302"/>
                </a:lnTo>
                <a:lnTo>
                  <a:pt x="2478447" y="4486743"/>
                </a:lnTo>
                <a:cubicBezTo>
                  <a:pt x="2478447" y="4497614"/>
                  <a:pt x="2481165" y="4505766"/>
                  <a:pt x="2483882" y="4516637"/>
                </a:cubicBezTo>
                <a:cubicBezTo>
                  <a:pt x="2508341" y="4503049"/>
                  <a:pt x="2530081" y="4486743"/>
                  <a:pt x="2551822" y="4473155"/>
                </a:cubicBezTo>
                <a:lnTo>
                  <a:pt x="2551547" y="4469993"/>
                </a:lnTo>
                <a:lnTo>
                  <a:pt x="2540611" y="4470098"/>
                </a:lnTo>
                <a:cubicBezTo>
                  <a:pt x="2524645" y="4467041"/>
                  <a:pt x="2506980" y="4459567"/>
                  <a:pt x="2492033" y="4459567"/>
                </a:cubicBezTo>
                <a:cubicBezTo>
                  <a:pt x="2494751" y="4454132"/>
                  <a:pt x="2494751" y="4454132"/>
                  <a:pt x="2497469" y="4451414"/>
                </a:cubicBezTo>
                <a:close/>
                <a:moveTo>
                  <a:pt x="3891596" y="4443262"/>
                </a:moveTo>
                <a:cubicBezTo>
                  <a:pt x="3902467" y="4440544"/>
                  <a:pt x="3902467" y="4462285"/>
                  <a:pt x="3888879" y="4456850"/>
                </a:cubicBezTo>
                <a:cubicBezTo>
                  <a:pt x="3888879" y="4451414"/>
                  <a:pt x="3894314" y="4451414"/>
                  <a:pt x="3891596" y="4443262"/>
                </a:cubicBezTo>
                <a:close/>
                <a:moveTo>
                  <a:pt x="4277493" y="4437826"/>
                </a:moveTo>
                <a:lnTo>
                  <a:pt x="4277493" y="4462285"/>
                </a:lnTo>
                <a:lnTo>
                  <a:pt x="4261189" y="4451414"/>
                </a:lnTo>
                <a:close/>
                <a:moveTo>
                  <a:pt x="3176869" y="4437826"/>
                </a:moveTo>
                <a:cubicBezTo>
                  <a:pt x="3176869" y="4440544"/>
                  <a:pt x="3176869" y="4443262"/>
                  <a:pt x="3176869" y="4445979"/>
                </a:cubicBezTo>
                <a:lnTo>
                  <a:pt x="3198609" y="4454132"/>
                </a:lnTo>
                <a:cubicBezTo>
                  <a:pt x="3190457" y="4440544"/>
                  <a:pt x="3195891" y="4437826"/>
                  <a:pt x="3176869" y="4437826"/>
                </a:cubicBezTo>
                <a:close/>
                <a:moveTo>
                  <a:pt x="3902127" y="4417445"/>
                </a:moveTo>
                <a:cubicBezTo>
                  <a:pt x="3905184" y="4419483"/>
                  <a:pt x="3907902" y="4422880"/>
                  <a:pt x="3907902" y="4424239"/>
                </a:cubicBezTo>
                <a:cubicBezTo>
                  <a:pt x="3907902" y="4432392"/>
                  <a:pt x="3899749" y="4429675"/>
                  <a:pt x="3905184" y="4440545"/>
                </a:cubicBezTo>
                <a:cubicBezTo>
                  <a:pt x="3894314" y="4437827"/>
                  <a:pt x="3905184" y="4424239"/>
                  <a:pt x="3894314" y="4418804"/>
                </a:cubicBezTo>
                <a:cubicBezTo>
                  <a:pt x="3895673" y="4414727"/>
                  <a:pt x="3899070" y="4415407"/>
                  <a:pt x="3902127" y="4417445"/>
                </a:cubicBezTo>
                <a:close/>
                <a:moveTo>
                  <a:pt x="3258395" y="4394345"/>
                </a:moveTo>
                <a:lnTo>
                  <a:pt x="3258395" y="4416086"/>
                </a:lnTo>
                <a:lnTo>
                  <a:pt x="3280137" y="4416086"/>
                </a:lnTo>
                <a:close/>
                <a:moveTo>
                  <a:pt x="2918697" y="4383474"/>
                </a:moveTo>
                <a:cubicBezTo>
                  <a:pt x="2913261" y="4386192"/>
                  <a:pt x="2910543" y="4386192"/>
                  <a:pt x="2905109" y="4388910"/>
                </a:cubicBezTo>
                <a:lnTo>
                  <a:pt x="2902391" y="4388910"/>
                </a:lnTo>
                <a:lnTo>
                  <a:pt x="2902391" y="4397062"/>
                </a:lnTo>
                <a:cubicBezTo>
                  <a:pt x="2905109" y="4397062"/>
                  <a:pt x="2905109" y="4394345"/>
                  <a:pt x="2907827" y="4394345"/>
                </a:cubicBezTo>
                <a:close/>
                <a:moveTo>
                  <a:pt x="3171433" y="4378039"/>
                </a:moveTo>
                <a:cubicBezTo>
                  <a:pt x="3171433" y="4394345"/>
                  <a:pt x="3171433" y="4407933"/>
                  <a:pt x="3171433" y="4424238"/>
                </a:cubicBezTo>
                <a:lnTo>
                  <a:pt x="3179585" y="4424238"/>
                </a:lnTo>
                <a:lnTo>
                  <a:pt x="3182303" y="4399780"/>
                </a:lnTo>
                <a:cubicBezTo>
                  <a:pt x="3179585" y="4380757"/>
                  <a:pt x="3179585" y="4397062"/>
                  <a:pt x="3187739" y="4378039"/>
                </a:cubicBezTo>
                <a:close/>
                <a:moveTo>
                  <a:pt x="2519211" y="4373623"/>
                </a:moveTo>
                <a:lnTo>
                  <a:pt x="2519211" y="4386192"/>
                </a:lnTo>
                <a:lnTo>
                  <a:pt x="2515588" y="4380757"/>
                </a:lnTo>
                <a:lnTo>
                  <a:pt x="2516493" y="4376681"/>
                </a:lnTo>
                <a:close/>
                <a:moveTo>
                  <a:pt x="3837245" y="4367170"/>
                </a:moveTo>
                <a:cubicBezTo>
                  <a:pt x="3845397" y="4372605"/>
                  <a:pt x="3842680" y="4383475"/>
                  <a:pt x="3845397" y="4391628"/>
                </a:cubicBezTo>
                <a:cubicBezTo>
                  <a:pt x="3842680" y="4386193"/>
                  <a:pt x="3829091" y="4375323"/>
                  <a:pt x="3837245" y="4367170"/>
                </a:cubicBezTo>
                <a:close/>
                <a:moveTo>
                  <a:pt x="3793761" y="4367169"/>
                </a:moveTo>
                <a:cubicBezTo>
                  <a:pt x="3801914" y="4367169"/>
                  <a:pt x="3804632" y="4372604"/>
                  <a:pt x="3807349" y="4375322"/>
                </a:cubicBezTo>
                <a:lnTo>
                  <a:pt x="3803167" y="4375868"/>
                </a:lnTo>
                <a:lnTo>
                  <a:pt x="3796450" y="4371439"/>
                </a:lnTo>
                <a:close/>
                <a:moveTo>
                  <a:pt x="2720313" y="4367169"/>
                </a:moveTo>
                <a:lnTo>
                  <a:pt x="2704007" y="4383474"/>
                </a:lnTo>
                <a:lnTo>
                  <a:pt x="2723030" y="4383474"/>
                </a:lnTo>
                <a:close/>
                <a:moveTo>
                  <a:pt x="4193249" y="4361734"/>
                </a:moveTo>
                <a:lnTo>
                  <a:pt x="4216185" y="4382122"/>
                </a:lnTo>
                <a:lnTo>
                  <a:pt x="4214006" y="4382549"/>
                </a:lnTo>
                <a:lnTo>
                  <a:pt x="4185095" y="4375322"/>
                </a:lnTo>
                <a:close/>
                <a:moveTo>
                  <a:pt x="4246973" y="4344592"/>
                </a:moveTo>
                <a:lnTo>
                  <a:pt x="4255753" y="4356298"/>
                </a:lnTo>
                <a:lnTo>
                  <a:pt x="4249230" y="4355211"/>
                </a:lnTo>
                <a:lnTo>
                  <a:pt x="4239447" y="4345428"/>
                </a:lnTo>
                <a:close/>
                <a:moveTo>
                  <a:pt x="3815504" y="4342711"/>
                </a:moveTo>
                <a:cubicBezTo>
                  <a:pt x="3826374" y="4339993"/>
                  <a:pt x="3818221" y="4359017"/>
                  <a:pt x="3826374" y="4364452"/>
                </a:cubicBezTo>
                <a:cubicBezTo>
                  <a:pt x="3818221" y="4372604"/>
                  <a:pt x="3815504" y="4353581"/>
                  <a:pt x="3815504" y="4342711"/>
                </a:cubicBezTo>
                <a:close/>
                <a:moveTo>
                  <a:pt x="2820863" y="4337275"/>
                </a:moveTo>
                <a:lnTo>
                  <a:pt x="2820863" y="4342710"/>
                </a:lnTo>
                <a:cubicBezTo>
                  <a:pt x="2823581" y="4342710"/>
                  <a:pt x="2823581" y="4339993"/>
                  <a:pt x="2826299" y="4339993"/>
                </a:cubicBezTo>
                <a:close/>
                <a:moveTo>
                  <a:pt x="1918621" y="4329122"/>
                </a:moveTo>
                <a:cubicBezTo>
                  <a:pt x="1921339" y="4329122"/>
                  <a:pt x="1918621" y="4329122"/>
                  <a:pt x="1921339" y="4331839"/>
                </a:cubicBezTo>
                <a:cubicBezTo>
                  <a:pt x="1924057" y="4334557"/>
                  <a:pt x="1918621" y="4345427"/>
                  <a:pt x="1921339" y="4353580"/>
                </a:cubicBezTo>
                <a:cubicBezTo>
                  <a:pt x="1929493" y="4380756"/>
                  <a:pt x="1921339" y="4413367"/>
                  <a:pt x="1921339" y="4443261"/>
                </a:cubicBezTo>
                <a:cubicBezTo>
                  <a:pt x="1921339" y="4456849"/>
                  <a:pt x="1924057" y="4492177"/>
                  <a:pt x="1918621" y="4500330"/>
                </a:cubicBezTo>
                <a:cubicBezTo>
                  <a:pt x="1905033" y="4508483"/>
                  <a:pt x="1886010" y="4503048"/>
                  <a:pt x="1875140" y="4511201"/>
                </a:cubicBezTo>
                <a:cubicBezTo>
                  <a:pt x="1872422" y="4511201"/>
                  <a:pt x="1872422" y="4511201"/>
                  <a:pt x="1869705" y="4511201"/>
                </a:cubicBezTo>
                <a:cubicBezTo>
                  <a:pt x="1866987" y="4508483"/>
                  <a:pt x="1861552" y="4486742"/>
                  <a:pt x="1864269" y="4478589"/>
                </a:cubicBezTo>
                <a:cubicBezTo>
                  <a:pt x="1864269" y="4475872"/>
                  <a:pt x="1866987" y="4467719"/>
                  <a:pt x="1866987" y="4465001"/>
                </a:cubicBezTo>
                <a:cubicBezTo>
                  <a:pt x="1861552" y="4424237"/>
                  <a:pt x="1899598" y="4356298"/>
                  <a:pt x="1918621" y="4329122"/>
                </a:cubicBezTo>
                <a:close/>
                <a:moveTo>
                  <a:pt x="2641842" y="4323348"/>
                </a:moveTo>
                <a:cubicBezTo>
                  <a:pt x="2640823" y="4323008"/>
                  <a:pt x="2637426" y="4325046"/>
                  <a:pt x="2619762" y="4323687"/>
                </a:cubicBezTo>
                <a:cubicBezTo>
                  <a:pt x="2636067" y="4345428"/>
                  <a:pt x="2614327" y="4334558"/>
                  <a:pt x="2649655" y="4337275"/>
                </a:cubicBezTo>
                <a:cubicBezTo>
                  <a:pt x="2641502" y="4326405"/>
                  <a:pt x="2642861" y="4323687"/>
                  <a:pt x="2641842" y="4323348"/>
                </a:cubicBezTo>
                <a:close/>
                <a:moveTo>
                  <a:pt x="4293799" y="4299229"/>
                </a:moveTo>
                <a:lnTo>
                  <a:pt x="4285647" y="4318252"/>
                </a:lnTo>
                <a:lnTo>
                  <a:pt x="4285647" y="4300135"/>
                </a:lnTo>
                <a:close/>
                <a:moveTo>
                  <a:pt x="4435115" y="4292216"/>
                </a:moveTo>
                <a:lnTo>
                  <a:pt x="4435115" y="4303305"/>
                </a:lnTo>
                <a:lnTo>
                  <a:pt x="4432397" y="4301946"/>
                </a:lnTo>
                <a:close/>
                <a:moveTo>
                  <a:pt x="4436877" y="4282443"/>
                </a:moveTo>
                <a:lnTo>
                  <a:pt x="4437493" y="4284962"/>
                </a:lnTo>
                <a:cubicBezTo>
                  <a:pt x="4437323" y="4285981"/>
                  <a:pt x="4436728" y="4287170"/>
                  <a:pt x="4435837" y="4289632"/>
                </a:cubicBezTo>
                <a:lnTo>
                  <a:pt x="4435115" y="4292216"/>
                </a:lnTo>
                <a:lnTo>
                  <a:pt x="4435115" y="4282923"/>
                </a:lnTo>
                <a:close/>
                <a:moveTo>
                  <a:pt x="4463708" y="4275126"/>
                </a:moveTo>
                <a:lnTo>
                  <a:pt x="4462291" y="4277488"/>
                </a:lnTo>
                <a:lnTo>
                  <a:pt x="4457944" y="4276698"/>
                </a:lnTo>
                <a:close/>
                <a:moveTo>
                  <a:pt x="4432397" y="4272053"/>
                </a:moveTo>
                <a:lnTo>
                  <a:pt x="4457944" y="4276698"/>
                </a:lnTo>
                <a:lnTo>
                  <a:pt x="4436877" y="4282443"/>
                </a:lnTo>
                <a:lnTo>
                  <a:pt x="4436601" y="4281310"/>
                </a:lnTo>
                <a:cubicBezTo>
                  <a:pt x="4435794" y="4279527"/>
                  <a:pt x="4434435" y="4276809"/>
                  <a:pt x="4432397" y="4272053"/>
                </a:cubicBezTo>
                <a:close/>
                <a:moveTo>
                  <a:pt x="3668753" y="4266618"/>
                </a:moveTo>
                <a:cubicBezTo>
                  <a:pt x="3690495" y="4277488"/>
                  <a:pt x="3712235" y="4304664"/>
                  <a:pt x="3712235" y="4326405"/>
                </a:cubicBezTo>
                <a:cubicBezTo>
                  <a:pt x="3733976" y="4361733"/>
                  <a:pt x="3758434" y="4391627"/>
                  <a:pt x="3774740" y="4429673"/>
                </a:cubicBezTo>
                <a:cubicBezTo>
                  <a:pt x="3820939" y="4475872"/>
                  <a:pt x="3856268" y="4535659"/>
                  <a:pt x="3899749" y="4584576"/>
                </a:cubicBezTo>
                <a:cubicBezTo>
                  <a:pt x="3831809" y="4590011"/>
                  <a:pt x="3739411" y="4600881"/>
                  <a:pt x="3676907" y="4584576"/>
                </a:cubicBezTo>
                <a:cubicBezTo>
                  <a:pt x="3693212" y="4524789"/>
                  <a:pt x="3720388" y="4481307"/>
                  <a:pt x="3714953" y="4424238"/>
                </a:cubicBezTo>
                <a:cubicBezTo>
                  <a:pt x="3706800" y="4421520"/>
                  <a:pt x="3709518" y="4432391"/>
                  <a:pt x="3701365" y="4429673"/>
                </a:cubicBezTo>
                <a:cubicBezTo>
                  <a:pt x="3698647" y="4437826"/>
                  <a:pt x="3712235" y="4432391"/>
                  <a:pt x="3709518" y="4445979"/>
                </a:cubicBezTo>
                <a:cubicBezTo>
                  <a:pt x="3704083" y="4445979"/>
                  <a:pt x="3709518" y="4459567"/>
                  <a:pt x="3698647" y="4454131"/>
                </a:cubicBezTo>
                <a:cubicBezTo>
                  <a:pt x="3698647" y="4465002"/>
                  <a:pt x="3709518" y="4478590"/>
                  <a:pt x="3704083" y="4484025"/>
                </a:cubicBezTo>
                <a:cubicBezTo>
                  <a:pt x="3704083" y="4497613"/>
                  <a:pt x="3701365" y="4481307"/>
                  <a:pt x="3693212" y="4484025"/>
                </a:cubicBezTo>
                <a:cubicBezTo>
                  <a:pt x="3706800" y="4516636"/>
                  <a:pt x="3679624" y="4551965"/>
                  <a:pt x="3671471" y="4581858"/>
                </a:cubicBezTo>
                <a:cubicBezTo>
                  <a:pt x="3652447" y="4568270"/>
                  <a:pt x="3679624" y="4554682"/>
                  <a:pt x="3679624" y="4535659"/>
                </a:cubicBezTo>
                <a:cubicBezTo>
                  <a:pt x="3676907" y="4527506"/>
                  <a:pt x="3671471" y="4541094"/>
                  <a:pt x="3668753" y="4546529"/>
                </a:cubicBezTo>
                <a:cubicBezTo>
                  <a:pt x="3660601" y="4543812"/>
                  <a:pt x="3668753" y="4532942"/>
                  <a:pt x="3657883" y="4524789"/>
                </a:cubicBezTo>
                <a:cubicBezTo>
                  <a:pt x="3652447" y="4527506"/>
                  <a:pt x="3649730" y="4532942"/>
                  <a:pt x="3649730" y="4543812"/>
                </a:cubicBezTo>
                <a:cubicBezTo>
                  <a:pt x="3641577" y="4543812"/>
                  <a:pt x="3641577" y="4535659"/>
                  <a:pt x="3633424" y="4535659"/>
                </a:cubicBezTo>
                <a:cubicBezTo>
                  <a:pt x="3633424" y="4565553"/>
                  <a:pt x="3657883" y="4565553"/>
                  <a:pt x="3663319" y="4584576"/>
                </a:cubicBezTo>
                <a:cubicBezTo>
                  <a:pt x="3655165" y="4584576"/>
                  <a:pt x="3652447" y="4573705"/>
                  <a:pt x="3644295" y="4570988"/>
                </a:cubicBezTo>
                <a:cubicBezTo>
                  <a:pt x="3633424" y="4579141"/>
                  <a:pt x="3625271" y="4573705"/>
                  <a:pt x="3614401" y="4570988"/>
                </a:cubicBezTo>
                <a:cubicBezTo>
                  <a:pt x="3625271" y="4590011"/>
                  <a:pt x="3655165" y="4584576"/>
                  <a:pt x="3666035" y="4600881"/>
                </a:cubicBezTo>
                <a:cubicBezTo>
                  <a:pt x="3671471" y="4633493"/>
                  <a:pt x="3663319" y="4690562"/>
                  <a:pt x="3663319" y="4717738"/>
                </a:cubicBezTo>
                <a:cubicBezTo>
                  <a:pt x="3614401" y="4723173"/>
                  <a:pt x="3584507" y="4750349"/>
                  <a:pt x="3568202" y="4791113"/>
                </a:cubicBezTo>
                <a:cubicBezTo>
                  <a:pt x="3560049" y="4793831"/>
                  <a:pt x="3565484" y="4782960"/>
                  <a:pt x="3557331" y="4782960"/>
                </a:cubicBezTo>
                <a:cubicBezTo>
                  <a:pt x="3543743" y="4793831"/>
                  <a:pt x="3543743" y="4829159"/>
                  <a:pt x="3524720" y="4821007"/>
                </a:cubicBezTo>
                <a:cubicBezTo>
                  <a:pt x="3511132" y="4821007"/>
                  <a:pt x="3530155" y="4815571"/>
                  <a:pt x="3527438" y="4807419"/>
                </a:cubicBezTo>
                <a:cubicBezTo>
                  <a:pt x="3511132" y="4796548"/>
                  <a:pt x="3508415" y="4829159"/>
                  <a:pt x="3489391" y="4815571"/>
                </a:cubicBezTo>
                <a:cubicBezTo>
                  <a:pt x="3492109" y="4810136"/>
                  <a:pt x="3489391" y="4801983"/>
                  <a:pt x="3494827" y="4799266"/>
                </a:cubicBezTo>
                <a:cubicBezTo>
                  <a:pt x="3470368" y="4788396"/>
                  <a:pt x="3492109" y="4744914"/>
                  <a:pt x="3478521" y="4725891"/>
                </a:cubicBezTo>
                <a:cubicBezTo>
                  <a:pt x="3473086" y="4717738"/>
                  <a:pt x="3467651" y="4728609"/>
                  <a:pt x="3456780" y="4717738"/>
                </a:cubicBezTo>
                <a:cubicBezTo>
                  <a:pt x="3443192" y="4690562"/>
                  <a:pt x="3478521" y="4638928"/>
                  <a:pt x="3500262" y="4595446"/>
                </a:cubicBezTo>
                <a:cubicBezTo>
                  <a:pt x="3519285" y="4557400"/>
                  <a:pt x="3535591" y="4500330"/>
                  <a:pt x="3560049" y="4478590"/>
                </a:cubicBezTo>
                <a:cubicBezTo>
                  <a:pt x="3581790" y="4459567"/>
                  <a:pt x="3614401" y="4451414"/>
                  <a:pt x="3627989" y="4429673"/>
                </a:cubicBezTo>
                <a:cubicBezTo>
                  <a:pt x="3619836" y="4418803"/>
                  <a:pt x="3603531" y="4418803"/>
                  <a:pt x="3584507" y="4418803"/>
                </a:cubicBezTo>
                <a:cubicBezTo>
                  <a:pt x="3614401" y="4369886"/>
                  <a:pt x="3636142" y="4312817"/>
                  <a:pt x="3668753" y="4266618"/>
                </a:cubicBezTo>
                <a:close/>
                <a:moveTo>
                  <a:pt x="4470443" y="4263900"/>
                </a:moveTo>
                <a:lnTo>
                  <a:pt x="4488800" y="4270576"/>
                </a:lnTo>
                <a:lnTo>
                  <a:pt x="4481950" y="4271968"/>
                </a:lnTo>
                <a:cubicBezTo>
                  <a:pt x="4473671" y="4273752"/>
                  <a:pt x="4477238" y="4274770"/>
                  <a:pt x="4473161" y="4291076"/>
                </a:cubicBezTo>
                <a:lnTo>
                  <a:pt x="4465009" y="4274771"/>
                </a:lnTo>
                <a:lnTo>
                  <a:pt x="4463708" y="4275126"/>
                </a:lnTo>
                <a:close/>
                <a:moveTo>
                  <a:pt x="2641502" y="4261183"/>
                </a:moveTo>
                <a:lnTo>
                  <a:pt x="2627914" y="4274771"/>
                </a:lnTo>
                <a:lnTo>
                  <a:pt x="2644220" y="4277488"/>
                </a:lnTo>
                <a:close/>
                <a:moveTo>
                  <a:pt x="2649655" y="4255747"/>
                </a:moveTo>
                <a:lnTo>
                  <a:pt x="2649655" y="4261183"/>
                </a:lnTo>
                <a:lnTo>
                  <a:pt x="2655090" y="4261183"/>
                </a:lnTo>
                <a:cubicBezTo>
                  <a:pt x="2655090" y="4258465"/>
                  <a:pt x="2652373" y="4258465"/>
                  <a:pt x="2649655" y="4255747"/>
                </a:cubicBezTo>
                <a:close/>
                <a:moveTo>
                  <a:pt x="2584433" y="4253745"/>
                </a:moveTo>
                <a:lnTo>
                  <a:pt x="2584433" y="4258465"/>
                </a:lnTo>
                <a:cubicBezTo>
                  <a:pt x="2581715" y="4261183"/>
                  <a:pt x="2578998" y="4263900"/>
                  <a:pt x="2576280" y="4263900"/>
                </a:cubicBezTo>
                <a:cubicBezTo>
                  <a:pt x="2573562" y="4259824"/>
                  <a:pt x="2571524" y="4259144"/>
                  <a:pt x="2568806" y="4258805"/>
                </a:cubicBezTo>
                <a:lnTo>
                  <a:pt x="2565037" y="4257807"/>
                </a:lnTo>
                <a:lnTo>
                  <a:pt x="2568127" y="4255747"/>
                </a:lnTo>
                <a:close/>
                <a:moveTo>
                  <a:pt x="4554689" y="4239442"/>
                </a:moveTo>
                <a:cubicBezTo>
                  <a:pt x="4532947" y="4247595"/>
                  <a:pt x="4524795" y="4228572"/>
                  <a:pt x="4524795" y="4269335"/>
                </a:cubicBezTo>
                <a:lnTo>
                  <a:pt x="4554689" y="4261183"/>
                </a:lnTo>
                <a:close/>
                <a:moveTo>
                  <a:pt x="1913187" y="4228573"/>
                </a:moveTo>
                <a:cubicBezTo>
                  <a:pt x="1913187" y="4244878"/>
                  <a:pt x="1915904" y="4247596"/>
                  <a:pt x="1913187" y="4261184"/>
                </a:cubicBezTo>
                <a:cubicBezTo>
                  <a:pt x="1899599" y="4269337"/>
                  <a:pt x="1866988" y="4304665"/>
                  <a:pt x="1858835" y="4318253"/>
                </a:cubicBezTo>
                <a:cubicBezTo>
                  <a:pt x="1858835" y="4318253"/>
                  <a:pt x="1856117" y="4318253"/>
                  <a:pt x="1853400" y="4318253"/>
                </a:cubicBezTo>
                <a:cubicBezTo>
                  <a:pt x="1853400" y="4291077"/>
                  <a:pt x="1872423" y="4250314"/>
                  <a:pt x="1888729" y="4239443"/>
                </a:cubicBezTo>
                <a:cubicBezTo>
                  <a:pt x="1894164" y="4234008"/>
                  <a:pt x="1905034" y="4234008"/>
                  <a:pt x="1913187" y="4228573"/>
                </a:cubicBezTo>
                <a:close/>
                <a:moveTo>
                  <a:pt x="3791044" y="4214984"/>
                </a:moveTo>
                <a:cubicBezTo>
                  <a:pt x="3788326" y="4250312"/>
                  <a:pt x="3826372" y="4285641"/>
                  <a:pt x="3801914" y="4315535"/>
                </a:cubicBezTo>
                <a:cubicBezTo>
                  <a:pt x="3810067" y="4320970"/>
                  <a:pt x="3815502" y="4326405"/>
                  <a:pt x="3818220" y="4337275"/>
                </a:cubicBezTo>
                <a:cubicBezTo>
                  <a:pt x="3818220" y="4350863"/>
                  <a:pt x="3812784" y="4334558"/>
                  <a:pt x="3807349" y="4334558"/>
                </a:cubicBezTo>
                <a:cubicBezTo>
                  <a:pt x="3801914" y="4345428"/>
                  <a:pt x="3785609" y="4345428"/>
                  <a:pt x="3777456" y="4356298"/>
                </a:cubicBezTo>
                <a:cubicBezTo>
                  <a:pt x="3781532" y="4361054"/>
                  <a:pt x="3786967" y="4365131"/>
                  <a:pt x="3792742" y="4368995"/>
                </a:cubicBezTo>
                <a:lnTo>
                  <a:pt x="3796450" y="4371439"/>
                </a:lnTo>
                <a:lnTo>
                  <a:pt x="3799536" y="4376341"/>
                </a:lnTo>
                <a:lnTo>
                  <a:pt x="3803167" y="4375868"/>
                </a:lnTo>
                <a:lnTo>
                  <a:pt x="3810067" y="4380417"/>
                </a:lnTo>
                <a:cubicBezTo>
                  <a:pt x="3820937" y="4388230"/>
                  <a:pt x="3829090" y="4397062"/>
                  <a:pt x="3826372" y="4410650"/>
                </a:cubicBezTo>
                <a:cubicBezTo>
                  <a:pt x="3853548" y="4397062"/>
                  <a:pt x="3829090" y="4456850"/>
                  <a:pt x="3864419" y="4451414"/>
                </a:cubicBezTo>
                <a:cubicBezTo>
                  <a:pt x="3858984" y="4459567"/>
                  <a:pt x="3848113" y="4465002"/>
                  <a:pt x="3839960" y="4473155"/>
                </a:cubicBezTo>
                <a:cubicBezTo>
                  <a:pt x="3845396" y="4486743"/>
                  <a:pt x="3875289" y="4473155"/>
                  <a:pt x="3878007" y="4475873"/>
                </a:cubicBezTo>
                <a:cubicBezTo>
                  <a:pt x="3875289" y="4497614"/>
                  <a:pt x="3850831" y="4481308"/>
                  <a:pt x="3839960" y="4497614"/>
                </a:cubicBezTo>
                <a:cubicBezTo>
                  <a:pt x="3796479" y="4432391"/>
                  <a:pt x="3739410" y="4378039"/>
                  <a:pt x="3714951" y="4293794"/>
                </a:cubicBezTo>
                <a:cubicBezTo>
                  <a:pt x="3704081" y="4285641"/>
                  <a:pt x="3693210" y="4277488"/>
                  <a:pt x="3690493" y="4263900"/>
                </a:cubicBezTo>
                <a:cubicBezTo>
                  <a:pt x="3714951" y="4239442"/>
                  <a:pt x="3758433" y="4231289"/>
                  <a:pt x="3791044" y="4214984"/>
                </a:cubicBezTo>
                <a:close/>
                <a:moveTo>
                  <a:pt x="4573712" y="4208870"/>
                </a:moveTo>
                <a:cubicBezTo>
                  <a:pt x="4574052" y="4208870"/>
                  <a:pt x="4574392" y="4209379"/>
                  <a:pt x="4575835" y="4210398"/>
                </a:cubicBezTo>
                <a:lnTo>
                  <a:pt x="4577249" y="4211139"/>
                </a:lnTo>
                <a:lnTo>
                  <a:pt x="4572395" y="4212946"/>
                </a:lnTo>
                <a:lnTo>
                  <a:pt x="4569117" y="4211694"/>
                </a:lnTo>
                <a:lnTo>
                  <a:pt x="4571589" y="4210398"/>
                </a:lnTo>
                <a:cubicBezTo>
                  <a:pt x="4573032" y="4209379"/>
                  <a:pt x="4573372" y="4208870"/>
                  <a:pt x="4573712" y="4208870"/>
                </a:cubicBezTo>
                <a:close/>
                <a:moveTo>
                  <a:pt x="1543593" y="4195962"/>
                </a:moveTo>
                <a:cubicBezTo>
                  <a:pt x="1546311" y="4198679"/>
                  <a:pt x="1543593" y="4201397"/>
                  <a:pt x="1546311" y="4204115"/>
                </a:cubicBezTo>
                <a:cubicBezTo>
                  <a:pt x="1546311" y="4204115"/>
                  <a:pt x="1549029" y="4204115"/>
                  <a:pt x="1551746" y="4204115"/>
                </a:cubicBezTo>
                <a:cubicBezTo>
                  <a:pt x="1551746" y="4206832"/>
                  <a:pt x="1551746" y="4206832"/>
                  <a:pt x="1551746" y="4209550"/>
                </a:cubicBezTo>
                <a:cubicBezTo>
                  <a:pt x="1551746" y="4209550"/>
                  <a:pt x="1554464" y="4209550"/>
                  <a:pt x="1554464" y="4209550"/>
                </a:cubicBezTo>
                <a:cubicBezTo>
                  <a:pt x="1554464" y="4212267"/>
                  <a:pt x="1554464" y="4214985"/>
                  <a:pt x="1554464" y="4217703"/>
                </a:cubicBezTo>
                <a:cubicBezTo>
                  <a:pt x="1554464" y="4217703"/>
                  <a:pt x="1559900" y="4217703"/>
                  <a:pt x="1559900" y="4220420"/>
                </a:cubicBezTo>
                <a:cubicBezTo>
                  <a:pt x="1562618" y="4225855"/>
                  <a:pt x="1559900" y="4228573"/>
                  <a:pt x="1562618" y="4234008"/>
                </a:cubicBezTo>
                <a:cubicBezTo>
                  <a:pt x="1562618" y="4234008"/>
                  <a:pt x="1565335" y="4236726"/>
                  <a:pt x="1565335" y="4236726"/>
                </a:cubicBezTo>
                <a:cubicBezTo>
                  <a:pt x="1535441" y="4234008"/>
                  <a:pt x="1505547" y="4225855"/>
                  <a:pt x="1494677" y="4209550"/>
                </a:cubicBezTo>
                <a:cubicBezTo>
                  <a:pt x="1508265" y="4201397"/>
                  <a:pt x="1524570" y="4198679"/>
                  <a:pt x="1543593" y="4195962"/>
                </a:cubicBezTo>
                <a:close/>
                <a:moveTo>
                  <a:pt x="600589" y="4195962"/>
                </a:moveTo>
                <a:cubicBezTo>
                  <a:pt x="611459" y="4195962"/>
                  <a:pt x="622329" y="4201397"/>
                  <a:pt x="627765" y="4209550"/>
                </a:cubicBezTo>
                <a:cubicBezTo>
                  <a:pt x="627765" y="4209550"/>
                  <a:pt x="627765" y="4212267"/>
                  <a:pt x="625047" y="4214985"/>
                </a:cubicBezTo>
                <a:cubicBezTo>
                  <a:pt x="616894" y="4209550"/>
                  <a:pt x="608741" y="4204115"/>
                  <a:pt x="600589" y="4195962"/>
                </a:cubicBezTo>
                <a:close/>
                <a:moveTo>
                  <a:pt x="4350869" y="4190525"/>
                </a:moveTo>
                <a:lnTo>
                  <a:pt x="4339999" y="4198678"/>
                </a:lnTo>
                <a:lnTo>
                  <a:pt x="4364457" y="4228572"/>
                </a:lnTo>
                <a:lnTo>
                  <a:pt x="4348151" y="4244877"/>
                </a:lnTo>
                <a:lnTo>
                  <a:pt x="4372609" y="4244877"/>
                </a:lnTo>
                <a:lnTo>
                  <a:pt x="4364457" y="4225854"/>
                </a:lnTo>
                <a:lnTo>
                  <a:pt x="4380763" y="4217701"/>
                </a:lnTo>
                <a:close/>
                <a:moveTo>
                  <a:pt x="2141464" y="4179656"/>
                </a:moveTo>
                <a:cubicBezTo>
                  <a:pt x="2163205" y="4179656"/>
                  <a:pt x="2182228" y="4182373"/>
                  <a:pt x="2203969" y="4182373"/>
                </a:cubicBezTo>
                <a:cubicBezTo>
                  <a:pt x="2203969" y="4185091"/>
                  <a:pt x="2206687" y="4185091"/>
                  <a:pt x="2206687" y="4187809"/>
                </a:cubicBezTo>
                <a:cubicBezTo>
                  <a:pt x="2209404" y="4187809"/>
                  <a:pt x="2217557" y="4187809"/>
                  <a:pt x="2217557" y="4187809"/>
                </a:cubicBezTo>
                <a:cubicBezTo>
                  <a:pt x="2236580" y="4193244"/>
                  <a:pt x="2252886" y="4182373"/>
                  <a:pt x="2266474" y="4190526"/>
                </a:cubicBezTo>
                <a:cubicBezTo>
                  <a:pt x="2266474" y="4190526"/>
                  <a:pt x="2266474" y="4190526"/>
                  <a:pt x="2266474" y="4193244"/>
                </a:cubicBezTo>
                <a:cubicBezTo>
                  <a:pt x="2271909" y="4193244"/>
                  <a:pt x="2277344" y="4195961"/>
                  <a:pt x="2282779" y="4195961"/>
                </a:cubicBezTo>
                <a:cubicBezTo>
                  <a:pt x="2277344" y="4212267"/>
                  <a:pt x="2266474" y="4220420"/>
                  <a:pt x="2261038" y="4234008"/>
                </a:cubicBezTo>
                <a:cubicBezTo>
                  <a:pt x="2252886" y="4234008"/>
                  <a:pt x="2242015" y="4231290"/>
                  <a:pt x="2233863" y="4234008"/>
                </a:cubicBezTo>
                <a:cubicBezTo>
                  <a:pt x="2231145" y="4234008"/>
                  <a:pt x="2231145" y="4236725"/>
                  <a:pt x="2228427" y="4239443"/>
                </a:cubicBezTo>
                <a:cubicBezTo>
                  <a:pt x="2222992" y="4242160"/>
                  <a:pt x="2212122" y="4244878"/>
                  <a:pt x="2203969" y="4244878"/>
                </a:cubicBezTo>
                <a:cubicBezTo>
                  <a:pt x="2203969" y="4236725"/>
                  <a:pt x="2201251" y="4225855"/>
                  <a:pt x="2201251" y="4217702"/>
                </a:cubicBezTo>
                <a:cubicBezTo>
                  <a:pt x="2201251" y="4212267"/>
                  <a:pt x="2195816" y="4206832"/>
                  <a:pt x="2195816" y="4201397"/>
                </a:cubicBezTo>
                <a:cubicBezTo>
                  <a:pt x="2193099" y="4201397"/>
                  <a:pt x="2193099" y="4201397"/>
                  <a:pt x="2190381" y="4201397"/>
                </a:cubicBezTo>
                <a:cubicBezTo>
                  <a:pt x="2187663" y="4201397"/>
                  <a:pt x="2187663" y="4201397"/>
                  <a:pt x="2184946" y="4204114"/>
                </a:cubicBezTo>
                <a:cubicBezTo>
                  <a:pt x="2184946" y="4212267"/>
                  <a:pt x="2184946" y="4212267"/>
                  <a:pt x="2190381" y="4214984"/>
                </a:cubicBezTo>
                <a:cubicBezTo>
                  <a:pt x="2190381" y="4228572"/>
                  <a:pt x="2190381" y="4236725"/>
                  <a:pt x="2184946" y="4244878"/>
                </a:cubicBezTo>
                <a:cubicBezTo>
                  <a:pt x="2176793" y="4247596"/>
                  <a:pt x="2174076" y="4250313"/>
                  <a:pt x="2168640" y="4253031"/>
                </a:cubicBezTo>
                <a:cubicBezTo>
                  <a:pt x="2160488" y="4255748"/>
                  <a:pt x="2155052" y="4253031"/>
                  <a:pt x="2146900" y="4255748"/>
                </a:cubicBezTo>
                <a:cubicBezTo>
                  <a:pt x="2144182" y="4255748"/>
                  <a:pt x="2144182" y="4261184"/>
                  <a:pt x="2141464" y="4261184"/>
                </a:cubicBezTo>
                <a:cubicBezTo>
                  <a:pt x="2136029" y="4263901"/>
                  <a:pt x="2130594" y="4261184"/>
                  <a:pt x="2125159" y="4266619"/>
                </a:cubicBezTo>
                <a:cubicBezTo>
                  <a:pt x="2127876" y="4250313"/>
                  <a:pt x="2136029" y="4244878"/>
                  <a:pt x="2138747" y="4234008"/>
                </a:cubicBezTo>
                <a:cubicBezTo>
                  <a:pt x="2138747" y="4231290"/>
                  <a:pt x="2136029" y="4225855"/>
                  <a:pt x="2136029" y="4223137"/>
                </a:cubicBezTo>
                <a:cubicBezTo>
                  <a:pt x="2136029" y="4217702"/>
                  <a:pt x="2138747" y="4185091"/>
                  <a:pt x="2141464" y="4182373"/>
                </a:cubicBezTo>
                <a:cubicBezTo>
                  <a:pt x="2141464" y="4182373"/>
                  <a:pt x="2141464" y="4179656"/>
                  <a:pt x="2141464" y="4179656"/>
                </a:cubicBezTo>
                <a:close/>
                <a:moveTo>
                  <a:pt x="4269341" y="4176937"/>
                </a:moveTo>
                <a:lnTo>
                  <a:pt x="4280211" y="4214984"/>
                </a:lnTo>
                <a:cubicBezTo>
                  <a:pt x="4299235" y="4220419"/>
                  <a:pt x="4293799" y="4223136"/>
                  <a:pt x="4310105" y="4223136"/>
                </a:cubicBezTo>
                <a:cubicBezTo>
                  <a:pt x="4320975" y="4223136"/>
                  <a:pt x="4320975" y="4214984"/>
                  <a:pt x="4323693" y="4206831"/>
                </a:cubicBezTo>
                <a:lnTo>
                  <a:pt x="4285647" y="4206831"/>
                </a:lnTo>
                <a:lnTo>
                  <a:pt x="4293799" y="4193243"/>
                </a:lnTo>
                <a:close/>
                <a:moveTo>
                  <a:pt x="2467575" y="4174221"/>
                </a:moveTo>
                <a:lnTo>
                  <a:pt x="2481163" y="4174221"/>
                </a:lnTo>
                <a:cubicBezTo>
                  <a:pt x="2481163" y="4176939"/>
                  <a:pt x="2481163" y="4176939"/>
                  <a:pt x="2481163" y="4179656"/>
                </a:cubicBezTo>
                <a:cubicBezTo>
                  <a:pt x="2475728" y="4185091"/>
                  <a:pt x="2464858" y="4187809"/>
                  <a:pt x="2459422" y="4190527"/>
                </a:cubicBezTo>
                <a:cubicBezTo>
                  <a:pt x="2456705" y="4190527"/>
                  <a:pt x="2456705" y="4195962"/>
                  <a:pt x="2456705" y="4195962"/>
                </a:cubicBezTo>
                <a:cubicBezTo>
                  <a:pt x="2453987" y="4195962"/>
                  <a:pt x="2448552" y="4198679"/>
                  <a:pt x="2445835" y="4198679"/>
                </a:cubicBezTo>
                <a:cubicBezTo>
                  <a:pt x="2445835" y="4201397"/>
                  <a:pt x="2445835" y="4201397"/>
                  <a:pt x="2445835" y="4204114"/>
                </a:cubicBezTo>
                <a:cubicBezTo>
                  <a:pt x="2443117" y="4209550"/>
                  <a:pt x="2432247" y="4212267"/>
                  <a:pt x="2426811" y="4214985"/>
                </a:cubicBezTo>
                <a:cubicBezTo>
                  <a:pt x="2424094" y="4217702"/>
                  <a:pt x="2421376" y="4225855"/>
                  <a:pt x="2415941" y="4228573"/>
                </a:cubicBezTo>
                <a:cubicBezTo>
                  <a:pt x="2415941" y="4231290"/>
                  <a:pt x="2413223" y="4228573"/>
                  <a:pt x="2410506" y="4231290"/>
                </a:cubicBezTo>
                <a:cubicBezTo>
                  <a:pt x="2407788" y="4236726"/>
                  <a:pt x="2405071" y="4242161"/>
                  <a:pt x="2402353" y="4244878"/>
                </a:cubicBezTo>
                <a:cubicBezTo>
                  <a:pt x="2399635" y="4244878"/>
                  <a:pt x="2394200" y="4244878"/>
                  <a:pt x="2391483" y="4244878"/>
                </a:cubicBezTo>
                <a:cubicBezTo>
                  <a:pt x="2388765" y="4244878"/>
                  <a:pt x="2388765" y="4247596"/>
                  <a:pt x="2386048" y="4250313"/>
                </a:cubicBezTo>
                <a:cubicBezTo>
                  <a:pt x="2380612" y="4253031"/>
                  <a:pt x="2367024" y="4250313"/>
                  <a:pt x="2361589" y="4250313"/>
                </a:cubicBezTo>
                <a:cubicBezTo>
                  <a:pt x="2361589" y="4250313"/>
                  <a:pt x="2361589" y="4247596"/>
                  <a:pt x="2361589" y="4247596"/>
                </a:cubicBezTo>
                <a:cubicBezTo>
                  <a:pt x="2350719" y="4247596"/>
                  <a:pt x="2318108" y="4247596"/>
                  <a:pt x="2309955" y="4244878"/>
                </a:cubicBezTo>
                <a:cubicBezTo>
                  <a:pt x="2309955" y="4244878"/>
                  <a:pt x="2307237" y="4242161"/>
                  <a:pt x="2307237" y="4242161"/>
                </a:cubicBezTo>
                <a:cubicBezTo>
                  <a:pt x="2299084" y="4239443"/>
                  <a:pt x="2285496" y="4244878"/>
                  <a:pt x="2280061" y="4239443"/>
                </a:cubicBezTo>
                <a:cubicBezTo>
                  <a:pt x="2277344" y="4236726"/>
                  <a:pt x="2277344" y="4236726"/>
                  <a:pt x="2277344" y="4234008"/>
                </a:cubicBezTo>
                <a:cubicBezTo>
                  <a:pt x="2280061" y="4228573"/>
                  <a:pt x="2293649" y="4206832"/>
                  <a:pt x="2296367" y="4201397"/>
                </a:cubicBezTo>
                <a:cubicBezTo>
                  <a:pt x="2301802" y="4201397"/>
                  <a:pt x="2312672" y="4204114"/>
                  <a:pt x="2320825" y="4201397"/>
                </a:cubicBezTo>
                <a:cubicBezTo>
                  <a:pt x="2323543" y="4201397"/>
                  <a:pt x="2326260" y="4198679"/>
                  <a:pt x="2328978" y="4198679"/>
                </a:cubicBezTo>
                <a:cubicBezTo>
                  <a:pt x="2331696" y="4198679"/>
                  <a:pt x="2334413" y="4201397"/>
                  <a:pt x="2337131" y="4201397"/>
                </a:cubicBezTo>
                <a:cubicBezTo>
                  <a:pt x="2342566" y="4201397"/>
                  <a:pt x="2345284" y="4198679"/>
                  <a:pt x="2350719" y="4195962"/>
                </a:cubicBezTo>
                <a:cubicBezTo>
                  <a:pt x="2356154" y="4195962"/>
                  <a:pt x="2364307" y="4195962"/>
                  <a:pt x="2369742" y="4195962"/>
                </a:cubicBezTo>
                <a:cubicBezTo>
                  <a:pt x="2375177" y="4195962"/>
                  <a:pt x="2380612" y="4190527"/>
                  <a:pt x="2383330" y="4190527"/>
                </a:cubicBezTo>
                <a:cubicBezTo>
                  <a:pt x="2399635" y="4190527"/>
                  <a:pt x="2418659" y="4190527"/>
                  <a:pt x="2434964" y="4190527"/>
                </a:cubicBezTo>
                <a:cubicBezTo>
                  <a:pt x="2437682" y="4190527"/>
                  <a:pt x="2445835" y="4193244"/>
                  <a:pt x="2451270" y="4190527"/>
                </a:cubicBezTo>
                <a:cubicBezTo>
                  <a:pt x="2456705" y="4187809"/>
                  <a:pt x="2462140" y="4176939"/>
                  <a:pt x="2467575" y="4174221"/>
                </a:cubicBezTo>
                <a:close/>
                <a:moveTo>
                  <a:pt x="2484969" y="4173677"/>
                </a:moveTo>
                <a:lnTo>
                  <a:pt x="2483881" y="4174221"/>
                </a:lnTo>
                <a:lnTo>
                  <a:pt x="2481163" y="4174221"/>
                </a:lnTo>
                <a:close/>
                <a:moveTo>
                  <a:pt x="2119723" y="4166067"/>
                </a:moveTo>
                <a:cubicBezTo>
                  <a:pt x="2119723" y="4166067"/>
                  <a:pt x="2122441" y="4166067"/>
                  <a:pt x="2122441" y="4166067"/>
                </a:cubicBezTo>
                <a:cubicBezTo>
                  <a:pt x="2117006" y="4176938"/>
                  <a:pt x="2119723" y="4193243"/>
                  <a:pt x="2117006" y="4206831"/>
                </a:cubicBezTo>
                <a:cubicBezTo>
                  <a:pt x="2117006" y="4212266"/>
                  <a:pt x="2117006" y="4220419"/>
                  <a:pt x="2117006" y="4225854"/>
                </a:cubicBezTo>
                <a:cubicBezTo>
                  <a:pt x="2114288" y="4236725"/>
                  <a:pt x="2103418" y="4247595"/>
                  <a:pt x="2100700" y="4258465"/>
                </a:cubicBezTo>
                <a:cubicBezTo>
                  <a:pt x="2089830" y="4258465"/>
                  <a:pt x="2078959" y="4261183"/>
                  <a:pt x="2070807" y="4263901"/>
                </a:cubicBezTo>
                <a:cubicBezTo>
                  <a:pt x="2065372" y="4266618"/>
                  <a:pt x="2057219" y="4261183"/>
                  <a:pt x="2054501" y="4261183"/>
                </a:cubicBezTo>
                <a:cubicBezTo>
                  <a:pt x="2046348" y="4261183"/>
                  <a:pt x="2040913" y="4261183"/>
                  <a:pt x="2032760" y="4261183"/>
                </a:cubicBezTo>
                <a:cubicBezTo>
                  <a:pt x="2024608" y="4261183"/>
                  <a:pt x="2016455" y="4258465"/>
                  <a:pt x="2008302" y="4258465"/>
                </a:cubicBezTo>
                <a:cubicBezTo>
                  <a:pt x="2008302" y="4258465"/>
                  <a:pt x="2008302" y="4255748"/>
                  <a:pt x="2008302" y="4255748"/>
                </a:cubicBezTo>
                <a:cubicBezTo>
                  <a:pt x="2002867" y="4255748"/>
                  <a:pt x="1997432" y="4255748"/>
                  <a:pt x="1991997" y="4255748"/>
                </a:cubicBezTo>
                <a:cubicBezTo>
                  <a:pt x="1986561" y="4263901"/>
                  <a:pt x="1975691" y="4266618"/>
                  <a:pt x="1970256" y="4272053"/>
                </a:cubicBezTo>
                <a:cubicBezTo>
                  <a:pt x="1970256" y="4272053"/>
                  <a:pt x="1970256" y="4277488"/>
                  <a:pt x="1967538" y="4277488"/>
                </a:cubicBezTo>
                <a:cubicBezTo>
                  <a:pt x="1962103" y="4280206"/>
                  <a:pt x="1959385" y="4277488"/>
                  <a:pt x="1956668" y="4282924"/>
                </a:cubicBezTo>
                <a:cubicBezTo>
                  <a:pt x="1956668" y="4274771"/>
                  <a:pt x="1956668" y="4263901"/>
                  <a:pt x="1956668" y="4255748"/>
                </a:cubicBezTo>
                <a:cubicBezTo>
                  <a:pt x="1970256" y="4250313"/>
                  <a:pt x="1978409" y="4239442"/>
                  <a:pt x="1989279" y="4231289"/>
                </a:cubicBezTo>
                <a:cubicBezTo>
                  <a:pt x="1991997" y="4228572"/>
                  <a:pt x="1991997" y="4225854"/>
                  <a:pt x="1994714" y="4223137"/>
                </a:cubicBezTo>
                <a:cubicBezTo>
                  <a:pt x="1997432" y="4223137"/>
                  <a:pt x="2000149" y="4223137"/>
                  <a:pt x="2002867" y="4223137"/>
                </a:cubicBezTo>
                <a:cubicBezTo>
                  <a:pt x="2005585" y="4223137"/>
                  <a:pt x="2005585" y="4217701"/>
                  <a:pt x="2005585" y="4217701"/>
                </a:cubicBezTo>
                <a:cubicBezTo>
                  <a:pt x="2011020" y="4217701"/>
                  <a:pt x="2013737" y="4214984"/>
                  <a:pt x="2016455" y="4214984"/>
                </a:cubicBezTo>
                <a:cubicBezTo>
                  <a:pt x="2019172" y="4212266"/>
                  <a:pt x="2016455" y="4209549"/>
                  <a:pt x="2019172" y="4209549"/>
                </a:cubicBezTo>
                <a:cubicBezTo>
                  <a:pt x="2021890" y="4209549"/>
                  <a:pt x="2024608" y="4209549"/>
                  <a:pt x="2027325" y="4206831"/>
                </a:cubicBezTo>
                <a:cubicBezTo>
                  <a:pt x="2027325" y="4206831"/>
                  <a:pt x="2027325" y="4204114"/>
                  <a:pt x="2027325" y="4204114"/>
                </a:cubicBezTo>
                <a:cubicBezTo>
                  <a:pt x="2032760" y="4201396"/>
                  <a:pt x="2038196" y="4204114"/>
                  <a:pt x="2040913" y="4201396"/>
                </a:cubicBezTo>
                <a:cubicBezTo>
                  <a:pt x="2043631" y="4198678"/>
                  <a:pt x="2043631" y="4195961"/>
                  <a:pt x="2046348" y="4193243"/>
                </a:cubicBezTo>
                <a:cubicBezTo>
                  <a:pt x="2054501" y="4187808"/>
                  <a:pt x="2062654" y="4185090"/>
                  <a:pt x="2070807" y="4179655"/>
                </a:cubicBezTo>
                <a:cubicBezTo>
                  <a:pt x="2078959" y="4176938"/>
                  <a:pt x="2111571" y="4163350"/>
                  <a:pt x="2119723" y="4166067"/>
                </a:cubicBezTo>
                <a:close/>
                <a:moveTo>
                  <a:pt x="1646862" y="4152479"/>
                </a:moveTo>
                <a:cubicBezTo>
                  <a:pt x="1649580" y="4152479"/>
                  <a:pt x="1649580" y="4152479"/>
                  <a:pt x="1652297" y="4152479"/>
                </a:cubicBezTo>
                <a:cubicBezTo>
                  <a:pt x="1652297" y="4157914"/>
                  <a:pt x="1657732" y="4163349"/>
                  <a:pt x="1660450" y="4168784"/>
                </a:cubicBezTo>
                <a:cubicBezTo>
                  <a:pt x="1657732" y="4179655"/>
                  <a:pt x="1665885" y="4195960"/>
                  <a:pt x="1668603" y="4201395"/>
                </a:cubicBezTo>
                <a:cubicBezTo>
                  <a:pt x="1671320" y="4206831"/>
                  <a:pt x="1668603" y="4209548"/>
                  <a:pt x="1671320" y="4214984"/>
                </a:cubicBezTo>
                <a:cubicBezTo>
                  <a:pt x="1671320" y="4217702"/>
                  <a:pt x="1676756" y="4223137"/>
                  <a:pt x="1676756" y="4225855"/>
                </a:cubicBezTo>
                <a:cubicBezTo>
                  <a:pt x="1676756" y="4225855"/>
                  <a:pt x="1676756" y="4228572"/>
                  <a:pt x="1676756" y="4231290"/>
                </a:cubicBezTo>
                <a:cubicBezTo>
                  <a:pt x="1679473" y="4234008"/>
                  <a:pt x="1684908" y="4236725"/>
                  <a:pt x="1684908" y="4239443"/>
                </a:cubicBezTo>
                <a:cubicBezTo>
                  <a:pt x="1687626" y="4247595"/>
                  <a:pt x="1684908" y="4250313"/>
                  <a:pt x="1687626" y="4255748"/>
                </a:cubicBezTo>
                <a:cubicBezTo>
                  <a:pt x="1687626" y="4258466"/>
                  <a:pt x="1693061" y="4261183"/>
                  <a:pt x="1693061" y="4263901"/>
                </a:cubicBezTo>
                <a:cubicBezTo>
                  <a:pt x="1693061" y="4266619"/>
                  <a:pt x="1693061" y="4266619"/>
                  <a:pt x="1693061" y="4269336"/>
                </a:cubicBezTo>
                <a:cubicBezTo>
                  <a:pt x="1693061" y="4272054"/>
                  <a:pt x="1698496" y="4277489"/>
                  <a:pt x="1701214" y="4280207"/>
                </a:cubicBezTo>
                <a:cubicBezTo>
                  <a:pt x="1701214" y="4285642"/>
                  <a:pt x="1701214" y="4291077"/>
                  <a:pt x="1701214" y="4293795"/>
                </a:cubicBezTo>
                <a:cubicBezTo>
                  <a:pt x="1701214" y="4296512"/>
                  <a:pt x="1706649" y="4301947"/>
                  <a:pt x="1706649" y="4304665"/>
                </a:cubicBezTo>
                <a:cubicBezTo>
                  <a:pt x="1709367" y="4310100"/>
                  <a:pt x="1706649" y="4315535"/>
                  <a:pt x="1709367" y="4320971"/>
                </a:cubicBezTo>
                <a:cubicBezTo>
                  <a:pt x="1709367" y="4320971"/>
                  <a:pt x="1712084" y="4320971"/>
                  <a:pt x="1712084" y="4320971"/>
                </a:cubicBezTo>
                <a:cubicBezTo>
                  <a:pt x="1712084" y="4320971"/>
                  <a:pt x="1712084" y="4323688"/>
                  <a:pt x="1712084" y="4326406"/>
                </a:cubicBezTo>
                <a:cubicBezTo>
                  <a:pt x="1714802" y="4329123"/>
                  <a:pt x="1725672" y="4331841"/>
                  <a:pt x="1728390" y="4337276"/>
                </a:cubicBezTo>
                <a:cubicBezTo>
                  <a:pt x="1731107" y="4339994"/>
                  <a:pt x="1728390" y="4339994"/>
                  <a:pt x="1731107" y="4342711"/>
                </a:cubicBezTo>
                <a:cubicBezTo>
                  <a:pt x="1731107" y="4342711"/>
                  <a:pt x="1733825" y="4342711"/>
                  <a:pt x="1736543" y="4342711"/>
                </a:cubicBezTo>
                <a:cubicBezTo>
                  <a:pt x="1736543" y="4342711"/>
                  <a:pt x="1736543" y="4345429"/>
                  <a:pt x="1736543" y="4348147"/>
                </a:cubicBezTo>
                <a:cubicBezTo>
                  <a:pt x="1739260" y="4348147"/>
                  <a:pt x="1739260" y="4348147"/>
                  <a:pt x="1741978" y="4348147"/>
                </a:cubicBezTo>
                <a:cubicBezTo>
                  <a:pt x="1744695" y="4348147"/>
                  <a:pt x="1741978" y="4350864"/>
                  <a:pt x="1744695" y="4353582"/>
                </a:cubicBezTo>
                <a:cubicBezTo>
                  <a:pt x="1744695" y="4356299"/>
                  <a:pt x="1750131" y="4353582"/>
                  <a:pt x="1750131" y="4356299"/>
                </a:cubicBezTo>
                <a:cubicBezTo>
                  <a:pt x="1750131" y="4356299"/>
                  <a:pt x="1747413" y="4359017"/>
                  <a:pt x="1750131" y="4361735"/>
                </a:cubicBezTo>
                <a:cubicBezTo>
                  <a:pt x="1750131" y="4361735"/>
                  <a:pt x="1752848" y="4361735"/>
                  <a:pt x="1752848" y="4361735"/>
                </a:cubicBezTo>
                <a:cubicBezTo>
                  <a:pt x="1755566" y="4361735"/>
                  <a:pt x="1755566" y="4364452"/>
                  <a:pt x="1758283" y="4367170"/>
                </a:cubicBezTo>
                <a:cubicBezTo>
                  <a:pt x="1761001" y="4367170"/>
                  <a:pt x="1763719" y="4369887"/>
                  <a:pt x="1766436" y="4369887"/>
                </a:cubicBezTo>
                <a:cubicBezTo>
                  <a:pt x="1766436" y="4369887"/>
                  <a:pt x="1769154" y="4372605"/>
                  <a:pt x="1769154" y="4375323"/>
                </a:cubicBezTo>
                <a:cubicBezTo>
                  <a:pt x="1771871" y="4375323"/>
                  <a:pt x="1774589" y="4375323"/>
                  <a:pt x="1777307" y="4378040"/>
                </a:cubicBezTo>
                <a:cubicBezTo>
                  <a:pt x="1782742" y="4388911"/>
                  <a:pt x="1788177" y="4402499"/>
                  <a:pt x="1790895" y="4416087"/>
                </a:cubicBezTo>
                <a:cubicBezTo>
                  <a:pt x="1790895" y="4421522"/>
                  <a:pt x="1788177" y="4426957"/>
                  <a:pt x="1790895" y="4432392"/>
                </a:cubicBezTo>
                <a:cubicBezTo>
                  <a:pt x="1793612" y="4440545"/>
                  <a:pt x="1801765" y="4451415"/>
                  <a:pt x="1796330" y="4459568"/>
                </a:cubicBezTo>
                <a:cubicBezTo>
                  <a:pt x="1793612" y="4470438"/>
                  <a:pt x="1771871" y="4489461"/>
                  <a:pt x="1761001" y="4500332"/>
                </a:cubicBezTo>
                <a:cubicBezTo>
                  <a:pt x="1736543" y="4494897"/>
                  <a:pt x="1712084" y="4462286"/>
                  <a:pt x="1695779" y="4445980"/>
                </a:cubicBezTo>
                <a:cubicBezTo>
                  <a:pt x="1665885" y="4440545"/>
                  <a:pt x="1652297" y="4454133"/>
                  <a:pt x="1622404" y="4456850"/>
                </a:cubicBezTo>
                <a:cubicBezTo>
                  <a:pt x="1614251" y="4402499"/>
                  <a:pt x="1657732" y="4369887"/>
                  <a:pt x="1655015" y="4326406"/>
                </a:cubicBezTo>
                <a:cubicBezTo>
                  <a:pt x="1652297" y="4334559"/>
                  <a:pt x="1646862" y="4323688"/>
                  <a:pt x="1641427" y="4323688"/>
                </a:cubicBezTo>
                <a:cubicBezTo>
                  <a:pt x="1630556" y="4293795"/>
                  <a:pt x="1641427" y="4247595"/>
                  <a:pt x="1638709" y="4214984"/>
                </a:cubicBezTo>
                <a:cubicBezTo>
                  <a:pt x="1641427" y="4228572"/>
                  <a:pt x="1633274" y="4234008"/>
                  <a:pt x="1625121" y="4236725"/>
                </a:cubicBezTo>
                <a:cubicBezTo>
                  <a:pt x="1622404" y="4236725"/>
                  <a:pt x="1622404" y="4236725"/>
                  <a:pt x="1622404" y="4236725"/>
                </a:cubicBezTo>
                <a:cubicBezTo>
                  <a:pt x="1625121" y="4223137"/>
                  <a:pt x="1627839" y="4212267"/>
                  <a:pt x="1630556" y="4201395"/>
                </a:cubicBezTo>
                <a:cubicBezTo>
                  <a:pt x="1630556" y="4195960"/>
                  <a:pt x="1630556" y="4190525"/>
                  <a:pt x="1630556" y="4185090"/>
                </a:cubicBezTo>
                <a:cubicBezTo>
                  <a:pt x="1635992" y="4174220"/>
                  <a:pt x="1644144" y="4166067"/>
                  <a:pt x="1646862" y="4152479"/>
                </a:cubicBezTo>
                <a:close/>
                <a:moveTo>
                  <a:pt x="4364457" y="4147044"/>
                </a:moveTo>
                <a:lnTo>
                  <a:pt x="4364457" y="4168785"/>
                </a:lnTo>
                <a:lnTo>
                  <a:pt x="4380763" y="4160632"/>
                </a:lnTo>
                <a:close/>
                <a:moveTo>
                  <a:pt x="3271983" y="4147044"/>
                </a:moveTo>
                <a:lnTo>
                  <a:pt x="3288289" y="4163349"/>
                </a:lnTo>
                <a:lnTo>
                  <a:pt x="3296443" y="4147044"/>
                </a:lnTo>
                <a:close/>
                <a:moveTo>
                  <a:pt x="1337057" y="4136175"/>
                </a:moveTo>
                <a:cubicBezTo>
                  <a:pt x="1345210" y="4136175"/>
                  <a:pt x="1353362" y="4136175"/>
                  <a:pt x="1361516" y="4138892"/>
                </a:cubicBezTo>
                <a:cubicBezTo>
                  <a:pt x="1347927" y="4149763"/>
                  <a:pt x="1328904" y="4152480"/>
                  <a:pt x="1318034" y="4141610"/>
                </a:cubicBezTo>
                <a:cubicBezTo>
                  <a:pt x="1323469" y="4141610"/>
                  <a:pt x="1331622" y="4138892"/>
                  <a:pt x="1337057" y="4136175"/>
                </a:cubicBezTo>
                <a:close/>
                <a:moveTo>
                  <a:pt x="2663243" y="4136173"/>
                </a:moveTo>
                <a:cubicBezTo>
                  <a:pt x="2660526" y="4136173"/>
                  <a:pt x="2655090" y="4136173"/>
                  <a:pt x="2655090" y="4138891"/>
                </a:cubicBezTo>
                <a:cubicBezTo>
                  <a:pt x="2660526" y="4141609"/>
                  <a:pt x="2665961" y="4144326"/>
                  <a:pt x="2668678" y="4147044"/>
                </a:cubicBezTo>
                <a:cubicBezTo>
                  <a:pt x="2671396" y="4147044"/>
                  <a:pt x="2674114" y="4147044"/>
                  <a:pt x="2676831" y="4144326"/>
                </a:cubicBezTo>
                <a:cubicBezTo>
                  <a:pt x="2671396" y="4141609"/>
                  <a:pt x="2668678" y="4138891"/>
                  <a:pt x="2663243" y="4136173"/>
                </a:cubicBezTo>
                <a:close/>
                <a:moveTo>
                  <a:pt x="4342717" y="4133456"/>
                </a:moveTo>
                <a:cubicBezTo>
                  <a:pt x="4329129" y="4141609"/>
                  <a:pt x="4318257" y="4141609"/>
                  <a:pt x="4318257" y="4163349"/>
                </a:cubicBezTo>
                <a:lnTo>
                  <a:pt x="4318257" y="4185090"/>
                </a:lnTo>
                <a:lnTo>
                  <a:pt x="4342717" y="4187808"/>
                </a:lnTo>
                <a:lnTo>
                  <a:pt x="4329129" y="4166067"/>
                </a:lnTo>
                <a:lnTo>
                  <a:pt x="4348151" y="4141609"/>
                </a:lnTo>
                <a:close/>
                <a:moveTo>
                  <a:pt x="2674114" y="4130738"/>
                </a:moveTo>
                <a:lnTo>
                  <a:pt x="2695854" y="4144326"/>
                </a:lnTo>
                <a:lnTo>
                  <a:pt x="2701290" y="4147044"/>
                </a:lnTo>
                <a:cubicBezTo>
                  <a:pt x="2693137" y="4141609"/>
                  <a:pt x="2682266" y="4136173"/>
                  <a:pt x="2674114" y="4130738"/>
                </a:cubicBezTo>
                <a:close/>
                <a:moveTo>
                  <a:pt x="4595453" y="4122585"/>
                </a:moveTo>
                <a:lnTo>
                  <a:pt x="4606323" y="4130738"/>
                </a:lnTo>
                <a:lnTo>
                  <a:pt x="4590017" y="4152479"/>
                </a:lnTo>
                <a:lnTo>
                  <a:pt x="4614475" y="4171502"/>
                </a:lnTo>
                <a:lnTo>
                  <a:pt x="4600887" y="4185090"/>
                </a:lnTo>
                <a:lnTo>
                  <a:pt x="4606323" y="4223136"/>
                </a:lnTo>
                <a:lnTo>
                  <a:pt x="4584583" y="4223136"/>
                </a:lnTo>
                <a:lnTo>
                  <a:pt x="4584583" y="4214984"/>
                </a:lnTo>
                <a:lnTo>
                  <a:pt x="4577249" y="4211139"/>
                </a:lnTo>
                <a:lnTo>
                  <a:pt x="4581525" y="4209549"/>
                </a:lnTo>
                <a:cubicBezTo>
                  <a:pt x="4584582" y="4204114"/>
                  <a:pt x="4583223" y="4193243"/>
                  <a:pt x="4587299" y="4182373"/>
                </a:cubicBezTo>
                <a:cubicBezTo>
                  <a:pt x="4579147" y="4176937"/>
                  <a:pt x="4557407" y="4166067"/>
                  <a:pt x="4557407" y="4152479"/>
                </a:cubicBezTo>
                <a:cubicBezTo>
                  <a:pt x="4557407" y="4128021"/>
                  <a:pt x="4568277" y="4133456"/>
                  <a:pt x="4579147" y="4136173"/>
                </a:cubicBezTo>
                <a:close/>
                <a:moveTo>
                  <a:pt x="2638785" y="4119868"/>
                </a:moveTo>
                <a:cubicBezTo>
                  <a:pt x="2636067" y="4119868"/>
                  <a:pt x="2636067" y="4122585"/>
                  <a:pt x="2636067" y="4122585"/>
                </a:cubicBezTo>
                <a:cubicBezTo>
                  <a:pt x="2636067" y="4125303"/>
                  <a:pt x="2633350" y="4125303"/>
                  <a:pt x="2633350" y="4125303"/>
                </a:cubicBezTo>
                <a:cubicBezTo>
                  <a:pt x="2636067" y="4125303"/>
                  <a:pt x="2638785" y="4128021"/>
                  <a:pt x="2644220" y="4130738"/>
                </a:cubicBezTo>
                <a:cubicBezTo>
                  <a:pt x="2644220" y="4128021"/>
                  <a:pt x="2644220" y="4128021"/>
                  <a:pt x="2646938" y="4125303"/>
                </a:cubicBezTo>
                <a:cubicBezTo>
                  <a:pt x="2644220" y="4122585"/>
                  <a:pt x="2641502" y="4122585"/>
                  <a:pt x="2638785" y="4119868"/>
                </a:cubicBezTo>
                <a:close/>
                <a:moveTo>
                  <a:pt x="4402503" y="4108998"/>
                </a:moveTo>
                <a:lnTo>
                  <a:pt x="4402503" y="4125303"/>
                </a:lnTo>
                <a:lnTo>
                  <a:pt x="4418809" y="4122585"/>
                </a:lnTo>
                <a:close/>
                <a:moveTo>
                  <a:pt x="4339999" y="4108998"/>
                </a:moveTo>
                <a:lnTo>
                  <a:pt x="4339999" y="4125303"/>
                </a:lnTo>
                <a:lnTo>
                  <a:pt x="4356305" y="4122585"/>
                </a:lnTo>
                <a:close/>
                <a:moveTo>
                  <a:pt x="4503055" y="4103562"/>
                </a:moveTo>
                <a:lnTo>
                  <a:pt x="4503055" y="4125303"/>
                </a:lnTo>
                <a:lnTo>
                  <a:pt x="4527513" y="4122585"/>
                </a:lnTo>
                <a:close/>
                <a:moveTo>
                  <a:pt x="2766512" y="4092692"/>
                </a:moveTo>
                <a:cubicBezTo>
                  <a:pt x="2755642" y="4092692"/>
                  <a:pt x="2755642" y="4098127"/>
                  <a:pt x="2750206" y="4100845"/>
                </a:cubicBezTo>
                <a:cubicBezTo>
                  <a:pt x="2747489" y="4100845"/>
                  <a:pt x="2744771" y="4100845"/>
                  <a:pt x="2742054" y="4100845"/>
                </a:cubicBezTo>
                <a:cubicBezTo>
                  <a:pt x="2742054" y="4103562"/>
                  <a:pt x="2739336" y="4103562"/>
                  <a:pt x="2739336" y="4106280"/>
                </a:cubicBezTo>
                <a:cubicBezTo>
                  <a:pt x="2736618" y="4108998"/>
                  <a:pt x="2731183" y="4106280"/>
                  <a:pt x="2728466" y="4108998"/>
                </a:cubicBezTo>
                <a:cubicBezTo>
                  <a:pt x="2728466" y="4111715"/>
                  <a:pt x="2725748" y="4111715"/>
                  <a:pt x="2725748" y="4114433"/>
                </a:cubicBezTo>
                <a:cubicBezTo>
                  <a:pt x="2720313" y="4114433"/>
                  <a:pt x="2717595" y="4114433"/>
                  <a:pt x="2714878" y="4114433"/>
                </a:cubicBezTo>
                <a:cubicBezTo>
                  <a:pt x="2714878" y="4117150"/>
                  <a:pt x="2712160" y="4117150"/>
                  <a:pt x="2712160" y="4119868"/>
                </a:cubicBezTo>
                <a:cubicBezTo>
                  <a:pt x="2706725" y="4122585"/>
                  <a:pt x="2704007" y="4122585"/>
                  <a:pt x="2698572" y="4125303"/>
                </a:cubicBezTo>
                <a:cubicBezTo>
                  <a:pt x="2698572" y="4125303"/>
                  <a:pt x="2695854" y="4128021"/>
                  <a:pt x="2695854" y="4128021"/>
                </a:cubicBezTo>
                <a:cubicBezTo>
                  <a:pt x="2701290" y="4130738"/>
                  <a:pt x="2706725" y="4133456"/>
                  <a:pt x="2712160" y="4136173"/>
                </a:cubicBezTo>
                <a:cubicBezTo>
                  <a:pt x="2712160" y="4136173"/>
                  <a:pt x="2714878" y="4136173"/>
                  <a:pt x="2714878" y="4136173"/>
                </a:cubicBezTo>
                <a:cubicBezTo>
                  <a:pt x="2714878" y="4133456"/>
                  <a:pt x="2717595" y="4133456"/>
                  <a:pt x="2717595" y="4130738"/>
                </a:cubicBezTo>
                <a:cubicBezTo>
                  <a:pt x="2720313" y="4128021"/>
                  <a:pt x="2725748" y="4130738"/>
                  <a:pt x="2728466" y="4128021"/>
                </a:cubicBezTo>
                <a:cubicBezTo>
                  <a:pt x="2731183" y="4125303"/>
                  <a:pt x="2728466" y="4122585"/>
                  <a:pt x="2731183" y="4122585"/>
                </a:cubicBezTo>
                <a:cubicBezTo>
                  <a:pt x="2733901" y="4122585"/>
                  <a:pt x="2736618" y="4122585"/>
                  <a:pt x="2739336" y="4122585"/>
                </a:cubicBezTo>
                <a:cubicBezTo>
                  <a:pt x="2742054" y="4122585"/>
                  <a:pt x="2742054" y="4119868"/>
                  <a:pt x="2744771" y="4117150"/>
                </a:cubicBezTo>
                <a:cubicBezTo>
                  <a:pt x="2750206" y="4114433"/>
                  <a:pt x="2755642" y="4111715"/>
                  <a:pt x="2761077" y="4108998"/>
                </a:cubicBezTo>
                <a:cubicBezTo>
                  <a:pt x="2763794" y="4106280"/>
                  <a:pt x="2763794" y="4103562"/>
                  <a:pt x="2766512" y="4100845"/>
                </a:cubicBezTo>
                <a:cubicBezTo>
                  <a:pt x="2766512" y="4098127"/>
                  <a:pt x="2766512" y="4095410"/>
                  <a:pt x="2766512" y="4092692"/>
                </a:cubicBezTo>
                <a:close/>
                <a:moveTo>
                  <a:pt x="2026403" y="4083252"/>
                </a:moveTo>
                <a:lnTo>
                  <a:pt x="2016455" y="4095410"/>
                </a:lnTo>
                <a:lnTo>
                  <a:pt x="2014417" y="4099995"/>
                </a:lnTo>
                <a:lnTo>
                  <a:pt x="2020531" y="4092353"/>
                </a:lnTo>
                <a:close/>
                <a:moveTo>
                  <a:pt x="4454137" y="4073669"/>
                </a:moveTo>
                <a:lnTo>
                  <a:pt x="4440549" y="4089974"/>
                </a:lnTo>
                <a:lnTo>
                  <a:pt x="4456855" y="4098127"/>
                </a:lnTo>
                <a:lnTo>
                  <a:pt x="4448703" y="4114433"/>
                </a:lnTo>
                <a:lnTo>
                  <a:pt x="4473161" y="4111715"/>
                </a:lnTo>
                <a:lnTo>
                  <a:pt x="4456855" y="4098127"/>
                </a:lnTo>
                <a:lnTo>
                  <a:pt x="4462291" y="4084539"/>
                </a:lnTo>
                <a:close/>
                <a:moveTo>
                  <a:pt x="3742128" y="4073668"/>
                </a:moveTo>
                <a:cubicBezTo>
                  <a:pt x="3758434" y="4070950"/>
                  <a:pt x="3761152" y="4084538"/>
                  <a:pt x="3774740" y="4084538"/>
                </a:cubicBezTo>
                <a:cubicBezTo>
                  <a:pt x="3785610" y="4130738"/>
                  <a:pt x="3772022" y="4171502"/>
                  <a:pt x="3788328" y="4206830"/>
                </a:cubicBezTo>
                <a:cubicBezTo>
                  <a:pt x="3755716" y="4223136"/>
                  <a:pt x="3720387" y="4236724"/>
                  <a:pt x="3679623" y="4244877"/>
                </a:cubicBezTo>
                <a:cubicBezTo>
                  <a:pt x="3690493" y="4176937"/>
                  <a:pt x="3714952" y="4125302"/>
                  <a:pt x="3742128" y="4073668"/>
                </a:cubicBezTo>
                <a:close/>
                <a:moveTo>
                  <a:pt x="1432172" y="4065517"/>
                </a:moveTo>
                <a:cubicBezTo>
                  <a:pt x="1432172" y="4065517"/>
                  <a:pt x="1434890" y="4065517"/>
                  <a:pt x="1434890" y="4065517"/>
                </a:cubicBezTo>
                <a:cubicBezTo>
                  <a:pt x="1434890" y="4068234"/>
                  <a:pt x="1437608" y="4070952"/>
                  <a:pt x="1437608" y="4073670"/>
                </a:cubicBezTo>
                <a:cubicBezTo>
                  <a:pt x="1437608" y="4076387"/>
                  <a:pt x="1418584" y="4095410"/>
                  <a:pt x="1415867" y="4098128"/>
                </a:cubicBezTo>
                <a:cubicBezTo>
                  <a:pt x="1418584" y="4092693"/>
                  <a:pt x="1415867" y="4084540"/>
                  <a:pt x="1418584" y="4079105"/>
                </a:cubicBezTo>
                <a:cubicBezTo>
                  <a:pt x="1424020" y="4073670"/>
                  <a:pt x="1429455" y="4073670"/>
                  <a:pt x="1432172" y="4065517"/>
                </a:cubicBezTo>
                <a:close/>
                <a:moveTo>
                  <a:pt x="758209" y="4057364"/>
                </a:moveTo>
                <a:cubicBezTo>
                  <a:pt x="760926" y="4065517"/>
                  <a:pt x="769079" y="4070952"/>
                  <a:pt x="777232" y="4073669"/>
                </a:cubicBezTo>
                <a:cubicBezTo>
                  <a:pt x="779950" y="4089975"/>
                  <a:pt x="774514" y="4100845"/>
                  <a:pt x="760926" y="4106280"/>
                </a:cubicBezTo>
                <a:cubicBezTo>
                  <a:pt x="763644" y="4092692"/>
                  <a:pt x="760926" y="4076387"/>
                  <a:pt x="758209" y="4057364"/>
                </a:cubicBezTo>
                <a:close/>
                <a:moveTo>
                  <a:pt x="4494901" y="4054646"/>
                </a:moveTo>
                <a:lnTo>
                  <a:pt x="4494901" y="4070951"/>
                </a:lnTo>
                <a:cubicBezTo>
                  <a:pt x="4530231" y="4068234"/>
                  <a:pt x="4508489" y="4079104"/>
                  <a:pt x="4524795" y="4054646"/>
                </a:cubicBezTo>
                <a:close/>
                <a:moveTo>
                  <a:pt x="766361" y="4045609"/>
                </a:moveTo>
                <a:lnTo>
                  <a:pt x="769079" y="4054646"/>
                </a:lnTo>
                <a:cubicBezTo>
                  <a:pt x="769079" y="4051928"/>
                  <a:pt x="766361" y="4051928"/>
                  <a:pt x="766361" y="4051928"/>
                </a:cubicBezTo>
                <a:close/>
                <a:moveTo>
                  <a:pt x="764649" y="4039917"/>
                </a:moveTo>
                <a:lnTo>
                  <a:pt x="766361" y="4041058"/>
                </a:lnTo>
                <a:cubicBezTo>
                  <a:pt x="766361" y="4041058"/>
                  <a:pt x="766361" y="4043097"/>
                  <a:pt x="766361" y="4045474"/>
                </a:cubicBezTo>
                <a:lnTo>
                  <a:pt x="766361" y="4045609"/>
                </a:lnTo>
                <a:close/>
                <a:moveTo>
                  <a:pt x="2532799" y="4038340"/>
                </a:moveTo>
                <a:cubicBezTo>
                  <a:pt x="2538234" y="4043775"/>
                  <a:pt x="2546387" y="4049211"/>
                  <a:pt x="2551822" y="4051928"/>
                </a:cubicBezTo>
                <a:cubicBezTo>
                  <a:pt x="2554540" y="4051928"/>
                  <a:pt x="2554540" y="4051928"/>
                  <a:pt x="2554540" y="4051928"/>
                </a:cubicBezTo>
                <a:cubicBezTo>
                  <a:pt x="2549104" y="4046493"/>
                  <a:pt x="2540952" y="4041058"/>
                  <a:pt x="2532799" y="4038340"/>
                </a:cubicBezTo>
                <a:close/>
                <a:moveTo>
                  <a:pt x="2255603" y="4030187"/>
                </a:moveTo>
                <a:cubicBezTo>
                  <a:pt x="2231145" y="4032905"/>
                  <a:pt x="2225710" y="4051928"/>
                  <a:pt x="2209404" y="4060081"/>
                </a:cubicBezTo>
                <a:cubicBezTo>
                  <a:pt x="2201251" y="4065516"/>
                  <a:pt x="2187663" y="4062799"/>
                  <a:pt x="2184946" y="4057363"/>
                </a:cubicBezTo>
                <a:cubicBezTo>
                  <a:pt x="2174075" y="4060081"/>
                  <a:pt x="2174075" y="4065516"/>
                  <a:pt x="2168640" y="4070951"/>
                </a:cubicBezTo>
                <a:cubicBezTo>
                  <a:pt x="2163205" y="4073669"/>
                  <a:pt x="2155052" y="4073669"/>
                  <a:pt x="2146899" y="4079104"/>
                </a:cubicBezTo>
                <a:cubicBezTo>
                  <a:pt x="2146899" y="4079104"/>
                  <a:pt x="2146899" y="4084539"/>
                  <a:pt x="2144182" y="4084539"/>
                </a:cubicBezTo>
                <a:cubicBezTo>
                  <a:pt x="2136029" y="4087257"/>
                  <a:pt x="2125159" y="4081822"/>
                  <a:pt x="2119723" y="4089974"/>
                </a:cubicBezTo>
                <a:cubicBezTo>
                  <a:pt x="2114288" y="4087257"/>
                  <a:pt x="2111571" y="4081822"/>
                  <a:pt x="2108853" y="4079104"/>
                </a:cubicBezTo>
                <a:cubicBezTo>
                  <a:pt x="2103418" y="4079104"/>
                  <a:pt x="2095265" y="4076386"/>
                  <a:pt x="2089830" y="4076386"/>
                </a:cubicBezTo>
                <a:cubicBezTo>
                  <a:pt x="2087112" y="4076386"/>
                  <a:pt x="2087112" y="4070951"/>
                  <a:pt x="2084395" y="4070951"/>
                </a:cubicBezTo>
                <a:cubicBezTo>
                  <a:pt x="2070807" y="4068234"/>
                  <a:pt x="2054501" y="4076386"/>
                  <a:pt x="2046348" y="4070951"/>
                </a:cubicBezTo>
                <a:cubicBezTo>
                  <a:pt x="2042272" y="4070951"/>
                  <a:pt x="2040234" y="4070951"/>
                  <a:pt x="2038536" y="4070612"/>
                </a:cubicBezTo>
                <a:lnTo>
                  <a:pt x="2037196" y="4070060"/>
                </a:lnTo>
                <a:lnTo>
                  <a:pt x="2027573" y="4081822"/>
                </a:lnTo>
                <a:lnTo>
                  <a:pt x="2030043" y="4081822"/>
                </a:lnTo>
                <a:cubicBezTo>
                  <a:pt x="2030043" y="4081822"/>
                  <a:pt x="2030043" y="4084539"/>
                  <a:pt x="2030043" y="4084539"/>
                </a:cubicBezTo>
                <a:cubicBezTo>
                  <a:pt x="2032760" y="4084539"/>
                  <a:pt x="2038196" y="4089974"/>
                  <a:pt x="2040913" y="4089974"/>
                </a:cubicBezTo>
                <a:cubicBezTo>
                  <a:pt x="2043631" y="4089974"/>
                  <a:pt x="2043631" y="4084539"/>
                  <a:pt x="2049066" y="4087257"/>
                </a:cubicBezTo>
                <a:cubicBezTo>
                  <a:pt x="2051784" y="4087257"/>
                  <a:pt x="2054501" y="4092692"/>
                  <a:pt x="2059936" y="4089974"/>
                </a:cubicBezTo>
                <a:cubicBezTo>
                  <a:pt x="2062654" y="4087257"/>
                  <a:pt x="2070807" y="4079104"/>
                  <a:pt x="2078960" y="4084539"/>
                </a:cubicBezTo>
                <a:cubicBezTo>
                  <a:pt x="2078960" y="4087257"/>
                  <a:pt x="2081677" y="4087257"/>
                  <a:pt x="2081677" y="4089974"/>
                </a:cubicBezTo>
                <a:cubicBezTo>
                  <a:pt x="2089830" y="4092692"/>
                  <a:pt x="2097983" y="4092692"/>
                  <a:pt x="2106135" y="4092692"/>
                </a:cubicBezTo>
                <a:cubicBezTo>
                  <a:pt x="2106135" y="4098127"/>
                  <a:pt x="2108853" y="4098127"/>
                  <a:pt x="2111571" y="4103562"/>
                </a:cubicBezTo>
                <a:cubicBezTo>
                  <a:pt x="2119723" y="4103562"/>
                  <a:pt x="2125159" y="4103562"/>
                  <a:pt x="2133311" y="4103562"/>
                </a:cubicBezTo>
                <a:cubicBezTo>
                  <a:pt x="2133311" y="4100845"/>
                  <a:pt x="2136029" y="4098127"/>
                  <a:pt x="2136029" y="4098127"/>
                </a:cubicBezTo>
                <a:cubicBezTo>
                  <a:pt x="2144182" y="4092692"/>
                  <a:pt x="2157770" y="4092692"/>
                  <a:pt x="2165922" y="4087257"/>
                </a:cubicBezTo>
                <a:cubicBezTo>
                  <a:pt x="2171358" y="4084539"/>
                  <a:pt x="2176793" y="4076386"/>
                  <a:pt x="2182228" y="4073669"/>
                </a:cubicBezTo>
                <a:cubicBezTo>
                  <a:pt x="2184946" y="4070951"/>
                  <a:pt x="2203969" y="4073669"/>
                  <a:pt x="2206686" y="4076386"/>
                </a:cubicBezTo>
                <a:cubicBezTo>
                  <a:pt x="2220274" y="4076386"/>
                  <a:pt x="2217557" y="4068234"/>
                  <a:pt x="2225710" y="4060081"/>
                </a:cubicBezTo>
                <a:cubicBezTo>
                  <a:pt x="2231145" y="4057363"/>
                  <a:pt x="2236580" y="4054646"/>
                  <a:pt x="2239298" y="4051928"/>
                </a:cubicBezTo>
                <a:cubicBezTo>
                  <a:pt x="2242015" y="4049211"/>
                  <a:pt x="2242015" y="4046493"/>
                  <a:pt x="2244733" y="4043775"/>
                </a:cubicBezTo>
                <a:cubicBezTo>
                  <a:pt x="2244733" y="4043775"/>
                  <a:pt x="2247450" y="4043775"/>
                  <a:pt x="2250168" y="4043775"/>
                </a:cubicBezTo>
                <a:cubicBezTo>
                  <a:pt x="2252886" y="4041058"/>
                  <a:pt x="2255603" y="4038340"/>
                  <a:pt x="2258321" y="4035623"/>
                </a:cubicBezTo>
                <a:cubicBezTo>
                  <a:pt x="2258321" y="4032905"/>
                  <a:pt x="2258321" y="4032905"/>
                  <a:pt x="2255603" y="4030187"/>
                </a:cubicBezTo>
                <a:close/>
                <a:moveTo>
                  <a:pt x="1475654" y="4027470"/>
                </a:moveTo>
                <a:cubicBezTo>
                  <a:pt x="1478371" y="4030187"/>
                  <a:pt x="1478371" y="4027470"/>
                  <a:pt x="1478371" y="4032905"/>
                </a:cubicBezTo>
                <a:cubicBezTo>
                  <a:pt x="1481089" y="4032905"/>
                  <a:pt x="1483807" y="4035623"/>
                  <a:pt x="1486524" y="4032905"/>
                </a:cubicBezTo>
                <a:cubicBezTo>
                  <a:pt x="1486524" y="4032905"/>
                  <a:pt x="1489242" y="4032905"/>
                  <a:pt x="1491959" y="4032905"/>
                </a:cubicBezTo>
                <a:cubicBezTo>
                  <a:pt x="1494677" y="4046493"/>
                  <a:pt x="1497395" y="4068234"/>
                  <a:pt x="1500112" y="4084539"/>
                </a:cubicBezTo>
                <a:cubicBezTo>
                  <a:pt x="1502830" y="4103562"/>
                  <a:pt x="1491959" y="4122585"/>
                  <a:pt x="1500112" y="4141609"/>
                </a:cubicBezTo>
                <a:cubicBezTo>
                  <a:pt x="1500112" y="4141609"/>
                  <a:pt x="1502830" y="4144326"/>
                  <a:pt x="1502830" y="4144326"/>
                </a:cubicBezTo>
                <a:cubicBezTo>
                  <a:pt x="1502830" y="4147044"/>
                  <a:pt x="1502830" y="4147044"/>
                  <a:pt x="1502830" y="4149761"/>
                </a:cubicBezTo>
                <a:cubicBezTo>
                  <a:pt x="1505547" y="4149761"/>
                  <a:pt x="1508265" y="4152479"/>
                  <a:pt x="1510982" y="4152479"/>
                </a:cubicBezTo>
                <a:cubicBezTo>
                  <a:pt x="1510982" y="4155196"/>
                  <a:pt x="1510982" y="4155196"/>
                  <a:pt x="1510982" y="4157914"/>
                </a:cubicBezTo>
                <a:cubicBezTo>
                  <a:pt x="1510982" y="4157914"/>
                  <a:pt x="1516418" y="4157914"/>
                  <a:pt x="1516418" y="4160632"/>
                </a:cubicBezTo>
                <a:cubicBezTo>
                  <a:pt x="1516418" y="4160632"/>
                  <a:pt x="1516418" y="4163349"/>
                  <a:pt x="1516418" y="4166067"/>
                </a:cubicBezTo>
                <a:cubicBezTo>
                  <a:pt x="1519135" y="4166067"/>
                  <a:pt x="1521853" y="4168784"/>
                  <a:pt x="1524570" y="4168784"/>
                </a:cubicBezTo>
                <a:cubicBezTo>
                  <a:pt x="1524570" y="4171502"/>
                  <a:pt x="1524570" y="4171502"/>
                  <a:pt x="1524570" y="4174220"/>
                </a:cubicBezTo>
                <a:cubicBezTo>
                  <a:pt x="1527288" y="4179655"/>
                  <a:pt x="1532723" y="4182372"/>
                  <a:pt x="1535441" y="4185090"/>
                </a:cubicBezTo>
                <a:cubicBezTo>
                  <a:pt x="1535441" y="4187808"/>
                  <a:pt x="1535441" y="4187808"/>
                  <a:pt x="1535441" y="4190525"/>
                </a:cubicBezTo>
                <a:cubicBezTo>
                  <a:pt x="1538158" y="4193243"/>
                  <a:pt x="1538158" y="4193243"/>
                  <a:pt x="1540876" y="4193243"/>
                </a:cubicBezTo>
                <a:cubicBezTo>
                  <a:pt x="1508265" y="4190525"/>
                  <a:pt x="1456631" y="4198678"/>
                  <a:pt x="1459348" y="4155196"/>
                </a:cubicBezTo>
                <a:cubicBezTo>
                  <a:pt x="1443043" y="4157914"/>
                  <a:pt x="1434890" y="4174220"/>
                  <a:pt x="1410432" y="4166067"/>
                </a:cubicBezTo>
                <a:cubicBezTo>
                  <a:pt x="1407714" y="4160632"/>
                  <a:pt x="1410432" y="4147044"/>
                  <a:pt x="1413149" y="4136173"/>
                </a:cubicBezTo>
                <a:cubicBezTo>
                  <a:pt x="1404996" y="4136173"/>
                  <a:pt x="1396844" y="4133456"/>
                  <a:pt x="1391408" y="4130738"/>
                </a:cubicBezTo>
                <a:lnTo>
                  <a:pt x="1407714" y="4130738"/>
                </a:lnTo>
                <a:cubicBezTo>
                  <a:pt x="1415867" y="4122585"/>
                  <a:pt x="1429455" y="4119868"/>
                  <a:pt x="1434890" y="4111715"/>
                </a:cubicBezTo>
                <a:cubicBezTo>
                  <a:pt x="1443043" y="4100845"/>
                  <a:pt x="1445760" y="4087257"/>
                  <a:pt x="1456631" y="4079104"/>
                </a:cubicBezTo>
                <a:cubicBezTo>
                  <a:pt x="1456631" y="4068234"/>
                  <a:pt x="1453913" y="4060081"/>
                  <a:pt x="1453913" y="4043775"/>
                </a:cubicBezTo>
                <a:cubicBezTo>
                  <a:pt x="1459348" y="4038340"/>
                  <a:pt x="1470219" y="4035623"/>
                  <a:pt x="1475654" y="4027470"/>
                </a:cubicBezTo>
                <a:close/>
                <a:moveTo>
                  <a:pt x="842455" y="4024753"/>
                </a:moveTo>
                <a:cubicBezTo>
                  <a:pt x="847890" y="4032906"/>
                  <a:pt x="856043" y="4038341"/>
                  <a:pt x="858760" y="4046494"/>
                </a:cubicBezTo>
                <a:cubicBezTo>
                  <a:pt x="856043" y="4049211"/>
                  <a:pt x="856043" y="4049211"/>
                  <a:pt x="853325" y="4049211"/>
                </a:cubicBezTo>
                <a:cubicBezTo>
                  <a:pt x="853325" y="4046494"/>
                  <a:pt x="847890" y="4043776"/>
                  <a:pt x="845172" y="4038341"/>
                </a:cubicBezTo>
                <a:cubicBezTo>
                  <a:pt x="845172" y="4038341"/>
                  <a:pt x="845172" y="4035623"/>
                  <a:pt x="845172" y="4032906"/>
                </a:cubicBezTo>
                <a:cubicBezTo>
                  <a:pt x="845172" y="4032906"/>
                  <a:pt x="842455" y="4030188"/>
                  <a:pt x="842455" y="4030188"/>
                </a:cubicBezTo>
                <a:cubicBezTo>
                  <a:pt x="842455" y="4027470"/>
                  <a:pt x="842455" y="4027470"/>
                  <a:pt x="842455" y="4024753"/>
                </a:cubicBezTo>
                <a:close/>
                <a:moveTo>
                  <a:pt x="4454137" y="4024752"/>
                </a:moveTo>
                <a:lnTo>
                  <a:pt x="4462291" y="4038340"/>
                </a:lnTo>
                <a:lnTo>
                  <a:pt x="4454137" y="4046493"/>
                </a:lnTo>
                <a:lnTo>
                  <a:pt x="4440549" y="4038340"/>
                </a:lnTo>
                <a:lnTo>
                  <a:pt x="4440549" y="4060081"/>
                </a:lnTo>
                <a:lnTo>
                  <a:pt x="4470443" y="4068234"/>
                </a:lnTo>
                <a:lnTo>
                  <a:pt x="4462291" y="4038340"/>
                </a:lnTo>
                <a:lnTo>
                  <a:pt x="4478597" y="4024752"/>
                </a:lnTo>
                <a:close/>
                <a:moveTo>
                  <a:pt x="1559305" y="4023648"/>
                </a:moveTo>
                <a:cubicBezTo>
                  <a:pt x="1563466" y="4023733"/>
                  <a:pt x="1566694" y="4024073"/>
                  <a:pt x="1568052" y="4024752"/>
                </a:cubicBezTo>
                <a:cubicBezTo>
                  <a:pt x="1570769" y="4024752"/>
                  <a:pt x="1570769" y="4027470"/>
                  <a:pt x="1573487" y="4030187"/>
                </a:cubicBezTo>
                <a:cubicBezTo>
                  <a:pt x="1584357" y="4030187"/>
                  <a:pt x="1592510" y="4032905"/>
                  <a:pt x="1600663" y="4032905"/>
                </a:cubicBezTo>
                <a:cubicBezTo>
                  <a:pt x="1600663" y="4038340"/>
                  <a:pt x="1603381" y="4038340"/>
                  <a:pt x="1606098" y="4041058"/>
                </a:cubicBezTo>
                <a:cubicBezTo>
                  <a:pt x="1608816" y="4043775"/>
                  <a:pt x="1606098" y="4049211"/>
                  <a:pt x="1608816" y="4051928"/>
                </a:cubicBezTo>
                <a:cubicBezTo>
                  <a:pt x="1611533" y="4051928"/>
                  <a:pt x="1611533" y="4051928"/>
                  <a:pt x="1614251" y="4051928"/>
                </a:cubicBezTo>
                <a:cubicBezTo>
                  <a:pt x="1614251" y="4051928"/>
                  <a:pt x="1614251" y="4054646"/>
                  <a:pt x="1614251" y="4057363"/>
                </a:cubicBezTo>
                <a:cubicBezTo>
                  <a:pt x="1622404" y="4068234"/>
                  <a:pt x="1627840" y="4079104"/>
                  <a:pt x="1630558" y="4095410"/>
                </a:cubicBezTo>
                <a:cubicBezTo>
                  <a:pt x="1625122" y="4098127"/>
                  <a:pt x="1627840" y="4103563"/>
                  <a:pt x="1622404" y="4111715"/>
                </a:cubicBezTo>
                <a:cubicBezTo>
                  <a:pt x="1619686" y="4117151"/>
                  <a:pt x="1608816" y="4125303"/>
                  <a:pt x="1606098" y="4130739"/>
                </a:cubicBezTo>
                <a:cubicBezTo>
                  <a:pt x="1595228" y="4149762"/>
                  <a:pt x="1592510" y="4174220"/>
                  <a:pt x="1581640" y="4193243"/>
                </a:cubicBezTo>
                <a:cubicBezTo>
                  <a:pt x="1578922" y="4193243"/>
                  <a:pt x="1576205" y="4193243"/>
                  <a:pt x="1576205" y="4190526"/>
                </a:cubicBezTo>
                <a:cubicBezTo>
                  <a:pt x="1573487" y="4185090"/>
                  <a:pt x="1568052" y="4179655"/>
                  <a:pt x="1565334" y="4174220"/>
                </a:cubicBezTo>
                <a:cubicBezTo>
                  <a:pt x="1565334" y="4174220"/>
                  <a:pt x="1565334" y="4171503"/>
                  <a:pt x="1565334" y="4171503"/>
                </a:cubicBezTo>
                <a:cubicBezTo>
                  <a:pt x="1565334" y="4168785"/>
                  <a:pt x="1559899" y="4166067"/>
                  <a:pt x="1559899" y="4163350"/>
                </a:cubicBezTo>
                <a:cubicBezTo>
                  <a:pt x="1557181" y="4160632"/>
                  <a:pt x="1554464" y="4160632"/>
                  <a:pt x="1551746" y="4157915"/>
                </a:cubicBezTo>
                <a:cubicBezTo>
                  <a:pt x="1551746" y="4157915"/>
                  <a:pt x="1551746" y="4155197"/>
                  <a:pt x="1551746" y="4155197"/>
                </a:cubicBezTo>
                <a:cubicBezTo>
                  <a:pt x="1549029" y="4152479"/>
                  <a:pt x="1546311" y="4155197"/>
                  <a:pt x="1543593" y="4152479"/>
                </a:cubicBezTo>
                <a:cubicBezTo>
                  <a:pt x="1540876" y="4152479"/>
                  <a:pt x="1543593" y="4149762"/>
                  <a:pt x="1540876" y="4147044"/>
                </a:cubicBezTo>
                <a:cubicBezTo>
                  <a:pt x="1538158" y="4147044"/>
                  <a:pt x="1535441" y="4144327"/>
                  <a:pt x="1532723" y="4144327"/>
                </a:cubicBezTo>
                <a:cubicBezTo>
                  <a:pt x="1530005" y="4141609"/>
                  <a:pt x="1530005" y="4138891"/>
                  <a:pt x="1527288" y="4136174"/>
                </a:cubicBezTo>
                <a:cubicBezTo>
                  <a:pt x="1527288" y="4122586"/>
                  <a:pt x="1527288" y="4111715"/>
                  <a:pt x="1524570" y="4100845"/>
                </a:cubicBezTo>
                <a:cubicBezTo>
                  <a:pt x="1521853" y="4095410"/>
                  <a:pt x="1524570" y="4076387"/>
                  <a:pt x="1524570" y="4068234"/>
                </a:cubicBezTo>
                <a:cubicBezTo>
                  <a:pt x="1521853" y="4054646"/>
                  <a:pt x="1527288" y="4041058"/>
                  <a:pt x="1521853" y="4032905"/>
                </a:cubicBezTo>
                <a:cubicBezTo>
                  <a:pt x="1521853" y="4030187"/>
                  <a:pt x="1521853" y="4030187"/>
                  <a:pt x="1521853" y="4027470"/>
                </a:cubicBezTo>
                <a:cubicBezTo>
                  <a:pt x="1525930" y="4025432"/>
                  <a:pt x="1546821" y="4023394"/>
                  <a:pt x="1559305" y="4023648"/>
                </a:cubicBezTo>
                <a:close/>
                <a:moveTo>
                  <a:pt x="1220200" y="4022036"/>
                </a:moveTo>
                <a:cubicBezTo>
                  <a:pt x="1220200" y="4022036"/>
                  <a:pt x="1222917" y="4024753"/>
                  <a:pt x="1222917" y="4024753"/>
                </a:cubicBezTo>
                <a:cubicBezTo>
                  <a:pt x="1220200" y="4024753"/>
                  <a:pt x="1220200" y="4024753"/>
                  <a:pt x="1220200" y="4024753"/>
                </a:cubicBezTo>
                <a:cubicBezTo>
                  <a:pt x="1220200" y="4024753"/>
                  <a:pt x="1220200" y="4022036"/>
                  <a:pt x="1220200" y="4022036"/>
                </a:cubicBezTo>
                <a:close/>
                <a:moveTo>
                  <a:pt x="4641651" y="4022035"/>
                </a:moveTo>
                <a:lnTo>
                  <a:pt x="4625345" y="4024752"/>
                </a:lnTo>
                <a:lnTo>
                  <a:pt x="4641651" y="4038340"/>
                </a:lnTo>
                <a:lnTo>
                  <a:pt x="4663393" y="4046493"/>
                </a:lnTo>
                <a:lnTo>
                  <a:pt x="4663393" y="4022035"/>
                </a:lnTo>
                <a:lnTo>
                  <a:pt x="4641651" y="4038340"/>
                </a:lnTo>
                <a:close/>
                <a:moveTo>
                  <a:pt x="682116" y="4013883"/>
                </a:moveTo>
                <a:cubicBezTo>
                  <a:pt x="684834" y="4019318"/>
                  <a:pt x="687551" y="4022036"/>
                  <a:pt x="690269" y="4027471"/>
                </a:cubicBezTo>
                <a:cubicBezTo>
                  <a:pt x="687551" y="4030188"/>
                  <a:pt x="682116" y="4030188"/>
                  <a:pt x="679399" y="4030188"/>
                </a:cubicBezTo>
                <a:cubicBezTo>
                  <a:pt x="679399" y="4024753"/>
                  <a:pt x="682116" y="4022036"/>
                  <a:pt x="682116" y="4013883"/>
                </a:cubicBezTo>
                <a:close/>
                <a:moveTo>
                  <a:pt x="3774740" y="4011165"/>
                </a:moveTo>
                <a:cubicBezTo>
                  <a:pt x="3780175" y="4032906"/>
                  <a:pt x="3777458" y="4049211"/>
                  <a:pt x="3777458" y="4073669"/>
                </a:cubicBezTo>
                <a:cubicBezTo>
                  <a:pt x="3761151" y="4073669"/>
                  <a:pt x="3761151" y="4060081"/>
                  <a:pt x="3755716" y="4054646"/>
                </a:cubicBezTo>
                <a:cubicBezTo>
                  <a:pt x="3758433" y="4038341"/>
                  <a:pt x="3769305" y="4027470"/>
                  <a:pt x="3774740" y="4011165"/>
                </a:cubicBezTo>
                <a:close/>
                <a:moveTo>
                  <a:pt x="4315541" y="4008447"/>
                </a:moveTo>
                <a:lnTo>
                  <a:pt x="4331845" y="4024752"/>
                </a:lnTo>
                <a:lnTo>
                  <a:pt x="4339999" y="4008447"/>
                </a:lnTo>
                <a:close/>
                <a:moveTo>
                  <a:pt x="3861702" y="3992142"/>
                </a:moveTo>
                <a:cubicBezTo>
                  <a:pt x="3864420" y="3992142"/>
                  <a:pt x="3867137" y="3994859"/>
                  <a:pt x="3872572" y="3997577"/>
                </a:cubicBezTo>
                <a:cubicBezTo>
                  <a:pt x="3864420" y="4011165"/>
                  <a:pt x="3858984" y="4024753"/>
                  <a:pt x="3842678" y="4027470"/>
                </a:cubicBezTo>
                <a:lnTo>
                  <a:pt x="3842678" y="4011165"/>
                </a:lnTo>
                <a:cubicBezTo>
                  <a:pt x="3850831" y="4005730"/>
                  <a:pt x="3867137" y="4005730"/>
                  <a:pt x="3861702" y="3992142"/>
                </a:cubicBezTo>
                <a:close/>
                <a:moveTo>
                  <a:pt x="4630781" y="3992141"/>
                </a:moveTo>
                <a:lnTo>
                  <a:pt x="4617193" y="4008447"/>
                </a:lnTo>
                <a:lnTo>
                  <a:pt x="4633499" y="4016599"/>
                </a:lnTo>
                <a:close/>
                <a:moveTo>
                  <a:pt x="4432397" y="3992141"/>
                </a:moveTo>
                <a:lnTo>
                  <a:pt x="4407939" y="3994859"/>
                </a:lnTo>
                <a:lnTo>
                  <a:pt x="4424245" y="4008447"/>
                </a:lnTo>
                <a:close/>
                <a:moveTo>
                  <a:pt x="623306" y="3988829"/>
                </a:moveTo>
                <a:cubicBezTo>
                  <a:pt x="618083" y="3986196"/>
                  <a:pt x="611459" y="3986706"/>
                  <a:pt x="603306" y="3992141"/>
                </a:cubicBezTo>
                <a:cubicBezTo>
                  <a:pt x="608741" y="4019317"/>
                  <a:pt x="614176" y="4046493"/>
                  <a:pt x="635917" y="4049211"/>
                </a:cubicBezTo>
                <a:cubicBezTo>
                  <a:pt x="642032" y="4032905"/>
                  <a:pt x="638974" y="3996727"/>
                  <a:pt x="623306" y="3988829"/>
                </a:cubicBezTo>
                <a:close/>
                <a:moveTo>
                  <a:pt x="1478371" y="3986707"/>
                </a:moveTo>
                <a:cubicBezTo>
                  <a:pt x="1481089" y="3992142"/>
                  <a:pt x="1483806" y="3997577"/>
                  <a:pt x="1483806" y="4008448"/>
                </a:cubicBezTo>
                <a:cubicBezTo>
                  <a:pt x="1475654" y="4011165"/>
                  <a:pt x="1464783" y="4016600"/>
                  <a:pt x="1456631" y="4019318"/>
                </a:cubicBezTo>
                <a:cubicBezTo>
                  <a:pt x="1456631" y="4013883"/>
                  <a:pt x="1453913" y="4005730"/>
                  <a:pt x="1456631" y="4003012"/>
                </a:cubicBezTo>
                <a:cubicBezTo>
                  <a:pt x="1459348" y="3997577"/>
                  <a:pt x="1459348" y="4003012"/>
                  <a:pt x="1464783" y="4000295"/>
                </a:cubicBezTo>
                <a:cubicBezTo>
                  <a:pt x="1470219" y="3997577"/>
                  <a:pt x="1472936" y="3989424"/>
                  <a:pt x="1478371" y="3986707"/>
                </a:cubicBezTo>
                <a:close/>
                <a:moveTo>
                  <a:pt x="788103" y="3986707"/>
                </a:moveTo>
                <a:cubicBezTo>
                  <a:pt x="798973" y="3997577"/>
                  <a:pt x="809843" y="4003012"/>
                  <a:pt x="820714" y="4008448"/>
                </a:cubicBezTo>
                <a:cubicBezTo>
                  <a:pt x="826149" y="4022035"/>
                  <a:pt x="837019" y="4035623"/>
                  <a:pt x="842455" y="4049211"/>
                </a:cubicBezTo>
                <a:cubicBezTo>
                  <a:pt x="817996" y="4051929"/>
                  <a:pt x="801691" y="4027471"/>
                  <a:pt x="788103" y="4005730"/>
                </a:cubicBezTo>
                <a:cubicBezTo>
                  <a:pt x="788103" y="4003012"/>
                  <a:pt x="788103" y="3997577"/>
                  <a:pt x="788103" y="3994860"/>
                </a:cubicBezTo>
                <a:cubicBezTo>
                  <a:pt x="788103" y="3994860"/>
                  <a:pt x="788103" y="3989424"/>
                  <a:pt x="788103" y="3986707"/>
                </a:cubicBezTo>
                <a:close/>
                <a:moveTo>
                  <a:pt x="4503055" y="3978553"/>
                </a:moveTo>
                <a:lnTo>
                  <a:pt x="4503055" y="4000294"/>
                </a:lnTo>
                <a:lnTo>
                  <a:pt x="4519359" y="3992141"/>
                </a:lnTo>
                <a:close/>
                <a:moveTo>
                  <a:pt x="4478597" y="3978553"/>
                </a:moveTo>
                <a:lnTo>
                  <a:pt x="4478597" y="3992141"/>
                </a:lnTo>
                <a:lnTo>
                  <a:pt x="4494901" y="3978553"/>
                </a:lnTo>
                <a:close/>
                <a:moveTo>
                  <a:pt x="3791044" y="3978553"/>
                </a:moveTo>
                <a:cubicBezTo>
                  <a:pt x="3804632" y="3981270"/>
                  <a:pt x="3812786" y="3983988"/>
                  <a:pt x="3826374" y="3981270"/>
                </a:cubicBezTo>
                <a:cubicBezTo>
                  <a:pt x="3829091" y="3983988"/>
                  <a:pt x="3818221" y="4005729"/>
                  <a:pt x="3831809" y="3997576"/>
                </a:cubicBezTo>
                <a:cubicBezTo>
                  <a:pt x="3837244" y="4003011"/>
                  <a:pt x="3831809" y="4019317"/>
                  <a:pt x="3834527" y="4027469"/>
                </a:cubicBezTo>
                <a:cubicBezTo>
                  <a:pt x="3807351" y="4035622"/>
                  <a:pt x="3796479" y="4060081"/>
                  <a:pt x="3788326" y="4084539"/>
                </a:cubicBezTo>
                <a:cubicBezTo>
                  <a:pt x="3774738" y="4062798"/>
                  <a:pt x="3799197" y="4041057"/>
                  <a:pt x="3793762" y="4024752"/>
                </a:cubicBezTo>
                <a:cubicBezTo>
                  <a:pt x="3791044" y="4027469"/>
                  <a:pt x="3791044" y="4030187"/>
                  <a:pt x="3788326" y="4032905"/>
                </a:cubicBezTo>
                <a:cubicBezTo>
                  <a:pt x="3782891" y="4013881"/>
                  <a:pt x="3780174" y="3992141"/>
                  <a:pt x="3791044" y="3978553"/>
                </a:cubicBezTo>
                <a:close/>
                <a:moveTo>
                  <a:pt x="4524795" y="3962247"/>
                </a:moveTo>
                <a:lnTo>
                  <a:pt x="4524795" y="3978553"/>
                </a:lnTo>
                <a:lnTo>
                  <a:pt x="4541101" y="3962247"/>
                </a:lnTo>
                <a:close/>
                <a:moveTo>
                  <a:pt x="2432248" y="3956812"/>
                </a:moveTo>
                <a:cubicBezTo>
                  <a:pt x="2432248" y="3959530"/>
                  <a:pt x="2432248" y="3959530"/>
                  <a:pt x="2434965" y="3962247"/>
                </a:cubicBezTo>
                <a:cubicBezTo>
                  <a:pt x="2440401" y="3964965"/>
                  <a:pt x="2443118" y="3970400"/>
                  <a:pt x="2451271" y="3973118"/>
                </a:cubicBezTo>
                <a:cubicBezTo>
                  <a:pt x="2451271" y="3973118"/>
                  <a:pt x="2451271" y="3970400"/>
                  <a:pt x="2451271" y="3970400"/>
                </a:cubicBezTo>
                <a:cubicBezTo>
                  <a:pt x="2443118" y="3967683"/>
                  <a:pt x="2437683" y="3962247"/>
                  <a:pt x="2432248" y="3956812"/>
                </a:cubicBezTo>
                <a:close/>
                <a:moveTo>
                  <a:pt x="3948665" y="3954096"/>
                </a:moveTo>
                <a:cubicBezTo>
                  <a:pt x="3948665" y="3964966"/>
                  <a:pt x="3937795" y="3978554"/>
                  <a:pt x="3943230" y="3986707"/>
                </a:cubicBezTo>
                <a:cubicBezTo>
                  <a:pt x="3940512" y="3992142"/>
                  <a:pt x="3935077" y="3994860"/>
                  <a:pt x="3926924" y="3994860"/>
                </a:cubicBezTo>
                <a:cubicBezTo>
                  <a:pt x="3929642" y="3978554"/>
                  <a:pt x="3916053" y="3992142"/>
                  <a:pt x="3910618" y="3986707"/>
                </a:cubicBezTo>
                <a:cubicBezTo>
                  <a:pt x="3918771" y="3970401"/>
                  <a:pt x="3929642" y="3959531"/>
                  <a:pt x="3948665" y="3954096"/>
                </a:cubicBezTo>
                <a:close/>
                <a:moveTo>
                  <a:pt x="1019098" y="3954096"/>
                </a:moveTo>
                <a:cubicBezTo>
                  <a:pt x="1032686" y="3962248"/>
                  <a:pt x="1048992" y="3973119"/>
                  <a:pt x="1057145" y="3989424"/>
                </a:cubicBezTo>
                <a:cubicBezTo>
                  <a:pt x="1046274" y="3989424"/>
                  <a:pt x="1043557" y="3997577"/>
                  <a:pt x="1029969" y="3997577"/>
                </a:cubicBezTo>
                <a:cubicBezTo>
                  <a:pt x="1038121" y="4022036"/>
                  <a:pt x="1065297" y="4013883"/>
                  <a:pt x="1068015" y="4043776"/>
                </a:cubicBezTo>
                <a:cubicBezTo>
                  <a:pt x="1062580" y="4046494"/>
                  <a:pt x="1059862" y="4046494"/>
                  <a:pt x="1054427" y="4049211"/>
                </a:cubicBezTo>
                <a:cubicBezTo>
                  <a:pt x="1054427" y="4046494"/>
                  <a:pt x="1054427" y="4046494"/>
                  <a:pt x="1054427" y="4043776"/>
                </a:cubicBezTo>
                <a:cubicBezTo>
                  <a:pt x="1051709" y="4041059"/>
                  <a:pt x="1048992" y="4038341"/>
                  <a:pt x="1046274" y="4035624"/>
                </a:cubicBezTo>
                <a:cubicBezTo>
                  <a:pt x="1043557" y="4027471"/>
                  <a:pt x="1040839" y="4022036"/>
                  <a:pt x="1038121" y="4016600"/>
                </a:cubicBezTo>
                <a:cubicBezTo>
                  <a:pt x="1038121" y="4013883"/>
                  <a:pt x="1035404" y="4013883"/>
                  <a:pt x="1032686" y="4011165"/>
                </a:cubicBezTo>
                <a:cubicBezTo>
                  <a:pt x="1027251" y="4003012"/>
                  <a:pt x="1016381" y="3975836"/>
                  <a:pt x="1016381" y="3962248"/>
                </a:cubicBezTo>
                <a:cubicBezTo>
                  <a:pt x="1016381" y="3959531"/>
                  <a:pt x="1016381" y="3956813"/>
                  <a:pt x="1019098" y="3954096"/>
                </a:cubicBezTo>
                <a:close/>
                <a:moveTo>
                  <a:pt x="4194267" y="3951038"/>
                </a:moveTo>
                <a:lnTo>
                  <a:pt x="4194236" y="3951048"/>
                </a:lnTo>
                <a:lnTo>
                  <a:pt x="4195984" y="3960089"/>
                </a:lnTo>
                <a:lnTo>
                  <a:pt x="4201401" y="3954095"/>
                </a:lnTo>
                <a:cubicBezTo>
                  <a:pt x="4200042" y="3950019"/>
                  <a:pt x="4197324" y="3950019"/>
                  <a:pt x="4194267" y="3951038"/>
                </a:cubicBezTo>
                <a:close/>
                <a:moveTo>
                  <a:pt x="4418809" y="3940507"/>
                </a:moveTo>
                <a:cubicBezTo>
                  <a:pt x="4405221" y="3956812"/>
                  <a:pt x="4407939" y="3948659"/>
                  <a:pt x="4402503" y="3970400"/>
                </a:cubicBezTo>
                <a:cubicBezTo>
                  <a:pt x="4424245" y="3964965"/>
                  <a:pt x="4413373" y="3967683"/>
                  <a:pt x="4432397" y="3956812"/>
                </a:cubicBezTo>
                <a:lnTo>
                  <a:pt x="4432397" y="3978553"/>
                </a:lnTo>
                <a:cubicBezTo>
                  <a:pt x="4440549" y="3973118"/>
                  <a:pt x="4440549" y="3970400"/>
                  <a:pt x="4454137" y="3970400"/>
                </a:cubicBezTo>
                <a:lnTo>
                  <a:pt x="4478597" y="3970400"/>
                </a:lnTo>
                <a:lnTo>
                  <a:pt x="4462291" y="3948659"/>
                </a:lnTo>
                <a:lnTo>
                  <a:pt x="4448703" y="3956812"/>
                </a:lnTo>
                <a:lnTo>
                  <a:pt x="4440549" y="3940507"/>
                </a:lnTo>
                <a:cubicBezTo>
                  <a:pt x="4421527" y="3948659"/>
                  <a:pt x="4437833" y="3948659"/>
                  <a:pt x="4418809" y="3940507"/>
                </a:cubicBezTo>
                <a:close/>
                <a:moveTo>
                  <a:pt x="720162" y="3935071"/>
                </a:moveTo>
                <a:cubicBezTo>
                  <a:pt x="720162" y="3935071"/>
                  <a:pt x="720162" y="3937789"/>
                  <a:pt x="720162" y="3937789"/>
                </a:cubicBezTo>
                <a:cubicBezTo>
                  <a:pt x="720162" y="3935071"/>
                  <a:pt x="722880" y="3937789"/>
                  <a:pt x="720162" y="3935071"/>
                </a:cubicBezTo>
                <a:close/>
                <a:moveTo>
                  <a:pt x="2333731" y="3934525"/>
                </a:moveTo>
                <a:lnTo>
                  <a:pt x="2328299" y="3939488"/>
                </a:lnTo>
                <a:lnTo>
                  <a:pt x="2326361" y="3941974"/>
                </a:lnTo>
                <a:lnTo>
                  <a:pt x="2334414" y="3935071"/>
                </a:lnTo>
                <a:close/>
                <a:moveTo>
                  <a:pt x="478296" y="3924201"/>
                </a:moveTo>
                <a:cubicBezTo>
                  <a:pt x="456556" y="3926919"/>
                  <a:pt x="440250" y="3935071"/>
                  <a:pt x="442968" y="3954095"/>
                </a:cubicBezTo>
                <a:cubicBezTo>
                  <a:pt x="453838" y="3962247"/>
                  <a:pt x="464708" y="3967683"/>
                  <a:pt x="483732" y="3959530"/>
                </a:cubicBezTo>
                <a:cubicBezTo>
                  <a:pt x="483732" y="3948659"/>
                  <a:pt x="481014" y="3935071"/>
                  <a:pt x="478296" y="3924201"/>
                </a:cubicBezTo>
                <a:close/>
                <a:moveTo>
                  <a:pt x="2388766" y="3918766"/>
                </a:moveTo>
                <a:cubicBezTo>
                  <a:pt x="2386049" y="3921483"/>
                  <a:pt x="2386049" y="3921483"/>
                  <a:pt x="2386049" y="3921483"/>
                </a:cubicBezTo>
                <a:cubicBezTo>
                  <a:pt x="2391484" y="3924201"/>
                  <a:pt x="2394201" y="3926919"/>
                  <a:pt x="2396919" y="3929636"/>
                </a:cubicBezTo>
                <a:cubicBezTo>
                  <a:pt x="2399637" y="3929636"/>
                  <a:pt x="2399637" y="3932354"/>
                  <a:pt x="2402354" y="3932354"/>
                </a:cubicBezTo>
                <a:cubicBezTo>
                  <a:pt x="2402354" y="3929636"/>
                  <a:pt x="2402354" y="3929636"/>
                  <a:pt x="2402354" y="3929636"/>
                </a:cubicBezTo>
                <a:cubicBezTo>
                  <a:pt x="2396919" y="3926919"/>
                  <a:pt x="2394201" y="3921483"/>
                  <a:pt x="2388766" y="3918766"/>
                </a:cubicBezTo>
                <a:close/>
                <a:moveTo>
                  <a:pt x="4617193" y="3913331"/>
                </a:moveTo>
                <a:cubicBezTo>
                  <a:pt x="4600887" y="3926919"/>
                  <a:pt x="4609041" y="3924201"/>
                  <a:pt x="4587299" y="3929636"/>
                </a:cubicBezTo>
                <a:lnTo>
                  <a:pt x="4587299" y="3945942"/>
                </a:lnTo>
                <a:cubicBezTo>
                  <a:pt x="4562841" y="3962247"/>
                  <a:pt x="4573711" y="3940507"/>
                  <a:pt x="4570995" y="3975835"/>
                </a:cubicBezTo>
                <a:lnTo>
                  <a:pt x="4595453" y="3967683"/>
                </a:lnTo>
                <a:lnTo>
                  <a:pt x="4587299" y="3945942"/>
                </a:lnTo>
                <a:lnTo>
                  <a:pt x="4600887" y="3940507"/>
                </a:lnTo>
                <a:lnTo>
                  <a:pt x="4614475" y="3951377"/>
                </a:lnTo>
                <a:lnTo>
                  <a:pt x="4622629" y="3921483"/>
                </a:lnTo>
                <a:close/>
                <a:moveTo>
                  <a:pt x="1285422" y="3910613"/>
                </a:moveTo>
                <a:cubicBezTo>
                  <a:pt x="1288139" y="3913330"/>
                  <a:pt x="1304445" y="3937789"/>
                  <a:pt x="1304445" y="3940506"/>
                </a:cubicBezTo>
                <a:cubicBezTo>
                  <a:pt x="1304445" y="3943224"/>
                  <a:pt x="1301727" y="3945941"/>
                  <a:pt x="1304445" y="3951377"/>
                </a:cubicBezTo>
                <a:cubicBezTo>
                  <a:pt x="1304445" y="3951377"/>
                  <a:pt x="1307163" y="3951377"/>
                  <a:pt x="1307163" y="3951377"/>
                </a:cubicBezTo>
                <a:cubicBezTo>
                  <a:pt x="1307163" y="3956812"/>
                  <a:pt x="1307163" y="3959529"/>
                  <a:pt x="1307163" y="3964965"/>
                </a:cubicBezTo>
                <a:cubicBezTo>
                  <a:pt x="1309880" y="3967682"/>
                  <a:pt x="1312598" y="3967682"/>
                  <a:pt x="1312598" y="3973117"/>
                </a:cubicBezTo>
                <a:cubicBezTo>
                  <a:pt x="1342491" y="3978553"/>
                  <a:pt x="1353362" y="3973117"/>
                  <a:pt x="1369667" y="3992141"/>
                </a:cubicBezTo>
                <a:cubicBezTo>
                  <a:pt x="1375102" y="3994858"/>
                  <a:pt x="1388690" y="3992141"/>
                  <a:pt x="1394126" y="3994858"/>
                </a:cubicBezTo>
                <a:cubicBezTo>
                  <a:pt x="1396843" y="3997576"/>
                  <a:pt x="1404996" y="4005728"/>
                  <a:pt x="1407714" y="4008446"/>
                </a:cubicBezTo>
                <a:cubicBezTo>
                  <a:pt x="1410431" y="4008446"/>
                  <a:pt x="1410431" y="4008446"/>
                  <a:pt x="1413149" y="4008446"/>
                </a:cubicBezTo>
                <a:cubicBezTo>
                  <a:pt x="1415866" y="4011164"/>
                  <a:pt x="1418584" y="4013881"/>
                  <a:pt x="1421302" y="4016599"/>
                </a:cubicBezTo>
                <a:cubicBezTo>
                  <a:pt x="1426737" y="4024752"/>
                  <a:pt x="1424019" y="4030187"/>
                  <a:pt x="1434890" y="4032904"/>
                </a:cubicBezTo>
                <a:cubicBezTo>
                  <a:pt x="1434890" y="4046492"/>
                  <a:pt x="1426737" y="4043775"/>
                  <a:pt x="1421302" y="4051927"/>
                </a:cubicBezTo>
                <a:cubicBezTo>
                  <a:pt x="1418584" y="4057363"/>
                  <a:pt x="1418584" y="4062798"/>
                  <a:pt x="1415866" y="4065515"/>
                </a:cubicBezTo>
                <a:cubicBezTo>
                  <a:pt x="1413149" y="4068233"/>
                  <a:pt x="1407714" y="4070951"/>
                  <a:pt x="1404996" y="4073668"/>
                </a:cubicBezTo>
                <a:cubicBezTo>
                  <a:pt x="1402278" y="4079103"/>
                  <a:pt x="1404996" y="4084538"/>
                  <a:pt x="1402278" y="4089974"/>
                </a:cubicBezTo>
                <a:cubicBezTo>
                  <a:pt x="1396843" y="4100844"/>
                  <a:pt x="1383255" y="4108997"/>
                  <a:pt x="1377820" y="4117150"/>
                </a:cubicBezTo>
                <a:cubicBezTo>
                  <a:pt x="1364232" y="4117150"/>
                  <a:pt x="1328903" y="4128020"/>
                  <a:pt x="1320751" y="4122585"/>
                </a:cubicBezTo>
                <a:cubicBezTo>
                  <a:pt x="1320751" y="4122585"/>
                  <a:pt x="1320751" y="4119867"/>
                  <a:pt x="1320751" y="4119867"/>
                </a:cubicBezTo>
                <a:cubicBezTo>
                  <a:pt x="1318033" y="4117150"/>
                  <a:pt x="1318033" y="4117150"/>
                  <a:pt x="1315315" y="4117150"/>
                </a:cubicBezTo>
                <a:cubicBezTo>
                  <a:pt x="1318033" y="4100844"/>
                  <a:pt x="1326186" y="4081821"/>
                  <a:pt x="1334338" y="4068233"/>
                </a:cubicBezTo>
                <a:cubicBezTo>
                  <a:pt x="1328903" y="4057363"/>
                  <a:pt x="1326186" y="4049210"/>
                  <a:pt x="1320751" y="4041057"/>
                </a:cubicBezTo>
                <a:cubicBezTo>
                  <a:pt x="1309880" y="4032904"/>
                  <a:pt x="1301727" y="4024752"/>
                  <a:pt x="1290857" y="4019316"/>
                </a:cubicBezTo>
                <a:cubicBezTo>
                  <a:pt x="1290857" y="4005728"/>
                  <a:pt x="1296292" y="4005728"/>
                  <a:pt x="1301727" y="4003011"/>
                </a:cubicBezTo>
                <a:cubicBezTo>
                  <a:pt x="1290857" y="3986705"/>
                  <a:pt x="1299010" y="3967682"/>
                  <a:pt x="1290857" y="3948659"/>
                </a:cubicBezTo>
                <a:cubicBezTo>
                  <a:pt x="1285422" y="3948659"/>
                  <a:pt x="1279987" y="3948659"/>
                  <a:pt x="1271834" y="3948659"/>
                </a:cubicBezTo>
                <a:cubicBezTo>
                  <a:pt x="1277269" y="3956812"/>
                  <a:pt x="1282704" y="3967682"/>
                  <a:pt x="1282704" y="3986705"/>
                </a:cubicBezTo>
                <a:cubicBezTo>
                  <a:pt x="1269116" y="3989423"/>
                  <a:pt x="1263681" y="3983988"/>
                  <a:pt x="1247376" y="3989423"/>
                </a:cubicBezTo>
                <a:cubicBezTo>
                  <a:pt x="1236505" y="3994858"/>
                  <a:pt x="1244658" y="4011164"/>
                  <a:pt x="1239223" y="4022034"/>
                </a:cubicBezTo>
                <a:cubicBezTo>
                  <a:pt x="1239223" y="4022034"/>
                  <a:pt x="1236505" y="4022034"/>
                  <a:pt x="1236505" y="4022034"/>
                </a:cubicBezTo>
                <a:cubicBezTo>
                  <a:pt x="1233788" y="4019316"/>
                  <a:pt x="1233788" y="4019316"/>
                  <a:pt x="1231070" y="4019316"/>
                </a:cubicBezTo>
                <a:cubicBezTo>
                  <a:pt x="1231070" y="4016599"/>
                  <a:pt x="1231070" y="4016599"/>
                  <a:pt x="1231070" y="4013881"/>
                </a:cubicBezTo>
                <a:cubicBezTo>
                  <a:pt x="1225635" y="4011164"/>
                  <a:pt x="1220200" y="4011164"/>
                  <a:pt x="1217482" y="4008446"/>
                </a:cubicBezTo>
                <a:cubicBezTo>
                  <a:pt x="1217482" y="4008446"/>
                  <a:pt x="1214764" y="4008446"/>
                  <a:pt x="1214764" y="4008446"/>
                </a:cubicBezTo>
                <a:cubicBezTo>
                  <a:pt x="1214764" y="4005728"/>
                  <a:pt x="1212047" y="4005728"/>
                  <a:pt x="1212047" y="4005728"/>
                </a:cubicBezTo>
                <a:cubicBezTo>
                  <a:pt x="1222917" y="3986705"/>
                  <a:pt x="1228352" y="3959529"/>
                  <a:pt x="1228352" y="3935071"/>
                </a:cubicBezTo>
                <a:cubicBezTo>
                  <a:pt x="1241940" y="3935071"/>
                  <a:pt x="1239223" y="3924201"/>
                  <a:pt x="1255528" y="3924201"/>
                </a:cubicBezTo>
                <a:cubicBezTo>
                  <a:pt x="1269116" y="3921483"/>
                  <a:pt x="1274551" y="3924201"/>
                  <a:pt x="1285422" y="3910613"/>
                </a:cubicBezTo>
                <a:close/>
                <a:moveTo>
                  <a:pt x="2641502" y="3907896"/>
                </a:moveTo>
                <a:cubicBezTo>
                  <a:pt x="2636067" y="3913331"/>
                  <a:pt x="2627914" y="3910613"/>
                  <a:pt x="2625197" y="3916049"/>
                </a:cubicBezTo>
                <a:cubicBezTo>
                  <a:pt x="2622479" y="3916049"/>
                  <a:pt x="2622479" y="3916049"/>
                  <a:pt x="2619762" y="3916049"/>
                </a:cubicBezTo>
                <a:cubicBezTo>
                  <a:pt x="2619762" y="3913331"/>
                  <a:pt x="2619762" y="3913331"/>
                  <a:pt x="2619762" y="3910613"/>
                </a:cubicBezTo>
                <a:cubicBezTo>
                  <a:pt x="2625197" y="3910613"/>
                  <a:pt x="2633350" y="3910613"/>
                  <a:pt x="2641502" y="3907896"/>
                </a:cubicBezTo>
                <a:close/>
                <a:moveTo>
                  <a:pt x="597871" y="3907895"/>
                </a:moveTo>
                <a:cubicBezTo>
                  <a:pt x="565259" y="3907895"/>
                  <a:pt x="578847" y="3943224"/>
                  <a:pt x="554389" y="3948659"/>
                </a:cubicBezTo>
                <a:cubicBezTo>
                  <a:pt x="540801" y="3945942"/>
                  <a:pt x="532648" y="3937789"/>
                  <a:pt x="516343" y="3943224"/>
                </a:cubicBezTo>
                <a:cubicBezTo>
                  <a:pt x="508190" y="3973118"/>
                  <a:pt x="557107" y="3981271"/>
                  <a:pt x="546236" y="4013882"/>
                </a:cubicBezTo>
                <a:cubicBezTo>
                  <a:pt x="567977" y="4005729"/>
                  <a:pt x="570695" y="4022035"/>
                  <a:pt x="589718" y="4016599"/>
                </a:cubicBezTo>
                <a:cubicBezTo>
                  <a:pt x="589718" y="3978553"/>
                  <a:pt x="627764" y="3964965"/>
                  <a:pt x="608741" y="3913331"/>
                </a:cubicBezTo>
                <a:cubicBezTo>
                  <a:pt x="606023" y="3913331"/>
                  <a:pt x="600588" y="3910613"/>
                  <a:pt x="597871" y="3907895"/>
                </a:cubicBezTo>
                <a:close/>
                <a:moveTo>
                  <a:pt x="2295235" y="3898610"/>
                </a:moveTo>
                <a:lnTo>
                  <a:pt x="2292970" y="3907217"/>
                </a:lnTo>
                <a:cubicBezTo>
                  <a:pt x="2293649" y="3912652"/>
                  <a:pt x="2295008" y="3918767"/>
                  <a:pt x="2293649" y="3924202"/>
                </a:cubicBezTo>
                <a:cubicBezTo>
                  <a:pt x="2292290" y="3930996"/>
                  <a:pt x="2292290" y="3936431"/>
                  <a:pt x="2292290" y="3941526"/>
                </a:cubicBezTo>
                <a:lnTo>
                  <a:pt x="2291176" y="3954068"/>
                </a:lnTo>
                <a:lnTo>
                  <a:pt x="2300318" y="3953052"/>
                </a:lnTo>
                <a:lnTo>
                  <a:pt x="2303501" y="3929297"/>
                </a:lnTo>
                <a:cubicBezTo>
                  <a:pt x="2304010" y="3923353"/>
                  <a:pt x="2304265" y="3917662"/>
                  <a:pt x="2304053" y="3912949"/>
                </a:cubicBezTo>
                <a:lnTo>
                  <a:pt x="2302544" y="3905919"/>
                </a:lnTo>
                <a:close/>
                <a:moveTo>
                  <a:pt x="2551822" y="3897026"/>
                </a:moveTo>
                <a:cubicBezTo>
                  <a:pt x="2557257" y="3897026"/>
                  <a:pt x="2559974" y="3897026"/>
                  <a:pt x="2559974" y="3897026"/>
                </a:cubicBezTo>
                <a:cubicBezTo>
                  <a:pt x="2559974" y="3897026"/>
                  <a:pt x="2562692" y="3897026"/>
                  <a:pt x="2562692" y="3897026"/>
                </a:cubicBezTo>
                <a:cubicBezTo>
                  <a:pt x="2562692" y="3899743"/>
                  <a:pt x="2562692" y="3899743"/>
                  <a:pt x="2559974" y="3902461"/>
                </a:cubicBezTo>
                <a:cubicBezTo>
                  <a:pt x="2557257" y="3899743"/>
                  <a:pt x="2554539" y="3899743"/>
                  <a:pt x="2551822" y="3897026"/>
                </a:cubicBezTo>
                <a:close/>
                <a:moveTo>
                  <a:pt x="4603605" y="3892949"/>
                </a:moveTo>
                <a:cubicBezTo>
                  <a:pt x="4602925" y="3892949"/>
                  <a:pt x="4604963" y="3895666"/>
                  <a:pt x="4598169" y="3907895"/>
                </a:cubicBezTo>
                <a:lnTo>
                  <a:pt x="4576429" y="3899743"/>
                </a:lnTo>
                <a:lnTo>
                  <a:pt x="4576429" y="3916048"/>
                </a:lnTo>
                <a:lnTo>
                  <a:pt x="4551971" y="3916048"/>
                </a:lnTo>
                <a:lnTo>
                  <a:pt x="4560123" y="3902460"/>
                </a:lnTo>
                <a:lnTo>
                  <a:pt x="4535665" y="3902460"/>
                </a:lnTo>
                <a:lnTo>
                  <a:pt x="4543819" y="3918766"/>
                </a:lnTo>
                <a:lnTo>
                  <a:pt x="4522077" y="3918766"/>
                </a:lnTo>
                <a:lnTo>
                  <a:pt x="4522077" y="3924201"/>
                </a:lnTo>
                <a:lnTo>
                  <a:pt x="4543819" y="3932354"/>
                </a:lnTo>
                <a:cubicBezTo>
                  <a:pt x="4519359" y="3937789"/>
                  <a:pt x="4527513" y="3932354"/>
                  <a:pt x="4522077" y="3956812"/>
                </a:cubicBezTo>
                <a:lnTo>
                  <a:pt x="4543819" y="3932354"/>
                </a:lnTo>
                <a:cubicBezTo>
                  <a:pt x="4551971" y="3926919"/>
                  <a:pt x="4551971" y="3924201"/>
                  <a:pt x="4565559" y="3924201"/>
                </a:cubicBezTo>
                <a:lnTo>
                  <a:pt x="4573711" y="3924201"/>
                </a:lnTo>
                <a:lnTo>
                  <a:pt x="4587299" y="3924201"/>
                </a:lnTo>
                <a:lnTo>
                  <a:pt x="4595453" y="3910613"/>
                </a:lnTo>
                <a:cubicBezTo>
                  <a:pt x="4630781" y="3907895"/>
                  <a:pt x="4609041" y="3918766"/>
                  <a:pt x="4625345" y="3894307"/>
                </a:cubicBezTo>
                <a:cubicBezTo>
                  <a:pt x="4607681" y="3895666"/>
                  <a:pt x="4604284" y="3892949"/>
                  <a:pt x="4603605" y="3892949"/>
                </a:cubicBezTo>
                <a:close/>
                <a:moveTo>
                  <a:pt x="1174001" y="3888873"/>
                </a:moveTo>
                <a:cubicBezTo>
                  <a:pt x="1182154" y="3897026"/>
                  <a:pt x="1193024" y="3905178"/>
                  <a:pt x="1203895" y="3910614"/>
                </a:cubicBezTo>
                <a:cubicBezTo>
                  <a:pt x="1209330" y="3918766"/>
                  <a:pt x="1214765" y="3926919"/>
                  <a:pt x="1217483" y="3929637"/>
                </a:cubicBezTo>
                <a:cubicBezTo>
                  <a:pt x="1220200" y="3940507"/>
                  <a:pt x="1214765" y="3948660"/>
                  <a:pt x="1214765" y="3956813"/>
                </a:cubicBezTo>
                <a:cubicBezTo>
                  <a:pt x="1214765" y="3962248"/>
                  <a:pt x="1214765" y="3967683"/>
                  <a:pt x="1212047" y="3973118"/>
                </a:cubicBezTo>
                <a:cubicBezTo>
                  <a:pt x="1206612" y="3967683"/>
                  <a:pt x="1201177" y="3959530"/>
                  <a:pt x="1201177" y="3945942"/>
                </a:cubicBezTo>
                <a:cubicBezTo>
                  <a:pt x="1193024" y="3945942"/>
                  <a:pt x="1206612" y="3962248"/>
                  <a:pt x="1193024" y="3959530"/>
                </a:cubicBezTo>
                <a:cubicBezTo>
                  <a:pt x="1184871" y="3948660"/>
                  <a:pt x="1174001" y="3937789"/>
                  <a:pt x="1163131" y="3924201"/>
                </a:cubicBezTo>
                <a:cubicBezTo>
                  <a:pt x="1163131" y="3924201"/>
                  <a:pt x="1163131" y="3921484"/>
                  <a:pt x="1163131" y="3921484"/>
                </a:cubicBezTo>
                <a:cubicBezTo>
                  <a:pt x="1163131" y="3918766"/>
                  <a:pt x="1168566" y="3910614"/>
                  <a:pt x="1171283" y="3902461"/>
                </a:cubicBezTo>
                <a:cubicBezTo>
                  <a:pt x="1171283" y="3899743"/>
                  <a:pt x="1174001" y="3894308"/>
                  <a:pt x="1174001" y="3888873"/>
                </a:cubicBezTo>
                <a:close/>
                <a:moveTo>
                  <a:pt x="1046274" y="3888873"/>
                </a:moveTo>
                <a:cubicBezTo>
                  <a:pt x="1046274" y="3888873"/>
                  <a:pt x="1048991" y="3888873"/>
                  <a:pt x="1048991" y="3888873"/>
                </a:cubicBezTo>
                <a:cubicBezTo>
                  <a:pt x="1051709" y="3894308"/>
                  <a:pt x="1054426" y="3899743"/>
                  <a:pt x="1057144" y="3905178"/>
                </a:cubicBezTo>
                <a:cubicBezTo>
                  <a:pt x="1051709" y="3910614"/>
                  <a:pt x="1043556" y="3913331"/>
                  <a:pt x="1032686" y="3916049"/>
                </a:cubicBezTo>
                <a:cubicBezTo>
                  <a:pt x="1038121" y="3905178"/>
                  <a:pt x="1043556" y="3897026"/>
                  <a:pt x="1046274" y="3888873"/>
                </a:cubicBezTo>
                <a:close/>
                <a:moveTo>
                  <a:pt x="1040839" y="3888873"/>
                </a:moveTo>
                <a:cubicBezTo>
                  <a:pt x="1035403" y="3897026"/>
                  <a:pt x="1032686" y="3910614"/>
                  <a:pt x="1027251" y="3918766"/>
                </a:cubicBezTo>
                <a:cubicBezTo>
                  <a:pt x="1019098" y="3918766"/>
                  <a:pt x="1010945" y="3921484"/>
                  <a:pt x="1002792" y="3921484"/>
                </a:cubicBezTo>
                <a:cubicBezTo>
                  <a:pt x="1002792" y="3921484"/>
                  <a:pt x="1000075" y="3918766"/>
                  <a:pt x="1000075" y="3918766"/>
                </a:cubicBezTo>
                <a:cubicBezTo>
                  <a:pt x="1000075" y="3916049"/>
                  <a:pt x="1000075" y="3913331"/>
                  <a:pt x="1002792" y="3913331"/>
                </a:cubicBezTo>
                <a:cubicBezTo>
                  <a:pt x="1013663" y="3910614"/>
                  <a:pt x="1024533" y="3897026"/>
                  <a:pt x="1040839" y="3888873"/>
                </a:cubicBezTo>
                <a:close/>
                <a:moveTo>
                  <a:pt x="2350720" y="3883437"/>
                </a:moveTo>
                <a:lnTo>
                  <a:pt x="2376455" y="3907028"/>
                </a:lnTo>
                <a:lnTo>
                  <a:pt x="2374491" y="3907209"/>
                </a:lnTo>
                <a:lnTo>
                  <a:pt x="2364308" y="3897025"/>
                </a:lnTo>
                <a:cubicBezTo>
                  <a:pt x="2358873" y="3891590"/>
                  <a:pt x="2353437" y="3888872"/>
                  <a:pt x="2350720" y="3883437"/>
                </a:cubicBezTo>
                <a:close/>
                <a:moveTo>
                  <a:pt x="622329" y="3875284"/>
                </a:moveTo>
                <a:cubicBezTo>
                  <a:pt x="627764" y="3897025"/>
                  <a:pt x="644070" y="3905178"/>
                  <a:pt x="644070" y="3932354"/>
                </a:cubicBezTo>
                <a:cubicBezTo>
                  <a:pt x="663093" y="3926919"/>
                  <a:pt x="671246" y="3932354"/>
                  <a:pt x="684834" y="3932354"/>
                </a:cubicBezTo>
                <a:cubicBezTo>
                  <a:pt x="684834" y="3929636"/>
                  <a:pt x="687551" y="3926919"/>
                  <a:pt x="690269" y="3924201"/>
                </a:cubicBezTo>
                <a:cubicBezTo>
                  <a:pt x="676681" y="3894307"/>
                  <a:pt x="635917" y="3905178"/>
                  <a:pt x="622329" y="3875284"/>
                </a:cubicBezTo>
                <a:close/>
                <a:moveTo>
                  <a:pt x="1290858" y="3872568"/>
                </a:moveTo>
                <a:cubicBezTo>
                  <a:pt x="1293575" y="3875285"/>
                  <a:pt x="1296293" y="3878003"/>
                  <a:pt x="1299010" y="3880720"/>
                </a:cubicBezTo>
                <a:cubicBezTo>
                  <a:pt x="1296293" y="3880720"/>
                  <a:pt x="1296293" y="3880720"/>
                  <a:pt x="1293575" y="3880720"/>
                </a:cubicBezTo>
                <a:cubicBezTo>
                  <a:pt x="1290858" y="3878003"/>
                  <a:pt x="1290858" y="3875285"/>
                  <a:pt x="1290858" y="3872568"/>
                </a:cubicBezTo>
                <a:close/>
                <a:moveTo>
                  <a:pt x="1271834" y="3872568"/>
                </a:moveTo>
                <a:cubicBezTo>
                  <a:pt x="1277269" y="3878003"/>
                  <a:pt x="1279986" y="3883438"/>
                  <a:pt x="1279986" y="3888873"/>
                </a:cubicBezTo>
                <a:cubicBezTo>
                  <a:pt x="1277269" y="3897026"/>
                  <a:pt x="1274551" y="3897026"/>
                  <a:pt x="1271834" y="3902461"/>
                </a:cubicBezTo>
                <a:cubicBezTo>
                  <a:pt x="1269116" y="3902461"/>
                  <a:pt x="1263681" y="3902461"/>
                  <a:pt x="1258246" y="3905179"/>
                </a:cubicBezTo>
                <a:cubicBezTo>
                  <a:pt x="1260963" y="3894308"/>
                  <a:pt x="1263681" y="3883438"/>
                  <a:pt x="1271834" y="3872568"/>
                </a:cubicBezTo>
                <a:close/>
                <a:moveTo>
                  <a:pt x="4432397" y="3869849"/>
                </a:moveTo>
                <a:lnTo>
                  <a:pt x="4432397" y="3886155"/>
                </a:lnTo>
                <a:lnTo>
                  <a:pt x="4448703" y="3869849"/>
                </a:lnTo>
                <a:close/>
                <a:moveTo>
                  <a:pt x="1002792" y="3853545"/>
                </a:moveTo>
                <a:cubicBezTo>
                  <a:pt x="1008227" y="3869850"/>
                  <a:pt x="1008227" y="3886156"/>
                  <a:pt x="1000075" y="3897026"/>
                </a:cubicBezTo>
                <a:cubicBezTo>
                  <a:pt x="1000075" y="3897026"/>
                  <a:pt x="997357" y="3897026"/>
                  <a:pt x="994639" y="3897026"/>
                </a:cubicBezTo>
                <a:cubicBezTo>
                  <a:pt x="994639" y="3888873"/>
                  <a:pt x="991922" y="3883438"/>
                  <a:pt x="986487" y="3883438"/>
                </a:cubicBezTo>
                <a:cubicBezTo>
                  <a:pt x="989204" y="3872568"/>
                  <a:pt x="997357" y="3864415"/>
                  <a:pt x="1002792" y="3853545"/>
                </a:cubicBezTo>
                <a:close/>
                <a:moveTo>
                  <a:pt x="959310" y="3848109"/>
                </a:moveTo>
                <a:cubicBezTo>
                  <a:pt x="967463" y="3853544"/>
                  <a:pt x="975616" y="3861697"/>
                  <a:pt x="978334" y="3869850"/>
                </a:cubicBezTo>
                <a:cubicBezTo>
                  <a:pt x="981051" y="3878002"/>
                  <a:pt x="983769" y="3886155"/>
                  <a:pt x="986486" y="3894308"/>
                </a:cubicBezTo>
                <a:cubicBezTo>
                  <a:pt x="983769" y="3897025"/>
                  <a:pt x="981051" y="3897025"/>
                  <a:pt x="978334" y="3897025"/>
                </a:cubicBezTo>
                <a:cubicBezTo>
                  <a:pt x="983769" y="3905178"/>
                  <a:pt x="986486" y="3907896"/>
                  <a:pt x="991922" y="3910613"/>
                </a:cubicBezTo>
                <a:cubicBezTo>
                  <a:pt x="991922" y="3913331"/>
                  <a:pt x="991922" y="3916049"/>
                  <a:pt x="991922" y="3921484"/>
                </a:cubicBezTo>
                <a:cubicBezTo>
                  <a:pt x="989204" y="3924201"/>
                  <a:pt x="986486" y="3924201"/>
                  <a:pt x="983769" y="3924201"/>
                </a:cubicBezTo>
                <a:cubicBezTo>
                  <a:pt x="989204" y="3929637"/>
                  <a:pt x="994639" y="3935072"/>
                  <a:pt x="1002792" y="3940507"/>
                </a:cubicBezTo>
                <a:cubicBezTo>
                  <a:pt x="1002792" y="3940507"/>
                  <a:pt x="1002792" y="3943224"/>
                  <a:pt x="1002792" y="3943224"/>
                </a:cubicBezTo>
                <a:cubicBezTo>
                  <a:pt x="1002792" y="3943224"/>
                  <a:pt x="1008227" y="3945942"/>
                  <a:pt x="1008227" y="3945942"/>
                </a:cubicBezTo>
                <a:cubicBezTo>
                  <a:pt x="1008227" y="3948660"/>
                  <a:pt x="1005510" y="3964965"/>
                  <a:pt x="1008227" y="3973118"/>
                </a:cubicBezTo>
                <a:cubicBezTo>
                  <a:pt x="1010945" y="3983988"/>
                  <a:pt x="1013662" y="3997576"/>
                  <a:pt x="1019098" y="4008447"/>
                </a:cubicBezTo>
                <a:cubicBezTo>
                  <a:pt x="1019098" y="4011164"/>
                  <a:pt x="1024533" y="4011164"/>
                  <a:pt x="1024533" y="4011164"/>
                </a:cubicBezTo>
                <a:cubicBezTo>
                  <a:pt x="1024533" y="4013882"/>
                  <a:pt x="1024533" y="4013882"/>
                  <a:pt x="1024533" y="4016599"/>
                </a:cubicBezTo>
                <a:cubicBezTo>
                  <a:pt x="1027251" y="4016599"/>
                  <a:pt x="1027251" y="4019317"/>
                  <a:pt x="1029969" y="4019317"/>
                </a:cubicBezTo>
                <a:cubicBezTo>
                  <a:pt x="1032687" y="4024752"/>
                  <a:pt x="1027251" y="4024752"/>
                  <a:pt x="1032687" y="4027470"/>
                </a:cubicBezTo>
                <a:cubicBezTo>
                  <a:pt x="1032687" y="4030187"/>
                  <a:pt x="1032687" y="4030187"/>
                  <a:pt x="1032687" y="4032905"/>
                </a:cubicBezTo>
                <a:cubicBezTo>
                  <a:pt x="1029969" y="4032905"/>
                  <a:pt x="1027251" y="4032905"/>
                  <a:pt x="1024533" y="4032905"/>
                </a:cubicBezTo>
                <a:cubicBezTo>
                  <a:pt x="1016380" y="4032905"/>
                  <a:pt x="1005510" y="4032905"/>
                  <a:pt x="997357" y="4032905"/>
                </a:cubicBezTo>
                <a:cubicBezTo>
                  <a:pt x="994639" y="4032905"/>
                  <a:pt x="986486" y="4019317"/>
                  <a:pt x="983769" y="4019317"/>
                </a:cubicBezTo>
                <a:cubicBezTo>
                  <a:pt x="981051" y="4016599"/>
                  <a:pt x="975616" y="4019317"/>
                  <a:pt x="972898" y="4016599"/>
                </a:cubicBezTo>
                <a:cubicBezTo>
                  <a:pt x="964746" y="4011164"/>
                  <a:pt x="962028" y="3986706"/>
                  <a:pt x="956593" y="3978553"/>
                </a:cubicBezTo>
                <a:cubicBezTo>
                  <a:pt x="956593" y="3978553"/>
                  <a:pt x="953875" y="3975835"/>
                  <a:pt x="951158" y="3973118"/>
                </a:cubicBezTo>
                <a:cubicBezTo>
                  <a:pt x="951158" y="3970400"/>
                  <a:pt x="951158" y="3970400"/>
                  <a:pt x="951158" y="3967683"/>
                </a:cubicBezTo>
                <a:cubicBezTo>
                  <a:pt x="951158" y="3964965"/>
                  <a:pt x="945722" y="3964965"/>
                  <a:pt x="945722" y="3964965"/>
                </a:cubicBezTo>
                <a:cubicBezTo>
                  <a:pt x="945722" y="3964965"/>
                  <a:pt x="945722" y="3962248"/>
                  <a:pt x="945722" y="3962248"/>
                </a:cubicBezTo>
                <a:cubicBezTo>
                  <a:pt x="943005" y="3962248"/>
                  <a:pt x="940287" y="3962248"/>
                  <a:pt x="937570" y="3959530"/>
                </a:cubicBezTo>
                <a:cubicBezTo>
                  <a:pt x="937570" y="3956812"/>
                  <a:pt x="937570" y="3956812"/>
                  <a:pt x="937570" y="3954095"/>
                </a:cubicBezTo>
                <a:cubicBezTo>
                  <a:pt x="934852" y="3948660"/>
                  <a:pt x="929417" y="3945942"/>
                  <a:pt x="923982" y="3940507"/>
                </a:cubicBezTo>
                <a:cubicBezTo>
                  <a:pt x="937570" y="3932354"/>
                  <a:pt x="951158" y="3916049"/>
                  <a:pt x="970181" y="3924201"/>
                </a:cubicBezTo>
                <a:cubicBezTo>
                  <a:pt x="959310" y="3902461"/>
                  <a:pt x="937570" y="3880720"/>
                  <a:pt x="940287" y="3853544"/>
                </a:cubicBezTo>
                <a:cubicBezTo>
                  <a:pt x="945722" y="3850826"/>
                  <a:pt x="953875" y="3850826"/>
                  <a:pt x="959310" y="3848109"/>
                </a:cubicBezTo>
                <a:close/>
                <a:moveTo>
                  <a:pt x="4361739" y="3845391"/>
                </a:moveTo>
                <a:lnTo>
                  <a:pt x="4345433" y="3861696"/>
                </a:lnTo>
                <a:lnTo>
                  <a:pt x="4361739" y="3869849"/>
                </a:lnTo>
                <a:lnTo>
                  <a:pt x="4372609" y="3861696"/>
                </a:lnTo>
                <a:close/>
                <a:moveTo>
                  <a:pt x="2312673" y="3845391"/>
                </a:moveTo>
                <a:cubicBezTo>
                  <a:pt x="2318109" y="3848108"/>
                  <a:pt x="2323544" y="3853544"/>
                  <a:pt x="2326262" y="3856261"/>
                </a:cubicBezTo>
                <a:cubicBezTo>
                  <a:pt x="2326262" y="3856261"/>
                  <a:pt x="2326262" y="3856261"/>
                  <a:pt x="2323544" y="3856261"/>
                </a:cubicBezTo>
                <a:cubicBezTo>
                  <a:pt x="2320826" y="3853544"/>
                  <a:pt x="2315390" y="3848108"/>
                  <a:pt x="2312673" y="3845391"/>
                </a:cubicBezTo>
                <a:close/>
                <a:moveTo>
                  <a:pt x="1165848" y="3839957"/>
                </a:moveTo>
                <a:cubicBezTo>
                  <a:pt x="1165848" y="3850827"/>
                  <a:pt x="1171283" y="3861698"/>
                  <a:pt x="1168565" y="3872568"/>
                </a:cubicBezTo>
                <a:cubicBezTo>
                  <a:pt x="1168565" y="3875285"/>
                  <a:pt x="1163130" y="3883438"/>
                  <a:pt x="1163130" y="3888873"/>
                </a:cubicBezTo>
                <a:cubicBezTo>
                  <a:pt x="1160412" y="3894309"/>
                  <a:pt x="1163130" y="3897026"/>
                  <a:pt x="1160412" y="3899744"/>
                </a:cubicBezTo>
                <a:cubicBezTo>
                  <a:pt x="1154977" y="3897026"/>
                  <a:pt x="1149542" y="3894309"/>
                  <a:pt x="1146824" y="3888873"/>
                </a:cubicBezTo>
                <a:cubicBezTo>
                  <a:pt x="1144107" y="3883438"/>
                  <a:pt x="1144107" y="3880721"/>
                  <a:pt x="1144107" y="3875285"/>
                </a:cubicBezTo>
                <a:cubicBezTo>
                  <a:pt x="1157695" y="3864415"/>
                  <a:pt x="1160412" y="3850827"/>
                  <a:pt x="1165848" y="3839957"/>
                </a:cubicBezTo>
                <a:close/>
                <a:moveTo>
                  <a:pt x="4407939" y="3837238"/>
                </a:moveTo>
                <a:lnTo>
                  <a:pt x="4391633" y="3839956"/>
                </a:lnTo>
                <a:lnTo>
                  <a:pt x="4405221" y="3853544"/>
                </a:lnTo>
                <a:close/>
                <a:moveTo>
                  <a:pt x="986487" y="3834522"/>
                </a:moveTo>
                <a:cubicBezTo>
                  <a:pt x="989205" y="3837239"/>
                  <a:pt x="991922" y="3839957"/>
                  <a:pt x="994640" y="3839957"/>
                </a:cubicBezTo>
                <a:cubicBezTo>
                  <a:pt x="991922" y="3850827"/>
                  <a:pt x="991922" y="3856263"/>
                  <a:pt x="983769" y="3864415"/>
                </a:cubicBezTo>
                <a:cubicBezTo>
                  <a:pt x="983769" y="3864415"/>
                  <a:pt x="983769" y="3864415"/>
                  <a:pt x="981052" y="3864415"/>
                </a:cubicBezTo>
                <a:cubicBezTo>
                  <a:pt x="981052" y="3858980"/>
                  <a:pt x="972899" y="3853545"/>
                  <a:pt x="967464" y="3848110"/>
                </a:cubicBezTo>
                <a:cubicBezTo>
                  <a:pt x="975617" y="3845392"/>
                  <a:pt x="983769" y="3842675"/>
                  <a:pt x="986487" y="3834522"/>
                </a:cubicBezTo>
                <a:close/>
                <a:moveTo>
                  <a:pt x="1513700" y="3831803"/>
                </a:moveTo>
                <a:cubicBezTo>
                  <a:pt x="1513700" y="3842673"/>
                  <a:pt x="1516418" y="3848108"/>
                  <a:pt x="1519136" y="3856261"/>
                </a:cubicBezTo>
                <a:cubicBezTo>
                  <a:pt x="1521853" y="3864414"/>
                  <a:pt x="1521853" y="3869849"/>
                  <a:pt x="1521853" y="3875284"/>
                </a:cubicBezTo>
                <a:cubicBezTo>
                  <a:pt x="1524571" y="3888872"/>
                  <a:pt x="1530006" y="3902460"/>
                  <a:pt x="1535441" y="3913331"/>
                </a:cubicBezTo>
                <a:cubicBezTo>
                  <a:pt x="1540876" y="3924201"/>
                  <a:pt x="1538159" y="3935071"/>
                  <a:pt x="1543594" y="3948659"/>
                </a:cubicBezTo>
                <a:cubicBezTo>
                  <a:pt x="1546311" y="3954094"/>
                  <a:pt x="1559900" y="3994858"/>
                  <a:pt x="1559900" y="3994858"/>
                </a:cubicBezTo>
                <a:cubicBezTo>
                  <a:pt x="1557183" y="3997576"/>
                  <a:pt x="1524571" y="4000293"/>
                  <a:pt x="1513700" y="4000293"/>
                </a:cubicBezTo>
                <a:cubicBezTo>
                  <a:pt x="1513700" y="3989423"/>
                  <a:pt x="1500112" y="3964965"/>
                  <a:pt x="1502830" y="3954094"/>
                </a:cubicBezTo>
                <a:cubicBezTo>
                  <a:pt x="1505548" y="3948659"/>
                  <a:pt x="1508265" y="3943224"/>
                  <a:pt x="1510983" y="3940506"/>
                </a:cubicBezTo>
                <a:cubicBezTo>
                  <a:pt x="1513700" y="3935071"/>
                  <a:pt x="1513700" y="3929636"/>
                  <a:pt x="1516418" y="3921483"/>
                </a:cubicBezTo>
                <a:cubicBezTo>
                  <a:pt x="1516418" y="3921483"/>
                  <a:pt x="1519136" y="3918766"/>
                  <a:pt x="1519136" y="3918766"/>
                </a:cubicBezTo>
                <a:cubicBezTo>
                  <a:pt x="1519136" y="3913331"/>
                  <a:pt x="1519136" y="3907895"/>
                  <a:pt x="1519136" y="3902460"/>
                </a:cubicBezTo>
                <a:cubicBezTo>
                  <a:pt x="1519136" y="3883437"/>
                  <a:pt x="1510983" y="3864414"/>
                  <a:pt x="1505548" y="3848108"/>
                </a:cubicBezTo>
                <a:cubicBezTo>
                  <a:pt x="1502830" y="3848108"/>
                  <a:pt x="1502830" y="3848108"/>
                  <a:pt x="1502830" y="3848108"/>
                </a:cubicBezTo>
                <a:cubicBezTo>
                  <a:pt x="1500112" y="3848108"/>
                  <a:pt x="1497395" y="3848108"/>
                  <a:pt x="1494677" y="3848108"/>
                </a:cubicBezTo>
                <a:cubicBezTo>
                  <a:pt x="1491960" y="3850826"/>
                  <a:pt x="1500112" y="3864414"/>
                  <a:pt x="1502830" y="3869849"/>
                </a:cubicBezTo>
                <a:cubicBezTo>
                  <a:pt x="1508265" y="3886155"/>
                  <a:pt x="1502830" y="3921483"/>
                  <a:pt x="1494677" y="3929636"/>
                </a:cubicBezTo>
                <a:cubicBezTo>
                  <a:pt x="1494677" y="3932354"/>
                  <a:pt x="1494677" y="3932354"/>
                  <a:pt x="1494677" y="3932354"/>
                </a:cubicBezTo>
                <a:cubicBezTo>
                  <a:pt x="1491960" y="3926918"/>
                  <a:pt x="1475654" y="3899743"/>
                  <a:pt x="1470219" y="3897025"/>
                </a:cubicBezTo>
                <a:cubicBezTo>
                  <a:pt x="1470219" y="3886155"/>
                  <a:pt x="1472936" y="3858979"/>
                  <a:pt x="1478372" y="3850826"/>
                </a:cubicBezTo>
                <a:cubicBezTo>
                  <a:pt x="1478372" y="3848108"/>
                  <a:pt x="1478372" y="3845391"/>
                  <a:pt x="1475654" y="3845391"/>
                </a:cubicBezTo>
                <a:cubicBezTo>
                  <a:pt x="1478372" y="3842673"/>
                  <a:pt x="1508265" y="3831803"/>
                  <a:pt x="1513700" y="3831803"/>
                </a:cubicBezTo>
                <a:close/>
                <a:moveTo>
                  <a:pt x="4299235" y="3829085"/>
                </a:moveTo>
                <a:lnTo>
                  <a:pt x="4285647" y="3842673"/>
                </a:lnTo>
                <a:lnTo>
                  <a:pt x="4301953" y="3845391"/>
                </a:lnTo>
                <a:close/>
                <a:moveTo>
                  <a:pt x="4508489" y="3823650"/>
                </a:moveTo>
                <a:lnTo>
                  <a:pt x="4508489" y="3839956"/>
                </a:lnTo>
                <a:lnTo>
                  <a:pt x="4470443" y="3839956"/>
                </a:lnTo>
                <a:lnTo>
                  <a:pt x="4478597" y="3853544"/>
                </a:lnTo>
                <a:lnTo>
                  <a:pt x="4456855" y="3853544"/>
                </a:lnTo>
                <a:cubicBezTo>
                  <a:pt x="4475879" y="3880719"/>
                  <a:pt x="4467725" y="3861696"/>
                  <a:pt x="4497619" y="3878002"/>
                </a:cubicBezTo>
                <a:lnTo>
                  <a:pt x="4481313" y="3899743"/>
                </a:lnTo>
                <a:lnTo>
                  <a:pt x="4494901" y="3907895"/>
                </a:lnTo>
                <a:cubicBezTo>
                  <a:pt x="4500337" y="3899743"/>
                  <a:pt x="4503055" y="3899743"/>
                  <a:pt x="4503055" y="3886155"/>
                </a:cubicBezTo>
                <a:lnTo>
                  <a:pt x="4503055" y="3878002"/>
                </a:lnTo>
                <a:cubicBezTo>
                  <a:pt x="4503055" y="3850826"/>
                  <a:pt x="4500337" y="3875284"/>
                  <a:pt x="4511207" y="3856261"/>
                </a:cubicBezTo>
                <a:cubicBezTo>
                  <a:pt x="4535665" y="3875284"/>
                  <a:pt x="4524795" y="3853544"/>
                  <a:pt x="4527513" y="3888872"/>
                </a:cubicBezTo>
                <a:lnTo>
                  <a:pt x="4541101" y="3880719"/>
                </a:lnTo>
                <a:lnTo>
                  <a:pt x="4557407" y="3894307"/>
                </a:lnTo>
                <a:cubicBezTo>
                  <a:pt x="4557407" y="3886155"/>
                  <a:pt x="4560123" y="3883437"/>
                  <a:pt x="4560123" y="3880719"/>
                </a:cubicBezTo>
                <a:cubicBezTo>
                  <a:pt x="4562841" y="3878002"/>
                  <a:pt x="4565559" y="3875284"/>
                  <a:pt x="4570995" y="3869849"/>
                </a:cubicBezTo>
                <a:lnTo>
                  <a:pt x="4538383" y="3869849"/>
                </a:lnTo>
                <a:lnTo>
                  <a:pt x="4549253" y="3848108"/>
                </a:lnTo>
                <a:cubicBezTo>
                  <a:pt x="4524795" y="3848108"/>
                  <a:pt x="4519359" y="3853544"/>
                  <a:pt x="4508489" y="3839956"/>
                </a:cubicBezTo>
                <a:lnTo>
                  <a:pt x="4524795" y="3823650"/>
                </a:lnTo>
                <a:close/>
                <a:moveTo>
                  <a:pt x="1201177" y="3815498"/>
                </a:moveTo>
                <a:cubicBezTo>
                  <a:pt x="1201177" y="3820933"/>
                  <a:pt x="1203894" y="3823651"/>
                  <a:pt x="1206612" y="3829086"/>
                </a:cubicBezTo>
                <a:cubicBezTo>
                  <a:pt x="1193024" y="3826368"/>
                  <a:pt x="1198459" y="3839956"/>
                  <a:pt x="1187589" y="3839956"/>
                </a:cubicBezTo>
                <a:cubicBezTo>
                  <a:pt x="1198459" y="3869850"/>
                  <a:pt x="1187589" y="3864414"/>
                  <a:pt x="1179436" y="3869850"/>
                </a:cubicBezTo>
                <a:cubicBezTo>
                  <a:pt x="1182153" y="3856262"/>
                  <a:pt x="1182153" y="3845391"/>
                  <a:pt x="1176718" y="3839956"/>
                </a:cubicBezTo>
                <a:cubicBezTo>
                  <a:pt x="1176718" y="3834521"/>
                  <a:pt x="1176718" y="3834521"/>
                  <a:pt x="1174001" y="3831803"/>
                </a:cubicBezTo>
                <a:cubicBezTo>
                  <a:pt x="1174001" y="3829086"/>
                  <a:pt x="1174001" y="3826368"/>
                  <a:pt x="1176718" y="3826368"/>
                </a:cubicBezTo>
                <a:cubicBezTo>
                  <a:pt x="1182153" y="3826368"/>
                  <a:pt x="1190306" y="3826368"/>
                  <a:pt x="1193024" y="3823651"/>
                </a:cubicBezTo>
                <a:cubicBezTo>
                  <a:pt x="1195741" y="3823651"/>
                  <a:pt x="1195741" y="3818215"/>
                  <a:pt x="1201177" y="3815498"/>
                </a:cubicBezTo>
                <a:close/>
                <a:moveTo>
                  <a:pt x="4609041" y="3815497"/>
                </a:moveTo>
                <a:cubicBezTo>
                  <a:pt x="4581865" y="3818215"/>
                  <a:pt x="4581865" y="3818215"/>
                  <a:pt x="4570995" y="3837238"/>
                </a:cubicBezTo>
                <a:lnTo>
                  <a:pt x="4587299" y="3845391"/>
                </a:lnTo>
                <a:cubicBezTo>
                  <a:pt x="4598169" y="3815497"/>
                  <a:pt x="4587299" y="3845391"/>
                  <a:pt x="4609041" y="3815497"/>
                </a:cubicBezTo>
                <a:close/>
                <a:moveTo>
                  <a:pt x="1309880" y="3815497"/>
                </a:moveTo>
                <a:cubicBezTo>
                  <a:pt x="1309880" y="3820932"/>
                  <a:pt x="1309880" y="3823650"/>
                  <a:pt x="1312598" y="3829085"/>
                </a:cubicBezTo>
                <a:cubicBezTo>
                  <a:pt x="1312598" y="3826367"/>
                  <a:pt x="1315316" y="3823650"/>
                  <a:pt x="1318033" y="3823650"/>
                </a:cubicBezTo>
                <a:cubicBezTo>
                  <a:pt x="1315316" y="3820932"/>
                  <a:pt x="1312598" y="3818214"/>
                  <a:pt x="1309880" y="3815497"/>
                </a:cubicBezTo>
                <a:close/>
                <a:moveTo>
                  <a:pt x="1619686" y="3807345"/>
                </a:moveTo>
                <a:cubicBezTo>
                  <a:pt x="1622403" y="3807345"/>
                  <a:pt x="1619686" y="3807345"/>
                  <a:pt x="1622403" y="3810062"/>
                </a:cubicBezTo>
                <a:cubicBezTo>
                  <a:pt x="1627839" y="3810062"/>
                  <a:pt x="1630556" y="3812780"/>
                  <a:pt x="1635991" y="3812780"/>
                </a:cubicBezTo>
                <a:cubicBezTo>
                  <a:pt x="1644144" y="3818215"/>
                  <a:pt x="1652297" y="3823650"/>
                  <a:pt x="1657732" y="3831803"/>
                </a:cubicBezTo>
                <a:cubicBezTo>
                  <a:pt x="1660450" y="3834521"/>
                  <a:pt x="1663167" y="3834521"/>
                  <a:pt x="1665885" y="3834521"/>
                </a:cubicBezTo>
                <a:cubicBezTo>
                  <a:pt x="1665885" y="3842673"/>
                  <a:pt x="1674038" y="3850826"/>
                  <a:pt x="1676755" y="3856261"/>
                </a:cubicBezTo>
                <a:cubicBezTo>
                  <a:pt x="1676755" y="3858979"/>
                  <a:pt x="1676755" y="3858979"/>
                  <a:pt x="1676755" y="3861697"/>
                </a:cubicBezTo>
                <a:cubicBezTo>
                  <a:pt x="1676755" y="3861697"/>
                  <a:pt x="1682190" y="3861697"/>
                  <a:pt x="1682190" y="3864414"/>
                </a:cubicBezTo>
                <a:cubicBezTo>
                  <a:pt x="1687626" y="3872567"/>
                  <a:pt x="1682190" y="3875285"/>
                  <a:pt x="1687626" y="3883437"/>
                </a:cubicBezTo>
                <a:cubicBezTo>
                  <a:pt x="1687626" y="3883437"/>
                  <a:pt x="1693061" y="3891590"/>
                  <a:pt x="1693061" y="3891590"/>
                </a:cubicBezTo>
                <a:cubicBezTo>
                  <a:pt x="1693061" y="3894308"/>
                  <a:pt x="1698496" y="3891590"/>
                  <a:pt x="1698496" y="3894308"/>
                </a:cubicBezTo>
                <a:cubicBezTo>
                  <a:pt x="1701214" y="3897025"/>
                  <a:pt x="1698496" y="3899743"/>
                  <a:pt x="1701214" y="3905178"/>
                </a:cubicBezTo>
                <a:cubicBezTo>
                  <a:pt x="1703931" y="3905178"/>
                  <a:pt x="1703931" y="3907896"/>
                  <a:pt x="1706649" y="3907896"/>
                </a:cubicBezTo>
                <a:cubicBezTo>
                  <a:pt x="1706649" y="3910613"/>
                  <a:pt x="1706649" y="3910613"/>
                  <a:pt x="1706649" y="3913331"/>
                </a:cubicBezTo>
                <a:cubicBezTo>
                  <a:pt x="1709366" y="3916048"/>
                  <a:pt x="1717519" y="3921484"/>
                  <a:pt x="1717519" y="3924201"/>
                </a:cubicBezTo>
                <a:cubicBezTo>
                  <a:pt x="1717519" y="3926919"/>
                  <a:pt x="1717519" y="3926919"/>
                  <a:pt x="1717519" y="3929636"/>
                </a:cubicBezTo>
                <a:cubicBezTo>
                  <a:pt x="1720237" y="3932354"/>
                  <a:pt x="1725672" y="3935071"/>
                  <a:pt x="1728390" y="3937789"/>
                </a:cubicBezTo>
                <a:cubicBezTo>
                  <a:pt x="1733825" y="3951377"/>
                  <a:pt x="1733825" y="3970400"/>
                  <a:pt x="1741977" y="3981271"/>
                </a:cubicBezTo>
                <a:cubicBezTo>
                  <a:pt x="1741977" y="4016599"/>
                  <a:pt x="1701214" y="4005729"/>
                  <a:pt x="1687626" y="4027470"/>
                </a:cubicBezTo>
                <a:cubicBezTo>
                  <a:pt x="1687626" y="4032905"/>
                  <a:pt x="1687626" y="4035623"/>
                  <a:pt x="1687626" y="4038340"/>
                </a:cubicBezTo>
                <a:cubicBezTo>
                  <a:pt x="1684908" y="4046493"/>
                  <a:pt x="1676755" y="4060081"/>
                  <a:pt x="1668603" y="4062799"/>
                </a:cubicBezTo>
                <a:cubicBezTo>
                  <a:pt x="1665885" y="4062799"/>
                  <a:pt x="1663167" y="4062799"/>
                  <a:pt x="1660450" y="4062799"/>
                </a:cubicBezTo>
                <a:cubicBezTo>
                  <a:pt x="1657732" y="4062799"/>
                  <a:pt x="1657732" y="4062799"/>
                  <a:pt x="1655015" y="4062799"/>
                </a:cubicBezTo>
                <a:cubicBezTo>
                  <a:pt x="1655015" y="4060081"/>
                  <a:pt x="1649579" y="4049211"/>
                  <a:pt x="1649579" y="4046493"/>
                </a:cubicBezTo>
                <a:cubicBezTo>
                  <a:pt x="1646862" y="4043775"/>
                  <a:pt x="1644144" y="4041058"/>
                  <a:pt x="1641427" y="4038340"/>
                </a:cubicBezTo>
                <a:cubicBezTo>
                  <a:pt x="1638709" y="4032905"/>
                  <a:pt x="1635991" y="4027470"/>
                  <a:pt x="1633274" y="4022035"/>
                </a:cubicBezTo>
                <a:cubicBezTo>
                  <a:pt x="1630556" y="4019317"/>
                  <a:pt x="1630556" y="4019317"/>
                  <a:pt x="1627839" y="4019317"/>
                </a:cubicBezTo>
                <a:cubicBezTo>
                  <a:pt x="1622403" y="4016599"/>
                  <a:pt x="1622403" y="4008447"/>
                  <a:pt x="1619686" y="4005729"/>
                </a:cubicBezTo>
                <a:cubicBezTo>
                  <a:pt x="1619686" y="4005729"/>
                  <a:pt x="1616968" y="4003011"/>
                  <a:pt x="1614251" y="4003011"/>
                </a:cubicBezTo>
                <a:cubicBezTo>
                  <a:pt x="1611533" y="3997576"/>
                  <a:pt x="1608815" y="3994859"/>
                  <a:pt x="1606098" y="3989423"/>
                </a:cubicBezTo>
                <a:cubicBezTo>
                  <a:pt x="1603380" y="3989423"/>
                  <a:pt x="1603380" y="3986706"/>
                  <a:pt x="1600663" y="3986706"/>
                </a:cubicBezTo>
                <a:cubicBezTo>
                  <a:pt x="1600663" y="3983988"/>
                  <a:pt x="1600663" y="3983988"/>
                  <a:pt x="1600663" y="3981271"/>
                </a:cubicBezTo>
                <a:cubicBezTo>
                  <a:pt x="1600663" y="3981271"/>
                  <a:pt x="1587075" y="3973118"/>
                  <a:pt x="1587075" y="3973118"/>
                </a:cubicBezTo>
                <a:cubicBezTo>
                  <a:pt x="1584357" y="3967683"/>
                  <a:pt x="1587075" y="3964965"/>
                  <a:pt x="1584357" y="3959530"/>
                </a:cubicBezTo>
                <a:cubicBezTo>
                  <a:pt x="1584357" y="3959530"/>
                  <a:pt x="1581639" y="3959530"/>
                  <a:pt x="1581639" y="3959530"/>
                </a:cubicBezTo>
                <a:cubicBezTo>
                  <a:pt x="1576204" y="3948659"/>
                  <a:pt x="1578922" y="3932354"/>
                  <a:pt x="1573487" y="3918766"/>
                </a:cubicBezTo>
                <a:cubicBezTo>
                  <a:pt x="1568051" y="3902460"/>
                  <a:pt x="1565334" y="3891590"/>
                  <a:pt x="1559899" y="3872567"/>
                </a:cubicBezTo>
                <a:cubicBezTo>
                  <a:pt x="1568051" y="3867132"/>
                  <a:pt x="1576204" y="3858979"/>
                  <a:pt x="1592510" y="3858979"/>
                </a:cubicBezTo>
                <a:cubicBezTo>
                  <a:pt x="1600663" y="3842673"/>
                  <a:pt x="1611533" y="3823650"/>
                  <a:pt x="1619686" y="3807345"/>
                </a:cubicBezTo>
                <a:close/>
                <a:moveTo>
                  <a:pt x="4452863" y="3806198"/>
                </a:moveTo>
                <a:cubicBezTo>
                  <a:pt x="4449381" y="3807175"/>
                  <a:pt x="4445305" y="3810062"/>
                  <a:pt x="4440549" y="3815497"/>
                </a:cubicBezTo>
                <a:lnTo>
                  <a:pt x="4410657" y="3807345"/>
                </a:lnTo>
                <a:lnTo>
                  <a:pt x="4426961" y="3820932"/>
                </a:lnTo>
                <a:lnTo>
                  <a:pt x="4418809" y="3845391"/>
                </a:lnTo>
                <a:lnTo>
                  <a:pt x="4432397" y="3845391"/>
                </a:lnTo>
                <a:lnTo>
                  <a:pt x="4440549" y="3815497"/>
                </a:lnTo>
                <a:cubicBezTo>
                  <a:pt x="4459573" y="3829085"/>
                  <a:pt x="4448703" y="3826368"/>
                  <a:pt x="4470443" y="3831803"/>
                </a:cubicBezTo>
                <a:cubicBezTo>
                  <a:pt x="4468405" y="3817536"/>
                  <a:pt x="4463309" y="3803269"/>
                  <a:pt x="4452863" y="3806198"/>
                </a:cubicBezTo>
                <a:close/>
                <a:moveTo>
                  <a:pt x="2723710" y="3801229"/>
                </a:moveTo>
                <a:lnTo>
                  <a:pt x="2720312" y="3804627"/>
                </a:lnTo>
                <a:cubicBezTo>
                  <a:pt x="2709441" y="3812779"/>
                  <a:pt x="2695853" y="3815497"/>
                  <a:pt x="2690418" y="3826367"/>
                </a:cubicBezTo>
                <a:lnTo>
                  <a:pt x="2687922" y="3820125"/>
                </a:lnTo>
                <a:lnTo>
                  <a:pt x="2684984" y="3823650"/>
                </a:lnTo>
                <a:cubicBezTo>
                  <a:pt x="2684984" y="3823650"/>
                  <a:pt x="2682266" y="3826368"/>
                  <a:pt x="2679549" y="3826368"/>
                </a:cubicBezTo>
                <a:cubicBezTo>
                  <a:pt x="2679549" y="3826368"/>
                  <a:pt x="2679549" y="3829085"/>
                  <a:pt x="2679549" y="3829085"/>
                </a:cubicBezTo>
                <a:cubicBezTo>
                  <a:pt x="2674114" y="3834520"/>
                  <a:pt x="2668678" y="3837238"/>
                  <a:pt x="2665961" y="3845391"/>
                </a:cubicBezTo>
                <a:cubicBezTo>
                  <a:pt x="2660526" y="3845391"/>
                  <a:pt x="2652373" y="3845391"/>
                  <a:pt x="2646938" y="3845391"/>
                </a:cubicBezTo>
                <a:cubicBezTo>
                  <a:pt x="2646938" y="3845391"/>
                  <a:pt x="2646938" y="3842673"/>
                  <a:pt x="2646938" y="3842673"/>
                </a:cubicBezTo>
                <a:cubicBezTo>
                  <a:pt x="2641502" y="3842673"/>
                  <a:pt x="2633350" y="3839956"/>
                  <a:pt x="2630632" y="3842673"/>
                </a:cubicBezTo>
                <a:cubicBezTo>
                  <a:pt x="2627914" y="3842673"/>
                  <a:pt x="2630632" y="3842673"/>
                  <a:pt x="2627914" y="3845391"/>
                </a:cubicBezTo>
                <a:cubicBezTo>
                  <a:pt x="2627914" y="3848109"/>
                  <a:pt x="2629612" y="3851676"/>
                  <a:pt x="2632033" y="3855709"/>
                </a:cubicBezTo>
                <a:lnTo>
                  <a:pt x="2636401" y="3862492"/>
                </a:lnTo>
                <a:lnTo>
                  <a:pt x="2638785" y="3861697"/>
                </a:lnTo>
                <a:cubicBezTo>
                  <a:pt x="2638785" y="3861697"/>
                  <a:pt x="2638785" y="3858980"/>
                  <a:pt x="2638785" y="3858980"/>
                </a:cubicBezTo>
                <a:cubicBezTo>
                  <a:pt x="2641503" y="3858980"/>
                  <a:pt x="2646938" y="3856262"/>
                  <a:pt x="2649656" y="3856262"/>
                </a:cubicBezTo>
                <a:cubicBezTo>
                  <a:pt x="2649656" y="3856262"/>
                  <a:pt x="2649656" y="3853544"/>
                  <a:pt x="2649656" y="3853544"/>
                </a:cubicBezTo>
                <a:cubicBezTo>
                  <a:pt x="2652373" y="3853544"/>
                  <a:pt x="2655091" y="3853544"/>
                  <a:pt x="2657809" y="3853544"/>
                </a:cubicBezTo>
                <a:cubicBezTo>
                  <a:pt x="2660526" y="3853544"/>
                  <a:pt x="2660526" y="3850827"/>
                  <a:pt x="2663244" y="3848109"/>
                </a:cubicBezTo>
                <a:cubicBezTo>
                  <a:pt x="2665961" y="3845392"/>
                  <a:pt x="2668679" y="3848109"/>
                  <a:pt x="2671397" y="3845392"/>
                </a:cubicBezTo>
                <a:lnTo>
                  <a:pt x="2679026" y="3845392"/>
                </a:lnTo>
                <a:lnTo>
                  <a:pt x="2696873" y="3823310"/>
                </a:lnTo>
                <a:cubicBezTo>
                  <a:pt x="2703328" y="3814818"/>
                  <a:pt x="2710801" y="3807345"/>
                  <a:pt x="2723030" y="3804627"/>
                </a:cubicBezTo>
                <a:close/>
                <a:moveTo>
                  <a:pt x="1570770" y="3799193"/>
                </a:moveTo>
                <a:cubicBezTo>
                  <a:pt x="1576205" y="3812781"/>
                  <a:pt x="1573487" y="3829086"/>
                  <a:pt x="1578922" y="3839957"/>
                </a:cubicBezTo>
                <a:cubicBezTo>
                  <a:pt x="1578922" y="3853545"/>
                  <a:pt x="1576205" y="3848109"/>
                  <a:pt x="1565334" y="3853545"/>
                </a:cubicBezTo>
                <a:cubicBezTo>
                  <a:pt x="1559899" y="3856262"/>
                  <a:pt x="1559899" y="3858980"/>
                  <a:pt x="1554464" y="3858980"/>
                </a:cubicBezTo>
                <a:cubicBezTo>
                  <a:pt x="1554464" y="3848109"/>
                  <a:pt x="1549029" y="3829086"/>
                  <a:pt x="1543594" y="3823651"/>
                </a:cubicBezTo>
                <a:cubicBezTo>
                  <a:pt x="1543594" y="3818216"/>
                  <a:pt x="1543594" y="3815498"/>
                  <a:pt x="1543594" y="3810063"/>
                </a:cubicBezTo>
                <a:cubicBezTo>
                  <a:pt x="1546311" y="3810063"/>
                  <a:pt x="1568052" y="3799193"/>
                  <a:pt x="1570770" y="3799193"/>
                </a:cubicBezTo>
                <a:close/>
                <a:moveTo>
                  <a:pt x="1168566" y="3799193"/>
                </a:moveTo>
                <a:cubicBezTo>
                  <a:pt x="1171283" y="3799193"/>
                  <a:pt x="1171283" y="3801910"/>
                  <a:pt x="1174001" y="3801910"/>
                </a:cubicBezTo>
                <a:cubicBezTo>
                  <a:pt x="1176718" y="3804628"/>
                  <a:pt x="1182154" y="3801910"/>
                  <a:pt x="1184871" y="3804628"/>
                </a:cubicBezTo>
                <a:cubicBezTo>
                  <a:pt x="1184871" y="3804628"/>
                  <a:pt x="1187589" y="3804628"/>
                  <a:pt x="1187589" y="3804628"/>
                </a:cubicBezTo>
                <a:cubicBezTo>
                  <a:pt x="1187589" y="3810063"/>
                  <a:pt x="1184871" y="3812781"/>
                  <a:pt x="1182154" y="3815498"/>
                </a:cubicBezTo>
                <a:cubicBezTo>
                  <a:pt x="1182154" y="3815498"/>
                  <a:pt x="1179436" y="3815498"/>
                  <a:pt x="1179436" y="3815498"/>
                </a:cubicBezTo>
                <a:cubicBezTo>
                  <a:pt x="1176718" y="3810063"/>
                  <a:pt x="1171283" y="3804628"/>
                  <a:pt x="1168566" y="3799193"/>
                </a:cubicBezTo>
                <a:close/>
                <a:moveTo>
                  <a:pt x="4478597" y="3799192"/>
                </a:moveTo>
                <a:lnTo>
                  <a:pt x="4478597" y="3815497"/>
                </a:lnTo>
                <a:lnTo>
                  <a:pt x="4494901" y="3812780"/>
                </a:lnTo>
                <a:close/>
                <a:moveTo>
                  <a:pt x="1597267" y="3794776"/>
                </a:moveTo>
                <a:cubicBezTo>
                  <a:pt x="1600664" y="3794437"/>
                  <a:pt x="1603381" y="3795116"/>
                  <a:pt x="1603381" y="3799193"/>
                </a:cubicBezTo>
                <a:cubicBezTo>
                  <a:pt x="1608816" y="3799193"/>
                  <a:pt x="1608816" y="3799193"/>
                  <a:pt x="1611534" y="3799193"/>
                </a:cubicBezTo>
                <a:cubicBezTo>
                  <a:pt x="1611534" y="3815499"/>
                  <a:pt x="1597946" y="3818216"/>
                  <a:pt x="1592511" y="3831804"/>
                </a:cubicBezTo>
                <a:cubicBezTo>
                  <a:pt x="1592511" y="3831804"/>
                  <a:pt x="1589793" y="3831804"/>
                  <a:pt x="1587076" y="3831804"/>
                </a:cubicBezTo>
                <a:cubicBezTo>
                  <a:pt x="1587076" y="3818216"/>
                  <a:pt x="1584358" y="3810063"/>
                  <a:pt x="1587076" y="3796475"/>
                </a:cubicBezTo>
                <a:cubicBezTo>
                  <a:pt x="1589794" y="3796475"/>
                  <a:pt x="1593870" y="3795116"/>
                  <a:pt x="1597267" y="3794776"/>
                </a:cubicBezTo>
                <a:close/>
                <a:moveTo>
                  <a:pt x="2761077" y="3793757"/>
                </a:moveTo>
                <a:cubicBezTo>
                  <a:pt x="2744771" y="3796474"/>
                  <a:pt x="2720313" y="3829085"/>
                  <a:pt x="2709442" y="3839956"/>
                </a:cubicBezTo>
                <a:cubicBezTo>
                  <a:pt x="2706725" y="3845391"/>
                  <a:pt x="2695854" y="3848108"/>
                  <a:pt x="2693137" y="3853544"/>
                </a:cubicBezTo>
                <a:cubicBezTo>
                  <a:pt x="2687702" y="3853544"/>
                  <a:pt x="2682266" y="3853544"/>
                  <a:pt x="2682266" y="3853544"/>
                </a:cubicBezTo>
                <a:lnTo>
                  <a:pt x="2677497" y="3848774"/>
                </a:lnTo>
                <a:lnTo>
                  <a:pt x="2671036" y="3859422"/>
                </a:lnTo>
                <a:lnTo>
                  <a:pt x="2679549" y="3859658"/>
                </a:lnTo>
                <a:cubicBezTo>
                  <a:pt x="2689060" y="3859658"/>
                  <a:pt x="2698572" y="3858979"/>
                  <a:pt x="2704007" y="3856261"/>
                </a:cubicBezTo>
                <a:cubicBezTo>
                  <a:pt x="2714878" y="3853544"/>
                  <a:pt x="2720313" y="3839956"/>
                  <a:pt x="2725748" y="3831803"/>
                </a:cubicBezTo>
                <a:cubicBezTo>
                  <a:pt x="2725748" y="3831803"/>
                  <a:pt x="2728466" y="3829085"/>
                  <a:pt x="2731183" y="3829085"/>
                </a:cubicBezTo>
                <a:cubicBezTo>
                  <a:pt x="2731183" y="3826368"/>
                  <a:pt x="2728466" y="3823650"/>
                  <a:pt x="2731183" y="3823650"/>
                </a:cubicBezTo>
                <a:cubicBezTo>
                  <a:pt x="2733901" y="3823650"/>
                  <a:pt x="2736618" y="3826368"/>
                  <a:pt x="2736618" y="3823650"/>
                </a:cubicBezTo>
                <a:cubicBezTo>
                  <a:pt x="2742054" y="3818215"/>
                  <a:pt x="2742054" y="3812780"/>
                  <a:pt x="2747489" y="3810062"/>
                </a:cubicBezTo>
                <a:cubicBezTo>
                  <a:pt x="2750206" y="3807345"/>
                  <a:pt x="2752924" y="3810062"/>
                  <a:pt x="2755642" y="3807345"/>
                </a:cubicBezTo>
                <a:cubicBezTo>
                  <a:pt x="2758359" y="3804627"/>
                  <a:pt x="2758359" y="3801909"/>
                  <a:pt x="2761077" y="3799192"/>
                </a:cubicBezTo>
                <a:cubicBezTo>
                  <a:pt x="2761077" y="3796474"/>
                  <a:pt x="2761077" y="3796474"/>
                  <a:pt x="2761077" y="3793757"/>
                </a:cubicBezTo>
                <a:close/>
                <a:moveTo>
                  <a:pt x="1361515" y="3777452"/>
                </a:moveTo>
                <a:cubicBezTo>
                  <a:pt x="1361515" y="3780169"/>
                  <a:pt x="1364232" y="3782887"/>
                  <a:pt x="1366950" y="3785605"/>
                </a:cubicBezTo>
                <a:cubicBezTo>
                  <a:pt x="1366950" y="3782887"/>
                  <a:pt x="1366950" y="3780169"/>
                  <a:pt x="1369667" y="3777452"/>
                </a:cubicBezTo>
                <a:cubicBezTo>
                  <a:pt x="1366950" y="3777452"/>
                  <a:pt x="1364232" y="3777452"/>
                  <a:pt x="1361515" y="3777452"/>
                </a:cubicBezTo>
                <a:close/>
                <a:moveTo>
                  <a:pt x="3788328" y="3769298"/>
                </a:moveTo>
                <a:cubicBezTo>
                  <a:pt x="3818221" y="3810062"/>
                  <a:pt x="3788328" y="3858978"/>
                  <a:pt x="3782893" y="3910613"/>
                </a:cubicBezTo>
                <a:cubicBezTo>
                  <a:pt x="3763869" y="3902460"/>
                  <a:pt x="3769305" y="3858978"/>
                  <a:pt x="3772022" y="3837238"/>
                </a:cubicBezTo>
                <a:cubicBezTo>
                  <a:pt x="3761151" y="3823650"/>
                  <a:pt x="3758433" y="3804627"/>
                  <a:pt x="3755716" y="3782886"/>
                </a:cubicBezTo>
                <a:cubicBezTo>
                  <a:pt x="3763869" y="3774733"/>
                  <a:pt x="3769305" y="3766580"/>
                  <a:pt x="3788328" y="3769298"/>
                </a:cubicBezTo>
                <a:close/>
                <a:moveTo>
                  <a:pt x="1293575" y="3769298"/>
                </a:moveTo>
                <a:cubicBezTo>
                  <a:pt x="1293575" y="3769298"/>
                  <a:pt x="1293575" y="3769298"/>
                  <a:pt x="1293575" y="3772015"/>
                </a:cubicBezTo>
                <a:cubicBezTo>
                  <a:pt x="1296292" y="3772015"/>
                  <a:pt x="1299010" y="3772015"/>
                  <a:pt x="1301728" y="3772015"/>
                </a:cubicBezTo>
                <a:cubicBezTo>
                  <a:pt x="1301728" y="3774733"/>
                  <a:pt x="1304445" y="3777451"/>
                  <a:pt x="1304445" y="3777451"/>
                </a:cubicBezTo>
                <a:cubicBezTo>
                  <a:pt x="1307163" y="3777451"/>
                  <a:pt x="1312598" y="3780168"/>
                  <a:pt x="1318033" y="3780168"/>
                </a:cubicBezTo>
                <a:cubicBezTo>
                  <a:pt x="1318033" y="3780168"/>
                  <a:pt x="1318033" y="3782886"/>
                  <a:pt x="1318033" y="3782886"/>
                </a:cubicBezTo>
                <a:cubicBezTo>
                  <a:pt x="1331621" y="3788321"/>
                  <a:pt x="1331621" y="3801909"/>
                  <a:pt x="1342491" y="3807344"/>
                </a:cubicBezTo>
                <a:cubicBezTo>
                  <a:pt x="1342491" y="3810062"/>
                  <a:pt x="1342491" y="3810062"/>
                  <a:pt x="1342491" y="3812779"/>
                </a:cubicBezTo>
                <a:cubicBezTo>
                  <a:pt x="1347927" y="3812779"/>
                  <a:pt x="1347927" y="3815497"/>
                  <a:pt x="1350644" y="3818214"/>
                </a:cubicBezTo>
                <a:cubicBezTo>
                  <a:pt x="1356079" y="3818214"/>
                  <a:pt x="1361515" y="3818214"/>
                  <a:pt x="1366950" y="3818214"/>
                </a:cubicBezTo>
                <a:cubicBezTo>
                  <a:pt x="1375103" y="3820932"/>
                  <a:pt x="1377820" y="3823650"/>
                  <a:pt x="1385973" y="3826367"/>
                </a:cubicBezTo>
                <a:cubicBezTo>
                  <a:pt x="1399561" y="3829085"/>
                  <a:pt x="1418584" y="3820932"/>
                  <a:pt x="1426737" y="3826367"/>
                </a:cubicBezTo>
                <a:cubicBezTo>
                  <a:pt x="1434890" y="3826367"/>
                  <a:pt x="1440325" y="3826367"/>
                  <a:pt x="1448478" y="3826367"/>
                </a:cubicBezTo>
                <a:cubicBezTo>
                  <a:pt x="1448478" y="3826367"/>
                  <a:pt x="1448478" y="3831802"/>
                  <a:pt x="1451195" y="3831802"/>
                </a:cubicBezTo>
                <a:cubicBezTo>
                  <a:pt x="1451195" y="3842673"/>
                  <a:pt x="1445760" y="3850826"/>
                  <a:pt x="1443042" y="3858978"/>
                </a:cubicBezTo>
                <a:cubicBezTo>
                  <a:pt x="1443042" y="3864413"/>
                  <a:pt x="1443042" y="3872566"/>
                  <a:pt x="1443042" y="3880719"/>
                </a:cubicBezTo>
                <a:cubicBezTo>
                  <a:pt x="1443042" y="3883437"/>
                  <a:pt x="1440325" y="3888872"/>
                  <a:pt x="1443042" y="3891589"/>
                </a:cubicBezTo>
                <a:cubicBezTo>
                  <a:pt x="1445760" y="3899742"/>
                  <a:pt x="1451195" y="3902460"/>
                  <a:pt x="1456630" y="3907895"/>
                </a:cubicBezTo>
                <a:cubicBezTo>
                  <a:pt x="1456630" y="3907895"/>
                  <a:pt x="1470218" y="3948659"/>
                  <a:pt x="1472936" y="3951376"/>
                </a:cubicBezTo>
                <a:cubicBezTo>
                  <a:pt x="1472936" y="3973117"/>
                  <a:pt x="1453913" y="3975835"/>
                  <a:pt x="1443042" y="3986705"/>
                </a:cubicBezTo>
                <a:cubicBezTo>
                  <a:pt x="1440325" y="3989423"/>
                  <a:pt x="1440325" y="3997575"/>
                  <a:pt x="1437607" y="4000293"/>
                </a:cubicBezTo>
                <a:cubicBezTo>
                  <a:pt x="1429454" y="3997575"/>
                  <a:pt x="1429454" y="3994858"/>
                  <a:pt x="1424019" y="3992140"/>
                </a:cubicBezTo>
                <a:cubicBezTo>
                  <a:pt x="1421302" y="3992140"/>
                  <a:pt x="1421302" y="3992140"/>
                  <a:pt x="1418584" y="3992140"/>
                </a:cubicBezTo>
                <a:cubicBezTo>
                  <a:pt x="1415866" y="3992140"/>
                  <a:pt x="1418584" y="3986705"/>
                  <a:pt x="1415866" y="3986705"/>
                </a:cubicBezTo>
                <a:cubicBezTo>
                  <a:pt x="1413149" y="3986705"/>
                  <a:pt x="1410431" y="3986705"/>
                  <a:pt x="1407714" y="3986705"/>
                </a:cubicBezTo>
                <a:cubicBezTo>
                  <a:pt x="1404996" y="3986705"/>
                  <a:pt x="1404996" y="3983987"/>
                  <a:pt x="1402278" y="3981270"/>
                </a:cubicBezTo>
                <a:cubicBezTo>
                  <a:pt x="1399561" y="3978552"/>
                  <a:pt x="1394126" y="3981270"/>
                  <a:pt x="1391408" y="3978552"/>
                </a:cubicBezTo>
                <a:cubicBezTo>
                  <a:pt x="1391408" y="3978552"/>
                  <a:pt x="1391408" y="3975835"/>
                  <a:pt x="1391408" y="3975835"/>
                </a:cubicBezTo>
                <a:cubicBezTo>
                  <a:pt x="1388691" y="3975835"/>
                  <a:pt x="1383255" y="3975835"/>
                  <a:pt x="1380538" y="3975835"/>
                </a:cubicBezTo>
                <a:cubicBezTo>
                  <a:pt x="1375103" y="3973117"/>
                  <a:pt x="1372385" y="3970399"/>
                  <a:pt x="1369667" y="3967682"/>
                </a:cubicBezTo>
                <a:cubicBezTo>
                  <a:pt x="1366950" y="3967682"/>
                  <a:pt x="1364232" y="3967682"/>
                  <a:pt x="1361515" y="3967682"/>
                </a:cubicBezTo>
                <a:cubicBezTo>
                  <a:pt x="1361515" y="3964964"/>
                  <a:pt x="1358797" y="3964964"/>
                  <a:pt x="1358797" y="3962247"/>
                </a:cubicBezTo>
                <a:cubicBezTo>
                  <a:pt x="1347927" y="3962247"/>
                  <a:pt x="1339774" y="3959529"/>
                  <a:pt x="1328904" y="3959529"/>
                </a:cubicBezTo>
                <a:cubicBezTo>
                  <a:pt x="1326186" y="3956811"/>
                  <a:pt x="1323468" y="3956811"/>
                  <a:pt x="1318033" y="3959529"/>
                </a:cubicBezTo>
                <a:cubicBezTo>
                  <a:pt x="1318033" y="3956811"/>
                  <a:pt x="1320751" y="3951376"/>
                  <a:pt x="1318033" y="3945941"/>
                </a:cubicBezTo>
                <a:cubicBezTo>
                  <a:pt x="1315316" y="3945941"/>
                  <a:pt x="1315316" y="3943223"/>
                  <a:pt x="1312598" y="3943223"/>
                </a:cubicBezTo>
                <a:cubicBezTo>
                  <a:pt x="1312598" y="3937788"/>
                  <a:pt x="1312598" y="3935071"/>
                  <a:pt x="1312598" y="3929636"/>
                </a:cubicBezTo>
                <a:cubicBezTo>
                  <a:pt x="1309880" y="3929636"/>
                  <a:pt x="1309880" y="3926918"/>
                  <a:pt x="1307163" y="3926918"/>
                </a:cubicBezTo>
                <a:cubicBezTo>
                  <a:pt x="1301728" y="3921483"/>
                  <a:pt x="1299010" y="3913330"/>
                  <a:pt x="1296292" y="3905177"/>
                </a:cubicBezTo>
                <a:cubicBezTo>
                  <a:pt x="1307163" y="3894307"/>
                  <a:pt x="1318033" y="3878001"/>
                  <a:pt x="1323468" y="3861696"/>
                </a:cubicBezTo>
                <a:cubicBezTo>
                  <a:pt x="1326186" y="3856261"/>
                  <a:pt x="1326186" y="3850826"/>
                  <a:pt x="1328904" y="3845390"/>
                </a:cubicBezTo>
                <a:cubicBezTo>
                  <a:pt x="1328904" y="3842673"/>
                  <a:pt x="1328904" y="3839955"/>
                  <a:pt x="1328904" y="3837238"/>
                </a:cubicBezTo>
                <a:cubicBezTo>
                  <a:pt x="1326186" y="3837238"/>
                  <a:pt x="1326186" y="3834520"/>
                  <a:pt x="1323468" y="3837238"/>
                </a:cubicBezTo>
                <a:cubicBezTo>
                  <a:pt x="1323468" y="3837238"/>
                  <a:pt x="1307163" y="3864413"/>
                  <a:pt x="1301728" y="3875284"/>
                </a:cubicBezTo>
                <a:cubicBezTo>
                  <a:pt x="1301728" y="3872566"/>
                  <a:pt x="1301728" y="3869849"/>
                  <a:pt x="1301728" y="3867131"/>
                </a:cubicBezTo>
                <a:cubicBezTo>
                  <a:pt x="1296292" y="3864413"/>
                  <a:pt x="1293575" y="3861696"/>
                  <a:pt x="1290857" y="3858978"/>
                </a:cubicBezTo>
                <a:cubicBezTo>
                  <a:pt x="1290857" y="3853543"/>
                  <a:pt x="1290857" y="3848108"/>
                  <a:pt x="1290857" y="3842673"/>
                </a:cubicBezTo>
                <a:cubicBezTo>
                  <a:pt x="1290857" y="3829085"/>
                  <a:pt x="1288140" y="3820932"/>
                  <a:pt x="1288140" y="3810062"/>
                </a:cubicBezTo>
                <a:cubicBezTo>
                  <a:pt x="1290857" y="3804626"/>
                  <a:pt x="1290857" y="3801909"/>
                  <a:pt x="1293575" y="3799191"/>
                </a:cubicBezTo>
                <a:cubicBezTo>
                  <a:pt x="1288140" y="3793756"/>
                  <a:pt x="1285422" y="3791039"/>
                  <a:pt x="1279987" y="3785603"/>
                </a:cubicBezTo>
                <a:cubicBezTo>
                  <a:pt x="1285422" y="3782886"/>
                  <a:pt x="1288140" y="3774733"/>
                  <a:pt x="1293575" y="3769298"/>
                </a:cubicBezTo>
                <a:close/>
                <a:moveTo>
                  <a:pt x="516343" y="3769298"/>
                </a:moveTo>
                <a:cubicBezTo>
                  <a:pt x="516343" y="3777451"/>
                  <a:pt x="519060" y="3782886"/>
                  <a:pt x="519060" y="3788321"/>
                </a:cubicBezTo>
                <a:cubicBezTo>
                  <a:pt x="535366" y="3780169"/>
                  <a:pt x="540801" y="3810062"/>
                  <a:pt x="562542" y="3810062"/>
                </a:cubicBezTo>
                <a:cubicBezTo>
                  <a:pt x="570695" y="3777451"/>
                  <a:pt x="540801" y="3766581"/>
                  <a:pt x="516343" y="3769298"/>
                </a:cubicBezTo>
                <a:close/>
                <a:moveTo>
                  <a:pt x="2521929" y="3766581"/>
                </a:moveTo>
                <a:cubicBezTo>
                  <a:pt x="2532799" y="3769298"/>
                  <a:pt x="2530081" y="3774734"/>
                  <a:pt x="2535517" y="3780169"/>
                </a:cubicBezTo>
                <a:cubicBezTo>
                  <a:pt x="2535517" y="3780169"/>
                  <a:pt x="2540952" y="3785604"/>
                  <a:pt x="2543669" y="3788322"/>
                </a:cubicBezTo>
                <a:cubicBezTo>
                  <a:pt x="2554540" y="3812780"/>
                  <a:pt x="2524646" y="3848109"/>
                  <a:pt x="2519211" y="3864414"/>
                </a:cubicBezTo>
                <a:cubicBezTo>
                  <a:pt x="2505623" y="3867132"/>
                  <a:pt x="2497470" y="3872567"/>
                  <a:pt x="2481165" y="3872567"/>
                </a:cubicBezTo>
                <a:cubicBezTo>
                  <a:pt x="2481165" y="3861696"/>
                  <a:pt x="2486600" y="3856261"/>
                  <a:pt x="2489317" y="3848109"/>
                </a:cubicBezTo>
                <a:cubicBezTo>
                  <a:pt x="2492035" y="3839956"/>
                  <a:pt x="2492035" y="3831803"/>
                  <a:pt x="2494753" y="3823650"/>
                </a:cubicBezTo>
                <a:cubicBezTo>
                  <a:pt x="2497470" y="3820933"/>
                  <a:pt x="2502905" y="3812780"/>
                  <a:pt x="2505623" y="3807345"/>
                </a:cubicBezTo>
                <a:cubicBezTo>
                  <a:pt x="2508341" y="3799192"/>
                  <a:pt x="2505623" y="3788322"/>
                  <a:pt x="2511058" y="3780169"/>
                </a:cubicBezTo>
                <a:cubicBezTo>
                  <a:pt x="2513776" y="3774734"/>
                  <a:pt x="2519211" y="3772016"/>
                  <a:pt x="2521929" y="3766581"/>
                </a:cubicBezTo>
                <a:close/>
                <a:moveTo>
                  <a:pt x="4438172" y="3762844"/>
                </a:moveTo>
                <a:cubicBezTo>
                  <a:pt x="4435794" y="3762505"/>
                  <a:pt x="4433756" y="3765222"/>
                  <a:pt x="4424245" y="3772016"/>
                </a:cubicBezTo>
                <a:lnTo>
                  <a:pt x="4410657" y="3763863"/>
                </a:lnTo>
                <a:cubicBezTo>
                  <a:pt x="4410657" y="3793757"/>
                  <a:pt x="4413373" y="3788321"/>
                  <a:pt x="4432397" y="3801909"/>
                </a:cubicBezTo>
                <a:cubicBezTo>
                  <a:pt x="4443267" y="3772016"/>
                  <a:pt x="4432397" y="3801909"/>
                  <a:pt x="4454137" y="3772016"/>
                </a:cubicBezTo>
                <a:cubicBezTo>
                  <a:pt x="4443267" y="3766581"/>
                  <a:pt x="4440550" y="3763184"/>
                  <a:pt x="4438172" y="3762844"/>
                </a:cubicBezTo>
                <a:close/>
                <a:moveTo>
                  <a:pt x="3791045" y="3752993"/>
                </a:moveTo>
                <a:lnTo>
                  <a:pt x="3791045" y="3761146"/>
                </a:lnTo>
                <a:cubicBezTo>
                  <a:pt x="3785610" y="3766581"/>
                  <a:pt x="3785610" y="3758429"/>
                  <a:pt x="3777457" y="3761146"/>
                </a:cubicBezTo>
                <a:cubicBezTo>
                  <a:pt x="3780174" y="3755711"/>
                  <a:pt x="3782892" y="3750276"/>
                  <a:pt x="3791045" y="3752993"/>
                </a:cubicBezTo>
                <a:close/>
                <a:moveTo>
                  <a:pt x="1244658" y="3744841"/>
                </a:moveTo>
                <a:cubicBezTo>
                  <a:pt x="1255528" y="3747558"/>
                  <a:pt x="1266398" y="3750276"/>
                  <a:pt x="1277269" y="3750276"/>
                </a:cubicBezTo>
                <a:cubicBezTo>
                  <a:pt x="1279986" y="3755711"/>
                  <a:pt x="1279986" y="3755711"/>
                  <a:pt x="1282704" y="3755711"/>
                </a:cubicBezTo>
                <a:cubicBezTo>
                  <a:pt x="1282704" y="3769299"/>
                  <a:pt x="1277269" y="3772017"/>
                  <a:pt x="1269116" y="3774734"/>
                </a:cubicBezTo>
                <a:cubicBezTo>
                  <a:pt x="1258246" y="3763864"/>
                  <a:pt x="1250093" y="3755711"/>
                  <a:pt x="1244658" y="3744841"/>
                </a:cubicBezTo>
                <a:close/>
                <a:moveTo>
                  <a:pt x="1622404" y="3733971"/>
                </a:moveTo>
                <a:cubicBezTo>
                  <a:pt x="1627839" y="3742124"/>
                  <a:pt x="1630556" y="3747559"/>
                  <a:pt x="1633274" y="3755712"/>
                </a:cubicBezTo>
                <a:cubicBezTo>
                  <a:pt x="1641427" y="3747559"/>
                  <a:pt x="1655015" y="3739406"/>
                  <a:pt x="1665885" y="3739406"/>
                </a:cubicBezTo>
                <a:cubicBezTo>
                  <a:pt x="1665885" y="3739406"/>
                  <a:pt x="1665885" y="3742124"/>
                  <a:pt x="1665885" y="3742124"/>
                </a:cubicBezTo>
                <a:cubicBezTo>
                  <a:pt x="1668603" y="3742124"/>
                  <a:pt x="1674038" y="3742124"/>
                  <a:pt x="1676756" y="3744841"/>
                </a:cubicBezTo>
                <a:cubicBezTo>
                  <a:pt x="1682191" y="3750276"/>
                  <a:pt x="1682191" y="3755712"/>
                  <a:pt x="1690345" y="3758429"/>
                </a:cubicBezTo>
                <a:cubicBezTo>
                  <a:pt x="1690345" y="3774735"/>
                  <a:pt x="1646862" y="3772017"/>
                  <a:pt x="1635992" y="3782887"/>
                </a:cubicBezTo>
                <a:cubicBezTo>
                  <a:pt x="1633274" y="3780170"/>
                  <a:pt x="1630556" y="3780170"/>
                  <a:pt x="1627839" y="3777452"/>
                </a:cubicBezTo>
                <a:cubicBezTo>
                  <a:pt x="1627839" y="3761147"/>
                  <a:pt x="1625121" y="3747559"/>
                  <a:pt x="1622404" y="3733971"/>
                </a:cubicBezTo>
                <a:close/>
                <a:moveTo>
                  <a:pt x="4465009" y="3733970"/>
                </a:moveTo>
                <a:cubicBezTo>
                  <a:pt x="4470443" y="3755710"/>
                  <a:pt x="4459573" y="3750275"/>
                  <a:pt x="4478597" y="3742122"/>
                </a:cubicBezTo>
                <a:lnTo>
                  <a:pt x="4486749" y="3763863"/>
                </a:lnTo>
                <a:lnTo>
                  <a:pt x="4470443" y="3788321"/>
                </a:lnTo>
                <a:lnTo>
                  <a:pt x="4500337" y="3793757"/>
                </a:lnTo>
                <a:lnTo>
                  <a:pt x="4503055" y="3818215"/>
                </a:lnTo>
                <a:lnTo>
                  <a:pt x="4538383" y="3780169"/>
                </a:lnTo>
                <a:lnTo>
                  <a:pt x="4530231" y="3769298"/>
                </a:lnTo>
                <a:lnTo>
                  <a:pt x="4505771" y="3796474"/>
                </a:lnTo>
                <a:lnTo>
                  <a:pt x="4489467" y="3766581"/>
                </a:lnTo>
                <a:lnTo>
                  <a:pt x="4511207" y="3758428"/>
                </a:lnTo>
                <a:cubicBezTo>
                  <a:pt x="4503055" y="3736687"/>
                  <a:pt x="4503055" y="3752993"/>
                  <a:pt x="4511207" y="3733970"/>
                </a:cubicBezTo>
                <a:close/>
                <a:moveTo>
                  <a:pt x="1375103" y="3731253"/>
                </a:moveTo>
                <a:cubicBezTo>
                  <a:pt x="1385973" y="3729894"/>
                  <a:pt x="1398202" y="3729894"/>
                  <a:pt x="1409412" y="3731253"/>
                </a:cubicBezTo>
                <a:cubicBezTo>
                  <a:pt x="1420622" y="3732611"/>
                  <a:pt x="1430813" y="3735329"/>
                  <a:pt x="1437607" y="3739406"/>
                </a:cubicBezTo>
                <a:cubicBezTo>
                  <a:pt x="1443042" y="3742123"/>
                  <a:pt x="1448478" y="3747558"/>
                  <a:pt x="1451195" y="3752994"/>
                </a:cubicBezTo>
                <a:cubicBezTo>
                  <a:pt x="1456630" y="3763864"/>
                  <a:pt x="1462066" y="3799193"/>
                  <a:pt x="1456630" y="3807345"/>
                </a:cubicBezTo>
                <a:cubicBezTo>
                  <a:pt x="1456630" y="3812780"/>
                  <a:pt x="1456630" y="3812780"/>
                  <a:pt x="1453913" y="3818216"/>
                </a:cubicBezTo>
                <a:cubicBezTo>
                  <a:pt x="1451195" y="3818216"/>
                  <a:pt x="1448478" y="3818216"/>
                  <a:pt x="1445760" y="3815498"/>
                </a:cubicBezTo>
                <a:cubicBezTo>
                  <a:pt x="1432172" y="3815498"/>
                  <a:pt x="1413149" y="3780169"/>
                  <a:pt x="1407714" y="3766581"/>
                </a:cubicBezTo>
                <a:cubicBezTo>
                  <a:pt x="1404996" y="3766581"/>
                  <a:pt x="1404996" y="3766581"/>
                  <a:pt x="1402279" y="3766581"/>
                </a:cubicBezTo>
                <a:cubicBezTo>
                  <a:pt x="1402279" y="3772017"/>
                  <a:pt x="1402279" y="3774734"/>
                  <a:pt x="1388691" y="3777452"/>
                </a:cubicBezTo>
                <a:cubicBezTo>
                  <a:pt x="1388691" y="3780169"/>
                  <a:pt x="1394126" y="3780169"/>
                  <a:pt x="1394126" y="3780169"/>
                </a:cubicBezTo>
                <a:cubicBezTo>
                  <a:pt x="1402279" y="3791040"/>
                  <a:pt x="1404996" y="3801910"/>
                  <a:pt x="1410431" y="3810063"/>
                </a:cubicBezTo>
                <a:cubicBezTo>
                  <a:pt x="1410431" y="3812780"/>
                  <a:pt x="1410431" y="3812780"/>
                  <a:pt x="1407714" y="3815498"/>
                </a:cubicBezTo>
                <a:cubicBezTo>
                  <a:pt x="1396843" y="3815498"/>
                  <a:pt x="1375103" y="3820933"/>
                  <a:pt x="1364232" y="3815498"/>
                </a:cubicBezTo>
                <a:cubicBezTo>
                  <a:pt x="1364232" y="3812780"/>
                  <a:pt x="1361515" y="3812780"/>
                  <a:pt x="1361515" y="3810063"/>
                </a:cubicBezTo>
                <a:cubicBezTo>
                  <a:pt x="1356080" y="3810063"/>
                  <a:pt x="1347927" y="3807345"/>
                  <a:pt x="1342492" y="3807345"/>
                </a:cubicBezTo>
                <a:cubicBezTo>
                  <a:pt x="1334339" y="3791040"/>
                  <a:pt x="1320751" y="3780169"/>
                  <a:pt x="1309880" y="3769299"/>
                </a:cubicBezTo>
                <a:cubicBezTo>
                  <a:pt x="1309880" y="3769299"/>
                  <a:pt x="1309880" y="3769299"/>
                  <a:pt x="1309880" y="3766581"/>
                </a:cubicBezTo>
                <a:cubicBezTo>
                  <a:pt x="1309880" y="3766581"/>
                  <a:pt x="1307163" y="3766581"/>
                  <a:pt x="1307163" y="3766581"/>
                </a:cubicBezTo>
                <a:cubicBezTo>
                  <a:pt x="1307163" y="3763864"/>
                  <a:pt x="1307163" y="3763864"/>
                  <a:pt x="1307163" y="3761146"/>
                </a:cubicBezTo>
                <a:cubicBezTo>
                  <a:pt x="1326186" y="3755711"/>
                  <a:pt x="1339774" y="3750276"/>
                  <a:pt x="1364232" y="3750276"/>
                </a:cubicBezTo>
                <a:cubicBezTo>
                  <a:pt x="1366950" y="3744841"/>
                  <a:pt x="1372385" y="3736688"/>
                  <a:pt x="1375103" y="3731253"/>
                </a:cubicBezTo>
                <a:close/>
                <a:moveTo>
                  <a:pt x="1491959" y="3720383"/>
                </a:moveTo>
                <a:cubicBezTo>
                  <a:pt x="1500112" y="3720383"/>
                  <a:pt x="1510982" y="3720383"/>
                  <a:pt x="1527289" y="3720383"/>
                </a:cubicBezTo>
                <a:cubicBezTo>
                  <a:pt x="1521852" y="3739406"/>
                  <a:pt x="1516417" y="3755711"/>
                  <a:pt x="1510982" y="3772017"/>
                </a:cubicBezTo>
                <a:cubicBezTo>
                  <a:pt x="1508265" y="3782887"/>
                  <a:pt x="1521852" y="3793758"/>
                  <a:pt x="1513700" y="3804628"/>
                </a:cubicBezTo>
                <a:cubicBezTo>
                  <a:pt x="1510982" y="3807346"/>
                  <a:pt x="1508265" y="3812781"/>
                  <a:pt x="1502829" y="3812781"/>
                </a:cubicBezTo>
                <a:cubicBezTo>
                  <a:pt x="1497394" y="3815498"/>
                  <a:pt x="1489241" y="3815498"/>
                  <a:pt x="1486524" y="3812781"/>
                </a:cubicBezTo>
                <a:cubicBezTo>
                  <a:pt x="1481089" y="3804628"/>
                  <a:pt x="1483806" y="3788323"/>
                  <a:pt x="1486524" y="3777452"/>
                </a:cubicBezTo>
                <a:cubicBezTo>
                  <a:pt x="1486524" y="3769299"/>
                  <a:pt x="1486524" y="3763864"/>
                  <a:pt x="1486524" y="3755711"/>
                </a:cubicBezTo>
                <a:cubicBezTo>
                  <a:pt x="1486524" y="3750276"/>
                  <a:pt x="1491959" y="3744841"/>
                  <a:pt x="1491959" y="3742124"/>
                </a:cubicBezTo>
                <a:cubicBezTo>
                  <a:pt x="1491959" y="3736688"/>
                  <a:pt x="1491959" y="3728536"/>
                  <a:pt x="1491959" y="3720383"/>
                </a:cubicBezTo>
                <a:close/>
                <a:moveTo>
                  <a:pt x="2576281" y="3709513"/>
                </a:moveTo>
                <a:cubicBezTo>
                  <a:pt x="2578998" y="3709513"/>
                  <a:pt x="2578998" y="3709513"/>
                  <a:pt x="2581716" y="3712230"/>
                </a:cubicBezTo>
                <a:cubicBezTo>
                  <a:pt x="2587151" y="3709513"/>
                  <a:pt x="2592586" y="3709513"/>
                  <a:pt x="2595304" y="3712230"/>
                </a:cubicBezTo>
                <a:cubicBezTo>
                  <a:pt x="2600739" y="3714948"/>
                  <a:pt x="2600739" y="3725818"/>
                  <a:pt x="2598022" y="3731253"/>
                </a:cubicBezTo>
                <a:cubicBezTo>
                  <a:pt x="2595304" y="3733971"/>
                  <a:pt x="2587151" y="3736689"/>
                  <a:pt x="2584434" y="3742124"/>
                </a:cubicBezTo>
                <a:cubicBezTo>
                  <a:pt x="2581716" y="3744841"/>
                  <a:pt x="2581716" y="3752994"/>
                  <a:pt x="2578998" y="3758429"/>
                </a:cubicBezTo>
                <a:cubicBezTo>
                  <a:pt x="2573563" y="3769300"/>
                  <a:pt x="2565410" y="3774735"/>
                  <a:pt x="2562693" y="3788323"/>
                </a:cubicBezTo>
                <a:cubicBezTo>
                  <a:pt x="2559975" y="3788323"/>
                  <a:pt x="2559975" y="3788323"/>
                  <a:pt x="2559975" y="3788323"/>
                </a:cubicBezTo>
                <a:cubicBezTo>
                  <a:pt x="2549105" y="3788323"/>
                  <a:pt x="2551823" y="3780170"/>
                  <a:pt x="2546387" y="3774735"/>
                </a:cubicBezTo>
                <a:cubicBezTo>
                  <a:pt x="2543670" y="3769300"/>
                  <a:pt x="2535517" y="3763865"/>
                  <a:pt x="2532799" y="3758429"/>
                </a:cubicBezTo>
                <a:cubicBezTo>
                  <a:pt x="2530082" y="3750277"/>
                  <a:pt x="2540952" y="3742124"/>
                  <a:pt x="2543670" y="3739406"/>
                </a:cubicBezTo>
                <a:cubicBezTo>
                  <a:pt x="2546387" y="3733971"/>
                  <a:pt x="2549105" y="3725818"/>
                  <a:pt x="2554540" y="3723101"/>
                </a:cubicBezTo>
                <a:cubicBezTo>
                  <a:pt x="2557258" y="3723101"/>
                  <a:pt x="2559975" y="3723101"/>
                  <a:pt x="2562693" y="3723101"/>
                </a:cubicBezTo>
                <a:cubicBezTo>
                  <a:pt x="2565410" y="3720383"/>
                  <a:pt x="2573563" y="3712230"/>
                  <a:pt x="2576281" y="3709513"/>
                </a:cubicBezTo>
                <a:close/>
                <a:moveTo>
                  <a:pt x="3772022" y="3706795"/>
                </a:moveTo>
                <a:cubicBezTo>
                  <a:pt x="3780175" y="3706795"/>
                  <a:pt x="3782892" y="3714948"/>
                  <a:pt x="3782892" y="3723100"/>
                </a:cubicBezTo>
                <a:cubicBezTo>
                  <a:pt x="3766587" y="3720383"/>
                  <a:pt x="3780175" y="3744841"/>
                  <a:pt x="3769304" y="3747559"/>
                </a:cubicBezTo>
                <a:cubicBezTo>
                  <a:pt x="3755715" y="3739406"/>
                  <a:pt x="3777457" y="3725818"/>
                  <a:pt x="3772022" y="3706795"/>
                </a:cubicBezTo>
                <a:close/>
                <a:moveTo>
                  <a:pt x="1600664" y="3706795"/>
                </a:moveTo>
                <a:cubicBezTo>
                  <a:pt x="1606099" y="3717665"/>
                  <a:pt x="1608817" y="3728536"/>
                  <a:pt x="1606099" y="3739406"/>
                </a:cubicBezTo>
                <a:cubicBezTo>
                  <a:pt x="1603382" y="3744841"/>
                  <a:pt x="1608817" y="3752994"/>
                  <a:pt x="1606099" y="3758429"/>
                </a:cubicBezTo>
                <a:cubicBezTo>
                  <a:pt x="1606099" y="3763864"/>
                  <a:pt x="1608817" y="3772017"/>
                  <a:pt x="1606099" y="3774735"/>
                </a:cubicBezTo>
                <a:cubicBezTo>
                  <a:pt x="1600664" y="3777452"/>
                  <a:pt x="1589793" y="3777452"/>
                  <a:pt x="1581640" y="3777452"/>
                </a:cubicBezTo>
                <a:cubicBezTo>
                  <a:pt x="1581640" y="3772017"/>
                  <a:pt x="1581640" y="3763864"/>
                  <a:pt x="1581640" y="3763864"/>
                </a:cubicBezTo>
                <a:cubicBezTo>
                  <a:pt x="1581640" y="3758429"/>
                  <a:pt x="1581640" y="3758429"/>
                  <a:pt x="1578922" y="3755711"/>
                </a:cubicBezTo>
                <a:cubicBezTo>
                  <a:pt x="1576205" y="3755711"/>
                  <a:pt x="1573487" y="3755711"/>
                  <a:pt x="1570769" y="3755711"/>
                </a:cubicBezTo>
                <a:cubicBezTo>
                  <a:pt x="1570769" y="3763864"/>
                  <a:pt x="1570769" y="3777452"/>
                  <a:pt x="1568052" y="3782887"/>
                </a:cubicBezTo>
                <a:cubicBezTo>
                  <a:pt x="1562617" y="3785605"/>
                  <a:pt x="1551746" y="3785605"/>
                  <a:pt x="1546311" y="3791040"/>
                </a:cubicBezTo>
                <a:cubicBezTo>
                  <a:pt x="1543593" y="3791040"/>
                  <a:pt x="1543593" y="3791040"/>
                  <a:pt x="1540876" y="3791040"/>
                </a:cubicBezTo>
                <a:cubicBezTo>
                  <a:pt x="1530006" y="3777452"/>
                  <a:pt x="1540876" y="3755711"/>
                  <a:pt x="1546311" y="3739406"/>
                </a:cubicBezTo>
                <a:cubicBezTo>
                  <a:pt x="1546311" y="3731253"/>
                  <a:pt x="1546311" y="3725818"/>
                  <a:pt x="1546311" y="3714948"/>
                </a:cubicBezTo>
                <a:cubicBezTo>
                  <a:pt x="1562617" y="3712230"/>
                  <a:pt x="1581640" y="3706795"/>
                  <a:pt x="1600664" y="3706795"/>
                </a:cubicBezTo>
                <a:close/>
                <a:moveTo>
                  <a:pt x="4693286" y="3706794"/>
                </a:moveTo>
                <a:lnTo>
                  <a:pt x="4693286" y="3723099"/>
                </a:lnTo>
                <a:lnTo>
                  <a:pt x="4709592" y="3720382"/>
                </a:lnTo>
                <a:close/>
                <a:moveTo>
                  <a:pt x="3810068" y="3695925"/>
                </a:moveTo>
                <a:cubicBezTo>
                  <a:pt x="3812785" y="3695925"/>
                  <a:pt x="3815503" y="3698642"/>
                  <a:pt x="3820938" y="3701360"/>
                </a:cubicBezTo>
                <a:cubicBezTo>
                  <a:pt x="3815503" y="3704077"/>
                  <a:pt x="3818221" y="3714948"/>
                  <a:pt x="3810068" y="3714948"/>
                </a:cubicBezTo>
                <a:close/>
                <a:moveTo>
                  <a:pt x="3739411" y="3690489"/>
                </a:moveTo>
                <a:cubicBezTo>
                  <a:pt x="3744846" y="3690489"/>
                  <a:pt x="3744846" y="3693206"/>
                  <a:pt x="3747563" y="3693206"/>
                </a:cubicBezTo>
                <a:cubicBezTo>
                  <a:pt x="3747563" y="3698642"/>
                  <a:pt x="3747563" y="3704077"/>
                  <a:pt x="3739411" y="3704077"/>
                </a:cubicBezTo>
                <a:cubicBezTo>
                  <a:pt x="3744846" y="3698642"/>
                  <a:pt x="3739411" y="3698642"/>
                  <a:pt x="3739411" y="3690489"/>
                </a:cubicBezTo>
                <a:close/>
                <a:moveTo>
                  <a:pt x="679398" y="3690488"/>
                </a:moveTo>
                <a:cubicBezTo>
                  <a:pt x="684834" y="3704076"/>
                  <a:pt x="679398" y="3709511"/>
                  <a:pt x="682116" y="3720382"/>
                </a:cubicBezTo>
                <a:cubicBezTo>
                  <a:pt x="671246" y="3723099"/>
                  <a:pt x="671246" y="3733970"/>
                  <a:pt x="654940" y="3733970"/>
                </a:cubicBezTo>
                <a:cubicBezTo>
                  <a:pt x="644070" y="3761146"/>
                  <a:pt x="671246" y="3763863"/>
                  <a:pt x="660375" y="3782886"/>
                </a:cubicBezTo>
                <a:cubicBezTo>
                  <a:pt x="682116" y="3782886"/>
                  <a:pt x="695704" y="3752993"/>
                  <a:pt x="712009" y="3763863"/>
                </a:cubicBezTo>
                <a:cubicBezTo>
                  <a:pt x="712009" y="3739405"/>
                  <a:pt x="706574" y="3687771"/>
                  <a:pt x="679398" y="3690488"/>
                </a:cubicBezTo>
                <a:close/>
                <a:moveTo>
                  <a:pt x="4494901" y="3685053"/>
                </a:moveTo>
                <a:lnTo>
                  <a:pt x="4478597" y="3701359"/>
                </a:lnTo>
                <a:lnTo>
                  <a:pt x="4503055" y="3701359"/>
                </a:lnTo>
                <a:close/>
                <a:moveTo>
                  <a:pt x="2117006" y="3685053"/>
                </a:moveTo>
                <a:cubicBezTo>
                  <a:pt x="2111571" y="3690488"/>
                  <a:pt x="2106135" y="3695923"/>
                  <a:pt x="2103418" y="3698641"/>
                </a:cubicBezTo>
                <a:cubicBezTo>
                  <a:pt x="2103418" y="3698641"/>
                  <a:pt x="2100700" y="3698641"/>
                  <a:pt x="2100700" y="3698641"/>
                </a:cubicBezTo>
                <a:cubicBezTo>
                  <a:pt x="2100700" y="3701359"/>
                  <a:pt x="2100700" y="3701359"/>
                  <a:pt x="2100700" y="3704076"/>
                </a:cubicBezTo>
                <a:cubicBezTo>
                  <a:pt x="2097983" y="3712229"/>
                  <a:pt x="2089830" y="3717664"/>
                  <a:pt x="2084395" y="3723099"/>
                </a:cubicBezTo>
                <a:cubicBezTo>
                  <a:pt x="2084395" y="3723099"/>
                  <a:pt x="2084395" y="3725817"/>
                  <a:pt x="2084395" y="3725817"/>
                </a:cubicBezTo>
                <a:cubicBezTo>
                  <a:pt x="2081677" y="3725817"/>
                  <a:pt x="2081677" y="3725817"/>
                  <a:pt x="2078960" y="3725817"/>
                </a:cubicBezTo>
                <a:cubicBezTo>
                  <a:pt x="2076242" y="3731252"/>
                  <a:pt x="2076242" y="3733970"/>
                  <a:pt x="2073524" y="3739405"/>
                </a:cubicBezTo>
                <a:cubicBezTo>
                  <a:pt x="2065372" y="3750275"/>
                  <a:pt x="2057219" y="3763863"/>
                  <a:pt x="2049066" y="3774733"/>
                </a:cubicBezTo>
                <a:cubicBezTo>
                  <a:pt x="2046348" y="3780169"/>
                  <a:pt x="2040913" y="3782886"/>
                  <a:pt x="2038196" y="3788321"/>
                </a:cubicBezTo>
                <a:cubicBezTo>
                  <a:pt x="2035478" y="3796474"/>
                  <a:pt x="2040913" y="3801909"/>
                  <a:pt x="2043631" y="3807345"/>
                </a:cubicBezTo>
                <a:cubicBezTo>
                  <a:pt x="2043631" y="3810062"/>
                  <a:pt x="2043631" y="3820932"/>
                  <a:pt x="2043631" y="3826368"/>
                </a:cubicBezTo>
                <a:cubicBezTo>
                  <a:pt x="2043631" y="3834520"/>
                  <a:pt x="2046348" y="3853544"/>
                  <a:pt x="2043631" y="3867131"/>
                </a:cubicBezTo>
                <a:cubicBezTo>
                  <a:pt x="2038196" y="3883437"/>
                  <a:pt x="2024608" y="3894307"/>
                  <a:pt x="2016455" y="3907895"/>
                </a:cubicBezTo>
                <a:cubicBezTo>
                  <a:pt x="2013737" y="3913331"/>
                  <a:pt x="2016455" y="3916048"/>
                  <a:pt x="2013737" y="3921483"/>
                </a:cubicBezTo>
                <a:cubicBezTo>
                  <a:pt x="2011020" y="3926919"/>
                  <a:pt x="2000149" y="3932354"/>
                  <a:pt x="1997432" y="3940507"/>
                </a:cubicBezTo>
                <a:cubicBezTo>
                  <a:pt x="1994714" y="3945942"/>
                  <a:pt x="2000149" y="3967683"/>
                  <a:pt x="2000149" y="3973118"/>
                </a:cubicBezTo>
                <a:cubicBezTo>
                  <a:pt x="2001508" y="3982630"/>
                  <a:pt x="2000829" y="3995538"/>
                  <a:pt x="1998451" y="4008107"/>
                </a:cubicBezTo>
                <a:lnTo>
                  <a:pt x="1990158" y="4031089"/>
                </a:lnTo>
                <a:lnTo>
                  <a:pt x="2002867" y="4032905"/>
                </a:lnTo>
                <a:cubicBezTo>
                  <a:pt x="2002867" y="4035623"/>
                  <a:pt x="2005584" y="4035623"/>
                  <a:pt x="2005584" y="4038340"/>
                </a:cubicBezTo>
                <a:cubicBezTo>
                  <a:pt x="2008302" y="4041058"/>
                  <a:pt x="2011020" y="4038340"/>
                  <a:pt x="2013737" y="4041058"/>
                </a:cubicBezTo>
                <a:cubicBezTo>
                  <a:pt x="2013737" y="4041058"/>
                  <a:pt x="2013737" y="4043775"/>
                  <a:pt x="2013737" y="4043775"/>
                </a:cubicBezTo>
                <a:cubicBezTo>
                  <a:pt x="2016455" y="4043775"/>
                  <a:pt x="2021890" y="4046493"/>
                  <a:pt x="2024608" y="4046493"/>
                </a:cubicBezTo>
                <a:cubicBezTo>
                  <a:pt x="2024608" y="4049210"/>
                  <a:pt x="2024608" y="4049210"/>
                  <a:pt x="2024608" y="4051928"/>
                </a:cubicBezTo>
                <a:cubicBezTo>
                  <a:pt x="2027326" y="4054646"/>
                  <a:pt x="2029364" y="4056684"/>
                  <a:pt x="2031742" y="4058382"/>
                </a:cubicBezTo>
                <a:lnTo>
                  <a:pt x="2034696" y="4059805"/>
                </a:lnTo>
                <a:lnTo>
                  <a:pt x="2042272" y="4058722"/>
                </a:lnTo>
                <a:cubicBezTo>
                  <a:pt x="2045669" y="4058722"/>
                  <a:pt x="2049066" y="4058722"/>
                  <a:pt x="2051784" y="4057363"/>
                </a:cubicBezTo>
                <a:cubicBezTo>
                  <a:pt x="2068089" y="4051928"/>
                  <a:pt x="2106135" y="4016599"/>
                  <a:pt x="2111571" y="4003011"/>
                </a:cubicBezTo>
                <a:cubicBezTo>
                  <a:pt x="2111571" y="4003011"/>
                  <a:pt x="2111571" y="4003011"/>
                  <a:pt x="2111571" y="4000294"/>
                </a:cubicBezTo>
                <a:cubicBezTo>
                  <a:pt x="2117006" y="4000294"/>
                  <a:pt x="2125159" y="4000294"/>
                  <a:pt x="2130594" y="4000294"/>
                </a:cubicBezTo>
                <a:cubicBezTo>
                  <a:pt x="2133311" y="4000294"/>
                  <a:pt x="2136029" y="4005729"/>
                  <a:pt x="2138747" y="4005729"/>
                </a:cubicBezTo>
                <a:cubicBezTo>
                  <a:pt x="2146899" y="4008447"/>
                  <a:pt x="2182228" y="4003011"/>
                  <a:pt x="2184946" y="4000294"/>
                </a:cubicBezTo>
                <a:cubicBezTo>
                  <a:pt x="2190381" y="4000294"/>
                  <a:pt x="2190381" y="4003011"/>
                  <a:pt x="2193098" y="4005729"/>
                </a:cubicBezTo>
                <a:cubicBezTo>
                  <a:pt x="2201251" y="4003011"/>
                  <a:pt x="2198534" y="4000294"/>
                  <a:pt x="2201251" y="4000294"/>
                </a:cubicBezTo>
                <a:cubicBezTo>
                  <a:pt x="2206686" y="3997576"/>
                  <a:pt x="2214839" y="4005729"/>
                  <a:pt x="2217557" y="4005729"/>
                </a:cubicBezTo>
                <a:cubicBezTo>
                  <a:pt x="2222992" y="4005729"/>
                  <a:pt x="2231145" y="4005729"/>
                  <a:pt x="2236580" y="4005729"/>
                </a:cubicBezTo>
                <a:cubicBezTo>
                  <a:pt x="2242015" y="4005729"/>
                  <a:pt x="2250168" y="4008447"/>
                  <a:pt x="2255603" y="4011164"/>
                </a:cubicBezTo>
                <a:cubicBezTo>
                  <a:pt x="2262397" y="4003012"/>
                  <a:pt x="2267832" y="3992821"/>
                  <a:pt x="2273267" y="3982630"/>
                </a:cubicBezTo>
                <a:lnTo>
                  <a:pt x="2278696" y="3973861"/>
                </a:lnTo>
                <a:lnTo>
                  <a:pt x="2252885" y="3978554"/>
                </a:lnTo>
                <a:cubicBezTo>
                  <a:pt x="2252885" y="3978554"/>
                  <a:pt x="2250168" y="3981271"/>
                  <a:pt x="2250168" y="3981271"/>
                </a:cubicBezTo>
                <a:cubicBezTo>
                  <a:pt x="2239298" y="3983989"/>
                  <a:pt x="2220274" y="3975836"/>
                  <a:pt x="2212122" y="3981271"/>
                </a:cubicBezTo>
                <a:cubicBezTo>
                  <a:pt x="2201251" y="3981271"/>
                  <a:pt x="2195816" y="3981271"/>
                  <a:pt x="2190381" y="3973119"/>
                </a:cubicBezTo>
                <a:cubicBezTo>
                  <a:pt x="2190381" y="3973119"/>
                  <a:pt x="2195816" y="3937790"/>
                  <a:pt x="2198534" y="3935072"/>
                </a:cubicBezTo>
                <a:cubicBezTo>
                  <a:pt x="2201251" y="3929637"/>
                  <a:pt x="2206686" y="3935072"/>
                  <a:pt x="2214839" y="3932355"/>
                </a:cubicBezTo>
                <a:cubicBezTo>
                  <a:pt x="2217557" y="3929637"/>
                  <a:pt x="2220274" y="3926919"/>
                  <a:pt x="2222992" y="3926919"/>
                </a:cubicBezTo>
                <a:cubicBezTo>
                  <a:pt x="2228427" y="3926919"/>
                  <a:pt x="2231145" y="3926919"/>
                  <a:pt x="2233862" y="3926919"/>
                </a:cubicBezTo>
                <a:cubicBezTo>
                  <a:pt x="2239298" y="3921484"/>
                  <a:pt x="2255603" y="3902461"/>
                  <a:pt x="2258321" y="3897026"/>
                </a:cubicBezTo>
                <a:cubicBezTo>
                  <a:pt x="2266473" y="3897026"/>
                  <a:pt x="2282779" y="3902461"/>
                  <a:pt x="2288214" y="3897026"/>
                </a:cubicBezTo>
                <a:lnTo>
                  <a:pt x="2292291" y="3895667"/>
                </a:lnTo>
                <a:lnTo>
                  <a:pt x="2285497" y="3888872"/>
                </a:lnTo>
                <a:cubicBezTo>
                  <a:pt x="2269191" y="3888872"/>
                  <a:pt x="2252886" y="3880719"/>
                  <a:pt x="2242015" y="3872567"/>
                </a:cubicBezTo>
                <a:cubicBezTo>
                  <a:pt x="2236580" y="3872567"/>
                  <a:pt x="2231145" y="3872567"/>
                  <a:pt x="2225710" y="3872567"/>
                </a:cubicBezTo>
                <a:cubicBezTo>
                  <a:pt x="2220274" y="3875284"/>
                  <a:pt x="2220274" y="3880719"/>
                  <a:pt x="2214839" y="3878002"/>
                </a:cubicBezTo>
                <a:cubicBezTo>
                  <a:pt x="2212122" y="3878002"/>
                  <a:pt x="2212122" y="3878002"/>
                  <a:pt x="2209404" y="3878002"/>
                </a:cubicBezTo>
                <a:cubicBezTo>
                  <a:pt x="2214839" y="3867131"/>
                  <a:pt x="2222992" y="3864414"/>
                  <a:pt x="2228427" y="3856261"/>
                </a:cubicBezTo>
                <a:cubicBezTo>
                  <a:pt x="2233862" y="3856261"/>
                  <a:pt x="2247450" y="3858979"/>
                  <a:pt x="2255603" y="3856261"/>
                </a:cubicBezTo>
                <a:cubicBezTo>
                  <a:pt x="2250168" y="3853544"/>
                  <a:pt x="2247450" y="3848108"/>
                  <a:pt x="2242015" y="3842673"/>
                </a:cubicBezTo>
                <a:cubicBezTo>
                  <a:pt x="2236580" y="3842673"/>
                  <a:pt x="2233862" y="3839956"/>
                  <a:pt x="2231145" y="3837238"/>
                </a:cubicBezTo>
                <a:cubicBezTo>
                  <a:pt x="2220274" y="3837238"/>
                  <a:pt x="2217557" y="3839956"/>
                  <a:pt x="2209404" y="3842673"/>
                </a:cubicBezTo>
                <a:cubicBezTo>
                  <a:pt x="2209404" y="3845391"/>
                  <a:pt x="2206686" y="3848108"/>
                  <a:pt x="2206686" y="3848108"/>
                </a:cubicBezTo>
                <a:cubicBezTo>
                  <a:pt x="2206686" y="3850826"/>
                  <a:pt x="2206686" y="3853544"/>
                  <a:pt x="2206686" y="3856261"/>
                </a:cubicBezTo>
                <a:cubicBezTo>
                  <a:pt x="2203969" y="3858979"/>
                  <a:pt x="2198534" y="3861696"/>
                  <a:pt x="2195816" y="3864414"/>
                </a:cubicBezTo>
                <a:cubicBezTo>
                  <a:pt x="2193098" y="3869849"/>
                  <a:pt x="2193098" y="3872567"/>
                  <a:pt x="2190381" y="3878002"/>
                </a:cubicBezTo>
                <a:cubicBezTo>
                  <a:pt x="2190381" y="3878002"/>
                  <a:pt x="2187663" y="3880719"/>
                  <a:pt x="2184946" y="3880719"/>
                </a:cubicBezTo>
                <a:cubicBezTo>
                  <a:pt x="2182228" y="3886155"/>
                  <a:pt x="2179510" y="3891590"/>
                  <a:pt x="2176793" y="3894307"/>
                </a:cubicBezTo>
                <a:cubicBezTo>
                  <a:pt x="2174075" y="3894307"/>
                  <a:pt x="2174075" y="3894307"/>
                  <a:pt x="2171358" y="3894307"/>
                </a:cubicBezTo>
                <a:cubicBezTo>
                  <a:pt x="2168640" y="3897025"/>
                  <a:pt x="2165922" y="3905178"/>
                  <a:pt x="2163205" y="3907895"/>
                </a:cubicBezTo>
                <a:lnTo>
                  <a:pt x="2146899" y="3916048"/>
                </a:lnTo>
                <a:cubicBezTo>
                  <a:pt x="2141464" y="3916048"/>
                  <a:pt x="2136029" y="3913331"/>
                  <a:pt x="2133311" y="3916048"/>
                </a:cubicBezTo>
                <a:cubicBezTo>
                  <a:pt x="2127876" y="3916048"/>
                  <a:pt x="2117006" y="3918766"/>
                  <a:pt x="2111571" y="3916048"/>
                </a:cubicBezTo>
                <a:cubicBezTo>
                  <a:pt x="2111571" y="3910613"/>
                  <a:pt x="2103418" y="3888872"/>
                  <a:pt x="2103418" y="3886155"/>
                </a:cubicBezTo>
                <a:cubicBezTo>
                  <a:pt x="2106135" y="3878002"/>
                  <a:pt x="2117006" y="3864414"/>
                  <a:pt x="2119723" y="3853544"/>
                </a:cubicBezTo>
                <a:cubicBezTo>
                  <a:pt x="2125159" y="3839956"/>
                  <a:pt x="2119723" y="3818215"/>
                  <a:pt x="2127876" y="3807345"/>
                </a:cubicBezTo>
                <a:cubicBezTo>
                  <a:pt x="2127876" y="3801909"/>
                  <a:pt x="2127876" y="3796474"/>
                  <a:pt x="2127876" y="3791039"/>
                </a:cubicBezTo>
                <a:cubicBezTo>
                  <a:pt x="2127876" y="3791039"/>
                  <a:pt x="2141464" y="3785604"/>
                  <a:pt x="2141464" y="3785604"/>
                </a:cubicBezTo>
                <a:cubicBezTo>
                  <a:pt x="2141464" y="3785604"/>
                  <a:pt x="2141464" y="3788321"/>
                  <a:pt x="2141464" y="3788321"/>
                </a:cubicBezTo>
                <a:cubicBezTo>
                  <a:pt x="2157770" y="3785604"/>
                  <a:pt x="2157770" y="3772016"/>
                  <a:pt x="2163205" y="3758428"/>
                </a:cubicBezTo>
                <a:cubicBezTo>
                  <a:pt x="2163205" y="3758428"/>
                  <a:pt x="2165922" y="3755710"/>
                  <a:pt x="2168640" y="3752993"/>
                </a:cubicBezTo>
                <a:cubicBezTo>
                  <a:pt x="2165922" y="3750275"/>
                  <a:pt x="2163205" y="3744840"/>
                  <a:pt x="2160487" y="3742122"/>
                </a:cubicBezTo>
                <a:cubicBezTo>
                  <a:pt x="2152334" y="3750275"/>
                  <a:pt x="2146899" y="3758428"/>
                  <a:pt x="2141464" y="3769298"/>
                </a:cubicBezTo>
                <a:cubicBezTo>
                  <a:pt x="2136029" y="3769298"/>
                  <a:pt x="2111571" y="3774733"/>
                  <a:pt x="2106135" y="3777451"/>
                </a:cubicBezTo>
                <a:cubicBezTo>
                  <a:pt x="2106135" y="3777451"/>
                  <a:pt x="2106135" y="3777451"/>
                  <a:pt x="2103418" y="3780169"/>
                </a:cubicBezTo>
                <a:cubicBezTo>
                  <a:pt x="2103418" y="3785604"/>
                  <a:pt x="2106135" y="3788321"/>
                  <a:pt x="2108853" y="3791039"/>
                </a:cubicBezTo>
                <a:cubicBezTo>
                  <a:pt x="2111571" y="3801909"/>
                  <a:pt x="2103418" y="3834520"/>
                  <a:pt x="2100700" y="3842673"/>
                </a:cubicBezTo>
                <a:cubicBezTo>
                  <a:pt x="2097983" y="3850826"/>
                  <a:pt x="2076242" y="3878002"/>
                  <a:pt x="2078960" y="3886155"/>
                </a:cubicBezTo>
                <a:cubicBezTo>
                  <a:pt x="2078960" y="3886155"/>
                  <a:pt x="2081677" y="3886155"/>
                  <a:pt x="2081677" y="3891590"/>
                </a:cubicBezTo>
                <a:cubicBezTo>
                  <a:pt x="2084395" y="3891590"/>
                  <a:pt x="2087112" y="3891590"/>
                  <a:pt x="2089830" y="3894307"/>
                </a:cubicBezTo>
                <a:cubicBezTo>
                  <a:pt x="2097983" y="3899743"/>
                  <a:pt x="2097983" y="3918766"/>
                  <a:pt x="2100700" y="3929636"/>
                </a:cubicBezTo>
                <a:cubicBezTo>
                  <a:pt x="2108853" y="3970400"/>
                  <a:pt x="2070807" y="4030187"/>
                  <a:pt x="2030043" y="4030187"/>
                </a:cubicBezTo>
                <a:cubicBezTo>
                  <a:pt x="2030043" y="4019317"/>
                  <a:pt x="2030043" y="4008447"/>
                  <a:pt x="2030043" y="4000294"/>
                </a:cubicBezTo>
                <a:cubicBezTo>
                  <a:pt x="2027325" y="3983988"/>
                  <a:pt x="2019172" y="3962247"/>
                  <a:pt x="2024608" y="3948659"/>
                </a:cubicBezTo>
                <a:cubicBezTo>
                  <a:pt x="2027325" y="3943224"/>
                  <a:pt x="2032760" y="3937789"/>
                  <a:pt x="2035478" y="3932354"/>
                </a:cubicBezTo>
                <a:cubicBezTo>
                  <a:pt x="2040913" y="3918766"/>
                  <a:pt x="2043631" y="3907895"/>
                  <a:pt x="2051784" y="3894307"/>
                </a:cubicBezTo>
                <a:cubicBezTo>
                  <a:pt x="2054501" y="3886155"/>
                  <a:pt x="2065372" y="3880719"/>
                  <a:pt x="2068089" y="3869849"/>
                </a:cubicBezTo>
                <a:cubicBezTo>
                  <a:pt x="2070807" y="3864414"/>
                  <a:pt x="2068089" y="3845391"/>
                  <a:pt x="2065372" y="3837238"/>
                </a:cubicBezTo>
                <a:cubicBezTo>
                  <a:pt x="2065372" y="3831803"/>
                  <a:pt x="2065372" y="3823650"/>
                  <a:pt x="2065372" y="3815497"/>
                </a:cubicBezTo>
                <a:cubicBezTo>
                  <a:pt x="2065372" y="3812780"/>
                  <a:pt x="2059936" y="3804627"/>
                  <a:pt x="2062654" y="3796474"/>
                </a:cubicBezTo>
                <a:cubicBezTo>
                  <a:pt x="2070807" y="3772016"/>
                  <a:pt x="2089830" y="3755710"/>
                  <a:pt x="2103418" y="3736687"/>
                </a:cubicBezTo>
                <a:cubicBezTo>
                  <a:pt x="2108853" y="3728534"/>
                  <a:pt x="2117006" y="3725817"/>
                  <a:pt x="2122441" y="3717664"/>
                </a:cubicBezTo>
                <a:cubicBezTo>
                  <a:pt x="2125159" y="3712229"/>
                  <a:pt x="2127876" y="3709511"/>
                  <a:pt x="2130594" y="3704076"/>
                </a:cubicBezTo>
                <a:cubicBezTo>
                  <a:pt x="2125159" y="3698641"/>
                  <a:pt x="2122441" y="3690488"/>
                  <a:pt x="2117006" y="3685053"/>
                </a:cubicBezTo>
                <a:close/>
                <a:moveTo>
                  <a:pt x="4432397" y="3679618"/>
                </a:moveTo>
                <a:lnTo>
                  <a:pt x="4432397" y="3701359"/>
                </a:lnTo>
                <a:cubicBezTo>
                  <a:pt x="4465009" y="3687771"/>
                  <a:pt x="4440549" y="3717664"/>
                  <a:pt x="4462291" y="3687771"/>
                </a:cubicBezTo>
                <a:close/>
                <a:moveTo>
                  <a:pt x="1589560" y="3678977"/>
                </a:moveTo>
                <a:lnTo>
                  <a:pt x="1592511" y="3679619"/>
                </a:lnTo>
                <a:cubicBezTo>
                  <a:pt x="1592511" y="3679619"/>
                  <a:pt x="1589793" y="3679619"/>
                  <a:pt x="1589793" y="3679619"/>
                </a:cubicBezTo>
                <a:close/>
                <a:moveTo>
                  <a:pt x="3736693" y="3676901"/>
                </a:moveTo>
                <a:cubicBezTo>
                  <a:pt x="3744846" y="3674184"/>
                  <a:pt x="3744846" y="3682337"/>
                  <a:pt x="3750281" y="3682337"/>
                </a:cubicBezTo>
                <a:cubicBezTo>
                  <a:pt x="3750281" y="3687772"/>
                  <a:pt x="3731257" y="3687772"/>
                  <a:pt x="3736693" y="3676901"/>
                </a:cubicBezTo>
                <a:close/>
                <a:moveTo>
                  <a:pt x="1288140" y="3666031"/>
                </a:moveTo>
                <a:cubicBezTo>
                  <a:pt x="1296293" y="3663313"/>
                  <a:pt x="1304446" y="3668748"/>
                  <a:pt x="1309882" y="3668748"/>
                </a:cubicBezTo>
                <a:cubicBezTo>
                  <a:pt x="1304446" y="3668748"/>
                  <a:pt x="1296293" y="3679619"/>
                  <a:pt x="1293575" y="3685054"/>
                </a:cubicBezTo>
                <a:cubicBezTo>
                  <a:pt x="1290858" y="3685054"/>
                  <a:pt x="1282705" y="3687772"/>
                  <a:pt x="1277270" y="3685054"/>
                </a:cubicBezTo>
                <a:cubicBezTo>
                  <a:pt x="1277270" y="3685054"/>
                  <a:pt x="1274552" y="3682336"/>
                  <a:pt x="1274552" y="3682336"/>
                </a:cubicBezTo>
                <a:cubicBezTo>
                  <a:pt x="1271834" y="3676901"/>
                  <a:pt x="1266399" y="3674184"/>
                  <a:pt x="1263682" y="3671466"/>
                </a:cubicBezTo>
                <a:cubicBezTo>
                  <a:pt x="1266399" y="3671466"/>
                  <a:pt x="1269117" y="3671466"/>
                  <a:pt x="1269117" y="3671466"/>
                </a:cubicBezTo>
                <a:cubicBezTo>
                  <a:pt x="1274552" y="3671466"/>
                  <a:pt x="1279987" y="3663313"/>
                  <a:pt x="1288140" y="3666031"/>
                </a:cubicBezTo>
                <a:close/>
                <a:moveTo>
                  <a:pt x="3837244" y="3660596"/>
                </a:moveTo>
                <a:lnTo>
                  <a:pt x="3837244" y="3671466"/>
                </a:lnTo>
                <a:cubicBezTo>
                  <a:pt x="3829091" y="3674184"/>
                  <a:pt x="3831809" y="3666031"/>
                  <a:pt x="3826374" y="3666031"/>
                </a:cubicBezTo>
                <a:cubicBezTo>
                  <a:pt x="3826374" y="3660596"/>
                  <a:pt x="3831809" y="3660596"/>
                  <a:pt x="3837244" y="3660596"/>
                </a:cubicBezTo>
                <a:close/>
                <a:moveTo>
                  <a:pt x="4856342" y="3655160"/>
                </a:moveTo>
                <a:lnTo>
                  <a:pt x="4826449" y="3657877"/>
                </a:lnTo>
                <a:lnTo>
                  <a:pt x="4848189" y="3679618"/>
                </a:lnTo>
                <a:close/>
                <a:moveTo>
                  <a:pt x="1361175" y="3654141"/>
                </a:moveTo>
                <a:cubicBezTo>
                  <a:pt x="1363553" y="3653802"/>
                  <a:pt x="1365591" y="3653802"/>
                  <a:pt x="1366950" y="3655161"/>
                </a:cubicBezTo>
                <a:cubicBezTo>
                  <a:pt x="1377820" y="3660596"/>
                  <a:pt x="1383255" y="3693207"/>
                  <a:pt x="1391408" y="3704077"/>
                </a:cubicBezTo>
                <a:cubicBezTo>
                  <a:pt x="1388690" y="3712230"/>
                  <a:pt x="1380538" y="3706795"/>
                  <a:pt x="1372385" y="3712230"/>
                </a:cubicBezTo>
                <a:cubicBezTo>
                  <a:pt x="1372385" y="3712230"/>
                  <a:pt x="1372385" y="3714948"/>
                  <a:pt x="1369667" y="3717665"/>
                </a:cubicBezTo>
                <a:cubicBezTo>
                  <a:pt x="1364232" y="3723100"/>
                  <a:pt x="1358797" y="3720383"/>
                  <a:pt x="1356079" y="3725818"/>
                </a:cubicBezTo>
                <a:cubicBezTo>
                  <a:pt x="1345209" y="3725818"/>
                  <a:pt x="1339774" y="3717665"/>
                  <a:pt x="1323468" y="3717665"/>
                </a:cubicBezTo>
                <a:cubicBezTo>
                  <a:pt x="1323468" y="3717665"/>
                  <a:pt x="1323468" y="3714948"/>
                  <a:pt x="1323468" y="3714948"/>
                </a:cubicBezTo>
                <a:cubicBezTo>
                  <a:pt x="1318033" y="3714948"/>
                  <a:pt x="1315315" y="3714948"/>
                  <a:pt x="1312598" y="3714948"/>
                </a:cubicBezTo>
                <a:cubicBezTo>
                  <a:pt x="1323468" y="3706795"/>
                  <a:pt x="1328903" y="3695924"/>
                  <a:pt x="1334338" y="3685054"/>
                </a:cubicBezTo>
                <a:cubicBezTo>
                  <a:pt x="1339774" y="3679619"/>
                  <a:pt x="1353362" y="3660596"/>
                  <a:pt x="1353362" y="3655161"/>
                </a:cubicBezTo>
                <a:cubicBezTo>
                  <a:pt x="1356080" y="3655161"/>
                  <a:pt x="1358797" y="3654481"/>
                  <a:pt x="1361175" y="3654141"/>
                </a:cubicBezTo>
                <a:close/>
                <a:moveTo>
                  <a:pt x="1201177" y="3638855"/>
                </a:moveTo>
                <a:cubicBezTo>
                  <a:pt x="1206612" y="3638855"/>
                  <a:pt x="1209329" y="3641572"/>
                  <a:pt x="1214765" y="3641572"/>
                </a:cubicBezTo>
                <a:cubicBezTo>
                  <a:pt x="1214765" y="3644290"/>
                  <a:pt x="1214765" y="3644290"/>
                  <a:pt x="1214765" y="3647008"/>
                </a:cubicBezTo>
                <a:cubicBezTo>
                  <a:pt x="1212047" y="3647008"/>
                  <a:pt x="1209329" y="3647008"/>
                  <a:pt x="1206612" y="3647008"/>
                </a:cubicBezTo>
                <a:cubicBezTo>
                  <a:pt x="1203894" y="3644290"/>
                  <a:pt x="1201177" y="3644290"/>
                  <a:pt x="1201177" y="3638855"/>
                </a:cubicBezTo>
                <a:close/>
                <a:moveTo>
                  <a:pt x="1573488" y="3627985"/>
                </a:moveTo>
                <a:cubicBezTo>
                  <a:pt x="1578923" y="3633420"/>
                  <a:pt x="1568052" y="3649725"/>
                  <a:pt x="1573488" y="3663313"/>
                </a:cubicBezTo>
                <a:cubicBezTo>
                  <a:pt x="1573488" y="3663313"/>
                  <a:pt x="1573488" y="3666031"/>
                  <a:pt x="1573488" y="3668748"/>
                </a:cubicBezTo>
                <a:cubicBezTo>
                  <a:pt x="1576205" y="3668748"/>
                  <a:pt x="1578923" y="3671466"/>
                  <a:pt x="1581640" y="3671466"/>
                </a:cubicBezTo>
                <a:cubicBezTo>
                  <a:pt x="1581640" y="3671466"/>
                  <a:pt x="1581640" y="3674184"/>
                  <a:pt x="1581640" y="3674184"/>
                </a:cubicBezTo>
                <a:cubicBezTo>
                  <a:pt x="1584358" y="3674184"/>
                  <a:pt x="1584358" y="3674184"/>
                  <a:pt x="1587076" y="3674184"/>
                </a:cubicBezTo>
                <a:cubicBezTo>
                  <a:pt x="1588435" y="3674184"/>
                  <a:pt x="1588435" y="3674863"/>
                  <a:pt x="1588435" y="3675882"/>
                </a:cubicBezTo>
                <a:lnTo>
                  <a:pt x="1589560" y="3678977"/>
                </a:lnTo>
                <a:lnTo>
                  <a:pt x="1569072" y="3674523"/>
                </a:lnTo>
                <a:cubicBezTo>
                  <a:pt x="1561938" y="3672145"/>
                  <a:pt x="1555824" y="3668748"/>
                  <a:pt x="1551747" y="3663313"/>
                </a:cubicBezTo>
                <a:cubicBezTo>
                  <a:pt x="1557182" y="3649725"/>
                  <a:pt x="1568052" y="3641573"/>
                  <a:pt x="1573488" y="3627985"/>
                </a:cubicBezTo>
                <a:close/>
                <a:moveTo>
                  <a:pt x="3812786" y="3627984"/>
                </a:moveTo>
                <a:cubicBezTo>
                  <a:pt x="3812786" y="3633419"/>
                  <a:pt x="3812786" y="3638854"/>
                  <a:pt x="3810068" y="3641572"/>
                </a:cubicBezTo>
                <a:cubicBezTo>
                  <a:pt x="3801915" y="3641572"/>
                  <a:pt x="3801915" y="3625267"/>
                  <a:pt x="3812786" y="3627984"/>
                </a:cubicBezTo>
                <a:close/>
                <a:moveTo>
                  <a:pt x="1500112" y="3617114"/>
                </a:moveTo>
                <a:cubicBezTo>
                  <a:pt x="1502830" y="3617114"/>
                  <a:pt x="1505548" y="3617114"/>
                  <a:pt x="1508265" y="3619831"/>
                </a:cubicBezTo>
                <a:cubicBezTo>
                  <a:pt x="1508265" y="3619831"/>
                  <a:pt x="1513700" y="3625267"/>
                  <a:pt x="1513700" y="3627984"/>
                </a:cubicBezTo>
                <a:cubicBezTo>
                  <a:pt x="1513700" y="3627984"/>
                  <a:pt x="1513700" y="3630702"/>
                  <a:pt x="1513700" y="3630702"/>
                </a:cubicBezTo>
                <a:cubicBezTo>
                  <a:pt x="1513700" y="3633419"/>
                  <a:pt x="1516418" y="3630702"/>
                  <a:pt x="1519136" y="3633419"/>
                </a:cubicBezTo>
                <a:cubicBezTo>
                  <a:pt x="1519136" y="3633419"/>
                  <a:pt x="1516418" y="3636137"/>
                  <a:pt x="1519136" y="3638855"/>
                </a:cubicBezTo>
                <a:cubicBezTo>
                  <a:pt x="1521853" y="3641572"/>
                  <a:pt x="1527288" y="3644290"/>
                  <a:pt x="1527288" y="3647007"/>
                </a:cubicBezTo>
                <a:cubicBezTo>
                  <a:pt x="1532724" y="3657878"/>
                  <a:pt x="1524571" y="3671466"/>
                  <a:pt x="1524571" y="3679618"/>
                </a:cubicBezTo>
                <a:cubicBezTo>
                  <a:pt x="1524571" y="3685054"/>
                  <a:pt x="1527288" y="3687771"/>
                  <a:pt x="1527288" y="3693206"/>
                </a:cubicBezTo>
                <a:cubicBezTo>
                  <a:pt x="1516418" y="3687771"/>
                  <a:pt x="1508265" y="3679618"/>
                  <a:pt x="1497395" y="3671466"/>
                </a:cubicBezTo>
                <a:cubicBezTo>
                  <a:pt x="1497395" y="3660595"/>
                  <a:pt x="1497395" y="3649725"/>
                  <a:pt x="1497395" y="3644290"/>
                </a:cubicBezTo>
                <a:cubicBezTo>
                  <a:pt x="1500112" y="3638855"/>
                  <a:pt x="1497395" y="3630702"/>
                  <a:pt x="1497395" y="3625267"/>
                </a:cubicBezTo>
                <a:cubicBezTo>
                  <a:pt x="1497395" y="3622549"/>
                  <a:pt x="1500112" y="3622549"/>
                  <a:pt x="1500112" y="3617114"/>
                </a:cubicBezTo>
                <a:close/>
                <a:moveTo>
                  <a:pt x="1457649" y="3617113"/>
                </a:moveTo>
                <a:lnTo>
                  <a:pt x="1457649" y="3617114"/>
                </a:lnTo>
                <a:lnTo>
                  <a:pt x="1458330" y="3617114"/>
                </a:lnTo>
                <a:close/>
                <a:moveTo>
                  <a:pt x="3758434" y="3603526"/>
                </a:moveTo>
                <a:cubicBezTo>
                  <a:pt x="3772022" y="3603526"/>
                  <a:pt x="3777457" y="3622549"/>
                  <a:pt x="3769304" y="3633419"/>
                </a:cubicBezTo>
                <a:cubicBezTo>
                  <a:pt x="3761151" y="3627984"/>
                  <a:pt x="3761151" y="3611679"/>
                  <a:pt x="3758434" y="3603526"/>
                </a:cubicBezTo>
                <a:close/>
                <a:moveTo>
                  <a:pt x="4791120" y="3584502"/>
                </a:moveTo>
                <a:lnTo>
                  <a:pt x="4777532" y="3598090"/>
                </a:lnTo>
                <a:lnTo>
                  <a:pt x="4793837" y="3600808"/>
                </a:lnTo>
                <a:close/>
                <a:moveTo>
                  <a:pt x="1149542" y="3581785"/>
                </a:moveTo>
                <a:cubicBezTo>
                  <a:pt x="1149542" y="3584502"/>
                  <a:pt x="1152260" y="3584502"/>
                  <a:pt x="1152260" y="3587220"/>
                </a:cubicBezTo>
                <a:lnTo>
                  <a:pt x="1149260" y="3581970"/>
                </a:lnTo>
                <a:close/>
                <a:moveTo>
                  <a:pt x="3019247" y="3581784"/>
                </a:moveTo>
                <a:cubicBezTo>
                  <a:pt x="3019247" y="3584502"/>
                  <a:pt x="3013813" y="3587220"/>
                  <a:pt x="3013813" y="3589937"/>
                </a:cubicBezTo>
                <a:cubicBezTo>
                  <a:pt x="3008377" y="3598090"/>
                  <a:pt x="3011095" y="3611678"/>
                  <a:pt x="3008377" y="3619831"/>
                </a:cubicBezTo>
                <a:cubicBezTo>
                  <a:pt x="3008377" y="3619831"/>
                  <a:pt x="3005659" y="3622548"/>
                  <a:pt x="3005659" y="3622548"/>
                </a:cubicBezTo>
                <a:cubicBezTo>
                  <a:pt x="2997507" y="3636136"/>
                  <a:pt x="2989355" y="3652442"/>
                  <a:pt x="2983919" y="3666030"/>
                </a:cubicBezTo>
                <a:cubicBezTo>
                  <a:pt x="2981201" y="3674183"/>
                  <a:pt x="2983919" y="3685053"/>
                  <a:pt x="2981201" y="3693206"/>
                </a:cubicBezTo>
                <a:cubicBezTo>
                  <a:pt x="2978483" y="3701359"/>
                  <a:pt x="2973049" y="3709511"/>
                  <a:pt x="2970331" y="3717664"/>
                </a:cubicBezTo>
                <a:cubicBezTo>
                  <a:pt x="2964895" y="3717664"/>
                  <a:pt x="2959461" y="3717664"/>
                  <a:pt x="2954025" y="3717664"/>
                </a:cubicBezTo>
                <a:cubicBezTo>
                  <a:pt x="2954025" y="3709511"/>
                  <a:pt x="2948591" y="3709511"/>
                  <a:pt x="2945873" y="3704076"/>
                </a:cubicBezTo>
                <a:cubicBezTo>
                  <a:pt x="2943155" y="3704076"/>
                  <a:pt x="2940437" y="3704076"/>
                  <a:pt x="2937719" y="3704076"/>
                </a:cubicBezTo>
                <a:cubicBezTo>
                  <a:pt x="2937719" y="3706794"/>
                  <a:pt x="2937719" y="3706794"/>
                  <a:pt x="2937719" y="3706794"/>
                </a:cubicBezTo>
                <a:cubicBezTo>
                  <a:pt x="2937719" y="3723099"/>
                  <a:pt x="2943155" y="3712229"/>
                  <a:pt x="2948591" y="3717664"/>
                </a:cubicBezTo>
                <a:cubicBezTo>
                  <a:pt x="2948591" y="3717664"/>
                  <a:pt x="2945873" y="3723099"/>
                  <a:pt x="2948591" y="3723099"/>
                </a:cubicBezTo>
                <a:cubicBezTo>
                  <a:pt x="2951307" y="3723099"/>
                  <a:pt x="2954025" y="3723099"/>
                  <a:pt x="2956743" y="3723099"/>
                </a:cubicBezTo>
                <a:cubicBezTo>
                  <a:pt x="2956743" y="3725817"/>
                  <a:pt x="2959461" y="3725817"/>
                  <a:pt x="2959461" y="3728534"/>
                </a:cubicBezTo>
                <a:cubicBezTo>
                  <a:pt x="2959461" y="3731252"/>
                  <a:pt x="2962179" y="3731252"/>
                  <a:pt x="2964895" y="3731252"/>
                </a:cubicBezTo>
                <a:cubicBezTo>
                  <a:pt x="2964895" y="3731252"/>
                  <a:pt x="2964895" y="3731252"/>
                  <a:pt x="2964895" y="3733970"/>
                </a:cubicBezTo>
                <a:cubicBezTo>
                  <a:pt x="2970331" y="3733970"/>
                  <a:pt x="2973049" y="3736687"/>
                  <a:pt x="2978483" y="3736687"/>
                </a:cubicBezTo>
                <a:cubicBezTo>
                  <a:pt x="2981201" y="3739405"/>
                  <a:pt x="2978483" y="3739405"/>
                  <a:pt x="2983919" y="3742122"/>
                </a:cubicBezTo>
                <a:cubicBezTo>
                  <a:pt x="2983919" y="3769298"/>
                  <a:pt x="3002943" y="3801909"/>
                  <a:pt x="2986637" y="3826368"/>
                </a:cubicBezTo>
                <a:cubicBezTo>
                  <a:pt x="2983919" y="3829085"/>
                  <a:pt x="2975767" y="3834520"/>
                  <a:pt x="2973049" y="3837238"/>
                </a:cubicBezTo>
                <a:cubicBezTo>
                  <a:pt x="2970331" y="3837238"/>
                  <a:pt x="2970331" y="3837238"/>
                  <a:pt x="2967613" y="3837238"/>
                </a:cubicBezTo>
                <a:cubicBezTo>
                  <a:pt x="2967613" y="3823650"/>
                  <a:pt x="2973049" y="3801909"/>
                  <a:pt x="2967613" y="3791039"/>
                </a:cubicBezTo>
                <a:cubicBezTo>
                  <a:pt x="2962179" y="3785604"/>
                  <a:pt x="2959461" y="3777451"/>
                  <a:pt x="2956743" y="3763863"/>
                </a:cubicBezTo>
                <a:cubicBezTo>
                  <a:pt x="2951307" y="3766581"/>
                  <a:pt x="2951307" y="3766581"/>
                  <a:pt x="2948591" y="3769298"/>
                </a:cubicBezTo>
                <a:cubicBezTo>
                  <a:pt x="2951307" y="3791039"/>
                  <a:pt x="2967613" y="3799192"/>
                  <a:pt x="2962179" y="3820932"/>
                </a:cubicBezTo>
                <a:cubicBezTo>
                  <a:pt x="2959461" y="3829085"/>
                  <a:pt x="2956743" y="3837238"/>
                  <a:pt x="2954025" y="3842673"/>
                </a:cubicBezTo>
                <a:cubicBezTo>
                  <a:pt x="2951307" y="3848108"/>
                  <a:pt x="2945873" y="3850826"/>
                  <a:pt x="2943155" y="3858979"/>
                </a:cubicBezTo>
                <a:cubicBezTo>
                  <a:pt x="2940437" y="3861696"/>
                  <a:pt x="2940437" y="3858979"/>
                  <a:pt x="2943155" y="3861696"/>
                </a:cubicBezTo>
                <a:cubicBezTo>
                  <a:pt x="2943155" y="3867131"/>
                  <a:pt x="2940437" y="3867131"/>
                  <a:pt x="2937719" y="3869849"/>
                </a:cubicBezTo>
                <a:cubicBezTo>
                  <a:pt x="2937719" y="3869849"/>
                  <a:pt x="2937719" y="3869849"/>
                  <a:pt x="2937719" y="3872567"/>
                </a:cubicBezTo>
                <a:cubicBezTo>
                  <a:pt x="2932285" y="3872567"/>
                  <a:pt x="2929567" y="3872567"/>
                  <a:pt x="2926849" y="3872567"/>
                </a:cubicBezTo>
                <a:cubicBezTo>
                  <a:pt x="2926849" y="3853544"/>
                  <a:pt x="2932285" y="3839956"/>
                  <a:pt x="2935003" y="3823650"/>
                </a:cubicBezTo>
                <a:cubicBezTo>
                  <a:pt x="2937719" y="3810062"/>
                  <a:pt x="2935003" y="3799192"/>
                  <a:pt x="2940437" y="3791039"/>
                </a:cubicBezTo>
                <a:cubicBezTo>
                  <a:pt x="2940437" y="3785604"/>
                  <a:pt x="2940437" y="3785604"/>
                  <a:pt x="2940437" y="3782886"/>
                </a:cubicBezTo>
                <a:cubicBezTo>
                  <a:pt x="2921415" y="3782886"/>
                  <a:pt x="2929567" y="3804627"/>
                  <a:pt x="2926849" y="3818215"/>
                </a:cubicBezTo>
                <a:cubicBezTo>
                  <a:pt x="2924131" y="3834520"/>
                  <a:pt x="2918697" y="3853544"/>
                  <a:pt x="2913261" y="3869849"/>
                </a:cubicBezTo>
                <a:cubicBezTo>
                  <a:pt x="2910543" y="3875284"/>
                  <a:pt x="2913261" y="3878002"/>
                  <a:pt x="2910543" y="3883437"/>
                </a:cubicBezTo>
                <a:cubicBezTo>
                  <a:pt x="2910543" y="3886155"/>
                  <a:pt x="2905109" y="3888872"/>
                  <a:pt x="2902391" y="3891590"/>
                </a:cubicBezTo>
                <a:cubicBezTo>
                  <a:pt x="2891521" y="3888872"/>
                  <a:pt x="2902391" y="3850826"/>
                  <a:pt x="2896955" y="3842673"/>
                </a:cubicBezTo>
                <a:cubicBezTo>
                  <a:pt x="2896955" y="3837238"/>
                  <a:pt x="2896955" y="3839956"/>
                  <a:pt x="2894239" y="3837238"/>
                </a:cubicBezTo>
                <a:cubicBezTo>
                  <a:pt x="2891521" y="3837238"/>
                  <a:pt x="2894239" y="3837238"/>
                  <a:pt x="2891521" y="3837238"/>
                </a:cubicBezTo>
                <a:cubicBezTo>
                  <a:pt x="2891521" y="3842673"/>
                  <a:pt x="2886085" y="3845391"/>
                  <a:pt x="2886085" y="3848108"/>
                </a:cubicBezTo>
                <a:cubicBezTo>
                  <a:pt x="2883367" y="3856261"/>
                  <a:pt x="2888803" y="3861696"/>
                  <a:pt x="2888803" y="3867131"/>
                </a:cubicBezTo>
                <a:cubicBezTo>
                  <a:pt x="2891521" y="3875284"/>
                  <a:pt x="2888803" y="3894307"/>
                  <a:pt x="2883367" y="3902460"/>
                </a:cubicBezTo>
                <a:cubicBezTo>
                  <a:pt x="2880651" y="3907895"/>
                  <a:pt x="2880651" y="3916048"/>
                  <a:pt x="2883367" y="3918766"/>
                </a:cubicBezTo>
                <a:lnTo>
                  <a:pt x="2883367" y="3922390"/>
                </a:lnTo>
                <a:lnTo>
                  <a:pt x="2880651" y="3924201"/>
                </a:lnTo>
                <a:cubicBezTo>
                  <a:pt x="2875215" y="3924201"/>
                  <a:pt x="2869779" y="3918766"/>
                  <a:pt x="2867063" y="3921483"/>
                </a:cubicBezTo>
                <a:lnTo>
                  <a:pt x="2861658" y="3923285"/>
                </a:lnTo>
                <a:lnTo>
                  <a:pt x="2862307" y="3903819"/>
                </a:lnTo>
                <a:cubicBezTo>
                  <a:pt x="2863666" y="3897705"/>
                  <a:pt x="2865704" y="3891590"/>
                  <a:pt x="2867063" y="3883437"/>
                </a:cubicBezTo>
                <a:cubicBezTo>
                  <a:pt x="2869779" y="3869849"/>
                  <a:pt x="2872497" y="3856261"/>
                  <a:pt x="2877933" y="3842673"/>
                </a:cubicBezTo>
                <a:cubicBezTo>
                  <a:pt x="2880651" y="3831803"/>
                  <a:pt x="2877933" y="3820932"/>
                  <a:pt x="2883367" y="3810062"/>
                </a:cubicBezTo>
                <a:cubicBezTo>
                  <a:pt x="2888803" y="3801909"/>
                  <a:pt x="2896955" y="3793757"/>
                  <a:pt x="2902391" y="3785604"/>
                </a:cubicBezTo>
                <a:cubicBezTo>
                  <a:pt x="2905109" y="3780169"/>
                  <a:pt x="2905109" y="3774733"/>
                  <a:pt x="2910543" y="3772016"/>
                </a:cubicBezTo>
                <a:cubicBezTo>
                  <a:pt x="2910543" y="3769298"/>
                  <a:pt x="2910543" y="3769298"/>
                  <a:pt x="2910543" y="3766581"/>
                </a:cubicBezTo>
                <a:cubicBezTo>
                  <a:pt x="2907827" y="3766581"/>
                  <a:pt x="2905109" y="3766581"/>
                  <a:pt x="2905109" y="3766581"/>
                </a:cubicBezTo>
                <a:cubicBezTo>
                  <a:pt x="2899673" y="3769298"/>
                  <a:pt x="2891521" y="3788321"/>
                  <a:pt x="2886085" y="3793757"/>
                </a:cubicBezTo>
                <a:cubicBezTo>
                  <a:pt x="2886085" y="3793757"/>
                  <a:pt x="2883367" y="3796474"/>
                  <a:pt x="2883367" y="3796474"/>
                </a:cubicBezTo>
                <a:cubicBezTo>
                  <a:pt x="2880651" y="3796474"/>
                  <a:pt x="2880651" y="3796474"/>
                  <a:pt x="2877933" y="3796474"/>
                </a:cubicBezTo>
                <a:cubicBezTo>
                  <a:pt x="2877933" y="3793757"/>
                  <a:pt x="2869779" y="3772016"/>
                  <a:pt x="2869779" y="3766581"/>
                </a:cubicBezTo>
                <a:cubicBezTo>
                  <a:pt x="2867063" y="3766581"/>
                  <a:pt x="2864345" y="3763863"/>
                  <a:pt x="2861627" y="3766581"/>
                </a:cubicBezTo>
                <a:cubicBezTo>
                  <a:pt x="2861627" y="3766581"/>
                  <a:pt x="2858909" y="3766581"/>
                  <a:pt x="2858909" y="3766581"/>
                </a:cubicBezTo>
                <a:cubicBezTo>
                  <a:pt x="2858909" y="3777451"/>
                  <a:pt x="2864345" y="3782886"/>
                  <a:pt x="2867063" y="3791039"/>
                </a:cubicBezTo>
                <a:cubicBezTo>
                  <a:pt x="2872497" y="3801909"/>
                  <a:pt x="2867063" y="3810062"/>
                  <a:pt x="2872497" y="3820932"/>
                </a:cubicBezTo>
                <a:cubicBezTo>
                  <a:pt x="2875215" y="3826368"/>
                  <a:pt x="2869779" y="3834520"/>
                  <a:pt x="2869779" y="3837238"/>
                </a:cubicBezTo>
                <a:cubicBezTo>
                  <a:pt x="2864345" y="3856261"/>
                  <a:pt x="2858909" y="3875284"/>
                  <a:pt x="2853475" y="3888872"/>
                </a:cubicBezTo>
                <a:cubicBezTo>
                  <a:pt x="2850757" y="3899743"/>
                  <a:pt x="2848039" y="3910613"/>
                  <a:pt x="2845321" y="3921483"/>
                </a:cubicBezTo>
                <a:lnTo>
                  <a:pt x="2836582" y="3926399"/>
                </a:lnTo>
                <a:lnTo>
                  <a:pt x="2831733" y="3926919"/>
                </a:lnTo>
                <a:lnTo>
                  <a:pt x="2831733" y="3929127"/>
                </a:lnTo>
                <a:lnTo>
                  <a:pt x="2829510" y="3930377"/>
                </a:lnTo>
                <a:lnTo>
                  <a:pt x="2827658" y="3930995"/>
                </a:lnTo>
                <a:cubicBezTo>
                  <a:pt x="2826299" y="3930995"/>
                  <a:pt x="2824940" y="3930995"/>
                  <a:pt x="2823581" y="3932354"/>
                </a:cubicBezTo>
                <a:lnTo>
                  <a:pt x="2822745" y="3933399"/>
                </a:lnTo>
                <a:lnTo>
                  <a:pt x="2812711" y="3937789"/>
                </a:lnTo>
                <a:lnTo>
                  <a:pt x="2812711" y="3939828"/>
                </a:lnTo>
                <a:lnTo>
                  <a:pt x="2809993" y="3940507"/>
                </a:lnTo>
                <a:lnTo>
                  <a:pt x="2809178" y="3941323"/>
                </a:lnTo>
                <a:lnTo>
                  <a:pt x="2799463" y="3943564"/>
                </a:lnTo>
                <a:lnTo>
                  <a:pt x="2794231" y="3945942"/>
                </a:lnTo>
                <a:lnTo>
                  <a:pt x="2789611" y="3945942"/>
                </a:lnTo>
                <a:cubicBezTo>
                  <a:pt x="2784856" y="3945262"/>
                  <a:pt x="2780100" y="3944583"/>
                  <a:pt x="2774665" y="3945942"/>
                </a:cubicBezTo>
                <a:lnTo>
                  <a:pt x="2770246" y="3948309"/>
                </a:lnTo>
                <a:lnTo>
                  <a:pt x="2766512" y="3948659"/>
                </a:lnTo>
                <a:cubicBezTo>
                  <a:pt x="2763794" y="3948659"/>
                  <a:pt x="2758359" y="3948659"/>
                  <a:pt x="2755642" y="3948659"/>
                </a:cubicBezTo>
                <a:cubicBezTo>
                  <a:pt x="2758359" y="3940507"/>
                  <a:pt x="2761077" y="3937789"/>
                  <a:pt x="2763794" y="3932354"/>
                </a:cubicBezTo>
                <a:cubicBezTo>
                  <a:pt x="2769230" y="3918766"/>
                  <a:pt x="2771947" y="3902460"/>
                  <a:pt x="2774665" y="3891590"/>
                </a:cubicBezTo>
                <a:cubicBezTo>
                  <a:pt x="2771947" y="3888872"/>
                  <a:pt x="2769230" y="3886155"/>
                  <a:pt x="2769230" y="3883437"/>
                </a:cubicBezTo>
                <a:cubicBezTo>
                  <a:pt x="2766512" y="3886155"/>
                  <a:pt x="2763794" y="3886155"/>
                  <a:pt x="2761077" y="3888872"/>
                </a:cubicBezTo>
                <a:cubicBezTo>
                  <a:pt x="2758359" y="3891590"/>
                  <a:pt x="2761077" y="3907895"/>
                  <a:pt x="2758359" y="3913331"/>
                </a:cubicBezTo>
                <a:cubicBezTo>
                  <a:pt x="2752924" y="3924201"/>
                  <a:pt x="2750206" y="3937789"/>
                  <a:pt x="2744771" y="3945942"/>
                </a:cubicBezTo>
                <a:cubicBezTo>
                  <a:pt x="2744771" y="3947301"/>
                  <a:pt x="2744092" y="3947980"/>
                  <a:pt x="2743073" y="3948999"/>
                </a:cubicBezTo>
                <a:lnTo>
                  <a:pt x="2740275" y="3952814"/>
                </a:lnTo>
                <a:lnTo>
                  <a:pt x="2737086" y="3952548"/>
                </a:lnTo>
                <a:lnTo>
                  <a:pt x="2733901" y="3950358"/>
                </a:lnTo>
                <a:cubicBezTo>
                  <a:pt x="2732542" y="3949339"/>
                  <a:pt x="2731183" y="3948659"/>
                  <a:pt x="2728466" y="3948659"/>
                </a:cubicBezTo>
                <a:lnTo>
                  <a:pt x="2723978" y="3948949"/>
                </a:lnTo>
                <a:lnTo>
                  <a:pt x="2723030" y="3948659"/>
                </a:lnTo>
                <a:lnTo>
                  <a:pt x="2721587" y="3949103"/>
                </a:lnTo>
                <a:lnTo>
                  <a:pt x="2717935" y="3949339"/>
                </a:lnTo>
                <a:lnTo>
                  <a:pt x="2715582" y="3950657"/>
                </a:lnTo>
                <a:lnTo>
                  <a:pt x="2712160" y="3951377"/>
                </a:lnTo>
                <a:lnTo>
                  <a:pt x="2711333" y="3951377"/>
                </a:lnTo>
                <a:lnTo>
                  <a:pt x="2709961" y="3953805"/>
                </a:lnTo>
                <a:lnTo>
                  <a:pt x="2715582" y="3950657"/>
                </a:lnTo>
                <a:lnTo>
                  <a:pt x="2718614" y="3950018"/>
                </a:lnTo>
                <a:lnTo>
                  <a:pt x="2721587" y="3949103"/>
                </a:lnTo>
                <a:lnTo>
                  <a:pt x="2723978" y="3948949"/>
                </a:lnTo>
                <a:lnTo>
                  <a:pt x="2735260" y="3952396"/>
                </a:lnTo>
                <a:lnTo>
                  <a:pt x="2737086" y="3952548"/>
                </a:lnTo>
                <a:lnTo>
                  <a:pt x="2739336" y="3954095"/>
                </a:lnTo>
                <a:lnTo>
                  <a:pt x="2740275" y="3952814"/>
                </a:lnTo>
                <a:lnTo>
                  <a:pt x="2755642" y="3954095"/>
                </a:lnTo>
                <a:cubicBezTo>
                  <a:pt x="2759718" y="3954095"/>
                  <a:pt x="2762435" y="3952736"/>
                  <a:pt x="2765153" y="3951038"/>
                </a:cubicBezTo>
                <a:lnTo>
                  <a:pt x="2770246" y="3948309"/>
                </a:lnTo>
                <a:lnTo>
                  <a:pt x="2777382" y="3947640"/>
                </a:lnTo>
                <a:cubicBezTo>
                  <a:pt x="2781458" y="3947980"/>
                  <a:pt x="2785535" y="3948659"/>
                  <a:pt x="2788253" y="3948659"/>
                </a:cubicBezTo>
                <a:lnTo>
                  <a:pt x="2794231" y="3945942"/>
                </a:lnTo>
                <a:lnTo>
                  <a:pt x="2804558" y="3945942"/>
                </a:lnTo>
                <a:cubicBezTo>
                  <a:pt x="2805917" y="3945942"/>
                  <a:pt x="2806596" y="3944584"/>
                  <a:pt x="2807275" y="3943225"/>
                </a:cubicBezTo>
                <a:lnTo>
                  <a:pt x="2809178" y="3941323"/>
                </a:lnTo>
                <a:lnTo>
                  <a:pt x="2812711" y="3940507"/>
                </a:lnTo>
                <a:lnTo>
                  <a:pt x="2812711" y="3939828"/>
                </a:lnTo>
                <a:lnTo>
                  <a:pt x="2815428" y="3939148"/>
                </a:lnTo>
                <a:cubicBezTo>
                  <a:pt x="2817466" y="3939148"/>
                  <a:pt x="2819504" y="3939148"/>
                  <a:pt x="2820863" y="3937789"/>
                </a:cubicBezTo>
                <a:cubicBezTo>
                  <a:pt x="2822222" y="3936430"/>
                  <a:pt x="2822222" y="3935071"/>
                  <a:pt x="2822222" y="3934052"/>
                </a:cubicBezTo>
                <a:lnTo>
                  <a:pt x="2822745" y="3933399"/>
                </a:lnTo>
                <a:lnTo>
                  <a:pt x="2829016" y="3930656"/>
                </a:lnTo>
                <a:lnTo>
                  <a:pt x="2829510" y="3930377"/>
                </a:lnTo>
                <a:lnTo>
                  <a:pt x="2831733" y="3929636"/>
                </a:lnTo>
                <a:lnTo>
                  <a:pt x="2831733" y="3929127"/>
                </a:lnTo>
                <a:lnTo>
                  <a:pt x="2836582" y="3926399"/>
                </a:lnTo>
                <a:lnTo>
                  <a:pt x="2841245" y="3925900"/>
                </a:lnTo>
                <a:cubicBezTo>
                  <a:pt x="2844642" y="3926919"/>
                  <a:pt x="2848039" y="3928278"/>
                  <a:pt x="2850757" y="3926919"/>
                </a:cubicBezTo>
                <a:cubicBezTo>
                  <a:pt x="2853474" y="3926919"/>
                  <a:pt x="2856192" y="3925560"/>
                  <a:pt x="2858909" y="3924201"/>
                </a:cubicBezTo>
                <a:lnTo>
                  <a:pt x="2861658" y="3923285"/>
                </a:lnTo>
                <a:lnTo>
                  <a:pt x="2861627" y="3924201"/>
                </a:lnTo>
                <a:lnTo>
                  <a:pt x="2880651" y="3924201"/>
                </a:lnTo>
                <a:lnTo>
                  <a:pt x="2883367" y="3924201"/>
                </a:lnTo>
                <a:lnTo>
                  <a:pt x="2883367" y="3922390"/>
                </a:lnTo>
                <a:lnTo>
                  <a:pt x="2884726" y="3921484"/>
                </a:lnTo>
                <a:cubicBezTo>
                  <a:pt x="2886085" y="3920125"/>
                  <a:pt x="2887444" y="3918766"/>
                  <a:pt x="2888803" y="3918766"/>
                </a:cubicBezTo>
                <a:cubicBezTo>
                  <a:pt x="2894239" y="3918766"/>
                  <a:pt x="2896955" y="3921483"/>
                  <a:pt x="2899673" y="3918766"/>
                </a:cubicBezTo>
                <a:cubicBezTo>
                  <a:pt x="2902391" y="3916048"/>
                  <a:pt x="2899673" y="3905178"/>
                  <a:pt x="2902391" y="3902460"/>
                </a:cubicBezTo>
                <a:cubicBezTo>
                  <a:pt x="2905109" y="3897025"/>
                  <a:pt x="2902391" y="3902460"/>
                  <a:pt x="2907827" y="3899743"/>
                </a:cubicBezTo>
                <a:cubicBezTo>
                  <a:pt x="2907827" y="3899743"/>
                  <a:pt x="2910543" y="3897025"/>
                  <a:pt x="2910543" y="3894307"/>
                </a:cubicBezTo>
                <a:cubicBezTo>
                  <a:pt x="2915979" y="3891590"/>
                  <a:pt x="2921415" y="3894307"/>
                  <a:pt x="2924131" y="3891590"/>
                </a:cubicBezTo>
                <a:cubicBezTo>
                  <a:pt x="2926849" y="3888872"/>
                  <a:pt x="2926849" y="3883437"/>
                  <a:pt x="2929567" y="3880719"/>
                </a:cubicBezTo>
                <a:cubicBezTo>
                  <a:pt x="2932285" y="3880719"/>
                  <a:pt x="2935003" y="3883437"/>
                  <a:pt x="2937719" y="3880719"/>
                </a:cubicBezTo>
                <a:cubicBezTo>
                  <a:pt x="2937719" y="3878002"/>
                  <a:pt x="2937719" y="3875284"/>
                  <a:pt x="2940437" y="3875284"/>
                </a:cubicBezTo>
                <a:cubicBezTo>
                  <a:pt x="2943155" y="3872567"/>
                  <a:pt x="2948591" y="3875284"/>
                  <a:pt x="2951307" y="3872567"/>
                </a:cubicBezTo>
                <a:cubicBezTo>
                  <a:pt x="2954025" y="3869849"/>
                  <a:pt x="2951307" y="3867131"/>
                  <a:pt x="2954025" y="3867131"/>
                </a:cubicBezTo>
                <a:cubicBezTo>
                  <a:pt x="2954025" y="3867131"/>
                  <a:pt x="2956743" y="3867131"/>
                  <a:pt x="2959461" y="3867131"/>
                </a:cubicBezTo>
                <a:cubicBezTo>
                  <a:pt x="2962179" y="3867131"/>
                  <a:pt x="2964895" y="3856261"/>
                  <a:pt x="2967613" y="3853544"/>
                </a:cubicBezTo>
                <a:cubicBezTo>
                  <a:pt x="2967613" y="3850826"/>
                  <a:pt x="2973049" y="3853544"/>
                  <a:pt x="2973049" y="3850826"/>
                </a:cubicBezTo>
                <a:cubicBezTo>
                  <a:pt x="2973049" y="3848108"/>
                  <a:pt x="2973049" y="3848108"/>
                  <a:pt x="2973049" y="3845391"/>
                </a:cubicBezTo>
                <a:cubicBezTo>
                  <a:pt x="2975767" y="3842673"/>
                  <a:pt x="2981201" y="3839956"/>
                  <a:pt x="2983919" y="3837238"/>
                </a:cubicBezTo>
                <a:cubicBezTo>
                  <a:pt x="2986637" y="3837238"/>
                  <a:pt x="2983919" y="3831803"/>
                  <a:pt x="2986637" y="3831803"/>
                </a:cubicBezTo>
                <a:cubicBezTo>
                  <a:pt x="2989355" y="3831803"/>
                  <a:pt x="2992071" y="3834520"/>
                  <a:pt x="2994789" y="3831803"/>
                </a:cubicBezTo>
                <a:cubicBezTo>
                  <a:pt x="3000225" y="3829085"/>
                  <a:pt x="3008377" y="3815497"/>
                  <a:pt x="3013813" y="3812780"/>
                </a:cubicBezTo>
                <a:cubicBezTo>
                  <a:pt x="3016531" y="3812780"/>
                  <a:pt x="3019247" y="3812780"/>
                  <a:pt x="3021965" y="3810062"/>
                </a:cubicBezTo>
                <a:cubicBezTo>
                  <a:pt x="3032835" y="3796474"/>
                  <a:pt x="3038271" y="3761146"/>
                  <a:pt x="3049141" y="3752993"/>
                </a:cubicBezTo>
                <a:cubicBezTo>
                  <a:pt x="3054577" y="3747558"/>
                  <a:pt x="3079035" y="3758428"/>
                  <a:pt x="3089905" y="3752993"/>
                </a:cubicBezTo>
                <a:cubicBezTo>
                  <a:pt x="3095341" y="3752993"/>
                  <a:pt x="3095341" y="3752993"/>
                  <a:pt x="3098057" y="3752993"/>
                </a:cubicBezTo>
                <a:cubicBezTo>
                  <a:pt x="3098057" y="3750275"/>
                  <a:pt x="3098057" y="3750275"/>
                  <a:pt x="3098057" y="3750275"/>
                </a:cubicBezTo>
                <a:cubicBezTo>
                  <a:pt x="3098057" y="3747558"/>
                  <a:pt x="3098057" y="3747558"/>
                  <a:pt x="3098057" y="3747558"/>
                </a:cubicBezTo>
                <a:cubicBezTo>
                  <a:pt x="3089905" y="3742122"/>
                  <a:pt x="3081753" y="3752993"/>
                  <a:pt x="3073599" y="3747558"/>
                </a:cubicBezTo>
                <a:cubicBezTo>
                  <a:pt x="3062729" y="3747558"/>
                  <a:pt x="3062729" y="3744840"/>
                  <a:pt x="3057293" y="3742122"/>
                </a:cubicBezTo>
                <a:cubicBezTo>
                  <a:pt x="3057293" y="3723099"/>
                  <a:pt x="3070881" y="3714947"/>
                  <a:pt x="3073599" y="3695923"/>
                </a:cubicBezTo>
                <a:cubicBezTo>
                  <a:pt x="3070881" y="3695923"/>
                  <a:pt x="3070881" y="3695923"/>
                  <a:pt x="3068165" y="3695923"/>
                </a:cubicBezTo>
                <a:cubicBezTo>
                  <a:pt x="3060011" y="3698641"/>
                  <a:pt x="3057293" y="3723099"/>
                  <a:pt x="3051859" y="3731252"/>
                </a:cubicBezTo>
                <a:cubicBezTo>
                  <a:pt x="3049141" y="3733970"/>
                  <a:pt x="3046423" y="3736687"/>
                  <a:pt x="3043705" y="3739405"/>
                </a:cubicBezTo>
                <a:cubicBezTo>
                  <a:pt x="3043705" y="3744840"/>
                  <a:pt x="3040989" y="3747558"/>
                  <a:pt x="3040989" y="3752993"/>
                </a:cubicBezTo>
                <a:cubicBezTo>
                  <a:pt x="3038271" y="3758428"/>
                  <a:pt x="3030119" y="3761146"/>
                  <a:pt x="3027401" y="3766581"/>
                </a:cubicBezTo>
                <a:cubicBezTo>
                  <a:pt x="3021965" y="3777451"/>
                  <a:pt x="3021965" y="3788321"/>
                  <a:pt x="3016531" y="3796474"/>
                </a:cubicBezTo>
                <a:cubicBezTo>
                  <a:pt x="3013813" y="3801909"/>
                  <a:pt x="3011095" y="3799192"/>
                  <a:pt x="3008377" y="3804627"/>
                </a:cubicBezTo>
                <a:cubicBezTo>
                  <a:pt x="3005659" y="3804627"/>
                  <a:pt x="3005659" y="3804627"/>
                  <a:pt x="3002943" y="3804627"/>
                </a:cubicBezTo>
                <a:cubicBezTo>
                  <a:pt x="3002943" y="3804627"/>
                  <a:pt x="3002943" y="3801909"/>
                  <a:pt x="3002943" y="3801909"/>
                </a:cubicBezTo>
                <a:cubicBezTo>
                  <a:pt x="3002943" y="3796474"/>
                  <a:pt x="2997507" y="3777451"/>
                  <a:pt x="3000225" y="3772016"/>
                </a:cubicBezTo>
                <a:cubicBezTo>
                  <a:pt x="2997507" y="3772016"/>
                  <a:pt x="2997507" y="3769298"/>
                  <a:pt x="2994789" y="3769298"/>
                </a:cubicBezTo>
                <a:cubicBezTo>
                  <a:pt x="2992071" y="3766581"/>
                  <a:pt x="2989355" y="3758428"/>
                  <a:pt x="2989355" y="3755710"/>
                </a:cubicBezTo>
                <a:cubicBezTo>
                  <a:pt x="2986637" y="3752993"/>
                  <a:pt x="2989355" y="3747558"/>
                  <a:pt x="2989355" y="3744840"/>
                </a:cubicBezTo>
                <a:cubicBezTo>
                  <a:pt x="2986637" y="3739405"/>
                  <a:pt x="2981201" y="3731252"/>
                  <a:pt x="2973049" y="3728534"/>
                </a:cubicBezTo>
                <a:cubicBezTo>
                  <a:pt x="2975767" y="3712229"/>
                  <a:pt x="2983919" y="3695923"/>
                  <a:pt x="2986637" y="3682335"/>
                </a:cubicBezTo>
                <a:cubicBezTo>
                  <a:pt x="2989355" y="3674183"/>
                  <a:pt x="2986637" y="3671465"/>
                  <a:pt x="2989355" y="3663312"/>
                </a:cubicBezTo>
                <a:cubicBezTo>
                  <a:pt x="2992071" y="3657877"/>
                  <a:pt x="2994789" y="3655160"/>
                  <a:pt x="2997507" y="3649724"/>
                </a:cubicBezTo>
                <a:cubicBezTo>
                  <a:pt x="3021965" y="3652442"/>
                  <a:pt x="3032835" y="3649724"/>
                  <a:pt x="3051859" y="3641572"/>
                </a:cubicBezTo>
                <a:cubicBezTo>
                  <a:pt x="3051859" y="3638854"/>
                  <a:pt x="3051859" y="3638854"/>
                  <a:pt x="3051859" y="3638854"/>
                </a:cubicBezTo>
                <a:cubicBezTo>
                  <a:pt x="3051859" y="3636136"/>
                  <a:pt x="3051859" y="3636136"/>
                  <a:pt x="3051859" y="3633419"/>
                </a:cubicBezTo>
                <a:cubicBezTo>
                  <a:pt x="3040989" y="3633419"/>
                  <a:pt x="3021965" y="3647007"/>
                  <a:pt x="3008377" y="3638854"/>
                </a:cubicBezTo>
                <a:cubicBezTo>
                  <a:pt x="3008377" y="3638854"/>
                  <a:pt x="3005659" y="3638854"/>
                  <a:pt x="3005659" y="3638854"/>
                </a:cubicBezTo>
                <a:cubicBezTo>
                  <a:pt x="3005659" y="3633419"/>
                  <a:pt x="3019247" y="3592655"/>
                  <a:pt x="3021965" y="3589937"/>
                </a:cubicBezTo>
                <a:cubicBezTo>
                  <a:pt x="3021965" y="3587220"/>
                  <a:pt x="3021965" y="3584502"/>
                  <a:pt x="3019247" y="3581784"/>
                </a:cubicBezTo>
                <a:close/>
                <a:moveTo>
                  <a:pt x="1410431" y="3573632"/>
                </a:moveTo>
                <a:cubicBezTo>
                  <a:pt x="1404996" y="3576349"/>
                  <a:pt x="1404996" y="3579067"/>
                  <a:pt x="1402278" y="3581784"/>
                </a:cubicBezTo>
                <a:cubicBezTo>
                  <a:pt x="1404996" y="3587220"/>
                  <a:pt x="1407714" y="3587220"/>
                  <a:pt x="1410431" y="3592655"/>
                </a:cubicBezTo>
                <a:cubicBezTo>
                  <a:pt x="1415866" y="3603525"/>
                  <a:pt x="1415866" y="3614396"/>
                  <a:pt x="1415866" y="3625266"/>
                </a:cubicBezTo>
                <a:lnTo>
                  <a:pt x="1434890" y="3625266"/>
                </a:lnTo>
                <a:lnTo>
                  <a:pt x="1438790" y="3620767"/>
                </a:lnTo>
                <a:lnTo>
                  <a:pt x="1434890" y="3619831"/>
                </a:lnTo>
                <a:cubicBezTo>
                  <a:pt x="1426737" y="3617113"/>
                  <a:pt x="1429454" y="3608960"/>
                  <a:pt x="1426737" y="3600808"/>
                </a:cubicBezTo>
                <a:cubicBezTo>
                  <a:pt x="1426737" y="3598090"/>
                  <a:pt x="1415866" y="3579067"/>
                  <a:pt x="1415866" y="3579067"/>
                </a:cubicBezTo>
                <a:cubicBezTo>
                  <a:pt x="1413149" y="3576349"/>
                  <a:pt x="1413149" y="3579067"/>
                  <a:pt x="1410431" y="3573632"/>
                </a:cubicBezTo>
                <a:close/>
                <a:moveTo>
                  <a:pt x="4856342" y="3562761"/>
                </a:moveTo>
                <a:lnTo>
                  <a:pt x="4856342" y="3584502"/>
                </a:lnTo>
                <a:lnTo>
                  <a:pt x="4872648" y="3584502"/>
                </a:lnTo>
                <a:cubicBezTo>
                  <a:pt x="4867213" y="3562761"/>
                  <a:pt x="4872648" y="3573632"/>
                  <a:pt x="4856342" y="3562761"/>
                </a:cubicBezTo>
                <a:close/>
                <a:moveTo>
                  <a:pt x="2622479" y="3560044"/>
                </a:moveTo>
                <a:cubicBezTo>
                  <a:pt x="2622479" y="3560044"/>
                  <a:pt x="2625197" y="3560044"/>
                  <a:pt x="2625197" y="3560044"/>
                </a:cubicBezTo>
                <a:cubicBezTo>
                  <a:pt x="2630632" y="3560044"/>
                  <a:pt x="2636067" y="3560044"/>
                  <a:pt x="2641502" y="3560044"/>
                </a:cubicBezTo>
                <a:cubicBezTo>
                  <a:pt x="2638785" y="3570914"/>
                  <a:pt x="2630632" y="3576349"/>
                  <a:pt x="2625197" y="3584502"/>
                </a:cubicBezTo>
                <a:cubicBezTo>
                  <a:pt x="2625197" y="3589937"/>
                  <a:pt x="2622479" y="3598090"/>
                  <a:pt x="2622479" y="3603525"/>
                </a:cubicBezTo>
                <a:cubicBezTo>
                  <a:pt x="2619762" y="3611678"/>
                  <a:pt x="2617044" y="3622548"/>
                  <a:pt x="2614326" y="3630701"/>
                </a:cubicBezTo>
                <a:cubicBezTo>
                  <a:pt x="2614326" y="3636136"/>
                  <a:pt x="2614326" y="3644289"/>
                  <a:pt x="2614326" y="3649724"/>
                </a:cubicBezTo>
                <a:cubicBezTo>
                  <a:pt x="2611609" y="3660595"/>
                  <a:pt x="2608891" y="3668747"/>
                  <a:pt x="2606174" y="3679618"/>
                </a:cubicBezTo>
                <a:cubicBezTo>
                  <a:pt x="2603456" y="3682335"/>
                  <a:pt x="2600738" y="3682335"/>
                  <a:pt x="2598021" y="3685053"/>
                </a:cubicBezTo>
                <a:cubicBezTo>
                  <a:pt x="2589868" y="3685053"/>
                  <a:pt x="2589868" y="3685053"/>
                  <a:pt x="2584433" y="3682335"/>
                </a:cubicBezTo>
                <a:cubicBezTo>
                  <a:pt x="2584433" y="3674183"/>
                  <a:pt x="2589868" y="3674183"/>
                  <a:pt x="2592586" y="3663312"/>
                </a:cubicBezTo>
                <a:cubicBezTo>
                  <a:pt x="2595303" y="3655159"/>
                  <a:pt x="2595303" y="3614396"/>
                  <a:pt x="2592586" y="3606243"/>
                </a:cubicBezTo>
                <a:cubicBezTo>
                  <a:pt x="2595303" y="3598090"/>
                  <a:pt x="2598021" y="3581784"/>
                  <a:pt x="2592586" y="3576349"/>
                </a:cubicBezTo>
                <a:cubicBezTo>
                  <a:pt x="2595303" y="3565479"/>
                  <a:pt x="2598021" y="3570914"/>
                  <a:pt x="2603456" y="3568196"/>
                </a:cubicBezTo>
                <a:cubicBezTo>
                  <a:pt x="2603456" y="3565479"/>
                  <a:pt x="2606174" y="3565479"/>
                  <a:pt x="2606174" y="3562761"/>
                </a:cubicBezTo>
                <a:cubicBezTo>
                  <a:pt x="2608891" y="3560044"/>
                  <a:pt x="2617044" y="3562761"/>
                  <a:pt x="2622479" y="3560044"/>
                </a:cubicBezTo>
                <a:close/>
                <a:moveTo>
                  <a:pt x="540801" y="3543738"/>
                </a:moveTo>
                <a:cubicBezTo>
                  <a:pt x="529931" y="3543738"/>
                  <a:pt x="516343" y="3546456"/>
                  <a:pt x="505472" y="3549173"/>
                </a:cubicBezTo>
                <a:cubicBezTo>
                  <a:pt x="502755" y="3565479"/>
                  <a:pt x="508190" y="3595372"/>
                  <a:pt x="521778" y="3598090"/>
                </a:cubicBezTo>
                <a:cubicBezTo>
                  <a:pt x="519060" y="3573632"/>
                  <a:pt x="562542" y="3570914"/>
                  <a:pt x="540801" y="3543738"/>
                </a:cubicBezTo>
                <a:close/>
                <a:moveTo>
                  <a:pt x="2521929" y="3535586"/>
                </a:moveTo>
                <a:cubicBezTo>
                  <a:pt x="2521929" y="3551891"/>
                  <a:pt x="2513776" y="3551891"/>
                  <a:pt x="2511058" y="3562762"/>
                </a:cubicBezTo>
                <a:cubicBezTo>
                  <a:pt x="2502905" y="3562762"/>
                  <a:pt x="2483882" y="3560044"/>
                  <a:pt x="2481165" y="3557327"/>
                </a:cubicBezTo>
                <a:cubicBezTo>
                  <a:pt x="2481165" y="3554609"/>
                  <a:pt x="2481165" y="3557327"/>
                  <a:pt x="2481165" y="3554609"/>
                </a:cubicBezTo>
                <a:cubicBezTo>
                  <a:pt x="2486600" y="3549174"/>
                  <a:pt x="2494753" y="3546456"/>
                  <a:pt x="2497470" y="3538303"/>
                </a:cubicBezTo>
                <a:cubicBezTo>
                  <a:pt x="2505623" y="3535586"/>
                  <a:pt x="2511058" y="3535586"/>
                  <a:pt x="2521929" y="3535586"/>
                </a:cubicBezTo>
                <a:close/>
                <a:moveTo>
                  <a:pt x="2598020" y="3511127"/>
                </a:moveTo>
                <a:cubicBezTo>
                  <a:pt x="2608891" y="3511127"/>
                  <a:pt x="2611608" y="3524716"/>
                  <a:pt x="2619761" y="3530151"/>
                </a:cubicBezTo>
                <a:cubicBezTo>
                  <a:pt x="2625196" y="3530151"/>
                  <a:pt x="2627914" y="3530151"/>
                  <a:pt x="2633349" y="3530151"/>
                </a:cubicBezTo>
                <a:cubicBezTo>
                  <a:pt x="2636067" y="3530151"/>
                  <a:pt x="2646937" y="3532869"/>
                  <a:pt x="2649654" y="3535586"/>
                </a:cubicBezTo>
                <a:cubicBezTo>
                  <a:pt x="2655090" y="3535586"/>
                  <a:pt x="2657807" y="3535586"/>
                  <a:pt x="2660525" y="3535586"/>
                </a:cubicBezTo>
                <a:cubicBezTo>
                  <a:pt x="2657807" y="3538304"/>
                  <a:pt x="2649654" y="3543739"/>
                  <a:pt x="2646937" y="3549174"/>
                </a:cubicBezTo>
                <a:cubicBezTo>
                  <a:pt x="2638784" y="3549174"/>
                  <a:pt x="2619761" y="3546456"/>
                  <a:pt x="2614326" y="3551892"/>
                </a:cubicBezTo>
                <a:cubicBezTo>
                  <a:pt x="2603455" y="3551892"/>
                  <a:pt x="2606173" y="3549174"/>
                  <a:pt x="2600738" y="3543739"/>
                </a:cubicBezTo>
                <a:cubicBezTo>
                  <a:pt x="2600738" y="3543739"/>
                  <a:pt x="2595303" y="3546456"/>
                  <a:pt x="2592585" y="3549174"/>
                </a:cubicBezTo>
                <a:cubicBezTo>
                  <a:pt x="2589867" y="3551892"/>
                  <a:pt x="2592585" y="3554609"/>
                  <a:pt x="2589867" y="3557327"/>
                </a:cubicBezTo>
                <a:cubicBezTo>
                  <a:pt x="2584432" y="3562762"/>
                  <a:pt x="2570844" y="3570915"/>
                  <a:pt x="2565409" y="3573632"/>
                </a:cubicBezTo>
                <a:cubicBezTo>
                  <a:pt x="2554539" y="3576350"/>
                  <a:pt x="2535516" y="3568197"/>
                  <a:pt x="2527363" y="3565480"/>
                </a:cubicBezTo>
                <a:cubicBezTo>
                  <a:pt x="2527363" y="3551892"/>
                  <a:pt x="2535516" y="3535586"/>
                  <a:pt x="2540951" y="3530151"/>
                </a:cubicBezTo>
                <a:cubicBezTo>
                  <a:pt x="2543668" y="3530151"/>
                  <a:pt x="2546386" y="3527433"/>
                  <a:pt x="2549104" y="3527433"/>
                </a:cubicBezTo>
                <a:cubicBezTo>
                  <a:pt x="2551821" y="3527433"/>
                  <a:pt x="2554539" y="3527433"/>
                  <a:pt x="2557256" y="3527433"/>
                </a:cubicBezTo>
                <a:cubicBezTo>
                  <a:pt x="2562692" y="3524716"/>
                  <a:pt x="2565409" y="3521998"/>
                  <a:pt x="2570844" y="3519281"/>
                </a:cubicBezTo>
                <a:cubicBezTo>
                  <a:pt x="2584432" y="3513845"/>
                  <a:pt x="2587150" y="3521998"/>
                  <a:pt x="2598020" y="3511127"/>
                </a:cubicBezTo>
                <a:close/>
                <a:moveTo>
                  <a:pt x="1520155" y="3505352"/>
                </a:moveTo>
                <a:cubicBezTo>
                  <a:pt x="1521854" y="3506371"/>
                  <a:pt x="1523212" y="3508410"/>
                  <a:pt x="1521853" y="3511127"/>
                </a:cubicBezTo>
                <a:cubicBezTo>
                  <a:pt x="1524571" y="3513844"/>
                  <a:pt x="1538159" y="3530150"/>
                  <a:pt x="1538159" y="3532868"/>
                </a:cubicBezTo>
                <a:cubicBezTo>
                  <a:pt x="1538159" y="3538303"/>
                  <a:pt x="1535441" y="3541020"/>
                  <a:pt x="1538159" y="3546456"/>
                </a:cubicBezTo>
                <a:cubicBezTo>
                  <a:pt x="1540876" y="3551891"/>
                  <a:pt x="1549029" y="3557326"/>
                  <a:pt x="1551747" y="3562761"/>
                </a:cubicBezTo>
                <a:cubicBezTo>
                  <a:pt x="1557182" y="3568196"/>
                  <a:pt x="1551747" y="3573632"/>
                  <a:pt x="1554464" y="3581784"/>
                </a:cubicBezTo>
                <a:cubicBezTo>
                  <a:pt x="1554464" y="3581784"/>
                  <a:pt x="1557182" y="3584502"/>
                  <a:pt x="1557182" y="3584502"/>
                </a:cubicBezTo>
                <a:cubicBezTo>
                  <a:pt x="1557182" y="3584502"/>
                  <a:pt x="1559899" y="3600808"/>
                  <a:pt x="1559899" y="3606243"/>
                </a:cubicBezTo>
                <a:cubicBezTo>
                  <a:pt x="1551747" y="3614396"/>
                  <a:pt x="1546311" y="3630701"/>
                  <a:pt x="1535441" y="3636136"/>
                </a:cubicBezTo>
                <a:cubicBezTo>
                  <a:pt x="1532724" y="3636136"/>
                  <a:pt x="1532724" y="3636136"/>
                  <a:pt x="1530006" y="3636136"/>
                </a:cubicBezTo>
                <a:cubicBezTo>
                  <a:pt x="1530006" y="3633419"/>
                  <a:pt x="1530006" y="3633419"/>
                  <a:pt x="1530006" y="3630701"/>
                </a:cubicBezTo>
                <a:cubicBezTo>
                  <a:pt x="1521853" y="3625266"/>
                  <a:pt x="1519136" y="3614396"/>
                  <a:pt x="1513700" y="3606243"/>
                </a:cubicBezTo>
                <a:cubicBezTo>
                  <a:pt x="1508265" y="3600808"/>
                  <a:pt x="1497395" y="3598090"/>
                  <a:pt x="1491960" y="3595372"/>
                </a:cubicBezTo>
                <a:cubicBezTo>
                  <a:pt x="1486524" y="3592655"/>
                  <a:pt x="1489242" y="3587220"/>
                  <a:pt x="1486524" y="3581784"/>
                </a:cubicBezTo>
                <a:cubicBezTo>
                  <a:pt x="1486524" y="3581784"/>
                  <a:pt x="1483807" y="3579067"/>
                  <a:pt x="1483807" y="3579067"/>
                </a:cubicBezTo>
                <a:cubicBezTo>
                  <a:pt x="1486524" y="3573632"/>
                  <a:pt x="1483807" y="3570914"/>
                  <a:pt x="1483807" y="3565479"/>
                </a:cubicBezTo>
                <a:cubicBezTo>
                  <a:pt x="1483807" y="3560044"/>
                  <a:pt x="1486524" y="3549173"/>
                  <a:pt x="1489242" y="3543738"/>
                </a:cubicBezTo>
                <a:cubicBezTo>
                  <a:pt x="1491960" y="3535585"/>
                  <a:pt x="1500112" y="3527432"/>
                  <a:pt x="1505548" y="3519280"/>
                </a:cubicBezTo>
                <a:cubicBezTo>
                  <a:pt x="1510983" y="3513844"/>
                  <a:pt x="1510983" y="3508409"/>
                  <a:pt x="1516418" y="3505692"/>
                </a:cubicBezTo>
                <a:cubicBezTo>
                  <a:pt x="1516418" y="3504333"/>
                  <a:pt x="1518457" y="3504333"/>
                  <a:pt x="1520155" y="3505352"/>
                </a:cubicBezTo>
                <a:close/>
                <a:moveTo>
                  <a:pt x="4774093" y="3493505"/>
                </a:moveTo>
                <a:cubicBezTo>
                  <a:pt x="4770738" y="3494142"/>
                  <a:pt x="4767341" y="3496180"/>
                  <a:pt x="4763944" y="3500256"/>
                </a:cubicBezTo>
                <a:lnTo>
                  <a:pt x="4772097" y="3513844"/>
                </a:lnTo>
                <a:lnTo>
                  <a:pt x="4801990" y="3508409"/>
                </a:lnTo>
                <a:cubicBezTo>
                  <a:pt x="4793837" y="3502294"/>
                  <a:pt x="4784156" y="3491594"/>
                  <a:pt x="4774093" y="3493505"/>
                </a:cubicBezTo>
                <a:close/>
                <a:moveTo>
                  <a:pt x="2568128" y="3478517"/>
                </a:moveTo>
                <a:cubicBezTo>
                  <a:pt x="2568128" y="3478517"/>
                  <a:pt x="2570845" y="3478517"/>
                  <a:pt x="2570845" y="3478517"/>
                </a:cubicBezTo>
                <a:cubicBezTo>
                  <a:pt x="2573563" y="3486670"/>
                  <a:pt x="2576281" y="3492105"/>
                  <a:pt x="2576281" y="3500257"/>
                </a:cubicBezTo>
                <a:cubicBezTo>
                  <a:pt x="2570845" y="3500257"/>
                  <a:pt x="2565410" y="3502975"/>
                  <a:pt x="2559975" y="3505693"/>
                </a:cubicBezTo>
                <a:cubicBezTo>
                  <a:pt x="2549105" y="3505693"/>
                  <a:pt x="2551822" y="3502975"/>
                  <a:pt x="2549105" y="3502975"/>
                </a:cubicBezTo>
                <a:cubicBezTo>
                  <a:pt x="2554540" y="3492105"/>
                  <a:pt x="2565410" y="3489387"/>
                  <a:pt x="2568128" y="3478517"/>
                </a:cubicBezTo>
                <a:close/>
                <a:moveTo>
                  <a:pt x="4731333" y="3470363"/>
                </a:moveTo>
                <a:lnTo>
                  <a:pt x="4731333" y="3486669"/>
                </a:lnTo>
                <a:lnTo>
                  <a:pt x="4747638" y="3483951"/>
                </a:lnTo>
                <a:close/>
                <a:moveTo>
                  <a:pt x="1451196" y="3467645"/>
                </a:moveTo>
                <a:cubicBezTo>
                  <a:pt x="1453913" y="3467645"/>
                  <a:pt x="1456631" y="3467645"/>
                  <a:pt x="1459348" y="3470363"/>
                </a:cubicBezTo>
                <a:cubicBezTo>
                  <a:pt x="1462066" y="3473081"/>
                  <a:pt x="1459348" y="3473081"/>
                  <a:pt x="1462066" y="3475799"/>
                </a:cubicBezTo>
                <a:cubicBezTo>
                  <a:pt x="1464784" y="3478516"/>
                  <a:pt x="1486524" y="3486669"/>
                  <a:pt x="1489242" y="3486669"/>
                </a:cubicBezTo>
                <a:cubicBezTo>
                  <a:pt x="1489242" y="3486669"/>
                  <a:pt x="1491960" y="3486669"/>
                  <a:pt x="1494677" y="3486669"/>
                </a:cubicBezTo>
                <a:cubicBezTo>
                  <a:pt x="1494677" y="3489387"/>
                  <a:pt x="1497395" y="3492104"/>
                  <a:pt x="1502830" y="3494822"/>
                </a:cubicBezTo>
                <a:cubicBezTo>
                  <a:pt x="1500112" y="3511127"/>
                  <a:pt x="1481089" y="3519280"/>
                  <a:pt x="1475654" y="3535586"/>
                </a:cubicBezTo>
                <a:cubicBezTo>
                  <a:pt x="1472936" y="3535586"/>
                  <a:pt x="1472936" y="3535586"/>
                  <a:pt x="1470219" y="3535586"/>
                </a:cubicBezTo>
                <a:cubicBezTo>
                  <a:pt x="1470219" y="3527433"/>
                  <a:pt x="1464784" y="3524715"/>
                  <a:pt x="1467501" y="3516562"/>
                </a:cubicBezTo>
                <a:cubicBezTo>
                  <a:pt x="1467501" y="3516562"/>
                  <a:pt x="1467501" y="3513845"/>
                  <a:pt x="1467501" y="3513845"/>
                </a:cubicBezTo>
                <a:cubicBezTo>
                  <a:pt x="1467501" y="3513845"/>
                  <a:pt x="1464784" y="3511127"/>
                  <a:pt x="1464784" y="3511127"/>
                </a:cubicBezTo>
                <a:cubicBezTo>
                  <a:pt x="1462066" y="3505692"/>
                  <a:pt x="1459348" y="3494822"/>
                  <a:pt x="1456631" y="3489387"/>
                </a:cubicBezTo>
                <a:cubicBezTo>
                  <a:pt x="1456631" y="3489387"/>
                  <a:pt x="1456631" y="3486669"/>
                  <a:pt x="1456631" y="3483951"/>
                </a:cubicBezTo>
                <a:cubicBezTo>
                  <a:pt x="1456631" y="3483951"/>
                  <a:pt x="1453913" y="3481234"/>
                  <a:pt x="1453913" y="3481234"/>
                </a:cubicBezTo>
                <a:cubicBezTo>
                  <a:pt x="1453913" y="3475799"/>
                  <a:pt x="1451196" y="3473081"/>
                  <a:pt x="1451196" y="3467645"/>
                </a:cubicBezTo>
                <a:close/>
                <a:moveTo>
                  <a:pt x="1530006" y="3462210"/>
                </a:moveTo>
                <a:cubicBezTo>
                  <a:pt x="1535441" y="3462210"/>
                  <a:pt x="1535441" y="3464927"/>
                  <a:pt x="1538158" y="3467645"/>
                </a:cubicBezTo>
                <a:cubicBezTo>
                  <a:pt x="1543594" y="3467645"/>
                  <a:pt x="1546311" y="3467645"/>
                  <a:pt x="1549029" y="3467645"/>
                </a:cubicBezTo>
                <a:cubicBezTo>
                  <a:pt x="1551746" y="3470363"/>
                  <a:pt x="1557181" y="3478515"/>
                  <a:pt x="1559899" y="3481233"/>
                </a:cubicBezTo>
                <a:cubicBezTo>
                  <a:pt x="1565334" y="3478515"/>
                  <a:pt x="1568052" y="3473080"/>
                  <a:pt x="1576205" y="3470363"/>
                </a:cubicBezTo>
                <a:cubicBezTo>
                  <a:pt x="1581640" y="3470363"/>
                  <a:pt x="1584357" y="3473080"/>
                  <a:pt x="1587075" y="3473080"/>
                </a:cubicBezTo>
                <a:cubicBezTo>
                  <a:pt x="1592510" y="3475798"/>
                  <a:pt x="1606098" y="3473080"/>
                  <a:pt x="1616969" y="3475798"/>
                </a:cubicBezTo>
                <a:cubicBezTo>
                  <a:pt x="1622404" y="3478515"/>
                  <a:pt x="1627840" y="3481233"/>
                  <a:pt x="1633275" y="3483951"/>
                </a:cubicBezTo>
                <a:cubicBezTo>
                  <a:pt x="1633275" y="3489386"/>
                  <a:pt x="1627840" y="3494821"/>
                  <a:pt x="1627840" y="3500256"/>
                </a:cubicBezTo>
                <a:cubicBezTo>
                  <a:pt x="1625121" y="3508409"/>
                  <a:pt x="1630558" y="3513844"/>
                  <a:pt x="1627840" y="3524714"/>
                </a:cubicBezTo>
                <a:cubicBezTo>
                  <a:pt x="1622404" y="3546455"/>
                  <a:pt x="1597945" y="3584501"/>
                  <a:pt x="1573487" y="3584501"/>
                </a:cubicBezTo>
                <a:cubicBezTo>
                  <a:pt x="1573487" y="3576349"/>
                  <a:pt x="1565334" y="3549173"/>
                  <a:pt x="1562617" y="3543738"/>
                </a:cubicBezTo>
                <a:cubicBezTo>
                  <a:pt x="1559899" y="3543738"/>
                  <a:pt x="1559899" y="3541020"/>
                  <a:pt x="1557181" y="3541020"/>
                </a:cubicBezTo>
                <a:cubicBezTo>
                  <a:pt x="1554464" y="3535585"/>
                  <a:pt x="1554464" y="3527432"/>
                  <a:pt x="1551746" y="3521997"/>
                </a:cubicBezTo>
                <a:cubicBezTo>
                  <a:pt x="1551746" y="3516562"/>
                  <a:pt x="1546311" y="3513844"/>
                  <a:pt x="1543594" y="3511126"/>
                </a:cubicBezTo>
                <a:cubicBezTo>
                  <a:pt x="1540876" y="3508409"/>
                  <a:pt x="1543594" y="3505691"/>
                  <a:pt x="1540876" y="3500256"/>
                </a:cubicBezTo>
                <a:cubicBezTo>
                  <a:pt x="1535441" y="3492103"/>
                  <a:pt x="1527288" y="3492103"/>
                  <a:pt x="1524570" y="3483951"/>
                </a:cubicBezTo>
                <a:cubicBezTo>
                  <a:pt x="1521853" y="3481233"/>
                  <a:pt x="1530006" y="3467645"/>
                  <a:pt x="1530006" y="3462210"/>
                </a:cubicBezTo>
                <a:close/>
                <a:moveTo>
                  <a:pt x="2646938" y="3443188"/>
                </a:moveTo>
                <a:cubicBezTo>
                  <a:pt x="2652373" y="3445905"/>
                  <a:pt x="2657808" y="3448623"/>
                  <a:pt x="2668678" y="3448623"/>
                </a:cubicBezTo>
                <a:cubicBezTo>
                  <a:pt x="2668678" y="3451340"/>
                  <a:pt x="2668678" y="3451340"/>
                  <a:pt x="2668678" y="3454058"/>
                </a:cubicBezTo>
                <a:cubicBezTo>
                  <a:pt x="2660526" y="3459493"/>
                  <a:pt x="2652373" y="3464928"/>
                  <a:pt x="2644220" y="3470364"/>
                </a:cubicBezTo>
                <a:cubicBezTo>
                  <a:pt x="2638785" y="3470364"/>
                  <a:pt x="2636067" y="3473081"/>
                  <a:pt x="2630632" y="3473081"/>
                </a:cubicBezTo>
                <a:cubicBezTo>
                  <a:pt x="2630632" y="3473081"/>
                  <a:pt x="2630632" y="3475799"/>
                  <a:pt x="2630632" y="3475799"/>
                </a:cubicBezTo>
                <a:cubicBezTo>
                  <a:pt x="2630632" y="3475799"/>
                  <a:pt x="2627914" y="3475799"/>
                  <a:pt x="2625197" y="3475799"/>
                </a:cubicBezTo>
                <a:cubicBezTo>
                  <a:pt x="2622479" y="3475799"/>
                  <a:pt x="2622479" y="3478516"/>
                  <a:pt x="2619762" y="3481234"/>
                </a:cubicBezTo>
                <a:cubicBezTo>
                  <a:pt x="2611609" y="3486669"/>
                  <a:pt x="2608891" y="3481234"/>
                  <a:pt x="2600738" y="3483952"/>
                </a:cubicBezTo>
                <a:cubicBezTo>
                  <a:pt x="2598021" y="3483952"/>
                  <a:pt x="2595303" y="3486669"/>
                  <a:pt x="2592586" y="3489387"/>
                </a:cubicBezTo>
                <a:cubicBezTo>
                  <a:pt x="2589868" y="3486669"/>
                  <a:pt x="2581715" y="3470364"/>
                  <a:pt x="2578998" y="3467646"/>
                </a:cubicBezTo>
                <a:cubicBezTo>
                  <a:pt x="2581715" y="3459493"/>
                  <a:pt x="2589868" y="3462211"/>
                  <a:pt x="2598021" y="3459493"/>
                </a:cubicBezTo>
                <a:cubicBezTo>
                  <a:pt x="2611609" y="3454058"/>
                  <a:pt x="2630632" y="3445905"/>
                  <a:pt x="2646938" y="3445905"/>
                </a:cubicBezTo>
                <a:cubicBezTo>
                  <a:pt x="2649655" y="3445905"/>
                  <a:pt x="2649655" y="3443188"/>
                  <a:pt x="2646938" y="3443188"/>
                </a:cubicBezTo>
                <a:close/>
                <a:moveTo>
                  <a:pt x="1176718" y="3437752"/>
                </a:moveTo>
                <a:cubicBezTo>
                  <a:pt x="1174001" y="3443187"/>
                  <a:pt x="1176718" y="3459493"/>
                  <a:pt x="1182153" y="3464928"/>
                </a:cubicBezTo>
                <a:cubicBezTo>
                  <a:pt x="1184871" y="3464928"/>
                  <a:pt x="1187589" y="3467645"/>
                  <a:pt x="1190306" y="3467645"/>
                </a:cubicBezTo>
                <a:cubicBezTo>
                  <a:pt x="1198459" y="3475798"/>
                  <a:pt x="1212047" y="3505692"/>
                  <a:pt x="1203894" y="3519280"/>
                </a:cubicBezTo>
                <a:cubicBezTo>
                  <a:pt x="1203894" y="3519280"/>
                  <a:pt x="1203894" y="3521997"/>
                  <a:pt x="1203894" y="3521997"/>
                </a:cubicBezTo>
                <a:cubicBezTo>
                  <a:pt x="1198459" y="3524715"/>
                  <a:pt x="1184871" y="3524715"/>
                  <a:pt x="1179436" y="3521997"/>
                </a:cubicBezTo>
                <a:cubicBezTo>
                  <a:pt x="1179436" y="3519280"/>
                  <a:pt x="1176718" y="3519280"/>
                  <a:pt x="1176718" y="3516562"/>
                </a:cubicBezTo>
                <a:cubicBezTo>
                  <a:pt x="1171283" y="3513844"/>
                  <a:pt x="1163130" y="3516562"/>
                  <a:pt x="1157695" y="3513844"/>
                </a:cubicBezTo>
                <a:cubicBezTo>
                  <a:pt x="1141389" y="3513844"/>
                  <a:pt x="1144107" y="3500256"/>
                  <a:pt x="1133237" y="3494821"/>
                </a:cubicBezTo>
                <a:cubicBezTo>
                  <a:pt x="1133237" y="3492104"/>
                  <a:pt x="1133237" y="3492104"/>
                  <a:pt x="1133237" y="3492104"/>
                </a:cubicBezTo>
                <a:cubicBezTo>
                  <a:pt x="1133237" y="3489386"/>
                  <a:pt x="1133237" y="3486669"/>
                  <a:pt x="1133237" y="3483951"/>
                </a:cubicBezTo>
                <a:cubicBezTo>
                  <a:pt x="1127801" y="3483951"/>
                  <a:pt x="1125084" y="3481233"/>
                  <a:pt x="1119649" y="3481233"/>
                </a:cubicBezTo>
                <a:cubicBezTo>
                  <a:pt x="1116931" y="3481233"/>
                  <a:pt x="1119649" y="3481233"/>
                  <a:pt x="1116931" y="3481233"/>
                </a:cubicBezTo>
                <a:cubicBezTo>
                  <a:pt x="1116931" y="3483951"/>
                  <a:pt x="1116931" y="3483951"/>
                  <a:pt x="1116931" y="3486669"/>
                </a:cubicBezTo>
                <a:cubicBezTo>
                  <a:pt x="1122366" y="3500256"/>
                  <a:pt x="1138672" y="3505692"/>
                  <a:pt x="1141389" y="3524715"/>
                </a:cubicBezTo>
                <a:cubicBezTo>
                  <a:pt x="1149542" y="3527432"/>
                  <a:pt x="1160413" y="3521997"/>
                  <a:pt x="1168565" y="3527432"/>
                </a:cubicBezTo>
                <a:cubicBezTo>
                  <a:pt x="1168565" y="3530150"/>
                  <a:pt x="1171283" y="3530150"/>
                  <a:pt x="1171283" y="3532868"/>
                </a:cubicBezTo>
                <a:cubicBezTo>
                  <a:pt x="1176718" y="3532868"/>
                  <a:pt x="1182153" y="3535585"/>
                  <a:pt x="1187589" y="3535585"/>
                </a:cubicBezTo>
                <a:cubicBezTo>
                  <a:pt x="1190306" y="3535585"/>
                  <a:pt x="1193024" y="3538303"/>
                  <a:pt x="1193024" y="3538303"/>
                </a:cubicBezTo>
                <a:cubicBezTo>
                  <a:pt x="1198459" y="3538303"/>
                  <a:pt x="1201177" y="3535585"/>
                  <a:pt x="1209329" y="3538303"/>
                </a:cubicBezTo>
                <a:cubicBezTo>
                  <a:pt x="1212047" y="3538303"/>
                  <a:pt x="1220200" y="3543738"/>
                  <a:pt x="1220200" y="3546456"/>
                </a:cubicBezTo>
                <a:cubicBezTo>
                  <a:pt x="1220200" y="3546456"/>
                  <a:pt x="1220200" y="3549173"/>
                  <a:pt x="1220200" y="3549173"/>
                </a:cubicBezTo>
                <a:cubicBezTo>
                  <a:pt x="1220200" y="3551891"/>
                  <a:pt x="1225635" y="3549173"/>
                  <a:pt x="1225635" y="3551891"/>
                </a:cubicBezTo>
                <a:cubicBezTo>
                  <a:pt x="1229711" y="3557326"/>
                  <a:pt x="1232429" y="3564799"/>
                  <a:pt x="1234807" y="3572273"/>
                </a:cubicBezTo>
                <a:lnTo>
                  <a:pt x="1239855" y="3586698"/>
                </a:lnTo>
                <a:lnTo>
                  <a:pt x="1241474" y="3588537"/>
                </a:lnTo>
                <a:lnTo>
                  <a:pt x="1246313" y="3597320"/>
                </a:lnTo>
                <a:lnTo>
                  <a:pt x="1247036" y="3598090"/>
                </a:lnTo>
                <a:cubicBezTo>
                  <a:pt x="1248734" y="3600128"/>
                  <a:pt x="1250093" y="3602167"/>
                  <a:pt x="1250093" y="3603525"/>
                </a:cubicBezTo>
                <a:lnTo>
                  <a:pt x="1249980" y="3603975"/>
                </a:lnTo>
                <a:lnTo>
                  <a:pt x="1251792" y="3607263"/>
                </a:lnTo>
                <a:cubicBezTo>
                  <a:pt x="1258926" y="3619152"/>
                  <a:pt x="1267758" y="3627984"/>
                  <a:pt x="1285422" y="3622549"/>
                </a:cubicBezTo>
                <a:cubicBezTo>
                  <a:pt x="1288140" y="3607602"/>
                  <a:pt x="1282705" y="3591297"/>
                  <a:pt x="1273533" y="3578388"/>
                </a:cubicBezTo>
                <a:lnTo>
                  <a:pt x="1258301" y="3562954"/>
                </a:lnTo>
                <a:lnTo>
                  <a:pt x="1259605" y="3567517"/>
                </a:lnTo>
                <a:cubicBezTo>
                  <a:pt x="1259605" y="3568196"/>
                  <a:pt x="1259605" y="3568196"/>
                  <a:pt x="1260964" y="3568196"/>
                </a:cubicBezTo>
                <a:cubicBezTo>
                  <a:pt x="1255528" y="3570914"/>
                  <a:pt x="1250093" y="3573632"/>
                  <a:pt x="1247376" y="3579067"/>
                </a:cubicBezTo>
                <a:cubicBezTo>
                  <a:pt x="1244658" y="3579067"/>
                  <a:pt x="1244658" y="3576349"/>
                  <a:pt x="1244658" y="3576349"/>
                </a:cubicBezTo>
                <a:cubicBezTo>
                  <a:pt x="1247376" y="3576349"/>
                  <a:pt x="1247376" y="3568196"/>
                  <a:pt x="1244658" y="3565479"/>
                </a:cubicBezTo>
                <a:cubicBezTo>
                  <a:pt x="1236505" y="3549173"/>
                  <a:pt x="1214764" y="3538303"/>
                  <a:pt x="1217482" y="3513844"/>
                </a:cubicBezTo>
                <a:cubicBezTo>
                  <a:pt x="1233788" y="3513844"/>
                  <a:pt x="1236505" y="3502974"/>
                  <a:pt x="1244658" y="3494821"/>
                </a:cubicBezTo>
                <a:cubicBezTo>
                  <a:pt x="1244658" y="3489386"/>
                  <a:pt x="1244658" y="3486669"/>
                  <a:pt x="1241940" y="3483951"/>
                </a:cubicBezTo>
                <a:cubicBezTo>
                  <a:pt x="1233788" y="3483951"/>
                  <a:pt x="1233788" y="3492104"/>
                  <a:pt x="1231070" y="3497539"/>
                </a:cubicBezTo>
                <a:cubicBezTo>
                  <a:pt x="1225635" y="3500256"/>
                  <a:pt x="1222917" y="3500256"/>
                  <a:pt x="1214764" y="3500256"/>
                </a:cubicBezTo>
                <a:cubicBezTo>
                  <a:pt x="1214764" y="3489386"/>
                  <a:pt x="1214764" y="3481233"/>
                  <a:pt x="1206612" y="3475798"/>
                </a:cubicBezTo>
                <a:cubicBezTo>
                  <a:pt x="1209329" y="3464928"/>
                  <a:pt x="1220200" y="3456775"/>
                  <a:pt x="1212047" y="3443187"/>
                </a:cubicBezTo>
                <a:cubicBezTo>
                  <a:pt x="1206612" y="3443187"/>
                  <a:pt x="1206612" y="3443187"/>
                  <a:pt x="1203894" y="3445905"/>
                </a:cubicBezTo>
                <a:cubicBezTo>
                  <a:pt x="1203894" y="3448622"/>
                  <a:pt x="1201177" y="3448622"/>
                  <a:pt x="1203894" y="3451340"/>
                </a:cubicBezTo>
                <a:cubicBezTo>
                  <a:pt x="1203894" y="3459493"/>
                  <a:pt x="1203894" y="3459493"/>
                  <a:pt x="1201177" y="3464928"/>
                </a:cubicBezTo>
                <a:cubicBezTo>
                  <a:pt x="1195741" y="3464928"/>
                  <a:pt x="1190306" y="3459493"/>
                  <a:pt x="1187589" y="3456775"/>
                </a:cubicBezTo>
                <a:cubicBezTo>
                  <a:pt x="1184871" y="3454057"/>
                  <a:pt x="1182153" y="3445905"/>
                  <a:pt x="1182153" y="3437752"/>
                </a:cubicBezTo>
                <a:cubicBezTo>
                  <a:pt x="1179436" y="3437752"/>
                  <a:pt x="1179436" y="3437752"/>
                  <a:pt x="1176718" y="3437752"/>
                </a:cubicBezTo>
                <a:close/>
                <a:moveTo>
                  <a:pt x="3589485" y="3433341"/>
                </a:moveTo>
                <a:lnTo>
                  <a:pt x="3591828" y="3433894"/>
                </a:lnTo>
                <a:lnTo>
                  <a:pt x="3589729" y="3437879"/>
                </a:lnTo>
                <a:cubicBezTo>
                  <a:pt x="3591131" y="3441319"/>
                  <a:pt x="3602852" y="3439790"/>
                  <a:pt x="3600813" y="3445905"/>
                </a:cubicBezTo>
                <a:lnTo>
                  <a:pt x="3594674" y="3445537"/>
                </a:lnTo>
                <a:lnTo>
                  <a:pt x="3581883" y="3435846"/>
                </a:lnTo>
                <a:lnTo>
                  <a:pt x="3582129" y="3435714"/>
                </a:lnTo>
                <a:close/>
                <a:moveTo>
                  <a:pt x="3577878" y="3432812"/>
                </a:moveTo>
                <a:lnTo>
                  <a:pt x="3581883" y="3435846"/>
                </a:lnTo>
                <a:lnTo>
                  <a:pt x="3578520" y="3437667"/>
                </a:lnTo>
                <a:cubicBezTo>
                  <a:pt x="3577204" y="3437752"/>
                  <a:pt x="3575675" y="3437072"/>
                  <a:pt x="3573637" y="3435034"/>
                </a:cubicBezTo>
                <a:close/>
                <a:moveTo>
                  <a:pt x="4022041" y="3432318"/>
                </a:moveTo>
                <a:cubicBezTo>
                  <a:pt x="4030194" y="3437753"/>
                  <a:pt x="4030194" y="3448623"/>
                  <a:pt x="4041064" y="3451341"/>
                </a:cubicBezTo>
                <a:cubicBezTo>
                  <a:pt x="4030194" y="3459494"/>
                  <a:pt x="4003017" y="3459494"/>
                  <a:pt x="3986711" y="3454058"/>
                </a:cubicBezTo>
                <a:cubicBezTo>
                  <a:pt x="3986711" y="3448623"/>
                  <a:pt x="3994864" y="3440470"/>
                  <a:pt x="3981276" y="3443188"/>
                </a:cubicBezTo>
                <a:cubicBezTo>
                  <a:pt x="3986711" y="3421446"/>
                  <a:pt x="4019323" y="3454058"/>
                  <a:pt x="4022041" y="3432318"/>
                </a:cubicBezTo>
                <a:close/>
                <a:moveTo>
                  <a:pt x="3573637" y="3429599"/>
                </a:moveTo>
                <a:lnTo>
                  <a:pt x="3580789" y="3431288"/>
                </a:lnTo>
                <a:lnTo>
                  <a:pt x="3577878" y="3432812"/>
                </a:lnTo>
                <a:close/>
                <a:moveTo>
                  <a:pt x="4706874" y="3402423"/>
                </a:moveTo>
                <a:lnTo>
                  <a:pt x="4698721" y="3432317"/>
                </a:lnTo>
                <a:lnTo>
                  <a:pt x="4728615" y="3426882"/>
                </a:lnTo>
                <a:lnTo>
                  <a:pt x="4744921" y="3440469"/>
                </a:lnTo>
                <a:lnTo>
                  <a:pt x="4755791" y="3432317"/>
                </a:lnTo>
                <a:lnTo>
                  <a:pt x="4739485" y="3410576"/>
                </a:lnTo>
                <a:close/>
                <a:moveTo>
                  <a:pt x="4541101" y="3402423"/>
                </a:moveTo>
                <a:lnTo>
                  <a:pt x="4541101" y="3424164"/>
                </a:lnTo>
                <a:lnTo>
                  <a:pt x="4557407" y="3416011"/>
                </a:lnTo>
                <a:close/>
                <a:moveTo>
                  <a:pt x="1443043" y="3396988"/>
                </a:moveTo>
                <a:cubicBezTo>
                  <a:pt x="1453913" y="3402423"/>
                  <a:pt x="1459348" y="3410577"/>
                  <a:pt x="1467501" y="3413294"/>
                </a:cubicBezTo>
                <a:cubicBezTo>
                  <a:pt x="1464784" y="3424165"/>
                  <a:pt x="1467501" y="3432317"/>
                  <a:pt x="1467501" y="3440470"/>
                </a:cubicBezTo>
                <a:cubicBezTo>
                  <a:pt x="1472936" y="3440470"/>
                  <a:pt x="1481089" y="3437753"/>
                  <a:pt x="1486524" y="3440470"/>
                </a:cubicBezTo>
                <a:cubicBezTo>
                  <a:pt x="1491959" y="3443188"/>
                  <a:pt x="1508265" y="3448623"/>
                  <a:pt x="1513700" y="3451341"/>
                </a:cubicBezTo>
                <a:cubicBezTo>
                  <a:pt x="1519135" y="3456776"/>
                  <a:pt x="1510983" y="3473081"/>
                  <a:pt x="1508265" y="3478517"/>
                </a:cubicBezTo>
                <a:cubicBezTo>
                  <a:pt x="1502830" y="3475799"/>
                  <a:pt x="1472936" y="3464929"/>
                  <a:pt x="1470219" y="3462211"/>
                </a:cubicBezTo>
                <a:cubicBezTo>
                  <a:pt x="1470219" y="3459493"/>
                  <a:pt x="1464784" y="3451341"/>
                  <a:pt x="1462066" y="3448623"/>
                </a:cubicBezTo>
                <a:cubicBezTo>
                  <a:pt x="1456631" y="3445905"/>
                  <a:pt x="1451196" y="3448623"/>
                  <a:pt x="1448478" y="3445905"/>
                </a:cubicBezTo>
                <a:cubicBezTo>
                  <a:pt x="1445760" y="3445905"/>
                  <a:pt x="1443043" y="3443188"/>
                  <a:pt x="1440325" y="3440470"/>
                </a:cubicBezTo>
                <a:cubicBezTo>
                  <a:pt x="1440325" y="3424165"/>
                  <a:pt x="1437608" y="3410577"/>
                  <a:pt x="1443043" y="3396988"/>
                </a:cubicBezTo>
                <a:close/>
                <a:moveTo>
                  <a:pt x="1720237" y="3391553"/>
                </a:moveTo>
                <a:cubicBezTo>
                  <a:pt x="1736543" y="3399705"/>
                  <a:pt x="1725672" y="3413294"/>
                  <a:pt x="1733825" y="3426882"/>
                </a:cubicBezTo>
                <a:cubicBezTo>
                  <a:pt x="1733825" y="3432318"/>
                  <a:pt x="1733825" y="3435035"/>
                  <a:pt x="1733825" y="3440470"/>
                </a:cubicBezTo>
                <a:cubicBezTo>
                  <a:pt x="1736543" y="3440470"/>
                  <a:pt x="1744695" y="3445906"/>
                  <a:pt x="1747413" y="3448623"/>
                </a:cubicBezTo>
                <a:cubicBezTo>
                  <a:pt x="1752849" y="3454058"/>
                  <a:pt x="1752849" y="3459494"/>
                  <a:pt x="1758284" y="3462211"/>
                </a:cubicBezTo>
                <a:cubicBezTo>
                  <a:pt x="1744695" y="3473082"/>
                  <a:pt x="1725672" y="3464929"/>
                  <a:pt x="1706649" y="3470364"/>
                </a:cubicBezTo>
                <a:cubicBezTo>
                  <a:pt x="1701214" y="3473082"/>
                  <a:pt x="1693061" y="3475799"/>
                  <a:pt x="1690343" y="3475799"/>
                </a:cubicBezTo>
                <a:cubicBezTo>
                  <a:pt x="1682191" y="3475799"/>
                  <a:pt x="1676755" y="3470364"/>
                  <a:pt x="1668603" y="3467646"/>
                </a:cubicBezTo>
                <a:cubicBezTo>
                  <a:pt x="1668603" y="3440470"/>
                  <a:pt x="1690343" y="3429600"/>
                  <a:pt x="1703931" y="3413294"/>
                </a:cubicBezTo>
                <a:cubicBezTo>
                  <a:pt x="1709367" y="3407859"/>
                  <a:pt x="1712084" y="3396988"/>
                  <a:pt x="1720237" y="3391553"/>
                </a:cubicBezTo>
                <a:close/>
                <a:moveTo>
                  <a:pt x="426662" y="3388835"/>
                </a:moveTo>
                <a:cubicBezTo>
                  <a:pt x="434815" y="3410576"/>
                  <a:pt x="429380" y="3424164"/>
                  <a:pt x="404921" y="3426882"/>
                </a:cubicBezTo>
                <a:cubicBezTo>
                  <a:pt x="404921" y="3451340"/>
                  <a:pt x="421227" y="3454057"/>
                  <a:pt x="423944" y="3473081"/>
                </a:cubicBezTo>
                <a:cubicBezTo>
                  <a:pt x="413074" y="3481233"/>
                  <a:pt x="413074" y="3497539"/>
                  <a:pt x="394051" y="3497539"/>
                </a:cubicBezTo>
                <a:cubicBezTo>
                  <a:pt x="377745" y="3467645"/>
                  <a:pt x="388616" y="3421446"/>
                  <a:pt x="358722" y="3410576"/>
                </a:cubicBezTo>
                <a:cubicBezTo>
                  <a:pt x="358722" y="3416011"/>
                  <a:pt x="366875" y="3429599"/>
                  <a:pt x="358722" y="3432317"/>
                </a:cubicBezTo>
                <a:cubicBezTo>
                  <a:pt x="347852" y="3432317"/>
                  <a:pt x="331546" y="3426882"/>
                  <a:pt x="323393" y="3437752"/>
                </a:cubicBezTo>
                <a:cubicBezTo>
                  <a:pt x="323393" y="3440469"/>
                  <a:pt x="326111" y="3445905"/>
                  <a:pt x="326111" y="3451340"/>
                </a:cubicBezTo>
                <a:cubicBezTo>
                  <a:pt x="356005" y="3462210"/>
                  <a:pt x="372310" y="3494821"/>
                  <a:pt x="380463" y="3535585"/>
                </a:cubicBezTo>
                <a:cubicBezTo>
                  <a:pt x="361440" y="3530150"/>
                  <a:pt x="345134" y="3494821"/>
                  <a:pt x="320676" y="3513844"/>
                </a:cubicBezTo>
                <a:cubicBezTo>
                  <a:pt x="317958" y="3538303"/>
                  <a:pt x="342417" y="3527432"/>
                  <a:pt x="356005" y="3532868"/>
                </a:cubicBezTo>
                <a:cubicBezTo>
                  <a:pt x="358722" y="3549173"/>
                  <a:pt x="345134" y="3551891"/>
                  <a:pt x="350569" y="3568196"/>
                </a:cubicBezTo>
                <a:cubicBezTo>
                  <a:pt x="385898" y="3581784"/>
                  <a:pt x="377745" y="3524715"/>
                  <a:pt x="407639" y="3535585"/>
                </a:cubicBezTo>
                <a:cubicBezTo>
                  <a:pt x="413074" y="3576349"/>
                  <a:pt x="358722" y="3576349"/>
                  <a:pt x="364157" y="3617113"/>
                </a:cubicBezTo>
                <a:cubicBezTo>
                  <a:pt x="377745" y="3617113"/>
                  <a:pt x="377745" y="3608960"/>
                  <a:pt x="391333" y="3608960"/>
                </a:cubicBezTo>
                <a:cubicBezTo>
                  <a:pt x="391333" y="3617113"/>
                  <a:pt x="402204" y="3633419"/>
                  <a:pt x="394051" y="3638854"/>
                </a:cubicBezTo>
                <a:cubicBezTo>
                  <a:pt x="380463" y="3636136"/>
                  <a:pt x="375028" y="3622548"/>
                  <a:pt x="353287" y="3630701"/>
                </a:cubicBezTo>
                <a:cubicBezTo>
                  <a:pt x="353287" y="3641572"/>
                  <a:pt x="342417" y="3644289"/>
                  <a:pt x="350569" y="3657877"/>
                </a:cubicBezTo>
                <a:cubicBezTo>
                  <a:pt x="366875" y="3652442"/>
                  <a:pt x="396769" y="3636136"/>
                  <a:pt x="410357" y="3649724"/>
                </a:cubicBezTo>
                <a:cubicBezTo>
                  <a:pt x="429380" y="3698641"/>
                  <a:pt x="383181" y="3709511"/>
                  <a:pt x="402204" y="3742122"/>
                </a:cubicBezTo>
                <a:cubicBezTo>
                  <a:pt x="399486" y="3747558"/>
                  <a:pt x="385898" y="3747558"/>
                  <a:pt x="377745" y="3750275"/>
                </a:cubicBezTo>
                <a:cubicBezTo>
                  <a:pt x="383181" y="3774733"/>
                  <a:pt x="396769" y="3791039"/>
                  <a:pt x="410357" y="3804627"/>
                </a:cubicBezTo>
                <a:cubicBezTo>
                  <a:pt x="426662" y="3791039"/>
                  <a:pt x="451120" y="3791039"/>
                  <a:pt x="467426" y="3801909"/>
                </a:cubicBezTo>
                <a:cubicBezTo>
                  <a:pt x="467426" y="3812780"/>
                  <a:pt x="472861" y="3818215"/>
                  <a:pt x="475579" y="3826368"/>
                </a:cubicBezTo>
                <a:cubicBezTo>
                  <a:pt x="486449" y="3826368"/>
                  <a:pt x="494602" y="3829085"/>
                  <a:pt x="502755" y="3831803"/>
                </a:cubicBezTo>
                <a:cubicBezTo>
                  <a:pt x="510907" y="3848108"/>
                  <a:pt x="494602" y="3864414"/>
                  <a:pt x="505472" y="3872567"/>
                </a:cubicBezTo>
                <a:cubicBezTo>
                  <a:pt x="510907" y="3848108"/>
                  <a:pt x="543519" y="3845391"/>
                  <a:pt x="557107" y="3829085"/>
                </a:cubicBezTo>
                <a:cubicBezTo>
                  <a:pt x="540801" y="3826368"/>
                  <a:pt x="529931" y="3818215"/>
                  <a:pt x="510907" y="3818215"/>
                </a:cubicBezTo>
                <a:cubicBezTo>
                  <a:pt x="489167" y="3804627"/>
                  <a:pt x="491884" y="3747558"/>
                  <a:pt x="467426" y="3733970"/>
                </a:cubicBezTo>
                <a:cubicBezTo>
                  <a:pt x="486449" y="3728534"/>
                  <a:pt x="513625" y="3731252"/>
                  <a:pt x="524495" y="3720382"/>
                </a:cubicBezTo>
                <a:cubicBezTo>
                  <a:pt x="519060" y="3666030"/>
                  <a:pt x="475579" y="3668748"/>
                  <a:pt x="464708" y="3625266"/>
                </a:cubicBezTo>
                <a:cubicBezTo>
                  <a:pt x="456556" y="3627984"/>
                  <a:pt x="445685" y="3627984"/>
                  <a:pt x="437532" y="3630701"/>
                </a:cubicBezTo>
                <a:cubicBezTo>
                  <a:pt x="440250" y="3592655"/>
                  <a:pt x="396769" y="3619831"/>
                  <a:pt x="399486" y="3584502"/>
                </a:cubicBezTo>
                <a:cubicBezTo>
                  <a:pt x="423944" y="3589937"/>
                  <a:pt x="413074" y="3546456"/>
                  <a:pt x="445685" y="3549173"/>
                </a:cubicBezTo>
                <a:cubicBezTo>
                  <a:pt x="442968" y="3565479"/>
                  <a:pt x="437532" y="3576349"/>
                  <a:pt x="432097" y="3589937"/>
                </a:cubicBezTo>
                <a:cubicBezTo>
                  <a:pt x="475579" y="3579067"/>
                  <a:pt x="429380" y="3502974"/>
                  <a:pt x="464708" y="3486669"/>
                </a:cubicBezTo>
                <a:cubicBezTo>
                  <a:pt x="459273" y="3464928"/>
                  <a:pt x="464708" y="3448622"/>
                  <a:pt x="461991" y="3429599"/>
                </a:cubicBezTo>
                <a:cubicBezTo>
                  <a:pt x="418509" y="3437752"/>
                  <a:pt x="448403" y="3394270"/>
                  <a:pt x="426662" y="3388835"/>
                </a:cubicBezTo>
                <a:close/>
                <a:moveTo>
                  <a:pt x="622329" y="3377965"/>
                </a:moveTo>
                <a:cubicBezTo>
                  <a:pt x="608741" y="3380683"/>
                  <a:pt x="592435" y="3383400"/>
                  <a:pt x="581565" y="3388835"/>
                </a:cubicBezTo>
                <a:cubicBezTo>
                  <a:pt x="581565" y="3394270"/>
                  <a:pt x="578847" y="3402423"/>
                  <a:pt x="578847" y="3410576"/>
                </a:cubicBezTo>
                <a:cubicBezTo>
                  <a:pt x="616894" y="3399706"/>
                  <a:pt x="608741" y="3459493"/>
                  <a:pt x="614176" y="3486669"/>
                </a:cubicBezTo>
                <a:cubicBezTo>
                  <a:pt x="627764" y="3483951"/>
                  <a:pt x="614176" y="3462210"/>
                  <a:pt x="619611" y="3456775"/>
                </a:cubicBezTo>
                <a:cubicBezTo>
                  <a:pt x="633199" y="3454057"/>
                  <a:pt x="633199" y="3443187"/>
                  <a:pt x="644070" y="3437752"/>
                </a:cubicBezTo>
                <a:cubicBezTo>
                  <a:pt x="644070" y="3405141"/>
                  <a:pt x="622329" y="3407858"/>
                  <a:pt x="622329" y="3377965"/>
                </a:cubicBezTo>
                <a:close/>
                <a:moveTo>
                  <a:pt x="1641428" y="3375248"/>
                </a:moveTo>
                <a:cubicBezTo>
                  <a:pt x="1644145" y="3375248"/>
                  <a:pt x="1649581" y="3375248"/>
                  <a:pt x="1655016" y="3375248"/>
                </a:cubicBezTo>
                <a:cubicBezTo>
                  <a:pt x="1663168" y="3386118"/>
                  <a:pt x="1655016" y="3399707"/>
                  <a:pt x="1652298" y="3413295"/>
                </a:cubicBezTo>
                <a:cubicBezTo>
                  <a:pt x="1657733" y="3429601"/>
                  <a:pt x="1655016" y="3454059"/>
                  <a:pt x="1641428" y="3467647"/>
                </a:cubicBezTo>
                <a:cubicBezTo>
                  <a:pt x="1633274" y="3473082"/>
                  <a:pt x="1622404" y="3464929"/>
                  <a:pt x="1614251" y="3462212"/>
                </a:cubicBezTo>
                <a:cubicBezTo>
                  <a:pt x="1608816" y="3462212"/>
                  <a:pt x="1600663" y="3462212"/>
                  <a:pt x="1595228" y="3462212"/>
                </a:cubicBezTo>
                <a:cubicBezTo>
                  <a:pt x="1589792" y="3459494"/>
                  <a:pt x="1584357" y="3456777"/>
                  <a:pt x="1581640" y="3456777"/>
                </a:cubicBezTo>
                <a:cubicBezTo>
                  <a:pt x="1573487" y="3454059"/>
                  <a:pt x="1565334" y="3459494"/>
                  <a:pt x="1559899" y="3459494"/>
                </a:cubicBezTo>
                <a:cubicBezTo>
                  <a:pt x="1559899" y="3459494"/>
                  <a:pt x="1557181" y="3456777"/>
                  <a:pt x="1557181" y="3456777"/>
                </a:cubicBezTo>
                <a:cubicBezTo>
                  <a:pt x="1551746" y="3456777"/>
                  <a:pt x="1546311" y="3454059"/>
                  <a:pt x="1540876" y="3454059"/>
                </a:cubicBezTo>
                <a:cubicBezTo>
                  <a:pt x="1538158" y="3451341"/>
                  <a:pt x="1535441" y="3448624"/>
                  <a:pt x="1532723" y="3445906"/>
                </a:cubicBezTo>
                <a:cubicBezTo>
                  <a:pt x="1530005" y="3440471"/>
                  <a:pt x="1530005" y="3426883"/>
                  <a:pt x="1532723" y="3424165"/>
                </a:cubicBezTo>
                <a:cubicBezTo>
                  <a:pt x="1535441" y="3413295"/>
                  <a:pt x="1549029" y="3399707"/>
                  <a:pt x="1559899" y="3396989"/>
                </a:cubicBezTo>
                <a:cubicBezTo>
                  <a:pt x="1565334" y="3396989"/>
                  <a:pt x="1578922" y="3396989"/>
                  <a:pt x="1587075" y="3394272"/>
                </a:cubicBezTo>
                <a:cubicBezTo>
                  <a:pt x="1587075" y="3394272"/>
                  <a:pt x="1587075" y="3391554"/>
                  <a:pt x="1587075" y="3391554"/>
                </a:cubicBezTo>
                <a:cubicBezTo>
                  <a:pt x="1587075" y="3391554"/>
                  <a:pt x="1597945" y="3388837"/>
                  <a:pt x="1597945" y="3388837"/>
                </a:cubicBezTo>
                <a:cubicBezTo>
                  <a:pt x="1608816" y="3388837"/>
                  <a:pt x="1616968" y="3388837"/>
                  <a:pt x="1625121" y="3388837"/>
                </a:cubicBezTo>
                <a:cubicBezTo>
                  <a:pt x="1630556" y="3386118"/>
                  <a:pt x="1635993" y="3377965"/>
                  <a:pt x="1641428" y="3375248"/>
                </a:cubicBezTo>
                <a:close/>
                <a:moveTo>
                  <a:pt x="4622629" y="3372530"/>
                </a:moveTo>
                <a:cubicBezTo>
                  <a:pt x="4579147" y="3375247"/>
                  <a:pt x="4603605" y="3377965"/>
                  <a:pt x="4592735" y="3402423"/>
                </a:cubicBezTo>
                <a:lnTo>
                  <a:pt x="4625345" y="3402423"/>
                </a:lnTo>
                <a:cubicBezTo>
                  <a:pt x="4625345" y="3402423"/>
                  <a:pt x="4617193" y="3386118"/>
                  <a:pt x="4617193" y="3386118"/>
                </a:cubicBezTo>
                <a:cubicBezTo>
                  <a:pt x="4617193" y="3369812"/>
                  <a:pt x="4614475" y="3388835"/>
                  <a:pt x="4622629" y="3372530"/>
                </a:cubicBezTo>
                <a:close/>
                <a:moveTo>
                  <a:pt x="4576429" y="3369812"/>
                </a:moveTo>
                <a:lnTo>
                  <a:pt x="4562841" y="3386118"/>
                </a:lnTo>
                <a:lnTo>
                  <a:pt x="4587299" y="3386118"/>
                </a:lnTo>
                <a:close/>
                <a:moveTo>
                  <a:pt x="866912" y="3358942"/>
                </a:moveTo>
                <a:cubicBezTo>
                  <a:pt x="875065" y="3388835"/>
                  <a:pt x="834301" y="3380683"/>
                  <a:pt x="834301" y="3402423"/>
                </a:cubicBezTo>
                <a:cubicBezTo>
                  <a:pt x="858760" y="3386118"/>
                  <a:pt x="866912" y="3418729"/>
                  <a:pt x="888653" y="3418729"/>
                </a:cubicBezTo>
                <a:cubicBezTo>
                  <a:pt x="896806" y="3402423"/>
                  <a:pt x="891371" y="3353507"/>
                  <a:pt x="866912" y="3358942"/>
                </a:cubicBezTo>
                <a:close/>
                <a:moveTo>
                  <a:pt x="1690344" y="3353507"/>
                </a:moveTo>
                <a:cubicBezTo>
                  <a:pt x="1693061" y="3353507"/>
                  <a:pt x="1693061" y="3353507"/>
                  <a:pt x="1693061" y="3353507"/>
                </a:cubicBezTo>
                <a:cubicBezTo>
                  <a:pt x="1701214" y="3356224"/>
                  <a:pt x="1709367" y="3375249"/>
                  <a:pt x="1714802" y="3380684"/>
                </a:cubicBezTo>
                <a:cubicBezTo>
                  <a:pt x="1709367" y="3399707"/>
                  <a:pt x="1690344" y="3410577"/>
                  <a:pt x="1676756" y="3424165"/>
                </a:cubicBezTo>
                <a:cubicBezTo>
                  <a:pt x="1665885" y="3410577"/>
                  <a:pt x="1676756" y="3377966"/>
                  <a:pt x="1674038" y="3369812"/>
                </a:cubicBezTo>
                <a:cubicBezTo>
                  <a:pt x="1679473" y="3364377"/>
                  <a:pt x="1684908" y="3358942"/>
                  <a:pt x="1690344" y="3353507"/>
                </a:cubicBezTo>
                <a:close/>
                <a:moveTo>
                  <a:pt x="4617193" y="3348071"/>
                </a:moveTo>
                <a:lnTo>
                  <a:pt x="4617193" y="3364377"/>
                </a:lnTo>
                <a:lnTo>
                  <a:pt x="4633499" y="3364377"/>
                </a:lnTo>
                <a:lnTo>
                  <a:pt x="4633499" y="3348071"/>
                </a:lnTo>
                <a:close/>
                <a:moveTo>
                  <a:pt x="1486524" y="3337201"/>
                </a:moveTo>
                <a:cubicBezTo>
                  <a:pt x="1500112" y="3345353"/>
                  <a:pt x="1505547" y="3383401"/>
                  <a:pt x="1516419" y="3388836"/>
                </a:cubicBezTo>
                <a:cubicBezTo>
                  <a:pt x="1516419" y="3402424"/>
                  <a:pt x="1516419" y="3413294"/>
                  <a:pt x="1513701" y="3429600"/>
                </a:cubicBezTo>
                <a:cubicBezTo>
                  <a:pt x="1500112" y="3429600"/>
                  <a:pt x="1494677" y="3424165"/>
                  <a:pt x="1481089" y="3421447"/>
                </a:cubicBezTo>
                <a:cubicBezTo>
                  <a:pt x="1478372" y="3413294"/>
                  <a:pt x="1475654" y="3410577"/>
                  <a:pt x="1475654" y="3402424"/>
                </a:cubicBezTo>
                <a:cubicBezTo>
                  <a:pt x="1467501" y="3399706"/>
                  <a:pt x="1470219" y="3396989"/>
                  <a:pt x="1464784" y="3394271"/>
                </a:cubicBezTo>
                <a:cubicBezTo>
                  <a:pt x="1464784" y="3394271"/>
                  <a:pt x="1462066" y="3394271"/>
                  <a:pt x="1459348" y="3394271"/>
                </a:cubicBezTo>
                <a:cubicBezTo>
                  <a:pt x="1459348" y="3394271"/>
                  <a:pt x="1456631" y="3391554"/>
                  <a:pt x="1456631" y="3388836"/>
                </a:cubicBezTo>
                <a:cubicBezTo>
                  <a:pt x="1453913" y="3388836"/>
                  <a:pt x="1451196" y="3388836"/>
                  <a:pt x="1448478" y="3388836"/>
                </a:cubicBezTo>
                <a:cubicBezTo>
                  <a:pt x="1445760" y="3386118"/>
                  <a:pt x="1445760" y="3383401"/>
                  <a:pt x="1443043" y="3380683"/>
                </a:cubicBezTo>
                <a:cubicBezTo>
                  <a:pt x="1443043" y="3375248"/>
                  <a:pt x="1443043" y="3369812"/>
                  <a:pt x="1445760" y="3367094"/>
                </a:cubicBezTo>
                <a:cubicBezTo>
                  <a:pt x="1448478" y="3364377"/>
                  <a:pt x="1453913" y="3364377"/>
                  <a:pt x="1456631" y="3361659"/>
                </a:cubicBezTo>
                <a:cubicBezTo>
                  <a:pt x="1462066" y="3358941"/>
                  <a:pt x="1464784" y="3348071"/>
                  <a:pt x="1470219" y="3345353"/>
                </a:cubicBezTo>
                <a:cubicBezTo>
                  <a:pt x="1478372" y="3339918"/>
                  <a:pt x="1481089" y="3342636"/>
                  <a:pt x="1486524" y="3337201"/>
                </a:cubicBezTo>
                <a:close/>
                <a:moveTo>
                  <a:pt x="4530231" y="3329048"/>
                </a:moveTo>
                <a:lnTo>
                  <a:pt x="4513925" y="3331766"/>
                </a:lnTo>
                <a:lnTo>
                  <a:pt x="4530231" y="3348071"/>
                </a:lnTo>
                <a:close/>
                <a:moveTo>
                  <a:pt x="4609041" y="3323613"/>
                </a:moveTo>
                <a:lnTo>
                  <a:pt x="4592735" y="3339919"/>
                </a:lnTo>
                <a:lnTo>
                  <a:pt x="4609041" y="3348071"/>
                </a:lnTo>
                <a:lnTo>
                  <a:pt x="4617193" y="3334484"/>
                </a:lnTo>
                <a:close/>
                <a:moveTo>
                  <a:pt x="2386049" y="3320896"/>
                </a:moveTo>
                <a:cubicBezTo>
                  <a:pt x="2391484" y="3320896"/>
                  <a:pt x="2399637" y="3320896"/>
                  <a:pt x="2402354" y="3323613"/>
                </a:cubicBezTo>
                <a:cubicBezTo>
                  <a:pt x="2402354" y="3323613"/>
                  <a:pt x="2402354" y="3326331"/>
                  <a:pt x="2402354" y="3326331"/>
                </a:cubicBezTo>
                <a:cubicBezTo>
                  <a:pt x="2426813" y="3331766"/>
                  <a:pt x="2429530" y="3353507"/>
                  <a:pt x="2426813" y="3372531"/>
                </a:cubicBezTo>
                <a:cubicBezTo>
                  <a:pt x="2426813" y="3377966"/>
                  <a:pt x="2426813" y="3380684"/>
                  <a:pt x="2424095" y="3386119"/>
                </a:cubicBezTo>
                <a:cubicBezTo>
                  <a:pt x="2424095" y="3386119"/>
                  <a:pt x="2424095" y="3388837"/>
                  <a:pt x="2424095" y="3388837"/>
                </a:cubicBezTo>
                <a:cubicBezTo>
                  <a:pt x="2415942" y="3383401"/>
                  <a:pt x="2415942" y="3369813"/>
                  <a:pt x="2410507" y="3358942"/>
                </a:cubicBezTo>
                <a:cubicBezTo>
                  <a:pt x="2405072" y="3348072"/>
                  <a:pt x="2399637" y="3342636"/>
                  <a:pt x="2388766" y="3334484"/>
                </a:cubicBezTo>
                <a:cubicBezTo>
                  <a:pt x="2386049" y="3331766"/>
                  <a:pt x="2388766" y="3326331"/>
                  <a:pt x="2386049" y="3320896"/>
                </a:cubicBezTo>
                <a:close/>
                <a:moveTo>
                  <a:pt x="4693286" y="3310025"/>
                </a:moveTo>
                <a:cubicBezTo>
                  <a:pt x="4679697" y="3342636"/>
                  <a:pt x="4698721" y="3307308"/>
                  <a:pt x="4682415" y="3339919"/>
                </a:cubicBezTo>
                <a:lnTo>
                  <a:pt x="4698721" y="3339919"/>
                </a:lnTo>
                <a:cubicBezTo>
                  <a:pt x="4690569" y="3369812"/>
                  <a:pt x="4696004" y="3361659"/>
                  <a:pt x="4666109" y="3364377"/>
                </a:cubicBezTo>
                <a:lnTo>
                  <a:pt x="4674263" y="3377965"/>
                </a:lnTo>
                <a:lnTo>
                  <a:pt x="4660675" y="3394270"/>
                </a:lnTo>
                <a:cubicBezTo>
                  <a:pt x="4641651" y="3386118"/>
                  <a:pt x="4652521" y="3383400"/>
                  <a:pt x="4638933" y="3402423"/>
                </a:cubicBezTo>
                <a:cubicBezTo>
                  <a:pt x="4674263" y="3405141"/>
                  <a:pt x="4655239" y="3402423"/>
                  <a:pt x="4676981" y="3416011"/>
                </a:cubicBezTo>
                <a:lnTo>
                  <a:pt x="4693286" y="3402423"/>
                </a:lnTo>
                <a:lnTo>
                  <a:pt x="4690569" y="3369812"/>
                </a:lnTo>
                <a:lnTo>
                  <a:pt x="4696004" y="3386118"/>
                </a:lnTo>
                <a:cubicBezTo>
                  <a:pt x="4723180" y="3380683"/>
                  <a:pt x="4715027" y="3386118"/>
                  <a:pt x="4717745" y="3356224"/>
                </a:cubicBezTo>
                <a:lnTo>
                  <a:pt x="4742203" y="3353507"/>
                </a:lnTo>
                <a:close/>
                <a:moveTo>
                  <a:pt x="4628063" y="3310025"/>
                </a:moveTo>
                <a:lnTo>
                  <a:pt x="4652521" y="3331766"/>
                </a:lnTo>
                <a:lnTo>
                  <a:pt x="4655239" y="3356224"/>
                </a:lnTo>
                <a:lnTo>
                  <a:pt x="4676981" y="3331766"/>
                </a:lnTo>
                <a:lnTo>
                  <a:pt x="4655239" y="3331766"/>
                </a:lnTo>
                <a:lnTo>
                  <a:pt x="4663393" y="3315460"/>
                </a:lnTo>
                <a:close/>
                <a:moveTo>
                  <a:pt x="4383481" y="3310025"/>
                </a:moveTo>
                <a:lnTo>
                  <a:pt x="4399785" y="3326331"/>
                </a:lnTo>
                <a:lnTo>
                  <a:pt x="4402503" y="3310025"/>
                </a:lnTo>
                <a:close/>
                <a:moveTo>
                  <a:pt x="4462291" y="3299155"/>
                </a:moveTo>
                <a:lnTo>
                  <a:pt x="4440549" y="3320896"/>
                </a:lnTo>
                <a:lnTo>
                  <a:pt x="4465009" y="3323613"/>
                </a:lnTo>
                <a:close/>
                <a:moveTo>
                  <a:pt x="3024683" y="3293720"/>
                </a:moveTo>
                <a:cubicBezTo>
                  <a:pt x="3021965" y="3299155"/>
                  <a:pt x="3021965" y="3304590"/>
                  <a:pt x="3021965" y="3312743"/>
                </a:cubicBezTo>
                <a:cubicBezTo>
                  <a:pt x="3030119" y="3312743"/>
                  <a:pt x="3035553" y="3315460"/>
                  <a:pt x="3040989" y="3312743"/>
                </a:cubicBezTo>
                <a:cubicBezTo>
                  <a:pt x="3038271" y="3310025"/>
                  <a:pt x="3038271" y="3304590"/>
                  <a:pt x="3035553" y="3301872"/>
                </a:cubicBezTo>
                <a:cubicBezTo>
                  <a:pt x="3032835" y="3299155"/>
                  <a:pt x="3027401" y="3296437"/>
                  <a:pt x="3024683" y="3293720"/>
                </a:cubicBezTo>
                <a:close/>
                <a:moveTo>
                  <a:pt x="4508489" y="3285567"/>
                </a:moveTo>
                <a:lnTo>
                  <a:pt x="4508489" y="3301872"/>
                </a:lnTo>
                <a:lnTo>
                  <a:pt x="4524795" y="3285567"/>
                </a:lnTo>
                <a:close/>
                <a:moveTo>
                  <a:pt x="595153" y="3274696"/>
                </a:moveTo>
                <a:cubicBezTo>
                  <a:pt x="578847" y="3277414"/>
                  <a:pt x="562542" y="3280132"/>
                  <a:pt x="546236" y="3282849"/>
                </a:cubicBezTo>
                <a:cubicBezTo>
                  <a:pt x="557107" y="3312743"/>
                  <a:pt x="540801" y="3326331"/>
                  <a:pt x="540801" y="3348071"/>
                </a:cubicBezTo>
                <a:cubicBezTo>
                  <a:pt x="562542" y="3345354"/>
                  <a:pt x="567977" y="3329048"/>
                  <a:pt x="584283" y="3323613"/>
                </a:cubicBezTo>
                <a:cubicBezTo>
                  <a:pt x="592435" y="3320896"/>
                  <a:pt x="606023" y="3345354"/>
                  <a:pt x="603306" y="3326331"/>
                </a:cubicBezTo>
                <a:cubicBezTo>
                  <a:pt x="600588" y="3307308"/>
                  <a:pt x="597871" y="3291002"/>
                  <a:pt x="595153" y="3274696"/>
                </a:cubicBezTo>
                <a:close/>
                <a:moveTo>
                  <a:pt x="4532947" y="3271979"/>
                </a:moveTo>
                <a:lnTo>
                  <a:pt x="4532947" y="3293720"/>
                </a:lnTo>
                <a:lnTo>
                  <a:pt x="4549253" y="3285567"/>
                </a:lnTo>
                <a:close/>
                <a:moveTo>
                  <a:pt x="4407939" y="3261108"/>
                </a:moveTo>
                <a:lnTo>
                  <a:pt x="4394351" y="3277414"/>
                </a:lnTo>
                <a:lnTo>
                  <a:pt x="4418809" y="3277414"/>
                </a:lnTo>
                <a:close/>
                <a:moveTo>
                  <a:pt x="946062" y="3256692"/>
                </a:moveTo>
                <a:cubicBezTo>
                  <a:pt x="934173" y="3254994"/>
                  <a:pt x="919905" y="3261108"/>
                  <a:pt x="910394" y="3266544"/>
                </a:cubicBezTo>
                <a:cubicBezTo>
                  <a:pt x="926699" y="3280132"/>
                  <a:pt x="940287" y="3299155"/>
                  <a:pt x="967463" y="3293720"/>
                </a:cubicBezTo>
                <a:cubicBezTo>
                  <a:pt x="967463" y="3267902"/>
                  <a:pt x="957951" y="3258391"/>
                  <a:pt x="946062" y="3256692"/>
                </a:cubicBezTo>
                <a:close/>
                <a:moveTo>
                  <a:pt x="4448703" y="3252956"/>
                </a:moveTo>
                <a:lnTo>
                  <a:pt x="4432397" y="3269261"/>
                </a:lnTo>
                <a:lnTo>
                  <a:pt x="4459573" y="3269261"/>
                </a:lnTo>
                <a:close/>
                <a:moveTo>
                  <a:pt x="755491" y="3247520"/>
                </a:moveTo>
                <a:cubicBezTo>
                  <a:pt x="758209" y="3280132"/>
                  <a:pt x="779949" y="3280132"/>
                  <a:pt x="785385" y="3307308"/>
                </a:cubicBezTo>
                <a:cubicBezTo>
                  <a:pt x="760926" y="3296437"/>
                  <a:pt x="777232" y="3339919"/>
                  <a:pt x="758209" y="3342636"/>
                </a:cubicBezTo>
                <a:cubicBezTo>
                  <a:pt x="758209" y="3337201"/>
                  <a:pt x="752773" y="3339919"/>
                  <a:pt x="750056" y="3337201"/>
                </a:cubicBezTo>
                <a:cubicBezTo>
                  <a:pt x="755491" y="3329048"/>
                  <a:pt x="758209" y="3307308"/>
                  <a:pt x="744621" y="3301872"/>
                </a:cubicBezTo>
                <a:cubicBezTo>
                  <a:pt x="755491" y="3326331"/>
                  <a:pt x="725597" y="3323613"/>
                  <a:pt x="722880" y="3339919"/>
                </a:cubicBezTo>
                <a:cubicBezTo>
                  <a:pt x="731033" y="3350789"/>
                  <a:pt x="744621" y="3353507"/>
                  <a:pt x="747338" y="3369812"/>
                </a:cubicBezTo>
                <a:cubicBezTo>
                  <a:pt x="769079" y="3369812"/>
                  <a:pt x="769079" y="3350789"/>
                  <a:pt x="785385" y="3345354"/>
                </a:cubicBezTo>
                <a:cubicBezTo>
                  <a:pt x="788102" y="3350789"/>
                  <a:pt x="793537" y="3353507"/>
                  <a:pt x="796255" y="3358942"/>
                </a:cubicBezTo>
                <a:cubicBezTo>
                  <a:pt x="777232" y="3380683"/>
                  <a:pt x="771797" y="3399706"/>
                  <a:pt x="790820" y="3426882"/>
                </a:cubicBezTo>
                <a:cubicBezTo>
                  <a:pt x="779949" y="3429599"/>
                  <a:pt x="769079" y="3429599"/>
                  <a:pt x="758209" y="3432317"/>
                </a:cubicBezTo>
                <a:cubicBezTo>
                  <a:pt x="752773" y="3410576"/>
                  <a:pt x="744621" y="3394270"/>
                  <a:pt x="731033" y="3388835"/>
                </a:cubicBezTo>
                <a:cubicBezTo>
                  <a:pt x="720162" y="3399706"/>
                  <a:pt x="741903" y="3421446"/>
                  <a:pt x="728315" y="3429599"/>
                </a:cubicBezTo>
                <a:cubicBezTo>
                  <a:pt x="706574" y="3435034"/>
                  <a:pt x="701139" y="3413294"/>
                  <a:pt x="684834" y="3407858"/>
                </a:cubicBezTo>
                <a:cubicBezTo>
                  <a:pt x="684834" y="3418729"/>
                  <a:pt x="692986" y="3432317"/>
                  <a:pt x="682116" y="3435034"/>
                </a:cubicBezTo>
                <a:cubicBezTo>
                  <a:pt x="663093" y="3443187"/>
                  <a:pt x="665810" y="3421446"/>
                  <a:pt x="646787" y="3426882"/>
                </a:cubicBezTo>
                <a:cubicBezTo>
                  <a:pt x="652222" y="3464928"/>
                  <a:pt x="646787" y="3500256"/>
                  <a:pt x="603306" y="3502974"/>
                </a:cubicBezTo>
                <a:cubicBezTo>
                  <a:pt x="595153" y="3502974"/>
                  <a:pt x="608741" y="3519280"/>
                  <a:pt x="595153" y="3516562"/>
                </a:cubicBezTo>
                <a:cubicBezTo>
                  <a:pt x="584283" y="3511127"/>
                  <a:pt x="573412" y="3483951"/>
                  <a:pt x="559824" y="3500256"/>
                </a:cubicBezTo>
                <a:cubicBezTo>
                  <a:pt x="603306" y="3543738"/>
                  <a:pt x="524495" y="3576349"/>
                  <a:pt x="559824" y="3617113"/>
                </a:cubicBezTo>
                <a:cubicBezTo>
                  <a:pt x="543519" y="3633419"/>
                  <a:pt x="524495" y="3622548"/>
                  <a:pt x="502755" y="3622548"/>
                </a:cubicBezTo>
                <a:cubicBezTo>
                  <a:pt x="508190" y="3655160"/>
                  <a:pt x="521778" y="3674183"/>
                  <a:pt x="543519" y="3682335"/>
                </a:cubicBezTo>
                <a:cubicBezTo>
                  <a:pt x="554389" y="3682335"/>
                  <a:pt x="548954" y="3668748"/>
                  <a:pt x="562542" y="3668748"/>
                </a:cubicBezTo>
                <a:cubicBezTo>
                  <a:pt x="567977" y="3695923"/>
                  <a:pt x="551671" y="3728534"/>
                  <a:pt x="576130" y="3742122"/>
                </a:cubicBezTo>
                <a:cubicBezTo>
                  <a:pt x="581565" y="3731252"/>
                  <a:pt x="584283" y="3714947"/>
                  <a:pt x="603306" y="3712229"/>
                </a:cubicBezTo>
                <a:cubicBezTo>
                  <a:pt x="616894" y="3714947"/>
                  <a:pt x="619611" y="3731252"/>
                  <a:pt x="633199" y="3733970"/>
                </a:cubicBezTo>
                <a:cubicBezTo>
                  <a:pt x="641352" y="3693206"/>
                  <a:pt x="603306" y="3687771"/>
                  <a:pt x="600588" y="3649724"/>
                </a:cubicBezTo>
                <a:cubicBezTo>
                  <a:pt x="630482" y="3644289"/>
                  <a:pt x="616894" y="3600808"/>
                  <a:pt x="611458" y="3587220"/>
                </a:cubicBezTo>
                <a:cubicBezTo>
                  <a:pt x="616894" y="3589937"/>
                  <a:pt x="622329" y="3595372"/>
                  <a:pt x="633199" y="3589937"/>
                </a:cubicBezTo>
                <a:cubicBezTo>
                  <a:pt x="646787" y="3570914"/>
                  <a:pt x="646787" y="3541020"/>
                  <a:pt x="671246" y="3530150"/>
                </a:cubicBezTo>
                <a:cubicBezTo>
                  <a:pt x="682116" y="3532868"/>
                  <a:pt x="695704" y="3557326"/>
                  <a:pt x="692986" y="3562761"/>
                </a:cubicBezTo>
                <a:cubicBezTo>
                  <a:pt x="665810" y="3568196"/>
                  <a:pt x="646787" y="3581784"/>
                  <a:pt x="654940" y="3611678"/>
                </a:cubicBezTo>
                <a:cubicBezTo>
                  <a:pt x="684834" y="3608960"/>
                  <a:pt x="717445" y="3589937"/>
                  <a:pt x="722880" y="3581784"/>
                </a:cubicBezTo>
                <a:cubicBezTo>
                  <a:pt x="712009" y="3606243"/>
                  <a:pt x="741903" y="3622548"/>
                  <a:pt x="736468" y="3636136"/>
                </a:cubicBezTo>
                <a:cubicBezTo>
                  <a:pt x="722880" y="3630701"/>
                  <a:pt x="706574" y="3630701"/>
                  <a:pt x="687551" y="3630701"/>
                </a:cubicBezTo>
                <a:cubicBezTo>
                  <a:pt x="692986" y="3652442"/>
                  <a:pt x="714727" y="3649724"/>
                  <a:pt x="717445" y="3671465"/>
                </a:cubicBezTo>
                <a:cubicBezTo>
                  <a:pt x="709292" y="3671465"/>
                  <a:pt x="703857" y="3674183"/>
                  <a:pt x="701139" y="3676900"/>
                </a:cubicBezTo>
                <a:cubicBezTo>
                  <a:pt x="703857" y="3682335"/>
                  <a:pt x="701139" y="3698641"/>
                  <a:pt x="709292" y="3698641"/>
                </a:cubicBezTo>
                <a:cubicBezTo>
                  <a:pt x="752773" y="3685053"/>
                  <a:pt x="788102" y="3641572"/>
                  <a:pt x="755491" y="3592655"/>
                </a:cubicBezTo>
                <a:cubicBezTo>
                  <a:pt x="758209" y="3568196"/>
                  <a:pt x="782667" y="3557326"/>
                  <a:pt x="779949" y="3527432"/>
                </a:cubicBezTo>
                <a:cubicBezTo>
                  <a:pt x="774514" y="3516562"/>
                  <a:pt x="755491" y="3521997"/>
                  <a:pt x="750056" y="3511127"/>
                </a:cubicBezTo>
                <a:cubicBezTo>
                  <a:pt x="747338" y="3500256"/>
                  <a:pt x="747338" y="3492104"/>
                  <a:pt x="744621" y="3481233"/>
                </a:cubicBezTo>
                <a:cubicBezTo>
                  <a:pt x="752773" y="3481233"/>
                  <a:pt x="758209" y="3478516"/>
                  <a:pt x="763644" y="3478516"/>
                </a:cubicBezTo>
                <a:cubicBezTo>
                  <a:pt x="766361" y="3459493"/>
                  <a:pt x="744621" y="3454057"/>
                  <a:pt x="752773" y="3440469"/>
                </a:cubicBezTo>
                <a:cubicBezTo>
                  <a:pt x="771797" y="3467645"/>
                  <a:pt x="826148" y="3502974"/>
                  <a:pt x="842454" y="3451340"/>
                </a:cubicBezTo>
                <a:cubicBezTo>
                  <a:pt x="866912" y="3481233"/>
                  <a:pt x="872347" y="3535585"/>
                  <a:pt x="885935" y="3543738"/>
                </a:cubicBezTo>
                <a:cubicBezTo>
                  <a:pt x="869630" y="3489386"/>
                  <a:pt x="842454" y="3394270"/>
                  <a:pt x="793537" y="3432317"/>
                </a:cubicBezTo>
                <a:cubicBezTo>
                  <a:pt x="774514" y="3383400"/>
                  <a:pt x="820713" y="3372530"/>
                  <a:pt x="801690" y="3334484"/>
                </a:cubicBezTo>
                <a:cubicBezTo>
                  <a:pt x="820713" y="3339919"/>
                  <a:pt x="845172" y="3315460"/>
                  <a:pt x="828866" y="3299155"/>
                </a:cubicBezTo>
                <a:cubicBezTo>
                  <a:pt x="817996" y="3291002"/>
                  <a:pt x="826148" y="3304590"/>
                  <a:pt x="815278" y="3304590"/>
                </a:cubicBezTo>
                <a:cubicBezTo>
                  <a:pt x="809843" y="3293720"/>
                  <a:pt x="807125" y="3282849"/>
                  <a:pt x="798972" y="3274696"/>
                </a:cubicBezTo>
                <a:cubicBezTo>
                  <a:pt x="788102" y="3271979"/>
                  <a:pt x="788102" y="3291002"/>
                  <a:pt x="782667" y="3282849"/>
                </a:cubicBezTo>
                <a:cubicBezTo>
                  <a:pt x="774514" y="3271979"/>
                  <a:pt x="777232" y="3239368"/>
                  <a:pt x="755491" y="3247520"/>
                </a:cubicBezTo>
                <a:close/>
                <a:moveTo>
                  <a:pt x="4532947" y="3242085"/>
                </a:moveTo>
                <a:lnTo>
                  <a:pt x="4524795" y="3255673"/>
                </a:lnTo>
                <a:lnTo>
                  <a:pt x="4538383" y="3263826"/>
                </a:lnTo>
                <a:lnTo>
                  <a:pt x="4549253" y="3255673"/>
                </a:lnTo>
                <a:close/>
                <a:moveTo>
                  <a:pt x="4492183" y="3239368"/>
                </a:moveTo>
                <a:lnTo>
                  <a:pt x="4470443" y="3261108"/>
                </a:lnTo>
                <a:lnTo>
                  <a:pt x="4494901" y="3263826"/>
                </a:lnTo>
                <a:close/>
                <a:moveTo>
                  <a:pt x="4416091" y="3225780"/>
                </a:moveTo>
                <a:cubicBezTo>
                  <a:pt x="4424245" y="3247520"/>
                  <a:pt x="4416091" y="3242085"/>
                  <a:pt x="4437833" y="3247520"/>
                </a:cubicBezTo>
                <a:cubicBezTo>
                  <a:pt x="4421527" y="3214909"/>
                  <a:pt x="4440549" y="3233932"/>
                  <a:pt x="4416091" y="3225780"/>
                </a:cubicBezTo>
                <a:close/>
                <a:moveTo>
                  <a:pt x="1758284" y="3206757"/>
                </a:moveTo>
                <a:cubicBezTo>
                  <a:pt x="1758284" y="3206757"/>
                  <a:pt x="1761002" y="3206757"/>
                  <a:pt x="1761002" y="3206757"/>
                </a:cubicBezTo>
                <a:cubicBezTo>
                  <a:pt x="1761002" y="3217627"/>
                  <a:pt x="1763719" y="3223062"/>
                  <a:pt x="1761002" y="3231215"/>
                </a:cubicBezTo>
                <a:cubicBezTo>
                  <a:pt x="1758284" y="3242085"/>
                  <a:pt x="1733825" y="3266544"/>
                  <a:pt x="1725672" y="3274697"/>
                </a:cubicBezTo>
                <a:cubicBezTo>
                  <a:pt x="1720237" y="3277414"/>
                  <a:pt x="1714802" y="3280132"/>
                  <a:pt x="1712084" y="3282849"/>
                </a:cubicBezTo>
                <a:cubicBezTo>
                  <a:pt x="1706649" y="3288285"/>
                  <a:pt x="1709367" y="3299155"/>
                  <a:pt x="1706649" y="3304590"/>
                </a:cubicBezTo>
                <a:cubicBezTo>
                  <a:pt x="1698496" y="3318178"/>
                  <a:pt x="1684908" y="3329048"/>
                  <a:pt x="1676755" y="3342636"/>
                </a:cubicBezTo>
                <a:cubicBezTo>
                  <a:pt x="1676755" y="3342636"/>
                  <a:pt x="1674038" y="3342636"/>
                  <a:pt x="1674038" y="3342636"/>
                </a:cubicBezTo>
                <a:cubicBezTo>
                  <a:pt x="1679473" y="3301872"/>
                  <a:pt x="1701214" y="3255673"/>
                  <a:pt x="1717519" y="3223062"/>
                </a:cubicBezTo>
                <a:cubicBezTo>
                  <a:pt x="1728390" y="3220345"/>
                  <a:pt x="1750130" y="3214910"/>
                  <a:pt x="1758284" y="3206757"/>
                </a:cubicBezTo>
                <a:close/>
                <a:moveTo>
                  <a:pt x="4432397" y="3201321"/>
                </a:moveTo>
                <a:lnTo>
                  <a:pt x="4432397" y="3217627"/>
                </a:lnTo>
                <a:lnTo>
                  <a:pt x="4448703" y="3214909"/>
                </a:lnTo>
                <a:close/>
                <a:moveTo>
                  <a:pt x="2206686" y="3201321"/>
                </a:moveTo>
                <a:lnTo>
                  <a:pt x="2198534" y="3210078"/>
                </a:lnTo>
                <a:lnTo>
                  <a:pt x="2198534" y="3212192"/>
                </a:lnTo>
                <a:cubicBezTo>
                  <a:pt x="2199892" y="3213550"/>
                  <a:pt x="2201251" y="3213550"/>
                  <a:pt x="2202610" y="3213550"/>
                </a:cubicBezTo>
                <a:lnTo>
                  <a:pt x="2204687" y="3214243"/>
                </a:lnTo>
                <a:lnTo>
                  <a:pt x="2209404" y="3209474"/>
                </a:lnTo>
                <a:cubicBezTo>
                  <a:pt x="2209404" y="3206757"/>
                  <a:pt x="2209404" y="3209474"/>
                  <a:pt x="2209404" y="3206757"/>
                </a:cubicBezTo>
                <a:cubicBezTo>
                  <a:pt x="2209404" y="3201321"/>
                  <a:pt x="2209404" y="3204039"/>
                  <a:pt x="2206686" y="3201321"/>
                </a:cubicBezTo>
                <a:close/>
                <a:moveTo>
                  <a:pt x="4554689" y="3193169"/>
                </a:moveTo>
                <a:cubicBezTo>
                  <a:pt x="4549253" y="3217627"/>
                  <a:pt x="4554689" y="3212192"/>
                  <a:pt x="4532947" y="3217627"/>
                </a:cubicBezTo>
                <a:lnTo>
                  <a:pt x="4532947" y="3233932"/>
                </a:lnTo>
                <a:lnTo>
                  <a:pt x="4554689" y="3233932"/>
                </a:lnTo>
                <a:lnTo>
                  <a:pt x="4554689" y="3255673"/>
                </a:lnTo>
                <a:cubicBezTo>
                  <a:pt x="4573711" y="3242085"/>
                  <a:pt x="4570995" y="3255673"/>
                  <a:pt x="4562841" y="3233932"/>
                </a:cubicBezTo>
                <a:lnTo>
                  <a:pt x="4579147" y="3223062"/>
                </a:lnTo>
                <a:lnTo>
                  <a:pt x="4562841" y="3209474"/>
                </a:lnTo>
                <a:cubicBezTo>
                  <a:pt x="4570995" y="3187733"/>
                  <a:pt x="4576429" y="3201321"/>
                  <a:pt x="4554689" y="3193169"/>
                </a:cubicBezTo>
                <a:close/>
                <a:moveTo>
                  <a:pt x="543519" y="3190451"/>
                </a:moveTo>
                <a:cubicBezTo>
                  <a:pt x="532648" y="3201321"/>
                  <a:pt x="500037" y="3195886"/>
                  <a:pt x="497320" y="3214909"/>
                </a:cubicBezTo>
                <a:cubicBezTo>
                  <a:pt x="508190" y="3214909"/>
                  <a:pt x="513625" y="3223062"/>
                  <a:pt x="513625" y="3231215"/>
                </a:cubicBezTo>
                <a:cubicBezTo>
                  <a:pt x="513625" y="3247520"/>
                  <a:pt x="502755" y="3258391"/>
                  <a:pt x="502755" y="3274696"/>
                </a:cubicBezTo>
                <a:cubicBezTo>
                  <a:pt x="535366" y="3247520"/>
                  <a:pt x="576130" y="3269261"/>
                  <a:pt x="619611" y="3258391"/>
                </a:cubicBezTo>
                <a:cubicBezTo>
                  <a:pt x="625046" y="3250238"/>
                  <a:pt x="619611" y="3231215"/>
                  <a:pt x="616894" y="3217627"/>
                </a:cubicBezTo>
                <a:cubicBezTo>
                  <a:pt x="587000" y="3236650"/>
                  <a:pt x="521778" y="3236650"/>
                  <a:pt x="543519" y="3190451"/>
                </a:cubicBezTo>
                <a:close/>
                <a:moveTo>
                  <a:pt x="1103343" y="3187733"/>
                </a:moveTo>
                <a:cubicBezTo>
                  <a:pt x="1092473" y="3209474"/>
                  <a:pt x="1108778" y="3252956"/>
                  <a:pt x="1130519" y="3250238"/>
                </a:cubicBezTo>
                <a:cubicBezTo>
                  <a:pt x="1144107" y="3242085"/>
                  <a:pt x="1138672" y="3206757"/>
                  <a:pt x="1127801" y="3187733"/>
                </a:cubicBezTo>
                <a:cubicBezTo>
                  <a:pt x="1119649" y="3190451"/>
                  <a:pt x="1114213" y="3190451"/>
                  <a:pt x="1103343" y="3187733"/>
                </a:cubicBezTo>
                <a:close/>
                <a:moveTo>
                  <a:pt x="1231070" y="3179581"/>
                </a:moveTo>
                <a:cubicBezTo>
                  <a:pt x="1228352" y="3190451"/>
                  <a:pt x="1228352" y="3204039"/>
                  <a:pt x="1231070" y="3212192"/>
                </a:cubicBezTo>
                <a:cubicBezTo>
                  <a:pt x="1231070" y="3217627"/>
                  <a:pt x="1228352" y="3223062"/>
                  <a:pt x="1228352" y="3228497"/>
                </a:cubicBezTo>
                <a:cubicBezTo>
                  <a:pt x="1231070" y="3239368"/>
                  <a:pt x="1236505" y="3250238"/>
                  <a:pt x="1241940" y="3261108"/>
                </a:cubicBezTo>
                <a:cubicBezTo>
                  <a:pt x="1244658" y="3263826"/>
                  <a:pt x="1244658" y="3271979"/>
                  <a:pt x="1244658" y="3274696"/>
                </a:cubicBezTo>
                <a:cubicBezTo>
                  <a:pt x="1250093" y="3280132"/>
                  <a:pt x="1258246" y="3285567"/>
                  <a:pt x="1260964" y="3291002"/>
                </a:cubicBezTo>
                <a:cubicBezTo>
                  <a:pt x="1263681" y="3296437"/>
                  <a:pt x="1260964" y="3299155"/>
                  <a:pt x="1263681" y="3304590"/>
                </a:cubicBezTo>
                <a:cubicBezTo>
                  <a:pt x="1263681" y="3307308"/>
                  <a:pt x="1269116" y="3307308"/>
                  <a:pt x="1271834" y="3310025"/>
                </a:cubicBezTo>
                <a:cubicBezTo>
                  <a:pt x="1271834" y="3310025"/>
                  <a:pt x="1269116" y="3312743"/>
                  <a:pt x="1271834" y="3315460"/>
                </a:cubicBezTo>
                <a:cubicBezTo>
                  <a:pt x="1274552" y="3315460"/>
                  <a:pt x="1277269" y="3315460"/>
                  <a:pt x="1279987" y="3315460"/>
                </a:cubicBezTo>
                <a:cubicBezTo>
                  <a:pt x="1279987" y="3315460"/>
                  <a:pt x="1282704" y="3318178"/>
                  <a:pt x="1282704" y="3320896"/>
                </a:cubicBezTo>
                <a:lnTo>
                  <a:pt x="1287868" y="3320896"/>
                </a:lnTo>
                <a:lnTo>
                  <a:pt x="1295982" y="3325166"/>
                </a:lnTo>
                <a:lnTo>
                  <a:pt x="1299010" y="3327690"/>
                </a:lnTo>
                <a:cubicBezTo>
                  <a:pt x="1301728" y="3330407"/>
                  <a:pt x="1304445" y="3333125"/>
                  <a:pt x="1307163" y="3334484"/>
                </a:cubicBezTo>
                <a:cubicBezTo>
                  <a:pt x="1312598" y="3334484"/>
                  <a:pt x="1318033" y="3334484"/>
                  <a:pt x="1323468" y="3334484"/>
                </a:cubicBezTo>
                <a:cubicBezTo>
                  <a:pt x="1316674" y="3333125"/>
                  <a:pt x="1309201" y="3331087"/>
                  <a:pt x="1302067" y="3328369"/>
                </a:cubicBezTo>
                <a:lnTo>
                  <a:pt x="1295982" y="3325166"/>
                </a:lnTo>
                <a:lnTo>
                  <a:pt x="1290857" y="3320896"/>
                </a:lnTo>
                <a:lnTo>
                  <a:pt x="1287868" y="3320896"/>
                </a:lnTo>
                <a:lnTo>
                  <a:pt x="1282704" y="3318178"/>
                </a:lnTo>
                <a:cubicBezTo>
                  <a:pt x="1274552" y="3315460"/>
                  <a:pt x="1260964" y="3274696"/>
                  <a:pt x="1266399" y="3261108"/>
                </a:cubicBezTo>
                <a:cubicBezTo>
                  <a:pt x="1266399" y="3252956"/>
                  <a:pt x="1263681" y="3242085"/>
                  <a:pt x="1266399" y="3236650"/>
                </a:cubicBezTo>
                <a:cubicBezTo>
                  <a:pt x="1269116" y="3233932"/>
                  <a:pt x="1277269" y="3233932"/>
                  <a:pt x="1282704" y="3231215"/>
                </a:cubicBezTo>
                <a:cubicBezTo>
                  <a:pt x="1282704" y="3231215"/>
                  <a:pt x="1285422" y="3225780"/>
                  <a:pt x="1288140" y="3225780"/>
                </a:cubicBezTo>
                <a:cubicBezTo>
                  <a:pt x="1290857" y="3225780"/>
                  <a:pt x="1293575" y="3225780"/>
                  <a:pt x="1296292" y="3225780"/>
                </a:cubicBezTo>
                <a:cubicBezTo>
                  <a:pt x="1301728" y="3220344"/>
                  <a:pt x="1309880" y="3212192"/>
                  <a:pt x="1315315" y="3209474"/>
                </a:cubicBezTo>
                <a:cubicBezTo>
                  <a:pt x="1315315" y="3206757"/>
                  <a:pt x="1315315" y="3206757"/>
                  <a:pt x="1315315" y="3206757"/>
                </a:cubicBezTo>
                <a:cubicBezTo>
                  <a:pt x="1315315" y="3204039"/>
                  <a:pt x="1312598" y="3204039"/>
                  <a:pt x="1312598" y="3201321"/>
                </a:cubicBezTo>
                <a:cubicBezTo>
                  <a:pt x="1307163" y="3201321"/>
                  <a:pt x="1296292" y="3209474"/>
                  <a:pt x="1293575" y="3212192"/>
                </a:cubicBezTo>
                <a:cubicBezTo>
                  <a:pt x="1293575" y="3212192"/>
                  <a:pt x="1293575" y="3214909"/>
                  <a:pt x="1293575" y="3214909"/>
                </a:cubicBezTo>
                <a:cubicBezTo>
                  <a:pt x="1290857" y="3214909"/>
                  <a:pt x="1288140" y="3214909"/>
                  <a:pt x="1285422" y="3214909"/>
                </a:cubicBezTo>
                <a:cubicBezTo>
                  <a:pt x="1277269" y="3217627"/>
                  <a:pt x="1277269" y="3223062"/>
                  <a:pt x="1266399" y="3223062"/>
                </a:cubicBezTo>
                <a:cubicBezTo>
                  <a:pt x="1269116" y="3206757"/>
                  <a:pt x="1266399" y="3195886"/>
                  <a:pt x="1260964" y="3182298"/>
                </a:cubicBezTo>
                <a:cubicBezTo>
                  <a:pt x="1258246" y="3182298"/>
                  <a:pt x="1258246" y="3182298"/>
                  <a:pt x="1255528" y="3185016"/>
                </a:cubicBezTo>
                <a:cubicBezTo>
                  <a:pt x="1255528" y="3193169"/>
                  <a:pt x="1260964" y="3198604"/>
                  <a:pt x="1260964" y="3206757"/>
                </a:cubicBezTo>
                <a:cubicBezTo>
                  <a:pt x="1263681" y="3220344"/>
                  <a:pt x="1258246" y="3239368"/>
                  <a:pt x="1260964" y="3255673"/>
                </a:cubicBezTo>
                <a:cubicBezTo>
                  <a:pt x="1263681" y="3263826"/>
                  <a:pt x="1266399" y="3280132"/>
                  <a:pt x="1263681" y="3282849"/>
                </a:cubicBezTo>
                <a:cubicBezTo>
                  <a:pt x="1260964" y="3285567"/>
                  <a:pt x="1263681" y="3285567"/>
                  <a:pt x="1258246" y="3285567"/>
                </a:cubicBezTo>
                <a:cubicBezTo>
                  <a:pt x="1258246" y="3280132"/>
                  <a:pt x="1255528" y="3280132"/>
                  <a:pt x="1252811" y="3277414"/>
                </a:cubicBezTo>
                <a:cubicBezTo>
                  <a:pt x="1255528" y="3271979"/>
                  <a:pt x="1250093" y="3266544"/>
                  <a:pt x="1247376" y="3261108"/>
                </a:cubicBezTo>
                <a:cubicBezTo>
                  <a:pt x="1247376" y="3252956"/>
                  <a:pt x="1239223" y="3244803"/>
                  <a:pt x="1236505" y="3236650"/>
                </a:cubicBezTo>
                <a:cubicBezTo>
                  <a:pt x="1236505" y="3233932"/>
                  <a:pt x="1236505" y="3223062"/>
                  <a:pt x="1236505" y="3217627"/>
                </a:cubicBezTo>
                <a:cubicBezTo>
                  <a:pt x="1236505" y="3209474"/>
                  <a:pt x="1233788" y="3198604"/>
                  <a:pt x="1236505" y="3193169"/>
                </a:cubicBezTo>
                <a:cubicBezTo>
                  <a:pt x="1236505" y="3187733"/>
                  <a:pt x="1236505" y="3182298"/>
                  <a:pt x="1236505" y="3179581"/>
                </a:cubicBezTo>
                <a:cubicBezTo>
                  <a:pt x="1236505" y="3179581"/>
                  <a:pt x="1233788" y="3179581"/>
                  <a:pt x="1231070" y="3179581"/>
                </a:cubicBezTo>
                <a:close/>
                <a:moveTo>
                  <a:pt x="2383776" y="3176363"/>
                </a:moveTo>
                <a:lnTo>
                  <a:pt x="2384053" y="3186204"/>
                </a:lnTo>
                <a:lnTo>
                  <a:pt x="2385203" y="3197154"/>
                </a:lnTo>
                <a:close/>
                <a:moveTo>
                  <a:pt x="2421377" y="3171428"/>
                </a:moveTo>
                <a:lnTo>
                  <a:pt x="2417671" y="3175133"/>
                </a:lnTo>
                <a:lnTo>
                  <a:pt x="2420836" y="3175985"/>
                </a:lnTo>
                <a:close/>
                <a:moveTo>
                  <a:pt x="4348151" y="3155122"/>
                </a:moveTo>
                <a:lnTo>
                  <a:pt x="4348151" y="3171428"/>
                </a:lnTo>
                <a:lnTo>
                  <a:pt x="4364457" y="3155122"/>
                </a:lnTo>
                <a:close/>
                <a:moveTo>
                  <a:pt x="4503055" y="3149687"/>
                </a:moveTo>
                <a:lnTo>
                  <a:pt x="4486749" y="3171428"/>
                </a:lnTo>
                <a:lnTo>
                  <a:pt x="4494901" y="3179581"/>
                </a:lnTo>
                <a:cubicBezTo>
                  <a:pt x="4503055" y="3174145"/>
                  <a:pt x="4503055" y="3171428"/>
                  <a:pt x="4516643" y="3171428"/>
                </a:cubicBezTo>
                <a:lnTo>
                  <a:pt x="4541101" y="3171428"/>
                </a:lnTo>
                <a:lnTo>
                  <a:pt x="4541101" y="3163275"/>
                </a:lnTo>
                <a:cubicBezTo>
                  <a:pt x="4511207" y="3163275"/>
                  <a:pt x="4522077" y="3163275"/>
                  <a:pt x="4503055" y="3149687"/>
                </a:cubicBezTo>
                <a:close/>
                <a:moveTo>
                  <a:pt x="932135" y="3149687"/>
                </a:moveTo>
                <a:cubicBezTo>
                  <a:pt x="923982" y="3160558"/>
                  <a:pt x="894088" y="3155122"/>
                  <a:pt x="894088" y="3168710"/>
                </a:cubicBezTo>
                <a:cubicBezTo>
                  <a:pt x="910394" y="3168710"/>
                  <a:pt x="910394" y="3190451"/>
                  <a:pt x="929417" y="3185016"/>
                </a:cubicBezTo>
                <a:cubicBezTo>
                  <a:pt x="929417" y="3174145"/>
                  <a:pt x="923982" y="3163275"/>
                  <a:pt x="934852" y="3160558"/>
                </a:cubicBezTo>
                <a:cubicBezTo>
                  <a:pt x="937570" y="3182298"/>
                  <a:pt x="945723" y="3190451"/>
                  <a:pt x="962028" y="3193169"/>
                </a:cubicBezTo>
                <a:cubicBezTo>
                  <a:pt x="959311" y="3168710"/>
                  <a:pt x="940287" y="3168710"/>
                  <a:pt x="932135" y="3149687"/>
                </a:cubicBezTo>
                <a:close/>
                <a:moveTo>
                  <a:pt x="1065297" y="3144252"/>
                </a:moveTo>
                <a:cubicBezTo>
                  <a:pt x="1065297" y="3146970"/>
                  <a:pt x="1062579" y="3152405"/>
                  <a:pt x="1059862" y="3155122"/>
                </a:cubicBezTo>
                <a:cubicBezTo>
                  <a:pt x="1065297" y="3157840"/>
                  <a:pt x="1073450" y="3157840"/>
                  <a:pt x="1081602" y="3157840"/>
                </a:cubicBezTo>
                <a:cubicBezTo>
                  <a:pt x="1076167" y="3155122"/>
                  <a:pt x="1070732" y="3149687"/>
                  <a:pt x="1065297" y="3144252"/>
                </a:cubicBezTo>
                <a:close/>
                <a:moveTo>
                  <a:pt x="4584583" y="3136099"/>
                </a:moveTo>
                <a:cubicBezTo>
                  <a:pt x="4557407" y="3152405"/>
                  <a:pt x="4573711" y="3155122"/>
                  <a:pt x="4546535" y="3165993"/>
                </a:cubicBezTo>
                <a:lnTo>
                  <a:pt x="4554689" y="3179581"/>
                </a:lnTo>
                <a:lnTo>
                  <a:pt x="4549253" y="3187733"/>
                </a:lnTo>
                <a:lnTo>
                  <a:pt x="4532947" y="3204039"/>
                </a:lnTo>
                <a:lnTo>
                  <a:pt x="4549253" y="3204039"/>
                </a:lnTo>
                <a:lnTo>
                  <a:pt x="4549253" y="3187733"/>
                </a:lnTo>
                <a:lnTo>
                  <a:pt x="4570995" y="3187733"/>
                </a:lnTo>
                <a:cubicBezTo>
                  <a:pt x="4573711" y="3141534"/>
                  <a:pt x="4581865" y="3176863"/>
                  <a:pt x="4584583" y="3136099"/>
                </a:cubicBezTo>
                <a:close/>
                <a:moveTo>
                  <a:pt x="410357" y="3111641"/>
                </a:moveTo>
                <a:cubicBezTo>
                  <a:pt x="399486" y="3119794"/>
                  <a:pt x="380463" y="3133382"/>
                  <a:pt x="369593" y="3119794"/>
                </a:cubicBezTo>
                <a:cubicBezTo>
                  <a:pt x="372310" y="3130664"/>
                  <a:pt x="372310" y="3141534"/>
                  <a:pt x="375028" y="3152405"/>
                </a:cubicBezTo>
                <a:cubicBezTo>
                  <a:pt x="388616" y="3152405"/>
                  <a:pt x="391333" y="3144252"/>
                  <a:pt x="402204" y="3141534"/>
                </a:cubicBezTo>
                <a:cubicBezTo>
                  <a:pt x="413074" y="3149687"/>
                  <a:pt x="423944" y="3179581"/>
                  <a:pt x="418509" y="3195886"/>
                </a:cubicBezTo>
                <a:cubicBezTo>
                  <a:pt x="404921" y="3201321"/>
                  <a:pt x="404921" y="3185016"/>
                  <a:pt x="391333" y="3190451"/>
                </a:cubicBezTo>
                <a:cubicBezTo>
                  <a:pt x="410357" y="3209474"/>
                  <a:pt x="413074" y="3255673"/>
                  <a:pt x="445685" y="3255673"/>
                </a:cubicBezTo>
                <a:cubicBezTo>
                  <a:pt x="426662" y="3209474"/>
                  <a:pt x="453838" y="3141534"/>
                  <a:pt x="410357" y="3111641"/>
                </a:cubicBezTo>
                <a:close/>
                <a:moveTo>
                  <a:pt x="4486749" y="3108923"/>
                </a:moveTo>
                <a:lnTo>
                  <a:pt x="4473161" y="3119794"/>
                </a:lnTo>
                <a:lnTo>
                  <a:pt x="4486749" y="3133382"/>
                </a:lnTo>
                <a:lnTo>
                  <a:pt x="4494901" y="3119794"/>
                </a:lnTo>
                <a:close/>
                <a:moveTo>
                  <a:pt x="2111571" y="3073595"/>
                </a:moveTo>
                <a:cubicBezTo>
                  <a:pt x="2111571" y="3073595"/>
                  <a:pt x="2114289" y="3073595"/>
                  <a:pt x="2114289" y="3073595"/>
                </a:cubicBezTo>
                <a:cubicBezTo>
                  <a:pt x="2119724" y="3084465"/>
                  <a:pt x="2130594" y="3087183"/>
                  <a:pt x="2136029" y="3098053"/>
                </a:cubicBezTo>
                <a:cubicBezTo>
                  <a:pt x="2138747" y="3098053"/>
                  <a:pt x="2141465" y="3098053"/>
                  <a:pt x="2144182" y="3100771"/>
                </a:cubicBezTo>
                <a:cubicBezTo>
                  <a:pt x="2144182" y="3100771"/>
                  <a:pt x="2144182" y="3103488"/>
                  <a:pt x="2144182" y="3103488"/>
                </a:cubicBezTo>
                <a:cubicBezTo>
                  <a:pt x="2149617" y="3106206"/>
                  <a:pt x="2155053" y="3106206"/>
                  <a:pt x="2160488" y="3108923"/>
                </a:cubicBezTo>
                <a:cubicBezTo>
                  <a:pt x="2165923" y="3111641"/>
                  <a:pt x="2163205" y="3114359"/>
                  <a:pt x="2171358" y="3114359"/>
                </a:cubicBezTo>
                <a:cubicBezTo>
                  <a:pt x="2165923" y="3127947"/>
                  <a:pt x="2160488" y="3138818"/>
                  <a:pt x="2155053" y="3152406"/>
                </a:cubicBezTo>
                <a:cubicBezTo>
                  <a:pt x="2149617" y="3152406"/>
                  <a:pt x="2130594" y="3138818"/>
                  <a:pt x="2125159" y="3136100"/>
                </a:cubicBezTo>
                <a:cubicBezTo>
                  <a:pt x="2119724" y="3127947"/>
                  <a:pt x="2103418" y="3087183"/>
                  <a:pt x="2111571" y="3076312"/>
                </a:cubicBezTo>
                <a:cubicBezTo>
                  <a:pt x="2111571" y="3076312"/>
                  <a:pt x="2111571" y="3073595"/>
                  <a:pt x="2111571" y="3073595"/>
                </a:cubicBezTo>
                <a:close/>
                <a:moveTo>
                  <a:pt x="4633499" y="3073594"/>
                </a:moveTo>
                <a:lnTo>
                  <a:pt x="4625345" y="3095335"/>
                </a:lnTo>
                <a:lnTo>
                  <a:pt x="4647087" y="3095335"/>
                </a:lnTo>
                <a:close/>
                <a:moveTo>
                  <a:pt x="4492183" y="3070877"/>
                </a:moveTo>
                <a:lnTo>
                  <a:pt x="4475879" y="3087182"/>
                </a:lnTo>
                <a:lnTo>
                  <a:pt x="4500337" y="3095335"/>
                </a:lnTo>
                <a:close/>
                <a:moveTo>
                  <a:pt x="2264250" y="3068159"/>
                </a:moveTo>
                <a:lnTo>
                  <a:pt x="2263756" y="3073595"/>
                </a:lnTo>
                <a:cubicBezTo>
                  <a:pt x="2262397" y="3084465"/>
                  <a:pt x="2262397" y="3092618"/>
                  <a:pt x="2262057" y="3100091"/>
                </a:cubicBezTo>
                <a:lnTo>
                  <a:pt x="2261853" y="3101314"/>
                </a:lnTo>
                <a:lnTo>
                  <a:pt x="2263416" y="3098053"/>
                </a:lnTo>
                <a:cubicBezTo>
                  <a:pt x="2265115" y="3091938"/>
                  <a:pt x="2266473" y="3085823"/>
                  <a:pt x="2269191" y="3081747"/>
                </a:cubicBezTo>
                <a:cubicBezTo>
                  <a:pt x="2269191" y="3076312"/>
                  <a:pt x="2269191" y="3070877"/>
                  <a:pt x="2266474" y="3068159"/>
                </a:cubicBezTo>
                <a:close/>
                <a:moveTo>
                  <a:pt x="4576429" y="3065442"/>
                </a:moveTo>
                <a:cubicBezTo>
                  <a:pt x="4568277" y="3070877"/>
                  <a:pt x="4568277" y="3073594"/>
                  <a:pt x="4554689" y="3073594"/>
                </a:cubicBezTo>
                <a:lnTo>
                  <a:pt x="4546535" y="3073594"/>
                </a:lnTo>
                <a:cubicBezTo>
                  <a:pt x="4530231" y="3073594"/>
                  <a:pt x="4530231" y="3081747"/>
                  <a:pt x="4516643" y="3089900"/>
                </a:cubicBezTo>
                <a:lnTo>
                  <a:pt x="4516643" y="3073594"/>
                </a:lnTo>
                <a:lnTo>
                  <a:pt x="4500337" y="3076312"/>
                </a:lnTo>
                <a:lnTo>
                  <a:pt x="4516643" y="3089900"/>
                </a:lnTo>
                <a:lnTo>
                  <a:pt x="4524795" y="3111641"/>
                </a:lnTo>
                <a:cubicBezTo>
                  <a:pt x="4551971" y="3117076"/>
                  <a:pt x="4541101" y="3119794"/>
                  <a:pt x="4562841" y="3133382"/>
                </a:cubicBezTo>
                <a:cubicBezTo>
                  <a:pt x="4560123" y="3098053"/>
                  <a:pt x="4562841" y="3117076"/>
                  <a:pt x="4546535" y="3092618"/>
                </a:cubicBezTo>
                <a:lnTo>
                  <a:pt x="4592735" y="3100770"/>
                </a:lnTo>
                <a:cubicBezTo>
                  <a:pt x="4598169" y="3141534"/>
                  <a:pt x="4619911" y="3136099"/>
                  <a:pt x="4628063" y="3122511"/>
                </a:cubicBezTo>
                <a:lnTo>
                  <a:pt x="4606323" y="3122511"/>
                </a:lnTo>
                <a:cubicBezTo>
                  <a:pt x="4619911" y="3089900"/>
                  <a:pt x="4600887" y="3122511"/>
                  <a:pt x="4609041" y="3092618"/>
                </a:cubicBezTo>
                <a:lnTo>
                  <a:pt x="4606323" y="3068159"/>
                </a:lnTo>
                <a:cubicBezTo>
                  <a:pt x="4573711" y="3089900"/>
                  <a:pt x="4603605" y="3068159"/>
                  <a:pt x="4590017" y="3098053"/>
                </a:cubicBezTo>
                <a:lnTo>
                  <a:pt x="4568277" y="3089900"/>
                </a:lnTo>
                <a:close/>
                <a:moveTo>
                  <a:pt x="2671396" y="3060006"/>
                </a:moveTo>
                <a:cubicBezTo>
                  <a:pt x="2660526" y="3070877"/>
                  <a:pt x="2636067" y="3095335"/>
                  <a:pt x="2633350" y="3114358"/>
                </a:cubicBezTo>
                <a:cubicBezTo>
                  <a:pt x="2627914" y="3117076"/>
                  <a:pt x="2622479" y="3117076"/>
                  <a:pt x="2619762" y="3119794"/>
                </a:cubicBezTo>
                <a:cubicBezTo>
                  <a:pt x="2619762" y="3119794"/>
                  <a:pt x="2619762" y="3122511"/>
                  <a:pt x="2619762" y="3122511"/>
                </a:cubicBezTo>
                <a:cubicBezTo>
                  <a:pt x="2617044" y="3122511"/>
                  <a:pt x="2611609" y="3125229"/>
                  <a:pt x="2608891" y="3125229"/>
                </a:cubicBezTo>
                <a:cubicBezTo>
                  <a:pt x="2608891" y="3127946"/>
                  <a:pt x="2608891" y="3127946"/>
                  <a:pt x="2608891" y="3130664"/>
                </a:cubicBezTo>
                <a:cubicBezTo>
                  <a:pt x="2598021" y="3136099"/>
                  <a:pt x="2584433" y="3130664"/>
                  <a:pt x="2576280" y="3138817"/>
                </a:cubicBezTo>
                <a:cubicBezTo>
                  <a:pt x="2576280" y="3138817"/>
                  <a:pt x="2573563" y="3138817"/>
                  <a:pt x="2570845" y="3138817"/>
                </a:cubicBezTo>
                <a:cubicBezTo>
                  <a:pt x="2573563" y="3133382"/>
                  <a:pt x="2573563" y="3108923"/>
                  <a:pt x="2578998" y="3103488"/>
                </a:cubicBezTo>
                <a:cubicBezTo>
                  <a:pt x="2578998" y="3100770"/>
                  <a:pt x="2578998" y="3095335"/>
                  <a:pt x="2578998" y="3092618"/>
                </a:cubicBezTo>
                <a:cubicBezTo>
                  <a:pt x="2573563" y="3092618"/>
                  <a:pt x="2573563" y="3092618"/>
                  <a:pt x="2570845" y="3092618"/>
                </a:cubicBezTo>
                <a:cubicBezTo>
                  <a:pt x="2565410" y="3114358"/>
                  <a:pt x="2562692" y="3138817"/>
                  <a:pt x="2557257" y="3160558"/>
                </a:cubicBezTo>
                <a:cubicBezTo>
                  <a:pt x="2557257" y="3171428"/>
                  <a:pt x="2554540" y="3185016"/>
                  <a:pt x="2554540" y="3195886"/>
                </a:cubicBezTo>
                <a:lnTo>
                  <a:pt x="2544712" y="3208086"/>
                </a:lnTo>
                <a:lnTo>
                  <a:pt x="2542990" y="3208795"/>
                </a:lnTo>
                <a:lnTo>
                  <a:pt x="2536022" y="3217029"/>
                </a:lnTo>
                <a:lnTo>
                  <a:pt x="2532799" y="3220344"/>
                </a:lnTo>
                <a:cubicBezTo>
                  <a:pt x="2532799" y="3223062"/>
                  <a:pt x="2530081" y="3220344"/>
                  <a:pt x="2527364" y="3223062"/>
                </a:cubicBezTo>
                <a:cubicBezTo>
                  <a:pt x="2527364" y="3225780"/>
                  <a:pt x="2524646" y="3228497"/>
                  <a:pt x="2524646" y="3228497"/>
                </a:cubicBezTo>
                <a:lnTo>
                  <a:pt x="2520433" y="3230808"/>
                </a:lnTo>
                <a:lnTo>
                  <a:pt x="2519211" y="3231215"/>
                </a:lnTo>
                <a:lnTo>
                  <a:pt x="2519030" y="3231577"/>
                </a:lnTo>
                <a:lnTo>
                  <a:pt x="2514115" y="3234272"/>
                </a:lnTo>
                <a:lnTo>
                  <a:pt x="2511531" y="3236650"/>
                </a:lnTo>
                <a:lnTo>
                  <a:pt x="2511058" y="3236650"/>
                </a:lnTo>
                <a:lnTo>
                  <a:pt x="2509505" y="3238514"/>
                </a:lnTo>
                <a:lnTo>
                  <a:pt x="2505623" y="3242085"/>
                </a:lnTo>
                <a:lnTo>
                  <a:pt x="2505138" y="3243754"/>
                </a:lnTo>
                <a:lnTo>
                  <a:pt x="2502566" y="3246841"/>
                </a:lnTo>
                <a:lnTo>
                  <a:pt x="2502514" y="3246871"/>
                </a:lnTo>
                <a:lnTo>
                  <a:pt x="2503245" y="3247521"/>
                </a:lnTo>
                <a:lnTo>
                  <a:pt x="2503937" y="3247890"/>
                </a:lnTo>
                <a:lnTo>
                  <a:pt x="2505138" y="3243754"/>
                </a:lnTo>
                <a:lnTo>
                  <a:pt x="2509505" y="3238514"/>
                </a:lnTo>
                <a:lnTo>
                  <a:pt x="2511531" y="3236650"/>
                </a:lnTo>
                <a:lnTo>
                  <a:pt x="2516493" y="3236650"/>
                </a:lnTo>
                <a:lnTo>
                  <a:pt x="2519030" y="3231577"/>
                </a:lnTo>
                <a:lnTo>
                  <a:pt x="2520433" y="3230808"/>
                </a:lnTo>
                <a:lnTo>
                  <a:pt x="2527364" y="3228497"/>
                </a:lnTo>
                <a:cubicBezTo>
                  <a:pt x="2527364" y="3225780"/>
                  <a:pt x="2527364" y="3225780"/>
                  <a:pt x="2527364" y="3223062"/>
                </a:cubicBezTo>
                <a:cubicBezTo>
                  <a:pt x="2530081" y="3223062"/>
                  <a:pt x="2530081" y="3223062"/>
                  <a:pt x="2532799" y="3223062"/>
                </a:cubicBezTo>
                <a:cubicBezTo>
                  <a:pt x="2535516" y="3220344"/>
                  <a:pt x="2535516" y="3220344"/>
                  <a:pt x="2535516" y="3217627"/>
                </a:cubicBezTo>
                <a:lnTo>
                  <a:pt x="2536022" y="3217029"/>
                </a:lnTo>
                <a:lnTo>
                  <a:pt x="2544688" y="3208115"/>
                </a:lnTo>
                <a:lnTo>
                  <a:pt x="2544712" y="3208086"/>
                </a:lnTo>
                <a:lnTo>
                  <a:pt x="2546998" y="3207144"/>
                </a:lnTo>
                <a:lnTo>
                  <a:pt x="2549105" y="3204039"/>
                </a:lnTo>
                <a:cubicBezTo>
                  <a:pt x="2549105" y="3204039"/>
                  <a:pt x="2551822" y="3204039"/>
                  <a:pt x="2551822" y="3204039"/>
                </a:cubicBezTo>
                <a:lnTo>
                  <a:pt x="2551478" y="3205300"/>
                </a:lnTo>
                <a:lnTo>
                  <a:pt x="2554540" y="3204039"/>
                </a:lnTo>
                <a:cubicBezTo>
                  <a:pt x="2559975" y="3190451"/>
                  <a:pt x="2557257" y="3157840"/>
                  <a:pt x="2568127" y="3144252"/>
                </a:cubicBezTo>
                <a:cubicBezTo>
                  <a:pt x="2570845" y="3141534"/>
                  <a:pt x="2576280" y="3144252"/>
                  <a:pt x="2581715" y="3141534"/>
                </a:cubicBezTo>
                <a:cubicBezTo>
                  <a:pt x="2584433" y="3141534"/>
                  <a:pt x="2587151" y="3136099"/>
                  <a:pt x="2589868" y="3136099"/>
                </a:cubicBezTo>
                <a:cubicBezTo>
                  <a:pt x="2595303" y="3136099"/>
                  <a:pt x="2600739" y="3136099"/>
                  <a:pt x="2606174" y="3136099"/>
                </a:cubicBezTo>
                <a:cubicBezTo>
                  <a:pt x="2608891" y="3136099"/>
                  <a:pt x="2608891" y="3130664"/>
                  <a:pt x="2611609" y="3130664"/>
                </a:cubicBezTo>
                <a:cubicBezTo>
                  <a:pt x="2617044" y="3130664"/>
                  <a:pt x="2619762" y="3130664"/>
                  <a:pt x="2622479" y="3130664"/>
                </a:cubicBezTo>
                <a:cubicBezTo>
                  <a:pt x="2622479" y="3130664"/>
                  <a:pt x="2622479" y="3125229"/>
                  <a:pt x="2625197" y="3125229"/>
                </a:cubicBezTo>
                <a:cubicBezTo>
                  <a:pt x="2630632" y="3122511"/>
                  <a:pt x="2638785" y="3125229"/>
                  <a:pt x="2644220" y="3125229"/>
                </a:cubicBezTo>
                <a:cubicBezTo>
                  <a:pt x="2649655" y="3133382"/>
                  <a:pt x="2649655" y="3127946"/>
                  <a:pt x="2655090" y="3133382"/>
                </a:cubicBezTo>
                <a:cubicBezTo>
                  <a:pt x="2655090" y="3133382"/>
                  <a:pt x="2655090" y="3133382"/>
                  <a:pt x="2655090" y="3136099"/>
                </a:cubicBezTo>
                <a:cubicBezTo>
                  <a:pt x="2660526" y="3136099"/>
                  <a:pt x="2660526" y="3133382"/>
                  <a:pt x="2663243" y="3130664"/>
                </a:cubicBezTo>
                <a:cubicBezTo>
                  <a:pt x="2663243" y="3127946"/>
                  <a:pt x="2663243" y="3125229"/>
                  <a:pt x="2663243" y="3122511"/>
                </a:cubicBezTo>
                <a:cubicBezTo>
                  <a:pt x="2657808" y="3122511"/>
                  <a:pt x="2655090" y="3122511"/>
                  <a:pt x="2652373" y="3122511"/>
                </a:cubicBezTo>
                <a:cubicBezTo>
                  <a:pt x="2652373" y="3117076"/>
                  <a:pt x="2649655" y="3117076"/>
                  <a:pt x="2644220" y="3114358"/>
                </a:cubicBezTo>
                <a:cubicBezTo>
                  <a:pt x="2638785" y="3103488"/>
                  <a:pt x="2668678" y="3073594"/>
                  <a:pt x="2674114" y="3068159"/>
                </a:cubicBezTo>
                <a:cubicBezTo>
                  <a:pt x="2674114" y="3065442"/>
                  <a:pt x="2674114" y="3062724"/>
                  <a:pt x="2674114" y="3060006"/>
                </a:cubicBezTo>
                <a:cubicBezTo>
                  <a:pt x="2674114" y="3060006"/>
                  <a:pt x="2671396" y="3060006"/>
                  <a:pt x="2671396" y="3060006"/>
                </a:cubicBezTo>
                <a:close/>
                <a:moveTo>
                  <a:pt x="2704007" y="3057289"/>
                </a:moveTo>
                <a:cubicBezTo>
                  <a:pt x="2701290" y="3057289"/>
                  <a:pt x="2701290" y="3060006"/>
                  <a:pt x="2698572" y="3060006"/>
                </a:cubicBezTo>
                <a:cubicBezTo>
                  <a:pt x="2701290" y="3068159"/>
                  <a:pt x="2709442" y="3098053"/>
                  <a:pt x="2709442" y="3111641"/>
                </a:cubicBezTo>
                <a:cubicBezTo>
                  <a:pt x="2709442" y="3114358"/>
                  <a:pt x="2714878" y="3122511"/>
                  <a:pt x="2712160" y="3127946"/>
                </a:cubicBezTo>
                <a:cubicBezTo>
                  <a:pt x="2709442" y="3130664"/>
                  <a:pt x="2704007" y="3138817"/>
                  <a:pt x="2704007" y="3144252"/>
                </a:cubicBezTo>
                <a:cubicBezTo>
                  <a:pt x="2704007" y="3152405"/>
                  <a:pt x="2704007" y="3165993"/>
                  <a:pt x="2704007" y="3174145"/>
                </a:cubicBezTo>
                <a:cubicBezTo>
                  <a:pt x="2704007" y="3179581"/>
                  <a:pt x="2704007" y="3185016"/>
                  <a:pt x="2704007" y="3190451"/>
                </a:cubicBezTo>
                <a:cubicBezTo>
                  <a:pt x="2701290" y="3198604"/>
                  <a:pt x="2701290" y="3209474"/>
                  <a:pt x="2701290" y="3217627"/>
                </a:cubicBezTo>
                <a:cubicBezTo>
                  <a:pt x="2701290" y="3220344"/>
                  <a:pt x="2701290" y="3225780"/>
                  <a:pt x="2701290" y="3231215"/>
                </a:cubicBezTo>
                <a:cubicBezTo>
                  <a:pt x="2695854" y="3247520"/>
                  <a:pt x="2684984" y="3263826"/>
                  <a:pt x="2679549" y="3277414"/>
                </a:cubicBezTo>
                <a:cubicBezTo>
                  <a:pt x="2674114" y="3291002"/>
                  <a:pt x="2674114" y="3307308"/>
                  <a:pt x="2668678" y="3318178"/>
                </a:cubicBezTo>
                <a:cubicBezTo>
                  <a:pt x="2665961" y="3320896"/>
                  <a:pt x="2660526" y="3323613"/>
                  <a:pt x="2657808" y="3329048"/>
                </a:cubicBezTo>
                <a:cubicBezTo>
                  <a:pt x="2644220" y="3358942"/>
                  <a:pt x="2636067" y="3391553"/>
                  <a:pt x="2617044" y="3416011"/>
                </a:cubicBezTo>
                <a:cubicBezTo>
                  <a:pt x="2608891" y="3421446"/>
                  <a:pt x="2595303" y="3413294"/>
                  <a:pt x="2581715" y="3416011"/>
                </a:cubicBezTo>
                <a:cubicBezTo>
                  <a:pt x="2557257" y="3421446"/>
                  <a:pt x="2543669" y="3432317"/>
                  <a:pt x="2513776" y="3432317"/>
                </a:cubicBezTo>
                <a:cubicBezTo>
                  <a:pt x="2519211" y="3396988"/>
                  <a:pt x="2524646" y="3339919"/>
                  <a:pt x="2546387" y="3320896"/>
                </a:cubicBezTo>
                <a:cubicBezTo>
                  <a:pt x="2546387" y="3315460"/>
                  <a:pt x="2546387" y="3312743"/>
                  <a:pt x="2543669" y="3310025"/>
                </a:cubicBezTo>
                <a:lnTo>
                  <a:pt x="2537431" y="3313102"/>
                </a:lnTo>
                <a:lnTo>
                  <a:pt x="2537894" y="3316480"/>
                </a:lnTo>
                <a:cubicBezTo>
                  <a:pt x="2538914" y="3322934"/>
                  <a:pt x="2539593" y="3329049"/>
                  <a:pt x="2538234" y="3331766"/>
                </a:cubicBezTo>
                <a:cubicBezTo>
                  <a:pt x="2535516" y="3337201"/>
                  <a:pt x="2527364" y="3345354"/>
                  <a:pt x="2524646" y="3350789"/>
                </a:cubicBezTo>
                <a:cubicBezTo>
                  <a:pt x="2519211" y="3364378"/>
                  <a:pt x="2516493" y="3375248"/>
                  <a:pt x="2513776" y="3386119"/>
                </a:cubicBezTo>
                <a:lnTo>
                  <a:pt x="2512266" y="3385364"/>
                </a:lnTo>
                <a:lnTo>
                  <a:pt x="2504933" y="3417063"/>
                </a:lnTo>
                <a:lnTo>
                  <a:pt x="2504465" y="3418253"/>
                </a:lnTo>
                <a:lnTo>
                  <a:pt x="2507322" y="3432317"/>
                </a:lnTo>
                <a:cubicBezTo>
                  <a:pt x="2507662" y="3440470"/>
                  <a:pt x="2506982" y="3449981"/>
                  <a:pt x="2505623" y="3462210"/>
                </a:cubicBezTo>
                <a:cubicBezTo>
                  <a:pt x="2502905" y="3475798"/>
                  <a:pt x="2508341" y="3483951"/>
                  <a:pt x="2500188" y="3492104"/>
                </a:cubicBezTo>
                <a:cubicBezTo>
                  <a:pt x="2500188" y="3492104"/>
                  <a:pt x="2500188" y="3492104"/>
                  <a:pt x="2497470" y="3492104"/>
                </a:cubicBezTo>
                <a:cubicBezTo>
                  <a:pt x="2497470" y="3483951"/>
                  <a:pt x="2494753" y="3481233"/>
                  <a:pt x="2492035" y="3475798"/>
                </a:cubicBezTo>
                <a:cubicBezTo>
                  <a:pt x="2489317" y="3475798"/>
                  <a:pt x="2489317" y="3473080"/>
                  <a:pt x="2483882" y="3473080"/>
                </a:cubicBezTo>
                <a:lnTo>
                  <a:pt x="2480339" y="3466879"/>
                </a:lnTo>
                <a:lnTo>
                  <a:pt x="2472793" y="3473876"/>
                </a:lnTo>
                <a:lnTo>
                  <a:pt x="2471992" y="3476817"/>
                </a:lnTo>
                <a:cubicBezTo>
                  <a:pt x="2471652" y="3477836"/>
                  <a:pt x="2471652" y="3478515"/>
                  <a:pt x="2473010" y="3478515"/>
                </a:cubicBezTo>
                <a:cubicBezTo>
                  <a:pt x="2475728" y="3481233"/>
                  <a:pt x="2478445" y="3478515"/>
                  <a:pt x="2481163" y="3481233"/>
                </a:cubicBezTo>
                <a:cubicBezTo>
                  <a:pt x="2486598" y="3489386"/>
                  <a:pt x="2483881" y="3500256"/>
                  <a:pt x="2489316" y="3508409"/>
                </a:cubicBezTo>
                <a:cubicBezTo>
                  <a:pt x="2488637" y="3520638"/>
                  <a:pt x="2482692" y="3532358"/>
                  <a:pt x="2473478" y="3542464"/>
                </a:cubicBezTo>
                <a:lnTo>
                  <a:pt x="2447376" y="3560407"/>
                </a:lnTo>
                <a:lnTo>
                  <a:pt x="2448553" y="3562761"/>
                </a:lnTo>
                <a:cubicBezTo>
                  <a:pt x="2459424" y="3568196"/>
                  <a:pt x="2464859" y="3557326"/>
                  <a:pt x="2473012" y="3570914"/>
                </a:cubicBezTo>
                <a:cubicBezTo>
                  <a:pt x="2475729" y="3570914"/>
                  <a:pt x="2475729" y="3570914"/>
                  <a:pt x="2478447" y="3570914"/>
                </a:cubicBezTo>
                <a:cubicBezTo>
                  <a:pt x="2483882" y="3568196"/>
                  <a:pt x="2483882" y="3562761"/>
                  <a:pt x="2486600" y="3560044"/>
                </a:cubicBezTo>
                <a:cubicBezTo>
                  <a:pt x="2494753" y="3579067"/>
                  <a:pt x="2489317" y="3627984"/>
                  <a:pt x="2483882" y="3644289"/>
                </a:cubicBezTo>
                <a:cubicBezTo>
                  <a:pt x="2481165" y="3655160"/>
                  <a:pt x="2483882" y="3663312"/>
                  <a:pt x="2478447" y="3668748"/>
                </a:cubicBezTo>
                <a:cubicBezTo>
                  <a:pt x="2475729" y="3668748"/>
                  <a:pt x="2475729" y="3671465"/>
                  <a:pt x="2473012" y="3671465"/>
                </a:cubicBezTo>
                <a:cubicBezTo>
                  <a:pt x="2473012" y="3674183"/>
                  <a:pt x="2475729" y="3676900"/>
                  <a:pt x="2473012" y="3676900"/>
                </a:cubicBezTo>
                <a:cubicBezTo>
                  <a:pt x="2473012" y="3676900"/>
                  <a:pt x="2470294" y="3676900"/>
                  <a:pt x="2467577" y="3676900"/>
                </a:cubicBezTo>
                <a:cubicBezTo>
                  <a:pt x="2467577" y="3676900"/>
                  <a:pt x="2464859" y="3679618"/>
                  <a:pt x="2464859" y="3682335"/>
                </a:cubicBezTo>
                <a:cubicBezTo>
                  <a:pt x="2462141" y="3685053"/>
                  <a:pt x="2456706" y="3682335"/>
                  <a:pt x="2453989" y="3685053"/>
                </a:cubicBezTo>
                <a:cubicBezTo>
                  <a:pt x="2453989" y="3685053"/>
                  <a:pt x="2453989" y="3687771"/>
                  <a:pt x="2453989" y="3687771"/>
                </a:cubicBezTo>
                <a:cubicBezTo>
                  <a:pt x="2451271" y="3687771"/>
                  <a:pt x="2448553" y="3690488"/>
                  <a:pt x="2445836" y="3690488"/>
                </a:cubicBezTo>
                <a:cubicBezTo>
                  <a:pt x="2440401" y="3695923"/>
                  <a:pt x="2437683" y="3704076"/>
                  <a:pt x="2426813" y="3706794"/>
                </a:cubicBezTo>
                <a:cubicBezTo>
                  <a:pt x="2426813" y="3706794"/>
                  <a:pt x="2426813" y="3709511"/>
                  <a:pt x="2426813" y="3709511"/>
                </a:cubicBezTo>
                <a:cubicBezTo>
                  <a:pt x="2421377" y="3709511"/>
                  <a:pt x="2418660" y="3709511"/>
                  <a:pt x="2413225" y="3709511"/>
                </a:cubicBezTo>
                <a:cubicBezTo>
                  <a:pt x="2413225" y="3701359"/>
                  <a:pt x="2405072" y="3698641"/>
                  <a:pt x="2402354" y="3693206"/>
                </a:cubicBezTo>
                <a:cubicBezTo>
                  <a:pt x="2399637" y="3687771"/>
                  <a:pt x="2402354" y="3679618"/>
                  <a:pt x="2396919" y="3676900"/>
                </a:cubicBezTo>
                <a:cubicBezTo>
                  <a:pt x="2394201" y="3674183"/>
                  <a:pt x="2391484" y="3674183"/>
                  <a:pt x="2388766" y="3674183"/>
                </a:cubicBezTo>
                <a:cubicBezTo>
                  <a:pt x="2388766" y="3676900"/>
                  <a:pt x="2386049" y="3676900"/>
                  <a:pt x="2383331" y="3679618"/>
                </a:cubicBezTo>
                <a:cubicBezTo>
                  <a:pt x="2383331" y="3682335"/>
                  <a:pt x="2383331" y="3682335"/>
                  <a:pt x="2383331" y="3685053"/>
                </a:cubicBezTo>
                <a:cubicBezTo>
                  <a:pt x="2383331" y="3685053"/>
                  <a:pt x="2386049" y="3685053"/>
                  <a:pt x="2388766" y="3685053"/>
                </a:cubicBezTo>
                <a:cubicBezTo>
                  <a:pt x="2388766" y="3693206"/>
                  <a:pt x="2402354" y="3712229"/>
                  <a:pt x="2407789" y="3714947"/>
                </a:cubicBezTo>
                <a:cubicBezTo>
                  <a:pt x="2407789" y="3736687"/>
                  <a:pt x="2396919" y="3750275"/>
                  <a:pt x="2388766" y="3766581"/>
                </a:cubicBezTo>
                <a:cubicBezTo>
                  <a:pt x="2383331" y="3774733"/>
                  <a:pt x="2383331" y="3782886"/>
                  <a:pt x="2380613" y="3793757"/>
                </a:cubicBezTo>
                <a:cubicBezTo>
                  <a:pt x="2377896" y="3799192"/>
                  <a:pt x="2372461" y="3804627"/>
                  <a:pt x="2369743" y="3810062"/>
                </a:cubicBezTo>
                <a:cubicBezTo>
                  <a:pt x="2369743" y="3810062"/>
                  <a:pt x="2369743" y="3812780"/>
                  <a:pt x="2369743" y="3815497"/>
                </a:cubicBezTo>
                <a:cubicBezTo>
                  <a:pt x="2369743" y="3815497"/>
                  <a:pt x="2367025" y="3818215"/>
                  <a:pt x="2367025" y="3818215"/>
                </a:cubicBezTo>
                <a:cubicBezTo>
                  <a:pt x="2361590" y="3823650"/>
                  <a:pt x="2361590" y="3831803"/>
                  <a:pt x="2358873" y="3837238"/>
                </a:cubicBezTo>
                <a:cubicBezTo>
                  <a:pt x="2356155" y="3842673"/>
                  <a:pt x="2353437" y="3839956"/>
                  <a:pt x="2350720" y="3845391"/>
                </a:cubicBezTo>
                <a:cubicBezTo>
                  <a:pt x="2337132" y="3848108"/>
                  <a:pt x="2328979" y="3845391"/>
                  <a:pt x="2318109" y="3839956"/>
                </a:cubicBezTo>
                <a:cubicBezTo>
                  <a:pt x="2318109" y="3826368"/>
                  <a:pt x="2326262" y="3820932"/>
                  <a:pt x="2328979" y="3810062"/>
                </a:cubicBezTo>
                <a:cubicBezTo>
                  <a:pt x="2328979" y="3799192"/>
                  <a:pt x="2328979" y="3791039"/>
                  <a:pt x="2328979" y="3780169"/>
                </a:cubicBezTo>
                <a:cubicBezTo>
                  <a:pt x="2328979" y="3777451"/>
                  <a:pt x="2345285" y="3752993"/>
                  <a:pt x="2348002" y="3750275"/>
                </a:cubicBezTo>
                <a:cubicBezTo>
                  <a:pt x="2348002" y="3744840"/>
                  <a:pt x="2348002" y="3739405"/>
                  <a:pt x="2348002" y="3736687"/>
                </a:cubicBezTo>
                <a:cubicBezTo>
                  <a:pt x="2331697" y="3736687"/>
                  <a:pt x="2331697" y="3747558"/>
                  <a:pt x="2326262" y="3758428"/>
                </a:cubicBezTo>
                <a:cubicBezTo>
                  <a:pt x="2312673" y="3758428"/>
                  <a:pt x="2315390" y="3752993"/>
                  <a:pt x="2312673" y="3744840"/>
                </a:cubicBezTo>
                <a:cubicBezTo>
                  <a:pt x="2307237" y="3744840"/>
                  <a:pt x="2307237" y="3744840"/>
                  <a:pt x="2301802" y="3744840"/>
                </a:cubicBezTo>
                <a:cubicBezTo>
                  <a:pt x="2301802" y="3763863"/>
                  <a:pt x="2328979" y="3782886"/>
                  <a:pt x="2320826" y="3804627"/>
                </a:cubicBezTo>
                <a:cubicBezTo>
                  <a:pt x="2318109" y="3810062"/>
                  <a:pt x="2309955" y="3820932"/>
                  <a:pt x="2307237" y="3826368"/>
                </a:cubicBezTo>
                <a:cubicBezTo>
                  <a:pt x="2288214" y="3826368"/>
                  <a:pt x="2285497" y="3812780"/>
                  <a:pt x="2274626" y="3810062"/>
                </a:cubicBezTo>
                <a:cubicBezTo>
                  <a:pt x="2263756" y="3807345"/>
                  <a:pt x="2247450" y="3812780"/>
                  <a:pt x="2231145" y="3815497"/>
                </a:cubicBezTo>
                <a:cubicBezTo>
                  <a:pt x="2233862" y="3818215"/>
                  <a:pt x="2239298" y="3823650"/>
                  <a:pt x="2242015" y="3826368"/>
                </a:cubicBezTo>
                <a:cubicBezTo>
                  <a:pt x="2250168" y="3826368"/>
                  <a:pt x="2255603" y="3823650"/>
                  <a:pt x="2263756" y="3823650"/>
                </a:cubicBezTo>
                <a:cubicBezTo>
                  <a:pt x="2263756" y="3829085"/>
                  <a:pt x="2263756" y="3837238"/>
                  <a:pt x="2263756" y="3845391"/>
                </a:cubicBezTo>
                <a:cubicBezTo>
                  <a:pt x="2266474" y="3848108"/>
                  <a:pt x="2271909" y="3853544"/>
                  <a:pt x="2274626" y="3856261"/>
                </a:cubicBezTo>
                <a:cubicBezTo>
                  <a:pt x="2274626" y="3848108"/>
                  <a:pt x="2277344" y="3842673"/>
                  <a:pt x="2277344" y="3834520"/>
                </a:cubicBezTo>
                <a:cubicBezTo>
                  <a:pt x="2288214" y="3834520"/>
                  <a:pt x="2288214" y="3839956"/>
                  <a:pt x="2296367" y="3842673"/>
                </a:cubicBezTo>
                <a:cubicBezTo>
                  <a:pt x="2296367" y="3848108"/>
                  <a:pt x="2290932" y="3853544"/>
                  <a:pt x="2288214" y="3861696"/>
                </a:cubicBezTo>
                <a:cubicBezTo>
                  <a:pt x="2285497" y="3864414"/>
                  <a:pt x="2282779" y="3864414"/>
                  <a:pt x="2280062" y="3864414"/>
                </a:cubicBezTo>
                <a:lnTo>
                  <a:pt x="2315182" y="3897026"/>
                </a:lnTo>
                <a:lnTo>
                  <a:pt x="2319467" y="3897026"/>
                </a:lnTo>
                <a:lnTo>
                  <a:pt x="2320826" y="3894307"/>
                </a:lnTo>
                <a:cubicBezTo>
                  <a:pt x="2323544" y="3894307"/>
                  <a:pt x="2326262" y="3894307"/>
                  <a:pt x="2328979" y="3894307"/>
                </a:cubicBezTo>
                <a:cubicBezTo>
                  <a:pt x="2337132" y="3894307"/>
                  <a:pt x="2337132" y="3897025"/>
                  <a:pt x="2342567" y="3899743"/>
                </a:cubicBezTo>
                <a:lnTo>
                  <a:pt x="2341929" y="3904207"/>
                </a:lnTo>
                <a:lnTo>
                  <a:pt x="2348001" y="3905179"/>
                </a:lnTo>
                <a:cubicBezTo>
                  <a:pt x="2350719" y="3907896"/>
                  <a:pt x="2348001" y="3913332"/>
                  <a:pt x="2348001" y="3921484"/>
                </a:cubicBezTo>
                <a:lnTo>
                  <a:pt x="2345860" y="3923441"/>
                </a:lnTo>
                <a:lnTo>
                  <a:pt x="2364308" y="3937789"/>
                </a:lnTo>
                <a:cubicBezTo>
                  <a:pt x="2364308" y="3935071"/>
                  <a:pt x="2367025" y="3935071"/>
                  <a:pt x="2367025" y="3932354"/>
                </a:cubicBezTo>
                <a:cubicBezTo>
                  <a:pt x="2369743" y="3929636"/>
                  <a:pt x="2367025" y="3913331"/>
                  <a:pt x="2367025" y="3907895"/>
                </a:cubicBezTo>
                <a:lnTo>
                  <a:pt x="2374491" y="3907209"/>
                </a:lnTo>
                <a:lnTo>
                  <a:pt x="2380613" y="3913331"/>
                </a:lnTo>
                <a:cubicBezTo>
                  <a:pt x="2380613" y="3913331"/>
                  <a:pt x="2383331" y="3913331"/>
                  <a:pt x="2383331" y="3913331"/>
                </a:cubicBezTo>
                <a:lnTo>
                  <a:pt x="2376455" y="3907028"/>
                </a:lnTo>
                <a:lnTo>
                  <a:pt x="2396579" y="3905178"/>
                </a:lnTo>
                <a:lnTo>
                  <a:pt x="2401417" y="3902462"/>
                </a:lnTo>
                <a:lnTo>
                  <a:pt x="2399637" y="3902462"/>
                </a:lnTo>
                <a:cubicBezTo>
                  <a:pt x="2399637" y="3899744"/>
                  <a:pt x="2399637" y="3899744"/>
                  <a:pt x="2399637" y="3897026"/>
                </a:cubicBezTo>
                <a:cubicBezTo>
                  <a:pt x="2396919" y="3897026"/>
                  <a:pt x="2396919" y="3897026"/>
                  <a:pt x="2394202" y="3894309"/>
                </a:cubicBezTo>
                <a:cubicBezTo>
                  <a:pt x="2394202" y="3891591"/>
                  <a:pt x="2394202" y="3894309"/>
                  <a:pt x="2394202" y="3891591"/>
                </a:cubicBezTo>
                <a:cubicBezTo>
                  <a:pt x="2394202" y="3888874"/>
                  <a:pt x="2396919" y="3883438"/>
                  <a:pt x="2399637" y="3880721"/>
                </a:cubicBezTo>
                <a:cubicBezTo>
                  <a:pt x="2405072" y="3880721"/>
                  <a:pt x="2410507" y="3883438"/>
                  <a:pt x="2415943" y="3883438"/>
                </a:cubicBezTo>
                <a:cubicBezTo>
                  <a:pt x="2415943" y="3886156"/>
                  <a:pt x="2415943" y="3887515"/>
                  <a:pt x="2415943" y="3888874"/>
                </a:cubicBezTo>
                <a:lnTo>
                  <a:pt x="2415943" y="3894307"/>
                </a:lnTo>
                <a:lnTo>
                  <a:pt x="2425114" y="3892609"/>
                </a:lnTo>
                <a:cubicBezTo>
                  <a:pt x="2428171" y="3892269"/>
                  <a:pt x="2430889" y="3891590"/>
                  <a:pt x="2432248" y="3888872"/>
                </a:cubicBezTo>
                <a:cubicBezTo>
                  <a:pt x="2432248" y="3888872"/>
                  <a:pt x="2432248" y="3886155"/>
                  <a:pt x="2432248" y="3883437"/>
                </a:cubicBezTo>
                <a:cubicBezTo>
                  <a:pt x="2432248" y="3883437"/>
                  <a:pt x="2437683" y="3880719"/>
                  <a:pt x="2437683" y="3878002"/>
                </a:cubicBezTo>
                <a:cubicBezTo>
                  <a:pt x="2443118" y="3878002"/>
                  <a:pt x="2445836" y="3878002"/>
                  <a:pt x="2448553" y="3880719"/>
                </a:cubicBezTo>
                <a:cubicBezTo>
                  <a:pt x="2451271" y="3880719"/>
                  <a:pt x="2456706" y="3888872"/>
                  <a:pt x="2459424" y="3891590"/>
                </a:cubicBezTo>
                <a:cubicBezTo>
                  <a:pt x="2463500" y="3894308"/>
                  <a:pt x="2468936" y="3893628"/>
                  <a:pt x="2474371" y="3892609"/>
                </a:cubicBezTo>
                <a:lnTo>
                  <a:pt x="2475695" y="3892519"/>
                </a:lnTo>
                <a:lnTo>
                  <a:pt x="2477088" y="3891590"/>
                </a:lnTo>
                <a:cubicBezTo>
                  <a:pt x="2478447" y="3890232"/>
                  <a:pt x="2479806" y="3888873"/>
                  <a:pt x="2481165" y="3888873"/>
                </a:cubicBezTo>
                <a:cubicBezTo>
                  <a:pt x="2489318" y="3886156"/>
                  <a:pt x="2492035" y="3891591"/>
                  <a:pt x="2497471" y="3888873"/>
                </a:cubicBezTo>
                <a:cubicBezTo>
                  <a:pt x="2500188" y="3888873"/>
                  <a:pt x="2500188" y="3886156"/>
                  <a:pt x="2505623" y="3886156"/>
                </a:cubicBezTo>
                <a:lnTo>
                  <a:pt x="2501164" y="3893959"/>
                </a:lnTo>
                <a:lnTo>
                  <a:pt x="2502905" y="3894307"/>
                </a:lnTo>
                <a:cubicBezTo>
                  <a:pt x="2502905" y="3894307"/>
                  <a:pt x="2502905" y="3897025"/>
                  <a:pt x="2502905" y="3897025"/>
                </a:cubicBezTo>
                <a:cubicBezTo>
                  <a:pt x="2508341" y="3897025"/>
                  <a:pt x="2516493" y="3899743"/>
                  <a:pt x="2524646" y="3899743"/>
                </a:cubicBezTo>
                <a:cubicBezTo>
                  <a:pt x="2524646" y="3899743"/>
                  <a:pt x="2524646" y="3902460"/>
                  <a:pt x="2524646" y="3902460"/>
                </a:cubicBezTo>
                <a:cubicBezTo>
                  <a:pt x="2530081" y="3905178"/>
                  <a:pt x="2532799" y="3905178"/>
                  <a:pt x="2538234" y="3907895"/>
                </a:cubicBezTo>
                <a:cubicBezTo>
                  <a:pt x="2535516" y="3924201"/>
                  <a:pt x="2513776" y="3940507"/>
                  <a:pt x="2502905" y="3948659"/>
                </a:cubicBezTo>
                <a:cubicBezTo>
                  <a:pt x="2497470" y="3951377"/>
                  <a:pt x="2497470" y="3959530"/>
                  <a:pt x="2494753" y="3962247"/>
                </a:cubicBezTo>
                <a:cubicBezTo>
                  <a:pt x="2494753" y="3962247"/>
                  <a:pt x="2492035" y="3962247"/>
                  <a:pt x="2489317" y="3962247"/>
                </a:cubicBezTo>
                <a:cubicBezTo>
                  <a:pt x="2481165" y="3967683"/>
                  <a:pt x="2470294" y="3986706"/>
                  <a:pt x="2462141" y="3994859"/>
                </a:cubicBezTo>
                <a:cubicBezTo>
                  <a:pt x="2462141" y="3997576"/>
                  <a:pt x="2459424" y="3997576"/>
                  <a:pt x="2456706" y="3997576"/>
                </a:cubicBezTo>
                <a:cubicBezTo>
                  <a:pt x="2464859" y="4003011"/>
                  <a:pt x="2473012" y="4008447"/>
                  <a:pt x="2481165" y="4013882"/>
                </a:cubicBezTo>
                <a:cubicBezTo>
                  <a:pt x="2492035" y="4003011"/>
                  <a:pt x="2500188" y="3989423"/>
                  <a:pt x="2511058" y="3978553"/>
                </a:cubicBezTo>
                <a:cubicBezTo>
                  <a:pt x="2516493" y="3975835"/>
                  <a:pt x="2530081" y="3981271"/>
                  <a:pt x="2538234" y="3978553"/>
                </a:cubicBezTo>
                <a:cubicBezTo>
                  <a:pt x="2559975" y="3973118"/>
                  <a:pt x="2581715" y="3962247"/>
                  <a:pt x="2589868" y="3945942"/>
                </a:cubicBezTo>
                <a:cubicBezTo>
                  <a:pt x="2598021" y="3945942"/>
                  <a:pt x="2619762" y="3943224"/>
                  <a:pt x="2627914" y="3945942"/>
                </a:cubicBezTo>
                <a:cubicBezTo>
                  <a:pt x="2630632" y="3945942"/>
                  <a:pt x="2630632" y="3951377"/>
                  <a:pt x="2636067" y="3948659"/>
                </a:cubicBezTo>
                <a:cubicBezTo>
                  <a:pt x="2636067" y="3948659"/>
                  <a:pt x="2636067" y="3945942"/>
                  <a:pt x="2636067" y="3945942"/>
                </a:cubicBezTo>
                <a:lnTo>
                  <a:pt x="2638314" y="3945774"/>
                </a:lnTo>
                <a:lnTo>
                  <a:pt x="2644220" y="3937790"/>
                </a:lnTo>
                <a:lnTo>
                  <a:pt x="2650418" y="3938353"/>
                </a:lnTo>
                <a:lnTo>
                  <a:pt x="2651014" y="3930316"/>
                </a:lnTo>
                <a:cubicBezTo>
                  <a:pt x="2653731" y="3923522"/>
                  <a:pt x="2657808" y="3917407"/>
                  <a:pt x="2660526" y="3916048"/>
                </a:cubicBezTo>
                <a:cubicBezTo>
                  <a:pt x="2665961" y="3913331"/>
                  <a:pt x="2671396" y="3916048"/>
                  <a:pt x="2676831" y="3913331"/>
                </a:cubicBezTo>
                <a:cubicBezTo>
                  <a:pt x="2679549" y="3910613"/>
                  <a:pt x="2679549" y="3907895"/>
                  <a:pt x="2682266" y="3907895"/>
                </a:cubicBezTo>
                <a:cubicBezTo>
                  <a:pt x="2687702" y="3905178"/>
                  <a:pt x="2690419" y="3907895"/>
                  <a:pt x="2693137" y="3905178"/>
                </a:cubicBezTo>
                <a:cubicBezTo>
                  <a:pt x="2693137" y="3902460"/>
                  <a:pt x="2693137" y="3899743"/>
                  <a:pt x="2695854" y="3899743"/>
                </a:cubicBezTo>
                <a:cubicBezTo>
                  <a:pt x="2701290" y="3899743"/>
                  <a:pt x="2709442" y="3902460"/>
                  <a:pt x="2714878" y="3899743"/>
                </a:cubicBezTo>
                <a:cubicBezTo>
                  <a:pt x="2720313" y="3897025"/>
                  <a:pt x="2723030" y="3888872"/>
                  <a:pt x="2728466" y="3886155"/>
                </a:cubicBezTo>
                <a:cubicBezTo>
                  <a:pt x="2728466" y="3886155"/>
                  <a:pt x="2731183" y="3886155"/>
                  <a:pt x="2733901" y="3886155"/>
                </a:cubicBezTo>
                <a:cubicBezTo>
                  <a:pt x="2733901" y="3886155"/>
                  <a:pt x="2736618" y="3883437"/>
                  <a:pt x="2736618" y="3880719"/>
                </a:cubicBezTo>
                <a:cubicBezTo>
                  <a:pt x="2742054" y="3875284"/>
                  <a:pt x="2750206" y="3869849"/>
                  <a:pt x="2758359" y="3864414"/>
                </a:cubicBezTo>
                <a:cubicBezTo>
                  <a:pt x="2758359" y="3861696"/>
                  <a:pt x="2761077" y="3861696"/>
                  <a:pt x="2761077" y="3858979"/>
                </a:cubicBezTo>
                <a:cubicBezTo>
                  <a:pt x="2763794" y="3858979"/>
                  <a:pt x="2766512" y="3856261"/>
                  <a:pt x="2769230" y="3856261"/>
                </a:cubicBezTo>
                <a:cubicBezTo>
                  <a:pt x="2774665" y="3850826"/>
                  <a:pt x="2780100" y="3842673"/>
                  <a:pt x="2785535" y="3839956"/>
                </a:cubicBezTo>
                <a:cubicBezTo>
                  <a:pt x="2785535" y="3839956"/>
                  <a:pt x="2785535" y="3837238"/>
                  <a:pt x="2785535" y="3834520"/>
                </a:cubicBezTo>
                <a:cubicBezTo>
                  <a:pt x="2782817" y="3834520"/>
                  <a:pt x="2780100" y="3834520"/>
                  <a:pt x="2777382" y="3834520"/>
                </a:cubicBezTo>
                <a:cubicBezTo>
                  <a:pt x="2766512" y="3834520"/>
                  <a:pt x="2758359" y="3848108"/>
                  <a:pt x="2750206" y="3853544"/>
                </a:cubicBezTo>
                <a:cubicBezTo>
                  <a:pt x="2744771" y="3856261"/>
                  <a:pt x="2739336" y="3858979"/>
                  <a:pt x="2733901" y="3861696"/>
                </a:cubicBezTo>
                <a:cubicBezTo>
                  <a:pt x="2733901" y="3861696"/>
                  <a:pt x="2733901" y="3864414"/>
                  <a:pt x="2733901" y="3864414"/>
                </a:cubicBezTo>
                <a:lnTo>
                  <a:pt x="2720313" y="3875284"/>
                </a:lnTo>
                <a:cubicBezTo>
                  <a:pt x="2717595" y="3875284"/>
                  <a:pt x="2712160" y="3875284"/>
                  <a:pt x="2709442" y="3875284"/>
                </a:cubicBezTo>
                <a:cubicBezTo>
                  <a:pt x="2706725" y="3875284"/>
                  <a:pt x="2706725" y="3878002"/>
                  <a:pt x="2704007" y="3880719"/>
                </a:cubicBezTo>
                <a:cubicBezTo>
                  <a:pt x="2698572" y="3880719"/>
                  <a:pt x="2695854" y="3880719"/>
                  <a:pt x="2690419" y="3880719"/>
                </a:cubicBezTo>
                <a:cubicBezTo>
                  <a:pt x="2690419" y="3883437"/>
                  <a:pt x="2690419" y="3886155"/>
                  <a:pt x="2687702" y="3886155"/>
                </a:cubicBezTo>
                <a:cubicBezTo>
                  <a:pt x="2684984" y="3886155"/>
                  <a:pt x="2668678" y="3891590"/>
                  <a:pt x="2665961" y="3891590"/>
                </a:cubicBezTo>
                <a:lnTo>
                  <a:pt x="2659985" y="3876494"/>
                </a:lnTo>
                <a:lnTo>
                  <a:pt x="2647283" y="3885539"/>
                </a:lnTo>
                <a:lnTo>
                  <a:pt x="2646938" y="3894307"/>
                </a:lnTo>
                <a:cubicBezTo>
                  <a:pt x="2644220" y="3902460"/>
                  <a:pt x="2633350" y="3897025"/>
                  <a:pt x="2622479" y="3899743"/>
                </a:cubicBezTo>
                <a:cubicBezTo>
                  <a:pt x="2614327" y="3902460"/>
                  <a:pt x="2592586" y="3913331"/>
                  <a:pt x="2584433" y="3907895"/>
                </a:cubicBezTo>
                <a:cubicBezTo>
                  <a:pt x="2584433" y="3907895"/>
                  <a:pt x="2581715" y="3907895"/>
                  <a:pt x="2581715" y="3907895"/>
                </a:cubicBezTo>
                <a:cubicBezTo>
                  <a:pt x="2581715" y="3894307"/>
                  <a:pt x="2589868" y="3880719"/>
                  <a:pt x="2598021" y="3872567"/>
                </a:cubicBezTo>
                <a:cubicBezTo>
                  <a:pt x="2598021" y="3869849"/>
                  <a:pt x="2603456" y="3872567"/>
                  <a:pt x="2603456" y="3869849"/>
                </a:cubicBezTo>
                <a:cubicBezTo>
                  <a:pt x="2603456" y="3864414"/>
                  <a:pt x="2606174" y="3861696"/>
                  <a:pt x="2606174" y="3856261"/>
                </a:cubicBezTo>
                <a:cubicBezTo>
                  <a:pt x="2608891" y="3850826"/>
                  <a:pt x="2614327" y="3850826"/>
                  <a:pt x="2617044" y="3848108"/>
                </a:cubicBezTo>
                <a:lnTo>
                  <a:pt x="2618131" y="3845935"/>
                </a:lnTo>
                <a:lnTo>
                  <a:pt x="2611608" y="3848108"/>
                </a:lnTo>
                <a:cubicBezTo>
                  <a:pt x="2603455" y="3853543"/>
                  <a:pt x="2600738" y="3864414"/>
                  <a:pt x="2589867" y="3867131"/>
                </a:cubicBezTo>
                <a:cubicBezTo>
                  <a:pt x="2570844" y="3872567"/>
                  <a:pt x="2554539" y="3861696"/>
                  <a:pt x="2540951" y="3858979"/>
                </a:cubicBezTo>
                <a:cubicBezTo>
                  <a:pt x="2540951" y="3856261"/>
                  <a:pt x="2538233" y="3853543"/>
                  <a:pt x="2540951" y="3853543"/>
                </a:cubicBezTo>
                <a:cubicBezTo>
                  <a:pt x="2543668" y="3853543"/>
                  <a:pt x="2546386" y="3853543"/>
                  <a:pt x="2549103" y="3853543"/>
                </a:cubicBezTo>
                <a:cubicBezTo>
                  <a:pt x="2557256" y="3848108"/>
                  <a:pt x="2559974" y="3839955"/>
                  <a:pt x="2565409" y="3837238"/>
                </a:cubicBezTo>
                <a:cubicBezTo>
                  <a:pt x="2565409" y="3837238"/>
                  <a:pt x="2565409" y="3834520"/>
                  <a:pt x="2565409" y="3834520"/>
                </a:cubicBezTo>
                <a:cubicBezTo>
                  <a:pt x="2573562" y="3831803"/>
                  <a:pt x="2573562" y="3829085"/>
                  <a:pt x="2578997" y="3826367"/>
                </a:cubicBezTo>
                <a:cubicBezTo>
                  <a:pt x="2584432" y="3826367"/>
                  <a:pt x="2587150" y="3826367"/>
                  <a:pt x="2589867" y="3826367"/>
                </a:cubicBezTo>
                <a:cubicBezTo>
                  <a:pt x="2592585" y="3826367"/>
                  <a:pt x="2592585" y="3820932"/>
                  <a:pt x="2595302" y="3820932"/>
                </a:cubicBezTo>
                <a:cubicBezTo>
                  <a:pt x="2598020" y="3820932"/>
                  <a:pt x="2600738" y="3820932"/>
                  <a:pt x="2603455" y="3820932"/>
                </a:cubicBezTo>
                <a:cubicBezTo>
                  <a:pt x="2606173" y="3820932"/>
                  <a:pt x="2606173" y="3815497"/>
                  <a:pt x="2608890" y="3815497"/>
                </a:cubicBezTo>
                <a:cubicBezTo>
                  <a:pt x="2614326" y="3812779"/>
                  <a:pt x="2619761" y="3815497"/>
                  <a:pt x="2625196" y="3812779"/>
                </a:cubicBezTo>
                <a:cubicBezTo>
                  <a:pt x="2625196" y="3810062"/>
                  <a:pt x="2625196" y="3807344"/>
                  <a:pt x="2627913" y="3807344"/>
                </a:cubicBezTo>
                <a:cubicBezTo>
                  <a:pt x="2638784" y="3804627"/>
                  <a:pt x="2657807" y="3801909"/>
                  <a:pt x="2663242" y="3793756"/>
                </a:cubicBezTo>
                <a:cubicBezTo>
                  <a:pt x="2663242" y="3788321"/>
                  <a:pt x="2665960" y="3780168"/>
                  <a:pt x="2665960" y="3772015"/>
                </a:cubicBezTo>
                <a:cubicBezTo>
                  <a:pt x="2674113" y="3750275"/>
                  <a:pt x="2690418" y="3731251"/>
                  <a:pt x="2704006" y="3712228"/>
                </a:cubicBezTo>
                <a:cubicBezTo>
                  <a:pt x="2712159" y="3701358"/>
                  <a:pt x="2714877" y="3693205"/>
                  <a:pt x="2728465" y="3690488"/>
                </a:cubicBezTo>
                <a:cubicBezTo>
                  <a:pt x="2728465" y="3685052"/>
                  <a:pt x="2728465" y="3679617"/>
                  <a:pt x="2728465" y="3676900"/>
                </a:cubicBezTo>
                <a:cubicBezTo>
                  <a:pt x="2714877" y="3679617"/>
                  <a:pt x="2712159" y="3695923"/>
                  <a:pt x="2704006" y="3704076"/>
                </a:cubicBezTo>
                <a:cubicBezTo>
                  <a:pt x="2701289" y="3706793"/>
                  <a:pt x="2693136" y="3712228"/>
                  <a:pt x="2690418" y="3714946"/>
                </a:cubicBezTo>
                <a:cubicBezTo>
                  <a:pt x="2682265" y="3728534"/>
                  <a:pt x="2676830" y="3742122"/>
                  <a:pt x="2668677" y="3755710"/>
                </a:cubicBezTo>
                <a:cubicBezTo>
                  <a:pt x="2668677" y="3758427"/>
                  <a:pt x="2663242" y="3758427"/>
                  <a:pt x="2663242" y="3758427"/>
                </a:cubicBezTo>
                <a:cubicBezTo>
                  <a:pt x="2655089" y="3766580"/>
                  <a:pt x="2657807" y="3782886"/>
                  <a:pt x="2649654" y="3791039"/>
                </a:cubicBezTo>
                <a:cubicBezTo>
                  <a:pt x="2646937" y="3793756"/>
                  <a:pt x="2644219" y="3791039"/>
                  <a:pt x="2641501" y="3793756"/>
                </a:cubicBezTo>
                <a:cubicBezTo>
                  <a:pt x="2638784" y="3796474"/>
                  <a:pt x="2641501" y="3799191"/>
                  <a:pt x="2638784" y="3799191"/>
                </a:cubicBezTo>
                <a:cubicBezTo>
                  <a:pt x="2633349" y="3799191"/>
                  <a:pt x="2627913" y="3801909"/>
                  <a:pt x="2622478" y="3801909"/>
                </a:cubicBezTo>
                <a:cubicBezTo>
                  <a:pt x="2622478" y="3801909"/>
                  <a:pt x="2622478" y="3807344"/>
                  <a:pt x="2619761" y="3807344"/>
                </a:cubicBezTo>
                <a:cubicBezTo>
                  <a:pt x="2617043" y="3807344"/>
                  <a:pt x="2611608" y="3807344"/>
                  <a:pt x="2608890" y="3807344"/>
                </a:cubicBezTo>
                <a:cubicBezTo>
                  <a:pt x="2608890" y="3810062"/>
                  <a:pt x="2606173" y="3810062"/>
                  <a:pt x="2606173" y="3812779"/>
                </a:cubicBezTo>
                <a:cubicBezTo>
                  <a:pt x="2600738" y="3812779"/>
                  <a:pt x="2595302" y="3815497"/>
                  <a:pt x="2589867" y="3815497"/>
                </a:cubicBezTo>
                <a:cubicBezTo>
                  <a:pt x="2589867" y="3818215"/>
                  <a:pt x="2587150" y="3818215"/>
                  <a:pt x="2587150" y="3820932"/>
                </a:cubicBezTo>
                <a:cubicBezTo>
                  <a:pt x="2584432" y="3820932"/>
                  <a:pt x="2578997" y="3818215"/>
                  <a:pt x="2576279" y="3820932"/>
                </a:cubicBezTo>
                <a:cubicBezTo>
                  <a:pt x="2573562" y="3820932"/>
                  <a:pt x="2570844" y="3820932"/>
                  <a:pt x="2568126" y="3820932"/>
                </a:cubicBezTo>
                <a:cubicBezTo>
                  <a:pt x="2568126" y="3785603"/>
                  <a:pt x="2568126" y="3774733"/>
                  <a:pt x="2589867" y="3750275"/>
                </a:cubicBezTo>
                <a:cubicBezTo>
                  <a:pt x="2589867" y="3750275"/>
                  <a:pt x="2589867" y="3747557"/>
                  <a:pt x="2589867" y="3744839"/>
                </a:cubicBezTo>
                <a:cubicBezTo>
                  <a:pt x="2592585" y="3739404"/>
                  <a:pt x="2603455" y="3733969"/>
                  <a:pt x="2606173" y="3731251"/>
                </a:cubicBezTo>
                <a:cubicBezTo>
                  <a:pt x="2608890" y="3731251"/>
                  <a:pt x="2611608" y="3731251"/>
                  <a:pt x="2614326" y="3731251"/>
                </a:cubicBezTo>
                <a:cubicBezTo>
                  <a:pt x="2617043" y="3731251"/>
                  <a:pt x="2617043" y="3725816"/>
                  <a:pt x="2619761" y="3725816"/>
                </a:cubicBezTo>
                <a:cubicBezTo>
                  <a:pt x="2625196" y="3725816"/>
                  <a:pt x="2630631" y="3723099"/>
                  <a:pt x="2636066" y="3723099"/>
                </a:cubicBezTo>
                <a:cubicBezTo>
                  <a:pt x="2636066" y="3723099"/>
                  <a:pt x="2636066" y="3720381"/>
                  <a:pt x="2636066" y="3720381"/>
                </a:cubicBezTo>
                <a:cubicBezTo>
                  <a:pt x="2646937" y="3714946"/>
                  <a:pt x="2649654" y="3709511"/>
                  <a:pt x="2657807" y="3704076"/>
                </a:cubicBezTo>
                <a:cubicBezTo>
                  <a:pt x="2657807" y="3704076"/>
                  <a:pt x="2657807" y="3701358"/>
                  <a:pt x="2657807" y="3698640"/>
                </a:cubicBezTo>
                <a:cubicBezTo>
                  <a:pt x="2646937" y="3698640"/>
                  <a:pt x="2641501" y="3701358"/>
                  <a:pt x="2636066" y="3706793"/>
                </a:cubicBezTo>
                <a:cubicBezTo>
                  <a:pt x="2636066" y="3706793"/>
                  <a:pt x="2636066" y="3706793"/>
                  <a:pt x="2636066" y="3709511"/>
                </a:cubicBezTo>
                <a:cubicBezTo>
                  <a:pt x="2627913" y="3709511"/>
                  <a:pt x="2625196" y="3709511"/>
                  <a:pt x="2617043" y="3709511"/>
                </a:cubicBezTo>
                <a:cubicBezTo>
                  <a:pt x="2617043" y="3701358"/>
                  <a:pt x="2617043" y="3695923"/>
                  <a:pt x="2622478" y="3690488"/>
                </a:cubicBezTo>
                <a:cubicBezTo>
                  <a:pt x="2627913" y="3687770"/>
                  <a:pt x="2644219" y="3690488"/>
                  <a:pt x="2649654" y="3687770"/>
                </a:cubicBezTo>
                <a:cubicBezTo>
                  <a:pt x="2649654" y="3687770"/>
                  <a:pt x="2652372" y="3682335"/>
                  <a:pt x="2652372" y="3682335"/>
                </a:cubicBezTo>
                <a:cubicBezTo>
                  <a:pt x="2655089" y="3682335"/>
                  <a:pt x="2657807" y="3679617"/>
                  <a:pt x="2660525" y="3679617"/>
                </a:cubicBezTo>
                <a:cubicBezTo>
                  <a:pt x="2660525" y="3679617"/>
                  <a:pt x="2660525" y="3676900"/>
                  <a:pt x="2660525" y="3676900"/>
                </a:cubicBezTo>
                <a:cubicBezTo>
                  <a:pt x="2668677" y="3674182"/>
                  <a:pt x="2679548" y="3676900"/>
                  <a:pt x="2684983" y="3674182"/>
                </a:cubicBezTo>
                <a:cubicBezTo>
                  <a:pt x="2693136" y="3671464"/>
                  <a:pt x="2695853" y="3663312"/>
                  <a:pt x="2701289" y="3657877"/>
                </a:cubicBezTo>
                <a:cubicBezTo>
                  <a:pt x="2706724" y="3655159"/>
                  <a:pt x="2714877" y="3657877"/>
                  <a:pt x="2720312" y="3655159"/>
                </a:cubicBezTo>
                <a:cubicBezTo>
                  <a:pt x="2723029" y="3655159"/>
                  <a:pt x="2725747" y="3649724"/>
                  <a:pt x="2728465" y="3649724"/>
                </a:cubicBezTo>
                <a:lnTo>
                  <a:pt x="2754153" y="3648034"/>
                </a:lnTo>
                <a:lnTo>
                  <a:pt x="2762732" y="3634523"/>
                </a:lnTo>
                <a:cubicBezTo>
                  <a:pt x="2766512" y="3630532"/>
                  <a:pt x="2771267" y="3627305"/>
                  <a:pt x="2777382" y="3625266"/>
                </a:cubicBezTo>
                <a:cubicBezTo>
                  <a:pt x="2788253" y="3619831"/>
                  <a:pt x="2796405" y="3627984"/>
                  <a:pt x="2799123" y="3630701"/>
                </a:cubicBezTo>
                <a:cubicBezTo>
                  <a:pt x="2807275" y="3633419"/>
                  <a:pt x="2845321" y="3633419"/>
                  <a:pt x="2850757" y="3630701"/>
                </a:cubicBezTo>
                <a:cubicBezTo>
                  <a:pt x="2856191" y="3627984"/>
                  <a:pt x="2858909" y="3619831"/>
                  <a:pt x="2861627" y="3617113"/>
                </a:cubicBezTo>
                <a:cubicBezTo>
                  <a:pt x="2864345" y="3617113"/>
                  <a:pt x="2864345" y="3617113"/>
                  <a:pt x="2867063" y="3617113"/>
                </a:cubicBezTo>
                <a:cubicBezTo>
                  <a:pt x="2867063" y="3617113"/>
                  <a:pt x="2869779" y="3614396"/>
                  <a:pt x="2869779" y="3611678"/>
                </a:cubicBezTo>
                <a:cubicBezTo>
                  <a:pt x="2869779" y="3611678"/>
                  <a:pt x="2872497" y="3611678"/>
                  <a:pt x="2875215" y="3611678"/>
                </a:cubicBezTo>
                <a:cubicBezTo>
                  <a:pt x="2877933" y="3608960"/>
                  <a:pt x="2877933" y="3608960"/>
                  <a:pt x="2877933" y="3606243"/>
                </a:cubicBezTo>
                <a:cubicBezTo>
                  <a:pt x="2877933" y="3603525"/>
                  <a:pt x="2883367" y="3603525"/>
                  <a:pt x="2886085" y="3600808"/>
                </a:cubicBezTo>
                <a:cubicBezTo>
                  <a:pt x="2888803" y="3595372"/>
                  <a:pt x="2888803" y="3592655"/>
                  <a:pt x="2891521" y="3589937"/>
                </a:cubicBezTo>
                <a:cubicBezTo>
                  <a:pt x="2891521" y="3587220"/>
                  <a:pt x="2888803" y="3587220"/>
                  <a:pt x="2888803" y="3584502"/>
                </a:cubicBezTo>
                <a:cubicBezTo>
                  <a:pt x="2886085" y="3584502"/>
                  <a:pt x="2886085" y="3584502"/>
                  <a:pt x="2883367" y="3584502"/>
                </a:cubicBezTo>
                <a:cubicBezTo>
                  <a:pt x="2880651" y="3587220"/>
                  <a:pt x="2877933" y="3595372"/>
                  <a:pt x="2875215" y="3598090"/>
                </a:cubicBezTo>
                <a:cubicBezTo>
                  <a:pt x="2875215" y="3598090"/>
                  <a:pt x="2872497" y="3598090"/>
                  <a:pt x="2869779" y="3598090"/>
                </a:cubicBezTo>
                <a:cubicBezTo>
                  <a:pt x="2861627" y="3603525"/>
                  <a:pt x="2848039" y="3619831"/>
                  <a:pt x="2839887" y="3622548"/>
                </a:cubicBezTo>
                <a:cubicBezTo>
                  <a:pt x="2829017" y="3622548"/>
                  <a:pt x="2820863" y="3619831"/>
                  <a:pt x="2809993" y="3619831"/>
                </a:cubicBezTo>
                <a:cubicBezTo>
                  <a:pt x="2809993" y="3619831"/>
                  <a:pt x="2809993" y="3617113"/>
                  <a:pt x="2809993" y="3617113"/>
                </a:cubicBezTo>
                <a:cubicBezTo>
                  <a:pt x="2807275" y="3617113"/>
                  <a:pt x="2804558" y="3614396"/>
                  <a:pt x="2801841" y="3614396"/>
                </a:cubicBezTo>
                <a:cubicBezTo>
                  <a:pt x="2801841" y="3611678"/>
                  <a:pt x="2812711" y="3600808"/>
                  <a:pt x="2815429" y="3598090"/>
                </a:cubicBezTo>
                <a:cubicBezTo>
                  <a:pt x="2815429" y="3598090"/>
                  <a:pt x="2818145" y="3598090"/>
                  <a:pt x="2818145" y="3598090"/>
                </a:cubicBezTo>
                <a:cubicBezTo>
                  <a:pt x="2818145" y="3598090"/>
                  <a:pt x="2818145" y="3595372"/>
                  <a:pt x="2818145" y="3592655"/>
                </a:cubicBezTo>
                <a:cubicBezTo>
                  <a:pt x="2820863" y="3592655"/>
                  <a:pt x="2820863" y="3592655"/>
                  <a:pt x="2823581" y="3592655"/>
                </a:cubicBezTo>
                <a:cubicBezTo>
                  <a:pt x="2826299" y="3592655"/>
                  <a:pt x="2823581" y="3589937"/>
                  <a:pt x="2826299" y="3587220"/>
                </a:cubicBezTo>
                <a:cubicBezTo>
                  <a:pt x="2829017" y="3584502"/>
                  <a:pt x="2831733" y="3581784"/>
                  <a:pt x="2834451" y="3581784"/>
                </a:cubicBezTo>
                <a:cubicBezTo>
                  <a:pt x="2839887" y="3581784"/>
                  <a:pt x="2842603" y="3579067"/>
                  <a:pt x="2848039" y="3579067"/>
                </a:cubicBezTo>
                <a:cubicBezTo>
                  <a:pt x="2848039" y="3579067"/>
                  <a:pt x="2848039" y="3573632"/>
                  <a:pt x="2850757" y="3573632"/>
                </a:cubicBezTo>
                <a:cubicBezTo>
                  <a:pt x="2856191" y="3573632"/>
                  <a:pt x="2858909" y="3573632"/>
                  <a:pt x="2864345" y="3573632"/>
                </a:cubicBezTo>
                <a:cubicBezTo>
                  <a:pt x="2864345" y="3573632"/>
                  <a:pt x="2867063" y="3568196"/>
                  <a:pt x="2869779" y="3568196"/>
                </a:cubicBezTo>
                <a:cubicBezTo>
                  <a:pt x="2875215" y="3565479"/>
                  <a:pt x="2880651" y="3568196"/>
                  <a:pt x="2883367" y="3565479"/>
                </a:cubicBezTo>
                <a:cubicBezTo>
                  <a:pt x="2888803" y="3562761"/>
                  <a:pt x="2888803" y="3554608"/>
                  <a:pt x="2891521" y="3549173"/>
                </a:cubicBezTo>
                <a:cubicBezTo>
                  <a:pt x="2894239" y="3543738"/>
                  <a:pt x="2899673" y="3541020"/>
                  <a:pt x="2902391" y="3535585"/>
                </a:cubicBezTo>
                <a:cubicBezTo>
                  <a:pt x="2905109" y="3519280"/>
                  <a:pt x="2905109" y="3505692"/>
                  <a:pt x="2907827" y="3492104"/>
                </a:cubicBezTo>
                <a:cubicBezTo>
                  <a:pt x="2899673" y="3492104"/>
                  <a:pt x="2902391" y="3494821"/>
                  <a:pt x="2896955" y="3497539"/>
                </a:cubicBezTo>
                <a:cubicBezTo>
                  <a:pt x="2896955" y="3508409"/>
                  <a:pt x="2899673" y="3521997"/>
                  <a:pt x="2894239" y="3532868"/>
                </a:cubicBezTo>
                <a:cubicBezTo>
                  <a:pt x="2891521" y="3541020"/>
                  <a:pt x="2883367" y="3543738"/>
                  <a:pt x="2880651" y="3554608"/>
                </a:cubicBezTo>
                <a:cubicBezTo>
                  <a:pt x="2875215" y="3557326"/>
                  <a:pt x="2869779" y="3560044"/>
                  <a:pt x="2864345" y="3562761"/>
                </a:cubicBezTo>
                <a:cubicBezTo>
                  <a:pt x="2856191" y="3565479"/>
                  <a:pt x="2853475" y="3562761"/>
                  <a:pt x="2848039" y="3565479"/>
                </a:cubicBezTo>
                <a:cubicBezTo>
                  <a:pt x="2845321" y="3565479"/>
                  <a:pt x="2845321" y="3565479"/>
                  <a:pt x="2842603" y="3565479"/>
                </a:cubicBezTo>
                <a:cubicBezTo>
                  <a:pt x="2839887" y="3562761"/>
                  <a:pt x="2845321" y="3549173"/>
                  <a:pt x="2848039" y="3543738"/>
                </a:cubicBezTo>
                <a:cubicBezTo>
                  <a:pt x="2853475" y="3527432"/>
                  <a:pt x="2845321" y="3519280"/>
                  <a:pt x="2845321" y="3508409"/>
                </a:cubicBezTo>
                <a:cubicBezTo>
                  <a:pt x="2842603" y="3505692"/>
                  <a:pt x="2842603" y="3502974"/>
                  <a:pt x="2839887" y="3500256"/>
                </a:cubicBezTo>
                <a:cubicBezTo>
                  <a:pt x="2837169" y="3500256"/>
                  <a:pt x="2834451" y="3500256"/>
                  <a:pt x="2831733" y="3500256"/>
                </a:cubicBezTo>
                <a:cubicBezTo>
                  <a:pt x="2829017" y="3500256"/>
                  <a:pt x="2826299" y="3497539"/>
                  <a:pt x="2823581" y="3494821"/>
                </a:cubicBezTo>
                <a:cubicBezTo>
                  <a:pt x="2815429" y="3494821"/>
                  <a:pt x="2812711" y="3500256"/>
                  <a:pt x="2818145" y="3502974"/>
                </a:cubicBezTo>
                <a:cubicBezTo>
                  <a:pt x="2820863" y="3508409"/>
                  <a:pt x="2834451" y="3511127"/>
                  <a:pt x="2839887" y="3519280"/>
                </a:cubicBezTo>
                <a:cubicBezTo>
                  <a:pt x="2845321" y="3527432"/>
                  <a:pt x="2834451" y="3565479"/>
                  <a:pt x="2829017" y="3573632"/>
                </a:cubicBezTo>
                <a:cubicBezTo>
                  <a:pt x="2826299" y="3579067"/>
                  <a:pt x="2818145" y="3581784"/>
                  <a:pt x="2815429" y="3584502"/>
                </a:cubicBezTo>
                <a:cubicBezTo>
                  <a:pt x="2815429" y="3587220"/>
                  <a:pt x="2812711" y="3592655"/>
                  <a:pt x="2812711" y="3595372"/>
                </a:cubicBezTo>
                <a:cubicBezTo>
                  <a:pt x="2809993" y="3600808"/>
                  <a:pt x="2804558" y="3608960"/>
                  <a:pt x="2799123" y="3611678"/>
                </a:cubicBezTo>
                <a:cubicBezTo>
                  <a:pt x="2793688" y="3614396"/>
                  <a:pt x="2780100" y="3611678"/>
                  <a:pt x="2774665" y="3614396"/>
                </a:cubicBezTo>
                <a:cubicBezTo>
                  <a:pt x="2769230" y="3617113"/>
                  <a:pt x="2766512" y="3625266"/>
                  <a:pt x="2763794" y="3630701"/>
                </a:cubicBezTo>
                <a:cubicBezTo>
                  <a:pt x="2757000" y="3632060"/>
                  <a:pt x="2750206" y="3632060"/>
                  <a:pt x="2744091" y="3631041"/>
                </a:cubicBezTo>
                <a:lnTo>
                  <a:pt x="2736535" y="3628248"/>
                </a:lnTo>
                <a:lnTo>
                  <a:pt x="2735897" y="3632357"/>
                </a:lnTo>
                <a:cubicBezTo>
                  <a:pt x="2734750" y="3636816"/>
                  <a:pt x="2733222" y="3640212"/>
                  <a:pt x="2731183" y="3641571"/>
                </a:cubicBezTo>
                <a:cubicBezTo>
                  <a:pt x="2725748" y="3641571"/>
                  <a:pt x="2720312" y="3644289"/>
                  <a:pt x="2714877" y="3644289"/>
                </a:cubicBezTo>
                <a:cubicBezTo>
                  <a:pt x="2714877" y="3647006"/>
                  <a:pt x="2712160" y="3647006"/>
                  <a:pt x="2712160" y="3649724"/>
                </a:cubicBezTo>
                <a:cubicBezTo>
                  <a:pt x="2704007" y="3649724"/>
                  <a:pt x="2698572" y="3652442"/>
                  <a:pt x="2690419" y="3652442"/>
                </a:cubicBezTo>
                <a:cubicBezTo>
                  <a:pt x="2690419" y="3652442"/>
                  <a:pt x="2687701" y="3655159"/>
                  <a:pt x="2687701" y="3655159"/>
                </a:cubicBezTo>
                <a:cubicBezTo>
                  <a:pt x="2682266" y="3657877"/>
                  <a:pt x="2679549" y="3655159"/>
                  <a:pt x="2674113" y="3657877"/>
                </a:cubicBezTo>
                <a:cubicBezTo>
                  <a:pt x="2674113" y="3660594"/>
                  <a:pt x="2671396" y="3660594"/>
                  <a:pt x="2671396" y="3663312"/>
                </a:cubicBezTo>
                <a:cubicBezTo>
                  <a:pt x="2665961" y="3663312"/>
                  <a:pt x="2663243" y="3663312"/>
                  <a:pt x="2660525" y="3663312"/>
                </a:cubicBezTo>
                <a:cubicBezTo>
                  <a:pt x="2655090" y="3666030"/>
                  <a:pt x="2641502" y="3674182"/>
                  <a:pt x="2638785" y="3676900"/>
                </a:cubicBezTo>
                <a:cubicBezTo>
                  <a:pt x="2630632" y="3676900"/>
                  <a:pt x="2630632" y="3674182"/>
                  <a:pt x="2625197" y="3671465"/>
                </a:cubicBezTo>
                <a:cubicBezTo>
                  <a:pt x="2625197" y="3647006"/>
                  <a:pt x="2622479" y="3617113"/>
                  <a:pt x="2633350" y="3595372"/>
                </a:cubicBezTo>
                <a:cubicBezTo>
                  <a:pt x="2636067" y="3587220"/>
                  <a:pt x="2652373" y="3568196"/>
                  <a:pt x="2655090" y="3560044"/>
                </a:cubicBezTo>
                <a:lnTo>
                  <a:pt x="2672975" y="3559319"/>
                </a:lnTo>
                <a:lnTo>
                  <a:pt x="2671396" y="3551891"/>
                </a:lnTo>
                <a:cubicBezTo>
                  <a:pt x="2671396" y="3549174"/>
                  <a:pt x="2674793" y="3547135"/>
                  <a:pt x="2678869" y="3545437"/>
                </a:cubicBezTo>
                <a:lnTo>
                  <a:pt x="2688215" y="3541863"/>
                </a:lnTo>
                <a:lnTo>
                  <a:pt x="2674114" y="3541021"/>
                </a:lnTo>
                <a:cubicBezTo>
                  <a:pt x="2671396" y="3541021"/>
                  <a:pt x="2671396" y="3538304"/>
                  <a:pt x="2665961" y="3535586"/>
                </a:cubicBezTo>
                <a:lnTo>
                  <a:pt x="2694495" y="3535586"/>
                </a:lnTo>
                <a:lnTo>
                  <a:pt x="2698572" y="3530150"/>
                </a:lnTo>
                <a:lnTo>
                  <a:pt x="2705287" y="3524075"/>
                </a:lnTo>
                <a:lnTo>
                  <a:pt x="2704006" y="3524715"/>
                </a:lnTo>
                <a:cubicBezTo>
                  <a:pt x="2676830" y="3530150"/>
                  <a:pt x="2649654" y="3516562"/>
                  <a:pt x="2627913" y="3516562"/>
                </a:cubicBezTo>
                <a:cubicBezTo>
                  <a:pt x="2625196" y="3511127"/>
                  <a:pt x="2622478" y="3508409"/>
                  <a:pt x="2619761" y="3502974"/>
                </a:cubicBezTo>
                <a:cubicBezTo>
                  <a:pt x="2633349" y="3494821"/>
                  <a:pt x="2657807" y="3473080"/>
                  <a:pt x="2674113" y="3473080"/>
                </a:cubicBezTo>
                <a:cubicBezTo>
                  <a:pt x="2679548" y="3464928"/>
                  <a:pt x="2684983" y="3459493"/>
                  <a:pt x="2687701" y="3451340"/>
                </a:cubicBezTo>
                <a:cubicBezTo>
                  <a:pt x="2695853" y="3451340"/>
                  <a:pt x="2706724" y="3451340"/>
                  <a:pt x="2714877" y="3451340"/>
                </a:cubicBezTo>
                <a:cubicBezTo>
                  <a:pt x="2717594" y="3451340"/>
                  <a:pt x="2725747" y="3448622"/>
                  <a:pt x="2731182" y="3448622"/>
                </a:cubicBezTo>
                <a:cubicBezTo>
                  <a:pt x="2736617" y="3448622"/>
                  <a:pt x="2744770" y="3454057"/>
                  <a:pt x="2752923" y="3451340"/>
                </a:cubicBezTo>
                <a:cubicBezTo>
                  <a:pt x="2755640" y="3451340"/>
                  <a:pt x="2758358" y="3448622"/>
                  <a:pt x="2761076" y="3445905"/>
                </a:cubicBezTo>
                <a:cubicBezTo>
                  <a:pt x="2766511" y="3445905"/>
                  <a:pt x="2771946" y="3443187"/>
                  <a:pt x="2777381" y="3443187"/>
                </a:cubicBezTo>
                <a:cubicBezTo>
                  <a:pt x="2777381" y="3443187"/>
                  <a:pt x="2780099" y="3437752"/>
                  <a:pt x="2782816" y="3437752"/>
                </a:cubicBezTo>
                <a:lnTo>
                  <a:pt x="2782817" y="3437752"/>
                </a:lnTo>
                <a:cubicBezTo>
                  <a:pt x="2785535" y="3435034"/>
                  <a:pt x="2790970" y="3432317"/>
                  <a:pt x="2793688" y="3429599"/>
                </a:cubicBezTo>
                <a:cubicBezTo>
                  <a:pt x="2804558" y="3410576"/>
                  <a:pt x="2818145" y="3388835"/>
                  <a:pt x="2823581" y="3364377"/>
                </a:cubicBezTo>
                <a:cubicBezTo>
                  <a:pt x="2845321" y="3358942"/>
                  <a:pt x="2856191" y="3345354"/>
                  <a:pt x="2875215" y="3337201"/>
                </a:cubicBezTo>
                <a:cubicBezTo>
                  <a:pt x="2875215" y="3334484"/>
                  <a:pt x="2875215" y="3334484"/>
                  <a:pt x="2875215" y="3334484"/>
                </a:cubicBezTo>
                <a:cubicBezTo>
                  <a:pt x="2875215" y="3329048"/>
                  <a:pt x="2875215" y="3329048"/>
                  <a:pt x="2872497" y="3326331"/>
                </a:cubicBezTo>
                <a:cubicBezTo>
                  <a:pt x="2872497" y="3326331"/>
                  <a:pt x="2839887" y="3348071"/>
                  <a:pt x="2837169" y="3350789"/>
                </a:cubicBezTo>
                <a:cubicBezTo>
                  <a:pt x="2837169" y="3350789"/>
                  <a:pt x="2834451" y="3350789"/>
                  <a:pt x="2831733" y="3350789"/>
                </a:cubicBezTo>
                <a:cubicBezTo>
                  <a:pt x="2831733" y="3334484"/>
                  <a:pt x="2831733" y="3318178"/>
                  <a:pt x="2837169" y="3301872"/>
                </a:cubicBezTo>
                <a:cubicBezTo>
                  <a:pt x="2837169" y="3299155"/>
                  <a:pt x="2842603" y="3293720"/>
                  <a:pt x="2842603" y="3285567"/>
                </a:cubicBezTo>
                <a:cubicBezTo>
                  <a:pt x="2850757" y="3288284"/>
                  <a:pt x="2872497" y="3291002"/>
                  <a:pt x="2877933" y="3285567"/>
                </a:cubicBezTo>
                <a:cubicBezTo>
                  <a:pt x="2886085" y="3285567"/>
                  <a:pt x="2888803" y="3280132"/>
                  <a:pt x="2894239" y="3277414"/>
                </a:cubicBezTo>
                <a:cubicBezTo>
                  <a:pt x="2894239" y="3274696"/>
                  <a:pt x="2894239" y="3274696"/>
                  <a:pt x="2894239" y="3271979"/>
                </a:cubicBezTo>
                <a:cubicBezTo>
                  <a:pt x="2886085" y="3271979"/>
                  <a:pt x="2883367" y="3271979"/>
                  <a:pt x="2880651" y="3277414"/>
                </a:cubicBezTo>
                <a:cubicBezTo>
                  <a:pt x="2869779" y="3277414"/>
                  <a:pt x="2858909" y="3277414"/>
                  <a:pt x="2848039" y="3277414"/>
                </a:cubicBezTo>
                <a:cubicBezTo>
                  <a:pt x="2850757" y="3269261"/>
                  <a:pt x="2850757" y="3258391"/>
                  <a:pt x="2856191" y="3250238"/>
                </a:cubicBezTo>
                <a:cubicBezTo>
                  <a:pt x="2861627" y="3242085"/>
                  <a:pt x="2864345" y="3239368"/>
                  <a:pt x="2864345" y="3225780"/>
                </a:cubicBezTo>
                <a:cubicBezTo>
                  <a:pt x="2861627" y="3225780"/>
                  <a:pt x="2858909" y="3225780"/>
                  <a:pt x="2856191" y="3225780"/>
                </a:cubicBezTo>
                <a:cubicBezTo>
                  <a:pt x="2853475" y="3233932"/>
                  <a:pt x="2850757" y="3236650"/>
                  <a:pt x="2848039" y="3242085"/>
                </a:cubicBezTo>
                <a:cubicBezTo>
                  <a:pt x="2845321" y="3250238"/>
                  <a:pt x="2845321" y="3261108"/>
                  <a:pt x="2842603" y="3269261"/>
                </a:cubicBezTo>
                <a:cubicBezTo>
                  <a:pt x="2842603" y="3274696"/>
                  <a:pt x="2834451" y="3277414"/>
                  <a:pt x="2834451" y="3280132"/>
                </a:cubicBezTo>
                <a:cubicBezTo>
                  <a:pt x="2834451" y="3280132"/>
                  <a:pt x="2834451" y="3282849"/>
                  <a:pt x="2834451" y="3285567"/>
                </a:cubicBezTo>
                <a:cubicBezTo>
                  <a:pt x="2831733" y="3293720"/>
                  <a:pt x="2826299" y="3301872"/>
                  <a:pt x="2823581" y="3310025"/>
                </a:cubicBezTo>
                <a:cubicBezTo>
                  <a:pt x="2818145" y="3320896"/>
                  <a:pt x="2823581" y="3334484"/>
                  <a:pt x="2818145" y="3345354"/>
                </a:cubicBezTo>
                <a:cubicBezTo>
                  <a:pt x="2818145" y="3345354"/>
                  <a:pt x="2818145" y="3348071"/>
                  <a:pt x="2818145" y="3348071"/>
                </a:cubicBezTo>
                <a:cubicBezTo>
                  <a:pt x="2818145" y="3348071"/>
                  <a:pt x="2815429" y="3348071"/>
                  <a:pt x="2815429" y="3348071"/>
                </a:cubicBezTo>
                <a:cubicBezTo>
                  <a:pt x="2809993" y="3334484"/>
                  <a:pt x="2804558" y="3301872"/>
                  <a:pt x="2807275" y="3288284"/>
                </a:cubicBezTo>
                <a:cubicBezTo>
                  <a:pt x="2801841" y="3288284"/>
                  <a:pt x="2801841" y="3288284"/>
                  <a:pt x="2793688" y="3288284"/>
                </a:cubicBezTo>
                <a:cubicBezTo>
                  <a:pt x="2793688" y="3296437"/>
                  <a:pt x="2796405" y="3299155"/>
                  <a:pt x="2799123" y="3304590"/>
                </a:cubicBezTo>
                <a:cubicBezTo>
                  <a:pt x="2799123" y="3310025"/>
                  <a:pt x="2796405" y="3315460"/>
                  <a:pt x="2799123" y="3318178"/>
                </a:cubicBezTo>
                <a:cubicBezTo>
                  <a:pt x="2799123" y="3318178"/>
                  <a:pt x="2801841" y="3320896"/>
                  <a:pt x="2801841" y="3320896"/>
                </a:cubicBezTo>
                <a:cubicBezTo>
                  <a:pt x="2801841" y="3320896"/>
                  <a:pt x="2801841" y="3329048"/>
                  <a:pt x="2801841" y="3329048"/>
                </a:cubicBezTo>
                <a:cubicBezTo>
                  <a:pt x="2801841" y="3334484"/>
                  <a:pt x="2804558" y="3342636"/>
                  <a:pt x="2801841" y="3348071"/>
                </a:cubicBezTo>
                <a:cubicBezTo>
                  <a:pt x="2801841" y="3350789"/>
                  <a:pt x="2801841" y="3350789"/>
                  <a:pt x="2801841" y="3353507"/>
                </a:cubicBezTo>
                <a:cubicBezTo>
                  <a:pt x="2801841" y="3353507"/>
                  <a:pt x="2796405" y="3350789"/>
                  <a:pt x="2793688" y="3353507"/>
                </a:cubicBezTo>
                <a:cubicBezTo>
                  <a:pt x="2790970" y="3353507"/>
                  <a:pt x="2788253" y="3356224"/>
                  <a:pt x="2785535" y="3358942"/>
                </a:cubicBezTo>
                <a:cubicBezTo>
                  <a:pt x="2780100" y="3364377"/>
                  <a:pt x="2782817" y="3369812"/>
                  <a:pt x="2780100" y="3375247"/>
                </a:cubicBezTo>
                <a:cubicBezTo>
                  <a:pt x="2777382" y="3380683"/>
                  <a:pt x="2769230" y="3383400"/>
                  <a:pt x="2769230" y="3391553"/>
                </a:cubicBezTo>
                <a:cubicBezTo>
                  <a:pt x="2766512" y="3391553"/>
                  <a:pt x="2766512" y="3391553"/>
                  <a:pt x="2766512" y="3391553"/>
                </a:cubicBezTo>
                <a:cubicBezTo>
                  <a:pt x="2755642" y="3394270"/>
                  <a:pt x="2744771" y="3407858"/>
                  <a:pt x="2736618" y="3413294"/>
                </a:cubicBezTo>
                <a:cubicBezTo>
                  <a:pt x="2733901" y="3413294"/>
                  <a:pt x="2731183" y="3413294"/>
                  <a:pt x="2728466" y="3413294"/>
                </a:cubicBezTo>
                <a:cubicBezTo>
                  <a:pt x="2725748" y="3413294"/>
                  <a:pt x="2723030" y="3418729"/>
                  <a:pt x="2720313" y="3418729"/>
                </a:cubicBezTo>
                <a:cubicBezTo>
                  <a:pt x="2714878" y="3421446"/>
                  <a:pt x="2709442" y="3418729"/>
                  <a:pt x="2704007" y="3421446"/>
                </a:cubicBezTo>
                <a:cubicBezTo>
                  <a:pt x="2704007" y="3421446"/>
                  <a:pt x="2704007" y="3424164"/>
                  <a:pt x="2704007" y="3424164"/>
                </a:cubicBezTo>
                <a:cubicBezTo>
                  <a:pt x="2695854" y="3429599"/>
                  <a:pt x="2687702" y="3424164"/>
                  <a:pt x="2682266" y="3432317"/>
                </a:cubicBezTo>
                <a:cubicBezTo>
                  <a:pt x="2676831" y="3435034"/>
                  <a:pt x="2671396" y="3435034"/>
                  <a:pt x="2668678" y="3432317"/>
                </a:cubicBezTo>
                <a:cubicBezTo>
                  <a:pt x="2671396" y="3421446"/>
                  <a:pt x="2684984" y="3418729"/>
                  <a:pt x="2690419" y="3410576"/>
                </a:cubicBezTo>
                <a:cubicBezTo>
                  <a:pt x="2695854" y="3399706"/>
                  <a:pt x="2704007" y="3391553"/>
                  <a:pt x="2709442" y="3383400"/>
                </a:cubicBezTo>
                <a:cubicBezTo>
                  <a:pt x="2709442" y="3380683"/>
                  <a:pt x="2714878" y="3383400"/>
                  <a:pt x="2714878" y="3380683"/>
                </a:cubicBezTo>
                <a:cubicBezTo>
                  <a:pt x="2717595" y="3377965"/>
                  <a:pt x="2714878" y="3375247"/>
                  <a:pt x="2717595" y="3372530"/>
                </a:cubicBezTo>
                <a:cubicBezTo>
                  <a:pt x="2717595" y="3367095"/>
                  <a:pt x="2717595" y="3367095"/>
                  <a:pt x="2714878" y="3364377"/>
                </a:cubicBezTo>
                <a:cubicBezTo>
                  <a:pt x="2701290" y="3367095"/>
                  <a:pt x="2709442" y="3372530"/>
                  <a:pt x="2704007" y="3380683"/>
                </a:cubicBezTo>
                <a:cubicBezTo>
                  <a:pt x="2701290" y="3386118"/>
                  <a:pt x="2671396" y="3416011"/>
                  <a:pt x="2665961" y="3418729"/>
                </a:cubicBezTo>
                <a:cubicBezTo>
                  <a:pt x="2663243" y="3418729"/>
                  <a:pt x="2660526" y="3418729"/>
                  <a:pt x="2657808" y="3418729"/>
                </a:cubicBezTo>
                <a:cubicBezTo>
                  <a:pt x="2655090" y="3421446"/>
                  <a:pt x="2652373" y="3426882"/>
                  <a:pt x="2644220" y="3424164"/>
                </a:cubicBezTo>
                <a:cubicBezTo>
                  <a:pt x="2638785" y="3424164"/>
                  <a:pt x="2630632" y="3424164"/>
                  <a:pt x="2625197" y="3424164"/>
                </a:cubicBezTo>
                <a:cubicBezTo>
                  <a:pt x="2630632" y="3416011"/>
                  <a:pt x="2636067" y="3405141"/>
                  <a:pt x="2641502" y="3396988"/>
                </a:cubicBezTo>
                <a:cubicBezTo>
                  <a:pt x="2646938" y="3394270"/>
                  <a:pt x="2652373" y="3396988"/>
                  <a:pt x="2655090" y="3394270"/>
                </a:cubicBezTo>
                <a:cubicBezTo>
                  <a:pt x="2655090" y="3394270"/>
                  <a:pt x="2655090" y="3391553"/>
                  <a:pt x="2655090" y="3391553"/>
                </a:cubicBezTo>
                <a:cubicBezTo>
                  <a:pt x="2657808" y="3388835"/>
                  <a:pt x="2663243" y="3391553"/>
                  <a:pt x="2668678" y="3388835"/>
                </a:cubicBezTo>
                <a:cubicBezTo>
                  <a:pt x="2671396" y="3388835"/>
                  <a:pt x="2671396" y="3383400"/>
                  <a:pt x="2671396" y="3383400"/>
                </a:cubicBezTo>
                <a:cubicBezTo>
                  <a:pt x="2674114" y="3383400"/>
                  <a:pt x="2676831" y="3383400"/>
                  <a:pt x="2679549" y="3383400"/>
                </a:cubicBezTo>
                <a:cubicBezTo>
                  <a:pt x="2684984" y="3383400"/>
                  <a:pt x="2684984" y="3380683"/>
                  <a:pt x="2687702" y="3377965"/>
                </a:cubicBezTo>
                <a:cubicBezTo>
                  <a:pt x="2690419" y="3375247"/>
                  <a:pt x="2693137" y="3377965"/>
                  <a:pt x="2695854" y="3375247"/>
                </a:cubicBezTo>
                <a:cubicBezTo>
                  <a:pt x="2695854" y="3372530"/>
                  <a:pt x="2695854" y="3372530"/>
                  <a:pt x="2695854" y="3369812"/>
                </a:cubicBezTo>
                <a:cubicBezTo>
                  <a:pt x="2698572" y="3369812"/>
                  <a:pt x="2704007" y="3367095"/>
                  <a:pt x="2706725" y="3367095"/>
                </a:cubicBezTo>
                <a:cubicBezTo>
                  <a:pt x="2709442" y="3364377"/>
                  <a:pt x="2714878" y="3356224"/>
                  <a:pt x="2717595" y="3353507"/>
                </a:cubicBezTo>
                <a:cubicBezTo>
                  <a:pt x="2720313" y="3353507"/>
                  <a:pt x="2723030" y="3353507"/>
                  <a:pt x="2725748" y="3350789"/>
                </a:cubicBezTo>
                <a:cubicBezTo>
                  <a:pt x="2731183" y="3345354"/>
                  <a:pt x="2731183" y="3334484"/>
                  <a:pt x="2733901" y="3326331"/>
                </a:cubicBezTo>
                <a:cubicBezTo>
                  <a:pt x="2742054" y="3310025"/>
                  <a:pt x="2752924" y="3288284"/>
                  <a:pt x="2761077" y="3269261"/>
                </a:cubicBezTo>
                <a:cubicBezTo>
                  <a:pt x="2763794" y="3261108"/>
                  <a:pt x="2763794" y="3255673"/>
                  <a:pt x="2769230" y="3250238"/>
                </a:cubicBezTo>
                <a:cubicBezTo>
                  <a:pt x="2771947" y="3247520"/>
                  <a:pt x="2780100" y="3250238"/>
                  <a:pt x="2782817" y="3247520"/>
                </a:cubicBezTo>
                <a:cubicBezTo>
                  <a:pt x="2782817" y="3244803"/>
                  <a:pt x="2782817" y="3244803"/>
                  <a:pt x="2782817" y="3242085"/>
                </a:cubicBezTo>
                <a:cubicBezTo>
                  <a:pt x="2785535" y="3239368"/>
                  <a:pt x="2788253" y="3242085"/>
                  <a:pt x="2790970" y="3239368"/>
                </a:cubicBezTo>
                <a:cubicBezTo>
                  <a:pt x="2793688" y="3236650"/>
                  <a:pt x="2793688" y="3233932"/>
                  <a:pt x="2799123" y="3231215"/>
                </a:cubicBezTo>
                <a:cubicBezTo>
                  <a:pt x="2799123" y="3228497"/>
                  <a:pt x="2799123" y="3217627"/>
                  <a:pt x="2799123" y="3214909"/>
                </a:cubicBezTo>
                <a:cubicBezTo>
                  <a:pt x="2799123" y="3214909"/>
                  <a:pt x="2809993" y="3206757"/>
                  <a:pt x="2809993" y="3206757"/>
                </a:cubicBezTo>
                <a:cubicBezTo>
                  <a:pt x="2812711" y="3204039"/>
                  <a:pt x="2815429" y="3190451"/>
                  <a:pt x="2818145" y="3190451"/>
                </a:cubicBezTo>
                <a:cubicBezTo>
                  <a:pt x="2823581" y="3190451"/>
                  <a:pt x="2829017" y="3190451"/>
                  <a:pt x="2834451" y="3190451"/>
                </a:cubicBezTo>
                <a:cubicBezTo>
                  <a:pt x="2845321" y="3187733"/>
                  <a:pt x="2864345" y="3190451"/>
                  <a:pt x="2877933" y="3190451"/>
                </a:cubicBezTo>
                <a:cubicBezTo>
                  <a:pt x="2877933" y="3185016"/>
                  <a:pt x="2877933" y="3185016"/>
                  <a:pt x="2877933" y="3182298"/>
                </a:cubicBezTo>
                <a:cubicBezTo>
                  <a:pt x="2877933" y="3182298"/>
                  <a:pt x="2861627" y="3179581"/>
                  <a:pt x="2861627" y="3179581"/>
                </a:cubicBezTo>
                <a:cubicBezTo>
                  <a:pt x="2858909" y="3179581"/>
                  <a:pt x="2853475" y="3182298"/>
                  <a:pt x="2850757" y="3182298"/>
                </a:cubicBezTo>
                <a:cubicBezTo>
                  <a:pt x="2845321" y="3182298"/>
                  <a:pt x="2842603" y="3179581"/>
                  <a:pt x="2831733" y="3179581"/>
                </a:cubicBezTo>
                <a:cubicBezTo>
                  <a:pt x="2834451" y="3171428"/>
                  <a:pt x="2839887" y="3163275"/>
                  <a:pt x="2842603" y="3155122"/>
                </a:cubicBezTo>
                <a:cubicBezTo>
                  <a:pt x="2845321" y="3149687"/>
                  <a:pt x="2842603" y="3144252"/>
                  <a:pt x="2845321" y="3141534"/>
                </a:cubicBezTo>
                <a:cubicBezTo>
                  <a:pt x="2845321" y="3136099"/>
                  <a:pt x="2842603" y="3133382"/>
                  <a:pt x="2839887" y="3130664"/>
                </a:cubicBezTo>
                <a:cubicBezTo>
                  <a:pt x="2837169" y="3138817"/>
                  <a:pt x="2831733" y="3152405"/>
                  <a:pt x="2829017" y="3160558"/>
                </a:cubicBezTo>
                <a:cubicBezTo>
                  <a:pt x="2829017" y="3163275"/>
                  <a:pt x="2829017" y="3165993"/>
                  <a:pt x="2829017" y="3168710"/>
                </a:cubicBezTo>
                <a:cubicBezTo>
                  <a:pt x="2823581" y="3176863"/>
                  <a:pt x="2812711" y="3195886"/>
                  <a:pt x="2807275" y="3201321"/>
                </a:cubicBezTo>
                <a:cubicBezTo>
                  <a:pt x="2807275" y="3201321"/>
                  <a:pt x="2807275" y="3201321"/>
                  <a:pt x="2804558" y="3201321"/>
                </a:cubicBezTo>
                <a:cubicBezTo>
                  <a:pt x="2804558" y="3195886"/>
                  <a:pt x="2804558" y="3182298"/>
                  <a:pt x="2804558" y="3179581"/>
                </a:cubicBezTo>
                <a:cubicBezTo>
                  <a:pt x="2804558" y="3176863"/>
                  <a:pt x="2804558" y="3176863"/>
                  <a:pt x="2801841" y="3174145"/>
                </a:cubicBezTo>
                <a:cubicBezTo>
                  <a:pt x="2799123" y="3174145"/>
                  <a:pt x="2799123" y="3174145"/>
                  <a:pt x="2796405" y="3176863"/>
                </a:cubicBezTo>
                <a:cubicBezTo>
                  <a:pt x="2796405" y="3185016"/>
                  <a:pt x="2799123" y="3201321"/>
                  <a:pt x="2796405" y="3206757"/>
                </a:cubicBezTo>
                <a:cubicBezTo>
                  <a:pt x="2796405" y="3209474"/>
                  <a:pt x="2793688" y="3209474"/>
                  <a:pt x="2793688" y="3214909"/>
                </a:cubicBezTo>
                <a:cubicBezTo>
                  <a:pt x="2793688" y="3217627"/>
                  <a:pt x="2796405" y="3223062"/>
                  <a:pt x="2793688" y="3228497"/>
                </a:cubicBezTo>
                <a:cubicBezTo>
                  <a:pt x="2788253" y="3236650"/>
                  <a:pt x="2771947" y="3239368"/>
                  <a:pt x="2763794" y="3247520"/>
                </a:cubicBezTo>
                <a:cubicBezTo>
                  <a:pt x="2755642" y="3236650"/>
                  <a:pt x="2752924" y="3214909"/>
                  <a:pt x="2752924" y="3201321"/>
                </a:cubicBezTo>
                <a:cubicBezTo>
                  <a:pt x="2747489" y="3201321"/>
                  <a:pt x="2747489" y="3204039"/>
                  <a:pt x="2742054" y="3206757"/>
                </a:cubicBezTo>
                <a:cubicBezTo>
                  <a:pt x="2742054" y="3209474"/>
                  <a:pt x="2742054" y="3209474"/>
                  <a:pt x="2742054" y="3209474"/>
                </a:cubicBezTo>
                <a:cubicBezTo>
                  <a:pt x="2744771" y="3212192"/>
                  <a:pt x="2747489" y="3212192"/>
                  <a:pt x="2747489" y="3214909"/>
                </a:cubicBezTo>
                <a:cubicBezTo>
                  <a:pt x="2752924" y="3225780"/>
                  <a:pt x="2750206" y="3244803"/>
                  <a:pt x="2761077" y="3252956"/>
                </a:cubicBezTo>
                <a:cubicBezTo>
                  <a:pt x="2755642" y="3274696"/>
                  <a:pt x="2739336" y="3296437"/>
                  <a:pt x="2731183" y="3318178"/>
                </a:cubicBezTo>
                <a:cubicBezTo>
                  <a:pt x="2725748" y="3329048"/>
                  <a:pt x="2725748" y="3345354"/>
                  <a:pt x="2717595" y="3350789"/>
                </a:cubicBezTo>
                <a:cubicBezTo>
                  <a:pt x="2714878" y="3350789"/>
                  <a:pt x="2712160" y="3353507"/>
                  <a:pt x="2709442" y="3353507"/>
                </a:cubicBezTo>
                <a:cubicBezTo>
                  <a:pt x="2709442" y="3353507"/>
                  <a:pt x="2709442" y="3356224"/>
                  <a:pt x="2709442" y="3356224"/>
                </a:cubicBezTo>
                <a:cubicBezTo>
                  <a:pt x="2706725" y="3356224"/>
                  <a:pt x="2704007" y="3358942"/>
                  <a:pt x="2701290" y="3358942"/>
                </a:cubicBezTo>
                <a:cubicBezTo>
                  <a:pt x="2701290" y="3358942"/>
                  <a:pt x="2701290" y="3364377"/>
                  <a:pt x="2698572" y="3364377"/>
                </a:cubicBezTo>
                <a:cubicBezTo>
                  <a:pt x="2695854" y="3364377"/>
                  <a:pt x="2693137" y="3364377"/>
                  <a:pt x="2690419" y="3364377"/>
                </a:cubicBezTo>
                <a:cubicBezTo>
                  <a:pt x="2687702" y="3364377"/>
                  <a:pt x="2687702" y="3367095"/>
                  <a:pt x="2684984" y="3369812"/>
                </a:cubicBezTo>
                <a:cubicBezTo>
                  <a:pt x="2679549" y="3369812"/>
                  <a:pt x="2676831" y="3372530"/>
                  <a:pt x="2671396" y="3372530"/>
                </a:cubicBezTo>
                <a:cubicBezTo>
                  <a:pt x="2671396" y="3372530"/>
                  <a:pt x="2671396" y="3375247"/>
                  <a:pt x="2671396" y="3375247"/>
                </a:cubicBezTo>
                <a:cubicBezTo>
                  <a:pt x="2665961" y="3380683"/>
                  <a:pt x="2657808" y="3377965"/>
                  <a:pt x="2652373" y="3383400"/>
                </a:cubicBezTo>
                <a:cubicBezTo>
                  <a:pt x="2652373" y="3383400"/>
                  <a:pt x="2649655" y="3383400"/>
                  <a:pt x="2649655" y="3383400"/>
                </a:cubicBezTo>
                <a:cubicBezTo>
                  <a:pt x="2649655" y="3361659"/>
                  <a:pt x="2665961" y="3345354"/>
                  <a:pt x="2674114" y="3329048"/>
                </a:cubicBezTo>
                <a:cubicBezTo>
                  <a:pt x="2682266" y="3315460"/>
                  <a:pt x="2682266" y="3299155"/>
                  <a:pt x="2687702" y="3285567"/>
                </a:cubicBezTo>
                <a:cubicBezTo>
                  <a:pt x="2695854" y="3269261"/>
                  <a:pt x="2706725" y="3252956"/>
                  <a:pt x="2712160" y="3236650"/>
                </a:cubicBezTo>
                <a:cubicBezTo>
                  <a:pt x="2714878" y="3233932"/>
                  <a:pt x="2712160" y="3228497"/>
                  <a:pt x="2712160" y="3223062"/>
                </a:cubicBezTo>
                <a:cubicBezTo>
                  <a:pt x="2712160" y="3209474"/>
                  <a:pt x="2714878" y="3198604"/>
                  <a:pt x="2714878" y="3187733"/>
                </a:cubicBezTo>
                <a:cubicBezTo>
                  <a:pt x="2717595" y="3176863"/>
                  <a:pt x="2712160" y="3168710"/>
                  <a:pt x="2714878" y="3157840"/>
                </a:cubicBezTo>
                <a:cubicBezTo>
                  <a:pt x="2720313" y="3136099"/>
                  <a:pt x="2728466" y="3125229"/>
                  <a:pt x="2739336" y="3111641"/>
                </a:cubicBezTo>
                <a:cubicBezTo>
                  <a:pt x="2742054" y="3108923"/>
                  <a:pt x="2744771" y="3108923"/>
                  <a:pt x="2747489" y="3106206"/>
                </a:cubicBezTo>
                <a:cubicBezTo>
                  <a:pt x="2752924" y="3095335"/>
                  <a:pt x="2761077" y="3079030"/>
                  <a:pt x="2771947" y="3073594"/>
                </a:cubicBezTo>
                <a:cubicBezTo>
                  <a:pt x="2771947" y="3070877"/>
                  <a:pt x="2771947" y="3070877"/>
                  <a:pt x="2771947" y="3068159"/>
                </a:cubicBezTo>
                <a:cubicBezTo>
                  <a:pt x="2763794" y="3068159"/>
                  <a:pt x="2755642" y="3076312"/>
                  <a:pt x="2755642" y="3084465"/>
                </a:cubicBezTo>
                <a:cubicBezTo>
                  <a:pt x="2750206" y="3084465"/>
                  <a:pt x="2728466" y="3111641"/>
                  <a:pt x="2725748" y="3117076"/>
                </a:cubicBezTo>
                <a:cubicBezTo>
                  <a:pt x="2723030" y="3117076"/>
                  <a:pt x="2723030" y="3117076"/>
                  <a:pt x="2720313" y="3117076"/>
                </a:cubicBezTo>
                <a:cubicBezTo>
                  <a:pt x="2720313" y="3098053"/>
                  <a:pt x="2706725" y="3081747"/>
                  <a:pt x="2714878" y="3062724"/>
                </a:cubicBezTo>
                <a:cubicBezTo>
                  <a:pt x="2712160" y="3060006"/>
                  <a:pt x="2706725" y="3060006"/>
                  <a:pt x="2704007" y="3057289"/>
                </a:cubicBezTo>
                <a:close/>
                <a:moveTo>
                  <a:pt x="4500337" y="3046418"/>
                </a:moveTo>
                <a:lnTo>
                  <a:pt x="4486749" y="3062724"/>
                </a:lnTo>
                <a:lnTo>
                  <a:pt x="4511207" y="3062724"/>
                </a:lnTo>
                <a:close/>
                <a:moveTo>
                  <a:pt x="4345433" y="3030113"/>
                </a:moveTo>
                <a:lnTo>
                  <a:pt x="4331845" y="3046418"/>
                </a:lnTo>
                <a:lnTo>
                  <a:pt x="4348151" y="3054571"/>
                </a:lnTo>
                <a:lnTo>
                  <a:pt x="4356305" y="3046418"/>
                </a:lnTo>
                <a:close/>
                <a:moveTo>
                  <a:pt x="1323468" y="3021960"/>
                </a:moveTo>
                <a:cubicBezTo>
                  <a:pt x="1320751" y="3024678"/>
                  <a:pt x="1320751" y="3024678"/>
                  <a:pt x="1320751" y="3027395"/>
                </a:cubicBezTo>
                <a:cubicBezTo>
                  <a:pt x="1315315" y="3038266"/>
                  <a:pt x="1326186" y="3051854"/>
                  <a:pt x="1326186" y="3060006"/>
                </a:cubicBezTo>
                <a:cubicBezTo>
                  <a:pt x="1323468" y="3065442"/>
                  <a:pt x="1331621" y="3079030"/>
                  <a:pt x="1331621" y="3081747"/>
                </a:cubicBezTo>
                <a:cubicBezTo>
                  <a:pt x="1331621" y="3087182"/>
                  <a:pt x="1331621" y="3092618"/>
                  <a:pt x="1331621" y="3098053"/>
                </a:cubicBezTo>
                <a:cubicBezTo>
                  <a:pt x="1334339" y="3111641"/>
                  <a:pt x="1337056" y="3146970"/>
                  <a:pt x="1326186" y="3160558"/>
                </a:cubicBezTo>
                <a:cubicBezTo>
                  <a:pt x="1323468" y="3160558"/>
                  <a:pt x="1323468" y="3160558"/>
                  <a:pt x="1318033" y="3160558"/>
                </a:cubicBezTo>
                <a:cubicBezTo>
                  <a:pt x="1318033" y="3149687"/>
                  <a:pt x="1288140" y="3141534"/>
                  <a:pt x="1279987" y="3136099"/>
                </a:cubicBezTo>
                <a:cubicBezTo>
                  <a:pt x="1279987" y="3133382"/>
                  <a:pt x="1279987" y="3125229"/>
                  <a:pt x="1277269" y="3122511"/>
                </a:cubicBezTo>
                <a:cubicBezTo>
                  <a:pt x="1274552" y="3122511"/>
                  <a:pt x="1274552" y="3119794"/>
                  <a:pt x="1271834" y="3119794"/>
                </a:cubicBezTo>
                <a:cubicBezTo>
                  <a:pt x="1271834" y="3117076"/>
                  <a:pt x="1271834" y="3084465"/>
                  <a:pt x="1271834" y="3084465"/>
                </a:cubicBezTo>
                <a:cubicBezTo>
                  <a:pt x="1271834" y="3081747"/>
                  <a:pt x="1271834" y="3081747"/>
                  <a:pt x="1269116" y="3079030"/>
                </a:cubicBezTo>
                <a:cubicBezTo>
                  <a:pt x="1266399" y="3079030"/>
                  <a:pt x="1263681" y="3079030"/>
                  <a:pt x="1260964" y="3079030"/>
                </a:cubicBezTo>
                <a:cubicBezTo>
                  <a:pt x="1260964" y="3095335"/>
                  <a:pt x="1263681" y="3108923"/>
                  <a:pt x="1260964" y="3122511"/>
                </a:cubicBezTo>
                <a:cubicBezTo>
                  <a:pt x="1258246" y="3122511"/>
                  <a:pt x="1258246" y="3122511"/>
                  <a:pt x="1255528" y="3122511"/>
                </a:cubicBezTo>
                <a:cubicBezTo>
                  <a:pt x="1244658" y="3122511"/>
                  <a:pt x="1244658" y="3117076"/>
                  <a:pt x="1239223" y="3114358"/>
                </a:cubicBezTo>
                <a:cubicBezTo>
                  <a:pt x="1239223" y="3098053"/>
                  <a:pt x="1236505" y="3089900"/>
                  <a:pt x="1236505" y="3076312"/>
                </a:cubicBezTo>
                <a:cubicBezTo>
                  <a:pt x="1236505" y="3076312"/>
                  <a:pt x="1233788" y="3076312"/>
                  <a:pt x="1231070" y="3076312"/>
                </a:cubicBezTo>
                <a:cubicBezTo>
                  <a:pt x="1231070" y="3087182"/>
                  <a:pt x="1231070" y="3100770"/>
                  <a:pt x="1231070" y="3108923"/>
                </a:cubicBezTo>
                <a:cubicBezTo>
                  <a:pt x="1231070" y="3108923"/>
                  <a:pt x="1228352" y="3108923"/>
                  <a:pt x="1228352" y="3108923"/>
                </a:cubicBezTo>
                <a:cubicBezTo>
                  <a:pt x="1222917" y="3100770"/>
                  <a:pt x="1217482" y="3098053"/>
                  <a:pt x="1212047" y="3092618"/>
                </a:cubicBezTo>
                <a:cubicBezTo>
                  <a:pt x="1209329" y="3092618"/>
                  <a:pt x="1209329" y="3092618"/>
                  <a:pt x="1206612" y="3092618"/>
                </a:cubicBezTo>
                <a:cubicBezTo>
                  <a:pt x="1206612" y="3095335"/>
                  <a:pt x="1206612" y="3095335"/>
                  <a:pt x="1206612" y="3095335"/>
                </a:cubicBezTo>
                <a:cubicBezTo>
                  <a:pt x="1209329" y="3106206"/>
                  <a:pt x="1217482" y="3106206"/>
                  <a:pt x="1222917" y="3111641"/>
                </a:cubicBezTo>
                <a:cubicBezTo>
                  <a:pt x="1222917" y="3111641"/>
                  <a:pt x="1222917" y="3114358"/>
                  <a:pt x="1222917" y="3114358"/>
                </a:cubicBezTo>
                <a:cubicBezTo>
                  <a:pt x="1225635" y="3117076"/>
                  <a:pt x="1228352" y="3117076"/>
                  <a:pt x="1231070" y="3119794"/>
                </a:cubicBezTo>
                <a:cubicBezTo>
                  <a:pt x="1231070" y="3122511"/>
                  <a:pt x="1228352" y="3122511"/>
                  <a:pt x="1231070" y="3125229"/>
                </a:cubicBezTo>
                <a:cubicBezTo>
                  <a:pt x="1233788" y="3125229"/>
                  <a:pt x="1236505" y="3122511"/>
                  <a:pt x="1239223" y="3125229"/>
                </a:cubicBezTo>
                <a:cubicBezTo>
                  <a:pt x="1241940" y="3127946"/>
                  <a:pt x="1241940" y="3130664"/>
                  <a:pt x="1244658" y="3133382"/>
                </a:cubicBezTo>
                <a:cubicBezTo>
                  <a:pt x="1250093" y="3133382"/>
                  <a:pt x="1252811" y="3133382"/>
                  <a:pt x="1258246" y="3133382"/>
                </a:cubicBezTo>
                <a:cubicBezTo>
                  <a:pt x="1258246" y="3136099"/>
                  <a:pt x="1260964" y="3136099"/>
                  <a:pt x="1260964" y="3138817"/>
                </a:cubicBezTo>
                <a:cubicBezTo>
                  <a:pt x="1266399" y="3138817"/>
                  <a:pt x="1269116" y="3141534"/>
                  <a:pt x="1274552" y="3141534"/>
                </a:cubicBezTo>
                <a:cubicBezTo>
                  <a:pt x="1274552" y="3144252"/>
                  <a:pt x="1274552" y="3144252"/>
                  <a:pt x="1274552" y="3146970"/>
                </a:cubicBezTo>
                <a:cubicBezTo>
                  <a:pt x="1277269" y="3146970"/>
                  <a:pt x="1282704" y="3149687"/>
                  <a:pt x="1282704" y="3149687"/>
                </a:cubicBezTo>
                <a:cubicBezTo>
                  <a:pt x="1282704" y="3149687"/>
                  <a:pt x="1282704" y="3152405"/>
                  <a:pt x="1282704" y="3152405"/>
                </a:cubicBezTo>
                <a:cubicBezTo>
                  <a:pt x="1304445" y="3152405"/>
                  <a:pt x="1326186" y="3168710"/>
                  <a:pt x="1331621" y="3185016"/>
                </a:cubicBezTo>
                <a:lnTo>
                  <a:pt x="1331969" y="3188848"/>
                </a:lnTo>
                <a:lnTo>
                  <a:pt x="1331621" y="3190451"/>
                </a:lnTo>
                <a:lnTo>
                  <a:pt x="1332441" y="3194040"/>
                </a:lnTo>
                <a:lnTo>
                  <a:pt x="1332979" y="3199962"/>
                </a:lnTo>
                <a:cubicBezTo>
                  <a:pt x="1332300" y="3204718"/>
                  <a:pt x="1331621" y="3209474"/>
                  <a:pt x="1334339" y="3214909"/>
                </a:cubicBezTo>
                <a:cubicBezTo>
                  <a:pt x="1334339" y="3217627"/>
                  <a:pt x="1339774" y="3214909"/>
                  <a:pt x="1339774" y="3217627"/>
                </a:cubicBezTo>
                <a:cubicBezTo>
                  <a:pt x="1342491" y="3223062"/>
                  <a:pt x="1345209" y="3244803"/>
                  <a:pt x="1339774" y="3252956"/>
                </a:cubicBezTo>
                <a:cubicBezTo>
                  <a:pt x="1339774" y="3258391"/>
                  <a:pt x="1339774" y="3255673"/>
                  <a:pt x="1345209" y="3258391"/>
                </a:cubicBezTo>
                <a:lnTo>
                  <a:pt x="1350542" y="3260557"/>
                </a:lnTo>
                <a:lnTo>
                  <a:pt x="1348946" y="3251936"/>
                </a:lnTo>
                <a:cubicBezTo>
                  <a:pt x="1347927" y="3249559"/>
                  <a:pt x="1346568" y="3247520"/>
                  <a:pt x="1345209" y="3244803"/>
                </a:cubicBezTo>
                <a:cubicBezTo>
                  <a:pt x="1342491" y="3233932"/>
                  <a:pt x="1347927" y="3225780"/>
                  <a:pt x="1342491" y="3214909"/>
                </a:cubicBezTo>
                <a:cubicBezTo>
                  <a:pt x="1342491" y="3214909"/>
                  <a:pt x="1339774" y="3212192"/>
                  <a:pt x="1337056" y="3212192"/>
                </a:cubicBezTo>
                <a:cubicBezTo>
                  <a:pt x="1337056" y="3210833"/>
                  <a:pt x="1335697" y="3206756"/>
                  <a:pt x="1334338" y="3202340"/>
                </a:cubicBezTo>
                <a:lnTo>
                  <a:pt x="1332441" y="3194040"/>
                </a:lnTo>
                <a:lnTo>
                  <a:pt x="1331969" y="3188848"/>
                </a:lnTo>
                <a:lnTo>
                  <a:pt x="1333319" y="3182638"/>
                </a:lnTo>
                <a:cubicBezTo>
                  <a:pt x="1335018" y="3180939"/>
                  <a:pt x="1337056" y="3179580"/>
                  <a:pt x="1337056" y="3176863"/>
                </a:cubicBezTo>
                <a:cubicBezTo>
                  <a:pt x="1339774" y="3174145"/>
                  <a:pt x="1334339" y="3163275"/>
                  <a:pt x="1337056" y="3155122"/>
                </a:cubicBezTo>
                <a:cubicBezTo>
                  <a:pt x="1339774" y="3144252"/>
                  <a:pt x="1339774" y="3130664"/>
                  <a:pt x="1342491" y="3122511"/>
                </a:cubicBezTo>
                <a:cubicBezTo>
                  <a:pt x="1345209" y="3114358"/>
                  <a:pt x="1342491" y="3103488"/>
                  <a:pt x="1339774" y="3100770"/>
                </a:cubicBezTo>
                <a:cubicBezTo>
                  <a:pt x="1339774" y="3089900"/>
                  <a:pt x="1356079" y="3089900"/>
                  <a:pt x="1364232" y="3084465"/>
                </a:cubicBezTo>
                <a:cubicBezTo>
                  <a:pt x="1364232" y="3084465"/>
                  <a:pt x="1366950" y="3081747"/>
                  <a:pt x="1366950" y="3079030"/>
                </a:cubicBezTo>
                <a:cubicBezTo>
                  <a:pt x="1377820" y="3068159"/>
                  <a:pt x="1383255" y="3068159"/>
                  <a:pt x="1380538" y="3046418"/>
                </a:cubicBezTo>
                <a:cubicBezTo>
                  <a:pt x="1380538" y="3046418"/>
                  <a:pt x="1377820" y="3046418"/>
                  <a:pt x="1377820" y="3046418"/>
                </a:cubicBezTo>
                <a:cubicBezTo>
                  <a:pt x="1375102" y="3051854"/>
                  <a:pt x="1364232" y="3073594"/>
                  <a:pt x="1358797" y="3076312"/>
                </a:cubicBezTo>
                <a:cubicBezTo>
                  <a:pt x="1353362" y="3081747"/>
                  <a:pt x="1347927" y="3079030"/>
                  <a:pt x="1342491" y="3084465"/>
                </a:cubicBezTo>
                <a:cubicBezTo>
                  <a:pt x="1331621" y="3079030"/>
                  <a:pt x="1331621" y="3035548"/>
                  <a:pt x="1326186" y="3021960"/>
                </a:cubicBezTo>
                <a:cubicBezTo>
                  <a:pt x="1326186" y="3021960"/>
                  <a:pt x="1323468" y="3021960"/>
                  <a:pt x="1323468" y="3021960"/>
                </a:cubicBezTo>
                <a:close/>
                <a:moveTo>
                  <a:pt x="4255753" y="3011090"/>
                </a:moveTo>
                <a:lnTo>
                  <a:pt x="4255753" y="3032831"/>
                </a:lnTo>
                <a:lnTo>
                  <a:pt x="4272059" y="3024678"/>
                </a:lnTo>
                <a:close/>
                <a:moveTo>
                  <a:pt x="2119724" y="3005655"/>
                </a:moveTo>
                <a:cubicBezTo>
                  <a:pt x="2119724" y="3005655"/>
                  <a:pt x="2122441" y="3005655"/>
                  <a:pt x="2122441" y="3005655"/>
                </a:cubicBezTo>
                <a:cubicBezTo>
                  <a:pt x="2122441" y="3008372"/>
                  <a:pt x="2122441" y="3011090"/>
                  <a:pt x="2122441" y="3013808"/>
                </a:cubicBezTo>
                <a:cubicBezTo>
                  <a:pt x="2122441" y="3019244"/>
                  <a:pt x="2119724" y="3019244"/>
                  <a:pt x="2117006" y="3021961"/>
                </a:cubicBezTo>
                <a:lnTo>
                  <a:pt x="2107155" y="3021961"/>
                </a:lnTo>
                <a:cubicBezTo>
                  <a:pt x="2106816" y="3021961"/>
                  <a:pt x="2106136" y="3021961"/>
                  <a:pt x="2106136" y="3021961"/>
                </a:cubicBezTo>
                <a:cubicBezTo>
                  <a:pt x="2106136" y="3016526"/>
                  <a:pt x="2106136" y="3016526"/>
                  <a:pt x="2108853" y="3013808"/>
                </a:cubicBezTo>
                <a:cubicBezTo>
                  <a:pt x="2111571" y="3008372"/>
                  <a:pt x="2114289" y="3008372"/>
                  <a:pt x="2119724" y="3005655"/>
                </a:cubicBezTo>
                <a:close/>
                <a:moveTo>
                  <a:pt x="4503055" y="3002937"/>
                </a:moveTo>
                <a:cubicBezTo>
                  <a:pt x="4475879" y="3019243"/>
                  <a:pt x="4489467" y="2997502"/>
                  <a:pt x="4497619" y="3040983"/>
                </a:cubicBezTo>
                <a:lnTo>
                  <a:pt x="4519359" y="3040983"/>
                </a:lnTo>
                <a:cubicBezTo>
                  <a:pt x="4503055" y="3016525"/>
                  <a:pt x="4505771" y="3035548"/>
                  <a:pt x="4503055" y="3002937"/>
                </a:cubicBezTo>
                <a:close/>
                <a:moveTo>
                  <a:pt x="415792" y="3000219"/>
                </a:moveTo>
                <a:cubicBezTo>
                  <a:pt x="404921" y="2994784"/>
                  <a:pt x="399486" y="3008372"/>
                  <a:pt x="385898" y="3002937"/>
                </a:cubicBezTo>
                <a:cubicBezTo>
                  <a:pt x="399486" y="3016525"/>
                  <a:pt x="391333" y="3060006"/>
                  <a:pt x="404921" y="3062724"/>
                </a:cubicBezTo>
                <a:cubicBezTo>
                  <a:pt x="407639" y="3040983"/>
                  <a:pt x="423944" y="3030113"/>
                  <a:pt x="415792" y="3000219"/>
                </a:cubicBezTo>
                <a:close/>
                <a:moveTo>
                  <a:pt x="2617044" y="2989349"/>
                </a:moveTo>
                <a:cubicBezTo>
                  <a:pt x="2606174" y="2992067"/>
                  <a:pt x="2608891" y="2997502"/>
                  <a:pt x="2603456" y="3005655"/>
                </a:cubicBezTo>
                <a:cubicBezTo>
                  <a:pt x="2600739" y="3013807"/>
                  <a:pt x="2592586" y="3021960"/>
                  <a:pt x="2587151" y="3030113"/>
                </a:cubicBezTo>
                <a:cubicBezTo>
                  <a:pt x="2584433" y="3035548"/>
                  <a:pt x="2587151" y="3040983"/>
                  <a:pt x="2584433" y="3046418"/>
                </a:cubicBezTo>
                <a:cubicBezTo>
                  <a:pt x="2581715" y="3051854"/>
                  <a:pt x="2576280" y="3054571"/>
                  <a:pt x="2573563" y="3057289"/>
                </a:cubicBezTo>
                <a:cubicBezTo>
                  <a:pt x="2562692" y="3070877"/>
                  <a:pt x="2546387" y="3087182"/>
                  <a:pt x="2527364" y="3087182"/>
                </a:cubicBezTo>
                <a:cubicBezTo>
                  <a:pt x="2527364" y="3073594"/>
                  <a:pt x="2524646" y="3051854"/>
                  <a:pt x="2530081" y="3046418"/>
                </a:cubicBezTo>
                <a:cubicBezTo>
                  <a:pt x="2530081" y="3040983"/>
                  <a:pt x="2530081" y="3040983"/>
                  <a:pt x="2530081" y="3038266"/>
                </a:cubicBezTo>
                <a:cubicBezTo>
                  <a:pt x="2527364" y="3038266"/>
                  <a:pt x="2524646" y="3038266"/>
                  <a:pt x="2521928" y="3038266"/>
                </a:cubicBezTo>
                <a:cubicBezTo>
                  <a:pt x="2519211" y="3040983"/>
                  <a:pt x="2513776" y="3054571"/>
                  <a:pt x="2516493" y="3062724"/>
                </a:cubicBezTo>
                <a:cubicBezTo>
                  <a:pt x="2516493" y="3065442"/>
                  <a:pt x="2519211" y="3062724"/>
                  <a:pt x="2519211" y="3065442"/>
                </a:cubicBezTo>
                <a:cubicBezTo>
                  <a:pt x="2519211" y="3076312"/>
                  <a:pt x="2516493" y="3092618"/>
                  <a:pt x="2516493" y="3106206"/>
                </a:cubicBezTo>
                <a:cubicBezTo>
                  <a:pt x="2516493" y="3114358"/>
                  <a:pt x="2524646" y="3119794"/>
                  <a:pt x="2521928" y="3127946"/>
                </a:cubicBezTo>
                <a:cubicBezTo>
                  <a:pt x="2519211" y="3138817"/>
                  <a:pt x="2519211" y="3149687"/>
                  <a:pt x="2513776" y="3157840"/>
                </a:cubicBezTo>
                <a:cubicBezTo>
                  <a:pt x="2511058" y="3160558"/>
                  <a:pt x="2508341" y="3163275"/>
                  <a:pt x="2505623" y="3168710"/>
                </a:cubicBezTo>
                <a:cubicBezTo>
                  <a:pt x="2502905" y="3165993"/>
                  <a:pt x="2500188" y="3157840"/>
                  <a:pt x="2500188" y="3155122"/>
                </a:cubicBezTo>
                <a:cubicBezTo>
                  <a:pt x="2500188" y="3155122"/>
                  <a:pt x="2500188" y="3152405"/>
                  <a:pt x="2500188" y="3152405"/>
                </a:cubicBezTo>
                <a:cubicBezTo>
                  <a:pt x="2494753" y="3138817"/>
                  <a:pt x="2486600" y="3133382"/>
                  <a:pt x="2483882" y="3119794"/>
                </a:cubicBezTo>
                <a:cubicBezTo>
                  <a:pt x="2481165" y="3119794"/>
                  <a:pt x="2478447" y="3119794"/>
                  <a:pt x="2475729" y="3119794"/>
                </a:cubicBezTo>
                <a:cubicBezTo>
                  <a:pt x="2475729" y="3125229"/>
                  <a:pt x="2475729" y="3130664"/>
                  <a:pt x="2475729" y="3136099"/>
                </a:cubicBezTo>
                <a:cubicBezTo>
                  <a:pt x="2478447" y="3136099"/>
                  <a:pt x="2478447" y="3136099"/>
                  <a:pt x="2481165" y="3136099"/>
                </a:cubicBezTo>
                <a:cubicBezTo>
                  <a:pt x="2492035" y="3144252"/>
                  <a:pt x="2494753" y="3171428"/>
                  <a:pt x="2494753" y="3187733"/>
                </a:cubicBezTo>
                <a:cubicBezTo>
                  <a:pt x="2487959" y="3194527"/>
                  <a:pt x="2482524" y="3202680"/>
                  <a:pt x="2477428" y="3210493"/>
                </a:cubicBezTo>
                <a:lnTo>
                  <a:pt x="2464384" y="3228174"/>
                </a:lnTo>
                <a:lnTo>
                  <a:pt x="2464859" y="3228498"/>
                </a:lnTo>
                <a:cubicBezTo>
                  <a:pt x="2467577" y="3228498"/>
                  <a:pt x="2470294" y="3228498"/>
                  <a:pt x="2473012" y="3228498"/>
                </a:cubicBezTo>
                <a:cubicBezTo>
                  <a:pt x="2473012" y="3231215"/>
                  <a:pt x="2473012" y="3231215"/>
                  <a:pt x="2473012" y="3233933"/>
                </a:cubicBezTo>
                <a:cubicBezTo>
                  <a:pt x="2475729" y="3236650"/>
                  <a:pt x="2483882" y="3236650"/>
                  <a:pt x="2486600" y="3239368"/>
                </a:cubicBezTo>
                <a:cubicBezTo>
                  <a:pt x="2486600" y="3239368"/>
                  <a:pt x="2486600" y="3239368"/>
                  <a:pt x="2486600" y="3242086"/>
                </a:cubicBezTo>
                <a:lnTo>
                  <a:pt x="2492544" y="3243274"/>
                </a:lnTo>
                <a:lnTo>
                  <a:pt x="2496451" y="3231555"/>
                </a:lnTo>
                <a:cubicBezTo>
                  <a:pt x="2499508" y="3225100"/>
                  <a:pt x="2502905" y="3218986"/>
                  <a:pt x="2505623" y="3212192"/>
                </a:cubicBezTo>
                <a:cubicBezTo>
                  <a:pt x="2505623" y="3206757"/>
                  <a:pt x="2508341" y="3198604"/>
                  <a:pt x="2508341" y="3190451"/>
                </a:cubicBezTo>
                <a:cubicBezTo>
                  <a:pt x="2508341" y="3187733"/>
                  <a:pt x="2502905" y="3185016"/>
                  <a:pt x="2505623" y="3179581"/>
                </a:cubicBezTo>
                <a:cubicBezTo>
                  <a:pt x="2508341" y="3165993"/>
                  <a:pt x="2519211" y="3155122"/>
                  <a:pt x="2524646" y="3144252"/>
                </a:cubicBezTo>
                <a:cubicBezTo>
                  <a:pt x="2524646" y="3136099"/>
                  <a:pt x="2527364" y="3114358"/>
                  <a:pt x="2524646" y="3108923"/>
                </a:cubicBezTo>
                <a:cubicBezTo>
                  <a:pt x="2524646" y="3108923"/>
                  <a:pt x="2521928" y="3108923"/>
                  <a:pt x="2521928" y="3108923"/>
                </a:cubicBezTo>
                <a:cubicBezTo>
                  <a:pt x="2521928" y="3103488"/>
                  <a:pt x="2524646" y="3098053"/>
                  <a:pt x="2524646" y="3092618"/>
                </a:cubicBezTo>
                <a:cubicBezTo>
                  <a:pt x="2551822" y="3092618"/>
                  <a:pt x="2568127" y="3070877"/>
                  <a:pt x="2581715" y="3054571"/>
                </a:cubicBezTo>
                <a:cubicBezTo>
                  <a:pt x="2587151" y="3054571"/>
                  <a:pt x="2584433" y="3057289"/>
                  <a:pt x="2587151" y="3060006"/>
                </a:cubicBezTo>
                <a:cubicBezTo>
                  <a:pt x="2592586" y="3062724"/>
                  <a:pt x="2611609" y="3062724"/>
                  <a:pt x="2617044" y="3060006"/>
                </a:cubicBezTo>
                <a:cubicBezTo>
                  <a:pt x="2627914" y="3057289"/>
                  <a:pt x="2636067" y="3049136"/>
                  <a:pt x="2649655" y="3049136"/>
                </a:cubicBezTo>
                <a:cubicBezTo>
                  <a:pt x="2649655" y="3040983"/>
                  <a:pt x="2649655" y="3040983"/>
                  <a:pt x="2649655" y="3035548"/>
                </a:cubicBezTo>
                <a:cubicBezTo>
                  <a:pt x="2641502" y="3035548"/>
                  <a:pt x="2646938" y="3038266"/>
                  <a:pt x="2641502" y="3040983"/>
                </a:cubicBezTo>
                <a:cubicBezTo>
                  <a:pt x="2633350" y="3046418"/>
                  <a:pt x="2630632" y="3040983"/>
                  <a:pt x="2625197" y="3049136"/>
                </a:cubicBezTo>
                <a:cubicBezTo>
                  <a:pt x="2614327" y="3049136"/>
                  <a:pt x="2606174" y="3049136"/>
                  <a:pt x="2595303" y="3049136"/>
                </a:cubicBezTo>
                <a:cubicBezTo>
                  <a:pt x="2595303" y="3049136"/>
                  <a:pt x="2595303" y="3043701"/>
                  <a:pt x="2592586" y="3043701"/>
                </a:cubicBezTo>
                <a:cubicBezTo>
                  <a:pt x="2595303" y="3024678"/>
                  <a:pt x="2608891" y="3005655"/>
                  <a:pt x="2619762" y="2992067"/>
                </a:cubicBezTo>
                <a:cubicBezTo>
                  <a:pt x="2619762" y="2992067"/>
                  <a:pt x="2619762" y="2989349"/>
                  <a:pt x="2619762" y="2989349"/>
                </a:cubicBezTo>
                <a:cubicBezTo>
                  <a:pt x="2617044" y="2989349"/>
                  <a:pt x="2617044" y="2989349"/>
                  <a:pt x="2617044" y="2989349"/>
                </a:cubicBezTo>
                <a:close/>
                <a:moveTo>
                  <a:pt x="2002867" y="2989349"/>
                </a:moveTo>
                <a:cubicBezTo>
                  <a:pt x="2008302" y="2997502"/>
                  <a:pt x="2005584" y="3013807"/>
                  <a:pt x="2008302" y="3019242"/>
                </a:cubicBezTo>
                <a:cubicBezTo>
                  <a:pt x="2008302" y="3019242"/>
                  <a:pt x="2011019" y="3021960"/>
                  <a:pt x="2013737" y="3021960"/>
                </a:cubicBezTo>
                <a:cubicBezTo>
                  <a:pt x="2013737" y="3024677"/>
                  <a:pt x="2013737" y="3027395"/>
                  <a:pt x="2013737" y="3030113"/>
                </a:cubicBezTo>
                <a:cubicBezTo>
                  <a:pt x="2013737" y="3030113"/>
                  <a:pt x="2016455" y="3030113"/>
                  <a:pt x="2016455" y="3030113"/>
                </a:cubicBezTo>
                <a:cubicBezTo>
                  <a:pt x="2027325" y="3046418"/>
                  <a:pt x="2038195" y="3060006"/>
                  <a:pt x="2038195" y="3084464"/>
                </a:cubicBezTo>
                <a:cubicBezTo>
                  <a:pt x="2043630" y="3084464"/>
                  <a:pt x="2043630" y="3087182"/>
                  <a:pt x="2049066" y="3087182"/>
                </a:cubicBezTo>
                <a:cubicBezTo>
                  <a:pt x="2051783" y="3100770"/>
                  <a:pt x="2070806" y="3138816"/>
                  <a:pt x="2084394" y="3144252"/>
                </a:cubicBezTo>
                <a:cubicBezTo>
                  <a:pt x="2084394" y="3163275"/>
                  <a:pt x="2081677" y="3174145"/>
                  <a:pt x="2081677" y="3187733"/>
                </a:cubicBezTo>
                <a:cubicBezTo>
                  <a:pt x="2081677" y="3195886"/>
                  <a:pt x="2084394" y="3204039"/>
                  <a:pt x="2084394" y="3212192"/>
                </a:cubicBezTo>
                <a:cubicBezTo>
                  <a:pt x="2084394" y="3220345"/>
                  <a:pt x="2081677" y="3236651"/>
                  <a:pt x="2081677" y="3242086"/>
                </a:cubicBezTo>
                <a:cubicBezTo>
                  <a:pt x="2081677" y="3247521"/>
                  <a:pt x="2087112" y="3252956"/>
                  <a:pt x="2089830" y="3258391"/>
                </a:cubicBezTo>
                <a:cubicBezTo>
                  <a:pt x="2092547" y="3269262"/>
                  <a:pt x="2087112" y="3323614"/>
                  <a:pt x="2084394" y="3329049"/>
                </a:cubicBezTo>
                <a:cubicBezTo>
                  <a:pt x="2084394" y="3329049"/>
                  <a:pt x="2084394" y="3331766"/>
                  <a:pt x="2084394" y="3331766"/>
                </a:cubicBezTo>
                <a:cubicBezTo>
                  <a:pt x="2078959" y="3331766"/>
                  <a:pt x="2073524" y="3331766"/>
                  <a:pt x="2068089" y="3331766"/>
                </a:cubicBezTo>
                <a:cubicBezTo>
                  <a:pt x="2068089" y="3331766"/>
                  <a:pt x="2065371" y="3329049"/>
                  <a:pt x="2065371" y="3326331"/>
                </a:cubicBezTo>
                <a:cubicBezTo>
                  <a:pt x="2062654" y="3326331"/>
                  <a:pt x="2059936" y="3326331"/>
                  <a:pt x="2057218" y="3326331"/>
                </a:cubicBezTo>
                <a:cubicBezTo>
                  <a:pt x="2057218" y="3326331"/>
                  <a:pt x="2054501" y="3320896"/>
                  <a:pt x="2054501" y="3320896"/>
                </a:cubicBezTo>
                <a:cubicBezTo>
                  <a:pt x="2049066" y="3320896"/>
                  <a:pt x="2046348" y="3318178"/>
                  <a:pt x="2040913" y="3318178"/>
                </a:cubicBezTo>
                <a:cubicBezTo>
                  <a:pt x="2040913" y="3318178"/>
                  <a:pt x="2038195" y="3312743"/>
                  <a:pt x="2038195" y="3312743"/>
                </a:cubicBezTo>
                <a:cubicBezTo>
                  <a:pt x="2035478" y="3310026"/>
                  <a:pt x="2008302" y="3310026"/>
                  <a:pt x="2002867" y="3310026"/>
                </a:cubicBezTo>
                <a:cubicBezTo>
                  <a:pt x="2002867" y="3304590"/>
                  <a:pt x="2000149" y="3307308"/>
                  <a:pt x="1997431" y="3304590"/>
                </a:cubicBezTo>
                <a:cubicBezTo>
                  <a:pt x="1994714" y="3299155"/>
                  <a:pt x="1997431" y="3296438"/>
                  <a:pt x="1994714" y="3291002"/>
                </a:cubicBezTo>
                <a:cubicBezTo>
                  <a:pt x="1994714" y="3291002"/>
                  <a:pt x="1983843" y="3280132"/>
                  <a:pt x="1983843" y="3280132"/>
                </a:cubicBezTo>
                <a:cubicBezTo>
                  <a:pt x="1983843" y="3280132"/>
                  <a:pt x="1983843" y="3277415"/>
                  <a:pt x="1983843" y="3274697"/>
                </a:cubicBezTo>
                <a:cubicBezTo>
                  <a:pt x="1983843" y="3271979"/>
                  <a:pt x="1978408" y="3269262"/>
                  <a:pt x="1975691" y="3263827"/>
                </a:cubicBezTo>
                <a:cubicBezTo>
                  <a:pt x="1972973" y="3258391"/>
                  <a:pt x="1975691" y="3247521"/>
                  <a:pt x="1978408" y="3242086"/>
                </a:cubicBezTo>
                <a:cubicBezTo>
                  <a:pt x="1983843" y="3228498"/>
                  <a:pt x="1986561" y="3214910"/>
                  <a:pt x="1989279" y="3201321"/>
                </a:cubicBezTo>
                <a:cubicBezTo>
                  <a:pt x="1991996" y="3187733"/>
                  <a:pt x="1983843" y="3174145"/>
                  <a:pt x="1983843" y="3165992"/>
                </a:cubicBezTo>
                <a:cubicBezTo>
                  <a:pt x="1978408" y="3165992"/>
                  <a:pt x="1975691" y="3165992"/>
                  <a:pt x="1972973" y="3168710"/>
                </a:cubicBezTo>
                <a:cubicBezTo>
                  <a:pt x="1972973" y="3176863"/>
                  <a:pt x="1978408" y="3182298"/>
                  <a:pt x="1981126" y="3190451"/>
                </a:cubicBezTo>
                <a:cubicBezTo>
                  <a:pt x="1983843" y="3198604"/>
                  <a:pt x="1972973" y="3228498"/>
                  <a:pt x="1970255" y="3233933"/>
                </a:cubicBezTo>
                <a:cubicBezTo>
                  <a:pt x="1970255" y="3233933"/>
                  <a:pt x="1970255" y="3233933"/>
                  <a:pt x="1967538" y="3233933"/>
                </a:cubicBezTo>
                <a:cubicBezTo>
                  <a:pt x="1967538" y="3231216"/>
                  <a:pt x="1959385" y="3220345"/>
                  <a:pt x="1959385" y="3220345"/>
                </a:cubicBezTo>
                <a:cubicBezTo>
                  <a:pt x="1956668" y="3220345"/>
                  <a:pt x="1953950" y="3220345"/>
                  <a:pt x="1951232" y="3220345"/>
                </a:cubicBezTo>
                <a:cubicBezTo>
                  <a:pt x="1951232" y="3217628"/>
                  <a:pt x="1951232" y="3217628"/>
                  <a:pt x="1951232" y="3214910"/>
                </a:cubicBezTo>
                <a:cubicBezTo>
                  <a:pt x="1948515" y="3212192"/>
                  <a:pt x="1940362" y="3206756"/>
                  <a:pt x="1937644" y="3204039"/>
                </a:cubicBezTo>
                <a:cubicBezTo>
                  <a:pt x="1940362" y="3182298"/>
                  <a:pt x="1956668" y="3149687"/>
                  <a:pt x="1967538" y="3136099"/>
                </a:cubicBezTo>
                <a:cubicBezTo>
                  <a:pt x="1972973" y="3133381"/>
                  <a:pt x="1975691" y="3133381"/>
                  <a:pt x="1978408" y="3127946"/>
                </a:cubicBezTo>
                <a:cubicBezTo>
                  <a:pt x="1978408" y="3125228"/>
                  <a:pt x="1975691" y="3125228"/>
                  <a:pt x="1975691" y="3119793"/>
                </a:cubicBezTo>
                <a:cubicBezTo>
                  <a:pt x="1962103" y="3122511"/>
                  <a:pt x="1945797" y="3160557"/>
                  <a:pt x="1937644" y="3174145"/>
                </a:cubicBezTo>
                <a:cubicBezTo>
                  <a:pt x="1932209" y="3182298"/>
                  <a:pt x="1934927" y="3190451"/>
                  <a:pt x="1929492" y="3195886"/>
                </a:cubicBezTo>
                <a:cubicBezTo>
                  <a:pt x="1926774" y="3195886"/>
                  <a:pt x="1929492" y="3195886"/>
                  <a:pt x="1926774" y="3195886"/>
                </a:cubicBezTo>
                <a:cubicBezTo>
                  <a:pt x="1924056" y="3193168"/>
                  <a:pt x="1918621" y="3190451"/>
                  <a:pt x="1915904" y="3187733"/>
                </a:cubicBezTo>
                <a:cubicBezTo>
                  <a:pt x="1915904" y="3171428"/>
                  <a:pt x="1913186" y="3138816"/>
                  <a:pt x="1907751" y="3130664"/>
                </a:cubicBezTo>
                <a:cubicBezTo>
                  <a:pt x="1910468" y="3111640"/>
                  <a:pt x="1937644" y="3092617"/>
                  <a:pt x="1943080" y="3076312"/>
                </a:cubicBezTo>
                <a:cubicBezTo>
                  <a:pt x="1945797" y="3070877"/>
                  <a:pt x="1943080" y="3068159"/>
                  <a:pt x="1945797" y="3062724"/>
                </a:cubicBezTo>
                <a:cubicBezTo>
                  <a:pt x="1948515" y="3054571"/>
                  <a:pt x="1959385" y="3038265"/>
                  <a:pt x="1964820" y="3030113"/>
                </a:cubicBezTo>
                <a:cubicBezTo>
                  <a:pt x="1967538" y="3027395"/>
                  <a:pt x="1970255" y="3030113"/>
                  <a:pt x="1970255" y="3027395"/>
                </a:cubicBezTo>
                <a:cubicBezTo>
                  <a:pt x="1972973" y="3021960"/>
                  <a:pt x="1972973" y="3019242"/>
                  <a:pt x="1975691" y="3013807"/>
                </a:cubicBezTo>
                <a:cubicBezTo>
                  <a:pt x="1975691" y="3013807"/>
                  <a:pt x="1978408" y="3011090"/>
                  <a:pt x="1981126" y="3011090"/>
                </a:cubicBezTo>
                <a:cubicBezTo>
                  <a:pt x="1983843" y="3011090"/>
                  <a:pt x="1981126" y="3005654"/>
                  <a:pt x="1983843" y="3005654"/>
                </a:cubicBezTo>
                <a:cubicBezTo>
                  <a:pt x="1989279" y="3000219"/>
                  <a:pt x="1997431" y="2997502"/>
                  <a:pt x="2002867" y="2989349"/>
                </a:cubicBezTo>
                <a:close/>
                <a:moveTo>
                  <a:pt x="263606" y="2986632"/>
                </a:moveTo>
                <a:cubicBezTo>
                  <a:pt x="258171" y="3030113"/>
                  <a:pt x="217407" y="3046418"/>
                  <a:pt x="217407" y="3092618"/>
                </a:cubicBezTo>
                <a:cubicBezTo>
                  <a:pt x="269042" y="3070877"/>
                  <a:pt x="263606" y="3130664"/>
                  <a:pt x="298935" y="3133382"/>
                </a:cubicBezTo>
                <a:cubicBezTo>
                  <a:pt x="309805" y="3114358"/>
                  <a:pt x="317958" y="3092618"/>
                  <a:pt x="312523" y="3062724"/>
                </a:cubicBezTo>
                <a:cubicBezTo>
                  <a:pt x="301653" y="3068159"/>
                  <a:pt x="307088" y="3051854"/>
                  <a:pt x="296218" y="3057289"/>
                </a:cubicBezTo>
                <a:cubicBezTo>
                  <a:pt x="288065" y="3068159"/>
                  <a:pt x="279912" y="3079030"/>
                  <a:pt x="263606" y="3084465"/>
                </a:cubicBezTo>
                <a:cubicBezTo>
                  <a:pt x="266324" y="3054571"/>
                  <a:pt x="312523" y="3002937"/>
                  <a:pt x="263606" y="2986632"/>
                </a:cubicBezTo>
                <a:close/>
                <a:moveTo>
                  <a:pt x="97833" y="2981196"/>
                </a:moveTo>
                <a:cubicBezTo>
                  <a:pt x="111421" y="3027395"/>
                  <a:pt x="173926" y="3057289"/>
                  <a:pt x="152185" y="3117076"/>
                </a:cubicBezTo>
                <a:cubicBezTo>
                  <a:pt x="144032" y="3084465"/>
                  <a:pt x="127727" y="3068159"/>
                  <a:pt x="92398" y="3076312"/>
                </a:cubicBezTo>
                <a:cubicBezTo>
                  <a:pt x="92398" y="3081747"/>
                  <a:pt x="86963" y="3084465"/>
                  <a:pt x="86963" y="3089900"/>
                </a:cubicBezTo>
                <a:cubicBezTo>
                  <a:pt x="108704" y="3100770"/>
                  <a:pt x="119574" y="3122511"/>
                  <a:pt x="138597" y="3133382"/>
                </a:cubicBezTo>
                <a:cubicBezTo>
                  <a:pt x="214690" y="3119794"/>
                  <a:pt x="157620" y="3035548"/>
                  <a:pt x="163055" y="2983914"/>
                </a:cubicBezTo>
                <a:cubicBezTo>
                  <a:pt x="146750" y="3011090"/>
                  <a:pt x="114139" y="2992067"/>
                  <a:pt x="97833" y="2981196"/>
                </a:cubicBezTo>
                <a:close/>
                <a:moveTo>
                  <a:pt x="2043631" y="2959456"/>
                </a:moveTo>
                <a:cubicBezTo>
                  <a:pt x="2049066" y="2964891"/>
                  <a:pt x="2057219" y="2975761"/>
                  <a:pt x="2057219" y="2983914"/>
                </a:cubicBezTo>
                <a:cubicBezTo>
                  <a:pt x="2057219" y="2983914"/>
                  <a:pt x="2062654" y="2983914"/>
                  <a:pt x="2062654" y="2986632"/>
                </a:cubicBezTo>
                <a:cubicBezTo>
                  <a:pt x="2062654" y="2992067"/>
                  <a:pt x="2062654" y="3000220"/>
                  <a:pt x="2065372" y="3002937"/>
                </a:cubicBezTo>
                <a:cubicBezTo>
                  <a:pt x="2065372" y="3005655"/>
                  <a:pt x="2070807" y="3002937"/>
                  <a:pt x="2070807" y="3005655"/>
                </a:cubicBezTo>
                <a:cubicBezTo>
                  <a:pt x="2070807" y="3008372"/>
                  <a:pt x="2070807" y="3008372"/>
                  <a:pt x="2070807" y="3011090"/>
                </a:cubicBezTo>
                <a:cubicBezTo>
                  <a:pt x="2070807" y="3013808"/>
                  <a:pt x="2076242" y="3011090"/>
                  <a:pt x="2076242" y="3013808"/>
                </a:cubicBezTo>
                <a:cubicBezTo>
                  <a:pt x="2076242" y="3016525"/>
                  <a:pt x="2073524" y="3016525"/>
                  <a:pt x="2076242" y="3019243"/>
                </a:cubicBezTo>
                <a:cubicBezTo>
                  <a:pt x="2076242" y="3019243"/>
                  <a:pt x="2078959" y="3019243"/>
                  <a:pt x="2078959" y="3019243"/>
                </a:cubicBezTo>
                <a:cubicBezTo>
                  <a:pt x="2081677" y="3024678"/>
                  <a:pt x="2078959" y="3027396"/>
                  <a:pt x="2081677" y="3032831"/>
                </a:cubicBezTo>
                <a:cubicBezTo>
                  <a:pt x="2081677" y="3035548"/>
                  <a:pt x="2087112" y="3035548"/>
                  <a:pt x="2087112" y="3035548"/>
                </a:cubicBezTo>
                <a:cubicBezTo>
                  <a:pt x="2087112" y="3038266"/>
                  <a:pt x="2087112" y="3038266"/>
                  <a:pt x="2087112" y="3040984"/>
                </a:cubicBezTo>
                <a:cubicBezTo>
                  <a:pt x="2087112" y="3040984"/>
                  <a:pt x="2092547" y="3040984"/>
                  <a:pt x="2092547" y="3043701"/>
                </a:cubicBezTo>
                <a:cubicBezTo>
                  <a:pt x="2095265" y="3049136"/>
                  <a:pt x="2089830" y="3049136"/>
                  <a:pt x="2095265" y="3051854"/>
                </a:cubicBezTo>
                <a:cubicBezTo>
                  <a:pt x="2095265" y="3057289"/>
                  <a:pt x="2095265" y="3068159"/>
                  <a:pt x="2092547" y="3073595"/>
                </a:cubicBezTo>
                <a:cubicBezTo>
                  <a:pt x="2089830" y="3073595"/>
                  <a:pt x="2092547" y="3073595"/>
                  <a:pt x="2089830" y="3073595"/>
                </a:cubicBezTo>
                <a:cubicBezTo>
                  <a:pt x="2087112" y="3070877"/>
                  <a:pt x="2087112" y="3068159"/>
                  <a:pt x="2084395" y="3065442"/>
                </a:cubicBezTo>
                <a:cubicBezTo>
                  <a:pt x="2078959" y="3065442"/>
                  <a:pt x="2081677" y="3065442"/>
                  <a:pt x="2078959" y="3065442"/>
                </a:cubicBezTo>
                <a:cubicBezTo>
                  <a:pt x="2076242" y="3065442"/>
                  <a:pt x="2076242" y="3065442"/>
                  <a:pt x="2073524" y="3068159"/>
                </a:cubicBezTo>
                <a:cubicBezTo>
                  <a:pt x="2076242" y="3076312"/>
                  <a:pt x="2084395" y="3081747"/>
                  <a:pt x="2089830" y="3084465"/>
                </a:cubicBezTo>
                <a:cubicBezTo>
                  <a:pt x="2089830" y="3098053"/>
                  <a:pt x="2087112" y="3111641"/>
                  <a:pt x="2081677" y="3117076"/>
                </a:cubicBezTo>
                <a:cubicBezTo>
                  <a:pt x="2081677" y="3117076"/>
                  <a:pt x="2078959" y="3117076"/>
                  <a:pt x="2076242" y="3114358"/>
                </a:cubicBezTo>
                <a:cubicBezTo>
                  <a:pt x="2076242" y="3114358"/>
                  <a:pt x="2078959" y="3111641"/>
                  <a:pt x="2076242" y="3108923"/>
                </a:cubicBezTo>
                <a:cubicBezTo>
                  <a:pt x="2073524" y="3108923"/>
                  <a:pt x="2073524" y="3108923"/>
                  <a:pt x="2070807" y="3108923"/>
                </a:cubicBezTo>
                <a:cubicBezTo>
                  <a:pt x="2068089" y="3106206"/>
                  <a:pt x="2068089" y="3095335"/>
                  <a:pt x="2068089" y="3095335"/>
                </a:cubicBezTo>
                <a:cubicBezTo>
                  <a:pt x="2065372" y="3095335"/>
                  <a:pt x="2065372" y="3092618"/>
                  <a:pt x="2062654" y="3092618"/>
                </a:cubicBezTo>
                <a:cubicBezTo>
                  <a:pt x="2062654" y="3092618"/>
                  <a:pt x="2065372" y="3081747"/>
                  <a:pt x="2062654" y="3079030"/>
                </a:cubicBezTo>
                <a:cubicBezTo>
                  <a:pt x="2059936" y="3076312"/>
                  <a:pt x="2051784" y="3076312"/>
                  <a:pt x="2051784" y="3076312"/>
                </a:cubicBezTo>
                <a:cubicBezTo>
                  <a:pt x="2046348" y="3070877"/>
                  <a:pt x="2049066" y="3062724"/>
                  <a:pt x="2046348" y="3057289"/>
                </a:cubicBezTo>
                <a:cubicBezTo>
                  <a:pt x="2043631" y="3057289"/>
                  <a:pt x="2043631" y="3054571"/>
                  <a:pt x="2040913" y="3054571"/>
                </a:cubicBezTo>
                <a:cubicBezTo>
                  <a:pt x="2040913" y="3051854"/>
                  <a:pt x="2040913" y="3051854"/>
                  <a:pt x="2040913" y="3049136"/>
                </a:cubicBezTo>
                <a:cubicBezTo>
                  <a:pt x="2040913" y="3046419"/>
                  <a:pt x="2035478" y="3040984"/>
                  <a:pt x="2032760" y="3038266"/>
                </a:cubicBezTo>
                <a:cubicBezTo>
                  <a:pt x="2032760" y="3035548"/>
                  <a:pt x="2032760" y="3035548"/>
                  <a:pt x="2032760" y="3032831"/>
                </a:cubicBezTo>
                <a:cubicBezTo>
                  <a:pt x="2032760" y="3032831"/>
                  <a:pt x="2030043" y="3030113"/>
                  <a:pt x="2027325" y="3030113"/>
                </a:cubicBezTo>
                <a:cubicBezTo>
                  <a:pt x="2024608" y="3024678"/>
                  <a:pt x="2027325" y="3021960"/>
                  <a:pt x="2024608" y="3016525"/>
                </a:cubicBezTo>
                <a:cubicBezTo>
                  <a:pt x="2021890" y="3016525"/>
                  <a:pt x="2021890" y="3013808"/>
                  <a:pt x="2019172" y="3013808"/>
                </a:cubicBezTo>
                <a:cubicBezTo>
                  <a:pt x="2019172" y="3008372"/>
                  <a:pt x="2021890" y="2994784"/>
                  <a:pt x="2016455" y="2989349"/>
                </a:cubicBezTo>
                <a:cubicBezTo>
                  <a:pt x="2016455" y="2973044"/>
                  <a:pt x="2032760" y="2973044"/>
                  <a:pt x="2043631" y="2959456"/>
                </a:cubicBezTo>
                <a:close/>
                <a:moveTo>
                  <a:pt x="2191460" y="2939613"/>
                </a:moveTo>
                <a:lnTo>
                  <a:pt x="2193500" y="2942433"/>
                </a:lnTo>
                <a:lnTo>
                  <a:pt x="2193099" y="2940432"/>
                </a:lnTo>
                <a:close/>
                <a:moveTo>
                  <a:pt x="4448703" y="2932280"/>
                </a:moveTo>
                <a:lnTo>
                  <a:pt x="4416091" y="2940433"/>
                </a:lnTo>
                <a:lnTo>
                  <a:pt x="4426961" y="2959456"/>
                </a:lnTo>
                <a:close/>
                <a:moveTo>
                  <a:pt x="2451271" y="2932280"/>
                </a:moveTo>
                <a:cubicBezTo>
                  <a:pt x="2445836" y="2934997"/>
                  <a:pt x="2443118" y="2940433"/>
                  <a:pt x="2440401" y="2945868"/>
                </a:cubicBezTo>
                <a:cubicBezTo>
                  <a:pt x="2440401" y="2948585"/>
                  <a:pt x="2437683" y="2945868"/>
                  <a:pt x="2434965" y="2948585"/>
                </a:cubicBezTo>
                <a:cubicBezTo>
                  <a:pt x="2432248" y="2948585"/>
                  <a:pt x="2434965" y="2951303"/>
                  <a:pt x="2432248" y="2954020"/>
                </a:cubicBezTo>
                <a:cubicBezTo>
                  <a:pt x="2429530" y="2954020"/>
                  <a:pt x="2429530" y="2954020"/>
                  <a:pt x="2426813" y="2954020"/>
                </a:cubicBezTo>
                <a:cubicBezTo>
                  <a:pt x="2410507" y="2967608"/>
                  <a:pt x="2410507" y="2978479"/>
                  <a:pt x="2380613" y="2975761"/>
                </a:cubicBezTo>
                <a:cubicBezTo>
                  <a:pt x="2380613" y="2964891"/>
                  <a:pt x="2380613" y="2948585"/>
                  <a:pt x="2386049" y="2943150"/>
                </a:cubicBezTo>
                <a:cubicBezTo>
                  <a:pt x="2386049" y="2937715"/>
                  <a:pt x="2386049" y="2940433"/>
                  <a:pt x="2383331" y="2937715"/>
                </a:cubicBezTo>
                <a:cubicBezTo>
                  <a:pt x="2380613" y="2937715"/>
                  <a:pt x="2383331" y="2937715"/>
                  <a:pt x="2380613" y="2937715"/>
                </a:cubicBezTo>
                <a:cubicBezTo>
                  <a:pt x="2380613" y="2937715"/>
                  <a:pt x="2380613" y="2940433"/>
                  <a:pt x="2377896" y="2940433"/>
                </a:cubicBezTo>
                <a:cubicBezTo>
                  <a:pt x="2377896" y="2954020"/>
                  <a:pt x="2375178" y="2967608"/>
                  <a:pt x="2375178" y="2981196"/>
                </a:cubicBezTo>
                <a:cubicBezTo>
                  <a:pt x="2375178" y="2986632"/>
                  <a:pt x="2380613" y="2994784"/>
                  <a:pt x="2377896" y="3002937"/>
                </a:cubicBezTo>
                <a:cubicBezTo>
                  <a:pt x="2369743" y="3032831"/>
                  <a:pt x="2358873" y="3065442"/>
                  <a:pt x="2345285" y="3092618"/>
                </a:cubicBezTo>
                <a:cubicBezTo>
                  <a:pt x="2339850" y="3092618"/>
                  <a:pt x="2331697" y="3092618"/>
                  <a:pt x="2331697" y="3092618"/>
                </a:cubicBezTo>
                <a:cubicBezTo>
                  <a:pt x="2328979" y="3089900"/>
                  <a:pt x="2320826" y="3057289"/>
                  <a:pt x="2318109" y="3051854"/>
                </a:cubicBezTo>
                <a:cubicBezTo>
                  <a:pt x="2315390" y="3046418"/>
                  <a:pt x="2318109" y="3040983"/>
                  <a:pt x="2320826" y="3038266"/>
                </a:cubicBezTo>
                <a:cubicBezTo>
                  <a:pt x="2320826" y="3035548"/>
                  <a:pt x="2320826" y="3035548"/>
                  <a:pt x="2320826" y="3032831"/>
                </a:cubicBezTo>
                <a:cubicBezTo>
                  <a:pt x="2315390" y="3032831"/>
                  <a:pt x="2315390" y="3032831"/>
                  <a:pt x="2312673" y="3038266"/>
                </a:cubicBezTo>
                <a:cubicBezTo>
                  <a:pt x="2307237" y="3046418"/>
                  <a:pt x="2315390" y="3060006"/>
                  <a:pt x="2318109" y="3070877"/>
                </a:cubicBezTo>
                <a:cubicBezTo>
                  <a:pt x="2323544" y="3081747"/>
                  <a:pt x="2326262" y="3092618"/>
                  <a:pt x="2328979" y="3103488"/>
                </a:cubicBezTo>
                <a:cubicBezTo>
                  <a:pt x="2328979" y="3103488"/>
                  <a:pt x="2328979" y="3106206"/>
                  <a:pt x="2328979" y="3108923"/>
                </a:cubicBezTo>
                <a:cubicBezTo>
                  <a:pt x="2331697" y="3114358"/>
                  <a:pt x="2337132" y="3117076"/>
                  <a:pt x="2339850" y="3119794"/>
                </a:cubicBezTo>
                <a:cubicBezTo>
                  <a:pt x="2345285" y="3127946"/>
                  <a:pt x="2342567" y="3133382"/>
                  <a:pt x="2342567" y="3144252"/>
                </a:cubicBezTo>
                <a:cubicBezTo>
                  <a:pt x="2337132" y="3144252"/>
                  <a:pt x="2323544" y="3141534"/>
                  <a:pt x="2318109" y="3144252"/>
                </a:cubicBezTo>
                <a:cubicBezTo>
                  <a:pt x="2318109" y="3144252"/>
                  <a:pt x="2315390" y="3144252"/>
                  <a:pt x="2315390" y="3144252"/>
                </a:cubicBezTo>
                <a:cubicBezTo>
                  <a:pt x="2315390" y="3138817"/>
                  <a:pt x="2315390" y="3133382"/>
                  <a:pt x="2315390" y="3127946"/>
                </a:cubicBezTo>
                <a:cubicBezTo>
                  <a:pt x="2312673" y="3127946"/>
                  <a:pt x="2309955" y="3127946"/>
                  <a:pt x="2307237" y="3127946"/>
                </a:cubicBezTo>
                <a:cubicBezTo>
                  <a:pt x="2304520" y="3130664"/>
                  <a:pt x="2299085" y="3133382"/>
                  <a:pt x="2301802" y="3136099"/>
                </a:cubicBezTo>
                <a:cubicBezTo>
                  <a:pt x="2301802" y="3146970"/>
                  <a:pt x="2304520" y="3138817"/>
                  <a:pt x="2307237" y="3144252"/>
                </a:cubicBezTo>
                <a:cubicBezTo>
                  <a:pt x="2307237" y="3149687"/>
                  <a:pt x="2307237" y="3155122"/>
                  <a:pt x="2307237" y="3160558"/>
                </a:cubicBezTo>
                <a:cubicBezTo>
                  <a:pt x="2309955" y="3171428"/>
                  <a:pt x="2315390" y="3179581"/>
                  <a:pt x="2318109" y="3193169"/>
                </a:cubicBezTo>
                <a:cubicBezTo>
                  <a:pt x="2320826" y="3206757"/>
                  <a:pt x="2312673" y="3220344"/>
                  <a:pt x="2312673" y="3231215"/>
                </a:cubicBezTo>
                <a:cubicBezTo>
                  <a:pt x="2304520" y="3231215"/>
                  <a:pt x="2309955" y="3228497"/>
                  <a:pt x="2304520" y="3225780"/>
                </a:cubicBezTo>
                <a:cubicBezTo>
                  <a:pt x="2299085" y="3225780"/>
                  <a:pt x="2293650" y="3223062"/>
                  <a:pt x="2288214" y="3223062"/>
                </a:cubicBezTo>
                <a:cubicBezTo>
                  <a:pt x="2285497" y="3223062"/>
                  <a:pt x="2285497" y="3217627"/>
                  <a:pt x="2282779" y="3217627"/>
                </a:cubicBezTo>
                <a:cubicBezTo>
                  <a:pt x="2277344" y="3217627"/>
                  <a:pt x="2271909" y="3217627"/>
                  <a:pt x="2266474" y="3217627"/>
                </a:cubicBezTo>
                <a:cubicBezTo>
                  <a:pt x="2263756" y="3217627"/>
                  <a:pt x="2263756" y="3212192"/>
                  <a:pt x="2261038" y="3212192"/>
                </a:cubicBezTo>
                <a:cubicBezTo>
                  <a:pt x="2258321" y="3209474"/>
                  <a:pt x="2252886" y="3212192"/>
                  <a:pt x="2250168" y="3209474"/>
                </a:cubicBezTo>
                <a:cubicBezTo>
                  <a:pt x="2247450" y="3209474"/>
                  <a:pt x="2247450" y="3204039"/>
                  <a:pt x="2247450" y="3204039"/>
                </a:cubicBezTo>
                <a:lnTo>
                  <a:pt x="2241848" y="3202171"/>
                </a:lnTo>
                <a:lnTo>
                  <a:pt x="2240997" y="3207436"/>
                </a:lnTo>
                <a:cubicBezTo>
                  <a:pt x="2239808" y="3213211"/>
                  <a:pt x="2238364" y="3218816"/>
                  <a:pt x="2236708" y="3223486"/>
                </a:cubicBezTo>
                <a:lnTo>
                  <a:pt x="2234988" y="3226717"/>
                </a:lnTo>
                <a:lnTo>
                  <a:pt x="2247450" y="3228497"/>
                </a:lnTo>
                <a:cubicBezTo>
                  <a:pt x="2252886" y="3236650"/>
                  <a:pt x="2261038" y="3236650"/>
                  <a:pt x="2263756" y="3244803"/>
                </a:cubicBezTo>
                <a:cubicBezTo>
                  <a:pt x="2263756" y="3244803"/>
                  <a:pt x="2266474" y="3244803"/>
                  <a:pt x="2269191" y="3244803"/>
                </a:cubicBezTo>
                <a:cubicBezTo>
                  <a:pt x="2271909" y="3252956"/>
                  <a:pt x="2274626" y="3247520"/>
                  <a:pt x="2277344" y="3252956"/>
                </a:cubicBezTo>
                <a:cubicBezTo>
                  <a:pt x="2280062" y="3255673"/>
                  <a:pt x="2277344" y="3258391"/>
                  <a:pt x="2280062" y="3263826"/>
                </a:cubicBezTo>
                <a:cubicBezTo>
                  <a:pt x="2285497" y="3274696"/>
                  <a:pt x="2288214" y="3280132"/>
                  <a:pt x="2288214" y="3296437"/>
                </a:cubicBezTo>
                <a:cubicBezTo>
                  <a:pt x="2271909" y="3296437"/>
                  <a:pt x="2258321" y="3288284"/>
                  <a:pt x="2247450" y="3282849"/>
                </a:cubicBezTo>
                <a:cubicBezTo>
                  <a:pt x="2242015" y="3280132"/>
                  <a:pt x="2233862" y="3282849"/>
                  <a:pt x="2231145" y="3280132"/>
                </a:cubicBezTo>
                <a:cubicBezTo>
                  <a:pt x="2231145" y="3280132"/>
                  <a:pt x="2231145" y="3280132"/>
                  <a:pt x="2231145" y="3277414"/>
                </a:cubicBezTo>
                <a:cubicBezTo>
                  <a:pt x="2224351" y="3276055"/>
                  <a:pt x="2219595" y="3274017"/>
                  <a:pt x="2215179" y="3271979"/>
                </a:cubicBezTo>
                <a:lnTo>
                  <a:pt x="2210732" y="3270243"/>
                </a:lnTo>
                <a:lnTo>
                  <a:pt x="2209405" y="3272318"/>
                </a:lnTo>
                <a:lnTo>
                  <a:pt x="2211421" y="3280132"/>
                </a:lnTo>
                <a:lnTo>
                  <a:pt x="2222992" y="3280132"/>
                </a:lnTo>
                <a:cubicBezTo>
                  <a:pt x="2222992" y="3280132"/>
                  <a:pt x="2225710" y="3282849"/>
                  <a:pt x="2225710" y="3285567"/>
                </a:cubicBezTo>
                <a:cubicBezTo>
                  <a:pt x="2228427" y="3285567"/>
                  <a:pt x="2233862" y="3285567"/>
                  <a:pt x="2236580" y="3285567"/>
                </a:cubicBezTo>
                <a:cubicBezTo>
                  <a:pt x="2239298" y="3285567"/>
                  <a:pt x="2239298" y="3291002"/>
                  <a:pt x="2242015" y="3291002"/>
                </a:cubicBezTo>
                <a:cubicBezTo>
                  <a:pt x="2247450" y="3296437"/>
                  <a:pt x="2250168" y="3291002"/>
                  <a:pt x="2258321" y="3299155"/>
                </a:cubicBezTo>
                <a:cubicBezTo>
                  <a:pt x="2261038" y="3296437"/>
                  <a:pt x="2285497" y="3307308"/>
                  <a:pt x="2288214" y="3310025"/>
                </a:cubicBezTo>
                <a:cubicBezTo>
                  <a:pt x="2290932" y="3315460"/>
                  <a:pt x="2290932" y="3323613"/>
                  <a:pt x="2293650" y="3329048"/>
                </a:cubicBezTo>
                <a:cubicBezTo>
                  <a:pt x="2296367" y="3331766"/>
                  <a:pt x="2301802" y="3331766"/>
                  <a:pt x="2304520" y="3334484"/>
                </a:cubicBezTo>
                <a:cubicBezTo>
                  <a:pt x="2304520" y="3334484"/>
                  <a:pt x="2304520" y="3337201"/>
                  <a:pt x="2304520" y="3337201"/>
                </a:cubicBezTo>
                <a:cubicBezTo>
                  <a:pt x="2307237" y="3337201"/>
                  <a:pt x="2307237" y="3337201"/>
                  <a:pt x="2309955" y="3337201"/>
                </a:cubicBezTo>
                <a:cubicBezTo>
                  <a:pt x="2312673" y="3337201"/>
                  <a:pt x="2309955" y="3339919"/>
                  <a:pt x="2312673" y="3342636"/>
                </a:cubicBezTo>
                <a:cubicBezTo>
                  <a:pt x="2312673" y="3345354"/>
                  <a:pt x="2318109" y="3345354"/>
                  <a:pt x="2318109" y="3345354"/>
                </a:cubicBezTo>
                <a:cubicBezTo>
                  <a:pt x="2323544" y="3353507"/>
                  <a:pt x="2323544" y="3369812"/>
                  <a:pt x="2323544" y="3375247"/>
                </a:cubicBezTo>
                <a:cubicBezTo>
                  <a:pt x="2318109" y="3375247"/>
                  <a:pt x="2312673" y="3372530"/>
                  <a:pt x="2307237" y="3372530"/>
                </a:cubicBezTo>
                <a:cubicBezTo>
                  <a:pt x="2307237" y="3372530"/>
                  <a:pt x="2307237" y="3369812"/>
                  <a:pt x="2307237" y="3369812"/>
                </a:cubicBezTo>
                <a:cubicBezTo>
                  <a:pt x="2299085" y="3367095"/>
                  <a:pt x="2288214" y="3358942"/>
                  <a:pt x="2277344" y="3358942"/>
                </a:cubicBezTo>
                <a:cubicBezTo>
                  <a:pt x="2277344" y="3358942"/>
                  <a:pt x="2277344" y="3356224"/>
                  <a:pt x="2277344" y="3356224"/>
                </a:cubicBezTo>
                <a:cubicBezTo>
                  <a:pt x="2263756" y="3350789"/>
                  <a:pt x="2252886" y="3339919"/>
                  <a:pt x="2239298" y="3337201"/>
                </a:cubicBezTo>
                <a:cubicBezTo>
                  <a:pt x="2239298" y="3337201"/>
                  <a:pt x="2239298" y="3334484"/>
                  <a:pt x="2239298" y="3334484"/>
                </a:cubicBezTo>
                <a:cubicBezTo>
                  <a:pt x="2231145" y="3330407"/>
                  <a:pt x="2220274" y="3323613"/>
                  <a:pt x="2210423" y="3315460"/>
                </a:cubicBezTo>
                <a:lnTo>
                  <a:pt x="2209404" y="3314244"/>
                </a:lnTo>
                <a:lnTo>
                  <a:pt x="2209404" y="3318178"/>
                </a:lnTo>
                <a:lnTo>
                  <a:pt x="2206481" y="3323441"/>
                </a:lnTo>
                <a:lnTo>
                  <a:pt x="2206686" y="3323613"/>
                </a:lnTo>
                <a:cubicBezTo>
                  <a:pt x="2209404" y="3326331"/>
                  <a:pt x="2212122" y="3326331"/>
                  <a:pt x="2214839" y="3326331"/>
                </a:cubicBezTo>
                <a:cubicBezTo>
                  <a:pt x="2214839" y="3337201"/>
                  <a:pt x="2239298" y="3345354"/>
                  <a:pt x="2247450" y="3350789"/>
                </a:cubicBezTo>
                <a:cubicBezTo>
                  <a:pt x="2247450" y="3350789"/>
                  <a:pt x="2247450" y="3350789"/>
                  <a:pt x="2247450" y="3353507"/>
                </a:cubicBezTo>
                <a:cubicBezTo>
                  <a:pt x="2252886" y="3353507"/>
                  <a:pt x="2258321" y="3353507"/>
                  <a:pt x="2261038" y="3356224"/>
                </a:cubicBezTo>
                <a:cubicBezTo>
                  <a:pt x="2261038" y="3356224"/>
                  <a:pt x="2261038" y="3358942"/>
                  <a:pt x="2261038" y="3358942"/>
                </a:cubicBezTo>
                <a:cubicBezTo>
                  <a:pt x="2263756" y="3358942"/>
                  <a:pt x="2269191" y="3361659"/>
                  <a:pt x="2271909" y="3361659"/>
                </a:cubicBezTo>
                <a:cubicBezTo>
                  <a:pt x="2271909" y="3361659"/>
                  <a:pt x="2274626" y="3364377"/>
                  <a:pt x="2274626" y="3367095"/>
                </a:cubicBezTo>
                <a:cubicBezTo>
                  <a:pt x="2277344" y="3369812"/>
                  <a:pt x="2282779" y="3367095"/>
                  <a:pt x="2285497" y="3369812"/>
                </a:cubicBezTo>
                <a:cubicBezTo>
                  <a:pt x="2290932" y="3372530"/>
                  <a:pt x="2288214" y="3375247"/>
                  <a:pt x="2296367" y="3375247"/>
                </a:cubicBezTo>
                <a:cubicBezTo>
                  <a:pt x="2296367" y="3375247"/>
                  <a:pt x="2296367" y="3377965"/>
                  <a:pt x="2296367" y="3380683"/>
                </a:cubicBezTo>
                <a:cubicBezTo>
                  <a:pt x="2315390" y="3383400"/>
                  <a:pt x="2320826" y="3396988"/>
                  <a:pt x="2337132" y="3396988"/>
                </a:cubicBezTo>
                <a:cubicBezTo>
                  <a:pt x="2337132" y="3410576"/>
                  <a:pt x="2331697" y="3410576"/>
                  <a:pt x="2326262" y="3418729"/>
                </a:cubicBezTo>
                <a:cubicBezTo>
                  <a:pt x="2323544" y="3424164"/>
                  <a:pt x="2323544" y="3435034"/>
                  <a:pt x="2318109" y="3440469"/>
                </a:cubicBezTo>
                <a:cubicBezTo>
                  <a:pt x="2312673" y="3445905"/>
                  <a:pt x="2309955" y="3454057"/>
                  <a:pt x="2304520" y="3459493"/>
                </a:cubicBezTo>
                <a:cubicBezTo>
                  <a:pt x="2304520" y="3459493"/>
                  <a:pt x="2301802" y="3459493"/>
                  <a:pt x="2301802" y="3459493"/>
                </a:cubicBezTo>
                <a:cubicBezTo>
                  <a:pt x="2299085" y="3464928"/>
                  <a:pt x="2299085" y="3470363"/>
                  <a:pt x="2296367" y="3473081"/>
                </a:cubicBezTo>
                <a:cubicBezTo>
                  <a:pt x="2288214" y="3483951"/>
                  <a:pt x="2280062" y="3494821"/>
                  <a:pt x="2274626" y="3505692"/>
                </a:cubicBezTo>
                <a:cubicBezTo>
                  <a:pt x="2271909" y="3511127"/>
                  <a:pt x="2271909" y="3516562"/>
                  <a:pt x="2269191" y="3519280"/>
                </a:cubicBezTo>
                <a:cubicBezTo>
                  <a:pt x="2263756" y="3527432"/>
                  <a:pt x="2252886" y="3530150"/>
                  <a:pt x="2244733" y="3535585"/>
                </a:cubicBezTo>
                <a:cubicBezTo>
                  <a:pt x="2239298" y="3538303"/>
                  <a:pt x="2239298" y="3546456"/>
                  <a:pt x="2233862" y="3549173"/>
                </a:cubicBezTo>
                <a:cubicBezTo>
                  <a:pt x="2225710" y="3554608"/>
                  <a:pt x="2217557" y="3557326"/>
                  <a:pt x="2209404" y="3565479"/>
                </a:cubicBezTo>
                <a:cubicBezTo>
                  <a:pt x="2209404" y="3565479"/>
                  <a:pt x="2209404" y="3565479"/>
                  <a:pt x="2209404" y="3568196"/>
                </a:cubicBezTo>
                <a:cubicBezTo>
                  <a:pt x="2198534" y="3570914"/>
                  <a:pt x="2195816" y="3579067"/>
                  <a:pt x="2187663" y="3584502"/>
                </a:cubicBezTo>
                <a:cubicBezTo>
                  <a:pt x="2182228" y="3587220"/>
                  <a:pt x="2176793" y="3584502"/>
                  <a:pt x="2171358" y="3587220"/>
                </a:cubicBezTo>
                <a:cubicBezTo>
                  <a:pt x="2165922" y="3589937"/>
                  <a:pt x="2157770" y="3603525"/>
                  <a:pt x="2155052" y="3608960"/>
                </a:cubicBezTo>
                <a:cubicBezTo>
                  <a:pt x="2138747" y="3627984"/>
                  <a:pt x="2122441" y="3647007"/>
                  <a:pt x="2108853" y="3666030"/>
                </a:cubicBezTo>
                <a:cubicBezTo>
                  <a:pt x="2108853" y="3666030"/>
                  <a:pt x="2111571" y="3668748"/>
                  <a:pt x="2111571" y="3668748"/>
                </a:cubicBezTo>
                <a:cubicBezTo>
                  <a:pt x="2114288" y="3674183"/>
                  <a:pt x="2119723" y="3679618"/>
                  <a:pt x="2122441" y="3685053"/>
                </a:cubicBezTo>
                <a:cubicBezTo>
                  <a:pt x="2125159" y="3682335"/>
                  <a:pt x="2125159" y="3679618"/>
                  <a:pt x="2127876" y="3676900"/>
                </a:cubicBezTo>
                <a:cubicBezTo>
                  <a:pt x="2130594" y="3674183"/>
                  <a:pt x="2136029" y="3671465"/>
                  <a:pt x="2138747" y="3668748"/>
                </a:cubicBezTo>
                <a:cubicBezTo>
                  <a:pt x="2146899" y="3660595"/>
                  <a:pt x="2146899" y="3649724"/>
                  <a:pt x="2155052" y="3641572"/>
                </a:cubicBezTo>
                <a:cubicBezTo>
                  <a:pt x="2155052" y="3641572"/>
                  <a:pt x="2157770" y="3641572"/>
                  <a:pt x="2157770" y="3641572"/>
                </a:cubicBezTo>
                <a:cubicBezTo>
                  <a:pt x="2157770" y="3636136"/>
                  <a:pt x="2157770" y="3630701"/>
                  <a:pt x="2160487" y="3627984"/>
                </a:cubicBezTo>
                <a:cubicBezTo>
                  <a:pt x="2160487" y="3627984"/>
                  <a:pt x="2163205" y="3625266"/>
                  <a:pt x="2165922" y="3625266"/>
                </a:cubicBezTo>
                <a:cubicBezTo>
                  <a:pt x="2165922" y="3625266"/>
                  <a:pt x="2165922" y="3622548"/>
                  <a:pt x="2165922" y="3622548"/>
                </a:cubicBezTo>
                <a:cubicBezTo>
                  <a:pt x="2165922" y="3622548"/>
                  <a:pt x="2168640" y="3622548"/>
                  <a:pt x="2171358" y="3622548"/>
                </a:cubicBezTo>
                <a:cubicBezTo>
                  <a:pt x="2174075" y="3619831"/>
                  <a:pt x="2179510" y="3611678"/>
                  <a:pt x="2182228" y="3608960"/>
                </a:cubicBezTo>
                <a:cubicBezTo>
                  <a:pt x="2184946" y="3606243"/>
                  <a:pt x="2187663" y="3608960"/>
                  <a:pt x="2190381" y="3606243"/>
                </a:cubicBezTo>
                <a:cubicBezTo>
                  <a:pt x="2190381" y="3603525"/>
                  <a:pt x="2193098" y="3603525"/>
                  <a:pt x="2193098" y="3600808"/>
                </a:cubicBezTo>
                <a:cubicBezTo>
                  <a:pt x="2195816" y="3598090"/>
                  <a:pt x="2201251" y="3600808"/>
                  <a:pt x="2203969" y="3598090"/>
                </a:cubicBezTo>
                <a:cubicBezTo>
                  <a:pt x="2206686" y="3598090"/>
                  <a:pt x="2203969" y="3592655"/>
                  <a:pt x="2206686" y="3592655"/>
                </a:cubicBezTo>
                <a:cubicBezTo>
                  <a:pt x="2212122" y="3587220"/>
                  <a:pt x="2214839" y="3587220"/>
                  <a:pt x="2220274" y="3584502"/>
                </a:cubicBezTo>
                <a:cubicBezTo>
                  <a:pt x="2222992" y="3581784"/>
                  <a:pt x="2222992" y="3579067"/>
                  <a:pt x="2225710" y="3576349"/>
                </a:cubicBezTo>
                <a:cubicBezTo>
                  <a:pt x="2233862" y="3570914"/>
                  <a:pt x="2244733" y="3562761"/>
                  <a:pt x="2255603" y="3557326"/>
                </a:cubicBezTo>
                <a:cubicBezTo>
                  <a:pt x="2255603" y="3557326"/>
                  <a:pt x="2255603" y="3557326"/>
                  <a:pt x="2258321" y="3557326"/>
                </a:cubicBezTo>
                <a:cubicBezTo>
                  <a:pt x="2258321" y="3560044"/>
                  <a:pt x="2261038" y="3560044"/>
                  <a:pt x="2261038" y="3562761"/>
                </a:cubicBezTo>
                <a:cubicBezTo>
                  <a:pt x="2266474" y="3565479"/>
                  <a:pt x="2274626" y="3562761"/>
                  <a:pt x="2280062" y="3565479"/>
                </a:cubicBezTo>
                <a:cubicBezTo>
                  <a:pt x="2282779" y="3565479"/>
                  <a:pt x="2282779" y="3568196"/>
                  <a:pt x="2285497" y="3570914"/>
                </a:cubicBezTo>
                <a:cubicBezTo>
                  <a:pt x="2288214" y="3570914"/>
                  <a:pt x="2293650" y="3568196"/>
                  <a:pt x="2296367" y="3570914"/>
                </a:cubicBezTo>
                <a:cubicBezTo>
                  <a:pt x="2296367" y="3573632"/>
                  <a:pt x="2299085" y="3573632"/>
                  <a:pt x="2299085" y="3576349"/>
                </a:cubicBezTo>
                <a:cubicBezTo>
                  <a:pt x="2307237" y="3579067"/>
                  <a:pt x="2320826" y="3573632"/>
                  <a:pt x="2326262" y="3576349"/>
                </a:cubicBezTo>
                <a:cubicBezTo>
                  <a:pt x="2326262" y="3576349"/>
                  <a:pt x="2328979" y="3576349"/>
                  <a:pt x="2331697" y="3576349"/>
                </a:cubicBezTo>
                <a:cubicBezTo>
                  <a:pt x="2328979" y="3579067"/>
                  <a:pt x="2328979" y="3579067"/>
                  <a:pt x="2328979" y="3581784"/>
                </a:cubicBezTo>
                <a:cubicBezTo>
                  <a:pt x="2320826" y="3581784"/>
                  <a:pt x="2320826" y="3595372"/>
                  <a:pt x="2315390" y="3600808"/>
                </a:cubicBezTo>
                <a:cubicBezTo>
                  <a:pt x="2315390" y="3603525"/>
                  <a:pt x="2299085" y="3611678"/>
                  <a:pt x="2296367" y="3611678"/>
                </a:cubicBezTo>
                <a:cubicBezTo>
                  <a:pt x="2290932" y="3611678"/>
                  <a:pt x="2288214" y="3611678"/>
                  <a:pt x="2285497" y="3611678"/>
                </a:cubicBezTo>
                <a:cubicBezTo>
                  <a:pt x="2282779" y="3611678"/>
                  <a:pt x="2285497" y="3614396"/>
                  <a:pt x="2282779" y="3617113"/>
                </a:cubicBezTo>
                <a:cubicBezTo>
                  <a:pt x="2280062" y="3617113"/>
                  <a:pt x="2277344" y="3617113"/>
                  <a:pt x="2274626" y="3617113"/>
                </a:cubicBezTo>
                <a:cubicBezTo>
                  <a:pt x="2271909" y="3617113"/>
                  <a:pt x="2271909" y="3619831"/>
                  <a:pt x="2269191" y="3622548"/>
                </a:cubicBezTo>
                <a:cubicBezTo>
                  <a:pt x="2266474" y="3625266"/>
                  <a:pt x="2261038" y="3622548"/>
                  <a:pt x="2258321" y="3625266"/>
                </a:cubicBezTo>
                <a:cubicBezTo>
                  <a:pt x="2252886" y="3627984"/>
                  <a:pt x="2247450" y="3636136"/>
                  <a:pt x="2242015" y="3638854"/>
                </a:cubicBezTo>
                <a:cubicBezTo>
                  <a:pt x="2233862" y="3641572"/>
                  <a:pt x="2225710" y="3641572"/>
                  <a:pt x="2217557" y="3647007"/>
                </a:cubicBezTo>
                <a:cubicBezTo>
                  <a:pt x="2214839" y="3647007"/>
                  <a:pt x="2214839" y="3649724"/>
                  <a:pt x="2212122" y="3652442"/>
                </a:cubicBezTo>
                <a:cubicBezTo>
                  <a:pt x="2209404" y="3652442"/>
                  <a:pt x="2206686" y="3652442"/>
                  <a:pt x="2203969" y="3652442"/>
                </a:cubicBezTo>
                <a:cubicBezTo>
                  <a:pt x="2203969" y="3652442"/>
                  <a:pt x="2203969" y="3657877"/>
                  <a:pt x="2201251" y="3657877"/>
                </a:cubicBezTo>
                <a:cubicBezTo>
                  <a:pt x="2198534" y="3657877"/>
                  <a:pt x="2195816" y="3657877"/>
                  <a:pt x="2193098" y="3657877"/>
                </a:cubicBezTo>
                <a:cubicBezTo>
                  <a:pt x="2190381" y="3660595"/>
                  <a:pt x="2187663" y="3668748"/>
                  <a:pt x="2184946" y="3671465"/>
                </a:cubicBezTo>
                <a:cubicBezTo>
                  <a:pt x="2182228" y="3671465"/>
                  <a:pt x="2182228" y="3671465"/>
                  <a:pt x="2179510" y="3671465"/>
                </a:cubicBezTo>
                <a:cubicBezTo>
                  <a:pt x="2179510" y="3674183"/>
                  <a:pt x="2179510" y="3674183"/>
                  <a:pt x="2179510" y="3676900"/>
                </a:cubicBezTo>
                <a:cubicBezTo>
                  <a:pt x="2176793" y="3682335"/>
                  <a:pt x="2171358" y="3687771"/>
                  <a:pt x="2168640" y="3693206"/>
                </a:cubicBezTo>
                <a:cubicBezTo>
                  <a:pt x="2165922" y="3693206"/>
                  <a:pt x="2165922" y="3695923"/>
                  <a:pt x="2163205" y="3695923"/>
                </a:cubicBezTo>
                <a:cubicBezTo>
                  <a:pt x="2163205" y="3698641"/>
                  <a:pt x="2163205" y="3698641"/>
                  <a:pt x="2163205" y="3701359"/>
                </a:cubicBezTo>
                <a:cubicBezTo>
                  <a:pt x="2160487" y="3704076"/>
                  <a:pt x="2152334" y="3706794"/>
                  <a:pt x="2149617" y="3712229"/>
                </a:cubicBezTo>
                <a:cubicBezTo>
                  <a:pt x="2149617" y="3712229"/>
                  <a:pt x="2149617" y="3714947"/>
                  <a:pt x="2149617" y="3714947"/>
                </a:cubicBezTo>
                <a:cubicBezTo>
                  <a:pt x="2146899" y="3714947"/>
                  <a:pt x="2146899" y="3714947"/>
                  <a:pt x="2144182" y="3714947"/>
                </a:cubicBezTo>
                <a:cubicBezTo>
                  <a:pt x="2146899" y="3720382"/>
                  <a:pt x="2152334" y="3723099"/>
                  <a:pt x="2155052" y="3728534"/>
                </a:cubicBezTo>
                <a:cubicBezTo>
                  <a:pt x="2157770" y="3720382"/>
                  <a:pt x="2160487" y="3714947"/>
                  <a:pt x="2165922" y="3709511"/>
                </a:cubicBezTo>
                <a:cubicBezTo>
                  <a:pt x="2168640" y="3706794"/>
                  <a:pt x="2174075" y="3704076"/>
                  <a:pt x="2176793" y="3701359"/>
                </a:cubicBezTo>
                <a:cubicBezTo>
                  <a:pt x="2179510" y="3695923"/>
                  <a:pt x="2179510" y="3690488"/>
                  <a:pt x="2182228" y="3687771"/>
                </a:cubicBezTo>
                <a:cubicBezTo>
                  <a:pt x="2182228" y="3685053"/>
                  <a:pt x="2187663" y="3687771"/>
                  <a:pt x="2187663" y="3685053"/>
                </a:cubicBezTo>
                <a:lnTo>
                  <a:pt x="2188549" y="3683576"/>
                </a:lnTo>
                <a:lnTo>
                  <a:pt x="2195816" y="3671465"/>
                </a:lnTo>
                <a:cubicBezTo>
                  <a:pt x="2198534" y="3671465"/>
                  <a:pt x="2201251" y="3668748"/>
                  <a:pt x="2203969" y="3668748"/>
                </a:cubicBezTo>
                <a:cubicBezTo>
                  <a:pt x="2206686" y="3668748"/>
                  <a:pt x="2203969" y="3663312"/>
                  <a:pt x="2206686" y="3663312"/>
                </a:cubicBezTo>
                <a:cubicBezTo>
                  <a:pt x="2212122" y="3657877"/>
                  <a:pt x="2217557" y="3657877"/>
                  <a:pt x="2222992" y="3655160"/>
                </a:cubicBezTo>
                <a:cubicBezTo>
                  <a:pt x="2222992" y="3652442"/>
                  <a:pt x="2225710" y="3652442"/>
                  <a:pt x="2225710" y="3649724"/>
                </a:cubicBezTo>
                <a:cubicBezTo>
                  <a:pt x="2231145" y="3649724"/>
                  <a:pt x="2233862" y="3647007"/>
                  <a:pt x="2239298" y="3647007"/>
                </a:cubicBezTo>
                <a:cubicBezTo>
                  <a:pt x="2239298" y="3647007"/>
                  <a:pt x="2239298" y="3644289"/>
                  <a:pt x="2239298" y="3644289"/>
                </a:cubicBezTo>
                <a:cubicBezTo>
                  <a:pt x="2242015" y="3641572"/>
                  <a:pt x="2247450" y="3644289"/>
                  <a:pt x="2250168" y="3641572"/>
                </a:cubicBezTo>
                <a:cubicBezTo>
                  <a:pt x="2250168" y="3638854"/>
                  <a:pt x="2252886" y="3638854"/>
                  <a:pt x="2252886" y="3636136"/>
                </a:cubicBezTo>
                <a:cubicBezTo>
                  <a:pt x="2258321" y="3633419"/>
                  <a:pt x="2261038" y="3636136"/>
                  <a:pt x="2263756" y="3633419"/>
                </a:cubicBezTo>
                <a:cubicBezTo>
                  <a:pt x="2263756" y="3630701"/>
                  <a:pt x="2266474" y="3630701"/>
                  <a:pt x="2266474" y="3627984"/>
                </a:cubicBezTo>
                <a:cubicBezTo>
                  <a:pt x="2269191" y="3627984"/>
                  <a:pt x="2271909" y="3630701"/>
                  <a:pt x="2274626" y="3627984"/>
                </a:cubicBezTo>
                <a:cubicBezTo>
                  <a:pt x="2277344" y="3625266"/>
                  <a:pt x="2280062" y="3619831"/>
                  <a:pt x="2282779" y="3619831"/>
                </a:cubicBezTo>
                <a:cubicBezTo>
                  <a:pt x="2288214" y="3619831"/>
                  <a:pt x="2290932" y="3619831"/>
                  <a:pt x="2296367" y="3619831"/>
                </a:cubicBezTo>
                <a:lnTo>
                  <a:pt x="2312673" y="3611678"/>
                </a:lnTo>
                <a:cubicBezTo>
                  <a:pt x="2320826" y="3608960"/>
                  <a:pt x="2334414" y="3579067"/>
                  <a:pt x="2339850" y="3573632"/>
                </a:cubicBezTo>
                <a:cubicBezTo>
                  <a:pt x="2342567" y="3568196"/>
                  <a:pt x="2350720" y="3568196"/>
                  <a:pt x="2353437" y="3560044"/>
                </a:cubicBezTo>
                <a:lnTo>
                  <a:pt x="2356154" y="3559591"/>
                </a:lnTo>
                <a:lnTo>
                  <a:pt x="2356154" y="3558684"/>
                </a:lnTo>
                <a:cubicBezTo>
                  <a:pt x="2356154" y="3558684"/>
                  <a:pt x="2356154" y="3558684"/>
                  <a:pt x="2356154" y="3557325"/>
                </a:cubicBezTo>
                <a:cubicBezTo>
                  <a:pt x="2364307" y="3549173"/>
                  <a:pt x="2372459" y="3538302"/>
                  <a:pt x="2377895" y="3527432"/>
                </a:cubicBezTo>
                <a:cubicBezTo>
                  <a:pt x="2380612" y="3521997"/>
                  <a:pt x="2380612" y="3513844"/>
                  <a:pt x="2383330" y="3508409"/>
                </a:cubicBezTo>
                <a:cubicBezTo>
                  <a:pt x="2386047" y="3500256"/>
                  <a:pt x="2394200" y="3497539"/>
                  <a:pt x="2402353" y="3492103"/>
                </a:cubicBezTo>
                <a:cubicBezTo>
                  <a:pt x="2415941" y="3473080"/>
                  <a:pt x="2426811" y="3451339"/>
                  <a:pt x="2437682" y="3429599"/>
                </a:cubicBezTo>
                <a:cubicBezTo>
                  <a:pt x="2440399" y="3443187"/>
                  <a:pt x="2443117" y="3437751"/>
                  <a:pt x="2451270" y="3443187"/>
                </a:cubicBezTo>
                <a:lnTo>
                  <a:pt x="2451271" y="3443188"/>
                </a:lnTo>
                <a:lnTo>
                  <a:pt x="2451271" y="3443187"/>
                </a:lnTo>
                <a:lnTo>
                  <a:pt x="2455116" y="3435498"/>
                </a:lnTo>
                <a:lnTo>
                  <a:pt x="2450252" y="3430278"/>
                </a:lnTo>
                <a:cubicBezTo>
                  <a:pt x="2446006" y="3426032"/>
                  <a:pt x="2442439" y="3422805"/>
                  <a:pt x="2440401" y="3421446"/>
                </a:cubicBezTo>
                <a:cubicBezTo>
                  <a:pt x="2440401" y="3410576"/>
                  <a:pt x="2443118" y="3407858"/>
                  <a:pt x="2445836" y="3402423"/>
                </a:cubicBezTo>
                <a:cubicBezTo>
                  <a:pt x="2445836" y="3396988"/>
                  <a:pt x="2445836" y="3391553"/>
                  <a:pt x="2445836" y="3386117"/>
                </a:cubicBezTo>
                <a:cubicBezTo>
                  <a:pt x="2445836" y="3380682"/>
                  <a:pt x="2448553" y="3377965"/>
                  <a:pt x="2448553" y="3369812"/>
                </a:cubicBezTo>
                <a:cubicBezTo>
                  <a:pt x="2453989" y="3367094"/>
                  <a:pt x="2453989" y="3364377"/>
                  <a:pt x="2459424" y="3361659"/>
                </a:cubicBezTo>
                <a:lnTo>
                  <a:pt x="2461956" y="3361659"/>
                </a:lnTo>
                <a:lnTo>
                  <a:pt x="2462141" y="3358942"/>
                </a:lnTo>
                <a:cubicBezTo>
                  <a:pt x="2463500" y="3356224"/>
                  <a:pt x="2466218" y="3352827"/>
                  <a:pt x="2468935" y="3349430"/>
                </a:cubicBezTo>
                <a:lnTo>
                  <a:pt x="2473331" y="3343276"/>
                </a:lnTo>
                <a:lnTo>
                  <a:pt x="2473012" y="3342636"/>
                </a:lnTo>
                <a:cubicBezTo>
                  <a:pt x="2473012" y="3338560"/>
                  <a:pt x="2475729" y="3333804"/>
                  <a:pt x="2479126" y="3329728"/>
                </a:cubicBezTo>
                <a:lnTo>
                  <a:pt x="2481165" y="3323613"/>
                </a:lnTo>
                <a:cubicBezTo>
                  <a:pt x="2483882" y="3320896"/>
                  <a:pt x="2486600" y="3320896"/>
                  <a:pt x="2486600" y="3318178"/>
                </a:cubicBezTo>
                <a:cubicBezTo>
                  <a:pt x="2487958" y="3311384"/>
                  <a:pt x="2485241" y="3303910"/>
                  <a:pt x="2483542" y="3296437"/>
                </a:cubicBezTo>
                <a:lnTo>
                  <a:pt x="2483357" y="3294639"/>
                </a:lnTo>
                <a:lnTo>
                  <a:pt x="2478447" y="3303231"/>
                </a:lnTo>
                <a:cubicBezTo>
                  <a:pt x="2477088" y="3306628"/>
                  <a:pt x="2475729" y="3310025"/>
                  <a:pt x="2473012" y="3312743"/>
                </a:cubicBezTo>
                <a:cubicBezTo>
                  <a:pt x="2470294" y="3312743"/>
                  <a:pt x="2470294" y="3315460"/>
                  <a:pt x="2467577" y="3315460"/>
                </a:cubicBezTo>
                <a:cubicBezTo>
                  <a:pt x="2464859" y="3318178"/>
                  <a:pt x="2462141" y="3323613"/>
                  <a:pt x="2459424" y="3329048"/>
                </a:cubicBezTo>
                <a:cubicBezTo>
                  <a:pt x="2451271" y="3329048"/>
                  <a:pt x="2445836" y="3329048"/>
                  <a:pt x="2437683" y="3329048"/>
                </a:cubicBezTo>
                <a:cubicBezTo>
                  <a:pt x="2434965" y="3326331"/>
                  <a:pt x="2429530" y="3323613"/>
                  <a:pt x="2426813" y="3320896"/>
                </a:cubicBezTo>
                <a:cubicBezTo>
                  <a:pt x="2426813" y="3318178"/>
                  <a:pt x="2426813" y="3312743"/>
                  <a:pt x="2424095" y="3307308"/>
                </a:cubicBezTo>
                <a:cubicBezTo>
                  <a:pt x="2424095" y="3307308"/>
                  <a:pt x="2418660" y="3301873"/>
                  <a:pt x="2418660" y="3299155"/>
                </a:cubicBezTo>
                <a:cubicBezTo>
                  <a:pt x="2418660" y="3293720"/>
                  <a:pt x="2421377" y="3285567"/>
                  <a:pt x="2418660" y="3282849"/>
                </a:cubicBezTo>
                <a:cubicBezTo>
                  <a:pt x="2418660" y="3269261"/>
                  <a:pt x="2432248" y="3266544"/>
                  <a:pt x="2437683" y="3258391"/>
                </a:cubicBezTo>
                <a:cubicBezTo>
                  <a:pt x="2440400" y="3254314"/>
                  <a:pt x="2441759" y="3246841"/>
                  <a:pt x="2442778" y="3239707"/>
                </a:cubicBezTo>
                <a:lnTo>
                  <a:pt x="2444772" y="3228852"/>
                </a:lnTo>
                <a:lnTo>
                  <a:pt x="2440400" y="3226119"/>
                </a:lnTo>
                <a:cubicBezTo>
                  <a:pt x="2437683" y="3225779"/>
                  <a:pt x="2434965" y="3225779"/>
                  <a:pt x="2432248" y="3223062"/>
                </a:cubicBezTo>
                <a:cubicBezTo>
                  <a:pt x="2429530" y="3223062"/>
                  <a:pt x="2429530" y="3217627"/>
                  <a:pt x="2426813" y="3217627"/>
                </a:cubicBezTo>
                <a:lnTo>
                  <a:pt x="2424722" y="3217627"/>
                </a:lnTo>
                <a:lnTo>
                  <a:pt x="2424095" y="3236650"/>
                </a:lnTo>
                <a:cubicBezTo>
                  <a:pt x="2421377" y="3242085"/>
                  <a:pt x="2429530" y="3242085"/>
                  <a:pt x="2426813" y="3247520"/>
                </a:cubicBezTo>
                <a:cubicBezTo>
                  <a:pt x="2426813" y="3247520"/>
                  <a:pt x="2421377" y="3250238"/>
                  <a:pt x="2421377" y="3250238"/>
                </a:cubicBezTo>
                <a:cubicBezTo>
                  <a:pt x="2415942" y="3258390"/>
                  <a:pt x="2413225" y="3269261"/>
                  <a:pt x="2405072" y="3271978"/>
                </a:cubicBezTo>
                <a:cubicBezTo>
                  <a:pt x="2405072" y="3285566"/>
                  <a:pt x="2407789" y="3291001"/>
                  <a:pt x="2407789" y="3304589"/>
                </a:cubicBezTo>
                <a:cubicBezTo>
                  <a:pt x="2402354" y="3304589"/>
                  <a:pt x="2394201" y="3304589"/>
                  <a:pt x="2386049" y="3304589"/>
                </a:cubicBezTo>
                <a:cubicBezTo>
                  <a:pt x="2386049" y="3282849"/>
                  <a:pt x="2394201" y="3271978"/>
                  <a:pt x="2396919" y="3250238"/>
                </a:cubicBezTo>
                <a:cubicBezTo>
                  <a:pt x="2399636" y="3242085"/>
                  <a:pt x="2400316" y="3231894"/>
                  <a:pt x="2399976" y="3222043"/>
                </a:cubicBezTo>
                <a:lnTo>
                  <a:pt x="2397922" y="3204467"/>
                </a:lnTo>
                <a:lnTo>
                  <a:pt x="2391484" y="3209474"/>
                </a:lnTo>
                <a:lnTo>
                  <a:pt x="2386497" y="3209474"/>
                </a:lnTo>
                <a:lnTo>
                  <a:pt x="2387068" y="3214909"/>
                </a:lnTo>
                <a:cubicBezTo>
                  <a:pt x="2388767" y="3233932"/>
                  <a:pt x="2388767" y="3251596"/>
                  <a:pt x="2380614" y="3261108"/>
                </a:cubicBezTo>
                <a:cubicBezTo>
                  <a:pt x="2380614" y="3261108"/>
                  <a:pt x="2377896" y="3263825"/>
                  <a:pt x="2377896" y="3263825"/>
                </a:cubicBezTo>
                <a:cubicBezTo>
                  <a:pt x="2377896" y="3263825"/>
                  <a:pt x="2375179" y="3263825"/>
                  <a:pt x="2375179" y="3263825"/>
                </a:cubicBezTo>
                <a:cubicBezTo>
                  <a:pt x="2369743" y="3255673"/>
                  <a:pt x="2367026" y="3250237"/>
                  <a:pt x="2364308" y="3242085"/>
                </a:cubicBezTo>
                <a:cubicBezTo>
                  <a:pt x="2367026" y="3231214"/>
                  <a:pt x="2367026" y="3185015"/>
                  <a:pt x="2364308" y="3179580"/>
                </a:cubicBezTo>
                <a:cubicBezTo>
                  <a:pt x="2361591" y="3179580"/>
                  <a:pt x="2361591" y="3176863"/>
                  <a:pt x="2358873" y="3176863"/>
                </a:cubicBezTo>
                <a:cubicBezTo>
                  <a:pt x="2358873" y="3174145"/>
                  <a:pt x="2358873" y="3174145"/>
                  <a:pt x="2358873" y="3171427"/>
                </a:cubicBezTo>
                <a:cubicBezTo>
                  <a:pt x="2358873" y="3171427"/>
                  <a:pt x="2353438" y="3165992"/>
                  <a:pt x="2353438" y="3163275"/>
                </a:cubicBezTo>
                <a:cubicBezTo>
                  <a:pt x="2358873" y="3160557"/>
                  <a:pt x="2361591" y="3160557"/>
                  <a:pt x="2364308" y="3155122"/>
                </a:cubicBezTo>
                <a:cubicBezTo>
                  <a:pt x="2368384" y="3155122"/>
                  <a:pt x="2370423" y="3156481"/>
                  <a:pt x="2372800" y="3157839"/>
                </a:cubicBezTo>
                <a:lnTo>
                  <a:pt x="2379427" y="3159550"/>
                </a:lnTo>
                <a:lnTo>
                  <a:pt x="2375178" y="3144252"/>
                </a:lnTo>
                <a:cubicBezTo>
                  <a:pt x="2372461" y="3136099"/>
                  <a:pt x="2388766" y="3098053"/>
                  <a:pt x="2388766" y="3087182"/>
                </a:cubicBezTo>
                <a:cubicBezTo>
                  <a:pt x="2405072" y="3081747"/>
                  <a:pt x="2413225" y="3070877"/>
                  <a:pt x="2424095" y="3062724"/>
                </a:cubicBezTo>
                <a:cubicBezTo>
                  <a:pt x="2424095" y="3060006"/>
                  <a:pt x="2426813" y="3057289"/>
                  <a:pt x="2429530" y="3054571"/>
                </a:cubicBezTo>
                <a:cubicBezTo>
                  <a:pt x="2434965" y="3051854"/>
                  <a:pt x="2440401" y="3049136"/>
                  <a:pt x="2443118" y="3043701"/>
                </a:cubicBezTo>
                <a:cubicBezTo>
                  <a:pt x="2448553" y="3038266"/>
                  <a:pt x="2448553" y="3030113"/>
                  <a:pt x="2453989" y="3027395"/>
                </a:cubicBezTo>
                <a:cubicBezTo>
                  <a:pt x="2453989" y="3021960"/>
                  <a:pt x="2453989" y="3024678"/>
                  <a:pt x="2453989" y="3021960"/>
                </a:cubicBezTo>
                <a:cubicBezTo>
                  <a:pt x="2453989" y="3021960"/>
                  <a:pt x="2453989" y="3019243"/>
                  <a:pt x="2453989" y="3019243"/>
                </a:cubicBezTo>
                <a:cubicBezTo>
                  <a:pt x="2451271" y="3019243"/>
                  <a:pt x="2448553" y="3019243"/>
                  <a:pt x="2445836" y="3019243"/>
                </a:cubicBezTo>
                <a:cubicBezTo>
                  <a:pt x="2443118" y="3040983"/>
                  <a:pt x="2410507" y="3060006"/>
                  <a:pt x="2396919" y="3070877"/>
                </a:cubicBezTo>
                <a:cubicBezTo>
                  <a:pt x="2396919" y="3070877"/>
                  <a:pt x="2394201" y="3070877"/>
                  <a:pt x="2394201" y="3070877"/>
                </a:cubicBezTo>
                <a:cubicBezTo>
                  <a:pt x="2394201" y="3054571"/>
                  <a:pt x="2396919" y="3035548"/>
                  <a:pt x="2402354" y="3021960"/>
                </a:cubicBezTo>
                <a:cubicBezTo>
                  <a:pt x="2399637" y="3021960"/>
                  <a:pt x="2399637" y="3021960"/>
                  <a:pt x="2399637" y="3019243"/>
                </a:cubicBezTo>
                <a:cubicBezTo>
                  <a:pt x="2396919" y="3019243"/>
                  <a:pt x="2396919" y="3019243"/>
                  <a:pt x="2394201" y="3019243"/>
                </a:cubicBezTo>
                <a:cubicBezTo>
                  <a:pt x="2383331" y="3024678"/>
                  <a:pt x="2388766" y="3043701"/>
                  <a:pt x="2386049" y="3057289"/>
                </a:cubicBezTo>
                <a:cubicBezTo>
                  <a:pt x="2386049" y="3057289"/>
                  <a:pt x="2388766" y="3068159"/>
                  <a:pt x="2386049" y="3073594"/>
                </a:cubicBezTo>
                <a:cubicBezTo>
                  <a:pt x="2383331" y="3079030"/>
                  <a:pt x="2375178" y="3087182"/>
                  <a:pt x="2372461" y="3095335"/>
                </a:cubicBezTo>
                <a:cubicBezTo>
                  <a:pt x="2372461" y="3103488"/>
                  <a:pt x="2375178" y="3117076"/>
                  <a:pt x="2372461" y="3125229"/>
                </a:cubicBezTo>
                <a:cubicBezTo>
                  <a:pt x="2369743" y="3136099"/>
                  <a:pt x="2364308" y="3144252"/>
                  <a:pt x="2364308" y="3155122"/>
                </a:cubicBezTo>
                <a:cubicBezTo>
                  <a:pt x="2356155" y="3155122"/>
                  <a:pt x="2353437" y="3152405"/>
                  <a:pt x="2348002" y="3149687"/>
                </a:cubicBezTo>
                <a:cubicBezTo>
                  <a:pt x="2348002" y="3144252"/>
                  <a:pt x="2350720" y="3130664"/>
                  <a:pt x="2348002" y="3119794"/>
                </a:cubicBezTo>
                <a:cubicBezTo>
                  <a:pt x="2345285" y="3103488"/>
                  <a:pt x="2356155" y="3087182"/>
                  <a:pt x="2361590" y="3073594"/>
                </a:cubicBezTo>
                <a:cubicBezTo>
                  <a:pt x="2369743" y="3060006"/>
                  <a:pt x="2372461" y="3040983"/>
                  <a:pt x="2377896" y="3027395"/>
                </a:cubicBezTo>
                <a:cubicBezTo>
                  <a:pt x="2377896" y="3024678"/>
                  <a:pt x="2377896" y="3021960"/>
                  <a:pt x="2377896" y="3019243"/>
                </a:cubicBezTo>
                <a:cubicBezTo>
                  <a:pt x="2377896" y="3013807"/>
                  <a:pt x="2386049" y="3002937"/>
                  <a:pt x="2386049" y="2997502"/>
                </a:cubicBezTo>
                <a:cubicBezTo>
                  <a:pt x="2386049" y="2994784"/>
                  <a:pt x="2383331" y="2992067"/>
                  <a:pt x="2383331" y="2989349"/>
                </a:cubicBezTo>
                <a:cubicBezTo>
                  <a:pt x="2415942" y="2994784"/>
                  <a:pt x="2434965" y="2956738"/>
                  <a:pt x="2456706" y="2937715"/>
                </a:cubicBezTo>
                <a:cubicBezTo>
                  <a:pt x="2456706" y="2934997"/>
                  <a:pt x="2456706" y="2934997"/>
                  <a:pt x="2456706" y="2932280"/>
                </a:cubicBezTo>
                <a:cubicBezTo>
                  <a:pt x="2453989" y="2932280"/>
                  <a:pt x="2453989" y="2932280"/>
                  <a:pt x="2451271" y="2932280"/>
                </a:cubicBezTo>
                <a:close/>
                <a:moveTo>
                  <a:pt x="649505" y="2929562"/>
                </a:moveTo>
                <a:cubicBezTo>
                  <a:pt x="630482" y="2929562"/>
                  <a:pt x="622329" y="2937715"/>
                  <a:pt x="611458" y="2943150"/>
                </a:cubicBezTo>
                <a:cubicBezTo>
                  <a:pt x="608741" y="2967608"/>
                  <a:pt x="619611" y="3002937"/>
                  <a:pt x="608741" y="3021960"/>
                </a:cubicBezTo>
                <a:cubicBezTo>
                  <a:pt x="595153" y="3021960"/>
                  <a:pt x="592435" y="3005655"/>
                  <a:pt x="578847" y="3005655"/>
                </a:cubicBezTo>
                <a:cubicBezTo>
                  <a:pt x="578847" y="3051854"/>
                  <a:pt x="633199" y="3054571"/>
                  <a:pt x="660375" y="3032831"/>
                </a:cubicBezTo>
                <a:cubicBezTo>
                  <a:pt x="654940" y="3016525"/>
                  <a:pt x="644070" y="3005655"/>
                  <a:pt x="630482" y="3000219"/>
                </a:cubicBezTo>
                <a:cubicBezTo>
                  <a:pt x="635917" y="2978479"/>
                  <a:pt x="671246" y="2978479"/>
                  <a:pt x="668528" y="2951303"/>
                </a:cubicBezTo>
                <a:cubicBezTo>
                  <a:pt x="657658" y="2948585"/>
                  <a:pt x="649505" y="2948585"/>
                  <a:pt x="649505" y="2929562"/>
                </a:cubicBezTo>
                <a:close/>
                <a:moveTo>
                  <a:pt x="2100700" y="2921409"/>
                </a:moveTo>
                <a:cubicBezTo>
                  <a:pt x="2106135" y="2921409"/>
                  <a:pt x="2114288" y="2921409"/>
                  <a:pt x="2119723" y="2921409"/>
                </a:cubicBezTo>
                <a:cubicBezTo>
                  <a:pt x="2119723" y="2940432"/>
                  <a:pt x="2119723" y="2951302"/>
                  <a:pt x="2117006" y="2964890"/>
                </a:cubicBezTo>
                <a:cubicBezTo>
                  <a:pt x="2117006" y="2975761"/>
                  <a:pt x="2127876" y="2978478"/>
                  <a:pt x="2122441" y="2986631"/>
                </a:cubicBezTo>
                <a:cubicBezTo>
                  <a:pt x="2122441" y="2992066"/>
                  <a:pt x="2119723" y="2992066"/>
                  <a:pt x="2117006" y="2997501"/>
                </a:cubicBezTo>
                <a:cubicBezTo>
                  <a:pt x="2114288" y="2997501"/>
                  <a:pt x="2114288" y="2997501"/>
                  <a:pt x="2111570" y="2997501"/>
                </a:cubicBezTo>
                <a:cubicBezTo>
                  <a:pt x="2111570" y="2981196"/>
                  <a:pt x="2111570" y="2948585"/>
                  <a:pt x="2103418" y="2943150"/>
                </a:cubicBezTo>
                <a:cubicBezTo>
                  <a:pt x="2100700" y="2943150"/>
                  <a:pt x="2100700" y="2943150"/>
                  <a:pt x="2097982" y="2945867"/>
                </a:cubicBezTo>
                <a:cubicBezTo>
                  <a:pt x="2097982" y="2959455"/>
                  <a:pt x="2100700" y="2967608"/>
                  <a:pt x="2103418" y="2975761"/>
                </a:cubicBezTo>
                <a:cubicBezTo>
                  <a:pt x="2103418" y="2975761"/>
                  <a:pt x="2103418" y="2978478"/>
                  <a:pt x="2103418" y="2981196"/>
                </a:cubicBezTo>
                <a:cubicBezTo>
                  <a:pt x="2100700" y="3000219"/>
                  <a:pt x="2097982" y="3013807"/>
                  <a:pt x="2097982" y="3027395"/>
                </a:cubicBezTo>
                <a:cubicBezTo>
                  <a:pt x="2097982" y="3024677"/>
                  <a:pt x="2092547" y="3024677"/>
                  <a:pt x="2089830" y="3021960"/>
                </a:cubicBezTo>
                <a:cubicBezTo>
                  <a:pt x="2087112" y="3016524"/>
                  <a:pt x="2087112" y="3011089"/>
                  <a:pt x="2084394" y="3008372"/>
                </a:cubicBezTo>
                <a:cubicBezTo>
                  <a:pt x="2081677" y="3008372"/>
                  <a:pt x="2078959" y="3005654"/>
                  <a:pt x="2076242" y="3005654"/>
                </a:cubicBezTo>
                <a:cubicBezTo>
                  <a:pt x="2076242" y="3005654"/>
                  <a:pt x="2076242" y="3002937"/>
                  <a:pt x="2076242" y="3000219"/>
                </a:cubicBezTo>
                <a:cubicBezTo>
                  <a:pt x="2076242" y="3000219"/>
                  <a:pt x="2073524" y="3000219"/>
                  <a:pt x="2073524" y="3000219"/>
                </a:cubicBezTo>
                <a:cubicBezTo>
                  <a:pt x="2073524" y="2997501"/>
                  <a:pt x="2073524" y="2994784"/>
                  <a:pt x="2073524" y="2992066"/>
                </a:cubicBezTo>
                <a:cubicBezTo>
                  <a:pt x="2070806" y="2989349"/>
                  <a:pt x="2065371" y="2983913"/>
                  <a:pt x="2062654" y="2981196"/>
                </a:cubicBezTo>
                <a:cubicBezTo>
                  <a:pt x="2057218" y="2975761"/>
                  <a:pt x="2057218" y="2962173"/>
                  <a:pt x="2049066" y="2959455"/>
                </a:cubicBezTo>
                <a:cubicBezTo>
                  <a:pt x="2049066" y="2956737"/>
                  <a:pt x="2049066" y="2956737"/>
                  <a:pt x="2049066" y="2954020"/>
                </a:cubicBezTo>
                <a:cubicBezTo>
                  <a:pt x="2054501" y="2951302"/>
                  <a:pt x="2070806" y="2945867"/>
                  <a:pt x="2073524" y="2943150"/>
                </a:cubicBezTo>
                <a:cubicBezTo>
                  <a:pt x="2073524" y="2940432"/>
                  <a:pt x="2073524" y="2940432"/>
                  <a:pt x="2073524" y="2937714"/>
                </a:cubicBezTo>
                <a:cubicBezTo>
                  <a:pt x="2078959" y="2934997"/>
                  <a:pt x="2087112" y="2937714"/>
                  <a:pt x="2089830" y="2934997"/>
                </a:cubicBezTo>
                <a:cubicBezTo>
                  <a:pt x="2095265" y="2932279"/>
                  <a:pt x="2100700" y="2924126"/>
                  <a:pt x="2100700" y="2921409"/>
                </a:cubicBezTo>
                <a:close/>
                <a:moveTo>
                  <a:pt x="5405296" y="2918692"/>
                </a:moveTo>
                <a:cubicBezTo>
                  <a:pt x="5402579" y="2932280"/>
                  <a:pt x="5402579" y="2954020"/>
                  <a:pt x="5418884" y="2964891"/>
                </a:cubicBezTo>
                <a:cubicBezTo>
                  <a:pt x="5418884" y="2948585"/>
                  <a:pt x="5435190" y="2915974"/>
                  <a:pt x="5405296" y="2918692"/>
                </a:cubicBezTo>
                <a:close/>
                <a:moveTo>
                  <a:pt x="1842529" y="2915974"/>
                </a:moveTo>
                <a:cubicBezTo>
                  <a:pt x="1828941" y="2926845"/>
                  <a:pt x="1834376" y="2978479"/>
                  <a:pt x="1834376" y="3002937"/>
                </a:cubicBezTo>
                <a:cubicBezTo>
                  <a:pt x="1834376" y="3011090"/>
                  <a:pt x="1826223" y="3019243"/>
                  <a:pt x="1823506" y="3024678"/>
                </a:cubicBezTo>
                <a:lnTo>
                  <a:pt x="1815897" y="3042068"/>
                </a:lnTo>
                <a:lnTo>
                  <a:pt x="1816373" y="3047777"/>
                </a:lnTo>
                <a:cubicBezTo>
                  <a:pt x="1816033" y="3051854"/>
                  <a:pt x="1815354" y="3055930"/>
                  <a:pt x="1815354" y="3060007"/>
                </a:cubicBezTo>
                <a:lnTo>
                  <a:pt x="1814477" y="3077537"/>
                </a:lnTo>
                <a:lnTo>
                  <a:pt x="1815353" y="3076312"/>
                </a:lnTo>
                <a:cubicBezTo>
                  <a:pt x="1820788" y="3065442"/>
                  <a:pt x="1820788" y="3054571"/>
                  <a:pt x="1826223" y="3043701"/>
                </a:cubicBezTo>
                <a:cubicBezTo>
                  <a:pt x="1826223" y="3043701"/>
                  <a:pt x="1828941" y="3040983"/>
                  <a:pt x="1828941" y="3040983"/>
                </a:cubicBezTo>
                <a:cubicBezTo>
                  <a:pt x="1831658" y="3035548"/>
                  <a:pt x="1831658" y="3027395"/>
                  <a:pt x="1834376" y="3021960"/>
                </a:cubicBezTo>
                <a:cubicBezTo>
                  <a:pt x="1834376" y="3016525"/>
                  <a:pt x="1839811" y="3011090"/>
                  <a:pt x="1842529" y="3008372"/>
                </a:cubicBezTo>
                <a:cubicBezTo>
                  <a:pt x="1842529" y="3002937"/>
                  <a:pt x="1839811" y="2994784"/>
                  <a:pt x="1839811" y="2989349"/>
                </a:cubicBezTo>
                <a:cubicBezTo>
                  <a:pt x="1839811" y="2978479"/>
                  <a:pt x="1837094" y="2937715"/>
                  <a:pt x="1845246" y="2926845"/>
                </a:cubicBezTo>
                <a:cubicBezTo>
                  <a:pt x="1845246" y="2921409"/>
                  <a:pt x="1845246" y="2918692"/>
                  <a:pt x="1842529" y="2915974"/>
                </a:cubicBezTo>
                <a:close/>
                <a:moveTo>
                  <a:pt x="4407939" y="2907821"/>
                </a:moveTo>
                <a:lnTo>
                  <a:pt x="4391633" y="2924127"/>
                </a:lnTo>
                <a:lnTo>
                  <a:pt x="4407939" y="2932280"/>
                </a:lnTo>
                <a:lnTo>
                  <a:pt x="4418809" y="2924127"/>
                </a:lnTo>
                <a:close/>
                <a:moveTo>
                  <a:pt x="983769" y="2899669"/>
                </a:moveTo>
                <a:cubicBezTo>
                  <a:pt x="986486" y="2902386"/>
                  <a:pt x="989204" y="2905104"/>
                  <a:pt x="991922" y="2905104"/>
                </a:cubicBezTo>
                <a:cubicBezTo>
                  <a:pt x="991922" y="2902386"/>
                  <a:pt x="991922" y="2902386"/>
                  <a:pt x="991922" y="2899669"/>
                </a:cubicBezTo>
                <a:cubicBezTo>
                  <a:pt x="989204" y="2899669"/>
                  <a:pt x="986486" y="2899669"/>
                  <a:pt x="983769" y="2899669"/>
                </a:cubicBezTo>
                <a:close/>
                <a:moveTo>
                  <a:pt x="505472" y="2899669"/>
                </a:moveTo>
                <a:cubicBezTo>
                  <a:pt x="494602" y="2902386"/>
                  <a:pt x="494602" y="2918692"/>
                  <a:pt x="472861" y="2915974"/>
                </a:cubicBezTo>
                <a:cubicBezTo>
                  <a:pt x="467426" y="2959456"/>
                  <a:pt x="505472" y="2940433"/>
                  <a:pt x="527213" y="2943150"/>
                </a:cubicBezTo>
                <a:cubicBezTo>
                  <a:pt x="524495" y="2924127"/>
                  <a:pt x="516343" y="2907821"/>
                  <a:pt x="505472" y="2899669"/>
                </a:cubicBezTo>
                <a:close/>
                <a:moveTo>
                  <a:pt x="845172" y="2869775"/>
                </a:moveTo>
                <a:cubicBezTo>
                  <a:pt x="823431" y="2877929"/>
                  <a:pt x="801690" y="2883363"/>
                  <a:pt x="796255" y="2902386"/>
                </a:cubicBezTo>
                <a:cubicBezTo>
                  <a:pt x="837019" y="2891516"/>
                  <a:pt x="856042" y="2956738"/>
                  <a:pt x="837019" y="2983914"/>
                </a:cubicBezTo>
                <a:cubicBezTo>
                  <a:pt x="826148" y="2981196"/>
                  <a:pt x="826148" y="2964891"/>
                  <a:pt x="823431" y="2951303"/>
                </a:cubicBezTo>
                <a:cubicBezTo>
                  <a:pt x="796255" y="2967608"/>
                  <a:pt x="785385" y="3000219"/>
                  <a:pt x="779949" y="3032831"/>
                </a:cubicBezTo>
                <a:cubicBezTo>
                  <a:pt x="790820" y="3040983"/>
                  <a:pt x="826148" y="3013807"/>
                  <a:pt x="837019" y="3030113"/>
                </a:cubicBezTo>
                <a:cubicBezTo>
                  <a:pt x="837019" y="3043701"/>
                  <a:pt x="839736" y="3065442"/>
                  <a:pt x="839736" y="3070877"/>
                </a:cubicBezTo>
                <a:cubicBezTo>
                  <a:pt x="823431" y="3065442"/>
                  <a:pt x="809843" y="3060006"/>
                  <a:pt x="796255" y="3051854"/>
                </a:cubicBezTo>
                <a:cubicBezTo>
                  <a:pt x="755491" y="3095335"/>
                  <a:pt x="885935" y="3119794"/>
                  <a:pt x="866912" y="3054571"/>
                </a:cubicBezTo>
                <a:cubicBezTo>
                  <a:pt x="880500" y="3057289"/>
                  <a:pt x="888653" y="3051854"/>
                  <a:pt x="907676" y="3046418"/>
                </a:cubicBezTo>
                <a:cubicBezTo>
                  <a:pt x="907676" y="3038266"/>
                  <a:pt x="913111" y="3027395"/>
                  <a:pt x="907676" y="3013807"/>
                </a:cubicBezTo>
                <a:cubicBezTo>
                  <a:pt x="896806" y="3016525"/>
                  <a:pt x="885935" y="3016525"/>
                  <a:pt x="875065" y="3019243"/>
                </a:cubicBezTo>
                <a:cubicBezTo>
                  <a:pt x="872347" y="3008372"/>
                  <a:pt x="872347" y="2997502"/>
                  <a:pt x="869630" y="2986632"/>
                </a:cubicBezTo>
                <a:cubicBezTo>
                  <a:pt x="877783" y="2981196"/>
                  <a:pt x="877783" y="2970326"/>
                  <a:pt x="891371" y="2970326"/>
                </a:cubicBezTo>
                <a:cubicBezTo>
                  <a:pt x="888653" y="2959456"/>
                  <a:pt x="888653" y="2948585"/>
                  <a:pt x="885935" y="2937715"/>
                </a:cubicBezTo>
                <a:cubicBezTo>
                  <a:pt x="850607" y="2948585"/>
                  <a:pt x="842454" y="2899669"/>
                  <a:pt x="845172" y="2869775"/>
                </a:cubicBezTo>
                <a:close/>
                <a:moveTo>
                  <a:pt x="747338" y="2867058"/>
                </a:moveTo>
                <a:cubicBezTo>
                  <a:pt x="747338" y="2891516"/>
                  <a:pt x="712009" y="2891516"/>
                  <a:pt x="725597" y="2924127"/>
                </a:cubicBezTo>
                <a:cubicBezTo>
                  <a:pt x="747338" y="2921409"/>
                  <a:pt x="744621" y="2907821"/>
                  <a:pt x="763644" y="2905104"/>
                </a:cubicBezTo>
                <a:cubicBezTo>
                  <a:pt x="760926" y="2888798"/>
                  <a:pt x="758209" y="2872493"/>
                  <a:pt x="747338" y="2867058"/>
                </a:cubicBezTo>
                <a:close/>
                <a:moveTo>
                  <a:pt x="4312823" y="2864340"/>
                </a:moveTo>
                <a:lnTo>
                  <a:pt x="4304669" y="2894233"/>
                </a:lnTo>
                <a:lnTo>
                  <a:pt x="4318257" y="2894233"/>
                </a:lnTo>
                <a:lnTo>
                  <a:pt x="4318257" y="2864340"/>
                </a:lnTo>
                <a:close/>
                <a:moveTo>
                  <a:pt x="4331845" y="2856187"/>
                </a:moveTo>
                <a:lnTo>
                  <a:pt x="4348151" y="2872493"/>
                </a:lnTo>
                <a:lnTo>
                  <a:pt x="4356305" y="2856187"/>
                </a:lnTo>
                <a:close/>
                <a:moveTo>
                  <a:pt x="2231145" y="2829011"/>
                </a:moveTo>
                <a:cubicBezTo>
                  <a:pt x="2220274" y="2831729"/>
                  <a:pt x="2225710" y="2837165"/>
                  <a:pt x="2220274" y="2845317"/>
                </a:cubicBezTo>
                <a:cubicBezTo>
                  <a:pt x="2214839" y="2858905"/>
                  <a:pt x="2195816" y="2867058"/>
                  <a:pt x="2190381" y="2877929"/>
                </a:cubicBezTo>
                <a:cubicBezTo>
                  <a:pt x="2184946" y="2877929"/>
                  <a:pt x="2179510" y="2880645"/>
                  <a:pt x="2176793" y="2877929"/>
                </a:cubicBezTo>
                <a:cubicBezTo>
                  <a:pt x="2174075" y="2875211"/>
                  <a:pt x="2171358" y="2850752"/>
                  <a:pt x="2171358" y="2839881"/>
                </a:cubicBezTo>
                <a:cubicBezTo>
                  <a:pt x="2168640" y="2839881"/>
                  <a:pt x="2168640" y="2839881"/>
                  <a:pt x="2168640" y="2839881"/>
                </a:cubicBezTo>
                <a:cubicBezTo>
                  <a:pt x="2165922" y="2839881"/>
                  <a:pt x="2165922" y="2839881"/>
                  <a:pt x="2163205" y="2839881"/>
                </a:cubicBezTo>
                <a:cubicBezTo>
                  <a:pt x="2155052" y="2848035"/>
                  <a:pt x="2165922" y="2856187"/>
                  <a:pt x="2165922" y="2864340"/>
                </a:cubicBezTo>
                <a:cubicBezTo>
                  <a:pt x="2165922" y="2872493"/>
                  <a:pt x="2163205" y="2883363"/>
                  <a:pt x="2168640" y="2894233"/>
                </a:cubicBezTo>
                <a:cubicBezTo>
                  <a:pt x="2169999" y="2898309"/>
                  <a:pt x="2172716" y="2901027"/>
                  <a:pt x="2175094" y="2904085"/>
                </a:cubicBezTo>
                <a:lnTo>
                  <a:pt x="2178501" y="2913257"/>
                </a:lnTo>
                <a:lnTo>
                  <a:pt x="2182228" y="2913257"/>
                </a:lnTo>
                <a:cubicBezTo>
                  <a:pt x="2182228" y="2918692"/>
                  <a:pt x="2182228" y="2924127"/>
                  <a:pt x="2182228" y="2926845"/>
                </a:cubicBezTo>
                <a:lnTo>
                  <a:pt x="2187664" y="2934363"/>
                </a:lnTo>
                <a:lnTo>
                  <a:pt x="2187664" y="2924127"/>
                </a:lnTo>
                <a:cubicBezTo>
                  <a:pt x="2190381" y="2924127"/>
                  <a:pt x="2206687" y="2926844"/>
                  <a:pt x="2209405" y="2929562"/>
                </a:cubicBezTo>
                <a:cubicBezTo>
                  <a:pt x="2214840" y="2926844"/>
                  <a:pt x="2225710" y="2926844"/>
                  <a:pt x="2228428" y="2929562"/>
                </a:cubicBezTo>
                <a:lnTo>
                  <a:pt x="2230680" y="2940985"/>
                </a:lnTo>
                <a:lnTo>
                  <a:pt x="2250168" y="2943150"/>
                </a:lnTo>
                <a:cubicBezTo>
                  <a:pt x="2250168" y="2943150"/>
                  <a:pt x="2250168" y="2948585"/>
                  <a:pt x="2252886" y="2948585"/>
                </a:cubicBezTo>
                <a:cubicBezTo>
                  <a:pt x="2258321" y="2948585"/>
                  <a:pt x="2263756" y="2951303"/>
                  <a:pt x="2269191" y="2951303"/>
                </a:cubicBezTo>
                <a:cubicBezTo>
                  <a:pt x="2271909" y="2951303"/>
                  <a:pt x="2271909" y="2956738"/>
                  <a:pt x="2274626" y="2956738"/>
                </a:cubicBezTo>
                <a:cubicBezTo>
                  <a:pt x="2282779" y="2956738"/>
                  <a:pt x="2290932" y="2959456"/>
                  <a:pt x="2299085" y="2959456"/>
                </a:cubicBezTo>
                <a:cubicBezTo>
                  <a:pt x="2299085" y="2959456"/>
                  <a:pt x="2299085" y="2962173"/>
                  <a:pt x="2299085" y="2962173"/>
                </a:cubicBezTo>
                <a:cubicBezTo>
                  <a:pt x="2309955" y="2964891"/>
                  <a:pt x="2339850" y="2978479"/>
                  <a:pt x="2348002" y="2970326"/>
                </a:cubicBezTo>
                <a:cubicBezTo>
                  <a:pt x="2350720" y="2970326"/>
                  <a:pt x="2350720" y="2967608"/>
                  <a:pt x="2353437" y="2964891"/>
                </a:cubicBezTo>
                <a:cubicBezTo>
                  <a:pt x="2353437" y="2956738"/>
                  <a:pt x="2350720" y="2954020"/>
                  <a:pt x="2345285" y="2956738"/>
                </a:cubicBezTo>
                <a:cubicBezTo>
                  <a:pt x="2342567" y="2956738"/>
                  <a:pt x="2342567" y="2959456"/>
                  <a:pt x="2339850" y="2962173"/>
                </a:cubicBezTo>
                <a:cubicBezTo>
                  <a:pt x="2337132" y="2962173"/>
                  <a:pt x="2309955" y="2956738"/>
                  <a:pt x="2307237" y="2954020"/>
                </a:cubicBezTo>
                <a:cubicBezTo>
                  <a:pt x="2304520" y="2951303"/>
                  <a:pt x="2307237" y="2948585"/>
                  <a:pt x="2296367" y="2948585"/>
                </a:cubicBezTo>
                <a:cubicBezTo>
                  <a:pt x="2299085" y="2945868"/>
                  <a:pt x="2299085" y="2943150"/>
                  <a:pt x="2301802" y="2943150"/>
                </a:cubicBezTo>
                <a:cubicBezTo>
                  <a:pt x="2307237" y="2943150"/>
                  <a:pt x="2312673" y="2943150"/>
                  <a:pt x="2318109" y="2943150"/>
                </a:cubicBezTo>
                <a:cubicBezTo>
                  <a:pt x="2320826" y="2943150"/>
                  <a:pt x="2323544" y="2937715"/>
                  <a:pt x="2323544" y="2937715"/>
                </a:cubicBezTo>
                <a:cubicBezTo>
                  <a:pt x="2328979" y="2934997"/>
                  <a:pt x="2337132" y="2937715"/>
                  <a:pt x="2342567" y="2934997"/>
                </a:cubicBezTo>
                <a:cubicBezTo>
                  <a:pt x="2342567" y="2929562"/>
                  <a:pt x="2342567" y="2929562"/>
                  <a:pt x="2339850" y="2926845"/>
                </a:cubicBezTo>
                <a:cubicBezTo>
                  <a:pt x="2318109" y="2926845"/>
                  <a:pt x="2288214" y="2934997"/>
                  <a:pt x="2280062" y="2945868"/>
                </a:cubicBezTo>
                <a:cubicBezTo>
                  <a:pt x="2263756" y="2943150"/>
                  <a:pt x="2258321" y="2934997"/>
                  <a:pt x="2239298" y="2934997"/>
                </a:cubicBezTo>
                <a:cubicBezTo>
                  <a:pt x="2242015" y="2915974"/>
                  <a:pt x="2261038" y="2910539"/>
                  <a:pt x="2271909" y="2896951"/>
                </a:cubicBezTo>
                <a:cubicBezTo>
                  <a:pt x="2271909" y="2894233"/>
                  <a:pt x="2274626" y="2891516"/>
                  <a:pt x="2274626" y="2888798"/>
                </a:cubicBezTo>
                <a:cubicBezTo>
                  <a:pt x="2290932" y="2869775"/>
                  <a:pt x="2285497" y="2869775"/>
                  <a:pt x="2285497" y="2842599"/>
                </a:cubicBezTo>
                <a:cubicBezTo>
                  <a:pt x="2282779" y="2842599"/>
                  <a:pt x="2282779" y="2842599"/>
                  <a:pt x="2280062" y="2842599"/>
                </a:cubicBezTo>
                <a:cubicBezTo>
                  <a:pt x="2280062" y="2848035"/>
                  <a:pt x="2277344" y="2850752"/>
                  <a:pt x="2277344" y="2856187"/>
                </a:cubicBezTo>
                <a:cubicBezTo>
                  <a:pt x="2277344" y="2858905"/>
                  <a:pt x="2282779" y="2864340"/>
                  <a:pt x="2280062" y="2869775"/>
                </a:cubicBezTo>
                <a:cubicBezTo>
                  <a:pt x="2274626" y="2880645"/>
                  <a:pt x="2263756" y="2888798"/>
                  <a:pt x="2255603" y="2896951"/>
                </a:cubicBezTo>
                <a:cubicBezTo>
                  <a:pt x="2255603" y="2880645"/>
                  <a:pt x="2255603" y="2875211"/>
                  <a:pt x="2252886" y="2864340"/>
                </a:cubicBezTo>
                <a:cubicBezTo>
                  <a:pt x="2252886" y="2861623"/>
                  <a:pt x="2252886" y="2861623"/>
                  <a:pt x="2252886" y="2858905"/>
                </a:cubicBezTo>
                <a:cubicBezTo>
                  <a:pt x="2252886" y="2853469"/>
                  <a:pt x="2250168" y="2856187"/>
                  <a:pt x="2250168" y="2850752"/>
                </a:cubicBezTo>
                <a:cubicBezTo>
                  <a:pt x="2244733" y="2850752"/>
                  <a:pt x="2244733" y="2850752"/>
                  <a:pt x="2239298" y="2850752"/>
                </a:cubicBezTo>
                <a:cubicBezTo>
                  <a:pt x="2239298" y="2858905"/>
                  <a:pt x="2242015" y="2856187"/>
                  <a:pt x="2244733" y="2861623"/>
                </a:cubicBezTo>
                <a:cubicBezTo>
                  <a:pt x="2247450" y="2867058"/>
                  <a:pt x="2250168" y="2902386"/>
                  <a:pt x="2247450" y="2907821"/>
                </a:cubicBezTo>
                <a:cubicBezTo>
                  <a:pt x="2244733" y="2913257"/>
                  <a:pt x="2239298" y="2918692"/>
                  <a:pt x="2236580" y="2924127"/>
                </a:cubicBezTo>
                <a:cubicBezTo>
                  <a:pt x="2228427" y="2921409"/>
                  <a:pt x="2222992" y="2918692"/>
                  <a:pt x="2217557" y="2915974"/>
                </a:cubicBezTo>
                <a:cubicBezTo>
                  <a:pt x="2212122" y="2913257"/>
                  <a:pt x="2206686" y="2915974"/>
                  <a:pt x="2201251" y="2913257"/>
                </a:cubicBezTo>
                <a:cubicBezTo>
                  <a:pt x="2195816" y="2913257"/>
                  <a:pt x="2187663" y="2891516"/>
                  <a:pt x="2184946" y="2886081"/>
                </a:cubicBezTo>
                <a:cubicBezTo>
                  <a:pt x="2187663" y="2883363"/>
                  <a:pt x="2193098" y="2883363"/>
                  <a:pt x="2198534" y="2880645"/>
                </a:cubicBezTo>
                <a:cubicBezTo>
                  <a:pt x="2198534" y="2880645"/>
                  <a:pt x="2198534" y="2877929"/>
                  <a:pt x="2198534" y="2877929"/>
                </a:cubicBezTo>
                <a:cubicBezTo>
                  <a:pt x="2201251" y="2875211"/>
                  <a:pt x="2203969" y="2877929"/>
                  <a:pt x="2206686" y="2875211"/>
                </a:cubicBezTo>
                <a:cubicBezTo>
                  <a:pt x="2206686" y="2875211"/>
                  <a:pt x="2209404" y="2872493"/>
                  <a:pt x="2209404" y="2869775"/>
                </a:cubicBezTo>
                <a:cubicBezTo>
                  <a:pt x="2209404" y="2867058"/>
                  <a:pt x="2212122" y="2869775"/>
                  <a:pt x="2214839" y="2867058"/>
                </a:cubicBezTo>
                <a:cubicBezTo>
                  <a:pt x="2220274" y="2856187"/>
                  <a:pt x="2225710" y="2845317"/>
                  <a:pt x="2233862" y="2837165"/>
                </a:cubicBezTo>
                <a:cubicBezTo>
                  <a:pt x="2233862" y="2834447"/>
                  <a:pt x="2233862" y="2831729"/>
                  <a:pt x="2233862" y="2829011"/>
                </a:cubicBezTo>
                <a:cubicBezTo>
                  <a:pt x="2231145" y="2829011"/>
                  <a:pt x="2231145" y="2829011"/>
                  <a:pt x="2231145" y="2829011"/>
                </a:cubicBezTo>
                <a:close/>
                <a:moveTo>
                  <a:pt x="4416091" y="2750201"/>
                </a:moveTo>
                <a:lnTo>
                  <a:pt x="4416091" y="2766507"/>
                </a:lnTo>
                <a:lnTo>
                  <a:pt x="4432397" y="2750201"/>
                </a:lnTo>
                <a:close/>
                <a:moveTo>
                  <a:pt x="304370" y="2731179"/>
                </a:moveTo>
                <a:cubicBezTo>
                  <a:pt x="309805" y="2747483"/>
                  <a:pt x="301653" y="2755636"/>
                  <a:pt x="304370" y="2771942"/>
                </a:cubicBezTo>
                <a:cubicBezTo>
                  <a:pt x="320676" y="2761071"/>
                  <a:pt x="315241" y="2788247"/>
                  <a:pt x="320676" y="2799118"/>
                </a:cubicBezTo>
                <a:cubicBezTo>
                  <a:pt x="336981" y="2799118"/>
                  <a:pt x="339699" y="2826293"/>
                  <a:pt x="358722" y="2807271"/>
                </a:cubicBezTo>
                <a:cubicBezTo>
                  <a:pt x="350569" y="2763789"/>
                  <a:pt x="342417" y="2728461"/>
                  <a:pt x="304370" y="2731179"/>
                </a:cubicBezTo>
                <a:close/>
                <a:moveTo>
                  <a:pt x="4747638" y="2704002"/>
                </a:moveTo>
                <a:lnTo>
                  <a:pt x="4763944" y="2725743"/>
                </a:lnTo>
                <a:lnTo>
                  <a:pt x="4788402" y="2704002"/>
                </a:lnTo>
                <a:close/>
                <a:moveTo>
                  <a:pt x="1263681" y="2698567"/>
                </a:moveTo>
                <a:cubicBezTo>
                  <a:pt x="1258246" y="2709438"/>
                  <a:pt x="1260964" y="2723026"/>
                  <a:pt x="1266399" y="2733896"/>
                </a:cubicBezTo>
                <a:cubicBezTo>
                  <a:pt x="1274552" y="2733896"/>
                  <a:pt x="1285422" y="2731179"/>
                  <a:pt x="1293575" y="2731179"/>
                </a:cubicBezTo>
                <a:cubicBezTo>
                  <a:pt x="1293575" y="2725743"/>
                  <a:pt x="1293575" y="2725743"/>
                  <a:pt x="1296292" y="2723026"/>
                </a:cubicBezTo>
                <a:cubicBezTo>
                  <a:pt x="1309880" y="2725743"/>
                  <a:pt x="1323468" y="2733896"/>
                  <a:pt x="1334339" y="2739331"/>
                </a:cubicBezTo>
                <a:cubicBezTo>
                  <a:pt x="1334339" y="2728461"/>
                  <a:pt x="1339774" y="2723026"/>
                  <a:pt x="1339774" y="2712155"/>
                </a:cubicBezTo>
                <a:cubicBezTo>
                  <a:pt x="1337056" y="2709438"/>
                  <a:pt x="1334339" y="2706720"/>
                  <a:pt x="1334339" y="2704002"/>
                </a:cubicBezTo>
                <a:cubicBezTo>
                  <a:pt x="1331621" y="2704002"/>
                  <a:pt x="1326186" y="2704002"/>
                  <a:pt x="1323468" y="2704002"/>
                </a:cubicBezTo>
                <a:cubicBezTo>
                  <a:pt x="1320751" y="2704002"/>
                  <a:pt x="1320751" y="2706720"/>
                  <a:pt x="1318033" y="2706720"/>
                </a:cubicBezTo>
                <a:cubicBezTo>
                  <a:pt x="1315315" y="2706720"/>
                  <a:pt x="1312598" y="2704002"/>
                  <a:pt x="1309880" y="2704002"/>
                </a:cubicBezTo>
                <a:cubicBezTo>
                  <a:pt x="1293575" y="2704002"/>
                  <a:pt x="1277269" y="2704002"/>
                  <a:pt x="1263681" y="2698567"/>
                </a:cubicBezTo>
                <a:close/>
                <a:moveTo>
                  <a:pt x="5588564" y="2697421"/>
                </a:moveTo>
                <a:cubicBezTo>
                  <a:pt x="5586186" y="2697548"/>
                  <a:pt x="5583978" y="2698567"/>
                  <a:pt x="5581940" y="2701284"/>
                </a:cubicBezTo>
                <a:cubicBezTo>
                  <a:pt x="5595528" y="2698567"/>
                  <a:pt x="5600963" y="2720307"/>
                  <a:pt x="5617268" y="2712155"/>
                </a:cubicBezTo>
                <a:cubicBezTo>
                  <a:pt x="5614551" y="2706720"/>
                  <a:pt x="5614551" y="2701284"/>
                  <a:pt x="5614551" y="2698567"/>
                </a:cubicBezTo>
                <a:cubicBezTo>
                  <a:pt x="5604360" y="2704681"/>
                  <a:pt x="5595697" y="2697039"/>
                  <a:pt x="5588564" y="2697421"/>
                </a:cubicBezTo>
                <a:close/>
                <a:moveTo>
                  <a:pt x="4734050" y="2695849"/>
                </a:moveTo>
                <a:cubicBezTo>
                  <a:pt x="4715027" y="2706720"/>
                  <a:pt x="4715027" y="2695849"/>
                  <a:pt x="4725897" y="2717591"/>
                </a:cubicBezTo>
                <a:lnTo>
                  <a:pt x="4717745" y="2739331"/>
                </a:lnTo>
                <a:cubicBezTo>
                  <a:pt x="4723180" y="2736613"/>
                  <a:pt x="4739485" y="2728461"/>
                  <a:pt x="4739485" y="2717591"/>
                </a:cubicBezTo>
                <a:cubicBezTo>
                  <a:pt x="4739485" y="2687697"/>
                  <a:pt x="4742203" y="2714872"/>
                  <a:pt x="4734050" y="2695849"/>
                </a:cubicBezTo>
                <a:close/>
                <a:moveTo>
                  <a:pt x="4655239" y="2693132"/>
                </a:moveTo>
                <a:lnTo>
                  <a:pt x="4638933" y="2709438"/>
                </a:lnTo>
                <a:lnTo>
                  <a:pt x="4666109" y="2709438"/>
                </a:lnTo>
                <a:close/>
                <a:moveTo>
                  <a:pt x="5350944" y="2687697"/>
                </a:moveTo>
                <a:cubicBezTo>
                  <a:pt x="5345509" y="2693132"/>
                  <a:pt x="5340074" y="2698567"/>
                  <a:pt x="5331921" y="2704002"/>
                </a:cubicBezTo>
                <a:cubicBezTo>
                  <a:pt x="5329204" y="2701284"/>
                  <a:pt x="5329204" y="2698567"/>
                  <a:pt x="5326486" y="2693132"/>
                </a:cubicBezTo>
                <a:cubicBezTo>
                  <a:pt x="5315616" y="2695849"/>
                  <a:pt x="5304745" y="2698567"/>
                  <a:pt x="5293875" y="2704002"/>
                </a:cubicBezTo>
                <a:cubicBezTo>
                  <a:pt x="5302028" y="2714872"/>
                  <a:pt x="5321051" y="2704002"/>
                  <a:pt x="5326486" y="2720307"/>
                </a:cubicBezTo>
                <a:cubicBezTo>
                  <a:pt x="5310180" y="2728461"/>
                  <a:pt x="5302028" y="2714872"/>
                  <a:pt x="5285722" y="2725743"/>
                </a:cubicBezTo>
                <a:cubicBezTo>
                  <a:pt x="5288440" y="2733896"/>
                  <a:pt x="5291157" y="2742048"/>
                  <a:pt x="5288440" y="2747483"/>
                </a:cubicBezTo>
                <a:cubicBezTo>
                  <a:pt x="5285722" y="2731179"/>
                  <a:pt x="5269416" y="2728461"/>
                  <a:pt x="5258546" y="2736613"/>
                </a:cubicBezTo>
                <a:cubicBezTo>
                  <a:pt x="5261264" y="2750201"/>
                  <a:pt x="5277569" y="2766507"/>
                  <a:pt x="5293875" y="2763789"/>
                </a:cubicBezTo>
                <a:cubicBezTo>
                  <a:pt x="5296592" y="2755636"/>
                  <a:pt x="5291157" y="2744766"/>
                  <a:pt x="5302028" y="2742048"/>
                </a:cubicBezTo>
                <a:cubicBezTo>
                  <a:pt x="5302028" y="2752919"/>
                  <a:pt x="5312898" y="2742048"/>
                  <a:pt x="5312898" y="2750201"/>
                </a:cubicBezTo>
                <a:cubicBezTo>
                  <a:pt x="5312898" y="2758354"/>
                  <a:pt x="5307463" y="2763789"/>
                  <a:pt x="5315616" y="2771942"/>
                </a:cubicBezTo>
                <a:cubicBezTo>
                  <a:pt x="5345509" y="2763789"/>
                  <a:pt x="5310180" y="2744766"/>
                  <a:pt x="5315616" y="2731179"/>
                </a:cubicBezTo>
                <a:cubicBezTo>
                  <a:pt x="5318333" y="2728461"/>
                  <a:pt x="5323768" y="2731179"/>
                  <a:pt x="5326486" y="2733896"/>
                </a:cubicBezTo>
                <a:cubicBezTo>
                  <a:pt x="5331921" y="2744766"/>
                  <a:pt x="5329204" y="2750201"/>
                  <a:pt x="5334639" y="2761071"/>
                </a:cubicBezTo>
                <a:cubicBezTo>
                  <a:pt x="5342792" y="2755636"/>
                  <a:pt x="5348227" y="2752919"/>
                  <a:pt x="5356380" y="2750201"/>
                </a:cubicBezTo>
                <a:cubicBezTo>
                  <a:pt x="5356380" y="2736613"/>
                  <a:pt x="5345509" y="2744766"/>
                  <a:pt x="5340074" y="2739331"/>
                </a:cubicBezTo>
                <a:cubicBezTo>
                  <a:pt x="5348227" y="2736613"/>
                  <a:pt x="5350944" y="2733896"/>
                  <a:pt x="5353662" y="2731179"/>
                </a:cubicBezTo>
                <a:cubicBezTo>
                  <a:pt x="5356380" y="2742048"/>
                  <a:pt x="5364532" y="2739331"/>
                  <a:pt x="5372685" y="2736613"/>
                </a:cubicBezTo>
                <a:cubicBezTo>
                  <a:pt x="5367250" y="2720307"/>
                  <a:pt x="5359097" y="2714872"/>
                  <a:pt x="5348227" y="2712155"/>
                </a:cubicBezTo>
                <a:cubicBezTo>
                  <a:pt x="5356380" y="2709438"/>
                  <a:pt x="5364532" y="2704002"/>
                  <a:pt x="5372685" y="2701284"/>
                </a:cubicBezTo>
                <a:cubicBezTo>
                  <a:pt x="5369968" y="2687697"/>
                  <a:pt x="5359097" y="2687697"/>
                  <a:pt x="5350944" y="2687697"/>
                </a:cubicBezTo>
                <a:close/>
                <a:moveTo>
                  <a:pt x="4777532" y="2676828"/>
                </a:moveTo>
                <a:lnTo>
                  <a:pt x="4761226" y="2693132"/>
                </a:lnTo>
                <a:lnTo>
                  <a:pt x="4780249" y="2693132"/>
                </a:lnTo>
                <a:close/>
                <a:moveTo>
                  <a:pt x="5623410" y="2658510"/>
                </a:moveTo>
                <a:lnTo>
                  <a:pt x="5625421" y="2660520"/>
                </a:lnTo>
                <a:lnTo>
                  <a:pt x="5618174" y="2662542"/>
                </a:lnTo>
                <a:close/>
                <a:moveTo>
                  <a:pt x="4693286" y="2638780"/>
                </a:moveTo>
                <a:lnTo>
                  <a:pt x="4676981" y="2655086"/>
                </a:lnTo>
                <a:lnTo>
                  <a:pt x="4696004" y="2663238"/>
                </a:lnTo>
                <a:close/>
                <a:moveTo>
                  <a:pt x="4793837" y="2633345"/>
                </a:moveTo>
                <a:lnTo>
                  <a:pt x="4774814" y="2652368"/>
                </a:lnTo>
                <a:lnTo>
                  <a:pt x="4758509" y="2652368"/>
                </a:lnTo>
                <a:lnTo>
                  <a:pt x="4742203" y="2644216"/>
                </a:lnTo>
                <a:lnTo>
                  <a:pt x="4742203" y="2660520"/>
                </a:lnTo>
                <a:lnTo>
                  <a:pt x="4755791" y="2652368"/>
                </a:lnTo>
                <a:cubicBezTo>
                  <a:pt x="4774814" y="2676828"/>
                  <a:pt x="4763944" y="2660520"/>
                  <a:pt x="4793837" y="2674108"/>
                </a:cubicBezTo>
                <a:cubicBezTo>
                  <a:pt x="4801990" y="2657804"/>
                  <a:pt x="4801990" y="2649650"/>
                  <a:pt x="4793837" y="2633345"/>
                </a:cubicBezTo>
                <a:close/>
                <a:moveTo>
                  <a:pt x="4753073" y="2611604"/>
                </a:moveTo>
                <a:lnTo>
                  <a:pt x="4761226" y="2633345"/>
                </a:lnTo>
                <a:lnTo>
                  <a:pt x="4777532" y="2617039"/>
                </a:lnTo>
                <a:close/>
                <a:moveTo>
                  <a:pt x="885935" y="2608887"/>
                </a:moveTo>
                <a:cubicBezTo>
                  <a:pt x="853324" y="2614322"/>
                  <a:pt x="850607" y="2636062"/>
                  <a:pt x="856042" y="2663238"/>
                </a:cubicBezTo>
                <a:cubicBezTo>
                  <a:pt x="883218" y="2657804"/>
                  <a:pt x="883218" y="2633345"/>
                  <a:pt x="885935" y="2608887"/>
                </a:cubicBezTo>
                <a:close/>
                <a:moveTo>
                  <a:pt x="4744921" y="2578993"/>
                </a:moveTo>
                <a:lnTo>
                  <a:pt x="4761226" y="2595299"/>
                </a:lnTo>
                <a:lnTo>
                  <a:pt x="4763944" y="2578993"/>
                </a:lnTo>
                <a:close/>
                <a:moveTo>
                  <a:pt x="5266699" y="2562687"/>
                </a:moveTo>
                <a:cubicBezTo>
                  <a:pt x="5258546" y="2576275"/>
                  <a:pt x="5242240" y="2559970"/>
                  <a:pt x="5225935" y="2570840"/>
                </a:cubicBezTo>
                <a:cubicBezTo>
                  <a:pt x="5244958" y="2598016"/>
                  <a:pt x="5263981" y="2619757"/>
                  <a:pt x="5291157" y="2622475"/>
                </a:cubicBezTo>
                <a:cubicBezTo>
                  <a:pt x="5285722" y="2600734"/>
                  <a:pt x="5253111" y="2592581"/>
                  <a:pt x="5261264" y="2570840"/>
                </a:cubicBezTo>
                <a:cubicBezTo>
                  <a:pt x="5269416" y="2584429"/>
                  <a:pt x="5283004" y="2589863"/>
                  <a:pt x="5291157" y="2600734"/>
                </a:cubicBezTo>
                <a:cubicBezTo>
                  <a:pt x="5296592" y="2598016"/>
                  <a:pt x="5304745" y="2595299"/>
                  <a:pt x="5310180" y="2592581"/>
                </a:cubicBezTo>
                <a:cubicBezTo>
                  <a:pt x="5310180" y="2587145"/>
                  <a:pt x="5302028" y="2581710"/>
                  <a:pt x="5307463" y="2578993"/>
                </a:cubicBezTo>
                <a:cubicBezTo>
                  <a:pt x="5312898" y="2584429"/>
                  <a:pt x="5326486" y="2595299"/>
                  <a:pt x="5331921" y="2584429"/>
                </a:cubicBezTo>
                <a:cubicBezTo>
                  <a:pt x="5318333" y="2562687"/>
                  <a:pt x="5283004" y="2581710"/>
                  <a:pt x="5266699" y="2562687"/>
                </a:cubicBezTo>
                <a:close/>
                <a:moveTo>
                  <a:pt x="941646" y="2552157"/>
                </a:moveTo>
                <a:cubicBezTo>
                  <a:pt x="924661" y="2553176"/>
                  <a:pt x="911752" y="2561328"/>
                  <a:pt x="913111" y="2587145"/>
                </a:cubicBezTo>
                <a:cubicBezTo>
                  <a:pt x="948440" y="2584429"/>
                  <a:pt x="997357" y="2636062"/>
                  <a:pt x="1019098" y="2592581"/>
                </a:cubicBezTo>
                <a:cubicBezTo>
                  <a:pt x="1016380" y="2587145"/>
                  <a:pt x="1000074" y="2598016"/>
                  <a:pt x="997357" y="2589863"/>
                </a:cubicBezTo>
                <a:cubicBezTo>
                  <a:pt x="991922" y="2576275"/>
                  <a:pt x="997357" y="2570840"/>
                  <a:pt x="994639" y="2559970"/>
                </a:cubicBezTo>
                <a:cubicBezTo>
                  <a:pt x="979692" y="2557252"/>
                  <a:pt x="958631" y="2551137"/>
                  <a:pt x="941646" y="2552157"/>
                </a:cubicBezTo>
                <a:close/>
                <a:moveTo>
                  <a:pt x="1168565" y="2540946"/>
                </a:moveTo>
                <a:cubicBezTo>
                  <a:pt x="1165848" y="2540946"/>
                  <a:pt x="1165848" y="2543664"/>
                  <a:pt x="1163130" y="2546382"/>
                </a:cubicBezTo>
                <a:cubicBezTo>
                  <a:pt x="1165848" y="2549099"/>
                  <a:pt x="1165848" y="2549099"/>
                  <a:pt x="1168565" y="2549099"/>
                </a:cubicBezTo>
                <a:cubicBezTo>
                  <a:pt x="1171283" y="2549099"/>
                  <a:pt x="1171283" y="2546382"/>
                  <a:pt x="1168565" y="2540946"/>
                </a:cubicBezTo>
                <a:close/>
                <a:moveTo>
                  <a:pt x="5402579" y="2530076"/>
                </a:moveTo>
                <a:cubicBezTo>
                  <a:pt x="5397143" y="2530076"/>
                  <a:pt x="5378120" y="2535511"/>
                  <a:pt x="5378120" y="2540946"/>
                </a:cubicBezTo>
                <a:cubicBezTo>
                  <a:pt x="5386273" y="2546382"/>
                  <a:pt x="5394426" y="2551817"/>
                  <a:pt x="5402579" y="2557252"/>
                </a:cubicBezTo>
                <a:cubicBezTo>
                  <a:pt x="5388991" y="2562687"/>
                  <a:pt x="5394426" y="2570840"/>
                  <a:pt x="5386273" y="2576275"/>
                </a:cubicBezTo>
                <a:cubicBezTo>
                  <a:pt x="5380838" y="2570840"/>
                  <a:pt x="5378120" y="2568122"/>
                  <a:pt x="5369968" y="2570840"/>
                </a:cubicBezTo>
                <a:cubicBezTo>
                  <a:pt x="5364532" y="2578993"/>
                  <a:pt x="5353662" y="2581710"/>
                  <a:pt x="5342792" y="2581710"/>
                </a:cubicBezTo>
                <a:cubicBezTo>
                  <a:pt x="5348227" y="2619757"/>
                  <a:pt x="5304745" y="2627910"/>
                  <a:pt x="5266699" y="2638780"/>
                </a:cubicBezTo>
                <a:cubicBezTo>
                  <a:pt x="5258546" y="2633345"/>
                  <a:pt x="5253111" y="2622475"/>
                  <a:pt x="5239523" y="2625192"/>
                </a:cubicBezTo>
                <a:cubicBezTo>
                  <a:pt x="5242240" y="2641497"/>
                  <a:pt x="5253111" y="2660520"/>
                  <a:pt x="5255828" y="2676828"/>
                </a:cubicBezTo>
                <a:cubicBezTo>
                  <a:pt x="5288440" y="2665955"/>
                  <a:pt x="5304745" y="2665955"/>
                  <a:pt x="5334639" y="2646932"/>
                </a:cubicBezTo>
                <a:cubicBezTo>
                  <a:pt x="5321051" y="2608887"/>
                  <a:pt x="5391708" y="2622475"/>
                  <a:pt x="5386273" y="2587145"/>
                </a:cubicBezTo>
                <a:cubicBezTo>
                  <a:pt x="5383556" y="2578993"/>
                  <a:pt x="5372685" y="2595299"/>
                  <a:pt x="5372685" y="2587145"/>
                </a:cubicBezTo>
                <a:cubicBezTo>
                  <a:pt x="5372685" y="2581710"/>
                  <a:pt x="5372685" y="2578993"/>
                  <a:pt x="5375403" y="2576275"/>
                </a:cubicBezTo>
                <a:cubicBezTo>
                  <a:pt x="5386273" y="2573557"/>
                  <a:pt x="5388991" y="2587145"/>
                  <a:pt x="5402579" y="2578993"/>
                </a:cubicBezTo>
                <a:cubicBezTo>
                  <a:pt x="5402579" y="2570840"/>
                  <a:pt x="5397143" y="2551817"/>
                  <a:pt x="5413449" y="2557252"/>
                </a:cubicBezTo>
                <a:cubicBezTo>
                  <a:pt x="5416167" y="2565405"/>
                  <a:pt x="5410731" y="2568122"/>
                  <a:pt x="5410731" y="2573557"/>
                </a:cubicBezTo>
                <a:cubicBezTo>
                  <a:pt x="5440625" y="2576275"/>
                  <a:pt x="5416167" y="2549099"/>
                  <a:pt x="5440625" y="2543664"/>
                </a:cubicBezTo>
                <a:cubicBezTo>
                  <a:pt x="5440625" y="2540946"/>
                  <a:pt x="5437907" y="2535511"/>
                  <a:pt x="5435190" y="2530076"/>
                </a:cubicBezTo>
                <a:cubicBezTo>
                  <a:pt x="5427037" y="2535511"/>
                  <a:pt x="5421602" y="2532794"/>
                  <a:pt x="5416167" y="2532794"/>
                </a:cubicBezTo>
                <a:cubicBezTo>
                  <a:pt x="5418884" y="2543664"/>
                  <a:pt x="5416167" y="2549099"/>
                  <a:pt x="5408014" y="2554534"/>
                </a:cubicBezTo>
                <a:cubicBezTo>
                  <a:pt x="5405296" y="2551817"/>
                  <a:pt x="5402579" y="2554534"/>
                  <a:pt x="5399861" y="2551817"/>
                </a:cubicBezTo>
                <a:cubicBezTo>
                  <a:pt x="5394426" y="2543664"/>
                  <a:pt x="5410731" y="2540946"/>
                  <a:pt x="5402579" y="2530076"/>
                </a:cubicBezTo>
                <a:close/>
                <a:moveTo>
                  <a:pt x="5340074" y="2524641"/>
                </a:moveTo>
                <a:cubicBezTo>
                  <a:pt x="5329204" y="2532794"/>
                  <a:pt x="5321051" y="2546382"/>
                  <a:pt x="5302028" y="2543664"/>
                </a:cubicBezTo>
                <a:cubicBezTo>
                  <a:pt x="5302028" y="2551817"/>
                  <a:pt x="5296592" y="2557252"/>
                  <a:pt x="5296592" y="2562687"/>
                </a:cubicBezTo>
                <a:cubicBezTo>
                  <a:pt x="5307463" y="2559970"/>
                  <a:pt x="5312898" y="2570840"/>
                  <a:pt x="5321051" y="2573557"/>
                </a:cubicBezTo>
                <a:cubicBezTo>
                  <a:pt x="5326486" y="2573557"/>
                  <a:pt x="5323768" y="2568122"/>
                  <a:pt x="5326486" y="2565405"/>
                </a:cubicBezTo>
                <a:cubicBezTo>
                  <a:pt x="5329204" y="2570840"/>
                  <a:pt x="5334639" y="2570840"/>
                  <a:pt x="5334639" y="2578993"/>
                </a:cubicBezTo>
                <a:cubicBezTo>
                  <a:pt x="5337356" y="2562687"/>
                  <a:pt x="5353662" y="2554534"/>
                  <a:pt x="5353662" y="2538229"/>
                </a:cubicBezTo>
                <a:cubicBezTo>
                  <a:pt x="5342792" y="2546382"/>
                  <a:pt x="5342792" y="2530076"/>
                  <a:pt x="5340074" y="2524641"/>
                </a:cubicBezTo>
                <a:close/>
                <a:moveTo>
                  <a:pt x="4282930" y="2519207"/>
                </a:moveTo>
                <a:cubicBezTo>
                  <a:pt x="4280212" y="2530077"/>
                  <a:pt x="4277494" y="2532795"/>
                  <a:pt x="4269342" y="2527359"/>
                </a:cubicBezTo>
                <a:cubicBezTo>
                  <a:pt x="4272059" y="2521924"/>
                  <a:pt x="4274777" y="2519207"/>
                  <a:pt x="4282930" y="2519207"/>
                </a:cubicBezTo>
                <a:close/>
                <a:moveTo>
                  <a:pt x="315241" y="2500182"/>
                </a:moveTo>
                <a:cubicBezTo>
                  <a:pt x="279912" y="2513770"/>
                  <a:pt x="285347" y="2606170"/>
                  <a:pt x="334264" y="2600734"/>
                </a:cubicBezTo>
                <a:cubicBezTo>
                  <a:pt x="331546" y="2565405"/>
                  <a:pt x="309805" y="2532794"/>
                  <a:pt x="315241" y="2500182"/>
                </a:cubicBezTo>
                <a:close/>
                <a:moveTo>
                  <a:pt x="5122666" y="2481159"/>
                </a:moveTo>
                <a:cubicBezTo>
                  <a:pt x="5138972" y="2521923"/>
                  <a:pt x="5182453" y="2519206"/>
                  <a:pt x="5198759" y="2540946"/>
                </a:cubicBezTo>
                <a:cubicBezTo>
                  <a:pt x="5193324" y="2532794"/>
                  <a:pt x="5201476" y="2527358"/>
                  <a:pt x="5196041" y="2516488"/>
                </a:cubicBezTo>
                <a:cubicBezTo>
                  <a:pt x="5187888" y="2516488"/>
                  <a:pt x="5179736" y="2524641"/>
                  <a:pt x="5177018" y="2511053"/>
                </a:cubicBezTo>
                <a:cubicBezTo>
                  <a:pt x="5185171" y="2505618"/>
                  <a:pt x="5185171" y="2513770"/>
                  <a:pt x="5190606" y="2511053"/>
                </a:cubicBezTo>
                <a:cubicBezTo>
                  <a:pt x="5187888" y="2502900"/>
                  <a:pt x="5177018" y="2500182"/>
                  <a:pt x="5182453" y="2492030"/>
                </a:cubicBezTo>
                <a:cubicBezTo>
                  <a:pt x="5166148" y="2497465"/>
                  <a:pt x="5177018" y="2511053"/>
                  <a:pt x="5160712" y="2513770"/>
                </a:cubicBezTo>
                <a:cubicBezTo>
                  <a:pt x="5149842" y="2502900"/>
                  <a:pt x="5141689" y="2483877"/>
                  <a:pt x="5122666" y="2481159"/>
                </a:cubicBezTo>
                <a:close/>
                <a:moveTo>
                  <a:pt x="5330053" y="2479631"/>
                </a:moveTo>
                <a:cubicBezTo>
                  <a:pt x="5316804" y="2477083"/>
                  <a:pt x="5295913" y="2491350"/>
                  <a:pt x="5285722" y="2481159"/>
                </a:cubicBezTo>
                <a:cubicBezTo>
                  <a:pt x="5285722" y="2497465"/>
                  <a:pt x="5312898" y="2483877"/>
                  <a:pt x="5307463" y="2500182"/>
                </a:cubicBezTo>
                <a:cubicBezTo>
                  <a:pt x="5299310" y="2500182"/>
                  <a:pt x="5293875" y="2492030"/>
                  <a:pt x="5283004" y="2497465"/>
                </a:cubicBezTo>
                <a:cubicBezTo>
                  <a:pt x="5291157" y="2508335"/>
                  <a:pt x="5302028" y="2508335"/>
                  <a:pt x="5302028" y="2527358"/>
                </a:cubicBezTo>
                <a:cubicBezTo>
                  <a:pt x="5318333" y="2519206"/>
                  <a:pt x="5331921" y="2516488"/>
                  <a:pt x="5345509" y="2513770"/>
                </a:cubicBezTo>
                <a:cubicBezTo>
                  <a:pt x="5340074" y="2508335"/>
                  <a:pt x="5334639" y="2500182"/>
                  <a:pt x="5331921" y="2489312"/>
                </a:cubicBezTo>
                <a:cubicBezTo>
                  <a:pt x="5334639" y="2489312"/>
                  <a:pt x="5337356" y="2489312"/>
                  <a:pt x="5340074" y="2489312"/>
                </a:cubicBezTo>
                <a:cubicBezTo>
                  <a:pt x="5338036" y="2483198"/>
                  <a:pt x="5334469" y="2480481"/>
                  <a:pt x="5330053" y="2479631"/>
                </a:cubicBezTo>
                <a:close/>
                <a:moveTo>
                  <a:pt x="883218" y="2478443"/>
                </a:moveTo>
                <a:cubicBezTo>
                  <a:pt x="869630" y="2481159"/>
                  <a:pt x="872347" y="2492030"/>
                  <a:pt x="864195" y="2497465"/>
                </a:cubicBezTo>
                <a:cubicBezTo>
                  <a:pt x="864195" y="2494747"/>
                  <a:pt x="861477" y="2489312"/>
                  <a:pt x="861477" y="2483877"/>
                </a:cubicBezTo>
                <a:cubicBezTo>
                  <a:pt x="834301" y="2497465"/>
                  <a:pt x="826148" y="2524641"/>
                  <a:pt x="823431" y="2557252"/>
                </a:cubicBezTo>
                <a:cubicBezTo>
                  <a:pt x="842454" y="2549099"/>
                  <a:pt x="845172" y="2568122"/>
                  <a:pt x="864195" y="2559970"/>
                </a:cubicBezTo>
                <a:cubicBezTo>
                  <a:pt x="869630" y="2535511"/>
                  <a:pt x="877783" y="2516488"/>
                  <a:pt x="880500" y="2492030"/>
                </a:cubicBezTo>
                <a:cubicBezTo>
                  <a:pt x="907676" y="2489312"/>
                  <a:pt x="904959" y="2527358"/>
                  <a:pt x="932135" y="2527358"/>
                </a:cubicBezTo>
                <a:cubicBezTo>
                  <a:pt x="934852" y="2521923"/>
                  <a:pt x="937570" y="2516488"/>
                  <a:pt x="937570" y="2511053"/>
                </a:cubicBezTo>
                <a:cubicBezTo>
                  <a:pt x="918547" y="2497465"/>
                  <a:pt x="904959" y="2483877"/>
                  <a:pt x="883218" y="2478443"/>
                </a:cubicBezTo>
                <a:close/>
                <a:moveTo>
                  <a:pt x="5266699" y="2470290"/>
                </a:moveTo>
                <a:cubicBezTo>
                  <a:pt x="5261264" y="2494747"/>
                  <a:pt x="5223217" y="2505618"/>
                  <a:pt x="5239523" y="2535511"/>
                </a:cubicBezTo>
                <a:cubicBezTo>
                  <a:pt x="5253111" y="2530076"/>
                  <a:pt x="5258546" y="2524641"/>
                  <a:pt x="5272134" y="2519206"/>
                </a:cubicBezTo>
                <a:cubicBezTo>
                  <a:pt x="5269416" y="2502900"/>
                  <a:pt x="5285722" y="2483877"/>
                  <a:pt x="5266699" y="2470290"/>
                </a:cubicBezTo>
                <a:close/>
                <a:moveTo>
                  <a:pt x="5305425" y="2451266"/>
                </a:moveTo>
                <a:cubicBezTo>
                  <a:pt x="5297951" y="2450586"/>
                  <a:pt x="5288439" y="2453983"/>
                  <a:pt x="5283004" y="2462136"/>
                </a:cubicBezTo>
                <a:cubicBezTo>
                  <a:pt x="5291157" y="2459418"/>
                  <a:pt x="5296592" y="2467571"/>
                  <a:pt x="5302028" y="2475725"/>
                </a:cubicBezTo>
                <a:cubicBezTo>
                  <a:pt x="5318333" y="2473007"/>
                  <a:pt x="5329204" y="2464854"/>
                  <a:pt x="5329204" y="2453983"/>
                </a:cubicBezTo>
                <a:cubicBezTo>
                  <a:pt x="5321051" y="2456701"/>
                  <a:pt x="5323768" y="2462136"/>
                  <a:pt x="5315616" y="2464854"/>
                </a:cubicBezTo>
                <a:cubicBezTo>
                  <a:pt x="5318334" y="2456701"/>
                  <a:pt x="5312898" y="2451946"/>
                  <a:pt x="5305425" y="2451266"/>
                </a:cubicBezTo>
                <a:close/>
                <a:moveTo>
                  <a:pt x="1146825" y="2451266"/>
                </a:moveTo>
                <a:cubicBezTo>
                  <a:pt x="1144107" y="2456701"/>
                  <a:pt x="1141389" y="2462136"/>
                  <a:pt x="1138672" y="2467571"/>
                </a:cubicBezTo>
                <a:cubicBezTo>
                  <a:pt x="1144107" y="2464854"/>
                  <a:pt x="1149542" y="2459418"/>
                  <a:pt x="1154977" y="2456701"/>
                </a:cubicBezTo>
                <a:cubicBezTo>
                  <a:pt x="1152260" y="2453983"/>
                  <a:pt x="1149542" y="2453983"/>
                  <a:pt x="1146825" y="2451266"/>
                </a:cubicBezTo>
                <a:close/>
                <a:moveTo>
                  <a:pt x="1068014" y="2437679"/>
                </a:moveTo>
                <a:cubicBezTo>
                  <a:pt x="1059862" y="2445830"/>
                  <a:pt x="1046274" y="2456701"/>
                  <a:pt x="1054426" y="2475725"/>
                </a:cubicBezTo>
                <a:cubicBezTo>
                  <a:pt x="1048991" y="2475725"/>
                  <a:pt x="1046274" y="2475725"/>
                  <a:pt x="1040838" y="2475725"/>
                </a:cubicBezTo>
                <a:cubicBezTo>
                  <a:pt x="1051709" y="2478443"/>
                  <a:pt x="1062579" y="2481159"/>
                  <a:pt x="1073450" y="2486594"/>
                </a:cubicBezTo>
                <a:cubicBezTo>
                  <a:pt x="1076167" y="2483877"/>
                  <a:pt x="1076167" y="2483877"/>
                  <a:pt x="1078885" y="2483877"/>
                </a:cubicBezTo>
                <a:cubicBezTo>
                  <a:pt x="1081602" y="2486594"/>
                  <a:pt x="1081602" y="2486594"/>
                  <a:pt x="1084320" y="2489312"/>
                </a:cubicBezTo>
                <a:cubicBezTo>
                  <a:pt x="1097908" y="2492030"/>
                  <a:pt x="1111496" y="2497465"/>
                  <a:pt x="1125084" y="2505618"/>
                </a:cubicBezTo>
                <a:cubicBezTo>
                  <a:pt x="1125084" y="2502900"/>
                  <a:pt x="1125084" y="2500182"/>
                  <a:pt x="1125084" y="2497465"/>
                </a:cubicBezTo>
                <a:cubicBezTo>
                  <a:pt x="1122366" y="2494747"/>
                  <a:pt x="1119649" y="2492030"/>
                  <a:pt x="1116931" y="2489312"/>
                </a:cubicBezTo>
                <a:cubicBezTo>
                  <a:pt x="1119649" y="2486594"/>
                  <a:pt x="1119649" y="2486594"/>
                  <a:pt x="1122366" y="2483877"/>
                </a:cubicBezTo>
                <a:cubicBezTo>
                  <a:pt x="1119649" y="2478443"/>
                  <a:pt x="1116931" y="2475725"/>
                  <a:pt x="1114213" y="2470290"/>
                </a:cubicBezTo>
                <a:cubicBezTo>
                  <a:pt x="1097908" y="2464854"/>
                  <a:pt x="1070732" y="2478443"/>
                  <a:pt x="1065297" y="2456701"/>
                </a:cubicBezTo>
                <a:cubicBezTo>
                  <a:pt x="1062579" y="2448549"/>
                  <a:pt x="1065297" y="2443113"/>
                  <a:pt x="1068014" y="2437679"/>
                </a:cubicBezTo>
                <a:close/>
                <a:moveTo>
                  <a:pt x="972899" y="2437679"/>
                </a:moveTo>
                <a:cubicBezTo>
                  <a:pt x="970181" y="2448549"/>
                  <a:pt x="967463" y="2462136"/>
                  <a:pt x="970181" y="2475725"/>
                </a:cubicBezTo>
                <a:cubicBezTo>
                  <a:pt x="991922" y="2467571"/>
                  <a:pt x="1010945" y="2467571"/>
                  <a:pt x="1024533" y="2470290"/>
                </a:cubicBezTo>
                <a:cubicBezTo>
                  <a:pt x="1005510" y="2464854"/>
                  <a:pt x="991922" y="2445830"/>
                  <a:pt x="972899" y="2437679"/>
                </a:cubicBezTo>
                <a:close/>
                <a:moveTo>
                  <a:pt x="532648" y="2437679"/>
                </a:moveTo>
                <a:cubicBezTo>
                  <a:pt x="527213" y="2445830"/>
                  <a:pt x="535366" y="2448549"/>
                  <a:pt x="540801" y="2453983"/>
                </a:cubicBezTo>
                <a:cubicBezTo>
                  <a:pt x="529931" y="2459418"/>
                  <a:pt x="521778" y="2467571"/>
                  <a:pt x="524495" y="2483877"/>
                </a:cubicBezTo>
                <a:cubicBezTo>
                  <a:pt x="538083" y="2492030"/>
                  <a:pt x="546236" y="2478443"/>
                  <a:pt x="557107" y="2475725"/>
                </a:cubicBezTo>
                <a:cubicBezTo>
                  <a:pt x="559824" y="2492030"/>
                  <a:pt x="565259" y="2502900"/>
                  <a:pt x="576130" y="2505618"/>
                </a:cubicBezTo>
                <a:cubicBezTo>
                  <a:pt x="584283" y="2489312"/>
                  <a:pt x="589718" y="2451266"/>
                  <a:pt x="616894" y="2467571"/>
                </a:cubicBezTo>
                <a:cubicBezTo>
                  <a:pt x="616894" y="2456701"/>
                  <a:pt x="611458" y="2453983"/>
                  <a:pt x="608741" y="2445830"/>
                </a:cubicBezTo>
                <a:cubicBezTo>
                  <a:pt x="589718" y="2448549"/>
                  <a:pt x="570695" y="2451266"/>
                  <a:pt x="562542" y="2462136"/>
                </a:cubicBezTo>
                <a:cubicBezTo>
                  <a:pt x="554389" y="2453983"/>
                  <a:pt x="546236" y="2437679"/>
                  <a:pt x="532648" y="2437679"/>
                </a:cubicBezTo>
                <a:close/>
                <a:moveTo>
                  <a:pt x="4897701" y="2407955"/>
                </a:moveTo>
                <a:cubicBezTo>
                  <a:pt x="4893879" y="2408464"/>
                  <a:pt x="4892351" y="2416616"/>
                  <a:pt x="4886236" y="2418655"/>
                </a:cubicBezTo>
                <a:lnTo>
                  <a:pt x="4894389" y="2426807"/>
                </a:lnTo>
                <a:cubicBezTo>
                  <a:pt x="4899824" y="2421372"/>
                  <a:pt x="4905259" y="2415937"/>
                  <a:pt x="4902541" y="2410502"/>
                </a:cubicBezTo>
                <a:cubicBezTo>
                  <a:pt x="4900503" y="2408464"/>
                  <a:pt x="4898975" y="2407785"/>
                  <a:pt x="4897701" y="2407955"/>
                </a:cubicBezTo>
                <a:close/>
                <a:moveTo>
                  <a:pt x="5244958" y="2405067"/>
                </a:moveTo>
                <a:cubicBezTo>
                  <a:pt x="5234088" y="2410502"/>
                  <a:pt x="5225935" y="2413220"/>
                  <a:pt x="5215064" y="2418655"/>
                </a:cubicBezTo>
                <a:cubicBezTo>
                  <a:pt x="5217782" y="2426807"/>
                  <a:pt x="5223217" y="2437679"/>
                  <a:pt x="5225935" y="2445830"/>
                </a:cubicBezTo>
                <a:cubicBezTo>
                  <a:pt x="5217782" y="2448549"/>
                  <a:pt x="5223217" y="2453983"/>
                  <a:pt x="5217782" y="2456701"/>
                </a:cubicBezTo>
                <a:cubicBezTo>
                  <a:pt x="5209629" y="2451266"/>
                  <a:pt x="5217782" y="2437679"/>
                  <a:pt x="5209629" y="2437679"/>
                </a:cubicBezTo>
                <a:cubicBezTo>
                  <a:pt x="5206912" y="2453983"/>
                  <a:pt x="5177018" y="2459418"/>
                  <a:pt x="5185171" y="2478443"/>
                </a:cubicBezTo>
                <a:cubicBezTo>
                  <a:pt x="5196041" y="2475725"/>
                  <a:pt x="5206912" y="2464854"/>
                  <a:pt x="5212347" y="2475725"/>
                </a:cubicBezTo>
                <a:cubicBezTo>
                  <a:pt x="5206912" y="2483877"/>
                  <a:pt x="5198759" y="2470290"/>
                  <a:pt x="5185171" y="2481159"/>
                </a:cubicBezTo>
                <a:cubicBezTo>
                  <a:pt x="5190606" y="2492030"/>
                  <a:pt x="5193324" y="2497465"/>
                  <a:pt x="5198759" y="2502900"/>
                </a:cubicBezTo>
                <a:cubicBezTo>
                  <a:pt x="5225935" y="2494747"/>
                  <a:pt x="5212347" y="2473007"/>
                  <a:pt x="5231370" y="2459418"/>
                </a:cubicBezTo>
                <a:cubicBezTo>
                  <a:pt x="5236805" y="2467571"/>
                  <a:pt x="5231370" y="2473007"/>
                  <a:pt x="5234088" y="2481159"/>
                </a:cubicBezTo>
                <a:cubicBezTo>
                  <a:pt x="5244958" y="2478443"/>
                  <a:pt x="5242240" y="2473007"/>
                  <a:pt x="5250393" y="2470290"/>
                </a:cubicBezTo>
                <a:cubicBezTo>
                  <a:pt x="5250393" y="2459418"/>
                  <a:pt x="5234088" y="2440395"/>
                  <a:pt x="5250393" y="2434961"/>
                </a:cubicBezTo>
                <a:cubicBezTo>
                  <a:pt x="5261264" y="2440395"/>
                  <a:pt x="5250393" y="2448549"/>
                  <a:pt x="5258546" y="2459418"/>
                </a:cubicBezTo>
                <a:cubicBezTo>
                  <a:pt x="5285722" y="2445830"/>
                  <a:pt x="5239523" y="2426807"/>
                  <a:pt x="5244958" y="2405067"/>
                </a:cubicBezTo>
                <a:close/>
                <a:moveTo>
                  <a:pt x="475579" y="2405067"/>
                </a:moveTo>
                <a:cubicBezTo>
                  <a:pt x="472861" y="2434961"/>
                  <a:pt x="475579" y="2475725"/>
                  <a:pt x="505472" y="2475725"/>
                </a:cubicBezTo>
                <a:cubicBezTo>
                  <a:pt x="497320" y="2440395"/>
                  <a:pt x="538083" y="2443113"/>
                  <a:pt x="532648" y="2410502"/>
                </a:cubicBezTo>
                <a:cubicBezTo>
                  <a:pt x="502755" y="2424090"/>
                  <a:pt x="497320" y="2402349"/>
                  <a:pt x="475579" y="2405067"/>
                </a:cubicBezTo>
                <a:close/>
                <a:moveTo>
                  <a:pt x="5111796" y="2383327"/>
                </a:moveTo>
                <a:cubicBezTo>
                  <a:pt x="5109078" y="2394197"/>
                  <a:pt x="5109078" y="2410502"/>
                  <a:pt x="5092773" y="2405067"/>
                </a:cubicBezTo>
                <a:cubicBezTo>
                  <a:pt x="5095490" y="2418655"/>
                  <a:pt x="5109078" y="2410502"/>
                  <a:pt x="5117231" y="2410502"/>
                </a:cubicBezTo>
                <a:cubicBezTo>
                  <a:pt x="5106361" y="2396914"/>
                  <a:pt x="5125384" y="2394197"/>
                  <a:pt x="5119949" y="2383327"/>
                </a:cubicBezTo>
                <a:cubicBezTo>
                  <a:pt x="5117231" y="2383327"/>
                  <a:pt x="5114513" y="2383327"/>
                  <a:pt x="5111796" y="2383327"/>
                </a:cubicBezTo>
                <a:close/>
                <a:moveTo>
                  <a:pt x="4867213" y="2372456"/>
                </a:moveTo>
                <a:lnTo>
                  <a:pt x="4853625" y="2386044"/>
                </a:lnTo>
                <a:lnTo>
                  <a:pt x="4861777" y="2386044"/>
                </a:lnTo>
                <a:cubicBezTo>
                  <a:pt x="4864495" y="2383327"/>
                  <a:pt x="4867213" y="2377891"/>
                  <a:pt x="4867213" y="2372456"/>
                </a:cubicBezTo>
                <a:close/>
                <a:moveTo>
                  <a:pt x="4994939" y="2367020"/>
                </a:moveTo>
                <a:cubicBezTo>
                  <a:pt x="5022115" y="2407784"/>
                  <a:pt x="5057444" y="2451266"/>
                  <a:pt x="5092773" y="2459418"/>
                </a:cubicBezTo>
                <a:cubicBezTo>
                  <a:pt x="5081902" y="2448549"/>
                  <a:pt x="5060162" y="2432244"/>
                  <a:pt x="5071032" y="2413220"/>
                </a:cubicBezTo>
                <a:cubicBezTo>
                  <a:pt x="5062879" y="2415937"/>
                  <a:pt x="5054726" y="2418655"/>
                  <a:pt x="5049291" y="2415937"/>
                </a:cubicBezTo>
                <a:cubicBezTo>
                  <a:pt x="5057444" y="2413220"/>
                  <a:pt x="5054726" y="2407784"/>
                  <a:pt x="5060162" y="2405067"/>
                </a:cubicBezTo>
                <a:cubicBezTo>
                  <a:pt x="5054726" y="2396914"/>
                  <a:pt x="5046574" y="2388762"/>
                  <a:pt x="5041138" y="2372456"/>
                </a:cubicBezTo>
                <a:cubicBezTo>
                  <a:pt x="5027550" y="2367020"/>
                  <a:pt x="5011245" y="2369738"/>
                  <a:pt x="4994939" y="2367020"/>
                </a:cubicBezTo>
                <a:close/>
                <a:moveTo>
                  <a:pt x="904959" y="2364303"/>
                </a:moveTo>
                <a:cubicBezTo>
                  <a:pt x="902241" y="2383327"/>
                  <a:pt x="899523" y="2410502"/>
                  <a:pt x="918547" y="2415937"/>
                </a:cubicBezTo>
                <a:cubicBezTo>
                  <a:pt x="921264" y="2402349"/>
                  <a:pt x="932135" y="2391479"/>
                  <a:pt x="937570" y="2380608"/>
                </a:cubicBezTo>
                <a:cubicBezTo>
                  <a:pt x="926699" y="2377891"/>
                  <a:pt x="915829" y="2375173"/>
                  <a:pt x="904959" y="2377891"/>
                </a:cubicBezTo>
                <a:cubicBezTo>
                  <a:pt x="907676" y="2372456"/>
                  <a:pt x="907676" y="2369738"/>
                  <a:pt x="904959" y="2364303"/>
                </a:cubicBezTo>
                <a:close/>
                <a:moveTo>
                  <a:pt x="638634" y="2361585"/>
                </a:moveTo>
                <a:cubicBezTo>
                  <a:pt x="641352" y="2394197"/>
                  <a:pt x="654940" y="2405067"/>
                  <a:pt x="676681" y="2410502"/>
                </a:cubicBezTo>
                <a:cubicBezTo>
                  <a:pt x="676681" y="2421372"/>
                  <a:pt x="652222" y="2418655"/>
                  <a:pt x="652222" y="2432244"/>
                </a:cubicBezTo>
                <a:cubicBezTo>
                  <a:pt x="665810" y="2429526"/>
                  <a:pt x="673963" y="2434961"/>
                  <a:pt x="679398" y="2445830"/>
                </a:cubicBezTo>
                <a:cubicBezTo>
                  <a:pt x="676681" y="2462136"/>
                  <a:pt x="673963" y="2489312"/>
                  <a:pt x="679398" y="2502900"/>
                </a:cubicBezTo>
                <a:cubicBezTo>
                  <a:pt x="671246" y="2494747"/>
                  <a:pt x="652222" y="2502900"/>
                  <a:pt x="649505" y="2511053"/>
                </a:cubicBezTo>
                <a:cubicBezTo>
                  <a:pt x="654940" y="2532794"/>
                  <a:pt x="676681" y="2546382"/>
                  <a:pt x="673963" y="2559970"/>
                </a:cubicBezTo>
                <a:cubicBezTo>
                  <a:pt x="668528" y="2557252"/>
                  <a:pt x="649505" y="2551817"/>
                  <a:pt x="649505" y="2565405"/>
                </a:cubicBezTo>
                <a:cubicBezTo>
                  <a:pt x="676681" y="2570840"/>
                  <a:pt x="652222" y="2598016"/>
                  <a:pt x="654940" y="2614322"/>
                </a:cubicBezTo>
                <a:cubicBezTo>
                  <a:pt x="673963" y="2608887"/>
                  <a:pt x="671246" y="2584429"/>
                  <a:pt x="690269" y="2573557"/>
                </a:cubicBezTo>
                <a:cubicBezTo>
                  <a:pt x="714727" y="2562687"/>
                  <a:pt x="739185" y="2570840"/>
                  <a:pt x="763644" y="2570840"/>
                </a:cubicBezTo>
                <a:cubicBezTo>
                  <a:pt x="774514" y="2559970"/>
                  <a:pt x="774514" y="2559970"/>
                  <a:pt x="793537" y="2562687"/>
                </a:cubicBezTo>
                <a:cubicBezTo>
                  <a:pt x="809843" y="2546382"/>
                  <a:pt x="812560" y="2521923"/>
                  <a:pt x="831584" y="2508335"/>
                </a:cubicBezTo>
                <a:cubicBezTo>
                  <a:pt x="823431" y="2489312"/>
                  <a:pt x="817996" y="2464854"/>
                  <a:pt x="798972" y="2462136"/>
                </a:cubicBezTo>
                <a:cubicBezTo>
                  <a:pt x="801690" y="2483877"/>
                  <a:pt x="826148" y="2513770"/>
                  <a:pt x="796255" y="2530076"/>
                </a:cubicBezTo>
                <a:cubicBezTo>
                  <a:pt x="788102" y="2511053"/>
                  <a:pt x="777232" y="2500182"/>
                  <a:pt x="771797" y="2481159"/>
                </a:cubicBezTo>
                <a:cubicBezTo>
                  <a:pt x="760926" y="2486594"/>
                  <a:pt x="752773" y="2492030"/>
                  <a:pt x="744621" y="2497465"/>
                </a:cubicBezTo>
                <a:cubicBezTo>
                  <a:pt x="741903" y="2478443"/>
                  <a:pt x="733750" y="2470290"/>
                  <a:pt x="720162" y="2464854"/>
                </a:cubicBezTo>
                <a:cubicBezTo>
                  <a:pt x="722880" y="2483877"/>
                  <a:pt x="725597" y="2500182"/>
                  <a:pt x="728315" y="2516488"/>
                </a:cubicBezTo>
                <a:cubicBezTo>
                  <a:pt x="720162" y="2516488"/>
                  <a:pt x="717445" y="2494747"/>
                  <a:pt x="709292" y="2508335"/>
                </a:cubicBezTo>
                <a:cubicBezTo>
                  <a:pt x="701139" y="2521923"/>
                  <a:pt x="701139" y="2540946"/>
                  <a:pt x="682116" y="2543664"/>
                </a:cubicBezTo>
                <a:cubicBezTo>
                  <a:pt x="687551" y="2505618"/>
                  <a:pt x="706574" y="2478443"/>
                  <a:pt x="709292" y="2437679"/>
                </a:cubicBezTo>
                <a:cubicBezTo>
                  <a:pt x="695704" y="2437679"/>
                  <a:pt x="684834" y="2432244"/>
                  <a:pt x="679398" y="2421372"/>
                </a:cubicBezTo>
                <a:cubicBezTo>
                  <a:pt x="692986" y="2402349"/>
                  <a:pt x="665810" y="2391479"/>
                  <a:pt x="679398" y="2364303"/>
                </a:cubicBezTo>
                <a:cubicBezTo>
                  <a:pt x="660375" y="2369738"/>
                  <a:pt x="649505" y="2367020"/>
                  <a:pt x="638634" y="2361585"/>
                </a:cubicBezTo>
                <a:close/>
                <a:moveTo>
                  <a:pt x="4965046" y="2334409"/>
                </a:moveTo>
                <a:cubicBezTo>
                  <a:pt x="4962328" y="2339844"/>
                  <a:pt x="4959611" y="2345280"/>
                  <a:pt x="4956893" y="2350715"/>
                </a:cubicBezTo>
                <a:cubicBezTo>
                  <a:pt x="4954176" y="2347997"/>
                  <a:pt x="4951458" y="2342562"/>
                  <a:pt x="4943305" y="2347997"/>
                </a:cubicBezTo>
                <a:cubicBezTo>
                  <a:pt x="4948740" y="2361585"/>
                  <a:pt x="4962328" y="2358868"/>
                  <a:pt x="4978634" y="2347997"/>
                </a:cubicBezTo>
                <a:cubicBezTo>
                  <a:pt x="4973199" y="2342562"/>
                  <a:pt x="4973199" y="2331692"/>
                  <a:pt x="4965046" y="2334409"/>
                </a:cubicBezTo>
                <a:close/>
                <a:moveTo>
                  <a:pt x="5011245" y="2328975"/>
                </a:moveTo>
                <a:cubicBezTo>
                  <a:pt x="5000375" y="2337127"/>
                  <a:pt x="4992222" y="2326256"/>
                  <a:pt x="4978634" y="2331692"/>
                </a:cubicBezTo>
                <a:cubicBezTo>
                  <a:pt x="4981351" y="2339844"/>
                  <a:pt x="4986787" y="2350715"/>
                  <a:pt x="4989504" y="2358868"/>
                </a:cubicBezTo>
                <a:cubicBezTo>
                  <a:pt x="5000375" y="2350715"/>
                  <a:pt x="5011245" y="2342562"/>
                  <a:pt x="5011245" y="2328975"/>
                </a:cubicBezTo>
                <a:close/>
                <a:moveTo>
                  <a:pt x="486449" y="2326256"/>
                </a:moveTo>
                <a:cubicBezTo>
                  <a:pt x="472861" y="2323539"/>
                  <a:pt x="472861" y="2334409"/>
                  <a:pt x="467426" y="2339844"/>
                </a:cubicBezTo>
                <a:cubicBezTo>
                  <a:pt x="442968" y="2318105"/>
                  <a:pt x="410357" y="2377891"/>
                  <a:pt x="388616" y="2342562"/>
                </a:cubicBezTo>
                <a:cubicBezTo>
                  <a:pt x="372310" y="2350715"/>
                  <a:pt x="369593" y="2369738"/>
                  <a:pt x="375028" y="2394197"/>
                </a:cubicBezTo>
                <a:cubicBezTo>
                  <a:pt x="429380" y="2405067"/>
                  <a:pt x="491884" y="2377891"/>
                  <a:pt x="486449" y="2326256"/>
                </a:cubicBezTo>
                <a:close/>
                <a:moveTo>
                  <a:pt x="5225935" y="2312669"/>
                </a:moveTo>
                <a:cubicBezTo>
                  <a:pt x="5193324" y="2323539"/>
                  <a:pt x="5196041" y="2350715"/>
                  <a:pt x="5193324" y="2372456"/>
                </a:cubicBezTo>
                <a:cubicBezTo>
                  <a:pt x="5193324" y="2369738"/>
                  <a:pt x="5190606" y="2367020"/>
                  <a:pt x="5187888" y="2367020"/>
                </a:cubicBezTo>
                <a:cubicBezTo>
                  <a:pt x="5185171" y="2375173"/>
                  <a:pt x="5185171" y="2383327"/>
                  <a:pt x="5179736" y="2388762"/>
                </a:cubicBezTo>
                <a:cubicBezTo>
                  <a:pt x="5171583" y="2391479"/>
                  <a:pt x="5171583" y="2380608"/>
                  <a:pt x="5163430" y="2383327"/>
                </a:cubicBezTo>
                <a:cubicBezTo>
                  <a:pt x="5166148" y="2405067"/>
                  <a:pt x="5152560" y="2421372"/>
                  <a:pt x="5130819" y="2434961"/>
                </a:cubicBezTo>
                <a:cubicBezTo>
                  <a:pt x="5125384" y="2456701"/>
                  <a:pt x="5136254" y="2464854"/>
                  <a:pt x="5160712" y="2462136"/>
                </a:cubicBezTo>
                <a:cubicBezTo>
                  <a:pt x="5198759" y="2437679"/>
                  <a:pt x="5201476" y="2391479"/>
                  <a:pt x="5236805" y="2372456"/>
                </a:cubicBezTo>
                <a:cubicBezTo>
                  <a:pt x="5223217" y="2350715"/>
                  <a:pt x="5255828" y="2323539"/>
                  <a:pt x="5225935" y="2312669"/>
                </a:cubicBezTo>
                <a:close/>
                <a:moveTo>
                  <a:pt x="5160712" y="2301799"/>
                </a:moveTo>
                <a:cubicBezTo>
                  <a:pt x="5138972" y="2326256"/>
                  <a:pt x="5174300" y="2353432"/>
                  <a:pt x="5163430" y="2375173"/>
                </a:cubicBezTo>
                <a:cubicBezTo>
                  <a:pt x="5166148" y="2369738"/>
                  <a:pt x="5174300" y="2364303"/>
                  <a:pt x="5179736" y="2358868"/>
                </a:cubicBezTo>
                <a:cubicBezTo>
                  <a:pt x="5179736" y="2353432"/>
                  <a:pt x="5174300" y="2345280"/>
                  <a:pt x="5177018" y="2339844"/>
                </a:cubicBezTo>
                <a:cubicBezTo>
                  <a:pt x="5201476" y="2347997"/>
                  <a:pt x="5163430" y="2318105"/>
                  <a:pt x="5160712" y="2301799"/>
                </a:cubicBezTo>
                <a:close/>
                <a:moveTo>
                  <a:pt x="4997657" y="2277341"/>
                </a:moveTo>
                <a:cubicBezTo>
                  <a:pt x="5000375" y="2288210"/>
                  <a:pt x="4986787" y="2293645"/>
                  <a:pt x="4994939" y="2307234"/>
                </a:cubicBezTo>
                <a:cubicBezTo>
                  <a:pt x="5016680" y="2304516"/>
                  <a:pt x="5019398" y="2271904"/>
                  <a:pt x="4997657" y="2277341"/>
                </a:cubicBezTo>
                <a:close/>
                <a:moveTo>
                  <a:pt x="552648" y="2277086"/>
                </a:moveTo>
                <a:cubicBezTo>
                  <a:pt x="538253" y="2280398"/>
                  <a:pt x="532648" y="2305876"/>
                  <a:pt x="516343" y="2309952"/>
                </a:cubicBezTo>
                <a:cubicBezTo>
                  <a:pt x="538083" y="2342562"/>
                  <a:pt x="519060" y="2369738"/>
                  <a:pt x="508190" y="2391479"/>
                </a:cubicBezTo>
                <a:cubicBezTo>
                  <a:pt x="521778" y="2396914"/>
                  <a:pt x="535366" y="2399632"/>
                  <a:pt x="557107" y="2394197"/>
                </a:cubicBezTo>
                <a:cubicBezTo>
                  <a:pt x="559824" y="2350715"/>
                  <a:pt x="587000" y="2331692"/>
                  <a:pt x="570695" y="2282776"/>
                </a:cubicBezTo>
                <a:cubicBezTo>
                  <a:pt x="563221" y="2277341"/>
                  <a:pt x="557446" y="2275982"/>
                  <a:pt x="552648" y="2277086"/>
                </a:cubicBezTo>
                <a:close/>
                <a:moveTo>
                  <a:pt x="5052009" y="2274623"/>
                </a:moveTo>
                <a:cubicBezTo>
                  <a:pt x="5038421" y="2285492"/>
                  <a:pt x="5027550" y="2307234"/>
                  <a:pt x="5041138" y="2320822"/>
                </a:cubicBezTo>
                <a:cubicBezTo>
                  <a:pt x="5022115" y="2328975"/>
                  <a:pt x="5030268" y="2345280"/>
                  <a:pt x="5005810" y="2350715"/>
                </a:cubicBezTo>
                <a:cubicBezTo>
                  <a:pt x="5005810" y="2367020"/>
                  <a:pt x="5027550" y="2372456"/>
                  <a:pt x="5030268" y="2356150"/>
                </a:cubicBezTo>
                <a:cubicBezTo>
                  <a:pt x="5024833" y="2356150"/>
                  <a:pt x="5016680" y="2358868"/>
                  <a:pt x="5016680" y="2350715"/>
                </a:cubicBezTo>
                <a:cubicBezTo>
                  <a:pt x="5030268" y="2350715"/>
                  <a:pt x="5038421" y="2334409"/>
                  <a:pt x="5043856" y="2337127"/>
                </a:cubicBezTo>
                <a:cubicBezTo>
                  <a:pt x="5041138" y="2347997"/>
                  <a:pt x="5068314" y="2342562"/>
                  <a:pt x="5062879" y="2356150"/>
                </a:cubicBezTo>
                <a:cubicBezTo>
                  <a:pt x="5057444" y="2358868"/>
                  <a:pt x="5057444" y="2350715"/>
                  <a:pt x="5052009" y="2353432"/>
                </a:cubicBezTo>
                <a:cubicBezTo>
                  <a:pt x="5054726" y="2358868"/>
                  <a:pt x="5054726" y="2364303"/>
                  <a:pt x="5046574" y="2367020"/>
                </a:cubicBezTo>
                <a:cubicBezTo>
                  <a:pt x="5052009" y="2375173"/>
                  <a:pt x="5057444" y="2383327"/>
                  <a:pt x="5065597" y="2386044"/>
                </a:cubicBezTo>
                <a:cubicBezTo>
                  <a:pt x="5076467" y="2375173"/>
                  <a:pt x="5084620" y="2356150"/>
                  <a:pt x="5106361" y="2356150"/>
                </a:cubicBezTo>
                <a:cubicBezTo>
                  <a:pt x="5103643" y="2318105"/>
                  <a:pt x="5068314" y="2307234"/>
                  <a:pt x="5043856" y="2299081"/>
                </a:cubicBezTo>
                <a:cubicBezTo>
                  <a:pt x="5052009" y="2296363"/>
                  <a:pt x="5046574" y="2290928"/>
                  <a:pt x="5052009" y="2288210"/>
                </a:cubicBezTo>
                <a:cubicBezTo>
                  <a:pt x="5062879" y="2293645"/>
                  <a:pt x="5068314" y="2307234"/>
                  <a:pt x="5084620" y="2301799"/>
                </a:cubicBezTo>
                <a:cubicBezTo>
                  <a:pt x="5081902" y="2288210"/>
                  <a:pt x="5062879" y="2280058"/>
                  <a:pt x="5052009" y="2274623"/>
                </a:cubicBezTo>
                <a:close/>
                <a:moveTo>
                  <a:pt x="4943305" y="2261035"/>
                </a:moveTo>
                <a:lnTo>
                  <a:pt x="4943305" y="2263752"/>
                </a:lnTo>
                <a:lnTo>
                  <a:pt x="4946023" y="2277341"/>
                </a:lnTo>
                <a:cubicBezTo>
                  <a:pt x="4948740" y="2271904"/>
                  <a:pt x="4951458" y="2266470"/>
                  <a:pt x="4946023" y="2261035"/>
                </a:cubicBezTo>
                <a:cubicBezTo>
                  <a:pt x="4946023" y="2261035"/>
                  <a:pt x="4943305" y="2261035"/>
                  <a:pt x="4943305" y="2261035"/>
                </a:cubicBezTo>
                <a:close/>
                <a:moveTo>
                  <a:pt x="444623" y="2250844"/>
                </a:moveTo>
                <a:cubicBezTo>
                  <a:pt x="437702" y="2250165"/>
                  <a:pt x="431418" y="2251522"/>
                  <a:pt x="426662" y="2255600"/>
                </a:cubicBezTo>
                <a:cubicBezTo>
                  <a:pt x="445685" y="2274623"/>
                  <a:pt x="464708" y="2296363"/>
                  <a:pt x="500037" y="2293645"/>
                </a:cubicBezTo>
                <a:cubicBezTo>
                  <a:pt x="491884" y="2273263"/>
                  <a:pt x="465388" y="2252882"/>
                  <a:pt x="444623" y="2250844"/>
                </a:cubicBezTo>
                <a:close/>
                <a:moveTo>
                  <a:pt x="899523" y="2244730"/>
                </a:moveTo>
                <a:cubicBezTo>
                  <a:pt x="915829" y="2288210"/>
                  <a:pt x="880500" y="2309952"/>
                  <a:pt x="869630" y="2320822"/>
                </a:cubicBezTo>
                <a:cubicBezTo>
                  <a:pt x="875065" y="2299081"/>
                  <a:pt x="885935" y="2277341"/>
                  <a:pt x="885935" y="2252882"/>
                </a:cubicBezTo>
                <a:cubicBezTo>
                  <a:pt x="869630" y="2250165"/>
                  <a:pt x="861477" y="2258317"/>
                  <a:pt x="845172" y="2263752"/>
                </a:cubicBezTo>
                <a:cubicBezTo>
                  <a:pt x="847889" y="2282776"/>
                  <a:pt x="839736" y="2296363"/>
                  <a:pt x="823431" y="2301799"/>
                </a:cubicBezTo>
                <a:cubicBezTo>
                  <a:pt x="807125" y="2299081"/>
                  <a:pt x="798972" y="2280058"/>
                  <a:pt x="774514" y="2288210"/>
                </a:cubicBezTo>
                <a:cubicBezTo>
                  <a:pt x="782667" y="2320822"/>
                  <a:pt x="839736" y="2337127"/>
                  <a:pt x="796255" y="2369738"/>
                </a:cubicBezTo>
                <a:cubicBezTo>
                  <a:pt x="769079" y="2350715"/>
                  <a:pt x="774514" y="2282776"/>
                  <a:pt x="733750" y="2280058"/>
                </a:cubicBezTo>
                <a:cubicBezTo>
                  <a:pt x="733750" y="2301799"/>
                  <a:pt x="755491" y="2315387"/>
                  <a:pt x="750056" y="2328975"/>
                </a:cubicBezTo>
                <a:cubicBezTo>
                  <a:pt x="736468" y="2331692"/>
                  <a:pt x="744621" y="2301799"/>
                  <a:pt x="731033" y="2307234"/>
                </a:cubicBezTo>
                <a:cubicBezTo>
                  <a:pt x="712009" y="2309952"/>
                  <a:pt x="722880" y="2331692"/>
                  <a:pt x="692986" y="2328975"/>
                </a:cubicBezTo>
                <a:cubicBezTo>
                  <a:pt x="695704" y="2369738"/>
                  <a:pt x="725597" y="2388762"/>
                  <a:pt x="760926" y="2369738"/>
                </a:cubicBezTo>
                <a:cubicBezTo>
                  <a:pt x="793537" y="2375173"/>
                  <a:pt x="801690" y="2413220"/>
                  <a:pt x="823431" y="2429526"/>
                </a:cubicBezTo>
                <a:cubicBezTo>
                  <a:pt x="828866" y="2421372"/>
                  <a:pt x="828866" y="2410502"/>
                  <a:pt x="834301" y="2405067"/>
                </a:cubicBezTo>
                <a:cubicBezTo>
                  <a:pt x="847889" y="2421372"/>
                  <a:pt x="834301" y="2453983"/>
                  <a:pt x="858760" y="2453983"/>
                </a:cubicBezTo>
                <a:cubicBezTo>
                  <a:pt x="856042" y="2443113"/>
                  <a:pt x="856042" y="2432244"/>
                  <a:pt x="861477" y="2426807"/>
                </a:cubicBezTo>
                <a:cubicBezTo>
                  <a:pt x="866912" y="2437679"/>
                  <a:pt x="875065" y="2440395"/>
                  <a:pt x="885935" y="2437679"/>
                </a:cubicBezTo>
                <a:cubicBezTo>
                  <a:pt x="894088" y="2399632"/>
                  <a:pt x="869630" y="2334409"/>
                  <a:pt x="904959" y="2318105"/>
                </a:cubicBezTo>
                <a:cubicBezTo>
                  <a:pt x="918547" y="2312669"/>
                  <a:pt x="929417" y="2312669"/>
                  <a:pt x="937570" y="2315387"/>
                </a:cubicBezTo>
                <a:cubicBezTo>
                  <a:pt x="934852" y="2312669"/>
                  <a:pt x="929417" y="2307234"/>
                  <a:pt x="932135" y="2299081"/>
                </a:cubicBezTo>
                <a:cubicBezTo>
                  <a:pt x="934852" y="2296363"/>
                  <a:pt x="937570" y="2293645"/>
                  <a:pt x="943005" y="2293645"/>
                </a:cubicBezTo>
                <a:cubicBezTo>
                  <a:pt x="929417" y="2277341"/>
                  <a:pt x="915829" y="2258317"/>
                  <a:pt x="899523" y="2244730"/>
                </a:cubicBezTo>
                <a:close/>
                <a:moveTo>
                  <a:pt x="5041138" y="2233858"/>
                </a:moveTo>
                <a:cubicBezTo>
                  <a:pt x="5024833" y="2242012"/>
                  <a:pt x="5024833" y="2255600"/>
                  <a:pt x="5005810" y="2263752"/>
                </a:cubicBezTo>
                <a:cubicBezTo>
                  <a:pt x="5008527" y="2280058"/>
                  <a:pt x="5022115" y="2280058"/>
                  <a:pt x="5035703" y="2271904"/>
                </a:cubicBezTo>
                <a:cubicBezTo>
                  <a:pt x="5022115" y="2252882"/>
                  <a:pt x="5049291" y="2247447"/>
                  <a:pt x="5041138" y="2233858"/>
                </a:cubicBezTo>
                <a:close/>
                <a:moveTo>
                  <a:pt x="4943305" y="2231141"/>
                </a:moveTo>
                <a:cubicBezTo>
                  <a:pt x="4940588" y="2239293"/>
                  <a:pt x="4940588" y="2236577"/>
                  <a:pt x="4929717" y="2250165"/>
                </a:cubicBezTo>
                <a:lnTo>
                  <a:pt x="4943305" y="2250165"/>
                </a:lnTo>
                <a:cubicBezTo>
                  <a:pt x="4948740" y="2247447"/>
                  <a:pt x="4951458" y="2242012"/>
                  <a:pt x="4948740" y="2236577"/>
                </a:cubicBezTo>
                <a:cubicBezTo>
                  <a:pt x="4946023" y="2233858"/>
                  <a:pt x="4946023" y="2233858"/>
                  <a:pt x="4943305" y="2231141"/>
                </a:cubicBezTo>
                <a:close/>
                <a:moveTo>
                  <a:pt x="663093" y="2231141"/>
                </a:moveTo>
                <a:cubicBezTo>
                  <a:pt x="649505" y="2242012"/>
                  <a:pt x="614176" y="2236577"/>
                  <a:pt x="606023" y="2252882"/>
                </a:cubicBezTo>
                <a:cubicBezTo>
                  <a:pt x="608741" y="2261035"/>
                  <a:pt x="608741" y="2271904"/>
                  <a:pt x="619611" y="2269187"/>
                </a:cubicBezTo>
                <a:cubicBezTo>
                  <a:pt x="616894" y="2258317"/>
                  <a:pt x="611458" y="2244730"/>
                  <a:pt x="625046" y="2244730"/>
                </a:cubicBezTo>
                <a:cubicBezTo>
                  <a:pt x="630482" y="2269187"/>
                  <a:pt x="660375" y="2277341"/>
                  <a:pt x="652222" y="2307234"/>
                </a:cubicBezTo>
                <a:cubicBezTo>
                  <a:pt x="641352" y="2315387"/>
                  <a:pt x="641352" y="2285492"/>
                  <a:pt x="635917" y="2301799"/>
                </a:cubicBezTo>
                <a:cubicBezTo>
                  <a:pt x="644070" y="2307234"/>
                  <a:pt x="646787" y="2318105"/>
                  <a:pt x="657658" y="2318105"/>
                </a:cubicBezTo>
                <a:cubicBezTo>
                  <a:pt x="668528" y="2296363"/>
                  <a:pt x="671246" y="2266470"/>
                  <a:pt x="663093" y="2231141"/>
                </a:cubicBezTo>
                <a:close/>
                <a:moveTo>
                  <a:pt x="5190606" y="2225705"/>
                </a:moveTo>
                <a:cubicBezTo>
                  <a:pt x="5177018" y="2231141"/>
                  <a:pt x="5174300" y="2242012"/>
                  <a:pt x="5166148" y="2252882"/>
                </a:cubicBezTo>
                <a:cubicBezTo>
                  <a:pt x="5171583" y="2252882"/>
                  <a:pt x="5177018" y="2252882"/>
                  <a:pt x="5182453" y="2255600"/>
                </a:cubicBezTo>
                <a:cubicBezTo>
                  <a:pt x="5171583" y="2266470"/>
                  <a:pt x="5196041" y="2269187"/>
                  <a:pt x="5190606" y="2282776"/>
                </a:cubicBezTo>
                <a:cubicBezTo>
                  <a:pt x="5171583" y="2293645"/>
                  <a:pt x="5185171" y="2258317"/>
                  <a:pt x="5168865" y="2263752"/>
                </a:cubicBezTo>
                <a:cubicBezTo>
                  <a:pt x="5160712" y="2277341"/>
                  <a:pt x="5174300" y="2296363"/>
                  <a:pt x="5182453" y="2315387"/>
                </a:cubicBezTo>
                <a:cubicBezTo>
                  <a:pt x="5196041" y="2296363"/>
                  <a:pt x="5212347" y="2304516"/>
                  <a:pt x="5234088" y="2296363"/>
                </a:cubicBezTo>
                <a:cubicBezTo>
                  <a:pt x="5231370" y="2280058"/>
                  <a:pt x="5244958" y="2269187"/>
                  <a:pt x="5239523" y="2252882"/>
                </a:cubicBezTo>
                <a:cubicBezTo>
                  <a:pt x="5236805" y="2250165"/>
                  <a:pt x="5231370" y="2252882"/>
                  <a:pt x="5225935" y="2255600"/>
                </a:cubicBezTo>
                <a:cubicBezTo>
                  <a:pt x="5220500" y="2263752"/>
                  <a:pt x="5234088" y="2280058"/>
                  <a:pt x="5231370" y="2288210"/>
                </a:cubicBezTo>
                <a:cubicBezTo>
                  <a:pt x="5228652" y="2290928"/>
                  <a:pt x="5223217" y="2293645"/>
                  <a:pt x="5220500" y="2290928"/>
                </a:cubicBezTo>
                <a:cubicBezTo>
                  <a:pt x="5217782" y="2274623"/>
                  <a:pt x="5206912" y="2255600"/>
                  <a:pt x="5193324" y="2252882"/>
                </a:cubicBezTo>
                <a:cubicBezTo>
                  <a:pt x="5198759" y="2250165"/>
                  <a:pt x="5201476" y="2250165"/>
                  <a:pt x="5206912" y="2247447"/>
                </a:cubicBezTo>
                <a:cubicBezTo>
                  <a:pt x="5204194" y="2233858"/>
                  <a:pt x="5193324" y="2236577"/>
                  <a:pt x="5190606" y="2225705"/>
                </a:cubicBezTo>
                <a:close/>
                <a:moveTo>
                  <a:pt x="5760470" y="2221198"/>
                </a:moveTo>
                <a:lnTo>
                  <a:pt x="5761428" y="2222564"/>
                </a:lnTo>
                <a:lnTo>
                  <a:pt x="5765159" y="2224599"/>
                </a:lnTo>
                <a:lnTo>
                  <a:pt x="5765038" y="2224688"/>
                </a:lnTo>
                <a:cubicBezTo>
                  <a:pt x="5763340" y="2227744"/>
                  <a:pt x="5762660" y="2231141"/>
                  <a:pt x="5761301" y="2233858"/>
                </a:cubicBezTo>
                <a:cubicBezTo>
                  <a:pt x="5769454" y="2244730"/>
                  <a:pt x="5769454" y="2222988"/>
                  <a:pt x="5777607" y="2228423"/>
                </a:cubicBezTo>
                <a:cubicBezTo>
                  <a:pt x="5780324" y="2242012"/>
                  <a:pt x="5755866" y="2247447"/>
                  <a:pt x="5747713" y="2242012"/>
                </a:cubicBezTo>
                <a:cubicBezTo>
                  <a:pt x="5750431" y="2236577"/>
                  <a:pt x="5752469" y="2230463"/>
                  <a:pt x="5756205" y="2224688"/>
                </a:cubicBezTo>
                <a:close/>
                <a:moveTo>
                  <a:pt x="5774889" y="2217554"/>
                </a:moveTo>
                <a:cubicBezTo>
                  <a:pt x="5778965" y="2224347"/>
                  <a:pt x="5783721" y="2221630"/>
                  <a:pt x="5788817" y="2218573"/>
                </a:cubicBezTo>
                <a:lnTo>
                  <a:pt x="5789604" y="2218203"/>
                </a:lnTo>
                <a:lnTo>
                  <a:pt x="5791195" y="2220270"/>
                </a:lnTo>
                <a:cubicBezTo>
                  <a:pt x="5788477" y="2228423"/>
                  <a:pt x="5780324" y="2222988"/>
                  <a:pt x="5772171" y="2228423"/>
                </a:cubicBezTo>
                <a:lnTo>
                  <a:pt x="5765159" y="2224599"/>
                </a:lnTo>
                <a:close/>
                <a:moveTo>
                  <a:pt x="956593" y="2214835"/>
                </a:moveTo>
                <a:cubicBezTo>
                  <a:pt x="956593" y="2222988"/>
                  <a:pt x="953875" y="2228423"/>
                  <a:pt x="951158" y="2236577"/>
                </a:cubicBezTo>
                <a:cubicBezTo>
                  <a:pt x="962028" y="2233858"/>
                  <a:pt x="962028" y="2228423"/>
                  <a:pt x="972899" y="2228423"/>
                </a:cubicBezTo>
                <a:cubicBezTo>
                  <a:pt x="972899" y="2233858"/>
                  <a:pt x="972899" y="2236577"/>
                  <a:pt x="975616" y="2242012"/>
                </a:cubicBezTo>
                <a:cubicBezTo>
                  <a:pt x="981051" y="2239293"/>
                  <a:pt x="983769" y="2239293"/>
                  <a:pt x="989204" y="2239293"/>
                </a:cubicBezTo>
                <a:cubicBezTo>
                  <a:pt x="989204" y="2239293"/>
                  <a:pt x="989204" y="2236577"/>
                  <a:pt x="989204" y="2233858"/>
                </a:cubicBezTo>
                <a:cubicBezTo>
                  <a:pt x="978334" y="2228423"/>
                  <a:pt x="967463" y="2220270"/>
                  <a:pt x="956593" y="2214835"/>
                </a:cubicBezTo>
                <a:close/>
                <a:moveTo>
                  <a:pt x="4989504" y="2201248"/>
                </a:moveTo>
                <a:cubicBezTo>
                  <a:pt x="4967763" y="2209400"/>
                  <a:pt x="4965046" y="2222988"/>
                  <a:pt x="4962328" y="2236577"/>
                </a:cubicBezTo>
                <a:cubicBezTo>
                  <a:pt x="4970481" y="2233858"/>
                  <a:pt x="4978634" y="2228423"/>
                  <a:pt x="4981351" y="2233858"/>
                </a:cubicBezTo>
                <a:cubicBezTo>
                  <a:pt x="4973199" y="2239293"/>
                  <a:pt x="4975916" y="2247447"/>
                  <a:pt x="4965046" y="2252882"/>
                </a:cubicBezTo>
                <a:cubicBezTo>
                  <a:pt x="4962328" y="2247447"/>
                  <a:pt x="4959611" y="2244730"/>
                  <a:pt x="4951458" y="2247447"/>
                </a:cubicBezTo>
                <a:cubicBezTo>
                  <a:pt x="4956893" y="2258317"/>
                  <a:pt x="4954176" y="2274623"/>
                  <a:pt x="4946023" y="2282776"/>
                </a:cubicBezTo>
                <a:lnTo>
                  <a:pt x="4965046" y="2282776"/>
                </a:lnTo>
                <a:cubicBezTo>
                  <a:pt x="4956893" y="2301799"/>
                  <a:pt x="4956893" y="2285492"/>
                  <a:pt x="4965046" y="2304516"/>
                </a:cubicBezTo>
                <a:cubicBezTo>
                  <a:pt x="4959611" y="2309952"/>
                  <a:pt x="4946023" y="2320822"/>
                  <a:pt x="4943305" y="2320822"/>
                </a:cubicBezTo>
                <a:cubicBezTo>
                  <a:pt x="4927000" y="2320822"/>
                  <a:pt x="4927000" y="2312669"/>
                  <a:pt x="4913412" y="2304516"/>
                </a:cubicBezTo>
                <a:cubicBezTo>
                  <a:pt x="4921564" y="2285492"/>
                  <a:pt x="4924282" y="2280058"/>
                  <a:pt x="4907976" y="2266470"/>
                </a:cubicBezTo>
                <a:lnTo>
                  <a:pt x="4899824" y="2288210"/>
                </a:lnTo>
                <a:cubicBezTo>
                  <a:pt x="4907976" y="2307234"/>
                  <a:pt x="4907976" y="2290928"/>
                  <a:pt x="4899824" y="2309952"/>
                </a:cubicBezTo>
                <a:cubicBezTo>
                  <a:pt x="4910694" y="2309952"/>
                  <a:pt x="4907976" y="2307234"/>
                  <a:pt x="4907976" y="2318105"/>
                </a:cubicBezTo>
                <a:cubicBezTo>
                  <a:pt x="4907976" y="2323539"/>
                  <a:pt x="4907976" y="2326256"/>
                  <a:pt x="4907976" y="2328975"/>
                </a:cubicBezTo>
                <a:cubicBezTo>
                  <a:pt x="4921564" y="2334409"/>
                  <a:pt x="4932435" y="2347997"/>
                  <a:pt x="4954176" y="2337127"/>
                </a:cubicBezTo>
                <a:cubicBezTo>
                  <a:pt x="4959611" y="2331692"/>
                  <a:pt x="4959611" y="2323539"/>
                  <a:pt x="4965046" y="2318105"/>
                </a:cubicBezTo>
                <a:cubicBezTo>
                  <a:pt x="4973199" y="2318105"/>
                  <a:pt x="4978634" y="2320822"/>
                  <a:pt x="4989504" y="2315387"/>
                </a:cubicBezTo>
                <a:cubicBezTo>
                  <a:pt x="5000375" y="2293645"/>
                  <a:pt x="4954176" y="2252882"/>
                  <a:pt x="4997657" y="2239293"/>
                </a:cubicBezTo>
                <a:cubicBezTo>
                  <a:pt x="5000375" y="2247447"/>
                  <a:pt x="4984069" y="2252882"/>
                  <a:pt x="4989504" y="2261035"/>
                </a:cubicBezTo>
                <a:cubicBezTo>
                  <a:pt x="4997657" y="2258317"/>
                  <a:pt x="5000375" y="2266470"/>
                  <a:pt x="5008527" y="2261035"/>
                </a:cubicBezTo>
                <a:cubicBezTo>
                  <a:pt x="4992222" y="2244730"/>
                  <a:pt x="5019398" y="2222988"/>
                  <a:pt x="5011245" y="2209400"/>
                </a:cubicBezTo>
                <a:cubicBezTo>
                  <a:pt x="5011245" y="2214835"/>
                  <a:pt x="5000375" y="2214835"/>
                  <a:pt x="4997657" y="2217554"/>
                </a:cubicBezTo>
                <a:cubicBezTo>
                  <a:pt x="4994939" y="2212119"/>
                  <a:pt x="4992222" y="2206683"/>
                  <a:pt x="4989504" y="2201248"/>
                </a:cubicBezTo>
                <a:close/>
                <a:moveTo>
                  <a:pt x="5609115" y="2195813"/>
                </a:moveTo>
                <a:lnTo>
                  <a:pt x="5620020" y="2202711"/>
                </a:lnTo>
                <a:lnTo>
                  <a:pt x="5620028" y="2206343"/>
                </a:lnTo>
                <a:cubicBezTo>
                  <a:pt x="5622449" y="2210759"/>
                  <a:pt x="5626950" y="2213476"/>
                  <a:pt x="5632555" y="2214835"/>
                </a:cubicBezTo>
                <a:lnTo>
                  <a:pt x="5639375" y="2214956"/>
                </a:lnTo>
                <a:lnTo>
                  <a:pt x="5642406" y="2216874"/>
                </a:lnTo>
                <a:lnTo>
                  <a:pt x="5650786" y="2224800"/>
                </a:lnTo>
                <a:lnTo>
                  <a:pt x="5647162" y="2228423"/>
                </a:lnTo>
                <a:cubicBezTo>
                  <a:pt x="5649200" y="2232501"/>
                  <a:pt x="5652088" y="2234709"/>
                  <a:pt x="5655357" y="2236109"/>
                </a:cubicBezTo>
                <a:lnTo>
                  <a:pt x="5658898" y="2237070"/>
                </a:lnTo>
                <a:lnTo>
                  <a:pt x="5663467" y="2250165"/>
                </a:lnTo>
                <a:cubicBezTo>
                  <a:pt x="5667543" y="2248806"/>
                  <a:pt x="5670771" y="2249655"/>
                  <a:pt x="5673616" y="2251523"/>
                </a:cubicBezTo>
                <a:lnTo>
                  <a:pt x="5680650" y="2258215"/>
                </a:lnTo>
                <a:lnTo>
                  <a:pt x="5676036" y="2264771"/>
                </a:lnTo>
                <a:cubicBezTo>
                  <a:pt x="5672979" y="2267828"/>
                  <a:pt x="5668902" y="2270546"/>
                  <a:pt x="5663467" y="2271904"/>
                </a:cubicBezTo>
                <a:cubicBezTo>
                  <a:pt x="5663467" y="2269187"/>
                  <a:pt x="5660750" y="2269187"/>
                  <a:pt x="5658032" y="2269187"/>
                </a:cubicBezTo>
                <a:cubicBezTo>
                  <a:pt x="5649879" y="2258317"/>
                  <a:pt x="5666185" y="2255600"/>
                  <a:pt x="5660750" y="2244730"/>
                </a:cubicBezTo>
                <a:cubicBezTo>
                  <a:pt x="5647162" y="2250165"/>
                  <a:pt x="5641727" y="2236577"/>
                  <a:pt x="5628139" y="2239293"/>
                </a:cubicBezTo>
                <a:cubicBezTo>
                  <a:pt x="5628139" y="2231141"/>
                  <a:pt x="5639009" y="2236577"/>
                  <a:pt x="5644444" y="2231141"/>
                </a:cubicBezTo>
                <a:cubicBezTo>
                  <a:pt x="5634253" y="2220951"/>
                  <a:pt x="5616419" y="2222988"/>
                  <a:pt x="5604699" y="2212033"/>
                </a:cubicBezTo>
                <a:lnTo>
                  <a:pt x="5599603" y="2203018"/>
                </a:lnTo>
                <a:close/>
                <a:moveTo>
                  <a:pt x="5231922" y="2183371"/>
                </a:moveTo>
                <a:cubicBezTo>
                  <a:pt x="5229501" y="2182564"/>
                  <a:pt x="5226614" y="2182904"/>
                  <a:pt x="5223217" y="2184943"/>
                </a:cubicBezTo>
                <a:cubicBezTo>
                  <a:pt x="5215064" y="2190378"/>
                  <a:pt x="5236805" y="2190378"/>
                  <a:pt x="5228652" y="2198531"/>
                </a:cubicBezTo>
                <a:cubicBezTo>
                  <a:pt x="5215064" y="2201248"/>
                  <a:pt x="5206912" y="2182224"/>
                  <a:pt x="5196041" y="2195813"/>
                </a:cubicBezTo>
                <a:cubicBezTo>
                  <a:pt x="5206912" y="2217554"/>
                  <a:pt x="5209629" y="2252882"/>
                  <a:pt x="5234088" y="2247447"/>
                </a:cubicBezTo>
                <a:cubicBezTo>
                  <a:pt x="5242240" y="2233858"/>
                  <a:pt x="5223217" y="2231141"/>
                  <a:pt x="5217782" y="2220270"/>
                </a:cubicBezTo>
                <a:cubicBezTo>
                  <a:pt x="5220500" y="2214835"/>
                  <a:pt x="5234088" y="2212119"/>
                  <a:pt x="5242240" y="2206683"/>
                </a:cubicBezTo>
                <a:cubicBezTo>
                  <a:pt x="5242240" y="2198530"/>
                  <a:pt x="5239183" y="2185791"/>
                  <a:pt x="5231922" y="2183371"/>
                </a:cubicBezTo>
                <a:close/>
                <a:moveTo>
                  <a:pt x="6186483" y="2181698"/>
                </a:moveTo>
                <a:lnTo>
                  <a:pt x="6187330" y="2181744"/>
                </a:lnTo>
                <a:lnTo>
                  <a:pt x="6187199" y="2182055"/>
                </a:lnTo>
                <a:lnTo>
                  <a:pt x="6187222" y="2182224"/>
                </a:lnTo>
                <a:lnTo>
                  <a:pt x="6186944" y="2182224"/>
                </a:lnTo>
                <a:close/>
                <a:moveTo>
                  <a:pt x="6184176" y="2179061"/>
                </a:moveTo>
                <a:lnTo>
                  <a:pt x="6186483" y="2181698"/>
                </a:lnTo>
                <a:lnTo>
                  <a:pt x="6184686" y="2181600"/>
                </a:lnTo>
                <a:lnTo>
                  <a:pt x="6184227" y="2179507"/>
                </a:lnTo>
                <a:close/>
                <a:moveTo>
                  <a:pt x="6186253" y="2172676"/>
                </a:moveTo>
                <a:lnTo>
                  <a:pt x="6183675" y="2174666"/>
                </a:lnTo>
                <a:lnTo>
                  <a:pt x="6184176" y="2179061"/>
                </a:lnTo>
                <a:lnTo>
                  <a:pt x="6179810" y="2174071"/>
                </a:lnTo>
                <a:close/>
                <a:moveTo>
                  <a:pt x="6193526" y="2171099"/>
                </a:moveTo>
                <a:cubicBezTo>
                  <a:pt x="6205118" y="2175430"/>
                  <a:pt x="6211742" y="2195812"/>
                  <a:pt x="6226010" y="2179506"/>
                </a:cubicBezTo>
                <a:cubicBezTo>
                  <a:pt x="6198834" y="2203965"/>
                  <a:pt x="6193398" y="2193094"/>
                  <a:pt x="6187963" y="2187659"/>
                </a:cubicBezTo>
                <a:lnTo>
                  <a:pt x="6187222" y="2182224"/>
                </a:lnTo>
                <a:lnTo>
                  <a:pt x="6196116" y="2182224"/>
                </a:lnTo>
                <a:lnTo>
                  <a:pt x="6187330" y="2181744"/>
                </a:lnTo>
                <a:lnTo>
                  <a:pt x="6190001" y="2175430"/>
                </a:lnTo>
                <a:lnTo>
                  <a:pt x="6191517" y="2171534"/>
                </a:lnTo>
                <a:close/>
                <a:moveTo>
                  <a:pt x="6191785" y="2170845"/>
                </a:moveTo>
                <a:lnTo>
                  <a:pt x="6191517" y="2171534"/>
                </a:lnTo>
                <a:lnTo>
                  <a:pt x="6186253" y="2172676"/>
                </a:lnTo>
                <a:lnTo>
                  <a:pt x="6187963" y="2171354"/>
                </a:lnTo>
                <a:cubicBezTo>
                  <a:pt x="6190681" y="2169995"/>
                  <a:pt x="6191700" y="2169995"/>
                  <a:pt x="6191785" y="2170845"/>
                </a:cubicBezTo>
                <a:close/>
                <a:moveTo>
                  <a:pt x="5589448" y="2167744"/>
                </a:moveTo>
                <a:lnTo>
                  <a:pt x="5590092" y="2168975"/>
                </a:lnTo>
                <a:cubicBezTo>
                  <a:pt x="5591791" y="2175600"/>
                  <a:pt x="5592130" y="2182649"/>
                  <a:pt x="5591196" y="2189231"/>
                </a:cubicBezTo>
                <a:lnTo>
                  <a:pt x="5589901" y="2192687"/>
                </a:lnTo>
                <a:lnTo>
                  <a:pt x="5586356" y="2185111"/>
                </a:lnTo>
                <a:cubicBezTo>
                  <a:pt x="5581260" y="2180526"/>
                  <a:pt x="5573107" y="2183583"/>
                  <a:pt x="5571069" y="2171354"/>
                </a:cubicBezTo>
                <a:close/>
                <a:moveTo>
                  <a:pt x="5728690" y="2163202"/>
                </a:moveTo>
                <a:cubicBezTo>
                  <a:pt x="5736843" y="2193094"/>
                  <a:pt x="5764019" y="2184943"/>
                  <a:pt x="5774889" y="2209400"/>
                </a:cubicBezTo>
                <a:lnTo>
                  <a:pt x="5760470" y="2221198"/>
                </a:lnTo>
                <a:lnTo>
                  <a:pt x="5755526" y="2214157"/>
                </a:lnTo>
                <a:cubicBezTo>
                  <a:pt x="5752469" y="2208041"/>
                  <a:pt x="5750431" y="2201248"/>
                  <a:pt x="5744995" y="2195813"/>
                </a:cubicBezTo>
                <a:cubicBezTo>
                  <a:pt x="5739560" y="2190378"/>
                  <a:pt x="5733106" y="2186980"/>
                  <a:pt x="5726269" y="2184433"/>
                </a:cubicBezTo>
                <a:lnTo>
                  <a:pt x="5712931" y="2180444"/>
                </a:lnTo>
                <a:lnTo>
                  <a:pt x="5717819" y="2174411"/>
                </a:lnTo>
                <a:cubicBezTo>
                  <a:pt x="5721216" y="2168637"/>
                  <a:pt x="5723255" y="2163202"/>
                  <a:pt x="5728690" y="2163202"/>
                </a:cubicBezTo>
                <a:close/>
                <a:moveTo>
                  <a:pt x="4359021" y="2160484"/>
                </a:moveTo>
                <a:cubicBezTo>
                  <a:pt x="4359021" y="2165919"/>
                  <a:pt x="4359021" y="2171354"/>
                  <a:pt x="4359021" y="2176789"/>
                </a:cubicBezTo>
                <a:cubicBezTo>
                  <a:pt x="4364457" y="2179506"/>
                  <a:pt x="4367175" y="2179506"/>
                  <a:pt x="4372609" y="2182224"/>
                </a:cubicBezTo>
                <a:cubicBezTo>
                  <a:pt x="4372609" y="2174071"/>
                  <a:pt x="4372609" y="2168636"/>
                  <a:pt x="4372609" y="2160484"/>
                </a:cubicBezTo>
                <a:close/>
                <a:moveTo>
                  <a:pt x="6119977" y="2152982"/>
                </a:moveTo>
                <a:lnTo>
                  <a:pt x="6126180" y="2153945"/>
                </a:lnTo>
                <a:cubicBezTo>
                  <a:pt x="6134715" y="2157596"/>
                  <a:pt x="6142613" y="2162862"/>
                  <a:pt x="6150256" y="2167957"/>
                </a:cubicBezTo>
                <a:lnTo>
                  <a:pt x="6169074" y="2178801"/>
                </a:lnTo>
                <a:lnTo>
                  <a:pt x="6168940" y="2179506"/>
                </a:lnTo>
                <a:lnTo>
                  <a:pt x="6169542" y="2179070"/>
                </a:lnTo>
                <a:lnTo>
                  <a:pt x="6172804" y="2180950"/>
                </a:lnTo>
                <a:lnTo>
                  <a:pt x="6184686" y="2181600"/>
                </a:lnTo>
                <a:lnTo>
                  <a:pt x="6185288" y="2184347"/>
                </a:lnTo>
                <a:cubicBezTo>
                  <a:pt x="6185246" y="2185791"/>
                  <a:pt x="6184566" y="2186980"/>
                  <a:pt x="6182528" y="2187659"/>
                </a:cubicBezTo>
                <a:cubicBezTo>
                  <a:pt x="6174375" y="2189698"/>
                  <a:pt x="6167242" y="2189698"/>
                  <a:pt x="6160830" y="2188169"/>
                </a:cubicBezTo>
                <a:lnTo>
                  <a:pt x="6153300" y="2184413"/>
                </a:lnTo>
                <a:lnTo>
                  <a:pt x="6155352" y="2182224"/>
                </a:lnTo>
                <a:cubicBezTo>
                  <a:pt x="6151955" y="2177468"/>
                  <a:pt x="6147029" y="2174411"/>
                  <a:pt x="6141467" y="2172161"/>
                </a:cubicBezTo>
                <a:lnTo>
                  <a:pt x="6135365" y="2170361"/>
                </a:lnTo>
                <a:close/>
                <a:moveTo>
                  <a:pt x="5316814" y="2146792"/>
                </a:moveTo>
                <a:lnTo>
                  <a:pt x="5320711" y="2147235"/>
                </a:lnTo>
                <a:lnTo>
                  <a:pt x="5330056" y="2153867"/>
                </a:lnTo>
                <a:close/>
                <a:moveTo>
                  <a:pt x="6079678" y="2146479"/>
                </a:moveTo>
                <a:lnTo>
                  <a:pt x="6087412" y="2146895"/>
                </a:lnTo>
                <a:cubicBezTo>
                  <a:pt x="6090130" y="2152332"/>
                  <a:pt x="6076542" y="2152332"/>
                  <a:pt x="6079259" y="2157767"/>
                </a:cubicBezTo>
                <a:cubicBezTo>
                  <a:pt x="6092847" y="2160484"/>
                  <a:pt x="6104397" y="2166598"/>
                  <a:pt x="6115267" y="2173392"/>
                </a:cubicBezTo>
                <a:lnTo>
                  <a:pt x="6115830" y="2173739"/>
                </a:lnTo>
                <a:lnTo>
                  <a:pt x="6117306" y="2176789"/>
                </a:lnTo>
                <a:cubicBezTo>
                  <a:pt x="6095565" y="2174071"/>
                  <a:pt x="6079259" y="2174071"/>
                  <a:pt x="6071107" y="2155048"/>
                </a:cubicBezTo>
                <a:close/>
                <a:moveTo>
                  <a:pt x="5570199" y="2145447"/>
                </a:moveTo>
                <a:lnTo>
                  <a:pt x="5580835" y="2151269"/>
                </a:lnTo>
                <a:lnTo>
                  <a:pt x="5582507" y="2154466"/>
                </a:lnTo>
                <a:lnTo>
                  <a:pt x="5562916" y="2165919"/>
                </a:lnTo>
                <a:cubicBezTo>
                  <a:pt x="5560198" y="2163202"/>
                  <a:pt x="5560198" y="2160484"/>
                  <a:pt x="5560538" y="2157767"/>
                </a:cubicBezTo>
                <a:lnTo>
                  <a:pt x="5560275" y="2151438"/>
                </a:lnTo>
                <a:lnTo>
                  <a:pt x="5565634" y="2152332"/>
                </a:lnTo>
                <a:lnTo>
                  <a:pt x="5563790" y="2148117"/>
                </a:lnTo>
                <a:close/>
                <a:moveTo>
                  <a:pt x="4994939" y="2138743"/>
                </a:moveTo>
                <a:cubicBezTo>
                  <a:pt x="4986787" y="2144178"/>
                  <a:pt x="4975916" y="2152332"/>
                  <a:pt x="4965046" y="2155048"/>
                </a:cubicBezTo>
                <a:cubicBezTo>
                  <a:pt x="4962328" y="2160484"/>
                  <a:pt x="4959611" y="2160484"/>
                  <a:pt x="4946023" y="2168636"/>
                </a:cubicBezTo>
                <a:lnTo>
                  <a:pt x="4959611" y="2187659"/>
                </a:lnTo>
                <a:lnTo>
                  <a:pt x="4935152" y="2214835"/>
                </a:lnTo>
                <a:cubicBezTo>
                  <a:pt x="4943305" y="2212119"/>
                  <a:pt x="4946023" y="2222988"/>
                  <a:pt x="4956893" y="2217554"/>
                </a:cubicBezTo>
                <a:cubicBezTo>
                  <a:pt x="4951458" y="2209400"/>
                  <a:pt x="4962328" y="2206683"/>
                  <a:pt x="4970481" y="2203965"/>
                </a:cubicBezTo>
                <a:cubicBezTo>
                  <a:pt x="4962328" y="2190378"/>
                  <a:pt x="4954176" y="2179506"/>
                  <a:pt x="4965046" y="2168636"/>
                </a:cubicBezTo>
                <a:cubicBezTo>
                  <a:pt x="4970481" y="2165919"/>
                  <a:pt x="4975916" y="2171354"/>
                  <a:pt x="4984069" y="2165919"/>
                </a:cubicBezTo>
                <a:cubicBezTo>
                  <a:pt x="4970481" y="2152332"/>
                  <a:pt x="5003092" y="2152332"/>
                  <a:pt x="4994939" y="2138743"/>
                </a:cubicBezTo>
                <a:close/>
                <a:moveTo>
                  <a:pt x="1149542" y="2138743"/>
                </a:moveTo>
                <a:cubicBezTo>
                  <a:pt x="1138672" y="2138743"/>
                  <a:pt x="1122366" y="2144178"/>
                  <a:pt x="1106061" y="2149613"/>
                </a:cubicBezTo>
                <a:cubicBezTo>
                  <a:pt x="1127801" y="2155048"/>
                  <a:pt x="1144107" y="2165919"/>
                  <a:pt x="1152260" y="2184943"/>
                </a:cubicBezTo>
                <a:cubicBezTo>
                  <a:pt x="1154977" y="2182224"/>
                  <a:pt x="1157695" y="2182224"/>
                  <a:pt x="1160413" y="2182224"/>
                </a:cubicBezTo>
                <a:cubicBezTo>
                  <a:pt x="1171283" y="2168636"/>
                  <a:pt x="1184871" y="2157767"/>
                  <a:pt x="1193024" y="2144178"/>
                </a:cubicBezTo>
                <a:cubicBezTo>
                  <a:pt x="1174001" y="2127873"/>
                  <a:pt x="1165848" y="2155048"/>
                  <a:pt x="1157695" y="2165919"/>
                </a:cubicBezTo>
                <a:cubicBezTo>
                  <a:pt x="1154977" y="2157767"/>
                  <a:pt x="1154977" y="2144178"/>
                  <a:pt x="1149542" y="2138743"/>
                </a:cubicBezTo>
                <a:close/>
                <a:moveTo>
                  <a:pt x="5652003" y="2138107"/>
                </a:moveTo>
                <a:cubicBezTo>
                  <a:pt x="5648181" y="2136705"/>
                  <a:pt x="5642406" y="2137385"/>
                  <a:pt x="5633574" y="2141460"/>
                </a:cubicBezTo>
                <a:cubicBezTo>
                  <a:pt x="5636291" y="2146895"/>
                  <a:pt x="5644444" y="2152332"/>
                  <a:pt x="5641727" y="2160484"/>
                </a:cubicBezTo>
                <a:cubicBezTo>
                  <a:pt x="5647162" y="2157767"/>
                  <a:pt x="5652597" y="2155048"/>
                  <a:pt x="5652597" y="2157767"/>
                </a:cubicBezTo>
                <a:cubicBezTo>
                  <a:pt x="5652597" y="2163202"/>
                  <a:pt x="5639009" y="2165919"/>
                  <a:pt x="5644444" y="2174071"/>
                </a:cubicBezTo>
                <a:cubicBezTo>
                  <a:pt x="5649879" y="2174071"/>
                  <a:pt x="5660750" y="2179506"/>
                  <a:pt x="5663467" y="2171354"/>
                </a:cubicBezTo>
                <a:cubicBezTo>
                  <a:pt x="5657353" y="2165240"/>
                  <a:pt x="5663468" y="2142310"/>
                  <a:pt x="5652003" y="2138107"/>
                </a:cubicBezTo>
                <a:close/>
                <a:moveTo>
                  <a:pt x="5560199" y="2125155"/>
                </a:moveTo>
                <a:cubicBezTo>
                  <a:pt x="5552046" y="2125155"/>
                  <a:pt x="5541176" y="2130590"/>
                  <a:pt x="5533023" y="2130590"/>
                </a:cubicBezTo>
                <a:cubicBezTo>
                  <a:pt x="5541176" y="2138743"/>
                  <a:pt x="5533023" y="2144178"/>
                  <a:pt x="5535741" y="2155048"/>
                </a:cubicBezTo>
                <a:cubicBezTo>
                  <a:pt x="5554764" y="2149613"/>
                  <a:pt x="5557481" y="2136025"/>
                  <a:pt x="5560199" y="2125155"/>
                </a:cubicBezTo>
                <a:close/>
                <a:moveTo>
                  <a:pt x="4940588" y="2125155"/>
                </a:moveTo>
                <a:cubicBezTo>
                  <a:pt x="4943305" y="2127873"/>
                  <a:pt x="4943305" y="2127873"/>
                  <a:pt x="4946023" y="2130590"/>
                </a:cubicBezTo>
                <a:cubicBezTo>
                  <a:pt x="4935152" y="2136025"/>
                  <a:pt x="4937870" y="2141460"/>
                  <a:pt x="4943305" y="2146895"/>
                </a:cubicBezTo>
                <a:lnTo>
                  <a:pt x="4954176" y="2133307"/>
                </a:lnTo>
                <a:lnTo>
                  <a:pt x="4959611" y="2133307"/>
                </a:lnTo>
                <a:cubicBezTo>
                  <a:pt x="4959611" y="2133307"/>
                  <a:pt x="4956893" y="2130590"/>
                  <a:pt x="4956893" y="2130590"/>
                </a:cubicBezTo>
                <a:cubicBezTo>
                  <a:pt x="4956893" y="2130590"/>
                  <a:pt x="4954176" y="2130590"/>
                  <a:pt x="4954176" y="2133307"/>
                </a:cubicBezTo>
                <a:close/>
                <a:moveTo>
                  <a:pt x="5261486" y="2116059"/>
                </a:moveTo>
                <a:lnTo>
                  <a:pt x="5275474" y="2124500"/>
                </a:lnTo>
                <a:lnTo>
                  <a:pt x="5261264" y="2130590"/>
                </a:lnTo>
                <a:cubicBezTo>
                  <a:pt x="5259905" y="2127873"/>
                  <a:pt x="5257187" y="2127193"/>
                  <a:pt x="5254809" y="2125835"/>
                </a:cubicBezTo>
                <a:lnTo>
                  <a:pt x="5250936" y="2118089"/>
                </a:lnTo>
                <a:lnTo>
                  <a:pt x="5253667" y="2116725"/>
                </a:lnTo>
                <a:close/>
                <a:moveTo>
                  <a:pt x="6041289" y="2111271"/>
                </a:moveTo>
                <a:lnTo>
                  <a:pt x="6052026" y="2115506"/>
                </a:lnTo>
                <a:lnTo>
                  <a:pt x="6046648" y="2119720"/>
                </a:lnTo>
                <a:cubicBezTo>
                  <a:pt x="6046648" y="2115644"/>
                  <a:pt x="6045289" y="2114286"/>
                  <a:pt x="6043591" y="2113267"/>
                </a:cubicBezTo>
                <a:close/>
                <a:moveTo>
                  <a:pt x="5886310" y="2108850"/>
                </a:moveTo>
                <a:cubicBezTo>
                  <a:pt x="5889028" y="2122438"/>
                  <a:pt x="5905334" y="2117003"/>
                  <a:pt x="5902616" y="2133307"/>
                </a:cubicBezTo>
                <a:lnTo>
                  <a:pt x="5913850" y="2132287"/>
                </a:lnTo>
                <a:lnTo>
                  <a:pt x="5916204" y="2149613"/>
                </a:lnTo>
                <a:cubicBezTo>
                  <a:pt x="5903975" y="2159125"/>
                  <a:pt x="5890387" y="2153690"/>
                  <a:pt x="5881215" y="2142819"/>
                </a:cubicBezTo>
                <a:lnTo>
                  <a:pt x="5871782" y="2124201"/>
                </a:lnTo>
                <a:lnTo>
                  <a:pt x="5875101" y="2117342"/>
                </a:lnTo>
                <a:cubicBezTo>
                  <a:pt x="5878158" y="2114285"/>
                  <a:pt x="5882234" y="2111567"/>
                  <a:pt x="5886310" y="2108850"/>
                </a:cubicBezTo>
                <a:close/>
                <a:moveTo>
                  <a:pt x="6063676" y="2106763"/>
                </a:moveTo>
                <a:lnTo>
                  <a:pt x="6069616" y="2110235"/>
                </a:lnTo>
                <a:lnTo>
                  <a:pt x="6070088" y="2114624"/>
                </a:lnTo>
                <a:lnTo>
                  <a:pt x="6070097" y="2114673"/>
                </a:lnTo>
                <a:lnTo>
                  <a:pt x="6052593" y="2115728"/>
                </a:lnTo>
                <a:lnTo>
                  <a:pt x="6052026" y="2115506"/>
                </a:lnTo>
                <a:lnTo>
                  <a:pt x="6059217" y="2109869"/>
                </a:lnTo>
                <a:close/>
                <a:moveTo>
                  <a:pt x="5185097" y="2105012"/>
                </a:moveTo>
                <a:lnTo>
                  <a:pt x="5195701" y="2108170"/>
                </a:lnTo>
                <a:cubicBezTo>
                  <a:pt x="5201476" y="2108850"/>
                  <a:pt x="5206912" y="2110208"/>
                  <a:pt x="5209629" y="2117003"/>
                </a:cubicBezTo>
                <a:cubicBezTo>
                  <a:pt x="5205552" y="2114286"/>
                  <a:pt x="5199438" y="2113605"/>
                  <a:pt x="5193663" y="2111907"/>
                </a:cubicBezTo>
                <a:close/>
                <a:moveTo>
                  <a:pt x="5824977" y="2104604"/>
                </a:moveTo>
                <a:lnTo>
                  <a:pt x="5832067" y="2107188"/>
                </a:lnTo>
                <a:lnTo>
                  <a:pt x="5861852" y="2130590"/>
                </a:lnTo>
                <a:cubicBezTo>
                  <a:pt x="5857776" y="2142819"/>
                  <a:pt x="5838413" y="2133648"/>
                  <a:pt x="5828986" y="2117979"/>
                </a:cubicBezTo>
                <a:close/>
                <a:moveTo>
                  <a:pt x="1078885" y="2100697"/>
                </a:moveTo>
                <a:cubicBezTo>
                  <a:pt x="1070732" y="2103415"/>
                  <a:pt x="1073450" y="2114285"/>
                  <a:pt x="1070732" y="2122438"/>
                </a:cubicBezTo>
                <a:cubicBezTo>
                  <a:pt x="1070732" y="2136025"/>
                  <a:pt x="1062579" y="2133307"/>
                  <a:pt x="1062579" y="2144178"/>
                </a:cubicBezTo>
                <a:cubicBezTo>
                  <a:pt x="1068014" y="2144178"/>
                  <a:pt x="1073450" y="2144178"/>
                  <a:pt x="1078885" y="2144178"/>
                </a:cubicBezTo>
                <a:cubicBezTo>
                  <a:pt x="1076167" y="2141460"/>
                  <a:pt x="1073450" y="2138743"/>
                  <a:pt x="1073450" y="2133307"/>
                </a:cubicBezTo>
                <a:cubicBezTo>
                  <a:pt x="1076167" y="2125155"/>
                  <a:pt x="1097908" y="2127873"/>
                  <a:pt x="1103343" y="2119720"/>
                </a:cubicBezTo>
                <a:cubicBezTo>
                  <a:pt x="1103343" y="2111567"/>
                  <a:pt x="1100625" y="2106132"/>
                  <a:pt x="1100625" y="2100697"/>
                </a:cubicBezTo>
                <a:cubicBezTo>
                  <a:pt x="1095190" y="2097980"/>
                  <a:pt x="1087038" y="2097980"/>
                  <a:pt x="1078885" y="2100697"/>
                </a:cubicBezTo>
                <a:close/>
                <a:moveTo>
                  <a:pt x="5947192" y="2099094"/>
                </a:moveTo>
                <a:lnTo>
                  <a:pt x="5951273" y="2103244"/>
                </a:lnTo>
                <a:lnTo>
                  <a:pt x="5950174" y="2102735"/>
                </a:lnTo>
                <a:close/>
                <a:moveTo>
                  <a:pt x="5946097" y="2097980"/>
                </a:moveTo>
                <a:lnTo>
                  <a:pt x="5946317" y="2098025"/>
                </a:lnTo>
                <a:lnTo>
                  <a:pt x="5947192" y="2099094"/>
                </a:lnTo>
                <a:close/>
                <a:moveTo>
                  <a:pt x="5993995" y="2089826"/>
                </a:moveTo>
                <a:cubicBezTo>
                  <a:pt x="6005205" y="2089486"/>
                  <a:pt x="6016075" y="2090506"/>
                  <a:pt x="6026266" y="2092545"/>
                </a:cubicBezTo>
                <a:lnTo>
                  <a:pt x="6050707" y="2100200"/>
                </a:lnTo>
                <a:lnTo>
                  <a:pt x="6052083" y="2100697"/>
                </a:lnTo>
                <a:cubicBezTo>
                  <a:pt x="6049366" y="2103415"/>
                  <a:pt x="6046648" y="2106132"/>
                  <a:pt x="6038495" y="2108850"/>
                </a:cubicBezTo>
                <a:lnTo>
                  <a:pt x="6041289" y="2111271"/>
                </a:lnTo>
                <a:lnTo>
                  <a:pt x="6031702" y="2107491"/>
                </a:lnTo>
                <a:cubicBezTo>
                  <a:pt x="6024908" y="2104434"/>
                  <a:pt x="6018114" y="2101716"/>
                  <a:pt x="6010810" y="2101292"/>
                </a:cubicBezTo>
                <a:lnTo>
                  <a:pt x="5998560" y="2105158"/>
                </a:lnTo>
                <a:lnTo>
                  <a:pt x="6003506" y="2099338"/>
                </a:lnTo>
                <a:cubicBezTo>
                  <a:pt x="6005205" y="2097300"/>
                  <a:pt x="6005885" y="2095262"/>
                  <a:pt x="6003167" y="2092544"/>
                </a:cubicBezTo>
                <a:lnTo>
                  <a:pt x="5993438" y="2089915"/>
                </a:lnTo>
                <a:close/>
                <a:moveTo>
                  <a:pt x="5990598" y="2089147"/>
                </a:moveTo>
                <a:lnTo>
                  <a:pt x="5993438" y="2089915"/>
                </a:lnTo>
                <a:lnTo>
                  <a:pt x="5978377" y="2092301"/>
                </a:lnTo>
                <a:lnTo>
                  <a:pt x="5975991" y="2089827"/>
                </a:lnTo>
                <a:cubicBezTo>
                  <a:pt x="5981426" y="2088467"/>
                  <a:pt x="5986182" y="2088467"/>
                  <a:pt x="5990598" y="2089147"/>
                </a:cubicBezTo>
                <a:close/>
                <a:moveTo>
                  <a:pt x="5490498" y="2085065"/>
                </a:moveTo>
                <a:lnTo>
                  <a:pt x="5498656" y="2096031"/>
                </a:lnTo>
                <a:lnTo>
                  <a:pt x="5499053" y="2103076"/>
                </a:lnTo>
                <a:cubicBezTo>
                  <a:pt x="5501771" y="2111567"/>
                  <a:pt x="5505847" y="2119720"/>
                  <a:pt x="5508565" y="2125155"/>
                </a:cubicBezTo>
                <a:cubicBezTo>
                  <a:pt x="5497694" y="2127873"/>
                  <a:pt x="5491580" y="2122438"/>
                  <a:pt x="5486824" y="2115305"/>
                </a:cubicBezTo>
                <a:lnTo>
                  <a:pt x="5473798" y="2096090"/>
                </a:lnTo>
                <a:lnTo>
                  <a:pt x="5474196" y="2094432"/>
                </a:lnTo>
                <a:lnTo>
                  <a:pt x="5480709" y="2088807"/>
                </a:lnTo>
                <a:close/>
                <a:moveTo>
                  <a:pt x="5488515" y="2082399"/>
                </a:moveTo>
                <a:lnTo>
                  <a:pt x="5492259" y="2084391"/>
                </a:lnTo>
                <a:lnTo>
                  <a:pt x="5490498" y="2085065"/>
                </a:lnTo>
                <a:close/>
                <a:moveTo>
                  <a:pt x="5473236" y="2076238"/>
                </a:moveTo>
                <a:lnTo>
                  <a:pt x="5483467" y="2077375"/>
                </a:lnTo>
                <a:lnTo>
                  <a:pt x="5486017" y="2079041"/>
                </a:lnTo>
                <a:lnTo>
                  <a:pt x="5488515" y="2082399"/>
                </a:lnTo>
                <a:lnTo>
                  <a:pt x="5486994" y="2081589"/>
                </a:lnTo>
                <a:cubicBezTo>
                  <a:pt x="5480879" y="2081334"/>
                  <a:pt x="5473236" y="2086429"/>
                  <a:pt x="5473236" y="2076238"/>
                </a:cubicBezTo>
                <a:close/>
                <a:moveTo>
                  <a:pt x="991922" y="2070804"/>
                </a:moveTo>
                <a:cubicBezTo>
                  <a:pt x="1000074" y="2084391"/>
                  <a:pt x="1002792" y="2095262"/>
                  <a:pt x="1002792" y="2108850"/>
                </a:cubicBezTo>
                <a:cubicBezTo>
                  <a:pt x="1021815" y="2114285"/>
                  <a:pt x="1040838" y="2119720"/>
                  <a:pt x="1057144" y="2122438"/>
                </a:cubicBezTo>
                <a:cubicBezTo>
                  <a:pt x="1043556" y="2092544"/>
                  <a:pt x="1008227" y="2078956"/>
                  <a:pt x="991922" y="2070804"/>
                </a:cubicBezTo>
                <a:close/>
                <a:moveTo>
                  <a:pt x="5932509" y="2068085"/>
                </a:moveTo>
                <a:cubicBezTo>
                  <a:pt x="5940662" y="2070804"/>
                  <a:pt x="5948815" y="2070804"/>
                  <a:pt x="5954250" y="2076238"/>
                </a:cubicBezTo>
                <a:lnTo>
                  <a:pt x="5958178" y="2071240"/>
                </a:lnTo>
                <a:lnTo>
                  <a:pt x="5960365" y="2079084"/>
                </a:lnTo>
                <a:cubicBezTo>
                  <a:pt x="5961214" y="2085410"/>
                  <a:pt x="5961044" y="2091185"/>
                  <a:pt x="5959685" y="2095262"/>
                </a:cubicBezTo>
                <a:lnTo>
                  <a:pt x="5978377" y="2092301"/>
                </a:lnTo>
                <a:lnTo>
                  <a:pt x="5985163" y="2099338"/>
                </a:lnTo>
                <a:lnTo>
                  <a:pt x="5984238" y="2107975"/>
                </a:lnTo>
                <a:lnTo>
                  <a:pt x="5967498" y="2102396"/>
                </a:lnTo>
                <a:lnTo>
                  <a:pt x="5946317" y="2098025"/>
                </a:lnTo>
                <a:lnTo>
                  <a:pt x="5943158" y="2094167"/>
                </a:lnTo>
                <a:lnTo>
                  <a:pt x="5946819" y="2088467"/>
                </a:lnTo>
                <a:cubicBezTo>
                  <a:pt x="5948985" y="2084391"/>
                  <a:pt x="5950174" y="2080315"/>
                  <a:pt x="5948815" y="2076238"/>
                </a:cubicBezTo>
                <a:lnTo>
                  <a:pt x="5935089" y="2077077"/>
                </a:lnTo>
                <a:close/>
                <a:moveTo>
                  <a:pt x="5562917" y="2067745"/>
                </a:moveTo>
                <a:cubicBezTo>
                  <a:pt x="5554764" y="2069444"/>
                  <a:pt x="5547970" y="2073521"/>
                  <a:pt x="5546611" y="2081674"/>
                </a:cubicBezTo>
                <a:cubicBezTo>
                  <a:pt x="5557481" y="2087109"/>
                  <a:pt x="5568352" y="2059932"/>
                  <a:pt x="5576504" y="2076238"/>
                </a:cubicBezTo>
                <a:cubicBezTo>
                  <a:pt x="5568352" y="2081674"/>
                  <a:pt x="5562916" y="2084391"/>
                  <a:pt x="5554764" y="2087109"/>
                </a:cubicBezTo>
                <a:cubicBezTo>
                  <a:pt x="5554764" y="2092544"/>
                  <a:pt x="5562916" y="2097980"/>
                  <a:pt x="5557481" y="2100697"/>
                </a:cubicBezTo>
                <a:cubicBezTo>
                  <a:pt x="5535741" y="2114285"/>
                  <a:pt x="5535741" y="2076238"/>
                  <a:pt x="5514000" y="2087109"/>
                </a:cubicBezTo>
                <a:cubicBezTo>
                  <a:pt x="5519435" y="2097980"/>
                  <a:pt x="5522153" y="2114285"/>
                  <a:pt x="5530305" y="2119720"/>
                </a:cubicBezTo>
                <a:cubicBezTo>
                  <a:pt x="5524870" y="2114285"/>
                  <a:pt x="5535741" y="2103415"/>
                  <a:pt x="5538458" y="2108850"/>
                </a:cubicBezTo>
                <a:cubicBezTo>
                  <a:pt x="5543893" y="2117003"/>
                  <a:pt x="5530305" y="2125155"/>
                  <a:pt x="5541176" y="2127873"/>
                </a:cubicBezTo>
                <a:cubicBezTo>
                  <a:pt x="5552046" y="2122438"/>
                  <a:pt x="5546611" y="2111567"/>
                  <a:pt x="5557481" y="2108850"/>
                </a:cubicBezTo>
                <a:cubicBezTo>
                  <a:pt x="5560199" y="2117003"/>
                  <a:pt x="5565634" y="2125155"/>
                  <a:pt x="5568352" y="2133307"/>
                </a:cubicBezTo>
                <a:cubicBezTo>
                  <a:pt x="5579222" y="2127873"/>
                  <a:pt x="5579222" y="2122438"/>
                  <a:pt x="5584657" y="2117003"/>
                </a:cubicBezTo>
                <a:cubicBezTo>
                  <a:pt x="5581940" y="2103415"/>
                  <a:pt x="5571069" y="2100697"/>
                  <a:pt x="5581940" y="2092544"/>
                </a:cubicBezTo>
                <a:cubicBezTo>
                  <a:pt x="5587375" y="2087109"/>
                  <a:pt x="5587375" y="2097980"/>
                  <a:pt x="5592810" y="2095262"/>
                </a:cubicBezTo>
                <a:cubicBezTo>
                  <a:pt x="5584657" y="2084391"/>
                  <a:pt x="5595528" y="2078956"/>
                  <a:pt x="5587375" y="2068085"/>
                </a:cubicBezTo>
                <a:cubicBezTo>
                  <a:pt x="5580581" y="2066726"/>
                  <a:pt x="5571069" y="2066047"/>
                  <a:pt x="5562917" y="2067745"/>
                </a:cubicBezTo>
                <a:close/>
                <a:moveTo>
                  <a:pt x="6111870" y="2057216"/>
                </a:moveTo>
                <a:cubicBezTo>
                  <a:pt x="6103718" y="2068085"/>
                  <a:pt x="6111870" y="2087109"/>
                  <a:pt x="6090130" y="2095262"/>
                </a:cubicBezTo>
                <a:cubicBezTo>
                  <a:pt x="6098282" y="2108850"/>
                  <a:pt x="6120023" y="2103415"/>
                  <a:pt x="6136329" y="2103415"/>
                </a:cubicBezTo>
                <a:cubicBezTo>
                  <a:pt x="6141764" y="2114285"/>
                  <a:pt x="6144482" y="2122438"/>
                  <a:pt x="6149917" y="2133307"/>
                </a:cubicBezTo>
                <a:cubicBezTo>
                  <a:pt x="6155352" y="2138743"/>
                  <a:pt x="6168940" y="2127873"/>
                  <a:pt x="6171658" y="2141460"/>
                </a:cubicBezTo>
                <a:cubicBezTo>
                  <a:pt x="6185246" y="2136025"/>
                  <a:pt x="6171658" y="2119720"/>
                  <a:pt x="6187963" y="2114285"/>
                </a:cubicBezTo>
                <a:cubicBezTo>
                  <a:pt x="6196116" y="2125155"/>
                  <a:pt x="6179810" y="2127873"/>
                  <a:pt x="6185246" y="2138743"/>
                </a:cubicBezTo>
                <a:cubicBezTo>
                  <a:pt x="6196116" y="2141460"/>
                  <a:pt x="6201551" y="2125155"/>
                  <a:pt x="6215139" y="2119720"/>
                </a:cubicBezTo>
                <a:cubicBezTo>
                  <a:pt x="6217857" y="2122438"/>
                  <a:pt x="6220574" y="2127873"/>
                  <a:pt x="6223292" y="2133307"/>
                </a:cubicBezTo>
                <a:cubicBezTo>
                  <a:pt x="6200871" y="2135346"/>
                  <a:pt x="6196795" y="2154200"/>
                  <a:pt x="6184694" y="2168084"/>
                </a:cubicBezTo>
                <a:lnTo>
                  <a:pt x="6169542" y="2179070"/>
                </a:lnTo>
                <a:lnTo>
                  <a:pt x="6169074" y="2178801"/>
                </a:lnTo>
                <a:lnTo>
                  <a:pt x="6171658" y="2165240"/>
                </a:lnTo>
                <a:cubicBezTo>
                  <a:pt x="6173696" y="2161163"/>
                  <a:pt x="6177093" y="2157765"/>
                  <a:pt x="6182528" y="2155048"/>
                </a:cubicBezTo>
                <a:cubicBezTo>
                  <a:pt x="6168940" y="2136025"/>
                  <a:pt x="6136329" y="2155048"/>
                  <a:pt x="6114588" y="2146895"/>
                </a:cubicBezTo>
                <a:lnTo>
                  <a:pt x="6119977" y="2152982"/>
                </a:lnTo>
                <a:lnTo>
                  <a:pt x="6098282" y="2149613"/>
                </a:lnTo>
                <a:cubicBezTo>
                  <a:pt x="6101000" y="2160484"/>
                  <a:pt x="6111870" y="2163881"/>
                  <a:pt x="6123760" y="2166938"/>
                </a:cubicBezTo>
                <a:lnTo>
                  <a:pt x="6135365" y="2170361"/>
                </a:lnTo>
                <a:lnTo>
                  <a:pt x="6143463" y="2179507"/>
                </a:lnTo>
                <a:lnTo>
                  <a:pt x="6153300" y="2184413"/>
                </a:lnTo>
                <a:lnTo>
                  <a:pt x="6150257" y="2187659"/>
                </a:lnTo>
                <a:cubicBezTo>
                  <a:pt x="6147879" y="2189018"/>
                  <a:pt x="6145841" y="2190377"/>
                  <a:pt x="6147199" y="2193094"/>
                </a:cubicBezTo>
                <a:lnTo>
                  <a:pt x="6115830" y="2173739"/>
                </a:lnTo>
                <a:lnTo>
                  <a:pt x="6111531" y="2164857"/>
                </a:lnTo>
                <a:cubicBezTo>
                  <a:pt x="6104397" y="2156577"/>
                  <a:pt x="6094206" y="2157087"/>
                  <a:pt x="6090130" y="2146895"/>
                </a:cubicBezTo>
                <a:cubicBezTo>
                  <a:pt x="6092847" y="2141460"/>
                  <a:pt x="6092847" y="2136025"/>
                  <a:pt x="6101000" y="2133307"/>
                </a:cubicBezTo>
                <a:cubicBezTo>
                  <a:pt x="6106435" y="2136025"/>
                  <a:pt x="6111870" y="2144178"/>
                  <a:pt x="6120023" y="2138743"/>
                </a:cubicBezTo>
                <a:cubicBezTo>
                  <a:pt x="6111870" y="2127873"/>
                  <a:pt x="6101000" y="2119720"/>
                  <a:pt x="6087412" y="2122438"/>
                </a:cubicBezTo>
                <a:cubicBezTo>
                  <a:pt x="6094206" y="2127873"/>
                  <a:pt x="6092168" y="2133308"/>
                  <a:pt x="6087412" y="2138743"/>
                </a:cubicBezTo>
                <a:lnTo>
                  <a:pt x="6079678" y="2146479"/>
                </a:lnTo>
                <a:lnTo>
                  <a:pt x="6074843" y="2146216"/>
                </a:lnTo>
                <a:cubicBezTo>
                  <a:pt x="6069748" y="2147575"/>
                  <a:pt x="6064312" y="2149613"/>
                  <a:pt x="6060236" y="2149613"/>
                </a:cubicBezTo>
                <a:cubicBezTo>
                  <a:pt x="6060236" y="2144178"/>
                  <a:pt x="6065671" y="2141460"/>
                  <a:pt x="6062954" y="2136025"/>
                </a:cubicBezTo>
                <a:cubicBezTo>
                  <a:pt x="6052083" y="2127873"/>
                  <a:pt x="6038495" y="2122438"/>
                  <a:pt x="6022190" y="2125155"/>
                </a:cubicBezTo>
                <a:cubicBezTo>
                  <a:pt x="6011320" y="2133307"/>
                  <a:pt x="6027625" y="2133307"/>
                  <a:pt x="6030343" y="2144178"/>
                </a:cubicBezTo>
                <a:cubicBezTo>
                  <a:pt x="6019472" y="2146895"/>
                  <a:pt x="6003167" y="2133307"/>
                  <a:pt x="6005884" y="2122438"/>
                </a:cubicBezTo>
                <a:cubicBezTo>
                  <a:pt x="5991617" y="2114286"/>
                  <a:pt x="5972763" y="2118361"/>
                  <a:pt x="5958496" y="2110591"/>
                </a:cubicBezTo>
                <a:lnTo>
                  <a:pt x="5951273" y="2103244"/>
                </a:lnTo>
                <a:lnTo>
                  <a:pt x="5966140" y="2110124"/>
                </a:lnTo>
                <a:cubicBezTo>
                  <a:pt x="5971915" y="2111227"/>
                  <a:pt x="5978029" y="2110888"/>
                  <a:pt x="5984144" y="2108850"/>
                </a:cubicBezTo>
                <a:lnTo>
                  <a:pt x="5984238" y="2107975"/>
                </a:lnTo>
                <a:lnTo>
                  <a:pt x="5986861" y="2108850"/>
                </a:lnTo>
                <a:lnTo>
                  <a:pt x="5998560" y="2105158"/>
                </a:lnTo>
                <a:lnTo>
                  <a:pt x="5997732" y="2106132"/>
                </a:lnTo>
                <a:cubicBezTo>
                  <a:pt x="6016755" y="2119720"/>
                  <a:pt x="6041213" y="2127873"/>
                  <a:pt x="6068389" y="2125155"/>
                </a:cubicBezTo>
                <a:cubicBezTo>
                  <a:pt x="6070427" y="2123797"/>
                  <a:pt x="6071107" y="2122098"/>
                  <a:pt x="6071149" y="2120272"/>
                </a:cubicBezTo>
                <a:lnTo>
                  <a:pt x="6070097" y="2114673"/>
                </a:lnTo>
                <a:lnTo>
                  <a:pt x="6076542" y="2114285"/>
                </a:lnTo>
                <a:lnTo>
                  <a:pt x="6069616" y="2110235"/>
                </a:lnTo>
                <a:lnTo>
                  <a:pt x="6069536" y="2109486"/>
                </a:lnTo>
                <a:cubicBezTo>
                  <a:pt x="6069918" y="2108001"/>
                  <a:pt x="6071107" y="2106811"/>
                  <a:pt x="6073824" y="2106132"/>
                </a:cubicBezTo>
                <a:cubicBezTo>
                  <a:pt x="6070427" y="2104773"/>
                  <a:pt x="6067709" y="2104773"/>
                  <a:pt x="6065374" y="2105580"/>
                </a:cubicBezTo>
                <a:lnTo>
                  <a:pt x="6063676" y="2106763"/>
                </a:lnTo>
                <a:lnTo>
                  <a:pt x="6054461" y="2101376"/>
                </a:lnTo>
                <a:lnTo>
                  <a:pt x="6050707" y="2100200"/>
                </a:lnTo>
                <a:lnTo>
                  <a:pt x="6019132" y="2088807"/>
                </a:lnTo>
                <a:cubicBezTo>
                  <a:pt x="6007243" y="2086429"/>
                  <a:pt x="5995014" y="2084391"/>
                  <a:pt x="5984144" y="2078956"/>
                </a:cubicBezTo>
                <a:cubicBezTo>
                  <a:pt x="5989579" y="2070804"/>
                  <a:pt x="6000449" y="2078956"/>
                  <a:pt x="6014037" y="2068085"/>
                </a:cubicBezTo>
                <a:cubicBezTo>
                  <a:pt x="6016755" y="2076238"/>
                  <a:pt x="6024908" y="2073521"/>
                  <a:pt x="6027625" y="2084391"/>
                </a:cubicBezTo>
                <a:cubicBezTo>
                  <a:pt x="6043931" y="2059932"/>
                  <a:pt x="6054801" y="2095262"/>
                  <a:pt x="6071107" y="2097980"/>
                </a:cubicBezTo>
                <a:cubicBezTo>
                  <a:pt x="6092847" y="2087109"/>
                  <a:pt x="6092847" y="2068085"/>
                  <a:pt x="6111870" y="2057216"/>
                </a:cubicBezTo>
                <a:close/>
                <a:moveTo>
                  <a:pt x="5952551" y="2055176"/>
                </a:moveTo>
                <a:cubicBezTo>
                  <a:pt x="5957647" y="2053818"/>
                  <a:pt x="5962403" y="2053138"/>
                  <a:pt x="5965121" y="2057216"/>
                </a:cubicBezTo>
                <a:cubicBezTo>
                  <a:pt x="5966479" y="2061292"/>
                  <a:pt x="5964441" y="2064009"/>
                  <a:pt x="5961724" y="2066726"/>
                </a:cubicBezTo>
                <a:lnTo>
                  <a:pt x="5958178" y="2071240"/>
                </a:lnTo>
                <a:lnTo>
                  <a:pt x="5954930" y="2059593"/>
                </a:lnTo>
                <a:lnTo>
                  <a:pt x="5952055" y="2055246"/>
                </a:lnTo>
                <a:close/>
                <a:moveTo>
                  <a:pt x="5948680" y="2050143"/>
                </a:moveTo>
                <a:lnTo>
                  <a:pt x="5952055" y="2055246"/>
                </a:lnTo>
                <a:lnTo>
                  <a:pt x="5937945" y="2057216"/>
                </a:lnTo>
                <a:cubicBezTo>
                  <a:pt x="5939304" y="2053138"/>
                  <a:pt x="5941512" y="2051100"/>
                  <a:pt x="5944144" y="2050208"/>
                </a:cubicBezTo>
                <a:close/>
                <a:moveTo>
                  <a:pt x="5614211" y="2045112"/>
                </a:moveTo>
                <a:cubicBezTo>
                  <a:pt x="5612343" y="2044136"/>
                  <a:pt x="5609795" y="2044306"/>
                  <a:pt x="5606398" y="2046344"/>
                </a:cubicBezTo>
                <a:cubicBezTo>
                  <a:pt x="5622703" y="2092544"/>
                  <a:pt x="5655315" y="2163202"/>
                  <a:pt x="5706949" y="2127873"/>
                </a:cubicBezTo>
                <a:cubicBezTo>
                  <a:pt x="5709667" y="2133307"/>
                  <a:pt x="5698796" y="2136025"/>
                  <a:pt x="5701514" y="2141460"/>
                </a:cubicBezTo>
                <a:cubicBezTo>
                  <a:pt x="5736843" y="2138743"/>
                  <a:pt x="5753148" y="2174071"/>
                  <a:pt x="5791195" y="2168636"/>
                </a:cubicBezTo>
                <a:cubicBezTo>
                  <a:pt x="5755866" y="2155048"/>
                  <a:pt x="5747713" y="2114285"/>
                  <a:pt x="5712384" y="2100697"/>
                </a:cubicBezTo>
                <a:cubicBezTo>
                  <a:pt x="5709667" y="2089827"/>
                  <a:pt x="5712384" y="2084391"/>
                  <a:pt x="5720537" y="2078956"/>
                </a:cubicBezTo>
                <a:cubicBezTo>
                  <a:pt x="5736843" y="2081674"/>
                  <a:pt x="5734125" y="2114285"/>
                  <a:pt x="5753148" y="2106132"/>
                </a:cubicBezTo>
                <a:cubicBezTo>
                  <a:pt x="5739560" y="2070804"/>
                  <a:pt x="5712384" y="2070804"/>
                  <a:pt x="5685208" y="2076238"/>
                </a:cubicBezTo>
                <a:cubicBezTo>
                  <a:pt x="5677055" y="2089827"/>
                  <a:pt x="5704231" y="2092544"/>
                  <a:pt x="5698796" y="2100697"/>
                </a:cubicBezTo>
                <a:cubicBezTo>
                  <a:pt x="5677055" y="2103415"/>
                  <a:pt x="5655315" y="2087109"/>
                  <a:pt x="5655315" y="2070804"/>
                </a:cubicBezTo>
                <a:cubicBezTo>
                  <a:pt x="5630856" y="2081674"/>
                  <a:pt x="5636291" y="2062650"/>
                  <a:pt x="5617268" y="2065368"/>
                </a:cubicBezTo>
                <a:cubicBezTo>
                  <a:pt x="5619307" y="2061291"/>
                  <a:pt x="5619816" y="2048042"/>
                  <a:pt x="5614211" y="2045112"/>
                </a:cubicBezTo>
                <a:close/>
                <a:moveTo>
                  <a:pt x="5926419" y="2029859"/>
                </a:moveTo>
                <a:lnTo>
                  <a:pt x="5929792" y="2038191"/>
                </a:lnTo>
                <a:lnTo>
                  <a:pt x="5942340" y="2042896"/>
                </a:lnTo>
                <a:lnTo>
                  <a:pt x="5939643" y="2044306"/>
                </a:lnTo>
                <a:cubicBezTo>
                  <a:pt x="5929112" y="2047024"/>
                  <a:pt x="5917563" y="2044985"/>
                  <a:pt x="5913486" y="2035474"/>
                </a:cubicBezTo>
                <a:cubicBezTo>
                  <a:pt x="5914845" y="2032756"/>
                  <a:pt x="5917053" y="2031398"/>
                  <a:pt x="5919601" y="2030676"/>
                </a:cubicBezTo>
                <a:close/>
                <a:moveTo>
                  <a:pt x="5024833" y="2027321"/>
                </a:moveTo>
                <a:lnTo>
                  <a:pt x="5030268" y="2038191"/>
                </a:lnTo>
                <a:cubicBezTo>
                  <a:pt x="5030268" y="2032756"/>
                  <a:pt x="5027550" y="2030039"/>
                  <a:pt x="5027550" y="2027321"/>
                </a:cubicBezTo>
                <a:close/>
                <a:moveTo>
                  <a:pt x="5913886" y="2024824"/>
                </a:moveTo>
                <a:lnTo>
                  <a:pt x="5916204" y="2030039"/>
                </a:lnTo>
                <a:cubicBezTo>
                  <a:pt x="5915524" y="2031398"/>
                  <a:pt x="5914505" y="2030718"/>
                  <a:pt x="5913274" y="2028808"/>
                </a:cubicBezTo>
                <a:lnTo>
                  <a:pt x="5912268" y="2026744"/>
                </a:lnTo>
                <a:close/>
                <a:moveTo>
                  <a:pt x="5959685" y="2024604"/>
                </a:moveTo>
                <a:cubicBezTo>
                  <a:pt x="5973273" y="2027321"/>
                  <a:pt x="5956968" y="2049062"/>
                  <a:pt x="5967838" y="2049062"/>
                </a:cubicBezTo>
                <a:cubicBezTo>
                  <a:pt x="5965120" y="2053138"/>
                  <a:pt x="5959006" y="2051100"/>
                  <a:pt x="5952892" y="2050081"/>
                </a:cubicBezTo>
                <a:lnTo>
                  <a:pt x="5948680" y="2050143"/>
                </a:lnTo>
                <a:lnTo>
                  <a:pt x="5944399" y="2043670"/>
                </a:lnTo>
                <a:lnTo>
                  <a:pt x="5942340" y="2042896"/>
                </a:lnTo>
                <a:lnTo>
                  <a:pt x="5953613" y="2037003"/>
                </a:lnTo>
                <a:cubicBezTo>
                  <a:pt x="5957307" y="2033606"/>
                  <a:pt x="5959685" y="2029360"/>
                  <a:pt x="5959685" y="2024604"/>
                </a:cubicBezTo>
                <a:close/>
                <a:moveTo>
                  <a:pt x="5530305" y="2019508"/>
                </a:moveTo>
                <a:cubicBezTo>
                  <a:pt x="5524191" y="2019847"/>
                  <a:pt x="5516717" y="2023244"/>
                  <a:pt x="5508565" y="2027321"/>
                </a:cubicBezTo>
                <a:cubicBezTo>
                  <a:pt x="5516717" y="2038191"/>
                  <a:pt x="5516717" y="2040909"/>
                  <a:pt x="5519435" y="2057216"/>
                </a:cubicBezTo>
                <a:cubicBezTo>
                  <a:pt x="5524870" y="2054497"/>
                  <a:pt x="5530305" y="2051779"/>
                  <a:pt x="5535741" y="2049062"/>
                </a:cubicBezTo>
                <a:cubicBezTo>
                  <a:pt x="5541176" y="2040909"/>
                  <a:pt x="5530305" y="2046344"/>
                  <a:pt x="5527588" y="2038191"/>
                </a:cubicBezTo>
                <a:cubicBezTo>
                  <a:pt x="5533023" y="2032756"/>
                  <a:pt x="5535741" y="2027321"/>
                  <a:pt x="5543893" y="2030039"/>
                </a:cubicBezTo>
                <a:cubicBezTo>
                  <a:pt x="5541176" y="2021886"/>
                  <a:pt x="5536420" y="2019168"/>
                  <a:pt x="5530305" y="2019508"/>
                </a:cubicBezTo>
                <a:close/>
                <a:moveTo>
                  <a:pt x="5927457" y="2017937"/>
                </a:moveTo>
                <a:cubicBezTo>
                  <a:pt x="5930981" y="2017980"/>
                  <a:pt x="5934548" y="2019168"/>
                  <a:pt x="5937945" y="2021886"/>
                </a:cubicBezTo>
                <a:cubicBezTo>
                  <a:pt x="5937945" y="2028680"/>
                  <a:pt x="5933189" y="2029359"/>
                  <a:pt x="5927754" y="2029699"/>
                </a:cubicBezTo>
                <a:lnTo>
                  <a:pt x="5926419" y="2029859"/>
                </a:lnTo>
                <a:lnTo>
                  <a:pt x="5924017" y="2023924"/>
                </a:lnTo>
                <a:lnTo>
                  <a:pt x="5920872" y="2019822"/>
                </a:lnTo>
                <a:close/>
                <a:moveTo>
                  <a:pt x="5916204" y="2013733"/>
                </a:moveTo>
                <a:lnTo>
                  <a:pt x="5920872" y="2019822"/>
                </a:lnTo>
                <a:lnTo>
                  <a:pt x="5917223" y="2020867"/>
                </a:lnTo>
                <a:lnTo>
                  <a:pt x="5913886" y="2024824"/>
                </a:lnTo>
                <a:lnTo>
                  <a:pt x="5912127" y="2020867"/>
                </a:lnTo>
                <a:cubicBezTo>
                  <a:pt x="5911448" y="2017810"/>
                  <a:pt x="5912127" y="2015092"/>
                  <a:pt x="5916204" y="2013733"/>
                </a:cubicBezTo>
                <a:close/>
                <a:moveTo>
                  <a:pt x="5334639" y="2011016"/>
                </a:moveTo>
                <a:cubicBezTo>
                  <a:pt x="5340074" y="2027321"/>
                  <a:pt x="5353662" y="2016451"/>
                  <a:pt x="5364532" y="2019168"/>
                </a:cubicBezTo>
                <a:cubicBezTo>
                  <a:pt x="5376761" y="2021886"/>
                  <a:pt x="5397823" y="2029359"/>
                  <a:pt x="5416167" y="2036493"/>
                </a:cubicBezTo>
                <a:lnTo>
                  <a:pt x="5429537" y="2041950"/>
                </a:lnTo>
                <a:lnTo>
                  <a:pt x="5432472" y="2043627"/>
                </a:lnTo>
                <a:cubicBezTo>
                  <a:pt x="5406655" y="2042268"/>
                  <a:pt x="5383555" y="2032756"/>
                  <a:pt x="5358757" y="2025622"/>
                </a:cubicBezTo>
                <a:lnTo>
                  <a:pt x="5323565" y="2018768"/>
                </a:lnTo>
                <a:close/>
                <a:moveTo>
                  <a:pt x="5432472" y="2008298"/>
                </a:moveTo>
                <a:cubicBezTo>
                  <a:pt x="5429755" y="2013733"/>
                  <a:pt x="5437907" y="2027321"/>
                  <a:pt x="5440625" y="2035474"/>
                </a:cubicBezTo>
                <a:cubicBezTo>
                  <a:pt x="5448778" y="2027321"/>
                  <a:pt x="5454213" y="2016451"/>
                  <a:pt x="5459648" y="2016451"/>
                </a:cubicBezTo>
                <a:cubicBezTo>
                  <a:pt x="5446060" y="2021886"/>
                  <a:pt x="5443342" y="2005580"/>
                  <a:pt x="5432472" y="2008298"/>
                </a:cubicBezTo>
                <a:close/>
                <a:moveTo>
                  <a:pt x="5696079" y="2005580"/>
                </a:moveTo>
                <a:cubicBezTo>
                  <a:pt x="5682491" y="2019168"/>
                  <a:pt x="5668903" y="2011016"/>
                  <a:pt x="5649879" y="2021886"/>
                </a:cubicBezTo>
                <a:cubicBezTo>
                  <a:pt x="5660750" y="2040909"/>
                  <a:pt x="5682491" y="2030039"/>
                  <a:pt x="5696079" y="2038191"/>
                </a:cubicBezTo>
                <a:cubicBezTo>
                  <a:pt x="5698796" y="2051779"/>
                  <a:pt x="5709667" y="2049062"/>
                  <a:pt x="5717819" y="2057216"/>
                </a:cubicBezTo>
                <a:cubicBezTo>
                  <a:pt x="5728690" y="2054497"/>
                  <a:pt x="5734125" y="2051779"/>
                  <a:pt x="5739560" y="2046344"/>
                </a:cubicBezTo>
                <a:cubicBezTo>
                  <a:pt x="5734125" y="2013733"/>
                  <a:pt x="5715102" y="2011016"/>
                  <a:pt x="5696079" y="2005580"/>
                </a:cubicBezTo>
                <a:close/>
                <a:moveTo>
                  <a:pt x="2296367" y="2005580"/>
                </a:moveTo>
                <a:lnTo>
                  <a:pt x="2296367" y="2027321"/>
                </a:lnTo>
                <a:lnTo>
                  <a:pt x="2307237" y="2021886"/>
                </a:lnTo>
                <a:cubicBezTo>
                  <a:pt x="2309955" y="2016451"/>
                  <a:pt x="2307237" y="2013733"/>
                  <a:pt x="2307237" y="2013733"/>
                </a:cubicBezTo>
                <a:close/>
                <a:moveTo>
                  <a:pt x="2271909" y="2002863"/>
                </a:moveTo>
                <a:lnTo>
                  <a:pt x="2263756" y="2011016"/>
                </a:lnTo>
                <a:cubicBezTo>
                  <a:pt x="2263756" y="2013733"/>
                  <a:pt x="2266474" y="2019168"/>
                  <a:pt x="2266474" y="2021886"/>
                </a:cubicBezTo>
                <a:lnTo>
                  <a:pt x="2274626" y="2027321"/>
                </a:lnTo>
                <a:close/>
                <a:moveTo>
                  <a:pt x="5505847" y="2000145"/>
                </a:moveTo>
                <a:cubicBezTo>
                  <a:pt x="5500412" y="2002863"/>
                  <a:pt x="5505847" y="2008298"/>
                  <a:pt x="5500412" y="2011016"/>
                </a:cubicBezTo>
                <a:cubicBezTo>
                  <a:pt x="5492259" y="2008298"/>
                  <a:pt x="5489542" y="2002863"/>
                  <a:pt x="5478671" y="2008298"/>
                </a:cubicBezTo>
                <a:cubicBezTo>
                  <a:pt x="5470518" y="2019168"/>
                  <a:pt x="5497694" y="2011016"/>
                  <a:pt x="5492259" y="2019168"/>
                </a:cubicBezTo>
                <a:cubicBezTo>
                  <a:pt x="5484106" y="2021886"/>
                  <a:pt x="5478671" y="2016451"/>
                  <a:pt x="5470518" y="2021886"/>
                </a:cubicBezTo>
                <a:cubicBezTo>
                  <a:pt x="5470518" y="2024604"/>
                  <a:pt x="5473236" y="2030039"/>
                  <a:pt x="5475954" y="2035474"/>
                </a:cubicBezTo>
                <a:cubicBezTo>
                  <a:pt x="5497694" y="2030039"/>
                  <a:pt x="5500412" y="2016451"/>
                  <a:pt x="5527588" y="2011016"/>
                </a:cubicBezTo>
                <a:cubicBezTo>
                  <a:pt x="5522153" y="2005580"/>
                  <a:pt x="5516717" y="1994710"/>
                  <a:pt x="5505847" y="2000145"/>
                </a:cubicBezTo>
                <a:close/>
                <a:moveTo>
                  <a:pt x="5884425" y="1997315"/>
                </a:moveTo>
                <a:lnTo>
                  <a:pt x="5899898" y="2000145"/>
                </a:lnTo>
                <a:cubicBezTo>
                  <a:pt x="5902616" y="2004222"/>
                  <a:pt x="5906013" y="2013054"/>
                  <a:pt x="5909070" y="2020187"/>
                </a:cubicBezTo>
                <a:lnTo>
                  <a:pt x="5912268" y="2026744"/>
                </a:lnTo>
                <a:lnTo>
                  <a:pt x="5902616" y="2038191"/>
                </a:lnTo>
                <a:cubicBezTo>
                  <a:pt x="5899898" y="2030039"/>
                  <a:pt x="5894463" y="2021886"/>
                  <a:pt x="5891746" y="2013733"/>
                </a:cubicBezTo>
                <a:cubicBezTo>
                  <a:pt x="5897181" y="2008298"/>
                  <a:pt x="5905334" y="2016451"/>
                  <a:pt x="5902616" y="2008298"/>
                </a:cubicBezTo>
                <a:close/>
                <a:moveTo>
                  <a:pt x="5787458" y="1991653"/>
                </a:moveTo>
                <a:cubicBezTo>
                  <a:pt x="5777607" y="1991313"/>
                  <a:pt x="5768095" y="1996068"/>
                  <a:pt x="5766736" y="2005580"/>
                </a:cubicBezTo>
                <a:cubicBezTo>
                  <a:pt x="5788477" y="1994710"/>
                  <a:pt x="5791195" y="2019168"/>
                  <a:pt x="5810218" y="2008298"/>
                </a:cubicBezTo>
                <a:cubicBezTo>
                  <a:pt x="5807500" y="1997427"/>
                  <a:pt x="5797309" y="1991992"/>
                  <a:pt x="5787458" y="1991653"/>
                </a:cubicBezTo>
                <a:close/>
                <a:moveTo>
                  <a:pt x="5623510" y="1981971"/>
                </a:moveTo>
                <a:cubicBezTo>
                  <a:pt x="5620325" y="1981462"/>
                  <a:pt x="5616589" y="1981802"/>
                  <a:pt x="5611833" y="1983840"/>
                </a:cubicBezTo>
                <a:cubicBezTo>
                  <a:pt x="5622703" y="1994710"/>
                  <a:pt x="5609115" y="2008298"/>
                  <a:pt x="5617268" y="2011016"/>
                </a:cubicBezTo>
                <a:cubicBezTo>
                  <a:pt x="5628139" y="2000145"/>
                  <a:pt x="5641727" y="1989275"/>
                  <a:pt x="5652597" y="2000145"/>
                </a:cubicBezTo>
                <a:cubicBezTo>
                  <a:pt x="5649879" y="1994710"/>
                  <a:pt x="5655315" y="1991992"/>
                  <a:pt x="5649879" y="1986557"/>
                </a:cubicBezTo>
                <a:cubicBezTo>
                  <a:pt x="5637650" y="1992672"/>
                  <a:pt x="5633064" y="1983500"/>
                  <a:pt x="5623510" y="1981971"/>
                </a:cubicBezTo>
                <a:close/>
                <a:moveTo>
                  <a:pt x="5472217" y="1975348"/>
                </a:moveTo>
                <a:cubicBezTo>
                  <a:pt x="5468480" y="1972970"/>
                  <a:pt x="5463724" y="1972970"/>
                  <a:pt x="5456930" y="1975687"/>
                </a:cubicBezTo>
                <a:cubicBezTo>
                  <a:pt x="5462366" y="1983840"/>
                  <a:pt x="5462366" y="1994710"/>
                  <a:pt x="5470518" y="2000145"/>
                </a:cubicBezTo>
                <a:cubicBezTo>
                  <a:pt x="5475954" y="1997428"/>
                  <a:pt x="5475954" y="1991992"/>
                  <a:pt x="5481389" y="1989275"/>
                </a:cubicBezTo>
                <a:cubicBezTo>
                  <a:pt x="5478672" y="1982481"/>
                  <a:pt x="5475954" y="1977725"/>
                  <a:pt x="5472217" y="1975348"/>
                </a:cubicBezTo>
                <a:close/>
                <a:moveTo>
                  <a:pt x="883218" y="1967534"/>
                </a:moveTo>
                <a:cubicBezTo>
                  <a:pt x="869630" y="1967534"/>
                  <a:pt x="869630" y="1975687"/>
                  <a:pt x="861477" y="1975687"/>
                </a:cubicBezTo>
                <a:cubicBezTo>
                  <a:pt x="864195" y="1986557"/>
                  <a:pt x="872347" y="2005580"/>
                  <a:pt x="861477" y="2008298"/>
                </a:cubicBezTo>
                <a:cubicBezTo>
                  <a:pt x="847889" y="2002863"/>
                  <a:pt x="837019" y="2011016"/>
                  <a:pt x="831584" y="2011016"/>
                </a:cubicBezTo>
                <a:cubicBezTo>
                  <a:pt x="826148" y="1994710"/>
                  <a:pt x="826148" y="1972969"/>
                  <a:pt x="812560" y="1972969"/>
                </a:cubicBezTo>
                <a:cubicBezTo>
                  <a:pt x="826148" y="2013733"/>
                  <a:pt x="834301" y="2087109"/>
                  <a:pt x="845172" y="2117003"/>
                </a:cubicBezTo>
                <a:cubicBezTo>
                  <a:pt x="812560" y="2111567"/>
                  <a:pt x="809843" y="2155048"/>
                  <a:pt x="796255" y="2174071"/>
                </a:cubicBezTo>
                <a:cubicBezTo>
                  <a:pt x="804408" y="2176789"/>
                  <a:pt x="817996" y="2176789"/>
                  <a:pt x="817996" y="2193094"/>
                </a:cubicBezTo>
                <a:cubicBezTo>
                  <a:pt x="801690" y="2198531"/>
                  <a:pt x="782667" y="2203965"/>
                  <a:pt x="785385" y="2217554"/>
                </a:cubicBezTo>
                <a:cubicBezTo>
                  <a:pt x="817996" y="2220270"/>
                  <a:pt x="869630" y="2280058"/>
                  <a:pt x="891371" y="2225705"/>
                </a:cubicBezTo>
                <a:cubicBezTo>
                  <a:pt x="864195" y="2228423"/>
                  <a:pt x="853324" y="2206683"/>
                  <a:pt x="834301" y="2198531"/>
                </a:cubicBezTo>
                <a:cubicBezTo>
                  <a:pt x="839736" y="2190378"/>
                  <a:pt x="826148" y="2163202"/>
                  <a:pt x="837019" y="2157767"/>
                </a:cubicBezTo>
                <a:cubicBezTo>
                  <a:pt x="845172" y="2155048"/>
                  <a:pt x="856042" y="2155048"/>
                  <a:pt x="864195" y="2152332"/>
                </a:cubicBezTo>
                <a:cubicBezTo>
                  <a:pt x="880500" y="2168636"/>
                  <a:pt x="888653" y="2217554"/>
                  <a:pt x="907676" y="2209400"/>
                </a:cubicBezTo>
                <a:cubicBezTo>
                  <a:pt x="899523" y="2198531"/>
                  <a:pt x="902241" y="2187659"/>
                  <a:pt x="904959" y="2179506"/>
                </a:cubicBezTo>
                <a:cubicBezTo>
                  <a:pt x="885935" y="2165919"/>
                  <a:pt x="866912" y="2155048"/>
                  <a:pt x="858760" y="2133307"/>
                </a:cubicBezTo>
                <a:cubicBezTo>
                  <a:pt x="858760" y="2133307"/>
                  <a:pt x="858760" y="2130590"/>
                  <a:pt x="858760" y="2130590"/>
                </a:cubicBezTo>
                <a:cubicBezTo>
                  <a:pt x="869630" y="2122438"/>
                  <a:pt x="880500" y="2122438"/>
                  <a:pt x="894088" y="2125155"/>
                </a:cubicBezTo>
                <a:cubicBezTo>
                  <a:pt x="904959" y="2089827"/>
                  <a:pt x="907676" y="2051779"/>
                  <a:pt x="913111" y="2013733"/>
                </a:cubicBezTo>
                <a:cubicBezTo>
                  <a:pt x="891371" y="2016451"/>
                  <a:pt x="869630" y="1989275"/>
                  <a:pt x="883218" y="1967534"/>
                </a:cubicBezTo>
                <a:close/>
                <a:moveTo>
                  <a:pt x="5546611" y="1961887"/>
                </a:moveTo>
                <a:cubicBezTo>
                  <a:pt x="5543894" y="1960911"/>
                  <a:pt x="5540497" y="1961420"/>
                  <a:pt x="5535741" y="1964817"/>
                </a:cubicBezTo>
                <a:cubicBezTo>
                  <a:pt x="5530305" y="1986557"/>
                  <a:pt x="5571069" y="1994710"/>
                  <a:pt x="5571069" y="1972969"/>
                </a:cubicBezTo>
                <a:cubicBezTo>
                  <a:pt x="5556802" y="1981122"/>
                  <a:pt x="5554764" y="1964817"/>
                  <a:pt x="5546611" y="1961887"/>
                </a:cubicBezTo>
                <a:close/>
                <a:moveTo>
                  <a:pt x="5634240" y="1937503"/>
                </a:moveTo>
                <a:lnTo>
                  <a:pt x="5633774" y="1938271"/>
                </a:lnTo>
                <a:lnTo>
                  <a:pt x="5633574" y="1937641"/>
                </a:lnTo>
                <a:close/>
                <a:moveTo>
                  <a:pt x="5570899" y="1930338"/>
                </a:moveTo>
                <a:cubicBezTo>
                  <a:pt x="5574636" y="1930338"/>
                  <a:pt x="5578543" y="1931527"/>
                  <a:pt x="5582619" y="1932885"/>
                </a:cubicBezTo>
                <a:lnTo>
                  <a:pt x="5592559" y="1935668"/>
                </a:lnTo>
                <a:lnTo>
                  <a:pt x="5585506" y="1938575"/>
                </a:lnTo>
                <a:cubicBezTo>
                  <a:pt x="5581260" y="1939509"/>
                  <a:pt x="5577863" y="1939339"/>
                  <a:pt x="5575146" y="1938320"/>
                </a:cubicBezTo>
                <a:lnTo>
                  <a:pt x="5570063" y="1930696"/>
                </a:lnTo>
                <a:close/>
                <a:moveTo>
                  <a:pt x="5651520" y="1914414"/>
                </a:moveTo>
                <a:lnTo>
                  <a:pt x="5655315" y="1918617"/>
                </a:lnTo>
                <a:lnTo>
                  <a:pt x="5648691" y="1919090"/>
                </a:lnTo>
                <a:lnTo>
                  <a:pt x="5647162" y="1915900"/>
                </a:lnTo>
                <a:close/>
                <a:moveTo>
                  <a:pt x="5667211" y="1913045"/>
                </a:moveTo>
                <a:lnTo>
                  <a:pt x="5670736" y="1913753"/>
                </a:lnTo>
                <a:lnTo>
                  <a:pt x="5668903" y="1915900"/>
                </a:lnTo>
                <a:close/>
                <a:moveTo>
                  <a:pt x="5734125" y="1905029"/>
                </a:moveTo>
                <a:cubicBezTo>
                  <a:pt x="5734125" y="1910465"/>
                  <a:pt x="5747713" y="1913182"/>
                  <a:pt x="5739560" y="1918617"/>
                </a:cubicBezTo>
                <a:cubicBezTo>
                  <a:pt x="5731407" y="1913182"/>
                  <a:pt x="5723255" y="1913182"/>
                  <a:pt x="5715102" y="1915900"/>
                </a:cubicBezTo>
                <a:cubicBezTo>
                  <a:pt x="5704231" y="1934923"/>
                  <a:pt x="5701514" y="1956664"/>
                  <a:pt x="5682491" y="1972969"/>
                </a:cubicBezTo>
                <a:cubicBezTo>
                  <a:pt x="5684529" y="1977725"/>
                  <a:pt x="5688435" y="1979933"/>
                  <a:pt x="5693106" y="1980952"/>
                </a:cubicBezTo>
                <a:lnTo>
                  <a:pt x="5696082" y="1981118"/>
                </a:lnTo>
                <a:lnTo>
                  <a:pt x="5696079" y="1981122"/>
                </a:lnTo>
                <a:lnTo>
                  <a:pt x="5696088" y="1981119"/>
                </a:lnTo>
                <a:lnTo>
                  <a:pt x="5708308" y="1981801"/>
                </a:lnTo>
                <a:lnTo>
                  <a:pt x="5720965" y="1983598"/>
                </a:lnTo>
                <a:lnTo>
                  <a:pt x="5720537" y="1983840"/>
                </a:lnTo>
                <a:lnTo>
                  <a:pt x="5721627" y="1984054"/>
                </a:lnTo>
                <a:lnTo>
                  <a:pt x="5725972" y="1994710"/>
                </a:lnTo>
                <a:cubicBezTo>
                  <a:pt x="5742278" y="1983840"/>
                  <a:pt x="5747713" y="2000145"/>
                  <a:pt x="5761301" y="1991992"/>
                </a:cubicBezTo>
                <a:cubicBezTo>
                  <a:pt x="5761301" y="1986557"/>
                  <a:pt x="5761301" y="1983840"/>
                  <a:pt x="5755866" y="1983840"/>
                </a:cubicBezTo>
                <a:cubicBezTo>
                  <a:pt x="5749072" y="1985199"/>
                  <a:pt x="5742278" y="1986557"/>
                  <a:pt x="5736163" y="1986897"/>
                </a:cubicBezTo>
                <a:lnTo>
                  <a:pt x="5721627" y="1984054"/>
                </a:lnTo>
                <a:lnTo>
                  <a:pt x="5721471" y="1983670"/>
                </a:lnTo>
                <a:lnTo>
                  <a:pt x="5720965" y="1983598"/>
                </a:lnTo>
                <a:lnTo>
                  <a:pt x="5728350" y="1979424"/>
                </a:lnTo>
                <a:cubicBezTo>
                  <a:pt x="5729369" y="1977046"/>
                  <a:pt x="5730048" y="1974328"/>
                  <a:pt x="5734125" y="1972969"/>
                </a:cubicBezTo>
                <a:cubicBezTo>
                  <a:pt x="5736843" y="1981122"/>
                  <a:pt x="5744995" y="1972969"/>
                  <a:pt x="5747713" y="1978405"/>
                </a:cubicBezTo>
                <a:cubicBezTo>
                  <a:pt x="5761301" y="1972969"/>
                  <a:pt x="5772171" y="1964817"/>
                  <a:pt x="5772171" y="1953946"/>
                </a:cubicBezTo>
                <a:cubicBezTo>
                  <a:pt x="5772171" y="1951229"/>
                  <a:pt x="5769454" y="1948511"/>
                  <a:pt x="5769454" y="1945793"/>
                </a:cubicBezTo>
                <a:cubicBezTo>
                  <a:pt x="5764019" y="1951229"/>
                  <a:pt x="5761301" y="1945793"/>
                  <a:pt x="5755866" y="1948511"/>
                </a:cubicBezTo>
                <a:cubicBezTo>
                  <a:pt x="5750431" y="1953946"/>
                  <a:pt x="5764019" y="1962099"/>
                  <a:pt x="5758583" y="1967534"/>
                </a:cubicBezTo>
                <a:cubicBezTo>
                  <a:pt x="5746354" y="1951228"/>
                  <a:pt x="5729539" y="1965497"/>
                  <a:pt x="5712724" y="1974796"/>
                </a:cubicBezTo>
                <a:lnTo>
                  <a:pt x="5696088" y="1981119"/>
                </a:lnTo>
                <a:lnTo>
                  <a:pt x="5696082" y="1981118"/>
                </a:lnTo>
                <a:lnTo>
                  <a:pt x="5710686" y="1963458"/>
                </a:lnTo>
                <a:cubicBezTo>
                  <a:pt x="5716461" y="1958023"/>
                  <a:pt x="5721896" y="1952587"/>
                  <a:pt x="5723255" y="1945793"/>
                </a:cubicBezTo>
                <a:cubicBezTo>
                  <a:pt x="5717819" y="1945793"/>
                  <a:pt x="5715102" y="1943076"/>
                  <a:pt x="5712384" y="1937641"/>
                </a:cubicBezTo>
                <a:cubicBezTo>
                  <a:pt x="5723255" y="1926770"/>
                  <a:pt x="5753148" y="1929488"/>
                  <a:pt x="5750431" y="1910465"/>
                </a:cubicBezTo>
                <a:cubicBezTo>
                  <a:pt x="5739560" y="1915900"/>
                  <a:pt x="5739560" y="1902312"/>
                  <a:pt x="5734125" y="1905029"/>
                </a:cubicBezTo>
                <a:close/>
                <a:moveTo>
                  <a:pt x="5684904" y="1898326"/>
                </a:moveTo>
                <a:lnTo>
                  <a:pt x="5680792" y="1901972"/>
                </a:lnTo>
                <a:lnTo>
                  <a:pt x="5674879" y="1908899"/>
                </a:lnTo>
                <a:lnTo>
                  <a:pt x="5671620" y="1905029"/>
                </a:lnTo>
                <a:close/>
                <a:moveTo>
                  <a:pt x="2337132" y="1896878"/>
                </a:moveTo>
                <a:cubicBezTo>
                  <a:pt x="2339850" y="1902312"/>
                  <a:pt x="2348002" y="1902312"/>
                  <a:pt x="2364308" y="1913182"/>
                </a:cubicBezTo>
                <a:lnTo>
                  <a:pt x="2358873" y="1896878"/>
                </a:lnTo>
                <a:close/>
                <a:moveTo>
                  <a:pt x="2228427" y="1896878"/>
                </a:moveTo>
                <a:cubicBezTo>
                  <a:pt x="2236580" y="1915900"/>
                  <a:pt x="2247450" y="1937641"/>
                  <a:pt x="2252886" y="1962099"/>
                </a:cubicBezTo>
                <a:cubicBezTo>
                  <a:pt x="2261038" y="1967534"/>
                  <a:pt x="2261038" y="1972969"/>
                  <a:pt x="2266474" y="1989275"/>
                </a:cubicBezTo>
                <a:cubicBezTo>
                  <a:pt x="2274626" y="1978405"/>
                  <a:pt x="2280062" y="1970252"/>
                  <a:pt x="2288214" y="1964817"/>
                </a:cubicBezTo>
                <a:cubicBezTo>
                  <a:pt x="2288214" y="1964817"/>
                  <a:pt x="2290932" y="1964817"/>
                  <a:pt x="2290932" y="1964817"/>
                </a:cubicBezTo>
                <a:cubicBezTo>
                  <a:pt x="2293650" y="1962099"/>
                  <a:pt x="2299085" y="1959381"/>
                  <a:pt x="2307237" y="1956664"/>
                </a:cubicBezTo>
                <a:lnTo>
                  <a:pt x="2290932" y="1951229"/>
                </a:lnTo>
                <a:lnTo>
                  <a:pt x="2299085" y="1934923"/>
                </a:lnTo>
                <a:lnTo>
                  <a:pt x="2274626" y="1926770"/>
                </a:lnTo>
                <a:lnTo>
                  <a:pt x="2282779" y="1905029"/>
                </a:lnTo>
                <a:cubicBezTo>
                  <a:pt x="2309955" y="1918617"/>
                  <a:pt x="2315390" y="1924053"/>
                  <a:pt x="2326262" y="1905029"/>
                </a:cubicBezTo>
                <a:lnTo>
                  <a:pt x="2301802" y="1902312"/>
                </a:lnTo>
                <a:lnTo>
                  <a:pt x="2309955" y="1896878"/>
                </a:lnTo>
                <a:close/>
                <a:moveTo>
                  <a:pt x="1312598" y="1896878"/>
                </a:moveTo>
                <a:cubicBezTo>
                  <a:pt x="1312598" y="1907747"/>
                  <a:pt x="1315315" y="1918617"/>
                  <a:pt x="1328903" y="1921335"/>
                </a:cubicBezTo>
                <a:cubicBezTo>
                  <a:pt x="1334339" y="1915900"/>
                  <a:pt x="1331621" y="1905029"/>
                  <a:pt x="1334339" y="1896878"/>
                </a:cubicBezTo>
                <a:close/>
                <a:moveTo>
                  <a:pt x="1350644" y="1894159"/>
                </a:moveTo>
                <a:cubicBezTo>
                  <a:pt x="1353362" y="1896878"/>
                  <a:pt x="1353362" y="1896878"/>
                  <a:pt x="1353362" y="1899594"/>
                </a:cubicBezTo>
                <a:lnTo>
                  <a:pt x="1348833" y="1923149"/>
                </a:lnTo>
                <a:lnTo>
                  <a:pt x="1346569" y="1929486"/>
                </a:lnTo>
                <a:lnTo>
                  <a:pt x="1337056" y="1948511"/>
                </a:lnTo>
                <a:cubicBezTo>
                  <a:pt x="1337056" y="1948511"/>
                  <a:pt x="1339774" y="1948511"/>
                  <a:pt x="1339774" y="1948511"/>
                </a:cubicBezTo>
                <a:lnTo>
                  <a:pt x="1346569" y="1929486"/>
                </a:lnTo>
                <a:lnTo>
                  <a:pt x="1348267" y="1926091"/>
                </a:lnTo>
                <a:lnTo>
                  <a:pt x="1348833" y="1923149"/>
                </a:lnTo>
                <a:lnTo>
                  <a:pt x="1353362" y="1910465"/>
                </a:lnTo>
                <a:cubicBezTo>
                  <a:pt x="1358797" y="1910465"/>
                  <a:pt x="1361515" y="1907747"/>
                  <a:pt x="1366950" y="1907747"/>
                </a:cubicBezTo>
                <a:cubicBezTo>
                  <a:pt x="1366950" y="1905029"/>
                  <a:pt x="1369667" y="1899594"/>
                  <a:pt x="1366950" y="1894159"/>
                </a:cubicBezTo>
                <a:close/>
                <a:moveTo>
                  <a:pt x="5060162" y="1888724"/>
                </a:moveTo>
                <a:cubicBezTo>
                  <a:pt x="5057444" y="1902312"/>
                  <a:pt x="5060162" y="1910465"/>
                  <a:pt x="5060162" y="1918617"/>
                </a:cubicBezTo>
                <a:cubicBezTo>
                  <a:pt x="5060162" y="1910465"/>
                  <a:pt x="5062879" y="1902312"/>
                  <a:pt x="5062879" y="1894159"/>
                </a:cubicBezTo>
                <a:cubicBezTo>
                  <a:pt x="5062879" y="1891441"/>
                  <a:pt x="5062879" y="1891441"/>
                  <a:pt x="5060162" y="1888724"/>
                </a:cubicBezTo>
                <a:close/>
                <a:moveTo>
                  <a:pt x="5647162" y="1880571"/>
                </a:moveTo>
                <a:cubicBezTo>
                  <a:pt x="5649879" y="1894159"/>
                  <a:pt x="5660750" y="1888724"/>
                  <a:pt x="5668903" y="1888724"/>
                </a:cubicBezTo>
                <a:cubicBezTo>
                  <a:pt x="5671620" y="1894159"/>
                  <a:pt x="5658032" y="1894159"/>
                  <a:pt x="5658032" y="1899594"/>
                </a:cubicBezTo>
                <a:cubicBezTo>
                  <a:pt x="5659391" y="1903671"/>
                  <a:pt x="5661429" y="1905030"/>
                  <a:pt x="5663468" y="1906728"/>
                </a:cubicBezTo>
                <a:lnTo>
                  <a:pt x="5667211" y="1913045"/>
                </a:lnTo>
                <a:lnTo>
                  <a:pt x="5659858" y="1911569"/>
                </a:lnTo>
                <a:lnTo>
                  <a:pt x="5651520" y="1914414"/>
                </a:lnTo>
                <a:lnTo>
                  <a:pt x="5649412" y="1912078"/>
                </a:lnTo>
                <a:cubicBezTo>
                  <a:pt x="5641896" y="1908766"/>
                  <a:pt x="5630177" y="1913862"/>
                  <a:pt x="5619986" y="1915900"/>
                </a:cubicBezTo>
                <a:cubicBezTo>
                  <a:pt x="5619986" y="1902312"/>
                  <a:pt x="5633574" y="1891441"/>
                  <a:pt x="5647162" y="1880571"/>
                </a:cubicBezTo>
                <a:close/>
                <a:moveTo>
                  <a:pt x="918547" y="1856113"/>
                </a:moveTo>
                <a:cubicBezTo>
                  <a:pt x="894088" y="1858830"/>
                  <a:pt x="885935" y="1899594"/>
                  <a:pt x="902241" y="1913182"/>
                </a:cubicBezTo>
                <a:cubicBezTo>
                  <a:pt x="899523" y="1894159"/>
                  <a:pt x="918547" y="1905029"/>
                  <a:pt x="929417" y="1905029"/>
                </a:cubicBezTo>
                <a:cubicBezTo>
                  <a:pt x="926699" y="1888724"/>
                  <a:pt x="923982" y="1875136"/>
                  <a:pt x="921264" y="1858830"/>
                </a:cubicBezTo>
                <a:close/>
                <a:moveTo>
                  <a:pt x="5046574" y="1845242"/>
                </a:moveTo>
                <a:cubicBezTo>
                  <a:pt x="5052009" y="1861548"/>
                  <a:pt x="5071032" y="1845242"/>
                  <a:pt x="5076467" y="1858830"/>
                </a:cubicBezTo>
                <a:cubicBezTo>
                  <a:pt x="5073750" y="1866984"/>
                  <a:pt x="5073750" y="1875136"/>
                  <a:pt x="5068314" y="1880571"/>
                </a:cubicBezTo>
                <a:cubicBezTo>
                  <a:pt x="5065597" y="1869701"/>
                  <a:pt x="5060162" y="1864265"/>
                  <a:pt x="5052009" y="1861548"/>
                </a:cubicBezTo>
                <a:lnTo>
                  <a:pt x="5046574" y="1869701"/>
                </a:lnTo>
                <a:cubicBezTo>
                  <a:pt x="5046574" y="1869701"/>
                  <a:pt x="5049291" y="1866984"/>
                  <a:pt x="5049291" y="1866984"/>
                </a:cubicBezTo>
                <a:cubicBezTo>
                  <a:pt x="5052009" y="1872419"/>
                  <a:pt x="5057444" y="1877853"/>
                  <a:pt x="5060162" y="1880571"/>
                </a:cubicBezTo>
                <a:cubicBezTo>
                  <a:pt x="5065597" y="1886006"/>
                  <a:pt x="5071032" y="1888724"/>
                  <a:pt x="5076467" y="1891441"/>
                </a:cubicBezTo>
                <a:cubicBezTo>
                  <a:pt x="5098208" y="1869701"/>
                  <a:pt x="5081902" y="1839807"/>
                  <a:pt x="5046574" y="1845242"/>
                </a:cubicBezTo>
                <a:close/>
                <a:moveTo>
                  <a:pt x="5725972" y="1842186"/>
                </a:moveTo>
                <a:lnTo>
                  <a:pt x="5726459" y="1842566"/>
                </a:lnTo>
                <a:lnTo>
                  <a:pt x="5715102" y="1850678"/>
                </a:lnTo>
                <a:lnTo>
                  <a:pt x="5711648" y="1846534"/>
                </a:lnTo>
                <a:close/>
                <a:moveTo>
                  <a:pt x="5193324" y="1780020"/>
                </a:moveTo>
                <a:cubicBezTo>
                  <a:pt x="5177018" y="1801761"/>
                  <a:pt x="5133536" y="1812632"/>
                  <a:pt x="5109078" y="1834372"/>
                </a:cubicBezTo>
                <a:cubicBezTo>
                  <a:pt x="5111796" y="1853396"/>
                  <a:pt x="5147124" y="1864265"/>
                  <a:pt x="5122666" y="1877853"/>
                </a:cubicBezTo>
                <a:cubicBezTo>
                  <a:pt x="5125384" y="1869701"/>
                  <a:pt x="5114513" y="1856113"/>
                  <a:pt x="5106361" y="1858830"/>
                </a:cubicBezTo>
                <a:cubicBezTo>
                  <a:pt x="5111796" y="1866984"/>
                  <a:pt x="5114513" y="1872419"/>
                  <a:pt x="5117231" y="1880571"/>
                </a:cubicBezTo>
                <a:cubicBezTo>
                  <a:pt x="5136254" y="1883289"/>
                  <a:pt x="5152560" y="1891441"/>
                  <a:pt x="5174300" y="1886006"/>
                </a:cubicBezTo>
                <a:cubicBezTo>
                  <a:pt x="5177018" y="1880571"/>
                  <a:pt x="5174300" y="1872419"/>
                  <a:pt x="5185171" y="1875136"/>
                </a:cubicBezTo>
                <a:cubicBezTo>
                  <a:pt x="5182453" y="1888724"/>
                  <a:pt x="5171583" y="1896878"/>
                  <a:pt x="5185171" y="1910465"/>
                </a:cubicBezTo>
                <a:cubicBezTo>
                  <a:pt x="5177018" y="1921335"/>
                  <a:pt x="5174300" y="1937641"/>
                  <a:pt x="5179736" y="1945793"/>
                </a:cubicBezTo>
                <a:cubicBezTo>
                  <a:pt x="5166148" y="1945793"/>
                  <a:pt x="5157995" y="1932205"/>
                  <a:pt x="5147124" y="1913182"/>
                </a:cubicBezTo>
                <a:cubicBezTo>
                  <a:pt x="5149842" y="1910465"/>
                  <a:pt x="5155277" y="1910465"/>
                  <a:pt x="5152560" y="1905029"/>
                </a:cubicBezTo>
                <a:cubicBezTo>
                  <a:pt x="5141689" y="1883289"/>
                  <a:pt x="5109078" y="1905029"/>
                  <a:pt x="5100925" y="1877853"/>
                </a:cubicBezTo>
                <a:cubicBezTo>
                  <a:pt x="5087337" y="1899594"/>
                  <a:pt x="5073750" y="1924053"/>
                  <a:pt x="5065597" y="1948511"/>
                </a:cubicBezTo>
                <a:lnTo>
                  <a:pt x="5073750" y="1959381"/>
                </a:lnTo>
                <a:cubicBezTo>
                  <a:pt x="5068314" y="1959381"/>
                  <a:pt x="5062879" y="1962099"/>
                  <a:pt x="5060162" y="1962099"/>
                </a:cubicBezTo>
                <a:cubicBezTo>
                  <a:pt x="5054726" y="1981122"/>
                  <a:pt x="5049291" y="2002863"/>
                  <a:pt x="5049291" y="2024604"/>
                </a:cubicBezTo>
                <a:cubicBezTo>
                  <a:pt x="5060162" y="2027321"/>
                  <a:pt x="5065597" y="2038191"/>
                  <a:pt x="5079185" y="2032756"/>
                </a:cubicBezTo>
                <a:cubicBezTo>
                  <a:pt x="5076467" y="2021886"/>
                  <a:pt x="5062879" y="2030039"/>
                  <a:pt x="5060162" y="2019168"/>
                </a:cubicBezTo>
                <a:cubicBezTo>
                  <a:pt x="5068314" y="2016451"/>
                  <a:pt x="5071032" y="2024604"/>
                  <a:pt x="5081902" y="2019168"/>
                </a:cubicBezTo>
                <a:cubicBezTo>
                  <a:pt x="5076467" y="2008298"/>
                  <a:pt x="5084620" y="1991992"/>
                  <a:pt x="5095490" y="1994710"/>
                </a:cubicBezTo>
                <a:cubicBezTo>
                  <a:pt x="5092773" y="2011016"/>
                  <a:pt x="5095490" y="2027321"/>
                  <a:pt x="5103643" y="2030039"/>
                </a:cubicBezTo>
                <a:cubicBezTo>
                  <a:pt x="5095490" y="2035474"/>
                  <a:pt x="5092773" y="2024604"/>
                  <a:pt x="5084620" y="2032756"/>
                </a:cubicBezTo>
                <a:cubicBezTo>
                  <a:pt x="5103643" y="2043627"/>
                  <a:pt x="5130819" y="2038191"/>
                  <a:pt x="5160712" y="2030039"/>
                </a:cubicBezTo>
                <a:cubicBezTo>
                  <a:pt x="5157995" y="2024604"/>
                  <a:pt x="5144407" y="2024604"/>
                  <a:pt x="5155277" y="2016451"/>
                </a:cubicBezTo>
                <a:cubicBezTo>
                  <a:pt x="5160712" y="2027321"/>
                  <a:pt x="5168865" y="2024604"/>
                  <a:pt x="5179736" y="2019168"/>
                </a:cubicBezTo>
                <a:cubicBezTo>
                  <a:pt x="5179736" y="2008298"/>
                  <a:pt x="5163430" y="2008298"/>
                  <a:pt x="5168865" y="2000145"/>
                </a:cubicBezTo>
                <a:cubicBezTo>
                  <a:pt x="5179736" y="2002863"/>
                  <a:pt x="5185171" y="2013733"/>
                  <a:pt x="5201476" y="2002863"/>
                </a:cubicBezTo>
                <a:cubicBezTo>
                  <a:pt x="5201476" y="1991992"/>
                  <a:pt x="5212347" y="1975687"/>
                  <a:pt x="5223217" y="1975687"/>
                </a:cubicBezTo>
                <a:cubicBezTo>
                  <a:pt x="5223217" y="1983840"/>
                  <a:pt x="5220500" y="1991992"/>
                  <a:pt x="5225935" y="2002863"/>
                </a:cubicBezTo>
                <a:cubicBezTo>
                  <a:pt x="5236805" y="1994710"/>
                  <a:pt x="5239523" y="1991992"/>
                  <a:pt x="5239523" y="2005580"/>
                </a:cubicBezTo>
                <a:cubicBezTo>
                  <a:pt x="5258546" y="2002863"/>
                  <a:pt x="5244958" y="1978405"/>
                  <a:pt x="5255828" y="1981122"/>
                </a:cubicBezTo>
                <a:cubicBezTo>
                  <a:pt x="5261264" y="1989275"/>
                  <a:pt x="5253111" y="1994710"/>
                  <a:pt x="5258546" y="2002863"/>
                </a:cubicBezTo>
                <a:cubicBezTo>
                  <a:pt x="5269416" y="2005580"/>
                  <a:pt x="5277569" y="1994710"/>
                  <a:pt x="5285722" y="1989275"/>
                </a:cubicBezTo>
                <a:cubicBezTo>
                  <a:pt x="5293875" y="1989275"/>
                  <a:pt x="5296592" y="1994710"/>
                  <a:pt x="5304745" y="1994710"/>
                </a:cubicBezTo>
                <a:cubicBezTo>
                  <a:pt x="5315616" y="1989275"/>
                  <a:pt x="5312898" y="1981122"/>
                  <a:pt x="5326486" y="1978405"/>
                </a:cubicBezTo>
                <a:cubicBezTo>
                  <a:pt x="5326486" y="1989275"/>
                  <a:pt x="5331921" y="1989275"/>
                  <a:pt x="5337356" y="1991992"/>
                </a:cubicBezTo>
                <a:cubicBezTo>
                  <a:pt x="5369968" y="1978405"/>
                  <a:pt x="5397143" y="1972969"/>
                  <a:pt x="5410731" y="1948511"/>
                </a:cubicBezTo>
                <a:cubicBezTo>
                  <a:pt x="5405296" y="1951229"/>
                  <a:pt x="5397143" y="1953946"/>
                  <a:pt x="5394426" y="1945793"/>
                </a:cubicBezTo>
                <a:cubicBezTo>
                  <a:pt x="5408014" y="1945793"/>
                  <a:pt x="5408014" y="1929488"/>
                  <a:pt x="5413449" y="1932205"/>
                </a:cubicBezTo>
                <a:cubicBezTo>
                  <a:pt x="5418884" y="1948511"/>
                  <a:pt x="5427037" y="1948511"/>
                  <a:pt x="5437907" y="1948511"/>
                </a:cubicBezTo>
                <a:cubicBezTo>
                  <a:pt x="5421602" y="1918617"/>
                  <a:pt x="5402579" y="1888724"/>
                  <a:pt x="5391708" y="1858830"/>
                </a:cubicBezTo>
                <a:cubicBezTo>
                  <a:pt x="5369968" y="1858830"/>
                  <a:pt x="5388991" y="1875136"/>
                  <a:pt x="5378120" y="1880571"/>
                </a:cubicBezTo>
                <a:cubicBezTo>
                  <a:pt x="5364532" y="1823502"/>
                  <a:pt x="5315616" y="1818067"/>
                  <a:pt x="5274852" y="1807196"/>
                </a:cubicBezTo>
                <a:cubicBezTo>
                  <a:pt x="5269416" y="1809914"/>
                  <a:pt x="5277569" y="1818067"/>
                  <a:pt x="5269416" y="1820785"/>
                </a:cubicBezTo>
                <a:cubicBezTo>
                  <a:pt x="5253111" y="1788173"/>
                  <a:pt x="5220500" y="1788173"/>
                  <a:pt x="5193324" y="1780020"/>
                </a:cubicBezTo>
                <a:close/>
                <a:moveTo>
                  <a:pt x="5174300" y="1780020"/>
                </a:moveTo>
                <a:cubicBezTo>
                  <a:pt x="5152560" y="1788173"/>
                  <a:pt x="5125384" y="1788173"/>
                  <a:pt x="5122666" y="1809914"/>
                </a:cubicBezTo>
                <a:cubicBezTo>
                  <a:pt x="5138972" y="1804479"/>
                  <a:pt x="5168865" y="1793609"/>
                  <a:pt x="5174300" y="1780020"/>
                </a:cubicBezTo>
                <a:close/>
                <a:moveTo>
                  <a:pt x="5783641" y="1779446"/>
                </a:moveTo>
                <a:lnTo>
                  <a:pt x="5785959" y="1787730"/>
                </a:lnTo>
                <a:lnTo>
                  <a:pt x="5777607" y="1780020"/>
                </a:lnTo>
                <a:close/>
                <a:moveTo>
                  <a:pt x="5744443" y="1766602"/>
                </a:moveTo>
                <a:cubicBezTo>
                  <a:pt x="5748987" y="1767282"/>
                  <a:pt x="5752978" y="1769150"/>
                  <a:pt x="5756885" y="1771189"/>
                </a:cubicBezTo>
                <a:lnTo>
                  <a:pt x="5762878" y="1774004"/>
                </a:lnTo>
                <a:lnTo>
                  <a:pt x="5730680" y="1777111"/>
                </a:lnTo>
                <a:lnTo>
                  <a:pt x="5728690" y="1769150"/>
                </a:lnTo>
                <a:cubicBezTo>
                  <a:pt x="5734805" y="1766433"/>
                  <a:pt x="5739900" y="1765923"/>
                  <a:pt x="5744443" y="1766602"/>
                </a:cubicBezTo>
                <a:close/>
                <a:moveTo>
                  <a:pt x="5810218" y="1763715"/>
                </a:moveTo>
                <a:cubicBezTo>
                  <a:pt x="5808859" y="1771867"/>
                  <a:pt x="5804782" y="1775944"/>
                  <a:pt x="5799008" y="1777983"/>
                </a:cubicBezTo>
                <a:lnTo>
                  <a:pt x="5783641" y="1779446"/>
                </a:lnTo>
                <a:lnTo>
                  <a:pt x="5783042" y="1777303"/>
                </a:lnTo>
                <a:cubicBezTo>
                  <a:pt x="5777607" y="1778662"/>
                  <a:pt x="5773021" y="1778153"/>
                  <a:pt x="5768817" y="1776794"/>
                </a:cubicBezTo>
                <a:lnTo>
                  <a:pt x="5762878" y="1774004"/>
                </a:lnTo>
                <a:lnTo>
                  <a:pt x="5767416" y="1773566"/>
                </a:lnTo>
                <a:cubicBezTo>
                  <a:pt x="5780325" y="1773226"/>
                  <a:pt x="5793913" y="1771867"/>
                  <a:pt x="5810218" y="1763715"/>
                </a:cubicBezTo>
                <a:close/>
                <a:moveTo>
                  <a:pt x="5032986" y="1763715"/>
                </a:moveTo>
                <a:cubicBezTo>
                  <a:pt x="5038421" y="1771867"/>
                  <a:pt x="5062879" y="1785455"/>
                  <a:pt x="5052009" y="1799043"/>
                </a:cubicBezTo>
                <a:lnTo>
                  <a:pt x="5046788" y="1798077"/>
                </a:lnTo>
                <a:lnTo>
                  <a:pt x="5031372" y="1779171"/>
                </a:lnTo>
                <a:lnTo>
                  <a:pt x="5023594" y="1770648"/>
                </a:lnTo>
                <a:close/>
                <a:moveTo>
                  <a:pt x="4998571" y="1757494"/>
                </a:moveTo>
                <a:lnTo>
                  <a:pt x="5003092" y="1758280"/>
                </a:lnTo>
                <a:lnTo>
                  <a:pt x="5000375" y="1762060"/>
                </a:lnTo>
                <a:lnTo>
                  <a:pt x="5000375" y="1760997"/>
                </a:lnTo>
                <a:cubicBezTo>
                  <a:pt x="4997657" y="1760997"/>
                  <a:pt x="4994939" y="1760997"/>
                  <a:pt x="4992222" y="1760997"/>
                </a:cubicBezTo>
                <a:close/>
                <a:moveTo>
                  <a:pt x="5095788" y="1755059"/>
                </a:moveTo>
                <a:lnTo>
                  <a:pt x="5096415" y="1755532"/>
                </a:lnTo>
                <a:lnTo>
                  <a:pt x="5095490" y="1755562"/>
                </a:lnTo>
                <a:close/>
                <a:moveTo>
                  <a:pt x="5073750" y="1750127"/>
                </a:moveTo>
                <a:lnTo>
                  <a:pt x="5079539" y="1750250"/>
                </a:lnTo>
                <a:lnTo>
                  <a:pt x="5074932" y="1756037"/>
                </a:lnTo>
                <a:close/>
                <a:moveTo>
                  <a:pt x="5390470" y="1739381"/>
                </a:moveTo>
                <a:lnTo>
                  <a:pt x="5390010" y="1741296"/>
                </a:lnTo>
                <a:lnTo>
                  <a:pt x="5384614" y="1744677"/>
                </a:lnTo>
                <a:lnTo>
                  <a:pt x="5383556" y="1741975"/>
                </a:lnTo>
                <a:close/>
                <a:moveTo>
                  <a:pt x="5291001" y="1731559"/>
                </a:moveTo>
                <a:lnTo>
                  <a:pt x="5291837" y="1733482"/>
                </a:lnTo>
                <a:cubicBezTo>
                  <a:pt x="5293195" y="1735860"/>
                  <a:pt x="5293875" y="1737898"/>
                  <a:pt x="5291157" y="1739256"/>
                </a:cubicBezTo>
                <a:cubicBezTo>
                  <a:pt x="5283004" y="1743334"/>
                  <a:pt x="5275531" y="1746050"/>
                  <a:pt x="5269077" y="1746730"/>
                </a:cubicBezTo>
                <a:lnTo>
                  <a:pt x="5262139" y="1744664"/>
                </a:lnTo>
                <a:lnTo>
                  <a:pt x="5281306" y="1734501"/>
                </a:lnTo>
                <a:close/>
                <a:moveTo>
                  <a:pt x="5344203" y="1729868"/>
                </a:moveTo>
                <a:lnTo>
                  <a:pt x="5347761" y="1738170"/>
                </a:lnTo>
                <a:lnTo>
                  <a:pt x="5340074" y="1736540"/>
                </a:lnTo>
                <a:close/>
                <a:moveTo>
                  <a:pt x="5342792" y="1720233"/>
                </a:moveTo>
                <a:cubicBezTo>
                  <a:pt x="5346868" y="1724310"/>
                  <a:pt x="5346189" y="1727028"/>
                  <a:pt x="5344490" y="1729405"/>
                </a:cubicBezTo>
                <a:lnTo>
                  <a:pt x="5344203" y="1729868"/>
                </a:lnTo>
                <a:lnTo>
                  <a:pt x="5340087" y="1720263"/>
                </a:lnTo>
                <a:close/>
                <a:moveTo>
                  <a:pt x="5340074" y="1720233"/>
                </a:moveTo>
                <a:lnTo>
                  <a:pt x="5340087" y="1720263"/>
                </a:lnTo>
                <a:lnTo>
                  <a:pt x="5340032" y="1720264"/>
                </a:lnTo>
                <a:close/>
                <a:moveTo>
                  <a:pt x="5448778" y="1709363"/>
                </a:moveTo>
                <a:lnTo>
                  <a:pt x="5448778" y="1717517"/>
                </a:lnTo>
                <a:cubicBezTo>
                  <a:pt x="5437907" y="1717517"/>
                  <a:pt x="5424319" y="1722951"/>
                  <a:pt x="5418884" y="1714798"/>
                </a:cubicBezTo>
                <a:lnTo>
                  <a:pt x="5418892" y="1714756"/>
                </a:lnTo>
                <a:lnTo>
                  <a:pt x="5424659" y="1714798"/>
                </a:lnTo>
                <a:cubicBezTo>
                  <a:pt x="5432472" y="1715478"/>
                  <a:pt x="5440625" y="1716157"/>
                  <a:pt x="5448778" y="1709363"/>
                </a:cubicBezTo>
                <a:close/>
                <a:moveTo>
                  <a:pt x="4796555" y="1703928"/>
                </a:moveTo>
                <a:cubicBezTo>
                  <a:pt x="4793837" y="1706646"/>
                  <a:pt x="4793837" y="1709363"/>
                  <a:pt x="4791120" y="1712080"/>
                </a:cubicBezTo>
                <a:cubicBezTo>
                  <a:pt x="4793837" y="1712080"/>
                  <a:pt x="4799273" y="1712080"/>
                  <a:pt x="4799273" y="1712080"/>
                </a:cubicBezTo>
                <a:close/>
                <a:moveTo>
                  <a:pt x="5323768" y="1701211"/>
                </a:moveTo>
                <a:cubicBezTo>
                  <a:pt x="5326486" y="1712080"/>
                  <a:pt x="5318333" y="1717517"/>
                  <a:pt x="5310180" y="1725668"/>
                </a:cubicBezTo>
                <a:cubicBezTo>
                  <a:pt x="5314257" y="1733822"/>
                  <a:pt x="5325977" y="1723630"/>
                  <a:pt x="5335021" y="1720319"/>
                </a:cubicBezTo>
                <a:lnTo>
                  <a:pt x="5340032" y="1720264"/>
                </a:lnTo>
                <a:lnTo>
                  <a:pt x="5321051" y="1733822"/>
                </a:lnTo>
                <a:cubicBezTo>
                  <a:pt x="5315616" y="1729066"/>
                  <a:pt x="5309331" y="1727538"/>
                  <a:pt x="5302580" y="1728047"/>
                </a:cubicBezTo>
                <a:lnTo>
                  <a:pt x="5291001" y="1731559"/>
                </a:lnTo>
                <a:lnTo>
                  <a:pt x="5288440" y="1725668"/>
                </a:lnTo>
                <a:cubicBezTo>
                  <a:pt x="5307463" y="1720233"/>
                  <a:pt x="5310180" y="1709363"/>
                  <a:pt x="5323768" y="1701211"/>
                </a:cubicBezTo>
                <a:close/>
                <a:moveTo>
                  <a:pt x="5106361" y="1682187"/>
                </a:moveTo>
                <a:cubicBezTo>
                  <a:pt x="5106361" y="1690340"/>
                  <a:pt x="5095490" y="1693058"/>
                  <a:pt x="5100925" y="1701211"/>
                </a:cubicBezTo>
                <a:cubicBezTo>
                  <a:pt x="5114513" y="1717517"/>
                  <a:pt x="5141689" y="1706646"/>
                  <a:pt x="5157995" y="1720233"/>
                </a:cubicBezTo>
                <a:cubicBezTo>
                  <a:pt x="5143728" y="1726348"/>
                  <a:pt x="5118760" y="1727877"/>
                  <a:pt x="5104874" y="1739725"/>
                </a:cubicBezTo>
                <a:lnTo>
                  <a:pt x="5095788" y="1755059"/>
                </a:lnTo>
                <a:lnTo>
                  <a:pt x="5089715" y="1750466"/>
                </a:lnTo>
                <a:lnTo>
                  <a:pt x="5079539" y="1750250"/>
                </a:lnTo>
                <a:lnTo>
                  <a:pt x="5089375" y="1737898"/>
                </a:lnTo>
                <a:cubicBezTo>
                  <a:pt x="5094811" y="1724309"/>
                  <a:pt x="5095490" y="1709363"/>
                  <a:pt x="5090055" y="1693058"/>
                </a:cubicBezTo>
                <a:cubicBezTo>
                  <a:pt x="5098208" y="1687622"/>
                  <a:pt x="5098208" y="1684904"/>
                  <a:pt x="5106361" y="1682187"/>
                </a:cubicBezTo>
                <a:close/>
                <a:moveTo>
                  <a:pt x="4799273" y="1668599"/>
                </a:moveTo>
                <a:cubicBezTo>
                  <a:pt x="4801990" y="1674034"/>
                  <a:pt x="4804708" y="1679470"/>
                  <a:pt x="4804708" y="1682187"/>
                </a:cubicBezTo>
                <a:cubicBezTo>
                  <a:pt x="4799952" y="1684226"/>
                  <a:pt x="4797065" y="1686604"/>
                  <a:pt x="4795154" y="1689109"/>
                </a:cubicBezTo>
                <a:lnTo>
                  <a:pt x="4792076" y="1695511"/>
                </a:lnTo>
                <a:lnTo>
                  <a:pt x="4782967" y="1702230"/>
                </a:lnTo>
                <a:lnTo>
                  <a:pt x="4779756" y="1704432"/>
                </a:lnTo>
                <a:lnTo>
                  <a:pt x="4779230" y="1699173"/>
                </a:lnTo>
                <a:cubicBezTo>
                  <a:pt x="4780929" y="1696455"/>
                  <a:pt x="4784325" y="1694416"/>
                  <a:pt x="4788402" y="1693058"/>
                </a:cubicBezTo>
                <a:cubicBezTo>
                  <a:pt x="4793837" y="1690340"/>
                  <a:pt x="4785685" y="1684904"/>
                  <a:pt x="4782967" y="1687622"/>
                </a:cubicBezTo>
                <a:cubicBezTo>
                  <a:pt x="4782967" y="1679470"/>
                  <a:pt x="4788402" y="1674034"/>
                  <a:pt x="4799273" y="1668599"/>
                </a:cubicBezTo>
                <a:close/>
                <a:moveTo>
                  <a:pt x="4742203" y="1619682"/>
                </a:moveTo>
                <a:cubicBezTo>
                  <a:pt x="4720462" y="1627835"/>
                  <a:pt x="4731333" y="1655011"/>
                  <a:pt x="4739485" y="1665881"/>
                </a:cubicBezTo>
                <a:cubicBezTo>
                  <a:pt x="4753073" y="1655011"/>
                  <a:pt x="4750356" y="1638705"/>
                  <a:pt x="4742203" y="1619682"/>
                </a:cubicBezTo>
                <a:close/>
                <a:moveTo>
                  <a:pt x="1040838" y="1611529"/>
                </a:moveTo>
                <a:cubicBezTo>
                  <a:pt x="1040838" y="1619682"/>
                  <a:pt x="1040838" y="1625117"/>
                  <a:pt x="1040838" y="1630553"/>
                </a:cubicBezTo>
                <a:cubicBezTo>
                  <a:pt x="1043556" y="1630553"/>
                  <a:pt x="1043556" y="1630553"/>
                  <a:pt x="1043556" y="1630553"/>
                </a:cubicBezTo>
                <a:cubicBezTo>
                  <a:pt x="1043556" y="1625117"/>
                  <a:pt x="1043556" y="1619682"/>
                  <a:pt x="1040838" y="1611529"/>
                </a:cubicBezTo>
                <a:close/>
                <a:moveTo>
                  <a:pt x="983769" y="1606094"/>
                </a:moveTo>
                <a:cubicBezTo>
                  <a:pt x="983769" y="1606094"/>
                  <a:pt x="986486" y="1606094"/>
                  <a:pt x="986486" y="1606094"/>
                </a:cubicBezTo>
                <a:cubicBezTo>
                  <a:pt x="986486" y="1606094"/>
                  <a:pt x="986486" y="1608812"/>
                  <a:pt x="986486" y="1608812"/>
                </a:cubicBezTo>
                <a:cubicBezTo>
                  <a:pt x="983769" y="1608812"/>
                  <a:pt x="983769" y="1606094"/>
                  <a:pt x="983769" y="1606094"/>
                </a:cubicBezTo>
                <a:close/>
                <a:moveTo>
                  <a:pt x="4712309" y="1597941"/>
                </a:moveTo>
                <a:cubicBezTo>
                  <a:pt x="4701439" y="1608812"/>
                  <a:pt x="4701439" y="1625117"/>
                  <a:pt x="4696004" y="1638705"/>
                </a:cubicBezTo>
                <a:lnTo>
                  <a:pt x="4701439" y="1644140"/>
                </a:lnTo>
                <a:cubicBezTo>
                  <a:pt x="4709592" y="1627835"/>
                  <a:pt x="4720462" y="1611529"/>
                  <a:pt x="4712309" y="1597941"/>
                </a:cubicBezTo>
                <a:close/>
                <a:moveTo>
                  <a:pt x="989204" y="1589791"/>
                </a:moveTo>
                <a:cubicBezTo>
                  <a:pt x="989204" y="1589791"/>
                  <a:pt x="989204" y="1592508"/>
                  <a:pt x="989204" y="1592508"/>
                </a:cubicBezTo>
                <a:cubicBezTo>
                  <a:pt x="986486" y="1592508"/>
                  <a:pt x="986486" y="1592508"/>
                  <a:pt x="983769" y="1592508"/>
                </a:cubicBezTo>
                <a:cubicBezTo>
                  <a:pt x="986486" y="1589791"/>
                  <a:pt x="986486" y="1589791"/>
                  <a:pt x="989204" y="1589791"/>
                </a:cubicBezTo>
                <a:close/>
                <a:moveTo>
                  <a:pt x="983769" y="1589791"/>
                </a:moveTo>
                <a:cubicBezTo>
                  <a:pt x="983769" y="1589791"/>
                  <a:pt x="986486" y="1589791"/>
                  <a:pt x="986486" y="1589791"/>
                </a:cubicBezTo>
                <a:cubicBezTo>
                  <a:pt x="986486" y="1589791"/>
                  <a:pt x="986486" y="1589791"/>
                  <a:pt x="983769" y="1592508"/>
                </a:cubicBezTo>
                <a:cubicBezTo>
                  <a:pt x="983769" y="1592508"/>
                  <a:pt x="983769" y="1589791"/>
                  <a:pt x="983769" y="1589791"/>
                </a:cubicBezTo>
                <a:close/>
                <a:moveTo>
                  <a:pt x="1122366" y="1581636"/>
                </a:moveTo>
                <a:cubicBezTo>
                  <a:pt x="1116931" y="1581636"/>
                  <a:pt x="1111496" y="1584354"/>
                  <a:pt x="1103343" y="1587071"/>
                </a:cubicBezTo>
                <a:cubicBezTo>
                  <a:pt x="1106061" y="1587071"/>
                  <a:pt x="1106061" y="1587071"/>
                  <a:pt x="1106061" y="1587071"/>
                </a:cubicBezTo>
                <a:cubicBezTo>
                  <a:pt x="1111496" y="1587071"/>
                  <a:pt x="1116931" y="1584354"/>
                  <a:pt x="1122366" y="1581636"/>
                </a:cubicBezTo>
                <a:close/>
                <a:moveTo>
                  <a:pt x="1084320" y="1568049"/>
                </a:moveTo>
                <a:cubicBezTo>
                  <a:pt x="1084320" y="1570767"/>
                  <a:pt x="1084320" y="1570767"/>
                  <a:pt x="1084320" y="1573483"/>
                </a:cubicBezTo>
                <a:cubicBezTo>
                  <a:pt x="1084320" y="1570767"/>
                  <a:pt x="1084320" y="1570767"/>
                  <a:pt x="1087038" y="1568049"/>
                </a:cubicBezTo>
                <a:cubicBezTo>
                  <a:pt x="1084320" y="1568049"/>
                  <a:pt x="1084320" y="1568049"/>
                  <a:pt x="1084320" y="1568049"/>
                </a:cubicBezTo>
                <a:close/>
                <a:moveTo>
                  <a:pt x="983769" y="1565334"/>
                </a:moveTo>
                <a:cubicBezTo>
                  <a:pt x="983769" y="1568049"/>
                  <a:pt x="983769" y="1568049"/>
                  <a:pt x="983769" y="1570768"/>
                </a:cubicBezTo>
                <a:cubicBezTo>
                  <a:pt x="981052" y="1570768"/>
                  <a:pt x="981052" y="1570768"/>
                  <a:pt x="981052" y="1570768"/>
                </a:cubicBezTo>
                <a:cubicBezTo>
                  <a:pt x="981052" y="1568049"/>
                  <a:pt x="981052" y="1568049"/>
                  <a:pt x="983769" y="1565334"/>
                </a:cubicBezTo>
                <a:close/>
                <a:moveTo>
                  <a:pt x="4728615" y="1565330"/>
                </a:moveTo>
                <a:cubicBezTo>
                  <a:pt x="4717745" y="1568049"/>
                  <a:pt x="4717745" y="1573483"/>
                  <a:pt x="4709592" y="1576202"/>
                </a:cubicBezTo>
                <a:cubicBezTo>
                  <a:pt x="4715027" y="1581636"/>
                  <a:pt x="4723180" y="1581636"/>
                  <a:pt x="4709592" y="1587071"/>
                </a:cubicBezTo>
                <a:cubicBezTo>
                  <a:pt x="4720462" y="1603378"/>
                  <a:pt x="4739485" y="1581636"/>
                  <a:pt x="4728615" y="1565330"/>
                </a:cubicBezTo>
                <a:close/>
                <a:moveTo>
                  <a:pt x="1084320" y="1557179"/>
                </a:moveTo>
                <a:cubicBezTo>
                  <a:pt x="1084320" y="1557179"/>
                  <a:pt x="1084320" y="1559896"/>
                  <a:pt x="1084320" y="1562614"/>
                </a:cubicBezTo>
                <a:cubicBezTo>
                  <a:pt x="1084320" y="1559896"/>
                  <a:pt x="1084320" y="1559896"/>
                  <a:pt x="1087038" y="1557179"/>
                </a:cubicBezTo>
                <a:cubicBezTo>
                  <a:pt x="1084320" y="1557179"/>
                  <a:pt x="1084320" y="1557179"/>
                  <a:pt x="1084320" y="1557179"/>
                </a:cubicBezTo>
                <a:close/>
                <a:moveTo>
                  <a:pt x="4625345" y="1543590"/>
                </a:moveTo>
                <a:cubicBezTo>
                  <a:pt x="4606323" y="1557179"/>
                  <a:pt x="4606323" y="1568049"/>
                  <a:pt x="4625345" y="1581636"/>
                </a:cubicBezTo>
                <a:cubicBezTo>
                  <a:pt x="4630781" y="1565330"/>
                  <a:pt x="4630781" y="1559896"/>
                  <a:pt x="4625345" y="1543590"/>
                </a:cubicBezTo>
                <a:close/>
                <a:moveTo>
                  <a:pt x="1122366" y="1543590"/>
                </a:moveTo>
                <a:cubicBezTo>
                  <a:pt x="1116931" y="1546307"/>
                  <a:pt x="1108778" y="1549025"/>
                  <a:pt x="1100625" y="1551742"/>
                </a:cubicBezTo>
                <a:cubicBezTo>
                  <a:pt x="1106061" y="1549025"/>
                  <a:pt x="1114213" y="1546307"/>
                  <a:pt x="1122366" y="1546307"/>
                </a:cubicBezTo>
                <a:cubicBezTo>
                  <a:pt x="1122366" y="1543590"/>
                  <a:pt x="1122366" y="1543590"/>
                  <a:pt x="1122366" y="1543590"/>
                </a:cubicBezTo>
                <a:close/>
                <a:moveTo>
                  <a:pt x="1084320" y="1543590"/>
                </a:moveTo>
                <a:cubicBezTo>
                  <a:pt x="1084320" y="1543590"/>
                  <a:pt x="1084320" y="1546307"/>
                  <a:pt x="1084320" y="1546307"/>
                </a:cubicBezTo>
                <a:cubicBezTo>
                  <a:pt x="1084320" y="1546307"/>
                  <a:pt x="1087038" y="1546307"/>
                  <a:pt x="1087038" y="1546307"/>
                </a:cubicBezTo>
                <a:cubicBezTo>
                  <a:pt x="1087038" y="1546307"/>
                  <a:pt x="1087038" y="1543590"/>
                  <a:pt x="1084320" y="1543590"/>
                </a:cubicBezTo>
                <a:close/>
                <a:moveTo>
                  <a:pt x="1084320" y="1535437"/>
                </a:moveTo>
                <a:cubicBezTo>
                  <a:pt x="1084320" y="1535437"/>
                  <a:pt x="1084320" y="1538155"/>
                  <a:pt x="1084320" y="1540872"/>
                </a:cubicBezTo>
                <a:cubicBezTo>
                  <a:pt x="1084320" y="1540872"/>
                  <a:pt x="1087038" y="1540872"/>
                  <a:pt x="1087038" y="1540872"/>
                </a:cubicBezTo>
                <a:cubicBezTo>
                  <a:pt x="1087038" y="1538155"/>
                  <a:pt x="1087038" y="1538155"/>
                  <a:pt x="1084320" y="1535437"/>
                </a:cubicBezTo>
                <a:close/>
                <a:moveTo>
                  <a:pt x="1125084" y="1532719"/>
                </a:moveTo>
                <a:cubicBezTo>
                  <a:pt x="1127801" y="1532719"/>
                  <a:pt x="1130519" y="1532719"/>
                  <a:pt x="1130519" y="1535437"/>
                </a:cubicBezTo>
                <a:cubicBezTo>
                  <a:pt x="1130519" y="1535437"/>
                  <a:pt x="1130519" y="1538155"/>
                  <a:pt x="1130519" y="1538155"/>
                </a:cubicBezTo>
                <a:cubicBezTo>
                  <a:pt x="1130519" y="1538155"/>
                  <a:pt x="1133237" y="1538155"/>
                  <a:pt x="1133237" y="1538155"/>
                </a:cubicBezTo>
                <a:cubicBezTo>
                  <a:pt x="1133237" y="1538155"/>
                  <a:pt x="1133237" y="1535437"/>
                  <a:pt x="1133237" y="1535437"/>
                </a:cubicBezTo>
                <a:cubicBezTo>
                  <a:pt x="1141389" y="1538155"/>
                  <a:pt x="1149542" y="1540872"/>
                  <a:pt x="1157695" y="1540872"/>
                </a:cubicBezTo>
                <a:cubicBezTo>
                  <a:pt x="1157695" y="1540872"/>
                  <a:pt x="1157695" y="1538155"/>
                  <a:pt x="1157695" y="1538155"/>
                </a:cubicBezTo>
                <a:cubicBezTo>
                  <a:pt x="1146825" y="1535437"/>
                  <a:pt x="1135954" y="1535437"/>
                  <a:pt x="1125084" y="1532719"/>
                </a:cubicBezTo>
                <a:close/>
                <a:moveTo>
                  <a:pt x="1133237" y="1521850"/>
                </a:moveTo>
                <a:cubicBezTo>
                  <a:pt x="1130519" y="1524567"/>
                  <a:pt x="1130519" y="1530002"/>
                  <a:pt x="1130519" y="1530002"/>
                </a:cubicBezTo>
                <a:cubicBezTo>
                  <a:pt x="1130519" y="1530002"/>
                  <a:pt x="1133237" y="1530002"/>
                  <a:pt x="1133237" y="1530002"/>
                </a:cubicBezTo>
                <a:cubicBezTo>
                  <a:pt x="1133237" y="1527284"/>
                  <a:pt x="1133237" y="1524567"/>
                  <a:pt x="1133237" y="1521850"/>
                </a:cubicBezTo>
                <a:close/>
                <a:moveTo>
                  <a:pt x="1125084" y="1513697"/>
                </a:moveTo>
                <a:cubicBezTo>
                  <a:pt x="1133237" y="1516415"/>
                  <a:pt x="1138672" y="1519132"/>
                  <a:pt x="1146825" y="1521850"/>
                </a:cubicBezTo>
                <a:cubicBezTo>
                  <a:pt x="1149542" y="1519132"/>
                  <a:pt x="1149542" y="1519132"/>
                  <a:pt x="1149542" y="1519132"/>
                </a:cubicBezTo>
                <a:cubicBezTo>
                  <a:pt x="1141389" y="1516415"/>
                  <a:pt x="1133237" y="1516415"/>
                  <a:pt x="1125084" y="1513697"/>
                </a:cubicBezTo>
                <a:close/>
                <a:moveTo>
                  <a:pt x="4657957" y="1500108"/>
                </a:moveTo>
                <a:cubicBezTo>
                  <a:pt x="4641651" y="1500108"/>
                  <a:pt x="4630781" y="1502826"/>
                  <a:pt x="4622629" y="1510978"/>
                </a:cubicBezTo>
                <a:lnTo>
                  <a:pt x="4633499" y="1513697"/>
                </a:lnTo>
                <a:lnTo>
                  <a:pt x="4628063" y="1527284"/>
                </a:lnTo>
                <a:lnTo>
                  <a:pt x="4630781" y="1543590"/>
                </a:lnTo>
                <a:lnTo>
                  <a:pt x="4655239" y="1535437"/>
                </a:lnTo>
                <a:lnTo>
                  <a:pt x="4641651" y="1551742"/>
                </a:lnTo>
                <a:lnTo>
                  <a:pt x="4647087" y="1578918"/>
                </a:lnTo>
                <a:cubicBezTo>
                  <a:pt x="4668827" y="1559896"/>
                  <a:pt x="4679697" y="1535437"/>
                  <a:pt x="4674263" y="1505543"/>
                </a:cubicBezTo>
                <a:cubicBezTo>
                  <a:pt x="4660675" y="1508262"/>
                  <a:pt x="4666109" y="1500108"/>
                  <a:pt x="4657957" y="1500108"/>
                </a:cubicBezTo>
                <a:close/>
                <a:moveTo>
                  <a:pt x="1125084" y="1494674"/>
                </a:moveTo>
                <a:cubicBezTo>
                  <a:pt x="1127801" y="1497392"/>
                  <a:pt x="1130519" y="1497392"/>
                  <a:pt x="1130519" y="1497392"/>
                </a:cubicBezTo>
                <a:cubicBezTo>
                  <a:pt x="1130519" y="1500108"/>
                  <a:pt x="1130519" y="1500108"/>
                  <a:pt x="1130519" y="1500108"/>
                </a:cubicBezTo>
                <a:cubicBezTo>
                  <a:pt x="1130519" y="1500108"/>
                  <a:pt x="1133237" y="1500108"/>
                  <a:pt x="1133237" y="1500108"/>
                </a:cubicBezTo>
                <a:cubicBezTo>
                  <a:pt x="1133237" y="1500108"/>
                  <a:pt x="1133237" y="1497392"/>
                  <a:pt x="1133237" y="1497392"/>
                </a:cubicBezTo>
                <a:cubicBezTo>
                  <a:pt x="1144107" y="1500108"/>
                  <a:pt x="1152260" y="1500108"/>
                  <a:pt x="1163130" y="1502826"/>
                </a:cubicBezTo>
                <a:cubicBezTo>
                  <a:pt x="1163130" y="1502826"/>
                  <a:pt x="1160413" y="1500108"/>
                  <a:pt x="1160413" y="1500108"/>
                </a:cubicBezTo>
                <a:cubicBezTo>
                  <a:pt x="1149542" y="1497392"/>
                  <a:pt x="1135954" y="1497392"/>
                  <a:pt x="1125084" y="1494674"/>
                </a:cubicBezTo>
                <a:close/>
                <a:moveTo>
                  <a:pt x="4625345" y="1475653"/>
                </a:moveTo>
                <a:cubicBezTo>
                  <a:pt x="4625345" y="1478370"/>
                  <a:pt x="4628063" y="1478370"/>
                  <a:pt x="4628063" y="1478370"/>
                </a:cubicBezTo>
                <a:cubicBezTo>
                  <a:pt x="4625345" y="1478370"/>
                  <a:pt x="4619911" y="1478370"/>
                  <a:pt x="4617193" y="1478370"/>
                </a:cubicBezTo>
                <a:cubicBezTo>
                  <a:pt x="4614475" y="1481085"/>
                  <a:pt x="4614475" y="1483803"/>
                  <a:pt x="4614475" y="1486520"/>
                </a:cubicBezTo>
                <a:cubicBezTo>
                  <a:pt x="4617193" y="1489238"/>
                  <a:pt x="4619911" y="1489238"/>
                  <a:pt x="4622629" y="1494674"/>
                </a:cubicBezTo>
                <a:cubicBezTo>
                  <a:pt x="4625345" y="1494674"/>
                  <a:pt x="4628063" y="1491956"/>
                  <a:pt x="4630781" y="1491956"/>
                </a:cubicBezTo>
                <a:lnTo>
                  <a:pt x="4625345" y="1489238"/>
                </a:lnTo>
                <a:cubicBezTo>
                  <a:pt x="4633499" y="1470218"/>
                  <a:pt x="4638933" y="1478370"/>
                  <a:pt x="4625345" y="1475653"/>
                </a:cubicBezTo>
                <a:close/>
                <a:moveTo>
                  <a:pt x="4652521" y="1462065"/>
                </a:moveTo>
                <a:lnTo>
                  <a:pt x="4649805" y="1464782"/>
                </a:lnTo>
                <a:lnTo>
                  <a:pt x="4644369" y="1483803"/>
                </a:lnTo>
                <a:cubicBezTo>
                  <a:pt x="4652521" y="1481085"/>
                  <a:pt x="4657957" y="1475653"/>
                  <a:pt x="4655239" y="1462065"/>
                </a:cubicBezTo>
                <a:cubicBezTo>
                  <a:pt x="4652521" y="1462065"/>
                  <a:pt x="4652521" y="1462065"/>
                  <a:pt x="4652521" y="1462065"/>
                </a:cubicBezTo>
                <a:close/>
                <a:moveTo>
                  <a:pt x="1130519" y="1462065"/>
                </a:moveTo>
                <a:cubicBezTo>
                  <a:pt x="1130519" y="1462065"/>
                  <a:pt x="1130519" y="1464782"/>
                  <a:pt x="1130519" y="1467500"/>
                </a:cubicBezTo>
                <a:cubicBezTo>
                  <a:pt x="1130519" y="1467500"/>
                  <a:pt x="1127801" y="1467500"/>
                  <a:pt x="1127801" y="1467500"/>
                </a:cubicBezTo>
                <a:cubicBezTo>
                  <a:pt x="1127801" y="1470218"/>
                  <a:pt x="1127801" y="1472935"/>
                  <a:pt x="1127801" y="1475653"/>
                </a:cubicBezTo>
                <a:cubicBezTo>
                  <a:pt x="1127801" y="1475653"/>
                  <a:pt x="1125084" y="1475653"/>
                  <a:pt x="1125084" y="1475653"/>
                </a:cubicBezTo>
                <a:cubicBezTo>
                  <a:pt x="1125084" y="1478370"/>
                  <a:pt x="1125084" y="1478370"/>
                  <a:pt x="1127801" y="1481085"/>
                </a:cubicBezTo>
                <a:cubicBezTo>
                  <a:pt x="1127801" y="1481085"/>
                  <a:pt x="1130519" y="1481085"/>
                  <a:pt x="1130519" y="1481085"/>
                </a:cubicBezTo>
                <a:cubicBezTo>
                  <a:pt x="1130519" y="1481085"/>
                  <a:pt x="1130519" y="1483803"/>
                  <a:pt x="1130519" y="1483803"/>
                </a:cubicBezTo>
                <a:cubicBezTo>
                  <a:pt x="1130519" y="1483803"/>
                  <a:pt x="1133237" y="1483803"/>
                  <a:pt x="1133237" y="1483803"/>
                </a:cubicBezTo>
                <a:cubicBezTo>
                  <a:pt x="1133237" y="1483803"/>
                  <a:pt x="1133237" y="1486520"/>
                  <a:pt x="1133237" y="1486520"/>
                </a:cubicBezTo>
                <a:cubicBezTo>
                  <a:pt x="1133237" y="1489238"/>
                  <a:pt x="1133237" y="1491956"/>
                  <a:pt x="1133237" y="1494674"/>
                </a:cubicBezTo>
                <a:cubicBezTo>
                  <a:pt x="1133237" y="1494674"/>
                  <a:pt x="1135954" y="1494674"/>
                  <a:pt x="1135954" y="1494674"/>
                </a:cubicBezTo>
                <a:cubicBezTo>
                  <a:pt x="1135954" y="1491956"/>
                  <a:pt x="1135954" y="1489238"/>
                  <a:pt x="1135954" y="1486520"/>
                </a:cubicBezTo>
                <a:cubicBezTo>
                  <a:pt x="1135954" y="1486520"/>
                  <a:pt x="1135954" y="1483803"/>
                  <a:pt x="1135954" y="1483803"/>
                </a:cubicBezTo>
                <a:cubicBezTo>
                  <a:pt x="1133237" y="1483803"/>
                  <a:pt x="1133237" y="1483803"/>
                  <a:pt x="1133237" y="1483803"/>
                </a:cubicBezTo>
                <a:cubicBezTo>
                  <a:pt x="1133237" y="1481085"/>
                  <a:pt x="1133237" y="1481085"/>
                  <a:pt x="1133237" y="1481085"/>
                </a:cubicBezTo>
                <a:cubicBezTo>
                  <a:pt x="1138672" y="1481085"/>
                  <a:pt x="1146825" y="1483803"/>
                  <a:pt x="1152260" y="1483803"/>
                </a:cubicBezTo>
                <a:cubicBezTo>
                  <a:pt x="1149542" y="1481085"/>
                  <a:pt x="1149542" y="1481085"/>
                  <a:pt x="1149542" y="1478370"/>
                </a:cubicBezTo>
                <a:cubicBezTo>
                  <a:pt x="1144107" y="1478370"/>
                  <a:pt x="1138672" y="1475653"/>
                  <a:pt x="1133237" y="1475653"/>
                </a:cubicBezTo>
                <a:cubicBezTo>
                  <a:pt x="1133237" y="1472935"/>
                  <a:pt x="1133237" y="1470218"/>
                  <a:pt x="1133237" y="1470218"/>
                </a:cubicBezTo>
                <a:cubicBezTo>
                  <a:pt x="1130519" y="1470218"/>
                  <a:pt x="1130519" y="1470218"/>
                  <a:pt x="1130519" y="1470218"/>
                </a:cubicBezTo>
                <a:cubicBezTo>
                  <a:pt x="1130519" y="1470218"/>
                  <a:pt x="1130519" y="1467500"/>
                  <a:pt x="1130519" y="1467500"/>
                </a:cubicBezTo>
                <a:cubicBezTo>
                  <a:pt x="1130519" y="1467500"/>
                  <a:pt x="1133237" y="1467500"/>
                  <a:pt x="1133237" y="1467500"/>
                </a:cubicBezTo>
                <a:cubicBezTo>
                  <a:pt x="1133237" y="1464782"/>
                  <a:pt x="1133237" y="1462065"/>
                  <a:pt x="1130519" y="1462065"/>
                </a:cubicBezTo>
                <a:close/>
                <a:moveTo>
                  <a:pt x="3274701" y="1453912"/>
                </a:moveTo>
                <a:cubicBezTo>
                  <a:pt x="3269267" y="1453912"/>
                  <a:pt x="3263831" y="1456630"/>
                  <a:pt x="3258395" y="1456630"/>
                </a:cubicBezTo>
                <a:cubicBezTo>
                  <a:pt x="3258395" y="1462065"/>
                  <a:pt x="3258395" y="1467500"/>
                  <a:pt x="3258395" y="1472935"/>
                </a:cubicBezTo>
                <a:cubicBezTo>
                  <a:pt x="3261113" y="1470218"/>
                  <a:pt x="3266549" y="1470218"/>
                  <a:pt x="3269267" y="1470218"/>
                </a:cubicBezTo>
                <a:lnTo>
                  <a:pt x="3266549" y="1464782"/>
                </a:lnTo>
                <a:close/>
                <a:moveTo>
                  <a:pt x="1130519" y="1451194"/>
                </a:moveTo>
                <a:cubicBezTo>
                  <a:pt x="1130519" y="1453912"/>
                  <a:pt x="1130519" y="1456630"/>
                  <a:pt x="1130519" y="1459347"/>
                </a:cubicBezTo>
                <a:cubicBezTo>
                  <a:pt x="1133237" y="1456630"/>
                  <a:pt x="1133237" y="1453912"/>
                  <a:pt x="1133237" y="1451194"/>
                </a:cubicBezTo>
                <a:cubicBezTo>
                  <a:pt x="1130519" y="1451194"/>
                  <a:pt x="1130519" y="1451194"/>
                  <a:pt x="1130519" y="1451194"/>
                </a:cubicBezTo>
                <a:close/>
                <a:moveTo>
                  <a:pt x="4744921" y="1448477"/>
                </a:moveTo>
                <a:cubicBezTo>
                  <a:pt x="4734050" y="1467500"/>
                  <a:pt x="4734050" y="1491956"/>
                  <a:pt x="4712309" y="1508262"/>
                </a:cubicBezTo>
                <a:cubicBezTo>
                  <a:pt x="4717745" y="1513697"/>
                  <a:pt x="4723180" y="1513697"/>
                  <a:pt x="4725897" y="1524567"/>
                </a:cubicBezTo>
                <a:cubicBezTo>
                  <a:pt x="4734050" y="1510978"/>
                  <a:pt x="4758509" y="1521850"/>
                  <a:pt x="4761226" y="1505543"/>
                </a:cubicBezTo>
                <a:cubicBezTo>
                  <a:pt x="4753073" y="1502826"/>
                  <a:pt x="4739485" y="1505543"/>
                  <a:pt x="4728615" y="1505543"/>
                </a:cubicBezTo>
                <a:cubicBezTo>
                  <a:pt x="4731333" y="1502826"/>
                  <a:pt x="4728615" y="1497392"/>
                  <a:pt x="4739485" y="1494674"/>
                </a:cubicBezTo>
                <a:cubicBezTo>
                  <a:pt x="4753073" y="1497392"/>
                  <a:pt x="4766661" y="1505543"/>
                  <a:pt x="4788402" y="1500108"/>
                </a:cubicBezTo>
                <a:cubicBezTo>
                  <a:pt x="4782967" y="1481085"/>
                  <a:pt x="4761226" y="1500108"/>
                  <a:pt x="4753073" y="1486520"/>
                </a:cubicBezTo>
                <a:cubicBezTo>
                  <a:pt x="4753073" y="1481085"/>
                  <a:pt x="4761226" y="1478370"/>
                  <a:pt x="4763944" y="1472935"/>
                </a:cubicBezTo>
                <a:cubicBezTo>
                  <a:pt x="4758509" y="1462065"/>
                  <a:pt x="4758509" y="1443043"/>
                  <a:pt x="4744921" y="1448477"/>
                </a:cubicBezTo>
                <a:close/>
                <a:moveTo>
                  <a:pt x="1127801" y="1443043"/>
                </a:moveTo>
                <a:cubicBezTo>
                  <a:pt x="1127801" y="1445759"/>
                  <a:pt x="1127801" y="1448477"/>
                  <a:pt x="1127801" y="1448477"/>
                </a:cubicBezTo>
                <a:cubicBezTo>
                  <a:pt x="1130519" y="1445759"/>
                  <a:pt x="1130519" y="1445759"/>
                  <a:pt x="1130519" y="1443043"/>
                </a:cubicBezTo>
                <a:cubicBezTo>
                  <a:pt x="1130519" y="1443043"/>
                  <a:pt x="1127801" y="1443043"/>
                  <a:pt x="1127801" y="1443043"/>
                </a:cubicBezTo>
                <a:close/>
                <a:moveTo>
                  <a:pt x="4633499" y="1440324"/>
                </a:moveTo>
                <a:lnTo>
                  <a:pt x="4625345" y="1451194"/>
                </a:lnTo>
                <a:lnTo>
                  <a:pt x="4638933" y="1451194"/>
                </a:lnTo>
                <a:cubicBezTo>
                  <a:pt x="4636217" y="1448477"/>
                  <a:pt x="4636217" y="1445759"/>
                  <a:pt x="4633499" y="1440324"/>
                </a:cubicBezTo>
                <a:close/>
                <a:moveTo>
                  <a:pt x="2214839" y="1434890"/>
                </a:moveTo>
                <a:cubicBezTo>
                  <a:pt x="2190381" y="1440324"/>
                  <a:pt x="2168640" y="1443043"/>
                  <a:pt x="2144182" y="1448477"/>
                </a:cubicBezTo>
                <a:cubicBezTo>
                  <a:pt x="2144182" y="1448477"/>
                  <a:pt x="2144182" y="1451194"/>
                  <a:pt x="2144182" y="1451194"/>
                </a:cubicBezTo>
                <a:cubicBezTo>
                  <a:pt x="2146899" y="1451194"/>
                  <a:pt x="2146899" y="1451194"/>
                  <a:pt x="2146899" y="1451194"/>
                </a:cubicBezTo>
                <a:cubicBezTo>
                  <a:pt x="2146899" y="1451194"/>
                  <a:pt x="2149617" y="1451194"/>
                  <a:pt x="2149617" y="1451194"/>
                </a:cubicBezTo>
                <a:cubicBezTo>
                  <a:pt x="2171358" y="1445759"/>
                  <a:pt x="2193098" y="1443043"/>
                  <a:pt x="2214839" y="1440324"/>
                </a:cubicBezTo>
                <a:cubicBezTo>
                  <a:pt x="2214839" y="1437606"/>
                  <a:pt x="2214839" y="1437606"/>
                  <a:pt x="2214839" y="1434890"/>
                </a:cubicBezTo>
                <a:close/>
                <a:moveTo>
                  <a:pt x="3258395" y="1424018"/>
                </a:moveTo>
                <a:cubicBezTo>
                  <a:pt x="3258395" y="1426736"/>
                  <a:pt x="3258395" y="1429454"/>
                  <a:pt x="3258395" y="1434890"/>
                </a:cubicBezTo>
                <a:cubicBezTo>
                  <a:pt x="3261113" y="1432171"/>
                  <a:pt x="3263831" y="1432171"/>
                  <a:pt x="3266549" y="1432171"/>
                </a:cubicBezTo>
                <a:cubicBezTo>
                  <a:pt x="3263831" y="1426736"/>
                  <a:pt x="3269267" y="1429454"/>
                  <a:pt x="3258395" y="1424018"/>
                </a:cubicBezTo>
                <a:close/>
                <a:moveTo>
                  <a:pt x="4690569" y="1418583"/>
                </a:moveTo>
                <a:cubicBezTo>
                  <a:pt x="4685133" y="1421302"/>
                  <a:pt x="4679697" y="1424018"/>
                  <a:pt x="4674263" y="1424018"/>
                </a:cubicBezTo>
                <a:lnTo>
                  <a:pt x="4676981" y="1443043"/>
                </a:lnTo>
                <a:cubicBezTo>
                  <a:pt x="4676981" y="1445759"/>
                  <a:pt x="4679697" y="1445759"/>
                  <a:pt x="4679697" y="1448477"/>
                </a:cubicBezTo>
                <a:cubicBezTo>
                  <a:pt x="4687851" y="1443043"/>
                  <a:pt x="4693286" y="1437606"/>
                  <a:pt x="4696004" y="1432171"/>
                </a:cubicBezTo>
                <a:cubicBezTo>
                  <a:pt x="4696004" y="1429454"/>
                  <a:pt x="4693286" y="1424018"/>
                  <a:pt x="4690569" y="1418583"/>
                </a:cubicBezTo>
                <a:close/>
                <a:moveTo>
                  <a:pt x="1127801" y="1418583"/>
                </a:moveTo>
                <a:cubicBezTo>
                  <a:pt x="1127801" y="1421302"/>
                  <a:pt x="1127801" y="1424018"/>
                  <a:pt x="1127801" y="1426736"/>
                </a:cubicBezTo>
                <a:cubicBezTo>
                  <a:pt x="1127801" y="1426736"/>
                  <a:pt x="1130519" y="1426736"/>
                  <a:pt x="1130519" y="1426736"/>
                </a:cubicBezTo>
                <a:cubicBezTo>
                  <a:pt x="1130519" y="1426736"/>
                  <a:pt x="1130519" y="1429454"/>
                  <a:pt x="1130519" y="1429454"/>
                </a:cubicBezTo>
                <a:cubicBezTo>
                  <a:pt x="1130519" y="1429454"/>
                  <a:pt x="1127801" y="1429454"/>
                  <a:pt x="1127801" y="1429454"/>
                </a:cubicBezTo>
                <a:cubicBezTo>
                  <a:pt x="1127801" y="1429454"/>
                  <a:pt x="1127801" y="1432171"/>
                  <a:pt x="1127801" y="1432171"/>
                </a:cubicBezTo>
                <a:cubicBezTo>
                  <a:pt x="1127801" y="1434890"/>
                  <a:pt x="1127801" y="1437606"/>
                  <a:pt x="1127801" y="1440324"/>
                </a:cubicBezTo>
                <a:cubicBezTo>
                  <a:pt x="1127801" y="1440324"/>
                  <a:pt x="1130519" y="1440324"/>
                  <a:pt x="1130519" y="1440324"/>
                </a:cubicBezTo>
                <a:cubicBezTo>
                  <a:pt x="1130519" y="1437606"/>
                  <a:pt x="1130519" y="1437606"/>
                  <a:pt x="1130519" y="1434890"/>
                </a:cubicBezTo>
                <a:cubicBezTo>
                  <a:pt x="1133237" y="1434890"/>
                  <a:pt x="1133237" y="1434890"/>
                  <a:pt x="1133237" y="1434890"/>
                </a:cubicBezTo>
                <a:cubicBezTo>
                  <a:pt x="1133237" y="1434890"/>
                  <a:pt x="1133237" y="1432171"/>
                  <a:pt x="1133237" y="1432171"/>
                </a:cubicBezTo>
                <a:cubicBezTo>
                  <a:pt x="1133237" y="1429454"/>
                  <a:pt x="1133237" y="1429454"/>
                  <a:pt x="1133237" y="1426736"/>
                </a:cubicBezTo>
                <a:cubicBezTo>
                  <a:pt x="1130519" y="1426736"/>
                  <a:pt x="1130519" y="1424018"/>
                  <a:pt x="1130519" y="1421302"/>
                </a:cubicBezTo>
                <a:cubicBezTo>
                  <a:pt x="1130519" y="1418583"/>
                  <a:pt x="1130519" y="1418583"/>
                  <a:pt x="1130519" y="1418583"/>
                </a:cubicBezTo>
                <a:cubicBezTo>
                  <a:pt x="1130519" y="1418583"/>
                  <a:pt x="1127801" y="1418583"/>
                  <a:pt x="1127801" y="1418583"/>
                </a:cubicBezTo>
                <a:close/>
                <a:moveTo>
                  <a:pt x="5721556" y="1414168"/>
                </a:moveTo>
                <a:cubicBezTo>
                  <a:pt x="5725293" y="1413828"/>
                  <a:pt x="5728690" y="1414507"/>
                  <a:pt x="5731407" y="1415866"/>
                </a:cubicBezTo>
                <a:lnTo>
                  <a:pt x="5720507" y="1414557"/>
                </a:lnTo>
                <a:close/>
                <a:moveTo>
                  <a:pt x="4763944" y="1399561"/>
                </a:moveTo>
                <a:cubicBezTo>
                  <a:pt x="4780249" y="1407713"/>
                  <a:pt x="4777532" y="1429454"/>
                  <a:pt x="4761226" y="1440324"/>
                </a:cubicBezTo>
                <a:cubicBezTo>
                  <a:pt x="4769379" y="1453912"/>
                  <a:pt x="4763944" y="1464782"/>
                  <a:pt x="4766661" y="1478370"/>
                </a:cubicBezTo>
                <a:cubicBezTo>
                  <a:pt x="4785685" y="1497392"/>
                  <a:pt x="4796555" y="1456630"/>
                  <a:pt x="4812861" y="1478370"/>
                </a:cubicBezTo>
                <a:cubicBezTo>
                  <a:pt x="4804708" y="1486520"/>
                  <a:pt x="4799273" y="1481085"/>
                  <a:pt x="4796555" y="1486520"/>
                </a:cubicBezTo>
                <a:cubicBezTo>
                  <a:pt x="4801990" y="1497392"/>
                  <a:pt x="4823731" y="1481085"/>
                  <a:pt x="4834601" y="1481085"/>
                </a:cubicBezTo>
                <a:cubicBezTo>
                  <a:pt x="4831884" y="1478370"/>
                  <a:pt x="4837319" y="1475653"/>
                  <a:pt x="4837319" y="1472935"/>
                </a:cubicBezTo>
                <a:cubicBezTo>
                  <a:pt x="4831884" y="1475653"/>
                  <a:pt x="4826449" y="1475653"/>
                  <a:pt x="4823731" y="1472935"/>
                </a:cubicBezTo>
                <a:cubicBezTo>
                  <a:pt x="4826449" y="1464782"/>
                  <a:pt x="4829166" y="1456630"/>
                  <a:pt x="4821013" y="1451194"/>
                </a:cubicBezTo>
                <a:cubicBezTo>
                  <a:pt x="4810143" y="1453912"/>
                  <a:pt x="4804708" y="1467500"/>
                  <a:pt x="4796555" y="1459347"/>
                </a:cubicBezTo>
                <a:cubicBezTo>
                  <a:pt x="4799273" y="1448477"/>
                  <a:pt x="4818296" y="1440324"/>
                  <a:pt x="4812861" y="1424018"/>
                </a:cubicBezTo>
                <a:cubicBezTo>
                  <a:pt x="4801990" y="1426736"/>
                  <a:pt x="4788402" y="1432171"/>
                  <a:pt x="4782967" y="1424018"/>
                </a:cubicBezTo>
                <a:cubicBezTo>
                  <a:pt x="4788402" y="1418583"/>
                  <a:pt x="4791120" y="1424018"/>
                  <a:pt x="4799273" y="1418583"/>
                </a:cubicBezTo>
                <a:cubicBezTo>
                  <a:pt x="4793837" y="1399561"/>
                  <a:pt x="4777532" y="1399561"/>
                  <a:pt x="4763944" y="1399561"/>
                </a:cubicBezTo>
                <a:close/>
                <a:moveTo>
                  <a:pt x="1152260" y="1385972"/>
                </a:moveTo>
                <a:cubicBezTo>
                  <a:pt x="1152260" y="1385972"/>
                  <a:pt x="1152260" y="1388691"/>
                  <a:pt x="1152260" y="1388691"/>
                </a:cubicBezTo>
                <a:cubicBezTo>
                  <a:pt x="1165848" y="1391407"/>
                  <a:pt x="1176718" y="1394126"/>
                  <a:pt x="1187589" y="1396844"/>
                </a:cubicBezTo>
                <a:cubicBezTo>
                  <a:pt x="1187589" y="1396844"/>
                  <a:pt x="1187589" y="1394126"/>
                  <a:pt x="1187589" y="1394126"/>
                </a:cubicBezTo>
                <a:cubicBezTo>
                  <a:pt x="1182153" y="1394126"/>
                  <a:pt x="1179436" y="1391407"/>
                  <a:pt x="1176718" y="1391407"/>
                </a:cubicBezTo>
                <a:cubicBezTo>
                  <a:pt x="1168565" y="1388691"/>
                  <a:pt x="1160413" y="1388691"/>
                  <a:pt x="1152260" y="1385972"/>
                </a:cubicBezTo>
                <a:close/>
                <a:moveTo>
                  <a:pt x="4657957" y="1383256"/>
                </a:moveTo>
                <a:lnTo>
                  <a:pt x="4652521" y="1391407"/>
                </a:lnTo>
                <a:cubicBezTo>
                  <a:pt x="4657957" y="1396844"/>
                  <a:pt x="4666109" y="1399561"/>
                  <a:pt x="4666109" y="1388691"/>
                </a:cubicBezTo>
                <a:cubicBezTo>
                  <a:pt x="4663393" y="1391407"/>
                  <a:pt x="4660675" y="1388691"/>
                  <a:pt x="4657957" y="1383256"/>
                </a:cubicBezTo>
                <a:close/>
                <a:moveTo>
                  <a:pt x="1206612" y="1378800"/>
                </a:moveTo>
                <a:lnTo>
                  <a:pt x="1208678" y="1379242"/>
                </a:lnTo>
                <a:lnTo>
                  <a:pt x="1209330" y="1380546"/>
                </a:lnTo>
                <a:cubicBezTo>
                  <a:pt x="1209330" y="1380546"/>
                  <a:pt x="1209330" y="1380546"/>
                  <a:pt x="1206612" y="1380546"/>
                </a:cubicBezTo>
                <a:close/>
                <a:moveTo>
                  <a:pt x="3271983" y="1377819"/>
                </a:moveTo>
                <a:cubicBezTo>
                  <a:pt x="3266549" y="1380537"/>
                  <a:pt x="3263831" y="1380537"/>
                  <a:pt x="3258395" y="1380537"/>
                </a:cubicBezTo>
                <a:cubicBezTo>
                  <a:pt x="3258395" y="1385972"/>
                  <a:pt x="3258395" y="1391407"/>
                  <a:pt x="3258395" y="1396844"/>
                </a:cubicBezTo>
                <a:cubicBezTo>
                  <a:pt x="3263831" y="1394126"/>
                  <a:pt x="3269267" y="1394126"/>
                  <a:pt x="3274701" y="1391407"/>
                </a:cubicBezTo>
                <a:close/>
                <a:moveTo>
                  <a:pt x="1125084" y="1375102"/>
                </a:moveTo>
                <a:cubicBezTo>
                  <a:pt x="1125084" y="1377819"/>
                  <a:pt x="1125084" y="1377819"/>
                  <a:pt x="1122366" y="1377819"/>
                </a:cubicBezTo>
                <a:cubicBezTo>
                  <a:pt x="1122366" y="1377819"/>
                  <a:pt x="1125084" y="1377819"/>
                  <a:pt x="1125084" y="1377819"/>
                </a:cubicBezTo>
                <a:cubicBezTo>
                  <a:pt x="1125084" y="1375102"/>
                  <a:pt x="1125084" y="1375102"/>
                  <a:pt x="1125084" y="1375102"/>
                </a:cubicBezTo>
                <a:close/>
                <a:moveTo>
                  <a:pt x="1399561" y="1366950"/>
                </a:moveTo>
                <a:cubicBezTo>
                  <a:pt x="1399561" y="1366950"/>
                  <a:pt x="1399561" y="1369668"/>
                  <a:pt x="1399561" y="1369668"/>
                </a:cubicBezTo>
                <a:cubicBezTo>
                  <a:pt x="1399561" y="1369668"/>
                  <a:pt x="1402278" y="1369668"/>
                  <a:pt x="1402278" y="1369668"/>
                </a:cubicBezTo>
                <a:cubicBezTo>
                  <a:pt x="1402278" y="1369668"/>
                  <a:pt x="1402278" y="1366950"/>
                  <a:pt x="1402278" y="1366950"/>
                </a:cubicBezTo>
                <a:cubicBezTo>
                  <a:pt x="1402278" y="1366950"/>
                  <a:pt x="1399561" y="1366950"/>
                  <a:pt x="1399561" y="1366950"/>
                </a:cubicBezTo>
                <a:close/>
                <a:moveTo>
                  <a:pt x="1934927" y="1364231"/>
                </a:moveTo>
                <a:cubicBezTo>
                  <a:pt x="1934927" y="1366950"/>
                  <a:pt x="1934927" y="1366950"/>
                  <a:pt x="1934927" y="1366950"/>
                </a:cubicBezTo>
                <a:cubicBezTo>
                  <a:pt x="1940362" y="1369668"/>
                  <a:pt x="1948515" y="1375102"/>
                  <a:pt x="1959385" y="1380537"/>
                </a:cubicBezTo>
                <a:cubicBezTo>
                  <a:pt x="1962103" y="1380537"/>
                  <a:pt x="1964821" y="1380537"/>
                  <a:pt x="1967538" y="1380537"/>
                </a:cubicBezTo>
                <a:cubicBezTo>
                  <a:pt x="1967538" y="1380537"/>
                  <a:pt x="1967538" y="1383256"/>
                  <a:pt x="1967538" y="1383256"/>
                </a:cubicBezTo>
                <a:cubicBezTo>
                  <a:pt x="1978409" y="1388691"/>
                  <a:pt x="1986561" y="1394126"/>
                  <a:pt x="1997432" y="1399561"/>
                </a:cubicBezTo>
                <a:cubicBezTo>
                  <a:pt x="1997432" y="1396844"/>
                  <a:pt x="1997432" y="1391407"/>
                  <a:pt x="1994714" y="1391407"/>
                </a:cubicBezTo>
                <a:cubicBezTo>
                  <a:pt x="1981126" y="1383256"/>
                  <a:pt x="1967538" y="1375102"/>
                  <a:pt x="1951233" y="1366950"/>
                </a:cubicBezTo>
                <a:cubicBezTo>
                  <a:pt x="1945797" y="1366950"/>
                  <a:pt x="1940362" y="1364231"/>
                  <a:pt x="1934927" y="1364231"/>
                </a:cubicBezTo>
                <a:close/>
                <a:moveTo>
                  <a:pt x="1399561" y="1350644"/>
                </a:moveTo>
                <a:cubicBezTo>
                  <a:pt x="1399561" y="1350644"/>
                  <a:pt x="1399561" y="1353362"/>
                  <a:pt x="1399561" y="1353362"/>
                </a:cubicBezTo>
                <a:cubicBezTo>
                  <a:pt x="1399561" y="1353362"/>
                  <a:pt x="1402278" y="1353362"/>
                  <a:pt x="1402278" y="1353362"/>
                </a:cubicBezTo>
                <a:cubicBezTo>
                  <a:pt x="1402278" y="1353362"/>
                  <a:pt x="1402278" y="1350644"/>
                  <a:pt x="1402278" y="1350644"/>
                </a:cubicBezTo>
                <a:cubicBezTo>
                  <a:pt x="1402278" y="1350644"/>
                  <a:pt x="1399561" y="1350644"/>
                  <a:pt x="1399561" y="1350644"/>
                </a:cubicBezTo>
                <a:close/>
                <a:moveTo>
                  <a:pt x="3258395" y="1342491"/>
                </a:moveTo>
                <a:cubicBezTo>
                  <a:pt x="3258395" y="1347927"/>
                  <a:pt x="3258395" y="1353362"/>
                  <a:pt x="3258395" y="1361515"/>
                </a:cubicBezTo>
                <a:cubicBezTo>
                  <a:pt x="3261113" y="1358797"/>
                  <a:pt x="3266549" y="1358797"/>
                  <a:pt x="3269267" y="1358797"/>
                </a:cubicBezTo>
                <a:cubicBezTo>
                  <a:pt x="3266549" y="1353362"/>
                  <a:pt x="3266549" y="1347927"/>
                  <a:pt x="3266549" y="1342491"/>
                </a:cubicBezTo>
                <a:cubicBezTo>
                  <a:pt x="3263831" y="1342491"/>
                  <a:pt x="3261113" y="1342491"/>
                  <a:pt x="3258395" y="1342491"/>
                </a:cubicBezTo>
                <a:close/>
                <a:moveTo>
                  <a:pt x="1399561" y="1337055"/>
                </a:moveTo>
                <a:cubicBezTo>
                  <a:pt x="1399561" y="1337055"/>
                  <a:pt x="1399561" y="1339773"/>
                  <a:pt x="1399561" y="1339773"/>
                </a:cubicBezTo>
                <a:cubicBezTo>
                  <a:pt x="1399561" y="1339773"/>
                  <a:pt x="1402278" y="1339773"/>
                  <a:pt x="1402278" y="1339773"/>
                </a:cubicBezTo>
                <a:cubicBezTo>
                  <a:pt x="1402278" y="1339773"/>
                  <a:pt x="1402278" y="1337055"/>
                  <a:pt x="1402278" y="1337055"/>
                </a:cubicBezTo>
                <a:cubicBezTo>
                  <a:pt x="1402278" y="1337055"/>
                  <a:pt x="1399561" y="1337055"/>
                  <a:pt x="1399561" y="1337055"/>
                </a:cubicBezTo>
                <a:close/>
                <a:moveTo>
                  <a:pt x="1937645" y="1331621"/>
                </a:moveTo>
                <a:cubicBezTo>
                  <a:pt x="1937645" y="1334339"/>
                  <a:pt x="1937645" y="1339773"/>
                  <a:pt x="1937645" y="1342491"/>
                </a:cubicBezTo>
                <a:cubicBezTo>
                  <a:pt x="1937645" y="1342491"/>
                  <a:pt x="1940362" y="1342491"/>
                  <a:pt x="1943080" y="1342491"/>
                </a:cubicBezTo>
                <a:cubicBezTo>
                  <a:pt x="1943080" y="1339773"/>
                  <a:pt x="1943080" y="1334339"/>
                  <a:pt x="1943080" y="1331621"/>
                </a:cubicBezTo>
                <a:cubicBezTo>
                  <a:pt x="1943080" y="1331621"/>
                  <a:pt x="1940362" y="1331621"/>
                  <a:pt x="1937645" y="1331621"/>
                </a:cubicBezTo>
                <a:close/>
                <a:moveTo>
                  <a:pt x="1353362" y="1328904"/>
                </a:moveTo>
                <a:cubicBezTo>
                  <a:pt x="1350644" y="1328904"/>
                  <a:pt x="1350644" y="1331621"/>
                  <a:pt x="1350644" y="1334339"/>
                </a:cubicBezTo>
                <a:cubicBezTo>
                  <a:pt x="1353362" y="1334339"/>
                  <a:pt x="1353362" y="1334339"/>
                  <a:pt x="1353362" y="1334339"/>
                </a:cubicBezTo>
                <a:cubicBezTo>
                  <a:pt x="1350644" y="1337055"/>
                  <a:pt x="1350644" y="1337055"/>
                  <a:pt x="1350644" y="1339773"/>
                </a:cubicBezTo>
                <a:cubicBezTo>
                  <a:pt x="1353362" y="1339773"/>
                  <a:pt x="1353362" y="1339773"/>
                  <a:pt x="1353362" y="1339773"/>
                </a:cubicBezTo>
                <a:cubicBezTo>
                  <a:pt x="1353362" y="1337055"/>
                  <a:pt x="1353362" y="1337055"/>
                  <a:pt x="1353362" y="1334339"/>
                </a:cubicBezTo>
                <a:cubicBezTo>
                  <a:pt x="1353362" y="1331621"/>
                  <a:pt x="1353362" y="1331621"/>
                  <a:pt x="1353362" y="1328904"/>
                </a:cubicBezTo>
                <a:close/>
                <a:moveTo>
                  <a:pt x="1399561" y="1323468"/>
                </a:moveTo>
                <a:cubicBezTo>
                  <a:pt x="1399561" y="1323468"/>
                  <a:pt x="1399561" y="1326186"/>
                  <a:pt x="1399561" y="1326186"/>
                </a:cubicBezTo>
                <a:cubicBezTo>
                  <a:pt x="1399561" y="1326186"/>
                  <a:pt x="1402278" y="1326186"/>
                  <a:pt x="1402278" y="1326186"/>
                </a:cubicBezTo>
                <a:cubicBezTo>
                  <a:pt x="1402278" y="1323468"/>
                  <a:pt x="1402278" y="1323468"/>
                  <a:pt x="1402278" y="1323468"/>
                </a:cubicBezTo>
                <a:cubicBezTo>
                  <a:pt x="1402278" y="1323468"/>
                  <a:pt x="1399561" y="1323468"/>
                  <a:pt x="1399561" y="1323468"/>
                </a:cubicBezTo>
                <a:close/>
                <a:moveTo>
                  <a:pt x="5166022" y="1317205"/>
                </a:moveTo>
                <a:lnTo>
                  <a:pt x="5144280" y="1325845"/>
                </a:lnTo>
                <a:lnTo>
                  <a:pt x="5138867" y="1327365"/>
                </a:lnTo>
                <a:lnTo>
                  <a:pt x="5155659" y="1317481"/>
                </a:lnTo>
                <a:close/>
                <a:moveTo>
                  <a:pt x="1464783" y="1309881"/>
                </a:moveTo>
                <a:cubicBezTo>
                  <a:pt x="1464783" y="1309881"/>
                  <a:pt x="1464783" y="1312597"/>
                  <a:pt x="1467501" y="1312597"/>
                </a:cubicBezTo>
                <a:cubicBezTo>
                  <a:pt x="1467501" y="1309881"/>
                  <a:pt x="1467501" y="1309881"/>
                  <a:pt x="1467501" y="1309881"/>
                </a:cubicBezTo>
                <a:cubicBezTo>
                  <a:pt x="1464783" y="1309881"/>
                  <a:pt x="1464783" y="1309881"/>
                  <a:pt x="1464783" y="1309881"/>
                </a:cubicBezTo>
                <a:close/>
                <a:moveTo>
                  <a:pt x="1399561" y="1309881"/>
                </a:moveTo>
                <a:cubicBezTo>
                  <a:pt x="1399561" y="1309881"/>
                  <a:pt x="1399561" y="1312597"/>
                  <a:pt x="1399561" y="1312597"/>
                </a:cubicBezTo>
                <a:cubicBezTo>
                  <a:pt x="1399561" y="1312597"/>
                  <a:pt x="1402278" y="1312597"/>
                  <a:pt x="1402278" y="1312597"/>
                </a:cubicBezTo>
                <a:cubicBezTo>
                  <a:pt x="1402278" y="1309881"/>
                  <a:pt x="1402278" y="1309881"/>
                  <a:pt x="1402278" y="1309881"/>
                </a:cubicBezTo>
                <a:cubicBezTo>
                  <a:pt x="1402278" y="1309881"/>
                  <a:pt x="1399561" y="1309881"/>
                  <a:pt x="1399561" y="1309881"/>
                </a:cubicBezTo>
                <a:close/>
                <a:moveTo>
                  <a:pt x="1353362" y="1309881"/>
                </a:moveTo>
                <a:cubicBezTo>
                  <a:pt x="1350644" y="1312597"/>
                  <a:pt x="1350644" y="1312597"/>
                  <a:pt x="1350644" y="1315315"/>
                </a:cubicBezTo>
                <a:cubicBezTo>
                  <a:pt x="1353362" y="1315315"/>
                  <a:pt x="1353362" y="1315315"/>
                  <a:pt x="1353362" y="1315315"/>
                </a:cubicBezTo>
                <a:cubicBezTo>
                  <a:pt x="1353362" y="1312597"/>
                  <a:pt x="1353362" y="1312597"/>
                  <a:pt x="1353362" y="1309881"/>
                </a:cubicBezTo>
                <a:close/>
                <a:moveTo>
                  <a:pt x="3258395" y="1304444"/>
                </a:moveTo>
                <a:cubicBezTo>
                  <a:pt x="3258395" y="1309881"/>
                  <a:pt x="3258395" y="1315315"/>
                  <a:pt x="3258395" y="1320751"/>
                </a:cubicBezTo>
                <a:cubicBezTo>
                  <a:pt x="3261113" y="1320751"/>
                  <a:pt x="3261113" y="1320751"/>
                  <a:pt x="3263831" y="1320751"/>
                </a:cubicBezTo>
                <a:cubicBezTo>
                  <a:pt x="3263831" y="1315315"/>
                  <a:pt x="3261113" y="1309881"/>
                  <a:pt x="3261113" y="1304444"/>
                </a:cubicBezTo>
                <a:cubicBezTo>
                  <a:pt x="3261113" y="1304444"/>
                  <a:pt x="3258395" y="1304444"/>
                  <a:pt x="3258395" y="1304444"/>
                </a:cubicBezTo>
                <a:close/>
                <a:moveTo>
                  <a:pt x="1557181" y="1304444"/>
                </a:moveTo>
                <a:cubicBezTo>
                  <a:pt x="1557181" y="1307163"/>
                  <a:pt x="1557181" y="1307163"/>
                  <a:pt x="1557181" y="1307163"/>
                </a:cubicBezTo>
                <a:cubicBezTo>
                  <a:pt x="1559899" y="1307163"/>
                  <a:pt x="1565334" y="1309881"/>
                  <a:pt x="1568052" y="1309881"/>
                </a:cubicBezTo>
                <a:cubicBezTo>
                  <a:pt x="1565334" y="1307163"/>
                  <a:pt x="1559899" y="1307163"/>
                  <a:pt x="1557181" y="1304444"/>
                </a:cubicBezTo>
                <a:close/>
                <a:moveTo>
                  <a:pt x="1549029" y="1304444"/>
                </a:moveTo>
                <a:cubicBezTo>
                  <a:pt x="1549029" y="1307163"/>
                  <a:pt x="1549029" y="1307163"/>
                  <a:pt x="1549029" y="1307163"/>
                </a:cubicBezTo>
                <a:cubicBezTo>
                  <a:pt x="1551746" y="1307163"/>
                  <a:pt x="1551746" y="1307163"/>
                  <a:pt x="1554464" y="1307163"/>
                </a:cubicBezTo>
                <a:cubicBezTo>
                  <a:pt x="1554464" y="1304444"/>
                  <a:pt x="1551746" y="1304444"/>
                  <a:pt x="1549029" y="1304444"/>
                </a:cubicBezTo>
                <a:close/>
                <a:moveTo>
                  <a:pt x="1937645" y="1301727"/>
                </a:moveTo>
                <a:cubicBezTo>
                  <a:pt x="1937645" y="1304444"/>
                  <a:pt x="1937645" y="1309881"/>
                  <a:pt x="1937645" y="1315315"/>
                </a:cubicBezTo>
                <a:cubicBezTo>
                  <a:pt x="1937645" y="1315315"/>
                  <a:pt x="1940362" y="1315315"/>
                  <a:pt x="1943080" y="1315315"/>
                </a:cubicBezTo>
                <a:cubicBezTo>
                  <a:pt x="1943080" y="1309881"/>
                  <a:pt x="1943080" y="1307163"/>
                  <a:pt x="1943080" y="1301727"/>
                </a:cubicBezTo>
                <a:cubicBezTo>
                  <a:pt x="1943080" y="1301727"/>
                  <a:pt x="1940362" y="1301727"/>
                  <a:pt x="1937645" y="1301727"/>
                </a:cubicBezTo>
                <a:close/>
                <a:moveTo>
                  <a:pt x="1353362" y="1296292"/>
                </a:moveTo>
                <a:cubicBezTo>
                  <a:pt x="1350644" y="1299009"/>
                  <a:pt x="1350644" y="1301727"/>
                  <a:pt x="1350644" y="1301727"/>
                </a:cubicBezTo>
                <a:cubicBezTo>
                  <a:pt x="1353362" y="1301727"/>
                  <a:pt x="1353362" y="1301727"/>
                  <a:pt x="1353362" y="1301727"/>
                </a:cubicBezTo>
                <a:cubicBezTo>
                  <a:pt x="1353362" y="1299009"/>
                  <a:pt x="1353362" y="1299009"/>
                  <a:pt x="1353362" y="1296292"/>
                </a:cubicBezTo>
                <a:close/>
                <a:moveTo>
                  <a:pt x="1399561" y="1293574"/>
                </a:moveTo>
                <a:cubicBezTo>
                  <a:pt x="1399561" y="1293574"/>
                  <a:pt x="1399561" y="1296292"/>
                  <a:pt x="1399561" y="1296292"/>
                </a:cubicBezTo>
                <a:cubicBezTo>
                  <a:pt x="1399561" y="1296292"/>
                  <a:pt x="1402278" y="1296292"/>
                  <a:pt x="1402278" y="1296292"/>
                </a:cubicBezTo>
                <a:cubicBezTo>
                  <a:pt x="1402278" y="1296292"/>
                  <a:pt x="1402278" y="1293574"/>
                  <a:pt x="1402278" y="1293574"/>
                </a:cubicBezTo>
                <a:cubicBezTo>
                  <a:pt x="1402278" y="1293574"/>
                  <a:pt x="1399561" y="1293574"/>
                  <a:pt x="1399561" y="1293574"/>
                </a:cubicBezTo>
                <a:close/>
                <a:moveTo>
                  <a:pt x="1557181" y="1288140"/>
                </a:moveTo>
                <a:cubicBezTo>
                  <a:pt x="1557181" y="1290857"/>
                  <a:pt x="1557181" y="1290857"/>
                  <a:pt x="1557181" y="1290857"/>
                </a:cubicBezTo>
                <a:cubicBezTo>
                  <a:pt x="1562617" y="1290857"/>
                  <a:pt x="1565334" y="1293574"/>
                  <a:pt x="1568052" y="1293574"/>
                </a:cubicBezTo>
                <a:cubicBezTo>
                  <a:pt x="1565334" y="1290857"/>
                  <a:pt x="1562617" y="1288140"/>
                  <a:pt x="1557181" y="1288140"/>
                </a:cubicBezTo>
                <a:close/>
                <a:moveTo>
                  <a:pt x="3003283" y="1287460"/>
                </a:moveTo>
                <a:lnTo>
                  <a:pt x="3003168" y="1288606"/>
                </a:lnTo>
                <a:lnTo>
                  <a:pt x="2236580" y="1432171"/>
                </a:lnTo>
                <a:cubicBezTo>
                  <a:pt x="2236580" y="1432171"/>
                  <a:pt x="2239298" y="1432171"/>
                  <a:pt x="2239298" y="1434890"/>
                </a:cubicBezTo>
                <a:cubicBezTo>
                  <a:pt x="2494753" y="1385972"/>
                  <a:pt x="2747489" y="1339773"/>
                  <a:pt x="3002943" y="1290857"/>
                </a:cubicBezTo>
                <a:lnTo>
                  <a:pt x="3003168" y="1288606"/>
                </a:lnTo>
                <a:lnTo>
                  <a:pt x="3005659" y="1288140"/>
                </a:lnTo>
                <a:cubicBezTo>
                  <a:pt x="3004301" y="1286781"/>
                  <a:pt x="3003622" y="1286781"/>
                  <a:pt x="3003283" y="1287460"/>
                </a:cubicBezTo>
                <a:close/>
                <a:moveTo>
                  <a:pt x="1549029" y="1285421"/>
                </a:moveTo>
                <a:cubicBezTo>
                  <a:pt x="1549029" y="1288140"/>
                  <a:pt x="1549029" y="1288140"/>
                  <a:pt x="1549029" y="1288140"/>
                </a:cubicBezTo>
                <a:cubicBezTo>
                  <a:pt x="1551746" y="1288140"/>
                  <a:pt x="1551746" y="1288140"/>
                  <a:pt x="1554464" y="1288140"/>
                </a:cubicBezTo>
                <a:cubicBezTo>
                  <a:pt x="1554464" y="1288140"/>
                  <a:pt x="1551746" y="1285421"/>
                  <a:pt x="1549029" y="1285421"/>
                </a:cubicBezTo>
                <a:close/>
                <a:moveTo>
                  <a:pt x="1353362" y="1285421"/>
                </a:moveTo>
                <a:cubicBezTo>
                  <a:pt x="1350644" y="1288140"/>
                  <a:pt x="1350644" y="1293574"/>
                  <a:pt x="1350644" y="1293574"/>
                </a:cubicBezTo>
                <a:cubicBezTo>
                  <a:pt x="1353362" y="1293574"/>
                  <a:pt x="1353362" y="1293574"/>
                  <a:pt x="1353362" y="1293574"/>
                </a:cubicBezTo>
                <a:cubicBezTo>
                  <a:pt x="1353362" y="1290857"/>
                  <a:pt x="1353362" y="1288140"/>
                  <a:pt x="1353362" y="1285421"/>
                </a:cubicBezTo>
                <a:close/>
                <a:moveTo>
                  <a:pt x="3024683" y="1279986"/>
                </a:moveTo>
                <a:cubicBezTo>
                  <a:pt x="3024683" y="1282705"/>
                  <a:pt x="3024683" y="1282705"/>
                  <a:pt x="3024683" y="1285421"/>
                </a:cubicBezTo>
                <a:cubicBezTo>
                  <a:pt x="3027401" y="1285421"/>
                  <a:pt x="3030119" y="1285421"/>
                  <a:pt x="3032835" y="1285421"/>
                </a:cubicBezTo>
                <a:cubicBezTo>
                  <a:pt x="3032835" y="1282705"/>
                  <a:pt x="3032835" y="1282705"/>
                  <a:pt x="3032835" y="1279986"/>
                </a:cubicBezTo>
                <a:cubicBezTo>
                  <a:pt x="3032835" y="1279986"/>
                  <a:pt x="3030119" y="1279986"/>
                  <a:pt x="3024683" y="1279986"/>
                </a:cubicBezTo>
                <a:close/>
                <a:moveTo>
                  <a:pt x="1505547" y="1279986"/>
                </a:moveTo>
                <a:cubicBezTo>
                  <a:pt x="1502829" y="1279986"/>
                  <a:pt x="1500112" y="1282705"/>
                  <a:pt x="1497394" y="1282705"/>
                </a:cubicBezTo>
                <a:cubicBezTo>
                  <a:pt x="1500112" y="1282705"/>
                  <a:pt x="1500112" y="1282705"/>
                  <a:pt x="1502829" y="1282705"/>
                </a:cubicBezTo>
                <a:cubicBezTo>
                  <a:pt x="1508265" y="1282705"/>
                  <a:pt x="1510982" y="1279986"/>
                  <a:pt x="1510982" y="1279986"/>
                </a:cubicBezTo>
                <a:cubicBezTo>
                  <a:pt x="1508265" y="1279986"/>
                  <a:pt x="1508265" y="1279986"/>
                  <a:pt x="1505547" y="1279986"/>
                </a:cubicBezTo>
                <a:close/>
                <a:moveTo>
                  <a:pt x="1399561" y="1279986"/>
                </a:moveTo>
                <a:cubicBezTo>
                  <a:pt x="1399561" y="1279986"/>
                  <a:pt x="1399561" y="1282705"/>
                  <a:pt x="1399561" y="1282705"/>
                </a:cubicBezTo>
                <a:cubicBezTo>
                  <a:pt x="1399561" y="1282705"/>
                  <a:pt x="1402278" y="1282705"/>
                  <a:pt x="1402278" y="1282705"/>
                </a:cubicBezTo>
                <a:cubicBezTo>
                  <a:pt x="1402278" y="1282705"/>
                  <a:pt x="1402278" y="1279986"/>
                  <a:pt x="1402278" y="1279986"/>
                </a:cubicBezTo>
                <a:cubicBezTo>
                  <a:pt x="1402278" y="1279986"/>
                  <a:pt x="1399561" y="1279986"/>
                  <a:pt x="1399561" y="1279986"/>
                </a:cubicBezTo>
                <a:close/>
                <a:moveTo>
                  <a:pt x="1937645" y="1271834"/>
                </a:moveTo>
                <a:cubicBezTo>
                  <a:pt x="1937645" y="1274552"/>
                  <a:pt x="1937645" y="1279986"/>
                  <a:pt x="1937645" y="1285421"/>
                </a:cubicBezTo>
                <a:cubicBezTo>
                  <a:pt x="1937645" y="1285421"/>
                  <a:pt x="1940362" y="1285421"/>
                  <a:pt x="1943080" y="1285421"/>
                </a:cubicBezTo>
                <a:cubicBezTo>
                  <a:pt x="1943080" y="1279986"/>
                  <a:pt x="1943080" y="1277269"/>
                  <a:pt x="1943080" y="1271834"/>
                </a:cubicBezTo>
                <a:cubicBezTo>
                  <a:pt x="1943080" y="1271834"/>
                  <a:pt x="1940362" y="1271834"/>
                  <a:pt x="1937645" y="1271834"/>
                </a:cubicBezTo>
                <a:close/>
                <a:moveTo>
                  <a:pt x="1557181" y="1269117"/>
                </a:moveTo>
                <a:cubicBezTo>
                  <a:pt x="1557181" y="1271834"/>
                  <a:pt x="1557181" y="1271834"/>
                  <a:pt x="1557181" y="1271834"/>
                </a:cubicBezTo>
                <a:cubicBezTo>
                  <a:pt x="1562617" y="1271834"/>
                  <a:pt x="1565334" y="1274552"/>
                  <a:pt x="1568052" y="1274552"/>
                </a:cubicBezTo>
                <a:cubicBezTo>
                  <a:pt x="1565334" y="1271834"/>
                  <a:pt x="1562617" y="1269117"/>
                  <a:pt x="1557181" y="1269117"/>
                </a:cubicBezTo>
                <a:close/>
                <a:moveTo>
                  <a:pt x="1549029" y="1266399"/>
                </a:moveTo>
                <a:cubicBezTo>
                  <a:pt x="1549029" y="1269117"/>
                  <a:pt x="1549029" y="1269117"/>
                  <a:pt x="1549029" y="1269117"/>
                </a:cubicBezTo>
                <a:cubicBezTo>
                  <a:pt x="1551746" y="1269117"/>
                  <a:pt x="1551746" y="1269117"/>
                  <a:pt x="1554464" y="1269117"/>
                </a:cubicBezTo>
                <a:cubicBezTo>
                  <a:pt x="1554464" y="1269117"/>
                  <a:pt x="1551746" y="1266399"/>
                  <a:pt x="1549029" y="1266399"/>
                </a:cubicBezTo>
                <a:close/>
                <a:moveTo>
                  <a:pt x="3032835" y="1255528"/>
                </a:moveTo>
                <a:cubicBezTo>
                  <a:pt x="2752924" y="1309881"/>
                  <a:pt x="2155052" y="1424018"/>
                  <a:pt x="2155052" y="1426736"/>
                </a:cubicBezTo>
                <a:cubicBezTo>
                  <a:pt x="2448553" y="1372385"/>
                  <a:pt x="2742054" y="1318033"/>
                  <a:pt x="3032835" y="1260963"/>
                </a:cubicBezTo>
                <a:cubicBezTo>
                  <a:pt x="3032835" y="1258246"/>
                  <a:pt x="3032835" y="1258246"/>
                  <a:pt x="3032835" y="1258246"/>
                </a:cubicBezTo>
                <a:cubicBezTo>
                  <a:pt x="3032835" y="1255528"/>
                  <a:pt x="3032835" y="1255528"/>
                  <a:pt x="3032835" y="1255528"/>
                </a:cubicBezTo>
                <a:close/>
                <a:moveTo>
                  <a:pt x="1353362" y="1255528"/>
                </a:moveTo>
                <a:cubicBezTo>
                  <a:pt x="1350644" y="1258246"/>
                  <a:pt x="1350644" y="1260963"/>
                  <a:pt x="1350644" y="1263681"/>
                </a:cubicBezTo>
                <a:cubicBezTo>
                  <a:pt x="1353362" y="1263681"/>
                  <a:pt x="1353362" y="1263681"/>
                  <a:pt x="1353362" y="1263681"/>
                </a:cubicBezTo>
                <a:cubicBezTo>
                  <a:pt x="1353362" y="1260963"/>
                  <a:pt x="1353362" y="1258246"/>
                  <a:pt x="1353362" y="1255528"/>
                </a:cubicBezTo>
                <a:close/>
                <a:moveTo>
                  <a:pt x="5020417" y="1254849"/>
                </a:moveTo>
                <a:cubicBezTo>
                  <a:pt x="5013963" y="1255528"/>
                  <a:pt x="5007169" y="1256888"/>
                  <a:pt x="5000375" y="1258246"/>
                </a:cubicBezTo>
                <a:cubicBezTo>
                  <a:pt x="4997657" y="1277269"/>
                  <a:pt x="4975916" y="1288140"/>
                  <a:pt x="4962328" y="1301727"/>
                </a:cubicBezTo>
                <a:cubicBezTo>
                  <a:pt x="4956893" y="1326186"/>
                  <a:pt x="4967763" y="1353362"/>
                  <a:pt x="4962328" y="1377819"/>
                </a:cubicBezTo>
                <a:cubicBezTo>
                  <a:pt x="4970481" y="1377819"/>
                  <a:pt x="4984069" y="1375102"/>
                  <a:pt x="4986787" y="1366950"/>
                </a:cubicBezTo>
                <a:cubicBezTo>
                  <a:pt x="4984069" y="1353362"/>
                  <a:pt x="4965046" y="1323468"/>
                  <a:pt x="4984069" y="1312597"/>
                </a:cubicBezTo>
                <a:cubicBezTo>
                  <a:pt x="5016680" y="1350644"/>
                  <a:pt x="5041138" y="1279986"/>
                  <a:pt x="5038421" y="1255528"/>
                </a:cubicBezTo>
                <a:cubicBezTo>
                  <a:pt x="5032986" y="1254170"/>
                  <a:pt x="5026871" y="1254170"/>
                  <a:pt x="5020417" y="1254849"/>
                </a:cubicBezTo>
                <a:close/>
                <a:moveTo>
                  <a:pt x="1557181" y="1250094"/>
                </a:moveTo>
                <a:cubicBezTo>
                  <a:pt x="1557181" y="1252811"/>
                  <a:pt x="1557181" y="1252811"/>
                  <a:pt x="1557181" y="1252811"/>
                </a:cubicBezTo>
                <a:cubicBezTo>
                  <a:pt x="1562617" y="1252811"/>
                  <a:pt x="1565334" y="1255528"/>
                  <a:pt x="1568052" y="1255528"/>
                </a:cubicBezTo>
                <a:cubicBezTo>
                  <a:pt x="1565334" y="1252811"/>
                  <a:pt x="1562617" y="1250094"/>
                  <a:pt x="1557181" y="1250094"/>
                </a:cubicBezTo>
                <a:close/>
                <a:moveTo>
                  <a:pt x="1549029" y="1247376"/>
                </a:moveTo>
                <a:cubicBezTo>
                  <a:pt x="1549029" y="1250094"/>
                  <a:pt x="1549029" y="1250094"/>
                  <a:pt x="1549029" y="1250094"/>
                </a:cubicBezTo>
                <a:cubicBezTo>
                  <a:pt x="1551746" y="1250094"/>
                  <a:pt x="1551746" y="1250094"/>
                  <a:pt x="1554464" y="1250094"/>
                </a:cubicBezTo>
                <a:cubicBezTo>
                  <a:pt x="1554464" y="1250094"/>
                  <a:pt x="1551746" y="1250094"/>
                  <a:pt x="1549029" y="1247376"/>
                </a:cubicBezTo>
                <a:close/>
                <a:moveTo>
                  <a:pt x="1307163" y="1241953"/>
                </a:moveTo>
                <a:cubicBezTo>
                  <a:pt x="1307163" y="1241953"/>
                  <a:pt x="1309880" y="1241953"/>
                  <a:pt x="1309880" y="1241953"/>
                </a:cubicBezTo>
                <a:cubicBezTo>
                  <a:pt x="1309880" y="1244669"/>
                  <a:pt x="1309880" y="1247388"/>
                  <a:pt x="1309880" y="1250104"/>
                </a:cubicBezTo>
                <a:cubicBezTo>
                  <a:pt x="1309880" y="1250104"/>
                  <a:pt x="1307163" y="1250104"/>
                  <a:pt x="1307163" y="1250104"/>
                </a:cubicBezTo>
                <a:cubicBezTo>
                  <a:pt x="1307163" y="1247388"/>
                  <a:pt x="1307163" y="1244669"/>
                  <a:pt x="1307163" y="1241953"/>
                </a:cubicBezTo>
                <a:close/>
                <a:moveTo>
                  <a:pt x="4937870" y="1241941"/>
                </a:moveTo>
                <a:cubicBezTo>
                  <a:pt x="4910694" y="1266399"/>
                  <a:pt x="4883518" y="1252811"/>
                  <a:pt x="4850907" y="1266399"/>
                </a:cubicBezTo>
                <a:cubicBezTo>
                  <a:pt x="4854983" y="1278628"/>
                  <a:pt x="4866703" y="1277099"/>
                  <a:pt x="4874601" y="1282450"/>
                </a:cubicBezTo>
                <a:lnTo>
                  <a:pt x="4878519" y="1287762"/>
                </a:lnTo>
                <a:lnTo>
                  <a:pt x="4878083" y="1288140"/>
                </a:lnTo>
                <a:lnTo>
                  <a:pt x="4880202" y="1290045"/>
                </a:lnTo>
                <a:lnTo>
                  <a:pt x="4880801" y="1290857"/>
                </a:lnTo>
                <a:cubicBezTo>
                  <a:pt x="4861777" y="1296292"/>
                  <a:pt x="4856342" y="1271834"/>
                  <a:pt x="4834601" y="1285421"/>
                </a:cubicBezTo>
                <a:cubicBezTo>
                  <a:pt x="4837319" y="1288140"/>
                  <a:pt x="4840037" y="1293574"/>
                  <a:pt x="4837319" y="1296292"/>
                </a:cubicBezTo>
                <a:cubicBezTo>
                  <a:pt x="4815578" y="1312597"/>
                  <a:pt x="4796555" y="1328904"/>
                  <a:pt x="4791120" y="1350644"/>
                </a:cubicBezTo>
                <a:cubicBezTo>
                  <a:pt x="4799273" y="1361515"/>
                  <a:pt x="4807425" y="1366950"/>
                  <a:pt x="4812861" y="1377819"/>
                </a:cubicBezTo>
                <a:cubicBezTo>
                  <a:pt x="4804708" y="1383256"/>
                  <a:pt x="4796555" y="1394126"/>
                  <a:pt x="4791120" y="1385972"/>
                </a:cubicBezTo>
                <a:cubicBezTo>
                  <a:pt x="4796555" y="1383256"/>
                  <a:pt x="4799273" y="1383256"/>
                  <a:pt x="4804708" y="1380537"/>
                </a:cubicBezTo>
                <a:cubicBezTo>
                  <a:pt x="4801990" y="1372385"/>
                  <a:pt x="4788402" y="1372385"/>
                  <a:pt x="4793837" y="1361515"/>
                </a:cubicBezTo>
                <a:cubicBezTo>
                  <a:pt x="4772097" y="1366950"/>
                  <a:pt x="4785685" y="1383256"/>
                  <a:pt x="4774814" y="1394126"/>
                </a:cubicBezTo>
                <a:cubicBezTo>
                  <a:pt x="4801990" y="1385972"/>
                  <a:pt x="4826449" y="1426736"/>
                  <a:pt x="4815578" y="1451194"/>
                </a:cubicBezTo>
                <a:cubicBezTo>
                  <a:pt x="4826449" y="1443043"/>
                  <a:pt x="4826449" y="1462065"/>
                  <a:pt x="4834601" y="1464782"/>
                </a:cubicBezTo>
                <a:cubicBezTo>
                  <a:pt x="4840037" y="1462065"/>
                  <a:pt x="4845472" y="1459347"/>
                  <a:pt x="4850907" y="1456630"/>
                </a:cubicBezTo>
                <a:cubicBezTo>
                  <a:pt x="4856342" y="1464782"/>
                  <a:pt x="4864495" y="1470218"/>
                  <a:pt x="4872648" y="1472935"/>
                </a:cubicBezTo>
                <a:cubicBezTo>
                  <a:pt x="4913412" y="1462065"/>
                  <a:pt x="4924282" y="1440324"/>
                  <a:pt x="4924282" y="1413149"/>
                </a:cubicBezTo>
                <a:cubicBezTo>
                  <a:pt x="4932435" y="1410431"/>
                  <a:pt x="4940588" y="1404996"/>
                  <a:pt x="4948740" y="1402279"/>
                </a:cubicBezTo>
                <a:cubicBezTo>
                  <a:pt x="4946023" y="1385972"/>
                  <a:pt x="4927000" y="1394126"/>
                  <a:pt x="4921564" y="1402279"/>
                </a:cubicBezTo>
                <a:cubicBezTo>
                  <a:pt x="4921564" y="1396844"/>
                  <a:pt x="4924282" y="1394126"/>
                  <a:pt x="4927000" y="1388691"/>
                </a:cubicBezTo>
                <a:cubicBezTo>
                  <a:pt x="4932435" y="1388691"/>
                  <a:pt x="4959611" y="1388691"/>
                  <a:pt x="4956893" y="1375102"/>
                </a:cubicBezTo>
                <a:cubicBezTo>
                  <a:pt x="4954176" y="1369668"/>
                  <a:pt x="4943305" y="1377819"/>
                  <a:pt x="4940588" y="1372385"/>
                </a:cubicBezTo>
                <a:cubicBezTo>
                  <a:pt x="4946023" y="1366950"/>
                  <a:pt x="4954176" y="1356079"/>
                  <a:pt x="4943305" y="1353362"/>
                </a:cubicBezTo>
                <a:cubicBezTo>
                  <a:pt x="4962328" y="1342491"/>
                  <a:pt x="4948740" y="1331621"/>
                  <a:pt x="4951458" y="1315315"/>
                </a:cubicBezTo>
                <a:cubicBezTo>
                  <a:pt x="4932435" y="1307163"/>
                  <a:pt x="4907976" y="1320751"/>
                  <a:pt x="4894389" y="1307163"/>
                </a:cubicBezTo>
                <a:cubicBezTo>
                  <a:pt x="4905259" y="1293574"/>
                  <a:pt x="4910694" y="1315315"/>
                  <a:pt x="4927000" y="1301727"/>
                </a:cubicBezTo>
                <a:cubicBezTo>
                  <a:pt x="4927000" y="1296292"/>
                  <a:pt x="4924282" y="1288140"/>
                  <a:pt x="4924282" y="1282705"/>
                </a:cubicBezTo>
                <a:cubicBezTo>
                  <a:pt x="4910015" y="1288819"/>
                  <a:pt x="4895748" y="1297990"/>
                  <a:pt x="4886066" y="1295315"/>
                </a:cubicBezTo>
                <a:lnTo>
                  <a:pt x="4880202" y="1290045"/>
                </a:lnTo>
                <a:lnTo>
                  <a:pt x="4878519" y="1287762"/>
                </a:lnTo>
                <a:lnTo>
                  <a:pt x="4890652" y="1277269"/>
                </a:lnTo>
                <a:cubicBezTo>
                  <a:pt x="4894389" y="1273193"/>
                  <a:pt x="4898465" y="1269117"/>
                  <a:pt x="4905259" y="1266399"/>
                </a:cubicBezTo>
                <a:cubicBezTo>
                  <a:pt x="4902541" y="1282705"/>
                  <a:pt x="4921564" y="1279986"/>
                  <a:pt x="4935152" y="1274552"/>
                </a:cubicBezTo>
                <a:cubicBezTo>
                  <a:pt x="4924282" y="1260963"/>
                  <a:pt x="4948740" y="1258246"/>
                  <a:pt x="4937870" y="1241941"/>
                </a:cubicBezTo>
                <a:close/>
                <a:moveTo>
                  <a:pt x="1937645" y="1241941"/>
                </a:moveTo>
                <a:cubicBezTo>
                  <a:pt x="1937645" y="1244658"/>
                  <a:pt x="1937645" y="1250094"/>
                  <a:pt x="1937645" y="1255528"/>
                </a:cubicBezTo>
                <a:cubicBezTo>
                  <a:pt x="1937645" y="1255528"/>
                  <a:pt x="1940362" y="1255528"/>
                  <a:pt x="1943080" y="1255528"/>
                </a:cubicBezTo>
                <a:cubicBezTo>
                  <a:pt x="1943080" y="1250094"/>
                  <a:pt x="1943080" y="1247376"/>
                  <a:pt x="1943080" y="1241941"/>
                </a:cubicBezTo>
                <a:cubicBezTo>
                  <a:pt x="1943080" y="1241941"/>
                  <a:pt x="1940362" y="1241941"/>
                  <a:pt x="1937645" y="1241941"/>
                </a:cubicBezTo>
                <a:close/>
                <a:moveTo>
                  <a:pt x="1350644" y="1239223"/>
                </a:moveTo>
                <a:cubicBezTo>
                  <a:pt x="1350644" y="1241941"/>
                  <a:pt x="1350644" y="1244658"/>
                  <a:pt x="1350644" y="1247376"/>
                </a:cubicBezTo>
                <a:cubicBezTo>
                  <a:pt x="1353362" y="1244658"/>
                  <a:pt x="1353362" y="1241941"/>
                  <a:pt x="1353362" y="1239223"/>
                </a:cubicBezTo>
                <a:cubicBezTo>
                  <a:pt x="1350644" y="1239223"/>
                  <a:pt x="1350644" y="1239223"/>
                  <a:pt x="1350644" y="1239223"/>
                </a:cubicBezTo>
                <a:close/>
                <a:moveTo>
                  <a:pt x="4965513" y="1238331"/>
                </a:moveTo>
                <a:cubicBezTo>
                  <a:pt x="4959101" y="1238544"/>
                  <a:pt x="4952137" y="1241941"/>
                  <a:pt x="4946023" y="1250094"/>
                </a:cubicBezTo>
                <a:cubicBezTo>
                  <a:pt x="4965046" y="1252811"/>
                  <a:pt x="4913412" y="1301727"/>
                  <a:pt x="4954176" y="1299009"/>
                </a:cubicBezTo>
                <a:cubicBezTo>
                  <a:pt x="4965046" y="1288140"/>
                  <a:pt x="4943305" y="1285421"/>
                  <a:pt x="4948740" y="1277269"/>
                </a:cubicBezTo>
                <a:cubicBezTo>
                  <a:pt x="4956893" y="1279986"/>
                  <a:pt x="4962328" y="1279986"/>
                  <a:pt x="4970481" y="1279986"/>
                </a:cubicBezTo>
                <a:cubicBezTo>
                  <a:pt x="4999016" y="1265719"/>
                  <a:pt x="4984748" y="1237695"/>
                  <a:pt x="4965513" y="1238331"/>
                </a:cubicBezTo>
                <a:close/>
                <a:moveTo>
                  <a:pt x="3168715" y="1228353"/>
                </a:moveTo>
                <a:cubicBezTo>
                  <a:pt x="3163281" y="1231070"/>
                  <a:pt x="3157845" y="1231070"/>
                  <a:pt x="3146975" y="1233788"/>
                </a:cubicBezTo>
                <a:cubicBezTo>
                  <a:pt x="3146975" y="1236506"/>
                  <a:pt x="3146975" y="1236506"/>
                  <a:pt x="3146975" y="1239223"/>
                </a:cubicBezTo>
                <a:cubicBezTo>
                  <a:pt x="3155127" y="1239223"/>
                  <a:pt x="3163281" y="1236506"/>
                  <a:pt x="3171433" y="1231070"/>
                </a:cubicBezTo>
                <a:cubicBezTo>
                  <a:pt x="3171433" y="1231070"/>
                  <a:pt x="3168715" y="1231070"/>
                  <a:pt x="3168715" y="1228353"/>
                </a:cubicBezTo>
                <a:close/>
                <a:moveTo>
                  <a:pt x="1464783" y="1228353"/>
                </a:moveTo>
                <a:cubicBezTo>
                  <a:pt x="1464783" y="1231070"/>
                  <a:pt x="1464783" y="1233788"/>
                  <a:pt x="1467501" y="1236506"/>
                </a:cubicBezTo>
                <a:cubicBezTo>
                  <a:pt x="1466142" y="1236506"/>
                  <a:pt x="1466142" y="1236506"/>
                  <a:pt x="1466482" y="1236506"/>
                </a:cubicBezTo>
                <a:lnTo>
                  <a:pt x="1464783" y="1236506"/>
                </a:lnTo>
                <a:cubicBezTo>
                  <a:pt x="1464783" y="1239223"/>
                  <a:pt x="1464783" y="1239223"/>
                  <a:pt x="1467501" y="1241941"/>
                </a:cubicBezTo>
                <a:cubicBezTo>
                  <a:pt x="1467501" y="1239223"/>
                  <a:pt x="1467501" y="1239223"/>
                  <a:pt x="1467501" y="1236506"/>
                </a:cubicBezTo>
                <a:cubicBezTo>
                  <a:pt x="1467501" y="1231070"/>
                  <a:pt x="1467501" y="1228353"/>
                  <a:pt x="1467501" y="1228353"/>
                </a:cubicBezTo>
                <a:cubicBezTo>
                  <a:pt x="1464783" y="1228353"/>
                  <a:pt x="1464783" y="1228353"/>
                  <a:pt x="1464783" y="1228353"/>
                </a:cubicBezTo>
                <a:close/>
                <a:moveTo>
                  <a:pt x="1549029" y="1225635"/>
                </a:moveTo>
                <a:cubicBezTo>
                  <a:pt x="1549029" y="1225635"/>
                  <a:pt x="1549029" y="1228353"/>
                  <a:pt x="1549029" y="1228353"/>
                </a:cubicBezTo>
                <a:cubicBezTo>
                  <a:pt x="1554464" y="1231070"/>
                  <a:pt x="1562617" y="1231070"/>
                  <a:pt x="1568052" y="1233788"/>
                </a:cubicBezTo>
                <a:cubicBezTo>
                  <a:pt x="1562617" y="1231070"/>
                  <a:pt x="1554464" y="1228353"/>
                  <a:pt x="1549029" y="1225635"/>
                </a:cubicBezTo>
                <a:close/>
                <a:moveTo>
                  <a:pt x="1527288" y="1225635"/>
                </a:moveTo>
                <a:cubicBezTo>
                  <a:pt x="1513700" y="1228353"/>
                  <a:pt x="1502829" y="1233788"/>
                  <a:pt x="1491959" y="1236506"/>
                </a:cubicBezTo>
                <a:cubicBezTo>
                  <a:pt x="1491959" y="1236506"/>
                  <a:pt x="1491959" y="1239223"/>
                  <a:pt x="1491959" y="1239223"/>
                </a:cubicBezTo>
                <a:cubicBezTo>
                  <a:pt x="1502829" y="1236506"/>
                  <a:pt x="1516417" y="1231070"/>
                  <a:pt x="1527288" y="1225635"/>
                </a:cubicBezTo>
                <a:close/>
                <a:moveTo>
                  <a:pt x="1394126" y="1222918"/>
                </a:moveTo>
                <a:lnTo>
                  <a:pt x="1394126" y="1225635"/>
                </a:lnTo>
                <a:cubicBezTo>
                  <a:pt x="1383255" y="1225635"/>
                  <a:pt x="1372385" y="1225635"/>
                  <a:pt x="1361515" y="1225635"/>
                </a:cubicBezTo>
                <a:lnTo>
                  <a:pt x="1361515" y="1224956"/>
                </a:lnTo>
                <a:close/>
                <a:moveTo>
                  <a:pt x="4709592" y="1220200"/>
                </a:moveTo>
                <a:lnTo>
                  <a:pt x="4709592" y="1236506"/>
                </a:lnTo>
                <a:lnTo>
                  <a:pt x="4725897" y="1233788"/>
                </a:lnTo>
                <a:close/>
                <a:moveTo>
                  <a:pt x="3035553" y="1220200"/>
                </a:moveTo>
                <a:cubicBezTo>
                  <a:pt x="2766512" y="1271834"/>
                  <a:pt x="2209404" y="1380537"/>
                  <a:pt x="2212122" y="1380537"/>
                </a:cubicBezTo>
                <a:cubicBezTo>
                  <a:pt x="2486600" y="1328904"/>
                  <a:pt x="2761077" y="1277269"/>
                  <a:pt x="3035553" y="1225635"/>
                </a:cubicBezTo>
                <a:cubicBezTo>
                  <a:pt x="3035553" y="1225635"/>
                  <a:pt x="3035553" y="1222918"/>
                  <a:pt x="3035553" y="1220200"/>
                </a:cubicBezTo>
                <a:close/>
                <a:moveTo>
                  <a:pt x="1937645" y="1209330"/>
                </a:moveTo>
                <a:cubicBezTo>
                  <a:pt x="1937645" y="1214765"/>
                  <a:pt x="1937645" y="1217482"/>
                  <a:pt x="1937645" y="1222918"/>
                </a:cubicBezTo>
                <a:cubicBezTo>
                  <a:pt x="1937645" y="1222918"/>
                  <a:pt x="1940362" y="1222918"/>
                  <a:pt x="1943080" y="1222918"/>
                </a:cubicBezTo>
                <a:cubicBezTo>
                  <a:pt x="1943080" y="1217482"/>
                  <a:pt x="1943080" y="1214765"/>
                  <a:pt x="1943080" y="1209330"/>
                </a:cubicBezTo>
                <a:cubicBezTo>
                  <a:pt x="1943080" y="1209330"/>
                  <a:pt x="1940362" y="1209330"/>
                  <a:pt x="1937645" y="1209330"/>
                </a:cubicBezTo>
                <a:close/>
                <a:moveTo>
                  <a:pt x="1464783" y="1206611"/>
                </a:moveTo>
                <a:cubicBezTo>
                  <a:pt x="1464783" y="1209330"/>
                  <a:pt x="1464783" y="1209330"/>
                  <a:pt x="1467501" y="1212047"/>
                </a:cubicBezTo>
                <a:cubicBezTo>
                  <a:pt x="1467501" y="1209330"/>
                  <a:pt x="1467501" y="1206611"/>
                  <a:pt x="1467501" y="1206611"/>
                </a:cubicBezTo>
                <a:cubicBezTo>
                  <a:pt x="1464783" y="1206611"/>
                  <a:pt x="1464783" y="1206611"/>
                  <a:pt x="1464783" y="1206611"/>
                </a:cubicBezTo>
                <a:close/>
                <a:moveTo>
                  <a:pt x="1549029" y="1203895"/>
                </a:moveTo>
                <a:cubicBezTo>
                  <a:pt x="1554464" y="1206611"/>
                  <a:pt x="1559899" y="1206611"/>
                  <a:pt x="1565334" y="1209330"/>
                </a:cubicBezTo>
                <a:cubicBezTo>
                  <a:pt x="1565334" y="1206611"/>
                  <a:pt x="1565334" y="1206611"/>
                  <a:pt x="1565334" y="1206611"/>
                </a:cubicBezTo>
                <a:cubicBezTo>
                  <a:pt x="1559899" y="1206611"/>
                  <a:pt x="1554464" y="1203895"/>
                  <a:pt x="1549029" y="1203895"/>
                </a:cubicBezTo>
                <a:close/>
                <a:moveTo>
                  <a:pt x="1464783" y="1201177"/>
                </a:moveTo>
                <a:cubicBezTo>
                  <a:pt x="1464783" y="1201177"/>
                  <a:pt x="1464783" y="1203895"/>
                  <a:pt x="1467501" y="1203895"/>
                </a:cubicBezTo>
                <a:cubicBezTo>
                  <a:pt x="1467501" y="1203895"/>
                  <a:pt x="1467501" y="1201177"/>
                  <a:pt x="1467501" y="1201177"/>
                </a:cubicBezTo>
                <a:cubicBezTo>
                  <a:pt x="1464783" y="1201177"/>
                  <a:pt x="1464783" y="1201177"/>
                  <a:pt x="1464783" y="1201177"/>
                </a:cubicBezTo>
                <a:close/>
                <a:moveTo>
                  <a:pt x="1524570" y="1198459"/>
                </a:moveTo>
                <a:cubicBezTo>
                  <a:pt x="1513700" y="1203895"/>
                  <a:pt x="1502829" y="1209330"/>
                  <a:pt x="1491959" y="1212047"/>
                </a:cubicBezTo>
                <a:cubicBezTo>
                  <a:pt x="1491959" y="1214765"/>
                  <a:pt x="1491959" y="1214765"/>
                  <a:pt x="1491959" y="1214765"/>
                </a:cubicBezTo>
                <a:cubicBezTo>
                  <a:pt x="1502829" y="1209330"/>
                  <a:pt x="1516417" y="1206611"/>
                  <a:pt x="1527288" y="1201177"/>
                </a:cubicBezTo>
                <a:cubicBezTo>
                  <a:pt x="1527288" y="1201177"/>
                  <a:pt x="1524570" y="1201177"/>
                  <a:pt x="1524570" y="1198459"/>
                </a:cubicBezTo>
                <a:close/>
                <a:moveTo>
                  <a:pt x="3168715" y="1195742"/>
                </a:moveTo>
                <a:cubicBezTo>
                  <a:pt x="3163281" y="1198459"/>
                  <a:pt x="3155127" y="1198459"/>
                  <a:pt x="3144257" y="1201177"/>
                </a:cubicBezTo>
                <a:cubicBezTo>
                  <a:pt x="3144257" y="1201177"/>
                  <a:pt x="3144257" y="1203895"/>
                  <a:pt x="3144257" y="1206611"/>
                </a:cubicBezTo>
                <a:cubicBezTo>
                  <a:pt x="3155127" y="1203895"/>
                  <a:pt x="3163281" y="1203895"/>
                  <a:pt x="3171433" y="1201177"/>
                </a:cubicBezTo>
                <a:cubicBezTo>
                  <a:pt x="3171433" y="1201177"/>
                  <a:pt x="3168715" y="1198459"/>
                  <a:pt x="3168715" y="1195742"/>
                </a:cubicBezTo>
                <a:close/>
                <a:moveTo>
                  <a:pt x="1464783" y="1195742"/>
                </a:moveTo>
                <a:cubicBezTo>
                  <a:pt x="1464783" y="1195742"/>
                  <a:pt x="1464783" y="1198459"/>
                  <a:pt x="1467501" y="1198459"/>
                </a:cubicBezTo>
                <a:cubicBezTo>
                  <a:pt x="1467501" y="1198459"/>
                  <a:pt x="1467501" y="1195742"/>
                  <a:pt x="1467501" y="1195742"/>
                </a:cubicBezTo>
                <a:cubicBezTo>
                  <a:pt x="1467501" y="1195742"/>
                  <a:pt x="1464783" y="1195742"/>
                  <a:pt x="1464783" y="1195742"/>
                </a:cubicBezTo>
                <a:close/>
                <a:moveTo>
                  <a:pt x="5410731" y="1184871"/>
                </a:moveTo>
                <a:cubicBezTo>
                  <a:pt x="5405296" y="1201177"/>
                  <a:pt x="5380838" y="1195742"/>
                  <a:pt x="5369968" y="1193024"/>
                </a:cubicBezTo>
                <a:cubicBezTo>
                  <a:pt x="5378120" y="1198459"/>
                  <a:pt x="5378120" y="1206611"/>
                  <a:pt x="5380838" y="1217482"/>
                </a:cubicBezTo>
                <a:cubicBezTo>
                  <a:pt x="5391708" y="1220200"/>
                  <a:pt x="5386273" y="1209330"/>
                  <a:pt x="5399861" y="1206611"/>
                </a:cubicBezTo>
                <a:cubicBezTo>
                  <a:pt x="5408014" y="1212047"/>
                  <a:pt x="5416167" y="1214765"/>
                  <a:pt x="5421602" y="1222918"/>
                </a:cubicBezTo>
                <a:cubicBezTo>
                  <a:pt x="5437907" y="1220200"/>
                  <a:pt x="5440625" y="1212047"/>
                  <a:pt x="5440625" y="1203895"/>
                </a:cubicBezTo>
                <a:cubicBezTo>
                  <a:pt x="5427037" y="1206611"/>
                  <a:pt x="5427037" y="1179436"/>
                  <a:pt x="5410731" y="1184871"/>
                </a:cubicBezTo>
                <a:close/>
                <a:moveTo>
                  <a:pt x="4742203" y="1179436"/>
                </a:moveTo>
                <a:lnTo>
                  <a:pt x="4758509" y="1190306"/>
                </a:lnTo>
                <a:cubicBezTo>
                  <a:pt x="4750356" y="1209330"/>
                  <a:pt x="4750356" y="1193024"/>
                  <a:pt x="4758509" y="1212047"/>
                </a:cubicBezTo>
                <a:lnTo>
                  <a:pt x="4742203" y="1220200"/>
                </a:lnTo>
                <a:lnTo>
                  <a:pt x="4750356" y="1236506"/>
                </a:lnTo>
                <a:lnTo>
                  <a:pt x="4734050" y="1236506"/>
                </a:lnTo>
                <a:lnTo>
                  <a:pt x="4734050" y="1258246"/>
                </a:lnTo>
                <a:cubicBezTo>
                  <a:pt x="4734050" y="1279986"/>
                  <a:pt x="4731333" y="1279986"/>
                  <a:pt x="4723180" y="1299009"/>
                </a:cubicBezTo>
                <a:lnTo>
                  <a:pt x="4717745" y="1282705"/>
                </a:lnTo>
                <a:cubicBezTo>
                  <a:pt x="4696004" y="1296292"/>
                  <a:pt x="4701439" y="1282705"/>
                  <a:pt x="4709592" y="1304444"/>
                </a:cubicBezTo>
                <a:cubicBezTo>
                  <a:pt x="4685133" y="1323468"/>
                  <a:pt x="4696004" y="1299009"/>
                  <a:pt x="4693286" y="1337055"/>
                </a:cubicBezTo>
                <a:cubicBezTo>
                  <a:pt x="4676981" y="1323468"/>
                  <a:pt x="4685133" y="1326186"/>
                  <a:pt x="4663393" y="1320751"/>
                </a:cubicBezTo>
                <a:cubicBezTo>
                  <a:pt x="4671545" y="1361515"/>
                  <a:pt x="4663393" y="1328904"/>
                  <a:pt x="4663393" y="1350644"/>
                </a:cubicBezTo>
                <a:cubicBezTo>
                  <a:pt x="4663393" y="1369668"/>
                  <a:pt x="4660675" y="1347927"/>
                  <a:pt x="4671545" y="1366950"/>
                </a:cubicBezTo>
                <a:lnTo>
                  <a:pt x="4663393" y="1366950"/>
                </a:lnTo>
                <a:cubicBezTo>
                  <a:pt x="4671545" y="1369668"/>
                  <a:pt x="4679697" y="1369668"/>
                  <a:pt x="4687851" y="1369668"/>
                </a:cubicBezTo>
                <a:cubicBezTo>
                  <a:pt x="4679697" y="1377819"/>
                  <a:pt x="4693286" y="1385972"/>
                  <a:pt x="4693286" y="1396844"/>
                </a:cubicBezTo>
                <a:cubicBezTo>
                  <a:pt x="4696004" y="1396844"/>
                  <a:pt x="4698721" y="1396844"/>
                  <a:pt x="4701439" y="1396844"/>
                </a:cubicBezTo>
                <a:cubicBezTo>
                  <a:pt x="4712309" y="1394126"/>
                  <a:pt x="4720462" y="1396844"/>
                  <a:pt x="4731333" y="1391407"/>
                </a:cubicBezTo>
                <a:cubicBezTo>
                  <a:pt x="4720462" y="1369668"/>
                  <a:pt x="4728615" y="1353362"/>
                  <a:pt x="4728615" y="1334339"/>
                </a:cubicBezTo>
                <a:cubicBezTo>
                  <a:pt x="4731333" y="1339773"/>
                  <a:pt x="4739485" y="1334339"/>
                  <a:pt x="4742203" y="1342491"/>
                </a:cubicBezTo>
                <a:cubicBezTo>
                  <a:pt x="4742203" y="1353362"/>
                  <a:pt x="4723180" y="1369668"/>
                  <a:pt x="4736768" y="1377819"/>
                </a:cubicBezTo>
                <a:cubicBezTo>
                  <a:pt x="4736768" y="1353362"/>
                  <a:pt x="4769379" y="1337055"/>
                  <a:pt x="4769379" y="1309881"/>
                </a:cubicBezTo>
                <a:cubicBezTo>
                  <a:pt x="4761226" y="1312597"/>
                  <a:pt x="4750356" y="1312597"/>
                  <a:pt x="4744921" y="1304444"/>
                </a:cubicBezTo>
                <a:cubicBezTo>
                  <a:pt x="4753073" y="1301727"/>
                  <a:pt x="4744921" y="1296292"/>
                  <a:pt x="4750356" y="1293574"/>
                </a:cubicBezTo>
                <a:cubicBezTo>
                  <a:pt x="4763944" y="1290857"/>
                  <a:pt x="4782967" y="1285421"/>
                  <a:pt x="4788402" y="1290857"/>
                </a:cubicBezTo>
                <a:cubicBezTo>
                  <a:pt x="4812861" y="1279986"/>
                  <a:pt x="4815578" y="1258246"/>
                  <a:pt x="4845472" y="1247376"/>
                </a:cubicBezTo>
                <a:cubicBezTo>
                  <a:pt x="4821013" y="1212047"/>
                  <a:pt x="4788402" y="1203895"/>
                  <a:pt x="4758509" y="1179436"/>
                </a:cubicBezTo>
                <a:cubicBezTo>
                  <a:pt x="4753073" y="1179436"/>
                  <a:pt x="4747638" y="1179436"/>
                  <a:pt x="4742203" y="1179436"/>
                </a:cubicBezTo>
                <a:close/>
                <a:moveTo>
                  <a:pt x="4717745" y="1179436"/>
                </a:moveTo>
                <a:lnTo>
                  <a:pt x="4717745" y="1206611"/>
                </a:lnTo>
                <a:lnTo>
                  <a:pt x="4734050" y="1190306"/>
                </a:lnTo>
                <a:lnTo>
                  <a:pt x="4725897" y="1179436"/>
                </a:lnTo>
                <a:cubicBezTo>
                  <a:pt x="4723180" y="1179436"/>
                  <a:pt x="4720462" y="1179436"/>
                  <a:pt x="4717745" y="1179436"/>
                </a:cubicBezTo>
                <a:close/>
                <a:moveTo>
                  <a:pt x="1937645" y="1179436"/>
                </a:moveTo>
                <a:cubicBezTo>
                  <a:pt x="1937645" y="1184871"/>
                  <a:pt x="1937645" y="1187589"/>
                  <a:pt x="1937645" y="1190306"/>
                </a:cubicBezTo>
                <a:cubicBezTo>
                  <a:pt x="1937645" y="1190306"/>
                  <a:pt x="1940362" y="1190306"/>
                  <a:pt x="1943080" y="1190306"/>
                </a:cubicBezTo>
                <a:cubicBezTo>
                  <a:pt x="1943080" y="1187589"/>
                  <a:pt x="1943080" y="1182153"/>
                  <a:pt x="1943080" y="1179436"/>
                </a:cubicBezTo>
                <a:cubicBezTo>
                  <a:pt x="1943080" y="1179436"/>
                  <a:pt x="1940362" y="1179436"/>
                  <a:pt x="1937645" y="1179436"/>
                </a:cubicBezTo>
                <a:close/>
                <a:moveTo>
                  <a:pt x="1464783" y="1179436"/>
                </a:moveTo>
                <a:cubicBezTo>
                  <a:pt x="1464783" y="1182153"/>
                  <a:pt x="1464783" y="1184871"/>
                  <a:pt x="1467501" y="1187589"/>
                </a:cubicBezTo>
                <a:cubicBezTo>
                  <a:pt x="1467501" y="1182153"/>
                  <a:pt x="1467501" y="1179436"/>
                  <a:pt x="1467501" y="1179436"/>
                </a:cubicBezTo>
                <a:cubicBezTo>
                  <a:pt x="1467501" y="1179436"/>
                  <a:pt x="1464783" y="1179436"/>
                  <a:pt x="1464783" y="1179436"/>
                </a:cubicBezTo>
                <a:close/>
                <a:moveTo>
                  <a:pt x="2913261" y="1177256"/>
                </a:moveTo>
                <a:lnTo>
                  <a:pt x="2913261" y="1187479"/>
                </a:lnTo>
                <a:lnTo>
                  <a:pt x="2880651" y="1193379"/>
                </a:lnTo>
                <a:lnTo>
                  <a:pt x="2880651" y="1183255"/>
                </a:lnTo>
                <a:close/>
                <a:moveTo>
                  <a:pt x="1527288" y="1174001"/>
                </a:moveTo>
                <a:cubicBezTo>
                  <a:pt x="1516417" y="1176719"/>
                  <a:pt x="1502829" y="1182153"/>
                  <a:pt x="1491959" y="1184871"/>
                </a:cubicBezTo>
                <a:cubicBezTo>
                  <a:pt x="1491959" y="1187589"/>
                  <a:pt x="1491959" y="1187589"/>
                  <a:pt x="1491959" y="1187589"/>
                </a:cubicBezTo>
                <a:cubicBezTo>
                  <a:pt x="1502829" y="1182153"/>
                  <a:pt x="1516417" y="1179436"/>
                  <a:pt x="1527288" y="1174001"/>
                </a:cubicBezTo>
                <a:close/>
                <a:moveTo>
                  <a:pt x="1540876" y="1169995"/>
                </a:moveTo>
                <a:lnTo>
                  <a:pt x="1543593" y="1170711"/>
                </a:lnTo>
                <a:lnTo>
                  <a:pt x="1543593" y="1171282"/>
                </a:lnTo>
                <a:cubicBezTo>
                  <a:pt x="1543593" y="1171282"/>
                  <a:pt x="1543593" y="1171282"/>
                  <a:pt x="1540876" y="1171282"/>
                </a:cubicBezTo>
                <a:close/>
                <a:moveTo>
                  <a:pt x="5062879" y="1168565"/>
                </a:moveTo>
                <a:cubicBezTo>
                  <a:pt x="5071032" y="1190306"/>
                  <a:pt x="5081902" y="1252811"/>
                  <a:pt x="5106361" y="1244658"/>
                </a:cubicBezTo>
                <a:cubicBezTo>
                  <a:pt x="5130819" y="1236506"/>
                  <a:pt x="5109078" y="1209330"/>
                  <a:pt x="5092773" y="1206611"/>
                </a:cubicBezTo>
                <a:cubicBezTo>
                  <a:pt x="5098208" y="1187589"/>
                  <a:pt x="5079185" y="1168565"/>
                  <a:pt x="5062879" y="1168565"/>
                </a:cubicBezTo>
                <a:close/>
                <a:moveTo>
                  <a:pt x="3242091" y="1157694"/>
                </a:moveTo>
                <a:cubicBezTo>
                  <a:pt x="3233937" y="1157694"/>
                  <a:pt x="3228503" y="1157694"/>
                  <a:pt x="3220349" y="1160412"/>
                </a:cubicBezTo>
                <a:cubicBezTo>
                  <a:pt x="3228503" y="1160412"/>
                  <a:pt x="3233937" y="1163130"/>
                  <a:pt x="3242091" y="1165848"/>
                </a:cubicBezTo>
                <a:cubicBezTo>
                  <a:pt x="3242091" y="1163130"/>
                  <a:pt x="3242091" y="1160412"/>
                  <a:pt x="3242091" y="1157694"/>
                </a:cubicBezTo>
                <a:close/>
                <a:moveTo>
                  <a:pt x="1540876" y="1154977"/>
                </a:moveTo>
                <a:lnTo>
                  <a:pt x="1540876" y="1169995"/>
                </a:lnTo>
                <a:lnTo>
                  <a:pt x="1535441" y="1168565"/>
                </a:lnTo>
                <a:cubicBezTo>
                  <a:pt x="1535441" y="1168565"/>
                  <a:pt x="1535441" y="1168565"/>
                  <a:pt x="1535441" y="1171282"/>
                </a:cubicBezTo>
                <a:cubicBezTo>
                  <a:pt x="1538158" y="1174001"/>
                  <a:pt x="1540876" y="1174001"/>
                  <a:pt x="1543593" y="1174001"/>
                </a:cubicBezTo>
                <a:cubicBezTo>
                  <a:pt x="1543593" y="1176719"/>
                  <a:pt x="1543593" y="1179436"/>
                  <a:pt x="1543593" y="1182153"/>
                </a:cubicBezTo>
                <a:cubicBezTo>
                  <a:pt x="1543593" y="1182153"/>
                  <a:pt x="1546311" y="1182153"/>
                  <a:pt x="1546311" y="1182153"/>
                </a:cubicBezTo>
                <a:cubicBezTo>
                  <a:pt x="1546311" y="1182153"/>
                  <a:pt x="1546311" y="1179436"/>
                  <a:pt x="1546311" y="1176719"/>
                </a:cubicBezTo>
                <a:cubicBezTo>
                  <a:pt x="1557181" y="1182153"/>
                  <a:pt x="1570769" y="1184871"/>
                  <a:pt x="1584357" y="1187589"/>
                </a:cubicBezTo>
                <a:cubicBezTo>
                  <a:pt x="1584357" y="1187589"/>
                  <a:pt x="1584357" y="1184871"/>
                  <a:pt x="1587075" y="1182153"/>
                </a:cubicBezTo>
                <a:lnTo>
                  <a:pt x="1543593" y="1170711"/>
                </a:lnTo>
                <a:lnTo>
                  <a:pt x="1543593" y="1154977"/>
                </a:lnTo>
                <a:cubicBezTo>
                  <a:pt x="1543593" y="1154977"/>
                  <a:pt x="1543593" y="1154977"/>
                  <a:pt x="1540876" y="1154977"/>
                </a:cubicBezTo>
                <a:close/>
                <a:moveTo>
                  <a:pt x="1940362" y="1152259"/>
                </a:moveTo>
                <a:cubicBezTo>
                  <a:pt x="1940362" y="1154977"/>
                  <a:pt x="1940362" y="1160412"/>
                  <a:pt x="1937645" y="1165848"/>
                </a:cubicBezTo>
                <a:cubicBezTo>
                  <a:pt x="1940362" y="1165848"/>
                  <a:pt x="1940362" y="1165848"/>
                  <a:pt x="1943080" y="1165848"/>
                </a:cubicBezTo>
                <a:cubicBezTo>
                  <a:pt x="1943080" y="1160412"/>
                  <a:pt x="1943080" y="1157694"/>
                  <a:pt x="1940362" y="1152259"/>
                </a:cubicBezTo>
                <a:close/>
                <a:moveTo>
                  <a:pt x="5139142" y="1145042"/>
                </a:moveTo>
                <a:cubicBezTo>
                  <a:pt x="5126573" y="1145126"/>
                  <a:pt x="5113834" y="1148183"/>
                  <a:pt x="5103643" y="1154977"/>
                </a:cubicBezTo>
                <a:cubicBezTo>
                  <a:pt x="5106361" y="1160412"/>
                  <a:pt x="5109078" y="1165848"/>
                  <a:pt x="5114513" y="1168565"/>
                </a:cubicBezTo>
                <a:cubicBezTo>
                  <a:pt x="5095490" y="1187589"/>
                  <a:pt x="5128101" y="1222918"/>
                  <a:pt x="5144407" y="1222918"/>
                </a:cubicBezTo>
                <a:cubicBezTo>
                  <a:pt x="5177018" y="1212047"/>
                  <a:pt x="5160712" y="1174001"/>
                  <a:pt x="5177018" y="1165848"/>
                </a:cubicBezTo>
                <a:cubicBezTo>
                  <a:pt x="5177018" y="1176719"/>
                  <a:pt x="5171583" y="1190306"/>
                  <a:pt x="5174300" y="1203895"/>
                </a:cubicBezTo>
                <a:cubicBezTo>
                  <a:pt x="5213026" y="1171282"/>
                  <a:pt x="5176848" y="1144786"/>
                  <a:pt x="5139142" y="1145042"/>
                </a:cubicBezTo>
                <a:close/>
                <a:moveTo>
                  <a:pt x="5261264" y="1141389"/>
                </a:moveTo>
                <a:cubicBezTo>
                  <a:pt x="5266699" y="1157694"/>
                  <a:pt x="5231370" y="1154977"/>
                  <a:pt x="5231370" y="1163130"/>
                </a:cubicBezTo>
                <a:cubicBezTo>
                  <a:pt x="5239523" y="1171282"/>
                  <a:pt x="5255828" y="1157694"/>
                  <a:pt x="5266699" y="1154977"/>
                </a:cubicBezTo>
                <a:cubicBezTo>
                  <a:pt x="5261264" y="1152259"/>
                  <a:pt x="5272134" y="1141389"/>
                  <a:pt x="5261264" y="1141389"/>
                </a:cubicBezTo>
                <a:close/>
                <a:moveTo>
                  <a:pt x="4755791" y="1141389"/>
                </a:moveTo>
                <a:lnTo>
                  <a:pt x="4755791" y="1152259"/>
                </a:lnTo>
                <a:lnTo>
                  <a:pt x="4777532" y="1152259"/>
                </a:lnTo>
                <a:cubicBezTo>
                  <a:pt x="4763944" y="1174001"/>
                  <a:pt x="4777532" y="1168565"/>
                  <a:pt x="4755791" y="1160412"/>
                </a:cubicBezTo>
                <a:lnTo>
                  <a:pt x="4739485" y="1160412"/>
                </a:lnTo>
                <a:lnTo>
                  <a:pt x="4747638" y="1144106"/>
                </a:lnTo>
                <a:lnTo>
                  <a:pt x="4731333" y="1144106"/>
                </a:lnTo>
                <a:lnTo>
                  <a:pt x="4739485" y="1160412"/>
                </a:lnTo>
                <a:lnTo>
                  <a:pt x="4736768" y="1165848"/>
                </a:lnTo>
                <a:cubicBezTo>
                  <a:pt x="4742203" y="1165848"/>
                  <a:pt x="4750356" y="1168565"/>
                  <a:pt x="4755791" y="1174001"/>
                </a:cubicBezTo>
                <a:cubicBezTo>
                  <a:pt x="4782967" y="1163130"/>
                  <a:pt x="4804708" y="1214765"/>
                  <a:pt x="4826449" y="1171282"/>
                </a:cubicBezTo>
                <a:cubicBezTo>
                  <a:pt x="4826449" y="1182153"/>
                  <a:pt x="4842754" y="1179436"/>
                  <a:pt x="4840037" y="1184871"/>
                </a:cubicBezTo>
                <a:cubicBezTo>
                  <a:pt x="4823731" y="1190306"/>
                  <a:pt x="4812861" y="1195742"/>
                  <a:pt x="4815578" y="1206611"/>
                </a:cubicBezTo>
                <a:cubicBezTo>
                  <a:pt x="4834601" y="1193024"/>
                  <a:pt x="4823731" y="1214765"/>
                  <a:pt x="4834601" y="1209330"/>
                </a:cubicBezTo>
                <a:cubicBezTo>
                  <a:pt x="4850907" y="1198459"/>
                  <a:pt x="4859060" y="1149542"/>
                  <a:pt x="4823731" y="1149542"/>
                </a:cubicBezTo>
                <a:cubicBezTo>
                  <a:pt x="4812861" y="1152259"/>
                  <a:pt x="4823731" y="1160412"/>
                  <a:pt x="4812861" y="1163130"/>
                </a:cubicBezTo>
                <a:cubicBezTo>
                  <a:pt x="4799273" y="1152259"/>
                  <a:pt x="4777532" y="1144106"/>
                  <a:pt x="4755791" y="1141389"/>
                </a:cubicBezTo>
                <a:close/>
                <a:moveTo>
                  <a:pt x="1532723" y="1141389"/>
                </a:moveTo>
                <a:cubicBezTo>
                  <a:pt x="1532723" y="1141389"/>
                  <a:pt x="1532723" y="1144106"/>
                  <a:pt x="1532723" y="1144106"/>
                </a:cubicBezTo>
                <a:cubicBezTo>
                  <a:pt x="1554464" y="1149542"/>
                  <a:pt x="1578922" y="1154977"/>
                  <a:pt x="1600663" y="1160412"/>
                </a:cubicBezTo>
                <a:cubicBezTo>
                  <a:pt x="1600663" y="1157694"/>
                  <a:pt x="1600663" y="1157694"/>
                  <a:pt x="1600663" y="1157694"/>
                </a:cubicBezTo>
                <a:cubicBezTo>
                  <a:pt x="1578922" y="1152259"/>
                  <a:pt x="1554464" y="1146824"/>
                  <a:pt x="1532723" y="1141389"/>
                </a:cubicBezTo>
                <a:close/>
                <a:moveTo>
                  <a:pt x="1527288" y="1141389"/>
                </a:moveTo>
                <a:cubicBezTo>
                  <a:pt x="1519135" y="1144106"/>
                  <a:pt x="1508265" y="1146824"/>
                  <a:pt x="1497394" y="1149542"/>
                </a:cubicBezTo>
                <a:cubicBezTo>
                  <a:pt x="1497394" y="1152259"/>
                  <a:pt x="1497394" y="1152259"/>
                  <a:pt x="1497394" y="1152259"/>
                </a:cubicBezTo>
                <a:cubicBezTo>
                  <a:pt x="1508265" y="1149542"/>
                  <a:pt x="1519135" y="1144106"/>
                  <a:pt x="1527288" y="1141389"/>
                </a:cubicBezTo>
                <a:close/>
                <a:moveTo>
                  <a:pt x="5622703" y="1119648"/>
                </a:moveTo>
                <a:cubicBezTo>
                  <a:pt x="5622703" y="1125083"/>
                  <a:pt x="5619986" y="1127801"/>
                  <a:pt x="5615909" y="1129839"/>
                </a:cubicBezTo>
                <a:lnTo>
                  <a:pt x="5612864" y="1131085"/>
                </a:lnTo>
                <a:lnTo>
                  <a:pt x="5611833" y="1130518"/>
                </a:lnTo>
                <a:lnTo>
                  <a:pt x="5614211" y="1121555"/>
                </a:lnTo>
                <a:close/>
                <a:moveTo>
                  <a:pt x="5032986" y="1108779"/>
                </a:moveTo>
                <a:cubicBezTo>
                  <a:pt x="5000375" y="1103342"/>
                  <a:pt x="4965046" y="1125083"/>
                  <a:pt x="4929717" y="1138671"/>
                </a:cubicBezTo>
                <a:cubicBezTo>
                  <a:pt x="4921564" y="1174001"/>
                  <a:pt x="4888953" y="1201177"/>
                  <a:pt x="4875365" y="1233788"/>
                </a:cubicBezTo>
                <a:cubicBezTo>
                  <a:pt x="4894389" y="1233788"/>
                  <a:pt x="4924282" y="1233788"/>
                  <a:pt x="4940588" y="1222918"/>
                </a:cubicBezTo>
                <a:cubicBezTo>
                  <a:pt x="4929717" y="1198459"/>
                  <a:pt x="4943305" y="1176719"/>
                  <a:pt x="4937870" y="1165848"/>
                </a:cubicBezTo>
                <a:cubicBezTo>
                  <a:pt x="4946023" y="1163130"/>
                  <a:pt x="4948740" y="1171282"/>
                  <a:pt x="4954176" y="1171282"/>
                </a:cubicBezTo>
                <a:cubicBezTo>
                  <a:pt x="4951458" y="1168565"/>
                  <a:pt x="4948740" y="1163130"/>
                  <a:pt x="4951458" y="1160412"/>
                </a:cubicBezTo>
                <a:cubicBezTo>
                  <a:pt x="4959611" y="1165848"/>
                  <a:pt x="4978634" y="1154977"/>
                  <a:pt x="4981351" y="1146824"/>
                </a:cubicBezTo>
                <a:cubicBezTo>
                  <a:pt x="4984069" y="1154977"/>
                  <a:pt x="4989504" y="1149542"/>
                  <a:pt x="4992222" y="1154977"/>
                </a:cubicBezTo>
                <a:cubicBezTo>
                  <a:pt x="4967763" y="1171282"/>
                  <a:pt x="4937870" y="1187589"/>
                  <a:pt x="4946023" y="1214765"/>
                </a:cubicBezTo>
                <a:cubicBezTo>
                  <a:pt x="4959611" y="1214765"/>
                  <a:pt x="4975916" y="1203895"/>
                  <a:pt x="4981351" y="1214765"/>
                </a:cubicBezTo>
                <a:cubicBezTo>
                  <a:pt x="4973199" y="1220200"/>
                  <a:pt x="4962328" y="1214765"/>
                  <a:pt x="4962328" y="1222918"/>
                </a:cubicBezTo>
                <a:cubicBezTo>
                  <a:pt x="4984069" y="1236506"/>
                  <a:pt x="5008527" y="1206611"/>
                  <a:pt x="5011245" y="1190306"/>
                </a:cubicBezTo>
                <a:cubicBezTo>
                  <a:pt x="5019398" y="1193024"/>
                  <a:pt x="5024833" y="1179436"/>
                  <a:pt x="5030268" y="1187589"/>
                </a:cubicBezTo>
                <a:cubicBezTo>
                  <a:pt x="5041138" y="1212047"/>
                  <a:pt x="4992222" y="1214765"/>
                  <a:pt x="4992222" y="1233788"/>
                </a:cubicBezTo>
                <a:cubicBezTo>
                  <a:pt x="5013963" y="1231070"/>
                  <a:pt x="5024833" y="1250094"/>
                  <a:pt x="5046574" y="1247376"/>
                </a:cubicBezTo>
                <a:cubicBezTo>
                  <a:pt x="5052009" y="1236506"/>
                  <a:pt x="5038421" y="1212047"/>
                  <a:pt x="5030268" y="1203895"/>
                </a:cubicBezTo>
                <a:cubicBezTo>
                  <a:pt x="5046574" y="1206611"/>
                  <a:pt x="5027550" y="1190306"/>
                  <a:pt x="5046574" y="1184871"/>
                </a:cubicBezTo>
                <a:cubicBezTo>
                  <a:pt x="5052009" y="1193024"/>
                  <a:pt x="5046574" y="1214765"/>
                  <a:pt x="5060162" y="1209330"/>
                </a:cubicBezTo>
                <a:cubicBezTo>
                  <a:pt x="5054726" y="1187589"/>
                  <a:pt x="5054726" y="1149542"/>
                  <a:pt x="5032986" y="1135954"/>
                </a:cubicBezTo>
                <a:cubicBezTo>
                  <a:pt x="5011245" y="1141389"/>
                  <a:pt x="5024833" y="1157694"/>
                  <a:pt x="5003092" y="1163130"/>
                </a:cubicBezTo>
                <a:cubicBezTo>
                  <a:pt x="5003092" y="1171282"/>
                  <a:pt x="5013963" y="1179436"/>
                  <a:pt x="5008527" y="1184871"/>
                </a:cubicBezTo>
                <a:cubicBezTo>
                  <a:pt x="4984069" y="1179436"/>
                  <a:pt x="4992222" y="1146824"/>
                  <a:pt x="5005810" y="1133237"/>
                </a:cubicBezTo>
                <a:cubicBezTo>
                  <a:pt x="5003092" y="1127802"/>
                  <a:pt x="4986787" y="1125083"/>
                  <a:pt x="4992222" y="1119648"/>
                </a:cubicBezTo>
                <a:cubicBezTo>
                  <a:pt x="5000375" y="1116931"/>
                  <a:pt x="5005810" y="1125083"/>
                  <a:pt x="5008527" y="1135954"/>
                </a:cubicBezTo>
                <a:cubicBezTo>
                  <a:pt x="5024833" y="1133237"/>
                  <a:pt x="5038421" y="1125083"/>
                  <a:pt x="5032986" y="1108779"/>
                </a:cubicBezTo>
                <a:close/>
                <a:moveTo>
                  <a:pt x="5511282" y="1106060"/>
                </a:moveTo>
                <a:cubicBezTo>
                  <a:pt x="5516717" y="1114213"/>
                  <a:pt x="5508565" y="1116931"/>
                  <a:pt x="5514000" y="1125083"/>
                </a:cubicBezTo>
                <a:cubicBezTo>
                  <a:pt x="5507206" y="1122365"/>
                  <a:pt x="5501771" y="1120327"/>
                  <a:pt x="5496336" y="1121007"/>
                </a:cubicBezTo>
                <a:lnTo>
                  <a:pt x="5481282" y="1131428"/>
                </a:lnTo>
                <a:lnTo>
                  <a:pt x="5474807" y="1121049"/>
                </a:lnTo>
                <a:lnTo>
                  <a:pt x="5473569" y="1120481"/>
                </a:lnTo>
                <a:lnTo>
                  <a:pt x="5473236" y="1119648"/>
                </a:lnTo>
                <a:lnTo>
                  <a:pt x="5472255" y="1119877"/>
                </a:lnTo>
                <a:lnTo>
                  <a:pt x="5463943" y="1116058"/>
                </a:lnTo>
                <a:lnTo>
                  <a:pt x="5472896" y="1113194"/>
                </a:lnTo>
                <a:cubicBezTo>
                  <a:pt x="5485465" y="1111495"/>
                  <a:pt x="5501770" y="1111495"/>
                  <a:pt x="5511282" y="1106060"/>
                </a:cubicBezTo>
                <a:close/>
                <a:moveTo>
                  <a:pt x="5437694" y="1098127"/>
                </a:moveTo>
                <a:lnTo>
                  <a:pt x="5437228" y="1110476"/>
                </a:lnTo>
                <a:lnTo>
                  <a:pt x="5437563" y="1112452"/>
                </a:lnTo>
                <a:lnTo>
                  <a:pt x="5427037" y="1111495"/>
                </a:lnTo>
                <a:close/>
                <a:moveTo>
                  <a:pt x="5383556" y="1095190"/>
                </a:moveTo>
                <a:cubicBezTo>
                  <a:pt x="5375403" y="1106060"/>
                  <a:pt x="5369968" y="1111495"/>
                  <a:pt x="5353662" y="1111495"/>
                </a:cubicBezTo>
                <a:cubicBezTo>
                  <a:pt x="5353662" y="1116931"/>
                  <a:pt x="5361815" y="1122366"/>
                  <a:pt x="5356380" y="1125083"/>
                </a:cubicBezTo>
                <a:cubicBezTo>
                  <a:pt x="5310180" y="1144106"/>
                  <a:pt x="5277569" y="1184871"/>
                  <a:pt x="5231370" y="1187589"/>
                </a:cubicBezTo>
                <a:cubicBezTo>
                  <a:pt x="5231370" y="1190306"/>
                  <a:pt x="5234088" y="1195742"/>
                  <a:pt x="5236805" y="1201177"/>
                </a:cubicBezTo>
                <a:cubicBezTo>
                  <a:pt x="5277569" y="1195742"/>
                  <a:pt x="5326486" y="1174001"/>
                  <a:pt x="5372685" y="1152259"/>
                </a:cubicBezTo>
                <a:cubicBezTo>
                  <a:pt x="5375403" y="1133237"/>
                  <a:pt x="5388991" y="1116931"/>
                  <a:pt x="5383556" y="1095190"/>
                </a:cubicBezTo>
                <a:close/>
                <a:moveTo>
                  <a:pt x="5255828" y="1095190"/>
                </a:moveTo>
                <a:cubicBezTo>
                  <a:pt x="5239523" y="1103342"/>
                  <a:pt x="5242240" y="1119648"/>
                  <a:pt x="5242240" y="1133237"/>
                </a:cubicBezTo>
                <a:cubicBezTo>
                  <a:pt x="5244958" y="1130518"/>
                  <a:pt x="5250393" y="1130518"/>
                  <a:pt x="5253111" y="1127802"/>
                </a:cubicBezTo>
                <a:cubicBezTo>
                  <a:pt x="5247676" y="1114213"/>
                  <a:pt x="5253111" y="1106060"/>
                  <a:pt x="5266699" y="1103342"/>
                </a:cubicBezTo>
                <a:cubicBezTo>
                  <a:pt x="5261264" y="1103342"/>
                  <a:pt x="5258546" y="1100625"/>
                  <a:pt x="5255828" y="1095190"/>
                </a:cubicBezTo>
                <a:close/>
                <a:moveTo>
                  <a:pt x="1535441" y="1095190"/>
                </a:moveTo>
                <a:cubicBezTo>
                  <a:pt x="1535441" y="1097906"/>
                  <a:pt x="1535441" y="1097906"/>
                  <a:pt x="1535441" y="1100625"/>
                </a:cubicBezTo>
                <a:cubicBezTo>
                  <a:pt x="1538158" y="1100625"/>
                  <a:pt x="1540876" y="1103342"/>
                  <a:pt x="1543593" y="1103342"/>
                </a:cubicBezTo>
                <a:cubicBezTo>
                  <a:pt x="1543593" y="1106060"/>
                  <a:pt x="1543593" y="1108779"/>
                  <a:pt x="1543593" y="1108779"/>
                </a:cubicBezTo>
                <a:cubicBezTo>
                  <a:pt x="1543593" y="1108779"/>
                  <a:pt x="1546311" y="1108779"/>
                  <a:pt x="1546311" y="1108779"/>
                </a:cubicBezTo>
                <a:cubicBezTo>
                  <a:pt x="1546311" y="1108779"/>
                  <a:pt x="1546311" y="1106060"/>
                  <a:pt x="1546311" y="1106060"/>
                </a:cubicBezTo>
                <a:cubicBezTo>
                  <a:pt x="1570769" y="1111495"/>
                  <a:pt x="1595228" y="1119648"/>
                  <a:pt x="1619686" y="1125083"/>
                </a:cubicBezTo>
                <a:cubicBezTo>
                  <a:pt x="1619686" y="1122366"/>
                  <a:pt x="1619686" y="1122366"/>
                  <a:pt x="1622404" y="1116931"/>
                </a:cubicBezTo>
                <a:cubicBezTo>
                  <a:pt x="1592510" y="1108779"/>
                  <a:pt x="1565334" y="1103342"/>
                  <a:pt x="1535441" y="1095190"/>
                </a:cubicBezTo>
                <a:close/>
                <a:moveTo>
                  <a:pt x="5235491" y="1079498"/>
                </a:moveTo>
                <a:lnTo>
                  <a:pt x="5234088" y="1081602"/>
                </a:lnTo>
                <a:lnTo>
                  <a:pt x="5233828" y="1080347"/>
                </a:lnTo>
                <a:close/>
                <a:moveTo>
                  <a:pt x="5282181" y="1078675"/>
                </a:moveTo>
                <a:lnTo>
                  <a:pt x="5291072" y="1082111"/>
                </a:lnTo>
                <a:lnTo>
                  <a:pt x="5292260" y="1084926"/>
                </a:lnTo>
                <a:close/>
                <a:moveTo>
                  <a:pt x="4964927" y="1076384"/>
                </a:moveTo>
                <a:lnTo>
                  <a:pt x="4974218" y="1077185"/>
                </a:lnTo>
                <a:cubicBezTo>
                  <a:pt x="4978804" y="1077356"/>
                  <a:pt x="4983305" y="1077780"/>
                  <a:pt x="4986999" y="1079861"/>
                </a:cubicBezTo>
                <a:lnTo>
                  <a:pt x="4988514" y="1082267"/>
                </a:lnTo>
                <a:lnTo>
                  <a:pt x="4984748" y="1082281"/>
                </a:lnTo>
                <a:close/>
                <a:moveTo>
                  <a:pt x="1663168" y="1076167"/>
                </a:moveTo>
                <a:cubicBezTo>
                  <a:pt x="1663168" y="1078884"/>
                  <a:pt x="1663168" y="1078884"/>
                  <a:pt x="1665885" y="1081602"/>
                </a:cubicBezTo>
                <a:cubicBezTo>
                  <a:pt x="1665885" y="1078884"/>
                  <a:pt x="1665885" y="1076167"/>
                  <a:pt x="1665885" y="1076167"/>
                </a:cubicBezTo>
                <a:cubicBezTo>
                  <a:pt x="1665885" y="1076167"/>
                  <a:pt x="1663168" y="1076167"/>
                  <a:pt x="1663168" y="1076167"/>
                </a:cubicBezTo>
                <a:close/>
                <a:moveTo>
                  <a:pt x="4959654" y="1074961"/>
                </a:moveTo>
                <a:lnTo>
                  <a:pt x="4961054" y="1075232"/>
                </a:lnTo>
                <a:lnTo>
                  <a:pt x="4964927" y="1076384"/>
                </a:lnTo>
                <a:lnTo>
                  <a:pt x="4960927" y="1076040"/>
                </a:lnTo>
                <a:close/>
                <a:moveTo>
                  <a:pt x="5340583" y="1073491"/>
                </a:moveTo>
                <a:lnTo>
                  <a:pt x="5343431" y="1075720"/>
                </a:lnTo>
                <a:lnTo>
                  <a:pt x="5329204" y="1087037"/>
                </a:lnTo>
                <a:lnTo>
                  <a:pt x="5333559" y="1089486"/>
                </a:lnTo>
                <a:lnTo>
                  <a:pt x="5329925" y="1096506"/>
                </a:lnTo>
                <a:cubicBezTo>
                  <a:pt x="5328354" y="1098926"/>
                  <a:pt x="5326486" y="1100625"/>
                  <a:pt x="5323768" y="1100625"/>
                </a:cubicBezTo>
                <a:cubicBezTo>
                  <a:pt x="5315615" y="1090434"/>
                  <a:pt x="5328864" y="1072600"/>
                  <a:pt x="5340583" y="1073491"/>
                </a:cubicBezTo>
                <a:close/>
                <a:moveTo>
                  <a:pt x="2040913" y="1070731"/>
                </a:moveTo>
                <a:cubicBezTo>
                  <a:pt x="2040913" y="1087037"/>
                  <a:pt x="2040913" y="1100625"/>
                  <a:pt x="2040913" y="1114213"/>
                </a:cubicBezTo>
                <a:cubicBezTo>
                  <a:pt x="2043631" y="1114213"/>
                  <a:pt x="2043631" y="1111495"/>
                  <a:pt x="2046348" y="1111495"/>
                </a:cubicBezTo>
                <a:cubicBezTo>
                  <a:pt x="2046348" y="1100625"/>
                  <a:pt x="2046348" y="1087037"/>
                  <a:pt x="2046348" y="1070731"/>
                </a:cubicBezTo>
                <a:cubicBezTo>
                  <a:pt x="2043631" y="1070731"/>
                  <a:pt x="2043631" y="1070731"/>
                  <a:pt x="2040913" y="1070731"/>
                </a:cubicBezTo>
                <a:close/>
                <a:moveTo>
                  <a:pt x="5133536" y="1068014"/>
                </a:moveTo>
                <a:cubicBezTo>
                  <a:pt x="5125384" y="1076167"/>
                  <a:pt x="5138972" y="1087037"/>
                  <a:pt x="5133536" y="1092472"/>
                </a:cubicBezTo>
                <a:cubicBezTo>
                  <a:pt x="5122666" y="1089755"/>
                  <a:pt x="5111796" y="1087037"/>
                  <a:pt x="5098208" y="1092472"/>
                </a:cubicBezTo>
                <a:cubicBezTo>
                  <a:pt x="5103643" y="1103342"/>
                  <a:pt x="5092773" y="1106060"/>
                  <a:pt x="5081902" y="1111495"/>
                </a:cubicBezTo>
                <a:cubicBezTo>
                  <a:pt x="5084620" y="1116931"/>
                  <a:pt x="5090055" y="1122366"/>
                  <a:pt x="5092773" y="1130518"/>
                </a:cubicBezTo>
                <a:cubicBezTo>
                  <a:pt x="5084620" y="1133237"/>
                  <a:pt x="5079185" y="1138671"/>
                  <a:pt x="5081902" y="1144106"/>
                </a:cubicBezTo>
                <a:cubicBezTo>
                  <a:pt x="5109078" y="1146824"/>
                  <a:pt x="5144407" y="1135954"/>
                  <a:pt x="5174300" y="1141389"/>
                </a:cubicBezTo>
                <a:cubicBezTo>
                  <a:pt x="5171583" y="1125083"/>
                  <a:pt x="5149842" y="1125083"/>
                  <a:pt x="5152560" y="1114213"/>
                </a:cubicBezTo>
                <a:cubicBezTo>
                  <a:pt x="5163430" y="1106060"/>
                  <a:pt x="5163430" y="1127802"/>
                  <a:pt x="5174300" y="1119648"/>
                </a:cubicBezTo>
                <a:cubicBezTo>
                  <a:pt x="5174300" y="1111495"/>
                  <a:pt x="5179736" y="1103342"/>
                  <a:pt x="5177018" y="1092472"/>
                </a:cubicBezTo>
                <a:cubicBezTo>
                  <a:pt x="5160712" y="1097906"/>
                  <a:pt x="5157995" y="1106060"/>
                  <a:pt x="5144407" y="1114213"/>
                </a:cubicBezTo>
                <a:cubicBezTo>
                  <a:pt x="5138972" y="1100625"/>
                  <a:pt x="5114513" y="1114213"/>
                  <a:pt x="5119949" y="1097906"/>
                </a:cubicBezTo>
                <a:cubicBezTo>
                  <a:pt x="5130819" y="1100625"/>
                  <a:pt x="5141689" y="1106060"/>
                  <a:pt x="5160712" y="1095190"/>
                </a:cubicBezTo>
                <a:cubicBezTo>
                  <a:pt x="5149842" y="1081602"/>
                  <a:pt x="5152560" y="1062579"/>
                  <a:pt x="5133536" y="1068014"/>
                </a:cubicBezTo>
                <a:close/>
                <a:moveTo>
                  <a:pt x="4951458" y="1068014"/>
                </a:moveTo>
                <a:lnTo>
                  <a:pt x="4959654" y="1074961"/>
                </a:lnTo>
                <a:lnTo>
                  <a:pt x="4948199" y="1072737"/>
                </a:lnTo>
                <a:close/>
                <a:moveTo>
                  <a:pt x="2008302" y="1065296"/>
                </a:moveTo>
                <a:cubicBezTo>
                  <a:pt x="2008302" y="1084319"/>
                  <a:pt x="2005584" y="1236506"/>
                  <a:pt x="2011020" y="1258246"/>
                </a:cubicBezTo>
                <a:cubicBezTo>
                  <a:pt x="2011020" y="1231070"/>
                  <a:pt x="2011020" y="1203895"/>
                  <a:pt x="2013737" y="1176719"/>
                </a:cubicBezTo>
                <a:cubicBezTo>
                  <a:pt x="2013737" y="1138671"/>
                  <a:pt x="2013737" y="1100625"/>
                  <a:pt x="2011020" y="1065296"/>
                </a:cubicBezTo>
                <a:cubicBezTo>
                  <a:pt x="2011020" y="1065296"/>
                  <a:pt x="2008302" y="1065296"/>
                  <a:pt x="2008302" y="1065296"/>
                </a:cubicBezTo>
                <a:close/>
                <a:moveTo>
                  <a:pt x="1663168" y="1062579"/>
                </a:moveTo>
                <a:cubicBezTo>
                  <a:pt x="1663168" y="1068014"/>
                  <a:pt x="1663168" y="1070731"/>
                  <a:pt x="1665885" y="1073449"/>
                </a:cubicBezTo>
                <a:cubicBezTo>
                  <a:pt x="1665885" y="1068014"/>
                  <a:pt x="1665885" y="1065296"/>
                  <a:pt x="1665885" y="1062579"/>
                </a:cubicBezTo>
                <a:cubicBezTo>
                  <a:pt x="1665885" y="1062579"/>
                  <a:pt x="1663168" y="1062579"/>
                  <a:pt x="1663168" y="1062579"/>
                </a:cubicBezTo>
                <a:close/>
                <a:moveTo>
                  <a:pt x="1975691" y="1057143"/>
                </a:moveTo>
                <a:cubicBezTo>
                  <a:pt x="1975691" y="1163130"/>
                  <a:pt x="1975691" y="1269117"/>
                  <a:pt x="1975691" y="1372385"/>
                </a:cubicBezTo>
                <a:cubicBezTo>
                  <a:pt x="1986561" y="1372385"/>
                  <a:pt x="1981126" y="1089755"/>
                  <a:pt x="1981126" y="1057143"/>
                </a:cubicBezTo>
                <a:cubicBezTo>
                  <a:pt x="1981126" y="1057143"/>
                  <a:pt x="1978409" y="1057143"/>
                  <a:pt x="1975691" y="1057143"/>
                </a:cubicBezTo>
                <a:close/>
                <a:moveTo>
                  <a:pt x="5198844" y="1046910"/>
                </a:moveTo>
                <a:cubicBezTo>
                  <a:pt x="5198249" y="1046443"/>
                  <a:pt x="5197400" y="1046952"/>
                  <a:pt x="5196041" y="1048991"/>
                </a:cubicBezTo>
                <a:cubicBezTo>
                  <a:pt x="5193324" y="1059861"/>
                  <a:pt x="5182453" y="1054426"/>
                  <a:pt x="5174300" y="1057143"/>
                </a:cubicBezTo>
                <a:cubicBezTo>
                  <a:pt x="5174300" y="1065296"/>
                  <a:pt x="5174300" y="1087037"/>
                  <a:pt x="5187888" y="1087037"/>
                </a:cubicBezTo>
                <a:cubicBezTo>
                  <a:pt x="5190606" y="1078884"/>
                  <a:pt x="5179736" y="1068014"/>
                  <a:pt x="5182453" y="1059861"/>
                </a:cubicBezTo>
                <a:cubicBezTo>
                  <a:pt x="5190606" y="1057143"/>
                  <a:pt x="5193324" y="1070731"/>
                  <a:pt x="5204194" y="1062579"/>
                </a:cubicBezTo>
                <a:cubicBezTo>
                  <a:pt x="5200118" y="1058502"/>
                  <a:pt x="5200627" y="1048311"/>
                  <a:pt x="5198844" y="1046910"/>
                </a:cubicBezTo>
                <a:close/>
                <a:moveTo>
                  <a:pt x="1540876" y="1043555"/>
                </a:moveTo>
                <a:cubicBezTo>
                  <a:pt x="1540876" y="1048991"/>
                  <a:pt x="1540876" y="1051708"/>
                  <a:pt x="1540876" y="1057143"/>
                </a:cubicBezTo>
                <a:cubicBezTo>
                  <a:pt x="1538158" y="1057143"/>
                  <a:pt x="1538158" y="1057143"/>
                  <a:pt x="1535441" y="1057143"/>
                </a:cubicBezTo>
                <a:cubicBezTo>
                  <a:pt x="1535441" y="1059861"/>
                  <a:pt x="1535441" y="1062579"/>
                  <a:pt x="1535441" y="1065296"/>
                </a:cubicBezTo>
                <a:cubicBezTo>
                  <a:pt x="1538158" y="1065296"/>
                  <a:pt x="1538158" y="1065296"/>
                  <a:pt x="1540876" y="1065296"/>
                </a:cubicBezTo>
                <a:cubicBezTo>
                  <a:pt x="1540876" y="1068014"/>
                  <a:pt x="1540876" y="1070731"/>
                  <a:pt x="1540876" y="1073449"/>
                </a:cubicBezTo>
                <a:cubicBezTo>
                  <a:pt x="1540876" y="1073449"/>
                  <a:pt x="1543593" y="1073449"/>
                  <a:pt x="1543593" y="1073449"/>
                </a:cubicBezTo>
                <a:cubicBezTo>
                  <a:pt x="1543593" y="1076167"/>
                  <a:pt x="1543593" y="1076167"/>
                  <a:pt x="1543593" y="1078884"/>
                </a:cubicBezTo>
                <a:cubicBezTo>
                  <a:pt x="1543593" y="1084319"/>
                  <a:pt x="1543593" y="1089755"/>
                  <a:pt x="1543593" y="1095190"/>
                </a:cubicBezTo>
                <a:cubicBezTo>
                  <a:pt x="1543593" y="1095190"/>
                  <a:pt x="1546311" y="1095190"/>
                  <a:pt x="1546311" y="1095190"/>
                </a:cubicBezTo>
                <a:cubicBezTo>
                  <a:pt x="1546311" y="1089755"/>
                  <a:pt x="1546311" y="1084319"/>
                  <a:pt x="1546311" y="1078884"/>
                </a:cubicBezTo>
                <a:cubicBezTo>
                  <a:pt x="1546311" y="1076167"/>
                  <a:pt x="1546311" y="1073449"/>
                  <a:pt x="1546311" y="1070731"/>
                </a:cubicBezTo>
                <a:cubicBezTo>
                  <a:pt x="1543593" y="1070731"/>
                  <a:pt x="1543593" y="1070731"/>
                  <a:pt x="1543593" y="1070731"/>
                </a:cubicBezTo>
                <a:cubicBezTo>
                  <a:pt x="1543593" y="1070731"/>
                  <a:pt x="1543593" y="1068014"/>
                  <a:pt x="1543593" y="1068014"/>
                </a:cubicBezTo>
                <a:cubicBezTo>
                  <a:pt x="1578922" y="1076167"/>
                  <a:pt x="1614251" y="1087037"/>
                  <a:pt x="1649580" y="1095190"/>
                </a:cubicBezTo>
                <a:cubicBezTo>
                  <a:pt x="1649580" y="1092472"/>
                  <a:pt x="1649580" y="1092472"/>
                  <a:pt x="1655015" y="1087037"/>
                </a:cubicBezTo>
                <a:cubicBezTo>
                  <a:pt x="1619686" y="1076167"/>
                  <a:pt x="1584357" y="1068014"/>
                  <a:pt x="1549029" y="1059861"/>
                </a:cubicBezTo>
                <a:cubicBezTo>
                  <a:pt x="1549029" y="1054426"/>
                  <a:pt x="1549029" y="1051708"/>
                  <a:pt x="1549029" y="1048991"/>
                </a:cubicBezTo>
                <a:cubicBezTo>
                  <a:pt x="1546311" y="1048991"/>
                  <a:pt x="1546311" y="1048991"/>
                  <a:pt x="1546311" y="1048991"/>
                </a:cubicBezTo>
                <a:cubicBezTo>
                  <a:pt x="1546311" y="1048991"/>
                  <a:pt x="1546311" y="1046273"/>
                  <a:pt x="1546311" y="1043555"/>
                </a:cubicBezTo>
                <a:cubicBezTo>
                  <a:pt x="1543593" y="1043555"/>
                  <a:pt x="1543593" y="1043555"/>
                  <a:pt x="1540876" y="1043555"/>
                </a:cubicBezTo>
                <a:close/>
                <a:moveTo>
                  <a:pt x="1744695" y="1040838"/>
                </a:moveTo>
                <a:cubicBezTo>
                  <a:pt x="1741978" y="1043555"/>
                  <a:pt x="1741978" y="1043555"/>
                  <a:pt x="1739260" y="1043555"/>
                </a:cubicBezTo>
                <a:cubicBezTo>
                  <a:pt x="1739260" y="1043555"/>
                  <a:pt x="1739260" y="1046273"/>
                  <a:pt x="1739260" y="1046273"/>
                </a:cubicBezTo>
                <a:cubicBezTo>
                  <a:pt x="1741978" y="1046273"/>
                  <a:pt x="1741978" y="1046273"/>
                  <a:pt x="1744695" y="1046273"/>
                </a:cubicBezTo>
                <a:cubicBezTo>
                  <a:pt x="1744695" y="1043555"/>
                  <a:pt x="1744695" y="1043555"/>
                  <a:pt x="1744695" y="1040838"/>
                </a:cubicBezTo>
                <a:close/>
                <a:moveTo>
                  <a:pt x="4753073" y="1038120"/>
                </a:moveTo>
                <a:cubicBezTo>
                  <a:pt x="4736768" y="1046273"/>
                  <a:pt x="4736768" y="1057143"/>
                  <a:pt x="4734050" y="1065296"/>
                </a:cubicBezTo>
                <a:cubicBezTo>
                  <a:pt x="4725897" y="1070731"/>
                  <a:pt x="4720462" y="1073449"/>
                  <a:pt x="4712309" y="1076167"/>
                </a:cubicBezTo>
                <a:cubicBezTo>
                  <a:pt x="4712309" y="1078884"/>
                  <a:pt x="4709592" y="1078884"/>
                  <a:pt x="4709592" y="1081602"/>
                </a:cubicBezTo>
                <a:lnTo>
                  <a:pt x="4720462" y="1095190"/>
                </a:lnTo>
                <a:cubicBezTo>
                  <a:pt x="4725897" y="1087037"/>
                  <a:pt x="4734050" y="1078884"/>
                  <a:pt x="4744921" y="1073449"/>
                </a:cubicBezTo>
                <a:cubicBezTo>
                  <a:pt x="4753073" y="1092472"/>
                  <a:pt x="4769379" y="1092472"/>
                  <a:pt x="4782967" y="1103342"/>
                </a:cubicBezTo>
                <a:cubicBezTo>
                  <a:pt x="4780249" y="1106060"/>
                  <a:pt x="4785685" y="1111495"/>
                  <a:pt x="4777532" y="1114213"/>
                </a:cubicBezTo>
                <a:cubicBezTo>
                  <a:pt x="4763944" y="1106060"/>
                  <a:pt x="4755791" y="1092472"/>
                  <a:pt x="4736768" y="1095190"/>
                </a:cubicBezTo>
                <a:cubicBezTo>
                  <a:pt x="4736768" y="1095190"/>
                  <a:pt x="4734050" y="1097906"/>
                  <a:pt x="4734050" y="1097906"/>
                </a:cubicBezTo>
                <a:lnTo>
                  <a:pt x="4744921" y="1097906"/>
                </a:lnTo>
                <a:lnTo>
                  <a:pt x="4736768" y="1111495"/>
                </a:lnTo>
                <a:lnTo>
                  <a:pt x="4753073" y="1125083"/>
                </a:lnTo>
                <a:cubicBezTo>
                  <a:pt x="4785685" y="1125083"/>
                  <a:pt x="4829166" y="1133237"/>
                  <a:pt x="4837319" y="1092472"/>
                </a:cubicBezTo>
                <a:cubicBezTo>
                  <a:pt x="4823731" y="1089755"/>
                  <a:pt x="4804708" y="1103342"/>
                  <a:pt x="4799273" y="1089755"/>
                </a:cubicBezTo>
                <a:cubicBezTo>
                  <a:pt x="4804708" y="1087037"/>
                  <a:pt x="4818296" y="1087037"/>
                  <a:pt x="4812861" y="1078884"/>
                </a:cubicBezTo>
                <a:cubicBezTo>
                  <a:pt x="4796555" y="1059861"/>
                  <a:pt x="4766661" y="1068014"/>
                  <a:pt x="4753073" y="1038120"/>
                </a:cubicBezTo>
                <a:close/>
                <a:moveTo>
                  <a:pt x="1540876" y="1029968"/>
                </a:moveTo>
                <a:cubicBezTo>
                  <a:pt x="1540876" y="1032685"/>
                  <a:pt x="1540876" y="1035403"/>
                  <a:pt x="1540876" y="1038120"/>
                </a:cubicBezTo>
                <a:cubicBezTo>
                  <a:pt x="1540876" y="1038120"/>
                  <a:pt x="1543593" y="1038120"/>
                  <a:pt x="1543593" y="1038120"/>
                </a:cubicBezTo>
                <a:cubicBezTo>
                  <a:pt x="1543593" y="1035403"/>
                  <a:pt x="1543593" y="1032685"/>
                  <a:pt x="1543593" y="1029968"/>
                </a:cubicBezTo>
                <a:cubicBezTo>
                  <a:pt x="1543593" y="1029968"/>
                  <a:pt x="1543593" y="1029968"/>
                  <a:pt x="1540876" y="1029968"/>
                </a:cubicBezTo>
                <a:close/>
                <a:moveTo>
                  <a:pt x="1750131" y="1024532"/>
                </a:moveTo>
                <a:cubicBezTo>
                  <a:pt x="1747413" y="1027250"/>
                  <a:pt x="1747413" y="1027250"/>
                  <a:pt x="1744695" y="1027250"/>
                </a:cubicBezTo>
                <a:cubicBezTo>
                  <a:pt x="1744695" y="1029968"/>
                  <a:pt x="1744695" y="1029968"/>
                  <a:pt x="1744695" y="1032685"/>
                </a:cubicBezTo>
                <a:cubicBezTo>
                  <a:pt x="1747413" y="1029968"/>
                  <a:pt x="1747413" y="1029968"/>
                  <a:pt x="1750131" y="1029968"/>
                </a:cubicBezTo>
                <a:cubicBezTo>
                  <a:pt x="1750131" y="1029968"/>
                  <a:pt x="1750131" y="1032685"/>
                  <a:pt x="1750131" y="1035403"/>
                </a:cubicBezTo>
                <a:cubicBezTo>
                  <a:pt x="1752848" y="1035403"/>
                  <a:pt x="1755566" y="1032685"/>
                  <a:pt x="1758283" y="1032685"/>
                </a:cubicBezTo>
                <a:cubicBezTo>
                  <a:pt x="1758283" y="1029968"/>
                  <a:pt x="1758283" y="1029968"/>
                  <a:pt x="1758283" y="1027250"/>
                </a:cubicBezTo>
                <a:cubicBezTo>
                  <a:pt x="1755566" y="1027250"/>
                  <a:pt x="1752848" y="1029968"/>
                  <a:pt x="1750131" y="1029968"/>
                </a:cubicBezTo>
                <a:cubicBezTo>
                  <a:pt x="1750131" y="1027250"/>
                  <a:pt x="1750131" y="1027250"/>
                  <a:pt x="1750131" y="1024532"/>
                </a:cubicBezTo>
                <a:close/>
                <a:moveTo>
                  <a:pt x="4916129" y="1019097"/>
                </a:moveTo>
                <a:cubicBezTo>
                  <a:pt x="4899824" y="1027250"/>
                  <a:pt x="4897106" y="1040838"/>
                  <a:pt x="4888953" y="1051708"/>
                </a:cubicBezTo>
                <a:cubicBezTo>
                  <a:pt x="4897106" y="1059861"/>
                  <a:pt x="4907976" y="1078884"/>
                  <a:pt x="4897106" y="1084319"/>
                </a:cubicBezTo>
                <a:cubicBezTo>
                  <a:pt x="4894389" y="1076167"/>
                  <a:pt x="4888953" y="1065296"/>
                  <a:pt x="4886236" y="1057143"/>
                </a:cubicBezTo>
                <a:cubicBezTo>
                  <a:pt x="4869930" y="1065296"/>
                  <a:pt x="4867213" y="1076167"/>
                  <a:pt x="4856342" y="1087037"/>
                </a:cubicBezTo>
                <a:cubicBezTo>
                  <a:pt x="4859060" y="1097906"/>
                  <a:pt x="4864495" y="1095190"/>
                  <a:pt x="4867213" y="1103342"/>
                </a:cubicBezTo>
                <a:cubicBezTo>
                  <a:pt x="4848189" y="1097906"/>
                  <a:pt x="4842754" y="1127802"/>
                  <a:pt x="4837319" y="1141389"/>
                </a:cubicBezTo>
                <a:cubicBezTo>
                  <a:pt x="4845472" y="1152259"/>
                  <a:pt x="4859060" y="1152259"/>
                  <a:pt x="4864495" y="1168565"/>
                </a:cubicBezTo>
                <a:cubicBezTo>
                  <a:pt x="4864495" y="1176719"/>
                  <a:pt x="4850907" y="1184871"/>
                  <a:pt x="4853625" y="1195742"/>
                </a:cubicBezTo>
                <a:cubicBezTo>
                  <a:pt x="4872648" y="1187589"/>
                  <a:pt x="4875365" y="1171282"/>
                  <a:pt x="4894389" y="1163130"/>
                </a:cubicBezTo>
                <a:cubicBezTo>
                  <a:pt x="4891671" y="1146824"/>
                  <a:pt x="4875365" y="1160412"/>
                  <a:pt x="4869930" y="1149542"/>
                </a:cubicBezTo>
                <a:cubicBezTo>
                  <a:pt x="4883518" y="1152259"/>
                  <a:pt x="4899824" y="1138671"/>
                  <a:pt x="4910694" y="1130518"/>
                </a:cubicBezTo>
                <a:cubicBezTo>
                  <a:pt x="4910694" y="1122366"/>
                  <a:pt x="4905259" y="1122366"/>
                  <a:pt x="4902541" y="1116931"/>
                </a:cubicBezTo>
                <a:cubicBezTo>
                  <a:pt x="4916129" y="1116931"/>
                  <a:pt x="4907976" y="1103342"/>
                  <a:pt x="4907976" y="1092472"/>
                </a:cubicBezTo>
                <a:cubicBezTo>
                  <a:pt x="4902541" y="1095190"/>
                  <a:pt x="4894389" y="1103342"/>
                  <a:pt x="4891671" y="1097906"/>
                </a:cubicBezTo>
                <a:cubicBezTo>
                  <a:pt x="4888953" y="1092472"/>
                  <a:pt x="4880801" y="1081602"/>
                  <a:pt x="4888953" y="1078884"/>
                </a:cubicBezTo>
                <a:cubicBezTo>
                  <a:pt x="4891671" y="1084319"/>
                  <a:pt x="4894389" y="1087037"/>
                  <a:pt x="4897106" y="1089755"/>
                </a:cubicBezTo>
                <a:cubicBezTo>
                  <a:pt x="4902541" y="1081602"/>
                  <a:pt x="4905259" y="1087037"/>
                  <a:pt x="4916129" y="1084319"/>
                </a:cubicBezTo>
                <a:cubicBezTo>
                  <a:pt x="4907976" y="1059861"/>
                  <a:pt x="4916129" y="1038120"/>
                  <a:pt x="4916129" y="1019097"/>
                </a:cubicBezTo>
                <a:close/>
                <a:moveTo>
                  <a:pt x="1755566" y="1013662"/>
                </a:moveTo>
                <a:cubicBezTo>
                  <a:pt x="1755566" y="1016380"/>
                  <a:pt x="1755566" y="1016380"/>
                  <a:pt x="1755566" y="1016380"/>
                </a:cubicBezTo>
                <a:cubicBezTo>
                  <a:pt x="1755566" y="1016380"/>
                  <a:pt x="1758283" y="1016380"/>
                  <a:pt x="1758283" y="1016380"/>
                </a:cubicBezTo>
                <a:cubicBezTo>
                  <a:pt x="1758283" y="1016380"/>
                  <a:pt x="1755566" y="1016380"/>
                  <a:pt x="1755566" y="1013662"/>
                </a:cubicBezTo>
                <a:close/>
                <a:moveTo>
                  <a:pt x="1741978" y="1013662"/>
                </a:moveTo>
                <a:cubicBezTo>
                  <a:pt x="1739260" y="1016380"/>
                  <a:pt x="1739260" y="1016380"/>
                  <a:pt x="1736543" y="1016380"/>
                </a:cubicBezTo>
                <a:cubicBezTo>
                  <a:pt x="1736543" y="1019097"/>
                  <a:pt x="1736543" y="1019097"/>
                  <a:pt x="1736543" y="1021815"/>
                </a:cubicBezTo>
                <a:cubicBezTo>
                  <a:pt x="1739260" y="1021815"/>
                  <a:pt x="1739260" y="1021815"/>
                  <a:pt x="1741978" y="1019097"/>
                </a:cubicBezTo>
                <a:cubicBezTo>
                  <a:pt x="1741978" y="1016380"/>
                  <a:pt x="1741978" y="1016380"/>
                  <a:pt x="1741978" y="1013662"/>
                </a:cubicBezTo>
                <a:close/>
                <a:moveTo>
                  <a:pt x="1540876" y="1008228"/>
                </a:moveTo>
                <a:cubicBezTo>
                  <a:pt x="1540876" y="1013662"/>
                  <a:pt x="1540876" y="1019097"/>
                  <a:pt x="1540876" y="1024532"/>
                </a:cubicBezTo>
                <a:cubicBezTo>
                  <a:pt x="1543593" y="1024532"/>
                  <a:pt x="1543593" y="1024532"/>
                  <a:pt x="1543593" y="1024532"/>
                </a:cubicBezTo>
                <a:cubicBezTo>
                  <a:pt x="1543593" y="1019097"/>
                  <a:pt x="1543593" y="1013662"/>
                  <a:pt x="1543593" y="1008228"/>
                </a:cubicBezTo>
                <a:cubicBezTo>
                  <a:pt x="1543593" y="1008228"/>
                  <a:pt x="1543593" y="1008228"/>
                  <a:pt x="1540876" y="1008228"/>
                </a:cubicBezTo>
                <a:close/>
                <a:moveTo>
                  <a:pt x="5444393" y="1003641"/>
                </a:moveTo>
                <a:lnTo>
                  <a:pt x="5444361" y="1003811"/>
                </a:lnTo>
                <a:cubicBezTo>
                  <a:pt x="5444022" y="1006868"/>
                  <a:pt x="5443343" y="1009586"/>
                  <a:pt x="5440625" y="1010944"/>
                </a:cubicBezTo>
                <a:lnTo>
                  <a:pt x="5438227" y="1011421"/>
                </a:lnTo>
                <a:lnTo>
                  <a:pt x="5439776" y="1007505"/>
                </a:lnTo>
                <a:close/>
                <a:moveTo>
                  <a:pt x="1660450" y="997356"/>
                </a:moveTo>
                <a:cubicBezTo>
                  <a:pt x="1660450" y="1000074"/>
                  <a:pt x="1660450" y="1005509"/>
                  <a:pt x="1660450" y="1008228"/>
                </a:cubicBezTo>
                <a:cubicBezTo>
                  <a:pt x="1660450" y="1008228"/>
                  <a:pt x="1663168" y="1008228"/>
                  <a:pt x="1663168" y="1008228"/>
                </a:cubicBezTo>
                <a:cubicBezTo>
                  <a:pt x="1663168" y="1008228"/>
                  <a:pt x="1663168" y="1008228"/>
                  <a:pt x="1665885" y="1010944"/>
                </a:cubicBezTo>
                <a:cubicBezTo>
                  <a:pt x="1663168" y="1008228"/>
                  <a:pt x="1663168" y="1008228"/>
                  <a:pt x="1660450" y="1010944"/>
                </a:cubicBezTo>
                <a:cubicBezTo>
                  <a:pt x="1660450" y="1013662"/>
                  <a:pt x="1660450" y="1013662"/>
                  <a:pt x="1660450" y="1016380"/>
                </a:cubicBezTo>
                <a:cubicBezTo>
                  <a:pt x="1660450" y="1016380"/>
                  <a:pt x="1663168" y="1016380"/>
                  <a:pt x="1663168" y="1016380"/>
                </a:cubicBezTo>
                <a:cubicBezTo>
                  <a:pt x="1663168" y="1016380"/>
                  <a:pt x="1663168" y="1019097"/>
                  <a:pt x="1663168" y="1019097"/>
                </a:cubicBezTo>
                <a:cubicBezTo>
                  <a:pt x="1663168" y="1024532"/>
                  <a:pt x="1663168" y="1027250"/>
                  <a:pt x="1663168" y="1029968"/>
                </a:cubicBezTo>
                <a:cubicBezTo>
                  <a:pt x="1663168" y="1032685"/>
                  <a:pt x="1663168" y="1032685"/>
                  <a:pt x="1665885" y="1035403"/>
                </a:cubicBezTo>
                <a:cubicBezTo>
                  <a:pt x="1665885" y="1032685"/>
                  <a:pt x="1665885" y="1029968"/>
                  <a:pt x="1665885" y="1029968"/>
                </a:cubicBezTo>
                <a:cubicBezTo>
                  <a:pt x="1665885" y="1024532"/>
                  <a:pt x="1665885" y="1021815"/>
                  <a:pt x="1665885" y="1019097"/>
                </a:cubicBezTo>
                <a:cubicBezTo>
                  <a:pt x="1665885" y="1016380"/>
                  <a:pt x="1665885" y="1013662"/>
                  <a:pt x="1665885" y="1010944"/>
                </a:cubicBezTo>
                <a:cubicBezTo>
                  <a:pt x="1665885" y="1008228"/>
                  <a:pt x="1665885" y="1002792"/>
                  <a:pt x="1663168" y="1000074"/>
                </a:cubicBezTo>
                <a:cubicBezTo>
                  <a:pt x="1663168" y="1000074"/>
                  <a:pt x="1663168" y="1000074"/>
                  <a:pt x="1663168" y="997356"/>
                </a:cubicBezTo>
                <a:cubicBezTo>
                  <a:pt x="1663168" y="997356"/>
                  <a:pt x="1660450" y="997356"/>
                  <a:pt x="1660450" y="997356"/>
                </a:cubicBezTo>
                <a:close/>
                <a:moveTo>
                  <a:pt x="1538158" y="991922"/>
                </a:moveTo>
                <a:cubicBezTo>
                  <a:pt x="1538158" y="994639"/>
                  <a:pt x="1538158" y="1000074"/>
                  <a:pt x="1538158" y="1000074"/>
                </a:cubicBezTo>
                <a:cubicBezTo>
                  <a:pt x="1540876" y="1000074"/>
                  <a:pt x="1540876" y="1000074"/>
                  <a:pt x="1543593" y="1000074"/>
                </a:cubicBezTo>
                <a:cubicBezTo>
                  <a:pt x="1543593" y="997356"/>
                  <a:pt x="1543593" y="994639"/>
                  <a:pt x="1543593" y="991922"/>
                </a:cubicBezTo>
                <a:cubicBezTo>
                  <a:pt x="1540876" y="991922"/>
                  <a:pt x="1540876" y="991922"/>
                  <a:pt x="1538158" y="991922"/>
                </a:cubicBezTo>
                <a:close/>
                <a:moveTo>
                  <a:pt x="2217557" y="989216"/>
                </a:moveTo>
                <a:cubicBezTo>
                  <a:pt x="2217557" y="997369"/>
                  <a:pt x="2217557" y="1005521"/>
                  <a:pt x="2217557" y="1010956"/>
                </a:cubicBezTo>
                <a:cubicBezTo>
                  <a:pt x="2217557" y="1010956"/>
                  <a:pt x="2214840" y="1010956"/>
                  <a:pt x="2214840" y="1010956"/>
                </a:cubicBezTo>
                <a:cubicBezTo>
                  <a:pt x="2214840" y="1002804"/>
                  <a:pt x="2214840" y="997369"/>
                  <a:pt x="2217557" y="989216"/>
                </a:cubicBezTo>
                <a:close/>
                <a:moveTo>
                  <a:pt x="4701439" y="989204"/>
                </a:moveTo>
                <a:lnTo>
                  <a:pt x="4693286" y="991922"/>
                </a:lnTo>
                <a:cubicBezTo>
                  <a:pt x="4723180" y="1035403"/>
                  <a:pt x="4690569" y="970180"/>
                  <a:pt x="4723180" y="1013662"/>
                </a:cubicBezTo>
                <a:lnTo>
                  <a:pt x="4701439" y="1013662"/>
                </a:lnTo>
                <a:lnTo>
                  <a:pt x="4701439" y="1029968"/>
                </a:lnTo>
                <a:lnTo>
                  <a:pt x="4715027" y="1029968"/>
                </a:lnTo>
                <a:lnTo>
                  <a:pt x="4712309" y="1040838"/>
                </a:lnTo>
                <a:cubicBezTo>
                  <a:pt x="4717745" y="1035403"/>
                  <a:pt x="4723180" y="1029968"/>
                  <a:pt x="4728615" y="1027250"/>
                </a:cubicBezTo>
                <a:cubicBezTo>
                  <a:pt x="4725897" y="1005509"/>
                  <a:pt x="4715027" y="994639"/>
                  <a:pt x="4701439" y="989204"/>
                </a:cubicBezTo>
                <a:close/>
                <a:moveTo>
                  <a:pt x="5484106" y="986486"/>
                </a:moveTo>
                <a:lnTo>
                  <a:pt x="5484141" y="986555"/>
                </a:lnTo>
                <a:lnTo>
                  <a:pt x="5481389" y="994639"/>
                </a:lnTo>
                <a:lnTo>
                  <a:pt x="5467831" y="992081"/>
                </a:lnTo>
                <a:close/>
                <a:moveTo>
                  <a:pt x="1663168" y="986486"/>
                </a:moveTo>
                <a:cubicBezTo>
                  <a:pt x="1663168" y="989204"/>
                  <a:pt x="1663168" y="989204"/>
                  <a:pt x="1665885" y="991922"/>
                </a:cubicBezTo>
                <a:cubicBezTo>
                  <a:pt x="1665885" y="989204"/>
                  <a:pt x="1665885" y="989204"/>
                  <a:pt x="1665885" y="986486"/>
                </a:cubicBezTo>
                <a:cubicBezTo>
                  <a:pt x="1665885" y="986486"/>
                  <a:pt x="1663168" y="986486"/>
                  <a:pt x="1663168" y="986486"/>
                </a:cubicBezTo>
                <a:close/>
                <a:moveTo>
                  <a:pt x="5197472" y="978479"/>
                </a:moveTo>
                <a:lnTo>
                  <a:pt x="5201476" y="983768"/>
                </a:lnTo>
                <a:lnTo>
                  <a:pt x="5200283" y="984100"/>
                </a:lnTo>
                <a:close/>
                <a:moveTo>
                  <a:pt x="3127951" y="978345"/>
                </a:moveTo>
                <a:cubicBezTo>
                  <a:pt x="3136104" y="981062"/>
                  <a:pt x="3144257" y="981062"/>
                  <a:pt x="3152410" y="983780"/>
                </a:cubicBezTo>
                <a:cubicBezTo>
                  <a:pt x="3152410" y="989216"/>
                  <a:pt x="3152410" y="991934"/>
                  <a:pt x="3152410" y="994650"/>
                </a:cubicBezTo>
                <a:cubicBezTo>
                  <a:pt x="3144257" y="991934"/>
                  <a:pt x="3136104" y="991934"/>
                  <a:pt x="3127951" y="989216"/>
                </a:cubicBezTo>
                <a:cubicBezTo>
                  <a:pt x="3127951" y="983780"/>
                  <a:pt x="3127951" y="981062"/>
                  <a:pt x="3127951" y="978345"/>
                </a:cubicBezTo>
                <a:close/>
                <a:moveTo>
                  <a:pt x="5568352" y="975616"/>
                </a:moveTo>
                <a:cubicBezTo>
                  <a:pt x="5560199" y="978333"/>
                  <a:pt x="5552046" y="981051"/>
                  <a:pt x="5543893" y="978333"/>
                </a:cubicBezTo>
                <a:cubicBezTo>
                  <a:pt x="5543893" y="983768"/>
                  <a:pt x="5541176" y="989204"/>
                  <a:pt x="5543893" y="997356"/>
                </a:cubicBezTo>
                <a:cubicBezTo>
                  <a:pt x="5554764" y="1000074"/>
                  <a:pt x="5565634" y="989204"/>
                  <a:pt x="5571069" y="983768"/>
                </a:cubicBezTo>
                <a:cubicBezTo>
                  <a:pt x="5571069" y="981051"/>
                  <a:pt x="5568352" y="978333"/>
                  <a:pt x="5568352" y="975616"/>
                </a:cubicBezTo>
                <a:close/>
                <a:moveTo>
                  <a:pt x="1663168" y="972898"/>
                </a:moveTo>
                <a:cubicBezTo>
                  <a:pt x="1663168" y="978333"/>
                  <a:pt x="1663168" y="981051"/>
                  <a:pt x="1665885" y="983768"/>
                </a:cubicBezTo>
                <a:cubicBezTo>
                  <a:pt x="1665885" y="981051"/>
                  <a:pt x="1665885" y="978333"/>
                  <a:pt x="1665885" y="972898"/>
                </a:cubicBezTo>
                <a:cubicBezTo>
                  <a:pt x="1665885" y="972898"/>
                  <a:pt x="1663168" y="972898"/>
                  <a:pt x="1663168" y="972898"/>
                </a:cubicBezTo>
                <a:close/>
                <a:moveTo>
                  <a:pt x="1663168" y="964745"/>
                </a:moveTo>
                <a:cubicBezTo>
                  <a:pt x="1663168" y="964745"/>
                  <a:pt x="1663168" y="967463"/>
                  <a:pt x="1663168" y="970180"/>
                </a:cubicBezTo>
                <a:cubicBezTo>
                  <a:pt x="1663168" y="970180"/>
                  <a:pt x="1665885" y="970180"/>
                  <a:pt x="1665885" y="970180"/>
                </a:cubicBezTo>
                <a:cubicBezTo>
                  <a:pt x="1665885" y="967463"/>
                  <a:pt x="1665885" y="967463"/>
                  <a:pt x="1663168" y="964745"/>
                </a:cubicBezTo>
                <a:close/>
                <a:moveTo>
                  <a:pt x="2217557" y="962040"/>
                </a:moveTo>
                <a:cubicBezTo>
                  <a:pt x="2217557" y="962040"/>
                  <a:pt x="2217557" y="962040"/>
                  <a:pt x="2220274" y="962040"/>
                </a:cubicBezTo>
                <a:cubicBezTo>
                  <a:pt x="2220274" y="967475"/>
                  <a:pt x="2217557" y="975628"/>
                  <a:pt x="2220274" y="983780"/>
                </a:cubicBezTo>
                <a:cubicBezTo>
                  <a:pt x="2220274" y="983780"/>
                  <a:pt x="2217557" y="983780"/>
                  <a:pt x="2217557" y="983780"/>
                </a:cubicBezTo>
                <a:cubicBezTo>
                  <a:pt x="2217557" y="975628"/>
                  <a:pt x="2217557" y="970193"/>
                  <a:pt x="2217557" y="962040"/>
                </a:cubicBezTo>
                <a:close/>
                <a:moveTo>
                  <a:pt x="5530206" y="959430"/>
                </a:moveTo>
                <a:lnTo>
                  <a:pt x="5529966" y="961009"/>
                </a:lnTo>
                <a:lnTo>
                  <a:pt x="5529496" y="971885"/>
                </a:lnTo>
                <a:lnTo>
                  <a:pt x="5525507" y="974597"/>
                </a:lnTo>
                <a:cubicBezTo>
                  <a:pt x="5524021" y="976295"/>
                  <a:pt x="5523511" y="978333"/>
                  <a:pt x="5524870" y="981051"/>
                </a:cubicBezTo>
                <a:cubicBezTo>
                  <a:pt x="5514000" y="983768"/>
                  <a:pt x="5503129" y="989204"/>
                  <a:pt x="5500412" y="978333"/>
                </a:cubicBezTo>
                <a:cubicBezTo>
                  <a:pt x="5511282" y="972898"/>
                  <a:pt x="5533023" y="978333"/>
                  <a:pt x="5522153" y="962028"/>
                </a:cubicBezTo>
                <a:close/>
                <a:moveTo>
                  <a:pt x="3127951" y="959323"/>
                </a:moveTo>
                <a:cubicBezTo>
                  <a:pt x="3136104" y="962039"/>
                  <a:pt x="3144257" y="964758"/>
                  <a:pt x="3152410" y="964758"/>
                </a:cubicBezTo>
                <a:cubicBezTo>
                  <a:pt x="3152410" y="970193"/>
                  <a:pt x="3152410" y="972910"/>
                  <a:pt x="3152410" y="975627"/>
                </a:cubicBezTo>
                <a:cubicBezTo>
                  <a:pt x="3144257" y="972910"/>
                  <a:pt x="3136104" y="972910"/>
                  <a:pt x="3127951" y="970193"/>
                </a:cubicBezTo>
                <a:cubicBezTo>
                  <a:pt x="3127951" y="964758"/>
                  <a:pt x="3127951" y="962039"/>
                  <a:pt x="3127951" y="959323"/>
                </a:cubicBezTo>
                <a:close/>
                <a:moveTo>
                  <a:pt x="4867213" y="948440"/>
                </a:moveTo>
                <a:cubicBezTo>
                  <a:pt x="4850907" y="956592"/>
                  <a:pt x="4821013" y="951157"/>
                  <a:pt x="4812861" y="978333"/>
                </a:cubicBezTo>
                <a:cubicBezTo>
                  <a:pt x="4823731" y="978333"/>
                  <a:pt x="4837319" y="967463"/>
                  <a:pt x="4845472" y="975616"/>
                </a:cubicBezTo>
                <a:cubicBezTo>
                  <a:pt x="4834601" y="983768"/>
                  <a:pt x="4826449" y="991922"/>
                  <a:pt x="4807425" y="997356"/>
                </a:cubicBezTo>
                <a:cubicBezTo>
                  <a:pt x="4804708" y="1005509"/>
                  <a:pt x="4810143" y="1013662"/>
                  <a:pt x="4804708" y="1021815"/>
                </a:cubicBezTo>
                <a:cubicBezTo>
                  <a:pt x="4801990" y="1005509"/>
                  <a:pt x="4788402" y="1010944"/>
                  <a:pt x="4780249" y="1008228"/>
                </a:cubicBezTo>
                <a:cubicBezTo>
                  <a:pt x="4788402" y="1005509"/>
                  <a:pt x="4796555" y="1002792"/>
                  <a:pt x="4791120" y="994639"/>
                </a:cubicBezTo>
                <a:cubicBezTo>
                  <a:pt x="4782967" y="991922"/>
                  <a:pt x="4782967" y="1005509"/>
                  <a:pt x="4766661" y="1008228"/>
                </a:cubicBezTo>
                <a:cubicBezTo>
                  <a:pt x="4772097" y="1024532"/>
                  <a:pt x="4791120" y="1008228"/>
                  <a:pt x="4796555" y="1024532"/>
                </a:cubicBezTo>
                <a:cubicBezTo>
                  <a:pt x="4785685" y="1024532"/>
                  <a:pt x="4777532" y="1027250"/>
                  <a:pt x="4763944" y="1032685"/>
                </a:cubicBezTo>
                <a:cubicBezTo>
                  <a:pt x="4763944" y="1038120"/>
                  <a:pt x="4761226" y="1043555"/>
                  <a:pt x="4766661" y="1051708"/>
                </a:cubicBezTo>
                <a:cubicBezTo>
                  <a:pt x="4793837" y="1065296"/>
                  <a:pt x="4821013" y="1076167"/>
                  <a:pt x="4848189" y="1087037"/>
                </a:cubicBezTo>
                <a:cubicBezTo>
                  <a:pt x="4842754" y="1068014"/>
                  <a:pt x="4875365" y="1062579"/>
                  <a:pt x="4872648" y="1046273"/>
                </a:cubicBezTo>
                <a:cubicBezTo>
                  <a:pt x="4850907" y="1048991"/>
                  <a:pt x="4834601" y="1032685"/>
                  <a:pt x="4815578" y="1024532"/>
                </a:cubicBezTo>
                <a:cubicBezTo>
                  <a:pt x="4837319" y="1021815"/>
                  <a:pt x="4850907" y="1043555"/>
                  <a:pt x="4875365" y="1035403"/>
                </a:cubicBezTo>
                <a:cubicBezTo>
                  <a:pt x="4867213" y="1027250"/>
                  <a:pt x="4878083" y="1024532"/>
                  <a:pt x="4886236" y="1019097"/>
                </a:cubicBezTo>
                <a:cubicBezTo>
                  <a:pt x="4891671" y="1027250"/>
                  <a:pt x="4880801" y="1029968"/>
                  <a:pt x="4888953" y="1032685"/>
                </a:cubicBezTo>
                <a:cubicBezTo>
                  <a:pt x="4916129" y="1021815"/>
                  <a:pt x="4924282" y="970180"/>
                  <a:pt x="4880801" y="989204"/>
                </a:cubicBezTo>
                <a:cubicBezTo>
                  <a:pt x="4883518" y="1002792"/>
                  <a:pt x="4897106" y="997356"/>
                  <a:pt x="4902541" y="1008228"/>
                </a:cubicBezTo>
                <a:cubicBezTo>
                  <a:pt x="4883518" y="1016380"/>
                  <a:pt x="4880801" y="991922"/>
                  <a:pt x="4869930" y="986486"/>
                </a:cubicBezTo>
                <a:cubicBezTo>
                  <a:pt x="4872648" y="981051"/>
                  <a:pt x="4880801" y="978333"/>
                  <a:pt x="4888953" y="975616"/>
                </a:cubicBezTo>
                <a:cubicBezTo>
                  <a:pt x="4883518" y="959310"/>
                  <a:pt x="4875365" y="956592"/>
                  <a:pt x="4867213" y="948440"/>
                </a:cubicBezTo>
                <a:close/>
                <a:moveTo>
                  <a:pt x="5587375" y="945722"/>
                </a:moveTo>
                <a:cubicBezTo>
                  <a:pt x="5587375" y="951157"/>
                  <a:pt x="5595528" y="964745"/>
                  <a:pt x="5584657" y="970180"/>
                </a:cubicBezTo>
                <a:cubicBezTo>
                  <a:pt x="5592810" y="964745"/>
                  <a:pt x="5598245" y="970180"/>
                  <a:pt x="5609115" y="964745"/>
                </a:cubicBezTo>
                <a:cubicBezTo>
                  <a:pt x="5606398" y="959310"/>
                  <a:pt x="5609115" y="953875"/>
                  <a:pt x="5609115" y="948440"/>
                </a:cubicBezTo>
                <a:cubicBezTo>
                  <a:pt x="5598245" y="953875"/>
                  <a:pt x="5595528" y="943004"/>
                  <a:pt x="5587375" y="945722"/>
                </a:cubicBezTo>
                <a:close/>
                <a:moveTo>
                  <a:pt x="4997657" y="945722"/>
                </a:moveTo>
                <a:cubicBezTo>
                  <a:pt x="4970481" y="948440"/>
                  <a:pt x="4946023" y="967463"/>
                  <a:pt x="4927000" y="986486"/>
                </a:cubicBezTo>
                <a:cubicBezTo>
                  <a:pt x="4929717" y="994639"/>
                  <a:pt x="4935152" y="997356"/>
                  <a:pt x="4940588" y="1002792"/>
                </a:cubicBezTo>
                <a:cubicBezTo>
                  <a:pt x="4924282" y="1019097"/>
                  <a:pt x="4943305" y="1048991"/>
                  <a:pt x="4937870" y="1070731"/>
                </a:cubicBezTo>
                <a:lnTo>
                  <a:pt x="4948199" y="1072737"/>
                </a:lnTo>
                <a:lnTo>
                  <a:pt x="4934813" y="1092132"/>
                </a:lnTo>
                <a:cubicBezTo>
                  <a:pt x="4931076" y="1101304"/>
                  <a:pt x="4931076" y="1110136"/>
                  <a:pt x="4940588" y="1114213"/>
                </a:cubicBezTo>
                <a:cubicBezTo>
                  <a:pt x="4943305" y="1103342"/>
                  <a:pt x="4943305" y="1092472"/>
                  <a:pt x="4954176" y="1084319"/>
                </a:cubicBezTo>
                <a:cubicBezTo>
                  <a:pt x="4956893" y="1087037"/>
                  <a:pt x="4959611" y="1084319"/>
                  <a:pt x="4962328" y="1087037"/>
                </a:cubicBezTo>
                <a:cubicBezTo>
                  <a:pt x="4965046" y="1095190"/>
                  <a:pt x="4956893" y="1097906"/>
                  <a:pt x="4959611" y="1100625"/>
                </a:cubicBezTo>
                <a:cubicBezTo>
                  <a:pt x="4970481" y="1097906"/>
                  <a:pt x="4981351" y="1100625"/>
                  <a:pt x="4994939" y="1092472"/>
                </a:cubicBezTo>
                <a:lnTo>
                  <a:pt x="4988514" y="1082267"/>
                </a:lnTo>
                <a:lnTo>
                  <a:pt x="5007423" y="1082196"/>
                </a:lnTo>
                <a:cubicBezTo>
                  <a:pt x="5014642" y="1079904"/>
                  <a:pt x="5021436" y="1074807"/>
                  <a:pt x="5027550" y="1065296"/>
                </a:cubicBezTo>
                <a:cubicBezTo>
                  <a:pt x="5024833" y="1059861"/>
                  <a:pt x="5019398" y="1051708"/>
                  <a:pt x="5027550" y="1048991"/>
                </a:cubicBezTo>
                <a:cubicBezTo>
                  <a:pt x="5046574" y="1035403"/>
                  <a:pt x="5046574" y="1065296"/>
                  <a:pt x="5057444" y="1068014"/>
                </a:cubicBezTo>
                <a:cubicBezTo>
                  <a:pt x="5060162" y="1065296"/>
                  <a:pt x="5065597" y="1065296"/>
                  <a:pt x="5068314" y="1062579"/>
                </a:cubicBezTo>
                <a:cubicBezTo>
                  <a:pt x="5076467" y="1046273"/>
                  <a:pt x="5041138" y="1040838"/>
                  <a:pt x="5057444" y="1027250"/>
                </a:cubicBezTo>
                <a:cubicBezTo>
                  <a:pt x="5065597" y="1040838"/>
                  <a:pt x="5076467" y="1048991"/>
                  <a:pt x="5092773" y="1040838"/>
                </a:cubicBezTo>
                <a:cubicBezTo>
                  <a:pt x="5084620" y="1024532"/>
                  <a:pt x="5068314" y="1029968"/>
                  <a:pt x="5060162" y="1019097"/>
                </a:cubicBezTo>
                <a:cubicBezTo>
                  <a:pt x="5065597" y="1016380"/>
                  <a:pt x="5071032" y="1013662"/>
                  <a:pt x="5076467" y="1010944"/>
                </a:cubicBezTo>
                <a:cubicBezTo>
                  <a:pt x="5087337" y="1019097"/>
                  <a:pt x="5095490" y="1029968"/>
                  <a:pt x="5111796" y="1024532"/>
                </a:cubicBezTo>
                <a:cubicBezTo>
                  <a:pt x="5109078" y="1019097"/>
                  <a:pt x="5106361" y="1005509"/>
                  <a:pt x="5098208" y="1008228"/>
                </a:cubicBezTo>
                <a:cubicBezTo>
                  <a:pt x="5103643" y="1010944"/>
                  <a:pt x="5103643" y="1016380"/>
                  <a:pt x="5098208" y="1019097"/>
                </a:cubicBezTo>
                <a:cubicBezTo>
                  <a:pt x="5090055" y="981051"/>
                  <a:pt x="5071032" y="964745"/>
                  <a:pt x="5035703" y="967463"/>
                </a:cubicBezTo>
                <a:cubicBezTo>
                  <a:pt x="5032986" y="978333"/>
                  <a:pt x="5038421" y="989204"/>
                  <a:pt x="5022115" y="994639"/>
                </a:cubicBezTo>
                <a:cubicBezTo>
                  <a:pt x="5030268" y="1008228"/>
                  <a:pt x="5062879" y="997356"/>
                  <a:pt x="5060162" y="1019097"/>
                </a:cubicBezTo>
                <a:cubicBezTo>
                  <a:pt x="5046574" y="1019097"/>
                  <a:pt x="5032986" y="1010944"/>
                  <a:pt x="5022115" y="1002792"/>
                </a:cubicBezTo>
                <a:cubicBezTo>
                  <a:pt x="5005810" y="1005509"/>
                  <a:pt x="5008527" y="1024532"/>
                  <a:pt x="4997657" y="1016380"/>
                </a:cubicBezTo>
                <a:cubicBezTo>
                  <a:pt x="5003092" y="1005509"/>
                  <a:pt x="5019398" y="997356"/>
                  <a:pt x="5011245" y="983768"/>
                </a:cubicBezTo>
                <a:cubicBezTo>
                  <a:pt x="4997657" y="978333"/>
                  <a:pt x="4975916" y="981051"/>
                  <a:pt x="4973199" y="989204"/>
                </a:cubicBezTo>
                <a:cubicBezTo>
                  <a:pt x="4978634" y="975616"/>
                  <a:pt x="4967763" y="975616"/>
                  <a:pt x="4967763" y="967463"/>
                </a:cubicBezTo>
                <a:cubicBezTo>
                  <a:pt x="4978634" y="959310"/>
                  <a:pt x="4978634" y="975616"/>
                  <a:pt x="4986787" y="975616"/>
                </a:cubicBezTo>
                <a:cubicBezTo>
                  <a:pt x="4992222" y="967463"/>
                  <a:pt x="5005810" y="959310"/>
                  <a:pt x="4997657" y="945722"/>
                </a:cubicBezTo>
                <a:close/>
                <a:moveTo>
                  <a:pt x="1538158" y="945722"/>
                </a:moveTo>
                <a:cubicBezTo>
                  <a:pt x="1538158" y="951157"/>
                  <a:pt x="1538158" y="956592"/>
                  <a:pt x="1538158" y="962028"/>
                </a:cubicBezTo>
                <a:cubicBezTo>
                  <a:pt x="1538158" y="962028"/>
                  <a:pt x="1540876" y="962028"/>
                  <a:pt x="1540876" y="962028"/>
                </a:cubicBezTo>
                <a:cubicBezTo>
                  <a:pt x="1540876" y="962028"/>
                  <a:pt x="1540876" y="964745"/>
                  <a:pt x="1540876" y="964745"/>
                </a:cubicBezTo>
                <a:cubicBezTo>
                  <a:pt x="1540876" y="964745"/>
                  <a:pt x="1540876" y="964745"/>
                  <a:pt x="1538158" y="964745"/>
                </a:cubicBezTo>
                <a:cubicBezTo>
                  <a:pt x="1538158" y="967463"/>
                  <a:pt x="1538158" y="970180"/>
                  <a:pt x="1538158" y="972898"/>
                </a:cubicBezTo>
                <a:cubicBezTo>
                  <a:pt x="1538158" y="978333"/>
                  <a:pt x="1538158" y="983768"/>
                  <a:pt x="1538158" y="989204"/>
                </a:cubicBezTo>
                <a:cubicBezTo>
                  <a:pt x="1540876" y="989204"/>
                  <a:pt x="1540876" y="989204"/>
                  <a:pt x="1543593" y="989204"/>
                </a:cubicBezTo>
                <a:cubicBezTo>
                  <a:pt x="1543593" y="986486"/>
                  <a:pt x="1543593" y="983768"/>
                  <a:pt x="1543593" y="981051"/>
                </a:cubicBezTo>
                <a:cubicBezTo>
                  <a:pt x="1543593" y="981051"/>
                  <a:pt x="1546311" y="981051"/>
                  <a:pt x="1546311" y="981051"/>
                </a:cubicBezTo>
                <a:cubicBezTo>
                  <a:pt x="1546311" y="978333"/>
                  <a:pt x="1546311" y="975616"/>
                  <a:pt x="1546311" y="972898"/>
                </a:cubicBezTo>
                <a:cubicBezTo>
                  <a:pt x="1543593" y="972898"/>
                  <a:pt x="1543593" y="972898"/>
                  <a:pt x="1543593" y="972898"/>
                </a:cubicBezTo>
                <a:cubicBezTo>
                  <a:pt x="1543593" y="972898"/>
                  <a:pt x="1543593" y="970180"/>
                  <a:pt x="1543593" y="970180"/>
                </a:cubicBezTo>
                <a:cubicBezTo>
                  <a:pt x="1543593" y="970180"/>
                  <a:pt x="1546311" y="970180"/>
                  <a:pt x="1546311" y="970180"/>
                </a:cubicBezTo>
                <a:cubicBezTo>
                  <a:pt x="1546311" y="964745"/>
                  <a:pt x="1546311" y="959310"/>
                  <a:pt x="1546311" y="953875"/>
                </a:cubicBezTo>
                <a:cubicBezTo>
                  <a:pt x="1543593" y="953875"/>
                  <a:pt x="1543593" y="953875"/>
                  <a:pt x="1543593" y="953875"/>
                </a:cubicBezTo>
                <a:cubicBezTo>
                  <a:pt x="1543593" y="951157"/>
                  <a:pt x="1543593" y="948440"/>
                  <a:pt x="1543593" y="945722"/>
                </a:cubicBezTo>
                <a:cubicBezTo>
                  <a:pt x="1540876" y="945722"/>
                  <a:pt x="1540876" y="945722"/>
                  <a:pt x="1538158" y="945722"/>
                </a:cubicBezTo>
                <a:close/>
                <a:moveTo>
                  <a:pt x="3127951" y="943018"/>
                </a:moveTo>
                <a:cubicBezTo>
                  <a:pt x="3136104" y="945735"/>
                  <a:pt x="3144257" y="948452"/>
                  <a:pt x="3152410" y="948452"/>
                </a:cubicBezTo>
                <a:cubicBezTo>
                  <a:pt x="3152410" y="951170"/>
                  <a:pt x="3152410" y="956605"/>
                  <a:pt x="3152410" y="959323"/>
                </a:cubicBezTo>
                <a:cubicBezTo>
                  <a:pt x="3144257" y="956605"/>
                  <a:pt x="3136104" y="953887"/>
                  <a:pt x="3127951" y="953887"/>
                </a:cubicBezTo>
                <a:cubicBezTo>
                  <a:pt x="3127951" y="951170"/>
                  <a:pt x="3127951" y="945735"/>
                  <a:pt x="3127951" y="943018"/>
                </a:cubicBezTo>
                <a:close/>
                <a:moveTo>
                  <a:pt x="4774814" y="937569"/>
                </a:moveTo>
                <a:cubicBezTo>
                  <a:pt x="4761226" y="943004"/>
                  <a:pt x="4763944" y="953875"/>
                  <a:pt x="4747638" y="959310"/>
                </a:cubicBezTo>
                <a:cubicBezTo>
                  <a:pt x="4750356" y="970180"/>
                  <a:pt x="4747638" y="981051"/>
                  <a:pt x="4753073" y="991922"/>
                </a:cubicBezTo>
                <a:cubicBezTo>
                  <a:pt x="4796555" y="978333"/>
                  <a:pt x="4782967" y="962028"/>
                  <a:pt x="4774814" y="937569"/>
                </a:cubicBezTo>
                <a:close/>
                <a:moveTo>
                  <a:pt x="3429605" y="937569"/>
                </a:moveTo>
                <a:lnTo>
                  <a:pt x="3429605" y="959310"/>
                </a:lnTo>
                <a:cubicBezTo>
                  <a:pt x="3448627" y="951157"/>
                  <a:pt x="3432323" y="951157"/>
                  <a:pt x="3451345" y="959310"/>
                </a:cubicBezTo>
                <a:cubicBezTo>
                  <a:pt x="3451345" y="951157"/>
                  <a:pt x="3454063" y="948440"/>
                  <a:pt x="3454063" y="945722"/>
                </a:cubicBezTo>
                <a:cubicBezTo>
                  <a:pt x="3456781" y="945722"/>
                  <a:pt x="3459499" y="943004"/>
                  <a:pt x="3467651" y="937569"/>
                </a:cubicBezTo>
                <a:close/>
                <a:moveTo>
                  <a:pt x="2217557" y="932147"/>
                </a:moveTo>
                <a:cubicBezTo>
                  <a:pt x="2217557" y="932147"/>
                  <a:pt x="2220274" y="932147"/>
                  <a:pt x="2220274" y="932147"/>
                </a:cubicBezTo>
                <a:cubicBezTo>
                  <a:pt x="2220274" y="940299"/>
                  <a:pt x="2220274" y="945735"/>
                  <a:pt x="2220274" y="953887"/>
                </a:cubicBezTo>
                <a:cubicBezTo>
                  <a:pt x="2220274" y="953887"/>
                  <a:pt x="2217557" y="953887"/>
                  <a:pt x="2217557" y="953887"/>
                </a:cubicBezTo>
                <a:cubicBezTo>
                  <a:pt x="2217557" y="945735"/>
                  <a:pt x="2217557" y="940299"/>
                  <a:pt x="2217557" y="932147"/>
                </a:cubicBezTo>
                <a:close/>
                <a:moveTo>
                  <a:pt x="1896881" y="932147"/>
                </a:moveTo>
                <a:cubicBezTo>
                  <a:pt x="1899598" y="932147"/>
                  <a:pt x="1899598" y="932147"/>
                  <a:pt x="1902316" y="932147"/>
                </a:cubicBezTo>
                <a:cubicBezTo>
                  <a:pt x="1902316" y="937582"/>
                  <a:pt x="1902316" y="943016"/>
                  <a:pt x="1902316" y="945735"/>
                </a:cubicBezTo>
                <a:cubicBezTo>
                  <a:pt x="1899598" y="945735"/>
                  <a:pt x="1896881" y="945735"/>
                  <a:pt x="1896881" y="945735"/>
                </a:cubicBezTo>
                <a:cubicBezTo>
                  <a:pt x="1896881" y="943016"/>
                  <a:pt x="1896881" y="937582"/>
                  <a:pt x="1896881" y="932147"/>
                </a:cubicBezTo>
                <a:close/>
                <a:moveTo>
                  <a:pt x="1660450" y="932134"/>
                </a:moveTo>
                <a:cubicBezTo>
                  <a:pt x="1660450" y="934852"/>
                  <a:pt x="1660450" y="940287"/>
                  <a:pt x="1660450" y="943004"/>
                </a:cubicBezTo>
                <a:cubicBezTo>
                  <a:pt x="1660450" y="943004"/>
                  <a:pt x="1663168" y="943004"/>
                  <a:pt x="1663168" y="943004"/>
                </a:cubicBezTo>
                <a:cubicBezTo>
                  <a:pt x="1663168" y="945722"/>
                  <a:pt x="1663168" y="945722"/>
                  <a:pt x="1665885" y="948440"/>
                </a:cubicBezTo>
                <a:cubicBezTo>
                  <a:pt x="1663168" y="945722"/>
                  <a:pt x="1663168" y="945722"/>
                  <a:pt x="1663168" y="945722"/>
                </a:cubicBezTo>
                <a:cubicBezTo>
                  <a:pt x="1663168" y="948440"/>
                  <a:pt x="1663168" y="948440"/>
                  <a:pt x="1663168" y="951157"/>
                </a:cubicBezTo>
                <a:cubicBezTo>
                  <a:pt x="1663168" y="956592"/>
                  <a:pt x="1663168" y="959310"/>
                  <a:pt x="1663168" y="962028"/>
                </a:cubicBezTo>
                <a:cubicBezTo>
                  <a:pt x="1663168" y="962028"/>
                  <a:pt x="1665885" y="962028"/>
                  <a:pt x="1665885" y="962028"/>
                </a:cubicBezTo>
                <a:cubicBezTo>
                  <a:pt x="1665885" y="959310"/>
                  <a:pt x="1665885" y="959310"/>
                  <a:pt x="1665885" y="956592"/>
                </a:cubicBezTo>
                <a:cubicBezTo>
                  <a:pt x="1665885" y="953875"/>
                  <a:pt x="1665885" y="951157"/>
                  <a:pt x="1665885" y="948440"/>
                </a:cubicBezTo>
                <a:cubicBezTo>
                  <a:pt x="1665885" y="945722"/>
                  <a:pt x="1665885" y="943004"/>
                  <a:pt x="1663168" y="937569"/>
                </a:cubicBezTo>
                <a:cubicBezTo>
                  <a:pt x="1663168" y="934852"/>
                  <a:pt x="1663168" y="932134"/>
                  <a:pt x="1663168" y="932134"/>
                </a:cubicBezTo>
                <a:cubicBezTo>
                  <a:pt x="1663168" y="932134"/>
                  <a:pt x="1660450" y="932134"/>
                  <a:pt x="1660450" y="932134"/>
                </a:cubicBezTo>
                <a:close/>
                <a:moveTo>
                  <a:pt x="4741184" y="930435"/>
                </a:moveTo>
                <a:cubicBezTo>
                  <a:pt x="4735409" y="930096"/>
                  <a:pt x="4728615" y="932134"/>
                  <a:pt x="4723180" y="932134"/>
                </a:cubicBezTo>
                <a:cubicBezTo>
                  <a:pt x="4725897" y="943004"/>
                  <a:pt x="4736768" y="940287"/>
                  <a:pt x="4734050" y="951157"/>
                </a:cubicBezTo>
                <a:cubicBezTo>
                  <a:pt x="4742203" y="948440"/>
                  <a:pt x="4747638" y="945722"/>
                  <a:pt x="4753073" y="943004"/>
                </a:cubicBezTo>
                <a:cubicBezTo>
                  <a:pt x="4751714" y="933493"/>
                  <a:pt x="4746959" y="930775"/>
                  <a:pt x="4741184" y="930435"/>
                </a:cubicBezTo>
                <a:close/>
                <a:moveTo>
                  <a:pt x="3127951" y="929430"/>
                </a:moveTo>
                <a:cubicBezTo>
                  <a:pt x="3136104" y="932147"/>
                  <a:pt x="3144257" y="934865"/>
                  <a:pt x="3152410" y="934865"/>
                </a:cubicBezTo>
                <a:cubicBezTo>
                  <a:pt x="3152410" y="937582"/>
                  <a:pt x="3152410" y="940299"/>
                  <a:pt x="3152410" y="943018"/>
                </a:cubicBezTo>
                <a:cubicBezTo>
                  <a:pt x="3144257" y="940299"/>
                  <a:pt x="3136104" y="937582"/>
                  <a:pt x="3127951" y="937582"/>
                </a:cubicBezTo>
                <a:cubicBezTo>
                  <a:pt x="3127951" y="934865"/>
                  <a:pt x="3127951" y="932147"/>
                  <a:pt x="3127951" y="929430"/>
                </a:cubicBezTo>
                <a:close/>
                <a:moveTo>
                  <a:pt x="1888728" y="929428"/>
                </a:moveTo>
                <a:cubicBezTo>
                  <a:pt x="1891445" y="929428"/>
                  <a:pt x="1891445" y="929428"/>
                  <a:pt x="1894163" y="929428"/>
                </a:cubicBezTo>
                <a:cubicBezTo>
                  <a:pt x="1894163" y="932145"/>
                  <a:pt x="1894163" y="934863"/>
                  <a:pt x="1894163" y="937580"/>
                </a:cubicBezTo>
                <a:cubicBezTo>
                  <a:pt x="1891445" y="937580"/>
                  <a:pt x="1891445" y="937580"/>
                  <a:pt x="1888728" y="937580"/>
                </a:cubicBezTo>
                <a:cubicBezTo>
                  <a:pt x="1888728" y="934863"/>
                  <a:pt x="1888728" y="932145"/>
                  <a:pt x="1888728" y="929428"/>
                </a:cubicBezTo>
                <a:close/>
                <a:moveTo>
                  <a:pt x="5024833" y="929417"/>
                </a:moveTo>
                <a:cubicBezTo>
                  <a:pt x="5011245" y="934852"/>
                  <a:pt x="5003092" y="943004"/>
                  <a:pt x="5005810" y="953875"/>
                </a:cubicBezTo>
                <a:cubicBezTo>
                  <a:pt x="5022115" y="956592"/>
                  <a:pt x="5032986" y="943004"/>
                  <a:pt x="5024833" y="929417"/>
                </a:cubicBezTo>
                <a:close/>
                <a:moveTo>
                  <a:pt x="4701439" y="926699"/>
                </a:moveTo>
                <a:lnTo>
                  <a:pt x="4709592" y="953875"/>
                </a:lnTo>
                <a:lnTo>
                  <a:pt x="4704157" y="967463"/>
                </a:lnTo>
                <a:cubicBezTo>
                  <a:pt x="4706874" y="970180"/>
                  <a:pt x="4706874" y="972898"/>
                  <a:pt x="4709592" y="975616"/>
                </a:cubicBezTo>
                <a:lnTo>
                  <a:pt x="4709592" y="978333"/>
                </a:lnTo>
                <a:lnTo>
                  <a:pt x="4723180" y="978333"/>
                </a:lnTo>
                <a:lnTo>
                  <a:pt x="4723180" y="983768"/>
                </a:lnTo>
                <a:lnTo>
                  <a:pt x="4717745" y="986486"/>
                </a:lnTo>
                <a:cubicBezTo>
                  <a:pt x="4720462" y="986486"/>
                  <a:pt x="4725897" y="989204"/>
                  <a:pt x="4731333" y="989204"/>
                </a:cubicBezTo>
                <a:cubicBezTo>
                  <a:pt x="4717745" y="967463"/>
                  <a:pt x="4728615" y="929417"/>
                  <a:pt x="4701439" y="926699"/>
                </a:cubicBezTo>
                <a:close/>
                <a:moveTo>
                  <a:pt x="5092773" y="923981"/>
                </a:moveTo>
                <a:cubicBezTo>
                  <a:pt x="5079185" y="929417"/>
                  <a:pt x="5062879" y="915829"/>
                  <a:pt x="5054726" y="932134"/>
                </a:cubicBezTo>
                <a:cubicBezTo>
                  <a:pt x="5054726" y="943004"/>
                  <a:pt x="5065597" y="926699"/>
                  <a:pt x="5068314" y="934852"/>
                </a:cubicBezTo>
                <a:cubicBezTo>
                  <a:pt x="5071032" y="943004"/>
                  <a:pt x="5054726" y="945722"/>
                  <a:pt x="5057444" y="953875"/>
                </a:cubicBezTo>
                <a:cubicBezTo>
                  <a:pt x="5073750" y="943004"/>
                  <a:pt x="5090055" y="948440"/>
                  <a:pt x="5098208" y="934852"/>
                </a:cubicBezTo>
                <a:cubicBezTo>
                  <a:pt x="5095490" y="929417"/>
                  <a:pt x="5095490" y="926699"/>
                  <a:pt x="5092773" y="923981"/>
                </a:cubicBezTo>
                <a:close/>
                <a:moveTo>
                  <a:pt x="5454213" y="918546"/>
                </a:moveTo>
                <a:cubicBezTo>
                  <a:pt x="5456930" y="934852"/>
                  <a:pt x="5440625" y="959310"/>
                  <a:pt x="5467801" y="962028"/>
                </a:cubicBezTo>
                <a:cubicBezTo>
                  <a:pt x="5456930" y="964745"/>
                  <a:pt x="5456930" y="970180"/>
                  <a:pt x="5451495" y="975616"/>
                </a:cubicBezTo>
                <a:cubicBezTo>
                  <a:pt x="5452854" y="985128"/>
                  <a:pt x="5457610" y="989204"/>
                  <a:pt x="5463385" y="991242"/>
                </a:cubicBezTo>
                <a:lnTo>
                  <a:pt x="5467831" y="992081"/>
                </a:lnTo>
                <a:lnTo>
                  <a:pt x="5451496" y="997696"/>
                </a:lnTo>
                <a:lnTo>
                  <a:pt x="5444393" y="1003641"/>
                </a:lnTo>
                <a:lnTo>
                  <a:pt x="5446060" y="994639"/>
                </a:lnTo>
                <a:cubicBezTo>
                  <a:pt x="5437907" y="997356"/>
                  <a:pt x="5435190" y="1005509"/>
                  <a:pt x="5427037" y="1002792"/>
                </a:cubicBezTo>
                <a:cubicBezTo>
                  <a:pt x="5427037" y="991922"/>
                  <a:pt x="5440625" y="983768"/>
                  <a:pt x="5443342" y="972898"/>
                </a:cubicBezTo>
                <a:cubicBezTo>
                  <a:pt x="5440625" y="953875"/>
                  <a:pt x="5432472" y="932134"/>
                  <a:pt x="5454213" y="918546"/>
                </a:cubicBezTo>
                <a:close/>
                <a:moveTo>
                  <a:pt x="1666111" y="918546"/>
                </a:moveTo>
                <a:lnTo>
                  <a:pt x="1668603" y="918546"/>
                </a:lnTo>
                <a:lnTo>
                  <a:pt x="1666267" y="927889"/>
                </a:lnTo>
                <a:close/>
                <a:moveTo>
                  <a:pt x="1540876" y="918546"/>
                </a:moveTo>
                <a:cubicBezTo>
                  <a:pt x="1540876" y="918546"/>
                  <a:pt x="1540876" y="921264"/>
                  <a:pt x="1540876" y="921264"/>
                </a:cubicBezTo>
                <a:cubicBezTo>
                  <a:pt x="1540876" y="921264"/>
                  <a:pt x="1540876" y="921264"/>
                  <a:pt x="1538158" y="921264"/>
                </a:cubicBezTo>
                <a:cubicBezTo>
                  <a:pt x="1538158" y="923981"/>
                  <a:pt x="1538158" y="926699"/>
                  <a:pt x="1538158" y="929417"/>
                </a:cubicBezTo>
                <a:cubicBezTo>
                  <a:pt x="1538158" y="929417"/>
                  <a:pt x="1540876" y="929417"/>
                  <a:pt x="1540876" y="929417"/>
                </a:cubicBezTo>
                <a:cubicBezTo>
                  <a:pt x="1540876" y="932134"/>
                  <a:pt x="1540876" y="932134"/>
                  <a:pt x="1540876" y="934852"/>
                </a:cubicBezTo>
                <a:cubicBezTo>
                  <a:pt x="1540876" y="934852"/>
                  <a:pt x="1543593" y="934852"/>
                  <a:pt x="1543593" y="934852"/>
                </a:cubicBezTo>
                <a:cubicBezTo>
                  <a:pt x="1543593" y="929417"/>
                  <a:pt x="1543593" y="923981"/>
                  <a:pt x="1543593" y="918546"/>
                </a:cubicBezTo>
                <a:cubicBezTo>
                  <a:pt x="1543593" y="918546"/>
                  <a:pt x="1543593" y="918546"/>
                  <a:pt x="1540876" y="918546"/>
                </a:cubicBezTo>
                <a:close/>
                <a:moveTo>
                  <a:pt x="4822712" y="914470"/>
                </a:moveTo>
                <a:cubicBezTo>
                  <a:pt x="4802670" y="919226"/>
                  <a:pt x="4781608" y="933493"/>
                  <a:pt x="4785685" y="948440"/>
                </a:cubicBezTo>
                <a:cubicBezTo>
                  <a:pt x="4799273" y="964745"/>
                  <a:pt x="4829166" y="948440"/>
                  <a:pt x="4853625" y="937569"/>
                </a:cubicBezTo>
                <a:cubicBezTo>
                  <a:pt x="4861778" y="914470"/>
                  <a:pt x="4842754" y="909714"/>
                  <a:pt x="4822712" y="914470"/>
                </a:cubicBezTo>
                <a:close/>
                <a:moveTo>
                  <a:pt x="3127951" y="913124"/>
                </a:moveTo>
                <a:cubicBezTo>
                  <a:pt x="3136104" y="915841"/>
                  <a:pt x="3144257" y="918559"/>
                  <a:pt x="3152410" y="918559"/>
                </a:cubicBezTo>
                <a:cubicBezTo>
                  <a:pt x="3152410" y="921276"/>
                  <a:pt x="3152410" y="926712"/>
                  <a:pt x="3152410" y="929429"/>
                </a:cubicBezTo>
                <a:cubicBezTo>
                  <a:pt x="3144257" y="926712"/>
                  <a:pt x="3136104" y="923994"/>
                  <a:pt x="3127951" y="923994"/>
                </a:cubicBezTo>
                <a:cubicBezTo>
                  <a:pt x="3127951" y="921276"/>
                  <a:pt x="3127951" y="915841"/>
                  <a:pt x="3127951" y="913124"/>
                </a:cubicBezTo>
                <a:close/>
                <a:moveTo>
                  <a:pt x="5168865" y="913112"/>
                </a:moveTo>
                <a:cubicBezTo>
                  <a:pt x="5163430" y="910393"/>
                  <a:pt x="5152560" y="918546"/>
                  <a:pt x="5144407" y="921264"/>
                </a:cubicBezTo>
                <a:cubicBezTo>
                  <a:pt x="5152560" y="937569"/>
                  <a:pt x="5163430" y="937569"/>
                  <a:pt x="5174300" y="923981"/>
                </a:cubicBezTo>
                <a:cubicBezTo>
                  <a:pt x="5171583" y="918546"/>
                  <a:pt x="5171583" y="915829"/>
                  <a:pt x="5168865" y="913112"/>
                </a:cubicBezTo>
                <a:close/>
                <a:moveTo>
                  <a:pt x="1888728" y="910406"/>
                </a:moveTo>
                <a:cubicBezTo>
                  <a:pt x="1891445" y="910406"/>
                  <a:pt x="1891445" y="910406"/>
                  <a:pt x="1894163" y="910406"/>
                </a:cubicBezTo>
                <a:cubicBezTo>
                  <a:pt x="1894163" y="915841"/>
                  <a:pt x="1894163" y="921275"/>
                  <a:pt x="1894163" y="923993"/>
                </a:cubicBezTo>
                <a:cubicBezTo>
                  <a:pt x="1891445" y="923993"/>
                  <a:pt x="1891445" y="923993"/>
                  <a:pt x="1888728" y="923993"/>
                </a:cubicBezTo>
                <a:cubicBezTo>
                  <a:pt x="1888728" y="918559"/>
                  <a:pt x="1888728" y="915841"/>
                  <a:pt x="1888728" y="910406"/>
                </a:cubicBezTo>
                <a:close/>
                <a:moveTo>
                  <a:pt x="2418660" y="904973"/>
                </a:moveTo>
                <a:lnTo>
                  <a:pt x="2413225" y="907248"/>
                </a:lnTo>
                <a:lnTo>
                  <a:pt x="2413225" y="913112"/>
                </a:lnTo>
                <a:cubicBezTo>
                  <a:pt x="2377896" y="926699"/>
                  <a:pt x="2345285" y="943004"/>
                  <a:pt x="2309955" y="956592"/>
                </a:cubicBezTo>
                <a:cubicBezTo>
                  <a:pt x="2309955" y="956592"/>
                  <a:pt x="2309955" y="959310"/>
                  <a:pt x="2309955" y="959310"/>
                </a:cubicBezTo>
                <a:cubicBezTo>
                  <a:pt x="2345285" y="945722"/>
                  <a:pt x="2377896" y="929417"/>
                  <a:pt x="2413225" y="915829"/>
                </a:cubicBezTo>
                <a:cubicBezTo>
                  <a:pt x="2413225" y="921264"/>
                  <a:pt x="2413225" y="929417"/>
                  <a:pt x="2413225" y="934852"/>
                </a:cubicBezTo>
                <a:cubicBezTo>
                  <a:pt x="2413225" y="943004"/>
                  <a:pt x="2413225" y="951157"/>
                  <a:pt x="2413225" y="959310"/>
                </a:cubicBezTo>
                <a:cubicBezTo>
                  <a:pt x="2413225" y="967463"/>
                  <a:pt x="2413225" y="975616"/>
                  <a:pt x="2413225" y="983768"/>
                </a:cubicBezTo>
                <a:cubicBezTo>
                  <a:pt x="2413225" y="991922"/>
                  <a:pt x="2413225" y="1000074"/>
                  <a:pt x="2413225" y="1008228"/>
                </a:cubicBezTo>
                <a:cubicBezTo>
                  <a:pt x="2413225" y="1016380"/>
                  <a:pt x="2413225" y="1024532"/>
                  <a:pt x="2413225" y="1032685"/>
                </a:cubicBezTo>
                <a:cubicBezTo>
                  <a:pt x="2413225" y="1108779"/>
                  <a:pt x="2413225" y="1184871"/>
                  <a:pt x="2413225" y="1260963"/>
                </a:cubicBezTo>
                <a:cubicBezTo>
                  <a:pt x="2415942" y="1260963"/>
                  <a:pt x="2415942" y="1260963"/>
                  <a:pt x="2418660" y="1260963"/>
                </a:cubicBezTo>
                <a:close/>
                <a:moveTo>
                  <a:pt x="2217557" y="902254"/>
                </a:moveTo>
                <a:cubicBezTo>
                  <a:pt x="2217557" y="902254"/>
                  <a:pt x="2220274" y="902254"/>
                  <a:pt x="2220274" y="902254"/>
                </a:cubicBezTo>
                <a:cubicBezTo>
                  <a:pt x="2220274" y="910406"/>
                  <a:pt x="2220274" y="918559"/>
                  <a:pt x="2220274" y="923994"/>
                </a:cubicBezTo>
                <a:cubicBezTo>
                  <a:pt x="2220274" y="923994"/>
                  <a:pt x="2220274" y="923994"/>
                  <a:pt x="2217557" y="923994"/>
                </a:cubicBezTo>
                <a:cubicBezTo>
                  <a:pt x="2217557" y="915842"/>
                  <a:pt x="2217557" y="910406"/>
                  <a:pt x="2217557" y="902254"/>
                </a:cubicBezTo>
                <a:close/>
                <a:moveTo>
                  <a:pt x="4723180" y="899524"/>
                </a:moveTo>
                <a:cubicBezTo>
                  <a:pt x="4720462" y="921264"/>
                  <a:pt x="4742203" y="932134"/>
                  <a:pt x="4763944" y="926699"/>
                </a:cubicBezTo>
                <a:cubicBezTo>
                  <a:pt x="4769379" y="902241"/>
                  <a:pt x="4742203" y="891370"/>
                  <a:pt x="4723180" y="899524"/>
                </a:cubicBezTo>
                <a:close/>
                <a:moveTo>
                  <a:pt x="1538158" y="899524"/>
                </a:moveTo>
                <a:cubicBezTo>
                  <a:pt x="1538158" y="904958"/>
                  <a:pt x="1538158" y="910393"/>
                  <a:pt x="1538158" y="915829"/>
                </a:cubicBezTo>
                <a:cubicBezTo>
                  <a:pt x="1540876" y="915829"/>
                  <a:pt x="1540876" y="915829"/>
                  <a:pt x="1543593" y="915829"/>
                </a:cubicBezTo>
                <a:cubicBezTo>
                  <a:pt x="1543593" y="910393"/>
                  <a:pt x="1543593" y="904958"/>
                  <a:pt x="1543593" y="899524"/>
                </a:cubicBezTo>
                <a:cubicBezTo>
                  <a:pt x="1540876" y="899524"/>
                  <a:pt x="1540876" y="899524"/>
                  <a:pt x="1538158" y="899524"/>
                </a:cubicBezTo>
                <a:close/>
                <a:moveTo>
                  <a:pt x="4882159" y="895447"/>
                </a:moveTo>
                <a:cubicBezTo>
                  <a:pt x="4877404" y="895447"/>
                  <a:pt x="4871289" y="898165"/>
                  <a:pt x="4864495" y="902241"/>
                </a:cubicBezTo>
                <a:cubicBezTo>
                  <a:pt x="4867213" y="907676"/>
                  <a:pt x="4867213" y="913112"/>
                  <a:pt x="4869930" y="915829"/>
                </a:cubicBezTo>
                <a:cubicBezTo>
                  <a:pt x="4880801" y="918546"/>
                  <a:pt x="4878083" y="907676"/>
                  <a:pt x="4891671" y="904958"/>
                </a:cubicBezTo>
                <a:cubicBezTo>
                  <a:pt x="4890312" y="898164"/>
                  <a:pt x="4886915" y="895447"/>
                  <a:pt x="4882159" y="895447"/>
                </a:cubicBezTo>
                <a:close/>
                <a:moveTo>
                  <a:pt x="3127951" y="894101"/>
                </a:moveTo>
                <a:cubicBezTo>
                  <a:pt x="3136104" y="896819"/>
                  <a:pt x="3144257" y="899536"/>
                  <a:pt x="3152410" y="899536"/>
                </a:cubicBezTo>
                <a:cubicBezTo>
                  <a:pt x="3152410" y="902254"/>
                  <a:pt x="3152410" y="907689"/>
                  <a:pt x="3152410" y="910406"/>
                </a:cubicBezTo>
                <a:cubicBezTo>
                  <a:pt x="3144257" y="907689"/>
                  <a:pt x="3136104" y="907689"/>
                  <a:pt x="3127951" y="904972"/>
                </a:cubicBezTo>
                <a:cubicBezTo>
                  <a:pt x="3127951" y="902254"/>
                  <a:pt x="3127951" y="899536"/>
                  <a:pt x="3127951" y="894101"/>
                </a:cubicBezTo>
                <a:close/>
                <a:moveTo>
                  <a:pt x="1663167" y="885946"/>
                </a:moveTo>
                <a:cubicBezTo>
                  <a:pt x="1663167" y="888663"/>
                  <a:pt x="1663167" y="888663"/>
                  <a:pt x="1665885" y="891381"/>
                </a:cubicBezTo>
                <a:cubicBezTo>
                  <a:pt x="1665885" y="888663"/>
                  <a:pt x="1665885" y="885946"/>
                  <a:pt x="1665885" y="885946"/>
                </a:cubicBezTo>
                <a:cubicBezTo>
                  <a:pt x="1665885" y="885946"/>
                  <a:pt x="1663167" y="885946"/>
                  <a:pt x="1663167" y="885946"/>
                </a:cubicBezTo>
                <a:close/>
                <a:moveTo>
                  <a:pt x="1896881" y="885945"/>
                </a:moveTo>
                <a:cubicBezTo>
                  <a:pt x="1899598" y="885945"/>
                  <a:pt x="1899598" y="885945"/>
                  <a:pt x="1902316" y="885945"/>
                </a:cubicBezTo>
                <a:cubicBezTo>
                  <a:pt x="1902316" y="888662"/>
                  <a:pt x="1902316" y="891380"/>
                  <a:pt x="1902316" y="894097"/>
                </a:cubicBezTo>
                <a:cubicBezTo>
                  <a:pt x="1899598" y="894097"/>
                  <a:pt x="1896881" y="894097"/>
                  <a:pt x="1896881" y="894097"/>
                </a:cubicBezTo>
                <a:cubicBezTo>
                  <a:pt x="1896881" y="891380"/>
                  <a:pt x="1896881" y="888662"/>
                  <a:pt x="1896881" y="885945"/>
                </a:cubicBezTo>
                <a:close/>
                <a:moveTo>
                  <a:pt x="4948740" y="883217"/>
                </a:moveTo>
                <a:lnTo>
                  <a:pt x="4949004" y="883441"/>
                </a:lnTo>
                <a:lnTo>
                  <a:pt x="4948610" y="883337"/>
                </a:lnTo>
                <a:close/>
                <a:moveTo>
                  <a:pt x="4796555" y="883217"/>
                </a:moveTo>
                <a:cubicBezTo>
                  <a:pt x="4799273" y="891370"/>
                  <a:pt x="4804708" y="896805"/>
                  <a:pt x="4793837" y="902241"/>
                </a:cubicBezTo>
                <a:cubicBezTo>
                  <a:pt x="4791120" y="894088"/>
                  <a:pt x="4785685" y="891370"/>
                  <a:pt x="4777532" y="894088"/>
                </a:cubicBezTo>
                <a:cubicBezTo>
                  <a:pt x="4782967" y="902241"/>
                  <a:pt x="4788402" y="913112"/>
                  <a:pt x="4799273" y="913112"/>
                </a:cubicBezTo>
                <a:cubicBezTo>
                  <a:pt x="4796555" y="904958"/>
                  <a:pt x="4807425" y="902241"/>
                  <a:pt x="4815578" y="896805"/>
                </a:cubicBezTo>
                <a:cubicBezTo>
                  <a:pt x="4812861" y="885935"/>
                  <a:pt x="4807425" y="877782"/>
                  <a:pt x="4796555" y="883217"/>
                </a:cubicBezTo>
                <a:close/>
                <a:moveTo>
                  <a:pt x="3127951" y="877795"/>
                </a:moveTo>
                <a:cubicBezTo>
                  <a:pt x="3136104" y="880512"/>
                  <a:pt x="3144257" y="880512"/>
                  <a:pt x="3152410" y="883230"/>
                </a:cubicBezTo>
                <a:cubicBezTo>
                  <a:pt x="3152410" y="885948"/>
                  <a:pt x="3152410" y="891384"/>
                  <a:pt x="3152410" y="894101"/>
                </a:cubicBezTo>
                <a:cubicBezTo>
                  <a:pt x="3144257" y="891384"/>
                  <a:pt x="3136104" y="891384"/>
                  <a:pt x="3127951" y="888666"/>
                </a:cubicBezTo>
                <a:cubicBezTo>
                  <a:pt x="3127951" y="885948"/>
                  <a:pt x="3127951" y="883230"/>
                  <a:pt x="3127951" y="877795"/>
                </a:cubicBezTo>
                <a:close/>
                <a:moveTo>
                  <a:pt x="2220274" y="875077"/>
                </a:moveTo>
                <a:cubicBezTo>
                  <a:pt x="2220274" y="880513"/>
                  <a:pt x="2220274" y="888667"/>
                  <a:pt x="2220274" y="896819"/>
                </a:cubicBezTo>
                <a:cubicBezTo>
                  <a:pt x="2220274" y="896819"/>
                  <a:pt x="2220274" y="896819"/>
                  <a:pt x="2217557" y="896819"/>
                </a:cubicBezTo>
                <a:cubicBezTo>
                  <a:pt x="2217557" y="888667"/>
                  <a:pt x="2217557" y="883230"/>
                  <a:pt x="2220274" y="875077"/>
                </a:cubicBezTo>
                <a:close/>
                <a:moveTo>
                  <a:pt x="5625421" y="869630"/>
                </a:moveTo>
                <a:cubicBezTo>
                  <a:pt x="5626780" y="879142"/>
                  <a:pt x="5619307" y="885935"/>
                  <a:pt x="5611154" y="892730"/>
                </a:cubicBezTo>
                <a:lnTo>
                  <a:pt x="5611001" y="892866"/>
                </a:lnTo>
                <a:lnTo>
                  <a:pt x="5610814" y="891370"/>
                </a:lnTo>
                <a:cubicBezTo>
                  <a:pt x="5610474" y="889332"/>
                  <a:pt x="5609115" y="888653"/>
                  <a:pt x="5603680" y="891370"/>
                </a:cubicBezTo>
                <a:cubicBezTo>
                  <a:pt x="5600963" y="891370"/>
                  <a:pt x="5600963" y="894088"/>
                  <a:pt x="5598245" y="894088"/>
                </a:cubicBezTo>
                <a:cubicBezTo>
                  <a:pt x="5596886" y="896806"/>
                  <a:pt x="5597056" y="898674"/>
                  <a:pt x="5598118" y="900075"/>
                </a:cubicBezTo>
                <a:lnTo>
                  <a:pt x="5601014" y="901841"/>
                </a:lnTo>
                <a:lnTo>
                  <a:pt x="5599434" y="903260"/>
                </a:lnTo>
                <a:cubicBezTo>
                  <a:pt x="5596037" y="906997"/>
                  <a:pt x="5593489" y="911074"/>
                  <a:pt x="5592810" y="915829"/>
                </a:cubicBezTo>
                <a:cubicBezTo>
                  <a:pt x="5576504" y="899524"/>
                  <a:pt x="5609115" y="883217"/>
                  <a:pt x="5625421" y="869630"/>
                </a:cubicBezTo>
                <a:close/>
                <a:moveTo>
                  <a:pt x="4965046" y="869630"/>
                </a:moveTo>
                <a:cubicBezTo>
                  <a:pt x="4956893" y="872347"/>
                  <a:pt x="4946023" y="877782"/>
                  <a:pt x="4937870" y="880500"/>
                </a:cubicBezTo>
                <a:lnTo>
                  <a:pt x="4948610" y="883337"/>
                </a:lnTo>
                <a:lnTo>
                  <a:pt x="4935492" y="895446"/>
                </a:lnTo>
                <a:cubicBezTo>
                  <a:pt x="4934473" y="900882"/>
                  <a:pt x="4936511" y="906317"/>
                  <a:pt x="4940588" y="907676"/>
                </a:cubicBezTo>
                <a:cubicBezTo>
                  <a:pt x="4940588" y="902241"/>
                  <a:pt x="4946023" y="899524"/>
                  <a:pt x="4951458" y="896805"/>
                </a:cubicBezTo>
                <a:cubicBezTo>
                  <a:pt x="4951458" y="907676"/>
                  <a:pt x="4959611" y="904958"/>
                  <a:pt x="4962328" y="910393"/>
                </a:cubicBezTo>
                <a:cubicBezTo>
                  <a:pt x="4956893" y="913112"/>
                  <a:pt x="4951458" y="915829"/>
                  <a:pt x="4951458" y="918546"/>
                </a:cubicBezTo>
                <a:cubicBezTo>
                  <a:pt x="4954176" y="918546"/>
                  <a:pt x="4962328" y="915829"/>
                  <a:pt x="4965046" y="921264"/>
                </a:cubicBezTo>
                <a:cubicBezTo>
                  <a:pt x="4948740" y="921264"/>
                  <a:pt x="4948740" y="934852"/>
                  <a:pt x="4940588" y="943004"/>
                </a:cubicBezTo>
                <a:cubicBezTo>
                  <a:pt x="4929717" y="937569"/>
                  <a:pt x="4940588" y="926699"/>
                  <a:pt x="4937870" y="915829"/>
                </a:cubicBezTo>
                <a:cubicBezTo>
                  <a:pt x="4927000" y="923981"/>
                  <a:pt x="4907976" y="915829"/>
                  <a:pt x="4916129" y="926699"/>
                </a:cubicBezTo>
                <a:cubicBezTo>
                  <a:pt x="4935152" y="923981"/>
                  <a:pt x="4921564" y="943004"/>
                  <a:pt x="4932435" y="956592"/>
                </a:cubicBezTo>
                <a:cubicBezTo>
                  <a:pt x="4973199" y="953875"/>
                  <a:pt x="4984069" y="915829"/>
                  <a:pt x="4994939" y="891370"/>
                </a:cubicBezTo>
                <a:cubicBezTo>
                  <a:pt x="4982710" y="899524"/>
                  <a:pt x="4973878" y="900882"/>
                  <a:pt x="4966744" y="898504"/>
                </a:cubicBezTo>
                <a:lnTo>
                  <a:pt x="4949004" y="883441"/>
                </a:lnTo>
                <a:lnTo>
                  <a:pt x="4955874" y="885256"/>
                </a:lnTo>
                <a:cubicBezTo>
                  <a:pt x="4963008" y="885256"/>
                  <a:pt x="4970481" y="884576"/>
                  <a:pt x="4975916" y="885935"/>
                </a:cubicBezTo>
                <a:cubicBezTo>
                  <a:pt x="4973199" y="877782"/>
                  <a:pt x="4965046" y="877782"/>
                  <a:pt x="4965046" y="869630"/>
                </a:cubicBezTo>
                <a:close/>
                <a:moveTo>
                  <a:pt x="3127951" y="864206"/>
                </a:moveTo>
                <a:cubicBezTo>
                  <a:pt x="3136104" y="866923"/>
                  <a:pt x="3144257" y="866923"/>
                  <a:pt x="3152410" y="869641"/>
                </a:cubicBezTo>
                <a:cubicBezTo>
                  <a:pt x="3152410" y="872359"/>
                  <a:pt x="3152410" y="875077"/>
                  <a:pt x="3152410" y="877795"/>
                </a:cubicBezTo>
                <a:cubicBezTo>
                  <a:pt x="3144257" y="875077"/>
                  <a:pt x="3136104" y="875077"/>
                  <a:pt x="3127951" y="872359"/>
                </a:cubicBezTo>
                <a:cubicBezTo>
                  <a:pt x="3127951" y="869641"/>
                  <a:pt x="3127951" y="866923"/>
                  <a:pt x="3127951" y="864206"/>
                </a:cubicBezTo>
                <a:close/>
                <a:moveTo>
                  <a:pt x="1888728" y="864204"/>
                </a:moveTo>
                <a:cubicBezTo>
                  <a:pt x="1891445" y="864204"/>
                  <a:pt x="1891445" y="864204"/>
                  <a:pt x="1894163" y="864204"/>
                </a:cubicBezTo>
                <a:cubicBezTo>
                  <a:pt x="1894163" y="866921"/>
                  <a:pt x="1894163" y="869640"/>
                  <a:pt x="1894163" y="872357"/>
                </a:cubicBezTo>
                <a:cubicBezTo>
                  <a:pt x="1891445" y="872357"/>
                  <a:pt x="1891445" y="872357"/>
                  <a:pt x="1888728" y="872357"/>
                </a:cubicBezTo>
                <a:cubicBezTo>
                  <a:pt x="1888728" y="869640"/>
                  <a:pt x="1888728" y="866921"/>
                  <a:pt x="1888728" y="864204"/>
                </a:cubicBezTo>
                <a:close/>
                <a:moveTo>
                  <a:pt x="1896881" y="861485"/>
                </a:moveTo>
                <a:cubicBezTo>
                  <a:pt x="1899598" y="861485"/>
                  <a:pt x="1899598" y="861485"/>
                  <a:pt x="1902316" y="861485"/>
                </a:cubicBezTo>
                <a:cubicBezTo>
                  <a:pt x="1902316" y="864203"/>
                  <a:pt x="1902316" y="866921"/>
                  <a:pt x="1902316" y="869639"/>
                </a:cubicBezTo>
                <a:cubicBezTo>
                  <a:pt x="1902316" y="872355"/>
                  <a:pt x="1902316" y="877792"/>
                  <a:pt x="1902316" y="883226"/>
                </a:cubicBezTo>
                <a:cubicBezTo>
                  <a:pt x="1899598" y="883226"/>
                  <a:pt x="1896881" y="883226"/>
                  <a:pt x="1896881" y="883226"/>
                </a:cubicBezTo>
                <a:cubicBezTo>
                  <a:pt x="1896881" y="877792"/>
                  <a:pt x="1896881" y="875074"/>
                  <a:pt x="1896881" y="869639"/>
                </a:cubicBezTo>
                <a:cubicBezTo>
                  <a:pt x="1896881" y="866921"/>
                  <a:pt x="1896881" y="864203"/>
                  <a:pt x="1896881" y="861485"/>
                </a:cubicBezTo>
                <a:close/>
                <a:moveTo>
                  <a:pt x="1614251" y="858768"/>
                </a:moveTo>
                <a:cubicBezTo>
                  <a:pt x="1630556" y="861485"/>
                  <a:pt x="1646862" y="866921"/>
                  <a:pt x="1663167" y="872357"/>
                </a:cubicBezTo>
                <a:cubicBezTo>
                  <a:pt x="1663167" y="877792"/>
                  <a:pt x="1663167" y="880509"/>
                  <a:pt x="1663167" y="883228"/>
                </a:cubicBezTo>
                <a:cubicBezTo>
                  <a:pt x="1665885" y="880509"/>
                  <a:pt x="1665885" y="877792"/>
                  <a:pt x="1665885" y="872357"/>
                </a:cubicBezTo>
                <a:cubicBezTo>
                  <a:pt x="1665885" y="875074"/>
                  <a:pt x="1668603" y="875074"/>
                  <a:pt x="1671320" y="875074"/>
                </a:cubicBezTo>
                <a:cubicBezTo>
                  <a:pt x="1671320" y="883228"/>
                  <a:pt x="1671320" y="888663"/>
                  <a:pt x="1671320" y="896816"/>
                </a:cubicBezTo>
                <a:cubicBezTo>
                  <a:pt x="1652297" y="891381"/>
                  <a:pt x="1633274" y="885946"/>
                  <a:pt x="1614251" y="880509"/>
                </a:cubicBezTo>
                <a:cubicBezTo>
                  <a:pt x="1614251" y="872357"/>
                  <a:pt x="1614251" y="866921"/>
                  <a:pt x="1614251" y="858768"/>
                </a:cubicBezTo>
                <a:close/>
                <a:moveTo>
                  <a:pt x="1663167" y="853333"/>
                </a:moveTo>
                <a:cubicBezTo>
                  <a:pt x="1663167" y="856051"/>
                  <a:pt x="1663167" y="861487"/>
                  <a:pt x="1665885" y="864204"/>
                </a:cubicBezTo>
                <a:cubicBezTo>
                  <a:pt x="1665885" y="858769"/>
                  <a:pt x="1665885" y="856051"/>
                  <a:pt x="1665885" y="853333"/>
                </a:cubicBezTo>
                <a:cubicBezTo>
                  <a:pt x="1665885" y="853333"/>
                  <a:pt x="1663167" y="853333"/>
                  <a:pt x="1663167" y="853333"/>
                </a:cubicBezTo>
                <a:close/>
                <a:moveTo>
                  <a:pt x="4812861" y="853324"/>
                </a:moveTo>
                <a:cubicBezTo>
                  <a:pt x="4804708" y="866912"/>
                  <a:pt x="4772097" y="869630"/>
                  <a:pt x="4766661" y="883217"/>
                </a:cubicBezTo>
                <a:cubicBezTo>
                  <a:pt x="4774814" y="880500"/>
                  <a:pt x="4774814" y="891370"/>
                  <a:pt x="4782967" y="888653"/>
                </a:cubicBezTo>
                <a:cubicBezTo>
                  <a:pt x="4785685" y="861477"/>
                  <a:pt x="4812861" y="883217"/>
                  <a:pt x="4826449" y="880500"/>
                </a:cubicBezTo>
                <a:cubicBezTo>
                  <a:pt x="4821013" y="872347"/>
                  <a:pt x="4812861" y="875065"/>
                  <a:pt x="4810143" y="866912"/>
                </a:cubicBezTo>
                <a:cubicBezTo>
                  <a:pt x="4812861" y="858759"/>
                  <a:pt x="4815578" y="864194"/>
                  <a:pt x="4821013" y="864194"/>
                </a:cubicBezTo>
                <a:cubicBezTo>
                  <a:pt x="4818296" y="858759"/>
                  <a:pt x="4815578" y="856042"/>
                  <a:pt x="4812861" y="853324"/>
                </a:cubicBezTo>
                <a:close/>
                <a:moveTo>
                  <a:pt x="2220274" y="845182"/>
                </a:moveTo>
                <a:cubicBezTo>
                  <a:pt x="2220274" y="853336"/>
                  <a:pt x="2220274" y="861487"/>
                  <a:pt x="2220274" y="866923"/>
                </a:cubicBezTo>
                <a:cubicBezTo>
                  <a:pt x="2220274" y="866923"/>
                  <a:pt x="2217557" y="866923"/>
                  <a:pt x="2217557" y="866923"/>
                </a:cubicBezTo>
                <a:cubicBezTo>
                  <a:pt x="2217557" y="858771"/>
                  <a:pt x="2217557" y="853336"/>
                  <a:pt x="2220274" y="845182"/>
                </a:cubicBezTo>
                <a:close/>
                <a:moveTo>
                  <a:pt x="3127951" y="845181"/>
                </a:moveTo>
                <a:cubicBezTo>
                  <a:pt x="3136104" y="847898"/>
                  <a:pt x="3144257" y="847898"/>
                  <a:pt x="3152410" y="850616"/>
                </a:cubicBezTo>
                <a:cubicBezTo>
                  <a:pt x="3152410" y="853333"/>
                  <a:pt x="3152410" y="856051"/>
                  <a:pt x="3152410" y="861487"/>
                </a:cubicBezTo>
                <a:cubicBezTo>
                  <a:pt x="3144257" y="858769"/>
                  <a:pt x="3136104" y="858769"/>
                  <a:pt x="3127951" y="856051"/>
                </a:cubicBezTo>
                <a:cubicBezTo>
                  <a:pt x="3127951" y="850616"/>
                  <a:pt x="3127951" y="847898"/>
                  <a:pt x="3127951" y="845181"/>
                </a:cubicBezTo>
                <a:close/>
                <a:moveTo>
                  <a:pt x="1896881" y="845179"/>
                </a:moveTo>
                <a:cubicBezTo>
                  <a:pt x="1899598" y="845179"/>
                  <a:pt x="1899598" y="845179"/>
                  <a:pt x="1902316" y="845179"/>
                </a:cubicBezTo>
                <a:cubicBezTo>
                  <a:pt x="1902316" y="847896"/>
                  <a:pt x="1902316" y="853332"/>
                  <a:pt x="1902316" y="858768"/>
                </a:cubicBezTo>
                <a:cubicBezTo>
                  <a:pt x="1899598" y="858768"/>
                  <a:pt x="1896881" y="858768"/>
                  <a:pt x="1896881" y="858768"/>
                </a:cubicBezTo>
                <a:cubicBezTo>
                  <a:pt x="1896881" y="853332"/>
                  <a:pt x="1896881" y="850615"/>
                  <a:pt x="1896881" y="845179"/>
                </a:cubicBezTo>
                <a:close/>
                <a:moveTo>
                  <a:pt x="1888728" y="839744"/>
                </a:moveTo>
                <a:cubicBezTo>
                  <a:pt x="1891445" y="839744"/>
                  <a:pt x="1891445" y="839744"/>
                  <a:pt x="1894163" y="839744"/>
                </a:cubicBezTo>
                <a:cubicBezTo>
                  <a:pt x="1894163" y="842463"/>
                  <a:pt x="1894163" y="845179"/>
                  <a:pt x="1894163" y="847897"/>
                </a:cubicBezTo>
                <a:cubicBezTo>
                  <a:pt x="1894163" y="853333"/>
                  <a:pt x="1894163" y="856049"/>
                  <a:pt x="1894163" y="861485"/>
                </a:cubicBezTo>
                <a:cubicBezTo>
                  <a:pt x="1891445" y="861485"/>
                  <a:pt x="1891445" y="861485"/>
                  <a:pt x="1888728" y="861485"/>
                </a:cubicBezTo>
                <a:cubicBezTo>
                  <a:pt x="1888728" y="856049"/>
                  <a:pt x="1888728" y="853333"/>
                  <a:pt x="1888728" y="847897"/>
                </a:cubicBezTo>
                <a:cubicBezTo>
                  <a:pt x="1888728" y="845179"/>
                  <a:pt x="1888728" y="842463"/>
                  <a:pt x="1888728" y="839744"/>
                </a:cubicBezTo>
                <a:close/>
                <a:moveTo>
                  <a:pt x="3127951" y="828878"/>
                </a:moveTo>
                <a:cubicBezTo>
                  <a:pt x="3136104" y="831594"/>
                  <a:pt x="3144257" y="831594"/>
                  <a:pt x="3152410" y="834312"/>
                </a:cubicBezTo>
                <a:cubicBezTo>
                  <a:pt x="3152410" y="837029"/>
                  <a:pt x="3152410" y="842466"/>
                  <a:pt x="3152410" y="845182"/>
                </a:cubicBezTo>
                <a:cubicBezTo>
                  <a:pt x="3144257" y="842466"/>
                  <a:pt x="3136104" y="842466"/>
                  <a:pt x="3127951" y="839747"/>
                </a:cubicBezTo>
                <a:cubicBezTo>
                  <a:pt x="3127951" y="834312"/>
                  <a:pt x="3127951" y="831594"/>
                  <a:pt x="3127951" y="828878"/>
                </a:cubicBezTo>
                <a:close/>
                <a:moveTo>
                  <a:pt x="1614251" y="828874"/>
                </a:moveTo>
                <a:cubicBezTo>
                  <a:pt x="1633274" y="834310"/>
                  <a:pt x="1652297" y="839745"/>
                  <a:pt x="1671320" y="845180"/>
                </a:cubicBezTo>
                <a:cubicBezTo>
                  <a:pt x="1671320" y="853333"/>
                  <a:pt x="1671320" y="861487"/>
                  <a:pt x="1671320" y="866922"/>
                </a:cubicBezTo>
                <a:cubicBezTo>
                  <a:pt x="1652297" y="861487"/>
                  <a:pt x="1633274" y="856051"/>
                  <a:pt x="1614251" y="850615"/>
                </a:cubicBezTo>
                <a:cubicBezTo>
                  <a:pt x="1614251" y="842463"/>
                  <a:pt x="1614251" y="837027"/>
                  <a:pt x="1614251" y="828874"/>
                </a:cubicBezTo>
                <a:close/>
                <a:moveTo>
                  <a:pt x="1888728" y="823441"/>
                </a:moveTo>
                <a:cubicBezTo>
                  <a:pt x="1891445" y="823441"/>
                  <a:pt x="1891445" y="823441"/>
                  <a:pt x="1894163" y="823441"/>
                </a:cubicBezTo>
                <a:cubicBezTo>
                  <a:pt x="1894163" y="828874"/>
                  <a:pt x="1894163" y="831594"/>
                  <a:pt x="1894163" y="837028"/>
                </a:cubicBezTo>
                <a:cubicBezTo>
                  <a:pt x="1891445" y="837028"/>
                  <a:pt x="1891445" y="837028"/>
                  <a:pt x="1888728" y="837028"/>
                </a:cubicBezTo>
                <a:cubicBezTo>
                  <a:pt x="1888728" y="831594"/>
                  <a:pt x="1888728" y="828874"/>
                  <a:pt x="1888728" y="823441"/>
                </a:cubicBezTo>
                <a:close/>
                <a:moveTo>
                  <a:pt x="1896881" y="823439"/>
                </a:moveTo>
                <a:cubicBezTo>
                  <a:pt x="1899598" y="823439"/>
                  <a:pt x="1899598" y="823439"/>
                  <a:pt x="1902316" y="823439"/>
                </a:cubicBezTo>
                <a:cubicBezTo>
                  <a:pt x="1902316" y="826156"/>
                  <a:pt x="1902316" y="828874"/>
                  <a:pt x="1902316" y="831592"/>
                </a:cubicBezTo>
                <a:cubicBezTo>
                  <a:pt x="1899598" y="831592"/>
                  <a:pt x="1896881" y="831592"/>
                  <a:pt x="1896881" y="831592"/>
                </a:cubicBezTo>
                <a:cubicBezTo>
                  <a:pt x="1896881" y="828874"/>
                  <a:pt x="1896881" y="826156"/>
                  <a:pt x="1896881" y="823439"/>
                </a:cubicBezTo>
                <a:close/>
                <a:moveTo>
                  <a:pt x="4679697" y="817995"/>
                </a:moveTo>
                <a:cubicBezTo>
                  <a:pt x="4679697" y="828866"/>
                  <a:pt x="4671545" y="837018"/>
                  <a:pt x="4657957" y="847889"/>
                </a:cubicBezTo>
                <a:cubicBezTo>
                  <a:pt x="4657957" y="847889"/>
                  <a:pt x="4655239" y="850606"/>
                  <a:pt x="4655239" y="853324"/>
                </a:cubicBezTo>
                <a:cubicBezTo>
                  <a:pt x="4655239" y="853324"/>
                  <a:pt x="4657957" y="853324"/>
                  <a:pt x="4657957" y="853324"/>
                </a:cubicBezTo>
                <a:cubicBezTo>
                  <a:pt x="4666109" y="850606"/>
                  <a:pt x="4676981" y="842454"/>
                  <a:pt x="4687851" y="837018"/>
                </a:cubicBezTo>
                <a:cubicBezTo>
                  <a:pt x="4685133" y="828866"/>
                  <a:pt x="4687851" y="820713"/>
                  <a:pt x="4679697" y="817995"/>
                </a:cubicBezTo>
                <a:close/>
                <a:moveTo>
                  <a:pt x="4653880" y="816295"/>
                </a:moveTo>
                <a:cubicBezTo>
                  <a:pt x="4651842" y="817316"/>
                  <a:pt x="4649804" y="819354"/>
                  <a:pt x="4647087" y="820713"/>
                </a:cubicBezTo>
                <a:lnTo>
                  <a:pt x="4660675" y="817995"/>
                </a:lnTo>
                <a:cubicBezTo>
                  <a:pt x="4657957" y="815276"/>
                  <a:pt x="4655919" y="815276"/>
                  <a:pt x="4653880" y="816295"/>
                </a:cubicBezTo>
                <a:close/>
                <a:moveTo>
                  <a:pt x="2220274" y="812570"/>
                </a:moveTo>
                <a:cubicBezTo>
                  <a:pt x="2220274" y="820723"/>
                  <a:pt x="2220274" y="828875"/>
                  <a:pt x="2220274" y="837029"/>
                </a:cubicBezTo>
                <a:cubicBezTo>
                  <a:pt x="2220274" y="837029"/>
                  <a:pt x="2217557" y="837029"/>
                  <a:pt x="2217557" y="837029"/>
                </a:cubicBezTo>
                <a:cubicBezTo>
                  <a:pt x="2217557" y="828875"/>
                  <a:pt x="2217557" y="820723"/>
                  <a:pt x="2220274" y="812570"/>
                </a:cubicBezTo>
                <a:close/>
                <a:moveTo>
                  <a:pt x="4638933" y="812560"/>
                </a:moveTo>
                <a:lnTo>
                  <a:pt x="4638933" y="820713"/>
                </a:lnTo>
                <a:cubicBezTo>
                  <a:pt x="4638933" y="817995"/>
                  <a:pt x="4641651" y="815277"/>
                  <a:pt x="4644369" y="812560"/>
                </a:cubicBezTo>
                <a:close/>
                <a:moveTo>
                  <a:pt x="3127951" y="809853"/>
                </a:moveTo>
                <a:cubicBezTo>
                  <a:pt x="3136104" y="812570"/>
                  <a:pt x="3144257" y="812570"/>
                  <a:pt x="3152410" y="815289"/>
                </a:cubicBezTo>
                <a:cubicBezTo>
                  <a:pt x="3152410" y="818008"/>
                  <a:pt x="3152410" y="823442"/>
                  <a:pt x="3152410" y="826159"/>
                </a:cubicBezTo>
                <a:cubicBezTo>
                  <a:pt x="3144257" y="823442"/>
                  <a:pt x="3136104" y="823442"/>
                  <a:pt x="3127951" y="820725"/>
                </a:cubicBezTo>
                <a:cubicBezTo>
                  <a:pt x="3127951" y="818008"/>
                  <a:pt x="3127951" y="815289"/>
                  <a:pt x="3127951" y="809853"/>
                </a:cubicBezTo>
                <a:close/>
                <a:moveTo>
                  <a:pt x="4804708" y="809841"/>
                </a:moveTo>
                <a:cubicBezTo>
                  <a:pt x="4785685" y="820713"/>
                  <a:pt x="4785685" y="834301"/>
                  <a:pt x="4791120" y="847889"/>
                </a:cubicBezTo>
                <a:cubicBezTo>
                  <a:pt x="4807425" y="837018"/>
                  <a:pt x="4810143" y="850606"/>
                  <a:pt x="4823731" y="845171"/>
                </a:cubicBezTo>
                <a:cubicBezTo>
                  <a:pt x="4821013" y="839736"/>
                  <a:pt x="4829166" y="837018"/>
                  <a:pt x="4826449" y="828866"/>
                </a:cubicBezTo>
                <a:cubicBezTo>
                  <a:pt x="4815578" y="831583"/>
                  <a:pt x="4801990" y="820713"/>
                  <a:pt x="4804708" y="809841"/>
                </a:cubicBezTo>
                <a:close/>
                <a:moveTo>
                  <a:pt x="1538158" y="809841"/>
                </a:moveTo>
                <a:cubicBezTo>
                  <a:pt x="1538158" y="815277"/>
                  <a:pt x="1538158" y="820713"/>
                  <a:pt x="1538158" y="826148"/>
                </a:cubicBezTo>
                <a:cubicBezTo>
                  <a:pt x="1540876" y="826148"/>
                  <a:pt x="1540876" y="826148"/>
                  <a:pt x="1543593" y="826148"/>
                </a:cubicBezTo>
                <a:cubicBezTo>
                  <a:pt x="1543593" y="820713"/>
                  <a:pt x="1543593" y="815277"/>
                  <a:pt x="1543593" y="809841"/>
                </a:cubicBezTo>
                <a:cubicBezTo>
                  <a:pt x="1540876" y="809841"/>
                  <a:pt x="1540876" y="809841"/>
                  <a:pt x="1538158" y="809841"/>
                </a:cubicBezTo>
                <a:close/>
                <a:moveTo>
                  <a:pt x="1896881" y="807134"/>
                </a:moveTo>
                <a:cubicBezTo>
                  <a:pt x="1899598" y="807134"/>
                  <a:pt x="1899598" y="807134"/>
                  <a:pt x="1902316" y="807134"/>
                </a:cubicBezTo>
                <a:cubicBezTo>
                  <a:pt x="1902316" y="812568"/>
                  <a:pt x="1902316" y="815285"/>
                  <a:pt x="1902316" y="820722"/>
                </a:cubicBezTo>
                <a:cubicBezTo>
                  <a:pt x="1899598" y="820722"/>
                  <a:pt x="1896881" y="820722"/>
                  <a:pt x="1896881" y="820722"/>
                </a:cubicBezTo>
                <a:cubicBezTo>
                  <a:pt x="1896881" y="818004"/>
                  <a:pt x="1896881" y="812568"/>
                  <a:pt x="1896881" y="807134"/>
                </a:cubicBezTo>
                <a:close/>
                <a:moveTo>
                  <a:pt x="1888728" y="801696"/>
                </a:moveTo>
                <a:cubicBezTo>
                  <a:pt x="1891445" y="801696"/>
                  <a:pt x="1891445" y="801696"/>
                  <a:pt x="1894163" y="801696"/>
                </a:cubicBezTo>
                <a:cubicBezTo>
                  <a:pt x="1894163" y="804415"/>
                  <a:pt x="1894163" y="807134"/>
                  <a:pt x="1894163" y="809849"/>
                </a:cubicBezTo>
                <a:cubicBezTo>
                  <a:pt x="1891445" y="809849"/>
                  <a:pt x="1891445" y="809849"/>
                  <a:pt x="1888728" y="809849"/>
                </a:cubicBezTo>
                <a:cubicBezTo>
                  <a:pt x="1888728" y="807134"/>
                  <a:pt x="1888728" y="804415"/>
                  <a:pt x="1888728" y="801696"/>
                </a:cubicBezTo>
                <a:close/>
                <a:moveTo>
                  <a:pt x="4963347" y="800671"/>
                </a:moveTo>
                <a:cubicBezTo>
                  <a:pt x="4960969" y="800332"/>
                  <a:pt x="4958252" y="800332"/>
                  <a:pt x="4954176" y="801691"/>
                </a:cubicBezTo>
                <a:cubicBezTo>
                  <a:pt x="4959611" y="823430"/>
                  <a:pt x="4932435" y="842454"/>
                  <a:pt x="4951458" y="861477"/>
                </a:cubicBezTo>
                <a:cubicBezTo>
                  <a:pt x="4978634" y="847889"/>
                  <a:pt x="4962328" y="820713"/>
                  <a:pt x="4970481" y="801691"/>
                </a:cubicBezTo>
                <a:cubicBezTo>
                  <a:pt x="4967764" y="801691"/>
                  <a:pt x="4965725" y="801010"/>
                  <a:pt x="4963347" y="800671"/>
                </a:cubicBezTo>
                <a:close/>
                <a:moveTo>
                  <a:pt x="1614251" y="796263"/>
                </a:moveTo>
                <a:cubicBezTo>
                  <a:pt x="1633274" y="801699"/>
                  <a:pt x="1652297" y="809851"/>
                  <a:pt x="1671320" y="815288"/>
                </a:cubicBezTo>
                <a:cubicBezTo>
                  <a:pt x="1671320" y="823441"/>
                  <a:pt x="1671320" y="831592"/>
                  <a:pt x="1671320" y="839746"/>
                </a:cubicBezTo>
                <a:cubicBezTo>
                  <a:pt x="1652297" y="831592"/>
                  <a:pt x="1633274" y="826156"/>
                  <a:pt x="1614251" y="820722"/>
                </a:cubicBezTo>
                <a:cubicBezTo>
                  <a:pt x="1614251" y="812568"/>
                  <a:pt x="1614251" y="804415"/>
                  <a:pt x="1614251" y="796263"/>
                </a:cubicBezTo>
                <a:close/>
                <a:moveTo>
                  <a:pt x="3127951" y="793546"/>
                </a:moveTo>
                <a:cubicBezTo>
                  <a:pt x="3136104" y="796263"/>
                  <a:pt x="3144257" y="798980"/>
                  <a:pt x="3152410" y="798980"/>
                </a:cubicBezTo>
                <a:cubicBezTo>
                  <a:pt x="3152410" y="804416"/>
                  <a:pt x="3152410" y="807135"/>
                  <a:pt x="3152410" y="809853"/>
                </a:cubicBezTo>
                <a:cubicBezTo>
                  <a:pt x="3144257" y="807135"/>
                  <a:pt x="3136104" y="807135"/>
                  <a:pt x="3127951" y="804416"/>
                </a:cubicBezTo>
                <a:cubicBezTo>
                  <a:pt x="3127951" y="801700"/>
                  <a:pt x="3127951" y="798980"/>
                  <a:pt x="3127951" y="793546"/>
                </a:cubicBezTo>
                <a:close/>
                <a:moveTo>
                  <a:pt x="2217557" y="785398"/>
                </a:moveTo>
                <a:cubicBezTo>
                  <a:pt x="2217557" y="785398"/>
                  <a:pt x="2217557" y="785398"/>
                  <a:pt x="2220274" y="785398"/>
                </a:cubicBezTo>
                <a:cubicBezTo>
                  <a:pt x="2220274" y="790829"/>
                  <a:pt x="2220274" y="798980"/>
                  <a:pt x="2220274" y="807134"/>
                </a:cubicBezTo>
                <a:cubicBezTo>
                  <a:pt x="2220274" y="807134"/>
                  <a:pt x="2217557" y="807134"/>
                  <a:pt x="2217557" y="807134"/>
                </a:cubicBezTo>
                <a:cubicBezTo>
                  <a:pt x="2217557" y="798980"/>
                  <a:pt x="2217557" y="793546"/>
                  <a:pt x="2217557" y="785398"/>
                </a:cubicBezTo>
                <a:close/>
                <a:moveTo>
                  <a:pt x="1888728" y="785394"/>
                </a:moveTo>
                <a:cubicBezTo>
                  <a:pt x="1891445" y="785394"/>
                  <a:pt x="1891445" y="785394"/>
                  <a:pt x="1894163" y="785394"/>
                </a:cubicBezTo>
                <a:cubicBezTo>
                  <a:pt x="1894163" y="790827"/>
                  <a:pt x="1894163" y="793544"/>
                  <a:pt x="1894163" y="798980"/>
                </a:cubicBezTo>
                <a:cubicBezTo>
                  <a:pt x="1891445" y="798980"/>
                  <a:pt x="1891445" y="798980"/>
                  <a:pt x="1888728" y="798980"/>
                </a:cubicBezTo>
                <a:cubicBezTo>
                  <a:pt x="1888728" y="793544"/>
                  <a:pt x="1888728" y="790827"/>
                  <a:pt x="1888728" y="785394"/>
                </a:cubicBezTo>
                <a:close/>
                <a:moveTo>
                  <a:pt x="4766661" y="779949"/>
                </a:moveTo>
                <a:cubicBezTo>
                  <a:pt x="4793837" y="809841"/>
                  <a:pt x="4736768" y="834301"/>
                  <a:pt x="4717745" y="856042"/>
                </a:cubicBezTo>
                <a:lnTo>
                  <a:pt x="4713450" y="850437"/>
                </a:lnTo>
                <a:lnTo>
                  <a:pt x="4739443" y="830989"/>
                </a:lnTo>
                <a:cubicBezTo>
                  <a:pt x="4747214" y="822921"/>
                  <a:pt x="4752904" y="814257"/>
                  <a:pt x="4756810" y="805087"/>
                </a:cubicBezTo>
                <a:lnTo>
                  <a:pt x="4760157" y="790550"/>
                </a:lnTo>
                <a:close/>
                <a:moveTo>
                  <a:pt x="3127951" y="777246"/>
                </a:moveTo>
                <a:cubicBezTo>
                  <a:pt x="3136104" y="779961"/>
                  <a:pt x="3144257" y="782679"/>
                  <a:pt x="3152410" y="782679"/>
                </a:cubicBezTo>
                <a:cubicBezTo>
                  <a:pt x="3152410" y="785398"/>
                  <a:pt x="3152410" y="790832"/>
                  <a:pt x="3152410" y="793548"/>
                </a:cubicBezTo>
                <a:cubicBezTo>
                  <a:pt x="3144257" y="790832"/>
                  <a:pt x="3136104" y="788115"/>
                  <a:pt x="3127951" y="788115"/>
                </a:cubicBezTo>
                <a:cubicBezTo>
                  <a:pt x="3127951" y="785398"/>
                  <a:pt x="3127951" y="782679"/>
                  <a:pt x="3127951" y="777246"/>
                </a:cubicBezTo>
                <a:close/>
                <a:moveTo>
                  <a:pt x="1896881" y="774521"/>
                </a:moveTo>
                <a:cubicBezTo>
                  <a:pt x="1899598" y="774521"/>
                  <a:pt x="1899598" y="774521"/>
                  <a:pt x="1902316" y="774521"/>
                </a:cubicBezTo>
                <a:cubicBezTo>
                  <a:pt x="1902316" y="777240"/>
                  <a:pt x="1902316" y="779959"/>
                  <a:pt x="1902316" y="782676"/>
                </a:cubicBezTo>
                <a:cubicBezTo>
                  <a:pt x="1899598" y="782676"/>
                  <a:pt x="1896881" y="782676"/>
                  <a:pt x="1896881" y="782676"/>
                </a:cubicBezTo>
                <a:cubicBezTo>
                  <a:pt x="1896881" y="779959"/>
                  <a:pt x="1896881" y="777240"/>
                  <a:pt x="1896881" y="774521"/>
                </a:cubicBezTo>
                <a:close/>
                <a:moveTo>
                  <a:pt x="4647087" y="771796"/>
                </a:moveTo>
                <a:lnTo>
                  <a:pt x="4644369" y="779949"/>
                </a:lnTo>
                <a:cubicBezTo>
                  <a:pt x="4647087" y="779949"/>
                  <a:pt x="4647087" y="782667"/>
                  <a:pt x="4647087" y="782667"/>
                </a:cubicBezTo>
                <a:cubicBezTo>
                  <a:pt x="4652521" y="777231"/>
                  <a:pt x="4649805" y="774515"/>
                  <a:pt x="4647087" y="771796"/>
                </a:cubicBezTo>
                <a:close/>
                <a:moveTo>
                  <a:pt x="3127951" y="760938"/>
                </a:moveTo>
                <a:cubicBezTo>
                  <a:pt x="3136104" y="763656"/>
                  <a:pt x="3144257" y="763656"/>
                  <a:pt x="3152410" y="766373"/>
                </a:cubicBezTo>
                <a:cubicBezTo>
                  <a:pt x="3152410" y="769091"/>
                  <a:pt x="3152410" y="774527"/>
                  <a:pt x="3152410" y="777246"/>
                </a:cubicBezTo>
                <a:cubicBezTo>
                  <a:pt x="3144257" y="774527"/>
                  <a:pt x="3136104" y="771808"/>
                  <a:pt x="3127951" y="771808"/>
                </a:cubicBezTo>
                <a:cubicBezTo>
                  <a:pt x="3127951" y="769091"/>
                  <a:pt x="3127951" y="766373"/>
                  <a:pt x="3127951" y="760938"/>
                </a:cubicBezTo>
                <a:close/>
                <a:moveTo>
                  <a:pt x="4649805" y="760926"/>
                </a:moveTo>
                <a:cubicBezTo>
                  <a:pt x="4652521" y="760926"/>
                  <a:pt x="4655239" y="763643"/>
                  <a:pt x="4655239" y="763643"/>
                </a:cubicBezTo>
                <a:cubicBezTo>
                  <a:pt x="4652521" y="763643"/>
                  <a:pt x="4649805" y="763643"/>
                  <a:pt x="4647087" y="763643"/>
                </a:cubicBezTo>
                <a:close/>
                <a:moveTo>
                  <a:pt x="1896881" y="758216"/>
                </a:moveTo>
                <a:cubicBezTo>
                  <a:pt x="1899598" y="758216"/>
                  <a:pt x="1899598" y="758216"/>
                  <a:pt x="1902316" y="758216"/>
                </a:cubicBezTo>
                <a:cubicBezTo>
                  <a:pt x="1902316" y="760934"/>
                  <a:pt x="1902316" y="766369"/>
                  <a:pt x="1902316" y="771804"/>
                </a:cubicBezTo>
                <a:cubicBezTo>
                  <a:pt x="1899598" y="771804"/>
                  <a:pt x="1896881" y="771804"/>
                  <a:pt x="1896881" y="771804"/>
                </a:cubicBezTo>
                <a:cubicBezTo>
                  <a:pt x="1896881" y="766369"/>
                  <a:pt x="1896881" y="763652"/>
                  <a:pt x="1896881" y="758216"/>
                </a:cubicBezTo>
                <a:close/>
                <a:moveTo>
                  <a:pt x="2217557" y="755502"/>
                </a:moveTo>
                <a:cubicBezTo>
                  <a:pt x="2217557" y="755502"/>
                  <a:pt x="2217557" y="755502"/>
                  <a:pt x="2220274" y="755502"/>
                </a:cubicBezTo>
                <a:cubicBezTo>
                  <a:pt x="2220274" y="763657"/>
                  <a:pt x="2220274" y="769091"/>
                  <a:pt x="2220274" y="777246"/>
                </a:cubicBezTo>
                <a:cubicBezTo>
                  <a:pt x="2220274" y="777246"/>
                  <a:pt x="2217557" y="777246"/>
                  <a:pt x="2217557" y="777246"/>
                </a:cubicBezTo>
                <a:cubicBezTo>
                  <a:pt x="2217557" y="769091"/>
                  <a:pt x="2217557" y="763657"/>
                  <a:pt x="2217557" y="755502"/>
                </a:cubicBezTo>
                <a:close/>
                <a:moveTo>
                  <a:pt x="1888728" y="752782"/>
                </a:moveTo>
                <a:cubicBezTo>
                  <a:pt x="1891445" y="752782"/>
                  <a:pt x="1891445" y="752782"/>
                  <a:pt x="1894163" y="752782"/>
                </a:cubicBezTo>
                <a:cubicBezTo>
                  <a:pt x="1894163" y="755498"/>
                  <a:pt x="1894163" y="758216"/>
                  <a:pt x="1894163" y="760934"/>
                </a:cubicBezTo>
                <a:cubicBezTo>
                  <a:pt x="1891445" y="760934"/>
                  <a:pt x="1891445" y="760934"/>
                  <a:pt x="1888728" y="760934"/>
                </a:cubicBezTo>
                <a:cubicBezTo>
                  <a:pt x="1888728" y="758216"/>
                  <a:pt x="1888728" y="755498"/>
                  <a:pt x="1888728" y="752782"/>
                </a:cubicBezTo>
                <a:close/>
                <a:moveTo>
                  <a:pt x="3127951" y="747351"/>
                </a:moveTo>
                <a:cubicBezTo>
                  <a:pt x="3136104" y="747351"/>
                  <a:pt x="3144257" y="750065"/>
                  <a:pt x="3152410" y="750065"/>
                </a:cubicBezTo>
                <a:cubicBezTo>
                  <a:pt x="3152410" y="752784"/>
                  <a:pt x="3152410" y="758221"/>
                  <a:pt x="3152410" y="760938"/>
                </a:cubicBezTo>
                <a:cubicBezTo>
                  <a:pt x="3144257" y="758221"/>
                  <a:pt x="3136104" y="758221"/>
                  <a:pt x="3127951" y="755502"/>
                </a:cubicBezTo>
                <a:cubicBezTo>
                  <a:pt x="3127951" y="750065"/>
                  <a:pt x="3127951" y="747351"/>
                  <a:pt x="3127951" y="747351"/>
                </a:cubicBezTo>
                <a:close/>
                <a:moveTo>
                  <a:pt x="4861777" y="747338"/>
                </a:moveTo>
                <a:cubicBezTo>
                  <a:pt x="4869930" y="766361"/>
                  <a:pt x="4842754" y="774515"/>
                  <a:pt x="4848189" y="793537"/>
                </a:cubicBezTo>
                <a:cubicBezTo>
                  <a:pt x="4845472" y="793537"/>
                  <a:pt x="4845472" y="790819"/>
                  <a:pt x="4840037" y="793537"/>
                </a:cubicBezTo>
                <a:cubicBezTo>
                  <a:pt x="4831884" y="809841"/>
                  <a:pt x="4837319" y="850606"/>
                  <a:pt x="4859060" y="847889"/>
                </a:cubicBezTo>
                <a:cubicBezTo>
                  <a:pt x="4859060" y="853324"/>
                  <a:pt x="4861777" y="864194"/>
                  <a:pt x="4867213" y="872347"/>
                </a:cubicBezTo>
                <a:cubicBezTo>
                  <a:pt x="4872648" y="869630"/>
                  <a:pt x="4875365" y="872347"/>
                  <a:pt x="4875365" y="877782"/>
                </a:cubicBezTo>
                <a:cubicBezTo>
                  <a:pt x="4886236" y="877782"/>
                  <a:pt x="4902541" y="869630"/>
                  <a:pt x="4905259" y="861477"/>
                </a:cubicBezTo>
                <a:cubicBezTo>
                  <a:pt x="4894389" y="842454"/>
                  <a:pt x="4907976" y="834301"/>
                  <a:pt x="4897106" y="817995"/>
                </a:cubicBezTo>
                <a:cubicBezTo>
                  <a:pt x="4891671" y="815277"/>
                  <a:pt x="4878083" y="826148"/>
                  <a:pt x="4872648" y="820713"/>
                </a:cubicBezTo>
                <a:cubicBezTo>
                  <a:pt x="4886236" y="817995"/>
                  <a:pt x="4897106" y="812560"/>
                  <a:pt x="4891671" y="801691"/>
                </a:cubicBezTo>
                <a:cubicBezTo>
                  <a:pt x="4886236" y="796254"/>
                  <a:pt x="4872648" y="801691"/>
                  <a:pt x="4864495" y="798972"/>
                </a:cubicBezTo>
                <a:cubicBezTo>
                  <a:pt x="4864495" y="793537"/>
                  <a:pt x="4875365" y="793537"/>
                  <a:pt x="4872648" y="788102"/>
                </a:cubicBezTo>
                <a:cubicBezTo>
                  <a:pt x="4867213" y="785384"/>
                  <a:pt x="4861777" y="782667"/>
                  <a:pt x="4856342" y="782667"/>
                </a:cubicBezTo>
                <a:cubicBezTo>
                  <a:pt x="4867213" y="777231"/>
                  <a:pt x="4880801" y="763643"/>
                  <a:pt x="4894389" y="763643"/>
                </a:cubicBezTo>
                <a:cubicBezTo>
                  <a:pt x="4886236" y="752773"/>
                  <a:pt x="4875365" y="744620"/>
                  <a:pt x="4861777" y="747338"/>
                </a:cubicBezTo>
                <a:close/>
                <a:moveTo>
                  <a:pt x="4823731" y="747338"/>
                </a:moveTo>
                <a:cubicBezTo>
                  <a:pt x="4829166" y="760926"/>
                  <a:pt x="4826449" y="774515"/>
                  <a:pt x="4823731" y="785384"/>
                </a:cubicBezTo>
                <a:cubicBezTo>
                  <a:pt x="4840037" y="779949"/>
                  <a:pt x="4840037" y="752773"/>
                  <a:pt x="4823731" y="747338"/>
                </a:cubicBezTo>
                <a:close/>
                <a:moveTo>
                  <a:pt x="4769474" y="742506"/>
                </a:moveTo>
                <a:lnTo>
                  <a:pt x="4769379" y="750055"/>
                </a:lnTo>
                <a:cubicBezTo>
                  <a:pt x="4780249" y="739185"/>
                  <a:pt x="4782967" y="747338"/>
                  <a:pt x="4793837" y="752773"/>
                </a:cubicBezTo>
                <a:cubicBezTo>
                  <a:pt x="4791120" y="755491"/>
                  <a:pt x="4791120" y="758208"/>
                  <a:pt x="4788402" y="760926"/>
                </a:cubicBezTo>
                <a:cubicBezTo>
                  <a:pt x="4776173" y="766361"/>
                  <a:pt x="4770738" y="760926"/>
                  <a:pt x="4767001" y="753113"/>
                </a:cubicBezTo>
                <a:lnTo>
                  <a:pt x="4763388" y="744066"/>
                </a:lnTo>
                <a:close/>
                <a:moveTo>
                  <a:pt x="4932435" y="739185"/>
                </a:moveTo>
                <a:cubicBezTo>
                  <a:pt x="4927000" y="755491"/>
                  <a:pt x="4940588" y="782667"/>
                  <a:pt x="4927000" y="798972"/>
                </a:cubicBezTo>
                <a:cubicBezTo>
                  <a:pt x="4935152" y="796254"/>
                  <a:pt x="4943305" y="793537"/>
                  <a:pt x="4946023" y="788102"/>
                </a:cubicBezTo>
                <a:cubicBezTo>
                  <a:pt x="4927000" y="774515"/>
                  <a:pt x="4948740" y="750055"/>
                  <a:pt x="4932435" y="739185"/>
                </a:cubicBezTo>
                <a:close/>
                <a:moveTo>
                  <a:pt x="5032306" y="737147"/>
                </a:moveTo>
                <a:cubicBezTo>
                  <a:pt x="5024833" y="739185"/>
                  <a:pt x="5016680" y="743262"/>
                  <a:pt x="5008527" y="747338"/>
                </a:cubicBezTo>
                <a:cubicBezTo>
                  <a:pt x="5016680" y="755491"/>
                  <a:pt x="5000375" y="763643"/>
                  <a:pt x="5011245" y="766361"/>
                </a:cubicBezTo>
                <a:cubicBezTo>
                  <a:pt x="5027550" y="755491"/>
                  <a:pt x="5049291" y="755491"/>
                  <a:pt x="5052009" y="739185"/>
                </a:cubicBezTo>
                <a:cubicBezTo>
                  <a:pt x="5046573" y="735108"/>
                  <a:pt x="5039780" y="735108"/>
                  <a:pt x="5032306" y="737147"/>
                </a:cubicBezTo>
                <a:close/>
                <a:moveTo>
                  <a:pt x="1888728" y="736476"/>
                </a:moveTo>
                <a:cubicBezTo>
                  <a:pt x="1891445" y="736476"/>
                  <a:pt x="1891445" y="736476"/>
                  <a:pt x="1894163" y="736476"/>
                </a:cubicBezTo>
                <a:cubicBezTo>
                  <a:pt x="1894163" y="741911"/>
                  <a:pt x="1894163" y="744627"/>
                  <a:pt x="1894163" y="750065"/>
                </a:cubicBezTo>
                <a:cubicBezTo>
                  <a:pt x="1891445" y="750065"/>
                  <a:pt x="1891445" y="750065"/>
                  <a:pt x="1888728" y="750065"/>
                </a:cubicBezTo>
                <a:cubicBezTo>
                  <a:pt x="1888728" y="747347"/>
                  <a:pt x="1888728" y="741911"/>
                  <a:pt x="1888728" y="736476"/>
                </a:cubicBezTo>
                <a:close/>
                <a:moveTo>
                  <a:pt x="4755791" y="731032"/>
                </a:moveTo>
                <a:cubicBezTo>
                  <a:pt x="4758509" y="733070"/>
                  <a:pt x="4760377" y="736637"/>
                  <a:pt x="4762033" y="740671"/>
                </a:cubicBezTo>
                <a:lnTo>
                  <a:pt x="4763388" y="744066"/>
                </a:lnTo>
                <a:lnTo>
                  <a:pt x="4761226" y="744620"/>
                </a:lnTo>
                <a:cubicBezTo>
                  <a:pt x="4763264" y="755491"/>
                  <a:pt x="4764114" y="766022"/>
                  <a:pt x="4763477" y="776127"/>
                </a:cubicBezTo>
                <a:lnTo>
                  <a:pt x="4760157" y="790550"/>
                </a:lnTo>
                <a:lnTo>
                  <a:pt x="4757490" y="794897"/>
                </a:lnTo>
                <a:cubicBezTo>
                  <a:pt x="4755791" y="800332"/>
                  <a:pt x="4754432" y="805767"/>
                  <a:pt x="4750356" y="809841"/>
                </a:cubicBezTo>
                <a:cubicBezTo>
                  <a:pt x="4739485" y="793537"/>
                  <a:pt x="4761226" y="777231"/>
                  <a:pt x="4739485" y="769079"/>
                </a:cubicBezTo>
                <a:cubicBezTo>
                  <a:pt x="4744921" y="766361"/>
                  <a:pt x="4747638" y="766361"/>
                  <a:pt x="4753073" y="763643"/>
                </a:cubicBezTo>
                <a:cubicBezTo>
                  <a:pt x="4750356" y="752773"/>
                  <a:pt x="4736768" y="766361"/>
                  <a:pt x="4734050" y="755491"/>
                </a:cubicBezTo>
                <a:cubicBezTo>
                  <a:pt x="4753073" y="750055"/>
                  <a:pt x="4763944" y="739185"/>
                  <a:pt x="4755791" y="731032"/>
                </a:cubicBezTo>
                <a:close/>
                <a:moveTo>
                  <a:pt x="3125234" y="728326"/>
                </a:moveTo>
                <a:cubicBezTo>
                  <a:pt x="3133387" y="728326"/>
                  <a:pt x="3141540" y="731044"/>
                  <a:pt x="3149693" y="731044"/>
                </a:cubicBezTo>
                <a:cubicBezTo>
                  <a:pt x="3149693" y="733760"/>
                  <a:pt x="3149693" y="736479"/>
                  <a:pt x="3149693" y="744632"/>
                </a:cubicBezTo>
                <a:cubicBezTo>
                  <a:pt x="3141540" y="741916"/>
                  <a:pt x="3133387" y="741916"/>
                  <a:pt x="3125234" y="739197"/>
                </a:cubicBezTo>
                <a:cubicBezTo>
                  <a:pt x="3125234" y="733760"/>
                  <a:pt x="3125234" y="731044"/>
                  <a:pt x="3125234" y="728326"/>
                </a:cubicBezTo>
                <a:close/>
                <a:moveTo>
                  <a:pt x="1896881" y="728324"/>
                </a:moveTo>
                <a:cubicBezTo>
                  <a:pt x="1899598" y="728324"/>
                  <a:pt x="1899598" y="728324"/>
                  <a:pt x="1902316" y="728324"/>
                </a:cubicBezTo>
                <a:cubicBezTo>
                  <a:pt x="1902316" y="733758"/>
                  <a:pt x="1902316" y="739193"/>
                  <a:pt x="1902316" y="741911"/>
                </a:cubicBezTo>
                <a:cubicBezTo>
                  <a:pt x="1899598" y="741911"/>
                  <a:pt x="1896881" y="741911"/>
                  <a:pt x="1896881" y="741911"/>
                </a:cubicBezTo>
                <a:cubicBezTo>
                  <a:pt x="1896881" y="739193"/>
                  <a:pt x="1896881" y="733758"/>
                  <a:pt x="1896881" y="728324"/>
                </a:cubicBezTo>
                <a:close/>
                <a:moveTo>
                  <a:pt x="2217557" y="725608"/>
                </a:moveTo>
                <a:cubicBezTo>
                  <a:pt x="2217557" y="725608"/>
                  <a:pt x="2220274" y="725608"/>
                  <a:pt x="2220274" y="725608"/>
                </a:cubicBezTo>
                <a:cubicBezTo>
                  <a:pt x="2220274" y="733761"/>
                  <a:pt x="2220274" y="739197"/>
                  <a:pt x="2220274" y="747350"/>
                </a:cubicBezTo>
                <a:cubicBezTo>
                  <a:pt x="2220274" y="747350"/>
                  <a:pt x="2217557" y="747350"/>
                  <a:pt x="2217557" y="747350"/>
                </a:cubicBezTo>
                <a:cubicBezTo>
                  <a:pt x="2217557" y="739197"/>
                  <a:pt x="2217557" y="733761"/>
                  <a:pt x="2217557" y="725608"/>
                </a:cubicBezTo>
                <a:close/>
                <a:moveTo>
                  <a:pt x="4907976" y="714727"/>
                </a:moveTo>
                <a:cubicBezTo>
                  <a:pt x="4910694" y="728315"/>
                  <a:pt x="4916129" y="739185"/>
                  <a:pt x="4921564" y="750055"/>
                </a:cubicBezTo>
                <a:cubicBezTo>
                  <a:pt x="4929717" y="739185"/>
                  <a:pt x="4924282" y="712009"/>
                  <a:pt x="4907976" y="714727"/>
                </a:cubicBezTo>
                <a:close/>
                <a:moveTo>
                  <a:pt x="4786905" y="714132"/>
                </a:moveTo>
                <a:lnTo>
                  <a:pt x="4787340" y="715109"/>
                </a:lnTo>
                <a:lnTo>
                  <a:pt x="4785845" y="717010"/>
                </a:lnTo>
                <a:close/>
                <a:moveTo>
                  <a:pt x="3127951" y="709304"/>
                </a:moveTo>
                <a:cubicBezTo>
                  <a:pt x="3133386" y="712021"/>
                  <a:pt x="3141540" y="712021"/>
                  <a:pt x="3152410" y="714740"/>
                </a:cubicBezTo>
                <a:cubicBezTo>
                  <a:pt x="3152410" y="720173"/>
                  <a:pt x="3152410" y="722892"/>
                  <a:pt x="3152410" y="725609"/>
                </a:cubicBezTo>
                <a:cubicBezTo>
                  <a:pt x="3144257" y="722892"/>
                  <a:pt x="3136104" y="720173"/>
                  <a:pt x="3127951" y="720173"/>
                </a:cubicBezTo>
                <a:cubicBezTo>
                  <a:pt x="3127951" y="714740"/>
                  <a:pt x="3127951" y="712021"/>
                  <a:pt x="3127951" y="709304"/>
                </a:cubicBezTo>
                <a:close/>
                <a:moveTo>
                  <a:pt x="1888728" y="709300"/>
                </a:moveTo>
                <a:cubicBezTo>
                  <a:pt x="1891445" y="709300"/>
                  <a:pt x="1891445" y="709300"/>
                  <a:pt x="1894163" y="709300"/>
                </a:cubicBezTo>
                <a:cubicBezTo>
                  <a:pt x="1894163" y="712017"/>
                  <a:pt x="1894163" y="717452"/>
                  <a:pt x="1894163" y="722889"/>
                </a:cubicBezTo>
                <a:cubicBezTo>
                  <a:pt x="1891445" y="722889"/>
                  <a:pt x="1891445" y="722889"/>
                  <a:pt x="1888728" y="722889"/>
                </a:cubicBezTo>
                <a:cubicBezTo>
                  <a:pt x="1888728" y="717452"/>
                  <a:pt x="1888728" y="714735"/>
                  <a:pt x="1888728" y="709300"/>
                </a:cubicBezTo>
                <a:close/>
                <a:moveTo>
                  <a:pt x="5119949" y="703856"/>
                </a:moveTo>
                <a:lnTo>
                  <a:pt x="5114696" y="716988"/>
                </a:lnTo>
                <a:lnTo>
                  <a:pt x="5110437" y="722116"/>
                </a:lnTo>
                <a:lnTo>
                  <a:pt x="5107965" y="728326"/>
                </a:lnTo>
                <a:lnTo>
                  <a:pt x="5090055" y="741903"/>
                </a:lnTo>
                <a:cubicBezTo>
                  <a:pt x="5098208" y="728315"/>
                  <a:pt x="5109078" y="717444"/>
                  <a:pt x="5119949" y="703856"/>
                </a:cubicBezTo>
                <a:close/>
                <a:moveTo>
                  <a:pt x="4990010" y="703688"/>
                </a:moveTo>
                <a:lnTo>
                  <a:pt x="4989613" y="704107"/>
                </a:lnTo>
                <a:lnTo>
                  <a:pt x="4989504" y="703856"/>
                </a:lnTo>
                <a:close/>
                <a:moveTo>
                  <a:pt x="4745048" y="700418"/>
                </a:moveTo>
                <a:cubicBezTo>
                  <a:pt x="4755112" y="702328"/>
                  <a:pt x="4763265" y="709971"/>
                  <a:pt x="4777532" y="703856"/>
                </a:cubicBezTo>
                <a:cubicBezTo>
                  <a:pt x="4777532" y="714727"/>
                  <a:pt x="4769379" y="720162"/>
                  <a:pt x="4774814" y="731032"/>
                </a:cubicBezTo>
                <a:lnTo>
                  <a:pt x="4785845" y="717010"/>
                </a:lnTo>
                <a:lnTo>
                  <a:pt x="4785685" y="717444"/>
                </a:lnTo>
                <a:cubicBezTo>
                  <a:pt x="4788402" y="717444"/>
                  <a:pt x="4796555" y="712009"/>
                  <a:pt x="4796555" y="720162"/>
                </a:cubicBezTo>
                <a:cubicBezTo>
                  <a:pt x="4796555" y="728315"/>
                  <a:pt x="4791120" y="733750"/>
                  <a:pt x="4785685" y="741903"/>
                </a:cubicBezTo>
                <a:cubicBezTo>
                  <a:pt x="4781608" y="741903"/>
                  <a:pt x="4778212" y="741224"/>
                  <a:pt x="4774475" y="741224"/>
                </a:cubicBezTo>
                <a:lnTo>
                  <a:pt x="4769474" y="742506"/>
                </a:lnTo>
                <a:lnTo>
                  <a:pt x="4769591" y="733240"/>
                </a:lnTo>
                <a:cubicBezTo>
                  <a:pt x="4764623" y="717954"/>
                  <a:pt x="4746279" y="707254"/>
                  <a:pt x="4734050" y="701139"/>
                </a:cubicBezTo>
                <a:cubicBezTo>
                  <a:pt x="4738126" y="699781"/>
                  <a:pt x="4741693" y="699781"/>
                  <a:pt x="4745048" y="700418"/>
                </a:cubicBezTo>
                <a:close/>
                <a:moveTo>
                  <a:pt x="2217557" y="698434"/>
                </a:moveTo>
                <a:cubicBezTo>
                  <a:pt x="2217557" y="698434"/>
                  <a:pt x="2220274" y="698434"/>
                  <a:pt x="2220274" y="698434"/>
                </a:cubicBezTo>
                <a:cubicBezTo>
                  <a:pt x="2220274" y="703868"/>
                  <a:pt x="2220274" y="712021"/>
                  <a:pt x="2220274" y="720173"/>
                </a:cubicBezTo>
                <a:cubicBezTo>
                  <a:pt x="2220274" y="720173"/>
                  <a:pt x="2217557" y="720173"/>
                  <a:pt x="2217557" y="720173"/>
                </a:cubicBezTo>
                <a:cubicBezTo>
                  <a:pt x="2217557" y="712021"/>
                  <a:pt x="2217557" y="706586"/>
                  <a:pt x="2217557" y="698434"/>
                </a:cubicBezTo>
                <a:close/>
                <a:moveTo>
                  <a:pt x="3127951" y="690281"/>
                </a:moveTo>
                <a:cubicBezTo>
                  <a:pt x="3133386" y="692998"/>
                  <a:pt x="3141540" y="692998"/>
                  <a:pt x="3149693" y="695715"/>
                </a:cubicBezTo>
                <a:cubicBezTo>
                  <a:pt x="3149693" y="701150"/>
                  <a:pt x="3149693" y="703869"/>
                  <a:pt x="3149693" y="706585"/>
                </a:cubicBezTo>
                <a:cubicBezTo>
                  <a:pt x="3144257" y="706585"/>
                  <a:pt x="3136104" y="703869"/>
                  <a:pt x="3127951" y="703869"/>
                </a:cubicBezTo>
                <a:cubicBezTo>
                  <a:pt x="3127951" y="701150"/>
                  <a:pt x="3127951" y="695715"/>
                  <a:pt x="3127951" y="690281"/>
                </a:cubicBezTo>
                <a:close/>
                <a:moveTo>
                  <a:pt x="4865842" y="690242"/>
                </a:moveTo>
                <a:lnTo>
                  <a:pt x="4865854" y="690269"/>
                </a:lnTo>
                <a:lnTo>
                  <a:pt x="4866300" y="692434"/>
                </a:lnTo>
                <a:lnTo>
                  <a:pt x="4864495" y="690268"/>
                </a:lnTo>
                <a:close/>
                <a:moveTo>
                  <a:pt x="5149842" y="684833"/>
                </a:moveTo>
                <a:cubicBezTo>
                  <a:pt x="5133536" y="692986"/>
                  <a:pt x="5133536" y="706574"/>
                  <a:pt x="5130819" y="717444"/>
                </a:cubicBezTo>
                <a:cubicBezTo>
                  <a:pt x="5149842" y="709292"/>
                  <a:pt x="5157995" y="701139"/>
                  <a:pt x="5149842" y="684833"/>
                </a:cubicBezTo>
                <a:close/>
                <a:moveTo>
                  <a:pt x="1905034" y="679411"/>
                </a:moveTo>
                <a:cubicBezTo>
                  <a:pt x="1907751" y="679411"/>
                  <a:pt x="1907751" y="679411"/>
                  <a:pt x="1910469" y="679411"/>
                </a:cubicBezTo>
                <a:cubicBezTo>
                  <a:pt x="1910469" y="692998"/>
                  <a:pt x="1910469" y="709302"/>
                  <a:pt x="1910469" y="722890"/>
                </a:cubicBezTo>
                <a:cubicBezTo>
                  <a:pt x="1910469" y="798980"/>
                  <a:pt x="1910469" y="875076"/>
                  <a:pt x="1910469" y="951170"/>
                </a:cubicBezTo>
                <a:cubicBezTo>
                  <a:pt x="1910469" y="951170"/>
                  <a:pt x="1907751" y="951170"/>
                  <a:pt x="1905034" y="951170"/>
                </a:cubicBezTo>
                <a:lnTo>
                  <a:pt x="1905034" y="948450"/>
                </a:lnTo>
                <a:cubicBezTo>
                  <a:pt x="1902316" y="948450"/>
                  <a:pt x="1899599" y="948450"/>
                  <a:pt x="1899599" y="948450"/>
                </a:cubicBezTo>
                <a:cubicBezTo>
                  <a:pt x="1899599" y="948450"/>
                  <a:pt x="1902316" y="948450"/>
                  <a:pt x="1905034" y="945732"/>
                </a:cubicBezTo>
                <a:lnTo>
                  <a:pt x="1905034" y="722890"/>
                </a:lnTo>
                <a:close/>
                <a:moveTo>
                  <a:pt x="3127951" y="676693"/>
                </a:moveTo>
                <a:cubicBezTo>
                  <a:pt x="3133386" y="679410"/>
                  <a:pt x="3141540" y="679410"/>
                  <a:pt x="3149693" y="682128"/>
                </a:cubicBezTo>
                <a:cubicBezTo>
                  <a:pt x="3149693" y="684845"/>
                  <a:pt x="3149693" y="687563"/>
                  <a:pt x="3149693" y="690281"/>
                </a:cubicBezTo>
                <a:cubicBezTo>
                  <a:pt x="3144257" y="690281"/>
                  <a:pt x="3136104" y="687563"/>
                  <a:pt x="3127951" y="687563"/>
                </a:cubicBezTo>
                <a:cubicBezTo>
                  <a:pt x="3127951" y="684845"/>
                  <a:pt x="3127951" y="682128"/>
                  <a:pt x="3127951" y="676693"/>
                </a:cubicBezTo>
                <a:close/>
                <a:moveTo>
                  <a:pt x="2217557" y="668542"/>
                </a:moveTo>
                <a:cubicBezTo>
                  <a:pt x="2217557" y="668542"/>
                  <a:pt x="2220274" y="668542"/>
                  <a:pt x="2220274" y="668542"/>
                </a:cubicBezTo>
                <a:cubicBezTo>
                  <a:pt x="2220274" y="676694"/>
                  <a:pt x="2220274" y="682129"/>
                  <a:pt x="2220274" y="690281"/>
                </a:cubicBezTo>
                <a:cubicBezTo>
                  <a:pt x="2220274" y="690281"/>
                  <a:pt x="2217557" y="690281"/>
                  <a:pt x="2217557" y="690281"/>
                </a:cubicBezTo>
                <a:cubicBezTo>
                  <a:pt x="2217557" y="682129"/>
                  <a:pt x="2217557" y="676694"/>
                  <a:pt x="2217557" y="668542"/>
                </a:cubicBezTo>
                <a:close/>
                <a:moveTo>
                  <a:pt x="5046574" y="663092"/>
                </a:moveTo>
                <a:cubicBezTo>
                  <a:pt x="5049291" y="661734"/>
                  <a:pt x="5050650" y="664452"/>
                  <a:pt x="5051330" y="667849"/>
                </a:cubicBezTo>
                <a:lnTo>
                  <a:pt x="5051688" y="672512"/>
                </a:lnTo>
                <a:lnTo>
                  <a:pt x="5038421" y="679399"/>
                </a:lnTo>
                <a:cubicBezTo>
                  <a:pt x="5038421" y="676681"/>
                  <a:pt x="5039780" y="673964"/>
                  <a:pt x="5040799" y="670906"/>
                </a:cubicBezTo>
                <a:lnTo>
                  <a:pt x="5040939" y="666550"/>
                </a:lnTo>
                <a:close/>
                <a:moveTo>
                  <a:pt x="3127951" y="657669"/>
                </a:moveTo>
                <a:cubicBezTo>
                  <a:pt x="3133386" y="660387"/>
                  <a:pt x="3141540" y="660387"/>
                  <a:pt x="3149693" y="663104"/>
                </a:cubicBezTo>
                <a:cubicBezTo>
                  <a:pt x="3149693" y="668540"/>
                  <a:pt x="3149693" y="671257"/>
                  <a:pt x="3149693" y="673975"/>
                </a:cubicBezTo>
                <a:cubicBezTo>
                  <a:pt x="3144257" y="673975"/>
                  <a:pt x="3136104" y="671257"/>
                  <a:pt x="3127951" y="671257"/>
                </a:cubicBezTo>
                <a:cubicBezTo>
                  <a:pt x="3127951" y="668540"/>
                  <a:pt x="3127951" y="665823"/>
                  <a:pt x="3127951" y="657669"/>
                </a:cubicBezTo>
                <a:close/>
                <a:moveTo>
                  <a:pt x="2418660" y="649519"/>
                </a:moveTo>
                <a:lnTo>
                  <a:pt x="2301804" y="709305"/>
                </a:lnTo>
                <a:cubicBezTo>
                  <a:pt x="2301804" y="706586"/>
                  <a:pt x="2301804" y="706586"/>
                  <a:pt x="2301804" y="706586"/>
                </a:cubicBezTo>
                <a:close/>
                <a:moveTo>
                  <a:pt x="3127951" y="644082"/>
                </a:moveTo>
                <a:cubicBezTo>
                  <a:pt x="3133386" y="646799"/>
                  <a:pt x="3141540" y="646799"/>
                  <a:pt x="3149693" y="649518"/>
                </a:cubicBezTo>
                <a:cubicBezTo>
                  <a:pt x="3149693" y="654953"/>
                  <a:pt x="3149693" y="657671"/>
                  <a:pt x="3149693" y="660387"/>
                </a:cubicBezTo>
                <a:cubicBezTo>
                  <a:pt x="3144257" y="657671"/>
                  <a:pt x="3136104" y="657671"/>
                  <a:pt x="3127951" y="654953"/>
                </a:cubicBezTo>
                <a:cubicBezTo>
                  <a:pt x="3127951" y="652235"/>
                  <a:pt x="3127951" y="646799"/>
                  <a:pt x="3127951" y="644082"/>
                </a:cubicBezTo>
                <a:close/>
                <a:moveTo>
                  <a:pt x="1891446" y="641366"/>
                </a:moveTo>
                <a:cubicBezTo>
                  <a:pt x="1902316" y="641366"/>
                  <a:pt x="1902316" y="668542"/>
                  <a:pt x="1905034" y="679411"/>
                </a:cubicBezTo>
                <a:cubicBezTo>
                  <a:pt x="1905034" y="679411"/>
                  <a:pt x="1905034" y="679411"/>
                  <a:pt x="1899599" y="679411"/>
                </a:cubicBezTo>
                <a:cubicBezTo>
                  <a:pt x="1896881" y="668542"/>
                  <a:pt x="1894163" y="654954"/>
                  <a:pt x="1891446" y="641366"/>
                </a:cubicBezTo>
                <a:close/>
                <a:moveTo>
                  <a:pt x="3127951" y="627778"/>
                </a:moveTo>
                <a:cubicBezTo>
                  <a:pt x="3133386" y="630495"/>
                  <a:pt x="3141540" y="630495"/>
                  <a:pt x="3149693" y="633212"/>
                </a:cubicBezTo>
                <a:cubicBezTo>
                  <a:pt x="3149693" y="635929"/>
                  <a:pt x="3149693" y="641367"/>
                  <a:pt x="3149693" y="644083"/>
                </a:cubicBezTo>
                <a:cubicBezTo>
                  <a:pt x="3144257" y="641367"/>
                  <a:pt x="3136104" y="641367"/>
                  <a:pt x="3127951" y="638648"/>
                </a:cubicBezTo>
                <a:cubicBezTo>
                  <a:pt x="3127951" y="635929"/>
                  <a:pt x="3127951" y="630495"/>
                  <a:pt x="3127951" y="627778"/>
                </a:cubicBezTo>
                <a:close/>
                <a:moveTo>
                  <a:pt x="3127951" y="611470"/>
                </a:moveTo>
                <a:cubicBezTo>
                  <a:pt x="3133386" y="611470"/>
                  <a:pt x="3141540" y="614188"/>
                  <a:pt x="3149693" y="614188"/>
                </a:cubicBezTo>
                <a:cubicBezTo>
                  <a:pt x="3149693" y="619623"/>
                  <a:pt x="3149693" y="622341"/>
                  <a:pt x="3149693" y="625059"/>
                </a:cubicBezTo>
                <a:cubicBezTo>
                  <a:pt x="3141540" y="622341"/>
                  <a:pt x="3136104" y="622341"/>
                  <a:pt x="3127951" y="619623"/>
                </a:cubicBezTo>
                <a:cubicBezTo>
                  <a:pt x="3127951" y="616906"/>
                  <a:pt x="3127951" y="614188"/>
                  <a:pt x="3127951" y="611470"/>
                </a:cubicBezTo>
                <a:close/>
                <a:moveTo>
                  <a:pt x="4826449" y="606024"/>
                </a:moveTo>
                <a:cubicBezTo>
                  <a:pt x="4840037" y="600588"/>
                  <a:pt x="4848189" y="611459"/>
                  <a:pt x="4853625" y="622329"/>
                </a:cubicBezTo>
                <a:lnTo>
                  <a:pt x="4848403" y="626804"/>
                </a:lnTo>
                <a:lnTo>
                  <a:pt x="4835246" y="625817"/>
                </a:lnTo>
                <a:close/>
                <a:moveTo>
                  <a:pt x="2214840" y="595166"/>
                </a:moveTo>
                <a:cubicBezTo>
                  <a:pt x="2217557" y="595166"/>
                  <a:pt x="2217557" y="595166"/>
                  <a:pt x="2220275" y="595166"/>
                </a:cubicBezTo>
                <a:cubicBezTo>
                  <a:pt x="2220275" y="616906"/>
                  <a:pt x="2220275" y="638648"/>
                  <a:pt x="2217557" y="660388"/>
                </a:cubicBezTo>
                <a:cubicBezTo>
                  <a:pt x="2217557" y="660388"/>
                  <a:pt x="2214840" y="660388"/>
                  <a:pt x="2214840" y="660388"/>
                </a:cubicBezTo>
                <a:cubicBezTo>
                  <a:pt x="2214840" y="638648"/>
                  <a:pt x="2214840" y="616906"/>
                  <a:pt x="2214840" y="595166"/>
                </a:cubicBezTo>
                <a:close/>
                <a:moveTo>
                  <a:pt x="3114363" y="592447"/>
                </a:moveTo>
                <a:cubicBezTo>
                  <a:pt x="3127952" y="595165"/>
                  <a:pt x="3138822" y="595165"/>
                  <a:pt x="3149693" y="597882"/>
                </a:cubicBezTo>
                <a:cubicBezTo>
                  <a:pt x="3149693" y="600601"/>
                  <a:pt x="3149693" y="606036"/>
                  <a:pt x="3149693" y="608753"/>
                </a:cubicBezTo>
                <a:cubicBezTo>
                  <a:pt x="3138822" y="606036"/>
                  <a:pt x="3125234" y="606036"/>
                  <a:pt x="3114363" y="603318"/>
                </a:cubicBezTo>
                <a:cubicBezTo>
                  <a:pt x="3114363" y="600601"/>
                  <a:pt x="3114363" y="595165"/>
                  <a:pt x="3114363" y="592447"/>
                </a:cubicBezTo>
                <a:close/>
                <a:moveTo>
                  <a:pt x="4960236" y="577951"/>
                </a:moveTo>
                <a:lnTo>
                  <a:pt x="4960620" y="580112"/>
                </a:lnTo>
                <a:lnTo>
                  <a:pt x="4959611" y="581566"/>
                </a:lnTo>
                <a:close/>
                <a:moveTo>
                  <a:pt x="3114363" y="576143"/>
                </a:moveTo>
                <a:cubicBezTo>
                  <a:pt x="3127952" y="578860"/>
                  <a:pt x="3138822" y="578860"/>
                  <a:pt x="3149693" y="581578"/>
                </a:cubicBezTo>
                <a:cubicBezTo>
                  <a:pt x="3149693" y="584296"/>
                  <a:pt x="3149693" y="587013"/>
                  <a:pt x="3149693" y="592448"/>
                </a:cubicBezTo>
                <a:cubicBezTo>
                  <a:pt x="3138822" y="589730"/>
                  <a:pt x="3125234" y="589730"/>
                  <a:pt x="3114363" y="587013"/>
                </a:cubicBezTo>
                <a:cubicBezTo>
                  <a:pt x="3114363" y="584296"/>
                  <a:pt x="3114363" y="578860"/>
                  <a:pt x="3114363" y="576143"/>
                </a:cubicBezTo>
                <a:close/>
                <a:moveTo>
                  <a:pt x="4942721" y="567667"/>
                </a:moveTo>
                <a:lnTo>
                  <a:pt x="4942286" y="585641"/>
                </a:lnTo>
                <a:lnTo>
                  <a:pt x="4944155" y="590185"/>
                </a:lnTo>
                <a:lnTo>
                  <a:pt x="4935152" y="592435"/>
                </a:lnTo>
                <a:cubicBezTo>
                  <a:pt x="4932435" y="584282"/>
                  <a:pt x="4935152" y="578848"/>
                  <a:pt x="4935152" y="570694"/>
                </a:cubicBezTo>
                <a:close/>
                <a:moveTo>
                  <a:pt x="3114363" y="559836"/>
                </a:moveTo>
                <a:cubicBezTo>
                  <a:pt x="3127952" y="559836"/>
                  <a:pt x="3138822" y="562553"/>
                  <a:pt x="3149693" y="565271"/>
                </a:cubicBezTo>
                <a:cubicBezTo>
                  <a:pt x="3149693" y="567988"/>
                  <a:pt x="3149693" y="570706"/>
                  <a:pt x="3149693" y="578860"/>
                </a:cubicBezTo>
                <a:cubicBezTo>
                  <a:pt x="3138822" y="576142"/>
                  <a:pt x="3125234" y="573424"/>
                  <a:pt x="3114363" y="570706"/>
                </a:cubicBezTo>
                <a:cubicBezTo>
                  <a:pt x="3114363" y="567988"/>
                  <a:pt x="3114363" y="562553"/>
                  <a:pt x="3114363" y="559836"/>
                </a:cubicBezTo>
                <a:close/>
                <a:moveTo>
                  <a:pt x="3114363" y="543530"/>
                </a:moveTo>
                <a:cubicBezTo>
                  <a:pt x="3127952" y="543530"/>
                  <a:pt x="3138822" y="546247"/>
                  <a:pt x="3149693" y="548966"/>
                </a:cubicBezTo>
                <a:cubicBezTo>
                  <a:pt x="3149693" y="551682"/>
                  <a:pt x="3149693" y="554401"/>
                  <a:pt x="3149693" y="557119"/>
                </a:cubicBezTo>
                <a:cubicBezTo>
                  <a:pt x="3136105" y="557119"/>
                  <a:pt x="3125234" y="554401"/>
                  <a:pt x="3114363" y="551682"/>
                </a:cubicBezTo>
                <a:cubicBezTo>
                  <a:pt x="3114363" y="548966"/>
                  <a:pt x="3114363" y="546247"/>
                  <a:pt x="3114363" y="543530"/>
                </a:cubicBezTo>
                <a:close/>
                <a:moveTo>
                  <a:pt x="4943305" y="543518"/>
                </a:moveTo>
                <a:cubicBezTo>
                  <a:pt x="4951458" y="543518"/>
                  <a:pt x="4940588" y="557107"/>
                  <a:pt x="4951458" y="557107"/>
                </a:cubicBezTo>
                <a:cubicBezTo>
                  <a:pt x="4962328" y="554389"/>
                  <a:pt x="4959611" y="548953"/>
                  <a:pt x="4967763" y="546236"/>
                </a:cubicBezTo>
                <a:cubicBezTo>
                  <a:pt x="4967763" y="553031"/>
                  <a:pt x="4965046" y="558466"/>
                  <a:pt x="4962668" y="563901"/>
                </a:cubicBezTo>
                <a:lnTo>
                  <a:pt x="4960236" y="577951"/>
                </a:lnTo>
                <a:lnTo>
                  <a:pt x="4959611" y="574431"/>
                </a:lnTo>
                <a:cubicBezTo>
                  <a:pt x="4957572" y="570015"/>
                  <a:pt x="4954175" y="566618"/>
                  <a:pt x="4948740" y="565259"/>
                </a:cubicBezTo>
                <a:lnTo>
                  <a:pt x="4942721" y="567667"/>
                </a:lnTo>
                <a:close/>
                <a:moveTo>
                  <a:pt x="2095265" y="535379"/>
                </a:moveTo>
                <a:cubicBezTo>
                  <a:pt x="2136029" y="535379"/>
                  <a:pt x="2179510" y="535379"/>
                  <a:pt x="2220275" y="535379"/>
                </a:cubicBezTo>
                <a:cubicBezTo>
                  <a:pt x="2220275" y="540814"/>
                  <a:pt x="2220275" y="546249"/>
                  <a:pt x="2220275" y="551685"/>
                </a:cubicBezTo>
                <a:cubicBezTo>
                  <a:pt x="2179510" y="551685"/>
                  <a:pt x="2136029" y="551685"/>
                  <a:pt x="2095265" y="551685"/>
                </a:cubicBezTo>
                <a:cubicBezTo>
                  <a:pt x="2095265" y="546249"/>
                  <a:pt x="2095265" y="540814"/>
                  <a:pt x="2095265" y="535379"/>
                </a:cubicBezTo>
                <a:close/>
                <a:moveTo>
                  <a:pt x="3114363" y="524507"/>
                </a:moveTo>
                <a:cubicBezTo>
                  <a:pt x="3127952" y="524507"/>
                  <a:pt x="3138822" y="527223"/>
                  <a:pt x="3149693" y="529942"/>
                </a:cubicBezTo>
                <a:cubicBezTo>
                  <a:pt x="3149693" y="535377"/>
                  <a:pt x="3149693" y="538095"/>
                  <a:pt x="3149693" y="540811"/>
                </a:cubicBezTo>
                <a:cubicBezTo>
                  <a:pt x="3136105" y="540811"/>
                  <a:pt x="3125234" y="538095"/>
                  <a:pt x="3114363" y="535377"/>
                </a:cubicBezTo>
                <a:cubicBezTo>
                  <a:pt x="3114363" y="529942"/>
                  <a:pt x="3114363" y="527223"/>
                  <a:pt x="3114363" y="524507"/>
                </a:cubicBezTo>
                <a:close/>
                <a:moveTo>
                  <a:pt x="3114363" y="508201"/>
                </a:moveTo>
                <a:cubicBezTo>
                  <a:pt x="3127952" y="510919"/>
                  <a:pt x="3138822" y="510919"/>
                  <a:pt x="3149693" y="513637"/>
                </a:cubicBezTo>
                <a:cubicBezTo>
                  <a:pt x="3149693" y="516355"/>
                  <a:pt x="3149693" y="521790"/>
                  <a:pt x="3149693" y="524507"/>
                </a:cubicBezTo>
                <a:cubicBezTo>
                  <a:pt x="3136105" y="524507"/>
                  <a:pt x="3125234" y="521790"/>
                  <a:pt x="3114363" y="519072"/>
                </a:cubicBezTo>
                <a:cubicBezTo>
                  <a:pt x="3114363" y="516355"/>
                  <a:pt x="3114363" y="510919"/>
                  <a:pt x="3114363" y="508201"/>
                </a:cubicBezTo>
                <a:close/>
                <a:moveTo>
                  <a:pt x="2095265" y="500050"/>
                </a:moveTo>
                <a:cubicBezTo>
                  <a:pt x="2136029" y="500050"/>
                  <a:pt x="2179510" y="500050"/>
                  <a:pt x="2220275" y="500050"/>
                </a:cubicBezTo>
                <a:cubicBezTo>
                  <a:pt x="2179510" y="502768"/>
                  <a:pt x="2138746" y="502768"/>
                  <a:pt x="2095265" y="502768"/>
                </a:cubicBezTo>
                <a:cubicBezTo>
                  <a:pt x="2095265" y="502768"/>
                  <a:pt x="2095265" y="502768"/>
                  <a:pt x="2095265" y="500050"/>
                </a:cubicBezTo>
                <a:close/>
                <a:moveTo>
                  <a:pt x="3114363" y="462001"/>
                </a:moveTo>
                <a:cubicBezTo>
                  <a:pt x="3122516" y="464718"/>
                  <a:pt x="3127952" y="467437"/>
                  <a:pt x="3136105" y="470153"/>
                </a:cubicBezTo>
                <a:cubicBezTo>
                  <a:pt x="3138822" y="483742"/>
                  <a:pt x="3144257" y="494614"/>
                  <a:pt x="3146975" y="505484"/>
                </a:cubicBezTo>
                <a:cubicBezTo>
                  <a:pt x="3136105" y="502768"/>
                  <a:pt x="3125234" y="502768"/>
                  <a:pt x="3114363" y="500048"/>
                </a:cubicBezTo>
                <a:cubicBezTo>
                  <a:pt x="3114363" y="486460"/>
                  <a:pt x="3114363" y="475589"/>
                  <a:pt x="3114363" y="462001"/>
                </a:cubicBezTo>
                <a:close/>
                <a:moveTo>
                  <a:pt x="2415942" y="211972"/>
                </a:moveTo>
                <a:cubicBezTo>
                  <a:pt x="2418660" y="211972"/>
                  <a:pt x="2424095" y="211972"/>
                  <a:pt x="2426813" y="211972"/>
                </a:cubicBezTo>
                <a:cubicBezTo>
                  <a:pt x="2426813" y="347852"/>
                  <a:pt x="2426813" y="486449"/>
                  <a:pt x="2426813" y="622329"/>
                </a:cubicBezTo>
                <a:cubicBezTo>
                  <a:pt x="2432248" y="622329"/>
                  <a:pt x="2434965" y="625046"/>
                  <a:pt x="2440401" y="625046"/>
                </a:cubicBezTo>
                <a:cubicBezTo>
                  <a:pt x="2440401" y="837018"/>
                  <a:pt x="2440401" y="1048991"/>
                  <a:pt x="2440401" y="1260963"/>
                </a:cubicBezTo>
                <a:cubicBezTo>
                  <a:pt x="2377896" y="1274552"/>
                  <a:pt x="2315390" y="1285421"/>
                  <a:pt x="2252886" y="1296292"/>
                </a:cubicBezTo>
                <a:cubicBezTo>
                  <a:pt x="2285497" y="1307163"/>
                  <a:pt x="2459424" y="1269117"/>
                  <a:pt x="2492035" y="1263681"/>
                </a:cubicBezTo>
                <a:lnTo>
                  <a:pt x="2880651" y="1193379"/>
                </a:lnTo>
                <a:lnTo>
                  <a:pt x="2880651" y="1201177"/>
                </a:lnTo>
                <a:cubicBezTo>
                  <a:pt x="2891521" y="1201177"/>
                  <a:pt x="2902391" y="1198459"/>
                  <a:pt x="2913261" y="1195742"/>
                </a:cubicBezTo>
                <a:lnTo>
                  <a:pt x="2913261" y="1187479"/>
                </a:lnTo>
                <a:lnTo>
                  <a:pt x="3032835" y="1165848"/>
                </a:lnTo>
                <a:cubicBezTo>
                  <a:pt x="3032835" y="1163130"/>
                  <a:pt x="3032835" y="1160412"/>
                  <a:pt x="3032835" y="1157694"/>
                </a:cubicBezTo>
                <a:cubicBezTo>
                  <a:pt x="3038271" y="1157694"/>
                  <a:pt x="3043705" y="1154977"/>
                  <a:pt x="3049141" y="1152259"/>
                </a:cubicBezTo>
                <a:lnTo>
                  <a:pt x="2913261" y="1177256"/>
                </a:lnTo>
                <a:lnTo>
                  <a:pt x="2913261" y="712009"/>
                </a:lnTo>
                <a:cubicBezTo>
                  <a:pt x="2921415" y="709292"/>
                  <a:pt x="2926849" y="703856"/>
                  <a:pt x="2935003" y="701139"/>
                </a:cubicBezTo>
                <a:cubicBezTo>
                  <a:pt x="2935003" y="622329"/>
                  <a:pt x="2932285" y="540801"/>
                  <a:pt x="2932285" y="461991"/>
                </a:cubicBezTo>
                <a:cubicBezTo>
                  <a:pt x="2937719" y="456555"/>
                  <a:pt x="2945873" y="451120"/>
                  <a:pt x="2951307" y="448403"/>
                </a:cubicBezTo>
                <a:cubicBezTo>
                  <a:pt x="2954025" y="415791"/>
                  <a:pt x="2954025" y="385898"/>
                  <a:pt x="2956743" y="353287"/>
                </a:cubicBezTo>
                <a:cubicBezTo>
                  <a:pt x="2970331" y="342416"/>
                  <a:pt x="2983919" y="331546"/>
                  <a:pt x="2997507" y="320676"/>
                </a:cubicBezTo>
                <a:cubicBezTo>
                  <a:pt x="3019247" y="312523"/>
                  <a:pt x="3038271" y="307088"/>
                  <a:pt x="3057293" y="301653"/>
                </a:cubicBezTo>
                <a:cubicBezTo>
                  <a:pt x="3070881" y="307088"/>
                  <a:pt x="3084469" y="312523"/>
                  <a:pt x="3095341" y="320676"/>
                </a:cubicBezTo>
                <a:cubicBezTo>
                  <a:pt x="3095341" y="364157"/>
                  <a:pt x="3098057" y="407639"/>
                  <a:pt x="3098057" y="451120"/>
                </a:cubicBezTo>
                <a:cubicBezTo>
                  <a:pt x="3098057" y="633199"/>
                  <a:pt x="3098057" y="815277"/>
                  <a:pt x="3098057" y="997356"/>
                </a:cubicBezTo>
                <a:cubicBezTo>
                  <a:pt x="3100775" y="997356"/>
                  <a:pt x="3103493" y="997356"/>
                  <a:pt x="3106211" y="997356"/>
                </a:cubicBezTo>
                <a:cubicBezTo>
                  <a:pt x="3106211" y="1048991"/>
                  <a:pt x="3106211" y="1100625"/>
                  <a:pt x="3106211" y="1152259"/>
                </a:cubicBezTo>
                <a:cubicBezTo>
                  <a:pt x="3111645" y="1152259"/>
                  <a:pt x="3117081" y="1152259"/>
                  <a:pt x="3122517" y="1152259"/>
                </a:cubicBezTo>
                <a:cubicBezTo>
                  <a:pt x="3122517" y="1100625"/>
                  <a:pt x="3122517" y="1046273"/>
                  <a:pt x="3122517" y="994639"/>
                </a:cubicBezTo>
                <a:cubicBezTo>
                  <a:pt x="3130669" y="997356"/>
                  <a:pt x="3138821" y="997356"/>
                  <a:pt x="3146975" y="1000074"/>
                </a:cubicBezTo>
                <a:cubicBezTo>
                  <a:pt x="3146975" y="1000074"/>
                  <a:pt x="3146975" y="1002792"/>
                  <a:pt x="3146975" y="1005509"/>
                </a:cubicBezTo>
                <a:cubicBezTo>
                  <a:pt x="3155127" y="1008228"/>
                  <a:pt x="3165997" y="1008228"/>
                  <a:pt x="3176869" y="1010944"/>
                </a:cubicBezTo>
                <a:cubicBezTo>
                  <a:pt x="3176869" y="1016380"/>
                  <a:pt x="3176869" y="1021815"/>
                  <a:pt x="3176869" y="1027250"/>
                </a:cubicBezTo>
                <a:cubicBezTo>
                  <a:pt x="3165997" y="1027250"/>
                  <a:pt x="3157845" y="1024532"/>
                  <a:pt x="3146975" y="1021815"/>
                </a:cubicBezTo>
                <a:cubicBezTo>
                  <a:pt x="3146975" y="1024532"/>
                  <a:pt x="3146975" y="1027250"/>
                  <a:pt x="3146975" y="1029968"/>
                </a:cubicBezTo>
                <a:cubicBezTo>
                  <a:pt x="3157845" y="1029968"/>
                  <a:pt x="3165997" y="1032685"/>
                  <a:pt x="3176869" y="1035403"/>
                </a:cubicBezTo>
                <a:cubicBezTo>
                  <a:pt x="3176869" y="1040838"/>
                  <a:pt x="3176869" y="1043555"/>
                  <a:pt x="3176869" y="1048991"/>
                </a:cubicBezTo>
                <a:cubicBezTo>
                  <a:pt x="3165997" y="1046273"/>
                  <a:pt x="3157845" y="1043555"/>
                  <a:pt x="3146975" y="1040838"/>
                </a:cubicBezTo>
                <a:cubicBezTo>
                  <a:pt x="3146975" y="1043555"/>
                  <a:pt x="3146975" y="1046273"/>
                  <a:pt x="3146975" y="1048991"/>
                </a:cubicBezTo>
                <a:cubicBezTo>
                  <a:pt x="3157845" y="1048991"/>
                  <a:pt x="3165997" y="1051708"/>
                  <a:pt x="3176869" y="1054426"/>
                </a:cubicBezTo>
                <a:cubicBezTo>
                  <a:pt x="3176869" y="1059861"/>
                  <a:pt x="3176869" y="1062579"/>
                  <a:pt x="3176869" y="1068014"/>
                </a:cubicBezTo>
                <a:cubicBezTo>
                  <a:pt x="3165997" y="1065296"/>
                  <a:pt x="3157845" y="1065296"/>
                  <a:pt x="3146975" y="1062579"/>
                </a:cubicBezTo>
                <a:cubicBezTo>
                  <a:pt x="3146975" y="1065296"/>
                  <a:pt x="3146975" y="1068014"/>
                  <a:pt x="3146975" y="1070731"/>
                </a:cubicBezTo>
                <a:cubicBezTo>
                  <a:pt x="3157845" y="1070731"/>
                  <a:pt x="3165997" y="1073449"/>
                  <a:pt x="3176869" y="1076167"/>
                </a:cubicBezTo>
                <a:cubicBezTo>
                  <a:pt x="3176869" y="1081602"/>
                  <a:pt x="3176869" y="1084319"/>
                  <a:pt x="3176869" y="1089755"/>
                </a:cubicBezTo>
                <a:cubicBezTo>
                  <a:pt x="3165997" y="1089755"/>
                  <a:pt x="3157845" y="1087037"/>
                  <a:pt x="3146975" y="1084319"/>
                </a:cubicBezTo>
                <a:cubicBezTo>
                  <a:pt x="3146975" y="1087037"/>
                  <a:pt x="3146975" y="1089755"/>
                  <a:pt x="3146975" y="1092472"/>
                </a:cubicBezTo>
                <a:cubicBezTo>
                  <a:pt x="3157845" y="1092472"/>
                  <a:pt x="3165997" y="1095190"/>
                  <a:pt x="3176869" y="1097906"/>
                </a:cubicBezTo>
                <a:cubicBezTo>
                  <a:pt x="3176869" y="1103342"/>
                  <a:pt x="3176869" y="1106060"/>
                  <a:pt x="3176869" y="1108779"/>
                </a:cubicBezTo>
                <a:cubicBezTo>
                  <a:pt x="3165997" y="1106060"/>
                  <a:pt x="3157845" y="1103342"/>
                  <a:pt x="3146975" y="1100625"/>
                </a:cubicBezTo>
                <a:cubicBezTo>
                  <a:pt x="3146975" y="1103342"/>
                  <a:pt x="3146975" y="1106060"/>
                  <a:pt x="3146975" y="1108779"/>
                </a:cubicBezTo>
                <a:cubicBezTo>
                  <a:pt x="3157845" y="1108779"/>
                  <a:pt x="3165997" y="1111495"/>
                  <a:pt x="3176869" y="1114213"/>
                </a:cubicBezTo>
                <a:cubicBezTo>
                  <a:pt x="3176869" y="1119648"/>
                  <a:pt x="3176869" y="1122366"/>
                  <a:pt x="3176869" y="1127802"/>
                </a:cubicBezTo>
                <a:cubicBezTo>
                  <a:pt x="3165997" y="1125083"/>
                  <a:pt x="3157845" y="1125083"/>
                  <a:pt x="3146975" y="1122366"/>
                </a:cubicBezTo>
                <a:cubicBezTo>
                  <a:pt x="3146975" y="1125083"/>
                  <a:pt x="3146975" y="1127802"/>
                  <a:pt x="3146975" y="1130518"/>
                </a:cubicBezTo>
                <a:cubicBezTo>
                  <a:pt x="3157845" y="1130518"/>
                  <a:pt x="3165997" y="1133237"/>
                  <a:pt x="3176869" y="1135954"/>
                </a:cubicBezTo>
                <a:cubicBezTo>
                  <a:pt x="3176869" y="1138671"/>
                  <a:pt x="3176869" y="1141389"/>
                  <a:pt x="3176869" y="1146824"/>
                </a:cubicBezTo>
                <a:cubicBezTo>
                  <a:pt x="3138821" y="1152259"/>
                  <a:pt x="3103493" y="1160412"/>
                  <a:pt x="3065447" y="1165848"/>
                </a:cubicBezTo>
                <a:cubicBezTo>
                  <a:pt x="3076317" y="1168565"/>
                  <a:pt x="3084469" y="1171282"/>
                  <a:pt x="3095341" y="1174001"/>
                </a:cubicBezTo>
                <a:cubicBezTo>
                  <a:pt x="3130669" y="1165848"/>
                  <a:pt x="3163281" y="1160412"/>
                  <a:pt x="3195891" y="1154977"/>
                </a:cubicBezTo>
                <a:cubicBezTo>
                  <a:pt x="3198609" y="1154977"/>
                  <a:pt x="3204045" y="1157694"/>
                  <a:pt x="3209479" y="1157694"/>
                </a:cubicBezTo>
                <a:cubicBezTo>
                  <a:pt x="3209479" y="1149542"/>
                  <a:pt x="3209479" y="1141389"/>
                  <a:pt x="3209479" y="1135954"/>
                </a:cubicBezTo>
                <a:cubicBezTo>
                  <a:pt x="3217633" y="1135954"/>
                  <a:pt x="3225785" y="1133237"/>
                  <a:pt x="3233937" y="1133237"/>
                </a:cubicBezTo>
                <a:cubicBezTo>
                  <a:pt x="3228503" y="1087037"/>
                  <a:pt x="3220349" y="1038120"/>
                  <a:pt x="3214915" y="991922"/>
                </a:cubicBezTo>
                <a:cubicBezTo>
                  <a:pt x="3212197" y="989204"/>
                  <a:pt x="3212197" y="989204"/>
                  <a:pt x="3212197" y="989204"/>
                </a:cubicBezTo>
                <a:cubicBezTo>
                  <a:pt x="3274701" y="1000074"/>
                  <a:pt x="3337207" y="1008228"/>
                  <a:pt x="3399711" y="1016380"/>
                </a:cubicBezTo>
                <a:cubicBezTo>
                  <a:pt x="3402429" y="1016380"/>
                  <a:pt x="3405147" y="1013662"/>
                  <a:pt x="3407863" y="1013662"/>
                </a:cubicBezTo>
                <a:cubicBezTo>
                  <a:pt x="3353511" y="1005509"/>
                  <a:pt x="3301877" y="997356"/>
                  <a:pt x="3247525" y="989204"/>
                </a:cubicBezTo>
                <a:cubicBezTo>
                  <a:pt x="3244809" y="986486"/>
                  <a:pt x="3244809" y="986486"/>
                  <a:pt x="3244809" y="983768"/>
                </a:cubicBezTo>
                <a:cubicBezTo>
                  <a:pt x="3299159" y="991922"/>
                  <a:pt x="3350795" y="1000074"/>
                  <a:pt x="3405147" y="1008228"/>
                </a:cubicBezTo>
                <a:lnTo>
                  <a:pt x="3405147" y="1005509"/>
                </a:lnTo>
                <a:cubicBezTo>
                  <a:pt x="3386123" y="1002792"/>
                  <a:pt x="3364383" y="1000074"/>
                  <a:pt x="3342641" y="997356"/>
                </a:cubicBezTo>
                <a:cubicBezTo>
                  <a:pt x="3342641" y="997356"/>
                  <a:pt x="3342641" y="994639"/>
                  <a:pt x="3342641" y="994639"/>
                </a:cubicBezTo>
                <a:cubicBezTo>
                  <a:pt x="3361665" y="997356"/>
                  <a:pt x="3383405" y="1000074"/>
                  <a:pt x="3405147" y="1002792"/>
                </a:cubicBezTo>
                <a:lnTo>
                  <a:pt x="3399711" y="989204"/>
                </a:lnTo>
                <a:lnTo>
                  <a:pt x="3416017" y="967463"/>
                </a:lnTo>
                <a:lnTo>
                  <a:pt x="3410581" y="959310"/>
                </a:lnTo>
                <a:cubicBezTo>
                  <a:pt x="3383405" y="972898"/>
                  <a:pt x="3377971" y="978333"/>
                  <a:pt x="3364383" y="959310"/>
                </a:cubicBezTo>
                <a:lnTo>
                  <a:pt x="3410581" y="948440"/>
                </a:lnTo>
                <a:lnTo>
                  <a:pt x="3394275" y="926699"/>
                </a:lnTo>
                <a:cubicBezTo>
                  <a:pt x="3421451" y="918546"/>
                  <a:pt x="3416017" y="929417"/>
                  <a:pt x="3443193" y="918546"/>
                </a:cubicBezTo>
                <a:lnTo>
                  <a:pt x="3426887" y="904958"/>
                </a:lnTo>
                <a:cubicBezTo>
                  <a:pt x="3435039" y="885935"/>
                  <a:pt x="3435039" y="902241"/>
                  <a:pt x="3426887" y="883217"/>
                </a:cubicBezTo>
                <a:lnTo>
                  <a:pt x="3451345" y="883217"/>
                </a:lnTo>
                <a:lnTo>
                  <a:pt x="3443193" y="853324"/>
                </a:lnTo>
                <a:lnTo>
                  <a:pt x="3456781" y="837018"/>
                </a:lnTo>
                <a:cubicBezTo>
                  <a:pt x="3475803" y="845171"/>
                  <a:pt x="3464933" y="847889"/>
                  <a:pt x="3478521" y="828866"/>
                </a:cubicBezTo>
                <a:lnTo>
                  <a:pt x="3456781" y="828866"/>
                </a:lnTo>
                <a:cubicBezTo>
                  <a:pt x="3467651" y="804407"/>
                  <a:pt x="3454063" y="807126"/>
                  <a:pt x="3464933" y="782667"/>
                </a:cubicBezTo>
                <a:lnTo>
                  <a:pt x="3443193" y="782667"/>
                </a:lnTo>
                <a:cubicBezTo>
                  <a:pt x="3456781" y="760926"/>
                  <a:pt x="3443193" y="766361"/>
                  <a:pt x="3464933" y="774515"/>
                </a:cubicBezTo>
                <a:lnTo>
                  <a:pt x="3464933" y="744620"/>
                </a:lnTo>
                <a:lnTo>
                  <a:pt x="3478521" y="744620"/>
                </a:lnTo>
                <a:lnTo>
                  <a:pt x="3483957" y="782667"/>
                </a:lnTo>
                <a:lnTo>
                  <a:pt x="3508415" y="782667"/>
                </a:lnTo>
                <a:lnTo>
                  <a:pt x="3500261" y="769079"/>
                </a:lnTo>
                <a:lnTo>
                  <a:pt x="3522003" y="769079"/>
                </a:lnTo>
                <a:cubicBezTo>
                  <a:pt x="3508415" y="796254"/>
                  <a:pt x="3508415" y="790819"/>
                  <a:pt x="3527437" y="807126"/>
                </a:cubicBezTo>
                <a:lnTo>
                  <a:pt x="3535591" y="785384"/>
                </a:lnTo>
                <a:cubicBezTo>
                  <a:pt x="3530155" y="769079"/>
                  <a:pt x="3530155" y="763643"/>
                  <a:pt x="3535591" y="747338"/>
                </a:cubicBezTo>
                <a:lnTo>
                  <a:pt x="3513849" y="747338"/>
                </a:lnTo>
                <a:lnTo>
                  <a:pt x="3497545" y="725597"/>
                </a:lnTo>
                <a:lnTo>
                  <a:pt x="3535591" y="725597"/>
                </a:lnTo>
                <a:lnTo>
                  <a:pt x="3527437" y="712009"/>
                </a:lnTo>
                <a:lnTo>
                  <a:pt x="3549179" y="712009"/>
                </a:lnTo>
                <a:lnTo>
                  <a:pt x="3557331" y="665811"/>
                </a:lnTo>
                <a:lnTo>
                  <a:pt x="3573637" y="665811"/>
                </a:lnTo>
                <a:lnTo>
                  <a:pt x="3573637" y="649505"/>
                </a:lnTo>
                <a:lnTo>
                  <a:pt x="3595377" y="649505"/>
                </a:lnTo>
                <a:lnTo>
                  <a:pt x="3595377" y="644070"/>
                </a:lnTo>
                <a:lnTo>
                  <a:pt x="3565485" y="635916"/>
                </a:lnTo>
                <a:lnTo>
                  <a:pt x="3565485" y="619611"/>
                </a:lnTo>
                <a:lnTo>
                  <a:pt x="3565485" y="611459"/>
                </a:lnTo>
                <a:cubicBezTo>
                  <a:pt x="3565485" y="584282"/>
                  <a:pt x="3568201" y="608741"/>
                  <a:pt x="3557331" y="589718"/>
                </a:cubicBezTo>
                <a:lnTo>
                  <a:pt x="3595377" y="589718"/>
                </a:lnTo>
                <a:cubicBezTo>
                  <a:pt x="3622553" y="589718"/>
                  <a:pt x="3617119" y="597871"/>
                  <a:pt x="3611683" y="611459"/>
                </a:cubicBezTo>
                <a:lnTo>
                  <a:pt x="3633423" y="611459"/>
                </a:lnTo>
                <a:lnTo>
                  <a:pt x="3625271" y="587000"/>
                </a:lnTo>
                <a:lnTo>
                  <a:pt x="3641577" y="573413"/>
                </a:lnTo>
                <a:cubicBezTo>
                  <a:pt x="3636141" y="557107"/>
                  <a:pt x="3636141" y="548953"/>
                  <a:pt x="3644295" y="532648"/>
                </a:cubicBezTo>
                <a:lnTo>
                  <a:pt x="3674187" y="565259"/>
                </a:lnTo>
                <a:lnTo>
                  <a:pt x="3666035" y="587000"/>
                </a:lnTo>
                <a:lnTo>
                  <a:pt x="3687775" y="587000"/>
                </a:lnTo>
                <a:cubicBezTo>
                  <a:pt x="3676905" y="608741"/>
                  <a:pt x="3674187" y="597871"/>
                  <a:pt x="3693211" y="603305"/>
                </a:cubicBezTo>
                <a:lnTo>
                  <a:pt x="3701363" y="587000"/>
                </a:lnTo>
                <a:lnTo>
                  <a:pt x="3693211" y="573413"/>
                </a:lnTo>
                <a:cubicBezTo>
                  <a:pt x="3698647" y="567977"/>
                  <a:pt x="3701363" y="565259"/>
                  <a:pt x="3701363" y="562542"/>
                </a:cubicBezTo>
                <a:cubicBezTo>
                  <a:pt x="3704081" y="562542"/>
                  <a:pt x="3706799" y="562542"/>
                  <a:pt x="3714951" y="559824"/>
                </a:cubicBezTo>
                <a:lnTo>
                  <a:pt x="3709517" y="546236"/>
                </a:lnTo>
                <a:lnTo>
                  <a:pt x="3731257" y="521779"/>
                </a:lnTo>
                <a:lnTo>
                  <a:pt x="3744845" y="529930"/>
                </a:lnTo>
                <a:lnTo>
                  <a:pt x="3747563" y="554389"/>
                </a:lnTo>
                <a:lnTo>
                  <a:pt x="3761151" y="538083"/>
                </a:lnTo>
                <a:lnTo>
                  <a:pt x="3747563" y="529930"/>
                </a:lnTo>
                <a:lnTo>
                  <a:pt x="3747563" y="491884"/>
                </a:lnTo>
                <a:cubicBezTo>
                  <a:pt x="3755715" y="497320"/>
                  <a:pt x="3755715" y="500037"/>
                  <a:pt x="3769303" y="500037"/>
                </a:cubicBezTo>
                <a:lnTo>
                  <a:pt x="3791045" y="500037"/>
                </a:lnTo>
                <a:cubicBezTo>
                  <a:pt x="3788327" y="494602"/>
                  <a:pt x="3780175" y="478297"/>
                  <a:pt x="3799197" y="478297"/>
                </a:cubicBezTo>
                <a:cubicBezTo>
                  <a:pt x="3818221" y="478297"/>
                  <a:pt x="3810067" y="491884"/>
                  <a:pt x="3807351" y="500037"/>
                </a:cubicBezTo>
                <a:lnTo>
                  <a:pt x="3845397" y="500037"/>
                </a:lnTo>
                <a:lnTo>
                  <a:pt x="3837243" y="470143"/>
                </a:lnTo>
                <a:cubicBezTo>
                  <a:pt x="3891595" y="483731"/>
                  <a:pt x="3831809" y="472862"/>
                  <a:pt x="3869855" y="500037"/>
                </a:cubicBezTo>
                <a:lnTo>
                  <a:pt x="3875291" y="470143"/>
                </a:lnTo>
                <a:lnTo>
                  <a:pt x="3897031" y="470143"/>
                </a:lnTo>
                <a:lnTo>
                  <a:pt x="3897031" y="486449"/>
                </a:lnTo>
                <a:cubicBezTo>
                  <a:pt x="3918772" y="481014"/>
                  <a:pt x="3910619" y="489166"/>
                  <a:pt x="3905184" y="472862"/>
                </a:cubicBezTo>
                <a:lnTo>
                  <a:pt x="3910619" y="464708"/>
                </a:lnTo>
                <a:lnTo>
                  <a:pt x="3918772" y="472862"/>
                </a:lnTo>
                <a:cubicBezTo>
                  <a:pt x="3937795" y="464708"/>
                  <a:pt x="3921490" y="464708"/>
                  <a:pt x="3940513" y="472862"/>
                </a:cubicBezTo>
                <a:cubicBezTo>
                  <a:pt x="3945948" y="464708"/>
                  <a:pt x="3945948" y="456555"/>
                  <a:pt x="3956818" y="456555"/>
                </a:cubicBezTo>
                <a:cubicBezTo>
                  <a:pt x="3978559" y="456555"/>
                  <a:pt x="3973124" y="459273"/>
                  <a:pt x="3981277" y="472862"/>
                </a:cubicBezTo>
                <a:lnTo>
                  <a:pt x="3994865" y="467426"/>
                </a:lnTo>
                <a:lnTo>
                  <a:pt x="4011170" y="481014"/>
                </a:lnTo>
                <a:lnTo>
                  <a:pt x="4027476" y="459273"/>
                </a:lnTo>
                <a:cubicBezTo>
                  <a:pt x="4062804" y="456555"/>
                  <a:pt x="4041064" y="467426"/>
                  <a:pt x="4057369" y="442968"/>
                </a:cubicBezTo>
                <a:lnTo>
                  <a:pt x="4073675" y="442968"/>
                </a:lnTo>
                <a:cubicBezTo>
                  <a:pt x="4098133" y="459273"/>
                  <a:pt x="4079110" y="456555"/>
                  <a:pt x="4111721" y="459273"/>
                </a:cubicBezTo>
                <a:lnTo>
                  <a:pt x="4111721" y="437532"/>
                </a:lnTo>
                <a:cubicBezTo>
                  <a:pt x="4136179" y="456555"/>
                  <a:pt x="4119874" y="445685"/>
                  <a:pt x="4136179" y="478297"/>
                </a:cubicBezTo>
                <a:lnTo>
                  <a:pt x="4166073" y="453839"/>
                </a:lnTo>
                <a:lnTo>
                  <a:pt x="4166073" y="475579"/>
                </a:lnTo>
                <a:cubicBezTo>
                  <a:pt x="4206837" y="472862"/>
                  <a:pt x="4195965" y="456555"/>
                  <a:pt x="4225859" y="445685"/>
                </a:cubicBezTo>
                <a:lnTo>
                  <a:pt x="4217707" y="470143"/>
                </a:lnTo>
                <a:lnTo>
                  <a:pt x="4231295" y="461991"/>
                </a:lnTo>
                <a:lnTo>
                  <a:pt x="4239447" y="475579"/>
                </a:lnTo>
                <a:lnTo>
                  <a:pt x="4223141" y="491884"/>
                </a:lnTo>
                <a:lnTo>
                  <a:pt x="4247601" y="491884"/>
                </a:lnTo>
                <a:lnTo>
                  <a:pt x="4239447" y="478297"/>
                </a:lnTo>
                <a:lnTo>
                  <a:pt x="4255753" y="478297"/>
                </a:lnTo>
                <a:lnTo>
                  <a:pt x="4255753" y="461991"/>
                </a:lnTo>
                <a:lnTo>
                  <a:pt x="4293799" y="494602"/>
                </a:lnTo>
                <a:lnTo>
                  <a:pt x="4310105" y="494602"/>
                </a:lnTo>
                <a:lnTo>
                  <a:pt x="4301953" y="510907"/>
                </a:lnTo>
                <a:lnTo>
                  <a:pt x="4331845" y="502754"/>
                </a:lnTo>
                <a:lnTo>
                  <a:pt x="4372609" y="538083"/>
                </a:lnTo>
                <a:lnTo>
                  <a:pt x="4372609" y="513626"/>
                </a:lnTo>
                <a:lnTo>
                  <a:pt x="4394351" y="529930"/>
                </a:lnTo>
                <a:lnTo>
                  <a:pt x="4388915" y="543518"/>
                </a:lnTo>
                <a:lnTo>
                  <a:pt x="4402503" y="559824"/>
                </a:lnTo>
                <a:lnTo>
                  <a:pt x="4445985" y="559824"/>
                </a:lnTo>
                <a:cubicBezTo>
                  <a:pt x="4467725" y="589718"/>
                  <a:pt x="4459573" y="559824"/>
                  <a:pt x="4470443" y="592435"/>
                </a:cubicBezTo>
                <a:lnTo>
                  <a:pt x="4492183" y="576130"/>
                </a:lnTo>
                <a:cubicBezTo>
                  <a:pt x="4500337" y="595153"/>
                  <a:pt x="4500337" y="578848"/>
                  <a:pt x="4492183" y="597871"/>
                </a:cubicBezTo>
                <a:lnTo>
                  <a:pt x="4516643" y="597871"/>
                </a:lnTo>
                <a:lnTo>
                  <a:pt x="4511207" y="611459"/>
                </a:lnTo>
                <a:lnTo>
                  <a:pt x="4513925" y="625046"/>
                </a:lnTo>
                <a:cubicBezTo>
                  <a:pt x="4516643" y="625046"/>
                  <a:pt x="4519359" y="622329"/>
                  <a:pt x="4522077" y="622329"/>
                </a:cubicBezTo>
                <a:cubicBezTo>
                  <a:pt x="4522077" y="625046"/>
                  <a:pt x="4519359" y="630482"/>
                  <a:pt x="4516643" y="635916"/>
                </a:cubicBezTo>
                <a:lnTo>
                  <a:pt x="4522077" y="635916"/>
                </a:lnTo>
                <a:lnTo>
                  <a:pt x="4522077" y="622329"/>
                </a:lnTo>
                <a:lnTo>
                  <a:pt x="4522077" y="614176"/>
                </a:lnTo>
                <a:cubicBezTo>
                  <a:pt x="4522077" y="584282"/>
                  <a:pt x="4519359" y="611459"/>
                  <a:pt x="4530231" y="589718"/>
                </a:cubicBezTo>
                <a:lnTo>
                  <a:pt x="4551971" y="606024"/>
                </a:lnTo>
                <a:lnTo>
                  <a:pt x="4551971" y="619611"/>
                </a:lnTo>
                <a:lnTo>
                  <a:pt x="4550952" y="622669"/>
                </a:lnTo>
                <a:lnTo>
                  <a:pt x="4527513" y="630482"/>
                </a:lnTo>
                <a:lnTo>
                  <a:pt x="4543819" y="644070"/>
                </a:lnTo>
                <a:lnTo>
                  <a:pt x="4550952" y="622669"/>
                </a:lnTo>
                <a:lnTo>
                  <a:pt x="4551971" y="622329"/>
                </a:lnTo>
                <a:lnTo>
                  <a:pt x="4551971" y="619611"/>
                </a:lnTo>
                <a:lnTo>
                  <a:pt x="4565559" y="619611"/>
                </a:lnTo>
                <a:lnTo>
                  <a:pt x="4590017" y="649505"/>
                </a:lnTo>
                <a:cubicBezTo>
                  <a:pt x="4560123" y="663092"/>
                  <a:pt x="4581865" y="635916"/>
                  <a:pt x="4560123" y="665811"/>
                </a:cubicBezTo>
                <a:lnTo>
                  <a:pt x="4584583" y="673964"/>
                </a:lnTo>
                <a:cubicBezTo>
                  <a:pt x="4590017" y="703856"/>
                  <a:pt x="4587299" y="706574"/>
                  <a:pt x="4606323" y="720162"/>
                </a:cubicBezTo>
                <a:lnTo>
                  <a:pt x="4606323" y="695705"/>
                </a:lnTo>
                <a:lnTo>
                  <a:pt x="4625345" y="712009"/>
                </a:lnTo>
                <a:cubicBezTo>
                  <a:pt x="4625345" y="709292"/>
                  <a:pt x="4625345" y="703856"/>
                  <a:pt x="4628063" y="701139"/>
                </a:cubicBezTo>
                <a:cubicBezTo>
                  <a:pt x="4633499" y="706574"/>
                  <a:pt x="4633499" y="712009"/>
                  <a:pt x="4633499" y="720162"/>
                </a:cubicBezTo>
                <a:lnTo>
                  <a:pt x="4636217" y="744620"/>
                </a:lnTo>
                <a:cubicBezTo>
                  <a:pt x="4647087" y="739185"/>
                  <a:pt x="4649805" y="725597"/>
                  <a:pt x="4666109" y="722879"/>
                </a:cubicBezTo>
                <a:cubicBezTo>
                  <a:pt x="4657957" y="731032"/>
                  <a:pt x="4668827" y="747338"/>
                  <a:pt x="4660675" y="755491"/>
                </a:cubicBezTo>
                <a:cubicBezTo>
                  <a:pt x="4647087" y="760926"/>
                  <a:pt x="4657957" y="747338"/>
                  <a:pt x="4655239" y="741903"/>
                </a:cubicBezTo>
                <a:cubicBezTo>
                  <a:pt x="4649805" y="747338"/>
                  <a:pt x="4641651" y="750055"/>
                  <a:pt x="4638933" y="755491"/>
                </a:cubicBezTo>
                <a:lnTo>
                  <a:pt x="4641651" y="766361"/>
                </a:lnTo>
                <a:cubicBezTo>
                  <a:pt x="4647087" y="771796"/>
                  <a:pt x="4652521" y="771796"/>
                  <a:pt x="4657957" y="774515"/>
                </a:cubicBezTo>
                <a:lnTo>
                  <a:pt x="4682415" y="769079"/>
                </a:lnTo>
                <a:cubicBezTo>
                  <a:pt x="4682415" y="755491"/>
                  <a:pt x="4682415" y="741903"/>
                  <a:pt x="4696004" y="739185"/>
                </a:cubicBezTo>
                <a:cubicBezTo>
                  <a:pt x="4709592" y="758208"/>
                  <a:pt x="4693286" y="777231"/>
                  <a:pt x="4685133" y="796254"/>
                </a:cubicBezTo>
                <a:cubicBezTo>
                  <a:pt x="4690569" y="804407"/>
                  <a:pt x="4698721" y="809841"/>
                  <a:pt x="4712309" y="807126"/>
                </a:cubicBezTo>
                <a:cubicBezTo>
                  <a:pt x="4714347" y="819354"/>
                  <a:pt x="4705685" y="833112"/>
                  <a:pt x="4709252" y="844959"/>
                </a:cubicBezTo>
                <a:lnTo>
                  <a:pt x="4713450" y="850437"/>
                </a:lnTo>
                <a:lnTo>
                  <a:pt x="4709592" y="853324"/>
                </a:lnTo>
                <a:cubicBezTo>
                  <a:pt x="4709592" y="866912"/>
                  <a:pt x="4693286" y="875065"/>
                  <a:pt x="4704157" y="891370"/>
                </a:cubicBezTo>
                <a:cubicBezTo>
                  <a:pt x="4728615" y="877782"/>
                  <a:pt x="4744921" y="864194"/>
                  <a:pt x="4769379" y="853324"/>
                </a:cubicBezTo>
                <a:cubicBezTo>
                  <a:pt x="4774814" y="837018"/>
                  <a:pt x="4763944" y="817995"/>
                  <a:pt x="4782967" y="807126"/>
                </a:cubicBezTo>
                <a:cubicBezTo>
                  <a:pt x="4780249" y="801691"/>
                  <a:pt x="4774814" y="798972"/>
                  <a:pt x="4772097" y="790819"/>
                </a:cubicBezTo>
                <a:cubicBezTo>
                  <a:pt x="4780249" y="788102"/>
                  <a:pt x="4774814" y="782667"/>
                  <a:pt x="4782967" y="779949"/>
                </a:cubicBezTo>
                <a:cubicBezTo>
                  <a:pt x="4788402" y="779949"/>
                  <a:pt x="4785685" y="788102"/>
                  <a:pt x="4788402" y="793537"/>
                </a:cubicBezTo>
                <a:cubicBezTo>
                  <a:pt x="4796555" y="785384"/>
                  <a:pt x="4801990" y="788102"/>
                  <a:pt x="4812861" y="782667"/>
                </a:cubicBezTo>
                <a:cubicBezTo>
                  <a:pt x="4810143" y="769079"/>
                  <a:pt x="4796555" y="779949"/>
                  <a:pt x="4791120" y="769079"/>
                </a:cubicBezTo>
                <a:cubicBezTo>
                  <a:pt x="4804708" y="760926"/>
                  <a:pt x="4807425" y="779949"/>
                  <a:pt x="4821013" y="769079"/>
                </a:cubicBezTo>
                <a:cubicBezTo>
                  <a:pt x="4815578" y="758208"/>
                  <a:pt x="4804708" y="758208"/>
                  <a:pt x="4799273" y="750055"/>
                </a:cubicBezTo>
                <a:cubicBezTo>
                  <a:pt x="4804708" y="747338"/>
                  <a:pt x="4807425" y="755491"/>
                  <a:pt x="4812861" y="752773"/>
                </a:cubicBezTo>
                <a:cubicBezTo>
                  <a:pt x="4818296" y="744620"/>
                  <a:pt x="4807425" y="725597"/>
                  <a:pt x="4823731" y="733750"/>
                </a:cubicBezTo>
                <a:cubicBezTo>
                  <a:pt x="4810143" y="720162"/>
                  <a:pt x="4807425" y="717444"/>
                  <a:pt x="4796555" y="706574"/>
                </a:cubicBezTo>
                <a:cubicBezTo>
                  <a:pt x="4793838" y="707933"/>
                  <a:pt x="4790441" y="709292"/>
                  <a:pt x="4788063" y="710990"/>
                </a:cubicBezTo>
                <a:lnTo>
                  <a:pt x="4786905" y="714132"/>
                </a:lnTo>
                <a:lnTo>
                  <a:pt x="4781268" y="701479"/>
                </a:lnTo>
                <a:cubicBezTo>
                  <a:pt x="4772776" y="693666"/>
                  <a:pt x="4757150" y="688910"/>
                  <a:pt x="4744921" y="690268"/>
                </a:cubicBezTo>
                <a:cubicBezTo>
                  <a:pt x="4753073" y="682117"/>
                  <a:pt x="4753073" y="671246"/>
                  <a:pt x="4753073" y="660376"/>
                </a:cubicBezTo>
                <a:cubicBezTo>
                  <a:pt x="4766661" y="654940"/>
                  <a:pt x="4772097" y="668528"/>
                  <a:pt x="4772097" y="679399"/>
                </a:cubicBezTo>
                <a:cubicBezTo>
                  <a:pt x="4780249" y="671246"/>
                  <a:pt x="4791120" y="673964"/>
                  <a:pt x="4804708" y="665811"/>
                </a:cubicBezTo>
                <a:cubicBezTo>
                  <a:pt x="4826449" y="684833"/>
                  <a:pt x="4856342" y="695705"/>
                  <a:pt x="4859060" y="736467"/>
                </a:cubicBezTo>
                <a:cubicBezTo>
                  <a:pt x="4864495" y="739185"/>
                  <a:pt x="4869930" y="739185"/>
                  <a:pt x="4875365" y="736467"/>
                </a:cubicBezTo>
                <a:lnTo>
                  <a:pt x="4866300" y="692434"/>
                </a:lnTo>
                <a:lnTo>
                  <a:pt x="4871289" y="698422"/>
                </a:lnTo>
                <a:cubicBezTo>
                  <a:pt x="4874006" y="699781"/>
                  <a:pt x="4876724" y="701139"/>
                  <a:pt x="4878083" y="706574"/>
                </a:cubicBezTo>
                <a:cubicBezTo>
                  <a:pt x="4899824" y="701139"/>
                  <a:pt x="4907976" y="671246"/>
                  <a:pt x="4886236" y="671246"/>
                </a:cubicBezTo>
                <a:cubicBezTo>
                  <a:pt x="4888954" y="679399"/>
                  <a:pt x="4886236" y="686192"/>
                  <a:pt x="4881480" y="689929"/>
                </a:cubicBezTo>
                <a:lnTo>
                  <a:pt x="4865842" y="690242"/>
                </a:lnTo>
                <a:lnTo>
                  <a:pt x="4857022" y="670736"/>
                </a:lnTo>
                <a:cubicBezTo>
                  <a:pt x="4852945" y="665471"/>
                  <a:pt x="4847510" y="661734"/>
                  <a:pt x="4840037" y="660376"/>
                </a:cubicBezTo>
                <a:cubicBezTo>
                  <a:pt x="4842754" y="649505"/>
                  <a:pt x="4831884" y="646787"/>
                  <a:pt x="4837319" y="635916"/>
                </a:cubicBezTo>
                <a:cubicBezTo>
                  <a:pt x="4823731" y="635916"/>
                  <a:pt x="4810143" y="633199"/>
                  <a:pt x="4793837" y="641352"/>
                </a:cubicBezTo>
                <a:cubicBezTo>
                  <a:pt x="4799272" y="627764"/>
                  <a:pt x="4813540" y="625047"/>
                  <a:pt x="4829506" y="625387"/>
                </a:cubicBezTo>
                <a:lnTo>
                  <a:pt x="4835246" y="625817"/>
                </a:lnTo>
                <a:lnTo>
                  <a:pt x="4837319" y="630482"/>
                </a:lnTo>
                <a:cubicBezTo>
                  <a:pt x="4842754" y="630482"/>
                  <a:pt x="4844792" y="629802"/>
                  <a:pt x="4846491" y="628444"/>
                </a:cubicBezTo>
                <a:lnTo>
                  <a:pt x="4848403" y="626804"/>
                </a:lnTo>
                <a:lnTo>
                  <a:pt x="4853837" y="627212"/>
                </a:lnTo>
                <a:cubicBezTo>
                  <a:pt x="4861777" y="627934"/>
                  <a:pt x="4869250" y="628444"/>
                  <a:pt x="4875365" y="627764"/>
                </a:cubicBezTo>
                <a:cubicBezTo>
                  <a:pt x="4878083" y="614176"/>
                  <a:pt x="4886236" y="597871"/>
                  <a:pt x="4907976" y="597871"/>
                </a:cubicBezTo>
                <a:cubicBezTo>
                  <a:pt x="4899824" y="611459"/>
                  <a:pt x="4878083" y="627764"/>
                  <a:pt x="4891671" y="641352"/>
                </a:cubicBezTo>
                <a:cubicBezTo>
                  <a:pt x="4894389" y="633199"/>
                  <a:pt x="4894389" y="625046"/>
                  <a:pt x="4899824" y="616893"/>
                </a:cubicBezTo>
                <a:cubicBezTo>
                  <a:pt x="4907976" y="619611"/>
                  <a:pt x="4910694" y="633199"/>
                  <a:pt x="4918847" y="619611"/>
                </a:cubicBezTo>
                <a:cubicBezTo>
                  <a:pt x="4910694" y="644070"/>
                  <a:pt x="4918847" y="671246"/>
                  <a:pt x="4935152" y="701139"/>
                </a:cubicBezTo>
                <a:cubicBezTo>
                  <a:pt x="4937870" y="706574"/>
                  <a:pt x="4946023" y="695705"/>
                  <a:pt x="4951458" y="695705"/>
                </a:cubicBezTo>
                <a:cubicBezTo>
                  <a:pt x="4954176" y="673964"/>
                  <a:pt x="4959611" y="654940"/>
                  <a:pt x="4951458" y="630482"/>
                </a:cubicBezTo>
                <a:cubicBezTo>
                  <a:pt x="4956893" y="633199"/>
                  <a:pt x="4956893" y="630482"/>
                  <a:pt x="4959611" y="627764"/>
                </a:cubicBezTo>
                <a:lnTo>
                  <a:pt x="4944155" y="590185"/>
                </a:lnTo>
                <a:lnTo>
                  <a:pt x="4948740" y="589038"/>
                </a:lnTo>
                <a:cubicBezTo>
                  <a:pt x="4953496" y="588359"/>
                  <a:pt x="4958252" y="588359"/>
                  <a:pt x="4962328" y="589718"/>
                </a:cubicBezTo>
                <a:lnTo>
                  <a:pt x="4960620" y="580112"/>
                </a:lnTo>
                <a:lnTo>
                  <a:pt x="4974685" y="559867"/>
                </a:lnTo>
                <a:cubicBezTo>
                  <a:pt x="4980672" y="535536"/>
                  <a:pt x="4966405" y="505472"/>
                  <a:pt x="4994939" y="489166"/>
                </a:cubicBezTo>
                <a:cubicBezTo>
                  <a:pt x="4997657" y="494602"/>
                  <a:pt x="4989504" y="497320"/>
                  <a:pt x="4992222" y="502754"/>
                </a:cubicBezTo>
                <a:cubicBezTo>
                  <a:pt x="4992222" y="505472"/>
                  <a:pt x="5008527" y="491884"/>
                  <a:pt x="5016680" y="494602"/>
                </a:cubicBezTo>
                <a:cubicBezTo>
                  <a:pt x="5005810" y="516342"/>
                  <a:pt x="4981351" y="535366"/>
                  <a:pt x="4981351" y="559824"/>
                </a:cubicBezTo>
                <a:cubicBezTo>
                  <a:pt x="4997657" y="554389"/>
                  <a:pt x="5003092" y="540801"/>
                  <a:pt x="5024833" y="535366"/>
                </a:cubicBezTo>
                <a:cubicBezTo>
                  <a:pt x="5016680" y="554389"/>
                  <a:pt x="5024833" y="581566"/>
                  <a:pt x="5005810" y="597871"/>
                </a:cubicBezTo>
                <a:cubicBezTo>
                  <a:pt x="5003092" y="592435"/>
                  <a:pt x="4997657" y="589718"/>
                  <a:pt x="4992222" y="589718"/>
                </a:cubicBezTo>
                <a:cubicBezTo>
                  <a:pt x="4989504" y="600588"/>
                  <a:pt x="5000375" y="625046"/>
                  <a:pt x="4986787" y="625046"/>
                </a:cubicBezTo>
                <a:cubicBezTo>
                  <a:pt x="4989504" y="630482"/>
                  <a:pt x="4994939" y="630482"/>
                  <a:pt x="4997657" y="635916"/>
                </a:cubicBezTo>
                <a:cubicBezTo>
                  <a:pt x="4989504" y="663092"/>
                  <a:pt x="4959611" y="684833"/>
                  <a:pt x="4962328" y="714727"/>
                </a:cubicBezTo>
                <a:cubicBezTo>
                  <a:pt x="4973198" y="713368"/>
                  <a:pt x="4981351" y="710311"/>
                  <a:pt x="4987678" y="706150"/>
                </a:cubicBezTo>
                <a:lnTo>
                  <a:pt x="4989613" y="704107"/>
                </a:lnTo>
                <a:lnTo>
                  <a:pt x="4992901" y="711670"/>
                </a:lnTo>
                <a:cubicBezTo>
                  <a:pt x="4994260" y="714048"/>
                  <a:pt x="4994940" y="716086"/>
                  <a:pt x="4992222" y="717444"/>
                </a:cubicBezTo>
                <a:cubicBezTo>
                  <a:pt x="4978634" y="722879"/>
                  <a:pt x="4970481" y="714727"/>
                  <a:pt x="4959611" y="717444"/>
                </a:cubicBezTo>
                <a:cubicBezTo>
                  <a:pt x="4975916" y="731032"/>
                  <a:pt x="4978634" y="747338"/>
                  <a:pt x="4962328" y="760926"/>
                </a:cubicBezTo>
                <a:cubicBezTo>
                  <a:pt x="4984069" y="766361"/>
                  <a:pt x="4973199" y="736467"/>
                  <a:pt x="4994939" y="739185"/>
                </a:cubicBezTo>
                <a:cubicBezTo>
                  <a:pt x="4992222" y="731032"/>
                  <a:pt x="4975916" y="731032"/>
                  <a:pt x="4986787" y="720162"/>
                </a:cubicBezTo>
                <a:cubicBezTo>
                  <a:pt x="4994939" y="725597"/>
                  <a:pt x="5003092" y="731032"/>
                  <a:pt x="5005810" y="744620"/>
                </a:cubicBezTo>
                <a:cubicBezTo>
                  <a:pt x="5022115" y="739185"/>
                  <a:pt x="5013963" y="728315"/>
                  <a:pt x="5022115" y="720162"/>
                </a:cubicBezTo>
                <a:cubicBezTo>
                  <a:pt x="5022115" y="725597"/>
                  <a:pt x="5024833" y="728315"/>
                  <a:pt x="5030268" y="725597"/>
                </a:cubicBezTo>
                <a:cubicBezTo>
                  <a:pt x="5032986" y="725597"/>
                  <a:pt x="5032986" y="720162"/>
                  <a:pt x="5030268" y="714727"/>
                </a:cubicBezTo>
                <a:cubicBezTo>
                  <a:pt x="5019398" y="712009"/>
                  <a:pt x="5008527" y="731032"/>
                  <a:pt x="4997657" y="722879"/>
                </a:cubicBezTo>
                <a:cubicBezTo>
                  <a:pt x="5000375" y="714727"/>
                  <a:pt x="5011245" y="712009"/>
                  <a:pt x="5005810" y="703856"/>
                </a:cubicBezTo>
                <a:cubicBezTo>
                  <a:pt x="5004451" y="701139"/>
                  <a:pt x="5001733" y="700459"/>
                  <a:pt x="4998676" y="700799"/>
                </a:cubicBezTo>
                <a:lnTo>
                  <a:pt x="4990010" y="703688"/>
                </a:lnTo>
                <a:lnTo>
                  <a:pt x="5002073" y="690948"/>
                </a:lnTo>
                <a:cubicBezTo>
                  <a:pt x="5009207" y="679399"/>
                  <a:pt x="5012604" y="665811"/>
                  <a:pt x="5019398" y="654940"/>
                </a:cubicBezTo>
                <a:cubicBezTo>
                  <a:pt x="5030268" y="646787"/>
                  <a:pt x="5032986" y="660376"/>
                  <a:pt x="5041138" y="660376"/>
                </a:cubicBezTo>
                <a:lnTo>
                  <a:pt x="5040939" y="666550"/>
                </a:lnTo>
                <a:lnTo>
                  <a:pt x="5031627" y="672265"/>
                </a:lnTo>
                <a:cubicBezTo>
                  <a:pt x="5025512" y="673284"/>
                  <a:pt x="5019397" y="672604"/>
                  <a:pt x="5016680" y="671246"/>
                </a:cubicBezTo>
                <a:cubicBezTo>
                  <a:pt x="5016680" y="676680"/>
                  <a:pt x="5019398" y="682117"/>
                  <a:pt x="5013963" y="684833"/>
                </a:cubicBezTo>
                <a:cubicBezTo>
                  <a:pt x="5019398" y="690268"/>
                  <a:pt x="5024833" y="695705"/>
                  <a:pt x="5035703" y="692986"/>
                </a:cubicBezTo>
                <a:cubicBezTo>
                  <a:pt x="5035703" y="684833"/>
                  <a:pt x="5016680" y="690268"/>
                  <a:pt x="5027550" y="679399"/>
                </a:cubicBezTo>
                <a:cubicBezTo>
                  <a:pt x="5035703" y="679399"/>
                  <a:pt x="5041138" y="684833"/>
                  <a:pt x="5052009" y="676680"/>
                </a:cubicBezTo>
                <a:lnTo>
                  <a:pt x="5051688" y="672512"/>
                </a:lnTo>
                <a:lnTo>
                  <a:pt x="5052901" y="671883"/>
                </a:lnTo>
                <a:cubicBezTo>
                  <a:pt x="5057614" y="661565"/>
                  <a:pt x="5039780" y="644749"/>
                  <a:pt x="5060162" y="638635"/>
                </a:cubicBezTo>
                <a:cubicBezTo>
                  <a:pt x="5062879" y="646787"/>
                  <a:pt x="5065597" y="654940"/>
                  <a:pt x="5071032" y="657658"/>
                </a:cubicBezTo>
                <a:cubicBezTo>
                  <a:pt x="5068314" y="633199"/>
                  <a:pt x="5049291" y="606024"/>
                  <a:pt x="5073750" y="592435"/>
                </a:cubicBezTo>
                <a:cubicBezTo>
                  <a:pt x="5079185" y="603305"/>
                  <a:pt x="5062879" y="608741"/>
                  <a:pt x="5065597" y="619611"/>
                </a:cubicBezTo>
                <a:cubicBezTo>
                  <a:pt x="5095490" y="622329"/>
                  <a:pt x="5106361" y="581566"/>
                  <a:pt x="5119949" y="562542"/>
                </a:cubicBezTo>
                <a:cubicBezTo>
                  <a:pt x="5125384" y="559824"/>
                  <a:pt x="5128101" y="567977"/>
                  <a:pt x="5133536" y="573413"/>
                </a:cubicBezTo>
                <a:cubicBezTo>
                  <a:pt x="5128101" y="570694"/>
                  <a:pt x="5125384" y="578848"/>
                  <a:pt x="5122666" y="584282"/>
                </a:cubicBezTo>
                <a:cubicBezTo>
                  <a:pt x="5128101" y="597871"/>
                  <a:pt x="5138972" y="595153"/>
                  <a:pt x="5147124" y="600588"/>
                </a:cubicBezTo>
                <a:cubicBezTo>
                  <a:pt x="5155277" y="595153"/>
                  <a:pt x="5155277" y="589718"/>
                  <a:pt x="5166148" y="584282"/>
                </a:cubicBezTo>
                <a:cubicBezTo>
                  <a:pt x="5168865" y="587000"/>
                  <a:pt x="5171583" y="592435"/>
                  <a:pt x="5174300" y="597871"/>
                </a:cubicBezTo>
                <a:cubicBezTo>
                  <a:pt x="5171583" y="600588"/>
                  <a:pt x="5168865" y="597871"/>
                  <a:pt x="5166148" y="597871"/>
                </a:cubicBezTo>
                <a:cubicBezTo>
                  <a:pt x="5163430" y="600588"/>
                  <a:pt x="5177018" y="611459"/>
                  <a:pt x="5171583" y="616893"/>
                </a:cubicBezTo>
                <a:cubicBezTo>
                  <a:pt x="5182453" y="611459"/>
                  <a:pt x="5185171" y="600588"/>
                  <a:pt x="5204194" y="595153"/>
                </a:cubicBezTo>
                <a:cubicBezTo>
                  <a:pt x="5206912" y="600588"/>
                  <a:pt x="5212347" y="600588"/>
                  <a:pt x="5215064" y="608741"/>
                </a:cubicBezTo>
                <a:cubicBezTo>
                  <a:pt x="5201476" y="614176"/>
                  <a:pt x="5198759" y="606024"/>
                  <a:pt x="5187888" y="608741"/>
                </a:cubicBezTo>
                <a:cubicBezTo>
                  <a:pt x="5187888" y="619611"/>
                  <a:pt x="5174300" y="630482"/>
                  <a:pt x="5179736" y="635916"/>
                </a:cubicBezTo>
                <a:cubicBezTo>
                  <a:pt x="5163430" y="649505"/>
                  <a:pt x="5141689" y="641352"/>
                  <a:pt x="5117231" y="657658"/>
                </a:cubicBezTo>
                <a:cubicBezTo>
                  <a:pt x="5106361" y="684833"/>
                  <a:pt x="5090055" y="709292"/>
                  <a:pt x="5090055" y="741903"/>
                </a:cubicBezTo>
                <a:cubicBezTo>
                  <a:pt x="5090055" y="747338"/>
                  <a:pt x="5098208" y="739185"/>
                  <a:pt x="5103643" y="739185"/>
                </a:cubicBezTo>
                <a:lnTo>
                  <a:pt x="5107965" y="728326"/>
                </a:lnTo>
                <a:lnTo>
                  <a:pt x="5111116" y="725937"/>
                </a:lnTo>
                <a:lnTo>
                  <a:pt x="5114696" y="716988"/>
                </a:lnTo>
                <a:lnTo>
                  <a:pt x="5123346" y="706574"/>
                </a:lnTo>
                <a:cubicBezTo>
                  <a:pt x="5132857" y="696384"/>
                  <a:pt x="5143048" y="686192"/>
                  <a:pt x="5147124" y="673964"/>
                </a:cubicBezTo>
                <a:cubicBezTo>
                  <a:pt x="5177018" y="668528"/>
                  <a:pt x="5190606" y="663092"/>
                  <a:pt x="5215064" y="663092"/>
                </a:cubicBezTo>
                <a:cubicBezTo>
                  <a:pt x="5212347" y="668528"/>
                  <a:pt x="5209629" y="673964"/>
                  <a:pt x="5209629" y="682117"/>
                </a:cubicBezTo>
                <a:cubicBezTo>
                  <a:pt x="5215064" y="692986"/>
                  <a:pt x="5231370" y="687552"/>
                  <a:pt x="5236805" y="679399"/>
                </a:cubicBezTo>
                <a:cubicBezTo>
                  <a:pt x="5244958" y="690268"/>
                  <a:pt x="5228652" y="692986"/>
                  <a:pt x="5225935" y="698421"/>
                </a:cubicBezTo>
                <a:cubicBezTo>
                  <a:pt x="5228652" y="712009"/>
                  <a:pt x="5242240" y="701139"/>
                  <a:pt x="5244958" y="712009"/>
                </a:cubicBezTo>
                <a:cubicBezTo>
                  <a:pt x="5220500" y="722879"/>
                  <a:pt x="5212347" y="701139"/>
                  <a:pt x="5190606" y="709292"/>
                </a:cubicBezTo>
                <a:cubicBezTo>
                  <a:pt x="5196041" y="728315"/>
                  <a:pt x="5168865" y="739185"/>
                  <a:pt x="5179736" y="763643"/>
                </a:cubicBezTo>
                <a:cubicBezTo>
                  <a:pt x="5182453" y="766361"/>
                  <a:pt x="5187888" y="755491"/>
                  <a:pt x="5190606" y="752773"/>
                </a:cubicBezTo>
                <a:cubicBezTo>
                  <a:pt x="5204194" y="758208"/>
                  <a:pt x="5182453" y="782667"/>
                  <a:pt x="5187888" y="788102"/>
                </a:cubicBezTo>
                <a:cubicBezTo>
                  <a:pt x="5128101" y="817995"/>
                  <a:pt x="5060162" y="839736"/>
                  <a:pt x="5013963" y="872347"/>
                </a:cubicBezTo>
                <a:cubicBezTo>
                  <a:pt x="5016680" y="885935"/>
                  <a:pt x="5027550" y="877782"/>
                  <a:pt x="5032986" y="885935"/>
                </a:cubicBezTo>
                <a:cubicBezTo>
                  <a:pt x="5087337" y="847889"/>
                  <a:pt x="5130819" y="856042"/>
                  <a:pt x="5190606" y="828866"/>
                </a:cubicBezTo>
                <a:cubicBezTo>
                  <a:pt x="5187888" y="804407"/>
                  <a:pt x="5223217" y="804407"/>
                  <a:pt x="5223217" y="785384"/>
                </a:cubicBezTo>
                <a:cubicBezTo>
                  <a:pt x="5231370" y="785384"/>
                  <a:pt x="5247676" y="782667"/>
                  <a:pt x="5242240" y="771796"/>
                </a:cubicBezTo>
                <a:cubicBezTo>
                  <a:pt x="5247676" y="769079"/>
                  <a:pt x="5250393" y="782667"/>
                  <a:pt x="5255828" y="779949"/>
                </a:cubicBezTo>
                <a:cubicBezTo>
                  <a:pt x="5247676" y="788102"/>
                  <a:pt x="5244958" y="796254"/>
                  <a:pt x="5231370" y="801691"/>
                </a:cubicBezTo>
                <a:cubicBezTo>
                  <a:pt x="5239523" y="809841"/>
                  <a:pt x="5261264" y="798972"/>
                  <a:pt x="5263981" y="790819"/>
                </a:cubicBezTo>
                <a:cubicBezTo>
                  <a:pt x="5266699" y="793537"/>
                  <a:pt x="5266699" y="812560"/>
                  <a:pt x="5266699" y="820713"/>
                </a:cubicBezTo>
                <a:cubicBezTo>
                  <a:pt x="5247676" y="826148"/>
                  <a:pt x="5236805" y="809841"/>
                  <a:pt x="5212347" y="823430"/>
                </a:cubicBezTo>
                <a:cubicBezTo>
                  <a:pt x="5217782" y="831583"/>
                  <a:pt x="5228652" y="823430"/>
                  <a:pt x="5225935" y="837018"/>
                </a:cubicBezTo>
                <a:cubicBezTo>
                  <a:pt x="5239523" y="834301"/>
                  <a:pt x="5234088" y="820713"/>
                  <a:pt x="5244958" y="823430"/>
                </a:cubicBezTo>
                <a:cubicBezTo>
                  <a:pt x="5269416" y="837018"/>
                  <a:pt x="5217782" y="845171"/>
                  <a:pt x="5223217" y="861477"/>
                </a:cubicBezTo>
                <a:cubicBezTo>
                  <a:pt x="5204194" y="866912"/>
                  <a:pt x="5182453" y="869630"/>
                  <a:pt x="5168865" y="861477"/>
                </a:cubicBezTo>
                <a:cubicBezTo>
                  <a:pt x="5125384" y="888653"/>
                  <a:pt x="5081902" y="872347"/>
                  <a:pt x="5065597" y="910393"/>
                </a:cubicBezTo>
                <a:cubicBezTo>
                  <a:pt x="5092773" y="899524"/>
                  <a:pt x="5125384" y="915829"/>
                  <a:pt x="5160712" y="883217"/>
                </a:cubicBezTo>
                <a:cubicBezTo>
                  <a:pt x="5171583" y="888653"/>
                  <a:pt x="5179736" y="891370"/>
                  <a:pt x="5196041" y="883217"/>
                </a:cubicBezTo>
                <a:cubicBezTo>
                  <a:pt x="5204194" y="896805"/>
                  <a:pt x="5220500" y="899524"/>
                  <a:pt x="5244958" y="891370"/>
                </a:cubicBezTo>
                <a:cubicBezTo>
                  <a:pt x="5253111" y="910393"/>
                  <a:pt x="5220500" y="910393"/>
                  <a:pt x="5209629" y="913112"/>
                </a:cubicBezTo>
                <a:cubicBezTo>
                  <a:pt x="5212347" y="926699"/>
                  <a:pt x="5220500" y="926699"/>
                  <a:pt x="5231370" y="921264"/>
                </a:cubicBezTo>
                <a:cubicBezTo>
                  <a:pt x="5225935" y="940287"/>
                  <a:pt x="5209629" y="915829"/>
                  <a:pt x="5193324" y="929417"/>
                </a:cubicBezTo>
                <a:cubicBezTo>
                  <a:pt x="5187888" y="921264"/>
                  <a:pt x="5196041" y="918546"/>
                  <a:pt x="5190606" y="913112"/>
                </a:cubicBezTo>
                <a:cubicBezTo>
                  <a:pt x="5174300" y="918546"/>
                  <a:pt x="5179736" y="929417"/>
                  <a:pt x="5174300" y="937569"/>
                </a:cubicBezTo>
                <a:cubicBezTo>
                  <a:pt x="5179736" y="945722"/>
                  <a:pt x="5190606" y="937569"/>
                  <a:pt x="5198759" y="940287"/>
                </a:cubicBezTo>
                <a:cubicBezTo>
                  <a:pt x="5201476" y="945722"/>
                  <a:pt x="5204194" y="948440"/>
                  <a:pt x="5206912" y="951157"/>
                </a:cubicBezTo>
                <a:cubicBezTo>
                  <a:pt x="5209629" y="959310"/>
                  <a:pt x="5196041" y="962028"/>
                  <a:pt x="5204194" y="970180"/>
                </a:cubicBezTo>
                <a:cubicBezTo>
                  <a:pt x="5212347" y="970180"/>
                  <a:pt x="5212347" y="953875"/>
                  <a:pt x="5231370" y="951157"/>
                </a:cubicBezTo>
                <a:cubicBezTo>
                  <a:pt x="5228652" y="943004"/>
                  <a:pt x="5217782" y="951157"/>
                  <a:pt x="5212347" y="948440"/>
                </a:cubicBezTo>
                <a:cubicBezTo>
                  <a:pt x="5220500" y="937569"/>
                  <a:pt x="5242240" y="937569"/>
                  <a:pt x="5253111" y="937569"/>
                </a:cubicBezTo>
                <a:cubicBezTo>
                  <a:pt x="5261264" y="926699"/>
                  <a:pt x="5277569" y="915829"/>
                  <a:pt x="5291157" y="904958"/>
                </a:cubicBezTo>
                <a:cubicBezTo>
                  <a:pt x="5299310" y="907676"/>
                  <a:pt x="5285722" y="913112"/>
                  <a:pt x="5296592" y="918546"/>
                </a:cubicBezTo>
                <a:cubicBezTo>
                  <a:pt x="5280287" y="915829"/>
                  <a:pt x="5285722" y="932134"/>
                  <a:pt x="5277569" y="937569"/>
                </a:cubicBezTo>
                <a:cubicBezTo>
                  <a:pt x="5247676" y="940287"/>
                  <a:pt x="5228652" y="972898"/>
                  <a:pt x="5196041" y="975616"/>
                </a:cubicBezTo>
                <a:lnTo>
                  <a:pt x="5197472" y="978479"/>
                </a:lnTo>
                <a:lnTo>
                  <a:pt x="5195659" y="976083"/>
                </a:lnTo>
                <a:cubicBezTo>
                  <a:pt x="5188398" y="972389"/>
                  <a:pt x="5177698" y="979013"/>
                  <a:pt x="5171583" y="981051"/>
                </a:cubicBezTo>
                <a:cubicBezTo>
                  <a:pt x="5179736" y="1000074"/>
                  <a:pt x="5149842" y="1005509"/>
                  <a:pt x="5149842" y="1021815"/>
                </a:cubicBezTo>
                <a:cubicBezTo>
                  <a:pt x="5174300" y="1015700"/>
                  <a:pt x="5172772" y="997356"/>
                  <a:pt x="5184236" y="988566"/>
                </a:cubicBezTo>
                <a:lnTo>
                  <a:pt x="5200283" y="984100"/>
                </a:lnTo>
                <a:lnTo>
                  <a:pt x="5206912" y="997356"/>
                </a:lnTo>
                <a:cubicBezTo>
                  <a:pt x="5212347" y="991922"/>
                  <a:pt x="5220500" y="983768"/>
                  <a:pt x="5228652" y="986486"/>
                </a:cubicBezTo>
                <a:cubicBezTo>
                  <a:pt x="5225935" y="991922"/>
                  <a:pt x="5217782" y="997356"/>
                  <a:pt x="5217782" y="1005509"/>
                </a:cubicBezTo>
                <a:cubicBezTo>
                  <a:pt x="5220500" y="1013662"/>
                  <a:pt x="5225935" y="1016380"/>
                  <a:pt x="5231370" y="1016380"/>
                </a:cubicBezTo>
                <a:cubicBezTo>
                  <a:pt x="5236805" y="1008228"/>
                  <a:pt x="5236805" y="994639"/>
                  <a:pt x="5242240" y="986486"/>
                </a:cubicBezTo>
                <a:cubicBezTo>
                  <a:pt x="5239523" y="978333"/>
                  <a:pt x="5234088" y="972898"/>
                  <a:pt x="5225935" y="975616"/>
                </a:cubicBezTo>
                <a:cubicBezTo>
                  <a:pt x="5244958" y="964745"/>
                  <a:pt x="5274852" y="962028"/>
                  <a:pt x="5293875" y="964745"/>
                </a:cubicBezTo>
                <a:cubicBezTo>
                  <a:pt x="5291157" y="970180"/>
                  <a:pt x="5274852" y="970180"/>
                  <a:pt x="5288440" y="975616"/>
                </a:cubicBezTo>
                <a:cubicBezTo>
                  <a:pt x="5285722" y="983768"/>
                  <a:pt x="5263981" y="989204"/>
                  <a:pt x="5255828" y="989204"/>
                </a:cubicBezTo>
                <a:cubicBezTo>
                  <a:pt x="5247676" y="991922"/>
                  <a:pt x="5255828" y="1002792"/>
                  <a:pt x="5258546" y="1010944"/>
                </a:cubicBezTo>
                <a:cubicBezTo>
                  <a:pt x="5266699" y="1016380"/>
                  <a:pt x="5280287" y="1010944"/>
                  <a:pt x="5288440" y="1013662"/>
                </a:cubicBezTo>
                <a:cubicBezTo>
                  <a:pt x="5296592" y="1005509"/>
                  <a:pt x="5274852" y="1008228"/>
                  <a:pt x="5283004" y="1002792"/>
                </a:cubicBezTo>
                <a:cubicBezTo>
                  <a:pt x="5299310" y="1000074"/>
                  <a:pt x="5296592" y="1021815"/>
                  <a:pt x="5302028" y="1032685"/>
                </a:cubicBezTo>
                <a:cubicBezTo>
                  <a:pt x="5285722" y="1040838"/>
                  <a:pt x="5277569" y="1032685"/>
                  <a:pt x="5266699" y="1035403"/>
                </a:cubicBezTo>
                <a:cubicBezTo>
                  <a:pt x="5257188" y="1050349"/>
                  <a:pt x="5263302" y="1063937"/>
                  <a:pt x="5274852" y="1074128"/>
                </a:cubicBezTo>
                <a:lnTo>
                  <a:pt x="5282181" y="1078675"/>
                </a:lnTo>
                <a:lnTo>
                  <a:pt x="5280966" y="1078205"/>
                </a:lnTo>
                <a:cubicBezTo>
                  <a:pt x="5273493" y="1076846"/>
                  <a:pt x="5265340" y="1076166"/>
                  <a:pt x="5261264" y="1065296"/>
                </a:cubicBezTo>
                <a:cubicBezTo>
                  <a:pt x="5255828" y="1068013"/>
                  <a:pt x="5251752" y="1070731"/>
                  <a:pt x="5247336" y="1073449"/>
                </a:cubicBezTo>
                <a:lnTo>
                  <a:pt x="5235491" y="1079498"/>
                </a:lnTo>
                <a:lnTo>
                  <a:pt x="5242920" y="1068353"/>
                </a:lnTo>
                <a:cubicBezTo>
                  <a:pt x="5244958" y="1063937"/>
                  <a:pt x="5247675" y="1059861"/>
                  <a:pt x="5255828" y="1057143"/>
                </a:cubicBezTo>
                <a:cubicBezTo>
                  <a:pt x="5244958" y="1038120"/>
                  <a:pt x="5239523" y="1019097"/>
                  <a:pt x="5223217" y="1021815"/>
                </a:cubicBezTo>
                <a:cubicBezTo>
                  <a:pt x="5228652" y="1032685"/>
                  <a:pt x="5234088" y="1040838"/>
                  <a:pt x="5242240" y="1046273"/>
                </a:cubicBezTo>
                <a:cubicBezTo>
                  <a:pt x="5232729" y="1050349"/>
                  <a:pt x="5230011" y="1055785"/>
                  <a:pt x="5230011" y="1061899"/>
                </a:cubicBezTo>
                <a:lnTo>
                  <a:pt x="5233828" y="1080347"/>
                </a:lnTo>
                <a:lnTo>
                  <a:pt x="5231370" y="1081602"/>
                </a:lnTo>
                <a:cubicBezTo>
                  <a:pt x="5225935" y="1078884"/>
                  <a:pt x="5223217" y="1078884"/>
                  <a:pt x="5217782" y="1076167"/>
                </a:cubicBezTo>
                <a:cubicBezTo>
                  <a:pt x="5220500" y="1073449"/>
                  <a:pt x="5223217" y="1068014"/>
                  <a:pt x="5217782" y="1062579"/>
                </a:cubicBezTo>
                <a:cubicBezTo>
                  <a:pt x="5196041" y="1073449"/>
                  <a:pt x="5217782" y="1092472"/>
                  <a:pt x="5223217" y="1097906"/>
                </a:cubicBezTo>
                <a:cubicBezTo>
                  <a:pt x="5215064" y="1108779"/>
                  <a:pt x="5206912" y="1100625"/>
                  <a:pt x="5193324" y="1108779"/>
                </a:cubicBezTo>
                <a:cubicBezTo>
                  <a:pt x="5147124" y="1146824"/>
                  <a:pt x="5247676" y="1176719"/>
                  <a:pt x="5231370" y="1122366"/>
                </a:cubicBezTo>
                <a:cubicBezTo>
                  <a:pt x="5215064" y="1119648"/>
                  <a:pt x="5209629" y="1141389"/>
                  <a:pt x="5196041" y="1138671"/>
                </a:cubicBezTo>
                <a:cubicBezTo>
                  <a:pt x="5215064" y="1116931"/>
                  <a:pt x="5242240" y="1100625"/>
                  <a:pt x="5253111" y="1076167"/>
                </a:cubicBezTo>
                <a:cubicBezTo>
                  <a:pt x="5255828" y="1081602"/>
                  <a:pt x="5253111" y="1089755"/>
                  <a:pt x="5261264" y="1087037"/>
                </a:cubicBezTo>
                <a:cubicBezTo>
                  <a:pt x="5261264" y="1084319"/>
                  <a:pt x="5272134" y="1073449"/>
                  <a:pt x="5272134" y="1078884"/>
                </a:cubicBezTo>
                <a:cubicBezTo>
                  <a:pt x="5277569" y="1089755"/>
                  <a:pt x="5288440" y="1092472"/>
                  <a:pt x="5296592" y="1095190"/>
                </a:cubicBezTo>
                <a:lnTo>
                  <a:pt x="5292260" y="1084926"/>
                </a:lnTo>
                <a:lnTo>
                  <a:pt x="5294979" y="1086612"/>
                </a:lnTo>
                <a:cubicBezTo>
                  <a:pt x="5302198" y="1089754"/>
                  <a:pt x="5309501" y="1091793"/>
                  <a:pt x="5315616" y="1092472"/>
                </a:cubicBezTo>
                <a:cubicBezTo>
                  <a:pt x="5315616" y="1100625"/>
                  <a:pt x="5307463" y="1092472"/>
                  <a:pt x="5302028" y="1097906"/>
                </a:cubicBezTo>
                <a:cubicBezTo>
                  <a:pt x="5307463" y="1103342"/>
                  <a:pt x="5312898" y="1111495"/>
                  <a:pt x="5315616" y="1119648"/>
                </a:cubicBezTo>
                <a:cubicBezTo>
                  <a:pt x="5323768" y="1111495"/>
                  <a:pt x="5334639" y="1103342"/>
                  <a:pt x="5340074" y="1095190"/>
                </a:cubicBezTo>
                <a:cubicBezTo>
                  <a:pt x="5337357" y="1095190"/>
                  <a:pt x="5335998" y="1092472"/>
                  <a:pt x="5334639" y="1090094"/>
                </a:cubicBezTo>
                <a:lnTo>
                  <a:pt x="5333559" y="1089486"/>
                </a:lnTo>
                <a:lnTo>
                  <a:pt x="5334299" y="1088056"/>
                </a:lnTo>
                <a:cubicBezTo>
                  <a:pt x="5337356" y="1082281"/>
                  <a:pt x="5341432" y="1077526"/>
                  <a:pt x="5350944" y="1081602"/>
                </a:cubicBezTo>
                <a:lnTo>
                  <a:pt x="5343431" y="1075720"/>
                </a:lnTo>
                <a:lnTo>
                  <a:pt x="5343938" y="1075318"/>
                </a:lnTo>
                <a:cubicBezTo>
                  <a:pt x="5355531" y="1060540"/>
                  <a:pt x="5359098" y="1038120"/>
                  <a:pt x="5367250" y="1021815"/>
                </a:cubicBezTo>
                <a:cubicBezTo>
                  <a:pt x="5375403" y="1046273"/>
                  <a:pt x="5356380" y="1062579"/>
                  <a:pt x="5356380" y="1084319"/>
                </a:cubicBezTo>
                <a:cubicBezTo>
                  <a:pt x="5361815" y="1089755"/>
                  <a:pt x="5364532" y="1057143"/>
                  <a:pt x="5372685" y="1076167"/>
                </a:cubicBezTo>
                <a:cubicBezTo>
                  <a:pt x="5384915" y="1059861"/>
                  <a:pt x="5395615" y="1028269"/>
                  <a:pt x="5416252" y="1015785"/>
                </a:cubicBezTo>
                <a:lnTo>
                  <a:pt x="5438227" y="1011421"/>
                </a:lnTo>
                <a:lnTo>
                  <a:pt x="5435190" y="1019097"/>
                </a:lnTo>
                <a:cubicBezTo>
                  <a:pt x="5435190" y="1029968"/>
                  <a:pt x="5451495" y="1024532"/>
                  <a:pt x="5446060" y="1029968"/>
                </a:cubicBezTo>
                <a:cubicBezTo>
                  <a:pt x="5429755" y="1029968"/>
                  <a:pt x="5405296" y="1043555"/>
                  <a:pt x="5410731" y="1054426"/>
                </a:cubicBezTo>
                <a:cubicBezTo>
                  <a:pt x="5443342" y="1046273"/>
                  <a:pt x="5465083" y="1021815"/>
                  <a:pt x="5478671" y="1013662"/>
                </a:cubicBezTo>
                <a:cubicBezTo>
                  <a:pt x="5486824" y="1021815"/>
                  <a:pt x="5475954" y="1021815"/>
                  <a:pt x="5475954" y="1027250"/>
                </a:cubicBezTo>
                <a:cubicBezTo>
                  <a:pt x="5500412" y="1016380"/>
                  <a:pt x="5533023" y="1013662"/>
                  <a:pt x="5541176" y="994639"/>
                </a:cubicBezTo>
                <a:cubicBezTo>
                  <a:pt x="5524870" y="986486"/>
                  <a:pt x="5500412" y="1013662"/>
                  <a:pt x="5484106" y="1008228"/>
                </a:cubicBezTo>
                <a:cubicBezTo>
                  <a:pt x="5480030" y="1000074"/>
                  <a:pt x="5486654" y="996507"/>
                  <a:pt x="5486781" y="991794"/>
                </a:cubicBezTo>
                <a:lnTo>
                  <a:pt x="5484141" y="986555"/>
                </a:lnTo>
                <a:lnTo>
                  <a:pt x="5486824" y="978673"/>
                </a:lnTo>
                <a:cubicBezTo>
                  <a:pt x="5489541" y="973577"/>
                  <a:pt x="5493618" y="968821"/>
                  <a:pt x="5500412" y="964745"/>
                </a:cubicBezTo>
                <a:cubicBezTo>
                  <a:pt x="5511282" y="972898"/>
                  <a:pt x="5486824" y="981051"/>
                  <a:pt x="5492259" y="991922"/>
                </a:cubicBezTo>
                <a:cubicBezTo>
                  <a:pt x="5503129" y="994639"/>
                  <a:pt x="5514000" y="994639"/>
                  <a:pt x="5524870" y="989204"/>
                </a:cubicBezTo>
                <a:cubicBezTo>
                  <a:pt x="5527588" y="985128"/>
                  <a:pt x="5528777" y="980541"/>
                  <a:pt x="5529329" y="975743"/>
                </a:cubicBezTo>
                <a:lnTo>
                  <a:pt x="5529496" y="971885"/>
                </a:lnTo>
                <a:lnTo>
                  <a:pt x="5532004" y="970180"/>
                </a:lnTo>
                <a:cubicBezTo>
                  <a:pt x="5537099" y="967463"/>
                  <a:pt x="5542534" y="964745"/>
                  <a:pt x="5541176" y="959310"/>
                </a:cubicBezTo>
                <a:cubicBezTo>
                  <a:pt x="5538459" y="959310"/>
                  <a:pt x="5535741" y="958631"/>
                  <a:pt x="5532683" y="958631"/>
                </a:cubicBezTo>
                <a:lnTo>
                  <a:pt x="5530206" y="959430"/>
                </a:lnTo>
                <a:lnTo>
                  <a:pt x="5532132" y="946784"/>
                </a:lnTo>
                <a:cubicBezTo>
                  <a:pt x="5533703" y="942326"/>
                  <a:pt x="5536420" y="938249"/>
                  <a:pt x="5541176" y="934852"/>
                </a:cubicBezTo>
                <a:cubicBezTo>
                  <a:pt x="5546611" y="948440"/>
                  <a:pt x="5543893" y="962028"/>
                  <a:pt x="5541176" y="972898"/>
                </a:cubicBezTo>
                <a:cubicBezTo>
                  <a:pt x="5571069" y="962028"/>
                  <a:pt x="5584657" y="926699"/>
                  <a:pt x="5614551" y="910393"/>
                </a:cubicBezTo>
                <a:cubicBezTo>
                  <a:pt x="5613192" y="906317"/>
                  <a:pt x="5607757" y="904958"/>
                  <a:pt x="5603341" y="903260"/>
                </a:cubicBezTo>
                <a:lnTo>
                  <a:pt x="5601014" y="901841"/>
                </a:lnTo>
                <a:lnTo>
                  <a:pt x="5611001" y="892866"/>
                </a:lnTo>
                <a:lnTo>
                  <a:pt x="5611833" y="899524"/>
                </a:lnTo>
                <a:cubicBezTo>
                  <a:pt x="5630856" y="891370"/>
                  <a:pt x="5611833" y="872347"/>
                  <a:pt x="5639009" y="866912"/>
                </a:cubicBezTo>
                <a:cubicBezTo>
                  <a:pt x="5639009" y="877782"/>
                  <a:pt x="5644444" y="894088"/>
                  <a:pt x="5655315" y="896805"/>
                </a:cubicBezTo>
                <a:cubicBezTo>
                  <a:pt x="5652597" y="921264"/>
                  <a:pt x="5611833" y="932134"/>
                  <a:pt x="5611833" y="956592"/>
                </a:cubicBezTo>
                <a:cubicBezTo>
                  <a:pt x="5628139" y="945722"/>
                  <a:pt x="5658032" y="923981"/>
                  <a:pt x="5671620" y="904958"/>
                </a:cubicBezTo>
                <a:cubicBezTo>
                  <a:pt x="5679773" y="913112"/>
                  <a:pt x="5687926" y="926699"/>
                  <a:pt x="5693361" y="943004"/>
                </a:cubicBezTo>
                <a:cubicBezTo>
                  <a:pt x="5687926" y="943004"/>
                  <a:pt x="5679773" y="940287"/>
                  <a:pt x="5674338" y="937569"/>
                </a:cubicBezTo>
                <a:cubicBezTo>
                  <a:pt x="5668903" y="943004"/>
                  <a:pt x="5668903" y="948440"/>
                  <a:pt x="5666185" y="953875"/>
                </a:cubicBezTo>
                <a:cubicBezTo>
                  <a:pt x="5658032" y="945722"/>
                  <a:pt x="5647162" y="945722"/>
                  <a:pt x="5636291" y="945722"/>
                </a:cubicBezTo>
                <a:cubicBezTo>
                  <a:pt x="5625421" y="956592"/>
                  <a:pt x="5628139" y="983768"/>
                  <a:pt x="5644444" y="989204"/>
                </a:cubicBezTo>
                <a:cubicBezTo>
                  <a:pt x="5660750" y="983768"/>
                  <a:pt x="5633574" y="962028"/>
                  <a:pt x="5652597" y="956592"/>
                </a:cubicBezTo>
                <a:cubicBezTo>
                  <a:pt x="5655315" y="964745"/>
                  <a:pt x="5660750" y="972898"/>
                  <a:pt x="5663467" y="981051"/>
                </a:cubicBezTo>
                <a:cubicBezTo>
                  <a:pt x="5671620" y="986486"/>
                  <a:pt x="5690643" y="970180"/>
                  <a:pt x="5701514" y="972898"/>
                </a:cubicBezTo>
                <a:cubicBezTo>
                  <a:pt x="5690643" y="994639"/>
                  <a:pt x="5649879" y="997356"/>
                  <a:pt x="5628139" y="1005509"/>
                </a:cubicBezTo>
                <a:cubicBezTo>
                  <a:pt x="5636291" y="1024532"/>
                  <a:pt x="5658032" y="1010944"/>
                  <a:pt x="5674338" y="1016380"/>
                </a:cubicBezTo>
                <a:cubicBezTo>
                  <a:pt x="5647162" y="1032685"/>
                  <a:pt x="5619986" y="1010944"/>
                  <a:pt x="5587375" y="1027250"/>
                </a:cubicBezTo>
                <a:cubicBezTo>
                  <a:pt x="5579222" y="1032685"/>
                  <a:pt x="5592810" y="1035403"/>
                  <a:pt x="5584657" y="1040838"/>
                </a:cubicBezTo>
                <a:cubicBezTo>
                  <a:pt x="5576504" y="1048991"/>
                  <a:pt x="5576504" y="1035403"/>
                  <a:pt x="5571069" y="1035403"/>
                </a:cubicBezTo>
                <a:cubicBezTo>
                  <a:pt x="5534382" y="1059861"/>
                  <a:pt x="5479351" y="1064447"/>
                  <a:pt x="5448396" y="1084701"/>
                </a:cubicBezTo>
                <a:lnTo>
                  <a:pt x="5437694" y="1098127"/>
                </a:lnTo>
                <a:lnTo>
                  <a:pt x="5437907" y="1092472"/>
                </a:lnTo>
                <a:cubicBezTo>
                  <a:pt x="5427037" y="1100625"/>
                  <a:pt x="5416167" y="1119648"/>
                  <a:pt x="5405296" y="1122366"/>
                </a:cubicBezTo>
                <a:cubicBezTo>
                  <a:pt x="5410731" y="1119648"/>
                  <a:pt x="5405296" y="1103342"/>
                  <a:pt x="5397143" y="1106060"/>
                </a:cubicBezTo>
                <a:cubicBezTo>
                  <a:pt x="5399861" y="1119648"/>
                  <a:pt x="5378120" y="1133237"/>
                  <a:pt x="5394426" y="1141389"/>
                </a:cubicBezTo>
                <a:cubicBezTo>
                  <a:pt x="5410731" y="1133237"/>
                  <a:pt x="5421602" y="1141389"/>
                  <a:pt x="5440625" y="1130518"/>
                </a:cubicBezTo>
                <a:lnTo>
                  <a:pt x="5437563" y="1112452"/>
                </a:lnTo>
                <a:lnTo>
                  <a:pt x="5460667" y="1114552"/>
                </a:lnTo>
                <a:lnTo>
                  <a:pt x="5463943" y="1116058"/>
                </a:lnTo>
                <a:lnTo>
                  <a:pt x="5458162" y="1117907"/>
                </a:lnTo>
                <a:cubicBezTo>
                  <a:pt x="5455062" y="1120497"/>
                  <a:pt x="5454212" y="1124403"/>
                  <a:pt x="5456930" y="1130518"/>
                </a:cubicBezTo>
                <a:cubicBezTo>
                  <a:pt x="5458289" y="1126442"/>
                  <a:pt x="5460327" y="1123724"/>
                  <a:pt x="5463045" y="1122026"/>
                </a:cubicBezTo>
                <a:lnTo>
                  <a:pt x="5472255" y="1119877"/>
                </a:lnTo>
                <a:lnTo>
                  <a:pt x="5473569" y="1120481"/>
                </a:lnTo>
                <a:lnTo>
                  <a:pt x="5478671" y="1133237"/>
                </a:lnTo>
                <a:lnTo>
                  <a:pt x="5481282" y="1131428"/>
                </a:lnTo>
                <a:lnTo>
                  <a:pt x="5484106" y="1135954"/>
                </a:lnTo>
                <a:cubicBezTo>
                  <a:pt x="5494977" y="1141389"/>
                  <a:pt x="5516717" y="1122366"/>
                  <a:pt x="5527588" y="1127802"/>
                </a:cubicBezTo>
                <a:cubicBezTo>
                  <a:pt x="5538458" y="1141389"/>
                  <a:pt x="5527588" y="1152259"/>
                  <a:pt x="5530305" y="1157694"/>
                </a:cubicBezTo>
                <a:cubicBezTo>
                  <a:pt x="5505847" y="1154977"/>
                  <a:pt x="5475954" y="1163130"/>
                  <a:pt x="5446060" y="1171282"/>
                </a:cubicBezTo>
                <a:cubicBezTo>
                  <a:pt x="5448778" y="1201177"/>
                  <a:pt x="5497694" y="1198459"/>
                  <a:pt x="5527588" y="1174001"/>
                </a:cubicBezTo>
                <a:cubicBezTo>
                  <a:pt x="5530305" y="1179436"/>
                  <a:pt x="5538458" y="1176719"/>
                  <a:pt x="5541176" y="1187589"/>
                </a:cubicBezTo>
                <a:cubicBezTo>
                  <a:pt x="5565634" y="1179436"/>
                  <a:pt x="5568352" y="1163130"/>
                  <a:pt x="5568352" y="1146824"/>
                </a:cubicBezTo>
                <a:cubicBezTo>
                  <a:pt x="5576504" y="1141389"/>
                  <a:pt x="5581940" y="1138671"/>
                  <a:pt x="5590092" y="1135954"/>
                </a:cubicBezTo>
                <a:cubicBezTo>
                  <a:pt x="5595528" y="1149542"/>
                  <a:pt x="5576504" y="1154977"/>
                  <a:pt x="5576504" y="1168565"/>
                </a:cubicBezTo>
                <a:cubicBezTo>
                  <a:pt x="5587375" y="1168565"/>
                  <a:pt x="5590092" y="1152259"/>
                  <a:pt x="5609115" y="1152259"/>
                </a:cubicBezTo>
                <a:cubicBezTo>
                  <a:pt x="5611833" y="1149542"/>
                  <a:pt x="5600963" y="1144106"/>
                  <a:pt x="5600963" y="1135954"/>
                </a:cubicBezTo>
                <a:lnTo>
                  <a:pt x="5612864" y="1131085"/>
                </a:lnTo>
                <a:lnTo>
                  <a:pt x="5618627" y="1134256"/>
                </a:lnTo>
                <a:cubicBezTo>
                  <a:pt x="5619986" y="1136633"/>
                  <a:pt x="5621345" y="1138672"/>
                  <a:pt x="5625421" y="1135954"/>
                </a:cubicBezTo>
                <a:cubicBezTo>
                  <a:pt x="5633574" y="1127802"/>
                  <a:pt x="5639009" y="1116931"/>
                  <a:pt x="5630856" y="1103342"/>
                </a:cubicBezTo>
                <a:cubicBezTo>
                  <a:pt x="5624062" y="1106060"/>
                  <a:pt x="5619306" y="1109458"/>
                  <a:pt x="5616249" y="1113874"/>
                </a:cubicBezTo>
                <a:lnTo>
                  <a:pt x="5614211" y="1121555"/>
                </a:lnTo>
                <a:lnTo>
                  <a:pt x="5604360" y="1123767"/>
                </a:lnTo>
                <a:cubicBezTo>
                  <a:pt x="5584488" y="1131028"/>
                  <a:pt x="5561558" y="1144786"/>
                  <a:pt x="5549329" y="1138671"/>
                </a:cubicBezTo>
                <a:cubicBezTo>
                  <a:pt x="5557481" y="1141389"/>
                  <a:pt x="5565634" y="1119648"/>
                  <a:pt x="5568352" y="1116931"/>
                </a:cubicBezTo>
                <a:cubicBezTo>
                  <a:pt x="5573787" y="1114213"/>
                  <a:pt x="5587375" y="1122366"/>
                  <a:pt x="5595528" y="1119648"/>
                </a:cubicBezTo>
                <a:cubicBezTo>
                  <a:pt x="5617268" y="1111495"/>
                  <a:pt x="5636291" y="1081602"/>
                  <a:pt x="5660750" y="1089755"/>
                </a:cubicBezTo>
                <a:cubicBezTo>
                  <a:pt x="5655315" y="1065296"/>
                  <a:pt x="5628139" y="1089755"/>
                  <a:pt x="5614551" y="1078884"/>
                </a:cubicBezTo>
                <a:cubicBezTo>
                  <a:pt x="5647162" y="1051708"/>
                  <a:pt x="5666185" y="1084319"/>
                  <a:pt x="5696079" y="1076167"/>
                </a:cubicBezTo>
                <a:cubicBezTo>
                  <a:pt x="5685208" y="1081602"/>
                  <a:pt x="5696079" y="1097906"/>
                  <a:pt x="5687926" y="1106060"/>
                </a:cubicBezTo>
                <a:cubicBezTo>
                  <a:pt x="5690643" y="1111495"/>
                  <a:pt x="5698796" y="1103342"/>
                  <a:pt x="5701514" y="1106060"/>
                </a:cubicBezTo>
                <a:cubicBezTo>
                  <a:pt x="5715102" y="1125083"/>
                  <a:pt x="5704231" y="1144106"/>
                  <a:pt x="5685208" y="1135954"/>
                </a:cubicBezTo>
                <a:cubicBezTo>
                  <a:pt x="5682491" y="1138671"/>
                  <a:pt x="5687926" y="1144106"/>
                  <a:pt x="5687926" y="1146824"/>
                </a:cubicBezTo>
                <a:cubicBezTo>
                  <a:pt x="5677055" y="1149542"/>
                  <a:pt x="5674338" y="1135954"/>
                  <a:pt x="5663467" y="1141389"/>
                </a:cubicBezTo>
                <a:cubicBezTo>
                  <a:pt x="5660750" y="1144106"/>
                  <a:pt x="5660750" y="1146824"/>
                  <a:pt x="5658032" y="1146824"/>
                </a:cubicBezTo>
                <a:cubicBezTo>
                  <a:pt x="5663467" y="1160412"/>
                  <a:pt x="5677055" y="1160412"/>
                  <a:pt x="5690643" y="1163130"/>
                </a:cubicBezTo>
                <a:cubicBezTo>
                  <a:pt x="5677055" y="1174001"/>
                  <a:pt x="5660750" y="1160412"/>
                  <a:pt x="5644444" y="1163130"/>
                </a:cubicBezTo>
                <a:cubicBezTo>
                  <a:pt x="5639009" y="1168565"/>
                  <a:pt x="5639009" y="1174001"/>
                  <a:pt x="5636291" y="1179436"/>
                </a:cubicBezTo>
                <a:cubicBezTo>
                  <a:pt x="5641727" y="1187589"/>
                  <a:pt x="5647162" y="1174001"/>
                  <a:pt x="5658032" y="1171282"/>
                </a:cubicBezTo>
                <a:cubicBezTo>
                  <a:pt x="5658032" y="1190306"/>
                  <a:pt x="5595528" y="1187589"/>
                  <a:pt x="5611833" y="1212047"/>
                </a:cubicBezTo>
                <a:cubicBezTo>
                  <a:pt x="5600963" y="1203895"/>
                  <a:pt x="5573787" y="1193024"/>
                  <a:pt x="5581940" y="1217482"/>
                </a:cubicBezTo>
                <a:cubicBezTo>
                  <a:pt x="5587375" y="1239223"/>
                  <a:pt x="5649879" y="1239223"/>
                  <a:pt x="5663467" y="1241941"/>
                </a:cubicBezTo>
                <a:cubicBezTo>
                  <a:pt x="5658032" y="1250094"/>
                  <a:pt x="5652597" y="1255528"/>
                  <a:pt x="5641727" y="1260963"/>
                </a:cubicBezTo>
                <a:cubicBezTo>
                  <a:pt x="5644444" y="1271834"/>
                  <a:pt x="5658032" y="1258246"/>
                  <a:pt x="5658032" y="1271834"/>
                </a:cubicBezTo>
                <a:cubicBezTo>
                  <a:pt x="5649879" y="1274552"/>
                  <a:pt x="5639009" y="1282705"/>
                  <a:pt x="5633574" y="1279986"/>
                </a:cubicBezTo>
                <a:cubicBezTo>
                  <a:pt x="5630856" y="1269117"/>
                  <a:pt x="5633574" y="1263681"/>
                  <a:pt x="5633574" y="1255528"/>
                </a:cubicBezTo>
                <a:cubicBezTo>
                  <a:pt x="5600963" y="1252811"/>
                  <a:pt x="5587375" y="1212047"/>
                  <a:pt x="5552046" y="1214765"/>
                </a:cubicBezTo>
                <a:cubicBezTo>
                  <a:pt x="5543893" y="1220200"/>
                  <a:pt x="5543893" y="1233788"/>
                  <a:pt x="5533023" y="1239223"/>
                </a:cubicBezTo>
                <a:cubicBezTo>
                  <a:pt x="5522153" y="1228353"/>
                  <a:pt x="5541176" y="1228353"/>
                  <a:pt x="5538458" y="1220200"/>
                </a:cubicBezTo>
                <a:cubicBezTo>
                  <a:pt x="5524870" y="1212047"/>
                  <a:pt x="5530305" y="1236506"/>
                  <a:pt x="5511282" y="1239223"/>
                </a:cubicBezTo>
                <a:cubicBezTo>
                  <a:pt x="5514000" y="1231070"/>
                  <a:pt x="5505847" y="1225635"/>
                  <a:pt x="5500412" y="1222918"/>
                </a:cubicBezTo>
                <a:cubicBezTo>
                  <a:pt x="5505847" y="1217482"/>
                  <a:pt x="5524870" y="1217482"/>
                  <a:pt x="5527588" y="1203895"/>
                </a:cubicBezTo>
                <a:cubicBezTo>
                  <a:pt x="5511282" y="1201177"/>
                  <a:pt x="5492259" y="1225635"/>
                  <a:pt x="5473236" y="1222918"/>
                </a:cubicBezTo>
                <a:cubicBezTo>
                  <a:pt x="5475954" y="1233788"/>
                  <a:pt x="5486824" y="1236506"/>
                  <a:pt x="5500412" y="1228353"/>
                </a:cubicBezTo>
                <a:cubicBezTo>
                  <a:pt x="5497694" y="1247376"/>
                  <a:pt x="5533023" y="1260963"/>
                  <a:pt x="5511282" y="1274552"/>
                </a:cubicBezTo>
                <a:cubicBezTo>
                  <a:pt x="5516717" y="1241941"/>
                  <a:pt x="5446060" y="1222918"/>
                  <a:pt x="5440625" y="1263681"/>
                </a:cubicBezTo>
                <a:cubicBezTo>
                  <a:pt x="5424319" y="1244658"/>
                  <a:pt x="5386273" y="1271834"/>
                  <a:pt x="5364532" y="1258246"/>
                </a:cubicBezTo>
                <a:cubicBezTo>
                  <a:pt x="5342792" y="1274552"/>
                  <a:pt x="5312898" y="1293574"/>
                  <a:pt x="5283004" y="1299009"/>
                </a:cubicBezTo>
                <a:cubicBezTo>
                  <a:pt x="5280287" y="1293574"/>
                  <a:pt x="5283004" y="1293574"/>
                  <a:pt x="5280287" y="1288140"/>
                </a:cubicBezTo>
                <a:cubicBezTo>
                  <a:pt x="5288440" y="1282705"/>
                  <a:pt x="5285722" y="1290857"/>
                  <a:pt x="5285722" y="1293574"/>
                </a:cubicBezTo>
                <a:cubicBezTo>
                  <a:pt x="5307463" y="1279986"/>
                  <a:pt x="5323768" y="1263681"/>
                  <a:pt x="5356380" y="1252811"/>
                </a:cubicBezTo>
                <a:cubicBezTo>
                  <a:pt x="5361815" y="1244658"/>
                  <a:pt x="5345509" y="1252811"/>
                  <a:pt x="5345509" y="1244658"/>
                </a:cubicBezTo>
                <a:cubicBezTo>
                  <a:pt x="5353662" y="1236506"/>
                  <a:pt x="5361815" y="1233788"/>
                  <a:pt x="5369968" y="1239223"/>
                </a:cubicBezTo>
                <a:cubicBezTo>
                  <a:pt x="5361815" y="1217482"/>
                  <a:pt x="5312898" y="1241941"/>
                  <a:pt x="5288440" y="1252811"/>
                </a:cubicBezTo>
                <a:cubicBezTo>
                  <a:pt x="5288440" y="1241941"/>
                  <a:pt x="5283004" y="1241941"/>
                  <a:pt x="5277569" y="1239223"/>
                </a:cubicBezTo>
                <a:cubicBezTo>
                  <a:pt x="5244958" y="1250094"/>
                  <a:pt x="5234088" y="1255528"/>
                  <a:pt x="5223217" y="1274552"/>
                </a:cubicBezTo>
                <a:cubicBezTo>
                  <a:pt x="5204194" y="1271834"/>
                  <a:pt x="5177018" y="1288140"/>
                  <a:pt x="5155277" y="1290857"/>
                </a:cubicBezTo>
                <a:cubicBezTo>
                  <a:pt x="5149842" y="1271834"/>
                  <a:pt x="5122666" y="1293574"/>
                  <a:pt x="5109078" y="1288140"/>
                </a:cubicBezTo>
                <a:cubicBezTo>
                  <a:pt x="5111796" y="1301727"/>
                  <a:pt x="5081902" y="1309881"/>
                  <a:pt x="5073750" y="1307163"/>
                </a:cubicBezTo>
                <a:cubicBezTo>
                  <a:pt x="5073750" y="1320751"/>
                  <a:pt x="5060162" y="1328904"/>
                  <a:pt x="5062879" y="1342491"/>
                </a:cubicBezTo>
                <a:cubicBezTo>
                  <a:pt x="5057444" y="1345209"/>
                  <a:pt x="5052009" y="1347927"/>
                  <a:pt x="5046574" y="1350644"/>
                </a:cubicBezTo>
                <a:cubicBezTo>
                  <a:pt x="5030268" y="1385972"/>
                  <a:pt x="5005810" y="1415866"/>
                  <a:pt x="4967763" y="1443043"/>
                </a:cubicBezTo>
                <a:cubicBezTo>
                  <a:pt x="4962328" y="1448477"/>
                  <a:pt x="4962328" y="1453912"/>
                  <a:pt x="4965046" y="1459347"/>
                </a:cubicBezTo>
                <a:cubicBezTo>
                  <a:pt x="5052009" y="1445759"/>
                  <a:pt x="5087337" y="1380537"/>
                  <a:pt x="5106361" y="1331621"/>
                </a:cubicBezTo>
                <a:cubicBezTo>
                  <a:pt x="5111117" y="1332979"/>
                  <a:pt x="5116892" y="1332852"/>
                  <a:pt x="5123330" y="1331727"/>
                </a:cubicBezTo>
                <a:lnTo>
                  <a:pt x="5138867" y="1327365"/>
                </a:lnTo>
                <a:lnTo>
                  <a:pt x="5136254" y="1328904"/>
                </a:lnTo>
                <a:cubicBezTo>
                  <a:pt x="5141689" y="1337055"/>
                  <a:pt x="5133536" y="1342491"/>
                  <a:pt x="5138972" y="1350644"/>
                </a:cubicBezTo>
                <a:cubicBezTo>
                  <a:pt x="5155277" y="1342491"/>
                  <a:pt x="5166148" y="1350644"/>
                  <a:pt x="5182453" y="1347927"/>
                </a:cubicBezTo>
                <a:cubicBezTo>
                  <a:pt x="5190606" y="1347927"/>
                  <a:pt x="5174300" y="1337055"/>
                  <a:pt x="5182453" y="1334339"/>
                </a:cubicBezTo>
                <a:cubicBezTo>
                  <a:pt x="5187888" y="1334339"/>
                  <a:pt x="5201476" y="1342491"/>
                  <a:pt x="5204194" y="1331621"/>
                </a:cubicBezTo>
                <a:cubicBezTo>
                  <a:pt x="5194683" y="1326186"/>
                  <a:pt x="5184492" y="1319392"/>
                  <a:pt x="5173281" y="1317014"/>
                </a:cubicBezTo>
                <a:lnTo>
                  <a:pt x="5166022" y="1317205"/>
                </a:lnTo>
                <a:lnTo>
                  <a:pt x="5189587" y="1307842"/>
                </a:lnTo>
                <a:cubicBezTo>
                  <a:pt x="5218462" y="1296971"/>
                  <a:pt x="5240882" y="1293574"/>
                  <a:pt x="5234088" y="1328904"/>
                </a:cubicBezTo>
                <a:cubicBezTo>
                  <a:pt x="5239523" y="1331621"/>
                  <a:pt x="5247676" y="1331621"/>
                  <a:pt x="5253111" y="1331621"/>
                </a:cubicBezTo>
                <a:cubicBezTo>
                  <a:pt x="5263981" y="1323468"/>
                  <a:pt x="5244958" y="1318033"/>
                  <a:pt x="5244958" y="1304444"/>
                </a:cubicBezTo>
                <a:cubicBezTo>
                  <a:pt x="5258546" y="1304444"/>
                  <a:pt x="5261264" y="1323468"/>
                  <a:pt x="5272134" y="1320751"/>
                </a:cubicBezTo>
                <a:cubicBezTo>
                  <a:pt x="5280287" y="1315315"/>
                  <a:pt x="5280287" y="1307163"/>
                  <a:pt x="5293875" y="1304444"/>
                </a:cubicBezTo>
                <a:cubicBezTo>
                  <a:pt x="5299310" y="1304444"/>
                  <a:pt x="5302028" y="1309881"/>
                  <a:pt x="5307463" y="1309881"/>
                </a:cubicBezTo>
                <a:cubicBezTo>
                  <a:pt x="5293875" y="1323468"/>
                  <a:pt x="5255828" y="1328904"/>
                  <a:pt x="5274852" y="1353362"/>
                </a:cubicBezTo>
                <a:cubicBezTo>
                  <a:pt x="5269416" y="1356079"/>
                  <a:pt x="5266699" y="1342491"/>
                  <a:pt x="5261264" y="1342491"/>
                </a:cubicBezTo>
                <a:cubicBezTo>
                  <a:pt x="5253111" y="1347927"/>
                  <a:pt x="5255828" y="1353362"/>
                  <a:pt x="5258546" y="1361515"/>
                </a:cubicBezTo>
                <a:cubicBezTo>
                  <a:pt x="5239523" y="1342491"/>
                  <a:pt x="5242240" y="1383256"/>
                  <a:pt x="5223217" y="1372385"/>
                </a:cubicBezTo>
                <a:cubicBezTo>
                  <a:pt x="5212347" y="1380537"/>
                  <a:pt x="5231370" y="1396844"/>
                  <a:pt x="5239523" y="1394126"/>
                </a:cubicBezTo>
                <a:cubicBezTo>
                  <a:pt x="5253111" y="1391407"/>
                  <a:pt x="5239523" y="1377819"/>
                  <a:pt x="5250393" y="1372385"/>
                </a:cubicBezTo>
                <a:cubicBezTo>
                  <a:pt x="5269416" y="1396844"/>
                  <a:pt x="5291157" y="1415866"/>
                  <a:pt x="5323768" y="1410431"/>
                </a:cubicBezTo>
                <a:cubicBezTo>
                  <a:pt x="5342792" y="1443043"/>
                  <a:pt x="5394426" y="1407713"/>
                  <a:pt x="5418884" y="1434890"/>
                </a:cubicBezTo>
                <a:cubicBezTo>
                  <a:pt x="5405296" y="1434890"/>
                  <a:pt x="5394426" y="1432171"/>
                  <a:pt x="5378120" y="1440324"/>
                </a:cubicBezTo>
                <a:cubicBezTo>
                  <a:pt x="5394426" y="1470218"/>
                  <a:pt x="5424319" y="1472935"/>
                  <a:pt x="5467801" y="1445759"/>
                </a:cubicBezTo>
                <a:cubicBezTo>
                  <a:pt x="5456930" y="1456630"/>
                  <a:pt x="5437907" y="1464782"/>
                  <a:pt x="5424319" y="1475653"/>
                </a:cubicBezTo>
                <a:cubicBezTo>
                  <a:pt x="5427037" y="1486520"/>
                  <a:pt x="5435190" y="1481085"/>
                  <a:pt x="5440625" y="1486520"/>
                </a:cubicBezTo>
                <a:cubicBezTo>
                  <a:pt x="5446060" y="1483803"/>
                  <a:pt x="5448778" y="1483803"/>
                  <a:pt x="5454213" y="1481085"/>
                </a:cubicBezTo>
                <a:cubicBezTo>
                  <a:pt x="5486824" y="1486520"/>
                  <a:pt x="5530305" y="1467500"/>
                  <a:pt x="5560199" y="1481085"/>
                </a:cubicBezTo>
                <a:cubicBezTo>
                  <a:pt x="5579222" y="1475653"/>
                  <a:pt x="5595528" y="1459347"/>
                  <a:pt x="5619986" y="1459347"/>
                </a:cubicBezTo>
                <a:cubicBezTo>
                  <a:pt x="5622703" y="1464782"/>
                  <a:pt x="5628139" y="1464782"/>
                  <a:pt x="5630856" y="1472935"/>
                </a:cubicBezTo>
                <a:cubicBezTo>
                  <a:pt x="5649879" y="1464782"/>
                  <a:pt x="5658032" y="1443043"/>
                  <a:pt x="5671620" y="1440324"/>
                </a:cubicBezTo>
                <a:cubicBezTo>
                  <a:pt x="5668903" y="1426736"/>
                  <a:pt x="5652597" y="1440324"/>
                  <a:pt x="5649879" y="1429454"/>
                </a:cubicBezTo>
                <a:cubicBezTo>
                  <a:pt x="5668223" y="1431492"/>
                  <a:pt x="5694210" y="1416715"/>
                  <a:pt x="5714082" y="1413785"/>
                </a:cubicBezTo>
                <a:lnTo>
                  <a:pt x="5720507" y="1414557"/>
                </a:lnTo>
                <a:lnTo>
                  <a:pt x="5709667" y="1418583"/>
                </a:lnTo>
                <a:cubicBezTo>
                  <a:pt x="5717819" y="1432171"/>
                  <a:pt x="5731407" y="1426736"/>
                  <a:pt x="5736843" y="1443043"/>
                </a:cubicBezTo>
                <a:cubicBezTo>
                  <a:pt x="5723255" y="1448477"/>
                  <a:pt x="5717819" y="1432171"/>
                  <a:pt x="5706949" y="1432171"/>
                </a:cubicBezTo>
                <a:cubicBezTo>
                  <a:pt x="5701514" y="1434890"/>
                  <a:pt x="5706949" y="1440324"/>
                  <a:pt x="5701514" y="1443043"/>
                </a:cubicBezTo>
                <a:cubicBezTo>
                  <a:pt x="5660750" y="1451194"/>
                  <a:pt x="5655315" y="1478370"/>
                  <a:pt x="5630856" y="1494674"/>
                </a:cubicBezTo>
                <a:cubicBezTo>
                  <a:pt x="5639009" y="1510978"/>
                  <a:pt x="5649879" y="1513697"/>
                  <a:pt x="5663467" y="1508262"/>
                </a:cubicBezTo>
                <a:cubicBezTo>
                  <a:pt x="5668903" y="1519132"/>
                  <a:pt x="5679773" y="1519132"/>
                  <a:pt x="5685208" y="1524567"/>
                </a:cubicBezTo>
                <a:cubicBezTo>
                  <a:pt x="5674338" y="1530002"/>
                  <a:pt x="5668903" y="1521850"/>
                  <a:pt x="5663467" y="1519132"/>
                </a:cubicBezTo>
                <a:cubicBezTo>
                  <a:pt x="5660750" y="1521850"/>
                  <a:pt x="5660750" y="1524567"/>
                  <a:pt x="5658032" y="1527284"/>
                </a:cubicBezTo>
                <a:cubicBezTo>
                  <a:pt x="5666185" y="1543590"/>
                  <a:pt x="5685208" y="1532719"/>
                  <a:pt x="5690643" y="1551742"/>
                </a:cubicBezTo>
                <a:cubicBezTo>
                  <a:pt x="5698796" y="1543590"/>
                  <a:pt x="5690643" y="1532719"/>
                  <a:pt x="5693361" y="1524567"/>
                </a:cubicBezTo>
                <a:cubicBezTo>
                  <a:pt x="5706949" y="1516415"/>
                  <a:pt x="5701514" y="1502826"/>
                  <a:pt x="5720537" y="1497392"/>
                </a:cubicBezTo>
                <a:cubicBezTo>
                  <a:pt x="5723255" y="1502826"/>
                  <a:pt x="5712384" y="1513697"/>
                  <a:pt x="5723255" y="1513697"/>
                </a:cubicBezTo>
                <a:cubicBezTo>
                  <a:pt x="5704231" y="1530002"/>
                  <a:pt x="5709667" y="1554460"/>
                  <a:pt x="5696079" y="1570767"/>
                </a:cubicBezTo>
                <a:cubicBezTo>
                  <a:pt x="5685208" y="1559896"/>
                  <a:pt x="5677055" y="1543590"/>
                  <a:pt x="5660750" y="1543590"/>
                </a:cubicBezTo>
                <a:cubicBezTo>
                  <a:pt x="5652597" y="1508262"/>
                  <a:pt x="5630856" y="1508262"/>
                  <a:pt x="5603680" y="1519132"/>
                </a:cubicBezTo>
                <a:cubicBezTo>
                  <a:pt x="5603680" y="1510978"/>
                  <a:pt x="5614551" y="1510978"/>
                  <a:pt x="5619986" y="1508262"/>
                </a:cubicBezTo>
                <a:cubicBezTo>
                  <a:pt x="5617268" y="1494674"/>
                  <a:pt x="5606398" y="1491956"/>
                  <a:pt x="5600963" y="1486520"/>
                </a:cubicBezTo>
                <a:cubicBezTo>
                  <a:pt x="5546611" y="1494674"/>
                  <a:pt x="5500412" y="1483803"/>
                  <a:pt x="5446060" y="1497392"/>
                </a:cubicBezTo>
                <a:cubicBezTo>
                  <a:pt x="5437907" y="1502826"/>
                  <a:pt x="5443342" y="1510978"/>
                  <a:pt x="5443342" y="1516415"/>
                </a:cubicBezTo>
                <a:cubicBezTo>
                  <a:pt x="5437907" y="1519132"/>
                  <a:pt x="5437907" y="1505543"/>
                  <a:pt x="5435190" y="1502826"/>
                </a:cubicBezTo>
                <a:cubicBezTo>
                  <a:pt x="5416167" y="1491956"/>
                  <a:pt x="5394426" y="1486520"/>
                  <a:pt x="5375403" y="1472935"/>
                </a:cubicBezTo>
                <a:cubicBezTo>
                  <a:pt x="5369968" y="1445759"/>
                  <a:pt x="5337356" y="1440324"/>
                  <a:pt x="5310180" y="1445759"/>
                </a:cubicBezTo>
                <a:cubicBezTo>
                  <a:pt x="5266699" y="1418583"/>
                  <a:pt x="5220500" y="1402279"/>
                  <a:pt x="5163430" y="1402279"/>
                </a:cubicBezTo>
                <a:cubicBezTo>
                  <a:pt x="5163430" y="1391407"/>
                  <a:pt x="5155277" y="1394126"/>
                  <a:pt x="5152560" y="1388691"/>
                </a:cubicBezTo>
                <a:cubicBezTo>
                  <a:pt x="5144407" y="1391407"/>
                  <a:pt x="5149842" y="1396844"/>
                  <a:pt x="5147124" y="1399561"/>
                </a:cubicBezTo>
                <a:cubicBezTo>
                  <a:pt x="5141689" y="1396844"/>
                  <a:pt x="5133536" y="1399561"/>
                  <a:pt x="5128101" y="1396844"/>
                </a:cubicBezTo>
                <a:cubicBezTo>
                  <a:pt x="5092773" y="1404996"/>
                  <a:pt x="5090055" y="1434890"/>
                  <a:pt x="5062879" y="1451194"/>
                </a:cubicBezTo>
                <a:cubicBezTo>
                  <a:pt x="5008527" y="1483803"/>
                  <a:pt x="4853625" y="1530002"/>
                  <a:pt x="4856342" y="1581636"/>
                </a:cubicBezTo>
                <a:cubicBezTo>
                  <a:pt x="4840037" y="1581636"/>
                  <a:pt x="4831884" y="1568049"/>
                  <a:pt x="4823731" y="1551742"/>
                </a:cubicBezTo>
                <a:cubicBezTo>
                  <a:pt x="4793837" y="1570767"/>
                  <a:pt x="4763944" y="1565330"/>
                  <a:pt x="4744921" y="1587071"/>
                </a:cubicBezTo>
                <a:cubicBezTo>
                  <a:pt x="4742203" y="1616965"/>
                  <a:pt x="4747638" y="1619682"/>
                  <a:pt x="4766661" y="1649576"/>
                </a:cubicBezTo>
                <a:cubicBezTo>
                  <a:pt x="4769379" y="1660446"/>
                  <a:pt x="4761226" y="1665881"/>
                  <a:pt x="4761226" y="1674034"/>
                </a:cubicBezTo>
                <a:cubicBezTo>
                  <a:pt x="4774814" y="1687622"/>
                  <a:pt x="4772097" y="1703928"/>
                  <a:pt x="4755791" y="1712080"/>
                </a:cubicBezTo>
                <a:cubicBezTo>
                  <a:pt x="4761226" y="1713439"/>
                  <a:pt x="4765982" y="1712760"/>
                  <a:pt x="4770398" y="1710850"/>
                </a:cubicBezTo>
                <a:lnTo>
                  <a:pt x="4779756" y="1704432"/>
                </a:lnTo>
                <a:lnTo>
                  <a:pt x="4780249" y="1709363"/>
                </a:lnTo>
                <a:cubicBezTo>
                  <a:pt x="4788402" y="1706646"/>
                  <a:pt x="4789761" y="1701891"/>
                  <a:pt x="4791460" y="1696795"/>
                </a:cubicBezTo>
                <a:lnTo>
                  <a:pt x="4792076" y="1695511"/>
                </a:lnTo>
                <a:lnTo>
                  <a:pt x="4810143" y="1682187"/>
                </a:lnTo>
                <a:cubicBezTo>
                  <a:pt x="4821013" y="1714798"/>
                  <a:pt x="4848189" y="1714798"/>
                  <a:pt x="4875365" y="1709363"/>
                </a:cubicBezTo>
                <a:cubicBezTo>
                  <a:pt x="4867213" y="1728386"/>
                  <a:pt x="4837319" y="1714798"/>
                  <a:pt x="4823731" y="1712080"/>
                </a:cubicBezTo>
                <a:cubicBezTo>
                  <a:pt x="4821013" y="1717517"/>
                  <a:pt x="4815578" y="1720233"/>
                  <a:pt x="4812861" y="1725668"/>
                </a:cubicBezTo>
                <a:lnTo>
                  <a:pt x="4826449" y="1731103"/>
                </a:lnTo>
                <a:cubicBezTo>
                  <a:pt x="4850907" y="1720233"/>
                  <a:pt x="4848189" y="1733822"/>
                  <a:pt x="4872648" y="1722951"/>
                </a:cubicBezTo>
                <a:cubicBezTo>
                  <a:pt x="4880801" y="1736540"/>
                  <a:pt x="4872648" y="1739256"/>
                  <a:pt x="4894389" y="1739256"/>
                </a:cubicBezTo>
                <a:lnTo>
                  <a:pt x="4932435" y="1739256"/>
                </a:lnTo>
                <a:lnTo>
                  <a:pt x="4924282" y="1752844"/>
                </a:lnTo>
                <a:lnTo>
                  <a:pt x="4935152" y="1752844"/>
                </a:lnTo>
                <a:cubicBezTo>
                  <a:pt x="4935152" y="1752844"/>
                  <a:pt x="4932435" y="1750127"/>
                  <a:pt x="4932435" y="1747409"/>
                </a:cubicBezTo>
                <a:cubicBezTo>
                  <a:pt x="4937870" y="1744691"/>
                  <a:pt x="4940588" y="1744691"/>
                  <a:pt x="4946023" y="1741975"/>
                </a:cubicBezTo>
                <a:cubicBezTo>
                  <a:pt x="4946023" y="1733822"/>
                  <a:pt x="4937870" y="1736540"/>
                  <a:pt x="4937870" y="1731103"/>
                </a:cubicBezTo>
                <a:cubicBezTo>
                  <a:pt x="4956893" y="1725668"/>
                  <a:pt x="4965046" y="1741975"/>
                  <a:pt x="4970481" y="1758280"/>
                </a:cubicBezTo>
                <a:cubicBezTo>
                  <a:pt x="4962328" y="1760997"/>
                  <a:pt x="4962328" y="1747409"/>
                  <a:pt x="4954176" y="1747409"/>
                </a:cubicBezTo>
                <a:cubicBezTo>
                  <a:pt x="4951458" y="1750127"/>
                  <a:pt x="4951458" y="1750127"/>
                  <a:pt x="4951458" y="1752844"/>
                </a:cubicBezTo>
                <a:lnTo>
                  <a:pt x="4954176" y="1752844"/>
                </a:lnTo>
                <a:lnTo>
                  <a:pt x="4954176" y="1760997"/>
                </a:lnTo>
                <a:cubicBezTo>
                  <a:pt x="4959611" y="1763715"/>
                  <a:pt x="4970481" y="1766432"/>
                  <a:pt x="4975916" y="1771867"/>
                </a:cubicBezTo>
                <a:cubicBezTo>
                  <a:pt x="4984069" y="1774586"/>
                  <a:pt x="4981351" y="1777303"/>
                  <a:pt x="4989504" y="1780020"/>
                </a:cubicBezTo>
                <a:cubicBezTo>
                  <a:pt x="4993580" y="1777303"/>
                  <a:pt x="4994260" y="1773226"/>
                  <a:pt x="4995279" y="1769150"/>
                </a:cubicBezTo>
                <a:lnTo>
                  <a:pt x="5000375" y="1762060"/>
                </a:lnTo>
                <a:lnTo>
                  <a:pt x="5000375" y="1782739"/>
                </a:lnTo>
                <a:cubicBezTo>
                  <a:pt x="5003092" y="1782739"/>
                  <a:pt x="5003092" y="1785455"/>
                  <a:pt x="5005810" y="1785455"/>
                </a:cubicBezTo>
                <a:cubicBezTo>
                  <a:pt x="5011245" y="1774586"/>
                  <a:pt x="5016680" y="1758280"/>
                  <a:pt x="5005810" y="1750127"/>
                </a:cubicBezTo>
                <a:cubicBezTo>
                  <a:pt x="5007169" y="1754203"/>
                  <a:pt x="5005130" y="1754883"/>
                  <a:pt x="5002073" y="1755562"/>
                </a:cubicBezTo>
                <a:lnTo>
                  <a:pt x="4998571" y="1757494"/>
                </a:lnTo>
                <a:lnTo>
                  <a:pt x="4983305" y="1754841"/>
                </a:lnTo>
                <a:cubicBezTo>
                  <a:pt x="4968273" y="1746560"/>
                  <a:pt x="4967763" y="1725668"/>
                  <a:pt x="4984069" y="1709363"/>
                </a:cubicBezTo>
                <a:cubicBezTo>
                  <a:pt x="4978634" y="1709363"/>
                  <a:pt x="4978634" y="1698493"/>
                  <a:pt x="4973199" y="1701211"/>
                </a:cubicBezTo>
                <a:cubicBezTo>
                  <a:pt x="4981351" y="1701211"/>
                  <a:pt x="4986787" y="1687622"/>
                  <a:pt x="4997657" y="1682187"/>
                </a:cubicBezTo>
                <a:cubicBezTo>
                  <a:pt x="5000375" y="1690340"/>
                  <a:pt x="4992222" y="1695775"/>
                  <a:pt x="4992222" y="1701211"/>
                </a:cubicBezTo>
                <a:cubicBezTo>
                  <a:pt x="4997657" y="1706646"/>
                  <a:pt x="5003092" y="1706646"/>
                  <a:pt x="5008527" y="1709363"/>
                </a:cubicBezTo>
                <a:cubicBezTo>
                  <a:pt x="5011245" y="1706646"/>
                  <a:pt x="5016680" y="1703928"/>
                  <a:pt x="5016680" y="1698493"/>
                </a:cubicBezTo>
                <a:cubicBezTo>
                  <a:pt x="5016680" y="1693058"/>
                  <a:pt x="5008527" y="1701211"/>
                  <a:pt x="5003092" y="1701211"/>
                </a:cubicBezTo>
                <a:cubicBezTo>
                  <a:pt x="5000375" y="1690340"/>
                  <a:pt x="5011245" y="1682187"/>
                  <a:pt x="5024833" y="1676752"/>
                </a:cubicBezTo>
                <a:cubicBezTo>
                  <a:pt x="5027550" y="1695775"/>
                  <a:pt x="5043856" y="1690340"/>
                  <a:pt x="5054726" y="1695775"/>
                </a:cubicBezTo>
                <a:cubicBezTo>
                  <a:pt x="5060162" y="1709363"/>
                  <a:pt x="5046574" y="1695775"/>
                  <a:pt x="5038421" y="1703928"/>
                </a:cubicBezTo>
                <a:cubicBezTo>
                  <a:pt x="5046574" y="1714798"/>
                  <a:pt x="5057444" y="1709363"/>
                  <a:pt x="5068314" y="1712080"/>
                </a:cubicBezTo>
                <a:cubicBezTo>
                  <a:pt x="5071032" y="1720233"/>
                  <a:pt x="5076467" y="1731103"/>
                  <a:pt x="5079185" y="1739256"/>
                </a:cubicBezTo>
                <a:cubicBezTo>
                  <a:pt x="5073750" y="1741975"/>
                  <a:pt x="5073750" y="1736540"/>
                  <a:pt x="5065597" y="1741975"/>
                </a:cubicBezTo>
                <a:cubicBezTo>
                  <a:pt x="5065597" y="1750127"/>
                  <a:pt x="5071032" y="1750127"/>
                  <a:pt x="5073750" y="1755562"/>
                </a:cubicBezTo>
                <a:cubicBezTo>
                  <a:pt x="5065597" y="1758280"/>
                  <a:pt x="5057444" y="1763715"/>
                  <a:pt x="5049291" y="1766432"/>
                </a:cubicBezTo>
                <a:cubicBezTo>
                  <a:pt x="5054726" y="1755562"/>
                  <a:pt x="5052009" y="1741975"/>
                  <a:pt x="5057444" y="1728386"/>
                </a:cubicBezTo>
                <a:cubicBezTo>
                  <a:pt x="5043856" y="1720233"/>
                  <a:pt x="5022115" y="1736540"/>
                  <a:pt x="5013963" y="1720233"/>
                </a:cubicBezTo>
                <a:cubicBezTo>
                  <a:pt x="5019398" y="1714798"/>
                  <a:pt x="5022115" y="1720233"/>
                  <a:pt x="5030268" y="1714798"/>
                </a:cubicBezTo>
                <a:cubicBezTo>
                  <a:pt x="5035703" y="1712080"/>
                  <a:pt x="5027550" y="1706646"/>
                  <a:pt x="5027550" y="1701211"/>
                </a:cubicBezTo>
                <a:cubicBezTo>
                  <a:pt x="4996298" y="1721592"/>
                  <a:pt x="4997657" y="1738578"/>
                  <a:pt x="5009207" y="1754883"/>
                </a:cubicBezTo>
                <a:lnTo>
                  <a:pt x="5023594" y="1770648"/>
                </a:lnTo>
                <a:lnTo>
                  <a:pt x="5018718" y="1774246"/>
                </a:lnTo>
                <a:cubicBezTo>
                  <a:pt x="5014642" y="1778662"/>
                  <a:pt x="5011245" y="1784097"/>
                  <a:pt x="5008527" y="1790891"/>
                </a:cubicBezTo>
                <a:cubicBezTo>
                  <a:pt x="5022115" y="1799043"/>
                  <a:pt x="5027550" y="1804479"/>
                  <a:pt x="5030268" y="1812632"/>
                </a:cubicBezTo>
                <a:cubicBezTo>
                  <a:pt x="5032986" y="1809914"/>
                  <a:pt x="5032986" y="1809914"/>
                  <a:pt x="5035703" y="1809914"/>
                </a:cubicBezTo>
                <a:cubicBezTo>
                  <a:pt x="5041138" y="1799043"/>
                  <a:pt x="5019398" y="1790891"/>
                  <a:pt x="5035703" y="1785455"/>
                </a:cubicBezTo>
                <a:cubicBezTo>
                  <a:pt x="5038420" y="1789532"/>
                  <a:pt x="5040459" y="1794288"/>
                  <a:pt x="5042837" y="1797345"/>
                </a:cubicBezTo>
                <a:lnTo>
                  <a:pt x="5046788" y="1798077"/>
                </a:lnTo>
                <a:lnTo>
                  <a:pt x="5052009" y="1804479"/>
                </a:lnTo>
                <a:cubicBezTo>
                  <a:pt x="5071032" y="1801761"/>
                  <a:pt x="5057444" y="1785455"/>
                  <a:pt x="5068314" y="1780020"/>
                </a:cubicBezTo>
                <a:cubicBezTo>
                  <a:pt x="5065597" y="1777303"/>
                  <a:pt x="5060162" y="1780020"/>
                  <a:pt x="5060162" y="1774586"/>
                </a:cubicBezTo>
                <a:lnTo>
                  <a:pt x="5074932" y="1756037"/>
                </a:lnTo>
                <a:lnTo>
                  <a:pt x="5076467" y="1763715"/>
                </a:lnTo>
                <a:cubicBezTo>
                  <a:pt x="5078505" y="1768471"/>
                  <a:pt x="5080544" y="1773227"/>
                  <a:pt x="5079185" y="1777303"/>
                </a:cubicBezTo>
                <a:cubicBezTo>
                  <a:pt x="5092773" y="1771867"/>
                  <a:pt x="5087337" y="1760997"/>
                  <a:pt x="5103643" y="1760997"/>
                </a:cubicBezTo>
                <a:lnTo>
                  <a:pt x="5096415" y="1755532"/>
                </a:lnTo>
                <a:lnTo>
                  <a:pt x="5104577" y="1755265"/>
                </a:lnTo>
                <a:cubicBezTo>
                  <a:pt x="5109418" y="1751315"/>
                  <a:pt x="5104322" y="1738577"/>
                  <a:pt x="5114513" y="1736540"/>
                </a:cubicBezTo>
                <a:cubicBezTo>
                  <a:pt x="5114513" y="1758280"/>
                  <a:pt x="5136254" y="1782739"/>
                  <a:pt x="5155277" y="1763715"/>
                </a:cubicBezTo>
                <a:cubicBezTo>
                  <a:pt x="5174300" y="1777303"/>
                  <a:pt x="5223217" y="1758280"/>
                  <a:pt x="5217782" y="1733822"/>
                </a:cubicBezTo>
                <a:cubicBezTo>
                  <a:pt x="5225935" y="1733822"/>
                  <a:pt x="5223217" y="1744691"/>
                  <a:pt x="5225935" y="1750127"/>
                </a:cubicBezTo>
                <a:cubicBezTo>
                  <a:pt x="5223217" y="1752844"/>
                  <a:pt x="5217782" y="1755562"/>
                  <a:pt x="5212347" y="1758280"/>
                </a:cubicBezTo>
                <a:cubicBezTo>
                  <a:pt x="5215064" y="1769150"/>
                  <a:pt x="5225935" y="1763715"/>
                  <a:pt x="5231370" y="1766432"/>
                </a:cubicBezTo>
                <a:cubicBezTo>
                  <a:pt x="5263981" y="1741975"/>
                  <a:pt x="5242240" y="1698493"/>
                  <a:pt x="5263981" y="1668599"/>
                </a:cubicBezTo>
                <a:cubicBezTo>
                  <a:pt x="5269416" y="1695775"/>
                  <a:pt x="5255828" y="1717517"/>
                  <a:pt x="5253111" y="1741975"/>
                </a:cubicBezTo>
                <a:lnTo>
                  <a:pt x="5262139" y="1744664"/>
                </a:lnTo>
                <a:lnTo>
                  <a:pt x="5259523" y="1746050"/>
                </a:lnTo>
                <a:cubicBezTo>
                  <a:pt x="5252431" y="1749957"/>
                  <a:pt x="5245637" y="1753524"/>
                  <a:pt x="5239523" y="1755562"/>
                </a:cubicBezTo>
                <a:cubicBezTo>
                  <a:pt x="5242240" y="1771867"/>
                  <a:pt x="5272134" y="1763715"/>
                  <a:pt x="5291157" y="1771867"/>
                </a:cubicBezTo>
                <a:cubicBezTo>
                  <a:pt x="5312898" y="1780020"/>
                  <a:pt x="5342792" y="1801761"/>
                  <a:pt x="5348227" y="1758280"/>
                </a:cubicBezTo>
                <a:cubicBezTo>
                  <a:pt x="5340074" y="1760997"/>
                  <a:pt x="5331921" y="1763715"/>
                  <a:pt x="5326486" y="1758280"/>
                </a:cubicBezTo>
                <a:cubicBezTo>
                  <a:pt x="5334639" y="1750127"/>
                  <a:pt x="5340074" y="1744691"/>
                  <a:pt x="5348227" y="1739256"/>
                </a:cubicBezTo>
                <a:lnTo>
                  <a:pt x="5347761" y="1738170"/>
                </a:lnTo>
                <a:lnTo>
                  <a:pt x="5351284" y="1738916"/>
                </a:lnTo>
                <a:cubicBezTo>
                  <a:pt x="5355700" y="1739256"/>
                  <a:pt x="5360456" y="1739256"/>
                  <a:pt x="5364532" y="1739256"/>
                </a:cubicBezTo>
                <a:cubicBezTo>
                  <a:pt x="5369968" y="1744691"/>
                  <a:pt x="5367250" y="1747409"/>
                  <a:pt x="5367250" y="1755562"/>
                </a:cubicBezTo>
                <a:lnTo>
                  <a:pt x="5384614" y="1744677"/>
                </a:lnTo>
                <a:lnTo>
                  <a:pt x="5386231" y="1748811"/>
                </a:lnTo>
                <a:cubicBezTo>
                  <a:pt x="5386103" y="1754543"/>
                  <a:pt x="5379479" y="1757600"/>
                  <a:pt x="5383556" y="1763715"/>
                </a:cubicBezTo>
                <a:cubicBezTo>
                  <a:pt x="5394426" y="1758280"/>
                  <a:pt x="5402579" y="1758280"/>
                  <a:pt x="5408014" y="1769150"/>
                </a:cubicBezTo>
                <a:cubicBezTo>
                  <a:pt x="5388991" y="1771867"/>
                  <a:pt x="5375403" y="1760997"/>
                  <a:pt x="5359097" y="1774586"/>
                </a:cubicBezTo>
                <a:cubicBezTo>
                  <a:pt x="5359097" y="1785455"/>
                  <a:pt x="5364532" y="1799043"/>
                  <a:pt x="5372685" y="1804479"/>
                </a:cubicBezTo>
                <a:cubicBezTo>
                  <a:pt x="5416167" y="1812632"/>
                  <a:pt x="5427037" y="1771867"/>
                  <a:pt x="5427037" y="1747409"/>
                </a:cubicBezTo>
                <a:cubicBezTo>
                  <a:pt x="5418884" y="1750127"/>
                  <a:pt x="5402579" y="1750127"/>
                  <a:pt x="5408014" y="1744691"/>
                </a:cubicBezTo>
                <a:cubicBezTo>
                  <a:pt x="5418884" y="1739256"/>
                  <a:pt x="5418884" y="1750127"/>
                  <a:pt x="5429755" y="1741975"/>
                </a:cubicBezTo>
                <a:cubicBezTo>
                  <a:pt x="5425679" y="1732463"/>
                  <a:pt x="5418885" y="1730425"/>
                  <a:pt x="5410732" y="1731783"/>
                </a:cubicBezTo>
                <a:lnTo>
                  <a:pt x="5390470" y="1739381"/>
                </a:lnTo>
                <a:lnTo>
                  <a:pt x="5394426" y="1722951"/>
                </a:lnTo>
                <a:cubicBezTo>
                  <a:pt x="5380838" y="1709363"/>
                  <a:pt x="5356380" y="1720233"/>
                  <a:pt x="5348227" y="1701211"/>
                </a:cubicBezTo>
                <a:cubicBezTo>
                  <a:pt x="5356380" y="1693058"/>
                  <a:pt x="5372685" y="1701211"/>
                  <a:pt x="5364532" y="1687622"/>
                </a:cubicBezTo>
                <a:cubicBezTo>
                  <a:pt x="5375403" y="1682187"/>
                  <a:pt x="5388991" y="1698493"/>
                  <a:pt x="5388991" y="1682187"/>
                </a:cubicBezTo>
                <a:cubicBezTo>
                  <a:pt x="5402579" y="1687622"/>
                  <a:pt x="5394426" y="1717517"/>
                  <a:pt x="5418884" y="1703928"/>
                </a:cubicBezTo>
                <a:cubicBezTo>
                  <a:pt x="5421601" y="1706646"/>
                  <a:pt x="5420922" y="1708004"/>
                  <a:pt x="5419903" y="1709363"/>
                </a:cubicBezTo>
                <a:lnTo>
                  <a:pt x="5418892" y="1714756"/>
                </a:lnTo>
                <a:lnTo>
                  <a:pt x="5413237" y="1714713"/>
                </a:lnTo>
                <a:cubicBezTo>
                  <a:pt x="5409543" y="1715308"/>
                  <a:pt x="5405976" y="1716836"/>
                  <a:pt x="5402579" y="1720233"/>
                </a:cubicBezTo>
                <a:cubicBezTo>
                  <a:pt x="5416167" y="1725668"/>
                  <a:pt x="5432472" y="1728386"/>
                  <a:pt x="5448778" y="1725668"/>
                </a:cubicBezTo>
                <a:lnTo>
                  <a:pt x="5448778" y="1717517"/>
                </a:lnTo>
                <a:cubicBezTo>
                  <a:pt x="5497694" y="1682187"/>
                  <a:pt x="5514000" y="1635988"/>
                  <a:pt x="5541176" y="1595225"/>
                </a:cubicBezTo>
                <a:cubicBezTo>
                  <a:pt x="5546611" y="1603378"/>
                  <a:pt x="5538458" y="1608812"/>
                  <a:pt x="5538458" y="1616965"/>
                </a:cubicBezTo>
                <a:cubicBezTo>
                  <a:pt x="5543893" y="1625117"/>
                  <a:pt x="5554764" y="1619682"/>
                  <a:pt x="5565634" y="1614248"/>
                </a:cubicBezTo>
                <a:cubicBezTo>
                  <a:pt x="5554764" y="1630553"/>
                  <a:pt x="5511282" y="1638705"/>
                  <a:pt x="5519435" y="1663164"/>
                </a:cubicBezTo>
                <a:cubicBezTo>
                  <a:pt x="5527588" y="1676752"/>
                  <a:pt x="5557481" y="1657728"/>
                  <a:pt x="5571069" y="1649576"/>
                </a:cubicBezTo>
                <a:cubicBezTo>
                  <a:pt x="5579222" y="1668599"/>
                  <a:pt x="5557481" y="1671316"/>
                  <a:pt x="5538458" y="1684904"/>
                </a:cubicBezTo>
                <a:cubicBezTo>
                  <a:pt x="5549329" y="1709363"/>
                  <a:pt x="5587375" y="1684904"/>
                  <a:pt x="5603680" y="1671316"/>
                </a:cubicBezTo>
                <a:cubicBezTo>
                  <a:pt x="5600963" y="1679470"/>
                  <a:pt x="5590092" y="1684904"/>
                  <a:pt x="5598245" y="1695775"/>
                </a:cubicBezTo>
                <a:cubicBezTo>
                  <a:pt x="5617268" y="1701211"/>
                  <a:pt x="5649879" y="1701211"/>
                  <a:pt x="5668903" y="1682187"/>
                </a:cubicBezTo>
                <a:cubicBezTo>
                  <a:pt x="5682491" y="1701211"/>
                  <a:pt x="5649879" y="1703928"/>
                  <a:pt x="5641727" y="1714798"/>
                </a:cubicBezTo>
                <a:cubicBezTo>
                  <a:pt x="5630856" y="1701211"/>
                  <a:pt x="5609115" y="1712080"/>
                  <a:pt x="5590092" y="1714798"/>
                </a:cubicBezTo>
                <a:cubicBezTo>
                  <a:pt x="5598245" y="1736540"/>
                  <a:pt x="5622703" y="1720233"/>
                  <a:pt x="5630856" y="1739256"/>
                </a:cubicBezTo>
                <a:cubicBezTo>
                  <a:pt x="5625421" y="1741975"/>
                  <a:pt x="5619986" y="1744691"/>
                  <a:pt x="5614551" y="1747409"/>
                </a:cubicBezTo>
                <a:cubicBezTo>
                  <a:pt x="5606398" y="1731103"/>
                  <a:pt x="5590092" y="1733822"/>
                  <a:pt x="5581940" y="1714798"/>
                </a:cubicBezTo>
                <a:cubicBezTo>
                  <a:pt x="5565634" y="1722951"/>
                  <a:pt x="5590092" y="1728386"/>
                  <a:pt x="5584657" y="1733822"/>
                </a:cubicBezTo>
                <a:cubicBezTo>
                  <a:pt x="5576504" y="1733822"/>
                  <a:pt x="5568352" y="1733822"/>
                  <a:pt x="5562916" y="1728386"/>
                </a:cubicBezTo>
                <a:cubicBezTo>
                  <a:pt x="5560199" y="1731103"/>
                  <a:pt x="5562916" y="1733822"/>
                  <a:pt x="5557481" y="1736540"/>
                </a:cubicBezTo>
                <a:cubicBezTo>
                  <a:pt x="5557481" y="1747409"/>
                  <a:pt x="5568352" y="1739256"/>
                  <a:pt x="5568352" y="1747409"/>
                </a:cubicBezTo>
                <a:cubicBezTo>
                  <a:pt x="5562916" y="1752844"/>
                  <a:pt x="5552046" y="1760997"/>
                  <a:pt x="5543893" y="1758280"/>
                </a:cubicBezTo>
                <a:cubicBezTo>
                  <a:pt x="5549329" y="1750127"/>
                  <a:pt x="5549329" y="1744691"/>
                  <a:pt x="5543893" y="1733822"/>
                </a:cubicBezTo>
                <a:cubicBezTo>
                  <a:pt x="5538458" y="1731103"/>
                  <a:pt x="5533023" y="1733822"/>
                  <a:pt x="5524870" y="1736540"/>
                </a:cubicBezTo>
                <a:cubicBezTo>
                  <a:pt x="5527588" y="1728386"/>
                  <a:pt x="5535741" y="1722951"/>
                  <a:pt x="5543893" y="1717517"/>
                </a:cubicBezTo>
                <a:cubicBezTo>
                  <a:pt x="5522153" y="1703928"/>
                  <a:pt x="5465083" y="1733822"/>
                  <a:pt x="5494977" y="1763715"/>
                </a:cubicBezTo>
                <a:cubicBezTo>
                  <a:pt x="5505847" y="1760997"/>
                  <a:pt x="5514000" y="1760997"/>
                  <a:pt x="5524870" y="1763715"/>
                </a:cubicBezTo>
                <a:cubicBezTo>
                  <a:pt x="5533023" y="1771867"/>
                  <a:pt x="5522153" y="1774586"/>
                  <a:pt x="5522153" y="1780020"/>
                </a:cubicBezTo>
                <a:cubicBezTo>
                  <a:pt x="5535741" y="1788173"/>
                  <a:pt x="5554764" y="1780020"/>
                  <a:pt x="5560199" y="1801761"/>
                </a:cubicBezTo>
                <a:cubicBezTo>
                  <a:pt x="5573787" y="1799043"/>
                  <a:pt x="5579222" y="1790891"/>
                  <a:pt x="5584657" y="1782739"/>
                </a:cubicBezTo>
                <a:cubicBezTo>
                  <a:pt x="5592810" y="1780020"/>
                  <a:pt x="5581940" y="1790891"/>
                  <a:pt x="5590092" y="1796326"/>
                </a:cubicBezTo>
                <a:cubicBezTo>
                  <a:pt x="5584657" y="1801761"/>
                  <a:pt x="5579222" y="1804479"/>
                  <a:pt x="5571069" y="1804479"/>
                </a:cubicBezTo>
                <a:cubicBezTo>
                  <a:pt x="5581940" y="1809914"/>
                  <a:pt x="5590092" y="1815350"/>
                  <a:pt x="5600963" y="1818067"/>
                </a:cubicBezTo>
                <a:cubicBezTo>
                  <a:pt x="5609115" y="1828938"/>
                  <a:pt x="5590092" y="1831654"/>
                  <a:pt x="5600963" y="1842525"/>
                </a:cubicBezTo>
                <a:cubicBezTo>
                  <a:pt x="5590092" y="1845242"/>
                  <a:pt x="5579222" y="1845242"/>
                  <a:pt x="5565634" y="1850678"/>
                </a:cubicBezTo>
                <a:cubicBezTo>
                  <a:pt x="5565634" y="1847961"/>
                  <a:pt x="5560199" y="1826220"/>
                  <a:pt x="5576504" y="1820785"/>
                </a:cubicBezTo>
                <a:cubicBezTo>
                  <a:pt x="5552046" y="1799043"/>
                  <a:pt x="5524870" y="1790891"/>
                  <a:pt x="5497694" y="1777303"/>
                </a:cubicBezTo>
                <a:cubicBezTo>
                  <a:pt x="5481389" y="1782739"/>
                  <a:pt x="5508565" y="1804479"/>
                  <a:pt x="5497694" y="1812632"/>
                </a:cubicBezTo>
                <a:cubicBezTo>
                  <a:pt x="5486824" y="1801761"/>
                  <a:pt x="5478671" y="1788173"/>
                  <a:pt x="5462366" y="1777303"/>
                </a:cubicBezTo>
                <a:cubicBezTo>
                  <a:pt x="5451495" y="1780020"/>
                  <a:pt x="5446060" y="1793609"/>
                  <a:pt x="5456930" y="1796326"/>
                </a:cubicBezTo>
                <a:cubicBezTo>
                  <a:pt x="5443342" y="1820785"/>
                  <a:pt x="5440625" y="1847961"/>
                  <a:pt x="5448778" y="1880571"/>
                </a:cubicBezTo>
                <a:cubicBezTo>
                  <a:pt x="5448778" y="1883289"/>
                  <a:pt x="5454213" y="1877853"/>
                  <a:pt x="5459648" y="1877853"/>
                </a:cubicBezTo>
                <a:cubicBezTo>
                  <a:pt x="5451495" y="1853396"/>
                  <a:pt x="5475954" y="1839807"/>
                  <a:pt x="5497694" y="1823502"/>
                </a:cubicBezTo>
                <a:cubicBezTo>
                  <a:pt x="5497694" y="1826220"/>
                  <a:pt x="5497694" y="1831654"/>
                  <a:pt x="5497694" y="1837090"/>
                </a:cubicBezTo>
                <a:cubicBezTo>
                  <a:pt x="5503129" y="1845242"/>
                  <a:pt x="5516717" y="1837090"/>
                  <a:pt x="5527588" y="1831654"/>
                </a:cubicBezTo>
                <a:cubicBezTo>
                  <a:pt x="5524870" y="1847961"/>
                  <a:pt x="5497694" y="1853396"/>
                  <a:pt x="5486824" y="1850678"/>
                </a:cubicBezTo>
                <a:cubicBezTo>
                  <a:pt x="5489542" y="1864265"/>
                  <a:pt x="5489542" y="1877853"/>
                  <a:pt x="5484106" y="1888724"/>
                </a:cubicBezTo>
                <a:cubicBezTo>
                  <a:pt x="5500412" y="1891441"/>
                  <a:pt x="5500412" y="1875136"/>
                  <a:pt x="5516717" y="1872419"/>
                </a:cubicBezTo>
                <a:cubicBezTo>
                  <a:pt x="5522153" y="1866984"/>
                  <a:pt x="5508565" y="1866984"/>
                  <a:pt x="5508565" y="1858830"/>
                </a:cubicBezTo>
                <a:cubicBezTo>
                  <a:pt x="5514000" y="1853396"/>
                  <a:pt x="5516717" y="1858830"/>
                  <a:pt x="5524870" y="1853396"/>
                </a:cubicBezTo>
                <a:cubicBezTo>
                  <a:pt x="5527588" y="1866984"/>
                  <a:pt x="5527588" y="1861548"/>
                  <a:pt x="5535741" y="1869701"/>
                </a:cubicBezTo>
                <a:cubicBezTo>
                  <a:pt x="5524870" y="1875136"/>
                  <a:pt x="5511282" y="1877853"/>
                  <a:pt x="5519435" y="1888724"/>
                </a:cubicBezTo>
                <a:cubicBezTo>
                  <a:pt x="5500412" y="1886006"/>
                  <a:pt x="5486824" y="1899594"/>
                  <a:pt x="5489542" y="1915900"/>
                </a:cubicBezTo>
                <a:cubicBezTo>
                  <a:pt x="5492259" y="1915900"/>
                  <a:pt x="5494977" y="1915900"/>
                  <a:pt x="5494977" y="1918617"/>
                </a:cubicBezTo>
                <a:cubicBezTo>
                  <a:pt x="5503129" y="1915900"/>
                  <a:pt x="5503129" y="1907747"/>
                  <a:pt x="5505847" y="1902312"/>
                </a:cubicBezTo>
                <a:cubicBezTo>
                  <a:pt x="5514000" y="1907747"/>
                  <a:pt x="5497694" y="1918617"/>
                  <a:pt x="5503129" y="1929488"/>
                </a:cubicBezTo>
                <a:cubicBezTo>
                  <a:pt x="5514000" y="1945793"/>
                  <a:pt x="5546611" y="1937641"/>
                  <a:pt x="5565634" y="1924053"/>
                </a:cubicBezTo>
                <a:lnTo>
                  <a:pt x="5570063" y="1930696"/>
                </a:lnTo>
                <a:lnTo>
                  <a:pt x="5560199" y="1934923"/>
                </a:lnTo>
                <a:cubicBezTo>
                  <a:pt x="5571069" y="1940358"/>
                  <a:pt x="5581940" y="1970252"/>
                  <a:pt x="5598245" y="1951229"/>
                </a:cubicBezTo>
                <a:cubicBezTo>
                  <a:pt x="5592810" y="1953946"/>
                  <a:pt x="5592810" y="1945793"/>
                  <a:pt x="5590092" y="1943076"/>
                </a:cubicBezTo>
                <a:cubicBezTo>
                  <a:pt x="5595528" y="1940358"/>
                  <a:pt x="5614551" y="1945793"/>
                  <a:pt x="5609115" y="1934923"/>
                </a:cubicBezTo>
                <a:cubicBezTo>
                  <a:pt x="5604359" y="1936961"/>
                  <a:pt x="5599773" y="1937132"/>
                  <a:pt x="5595357" y="1936452"/>
                </a:cubicBezTo>
                <a:lnTo>
                  <a:pt x="5592559" y="1935668"/>
                </a:lnTo>
                <a:lnTo>
                  <a:pt x="5600963" y="1932205"/>
                </a:lnTo>
                <a:cubicBezTo>
                  <a:pt x="5600963" y="1921335"/>
                  <a:pt x="5590092" y="1932205"/>
                  <a:pt x="5587375" y="1921335"/>
                </a:cubicBezTo>
                <a:cubicBezTo>
                  <a:pt x="5600963" y="1918617"/>
                  <a:pt x="5609115" y="1921335"/>
                  <a:pt x="5614551" y="1934923"/>
                </a:cubicBezTo>
                <a:cubicBezTo>
                  <a:pt x="5617268" y="1940358"/>
                  <a:pt x="5619986" y="1929488"/>
                  <a:pt x="5628139" y="1929488"/>
                </a:cubicBezTo>
                <a:cubicBezTo>
                  <a:pt x="5625421" y="1932205"/>
                  <a:pt x="5622703" y="1937641"/>
                  <a:pt x="5619986" y="1940358"/>
                </a:cubicBezTo>
                <a:cubicBezTo>
                  <a:pt x="5619986" y="1945793"/>
                  <a:pt x="5628139" y="1937641"/>
                  <a:pt x="5630856" y="1943076"/>
                </a:cubicBezTo>
                <a:lnTo>
                  <a:pt x="5633774" y="1938271"/>
                </a:lnTo>
                <a:lnTo>
                  <a:pt x="5636886" y="1948087"/>
                </a:lnTo>
                <a:cubicBezTo>
                  <a:pt x="5636121" y="1957004"/>
                  <a:pt x="5625421" y="1962099"/>
                  <a:pt x="5625421" y="1970252"/>
                </a:cubicBezTo>
                <a:cubicBezTo>
                  <a:pt x="5641727" y="1964817"/>
                  <a:pt x="5647162" y="1981122"/>
                  <a:pt x="5663467" y="1975687"/>
                </a:cubicBezTo>
                <a:cubicBezTo>
                  <a:pt x="5658032" y="1956664"/>
                  <a:pt x="5693361" y="1962099"/>
                  <a:pt x="5687926" y="1943076"/>
                </a:cubicBezTo>
                <a:cubicBezTo>
                  <a:pt x="5668903" y="1953946"/>
                  <a:pt x="5639009" y="1962099"/>
                  <a:pt x="5639009" y="1945793"/>
                </a:cubicBezTo>
                <a:cubicBezTo>
                  <a:pt x="5649879" y="1940358"/>
                  <a:pt x="5655315" y="1943076"/>
                  <a:pt x="5663467" y="1940358"/>
                </a:cubicBezTo>
                <a:cubicBezTo>
                  <a:pt x="5660749" y="1936282"/>
                  <a:pt x="5656673" y="1934244"/>
                  <a:pt x="5651578" y="1933904"/>
                </a:cubicBezTo>
                <a:lnTo>
                  <a:pt x="5634240" y="1937503"/>
                </a:lnTo>
                <a:lnTo>
                  <a:pt x="5636631" y="1933565"/>
                </a:lnTo>
                <a:cubicBezTo>
                  <a:pt x="5636971" y="1930168"/>
                  <a:pt x="5636291" y="1926771"/>
                  <a:pt x="5636291" y="1924053"/>
                </a:cubicBezTo>
                <a:cubicBezTo>
                  <a:pt x="5639009" y="1922694"/>
                  <a:pt x="5642406" y="1920656"/>
                  <a:pt x="5645803" y="1919297"/>
                </a:cubicBezTo>
                <a:lnTo>
                  <a:pt x="5648691" y="1919090"/>
                </a:lnTo>
                <a:lnTo>
                  <a:pt x="5654975" y="1932206"/>
                </a:lnTo>
                <a:cubicBezTo>
                  <a:pt x="5660750" y="1935603"/>
                  <a:pt x="5668903" y="1936282"/>
                  <a:pt x="5677055" y="1932205"/>
                </a:cubicBezTo>
                <a:cubicBezTo>
                  <a:pt x="5681132" y="1924053"/>
                  <a:pt x="5677734" y="1917259"/>
                  <a:pt x="5671280" y="1913862"/>
                </a:cubicBezTo>
                <a:lnTo>
                  <a:pt x="5670736" y="1913753"/>
                </a:lnTo>
                <a:lnTo>
                  <a:pt x="5674879" y="1908899"/>
                </a:lnTo>
                <a:lnTo>
                  <a:pt x="5677055" y="1911484"/>
                </a:lnTo>
                <a:cubicBezTo>
                  <a:pt x="5679094" y="1912503"/>
                  <a:pt x="5681132" y="1913183"/>
                  <a:pt x="5682491" y="1915900"/>
                </a:cubicBezTo>
                <a:cubicBezTo>
                  <a:pt x="5690643" y="1913182"/>
                  <a:pt x="5698796" y="1899594"/>
                  <a:pt x="5706949" y="1907747"/>
                </a:cubicBezTo>
                <a:cubicBezTo>
                  <a:pt x="5704231" y="1910465"/>
                  <a:pt x="5701514" y="1913182"/>
                  <a:pt x="5701514" y="1915900"/>
                </a:cubicBezTo>
                <a:cubicBezTo>
                  <a:pt x="5709667" y="1913182"/>
                  <a:pt x="5706949" y="1905029"/>
                  <a:pt x="5717819" y="1902312"/>
                </a:cubicBezTo>
                <a:cubicBezTo>
                  <a:pt x="5709666" y="1879892"/>
                  <a:pt x="5698456" y="1889574"/>
                  <a:pt x="5685335" y="1898108"/>
                </a:cubicBezTo>
                <a:lnTo>
                  <a:pt x="5684904" y="1898326"/>
                </a:lnTo>
                <a:lnTo>
                  <a:pt x="5698796" y="1886006"/>
                </a:lnTo>
                <a:cubicBezTo>
                  <a:pt x="5671620" y="1847961"/>
                  <a:pt x="5600963" y="1883289"/>
                  <a:pt x="5576504" y="1913182"/>
                </a:cubicBezTo>
                <a:cubicBezTo>
                  <a:pt x="5562916" y="1899594"/>
                  <a:pt x="5560199" y="1877853"/>
                  <a:pt x="5538458" y="1875136"/>
                </a:cubicBezTo>
                <a:cubicBezTo>
                  <a:pt x="5543893" y="1864265"/>
                  <a:pt x="5560199" y="1869701"/>
                  <a:pt x="5568352" y="1864265"/>
                </a:cubicBezTo>
                <a:cubicBezTo>
                  <a:pt x="5568352" y="1866984"/>
                  <a:pt x="5571069" y="1872419"/>
                  <a:pt x="5573787" y="1877853"/>
                </a:cubicBezTo>
                <a:cubicBezTo>
                  <a:pt x="5590092" y="1880571"/>
                  <a:pt x="5633574" y="1864265"/>
                  <a:pt x="5622703" y="1850678"/>
                </a:cubicBezTo>
                <a:cubicBezTo>
                  <a:pt x="5614551" y="1845242"/>
                  <a:pt x="5614551" y="1861548"/>
                  <a:pt x="5603680" y="1864265"/>
                </a:cubicBezTo>
                <a:cubicBezTo>
                  <a:pt x="5592810" y="1850678"/>
                  <a:pt x="5617268" y="1847961"/>
                  <a:pt x="5606398" y="1834372"/>
                </a:cubicBezTo>
                <a:cubicBezTo>
                  <a:pt x="5625421" y="1831654"/>
                  <a:pt x="5630856" y="1847961"/>
                  <a:pt x="5644444" y="1845242"/>
                </a:cubicBezTo>
                <a:cubicBezTo>
                  <a:pt x="5679773" y="1834372"/>
                  <a:pt x="5652597" y="1818067"/>
                  <a:pt x="5663467" y="1796326"/>
                </a:cubicBezTo>
                <a:cubicBezTo>
                  <a:pt x="5674338" y="1788173"/>
                  <a:pt x="5679773" y="1807196"/>
                  <a:pt x="5677055" y="1812632"/>
                </a:cubicBezTo>
                <a:cubicBezTo>
                  <a:pt x="5685208" y="1809914"/>
                  <a:pt x="5701514" y="1807196"/>
                  <a:pt x="5715102" y="1801761"/>
                </a:cubicBezTo>
                <a:cubicBezTo>
                  <a:pt x="5715102" y="1809914"/>
                  <a:pt x="5698796" y="1823502"/>
                  <a:pt x="5712384" y="1828938"/>
                </a:cubicBezTo>
                <a:cubicBezTo>
                  <a:pt x="5715102" y="1837090"/>
                  <a:pt x="5706949" y="1828938"/>
                  <a:pt x="5701514" y="1834372"/>
                </a:cubicBezTo>
                <a:cubicBezTo>
                  <a:pt x="5704231" y="1835731"/>
                  <a:pt x="5706270" y="1839128"/>
                  <a:pt x="5708308" y="1842525"/>
                </a:cubicBezTo>
                <a:lnTo>
                  <a:pt x="5711648" y="1846534"/>
                </a:lnTo>
                <a:lnTo>
                  <a:pt x="5706949" y="1847961"/>
                </a:lnTo>
                <a:cubicBezTo>
                  <a:pt x="5704231" y="1856113"/>
                  <a:pt x="5717819" y="1856113"/>
                  <a:pt x="5712384" y="1861548"/>
                </a:cubicBezTo>
                <a:cubicBezTo>
                  <a:pt x="5706949" y="1856113"/>
                  <a:pt x="5701514" y="1853396"/>
                  <a:pt x="5693361" y="1850678"/>
                </a:cubicBezTo>
                <a:cubicBezTo>
                  <a:pt x="5698796" y="1858830"/>
                  <a:pt x="5693361" y="1872419"/>
                  <a:pt x="5704231" y="1875136"/>
                </a:cubicBezTo>
                <a:cubicBezTo>
                  <a:pt x="5709667" y="1864265"/>
                  <a:pt x="5723255" y="1858830"/>
                  <a:pt x="5736843" y="1850678"/>
                </a:cubicBezTo>
                <a:lnTo>
                  <a:pt x="5726459" y="1842566"/>
                </a:lnTo>
                <a:lnTo>
                  <a:pt x="5734125" y="1837090"/>
                </a:lnTo>
                <a:cubicBezTo>
                  <a:pt x="5723255" y="1826220"/>
                  <a:pt x="5736843" y="1807196"/>
                  <a:pt x="5720537" y="1807196"/>
                </a:cubicBezTo>
                <a:cubicBezTo>
                  <a:pt x="5723255" y="1796326"/>
                  <a:pt x="5734125" y="1788173"/>
                  <a:pt x="5728690" y="1777303"/>
                </a:cubicBezTo>
                <a:lnTo>
                  <a:pt x="5730680" y="1777111"/>
                </a:lnTo>
                <a:lnTo>
                  <a:pt x="5731407" y="1780020"/>
                </a:lnTo>
                <a:cubicBezTo>
                  <a:pt x="5739560" y="1780020"/>
                  <a:pt x="5750431" y="1777303"/>
                  <a:pt x="5761301" y="1774586"/>
                </a:cubicBezTo>
                <a:cubicBezTo>
                  <a:pt x="5764019" y="1790891"/>
                  <a:pt x="5774889" y="1782739"/>
                  <a:pt x="5780324" y="1788173"/>
                </a:cubicBezTo>
                <a:cubicBezTo>
                  <a:pt x="5764019" y="1799043"/>
                  <a:pt x="5753148" y="1796326"/>
                  <a:pt x="5742278" y="1793609"/>
                </a:cubicBezTo>
                <a:cubicBezTo>
                  <a:pt x="5742278" y="1799043"/>
                  <a:pt x="5731407" y="1828938"/>
                  <a:pt x="5753148" y="1823502"/>
                </a:cubicBezTo>
                <a:cubicBezTo>
                  <a:pt x="5764019" y="1818067"/>
                  <a:pt x="5742278" y="1812632"/>
                  <a:pt x="5750431" y="1807196"/>
                </a:cubicBezTo>
                <a:cubicBezTo>
                  <a:pt x="5766736" y="1812632"/>
                  <a:pt x="5783042" y="1812632"/>
                  <a:pt x="5796630" y="1823502"/>
                </a:cubicBezTo>
                <a:cubicBezTo>
                  <a:pt x="5812935" y="1812632"/>
                  <a:pt x="5821088" y="1818067"/>
                  <a:pt x="5834676" y="1812632"/>
                </a:cubicBezTo>
                <a:cubicBezTo>
                  <a:pt x="5820409" y="1806517"/>
                  <a:pt x="5798498" y="1809574"/>
                  <a:pt x="5788435" y="1796581"/>
                </a:cubicBezTo>
                <a:lnTo>
                  <a:pt x="5785959" y="1787730"/>
                </a:lnTo>
                <a:lnTo>
                  <a:pt x="5786439" y="1788173"/>
                </a:lnTo>
                <a:cubicBezTo>
                  <a:pt x="5789836" y="1789532"/>
                  <a:pt x="5793912" y="1789532"/>
                  <a:pt x="5799347" y="1788173"/>
                </a:cubicBezTo>
                <a:cubicBezTo>
                  <a:pt x="5821088" y="1807196"/>
                  <a:pt x="5842829" y="1820785"/>
                  <a:pt x="5872722" y="1820785"/>
                </a:cubicBezTo>
                <a:cubicBezTo>
                  <a:pt x="5886310" y="1812632"/>
                  <a:pt x="5889028" y="1799043"/>
                  <a:pt x="5899898" y="1799043"/>
                </a:cubicBezTo>
                <a:cubicBezTo>
                  <a:pt x="5908051" y="1809914"/>
                  <a:pt x="5921639" y="1828938"/>
                  <a:pt x="5935227" y="1812632"/>
                </a:cubicBezTo>
                <a:cubicBezTo>
                  <a:pt x="5935227" y="1820785"/>
                  <a:pt x="5940662" y="1831654"/>
                  <a:pt x="5927074" y="1834372"/>
                </a:cubicBezTo>
                <a:cubicBezTo>
                  <a:pt x="5932509" y="1847961"/>
                  <a:pt x="5943380" y="1847961"/>
                  <a:pt x="5946097" y="1861548"/>
                </a:cubicBezTo>
                <a:cubicBezTo>
                  <a:pt x="5965121" y="1856113"/>
                  <a:pt x="5965121" y="1845242"/>
                  <a:pt x="5978708" y="1839807"/>
                </a:cubicBezTo>
                <a:cubicBezTo>
                  <a:pt x="5984144" y="1853396"/>
                  <a:pt x="5962403" y="1858830"/>
                  <a:pt x="5956968" y="1866984"/>
                </a:cubicBezTo>
                <a:cubicBezTo>
                  <a:pt x="5948815" y="1877853"/>
                  <a:pt x="5948815" y="1891441"/>
                  <a:pt x="5929792" y="1896878"/>
                </a:cubicBezTo>
                <a:cubicBezTo>
                  <a:pt x="5929792" y="1886006"/>
                  <a:pt x="5916204" y="1891441"/>
                  <a:pt x="5921639" y="1883289"/>
                </a:cubicBezTo>
                <a:cubicBezTo>
                  <a:pt x="5927074" y="1877853"/>
                  <a:pt x="5940662" y="1883289"/>
                  <a:pt x="5940662" y="1875136"/>
                </a:cubicBezTo>
                <a:cubicBezTo>
                  <a:pt x="5937945" y="1864265"/>
                  <a:pt x="5932509" y="1880571"/>
                  <a:pt x="5927074" y="1872419"/>
                </a:cubicBezTo>
                <a:cubicBezTo>
                  <a:pt x="5929792" y="1858830"/>
                  <a:pt x="5927074" y="1842525"/>
                  <a:pt x="5913486" y="1837090"/>
                </a:cubicBezTo>
                <a:cubicBezTo>
                  <a:pt x="5910769" y="1847961"/>
                  <a:pt x="5897181" y="1858830"/>
                  <a:pt x="5908051" y="1875136"/>
                </a:cubicBezTo>
                <a:cubicBezTo>
                  <a:pt x="5886310" y="1880571"/>
                  <a:pt x="5889028" y="1834372"/>
                  <a:pt x="5872722" y="1834372"/>
                </a:cubicBezTo>
                <a:cubicBezTo>
                  <a:pt x="5870005" y="1842525"/>
                  <a:pt x="5853699" y="1845242"/>
                  <a:pt x="5856417" y="1856113"/>
                </a:cubicBezTo>
                <a:cubicBezTo>
                  <a:pt x="5837394" y="1850678"/>
                  <a:pt x="5818371" y="1837090"/>
                  <a:pt x="5799347" y="1853396"/>
                </a:cubicBezTo>
                <a:cubicBezTo>
                  <a:pt x="5799347" y="1861548"/>
                  <a:pt x="5804783" y="1861548"/>
                  <a:pt x="5807500" y="1866984"/>
                </a:cubicBezTo>
                <a:cubicBezTo>
                  <a:pt x="5821088" y="1864265"/>
                  <a:pt x="5823806" y="1856113"/>
                  <a:pt x="5831959" y="1853396"/>
                </a:cubicBezTo>
                <a:cubicBezTo>
                  <a:pt x="5829241" y="1861548"/>
                  <a:pt x="5840111" y="1866984"/>
                  <a:pt x="5842829" y="1875136"/>
                </a:cubicBezTo>
                <a:cubicBezTo>
                  <a:pt x="5848264" y="1877853"/>
                  <a:pt x="5853699" y="1866984"/>
                  <a:pt x="5859135" y="1864265"/>
                </a:cubicBezTo>
                <a:cubicBezTo>
                  <a:pt x="5861852" y="1869701"/>
                  <a:pt x="5867287" y="1866984"/>
                  <a:pt x="5867287" y="1875136"/>
                </a:cubicBezTo>
                <a:cubicBezTo>
                  <a:pt x="5875440" y="1877853"/>
                  <a:pt x="5875440" y="1864265"/>
                  <a:pt x="5883593" y="1866984"/>
                </a:cubicBezTo>
                <a:cubicBezTo>
                  <a:pt x="5891746" y="1869701"/>
                  <a:pt x="5889028" y="1877853"/>
                  <a:pt x="5880875" y="1880571"/>
                </a:cubicBezTo>
                <a:cubicBezTo>
                  <a:pt x="5880875" y="1886006"/>
                  <a:pt x="5891746" y="1872419"/>
                  <a:pt x="5891746" y="1883289"/>
                </a:cubicBezTo>
                <a:cubicBezTo>
                  <a:pt x="5883593" y="1894159"/>
                  <a:pt x="5872722" y="1883289"/>
                  <a:pt x="5864570" y="1883289"/>
                </a:cubicBezTo>
                <a:cubicBezTo>
                  <a:pt x="5856417" y="1891441"/>
                  <a:pt x="5870005" y="1894159"/>
                  <a:pt x="5872722" y="1896878"/>
                </a:cubicBezTo>
                <a:cubicBezTo>
                  <a:pt x="5889028" y="1891441"/>
                  <a:pt x="5894463" y="1883289"/>
                  <a:pt x="5908051" y="1877853"/>
                </a:cubicBezTo>
                <a:cubicBezTo>
                  <a:pt x="5908051" y="1886006"/>
                  <a:pt x="5908051" y="1894159"/>
                  <a:pt x="5908051" y="1902312"/>
                </a:cubicBezTo>
                <a:cubicBezTo>
                  <a:pt x="5913486" y="1907747"/>
                  <a:pt x="5918922" y="1891441"/>
                  <a:pt x="5927074" y="1896878"/>
                </a:cubicBezTo>
                <a:cubicBezTo>
                  <a:pt x="5924357" y="1910465"/>
                  <a:pt x="5902616" y="1913182"/>
                  <a:pt x="5910769" y="1929488"/>
                </a:cubicBezTo>
                <a:cubicBezTo>
                  <a:pt x="5899898" y="1932205"/>
                  <a:pt x="5889028" y="1929488"/>
                  <a:pt x="5883593" y="1918617"/>
                </a:cubicBezTo>
                <a:cubicBezTo>
                  <a:pt x="5894463" y="1915900"/>
                  <a:pt x="5891746" y="1918617"/>
                  <a:pt x="5894463" y="1910465"/>
                </a:cubicBezTo>
                <a:cubicBezTo>
                  <a:pt x="5861852" y="1902312"/>
                  <a:pt x="5834676" y="1886006"/>
                  <a:pt x="5807500" y="1869701"/>
                </a:cubicBezTo>
                <a:cubicBezTo>
                  <a:pt x="5785759" y="1861548"/>
                  <a:pt x="5725972" y="1877853"/>
                  <a:pt x="5764019" y="1910465"/>
                </a:cubicBezTo>
                <a:cubicBezTo>
                  <a:pt x="5783042" y="1902312"/>
                  <a:pt x="5802065" y="1894159"/>
                  <a:pt x="5821088" y="1886006"/>
                </a:cubicBezTo>
                <a:cubicBezTo>
                  <a:pt x="5848264" y="1902312"/>
                  <a:pt x="5870005" y="1932205"/>
                  <a:pt x="5902616" y="1940358"/>
                </a:cubicBezTo>
                <a:cubicBezTo>
                  <a:pt x="5921639" y="1932205"/>
                  <a:pt x="5924357" y="1918617"/>
                  <a:pt x="5937945" y="1907747"/>
                </a:cubicBezTo>
                <a:cubicBezTo>
                  <a:pt x="5932509" y="1918617"/>
                  <a:pt x="5929792" y="1932205"/>
                  <a:pt x="5913486" y="1940358"/>
                </a:cubicBezTo>
                <a:cubicBezTo>
                  <a:pt x="5929792" y="1948511"/>
                  <a:pt x="5946097" y="1910465"/>
                  <a:pt x="5965121" y="1921335"/>
                </a:cubicBezTo>
                <a:cubicBezTo>
                  <a:pt x="5959685" y="1929488"/>
                  <a:pt x="5948815" y="1932205"/>
                  <a:pt x="5954250" y="1943076"/>
                </a:cubicBezTo>
                <a:cubicBezTo>
                  <a:pt x="5948815" y="1943076"/>
                  <a:pt x="5946097" y="1937641"/>
                  <a:pt x="5937945" y="1943076"/>
                </a:cubicBezTo>
                <a:cubicBezTo>
                  <a:pt x="5932509" y="1948511"/>
                  <a:pt x="5929792" y="1953946"/>
                  <a:pt x="5935227" y="1962099"/>
                </a:cubicBezTo>
                <a:cubicBezTo>
                  <a:pt x="5937945" y="1962099"/>
                  <a:pt x="5940662" y="1962099"/>
                  <a:pt x="5940662" y="1964817"/>
                </a:cubicBezTo>
                <a:cubicBezTo>
                  <a:pt x="5962403" y="1959381"/>
                  <a:pt x="5956968" y="1943076"/>
                  <a:pt x="5978708" y="1937641"/>
                </a:cubicBezTo>
                <a:cubicBezTo>
                  <a:pt x="5981426" y="1948511"/>
                  <a:pt x="5959685" y="1951229"/>
                  <a:pt x="5962403" y="1962099"/>
                </a:cubicBezTo>
                <a:cubicBezTo>
                  <a:pt x="5970556" y="1975687"/>
                  <a:pt x="5992296" y="1967534"/>
                  <a:pt x="6003167" y="1964817"/>
                </a:cubicBezTo>
                <a:cubicBezTo>
                  <a:pt x="6011320" y="1978405"/>
                  <a:pt x="5989579" y="1986557"/>
                  <a:pt x="5992296" y="2000145"/>
                </a:cubicBezTo>
                <a:cubicBezTo>
                  <a:pt x="5984144" y="1997428"/>
                  <a:pt x="5973273" y="1991992"/>
                  <a:pt x="5965121" y="2002863"/>
                </a:cubicBezTo>
                <a:cubicBezTo>
                  <a:pt x="5959685" y="1986557"/>
                  <a:pt x="5984144" y="1994710"/>
                  <a:pt x="5986861" y="1983840"/>
                </a:cubicBezTo>
                <a:cubicBezTo>
                  <a:pt x="5954250" y="1989275"/>
                  <a:pt x="5932509" y="1970252"/>
                  <a:pt x="5902616" y="1972969"/>
                </a:cubicBezTo>
                <a:cubicBezTo>
                  <a:pt x="5880875" y="1967534"/>
                  <a:pt x="5870005" y="1932205"/>
                  <a:pt x="5840111" y="1943076"/>
                </a:cubicBezTo>
                <a:cubicBezTo>
                  <a:pt x="5826523" y="1934923"/>
                  <a:pt x="5812935" y="1932205"/>
                  <a:pt x="5804783" y="1915900"/>
                </a:cubicBezTo>
                <a:cubicBezTo>
                  <a:pt x="5766736" y="1932205"/>
                  <a:pt x="5818371" y="1964817"/>
                  <a:pt x="5834676" y="1956664"/>
                </a:cubicBezTo>
                <a:cubicBezTo>
                  <a:pt x="5842829" y="1971610"/>
                  <a:pt x="5854379" y="1979763"/>
                  <a:pt x="5866608" y="1986557"/>
                </a:cubicBezTo>
                <a:lnTo>
                  <a:pt x="5884425" y="1997315"/>
                </a:lnTo>
                <a:lnTo>
                  <a:pt x="5872043" y="1995050"/>
                </a:lnTo>
                <a:cubicBezTo>
                  <a:pt x="5862531" y="1994031"/>
                  <a:pt x="5852340" y="1994710"/>
                  <a:pt x="5840111" y="2000145"/>
                </a:cubicBezTo>
                <a:cubicBezTo>
                  <a:pt x="5856417" y="2016451"/>
                  <a:pt x="5878158" y="2016451"/>
                  <a:pt x="5897181" y="2027321"/>
                </a:cubicBezTo>
                <a:cubicBezTo>
                  <a:pt x="5897181" y="2049062"/>
                  <a:pt x="5916204" y="2040909"/>
                  <a:pt x="5918922" y="2054497"/>
                </a:cubicBezTo>
                <a:cubicBezTo>
                  <a:pt x="5908051" y="2057216"/>
                  <a:pt x="5902616" y="2046344"/>
                  <a:pt x="5891746" y="2049062"/>
                </a:cubicBezTo>
                <a:cubicBezTo>
                  <a:pt x="5903975" y="2059254"/>
                  <a:pt x="5914675" y="2074030"/>
                  <a:pt x="5930726" y="2077343"/>
                </a:cubicBezTo>
                <a:lnTo>
                  <a:pt x="5935089" y="2077077"/>
                </a:lnTo>
                <a:lnTo>
                  <a:pt x="5938284" y="2088213"/>
                </a:lnTo>
                <a:lnTo>
                  <a:pt x="5943158" y="2094167"/>
                </a:lnTo>
                <a:lnTo>
                  <a:pt x="5938964" y="2100697"/>
                </a:lnTo>
                <a:cubicBezTo>
                  <a:pt x="5933869" y="2108850"/>
                  <a:pt x="5931151" y="2117003"/>
                  <a:pt x="5943380" y="2125155"/>
                </a:cubicBezTo>
                <a:cubicBezTo>
                  <a:pt x="5939303" y="2129231"/>
                  <a:pt x="5932509" y="2130590"/>
                  <a:pt x="5925036" y="2131269"/>
                </a:cubicBezTo>
                <a:lnTo>
                  <a:pt x="5913850" y="2132287"/>
                </a:lnTo>
                <a:lnTo>
                  <a:pt x="5913614" y="2130548"/>
                </a:lnTo>
                <a:cubicBezTo>
                  <a:pt x="5906862" y="2113095"/>
                  <a:pt x="5889028" y="2101376"/>
                  <a:pt x="5872722" y="2103415"/>
                </a:cubicBezTo>
                <a:cubicBezTo>
                  <a:pt x="5870005" y="2109529"/>
                  <a:pt x="5869835" y="2116663"/>
                  <a:pt x="5871491" y="2123627"/>
                </a:cubicBezTo>
                <a:lnTo>
                  <a:pt x="5871782" y="2124201"/>
                </a:lnTo>
                <a:lnTo>
                  <a:pt x="5870005" y="2127873"/>
                </a:lnTo>
                <a:cubicBezTo>
                  <a:pt x="5857776" y="2122438"/>
                  <a:pt x="5846906" y="2114964"/>
                  <a:pt x="5835695" y="2108510"/>
                </a:cubicBezTo>
                <a:lnTo>
                  <a:pt x="5832067" y="2107188"/>
                </a:lnTo>
                <a:lnTo>
                  <a:pt x="5823806" y="2100697"/>
                </a:lnTo>
                <a:lnTo>
                  <a:pt x="5824977" y="2104604"/>
                </a:lnTo>
                <a:lnTo>
                  <a:pt x="5799347" y="2095262"/>
                </a:lnTo>
                <a:cubicBezTo>
                  <a:pt x="5812935" y="2092544"/>
                  <a:pt x="5815653" y="2092544"/>
                  <a:pt x="5826523" y="2084391"/>
                </a:cubicBezTo>
                <a:cubicBezTo>
                  <a:pt x="5821088" y="2070804"/>
                  <a:pt x="5799347" y="2076238"/>
                  <a:pt x="5802065" y="2057216"/>
                </a:cubicBezTo>
                <a:cubicBezTo>
                  <a:pt x="5807500" y="2054497"/>
                  <a:pt x="5810218" y="2054497"/>
                  <a:pt x="5815653" y="2051779"/>
                </a:cubicBezTo>
                <a:cubicBezTo>
                  <a:pt x="5823806" y="2054497"/>
                  <a:pt x="5826523" y="2068085"/>
                  <a:pt x="5826523" y="2076238"/>
                </a:cubicBezTo>
                <a:cubicBezTo>
                  <a:pt x="5840111" y="2073521"/>
                  <a:pt x="5845547" y="2065368"/>
                  <a:pt x="5845547" y="2057216"/>
                </a:cubicBezTo>
                <a:cubicBezTo>
                  <a:pt x="5834676" y="2043627"/>
                  <a:pt x="5818371" y="2038191"/>
                  <a:pt x="5793912" y="2051779"/>
                </a:cubicBezTo>
                <a:cubicBezTo>
                  <a:pt x="5780324" y="2035474"/>
                  <a:pt x="5796630" y="2030039"/>
                  <a:pt x="5791195" y="2016451"/>
                </a:cubicBezTo>
                <a:cubicBezTo>
                  <a:pt x="5785759" y="2030039"/>
                  <a:pt x="5780324" y="2046344"/>
                  <a:pt x="5766736" y="2057216"/>
                </a:cubicBezTo>
                <a:cubicBezTo>
                  <a:pt x="5783042" y="2106132"/>
                  <a:pt x="5807500" y="2138743"/>
                  <a:pt x="5848264" y="2141460"/>
                </a:cubicBezTo>
                <a:cubicBezTo>
                  <a:pt x="5842829" y="2149613"/>
                  <a:pt x="5840111" y="2157767"/>
                  <a:pt x="5831959" y="2165919"/>
                </a:cubicBezTo>
                <a:cubicBezTo>
                  <a:pt x="5837394" y="2168636"/>
                  <a:pt x="5848264" y="2168636"/>
                  <a:pt x="5842829" y="2176789"/>
                </a:cubicBezTo>
                <a:cubicBezTo>
                  <a:pt x="5826523" y="2184943"/>
                  <a:pt x="5829241" y="2155048"/>
                  <a:pt x="5812935" y="2157767"/>
                </a:cubicBezTo>
                <a:cubicBezTo>
                  <a:pt x="5810218" y="2160484"/>
                  <a:pt x="5807500" y="2160484"/>
                  <a:pt x="5804783" y="2163202"/>
                </a:cubicBezTo>
                <a:cubicBezTo>
                  <a:pt x="5810218" y="2171354"/>
                  <a:pt x="5823806" y="2176789"/>
                  <a:pt x="5815653" y="2187659"/>
                </a:cubicBezTo>
                <a:cubicBezTo>
                  <a:pt x="5818371" y="2195813"/>
                  <a:pt x="5840111" y="2174071"/>
                  <a:pt x="5840111" y="2193094"/>
                </a:cubicBezTo>
                <a:cubicBezTo>
                  <a:pt x="5850982" y="2190378"/>
                  <a:pt x="5845547" y="2182224"/>
                  <a:pt x="5848264" y="2176789"/>
                </a:cubicBezTo>
                <a:cubicBezTo>
                  <a:pt x="5864570" y="2171354"/>
                  <a:pt x="5861852" y="2195813"/>
                  <a:pt x="5859135" y="2201248"/>
                </a:cubicBezTo>
                <a:cubicBezTo>
                  <a:pt x="5842829" y="2209400"/>
                  <a:pt x="5834676" y="2195813"/>
                  <a:pt x="5821088" y="2195813"/>
                </a:cubicBezTo>
                <a:cubicBezTo>
                  <a:pt x="5812935" y="2198531"/>
                  <a:pt x="5818371" y="2203965"/>
                  <a:pt x="5810218" y="2206683"/>
                </a:cubicBezTo>
                <a:cubicBezTo>
                  <a:pt x="5815653" y="2222988"/>
                  <a:pt x="5842829" y="2195813"/>
                  <a:pt x="5848264" y="2212119"/>
                </a:cubicBezTo>
                <a:cubicBezTo>
                  <a:pt x="5867287" y="2206683"/>
                  <a:pt x="5859135" y="2193094"/>
                  <a:pt x="5872722" y="2184943"/>
                </a:cubicBezTo>
                <a:cubicBezTo>
                  <a:pt x="5883593" y="2187659"/>
                  <a:pt x="5875440" y="2195813"/>
                  <a:pt x="5878158" y="2203965"/>
                </a:cubicBezTo>
                <a:cubicBezTo>
                  <a:pt x="5902616" y="2222988"/>
                  <a:pt x="5943380" y="2206683"/>
                  <a:pt x="5962403" y="2233858"/>
                </a:cubicBezTo>
                <a:cubicBezTo>
                  <a:pt x="5973273" y="2231141"/>
                  <a:pt x="5981426" y="2231141"/>
                  <a:pt x="5992296" y="2225705"/>
                </a:cubicBezTo>
                <a:cubicBezTo>
                  <a:pt x="5992296" y="2239293"/>
                  <a:pt x="5967838" y="2244730"/>
                  <a:pt x="5956968" y="2252882"/>
                </a:cubicBezTo>
                <a:cubicBezTo>
                  <a:pt x="5943380" y="2214835"/>
                  <a:pt x="5899898" y="2236577"/>
                  <a:pt x="5878158" y="2212119"/>
                </a:cubicBezTo>
                <a:cubicBezTo>
                  <a:pt x="5864570" y="2214835"/>
                  <a:pt x="5875440" y="2228423"/>
                  <a:pt x="5872722" y="2236577"/>
                </a:cubicBezTo>
                <a:cubicBezTo>
                  <a:pt x="5848264" y="2242012"/>
                  <a:pt x="5834676" y="2225705"/>
                  <a:pt x="5815653" y="2222988"/>
                </a:cubicBezTo>
                <a:cubicBezTo>
                  <a:pt x="5815653" y="2236577"/>
                  <a:pt x="5834676" y="2252882"/>
                  <a:pt x="5848264" y="2252882"/>
                </a:cubicBezTo>
                <a:cubicBezTo>
                  <a:pt x="5834676" y="2258317"/>
                  <a:pt x="5823806" y="2252882"/>
                  <a:pt x="5810218" y="2258317"/>
                </a:cubicBezTo>
                <a:cubicBezTo>
                  <a:pt x="5804783" y="2244730"/>
                  <a:pt x="5796630" y="2228423"/>
                  <a:pt x="5804783" y="2217554"/>
                </a:cubicBezTo>
                <a:cubicBezTo>
                  <a:pt x="5802065" y="2214836"/>
                  <a:pt x="5799348" y="2214326"/>
                  <a:pt x="5796672" y="2214878"/>
                </a:cubicBezTo>
                <a:lnTo>
                  <a:pt x="5789604" y="2218203"/>
                </a:lnTo>
                <a:lnTo>
                  <a:pt x="5784401" y="2211438"/>
                </a:lnTo>
                <a:cubicBezTo>
                  <a:pt x="5781683" y="2210079"/>
                  <a:pt x="5778966" y="2209400"/>
                  <a:pt x="5777607" y="2206683"/>
                </a:cubicBezTo>
                <a:cubicBezTo>
                  <a:pt x="5769454" y="2146895"/>
                  <a:pt x="5709667" y="2160484"/>
                  <a:pt x="5671620" y="2152332"/>
                </a:cubicBezTo>
                <a:cubicBezTo>
                  <a:pt x="5678414" y="2168637"/>
                  <a:pt x="5691323" y="2174071"/>
                  <a:pt x="5705250" y="2178149"/>
                </a:cubicBezTo>
                <a:lnTo>
                  <a:pt x="5712931" y="2180444"/>
                </a:lnTo>
                <a:lnTo>
                  <a:pt x="5711110" y="2182692"/>
                </a:lnTo>
                <a:cubicBezTo>
                  <a:pt x="5708138" y="2185111"/>
                  <a:pt x="5704231" y="2186980"/>
                  <a:pt x="5698796" y="2187659"/>
                </a:cubicBezTo>
                <a:cubicBezTo>
                  <a:pt x="5706949" y="2193094"/>
                  <a:pt x="5720537" y="2187659"/>
                  <a:pt x="5731407" y="2187659"/>
                </a:cubicBezTo>
                <a:cubicBezTo>
                  <a:pt x="5734125" y="2195813"/>
                  <a:pt x="5739560" y="2201248"/>
                  <a:pt x="5736843" y="2206683"/>
                </a:cubicBezTo>
                <a:cubicBezTo>
                  <a:pt x="5728690" y="2212119"/>
                  <a:pt x="5720537" y="2214835"/>
                  <a:pt x="5712384" y="2214835"/>
                </a:cubicBezTo>
                <a:cubicBezTo>
                  <a:pt x="5720537" y="2228423"/>
                  <a:pt x="5744995" y="2217554"/>
                  <a:pt x="5742278" y="2236577"/>
                </a:cubicBezTo>
                <a:cubicBezTo>
                  <a:pt x="5728690" y="2242012"/>
                  <a:pt x="5725972" y="2225705"/>
                  <a:pt x="5717819" y="2222988"/>
                </a:cubicBezTo>
                <a:cubicBezTo>
                  <a:pt x="5690643" y="2239293"/>
                  <a:pt x="5725972" y="2280058"/>
                  <a:pt x="5747713" y="2255600"/>
                </a:cubicBezTo>
                <a:cubicBezTo>
                  <a:pt x="5753148" y="2282776"/>
                  <a:pt x="5777607" y="2266470"/>
                  <a:pt x="5785759" y="2288210"/>
                </a:cubicBezTo>
                <a:cubicBezTo>
                  <a:pt x="5774889" y="2293645"/>
                  <a:pt x="5769454" y="2282776"/>
                  <a:pt x="5761301" y="2285492"/>
                </a:cubicBezTo>
                <a:cubicBezTo>
                  <a:pt x="5755866" y="2293645"/>
                  <a:pt x="5783042" y="2293645"/>
                  <a:pt x="5769454" y="2304516"/>
                </a:cubicBezTo>
                <a:cubicBezTo>
                  <a:pt x="5758583" y="2307234"/>
                  <a:pt x="5755866" y="2290928"/>
                  <a:pt x="5742278" y="2299081"/>
                </a:cubicBezTo>
                <a:cubicBezTo>
                  <a:pt x="5736843" y="2290928"/>
                  <a:pt x="5753148" y="2288210"/>
                  <a:pt x="5753148" y="2280058"/>
                </a:cubicBezTo>
                <a:cubicBezTo>
                  <a:pt x="5744995" y="2269187"/>
                  <a:pt x="5728690" y="2271904"/>
                  <a:pt x="5717819" y="2263752"/>
                </a:cubicBezTo>
                <a:cubicBezTo>
                  <a:pt x="5706949" y="2277341"/>
                  <a:pt x="5736843" y="2269187"/>
                  <a:pt x="5736843" y="2285492"/>
                </a:cubicBezTo>
                <a:cubicBezTo>
                  <a:pt x="5725972" y="2290928"/>
                  <a:pt x="5717819" y="2285492"/>
                  <a:pt x="5709667" y="2282776"/>
                </a:cubicBezTo>
                <a:cubicBezTo>
                  <a:pt x="5706949" y="2266470"/>
                  <a:pt x="5712384" y="2255600"/>
                  <a:pt x="5701514" y="2239293"/>
                </a:cubicBezTo>
                <a:cubicBezTo>
                  <a:pt x="5701514" y="2247447"/>
                  <a:pt x="5693361" y="2252882"/>
                  <a:pt x="5701514" y="2263752"/>
                </a:cubicBezTo>
                <a:cubicBezTo>
                  <a:pt x="5692002" y="2269187"/>
                  <a:pt x="5686567" y="2264432"/>
                  <a:pt x="5681472" y="2258996"/>
                </a:cubicBezTo>
                <a:lnTo>
                  <a:pt x="5680650" y="2258215"/>
                </a:lnTo>
                <a:lnTo>
                  <a:pt x="5682491" y="2255600"/>
                </a:lnTo>
                <a:cubicBezTo>
                  <a:pt x="5679773" y="2243371"/>
                  <a:pt x="5672979" y="2240653"/>
                  <a:pt x="5665845" y="2238955"/>
                </a:cubicBezTo>
                <a:lnTo>
                  <a:pt x="5658898" y="2237070"/>
                </a:lnTo>
                <a:lnTo>
                  <a:pt x="5656503" y="2230208"/>
                </a:lnTo>
                <a:lnTo>
                  <a:pt x="5650786" y="2224800"/>
                </a:lnTo>
                <a:lnTo>
                  <a:pt x="5652597" y="2222988"/>
                </a:lnTo>
                <a:cubicBezTo>
                  <a:pt x="5663467" y="2217554"/>
                  <a:pt x="5666185" y="2228423"/>
                  <a:pt x="5674338" y="2225705"/>
                </a:cubicBezTo>
                <a:cubicBezTo>
                  <a:pt x="5671620" y="2220270"/>
                  <a:pt x="5677055" y="2214835"/>
                  <a:pt x="5671620" y="2209400"/>
                </a:cubicBezTo>
                <a:cubicBezTo>
                  <a:pt x="5665505" y="2212118"/>
                  <a:pt x="5658542" y="2214157"/>
                  <a:pt x="5651705" y="2215176"/>
                </a:cubicBezTo>
                <a:lnTo>
                  <a:pt x="5639375" y="2214956"/>
                </a:lnTo>
                <a:lnTo>
                  <a:pt x="5620020" y="2202711"/>
                </a:lnTo>
                <a:lnTo>
                  <a:pt x="5619986" y="2187659"/>
                </a:lnTo>
                <a:cubicBezTo>
                  <a:pt x="5622703" y="2195813"/>
                  <a:pt x="5622703" y="2203965"/>
                  <a:pt x="5630856" y="2201248"/>
                </a:cubicBezTo>
                <a:cubicBezTo>
                  <a:pt x="5625421" y="2184943"/>
                  <a:pt x="5625421" y="2160484"/>
                  <a:pt x="5617268" y="2149613"/>
                </a:cubicBezTo>
                <a:cubicBezTo>
                  <a:pt x="5606398" y="2163202"/>
                  <a:pt x="5625421" y="2201248"/>
                  <a:pt x="5595528" y="2195813"/>
                </a:cubicBezTo>
                <a:lnTo>
                  <a:pt x="5599603" y="2203018"/>
                </a:lnTo>
                <a:lnTo>
                  <a:pt x="5597905" y="2204305"/>
                </a:lnTo>
                <a:cubicBezTo>
                  <a:pt x="5593489" y="2206683"/>
                  <a:pt x="5588733" y="2208041"/>
                  <a:pt x="5584657" y="2206683"/>
                </a:cubicBezTo>
                <a:lnTo>
                  <a:pt x="5589901" y="2192687"/>
                </a:lnTo>
                <a:lnTo>
                  <a:pt x="5590092" y="2193094"/>
                </a:lnTo>
                <a:cubicBezTo>
                  <a:pt x="5598245" y="2190378"/>
                  <a:pt x="5598245" y="2184943"/>
                  <a:pt x="5600963" y="2182224"/>
                </a:cubicBezTo>
                <a:cubicBezTo>
                  <a:pt x="5599604" y="2174071"/>
                  <a:pt x="5595527" y="2169317"/>
                  <a:pt x="5590092" y="2167618"/>
                </a:cubicBezTo>
                <a:lnTo>
                  <a:pt x="5589448" y="2167744"/>
                </a:lnTo>
                <a:lnTo>
                  <a:pt x="5582507" y="2154466"/>
                </a:lnTo>
                <a:lnTo>
                  <a:pt x="5584997" y="2153011"/>
                </a:lnTo>
                <a:cubicBezTo>
                  <a:pt x="5590772" y="2148255"/>
                  <a:pt x="5594169" y="2142819"/>
                  <a:pt x="5592810" y="2136025"/>
                </a:cubicBezTo>
                <a:lnTo>
                  <a:pt x="5570199" y="2145447"/>
                </a:lnTo>
                <a:lnTo>
                  <a:pt x="5562916" y="2141460"/>
                </a:lnTo>
                <a:cubicBezTo>
                  <a:pt x="5561557" y="2142819"/>
                  <a:pt x="5562237" y="2144858"/>
                  <a:pt x="5563256" y="2146897"/>
                </a:cubicBezTo>
                <a:lnTo>
                  <a:pt x="5563790" y="2148117"/>
                </a:lnTo>
                <a:lnTo>
                  <a:pt x="5560199" y="2149613"/>
                </a:lnTo>
                <a:lnTo>
                  <a:pt x="5560275" y="2151438"/>
                </a:lnTo>
                <a:lnTo>
                  <a:pt x="5549329" y="2149613"/>
                </a:lnTo>
                <a:cubicBezTo>
                  <a:pt x="5543893" y="2155048"/>
                  <a:pt x="5541176" y="2163202"/>
                  <a:pt x="5543893" y="2174071"/>
                </a:cubicBezTo>
                <a:cubicBezTo>
                  <a:pt x="5546611" y="2179506"/>
                  <a:pt x="5554764" y="2176789"/>
                  <a:pt x="5560199" y="2174071"/>
                </a:cubicBezTo>
                <a:cubicBezTo>
                  <a:pt x="5552046" y="2190378"/>
                  <a:pt x="5571069" y="2217554"/>
                  <a:pt x="5568352" y="2236577"/>
                </a:cubicBezTo>
                <a:cubicBezTo>
                  <a:pt x="5549329" y="2220270"/>
                  <a:pt x="5554764" y="2184943"/>
                  <a:pt x="5535741" y="2168636"/>
                </a:cubicBezTo>
                <a:cubicBezTo>
                  <a:pt x="5530305" y="2165919"/>
                  <a:pt x="5530305" y="2174071"/>
                  <a:pt x="5519435" y="2176789"/>
                </a:cubicBezTo>
                <a:cubicBezTo>
                  <a:pt x="5516717" y="2171354"/>
                  <a:pt x="5514000" y="2165919"/>
                  <a:pt x="5511282" y="2160484"/>
                </a:cubicBezTo>
                <a:cubicBezTo>
                  <a:pt x="5519435" y="2157767"/>
                  <a:pt x="5522153" y="2160484"/>
                  <a:pt x="5527588" y="2160484"/>
                </a:cubicBezTo>
                <a:cubicBezTo>
                  <a:pt x="5522153" y="2155048"/>
                  <a:pt x="5516717" y="2157767"/>
                  <a:pt x="5508565" y="2157767"/>
                </a:cubicBezTo>
                <a:cubicBezTo>
                  <a:pt x="5518076" y="2142819"/>
                  <a:pt x="5514000" y="2121758"/>
                  <a:pt x="5504149" y="2103415"/>
                </a:cubicBezTo>
                <a:lnTo>
                  <a:pt x="5498656" y="2096031"/>
                </a:lnTo>
                <a:lnTo>
                  <a:pt x="5497694" y="2078956"/>
                </a:lnTo>
                <a:lnTo>
                  <a:pt x="5483467" y="2077375"/>
                </a:lnTo>
                <a:lnTo>
                  <a:pt x="5465083" y="2065368"/>
                </a:lnTo>
                <a:cubicBezTo>
                  <a:pt x="5459648" y="2073521"/>
                  <a:pt x="5470518" y="2081674"/>
                  <a:pt x="5475954" y="2087109"/>
                </a:cubicBezTo>
                <a:lnTo>
                  <a:pt x="5474196" y="2094432"/>
                </a:lnTo>
                <a:lnTo>
                  <a:pt x="5473236" y="2095262"/>
                </a:lnTo>
                <a:lnTo>
                  <a:pt x="5473798" y="2096090"/>
                </a:lnTo>
                <a:lnTo>
                  <a:pt x="5471877" y="2104095"/>
                </a:lnTo>
                <a:cubicBezTo>
                  <a:pt x="5471198" y="2108850"/>
                  <a:pt x="5471877" y="2112926"/>
                  <a:pt x="5475954" y="2117003"/>
                </a:cubicBezTo>
                <a:cubicBezTo>
                  <a:pt x="5451495" y="2119720"/>
                  <a:pt x="5456930" y="2133307"/>
                  <a:pt x="5440625" y="2136025"/>
                </a:cubicBezTo>
                <a:cubicBezTo>
                  <a:pt x="5440625" y="2125155"/>
                  <a:pt x="5454213" y="2117003"/>
                  <a:pt x="5462366" y="2108850"/>
                </a:cubicBezTo>
                <a:cubicBezTo>
                  <a:pt x="5459648" y="2100697"/>
                  <a:pt x="5451495" y="2103415"/>
                  <a:pt x="5448778" y="2095262"/>
                </a:cubicBezTo>
                <a:cubicBezTo>
                  <a:pt x="5451495" y="2092544"/>
                  <a:pt x="5454213" y="2089827"/>
                  <a:pt x="5459648" y="2087109"/>
                </a:cubicBezTo>
                <a:cubicBezTo>
                  <a:pt x="5448778" y="2084391"/>
                  <a:pt x="5432472" y="2078956"/>
                  <a:pt x="5421602" y="2092544"/>
                </a:cubicBezTo>
                <a:cubicBezTo>
                  <a:pt x="5427037" y="2103415"/>
                  <a:pt x="5437907" y="2097980"/>
                  <a:pt x="5440625" y="2114285"/>
                </a:cubicBezTo>
                <a:cubicBezTo>
                  <a:pt x="5421602" y="2117003"/>
                  <a:pt x="5405296" y="2119720"/>
                  <a:pt x="5391708" y="2117003"/>
                </a:cubicBezTo>
                <a:cubicBezTo>
                  <a:pt x="5388991" y="2108850"/>
                  <a:pt x="5402579" y="2108850"/>
                  <a:pt x="5410731" y="2103415"/>
                </a:cubicBezTo>
                <a:cubicBezTo>
                  <a:pt x="5408014" y="2097980"/>
                  <a:pt x="5408014" y="2095262"/>
                  <a:pt x="5405296" y="2092544"/>
                </a:cubicBezTo>
                <a:cubicBezTo>
                  <a:pt x="5399861" y="2087109"/>
                  <a:pt x="5388991" y="2095262"/>
                  <a:pt x="5380838" y="2097980"/>
                </a:cubicBezTo>
                <a:cubicBezTo>
                  <a:pt x="5386273" y="2087109"/>
                  <a:pt x="5402579" y="2081674"/>
                  <a:pt x="5402579" y="2070804"/>
                </a:cubicBezTo>
                <a:cubicBezTo>
                  <a:pt x="5402579" y="2073521"/>
                  <a:pt x="5405296" y="2078956"/>
                  <a:pt x="5408014" y="2084391"/>
                </a:cubicBezTo>
                <a:cubicBezTo>
                  <a:pt x="5435190" y="2073521"/>
                  <a:pt x="5462366" y="2073521"/>
                  <a:pt x="5451495" y="2051779"/>
                </a:cubicBezTo>
                <a:cubicBezTo>
                  <a:pt x="5450816" y="2051100"/>
                  <a:pt x="5446570" y="2049062"/>
                  <a:pt x="5440200" y="2046302"/>
                </a:cubicBezTo>
                <a:lnTo>
                  <a:pt x="5429537" y="2041950"/>
                </a:lnTo>
                <a:lnTo>
                  <a:pt x="5420583" y="2036833"/>
                </a:lnTo>
                <a:cubicBezTo>
                  <a:pt x="5416167" y="2034794"/>
                  <a:pt x="5412090" y="2031397"/>
                  <a:pt x="5410731" y="2021886"/>
                </a:cubicBezTo>
                <a:cubicBezTo>
                  <a:pt x="5427037" y="2013733"/>
                  <a:pt x="5424319" y="2000145"/>
                  <a:pt x="5435190" y="1994710"/>
                </a:cubicBezTo>
                <a:cubicBezTo>
                  <a:pt x="5416167" y="1981122"/>
                  <a:pt x="5448778" y="1967534"/>
                  <a:pt x="5440625" y="1953946"/>
                </a:cubicBezTo>
                <a:cubicBezTo>
                  <a:pt x="5429755" y="1959381"/>
                  <a:pt x="5424319" y="1953946"/>
                  <a:pt x="5413449" y="1959381"/>
                </a:cubicBezTo>
                <a:cubicBezTo>
                  <a:pt x="5410731" y="1970252"/>
                  <a:pt x="5440625" y="1986557"/>
                  <a:pt x="5410731" y="1994710"/>
                </a:cubicBezTo>
                <a:cubicBezTo>
                  <a:pt x="5416167" y="2005580"/>
                  <a:pt x="5421602" y="2016451"/>
                  <a:pt x="5405296" y="2019168"/>
                </a:cubicBezTo>
                <a:cubicBezTo>
                  <a:pt x="5399861" y="2011016"/>
                  <a:pt x="5397143" y="2005580"/>
                  <a:pt x="5394426" y="1997428"/>
                </a:cubicBezTo>
                <a:cubicBezTo>
                  <a:pt x="5369968" y="2000145"/>
                  <a:pt x="5342792" y="1991992"/>
                  <a:pt x="5318333" y="2008298"/>
                </a:cubicBezTo>
                <a:cubicBezTo>
                  <a:pt x="5312898" y="1994710"/>
                  <a:pt x="5277569" y="2011016"/>
                  <a:pt x="5274852" y="2021886"/>
                </a:cubicBezTo>
                <a:cubicBezTo>
                  <a:pt x="5291157" y="2017809"/>
                  <a:pt x="5305934" y="2016960"/>
                  <a:pt x="5319735" y="2018022"/>
                </a:cubicBezTo>
                <a:lnTo>
                  <a:pt x="5323565" y="2018768"/>
                </a:lnTo>
                <a:lnTo>
                  <a:pt x="5321051" y="2020528"/>
                </a:lnTo>
                <a:cubicBezTo>
                  <a:pt x="5317654" y="2023924"/>
                  <a:pt x="5314257" y="2027321"/>
                  <a:pt x="5307463" y="2030039"/>
                </a:cubicBezTo>
                <a:cubicBezTo>
                  <a:pt x="5345509" y="2035474"/>
                  <a:pt x="5353662" y="2089827"/>
                  <a:pt x="5378120" y="2108850"/>
                </a:cubicBezTo>
                <a:cubicBezTo>
                  <a:pt x="5380838" y="2114285"/>
                  <a:pt x="5369968" y="2117003"/>
                  <a:pt x="5372685" y="2122438"/>
                </a:cubicBezTo>
                <a:cubicBezTo>
                  <a:pt x="5383556" y="2136025"/>
                  <a:pt x="5410731" y="2127873"/>
                  <a:pt x="5408014" y="2149613"/>
                </a:cubicBezTo>
                <a:cubicBezTo>
                  <a:pt x="5397143" y="2155048"/>
                  <a:pt x="5408014" y="2136025"/>
                  <a:pt x="5394426" y="2138743"/>
                </a:cubicBezTo>
                <a:cubicBezTo>
                  <a:pt x="5386273" y="2155048"/>
                  <a:pt x="5410731" y="2171354"/>
                  <a:pt x="5427037" y="2160484"/>
                </a:cubicBezTo>
                <a:cubicBezTo>
                  <a:pt x="5437907" y="2155048"/>
                  <a:pt x="5416167" y="2152332"/>
                  <a:pt x="5429755" y="2146895"/>
                </a:cubicBezTo>
                <a:cubicBezTo>
                  <a:pt x="5440625" y="2138743"/>
                  <a:pt x="5437907" y="2165919"/>
                  <a:pt x="5448778" y="2160484"/>
                </a:cubicBezTo>
                <a:cubicBezTo>
                  <a:pt x="5440625" y="2171354"/>
                  <a:pt x="5418884" y="2155048"/>
                  <a:pt x="5410731" y="2171354"/>
                </a:cubicBezTo>
                <a:cubicBezTo>
                  <a:pt x="5418884" y="2193094"/>
                  <a:pt x="5451495" y="2163202"/>
                  <a:pt x="5459648" y="2184943"/>
                </a:cubicBezTo>
                <a:cubicBezTo>
                  <a:pt x="5454213" y="2195813"/>
                  <a:pt x="5446060" y="2184943"/>
                  <a:pt x="5435190" y="2190378"/>
                </a:cubicBezTo>
                <a:cubicBezTo>
                  <a:pt x="5421602" y="2206683"/>
                  <a:pt x="5456930" y="2195813"/>
                  <a:pt x="5462366" y="2209400"/>
                </a:cubicBezTo>
                <a:cubicBezTo>
                  <a:pt x="5451495" y="2212119"/>
                  <a:pt x="5443342" y="2206683"/>
                  <a:pt x="5432472" y="2206683"/>
                </a:cubicBezTo>
                <a:cubicBezTo>
                  <a:pt x="5429755" y="2198531"/>
                  <a:pt x="5424319" y="2193094"/>
                  <a:pt x="5427037" y="2187659"/>
                </a:cubicBezTo>
                <a:cubicBezTo>
                  <a:pt x="5416167" y="2193094"/>
                  <a:pt x="5408014" y="2198531"/>
                  <a:pt x="5410731" y="2206683"/>
                </a:cubicBezTo>
                <a:cubicBezTo>
                  <a:pt x="5397143" y="2206683"/>
                  <a:pt x="5386273" y="2195813"/>
                  <a:pt x="5375403" y="2187659"/>
                </a:cubicBezTo>
                <a:cubicBezTo>
                  <a:pt x="5391708" y="2187659"/>
                  <a:pt x="5394426" y="2174071"/>
                  <a:pt x="5388991" y="2163202"/>
                </a:cubicBezTo>
                <a:cubicBezTo>
                  <a:pt x="5386273" y="2165919"/>
                  <a:pt x="5386273" y="2168636"/>
                  <a:pt x="5388991" y="2174071"/>
                </a:cubicBezTo>
                <a:cubicBezTo>
                  <a:pt x="5369968" y="2176789"/>
                  <a:pt x="5359097" y="2160484"/>
                  <a:pt x="5337356" y="2168636"/>
                </a:cubicBezTo>
                <a:cubicBezTo>
                  <a:pt x="5335997" y="2162522"/>
                  <a:pt x="5333789" y="2157937"/>
                  <a:pt x="5330944" y="2154496"/>
                </a:cubicBezTo>
                <a:lnTo>
                  <a:pt x="5330056" y="2153867"/>
                </a:lnTo>
                <a:lnTo>
                  <a:pt x="5337356" y="2157767"/>
                </a:lnTo>
                <a:cubicBezTo>
                  <a:pt x="5348227" y="2152332"/>
                  <a:pt x="5367250" y="2171354"/>
                  <a:pt x="5364532" y="2157767"/>
                </a:cubicBezTo>
                <a:cubicBezTo>
                  <a:pt x="5353662" y="2152332"/>
                  <a:pt x="5348227" y="2138743"/>
                  <a:pt x="5345509" y="2122438"/>
                </a:cubicBezTo>
                <a:cubicBezTo>
                  <a:pt x="5334639" y="2125155"/>
                  <a:pt x="5312898" y="2144178"/>
                  <a:pt x="5307463" y="2130590"/>
                </a:cubicBezTo>
                <a:cubicBezTo>
                  <a:pt x="5312898" y="2125155"/>
                  <a:pt x="5318333" y="2127873"/>
                  <a:pt x="5323768" y="2125155"/>
                </a:cubicBezTo>
                <a:cubicBezTo>
                  <a:pt x="5321051" y="2117003"/>
                  <a:pt x="5315616" y="2114285"/>
                  <a:pt x="5310180" y="2111567"/>
                </a:cubicBezTo>
                <a:cubicBezTo>
                  <a:pt x="5293875" y="2117003"/>
                  <a:pt x="5293875" y="2125155"/>
                  <a:pt x="5285722" y="2133307"/>
                </a:cubicBezTo>
                <a:cubicBezTo>
                  <a:pt x="5293875" y="2138743"/>
                  <a:pt x="5303387" y="2141460"/>
                  <a:pt x="5312558" y="2144518"/>
                </a:cubicBezTo>
                <a:lnTo>
                  <a:pt x="5316814" y="2146792"/>
                </a:lnTo>
                <a:lnTo>
                  <a:pt x="5293875" y="2144178"/>
                </a:lnTo>
                <a:cubicBezTo>
                  <a:pt x="5289798" y="2136025"/>
                  <a:pt x="5284363" y="2130590"/>
                  <a:pt x="5278249" y="2126174"/>
                </a:cubicBezTo>
                <a:lnTo>
                  <a:pt x="5275474" y="2124500"/>
                </a:lnTo>
                <a:lnTo>
                  <a:pt x="5282665" y="2121418"/>
                </a:lnTo>
                <a:cubicBezTo>
                  <a:pt x="5287081" y="2117002"/>
                  <a:pt x="5289798" y="2111567"/>
                  <a:pt x="5293875" y="2106132"/>
                </a:cubicBezTo>
                <a:cubicBezTo>
                  <a:pt x="5307463" y="2103415"/>
                  <a:pt x="5312898" y="2122438"/>
                  <a:pt x="5331921" y="2111567"/>
                </a:cubicBezTo>
                <a:cubicBezTo>
                  <a:pt x="5329204" y="2095262"/>
                  <a:pt x="5321051" y="2057216"/>
                  <a:pt x="5296592" y="2073521"/>
                </a:cubicBezTo>
                <a:cubicBezTo>
                  <a:pt x="5302028" y="2081674"/>
                  <a:pt x="5304745" y="2089827"/>
                  <a:pt x="5293875" y="2092544"/>
                </a:cubicBezTo>
                <a:cubicBezTo>
                  <a:pt x="5283004" y="2087109"/>
                  <a:pt x="5291157" y="2076238"/>
                  <a:pt x="5285722" y="2068085"/>
                </a:cubicBezTo>
                <a:cubicBezTo>
                  <a:pt x="5266699" y="2076238"/>
                  <a:pt x="5288440" y="2095262"/>
                  <a:pt x="5280287" y="2106132"/>
                </a:cubicBezTo>
                <a:cubicBezTo>
                  <a:pt x="5277569" y="2111567"/>
                  <a:pt x="5272134" y="2114286"/>
                  <a:pt x="5266359" y="2115644"/>
                </a:cubicBezTo>
                <a:lnTo>
                  <a:pt x="5261486" y="2116059"/>
                </a:lnTo>
                <a:lnTo>
                  <a:pt x="5258546" y="2114285"/>
                </a:lnTo>
                <a:lnTo>
                  <a:pt x="5253667" y="2116725"/>
                </a:lnTo>
                <a:lnTo>
                  <a:pt x="5250393" y="2117003"/>
                </a:lnTo>
                <a:lnTo>
                  <a:pt x="5250936" y="2118089"/>
                </a:lnTo>
                <a:lnTo>
                  <a:pt x="5242240" y="2122438"/>
                </a:lnTo>
                <a:cubicBezTo>
                  <a:pt x="5234088" y="2114285"/>
                  <a:pt x="5225935" y="2108850"/>
                  <a:pt x="5209629" y="2117003"/>
                </a:cubicBezTo>
                <a:cubicBezTo>
                  <a:pt x="5242240" y="2100697"/>
                  <a:pt x="5239523" y="2106132"/>
                  <a:pt x="5272134" y="2100697"/>
                </a:cubicBezTo>
                <a:cubicBezTo>
                  <a:pt x="5274852" y="2084391"/>
                  <a:pt x="5266699" y="2076238"/>
                  <a:pt x="5263981" y="2065368"/>
                </a:cubicBezTo>
                <a:cubicBezTo>
                  <a:pt x="5266699" y="2059932"/>
                  <a:pt x="5280287" y="2054497"/>
                  <a:pt x="5274852" y="2046344"/>
                </a:cubicBezTo>
                <a:cubicBezTo>
                  <a:pt x="5223217" y="2051779"/>
                  <a:pt x="5152560" y="2070804"/>
                  <a:pt x="5106361" y="2076238"/>
                </a:cubicBezTo>
                <a:cubicBezTo>
                  <a:pt x="5098208" y="2076238"/>
                  <a:pt x="5087337" y="2081674"/>
                  <a:pt x="5079185" y="2081674"/>
                </a:cubicBezTo>
                <a:cubicBezTo>
                  <a:pt x="5076467" y="2081674"/>
                  <a:pt x="5073750" y="2073521"/>
                  <a:pt x="5071032" y="2073521"/>
                </a:cubicBezTo>
                <a:cubicBezTo>
                  <a:pt x="5057444" y="2070804"/>
                  <a:pt x="5027550" y="2073521"/>
                  <a:pt x="5022115" y="2089827"/>
                </a:cubicBezTo>
                <a:cubicBezTo>
                  <a:pt x="5043856" y="2095262"/>
                  <a:pt x="5062879" y="2100697"/>
                  <a:pt x="5090055" y="2095262"/>
                </a:cubicBezTo>
                <a:cubicBezTo>
                  <a:pt x="5111796" y="2114285"/>
                  <a:pt x="5147124" y="2103415"/>
                  <a:pt x="5179736" y="2100697"/>
                </a:cubicBezTo>
                <a:lnTo>
                  <a:pt x="5185097" y="2105012"/>
                </a:lnTo>
                <a:lnTo>
                  <a:pt x="5179736" y="2103415"/>
                </a:lnTo>
                <a:cubicBezTo>
                  <a:pt x="5133536" y="2130590"/>
                  <a:pt x="5103643" y="2122438"/>
                  <a:pt x="5076467" y="2111567"/>
                </a:cubicBezTo>
                <a:cubicBezTo>
                  <a:pt x="5071032" y="2114285"/>
                  <a:pt x="5065597" y="2117003"/>
                  <a:pt x="5060162" y="2119720"/>
                </a:cubicBezTo>
                <a:cubicBezTo>
                  <a:pt x="5076467" y="2179506"/>
                  <a:pt x="5106361" y="2261035"/>
                  <a:pt x="5138972" y="2312669"/>
                </a:cubicBezTo>
                <a:cubicBezTo>
                  <a:pt x="5144407" y="2309952"/>
                  <a:pt x="5147124" y="2309952"/>
                  <a:pt x="5152560" y="2307234"/>
                </a:cubicBezTo>
                <a:cubicBezTo>
                  <a:pt x="5144407" y="2263752"/>
                  <a:pt x="5136254" y="2220270"/>
                  <a:pt x="5141689" y="2182224"/>
                </a:cubicBezTo>
                <a:cubicBezTo>
                  <a:pt x="5145766" y="2190378"/>
                  <a:pt x="5152560" y="2191057"/>
                  <a:pt x="5160712" y="2188679"/>
                </a:cubicBezTo>
                <a:lnTo>
                  <a:pt x="5186963" y="2177194"/>
                </a:lnTo>
                <a:lnTo>
                  <a:pt x="5187322" y="2177895"/>
                </a:lnTo>
                <a:lnTo>
                  <a:pt x="5180755" y="2190717"/>
                </a:lnTo>
                <a:cubicBezTo>
                  <a:pt x="5177697" y="2195132"/>
                  <a:pt x="5175659" y="2199888"/>
                  <a:pt x="5179736" y="2206683"/>
                </a:cubicBezTo>
                <a:cubicBezTo>
                  <a:pt x="5189248" y="2205324"/>
                  <a:pt x="5192645" y="2196493"/>
                  <a:pt x="5191625" y="2186301"/>
                </a:cubicBezTo>
                <a:lnTo>
                  <a:pt x="5187322" y="2177895"/>
                </a:lnTo>
                <a:lnTo>
                  <a:pt x="5187888" y="2176789"/>
                </a:lnTo>
                <a:lnTo>
                  <a:pt x="5186963" y="2177194"/>
                </a:lnTo>
                <a:lnTo>
                  <a:pt x="5177018" y="2157767"/>
                </a:lnTo>
                <a:cubicBezTo>
                  <a:pt x="5177018" y="2152332"/>
                  <a:pt x="5168865" y="2160484"/>
                  <a:pt x="5163430" y="2160484"/>
                </a:cubicBezTo>
                <a:cubicBezTo>
                  <a:pt x="5160712" y="2155048"/>
                  <a:pt x="5157995" y="2146895"/>
                  <a:pt x="5155277" y="2141460"/>
                </a:cubicBezTo>
                <a:cubicBezTo>
                  <a:pt x="5166148" y="2133307"/>
                  <a:pt x="5185171" y="2130590"/>
                  <a:pt x="5190606" y="2122438"/>
                </a:cubicBezTo>
                <a:cubicBezTo>
                  <a:pt x="5196041" y="2122438"/>
                  <a:pt x="5201476" y="2127873"/>
                  <a:pt x="5204194" y="2133307"/>
                </a:cubicBezTo>
                <a:cubicBezTo>
                  <a:pt x="5242240" y="2127873"/>
                  <a:pt x="5263981" y="2165919"/>
                  <a:pt x="5296592" y="2174071"/>
                </a:cubicBezTo>
                <a:cubicBezTo>
                  <a:pt x="5299310" y="2184943"/>
                  <a:pt x="5299310" y="2195813"/>
                  <a:pt x="5312898" y="2190378"/>
                </a:cubicBezTo>
                <a:cubicBezTo>
                  <a:pt x="5312898" y="2193094"/>
                  <a:pt x="5307463" y="2193094"/>
                  <a:pt x="5304745" y="2195813"/>
                </a:cubicBezTo>
                <a:cubicBezTo>
                  <a:pt x="5312898" y="2201248"/>
                  <a:pt x="5318333" y="2206683"/>
                  <a:pt x="5329204" y="2198531"/>
                </a:cubicBezTo>
                <a:cubicBezTo>
                  <a:pt x="5329204" y="2206683"/>
                  <a:pt x="5310180" y="2217554"/>
                  <a:pt x="5299310" y="2217554"/>
                </a:cubicBezTo>
                <a:cubicBezTo>
                  <a:pt x="5307463" y="2231141"/>
                  <a:pt x="5326486" y="2220270"/>
                  <a:pt x="5331921" y="2242012"/>
                </a:cubicBezTo>
                <a:cubicBezTo>
                  <a:pt x="5337356" y="2247447"/>
                  <a:pt x="5342792" y="2247447"/>
                  <a:pt x="5353662" y="2242012"/>
                </a:cubicBezTo>
                <a:cubicBezTo>
                  <a:pt x="5350944" y="2231141"/>
                  <a:pt x="5334639" y="2247447"/>
                  <a:pt x="5331921" y="2233858"/>
                </a:cubicBezTo>
                <a:cubicBezTo>
                  <a:pt x="5334639" y="2228423"/>
                  <a:pt x="5342792" y="2225705"/>
                  <a:pt x="5348227" y="2220270"/>
                </a:cubicBezTo>
                <a:cubicBezTo>
                  <a:pt x="5383556" y="2263752"/>
                  <a:pt x="5440625" y="2258317"/>
                  <a:pt x="5489542" y="2271904"/>
                </a:cubicBezTo>
                <a:cubicBezTo>
                  <a:pt x="5478671" y="2271904"/>
                  <a:pt x="5440625" y="2285492"/>
                  <a:pt x="5418884" y="2293645"/>
                </a:cubicBezTo>
                <a:cubicBezTo>
                  <a:pt x="5413449" y="2285492"/>
                  <a:pt x="5418884" y="2280058"/>
                  <a:pt x="5416167" y="2271904"/>
                </a:cubicBezTo>
                <a:cubicBezTo>
                  <a:pt x="5405296" y="2269187"/>
                  <a:pt x="5383556" y="2263752"/>
                  <a:pt x="5386273" y="2280058"/>
                </a:cubicBezTo>
                <a:cubicBezTo>
                  <a:pt x="5372685" y="2274623"/>
                  <a:pt x="5380838" y="2242012"/>
                  <a:pt x="5361815" y="2244730"/>
                </a:cubicBezTo>
                <a:cubicBezTo>
                  <a:pt x="5356380" y="2250165"/>
                  <a:pt x="5364532" y="2263752"/>
                  <a:pt x="5369968" y="2269187"/>
                </a:cubicBezTo>
                <a:cubicBezTo>
                  <a:pt x="5334639" y="2258317"/>
                  <a:pt x="5312898" y="2217554"/>
                  <a:pt x="5269416" y="2222988"/>
                </a:cubicBezTo>
                <a:cubicBezTo>
                  <a:pt x="5274852" y="2233858"/>
                  <a:pt x="5288440" y="2228423"/>
                  <a:pt x="5291157" y="2244730"/>
                </a:cubicBezTo>
                <a:cubicBezTo>
                  <a:pt x="5263981" y="2247447"/>
                  <a:pt x="5266699" y="2285492"/>
                  <a:pt x="5285722" y="2296363"/>
                </a:cubicBezTo>
                <a:cubicBezTo>
                  <a:pt x="5258546" y="2328975"/>
                  <a:pt x="5272134" y="2372456"/>
                  <a:pt x="5296592" y="2421372"/>
                </a:cubicBezTo>
                <a:cubicBezTo>
                  <a:pt x="5321051" y="2413220"/>
                  <a:pt x="5310180" y="2394197"/>
                  <a:pt x="5296592" y="2388762"/>
                </a:cubicBezTo>
                <a:cubicBezTo>
                  <a:pt x="5307463" y="2388762"/>
                  <a:pt x="5323768" y="2388762"/>
                  <a:pt x="5321051" y="2402349"/>
                </a:cubicBezTo>
                <a:cubicBezTo>
                  <a:pt x="5334639" y="2407784"/>
                  <a:pt x="5350944" y="2413220"/>
                  <a:pt x="5369968" y="2413220"/>
                </a:cubicBezTo>
                <a:cubicBezTo>
                  <a:pt x="5378120" y="2402349"/>
                  <a:pt x="5380838" y="2388762"/>
                  <a:pt x="5399861" y="2383327"/>
                </a:cubicBezTo>
                <a:cubicBezTo>
                  <a:pt x="5405296" y="2396914"/>
                  <a:pt x="5408014" y="2410502"/>
                  <a:pt x="5394426" y="2415937"/>
                </a:cubicBezTo>
                <a:cubicBezTo>
                  <a:pt x="5399861" y="2429526"/>
                  <a:pt x="5416167" y="2415937"/>
                  <a:pt x="5427037" y="2418655"/>
                </a:cubicBezTo>
                <a:cubicBezTo>
                  <a:pt x="5435190" y="2399632"/>
                  <a:pt x="5416167" y="2372456"/>
                  <a:pt x="5440625" y="2358868"/>
                </a:cubicBezTo>
                <a:cubicBezTo>
                  <a:pt x="5437907" y="2372456"/>
                  <a:pt x="5435190" y="2388762"/>
                  <a:pt x="5432472" y="2402349"/>
                </a:cubicBezTo>
                <a:cubicBezTo>
                  <a:pt x="5432472" y="2407784"/>
                  <a:pt x="5440625" y="2399632"/>
                  <a:pt x="5446060" y="2399632"/>
                </a:cubicBezTo>
                <a:cubicBezTo>
                  <a:pt x="5446060" y="2407784"/>
                  <a:pt x="5440625" y="2410502"/>
                  <a:pt x="5443342" y="2418655"/>
                </a:cubicBezTo>
                <a:cubicBezTo>
                  <a:pt x="5448778" y="2421372"/>
                  <a:pt x="5454213" y="2418655"/>
                  <a:pt x="5462366" y="2415937"/>
                </a:cubicBezTo>
                <a:cubicBezTo>
                  <a:pt x="5462366" y="2429526"/>
                  <a:pt x="5446060" y="2424090"/>
                  <a:pt x="5437907" y="2426807"/>
                </a:cubicBezTo>
                <a:cubicBezTo>
                  <a:pt x="5432472" y="2437679"/>
                  <a:pt x="5435190" y="2448549"/>
                  <a:pt x="5413449" y="2453983"/>
                </a:cubicBezTo>
                <a:cubicBezTo>
                  <a:pt x="5408014" y="2443113"/>
                  <a:pt x="5427037" y="2440395"/>
                  <a:pt x="5424319" y="2432244"/>
                </a:cubicBezTo>
                <a:cubicBezTo>
                  <a:pt x="5410731" y="2415937"/>
                  <a:pt x="5367250" y="2434961"/>
                  <a:pt x="5348227" y="2443113"/>
                </a:cubicBezTo>
                <a:cubicBezTo>
                  <a:pt x="5350944" y="2459418"/>
                  <a:pt x="5367250" y="2451266"/>
                  <a:pt x="5372685" y="2464854"/>
                </a:cubicBezTo>
                <a:cubicBezTo>
                  <a:pt x="5378120" y="2459418"/>
                  <a:pt x="5383556" y="2451266"/>
                  <a:pt x="5397143" y="2448549"/>
                </a:cubicBezTo>
                <a:cubicBezTo>
                  <a:pt x="5402579" y="2456701"/>
                  <a:pt x="5424319" y="2459418"/>
                  <a:pt x="5421602" y="2470290"/>
                </a:cubicBezTo>
                <a:cubicBezTo>
                  <a:pt x="5413449" y="2475725"/>
                  <a:pt x="5413449" y="2459418"/>
                  <a:pt x="5402579" y="2462136"/>
                </a:cubicBezTo>
                <a:cubicBezTo>
                  <a:pt x="5394426" y="2467571"/>
                  <a:pt x="5402579" y="2478443"/>
                  <a:pt x="5413449" y="2470290"/>
                </a:cubicBezTo>
                <a:cubicBezTo>
                  <a:pt x="5410731" y="2486594"/>
                  <a:pt x="5391708" y="2470290"/>
                  <a:pt x="5380838" y="2475725"/>
                </a:cubicBezTo>
                <a:cubicBezTo>
                  <a:pt x="5380838" y="2478443"/>
                  <a:pt x="5375403" y="2481159"/>
                  <a:pt x="5375403" y="2483877"/>
                </a:cubicBezTo>
                <a:cubicBezTo>
                  <a:pt x="5378120" y="2497465"/>
                  <a:pt x="5394426" y="2478443"/>
                  <a:pt x="5397143" y="2494747"/>
                </a:cubicBezTo>
                <a:cubicBezTo>
                  <a:pt x="5408014" y="2492030"/>
                  <a:pt x="5418884" y="2475725"/>
                  <a:pt x="5424319" y="2489312"/>
                </a:cubicBezTo>
                <a:cubicBezTo>
                  <a:pt x="5418884" y="2492030"/>
                  <a:pt x="5413449" y="2494747"/>
                  <a:pt x="5408014" y="2497465"/>
                </a:cubicBezTo>
                <a:cubicBezTo>
                  <a:pt x="5416167" y="2511053"/>
                  <a:pt x="5429755" y="2492030"/>
                  <a:pt x="5443342" y="2489312"/>
                </a:cubicBezTo>
                <a:cubicBezTo>
                  <a:pt x="5435190" y="2513770"/>
                  <a:pt x="5470518" y="2513770"/>
                  <a:pt x="5486824" y="2497465"/>
                </a:cubicBezTo>
                <a:cubicBezTo>
                  <a:pt x="5484106" y="2492030"/>
                  <a:pt x="5475954" y="2497465"/>
                  <a:pt x="5467801" y="2500182"/>
                </a:cubicBezTo>
                <a:cubicBezTo>
                  <a:pt x="5467801" y="2486594"/>
                  <a:pt x="5481389" y="2475725"/>
                  <a:pt x="5478671" y="2459418"/>
                </a:cubicBezTo>
                <a:cubicBezTo>
                  <a:pt x="5505847" y="2462136"/>
                  <a:pt x="5524870" y="2418655"/>
                  <a:pt x="5554764" y="2426807"/>
                </a:cubicBezTo>
                <a:cubicBezTo>
                  <a:pt x="5549329" y="2440395"/>
                  <a:pt x="5524870" y="2451266"/>
                  <a:pt x="5511282" y="2462136"/>
                </a:cubicBezTo>
                <a:cubicBezTo>
                  <a:pt x="5514000" y="2470290"/>
                  <a:pt x="5522153" y="2464854"/>
                  <a:pt x="5524870" y="2475725"/>
                </a:cubicBezTo>
                <a:cubicBezTo>
                  <a:pt x="5514000" y="2475725"/>
                  <a:pt x="5500412" y="2483877"/>
                  <a:pt x="5511282" y="2497465"/>
                </a:cubicBezTo>
                <a:cubicBezTo>
                  <a:pt x="5505847" y="2500182"/>
                  <a:pt x="5503129" y="2492030"/>
                  <a:pt x="5492259" y="2497465"/>
                </a:cubicBezTo>
                <a:cubicBezTo>
                  <a:pt x="5484106" y="2500182"/>
                  <a:pt x="5492259" y="2508335"/>
                  <a:pt x="5494977" y="2516488"/>
                </a:cubicBezTo>
                <a:cubicBezTo>
                  <a:pt x="5448778" y="2524641"/>
                  <a:pt x="5448778" y="2565405"/>
                  <a:pt x="5424319" y="2587145"/>
                </a:cubicBezTo>
                <a:cubicBezTo>
                  <a:pt x="5448778" y="2592581"/>
                  <a:pt x="5478671" y="2565405"/>
                  <a:pt x="5503129" y="2557252"/>
                </a:cubicBezTo>
                <a:cubicBezTo>
                  <a:pt x="5508565" y="2549099"/>
                  <a:pt x="5497694" y="2551817"/>
                  <a:pt x="5494977" y="2543664"/>
                </a:cubicBezTo>
                <a:cubicBezTo>
                  <a:pt x="5508565" y="2538229"/>
                  <a:pt x="5514000" y="2549099"/>
                  <a:pt x="5527588" y="2540946"/>
                </a:cubicBezTo>
                <a:cubicBezTo>
                  <a:pt x="5527588" y="2524641"/>
                  <a:pt x="5511282" y="2540946"/>
                  <a:pt x="5505847" y="2532794"/>
                </a:cubicBezTo>
                <a:cubicBezTo>
                  <a:pt x="5503129" y="2521923"/>
                  <a:pt x="5524870" y="2521923"/>
                  <a:pt x="5530305" y="2513770"/>
                </a:cubicBezTo>
                <a:cubicBezTo>
                  <a:pt x="5535741" y="2513770"/>
                  <a:pt x="5535741" y="2516488"/>
                  <a:pt x="5538458" y="2521923"/>
                </a:cubicBezTo>
                <a:cubicBezTo>
                  <a:pt x="5538458" y="2516488"/>
                  <a:pt x="5554764" y="2513770"/>
                  <a:pt x="5549329" y="2505618"/>
                </a:cubicBezTo>
                <a:cubicBezTo>
                  <a:pt x="5560199" y="2505618"/>
                  <a:pt x="5562916" y="2519206"/>
                  <a:pt x="5573787" y="2519206"/>
                </a:cubicBezTo>
                <a:cubicBezTo>
                  <a:pt x="5562916" y="2524641"/>
                  <a:pt x="5554764" y="2530076"/>
                  <a:pt x="5552046" y="2540946"/>
                </a:cubicBezTo>
                <a:cubicBezTo>
                  <a:pt x="5565634" y="2554534"/>
                  <a:pt x="5595528" y="2530076"/>
                  <a:pt x="5606398" y="2554534"/>
                </a:cubicBezTo>
                <a:cubicBezTo>
                  <a:pt x="5611833" y="2549099"/>
                  <a:pt x="5614551" y="2543664"/>
                  <a:pt x="5625421" y="2540946"/>
                </a:cubicBezTo>
                <a:cubicBezTo>
                  <a:pt x="5633574" y="2559970"/>
                  <a:pt x="5595528" y="2559970"/>
                  <a:pt x="5587375" y="2557252"/>
                </a:cubicBezTo>
                <a:cubicBezTo>
                  <a:pt x="5579222" y="2565405"/>
                  <a:pt x="5592810" y="2570840"/>
                  <a:pt x="5595528" y="2581710"/>
                </a:cubicBezTo>
                <a:cubicBezTo>
                  <a:pt x="5614551" y="2587145"/>
                  <a:pt x="5641727" y="2584429"/>
                  <a:pt x="5658032" y="2600734"/>
                </a:cubicBezTo>
                <a:cubicBezTo>
                  <a:pt x="5630856" y="2606170"/>
                  <a:pt x="5519435" y="2557252"/>
                  <a:pt x="5541176" y="2625192"/>
                </a:cubicBezTo>
                <a:cubicBezTo>
                  <a:pt x="5524870" y="2627910"/>
                  <a:pt x="5522153" y="2603451"/>
                  <a:pt x="5500412" y="2617039"/>
                </a:cubicBezTo>
                <a:cubicBezTo>
                  <a:pt x="5489542" y="2598016"/>
                  <a:pt x="5541176" y="2600734"/>
                  <a:pt x="5533023" y="2581710"/>
                </a:cubicBezTo>
                <a:cubicBezTo>
                  <a:pt x="5538458" y="2581710"/>
                  <a:pt x="5546611" y="2578993"/>
                  <a:pt x="5557481" y="2573557"/>
                </a:cubicBezTo>
                <a:cubicBezTo>
                  <a:pt x="5554764" y="2557252"/>
                  <a:pt x="5538458" y="2568122"/>
                  <a:pt x="5524870" y="2573557"/>
                </a:cubicBezTo>
                <a:cubicBezTo>
                  <a:pt x="5505847" y="2568122"/>
                  <a:pt x="5473236" y="2589863"/>
                  <a:pt x="5459648" y="2603451"/>
                </a:cubicBezTo>
                <a:cubicBezTo>
                  <a:pt x="5429755" y="2598016"/>
                  <a:pt x="5383556" y="2625192"/>
                  <a:pt x="5383556" y="2652368"/>
                </a:cubicBezTo>
                <a:cubicBezTo>
                  <a:pt x="5413449" y="2652368"/>
                  <a:pt x="5427037" y="2614322"/>
                  <a:pt x="5459648" y="2619757"/>
                </a:cubicBezTo>
                <a:cubicBezTo>
                  <a:pt x="5503129" y="2603451"/>
                  <a:pt x="5451495" y="2625192"/>
                  <a:pt x="5440625" y="2633345"/>
                </a:cubicBezTo>
                <a:cubicBezTo>
                  <a:pt x="5446060" y="2646932"/>
                  <a:pt x="5465083" y="2630627"/>
                  <a:pt x="5473236" y="2636062"/>
                </a:cubicBezTo>
                <a:cubicBezTo>
                  <a:pt x="5462366" y="2627910"/>
                  <a:pt x="5486824" y="2619757"/>
                  <a:pt x="5492259" y="2611604"/>
                </a:cubicBezTo>
                <a:cubicBezTo>
                  <a:pt x="5497694" y="2619757"/>
                  <a:pt x="5489542" y="2625192"/>
                  <a:pt x="5484106" y="2630627"/>
                </a:cubicBezTo>
                <a:cubicBezTo>
                  <a:pt x="5489542" y="2633345"/>
                  <a:pt x="5494977" y="2633345"/>
                  <a:pt x="5500412" y="2630627"/>
                </a:cubicBezTo>
                <a:cubicBezTo>
                  <a:pt x="5500412" y="2646932"/>
                  <a:pt x="5462366" y="2652368"/>
                  <a:pt x="5451495" y="2663238"/>
                </a:cubicBezTo>
                <a:cubicBezTo>
                  <a:pt x="5490221" y="2669355"/>
                  <a:pt x="5527418" y="2681583"/>
                  <a:pt x="5574551" y="2674703"/>
                </a:cubicBezTo>
                <a:lnTo>
                  <a:pt x="5618174" y="2662542"/>
                </a:lnTo>
                <a:lnTo>
                  <a:pt x="5617268" y="2663238"/>
                </a:lnTo>
                <a:cubicBezTo>
                  <a:pt x="5647162" y="2657804"/>
                  <a:pt x="5693361" y="2638780"/>
                  <a:pt x="5698796" y="2668673"/>
                </a:cubicBezTo>
                <a:cubicBezTo>
                  <a:pt x="5685208" y="2660520"/>
                  <a:pt x="5658032" y="2652368"/>
                  <a:pt x="5644444" y="2674108"/>
                </a:cubicBezTo>
                <a:cubicBezTo>
                  <a:pt x="5647162" y="2684979"/>
                  <a:pt x="5655315" y="2687697"/>
                  <a:pt x="5658032" y="2698567"/>
                </a:cubicBezTo>
                <a:cubicBezTo>
                  <a:pt x="5701514" y="2690415"/>
                  <a:pt x="5701514" y="2660520"/>
                  <a:pt x="5736843" y="2644216"/>
                </a:cubicBezTo>
                <a:cubicBezTo>
                  <a:pt x="5734125" y="2644216"/>
                  <a:pt x="5728690" y="2633345"/>
                  <a:pt x="5734125" y="2633345"/>
                </a:cubicBezTo>
                <a:cubicBezTo>
                  <a:pt x="5742278" y="2630627"/>
                  <a:pt x="5755866" y="2627910"/>
                  <a:pt x="5753148" y="2619757"/>
                </a:cubicBezTo>
                <a:cubicBezTo>
                  <a:pt x="5734125" y="2619757"/>
                  <a:pt x="5706949" y="2641497"/>
                  <a:pt x="5693361" y="2617039"/>
                </a:cubicBezTo>
                <a:cubicBezTo>
                  <a:pt x="5678414" y="2621116"/>
                  <a:pt x="5664146" y="2628589"/>
                  <a:pt x="5651238" y="2637082"/>
                </a:cubicBezTo>
                <a:lnTo>
                  <a:pt x="5623410" y="2658510"/>
                </a:lnTo>
                <a:lnTo>
                  <a:pt x="5603680" y="2638780"/>
                </a:lnTo>
                <a:cubicBezTo>
                  <a:pt x="5598245" y="2644216"/>
                  <a:pt x="5592810" y="2649650"/>
                  <a:pt x="5584657" y="2655086"/>
                </a:cubicBezTo>
                <a:cubicBezTo>
                  <a:pt x="5584657" y="2649650"/>
                  <a:pt x="5587375" y="2644216"/>
                  <a:pt x="5581940" y="2636062"/>
                </a:cubicBezTo>
                <a:cubicBezTo>
                  <a:pt x="5579222" y="2627910"/>
                  <a:pt x="5568352" y="2636062"/>
                  <a:pt x="5560199" y="2638780"/>
                </a:cubicBezTo>
                <a:cubicBezTo>
                  <a:pt x="5560199" y="2630627"/>
                  <a:pt x="5573787" y="2625192"/>
                  <a:pt x="5573787" y="2617039"/>
                </a:cubicBezTo>
                <a:cubicBezTo>
                  <a:pt x="5571069" y="2608887"/>
                  <a:pt x="5562916" y="2606170"/>
                  <a:pt x="5554764" y="2611604"/>
                </a:cubicBezTo>
                <a:cubicBezTo>
                  <a:pt x="5568352" y="2598016"/>
                  <a:pt x="5587375" y="2622475"/>
                  <a:pt x="5603680" y="2603451"/>
                </a:cubicBezTo>
                <a:cubicBezTo>
                  <a:pt x="5606398" y="2611604"/>
                  <a:pt x="5581940" y="2614322"/>
                  <a:pt x="5584657" y="2625192"/>
                </a:cubicBezTo>
                <a:cubicBezTo>
                  <a:pt x="5584657" y="2627910"/>
                  <a:pt x="5587375" y="2627910"/>
                  <a:pt x="5590092" y="2630627"/>
                </a:cubicBezTo>
                <a:cubicBezTo>
                  <a:pt x="5600963" y="2627910"/>
                  <a:pt x="5595528" y="2619757"/>
                  <a:pt x="5606398" y="2617039"/>
                </a:cubicBezTo>
                <a:cubicBezTo>
                  <a:pt x="5603680" y="2625192"/>
                  <a:pt x="5611833" y="2636062"/>
                  <a:pt x="5617268" y="2641497"/>
                </a:cubicBezTo>
                <a:cubicBezTo>
                  <a:pt x="5652597" y="2630627"/>
                  <a:pt x="5658032" y="2600734"/>
                  <a:pt x="5704231" y="2592581"/>
                </a:cubicBezTo>
                <a:cubicBezTo>
                  <a:pt x="5731407" y="2611604"/>
                  <a:pt x="5744995" y="2614322"/>
                  <a:pt x="5785759" y="2595299"/>
                </a:cubicBezTo>
                <a:cubicBezTo>
                  <a:pt x="5788477" y="2606170"/>
                  <a:pt x="5764019" y="2606170"/>
                  <a:pt x="5769454" y="2617039"/>
                </a:cubicBezTo>
                <a:cubicBezTo>
                  <a:pt x="5774889" y="2625192"/>
                  <a:pt x="5783042" y="2625192"/>
                  <a:pt x="5793912" y="2622475"/>
                </a:cubicBezTo>
                <a:cubicBezTo>
                  <a:pt x="5774889" y="2636062"/>
                  <a:pt x="5739560" y="2644216"/>
                  <a:pt x="5747713" y="2668673"/>
                </a:cubicBezTo>
                <a:cubicBezTo>
                  <a:pt x="5736843" y="2674108"/>
                  <a:pt x="5734125" y="2668673"/>
                  <a:pt x="5725972" y="2668673"/>
                </a:cubicBezTo>
                <a:cubicBezTo>
                  <a:pt x="5734125" y="2684979"/>
                  <a:pt x="5753148" y="2674108"/>
                  <a:pt x="5766736" y="2676828"/>
                </a:cubicBezTo>
                <a:cubicBezTo>
                  <a:pt x="5753148" y="2695849"/>
                  <a:pt x="5772171" y="2714872"/>
                  <a:pt x="5783042" y="2733896"/>
                </a:cubicBezTo>
                <a:cubicBezTo>
                  <a:pt x="5772171" y="2733896"/>
                  <a:pt x="5764019" y="2723026"/>
                  <a:pt x="5755866" y="2717591"/>
                </a:cubicBezTo>
                <a:cubicBezTo>
                  <a:pt x="5744995" y="2725743"/>
                  <a:pt x="5731407" y="2731179"/>
                  <a:pt x="5731407" y="2742048"/>
                </a:cubicBezTo>
                <a:cubicBezTo>
                  <a:pt x="5720537" y="2744766"/>
                  <a:pt x="5720537" y="2728461"/>
                  <a:pt x="5712384" y="2728461"/>
                </a:cubicBezTo>
                <a:cubicBezTo>
                  <a:pt x="5704231" y="2731179"/>
                  <a:pt x="5704231" y="2755636"/>
                  <a:pt x="5690643" y="2744766"/>
                </a:cubicBezTo>
                <a:cubicBezTo>
                  <a:pt x="5685208" y="2733896"/>
                  <a:pt x="5696079" y="2739331"/>
                  <a:pt x="5701514" y="2736613"/>
                </a:cubicBezTo>
                <a:cubicBezTo>
                  <a:pt x="5698796" y="2731179"/>
                  <a:pt x="5696079" y="2723026"/>
                  <a:pt x="5693361" y="2717591"/>
                </a:cubicBezTo>
                <a:cubicBezTo>
                  <a:pt x="5687926" y="2712155"/>
                  <a:pt x="5677055" y="2720307"/>
                  <a:pt x="5671620" y="2717591"/>
                </a:cubicBezTo>
                <a:cubicBezTo>
                  <a:pt x="5682491" y="2725743"/>
                  <a:pt x="5693361" y="2747483"/>
                  <a:pt x="5685208" y="2758354"/>
                </a:cubicBezTo>
                <a:cubicBezTo>
                  <a:pt x="5693361" y="2763789"/>
                  <a:pt x="5704231" y="2747483"/>
                  <a:pt x="5712384" y="2750201"/>
                </a:cubicBezTo>
                <a:cubicBezTo>
                  <a:pt x="5715102" y="2755636"/>
                  <a:pt x="5712384" y="2758354"/>
                  <a:pt x="5704231" y="2761071"/>
                </a:cubicBezTo>
                <a:cubicBezTo>
                  <a:pt x="5720537" y="2777377"/>
                  <a:pt x="5725972" y="2755636"/>
                  <a:pt x="5750431" y="2752919"/>
                </a:cubicBezTo>
                <a:cubicBezTo>
                  <a:pt x="5750431" y="2763789"/>
                  <a:pt x="5747713" y="2774659"/>
                  <a:pt x="5764019" y="2763789"/>
                </a:cubicBezTo>
                <a:cubicBezTo>
                  <a:pt x="5766736" y="2769224"/>
                  <a:pt x="5761301" y="2771942"/>
                  <a:pt x="5755866" y="2774659"/>
                </a:cubicBezTo>
                <a:cubicBezTo>
                  <a:pt x="5764019" y="2780094"/>
                  <a:pt x="5769454" y="2785530"/>
                  <a:pt x="5774889" y="2796400"/>
                </a:cubicBezTo>
                <a:cubicBezTo>
                  <a:pt x="5761301" y="2799118"/>
                  <a:pt x="5755866" y="2780094"/>
                  <a:pt x="5744995" y="2777377"/>
                </a:cubicBezTo>
                <a:cubicBezTo>
                  <a:pt x="5736843" y="2780094"/>
                  <a:pt x="5736843" y="2785530"/>
                  <a:pt x="5728690" y="2788247"/>
                </a:cubicBezTo>
                <a:cubicBezTo>
                  <a:pt x="5739560" y="2815423"/>
                  <a:pt x="5774889" y="2804554"/>
                  <a:pt x="5780324" y="2820858"/>
                </a:cubicBezTo>
                <a:cubicBezTo>
                  <a:pt x="5747713" y="2826293"/>
                  <a:pt x="5725972" y="2807271"/>
                  <a:pt x="5706949" y="2780094"/>
                </a:cubicBezTo>
                <a:cubicBezTo>
                  <a:pt x="5696079" y="2780094"/>
                  <a:pt x="5701514" y="2788247"/>
                  <a:pt x="5693361" y="2790965"/>
                </a:cubicBezTo>
                <a:cubicBezTo>
                  <a:pt x="5698796" y="2796400"/>
                  <a:pt x="5706949" y="2788247"/>
                  <a:pt x="5709667" y="2796400"/>
                </a:cubicBezTo>
                <a:cubicBezTo>
                  <a:pt x="5698796" y="2801835"/>
                  <a:pt x="5690643" y="2796400"/>
                  <a:pt x="5679773" y="2804554"/>
                </a:cubicBezTo>
                <a:cubicBezTo>
                  <a:pt x="5677055" y="2796400"/>
                  <a:pt x="5682491" y="2788247"/>
                  <a:pt x="5674338" y="2777377"/>
                </a:cubicBezTo>
                <a:cubicBezTo>
                  <a:pt x="5660750" y="2774659"/>
                  <a:pt x="5647162" y="2774659"/>
                  <a:pt x="5639009" y="2766507"/>
                </a:cubicBezTo>
                <a:cubicBezTo>
                  <a:pt x="5625421" y="2769224"/>
                  <a:pt x="5622703" y="2777377"/>
                  <a:pt x="5611833" y="2780094"/>
                </a:cubicBezTo>
                <a:cubicBezTo>
                  <a:pt x="5606398" y="2761071"/>
                  <a:pt x="5595528" y="2761071"/>
                  <a:pt x="5590092" y="2744766"/>
                </a:cubicBezTo>
                <a:cubicBezTo>
                  <a:pt x="5614551" y="2736613"/>
                  <a:pt x="5622703" y="2763789"/>
                  <a:pt x="5647162" y="2761071"/>
                </a:cubicBezTo>
                <a:cubicBezTo>
                  <a:pt x="5655315" y="2750201"/>
                  <a:pt x="5658032" y="2744766"/>
                  <a:pt x="5671620" y="2739331"/>
                </a:cubicBezTo>
                <a:cubicBezTo>
                  <a:pt x="5666185" y="2725743"/>
                  <a:pt x="5649879" y="2731179"/>
                  <a:pt x="5641727" y="2720307"/>
                </a:cubicBezTo>
                <a:cubicBezTo>
                  <a:pt x="5633574" y="2728461"/>
                  <a:pt x="5633574" y="2742048"/>
                  <a:pt x="5617268" y="2742048"/>
                </a:cubicBezTo>
                <a:cubicBezTo>
                  <a:pt x="5609115" y="2733896"/>
                  <a:pt x="5622703" y="2731179"/>
                  <a:pt x="5619986" y="2725743"/>
                </a:cubicBezTo>
                <a:cubicBezTo>
                  <a:pt x="5611833" y="2717591"/>
                  <a:pt x="5595528" y="2731179"/>
                  <a:pt x="5584657" y="2728461"/>
                </a:cubicBezTo>
                <a:cubicBezTo>
                  <a:pt x="5579222" y="2712155"/>
                  <a:pt x="5603680" y="2720307"/>
                  <a:pt x="5611833" y="2717591"/>
                </a:cubicBezTo>
                <a:cubicBezTo>
                  <a:pt x="5592810" y="2717591"/>
                  <a:pt x="5581940" y="2704002"/>
                  <a:pt x="5568352" y="2695849"/>
                </a:cubicBezTo>
                <a:cubicBezTo>
                  <a:pt x="5552046" y="2704002"/>
                  <a:pt x="5535741" y="2709438"/>
                  <a:pt x="5524870" y="2717591"/>
                </a:cubicBezTo>
                <a:cubicBezTo>
                  <a:pt x="5519435" y="2704002"/>
                  <a:pt x="5541176" y="2698567"/>
                  <a:pt x="5554764" y="2693132"/>
                </a:cubicBezTo>
                <a:cubicBezTo>
                  <a:pt x="5530305" y="2679543"/>
                  <a:pt x="5481389" y="2682262"/>
                  <a:pt x="5446060" y="2679543"/>
                </a:cubicBezTo>
                <a:cubicBezTo>
                  <a:pt x="5437907" y="2684979"/>
                  <a:pt x="5454213" y="2695849"/>
                  <a:pt x="5435190" y="2698567"/>
                </a:cubicBezTo>
                <a:cubicBezTo>
                  <a:pt x="5451495" y="2704002"/>
                  <a:pt x="5454213" y="2736613"/>
                  <a:pt x="5475954" y="2733896"/>
                </a:cubicBezTo>
                <a:cubicBezTo>
                  <a:pt x="5489542" y="2723026"/>
                  <a:pt x="5470518" y="2720307"/>
                  <a:pt x="5467801" y="2706720"/>
                </a:cubicBezTo>
                <a:cubicBezTo>
                  <a:pt x="5478671" y="2709438"/>
                  <a:pt x="5484106" y="2717591"/>
                  <a:pt x="5492259" y="2725743"/>
                </a:cubicBezTo>
                <a:cubicBezTo>
                  <a:pt x="5500412" y="2723026"/>
                  <a:pt x="5497694" y="2714872"/>
                  <a:pt x="5494977" y="2709438"/>
                </a:cubicBezTo>
                <a:cubicBezTo>
                  <a:pt x="5505847" y="2709438"/>
                  <a:pt x="5508565" y="2720307"/>
                  <a:pt x="5522153" y="2709438"/>
                </a:cubicBezTo>
                <a:cubicBezTo>
                  <a:pt x="5524870" y="2714872"/>
                  <a:pt x="5519435" y="2720307"/>
                  <a:pt x="5516717" y="2725743"/>
                </a:cubicBezTo>
                <a:cubicBezTo>
                  <a:pt x="5527588" y="2733896"/>
                  <a:pt x="5543893" y="2728461"/>
                  <a:pt x="5552046" y="2744766"/>
                </a:cubicBezTo>
                <a:cubicBezTo>
                  <a:pt x="5530305" y="2755636"/>
                  <a:pt x="5511282" y="2766507"/>
                  <a:pt x="5497694" y="2755636"/>
                </a:cubicBezTo>
                <a:cubicBezTo>
                  <a:pt x="5486824" y="2763789"/>
                  <a:pt x="5500412" y="2769224"/>
                  <a:pt x="5503129" y="2780094"/>
                </a:cubicBezTo>
                <a:cubicBezTo>
                  <a:pt x="5505847" y="2774659"/>
                  <a:pt x="5505847" y="2769224"/>
                  <a:pt x="5516717" y="2766507"/>
                </a:cubicBezTo>
                <a:cubicBezTo>
                  <a:pt x="5524870" y="2788247"/>
                  <a:pt x="5549329" y="2782812"/>
                  <a:pt x="5557481" y="2807271"/>
                </a:cubicBezTo>
                <a:cubicBezTo>
                  <a:pt x="5541176" y="2818141"/>
                  <a:pt x="5538458" y="2799118"/>
                  <a:pt x="5533023" y="2788247"/>
                </a:cubicBezTo>
                <a:cubicBezTo>
                  <a:pt x="5516717" y="2796400"/>
                  <a:pt x="5524870" y="2812706"/>
                  <a:pt x="5533023" y="2826293"/>
                </a:cubicBezTo>
                <a:cubicBezTo>
                  <a:pt x="5541176" y="2823576"/>
                  <a:pt x="5565634" y="2815423"/>
                  <a:pt x="5579222" y="2812706"/>
                </a:cubicBezTo>
                <a:cubicBezTo>
                  <a:pt x="5579222" y="2815423"/>
                  <a:pt x="5581940" y="2820858"/>
                  <a:pt x="5584657" y="2826293"/>
                </a:cubicBezTo>
                <a:cubicBezTo>
                  <a:pt x="5606398" y="2820858"/>
                  <a:pt x="5598245" y="2804554"/>
                  <a:pt x="5600963" y="2790965"/>
                </a:cubicBezTo>
                <a:cubicBezTo>
                  <a:pt x="5617268" y="2782812"/>
                  <a:pt x="5609115" y="2812706"/>
                  <a:pt x="5617268" y="2809988"/>
                </a:cubicBezTo>
                <a:cubicBezTo>
                  <a:pt x="5617268" y="2815423"/>
                  <a:pt x="5603680" y="2818141"/>
                  <a:pt x="5598245" y="2820858"/>
                </a:cubicBezTo>
                <a:cubicBezTo>
                  <a:pt x="5603680" y="2831729"/>
                  <a:pt x="5614551" y="2842599"/>
                  <a:pt x="5595528" y="2848035"/>
                </a:cubicBezTo>
                <a:cubicBezTo>
                  <a:pt x="5606398" y="2853469"/>
                  <a:pt x="5614551" y="2834447"/>
                  <a:pt x="5619986" y="2837165"/>
                </a:cubicBezTo>
                <a:cubicBezTo>
                  <a:pt x="5622703" y="2848035"/>
                  <a:pt x="5619986" y="2853469"/>
                  <a:pt x="5609115" y="2858905"/>
                </a:cubicBezTo>
                <a:cubicBezTo>
                  <a:pt x="5614551" y="2867058"/>
                  <a:pt x="5628139" y="2856187"/>
                  <a:pt x="5630856" y="2867058"/>
                </a:cubicBezTo>
                <a:cubicBezTo>
                  <a:pt x="5633574" y="2875211"/>
                  <a:pt x="5603680" y="2867058"/>
                  <a:pt x="5600963" y="2883363"/>
                </a:cubicBezTo>
                <a:cubicBezTo>
                  <a:pt x="5592810" y="2888798"/>
                  <a:pt x="5587375" y="2886081"/>
                  <a:pt x="5581940" y="2880645"/>
                </a:cubicBezTo>
                <a:cubicBezTo>
                  <a:pt x="5576504" y="2894233"/>
                  <a:pt x="5592810" y="2899669"/>
                  <a:pt x="5600963" y="2902386"/>
                </a:cubicBezTo>
                <a:cubicBezTo>
                  <a:pt x="5600963" y="2910539"/>
                  <a:pt x="5600963" y="2915974"/>
                  <a:pt x="5598245" y="2924127"/>
                </a:cubicBezTo>
                <a:cubicBezTo>
                  <a:pt x="5598245" y="2905104"/>
                  <a:pt x="5571069" y="2907821"/>
                  <a:pt x="5565634" y="2886081"/>
                </a:cubicBezTo>
                <a:cubicBezTo>
                  <a:pt x="5568352" y="2877929"/>
                  <a:pt x="5576504" y="2872493"/>
                  <a:pt x="5576504" y="2864340"/>
                </a:cubicBezTo>
                <a:cubicBezTo>
                  <a:pt x="5557481" y="2853469"/>
                  <a:pt x="5560199" y="2880645"/>
                  <a:pt x="5549329" y="2886081"/>
                </a:cubicBezTo>
                <a:cubicBezTo>
                  <a:pt x="5527588" y="2869775"/>
                  <a:pt x="5511282" y="2842599"/>
                  <a:pt x="5497694" y="2804554"/>
                </a:cubicBezTo>
                <a:cubicBezTo>
                  <a:pt x="5486824" y="2807271"/>
                  <a:pt x="5508565" y="2823576"/>
                  <a:pt x="5494977" y="2826293"/>
                </a:cubicBezTo>
                <a:cubicBezTo>
                  <a:pt x="5473236" y="2831729"/>
                  <a:pt x="5497694" y="2796400"/>
                  <a:pt x="5473236" y="2809988"/>
                </a:cubicBezTo>
                <a:cubicBezTo>
                  <a:pt x="5470518" y="2801835"/>
                  <a:pt x="5486824" y="2799118"/>
                  <a:pt x="5489542" y="2793682"/>
                </a:cubicBezTo>
                <a:cubicBezTo>
                  <a:pt x="5484106" y="2785530"/>
                  <a:pt x="5473236" y="2788247"/>
                  <a:pt x="5467801" y="2780094"/>
                </a:cubicBezTo>
                <a:cubicBezTo>
                  <a:pt x="5467801" y="2774659"/>
                  <a:pt x="5478671" y="2774659"/>
                  <a:pt x="5475954" y="2769224"/>
                </a:cubicBezTo>
                <a:cubicBezTo>
                  <a:pt x="5473236" y="2758354"/>
                  <a:pt x="5462366" y="2758354"/>
                  <a:pt x="5459648" y="2747483"/>
                </a:cubicBezTo>
                <a:cubicBezTo>
                  <a:pt x="5454213" y="2744766"/>
                  <a:pt x="5456930" y="2761071"/>
                  <a:pt x="5443342" y="2761071"/>
                </a:cubicBezTo>
                <a:cubicBezTo>
                  <a:pt x="5448778" y="2755636"/>
                  <a:pt x="5446060" y="2744766"/>
                  <a:pt x="5440625" y="2733896"/>
                </a:cubicBezTo>
                <a:cubicBezTo>
                  <a:pt x="5418884" y="2739331"/>
                  <a:pt x="5424319" y="2752919"/>
                  <a:pt x="5432472" y="2766507"/>
                </a:cubicBezTo>
                <a:cubicBezTo>
                  <a:pt x="5437907" y="2774659"/>
                  <a:pt x="5451495" y="2769224"/>
                  <a:pt x="5462366" y="2769224"/>
                </a:cubicBezTo>
                <a:cubicBezTo>
                  <a:pt x="5467801" y="2774659"/>
                  <a:pt x="5462366" y="2777377"/>
                  <a:pt x="5465083" y="2782812"/>
                </a:cubicBezTo>
                <a:cubicBezTo>
                  <a:pt x="5454213" y="2785530"/>
                  <a:pt x="5448778" y="2780094"/>
                  <a:pt x="5440625" y="2780094"/>
                </a:cubicBezTo>
                <a:cubicBezTo>
                  <a:pt x="5437907" y="2799118"/>
                  <a:pt x="5467801" y="2796400"/>
                  <a:pt x="5462366" y="2815423"/>
                </a:cubicBezTo>
                <a:cubicBezTo>
                  <a:pt x="5456930" y="2818141"/>
                  <a:pt x="5454213" y="2818141"/>
                  <a:pt x="5448778" y="2820858"/>
                </a:cubicBezTo>
                <a:cubicBezTo>
                  <a:pt x="5440625" y="2807271"/>
                  <a:pt x="5437907" y="2777377"/>
                  <a:pt x="5418884" y="2782812"/>
                </a:cubicBezTo>
                <a:cubicBezTo>
                  <a:pt x="5427037" y="2769224"/>
                  <a:pt x="5413449" y="2747483"/>
                  <a:pt x="5410731" y="2728461"/>
                </a:cubicBezTo>
                <a:cubicBezTo>
                  <a:pt x="5405296" y="2725743"/>
                  <a:pt x="5397143" y="2728461"/>
                  <a:pt x="5386273" y="2733896"/>
                </a:cubicBezTo>
                <a:cubicBezTo>
                  <a:pt x="5380838" y="2736613"/>
                  <a:pt x="5383556" y="2744766"/>
                  <a:pt x="5386273" y="2750201"/>
                </a:cubicBezTo>
                <a:cubicBezTo>
                  <a:pt x="5375403" y="2752919"/>
                  <a:pt x="5369968" y="2744766"/>
                  <a:pt x="5359097" y="2750201"/>
                </a:cubicBezTo>
                <a:cubicBezTo>
                  <a:pt x="5361815" y="2766507"/>
                  <a:pt x="5391708" y="2771942"/>
                  <a:pt x="5410731" y="2771942"/>
                </a:cubicBezTo>
                <a:cubicBezTo>
                  <a:pt x="5408014" y="2777377"/>
                  <a:pt x="5402579" y="2782812"/>
                  <a:pt x="5397143" y="2788247"/>
                </a:cubicBezTo>
                <a:cubicBezTo>
                  <a:pt x="5378120" y="2785530"/>
                  <a:pt x="5367250" y="2758354"/>
                  <a:pt x="5342792" y="2769224"/>
                </a:cubicBezTo>
                <a:cubicBezTo>
                  <a:pt x="5348227" y="2785530"/>
                  <a:pt x="5361815" y="2777377"/>
                  <a:pt x="5367250" y="2796400"/>
                </a:cubicBezTo>
                <a:cubicBezTo>
                  <a:pt x="5372685" y="2799118"/>
                  <a:pt x="5372685" y="2785530"/>
                  <a:pt x="5383556" y="2785530"/>
                </a:cubicBezTo>
                <a:cubicBezTo>
                  <a:pt x="5399861" y="2826293"/>
                  <a:pt x="5372685" y="2872493"/>
                  <a:pt x="5410731" y="2899669"/>
                </a:cubicBezTo>
                <a:cubicBezTo>
                  <a:pt x="5410731" y="2883363"/>
                  <a:pt x="5410731" y="2864340"/>
                  <a:pt x="5424319" y="2850752"/>
                </a:cubicBezTo>
                <a:cubicBezTo>
                  <a:pt x="5416167" y="2842599"/>
                  <a:pt x="5399861" y="2850752"/>
                  <a:pt x="5397143" y="2834447"/>
                </a:cubicBezTo>
                <a:cubicBezTo>
                  <a:pt x="5405296" y="2831729"/>
                  <a:pt x="5410731" y="2831729"/>
                  <a:pt x="5418884" y="2831729"/>
                </a:cubicBezTo>
                <a:cubicBezTo>
                  <a:pt x="5424319" y="2845317"/>
                  <a:pt x="5432472" y="2850752"/>
                  <a:pt x="5437907" y="2864340"/>
                </a:cubicBezTo>
                <a:cubicBezTo>
                  <a:pt x="5435190" y="2869775"/>
                  <a:pt x="5429755" y="2875211"/>
                  <a:pt x="5421602" y="2880645"/>
                </a:cubicBezTo>
                <a:cubicBezTo>
                  <a:pt x="5427037" y="2883363"/>
                  <a:pt x="5435190" y="2883363"/>
                  <a:pt x="5440625" y="2883363"/>
                </a:cubicBezTo>
                <a:cubicBezTo>
                  <a:pt x="5446060" y="2880645"/>
                  <a:pt x="5448778" y="2877929"/>
                  <a:pt x="5446060" y="2872493"/>
                </a:cubicBezTo>
                <a:cubicBezTo>
                  <a:pt x="5454213" y="2875211"/>
                  <a:pt x="5465083" y="2886081"/>
                  <a:pt x="5462366" y="2896951"/>
                </a:cubicBezTo>
                <a:cubicBezTo>
                  <a:pt x="5454213" y="2902386"/>
                  <a:pt x="5454213" y="2894233"/>
                  <a:pt x="5448778" y="2894233"/>
                </a:cubicBezTo>
                <a:cubicBezTo>
                  <a:pt x="5443342" y="2896951"/>
                  <a:pt x="5443342" y="2899669"/>
                  <a:pt x="5437907" y="2902386"/>
                </a:cubicBezTo>
                <a:cubicBezTo>
                  <a:pt x="5448778" y="2926845"/>
                  <a:pt x="5473236" y="2910539"/>
                  <a:pt x="5481389" y="2934997"/>
                </a:cubicBezTo>
                <a:cubicBezTo>
                  <a:pt x="5467801" y="2940433"/>
                  <a:pt x="5465083" y="2921409"/>
                  <a:pt x="5454213" y="2918692"/>
                </a:cubicBezTo>
                <a:cubicBezTo>
                  <a:pt x="5413449" y="2932280"/>
                  <a:pt x="5427037" y="2973044"/>
                  <a:pt x="5446060" y="2997502"/>
                </a:cubicBezTo>
                <a:cubicBezTo>
                  <a:pt x="5421602" y="3013807"/>
                  <a:pt x="5416167" y="2989349"/>
                  <a:pt x="5399861" y="2986632"/>
                </a:cubicBezTo>
                <a:cubicBezTo>
                  <a:pt x="5408014" y="2981196"/>
                  <a:pt x="5413449" y="2983914"/>
                  <a:pt x="5418884" y="2983914"/>
                </a:cubicBezTo>
                <a:cubicBezTo>
                  <a:pt x="5410731" y="2970326"/>
                  <a:pt x="5397143" y="2959456"/>
                  <a:pt x="5397143" y="2943150"/>
                </a:cubicBezTo>
                <a:cubicBezTo>
                  <a:pt x="5383556" y="2945868"/>
                  <a:pt x="5378120" y="2970326"/>
                  <a:pt x="5391708" y="2989349"/>
                </a:cubicBezTo>
                <a:cubicBezTo>
                  <a:pt x="5364532" y="2983914"/>
                  <a:pt x="5383556" y="2954020"/>
                  <a:pt x="5375403" y="2934997"/>
                </a:cubicBezTo>
                <a:cubicBezTo>
                  <a:pt x="5364532" y="2929562"/>
                  <a:pt x="5375403" y="2948585"/>
                  <a:pt x="5364532" y="2951303"/>
                </a:cubicBezTo>
                <a:cubicBezTo>
                  <a:pt x="5356380" y="2934997"/>
                  <a:pt x="5367250" y="2924127"/>
                  <a:pt x="5367250" y="2910539"/>
                </a:cubicBezTo>
                <a:cubicBezTo>
                  <a:pt x="5380838" y="2902386"/>
                  <a:pt x="5383556" y="2926845"/>
                  <a:pt x="5383556" y="2934997"/>
                </a:cubicBezTo>
                <a:cubicBezTo>
                  <a:pt x="5408014" y="2924127"/>
                  <a:pt x="5378120" y="2894233"/>
                  <a:pt x="5380838" y="2880645"/>
                </a:cubicBezTo>
                <a:cubicBezTo>
                  <a:pt x="5367250" y="2886081"/>
                  <a:pt x="5369968" y="2894233"/>
                  <a:pt x="5369968" y="2902386"/>
                </a:cubicBezTo>
                <a:cubicBezTo>
                  <a:pt x="5359097" y="2905104"/>
                  <a:pt x="5353662" y="2896951"/>
                  <a:pt x="5348227" y="2886081"/>
                </a:cubicBezTo>
                <a:cubicBezTo>
                  <a:pt x="5359097" y="2883363"/>
                  <a:pt x="5356380" y="2888798"/>
                  <a:pt x="5367250" y="2880645"/>
                </a:cubicBezTo>
                <a:cubicBezTo>
                  <a:pt x="5372685" y="2872493"/>
                  <a:pt x="5348227" y="2867058"/>
                  <a:pt x="5369968" y="2861623"/>
                </a:cubicBezTo>
                <a:cubicBezTo>
                  <a:pt x="5367250" y="2858905"/>
                  <a:pt x="5361815" y="2858905"/>
                  <a:pt x="5356380" y="2858905"/>
                </a:cubicBezTo>
                <a:cubicBezTo>
                  <a:pt x="5359097" y="2848035"/>
                  <a:pt x="5375403" y="2842599"/>
                  <a:pt x="5372685" y="2831729"/>
                </a:cubicBezTo>
                <a:cubicBezTo>
                  <a:pt x="5369968" y="2823576"/>
                  <a:pt x="5356380" y="2829011"/>
                  <a:pt x="5348227" y="2826293"/>
                </a:cubicBezTo>
                <a:cubicBezTo>
                  <a:pt x="5345509" y="2782812"/>
                  <a:pt x="5293875" y="2769224"/>
                  <a:pt x="5263981" y="2755636"/>
                </a:cubicBezTo>
                <a:cubicBezTo>
                  <a:pt x="5250393" y="2763789"/>
                  <a:pt x="5244958" y="2771942"/>
                  <a:pt x="5250393" y="2785530"/>
                </a:cubicBezTo>
                <a:cubicBezTo>
                  <a:pt x="5228652" y="2796400"/>
                  <a:pt x="5239523" y="2820858"/>
                  <a:pt x="5231370" y="2837165"/>
                </a:cubicBezTo>
                <a:cubicBezTo>
                  <a:pt x="5204194" y="2809988"/>
                  <a:pt x="5255828" y="2788247"/>
                  <a:pt x="5239523" y="2755636"/>
                </a:cubicBezTo>
                <a:cubicBezTo>
                  <a:pt x="5220500" y="2771942"/>
                  <a:pt x="5215064" y="2801835"/>
                  <a:pt x="5190606" y="2807271"/>
                </a:cubicBezTo>
                <a:cubicBezTo>
                  <a:pt x="5201476" y="2788247"/>
                  <a:pt x="5212347" y="2766507"/>
                  <a:pt x="5228652" y="2747483"/>
                </a:cubicBezTo>
                <a:cubicBezTo>
                  <a:pt x="5215064" y="2723026"/>
                  <a:pt x="5223217" y="2706720"/>
                  <a:pt x="5215064" y="2684979"/>
                </a:cubicBezTo>
                <a:cubicBezTo>
                  <a:pt x="5204194" y="2690415"/>
                  <a:pt x="5204194" y="2695849"/>
                  <a:pt x="5193324" y="2701284"/>
                </a:cubicBezTo>
                <a:cubicBezTo>
                  <a:pt x="5187888" y="2690415"/>
                  <a:pt x="5182453" y="2682262"/>
                  <a:pt x="5174300" y="2682262"/>
                </a:cubicBezTo>
                <a:cubicBezTo>
                  <a:pt x="5177018" y="2671393"/>
                  <a:pt x="5187888" y="2687697"/>
                  <a:pt x="5196041" y="2679543"/>
                </a:cubicBezTo>
                <a:cubicBezTo>
                  <a:pt x="5201476" y="2676828"/>
                  <a:pt x="5198759" y="2671393"/>
                  <a:pt x="5201476" y="2665955"/>
                </a:cubicBezTo>
                <a:cubicBezTo>
                  <a:pt x="5179736" y="2657804"/>
                  <a:pt x="5163430" y="2674108"/>
                  <a:pt x="5149842" y="2687697"/>
                </a:cubicBezTo>
                <a:cubicBezTo>
                  <a:pt x="5144407" y="2679543"/>
                  <a:pt x="5155277" y="2676828"/>
                  <a:pt x="5147124" y="2665955"/>
                </a:cubicBezTo>
                <a:cubicBezTo>
                  <a:pt x="5160712" y="2671393"/>
                  <a:pt x="5182453" y="2655086"/>
                  <a:pt x="5196041" y="2657804"/>
                </a:cubicBezTo>
                <a:cubicBezTo>
                  <a:pt x="5204194" y="2652368"/>
                  <a:pt x="5206912" y="2644216"/>
                  <a:pt x="5204194" y="2633345"/>
                </a:cubicBezTo>
                <a:cubicBezTo>
                  <a:pt x="5196041" y="2627910"/>
                  <a:pt x="5185171" y="2630627"/>
                  <a:pt x="5182453" y="2638780"/>
                </a:cubicBezTo>
                <a:cubicBezTo>
                  <a:pt x="5174300" y="2636062"/>
                  <a:pt x="5187888" y="2622475"/>
                  <a:pt x="5187888" y="2614322"/>
                </a:cubicBezTo>
                <a:cubicBezTo>
                  <a:pt x="5177018" y="2603451"/>
                  <a:pt x="5174300" y="2625192"/>
                  <a:pt x="5160712" y="2627910"/>
                </a:cubicBezTo>
                <a:cubicBezTo>
                  <a:pt x="5166148" y="2619757"/>
                  <a:pt x="5147124" y="2614322"/>
                  <a:pt x="5152560" y="2603451"/>
                </a:cubicBezTo>
                <a:cubicBezTo>
                  <a:pt x="5160712" y="2598016"/>
                  <a:pt x="5166148" y="2600734"/>
                  <a:pt x="5168865" y="2606170"/>
                </a:cubicBezTo>
                <a:cubicBezTo>
                  <a:pt x="5174300" y="2595299"/>
                  <a:pt x="5166148" y="2578993"/>
                  <a:pt x="5157995" y="2568122"/>
                </a:cubicBezTo>
                <a:cubicBezTo>
                  <a:pt x="5155277" y="2562687"/>
                  <a:pt x="5149842" y="2568122"/>
                  <a:pt x="5144407" y="2568122"/>
                </a:cubicBezTo>
                <a:cubicBezTo>
                  <a:pt x="5138972" y="2568122"/>
                  <a:pt x="5138972" y="2562687"/>
                  <a:pt x="5133536" y="2565405"/>
                </a:cubicBezTo>
                <a:cubicBezTo>
                  <a:pt x="5117231" y="2576275"/>
                  <a:pt x="5147124" y="2589863"/>
                  <a:pt x="5125384" y="2600734"/>
                </a:cubicBezTo>
                <a:cubicBezTo>
                  <a:pt x="5119949" y="2608887"/>
                  <a:pt x="5125384" y="2573557"/>
                  <a:pt x="5111796" y="2589863"/>
                </a:cubicBezTo>
                <a:cubicBezTo>
                  <a:pt x="5100925" y="2587145"/>
                  <a:pt x="5117231" y="2576275"/>
                  <a:pt x="5122666" y="2570840"/>
                </a:cubicBezTo>
                <a:cubicBezTo>
                  <a:pt x="5111796" y="2557252"/>
                  <a:pt x="5106361" y="2538229"/>
                  <a:pt x="5100925" y="2530076"/>
                </a:cubicBezTo>
                <a:cubicBezTo>
                  <a:pt x="5098208" y="2524641"/>
                  <a:pt x="5090055" y="2535511"/>
                  <a:pt x="5084620" y="2535511"/>
                </a:cubicBezTo>
                <a:cubicBezTo>
                  <a:pt x="5081902" y="2527358"/>
                  <a:pt x="5076467" y="2524641"/>
                  <a:pt x="5068314" y="2530076"/>
                </a:cubicBezTo>
                <a:cubicBezTo>
                  <a:pt x="5071032" y="2521923"/>
                  <a:pt x="5068314" y="2511053"/>
                  <a:pt x="5062879" y="2500182"/>
                </a:cubicBezTo>
                <a:cubicBezTo>
                  <a:pt x="5060162" y="2497465"/>
                  <a:pt x="5054726" y="2497465"/>
                  <a:pt x="5049291" y="2500182"/>
                </a:cubicBezTo>
                <a:cubicBezTo>
                  <a:pt x="5041138" y="2486594"/>
                  <a:pt x="5027550" y="2475725"/>
                  <a:pt x="5019398" y="2459418"/>
                </a:cubicBezTo>
                <a:cubicBezTo>
                  <a:pt x="4989504" y="2467571"/>
                  <a:pt x="4981351" y="2421372"/>
                  <a:pt x="4954176" y="2424090"/>
                </a:cubicBezTo>
                <a:cubicBezTo>
                  <a:pt x="4951458" y="2407784"/>
                  <a:pt x="4935152" y="2394197"/>
                  <a:pt x="4921564" y="2383327"/>
                </a:cubicBezTo>
                <a:cubicBezTo>
                  <a:pt x="4918847" y="2386044"/>
                  <a:pt x="4916129" y="2386044"/>
                  <a:pt x="4916129" y="2388762"/>
                </a:cubicBezTo>
                <a:cubicBezTo>
                  <a:pt x="4916129" y="2391479"/>
                  <a:pt x="4916129" y="2396914"/>
                  <a:pt x="4916129" y="2410502"/>
                </a:cubicBezTo>
                <a:lnTo>
                  <a:pt x="4910694" y="2405067"/>
                </a:lnTo>
                <a:cubicBezTo>
                  <a:pt x="4907976" y="2421372"/>
                  <a:pt x="4913412" y="2440395"/>
                  <a:pt x="4891671" y="2443113"/>
                </a:cubicBezTo>
                <a:lnTo>
                  <a:pt x="4886236" y="2445830"/>
                </a:lnTo>
                <a:lnTo>
                  <a:pt x="4878083" y="2429526"/>
                </a:lnTo>
                <a:lnTo>
                  <a:pt x="4875365" y="2459418"/>
                </a:lnTo>
                <a:lnTo>
                  <a:pt x="4853625" y="2483877"/>
                </a:lnTo>
                <a:lnTo>
                  <a:pt x="4878083" y="2483877"/>
                </a:lnTo>
                <a:lnTo>
                  <a:pt x="4869930" y="2497465"/>
                </a:lnTo>
                <a:lnTo>
                  <a:pt x="4883518" y="2505618"/>
                </a:lnTo>
                <a:lnTo>
                  <a:pt x="4891671" y="2535511"/>
                </a:lnTo>
                <a:lnTo>
                  <a:pt x="4886236" y="2543664"/>
                </a:lnTo>
                <a:cubicBezTo>
                  <a:pt x="4878083" y="2538229"/>
                  <a:pt x="4878083" y="2535511"/>
                  <a:pt x="4864495" y="2535511"/>
                </a:cubicBezTo>
                <a:lnTo>
                  <a:pt x="4856342" y="2535511"/>
                </a:lnTo>
                <a:cubicBezTo>
                  <a:pt x="4823731" y="2535511"/>
                  <a:pt x="4853625" y="2532794"/>
                  <a:pt x="4840037" y="2543664"/>
                </a:cubicBezTo>
                <a:lnTo>
                  <a:pt x="4826449" y="2535511"/>
                </a:lnTo>
                <a:lnTo>
                  <a:pt x="4818296" y="2551817"/>
                </a:lnTo>
                <a:lnTo>
                  <a:pt x="4804708" y="2546382"/>
                </a:lnTo>
                <a:lnTo>
                  <a:pt x="4788402" y="2551817"/>
                </a:lnTo>
                <a:lnTo>
                  <a:pt x="4796555" y="2581710"/>
                </a:lnTo>
                <a:lnTo>
                  <a:pt x="4780249" y="2589863"/>
                </a:lnTo>
                <a:cubicBezTo>
                  <a:pt x="4823731" y="2587145"/>
                  <a:pt x="4801990" y="2584429"/>
                  <a:pt x="4812861" y="2557252"/>
                </a:cubicBezTo>
                <a:lnTo>
                  <a:pt x="4848189" y="2595299"/>
                </a:lnTo>
                <a:lnTo>
                  <a:pt x="4826449" y="2603451"/>
                </a:lnTo>
                <a:cubicBezTo>
                  <a:pt x="4810143" y="2595299"/>
                  <a:pt x="4801990" y="2595299"/>
                  <a:pt x="4785685" y="2603451"/>
                </a:cubicBezTo>
                <a:lnTo>
                  <a:pt x="4801990" y="2625192"/>
                </a:lnTo>
                <a:cubicBezTo>
                  <a:pt x="4831884" y="2627910"/>
                  <a:pt x="4834601" y="2627910"/>
                  <a:pt x="4826449" y="2646932"/>
                </a:cubicBezTo>
                <a:lnTo>
                  <a:pt x="4840037" y="2665955"/>
                </a:lnTo>
                <a:lnTo>
                  <a:pt x="4810143" y="2674108"/>
                </a:lnTo>
                <a:lnTo>
                  <a:pt x="4793837" y="2693132"/>
                </a:lnTo>
                <a:lnTo>
                  <a:pt x="4799273" y="2723026"/>
                </a:lnTo>
                <a:cubicBezTo>
                  <a:pt x="4831884" y="2709438"/>
                  <a:pt x="4799273" y="2728461"/>
                  <a:pt x="4829166" y="2717591"/>
                </a:cubicBezTo>
                <a:lnTo>
                  <a:pt x="4845472" y="2731179"/>
                </a:lnTo>
                <a:lnTo>
                  <a:pt x="4856342" y="2723026"/>
                </a:lnTo>
                <a:lnTo>
                  <a:pt x="4840037" y="2701284"/>
                </a:lnTo>
                <a:cubicBezTo>
                  <a:pt x="4869930" y="2704002"/>
                  <a:pt x="4872648" y="2704002"/>
                  <a:pt x="4864495" y="2723026"/>
                </a:cubicBezTo>
                <a:lnTo>
                  <a:pt x="4878083" y="2739331"/>
                </a:lnTo>
                <a:lnTo>
                  <a:pt x="4899824" y="2739331"/>
                </a:lnTo>
                <a:lnTo>
                  <a:pt x="4916129" y="2761071"/>
                </a:lnTo>
                <a:lnTo>
                  <a:pt x="4962328" y="2769224"/>
                </a:lnTo>
                <a:cubicBezTo>
                  <a:pt x="4954176" y="2788247"/>
                  <a:pt x="4948740" y="2804554"/>
                  <a:pt x="4986787" y="2807271"/>
                </a:cubicBezTo>
                <a:lnTo>
                  <a:pt x="4978634" y="2820858"/>
                </a:lnTo>
                <a:cubicBezTo>
                  <a:pt x="5008527" y="2831729"/>
                  <a:pt x="4978634" y="2820858"/>
                  <a:pt x="5008527" y="2842599"/>
                </a:cubicBezTo>
                <a:lnTo>
                  <a:pt x="5008527" y="2864340"/>
                </a:lnTo>
                <a:lnTo>
                  <a:pt x="5024833" y="2872493"/>
                </a:lnTo>
                <a:lnTo>
                  <a:pt x="5016680" y="2886081"/>
                </a:lnTo>
                <a:lnTo>
                  <a:pt x="5027550" y="2894233"/>
                </a:lnTo>
                <a:lnTo>
                  <a:pt x="5030268" y="2978479"/>
                </a:lnTo>
                <a:lnTo>
                  <a:pt x="5008527" y="2994784"/>
                </a:lnTo>
                <a:cubicBezTo>
                  <a:pt x="5019398" y="3027395"/>
                  <a:pt x="5000375" y="2994784"/>
                  <a:pt x="5013963" y="3024678"/>
                </a:cubicBezTo>
                <a:lnTo>
                  <a:pt x="4992222" y="3040983"/>
                </a:lnTo>
                <a:lnTo>
                  <a:pt x="5000375" y="3054571"/>
                </a:lnTo>
                <a:lnTo>
                  <a:pt x="4984069" y="3062724"/>
                </a:lnTo>
                <a:cubicBezTo>
                  <a:pt x="4994939" y="3084465"/>
                  <a:pt x="4986787" y="3073594"/>
                  <a:pt x="4984069" y="3079030"/>
                </a:cubicBezTo>
                <a:cubicBezTo>
                  <a:pt x="4981351" y="3081747"/>
                  <a:pt x="4978634" y="3084465"/>
                  <a:pt x="4978634" y="3084465"/>
                </a:cubicBezTo>
                <a:cubicBezTo>
                  <a:pt x="4975916" y="3081747"/>
                  <a:pt x="4973199" y="3081747"/>
                  <a:pt x="4967763" y="3079030"/>
                </a:cubicBezTo>
                <a:lnTo>
                  <a:pt x="4967763" y="3095335"/>
                </a:lnTo>
                <a:lnTo>
                  <a:pt x="4954176" y="3098053"/>
                </a:lnTo>
                <a:lnTo>
                  <a:pt x="4929717" y="3119794"/>
                </a:lnTo>
                <a:cubicBezTo>
                  <a:pt x="4940588" y="3141534"/>
                  <a:pt x="4932435" y="3127946"/>
                  <a:pt x="4929717" y="3138817"/>
                </a:cubicBezTo>
                <a:lnTo>
                  <a:pt x="4899824" y="3141534"/>
                </a:lnTo>
                <a:cubicBezTo>
                  <a:pt x="4897106" y="3144252"/>
                  <a:pt x="4894389" y="3146970"/>
                  <a:pt x="4894389" y="3146970"/>
                </a:cubicBezTo>
                <a:cubicBezTo>
                  <a:pt x="4897106" y="3149687"/>
                  <a:pt x="4897106" y="3152405"/>
                  <a:pt x="4899824" y="3157840"/>
                </a:cubicBezTo>
                <a:lnTo>
                  <a:pt x="4845472" y="3157840"/>
                </a:lnTo>
                <a:cubicBezTo>
                  <a:pt x="4812861" y="3157840"/>
                  <a:pt x="4842754" y="3155122"/>
                  <a:pt x="4829166" y="3165993"/>
                </a:cubicBezTo>
                <a:lnTo>
                  <a:pt x="4815578" y="3157840"/>
                </a:lnTo>
                <a:lnTo>
                  <a:pt x="4774814" y="3201321"/>
                </a:lnTo>
                <a:lnTo>
                  <a:pt x="4742203" y="3195886"/>
                </a:lnTo>
                <a:lnTo>
                  <a:pt x="4747638" y="3209474"/>
                </a:lnTo>
                <a:lnTo>
                  <a:pt x="4742203" y="3225780"/>
                </a:lnTo>
                <a:lnTo>
                  <a:pt x="4750356" y="3255673"/>
                </a:lnTo>
                <a:cubicBezTo>
                  <a:pt x="4739485" y="3247520"/>
                  <a:pt x="4728615" y="3247520"/>
                  <a:pt x="4728615" y="3225780"/>
                </a:cubicBezTo>
                <a:lnTo>
                  <a:pt x="4728615" y="3204039"/>
                </a:lnTo>
                <a:lnTo>
                  <a:pt x="4728615" y="3187733"/>
                </a:lnTo>
                <a:lnTo>
                  <a:pt x="4690569" y="3171428"/>
                </a:lnTo>
                <a:lnTo>
                  <a:pt x="4668827" y="3163275"/>
                </a:lnTo>
                <a:lnTo>
                  <a:pt x="4676981" y="3146970"/>
                </a:lnTo>
                <a:lnTo>
                  <a:pt x="4655239" y="3146970"/>
                </a:lnTo>
                <a:lnTo>
                  <a:pt x="4647087" y="3130664"/>
                </a:lnTo>
                <a:cubicBezTo>
                  <a:pt x="4676981" y="3130664"/>
                  <a:pt x="4644369" y="3103488"/>
                  <a:pt x="4638933" y="3100770"/>
                </a:cubicBezTo>
                <a:lnTo>
                  <a:pt x="4647087" y="3130664"/>
                </a:lnTo>
                <a:lnTo>
                  <a:pt x="4638933" y="3152405"/>
                </a:lnTo>
                <a:lnTo>
                  <a:pt x="4614475" y="3160558"/>
                </a:lnTo>
                <a:lnTo>
                  <a:pt x="4598169" y="3152405"/>
                </a:lnTo>
                <a:cubicBezTo>
                  <a:pt x="4581865" y="3185016"/>
                  <a:pt x="4600887" y="3165993"/>
                  <a:pt x="4576429" y="3174145"/>
                </a:cubicBezTo>
                <a:lnTo>
                  <a:pt x="4584583" y="3198604"/>
                </a:lnTo>
                <a:cubicBezTo>
                  <a:pt x="4606323" y="3190451"/>
                  <a:pt x="4595453" y="3195886"/>
                  <a:pt x="4614475" y="3182298"/>
                </a:cubicBezTo>
                <a:lnTo>
                  <a:pt x="4622629" y="3198604"/>
                </a:lnTo>
                <a:lnTo>
                  <a:pt x="4606323" y="3214909"/>
                </a:lnTo>
                <a:lnTo>
                  <a:pt x="4622629" y="3214909"/>
                </a:lnTo>
                <a:lnTo>
                  <a:pt x="4630781" y="3231215"/>
                </a:lnTo>
                <a:lnTo>
                  <a:pt x="4622629" y="3244803"/>
                </a:lnTo>
                <a:lnTo>
                  <a:pt x="4622629" y="3261108"/>
                </a:lnTo>
                <a:lnTo>
                  <a:pt x="4606323" y="3252956"/>
                </a:lnTo>
                <a:lnTo>
                  <a:pt x="4606323" y="3269261"/>
                </a:lnTo>
                <a:lnTo>
                  <a:pt x="4592735" y="3269261"/>
                </a:lnTo>
                <a:lnTo>
                  <a:pt x="4584583" y="3255673"/>
                </a:lnTo>
                <a:lnTo>
                  <a:pt x="4576429" y="3280132"/>
                </a:lnTo>
                <a:lnTo>
                  <a:pt x="4562841" y="3271979"/>
                </a:lnTo>
                <a:lnTo>
                  <a:pt x="4562841" y="3299155"/>
                </a:lnTo>
                <a:cubicBezTo>
                  <a:pt x="4543819" y="3299155"/>
                  <a:pt x="4560123" y="3326331"/>
                  <a:pt x="4562841" y="3331766"/>
                </a:cubicBezTo>
                <a:lnTo>
                  <a:pt x="4579147" y="3323613"/>
                </a:lnTo>
                <a:lnTo>
                  <a:pt x="4562841" y="3301872"/>
                </a:lnTo>
                <a:lnTo>
                  <a:pt x="4579147" y="3301872"/>
                </a:lnTo>
                <a:lnTo>
                  <a:pt x="4600887" y="3282849"/>
                </a:lnTo>
                <a:lnTo>
                  <a:pt x="4622629" y="3291002"/>
                </a:lnTo>
                <a:lnTo>
                  <a:pt x="4633499" y="3282849"/>
                </a:lnTo>
                <a:lnTo>
                  <a:pt x="4625345" y="3269261"/>
                </a:lnTo>
                <a:lnTo>
                  <a:pt x="4641651" y="3269261"/>
                </a:lnTo>
                <a:lnTo>
                  <a:pt x="4641651" y="3285567"/>
                </a:lnTo>
                <a:lnTo>
                  <a:pt x="4657957" y="3277414"/>
                </a:lnTo>
                <a:lnTo>
                  <a:pt x="4641651" y="3255673"/>
                </a:lnTo>
                <a:cubicBezTo>
                  <a:pt x="4660675" y="3247520"/>
                  <a:pt x="4644369" y="3247520"/>
                  <a:pt x="4663393" y="3255673"/>
                </a:cubicBezTo>
                <a:cubicBezTo>
                  <a:pt x="4679697" y="3231215"/>
                  <a:pt x="4676981" y="3250238"/>
                  <a:pt x="4679697" y="3217627"/>
                </a:cubicBezTo>
                <a:lnTo>
                  <a:pt x="4657957" y="3217627"/>
                </a:lnTo>
                <a:cubicBezTo>
                  <a:pt x="4671545" y="3195886"/>
                  <a:pt x="4679697" y="3198604"/>
                  <a:pt x="4696004" y="3179581"/>
                </a:cubicBezTo>
                <a:lnTo>
                  <a:pt x="4687851" y="3209474"/>
                </a:lnTo>
                <a:lnTo>
                  <a:pt x="4709592" y="3209474"/>
                </a:lnTo>
                <a:cubicBezTo>
                  <a:pt x="4701439" y="3228497"/>
                  <a:pt x="4701439" y="3212192"/>
                  <a:pt x="4709592" y="3231215"/>
                </a:cubicBezTo>
                <a:cubicBezTo>
                  <a:pt x="4701439" y="3231215"/>
                  <a:pt x="4698721" y="3233932"/>
                  <a:pt x="4696004" y="3233932"/>
                </a:cubicBezTo>
                <a:cubicBezTo>
                  <a:pt x="4693286" y="3236650"/>
                  <a:pt x="4690569" y="3239368"/>
                  <a:pt x="4685133" y="3244803"/>
                </a:cubicBezTo>
                <a:lnTo>
                  <a:pt x="4693286" y="3258391"/>
                </a:lnTo>
                <a:cubicBezTo>
                  <a:pt x="4660675" y="3261108"/>
                  <a:pt x="4663393" y="3263826"/>
                  <a:pt x="4655239" y="3296437"/>
                </a:cubicBezTo>
                <a:lnTo>
                  <a:pt x="4696004" y="3296437"/>
                </a:lnTo>
                <a:lnTo>
                  <a:pt x="4679697" y="3274696"/>
                </a:lnTo>
                <a:cubicBezTo>
                  <a:pt x="4679697" y="3274696"/>
                  <a:pt x="4696004" y="3266544"/>
                  <a:pt x="4696004" y="3266544"/>
                </a:cubicBezTo>
                <a:lnTo>
                  <a:pt x="4712309" y="3266544"/>
                </a:lnTo>
                <a:lnTo>
                  <a:pt x="4720462" y="3296437"/>
                </a:lnTo>
                <a:lnTo>
                  <a:pt x="4734050" y="3312743"/>
                </a:lnTo>
                <a:lnTo>
                  <a:pt x="4763944" y="3307308"/>
                </a:lnTo>
                <a:lnTo>
                  <a:pt x="4763944" y="3285567"/>
                </a:lnTo>
                <a:cubicBezTo>
                  <a:pt x="4782967" y="3299155"/>
                  <a:pt x="4772097" y="3296437"/>
                  <a:pt x="4796555" y="3304590"/>
                </a:cubicBezTo>
                <a:lnTo>
                  <a:pt x="4780249" y="3310025"/>
                </a:lnTo>
                <a:lnTo>
                  <a:pt x="4788402" y="3323613"/>
                </a:lnTo>
                <a:lnTo>
                  <a:pt x="4782967" y="3331766"/>
                </a:lnTo>
                <a:lnTo>
                  <a:pt x="4766661" y="3339919"/>
                </a:lnTo>
                <a:lnTo>
                  <a:pt x="4766661" y="3318178"/>
                </a:lnTo>
                <a:lnTo>
                  <a:pt x="4750356" y="3318178"/>
                </a:lnTo>
                <a:lnTo>
                  <a:pt x="4758509" y="3339919"/>
                </a:lnTo>
                <a:cubicBezTo>
                  <a:pt x="4747638" y="3339919"/>
                  <a:pt x="4750356" y="3337201"/>
                  <a:pt x="4750356" y="3348071"/>
                </a:cubicBezTo>
                <a:cubicBezTo>
                  <a:pt x="4750356" y="3377965"/>
                  <a:pt x="4747638" y="3350789"/>
                  <a:pt x="4758509" y="3369812"/>
                </a:cubicBezTo>
                <a:lnTo>
                  <a:pt x="4728615" y="3377965"/>
                </a:lnTo>
                <a:cubicBezTo>
                  <a:pt x="4750356" y="3410576"/>
                  <a:pt x="4753073" y="3358942"/>
                  <a:pt x="4758509" y="3416011"/>
                </a:cubicBezTo>
                <a:cubicBezTo>
                  <a:pt x="4758509" y="3416011"/>
                  <a:pt x="4774814" y="3407858"/>
                  <a:pt x="4774814" y="3407858"/>
                </a:cubicBezTo>
                <a:cubicBezTo>
                  <a:pt x="4807425" y="3407858"/>
                  <a:pt x="4777532" y="3405141"/>
                  <a:pt x="4791120" y="3416011"/>
                </a:cubicBezTo>
                <a:lnTo>
                  <a:pt x="4804708" y="3407858"/>
                </a:lnTo>
                <a:cubicBezTo>
                  <a:pt x="4812861" y="3421446"/>
                  <a:pt x="4804708" y="3424164"/>
                  <a:pt x="4826449" y="3424164"/>
                </a:cubicBezTo>
                <a:lnTo>
                  <a:pt x="4856342" y="3424164"/>
                </a:lnTo>
                <a:cubicBezTo>
                  <a:pt x="4850907" y="3445905"/>
                  <a:pt x="4861777" y="3440469"/>
                  <a:pt x="4842754" y="3432317"/>
                </a:cubicBezTo>
                <a:lnTo>
                  <a:pt x="4834601" y="3448622"/>
                </a:lnTo>
                <a:lnTo>
                  <a:pt x="4821013" y="3440469"/>
                </a:lnTo>
                <a:lnTo>
                  <a:pt x="4812861" y="3454057"/>
                </a:lnTo>
                <a:cubicBezTo>
                  <a:pt x="4788402" y="3470363"/>
                  <a:pt x="4799273" y="3448622"/>
                  <a:pt x="4796555" y="3483951"/>
                </a:cubicBezTo>
                <a:cubicBezTo>
                  <a:pt x="4821013" y="3467645"/>
                  <a:pt x="4810143" y="3489386"/>
                  <a:pt x="4812861" y="3454057"/>
                </a:cubicBezTo>
                <a:lnTo>
                  <a:pt x="4837319" y="3454057"/>
                </a:lnTo>
                <a:lnTo>
                  <a:pt x="4821013" y="3475798"/>
                </a:lnTo>
                <a:cubicBezTo>
                  <a:pt x="4821013" y="3475798"/>
                  <a:pt x="4837319" y="3483951"/>
                  <a:pt x="4837319" y="3483951"/>
                </a:cubicBezTo>
                <a:cubicBezTo>
                  <a:pt x="4867213" y="3483951"/>
                  <a:pt x="4840037" y="3486669"/>
                  <a:pt x="4861777" y="3475798"/>
                </a:cubicBezTo>
                <a:lnTo>
                  <a:pt x="4845472" y="3451340"/>
                </a:lnTo>
                <a:lnTo>
                  <a:pt x="4875365" y="3462210"/>
                </a:lnTo>
                <a:lnTo>
                  <a:pt x="4891671" y="3454057"/>
                </a:lnTo>
                <a:lnTo>
                  <a:pt x="4905259" y="3462210"/>
                </a:lnTo>
                <a:lnTo>
                  <a:pt x="4921564" y="3448622"/>
                </a:lnTo>
                <a:cubicBezTo>
                  <a:pt x="4927000" y="3470363"/>
                  <a:pt x="4927000" y="3467645"/>
                  <a:pt x="4959611" y="3470363"/>
                </a:cubicBezTo>
                <a:lnTo>
                  <a:pt x="4951458" y="3456775"/>
                </a:lnTo>
                <a:lnTo>
                  <a:pt x="4965046" y="3448622"/>
                </a:lnTo>
                <a:lnTo>
                  <a:pt x="4978634" y="3470363"/>
                </a:lnTo>
                <a:lnTo>
                  <a:pt x="4965046" y="3486669"/>
                </a:lnTo>
                <a:cubicBezTo>
                  <a:pt x="4965046" y="3486669"/>
                  <a:pt x="4948740" y="3478516"/>
                  <a:pt x="4948740" y="3478516"/>
                </a:cubicBezTo>
                <a:cubicBezTo>
                  <a:pt x="4916129" y="3478516"/>
                  <a:pt x="4943305" y="3478516"/>
                  <a:pt x="4932435" y="3486669"/>
                </a:cubicBezTo>
                <a:cubicBezTo>
                  <a:pt x="4910694" y="3478516"/>
                  <a:pt x="4924282" y="3473081"/>
                  <a:pt x="4916129" y="3494821"/>
                </a:cubicBezTo>
                <a:cubicBezTo>
                  <a:pt x="4937870" y="3500256"/>
                  <a:pt x="4927000" y="3494821"/>
                  <a:pt x="4937870" y="3511127"/>
                </a:cubicBezTo>
                <a:cubicBezTo>
                  <a:pt x="4962328" y="3500256"/>
                  <a:pt x="4956893" y="3511127"/>
                  <a:pt x="4975916" y="3489386"/>
                </a:cubicBezTo>
                <a:lnTo>
                  <a:pt x="4975916" y="3521997"/>
                </a:lnTo>
                <a:lnTo>
                  <a:pt x="4997657" y="3505692"/>
                </a:lnTo>
                <a:cubicBezTo>
                  <a:pt x="5011245" y="3527432"/>
                  <a:pt x="4994939" y="3521997"/>
                  <a:pt x="5027550" y="3521997"/>
                </a:cubicBezTo>
                <a:lnTo>
                  <a:pt x="5027550" y="3530150"/>
                </a:lnTo>
                <a:lnTo>
                  <a:pt x="5003092" y="3530150"/>
                </a:lnTo>
                <a:lnTo>
                  <a:pt x="5011245" y="3543738"/>
                </a:lnTo>
                <a:lnTo>
                  <a:pt x="4994939" y="3551891"/>
                </a:lnTo>
                <a:lnTo>
                  <a:pt x="5003092" y="3565479"/>
                </a:lnTo>
                <a:lnTo>
                  <a:pt x="4986787" y="3581784"/>
                </a:lnTo>
                <a:lnTo>
                  <a:pt x="5003092" y="3581784"/>
                </a:lnTo>
                <a:lnTo>
                  <a:pt x="5003092" y="3565479"/>
                </a:lnTo>
                <a:cubicBezTo>
                  <a:pt x="5027550" y="3549173"/>
                  <a:pt x="5008527" y="3551891"/>
                  <a:pt x="5041138" y="3549173"/>
                </a:cubicBezTo>
                <a:cubicBezTo>
                  <a:pt x="5032986" y="3568196"/>
                  <a:pt x="5032986" y="3551891"/>
                  <a:pt x="5041138" y="3570914"/>
                </a:cubicBezTo>
                <a:lnTo>
                  <a:pt x="5027550" y="3579067"/>
                </a:lnTo>
                <a:lnTo>
                  <a:pt x="5019398" y="3608960"/>
                </a:lnTo>
                <a:lnTo>
                  <a:pt x="5003092" y="3600808"/>
                </a:lnTo>
                <a:lnTo>
                  <a:pt x="4981351" y="3608960"/>
                </a:lnTo>
                <a:lnTo>
                  <a:pt x="4973199" y="3603525"/>
                </a:lnTo>
                <a:lnTo>
                  <a:pt x="4981351" y="3587220"/>
                </a:lnTo>
                <a:cubicBezTo>
                  <a:pt x="4956893" y="3592655"/>
                  <a:pt x="4951458" y="3598090"/>
                  <a:pt x="4935152" y="3608960"/>
                </a:cubicBezTo>
                <a:lnTo>
                  <a:pt x="4937870" y="3592655"/>
                </a:lnTo>
                <a:lnTo>
                  <a:pt x="4905259" y="3562761"/>
                </a:lnTo>
                <a:lnTo>
                  <a:pt x="4897106" y="3516562"/>
                </a:lnTo>
                <a:lnTo>
                  <a:pt x="4880801" y="3524715"/>
                </a:lnTo>
                <a:lnTo>
                  <a:pt x="4897106" y="3546456"/>
                </a:lnTo>
                <a:cubicBezTo>
                  <a:pt x="4867213" y="3560044"/>
                  <a:pt x="4888953" y="3532868"/>
                  <a:pt x="4867213" y="3562761"/>
                </a:cubicBezTo>
                <a:lnTo>
                  <a:pt x="4883518" y="3562761"/>
                </a:lnTo>
                <a:lnTo>
                  <a:pt x="4883518" y="3579067"/>
                </a:lnTo>
                <a:lnTo>
                  <a:pt x="4905259" y="3562761"/>
                </a:lnTo>
                <a:lnTo>
                  <a:pt x="4905259" y="3579067"/>
                </a:lnTo>
                <a:lnTo>
                  <a:pt x="4888953" y="3603525"/>
                </a:lnTo>
                <a:lnTo>
                  <a:pt x="4935152" y="3608960"/>
                </a:lnTo>
                <a:cubicBezTo>
                  <a:pt x="4924282" y="3617113"/>
                  <a:pt x="4910694" y="3622548"/>
                  <a:pt x="4897106" y="3630701"/>
                </a:cubicBezTo>
                <a:lnTo>
                  <a:pt x="4880801" y="3608960"/>
                </a:lnTo>
                <a:cubicBezTo>
                  <a:pt x="4875365" y="3614396"/>
                  <a:pt x="4861777" y="3625266"/>
                  <a:pt x="4859060" y="3625266"/>
                </a:cubicBezTo>
                <a:cubicBezTo>
                  <a:pt x="4840037" y="3625266"/>
                  <a:pt x="4845472" y="3619831"/>
                  <a:pt x="4837319" y="3608960"/>
                </a:cubicBezTo>
                <a:cubicBezTo>
                  <a:pt x="4861777" y="3608960"/>
                  <a:pt x="4831884" y="3573632"/>
                  <a:pt x="4829166" y="3570914"/>
                </a:cubicBezTo>
                <a:lnTo>
                  <a:pt x="4837319" y="3546456"/>
                </a:lnTo>
                <a:lnTo>
                  <a:pt x="4821013" y="3554608"/>
                </a:lnTo>
                <a:lnTo>
                  <a:pt x="4829166" y="3568196"/>
                </a:lnTo>
                <a:lnTo>
                  <a:pt x="4814310" y="3575625"/>
                </a:lnTo>
                <a:lnTo>
                  <a:pt x="4812861" y="3573632"/>
                </a:lnTo>
                <a:lnTo>
                  <a:pt x="4811502" y="3573632"/>
                </a:lnTo>
                <a:lnTo>
                  <a:pt x="4804708" y="3560044"/>
                </a:lnTo>
                <a:lnTo>
                  <a:pt x="4812861" y="3535585"/>
                </a:lnTo>
                <a:lnTo>
                  <a:pt x="4796555" y="3543738"/>
                </a:lnTo>
                <a:lnTo>
                  <a:pt x="4804708" y="3557326"/>
                </a:lnTo>
                <a:lnTo>
                  <a:pt x="4796555" y="3565479"/>
                </a:lnTo>
                <a:cubicBezTo>
                  <a:pt x="4774814" y="3554608"/>
                  <a:pt x="4788402" y="3551891"/>
                  <a:pt x="4774814" y="3570914"/>
                </a:cubicBezTo>
                <a:lnTo>
                  <a:pt x="4782967" y="3581784"/>
                </a:lnTo>
                <a:lnTo>
                  <a:pt x="4796555" y="3573632"/>
                </a:lnTo>
                <a:lnTo>
                  <a:pt x="4811502" y="3573632"/>
                </a:lnTo>
                <a:lnTo>
                  <a:pt x="4812861" y="3576349"/>
                </a:lnTo>
                <a:lnTo>
                  <a:pt x="4814310" y="3575625"/>
                </a:lnTo>
                <a:lnTo>
                  <a:pt x="4834601" y="3603525"/>
                </a:lnTo>
                <a:cubicBezTo>
                  <a:pt x="4810143" y="3619831"/>
                  <a:pt x="4821013" y="3598090"/>
                  <a:pt x="4818296" y="3633419"/>
                </a:cubicBezTo>
                <a:cubicBezTo>
                  <a:pt x="4850907" y="3619831"/>
                  <a:pt x="4815578" y="3638854"/>
                  <a:pt x="4848189" y="3625266"/>
                </a:cubicBezTo>
                <a:lnTo>
                  <a:pt x="4856342" y="3641572"/>
                </a:lnTo>
                <a:lnTo>
                  <a:pt x="4869930" y="3633419"/>
                </a:lnTo>
                <a:lnTo>
                  <a:pt x="4869930" y="3655160"/>
                </a:lnTo>
                <a:cubicBezTo>
                  <a:pt x="4869930" y="3687771"/>
                  <a:pt x="4872648" y="3657877"/>
                  <a:pt x="4861777" y="3671465"/>
                </a:cubicBezTo>
                <a:lnTo>
                  <a:pt x="4869930" y="3685053"/>
                </a:lnTo>
                <a:lnTo>
                  <a:pt x="4840037" y="3709511"/>
                </a:lnTo>
                <a:lnTo>
                  <a:pt x="4831884" y="3693206"/>
                </a:lnTo>
                <a:lnTo>
                  <a:pt x="4818296" y="3701359"/>
                </a:lnTo>
                <a:cubicBezTo>
                  <a:pt x="4815578" y="3666030"/>
                  <a:pt x="4826449" y="3687771"/>
                  <a:pt x="4801990" y="3671465"/>
                </a:cubicBezTo>
                <a:lnTo>
                  <a:pt x="4810143" y="3701359"/>
                </a:lnTo>
                <a:lnTo>
                  <a:pt x="4796555" y="3701359"/>
                </a:lnTo>
                <a:lnTo>
                  <a:pt x="4788402" y="3687771"/>
                </a:lnTo>
                <a:cubicBezTo>
                  <a:pt x="4801990" y="3657877"/>
                  <a:pt x="4782967" y="3690488"/>
                  <a:pt x="4796555" y="3657877"/>
                </a:cubicBezTo>
                <a:cubicBezTo>
                  <a:pt x="4758509" y="3655160"/>
                  <a:pt x="4788402" y="3652442"/>
                  <a:pt x="4753073" y="3644289"/>
                </a:cubicBezTo>
                <a:lnTo>
                  <a:pt x="4744921" y="3666030"/>
                </a:lnTo>
                <a:lnTo>
                  <a:pt x="4782967" y="3666030"/>
                </a:lnTo>
                <a:cubicBezTo>
                  <a:pt x="4774814" y="3685053"/>
                  <a:pt x="4774814" y="3668748"/>
                  <a:pt x="4782967" y="3687771"/>
                </a:cubicBezTo>
                <a:cubicBezTo>
                  <a:pt x="4772097" y="3701359"/>
                  <a:pt x="4774814" y="3685053"/>
                  <a:pt x="4774814" y="3717664"/>
                </a:cubicBezTo>
                <a:cubicBezTo>
                  <a:pt x="4739485" y="3714947"/>
                  <a:pt x="4763944" y="3728534"/>
                  <a:pt x="4744921" y="3695923"/>
                </a:cubicBezTo>
                <a:lnTo>
                  <a:pt x="4761226" y="3695923"/>
                </a:lnTo>
                <a:lnTo>
                  <a:pt x="4761226" y="3679618"/>
                </a:lnTo>
                <a:cubicBezTo>
                  <a:pt x="4734050" y="3693206"/>
                  <a:pt x="4717745" y="3679618"/>
                  <a:pt x="4731333" y="3709511"/>
                </a:cubicBezTo>
                <a:lnTo>
                  <a:pt x="4715027" y="3709511"/>
                </a:lnTo>
                <a:cubicBezTo>
                  <a:pt x="4723180" y="3731252"/>
                  <a:pt x="4717745" y="3720382"/>
                  <a:pt x="4731333" y="3739405"/>
                </a:cubicBezTo>
                <a:lnTo>
                  <a:pt x="4715027" y="3747558"/>
                </a:lnTo>
                <a:lnTo>
                  <a:pt x="4715027" y="3731252"/>
                </a:lnTo>
                <a:lnTo>
                  <a:pt x="4698721" y="3731252"/>
                </a:lnTo>
                <a:cubicBezTo>
                  <a:pt x="4690569" y="3763863"/>
                  <a:pt x="4687851" y="3774733"/>
                  <a:pt x="4652521" y="3777451"/>
                </a:cubicBezTo>
                <a:cubicBezTo>
                  <a:pt x="4647087" y="3747558"/>
                  <a:pt x="4644369" y="3747558"/>
                  <a:pt x="4622629" y="3731252"/>
                </a:cubicBezTo>
                <a:lnTo>
                  <a:pt x="4614475" y="3755710"/>
                </a:lnTo>
                <a:lnTo>
                  <a:pt x="4592735" y="3763863"/>
                </a:lnTo>
                <a:lnTo>
                  <a:pt x="4592735" y="3742122"/>
                </a:lnTo>
                <a:lnTo>
                  <a:pt x="4584583" y="3742122"/>
                </a:lnTo>
                <a:lnTo>
                  <a:pt x="4581865" y="3782886"/>
                </a:lnTo>
                <a:lnTo>
                  <a:pt x="4538383" y="3744840"/>
                </a:lnTo>
                <a:lnTo>
                  <a:pt x="4527513" y="3752993"/>
                </a:lnTo>
                <a:lnTo>
                  <a:pt x="4551971" y="3774733"/>
                </a:lnTo>
                <a:cubicBezTo>
                  <a:pt x="4543819" y="3793757"/>
                  <a:pt x="4543819" y="3777451"/>
                  <a:pt x="4551971" y="3796474"/>
                </a:cubicBezTo>
                <a:cubicBezTo>
                  <a:pt x="4532947" y="3810062"/>
                  <a:pt x="4532947" y="3804627"/>
                  <a:pt x="4532947" y="3837238"/>
                </a:cubicBezTo>
                <a:lnTo>
                  <a:pt x="4538383" y="3818215"/>
                </a:lnTo>
                <a:lnTo>
                  <a:pt x="4560123" y="3826368"/>
                </a:lnTo>
                <a:cubicBezTo>
                  <a:pt x="4570995" y="3810062"/>
                  <a:pt x="4587299" y="3791039"/>
                  <a:pt x="4614475" y="3788321"/>
                </a:cubicBezTo>
                <a:lnTo>
                  <a:pt x="4606323" y="3804627"/>
                </a:lnTo>
                <a:lnTo>
                  <a:pt x="4630781" y="3804627"/>
                </a:lnTo>
                <a:lnTo>
                  <a:pt x="4622629" y="3818215"/>
                </a:lnTo>
                <a:lnTo>
                  <a:pt x="4628063" y="3826368"/>
                </a:lnTo>
                <a:cubicBezTo>
                  <a:pt x="4606323" y="3826368"/>
                  <a:pt x="4625345" y="3853544"/>
                  <a:pt x="4625345" y="3856261"/>
                </a:cubicBezTo>
                <a:lnTo>
                  <a:pt x="4611757" y="3872567"/>
                </a:lnTo>
                <a:cubicBezTo>
                  <a:pt x="4590017" y="3861696"/>
                  <a:pt x="4603605" y="3858979"/>
                  <a:pt x="4590017" y="3878002"/>
                </a:cubicBezTo>
                <a:lnTo>
                  <a:pt x="4595453" y="3886155"/>
                </a:lnTo>
                <a:lnTo>
                  <a:pt x="4619911" y="3878002"/>
                </a:lnTo>
                <a:lnTo>
                  <a:pt x="4663393" y="3926919"/>
                </a:lnTo>
                <a:lnTo>
                  <a:pt x="4679697" y="3918766"/>
                </a:lnTo>
                <a:lnTo>
                  <a:pt x="4687851" y="3943224"/>
                </a:lnTo>
                <a:lnTo>
                  <a:pt x="4717745" y="3943224"/>
                </a:lnTo>
                <a:lnTo>
                  <a:pt x="4717745" y="3918766"/>
                </a:lnTo>
                <a:lnTo>
                  <a:pt x="4731333" y="3924201"/>
                </a:lnTo>
                <a:lnTo>
                  <a:pt x="4747638" y="3921483"/>
                </a:lnTo>
                <a:lnTo>
                  <a:pt x="4780249" y="3926919"/>
                </a:lnTo>
                <a:lnTo>
                  <a:pt x="4772097" y="3910613"/>
                </a:lnTo>
                <a:lnTo>
                  <a:pt x="4796555" y="3918766"/>
                </a:lnTo>
                <a:lnTo>
                  <a:pt x="4810143" y="3910613"/>
                </a:lnTo>
                <a:lnTo>
                  <a:pt x="4818296" y="3926919"/>
                </a:lnTo>
                <a:cubicBezTo>
                  <a:pt x="4850907" y="3913331"/>
                  <a:pt x="4818296" y="3932354"/>
                  <a:pt x="4848189" y="3924201"/>
                </a:cubicBezTo>
                <a:lnTo>
                  <a:pt x="4872648" y="3926919"/>
                </a:lnTo>
                <a:lnTo>
                  <a:pt x="4864495" y="3940507"/>
                </a:lnTo>
                <a:lnTo>
                  <a:pt x="4886236" y="3940507"/>
                </a:lnTo>
                <a:cubicBezTo>
                  <a:pt x="4916129" y="3940507"/>
                  <a:pt x="4888953" y="3943224"/>
                  <a:pt x="4907976" y="3932354"/>
                </a:cubicBezTo>
                <a:lnTo>
                  <a:pt x="4916129" y="3945942"/>
                </a:lnTo>
                <a:lnTo>
                  <a:pt x="4948740" y="3956812"/>
                </a:lnTo>
                <a:lnTo>
                  <a:pt x="4932435" y="3978553"/>
                </a:lnTo>
                <a:lnTo>
                  <a:pt x="4907976" y="3978553"/>
                </a:lnTo>
                <a:lnTo>
                  <a:pt x="4932435" y="4008447"/>
                </a:lnTo>
                <a:cubicBezTo>
                  <a:pt x="4954176" y="3997576"/>
                  <a:pt x="4940588" y="3994859"/>
                  <a:pt x="4956893" y="4016599"/>
                </a:cubicBezTo>
                <a:lnTo>
                  <a:pt x="4924282" y="4024752"/>
                </a:lnTo>
                <a:lnTo>
                  <a:pt x="4956893" y="4062799"/>
                </a:lnTo>
                <a:cubicBezTo>
                  <a:pt x="4951458" y="4062799"/>
                  <a:pt x="4951458" y="4065516"/>
                  <a:pt x="4948740" y="4065516"/>
                </a:cubicBezTo>
                <a:cubicBezTo>
                  <a:pt x="4940588" y="4062799"/>
                  <a:pt x="4937870" y="4057363"/>
                  <a:pt x="4927000" y="4057363"/>
                </a:cubicBezTo>
                <a:cubicBezTo>
                  <a:pt x="4927000" y="4062799"/>
                  <a:pt x="4929717" y="4065516"/>
                  <a:pt x="4932435" y="4070951"/>
                </a:cubicBezTo>
                <a:cubicBezTo>
                  <a:pt x="4929717" y="4073669"/>
                  <a:pt x="4929717" y="4076386"/>
                  <a:pt x="4927000" y="4076386"/>
                </a:cubicBezTo>
                <a:cubicBezTo>
                  <a:pt x="4927000" y="4079104"/>
                  <a:pt x="4927000" y="4079104"/>
                  <a:pt x="4929717" y="4084539"/>
                </a:cubicBezTo>
                <a:lnTo>
                  <a:pt x="4916129" y="4100845"/>
                </a:lnTo>
                <a:lnTo>
                  <a:pt x="4929717" y="4117150"/>
                </a:lnTo>
                <a:cubicBezTo>
                  <a:pt x="4910694" y="4130738"/>
                  <a:pt x="4921564" y="4128021"/>
                  <a:pt x="4897106" y="4136173"/>
                </a:cubicBezTo>
                <a:lnTo>
                  <a:pt x="4921564" y="4149762"/>
                </a:lnTo>
                <a:lnTo>
                  <a:pt x="4913412" y="4176937"/>
                </a:lnTo>
                <a:cubicBezTo>
                  <a:pt x="4913412" y="4176937"/>
                  <a:pt x="4910694" y="4176937"/>
                  <a:pt x="4910694" y="4176937"/>
                </a:cubicBezTo>
                <a:lnTo>
                  <a:pt x="4907976" y="4163349"/>
                </a:lnTo>
                <a:lnTo>
                  <a:pt x="4856342" y="4174220"/>
                </a:lnTo>
                <a:lnTo>
                  <a:pt x="4848189" y="4187808"/>
                </a:lnTo>
                <a:cubicBezTo>
                  <a:pt x="4818296" y="4174220"/>
                  <a:pt x="4850907" y="4193243"/>
                  <a:pt x="4818296" y="4179655"/>
                </a:cubicBezTo>
                <a:lnTo>
                  <a:pt x="4818296" y="4195961"/>
                </a:lnTo>
                <a:lnTo>
                  <a:pt x="4801990" y="4195961"/>
                </a:lnTo>
                <a:lnTo>
                  <a:pt x="4810143" y="4212266"/>
                </a:lnTo>
                <a:cubicBezTo>
                  <a:pt x="4780249" y="4209548"/>
                  <a:pt x="4785685" y="4209548"/>
                  <a:pt x="4772097" y="4187808"/>
                </a:cubicBezTo>
                <a:lnTo>
                  <a:pt x="4758509" y="4195961"/>
                </a:lnTo>
                <a:lnTo>
                  <a:pt x="4750356" y="4179655"/>
                </a:lnTo>
                <a:lnTo>
                  <a:pt x="4728615" y="4193243"/>
                </a:lnTo>
                <a:lnTo>
                  <a:pt x="4712309" y="4179655"/>
                </a:lnTo>
                <a:lnTo>
                  <a:pt x="4717745" y="4166067"/>
                </a:lnTo>
                <a:lnTo>
                  <a:pt x="4696004" y="4141609"/>
                </a:lnTo>
                <a:lnTo>
                  <a:pt x="4671545" y="4149762"/>
                </a:lnTo>
                <a:lnTo>
                  <a:pt x="4671545" y="4133456"/>
                </a:lnTo>
                <a:lnTo>
                  <a:pt x="4641651" y="4138891"/>
                </a:lnTo>
                <a:lnTo>
                  <a:pt x="4617193" y="4136173"/>
                </a:lnTo>
                <a:cubicBezTo>
                  <a:pt x="4633499" y="4114433"/>
                  <a:pt x="4628063" y="4114433"/>
                  <a:pt x="4655239" y="4128021"/>
                </a:cubicBezTo>
                <a:lnTo>
                  <a:pt x="4655239" y="4106280"/>
                </a:lnTo>
                <a:lnTo>
                  <a:pt x="4663393" y="4089974"/>
                </a:lnTo>
                <a:lnTo>
                  <a:pt x="4647087" y="4089974"/>
                </a:lnTo>
                <a:lnTo>
                  <a:pt x="4655239" y="4103562"/>
                </a:lnTo>
                <a:lnTo>
                  <a:pt x="4641651" y="4103562"/>
                </a:lnTo>
                <a:lnTo>
                  <a:pt x="4633499" y="4087257"/>
                </a:lnTo>
                <a:lnTo>
                  <a:pt x="4641651" y="4073669"/>
                </a:lnTo>
                <a:lnTo>
                  <a:pt x="4619911" y="4057363"/>
                </a:lnTo>
                <a:lnTo>
                  <a:pt x="4619911" y="4079104"/>
                </a:lnTo>
                <a:lnTo>
                  <a:pt x="4590017" y="4087257"/>
                </a:lnTo>
                <a:lnTo>
                  <a:pt x="4573711" y="4016599"/>
                </a:lnTo>
                <a:lnTo>
                  <a:pt x="4603605" y="4011164"/>
                </a:lnTo>
                <a:cubicBezTo>
                  <a:pt x="4595453" y="3992141"/>
                  <a:pt x="4595453" y="4008447"/>
                  <a:pt x="4603605" y="3989423"/>
                </a:cubicBezTo>
                <a:cubicBezTo>
                  <a:pt x="4568277" y="3992141"/>
                  <a:pt x="4590017" y="3981271"/>
                  <a:pt x="4570995" y="4005729"/>
                </a:cubicBezTo>
                <a:lnTo>
                  <a:pt x="4557407" y="3989423"/>
                </a:lnTo>
                <a:lnTo>
                  <a:pt x="4527513" y="3994859"/>
                </a:lnTo>
                <a:cubicBezTo>
                  <a:pt x="4538383" y="4016599"/>
                  <a:pt x="4530231" y="4003011"/>
                  <a:pt x="4527513" y="4011164"/>
                </a:cubicBezTo>
                <a:cubicBezTo>
                  <a:pt x="4524795" y="4013882"/>
                  <a:pt x="4522077" y="4016599"/>
                  <a:pt x="4522077" y="4016599"/>
                </a:cubicBezTo>
                <a:cubicBezTo>
                  <a:pt x="4522077" y="4013882"/>
                  <a:pt x="4519359" y="4013882"/>
                  <a:pt x="4513925" y="4011164"/>
                </a:cubicBezTo>
                <a:lnTo>
                  <a:pt x="4497619" y="4032905"/>
                </a:lnTo>
                <a:cubicBezTo>
                  <a:pt x="4516643" y="4041058"/>
                  <a:pt x="4500337" y="4041058"/>
                  <a:pt x="4519359" y="4032905"/>
                </a:cubicBezTo>
                <a:lnTo>
                  <a:pt x="4519359" y="4049211"/>
                </a:lnTo>
                <a:lnTo>
                  <a:pt x="4541101" y="4041058"/>
                </a:lnTo>
                <a:lnTo>
                  <a:pt x="4551971" y="4049211"/>
                </a:lnTo>
                <a:lnTo>
                  <a:pt x="4527513" y="4079104"/>
                </a:lnTo>
                <a:lnTo>
                  <a:pt x="4511207" y="4087257"/>
                </a:lnTo>
                <a:lnTo>
                  <a:pt x="4527513" y="4100845"/>
                </a:lnTo>
                <a:lnTo>
                  <a:pt x="4527513" y="4079104"/>
                </a:lnTo>
                <a:cubicBezTo>
                  <a:pt x="4530231" y="4084539"/>
                  <a:pt x="4532947" y="4087257"/>
                  <a:pt x="4535665" y="4089974"/>
                </a:cubicBezTo>
                <a:cubicBezTo>
                  <a:pt x="4538383" y="4089974"/>
                  <a:pt x="4541101" y="4089974"/>
                  <a:pt x="4549253" y="4092692"/>
                </a:cubicBezTo>
                <a:cubicBezTo>
                  <a:pt x="4549253" y="4130738"/>
                  <a:pt x="4541101" y="4133456"/>
                  <a:pt x="4527513" y="4155197"/>
                </a:cubicBezTo>
                <a:lnTo>
                  <a:pt x="4549253" y="4155197"/>
                </a:lnTo>
                <a:cubicBezTo>
                  <a:pt x="4541101" y="4174220"/>
                  <a:pt x="4541101" y="4157914"/>
                  <a:pt x="4549253" y="4176937"/>
                </a:cubicBezTo>
                <a:lnTo>
                  <a:pt x="4535665" y="4185090"/>
                </a:lnTo>
                <a:lnTo>
                  <a:pt x="4532041" y="4182372"/>
                </a:lnTo>
                <a:lnTo>
                  <a:pt x="4532947" y="4179655"/>
                </a:lnTo>
                <a:lnTo>
                  <a:pt x="4529302" y="4180318"/>
                </a:lnTo>
                <a:lnTo>
                  <a:pt x="4524795" y="4176937"/>
                </a:lnTo>
                <a:cubicBezTo>
                  <a:pt x="4524795" y="4174220"/>
                  <a:pt x="4524795" y="4171502"/>
                  <a:pt x="4522077" y="4163349"/>
                </a:cubicBezTo>
                <a:lnTo>
                  <a:pt x="4500337" y="4163349"/>
                </a:lnTo>
                <a:lnTo>
                  <a:pt x="4508489" y="4147044"/>
                </a:lnTo>
                <a:cubicBezTo>
                  <a:pt x="4484031" y="4130738"/>
                  <a:pt x="4497619" y="4128021"/>
                  <a:pt x="4462291" y="4125303"/>
                </a:cubicBezTo>
                <a:lnTo>
                  <a:pt x="4462291" y="4147044"/>
                </a:lnTo>
                <a:cubicBezTo>
                  <a:pt x="4462291" y="4176937"/>
                  <a:pt x="4465009" y="4149762"/>
                  <a:pt x="4456855" y="4168785"/>
                </a:cubicBezTo>
                <a:lnTo>
                  <a:pt x="4456855" y="4171502"/>
                </a:lnTo>
                <a:cubicBezTo>
                  <a:pt x="4486749" y="4149762"/>
                  <a:pt x="4459573" y="4171502"/>
                  <a:pt x="4473161" y="4138891"/>
                </a:cubicBezTo>
                <a:lnTo>
                  <a:pt x="4494901" y="4155197"/>
                </a:lnTo>
                <a:lnTo>
                  <a:pt x="4503055" y="4185090"/>
                </a:lnTo>
                <a:lnTo>
                  <a:pt x="4529302" y="4180318"/>
                </a:lnTo>
                <a:lnTo>
                  <a:pt x="4532041" y="4182372"/>
                </a:lnTo>
                <a:lnTo>
                  <a:pt x="4524795" y="4204113"/>
                </a:lnTo>
                <a:lnTo>
                  <a:pt x="4549253" y="4225854"/>
                </a:lnTo>
                <a:lnTo>
                  <a:pt x="4549253" y="4204113"/>
                </a:lnTo>
                <a:lnTo>
                  <a:pt x="4569117" y="4211694"/>
                </a:lnTo>
                <a:lnTo>
                  <a:pt x="4562841" y="4214984"/>
                </a:lnTo>
                <a:lnTo>
                  <a:pt x="4570995" y="4244877"/>
                </a:lnTo>
                <a:lnTo>
                  <a:pt x="4592735" y="4269335"/>
                </a:lnTo>
                <a:lnTo>
                  <a:pt x="4560123" y="4269335"/>
                </a:lnTo>
                <a:lnTo>
                  <a:pt x="4560123" y="4277488"/>
                </a:lnTo>
                <a:lnTo>
                  <a:pt x="4530231" y="4277488"/>
                </a:lnTo>
                <a:cubicBezTo>
                  <a:pt x="4497619" y="4277488"/>
                  <a:pt x="4527513" y="4280206"/>
                  <a:pt x="4513925" y="4269335"/>
                </a:cubicBezTo>
                <a:lnTo>
                  <a:pt x="4500337" y="4274771"/>
                </a:lnTo>
                <a:lnTo>
                  <a:pt x="4488800" y="4270576"/>
                </a:lnTo>
                <a:lnTo>
                  <a:pt x="4494901" y="4269335"/>
                </a:lnTo>
                <a:cubicBezTo>
                  <a:pt x="4503055" y="4244877"/>
                  <a:pt x="4500337" y="4255747"/>
                  <a:pt x="4511207" y="4239442"/>
                </a:cubicBezTo>
                <a:lnTo>
                  <a:pt x="4473161" y="4231289"/>
                </a:lnTo>
                <a:lnTo>
                  <a:pt x="4473161" y="4214984"/>
                </a:lnTo>
                <a:lnTo>
                  <a:pt x="4494901" y="4214984"/>
                </a:lnTo>
                <a:lnTo>
                  <a:pt x="4494901" y="4193243"/>
                </a:lnTo>
                <a:cubicBezTo>
                  <a:pt x="4470443" y="4209548"/>
                  <a:pt x="4489467" y="4204113"/>
                  <a:pt x="4454137" y="4209548"/>
                </a:cubicBezTo>
                <a:cubicBezTo>
                  <a:pt x="4462291" y="4228572"/>
                  <a:pt x="4467725" y="4217701"/>
                  <a:pt x="4443267" y="4231289"/>
                </a:cubicBezTo>
                <a:lnTo>
                  <a:pt x="4445985" y="4163349"/>
                </a:lnTo>
                <a:lnTo>
                  <a:pt x="4424245" y="4147044"/>
                </a:lnTo>
                <a:cubicBezTo>
                  <a:pt x="4413373" y="4166067"/>
                  <a:pt x="4416091" y="4149762"/>
                  <a:pt x="4421527" y="4168785"/>
                </a:cubicBezTo>
                <a:lnTo>
                  <a:pt x="4407939" y="4185090"/>
                </a:lnTo>
                <a:lnTo>
                  <a:pt x="4424245" y="4185090"/>
                </a:lnTo>
                <a:lnTo>
                  <a:pt x="4416091" y="4206831"/>
                </a:lnTo>
                <a:lnTo>
                  <a:pt x="4432397" y="4214984"/>
                </a:lnTo>
                <a:lnTo>
                  <a:pt x="4424245" y="4231289"/>
                </a:lnTo>
                <a:lnTo>
                  <a:pt x="4440549" y="4231289"/>
                </a:lnTo>
                <a:cubicBezTo>
                  <a:pt x="4435115" y="4253030"/>
                  <a:pt x="4440549" y="4242160"/>
                  <a:pt x="4424245" y="4253030"/>
                </a:cubicBezTo>
                <a:lnTo>
                  <a:pt x="4402503" y="4231289"/>
                </a:lnTo>
                <a:lnTo>
                  <a:pt x="4402503" y="4253030"/>
                </a:lnTo>
                <a:lnTo>
                  <a:pt x="4424245" y="4253030"/>
                </a:lnTo>
                <a:lnTo>
                  <a:pt x="4426961" y="4253030"/>
                </a:lnTo>
                <a:lnTo>
                  <a:pt x="4421527" y="4266618"/>
                </a:lnTo>
                <a:lnTo>
                  <a:pt x="4435115" y="4282923"/>
                </a:lnTo>
                <a:lnTo>
                  <a:pt x="4418809" y="4282923"/>
                </a:lnTo>
                <a:cubicBezTo>
                  <a:pt x="4424245" y="4304664"/>
                  <a:pt x="4418809" y="4293794"/>
                  <a:pt x="4435115" y="4304664"/>
                </a:cubicBezTo>
                <a:lnTo>
                  <a:pt x="4435115" y="4303305"/>
                </a:lnTo>
                <a:lnTo>
                  <a:pt x="4448703" y="4310099"/>
                </a:lnTo>
                <a:lnTo>
                  <a:pt x="4426961" y="4310099"/>
                </a:lnTo>
                <a:cubicBezTo>
                  <a:pt x="4443267" y="4348146"/>
                  <a:pt x="4410657" y="4326405"/>
                  <a:pt x="4380763" y="4326405"/>
                </a:cubicBezTo>
                <a:lnTo>
                  <a:pt x="4405221" y="4356298"/>
                </a:lnTo>
                <a:lnTo>
                  <a:pt x="4418809" y="4348146"/>
                </a:lnTo>
                <a:lnTo>
                  <a:pt x="4435115" y="4361734"/>
                </a:lnTo>
                <a:lnTo>
                  <a:pt x="4435115" y="4391627"/>
                </a:lnTo>
                <a:lnTo>
                  <a:pt x="4451421" y="4391627"/>
                </a:lnTo>
                <a:lnTo>
                  <a:pt x="4435115" y="4413368"/>
                </a:lnTo>
                <a:lnTo>
                  <a:pt x="4443267" y="4437826"/>
                </a:lnTo>
                <a:lnTo>
                  <a:pt x="4465009" y="4437826"/>
                </a:lnTo>
                <a:lnTo>
                  <a:pt x="4478597" y="4459567"/>
                </a:lnTo>
                <a:lnTo>
                  <a:pt x="4448703" y="4467720"/>
                </a:lnTo>
                <a:cubicBezTo>
                  <a:pt x="4440549" y="4448697"/>
                  <a:pt x="4440549" y="4465002"/>
                  <a:pt x="4448703" y="4445979"/>
                </a:cubicBezTo>
                <a:cubicBezTo>
                  <a:pt x="4416091" y="4454132"/>
                  <a:pt x="4413373" y="4451414"/>
                  <a:pt x="4410657" y="4484026"/>
                </a:cubicBezTo>
                <a:lnTo>
                  <a:pt x="4378045" y="4475873"/>
                </a:lnTo>
                <a:lnTo>
                  <a:pt x="4402503" y="4448697"/>
                </a:lnTo>
                <a:lnTo>
                  <a:pt x="4380763" y="4440544"/>
                </a:lnTo>
                <a:lnTo>
                  <a:pt x="4402503" y="4440544"/>
                </a:lnTo>
                <a:cubicBezTo>
                  <a:pt x="4391633" y="4424238"/>
                  <a:pt x="4402503" y="4429674"/>
                  <a:pt x="4380763" y="4424238"/>
                </a:cubicBezTo>
                <a:lnTo>
                  <a:pt x="4364457" y="4416086"/>
                </a:lnTo>
                <a:lnTo>
                  <a:pt x="4372609" y="4402498"/>
                </a:lnTo>
                <a:lnTo>
                  <a:pt x="4348151" y="4402498"/>
                </a:lnTo>
                <a:lnTo>
                  <a:pt x="4372609" y="4372604"/>
                </a:lnTo>
                <a:lnTo>
                  <a:pt x="4348151" y="4364451"/>
                </a:lnTo>
                <a:lnTo>
                  <a:pt x="4348151" y="4386192"/>
                </a:lnTo>
                <a:lnTo>
                  <a:pt x="4326411" y="4394345"/>
                </a:lnTo>
                <a:cubicBezTo>
                  <a:pt x="4334563" y="4413368"/>
                  <a:pt x="4342717" y="4407933"/>
                  <a:pt x="4310105" y="4416086"/>
                </a:cubicBezTo>
                <a:lnTo>
                  <a:pt x="4318257" y="4378039"/>
                </a:lnTo>
                <a:lnTo>
                  <a:pt x="4280211" y="4378039"/>
                </a:lnTo>
                <a:cubicBezTo>
                  <a:pt x="4288365" y="4353581"/>
                  <a:pt x="4269341" y="4372604"/>
                  <a:pt x="4301953" y="4356298"/>
                </a:cubicBezTo>
                <a:cubicBezTo>
                  <a:pt x="4318257" y="4380757"/>
                  <a:pt x="4296517" y="4369886"/>
                  <a:pt x="4331845" y="4372604"/>
                </a:cubicBezTo>
                <a:cubicBezTo>
                  <a:pt x="4320975" y="4350863"/>
                  <a:pt x="4329129" y="4364451"/>
                  <a:pt x="4331845" y="4353581"/>
                </a:cubicBezTo>
                <a:lnTo>
                  <a:pt x="4361739" y="4350863"/>
                </a:lnTo>
                <a:cubicBezTo>
                  <a:pt x="4367175" y="4345428"/>
                  <a:pt x="4367175" y="4345428"/>
                  <a:pt x="4369893" y="4345428"/>
                </a:cubicBezTo>
                <a:cubicBezTo>
                  <a:pt x="4369893" y="4345428"/>
                  <a:pt x="4367175" y="4342710"/>
                  <a:pt x="4367175" y="4337275"/>
                </a:cubicBezTo>
                <a:lnTo>
                  <a:pt x="4369893" y="4312817"/>
                </a:lnTo>
                <a:lnTo>
                  <a:pt x="4391633" y="4312817"/>
                </a:lnTo>
                <a:lnTo>
                  <a:pt x="4391633" y="4307382"/>
                </a:lnTo>
                <a:lnTo>
                  <a:pt x="4361739" y="4299229"/>
                </a:lnTo>
                <a:lnTo>
                  <a:pt x="4345433" y="4312817"/>
                </a:lnTo>
                <a:cubicBezTo>
                  <a:pt x="4353587" y="4331840"/>
                  <a:pt x="4353587" y="4315534"/>
                  <a:pt x="4345433" y="4337275"/>
                </a:cubicBezTo>
                <a:lnTo>
                  <a:pt x="4323693" y="4320970"/>
                </a:lnTo>
                <a:lnTo>
                  <a:pt x="4339999" y="4304664"/>
                </a:lnTo>
                <a:cubicBezTo>
                  <a:pt x="4326411" y="4272053"/>
                  <a:pt x="4345433" y="4307382"/>
                  <a:pt x="4331845" y="4274771"/>
                </a:cubicBezTo>
                <a:lnTo>
                  <a:pt x="4307387" y="4282923"/>
                </a:lnTo>
                <a:lnTo>
                  <a:pt x="4285647" y="4266618"/>
                </a:lnTo>
                <a:lnTo>
                  <a:pt x="4285647" y="4300135"/>
                </a:lnTo>
                <a:lnTo>
                  <a:pt x="4269341" y="4301946"/>
                </a:lnTo>
                <a:lnTo>
                  <a:pt x="4285647" y="4318252"/>
                </a:lnTo>
                <a:lnTo>
                  <a:pt x="4285647" y="4320970"/>
                </a:lnTo>
                <a:cubicBezTo>
                  <a:pt x="4275456" y="4314856"/>
                  <a:pt x="4271379" y="4308741"/>
                  <a:pt x="4264246" y="4312945"/>
                </a:cubicBezTo>
                <a:lnTo>
                  <a:pt x="4257378" y="4319434"/>
                </a:lnTo>
                <a:lnTo>
                  <a:pt x="4255753" y="4318252"/>
                </a:lnTo>
                <a:lnTo>
                  <a:pt x="4255753" y="4320970"/>
                </a:lnTo>
                <a:lnTo>
                  <a:pt x="4247601" y="4296511"/>
                </a:lnTo>
                <a:lnTo>
                  <a:pt x="4234013" y="4312817"/>
                </a:lnTo>
                <a:cubicBezTo>
                  <a:pt x="4212271" y="4301946"/>
                  <a:pt x="4223141" y="4310099"/>
                  <a:pt x="4217707" y="4312817"/>
                </a:cubicBezTo>
                <a:cubicBezTo>
                  <a:pt x="4206837" y="4334558"/>
                  <a:pt x="4220425" y="4342710"/>
                  <a:pt x="4209553" y="4367169"/>
                </a:cubicBezTo>
                <a:lnTo>
                  <a:pt x="4193249" y="4361734"/>
                </a:lnTo>
                <a:lnTo>
                  <a:pt x="4185095" y="4359016"/>
                </a:lnTo>
                <a:lnTo>
                  <a:pt x="4172227" y="4367059"/>
                </a:lnTo>
                <a:lnTo>
                  <a:pt x="4171508" y="4369886"/>
                </a:lnTo>
                <a:lnTo>
                  <a:pt x="4173200" y="4382911"/>
                </a:lnTo>
                <a:lnTo>
                  <a:pt x="4179661" y="4380757"/>
                </a:lnTo>
                <a:lnTo>
                  <a:pt x="4201401" y="4397062"/>
                </a:lnTo>
                <a:cubicBezTo>
                  <a:pt x="4209553" y="4382795"/>
                  <a:pt x="4205477" y="4383814"/>
                  <a:pt x="4212101" y="4382923"/>
                </a:cubicBezTo>
                <a:lnTo>
                  <a:pt x="4214006" y="4382549"/>
                </a:lnTo>
                <a:lnTo>
                  <a:pt x="4217707" y="4383474"/>
                </a:lnTo>
                <a:lnTo>
                  <a:pt x="4216185" y="4382122"/>
                </a:lnTo>
                <a:lnTo>
                  <a:pt x="4223141" y="4380757"/>
                </a:lnTo>
                <a:lnTo>
                  <a:pt x="4223141" y="4350863"/>
                </a:lnTo>
                <a:lnTo>
                  <a:pt x="4249230" y="4355211"/>
                </a:lnTo>
                <a:lnTo>
                  <a:pt x="4255753" y="4361734"/>
                </a:lnTo>
                <a:lnTo>
                  <a:pt x="4263905" y="4342710"/>
                </a:lnTo>
                <a:lnTo>
                  <a:pt x="4246973" y="4344592"/>
                </a:lnTo>
                <a:lnTo>
                  <a:pt x="4239447" y="4334558"/>
                </a:lnTo>
                <a:lnTo>
                  <a:pt x="4255753" y="4334558"/>
                </a:lnTo>
                <a:lnTo>
                  <a:pt x="4255753" y="4320970"/>
                </a:lnTo>
                <a:lnTo>
                  <a:pt x="4257378" y="4319434"/>
                </a:lnTo>
                <a:lnTo>
                  <a:pt x="4285647" y="4339993"/>
                </a:lnTo>
                <a:lnTo>
                  <a:pt x="4285647" y="4356298"/>
                </a:lnTo>
                <a:cubicBezTo>
                  <a:pt x="4255753" y="4364451"/>
                  <a:pt x="4236729" y="4388910"/>
                  <a:pt x="4223141" y="4410650"/>
                </a:cubicBezTo>
                <a:cubicBezTo>
                  <a:pt x="4242165" y="4418803"/>
                  <a:pt x="4242165" y="4416086"/>
                  <a:pt x="4253035" y="4410650"/>
                </a:cubicBezTo>
                <a:cubicBezTo>
                  <a:pt x="4255753" y="4407933"/>
                  <a:pt x="4258471" y="4405215"/>
                  <a:pt x="4258471" y="4405215"/>
                </a:cubicBezTo>
                <a:cubicBezTo>
                  <a:pt x="4255753" y="4402498"/>
                  <a:pt x="4255753" y="4402498"/>
                  <a:pt x="4253035" y="4397062"/>
                </a:cubicBezTo>
                <a:lnTo>
                  <a:pt x="4282929" y="4388910"/>
                </a:lnTo>
                <a:cubicBezTo>
                  <a:pt x="4293799" y="4407933"/>
                  <a:pt x="4291081" y="4391627"/>
                  <a:pt x="4285647" y="4410650"/>
                </a:cubicBezTo>
                <a:lnTo>
                  <a:pt x="4299235" y="4426956"/>
                </a:lnTo>
                <a:lnTo>
                  <a:pt x="4282929" y="4435109"/>
                </a:lnTo>
                <a:lnTo>
                  <a:pt x="4282929" y="4418803"/>
                </a:lnTo>
                <a:cubicBezTo>
                  <a:pt x="4261189" y="4426956"/>
                  <a:pt x="4266623" y="4416086"/>
                  <a:pt x="4274777" y="4435109"/>
                </a:cubicBezTo>
                <a:lnTo>
                  <a:pt x="4253035" y="4437826"/>
                </a:lnTo>
                <a:lnTo>
                  <a:pt x="4234013" y="4451414"/>
                </a:lnTo>
                <a:lnTo>
                  <a:pt x="4250317" y="4473155"/>
                </a:lnTo>
                <a:lnTo>
                  <a:pt x="4236729" y="4481308"/>
                </a:lnTo>
                <a:lnTo>
                  <a:pt x="4250317" y="4497614"/>
                </a:lnTo>
                <a:lnTo>
                  <a:pt x="4253035" y="4473155"/>
                </a:lnTo>
                <a:lnTo>
                  <a:pt x="4282929" y="4494896"/>
                </a:lnTo>
                <a:lnTo>
                  <a:pt x="4282929" y="4473155"/>
                </a:lnTo>
                <a:lnTo>
                  <a:pt x="4296517" y="4473155"/>
                </a:lnTo>
                <a:lnTo>
                  <a:pt x="4304669" y="4489461"/>
                </a:lnTo>
                <a:cubicBezTo>
                  <a:pt x="4293799" y="4508484"/>
                  <a:pt x="4296517" y="4492178"/>
                  <a:pt x="4301953" y="4511201"/>
                </a:cubicBezTo>
                <a:lnTo>
                  <a:pt x="4288365" y="4527507"/>
                </a:lnTo>
                <a:lnTo>
                  <a:pt x="4274777" y="4519354"/>
                </a:lnTo>
                <a:lnTo>
                  <a:pt x="4266623" y="4541095"/>
                </a:lnTo>
                <a:lnTo>
                  <a:pt x="4266623" y="4519354"/>
                </a:lnTo>
                <a:lnTo>
                  <a:pt x="4244883" y="4503049"/>
                </a:lnTo>
                <a:lnTo>
                  <a:pt x="4236729" y="4535660"/>
                </a:lnTo>
                <a:cubicBezTo>
                  <a:pt x="4247601" y="4541095"/>
                  <a:pt x="4244883" y="4543813"/>
                  <a:pt x="4247601" y="4541095"/>
                </a:cubicBezTo>
                <a:cubicBezTo>
                  <a:pt x="4247601" y="4549248"/>
                  <a:pt x="4247601" y="4557400"/>
                  <a:pt x="4244883" y="4560118"/>
                </a:cubicBezTo>
                <a:cubicBezTo>
                  <a:pt x="4236729" y="4557400"/>
                  <a:pt x="4231295" y="4546530"/>
                  <a:pt x="4223141" y="4538377"/>
                </a:cubicBezTo>
                <a:cubicBezTo>
                  <a:pt x="4214989" y="4541095"/>
                  <a:pt x="4223141" y="4549248"/>
                  <a:pt x="4223141" y="4554683"/>
                </a:cubicBezTo>
                <a:cubicBezTo>
                  <a:pt x="4217707" y="4551965"/>
                  <a:pt x="4214989" y="4543813"/>
                  <a:pt x="4206837" y="4541095"/>
                </a:cubicBezTo>
                <a:cubicBezTo>
                  <a:pt x="4198683" y="4551965"/>
                  <a:pt x="4212271" y="4560118"/>
                  <a:pt x="4214989" y="4570988"/>
                </a:cubicBezTo>
                <a:lnTo>
                  <a:pt x="4201401" y="4570988"/>
                </a:lnTo>
                <a:cubicBezTo>
                  <a:pt x="4204119" y="4587294"/>
                  <a:pt x="4225859" y="4584576"/>
                  <a:pt x="4244883" y="4587294"/>
                </a:cubicBezTo>
                <a:cubicBezTo>
                  <a:pt x="4250317" y="4595447"/>
                  <a:pt x="4258471" y="4603599"/>
                  <a:pt x="4263905" y="4614470"/>
                </a:cubicBezTo>
                <a:lnTo>
                  <a:pt x="4250317" y="4614470"/>
                </a:lnTo>
                <a:cubicBezTo>
                  <a:pt x="4250317" y="4611752"/>
                  <a:pt x="4250317" y="4609035"/>
                  <a:pt x="4253035" y="4606317"/>
                </a:cubicBezTo>
                <a:cubicBezTo>
                  <a:pt x="4247601" y="4606317"/>
                  <a:pt x="4242165" y="4611752"/>
                  <a:pt x="4239447" y="4614470"/>
                </a:cubicBezTo>
                <a:cubicBezTo>
                  <a:pt x="4236729" y="4617187"/>
                  <a:pt x="4234013" y="4619905"/>
                  <a:pt x="4231295" y="4622623"/>
                </a:cubicBezTo>
                <a:cubicBezTo>
                  <a:pt x="4236729" y="4622623"/>
                  <a:pt x="4239447" y="4622623"/>
                  <a:pt x="4242165" y="4619905"/>
                </a:cubicBezTo>
                <a:cubicBezTo>
                  <a:pt x="4261189" y="4666104"/>
                  <a:pt x="4236729" y="4633493"/>
                  <a:pt x="4274777" y="4649798"/>
                </a:cubicBezTo>
                <a:lnTo>
                  <a:pt x="4277493" y="4647081"/>
                </a:lnTo>
                <a:cubicBezTo>
                  <a:pt x="4280211" y="4649798"/>
                  <a:pt x="4280211" y="4655234"/>
                  <a:pt x="4277493" y="4660669"/>
                </a:cubicBezTo>
                <a:cubicBezTo>
                  <a:pt x="4291081" y="4671539"/>
                  <a:pt x="4301953" y="4687845"/>
                  <a:pt x="4310105" y="4704150"/>
                </a:cubicBezTo>
                <a:cubicBezTo>
                  <a:pt x="4307387" y="4704150"/>
                  <a:pt x="4307387" y="4706868"/>
                  <a:pt x="4307387" y="4709585"/>
                </a:cubicBezTo>
                <a:lnTo>
                  <a:pt x="4291081" y="4709585"/>
                </a:lnTo>
                <a:lnTo>
                  <a:pt x="4285647" y="4701433"/>
                </a:lnTo>
                <a:lnTo>
                  <a:pt x="4277493" y="4695997"/>
                </a:lnTo>
                <a:lnTo>
                  <a:pt x="4269341" y="4682410"/>
                </a:lnTo>
                <a:lnTo>
                  <a:pt x="4253035" y="4695997"/>
                </a:lnTo>
                <a:lnTo>
                  <a:pt x="4263905" y="4704150"/>
                </a:lnTo>
                <a:lnTo>
                  <a:pt x="4277493" y="4698715"/>
                </a:lnTo>
                <a:lnTo>
                  <a:pt x="4277493" y="4723173"/>
                </a:lnTo>
                <a:lnTo>
                  <a:pt x="4293799" y="4715021"/>
                </a:lnTo>
                <a:lnTo>
                  <a:pt x="4301953" y="4731326"/>
                </a:lnTo>
                <a:lnTo>
                  <a:pt x="4277493" y="4731326"/>
                </a:lnTo>
                <a:lnTo>
                  <a:pt x="4285647" y="4744914"/>
                </a:lnTo>
                <a:lnTo>
                  <a:pt x="4261189" y="4744914"/>
                </a:lnTo>
                <a:lnTo>
                  <a:pt x="4269341" y="4731326"/>
                </a:lnTo>
                <a:lnTo>
                  <a:pt x="4236729" y="4723173"/>
                </a:lnTo>
                <a:lnTo>
                  <a:pt x="4244883" y="4744914"/>
                </a:lnTo>
                <a:lnTo>
                  <a:pt x="4239447" y="4774808"/>
                </a:lnTo>
                <a:lnTo>
                  <a:pt x="4277493" y="4758502"/>
                </a:lnTo>
                <a:cubicBezTo>
                  <a:pt x="4282929" y="4772090"/>
                  <a:pt x="4282929" y="4769373"/>
                  <a:pt x="4282929" y="4772090"/>
                </a:cubicBezTo>
                <a:cubicBezTo>
                  <a:pt x="4269341" y="4777525"/>
                  <a:pt x="4255753" y="4782961"/>
                  <a:pt x="4242165" y="4777525"/>
                </a:cubicBezTo>
                <a:cubicBezTo>
                  <a:pt x="4236729" y="4780243"/>
                  <a:pt x="4236729" y="4788396"/>
                  <a:pt x="4234013" y="4791113"/>
                </a:cubicBezTo>
                <a:lnTo>
                  <a:pt x="4176943" y="4791113"/>
                </a:lnTo>
                <a:lnTo>
                  <a:pt x="4176943" y="4807419"/>
                </a:lnTo>
                <a:cubicBezTo>
                  <a:pt x="4157919" y="4799266"/>
                  <a:pt x="4163355" y="4793831"/>
                  <a:pt x="4155203" y="4823725"/>
                </a:cubicBezTo>
                <a:cubicBezTo>
                  <a:pt x="4160637" y="4823725"/>
                  <a:pt x="4168791" y="4823725"/>
                  <a:pt x="4174225" y="4826442"/>
                </a:cubicBezTo>
                <a:cubicBezTo>
                  <a:pt x="4164714" y="4834595"/>
                  <a:pt x="4155882" y="4841389"/>
                  <a:pt x="4146370" y="4846485"/>
                </a:cubicBezTo>
                <a:lnTo>
                  <a:pt x="4121048" y="4854297"/>
                </a:lnTo>
                <a:lnTo>
                  <a:pt x="4128027" y="4859052"/>
                </a:lnTo>
                <a:cubicBezTo>
                  <a:pt x="4138897" y="4869923"/>
                  <a:pt x="4149768" y="4880793"/>
                  <a:pt x="4157921" y="4891664"/>
                </a:cubicBezTo>
                <a:cubicBezTo>
                  <a:pt x="4138897" y="4880793"/>
                  <a:pt x="4149768" y="4888946"/>
                  <a:pt x="4144333" y="4891664"/>
                </a:cubicBezTo>
                <a:cubicBezTo>
                  <a:pt x="4141615" y="4894381"/>
                  <a:pt x="4141615" y="4897099"/>
                  <a:pt x="4138897" y="4897099"/>
                </a:cubicBezTo>
                <a:cubicBezTo>
                  <a:pt x="4141615" y="4899816"/>
                  <a:pt x="4141615" y="4899816"/>
                  <a:pt x="4144333" y="4905252"/>
                </a:cubicBezTo>
                <a:lnTo>
                  <a:pt x="4138897" y="4913404"/>
                </a:lnTo>
                <a:lnTo>
                  <a:pt x="4122592" y="4897099"/>
                </a:lnTo>
                <a:lnTo>
                  <a:pt x="4109004" y="4905252"/>
                </a:lnTo>
                <a:lnTo>
                  <a:pt x="4109004" y="4883511"/>
                </a:lnTo>
                <a:cubicBezTo>
                  <a:pt x="4087263" y="4894381"/>
                  <a:pt x="4106286" y="4891664"/>
                  <a:pt x="4087263" y="4886228"/>
                </a:cubicBezTo>
                <a:lnTo>
                  <a:pt x="4054652" y="4916122"/>
                </a:lnTo>
                <a:lnTo>
                  <a:pt x="4054652" y="4937863"/>
                </a:lnTo>
                <a:lnTo>
                  <a:pt x="4030194" y="4954168"/>
                </a:lnTo>
                <a:lnTo>
                  <a:pt x="4046499" y="4975909"/>
                </a:lnTo>
                <a:lnTo>
                  <a:pt x="4030194" y="4984062"/>
                </a:lnTo>
                <a:lnTo>
                  <a:pt x="4038347" y="4997650"/>
                </a:lnTo>
                <a:lnTo>
                  <a:pt x="4024759" y="5003085"/>
                </a:lnTo>
                <a:lnTo>
                  <a:pt x="4016606" y="4997650"/>
                </a:lnTo>
                <a:lnTo>
                  <a:pt x="4022041" y="4967756"/>
                </a:lnTo>
                <a:lnTo>
                  <a:pt x="4000300" y="4967756"/>
                </a:lnTo>
                <a:cubicBezTo>
                  <a:pt x="4008453" y="4986780"/>
                  <a:pt x="4011171" y="4975909"/>
                  <a:pt x="3992147" y="4989497"/>
                </a:cubicBezTo>
                <a:lnTo>
                  <a:pt x="3992147" y="4967756"/>
                </a:lnTo>
                <a:lnTo>
                  <a:pt x="3983995" y="4965039"/>
                </a:lnTo>
                <a:cubicBezTo>
                  <a:pt x="3986712" y="4959604"/>
                  <a:pt x="3992147" y="4951451"/>
                  <a:pt x="3992147" y="4943298"/>
                </a:cubicBezTo>
                <a:cubicBezTo>
                  <a:pt x="3986712" y="4940580"/>
                  <a:pt x="3983995" y="4935145"/>
                  <a:pt x="3981277" y="4932428"/>
                </a:cubicBezTo>
                <a:lnTo>
                  <a:pt x="4003018" y="4913404"/>
                </a:lnTo>
                <a:lnTo>
                  <a:pt x="3992147" y="4905252"/>
                </a:lnTo>
                <a:lnTo>
                  <a:pt x="3975842" y="4916122"/>
                </a:lnTo>
                <a:cubicBezTo>
                  <a:pt x="3975842" y="4905252"/>
                  <a:pt x="3975842" y="4894381"/>
                  <a:pt x="3978559" y="4880793"/>
                </a:cubicBezTo>
                <a:lnTo>
                  <a:pt x="3978559" y="4878076"/>
                </a:lnTo>
                <a:cubicBezTo>
                  <a:pt x="3981277" y="4853617"/>
                  <a:pt x="3989430" y="4829159"/>
                  <a:pt x="3983995" y="4815571"/>
                </a:cubicBezTo>
                <a:cubicBezTo>
                  <a:pt x="3978559" y="4815571"/>
                  <a:pt x="3975842" y="4821006"/>
                  <a:pt x="3967689" y="4818288"/>
                </a:cubicBezTo>
                <a:cubicBezTo>
                  <a:pt x="3962254" y="4837312"/>
                  <a:pt x="3973124" y="4848182"/>
                  <a:pt x="3967689" y="4861770"/>
                </a:cubicBezTo>
                <a:cubicBezTo>
                  <a:pt x="3956139" y="4850900"/>
                  <a:pt x="3949175" y="4836293"/>
                  <a:pt x="3944972" y="4819605"/>
                </a:cubicBezTo>
                <a:lnTo>
                  <a:pt x="3942341" y="4796251"/>
                </a:lnTo>
                <a:lnTo>
                  <a:pt x="3926924" y="4771751"/>
                </a:lnTo>
                <a:cubicBezTo>
                  <a:pt x="3921489" y="4760541"/>
                  <a:pt x="3917413" y="4748991"/>
                  <a:pt x="3916054" y="4739480"/>
                </a:cubicBezTo>
                <a:cubicBezTo>
                  <a:pt x="3924207" y="4736083"/>
                  <a:pt x="3929812" y="4736932"/>
                  <a:pt x="3933719" y="4740456"/>
                </a:cubicBezTo>
                <a:lnTo>
                  <a:pt x="3938687" y="4751777"/>
                </a:lnTo>
                <a:lnTo>
                  <a:pt x="3938263" y="4707759"/>
                </a:lnTo>
                <a:cubicBezTo>
                  <a:pt x="3937795" y="4689373"/>
                  <a:pt x="3936436" y="4672218"/>
                  <a:pt x="3932360" y="4657951"/>
                </a:cubicBezTo>
                <a:cubicBezTo>
                  <a:pt x="3924207" y="4674256"/>
                  <a:pt x="3943231" y="4706867"/>
                  <a:pt x="3926925" y="4734043"/>
                </a:cubicBezTo>
                <a:cubicBezTo>
                  <a:pt x="3913337" y="4725890"/>
                  <a:pt x="3921490" y="4693279"/>
                  <a:pt x="3913337" y="4682409"/>
                </a:cubicBezTo>
                <a:cubicBezTo>
                  <a:pt x="3905184" y="4685127"/>
                  <a:pt x="3905184" y="4693279"/>
                  <a:pt x="3905184" y="4704150"/>
                </a:cubicBezTo>
                <a:cubicBezTo>
                  <a:pt x="3897031" y="4695997"/>
                  <a:pt x="3894313" y="4682409"/>
                  <a:pt x="3886161" y="4674256"/>
                </a:cubicBezTo>
                <a:cubicBezTo>
                  <a:pt x="3875290" y="4674256"/>
                  <a:pt x="3883443" y="4693279"/>
                  <a:pt x="3888879" y="4695997"/>
                </a:cubicBezTo>
                <a:cubicBezTo>
                  <a:pt x="3886161" y="4704150"/>
                  <a:pt x="3875290" y="4687844"/>
                  <a:pt x="3869854" y="4695997"/>
                </a:cubicBezTo>
                <a:cubicBezTo>
                  <a:pt x="3878007" y="4723173"/>
                  <a:pt x="3891595" y="4723173"/>
                  <a:pt x="3913337" y="4728608"/>
                </a:cubicBezTo>
                <a:cubicBezTo>
                  <a:pt x="3913337" y="4736761"/>
                  <a:pt x="3905184" y="4731326"/>
                  <a:pt x="3899749" y="4731326"/>
                </a:cubicBezTo>
                <a:cubicBezTo>
                  <a:pt x="3910619" y="4785677"/>
                  <a:pt x="3943231" y="4823724"/>
                  <a:pt x="3951383" y="4872640"/>
                </a:cubicBezTo>
                <a:lnTo>
                  <a:pt x="3951383" y="4878076"/>
                </a:lnTo>
                <a:cubicBezTo>
                  <a:pt x="3951383" y="4878076"/>
                  <a:pt x="3951383" y="4880793"/>
                  <a:pt x="3951383" y="4883511"/>
                </a:cubicBezTo>
                <a:cubicBezTo>
                  <a:pt x="3940513" y="4883511"/>
                  <a:pt x="3948666" y="4883511"/>
                  <a:pt x="3926925" y="4869923"/>
                </a:cubicBezTo>
                <a:lnTo>
                  <a:pt x="3935078" y="4907969"/>
                </a:lnTo>
                <a:cubicBezTo>
                  <a:pt x="3943231" y="4905252"/>
                  <a:pt x="3948666" y="4902534"/>
                  <a:pt x="3951383" y="4902534"/>
                </a:cubicBezTo>
                <a:cubicBezTo>
                  <a:pt x="3951383" y="4913404"/>
                  <a:pt x="3948666" y="4924275"/>
                  <a:pt x="3945948" y="4935145"/>
                </a:cubicBezTo>
                <a:cubicBezTo>
                  <a:pt x="3937795" y="4932428"/>
                  <a:pt x="3929643" y="4926992"/>
                  <a:pt x="3924207" y="4921557"/>
                </a:cubicBezTo>
                <a:cubicBezTo>
                  <a:pt x="3918772" y="4916122"/>
                  <a:pt x="3910619" y="4910687"/>
                  <a:pt x="3902467" y="4907969"/>
                </a:cubicBezTo>
                <a:cubicBezTo>
                  <a:pt x="3897031" y="4924275"/>
                  <a:pt x="3905184" y="4937863"/>
                  <a:pt x="3916055" y="4951451"/>
                </a:cubicBezTo>
                <a:lnTo>
                  <a:pt x="3886161" y="4959604"/>
                </a:lnTo>
                <a:lnTo>
                  <a:pt x="3899749" y="4940580"/>
                </a:lnTo>
                <a:cubicBezTo>
                  <a:pt x="3894313" y="4921557"/>
                  <a:pt x="3894313" y="4937863"/>
                  <a:pt x="3902467" y="4918840"/>
                </a:cubicBezTo>
                <a:cubicBezTo>
                  <a:pt x="3886161" y="4907969"/>
                  <a:pt x="3891595" y="4918840"/>
                  <a:pt x="3886161" y="4897099"/>
                </a:cubicBezTo>
                <a:cubicBezTo>
                  <a:pt x="3864419" y="4905252"/>
                  <a:pt x="3875290" y="4899816"/>
                  <a:pt x="3856266" y="4913404"/>
                </a:cubicBezTo>
                <a:lnTo>
                  <a:pt x="3864419" y="4929710"/>
                </a:lnTo>
                <a:cubicBezTo>
                  <a:pt x="3848114" y="4940580"/>
                  <a:pt x="3856266" y="4943298"/>
                  <a:pt x="3864419" y="4959604"/>
                </a:cubicBezTo>
                <a:lnTo>
                  <a:pt x="3856266" y="4984062"/>
                </a:lnTo>
                <a:lnTo>
                  <a:pt x="3869854" y="4984062"/>
                </a:lnTo>
                <a:lnTo>
                  <a:pt x="3869854" y="5003085"/>
                </a:lnTo>
                <a:lnTo>
                  <a:pt x="3848114" y="4994932"/>
                </a:lnTo>
                <a:lnTo>
                  <a:pt x="3823655" y="5016673"/>
                </a:lnTo>
                <a:lnTo>
                  <a:pt x="3834526" y="5024826"/>
                </a:lnTo>
                <a:lnTo>
                  <a:pt x="3850831" y="5011238"/>
                </a:lnTo>
                <a:lnTo>
                  <a:pt x="3864419" y="5019391"/>
                </a:lnTo>
                <a:lnTo>
                  <a:pt x="3872572" y="5003085"/>
                </a:lnTo>
                <a:lnTo>
                  <a:pt x="3880725" y="4997650"/>
                </a:lnTo>
                <a:lnTo>
                  <a:pt x="3886161" y="4989497"/>
                </a:lnTo>
                <a:lnTo>
                  <a:pt x="3899749" y="4989497"/>
                </a:lnTo>
                <a:lnTo>
                  <a:pt x="3905184" y="4989497"/>
                </a:lnTo>
                <a:cubicBezTo>
                  <a:pt x="3910619" y="4997650"/>
                  <a:pt x="3918772" y="5003085"/>
                  <a:pt x="3929643" y="5005803"/>
                </a:cubicBezTo>
                <a:lnTo>
                  <a:pt x="3913337" y="5013955"/>
                </a:lnTo>
                <a:lnTo>
                  <a:pt x="3916055" y="5016673"/>
                </a:lnTo>
                <a:cubicBezTo>
                  <a:pt x="3916055" y="5016673"/>
                  <a:pt x="3913337" y="5019391"/>
                  <a:pt x="3913337" y="5019391"/>
                </a:cubicBezTo>
                <a:cubicBezTo>
                  <a:pt x="3913337" y="5030261"/>
                  <a:pt x="3921490" y="5030261"/>
                  <a:pt x="3932360" y="5032979"/>
                </a:cubicBezTo>
                <a:lnTo>
                  <a:pt x="3935078" y="5035696"/>
                </a:lnTo>
                <a:lnTo>
                  <a:pt x="3935078" y="5032979"/>
                </a:lnTo>
                <a:cubicBezTo>
                  <a:pt x="3937795" y="5032979"/>
                  <a:pt x="3940513" y="5032979"/>
                  <a:pt x="3943231" y="5035696"/>
                </a:cubicBezTo>
                <a:cubicBezTo>
                  <a:pt x="3945948" y="5041131"/>
                  <a:pt x="3945948" y="5049284"/>
                  <a:pt x="3945948" y="5054719"/>
                </a:cubicBezTo>
                <a:lnTo>
                  <a:pt x="3940513" y="5052002"/>
                </a:lnTo>
                <a:lnTo>
                  <a:pt x="3899749" y="5087330"/>
                </a:lnTo>
                <a:lnTo>
                  <a:pt x="3899749" y="5065590"/>
                </a:lnTo>
                <a:lnTo>
                  <a:pt x="3905184" y="5065590"/>
                </a:lnTo>
                <a:lnTo>
                  <a:pt x="3916055" y="5065590"/>
                </a:lnTo>
                <a:lnTo>
                  <a:pt x="3924207" y="5041131"/>
                </a:lnTo>
                <a:lnTo>
                  <a:pt x="3894313" y="5041131"/>
                </a:lnTo>
                <a:lnTo>
                  <a:pt x="3888879" y="5024826"/>
                </a:lnTo>
                <a:lnTo>
                  <a:pt x="3886161" y="5049284"/>
                </a:lnTo>
                <a:lnTo>
                  <a:pt x="3913337" y="5049284"/>
                </a:lnTo>
                <a:lnTo>
                  <a:pt x="3905184" y="5065590"/>
                </a:lnTo>
                <a:lnTo>
                  <a:pt x="3888879" y="5057437"/>
                </a:lnTo>
                <a:lnTo>
                  <a:pt x="3888879" y="5073742"/>
                </a:lnTo>
                <a:cubicBezTo>
                  <a:pt x="3867137" y="5065590"/>
                  <a:pt x="3872572" y="5076460"/>
                  <a:pt x="3880725" y="5057437"/>
                </a:cubicBezTo>
                <a:lnTo>
                  <a:pt x="3834526" y="5057437"/>
                </a:lnTo>
                <a:lnTo>
                  <a:pt x="3834526" y="5073742"/>
                </a:lnTo>
                <a:lnTo>
                  <a:pt x="3810067" y="5073742"/>
                </a:lnTo>
                <a:lnTo>
                  <a:pt x="3823655" y="5052002"/>
                </a:lnTo>
                <a:lnTo>
                  <a:pt x="3810067" y="5035696"/>
                </a:lnTo>
                <a:lnTo>
                  <a:pt x="3793762" y="5043849"/>
                </a:lnTo>
                <a:cubicBezTo>
                  <a:pt x="3788327" y="5035696"/>
                  <a:pt x="3788327" y="5027543"/>
                  <a:pt x="3777456" y="5027543"/>
                </a:cubicBezTo>
                <a:cubicBezTo>
                  <a:pt x="3761151" y="5027543"/>
                  <a:pt x="3761151" y="5035696"/>
                  <a:pt x="3747563" y="5043849"/>
                </a:cubicBezTo>
                <a:cubicBezTo>
                  <a:pt x="3739410" y="5019391"/>
                  <a:pt x="3758433" y="5038414"/>
                  <a:pt x="3723104" y="5019391"/>
                </a:cubicBezTo>
                <a:lnTo>
                  <a:pt x="3739410" y="5005803"/>
                </a:lnTo>
                <a:lnTo>
                  <a:pt x="3731257" y="4992215"/>
                </a:lnTo>
                <a:cubicBezTo>
                  <a:pt x="3750280" y="4981344"/>
                  <a:pt x="3742128" y="4992215"/>
                  <a:pt x="3747563" y="4970474"/>
                </a:cubicBezTo>
                <a:cubicBezTo>
                  <a:pt x="3723104" y="4965039"/>
                  <a:pt x="3733975" y="4967756"/>
                  <a:pt x="3714952" y="4954168"/>
                </a:cubicBezTo>
                <a:lnTo>
                  <a:pt x="3723104" y="4937863"/>
                </a:lnTo>
                <a:lnTo>
                  <a:pt x="3698646" y="4937863"/>
                </a:lnTo>
                <a:lnTo>
                  <a:pt x="3706799" y="4962321"/>
                </a:lnTo>
                <a:lnTo>
                  <a:pt x="3701364" y="4975909"/>
                </a:lnTo>
                <a:lnTo>
                  <a:pt x="3723104" y="5000368"/>
                </a:lnTo>
                <a:lnTo>
                  <a:pt x="3701364" y="5000368"/>
                </a:lnTo>
                <a:cubicBezTo>
                  <a:pt x="3712234" y="5019391"/>
                  <a:pt x="3709516" y="5003085"/>
                  <a:pt x="3704081" y="5022108"/>
                </a:cubicBezTo>
                <a:lnTo>
                  <a:pt x="3717669" y="5038414"/>
                </a:lnTo>
                <a:lnTo>
                  <a:pt x="3739410" y="5038414"/>
                </a:lnTo>
                <a:lnTo>
                  <a:pt x="3739410" y="5046567"/>
                </a:lnTo>
                <a:lnTo>
                  <a:pt x="3714952" y="5046567"/>
                </a:lnTo>
                <a:lnTo>
                  <a:pt x="3723104" y="5062872"/>
                </a:lnTo>
                <a:lnTo>
                  <a:pt x="3693211" y="5057437"/>
                </a:lnTo>
                <a:lnTo>
                  <a:pt x="3668753" y="5060154"/>
                </a:lnTo>
                <a:lnTo>
                  <a:pt x="3676905" y="5046567"/>
                </a:lnTo>
                <a:lnTo>
                  <a:pt x="3647012" y="5038414"/>
                </a:lnTo>
                <a:lnTo>
                  <a:pt x="3647012" y="5060154"/>
                </a:lnTo>
                <a:lnTo>
                  <a:pt x="3633424" y="5060154"/>
                </a:lnTo>
                <a:cubicBezTo>
                  <a:pt x="3636141" y="5038414"/>
                  <a:pt x="3638859" y="5019391"/>
                  <a:pt x="3641577" y="5000368"/>
                </a:cubicBezTo>
                <a:cubicBezTo>
                  <a:pt x="3649729" y="4997650"/>
                  <a:pt x="3649729" y="4989497"/>
                  <a:pt x="3657882" y="4978627"/>
                </a:cubicBezTo>
                <a:cubicBezTo>
                  <a:pt x="3657882" y="4970474"/>
                  <a:pt x="3649729" y="4962321"/>
                  <a:pt x="3647012" y="4973192"/>
                </a:cubicBezTo>
                <a:cubicBezTo>
                  <a:pt x="3638859" y="4965039"/>
                  <a:pt x="3652447" y="4956886"/>
                  <a:pt x="3649729" y="4943298"/>
                </a:cubicBezTo>
                <a:cubicBezTo>
                  <a:pt x="3652447" y="4946016"/>
                  <a:pt x="3663317" y="4946016"/>
                  <a:pt x="3666035" y="4943298"/>
                </a:cubicBezTo>
                <a:cubicBezTo>
                  <a:pt x="3668753" y="4926992"/>
                  <a:pt x="3655165" y="4926992"/>
                  <a:pt x="3652447" y="4913404"/>
                </a:cubicBezTo>
                <a:cubicBezTo>
                  <a:pt x="3652447" y="4913404"/>
                  <a:pt x="3652447" y="4910687"/>
                  <a:pt x="3652447" y="4910687"/>
                </a:cubicBezTo>
                <a:cubicBezTo>
                  <a:pt x="3663317" y="4913404"/>
                  <a:pt x="3655165" y="4913404"/>
                  <a:pt x="3668753" y="4897099"/>
                </a:cubicBezTo>
                <a:cubicBezTo>
                  <a:pt x="3652447" y="4888946"/>
                  <a:pt x="3663317" y="4888946"/>
                  <a:pt x="3657882" y="4888946"/>
                </a:cubicBezTo>
                <a:cubicBezTo>
                  <a:pt x="3657882" y="4883511"/>
                  <a:pt x="3660600" y="4878076"/>
                  <a:pt x="3660600" y="4872640"/>
                </a:cubicBezTo>
                <a:cubicBezTo>
                  <a:pt x="3671470" y="4872640"/>
                  <a:pt x="3682341" y="4872640"/>
                  <a:pt x="3690493" y="4869923"/>
                </a:cubicBezTo>
                <a:lnTo>
                  <a:pt x="3693211" y="4872640"/>
                </a:lnTo>
                <a:lnTo>
                  <a:pt x="3685058" y="4894381"/>
                </a:lnTo>
                <a:lnTo>
                  <a:pt x="3701364" y="4886228"/>
                </a:lnTo>
                <a:lnTo>
                  <a:pt x="3709516" y="4902534"/>
                </a:lnTo>
                <a:lnTo>
                  <a:pt x="3685058" y="4924275"/>
                </a:lnTo>
                <a:lnTo>
                  <a:pt x="3717669" y="4918840"/>
                </a:lnTo>
                <a:cubicBezTo>
                  <a:pt x="3733975" y="4937863"/>
                  <a:pt x="3739410" y="4921557"/>
                  <a:pt x="3747563" y="4910687"/>
                </a:cubicBezTo>
                <a:lnTo>
                  <a:pt x="3717669" y="4918840"/>
                </a:lnTo>
                <a:lnTo>
                  <a:pt x="3709516" y="4902534"/>
                </a:lnTo>
                <a:lnTo>
                  <a:pt x="3742128" y="4872640"/>
                </a:lnTo>
                <a:lnTo>
                  <a:pt x="3723104" y="4856335"/>
                </a:lnTo>
                <a:lnTo>
                  <a:pt x="3717669" y="4853617"/>
                </a:lnTo>
                <a:cubicBezTo>
                  <a:pt x="3712234" y="4840029"/>
                  <a:pt x="3701364" y="4831876"/>
                  <a:pt x="3687776" y="4826441"/>
                </a:cubicBezTo>
                <a:lnTo>
                  <a:pt x="3687776" y="4807418"/>
                </a:lnTo>
                <a:lnTo>
                  <a:pt x="3668753" y="4807418"/>
                </a:lnTo>
                <a:cubicBezTo>
                  <a:pt x="3676905" y="4747631"/>
                  <a:pt x="3663317" y="4660668"/>
                  <a:pt x="3679623" y="4600881"/>
                </a:cubicBezTo>
                <a:cubicBezTo>
                  <a:pt x="3709516" y="4606317"/>
                  <a:pt x="3742128" y="4598164"/>
                  <a:pt x="3774739" y="4600881"/>
                </a:cubicBezTo>
                <a:cubicBezTo>
                  <a:pt x="3791044" y="4600881"/>
                  <a:pt x="3834526" y="4603599"/>
                  <a:pt x="3878007" y="4600881"/>
                </a:cubicBezTo>
                <a:cubicBezTo>
                  <a:pt x="3887519" y="4599522"/>
                  <a:pt x="3894313" y="4598334"/>
                  <a:pt x="3899536" y="4597697"/>
                </a:cubicBezTo>
                <a:cubicBezTo>
                  <a:pt x="3915205" y="4595786"/>
                  <a:pt x="3916734" y="4598844"/>
                  <a:pt x="3935078" y="4617187"/>
                </a:cubicBezTo>
                <a:cubicBezTo>
                  <a:pt x="3954101" y="4638928"/>
                  <a:pt x="3983995" y="4652516"/>
                  <a:pt x="4003018" y="4668821"/>
                </a:cubicBezTo>
                <a:cubicBezTo>
                  <a:pt x="4005735" y="4668821"/>
                  <a:pt x="4003018" y="4674256"/>
                  <a:pt x="4003018" y="4676974"/>
                </a:cubicBezTo>
                <a:cubicBezTo>
                  <a:pt x="4012530" y="4687845"/>
                  <a:pt x="4025438" y="4696677"/>
                  <a:pt x="4036648" y="4706528"/>
                </a:cubicBezTo>
                <a:lnTo>
                  <a:pt x="4050621" y="4721457"/>
                </a:lnTo>
                <a:lnTo>
                  <a:pt x="4057225" y="4700613"/>
                </a:lnTo>
                <a:lnTo>
                  <a:pt x="4054313" y="4697357"/>
                </a:lnTo>
                <a:cubicBezTo>
                  <a:pt x="4036988" y="4675616"/>
                  <a:pt x="4020682" y="4652517"/>
                  <a:pt x="4005735" y="4628058"/>
                </a:cubicBezTo>
                <a:cubicBezTo>
                  <a:pt x="4005735" y="4619905"/>
                  <a:pt x="4013888" y="4617188"/>
                  <a:pt x="4016606" y="4611752"/>
                </a:cubicBezTo>
                <a:cubicBezTo>
                  <a:pt x="4011171" y="4614470"/>
                  <a:pt x="4003018" y="4617188"/>
                  <a:pt x="3994865" y="4617188"/>
                </a:cubicBezTo>
                <a:cubicBezTo>
                  <a:pt x="3970406" y="4579141"/>
                  <a:pt x="3929642" y="4543813"/>
                  <a:pt x="3929642" y="4492178"/>
                </a:cubicBezTo>
                <a:cubicBezTo>
                  <a:pt x="3940512" y="4489461"/>
                  <a:pt x="3935077" y="4503049"/>
                  <a:pt x="3948665" y="4497614"/>
                </a:cubicBezTo>
                <a:cubicBezTo>
                  <a:pt x="3956818" y="4489461"/>
                  <a:pt x="3940512" y="4486743"/>
                  <a:pt x="3935077" y="4484026"/>
                </a:cubicBezTo>
                <a:cubicBezTo>
                  <a:pt x="3937794" y="4456850"/>
                  <a:pt x="3975841" y="4478590"/>
                  <a:pt x="3989429" y="4473155"/>
                </a:cubicBezTo>
                <a:cubicBezTo>
                  <a:pt x="3978558" y="4454132"/>
                  <a:pt x="3943230" y="4465002"/>
                  <a:pt x="3929642" y="4473155"/>
                </a:cubicBezTo>
                <a:cubicBezTo>
                  <a:pt x="3921489" y="4456850"/>
                  <a:pt x="3943230" y="4448697"/>
                  <a:pt x="3937794" y="4432391"/>
                </a:cubicBezTo>
                <a:cubicBezTo>
                  <a:pt x="3951382" y="4429674"/>
                  <a:pt x="3970406" y="4426956"/>
                  <a:pt x="3975841" y="4416086"/>
                </a:cubicBezTo>
                <a:cubicBezTo>
                  <a:pt x="3967688" y="4407933"/>
                  <a:pt x="3954100" y="4418803"/>
                  <a:pt x="3943230" y="4416086"/>
                </a:cubicBezTo>
                <a:cubicBezTo>
                  <a:pt x="3948665" y="4405215"/>
                  <a:pt x="3951382" y="4388910"/>
                  <a:pt x="3951382" y="4369886"/>
                </a:cubicBezTo>
                <a:cubicBezTo>
                  <a:pt x="3935077" y="4380757"/>
                  <a:pt x="3921489" y="4397062"/>
                  <a:pt x="3916054" y="4416086"/>
                </a:cubicBezTo>
                <a:cubicBezTo>
                  <a:pt x="3905183" y="4407933"/>
                  <a:pt x="3899748" y="4394345"/>
                  <a:pt x="3886160" y="4391627"/>
                </a:cubicBezTo>
                <a:cubicBezTo>
                  <a:pt x="3875290" y="4399780"/>
                  <a:pt x="3902466" y="4407933"/>
                  <a:pt x="3894313" y="4416086"/>
                </a:cubicBezTo>
                <a:cubicBezTo>
                  <a:pt x="3883442" y="4410650"/>
                  <a:pt x="3872572" y="4405215"/>
                  <a:pt x="3861702" y="4402498"/>
                </a:cubicBezTo>
                <a:cubicBezTo>
                  <a:pt x="3861702" y="4388910"/>
                  <a:pt x="3856266" y="4380757"/>
                  <a:pt x="3853549" y="4369886"/>
                </a:cubicBezTo>
                <a:cubicBezTo>
                  <a:pt x="3856266" y="4359016"/>
                  <a:pt x="3869854" y="4359016"/>
                  <a:pt x="3872572" y="4345428"/>
                </a:cubicBezTo>
                <a:cubicBezTo>
                  <a:pt x="3867137" y="4348146"/>
                  <a:pt x="3864419" y="4353581"/>
                  <a:pt x="3858984" y="4359016"/>
                </a:cubicBezTo>
                <a:cubicBezTo>
                  <a:pt x="3826373" y="4345428"/>
                  <a:pt x="3810067" y="4274771"/>
                  <a:pt x="3829090" y="4244877"/>
                </a:cubicBezTo>
                <a:cubicBezTo>
                  <a:pt x="3826373" y="4236724"/>
                  <a:pt x="3823655" y="4258465"/>
                  <a:pt x="3812785" y="4253030"/>
                </a:cubicBezTo>
                <a:cubicBezTo>
                  <a:pt x="3810067" y="4239442"/>
                  <a:pt x="3804632" y="4225854"/>
                  <a:pt x="3801914" y="4209549"/>
                </a:cubicBezTo>
                <a:cubicBezTo>
                  <a:pt x="3815502" y="4193243"/>
                  <a:pt x="3842678" y="4193243"/>
                  <a:pt x="3850831" y="4171502"/>
                </a:cubicBezTo>
                <a:cubicBezTo>
                  <a:pt x="3831808" y="4179655"/>
                  <a:pt x="3815502" y="4190525"/>
                  <a:pt x="3801914" y="4204113"/>
                </a:cubicBezTo>
                <a:cubicBezTo>
                  <a:pt x="3788326" y="4185090"/>
                  <a:pt x="3796479" y="4133456"/>
                  <a:pt x="3793762" y="4119868"/>
                </a:cubicBezTo>
                <a:cubicBezTo>
                  <a:pt x="3815502" y="4125303"/>
                  <a:pt x="3820938" y="4100845"/>
                  <a:pt x="3831808" y="4106280"/>
                </a:cubicBezTo>
                <a:cubicBezTo>
                  <a:pt x="3831808" y="4149762"/>
                  <a:pt x="3853549" y="4166067"/>
                  <a:pt x="3867137" y="4193243"/>
                </a:cubicBezTo>
                <a:cubicBezTo>
                  <a:pt x="3897030" y="4168785"/>
                  <a:pt x="3875290" y="4103563"/>
                  <a:pt x="3861702" y="4079104"/>
                </a:cubicBezTo>
                <a:cubicBezTo>
                  <a:pt x="3869854" y="4065516"/>
                  <a:pt x="3872572" y="4049211"/>
                  <a:pt x="3864419" y="4032905"/>
                </a:cubicBezTo>
                <a:cubicBezTo>
                  <a:pt x="3867137" y="4027470"/>
                  <a:pt x="3875290" y="4024752"/>
                  <a:pt x="3875290" y="4016599"/>
                </a:cubicBezTo>
                <a:cubicBezTo>
                  <a:pt x="3886160" y="4013882"/>
                  <a:pt x="3880725" y="4027470"/>
                  <a:pt x="3888878" y="4027470"/>
                </a:cubicBezTo>
                <a:cubicBezTo>
                  <a:pt x="3899748" y="4027470"/>
                  <a:pt x="3891595" y="4008447"/>
                  <a:pt x="3902466" y="4008447"/>
                </a:cubicBezTo>
                <a:cubicBezTo>
                  <a:pt x="3905183" y="4011164"/>
                  <a:pt x="3905183" y="4019317"/>
                  <a:pt x="3905183" y="4027470"/>
                </a:cubicBezTo>
                <a:cubicBezTo>
                  <a:pt x="3910618" y="4035623"/>
                  <a:pt x="3910618" y="4022035"/>
                  <a:pt x="3918771" y="4024752"/>
                </a:cubicBezTo>
                <a:cubicBezTo>
                  <a:pt x="3913336" y="4046493"/>
                  <a:pt x="3894313" y="4070951"/>
                  <a:pt x="3902466" y="4098127"/>
                </a:cubicBezTo>
                <a:cubicBezTo>
                  <a:pt x="3913336" y="4098127"/>
                  <a:pt x="3926924" y="4087257"/>
                  <a:pt x="3932359" y="4073669"/>
                </a:cubicBezTo>
                <a:cubicBezTo>
                  <a:pt x="3951382" y="4111715"/>
                  <a:pt x="3964970" y="4160632"/>
                  <a:pt x="4005735" y="4176938"/>
                </a:cubicBezTo>
                <a:cubicBezTo>
                  <a:pt x="4016606" y="4133456"/>
                  <a:pt x="3978558" y="4092692"/>
                  <a:pt x="3962253" y="4060081"/>
                </a:cubicBezTo>
                <a:cubicBezTo>
                  <a:pt x="3948665" y="4051928"/>
                  <a:pt x="3932359" y="4046493"/>
                  <a:pt x="3929642" y="4027470"/>
                </a:cubicBezTo>
                <a:cubicBezTo>
                  <a:pt x="3937794" y="4035623"/>
                  <a:pt x="3940512" y="4032905"/>
                  <a:pt x="3951382" y="4027470"/>
                </a:cubicBezTo>
                <a:cubicBezTo>
                  <a:pt x="3964970" y="4049211"/>
                  <a:pt x="3981276" y="4070951"/>
                  <a:pt x="4008453" y="4081822"/>
                </a:cubicBezTo>
                <a:cubicBezTo>
                  <a:pt x="4011171" y="4060081"/>
                  <a:pt x="3989429" y="4043775"/>
                  <a:pt x="3975841" y="4032905"/>
                </a:cubicBezTo>
                <a:cubicBezTo>
                  <a:pt x="3992147" y="4046493"/>
                  <a:pt x="4100851" y="4035623"/>
                  <a:pt x="4103569" y="4013882"/>
                </a:cubicBezTo>
                <a:cubicBezTo>
                  <a:pt x="4103569" y="4000294"/>
                  <a:pt x="4070958" y="3994859"/>
                  <a:pt x="4057370" y="3989423"/>
                </a:cubicBezTo>
                <a:cubicBezTo>
                  <a:pt x="4054652" y="3981271"/>
                  <a:pt x="4065522" y="3981271"/>
                  <a:pt x="4065522" y="3975835"/>
                </a:cubicBezTo>
                <a:cubicBezTo>
                  <a:pt x="4035629" y="3954095"/>
                  <a:pt x="3986711" y="3981271"/>
                  <a:pt x="3959535" y="3989423"/>
                </a:cubicBezTo>
                <a:cubicBezTo>
                  <a:pt x="3967688" y="3937789"/>
                  <a:pt x="4005735" y="3902460"/>
                  <a:pt x="3997583" y="3848109"/>
                </a:cubicBezTo>
                <a:cubicBezTo>
                  <a:pt x="3959535" y="3858979"/>
                  <a:pt x="3943230" y="3894308"/>
                  <a:pt x="3921489" y="3924201"/>
                </a:cubicBezTo>
                <a:cubicBezTo>
                  <a:pt x="3924206" y="3945942"/>
                  <a:pt x="3921489" y="3964965"/>
                  <a:pt x="3910618" y="3973118"/>
                </a:cubicBezTo>
                <a:cubicBezTo>
                  <a:pt x="3902466" y="3948659"/>
                  <a:pt x="3880725" y="3937789"/>
                  <a:pt x="3853549" y="3932354"/>
                </a:cubicBezTo>
                <a:cubicBezTo>
                  <a:pt x="3839961" y="3932354"/>
                  <a:pt x="3845396" y="3954095"/>
                  <a:pt x="3834526" y="3956812"/>
                </a:cubicBezTo>
                <a:cubicBezTo>
                  <a:pt x="3777456" y="3943224"/>
                  <a:pt x="3820938" y="3880720"/>
                  <a:pt x="3826373" y="3829086"/>
                </a:cubicBezTo>
                <a:cubicBezTo>
                  <a:pt x="3834526" y="3820933"/>
                  <a:pt x="3831808" y="3837238"/>
                  <a:pt x="3842678" y="3834521"/>
                </a:cubicBezTo>
                <a:cubicBezTo>
                  <a:pt x="3845396" y="3796474"/>
                  <a:pt x="3837243" y="3763863"/>
                  <a:pt x="3848114" y="3723100"/>
                </a:cubicBezTo>
                <a:cubicBezTo>
                  <a:pt x="3861702" y="3747558"/>
                  <a:pt x="3888878" y="3774734"/>
                  <a:pt x="3926924" y="3769299"/>
                </a:cubicBezTo>
                <a:cubicBezTo>
                  <a:pt x="3918771" y="3725817"/>
                  <a:pt x="3880725" y="3712229"/>
                  <a:pt x="3858984" y="3682336"/>
                </a:cubicBezTo>
                <a:cubicBezTo>
                  <a:pt x="3861702" y="3630701"/>
                  <a:pt x="3888878" y="3606243"/>
                  <a:pt x="3905183" y="3568196"/>
                </a:cubicBezTo>
                <a:cubicBezTo>
                  <a:pt x="3905183" y="3560044"/>
                  <a:pt x="3894313" y="3562761"/>
                  <a:pt x="3888878" y="3557326"/>
                </a:cubicBezTo>
                <a:cubicBezTo>
                  <a:pt x="3899748" y="3521997"/>
                  <a:pt x="3894313" y="3470363"/>
                  <a:pt x="3926924" y="3456775"/>
                </a:cubicBezTo>
                <a:cubicBezTo>
                  <a:pt x="3945947" y="3448622"/>
                  <a:pt x="3964970" y="3462210"/>
                  <a:pt x="3978558" y="3451340"/>
                </a:cubicBezTo>
                <a:cubicBezTo>
                  <a:pt x="4011171" y="3462210"/>
                  <a:pt x="4051934" y="3511127"/>
                  <a:pt x="4095416" y="3483951"/>
                </a:cubicBezTo>
                <a:cubicBezTo>
                  <a:pt x="4084546" y="3454058"/>
                  <a:pt x="4057370" y="3443187"/>
                  <a:pt x="4038346" y="3421447"/>
                </a:cubicBezTo>
                <a:cubicBezTo>
                  <a:pt x="4053293" y="3425523"/>
                  <a:pt x="4067561" y="3426882"/>
                  <a:pt x="4082847" y="3427222"/>
                </a:cubicBezTo>
                <a:lnTo>
                  <a:pt x="4087296" y="3427192"/>
                </a:lnTo>
                <a:lnTo>
                  <a:pt x="4081827" y="3402423"/>
                </a:lnTo>
                <a:cubicBezTo>
                  <a:pt x="4079110" y="3394270"/>
                  <a:pt x="4087263" y="3396988"/>
                  <a:pt x="4087263" y="3391553"/>
                </a:cubicBezTo>
                <a:cubicBezTo>
                  <a:pt x="4073675" y="3369812"/>
                  <a:pt x="4057369" y="3329048"/>
                  <a:pt x="4073675" y="3304590"/>
                </a:cubicBezTo>
                <a:cubicBezTo>
                  <a:pt x="4070957" y="3299155"/>
                  <a:pt x="4062804" y="3301872"/>
                  <a:pt x="4062804" y="3310025"/>
                </a:cubicBezTo>
                <a:cubicBezTo>
                  <a:pt x="4032911" y="3277414"/>
                  <a:pt x="4065522" y="3233932"/>
                  <a:pt x="4073675" y="3214909"/>
                </a:cubicBezTo>
                <a:cubicBezTo>
                  <a:pt x="4068239" y="3214909"/>
                  <a:pt x="4057369" y="3198604"/>
                  <a:pt x="4051934" y="3209474"/>
                </a:cubicBezTo>
                <a:cubicBezTo>
                  <a:pt x="4046499" y="3163275"/>
                  <a:pt x="4027476" y="3098053"/>
                  <a:pt x="4041064" y="3060006"/>
                </a:cubicBezTo>
                <a:cubicBezTo>
                  <a:pt x="4038346" y="3054571"/>
                  <a:pt x="4024758" y="3062724"/>
                  <a:pt x="4016605" y="3062724"/>
                </a:cubicBezTo>
                <a:cubicBezTo>
                  <a:pt x="4019323" y="3068159"/>
                  <a:pt x="4022040" y="3070877"/>
                  <a:pt x="4027476" y="3073594"/>
                </a:cubicBezTo>
                <a:cubicBezTo>
                  <a:pt x="4030193" y="3127946"/>
                  <a:pt x="4060087" y="3231215"/>
                  <a:pt x="4038346" y="3282849"/>
                </a:cubicBezTo>
                <a:cubicBezTo>
                  <a:pt x="4060087" y="3304590"/>
                  <a:pt x="4062804" y="3337201"/>
                  <a:pt x="4070957" y="3369812"/>
                </a:cubicBezTo>
                <a:cubicBezTo>
                  <a:pt x="4054652" y="3372530"/>
                  <a:pt x="4049216" y="3364377"/>
                  <a:pt x="4038346" y="3369812"/>
                </a:cubicBezTo>
                <a:cubicBezTo>
                  <a:pt x="4032911" y="3364377"/>
                  <a:pt x="4038346" y="3364377"/>
                  <a:pt x="4041064" y="3358942"/>
                </a:cubicBezTo>
                <a:cubicBezTo>
                  <a:pt x="4024758" y="3342636"/>
                  <a:pt x="3992147" y="3361659"/>
                  <a:pt x="3986712" y="3377965"/>
                </a:cubicBezTo>
                <a:cubicBezTo>
                  <a:pt x="3978559" y="3361659"/>
                  <a:pt x="4022040" y="3334484"/>
                  <a:pt x="4005735" y="3301872"/>
                </a:cubicBezTo>
                <a:cubicBezTo>
                  <a:pt x="3973124" y="3310025"/>
                  <a:pt x="3973124" y="3348071"/>
                  <a:pt x="3962253" y="3377965"/>
                </a:cubicBezTo>
                <a:cubicBezTo>
                  <a:pt x="3952741" y="3375248"/>
                  <a:pt x="3942551" y="3373889"/>
                  <a:pt x="3934738" y="3375927"/>
                </a:cubicBezTo>
                <a:lnTo>
                  <a:pt x="3931320" y="3378023"/>
                </a:lnTo>
                <a:lnTo>
                  <a:pt x="3935417" y="3384845"/>
                </a:lnTo>
                <a:cubicBezTo>
                  <a:pt x="3947646" y="3413124"/>
                  <a:pt x="3950703" y="3451341"/>
                  <a:pt x="3907901" y="3451341"/>
                </a:cubicBezTo>
                <a:cubicBezTo>
                  <a:pt x="3906542" y="3437753"/>
                  <a:pt x="3908580" y="3422127"/>
                  <a:pt x="3911638" y="3406501"/>
                </a:cubicBezTo>
                <a:lnTo>
                  <a:pt x="3914814" y="3392045"/>
                </a:lnTo>
                <a:lnTo>
                  <a:pt x="3913337" y="3391553"/>
                </a:lnTo>
                <a:cubicBezTo>
                  <a:pt x="3910619" y="3405141"/>
                  <a:pt x="3907902" y="3416011"/>
                  <a:pt x="3899749" y="3421446"/>
                </a:cubicBezTo>
                <a:cubicBezTo>
                  <a:pt x="3894313" y="3416011"/>
                  <a:pt x="3899749" y="3402423"/>
                  <a:pt x="3886161" y="3410576"/>
                </a:cubicBezTo>
                <a:cubicBezTo>
                  <a:pt x="3897031" y="3377965"/>
                  <a:pt x="3891595" y="3342636"/>
                  <a:pt x="3864419" y="3334484"/>
                </a:cubicBezTo>
                <a:cubicBezTo>
                  <a:pt x="3878007" y="3266544"/>
                  <a:pt x="3910619" y="3195886"/>
                  <a:pt x="3937795" y="3133382"/>
                </a:cubicBezTo>
                <a:cubicBezTo>
                  <a:pt x="3951383" y="3136099"/>
                  <a:pt x="3954101" y="3149687"/>
                  <a:pt x="3967689" y="3152405"/>
                </a:cubicBezTo>
                <a:cubicBezTo>
                  <a:pt x="3962253" y="3133382"/>
                  <a:pt x="3945948" y="3127946"/>
                  <a:pt x="3937795" y="3114358"/>
                </a:cubicBezTo>
                <a:cubicBezTo>
                  <a:pt x="3943230" y="3089900"/>
                  <a:pt x="3954101" y="3068159"/>
                  <a:pt x="3962253" y="3043701"/>
                </a:cubicBezTo>
                <a:cubicBezTo>
                  <a:pt x="3967689" y="3043701"/>
                  <a:pt x="3967689" y="3046418"/>
                  <a:pt x="3973124" y="3046418"/>
                </a:cubicBezTo>
                <a:cubicBezTo>
                  <a:pt x="3967689" y="3016525"/>
                  <a:pt x="3983994" y="3005655"/>
                  <a:pt x="3992147" y="2986632"/>
                </a:cubicBezTo>
                <a:cubicBezTo>
                  <a:pt x="3997582" y="2986632"/>
                  <a:pt x="3994865" y="2994784"/>
                  <a:pt x="4000300" y="2994784"/>
                </a:cubicBezTo>
                <a:cubicBezTo>
                  <a:pt x="4016605" y="2986632"/>
                  <a:pt x="4016605" y="2962173"/>
                  <a:pt x="4016605" y="2937715"/>
                </a:cubicBezTo>
                <a:cubicBezTo>
                  <a:pt x="4021361" y="2926844"/>
                  <a:pt x="4027475" y="2917163"/>
                  <a:pt x="4034227" y="2908033"/>
                </a:cubicBezTo>
                <a:lnTo>
                  <a:pt x="4047504" y="2891707"/>
                </a:lnTo>
                <a:lnTo>
                  <a:pt x="4040044" y="2892535"/>
                </a:lnTo>
                <a:cubicBezTo>
                  <a:pt x="4038345" y="2892875"/>
                  <a:pt x="4036986" y="2892875"/>
                  <a:pt x="4032910" y="2891516"/>
                </a:cubicBezTo>
                <a:cubicBezTo>
                  <a:pt x="4030193" y="2883364"/>
                  <a:pt x="4038346" y="2883364"/>
                  <a:pt x="4035628" y="2872495"/>
                </a:cubicBezTo>
                <a:cubicBezTo>
                  <a:pt x="4039705" y="2872495"/>
                  <a:pt x="4043101" y="2874533"/>
                  <a:pt x="4045479" y="2877930"/>
                </a:cubicBezTo>
                <a:lnTo>
                  <a:pt x="4048822" y="2890085"/>
                </a:lnTo>
                <a:lnTo>
                  <a:pt x="4055670" y="2881664"/>
                </a:lnTo>
                <a:cubicBezTo>
                  <a:pt x="4070278" y="2864340"/>
                  <a:pt x="4084545" y="2846676"/>
                  <a:pt x="4092698" y="2823576"/>
                </a:cubicBezTo>
                <a:cubicBezTo>
                  <a:pt x="4103568" y="2823576"/>
                  <a:pt x="4111721" y="2820858"/>
                  <a:pt x="4114438" y="2809988"/>
                </a:cubicBezTo>
                <a:cubicBezTo>
                  <a:pt x="4117156" y="2801835"/>
                  <a:pt x="4111721" y="2801835"/>
                  <a:pt x="4103568" y="2801835"/>
                </a:cubicBezTo>
                <a:cubicBezTo>
                  <a:pt x="4119874" y="2763789"/>
                  <a:pt x="4138897" y="2723026"/>
                  <a:pt x="4174225" y="2704002"/>
                </a:cubicBezTo>
                <a:cubicBezTo>
                  <a:pt x="4171507" y="2663238"/>
                  <a:pt x="4195965" y="2630627"/>
                  <a:pt x="4212271" y="2600734"/>
                </a:cubicBezTo>
                <a:cubicBezTo>
                  <a:pt x="4201401" y="2565405"/>
                  <a:pt x="4220425" y="2524641"/>
                  <a:pt x="4234013" y="2497465"/>
                </a:cubicBezTo>
                <a:cubicBezTo>
                  <a:pt x="4244883" y="2497465"/>
                  <a:pt x="4255753" y="2500182"/>
                  <a:pt x="4258471" y="2489312"/>
                </a:cubicBezTo>
                <a:cubicBezTo>
                  <a:pt x="4263905" y="2505618"/>
                  <a:pt x="4239447" y="2535511"/>
                  <a:pt x="4253035" y="2559970"/>
                </a:cubicBezTo>
                <a:cubicBezTo>
                  <a:pt x="4296517" y="2549099"/>
                  <a:pt x="4299235" y="2500182"/>
                  <a:pt x="4301953" y="2456701"/>
                </a:cubicBezTo>
                <a:cubicBezTo>
                  <a:pt x="4307387" y="2456701"/>
                  <a:pt x="4304669" y="2467571"/>
                  <a:pt x="4312823" y="2464854"/>
                </a:cubicBezTo>
                <a:cubicBezTo>
                  <a:pt x="4320975" y="2462136"/>
                  <a:pt x="4312823" y="2453983"/>
                  <a:pt x="4312823" y="2448549"/>
                </a:cubicBezTo>
                <a:cubicBezTo>
                  <a:pt x="4318257" y="2445830"/>
                  <a:pt x="4320975" y="2451266"/>
                  <a:pt x="4329129" y="2445830"/>
                </a:cubicBezTo>
                <a:cubicBezTo>
                  <a:pt x="4329129" y="2451266"/>
                  <a:pt x="4329129" y="2459418"/>
                  <a:pt x="4331845" y="2462136"/>
                </a:cubicBezTo>
                <a:cubicBezTo>
                  <a:pt x="4334563" y="2459418"/>
                  <a:pt x="4342717" y="2459418"/>
                  <a:pt x="4350869" y="2459418"/>
                </a:cubicBezTo>
                <a:lnTo>
                  <a:pt x="4353451" y="2466886"/>
                </a:lnTo>
                <a:lnTo>
                  <a:pt x="4364457" y="2467574"/>
                </a:lnTo>
                <a:cubicBezTo>
                  <a:pt x="4364457" y="2472329"/>
                  <a:pt x="4362249" y="2474878"/>
                  <a:pt x="4358767" y="2476151"/>
                </a:cubicBezTo>
                <a:lnTo>
                  <a:pt x="4356705" y="2476296"/>
                </a:lnTo>
                <a:lnTo>
                  <a:pt x="4357153" y="2477593"/>
                </a:lnTo>
                <a:cubicBezTo>
                  <a:pt x="4360720" y="2498485"/>
                  <a:pt x="4359701" y="2523961"/>
                  <a:pt x="4386197" y="2521923"/>
                </a:cubicBezTo>
                <a:cubicBezTo>
                  <a:pt x="4397069" y="2549099"/>
                  <a:pt x="4424245" y="2565405"/>
                  <a:pt x="4448703" y="2578993"/>
                </a:cubicBezTo>
                <a:cubicBezTo>
                  <a:pt x="4456855" y="2581710"/>
                  <a:pt x="4456855" y="2570840"/>
                  <a:pt x="4462291" y="2568122"/>
                </a:cubicBezTo>
                <a:cubicBezTo>
                  <a:pt x="4451421" y="2513770"/>
                  <a:pt x="4405221" y="2494747"/>
                  <a:pt x="4378045" y="2459418"/>
                </a:cubicBezTo>
                <a:cubicBezTo>
                  <a:pt x="4380763" y="2456701"/>
                  <a:pt x="4391633" y="2459418"/>
                  <a:pt x="4397069" y="2451266"/>
                </a:cubicBezTo>
                <a:cubicBezTo>
                  <a:pt x="4418809" y="2470290"/>
                  <a:pt x="4435115" y="2494747"/>
                  <a:pt x="4470443" y="2500182"/>
                </a:cubicBezTo>
                <a:cubicBezTo>
                  <a:pt x="4466367" y="2486594"/>
                  <a:pt x="4460253" y="2475724"/>
                  <a:pt x="4451420" y="2467572"/>
                </a:cubicBezTo>
                <a:lnTo>
                  <a:pt x="4445899" y="2465023"/>
                </a:lnTo>
                <a:lnTo>
                  <a:pt x="4441569" y="2473350"/>
                </a:lnTo>
                <a:cubicBezTo>
                  <a:pt x="4440550" y="2475727"/>
                  <a:pt x="4439191" y="2477086"/>
                  <a:pt x="4435114" y="2475727"/>
                </a:cubicBezTo>
                <a:cubicBezTo>
                  <a:pt x="4433756" y="2470291"/>
                  <a:pt x="4435115" y="2465536"/>
                  <a:pt x="4437493" y="2463158"/>
                </a:cubicBezTo>
                <a:lnTo>
                  <a:pt x="4445197" y="2464700"/>
                </a:lnTo>
                <a:lnTo>
                  <a:pt x="4416091" y="2451266"/>
                </a:lnTo>
                <a:cubicBezTo>
                  <a:pt x="4424245" y="2443113"/>
                  <a:pt x="4451421" y="2451266"/>
                  <a:pt x="4448703" y="2429526"/>
                </a:cubicBezTo>
                <a:cubicBezTo>
                  <a:pt x="4478597" y="2421372"/>
                  <a:pt x="4505771" y="2413220"/>
                  <a:pt x="4522077" y="2391479"/>
                </a:cubicBezTo>
                <a:cubicBezTo>
                  <a:pt x="4481313" y="2361585"/>
                  <a:pt x="4421527" y="2415937"/>
                  <a:pt x="4391633" y="2424090"/>
                </a:cubicBezTo>
                <a:cubicBezTo>
                  <a:pt x="4407939" y="2410502"/>
                  <a:pt x="4424245" y="2380608"/>
                  <a:pt x="4413373" y="2347997"/>
                </a:cubicBezTo>
                <a:cubicBezTo>
                  <a:pt x="4391633" y="2361585"/>
                  <a:pt x="4386197" y="2388762"/>
                  <a:pt x="4383481" y="2421372"/>
                </a:cubicBezTo>
                <a:cubicBezTo>
                  <a:pt x="4372609" y="2424090"/>
                  <a:pt x="4380763" y="2415937"/>
                  <a:pt x="4380763" y="2410502"/>
                </a:cubicBezTo>
                <a:cubicBezTo>
                  <a:pt x="4364457" y="2405067"/>
                  <a:pt x="4342717" y="2424090"/>
                  <a:pt x="4320975" y="2415937"/>
                </a:cubicBezTo>
                <a:cubicBezTo>
                  <a:pt x="4318257" y="2386044"/>
                  <a:pt x="4388915" y="2372456"/>
                  <a:pt x="4345433" y="2345280"/>
                </a:cubicBezTo>
                <a:cubicBezTo>
                  <a:pt x="4318257" y="2350715"/>
                  <a:pt x="4312823" y="2383327"/>
                  <a:pt x="4312823" y="2405067"/>
                </a:cubicBezTo>
                <a:cubicBezTo>
                  <a:pt x="4282929" y="2383327"/>
                  <a:pt x="4250317" y="2402349"/>
                  <a:pt x="4263905" y="2437679"/>
                </a:cubicBezTo>
                <a:cubicBezTo>
                  <a:pt x="4253035" y="2426807"/>
                  <a:pt x="4255753" y="2434961"/>
                  <a:pt x="4239447" y="2437679"/>
                </a:cubicBezTo>
                <a:cubicBezTo>
                  <a:pt x="4253035" y="2380608"/>
                  <a:pt x="4258471" y="2318105"/>
                  <a:pt x="4282929" y="2271904"/>
                </a:cubicBezTo>
                <a:cubicBezTo>
                  <a:pt x="4282929" y="2269187"/>
                  <a:pt x="4277493" y="2269187"/>
                  <a:pt x="4272059" y="2269187"/>
                </a:cubicBezTo>
                <a:cubicBezTo>
                  <a:pt x="4274777" y="2255600"/>
                  <a:pt x="4277493" y="2242012"/>
                  <a:pt x="4280211" y="2228423"/>
                </a:cubicBezTo>
                <a:cubicBezTo>
                  <a:pt x="4274777" y="2228423"/>
                  <a:pt x="4272059" y="2225705"/>
                  <a:pt x="4266623" y="2225705"/>
                </a:cubicBezTo>
                <a:cubicBezTo>
                  <a:pt x="4261189" y="2228423"/>
                  <a:pt x="4258471" y="2228423"/>
                  <a:pt x="4255753" y="2228423"/>
                </a:cubicBezTo>
                <a:cubicBezTo>
                  <a:pt x="4266623" y="2277341"/>
                  <a:pt x="4244883" y="2328975"/>
                  <a:pt x="4239447" y="2375173"/>
                </a:cubicBezTo>
                <a:cubicBezTo>
                  <a:pt x="4234013" y="2375173"/>
                  <a:pt x="4228577" y="2375173"/>
                  <a:pt x="4225859" y="2377891"/>
                </a:cubicBezTo>
                <a:cubicBezTo>
                  <a:pt x="4231295" y="2421372"/>
                  <a:pt x="4225859" y="2486594"/>
                  <a:pt x="4187813" y="2502900"/>
                </a:cubicBezTo>
                <a:cubicBezTo>
                  <a:pt x="4185095" y="2492030"/>
                  <a:pt x="4182377" y="2494747"/>
                  <a:pt x="4168791" y="2492030"/>
                </a:cubicBezTo>
                <a:cubicBezTo>
                  <a:pt x="4172187" y="2488633"/>
                  <a:pt x="4177113" y="2485236"/>
                  <a:pt x="4182293" y="2481627"/>
                </a:cubicBezTo>
                <a:lnTo>
                  <a:pt x="4189041" y="2476385"/>
                </a:lnTo>
                <a:lnTo>
                  <a:pt x="4187814" y="2473009"/>
                </a:lnTo>
                <a:lnTo>
                  <a:pt x="4191040" y="2474832"/>
                </a:lnTo>
                <a:lnTo>
                  <a:pt x="4197325" y="2469950"/>
                </a:lnTo>
                <a:cubicBezTo>
                  <a:pt x="4206157" y="2461457"/>
                  <a:pt x="4210913" y="2451266"/>
                  <a:pt x="4201401" y="2437679"/>
                </a:cubicBezTo>
                <a:cubicBezTo>
                  <a:pt x="4190531" y="2434961"/>
                  <a:pt x="4185095" y="2440395"/>
                  <a:pt x="4176943" y="2443113"/>
                </a:cubicBezTo>
                <a:cubicBezTo>
                  <a:pt x="4195965" y="2410502"/>
                  <a:pt x="4185095" y="2361585"/>
                  <a:pt x="4171507" y="2328975"/>
                </a:cubicBezTo>
                <a:cubicBezTo>
                  <a:pt x="4122591" y="2361585"/>
                  <a:pt x="4149767" y="2437679"/>
                  <a:pt x="4155203" y="2483877"/>
                </a:cubicBezTo>
                <a:cubicBezTo>
                  <a:pt x="4149767" y="2478443"/>
                  <a:pt x="4149767" y="2464854"/>
                  <a:pt x="4136179" y="2473007"/>
                </a:cubicBezTo>
                <a:cubicBezTo>
                  <a:pt x="4138897" y="2443113"/>
                  <a:pt x="4128026" y="2421372"/>
                  <a:pt x="4119874" y="2402349"/>
                </a:cubicBezTo>
                <a:cubicBezTo>
                  <a:pt x="4100851" y="2402349"/>
                  <a:pt x="4103568" y="2443113"/>
                  <a:pt x="4111721" y="2453983"/>
                </a:cubicBezTo>
                <a:cubicBezTo>
                  <a:pt x="4092698" y="2448549"/>
                  <a:pt x="4043781" y="2405067"/>
                  <a:pt x="4011170" y="2432244"/>
                </a:cubicBezTo>
                <a:cubicBezTo>
                  <a:pt x="4022040" y="2462136"/>
                  <a:pt x="4046499" y="2483877"/>
                  <a:pt x="4081827" y="2489312"/>
                </a:cubicBezTo>
                <a:cubicBezTo>
                  <a:pt x="4076392" y="2492030"/>
                  <a:pt x="4079110" y="2500182"/>
                  <a:pt x="4087263" y="2500182"/>
                </a:cubicBezTo>
                <a:cubicBezTo>
                  <a:pt x="4070957" y="2511053"/>
                  <a:pt x="4057369" y="2524641"/>
                  <a:pt x="4046499" y="2540946"/>
                </a:cubicBezTo>
                <a:cubicBezTo>
                  <a:pt x="4076392" y="2557252"/>
                  <a:pt x="4100851" y="2519206"/>
                  <a:pt x="4125309" y="2508335"/>
                </a:cubicBezTo>
                <a:cubicBezTo>
                  <a:pt x="4133462" y="2511053"/>
                  <a:pt x="4136179" y="2519206"/>
                  <a:pt x="4141615" y="2527358"/>
                </a:cubicBezTo>
                <a:cubicBezTo>
                  <a:pt x="4109003" y="2543664"/>
                  <a:pt x="4068239" y="2584429"/>
                  <a:pt x="4092698" y="2627910"/>
                </a:cubicBezTo>
                <a:cubicBezTo>
                  <a:pt x="4117156" y="2606170"/>
                  <a:pt x="4117156" y="2557252"/>
                  <a:pt x="4138897" y="2532794"/>
                </a:cubicBezTo>
                <a:cubicBezTo>
                  <a:pt x="4130744" y="2546382"/>
                  <a:pt x="4122591" y="2589863"/>
                  <a:pt x="4147049" y="2592581"/>
                </a:cubicBezTo>
                <a:cubicBezTo>
                  <a:pt x="4171507" y="2595299"/>
                  <a:pt x="4179661" y="2559970"/>
                  <a:pt x="4185095" y="2535511"/>
                </a:cubicBezTo>
                <a:cubicBezTo>
                  <a:pt x="4193249" y="2608887"/>
                  <a:pt x="4155203" y="2682262"/>
                  <a:pt x="4119874" y="2731179"/>
                </a:cubicBezTo>
                <a:cubicBezTo>
                  <a:pt x="4111721" y="2733896"/>
                  <a:pt x="4117156" y="2723026"/>
                  <a:pt x="4109003" y="2723026"/>
                </a:cubicBezTo>
                <a:cubicBezTo>
                  <a:pt x="4106286" y="2723026"/>
                  <a:pt x="4106286" y="2728461"/>
                  <a:pt x="4100851" y="2728461"/>
                </a:cubicBezTo>
                <a:cubicBezTo>
                  <a:pt x="4100851" y="2804554"/>
                  <a:pt x="4046499" y="2848035"/>
                  <a:pt x="4008452" y="2896951"/>
                </a:cubicBezTo>
                <a:cubicBezTo>
                  <a:pt x="4003017" y="2883363"/>
                  <a:pt x="4019323" y="2869775"/>
                  <a:pt x="4019323" y="2853469"/>
                </a:cubicBezTo>
                <a:cubicBezTo>
                  <a:pt x="4019323" y="2850752"/>
                  <a:pt x="4013888" y="2850752"/>
                  <a:pt x="4013888" y="2845317"/>
                </a:cubicBezTo>
                <a:cubicBezTo>
                  <a:pt x="3994865" y="2845317"/>
                  <a:pt x="3983994" y="2850752"/>
                  <a:pt x="3978559" y="2864340"/>
                </a:cubicBezTo>
                <a:cubicBezTo>
                  <a:pt x="3975841" y="2834447"/>
                  <a:pt x="3981277" y="2774659"/>
                  <a:pt x="3945948" y="2763789"/>
                </a:cubicBezTo>
                <a:cubicBezTo>
                  <a:pt x="3918772" y="2771942"/>
                  <a:pt x="3916054" y="2850752"/>
                  <a:pt x="3935078" y="2869775"/>
                </a:cubicBezTo>
                <a:cubicBezTo>
                  <a:pt x="3902466" y="2877929"/>
                  <a:pt x="3858985" y="2831729"/>
                  <a:pt x="3823655" y="2861623"/>
                </a:cubicBezTo>
                <a:cubicBezTo>
                  <a:pt x="3831809" y="2905104"/>
                  <a:pt x="3888877" y="2915974"/>
                  <a:pt x="3937795" y="2902386"/>
                </a:cubicBezTo>
                <a:cubicBezTo>
                  <a:pt x="3937795" y="2907821"/>
                  <a:pt x="3937795" y="2913257"/>
                  <a:pt x="3943230" y="2913257"/>
                </a:cubicBezTo>
                <a:cubicBezTo>
                  <a:pt x="3916054" y="2918692"/>
                  <a:pt x="3891595" y="2929562"/>
                  <a:pt x="3888877" y="2956738"/>
                </a:cubicBezTo>
                <a:cubicBezTo>
                  <a:pt x="3913337" y="2967608"/>
                  <a:pt x="3951383" y="2948585"/>
                  <a:pt x="3951383" y="2915974"/>
                </a:cubicBezTo>
                <a:cubicBezTo>
                  <a:pt x="3962253" y="2913257"/>
                  <a:pt x="3954101" y="2929562"/>
                  <a:pt x="3962253" y="2926845"/>
                </a:cubicBezTo>
                <a:cubicBezTo>
                  <a:pt x="3948665" y="2954020"/>
                  <a:pt x="3924207" y="2989349"/>
                  <a:pt x="3937795" y="3024678"/>
                </a:cubicBezTo>
                <a:cubicBezTo>
                  <a:pt x="3899749" y="3100770"/>
                  <a:pt x="3880725" y="3198604"/>
                  <a:pt x="3842679" y="3271979"/>
                </a:cubicBezTo>
                <a:cubicBezTo>
                  <a:pt x="3834527" y="3269261"/>
                  <a:pt x="3826373" y="3269261"/>
                  <a:pt x="3818221" y="3266544"/>
                </a:cubicBezTo>
                <a:lnTo>
                  <a:pt x="3819597" y="3261384"/>
                </a:lnTo>
                <a:lnTo>
                  <a:pt x="3818221" y="3261108"/>
                </a:lnTo>
                <a:lnTo>
                  <a:pt x="3820197" y="3259132"/>
                </a:lnTo>
                <a:lnTo>
                  <a:pt x="3823656" y="3246161"/>
                </a:lnTo>
                <a:cubicBezTo>
                  <a:pt x="3826374" y="3240047"/>
                  <a:pt x="3829091" y="3233932"/>
                  <a:pt x="3829091" y="3225780"/>
                </a:cubicBezTo>
                <a:cubicBezTo>
                  <a:pt x="3815503" y="3225780"/>
                  <a:pt x="3815503" y="3242085"/>
                  <a:pt x="3807351" y="3250238"/>
                </a:cubicBezTo>
                <a:cubicBezTo>
                  <a:pt x="3791045" y="3247520"/>
                  <a:pt x="3788327" y="3228497"/>
                  <a:pt x="3769303" y="3228497"/>
                </a:cubicBezTo>
                <a:cubicBezTo>
                  <a:pt x="3772021" y="3185016"/>
                  <a:pt x="3777457" y="3127946"/>
                  <a:pt x="3739411" y="3108923"/>
                </a:cubicBezTo>
                <a:cubicBezTo>
                  <a:pt x="3704081" y="3138817"/>
                  <a:pt x="3755715" y="3212192"/>
                  <a:pt x="3714951" y="3239368"/>
                </a:cubicBezTo>
                <a:cubicBezTo>
                  <a:pt x="3714951" y="3233932"/>
                  <a:pt x="3695929" y="3209474"/>
                  <a:pt x="3712235" y="3195886"/>
                </a:cubicBezTo>
                <a:cubicBezTo>
                  <a:pt x="3695929" y="3182298"/>
                  <a:pt x="3709517" y="3136099"/>
                  <a:pt x="3687775" y="3125229"/>
                </a:cubicBezTo>
                <a:cubicBezTo>
                  <a:pt x="3663317" y="3149687"/>
                  <a:pt x="3671471" y="3204039"/>
                  <a:pt x="3695929" y="3220344"/>
                </a:cubicBezTo>
                <a:cubicBezTo>
                  <a:pt x="3663317" y="3204039"/>
                  <a:pt x="3614401" y="3155122"/>
                  <a:pt x="3568201" y="3187733"/>
                </a:cubicBezTo>
                <a:cubicBezTo>
                  <a:pt x="3584507" y="3231215"/>
                  <a:pt x="3641577" y="3239368"/>
                  <a:pt x="3690493" y="3252956"/>
                </a:cubicBezTo>
                <a:cubicBezTo>
                  <a:pt x="3685059" y="3263826"/>
                  <a:pt x="3679623" y="3252956"/>
                  <a:pt x="3674187" y="3252956"/>
                </a:cubicBezTo>
                <a:cubicBezTo>
                  <a:pt x="3638859" y="3250238"/>
                  <a:pt x="3606247" y="3269261"/>
                  <a:pt x="3589943" y="3288284"/>
                </a:cubicBezTo>
                <a:cubicBezTo>
                  <a:pt x="3611683" y="3312743"/>
                  <a:pt x="3668753" y="3296437"/>
                  <a:pt x="3682341" y="3271979"/>
                </a:cubicBezTo>
                <a:cubicBezTo>
                  <a:pt x="3687775" y="3280132"/>
                  <a:pt x="3682341" y="3299155"/>
                  <a:pt x="3690493" y="3304590"/>
                </a:cubicBezTo>
                <a:cubicBezTo>
                  <a:pt x="3704081" y="3299155"/>
                  <a:pt x="3709517" y="3282849"/>
                  <a:pt x="3712235" y="3266544"/>
                </a:cubicBezTo>
                <a:cubicBezTo>
                  <a:pt x="3723105" y="3269261"/>
                  <a:pt x="3728539" y="3263826"/>
                  <a:pt x="3736693" y="3261108"/>
                </a:cubicBezTo>
                <a:cubicBezTo>
                  <a:pt x="3739411" y="3269261"/>
                  <a:pt x="3731257" y="3271979"/>
                  <a:pt x="3728539" y="3277414"/>
                </a:cubicBezTo>
                <a:cubicBezTo>
                  <a:pt x="3725823" y="3285567"/>
                  <a:pt x="3739411" y="3280132"/>
                  <a:pt x="3739411" y="3285567"/>
                </a:cubicBezTo>
                <a:cubicBezTo>
                  <a:pt x="3717669" y="3315460"/>
                  <a:pt x="3668753" y="3334484"/>
                  <a:pt x="3685059" y="3391553"/>
                </a:cubicBezTo>
                <a:cubicBezTo>
                  <a:pt x="3704081" y="3380683"/>
                  <a:pt x="3717669" y="3364377"/>
                  <a:pt x="3725823" y="3345354"/>
                </a:cubicBezTo>
                <a:cubicBezTo>
                  <a:pt x="3733975" y="3350789"/>
                  <a:pt x="3736693" y="3361659"/>
                  <a:pt x="3750281" y="3364377"/>
                </a:cubicBezTo>
                <a:cubicBezTo>
                  <a:pt x="3763869" y="3348071"/>
                  <a:pt x="3755715" y="3315460"/>
                  <a:pt x="3755715" y="3291002"/>
                </a:cubicBezTo>
                <a:cubicBezTo>
                  <a:pt x="3763869" y="3282849"/>
                  <a:pt x="3788327" y="3288284"/>
                  <a:pt x="3791045" y="3274696"/>
                </a:cubicBezTo>
                <a:cubicBezTo>
                  <a:pt x="3797839" y="3277414"/>
                  <a:pt x="3805312" y="3279452"/>
                  <a:pt x="3812106" y="3282170"/>
                </a:cubicBezTo>
                <a:lnTo>
                  <a:pt x="3828036" y="3293002"/>
                </a:lnTo>
                <a:lnTo>
                  <a:pt x="3831469" y="3285907"/>
                </a:lnTo>
                <a:cubicBezTo>
                  <a:pt x="3834527" y="3283529"/>
                  <a:pt x="3838603" y="3282849"/>
                  <a:pt x="3842679" y="3285567"/>
                </a:cubicBezTo>
                <a:cubicBezTo>
                  <a:pt x="3839961" y="3289643"/>
                  <a:pt x="3837244" y="3292361"/>
                  <a:pt x="3834526" y="3294059"/>
                </a:cubicBezTo>
                <a:lnTo>
                  <a:pt x="3828727" y="3295751"/>
                </a:lnTo>
                <a:lnTo>
                  <a:pt x="3804632" y="3430279"/>
                </a:lnTo>
                <a:cubicBezTo>
                  <a:pt x="3796480" y="3473760"/>
                  <a:pt x="3788327" y="3516562"/>
                  <a:pt x="3780175" y="3562761"/>
                </a:cubicBezTo>
                <a:cubicBezTo>
                  <a:pt x="3752999" y="3576349"/>
                  <a:pt x="3731257" y="3576349"/>
                  <a:pt x="3709517" y="3603525"/>
                </a:cubicBezTo>
                <a:cubicBezTo>
                  <a:pt x="3733975" y="3573632"/>
                  <a:pt x="3750281" y="3524715"/>
                  <a:pt x="3742127" y="3470363"/>
                </a:cubicBezTo>
                <a:cubicBezTo>
                  <a:pt x="3714951" y="3483951"/>
                  <a:pt x="3698647" y="3508409"/>
                  <a:pt x="3690493" y="3541020"/>
                </a:cubicBezTo>
                <a:cubicBezTo>
                  <a:pt x="3682341" y="3541020"/>
                  <a:pt x="3679623" y="3532868"/>
                  <a:pt x="3674187" y="3527432"/>
                </a:cubicBezTo>
                <a:cubicBezTo>
                  <a:pt x="3674187" y="3516562"/>
                  <a:pt x="3679623" y="3508409"/>
                  <a:pt x="3676905" y="3494821"/>
                </a:cubicBezTo>
                <a:cubicBezTo>
                  <a:pt x="3671471" y="3492104"/>
                  <a:pt x="3660599" y="3502974"/>
                  <a:pt x="3660599" y="3516562"/>
                </a:cubicBezTo>
                <a:cubicBezTo>
                  <a:pt x="3649729" y="3516562"/>
                  <a:pt x="3644295" y="3508409"/>
                  <a:pt x="3630707" y="3508409"/>
                </a:cubicBezTo>
                <a:cubicBezTo>
                  <a:pt x="3625271" y="3508409"/>
                  <a:pt x="3625271" y="3513844"/>
                  <a:pt x="3625271" y="3521997"/>
                </a:cubicBezTo>
                <a:cubicBezTo>
                  <a:pt x="3608965" y="3511127"/>
                  <a:pt x="3592659" y="3502974"/>
                  <a:pt x="3581789" y="3486669"/>
                </a:cubicBezTo>
                <a:cubicBezTo>
                  <a:pt x="3581789" y="3478516"/>
                  <a:pt x="3592659" y="3481233"/>
                  <a:pt x="3595377" y="3475798"/>
                </a:cubicBezTo>
                <a:cubicBezTo>
                  <a:pt x="3592659" y="3464928"/>
                  <a:pt x="3589943" y="3451340"/>
                  <a:pt x="3570919" y="3454057"/>
                </a:cubicBezTo>
                <a:cubicBezTo>
                  <a:pt x="3574995" y="3448622"/>
                  <a:pt x="3579072" y="3445905"/>
                  <a:pt x="3583828" y="3444886"/>
                </a:cubicBezTo>
                <a:lnTo>
                  <a:pt x="3594674" y="3445537"/>
                </a:lnTo>
                <a:lnTo>
                  <a:pt x="3596057" y="3446584"/>
                </a:lnTo>
                <a:cubicBezTo>
                  <a:pt x="3605568" y="3449302"/>
                  <a:pt x="3615759" y="3448622"/>
                  <a:pt x="3622553" y="3443187"/>
                </a:cubicBezTo>
                <a:cubicBezTo>
                  <a:pt x="3611683" y="3440470"/>
                  <a:pt x="3604889" y="3437752"/>
                  <a:pt x="3598095" y="3435374"/>
                </a:cubicBezTo>
                <a:lnTo>
                  <a:pt x="3591828" y="3433894"/>
                </a:lnTo>
                <a:lnTo>
                  <a:pt x="3592659" y="3432317"/>
                </a:lnTo>
                <a:lnTo>
                  <a:pt x="3589485" y="3433341"/>
                </a:lnTo>
                <a:lnTo>
                  <a:pt x="3580789" y="3431288"/>
                </a:lnTo>
                <a:lnTo>
                  <a:pt x="3595037" y="3423824"/>
                </a:lnTo>
                <a:cubicBezTo>
                  <a:pt x="3602850" y="3420767"/>
                  <a:pt x="3610324" y="3417370"/>
                  <a:pt x="3614401" y="3410576"/>
                </a:cubicBezTo>
                <a:cubicBezTo>
                  <a:pt x="3598095" y="3405141"/>
                  <a:pt x="3581789" y="3426882"/>
                  <a:pt x="3565485" y="3432317"/>
                </a:cubicBezTo>
                <a:cubicBezTo>
                  <a:pt x="3560049" y="3413294"/>
                  <a:pt x="3560049" y="3383400"/>
                  <a:pt x="3543743" y="3372530"/>
                </a:cubicBezTo>
                <a:cubicBezTo>
                  <a:pt x="3527437" y="3396988"/>
                  <a:pt x="3560049" y="3421446"/>
                  <a:pt x="3554613" y="3445905"/>
                </a:cubicBezTo>
                <a:cubicBezTo>
                  <a:pt x="3551897" y="3451340"/>
                  <a:pt x="3549179" y="3451340"/>
                  <a:pt x="3541025" y="3448622"/>
                </a:cubicBezTo>
                <a:cubicBezTo>
                  <a:pt x="3546461" y="3459493"/>
                  <a:pt x="3546461" y="3467645"/>
                  <a:pt x="3541025" y="3478516"/>
                </a:cubicBezTo>
                <a:cubicBezTo>
                  <a:pt x="3541025" y="3481233"/>
                  <a:pt x="3546461" y="3481233"/>
                  <a:pt x="3546461" y="3486669"/>
                </a:cubicBezTo>
                <a:cubicBezTo>
                  <a:pt x="3557331" y="3486669"/>
                  <a:pt x="3562767" y="3478516"/>
                  <a:pt x="3560049" y="3464928"/>
                </a:cubicBezTo>
                <a:cubicBezTo>
                  <a:pt x="3589943" y="3486669"/>
                  <a:pt x="3587225" y="3543738"/>
                  <a:pt x="3614401" y="3570914"/>
                </a:cubicBezTo>
                <a:cubicBezTo>
                  <a:pt x="3608965" y="3579067"/>
                  <a:pt x="3579071" y="3568196"/>
                  <a:pt x="3562767" y="3568196"/>
                </a:cubicBezTo>
                <a:cubicBezTo>
                  <a:pt x="3576355" y="3595372"/>
                  <a:pt x="3627989" y="3584502"/>
                  <a:pt x="3641577" y="3611678"/>
                </a:cubicBezTo>
                <a:cubicBezTo>
                  <a:pt x="3633423" y="3614396"/>
                  <a:pt x="3630707" y="3622548"/>
                  <a:pt x="3630707" y="3633419"/>
                </a:cubicBezTo>
                <a:cubicBezTo>
                  <a:pt x="3600813" y="3619831"/>
                  <a:pt x="3530155" y="3617113"/>
                  <a:pt x="3497545" y="3636136"/>
                </a:cubicBezTo>
                <a:cubicBezTo>
                  <a:pt x="3497545" y="3644289"/>
                  <a:pt x="3502979" y="3649724"/>
                  <a:pt x="3511133" y="3652442"/>
                </a:cubicBezTo>
                <a:cubicBezTo>
                  <a:pt x="3511133" y="3657877"/>
                  <a:pt x="3502979" y="3655160"/>
                  <a:pt x="3502979" y="3660595"/>
                </a:cubicBezTo>
                <a:cubicBezTo>
                  <a:pt x="3527437" y="3698641"/>
                  <a:pt x="3614401" y="3676900"/>
                  <a:pt x="3655165" y="3676900"/>
                </a:cubicBezTo>
                <a:cubicBezTo>
                  <a:pt x="3674187" y="3709511"/>
                  <a:pt x="3627989" y="3747558"/>
                  <a:pt x="3649729" y="3785604"/>
                </a:cubicBezTo>
                <a:cubicBezTo>
                  <a:pt x="3660599" y="3785604"/>
                  <a:pt x="3668753" y="3780169"/>
                  <a:pt x="3671471" y="3772016"/>
                </a:cubicBezTo>
                <a:cubicBezTo>
                  <a:pt x="3687775" y="3812780"/>
                  <a:pt x="3685059" y="3864414"/>
                  <a:pt x="3693211" y="3910613"/>
                </a:cubicBezTo>
                <a:cubicBezTo>
                  <a:pt x="3690493" y="3916048"/>
                  <a:pt x="3682341" y="3910613"/>
                  <a:pt x="3676905" y="3907895"/>
                </a:cubicBezTo>
                <a:cubicBezTo>
                  <a:pt x="3679623" y="3921483"/>
                  <a:pt x="3666035" y="3926919"/>
                  <a:pt x="3660599" y="3940507"/>
                </a:cubicBezTo>
                <a:cubicBezTo>
                  <a:pt x="3666035" y="3951377"/>
                  <a:pt x="3676905" y="3956812"/>
                  <a:pt x="3690493" y="3959530"/>
                </a:cubicBezTo>
                <a:cubicBezTo>
                  <a:pt x="3679623" y="3997576"/>
                  <a:pt x="3657883" y="4027470"/>
                  <a:pt x="3641577" y="4060081"/>
                </a:cubicBezTo>
                <a:cubicBezTo>
                  <a:pt x="3633423" y="4054646"/>
                  <a:pt x="3625271" y="4041058"/>
                  <a:pt x="3611683" y="4049211"/>
                </a:cubicBezTo>
                <a:cubicBezTo>
                  <a:pt x="3532873" y="3951377"/>
                  <a:pt x="3456781" y="3850826"/>
                  <a:pt x="3372535" y="3755710"/>
                </a:cubicBezTo>
                <a:cubicBezTo>
                  <a:pt x="3375253" y="3747558"/>
                  <a:pt x="3367099" y="3744840"/>
                  <a:pt x="3369817" y="3736687"/>
                </a:cubicBezTo>
                <a:cubicBezTo>
                  <a:pt x="3364383" y="3736687"/>
                  <a:pt x="3358947" y="3736687"/>
                  <a:pt x="3358947" y="3742122"/>
                </a:cubicBezTo>
                <a:cubicBezTo>
                  <a:pt x="3320901" y="3709511"/>
                  <a:pt x="3285571" y="3674183"/>
                  <a:pt x="3263831" y="3627984"/>
                </a:cubicBezTo>
                <a:cubicBezTo>
                  <a:pt x="3239373" y="3614396"/>
                  <a:pt x="3217633" y="3598090"/>
                  <a:pt x="3209479" y="3568196"/>
                </a:cubicBezTo>
                <a:cubicBezTo>
                  <a:pt x="3163281" y="3543738"/>
                  <a:pt x="3136105" y="3494821"/>
                  <a:pt x="3106211" y="3454057"/>
                </a:cubicBezTo>
                <a:cubicBezTo>
                  <a:pt x="3106211" y="3445905"/>
                  <a:pt x="3108929" y="3435034"/>
                  <a:pt x="3103493" y="3429599"/>
                </a:cubicBezTo>
                <a:cubicBezTo>
                  <a:pt x="3092623" y="3426882"/>
                  <a:pt x="3095341" y="3437752"/>
                  <a:pt x="3087187" y="3435034"/>
                </a:cubicBezTo>
                <a:cubicBezTo>
                  <a:pt x="3081753" y="3429599"/>
                  <a:pt x="3076317" y="3421446"/>
                  <a:pt x="3070881" y="3416011"/>
                </a:cubicBezTo>
                <a:cubicBezTo>
                  <a:pt x="3062729" y="3407858"/>
                  <a:pt x="3057293" y="3399706"/>
                  <a:pt x="3051859" y="3391553"/>
                </a:cubicBezTo>
                <a:cubicBezTo>
                  <a:pt x="3049141" y="3386118"/>
                  <a:pt x="3049141" y="3380683"/>
                  <a:pt x="3046423" y="3375247"/>
                </a:cubicBezTo>
                <a:lnTo>
                  <a:pt x="3038202" y="3377826"/>
                </a:lnTo>
                <a:lnTo>
                  <a:pt x="3038272" y="3377966"/>
                </a:lnTo>
                <a:cubicBezTo>
                  <a:pt x="3038272" y="3380683"/>
                  <a:pt x="3034196" y="3381363"/>
                  <a:pt x="3029780" y="3381023"/>
                </a:cubicBezTo>
                <a:lnTo>
                  <a:pt x="3028861" y="3380756"/>
                </a:lnTo>
                <a:lnTo>
                  <a:pt x="3028419" y="3380895"/>
                </a:lnTo>
                <a:lnTo>
                  <a:pt x="3025480" y="3379775"/>
                </a:lnTo>
                <a:lnTo>
                  <a:pt x="3019249" y="3377966"/>
                </a:lnTo>
                <a:lnTo>
                  <a:pt x="3019874" y="3377638"/>
                </a:lnTo>
                <a:lnTo>
                  <a:pt x="3014491" y="3375587"/>
                </a:lnTo>
                <a:cubicBezTo>
                  <a:pt x="3006339" y="3369133"/>
                  <a:pt x="3000224" y="3357583"/>
                  <a:pt x="2994789" y="3345354"/>
                </a:cubicBezTo>
                <a:cubicBezTo>
                  <a:pt x="2994789" y="3348071"/>
                  <a:pt x="2997507" y="3353507"/>
                  <a:pt x="2997507" y="3356224"/>
                </a:cubicBezTo>
                <a:cubicBezTo>
                  <a:pt x="2983919" y="3353507"/>
                  <a:pt x="2978483" y="3342636"/>
                  <a:pt x="2975767" y="3331766"/>
                </a:cubicBezTo>
                <a:cubicBezTo>
                  <a:pt x="2973049" y="3345354"/>
                  <a:pt x="2964895" y="3358942"/>
                  <a:pt x="2956743" y="3364377"/>
                </a:cubicBezTo>
                <a:cubicBezTo>
                  <a:pt x="2924131" y="3358942"/>
                  <a:pt x="2907827" y="3339919"/>
                  <a:pt x="2880651" y="3326331"/>
                </a:cubicBezTo>
                <a:cubicBezTo>
                  <a:pt x="2880651" y="3323613"/>
                  <a:pt x="2877933" y="3323613"/>
                  <a:pt x="2877933" y="3320896"/>
                </a:cubicBezTo>
                <a:cubicBezTo>
                  <a:pt x="2875215" y="3348071"/>
                  <a:pt x="2902391" y="3345354"/>
                  <a:pt x="2913261" y="3358942"/>
                </a:cubicBezTo>
                <a:cubicBezTo>
                  <a:pt x="2902391" y="3356224"/>
                  <a:pt x="2899673" y="3364377"/>
                  <a:pt x="2891521" y="3364377"/>
                </a:cubicBezTo>
                <a:cubicBezTo>
                  <a:pt x="2891521" y="3377965"/>
                  <a:pt x="2907827" y="3375247"/>
                  <a:pt x="2921415" y="3375247"/>
                </a:cubicBezTo>
                <a:cubicBezTo>
                  <a:pt x="2918697" y="3383400"/>
                  <a:pt x="2905109" y="3380683"/>
                  <a:pt x="2905109" y="3391553"/>
                </a:cubicBezTo>
                <a:cubicBezTo>
                  <a:pt x="2921415" y="3407858"/>
                  <a:pt x="2975767" y="3399706"/>
                  <a:pt x="2994789" y="3386118"/>
                </a:cubicBezTo>
                <a:cubicBezTo>
                  <a:pt x="3000225" y="3386118"/>
                  <a:pt x="2994789" y="3396988"/>
                  <a:pt x="3000225" y="3399706"/>
                </a:cubicBezTo>
                <a:cubicBezTo>
                  <a:pt x="3008377" y="3399706"/>
                  <a:pt x="3008377" y="3391553"/>
                  <a:pt x="3016531" y="3388835"/>
                </a:cubicBezTo>
                <a:cubicBezTo>
                  <a:pt x="3068165" y="3402423"/>
                  <a:pt x="3095341" y="3470363"/>
                  <a:pt x="3133387" y="3505692"/>
                </a:cubicBezTo>
                <a:cubicBezTo>
                  <a:pt x="3136105" y="3513844"/>
                  <a:pt x="3130669" y="3511127"/>
                  <a:pt x="3130669" y="3519280"/>
                </a:cubicBezTo>
                <a:cubicBezTo>
                  <a:pt x="3198609" y="3565479"/>
                  <a:pt x="3244809" y="3636136"/>
                  <a:pt x="3301877" y="3695923"/>
                </a:cubicBezTo>
                <a:cubicBezTo>
                  <a:pt x="3304595" y="3704076"/>
                  <a:pt x="3293725" y="3701359"/>
                  <a:pt x="3293725" y="3706794"/>
                </a:cubicBezTo>
                <a:cubicBezTo>
                  <a:pt x="3339923" y="3736687"/>
                  <a:pt x="3383405" y="3769298"/>
                  <a:pt x="3405147" y="3820932"/>
                </a:cubicBezTo>
                <a:cubicBezTo>
                  <a:pt x="3494827" y="3888872"/>
                  <a:pt x="3532873" y="4005729"/>
                  <a:pt x="3619835" y="4073669"/>
                </a:cubicBezTo>
                <a:cubicBezTo>
                  <a:pt x="3627989" y="4130738"/>
                  <a:pt x="3595377" y="4168785"/>
                  <a:pt x="3584507" y="4214984"/>
                </a:cubicBezTo>
                <a:cubicBezTo>
                  <a:pt x="3522003" y="4149762"/>
                  <a:pt x="3459499" y="4087257"/>
                  <a:pt x="3402429" y="4019317"/>
                </a:cubicBezTo>
                <a:cubicBezTo>
                  <a:pt x="3399711" y="4011164"/>
                  <a:pt x="3407863" y="4013882"/>
                  <a:pt x="3407863" y="4008447"/>
                </a:cubicBezTo>
                <a:cubicBezTo>
                  <a:pt x="3407863" y="4003011"/>
                  <a:pt x="3399711" y="4008447"/>
                  <a:pt x="3394275" y="4005729"/>
                </a:cubicBezTo>
                <a:cubicBezTo>
                  <a:pt x="3407863" y="3973118"/>
                  <a:pt x="3377971" y="3981271"/>
                  <a:pt x="3388841" y="3954095"/>
                </a:cubicBezTo>
                <a:cubicBezTo>
                  <a:pt x="3383405" y="3964965"/>
                  <a:pt x="3377971" y="3954095"/>
                  <a:pt x="3372535" y="3951377"/>
                </a:cubicBezTo>
                <a:cubicBezTo>
                  <a:pt x="3364383" y="3951377"/>
                  <a:pt x="3367099" y="3967683"/>
                  <a:pt x="3372535" y="3970400"/>
                </a:cubicBezTo>
                <a:cubicBezTo>
                  <a:pt x="3339923" y="3954095"/>
                  <a:pt x="3310031" y="3913331"/>
                  <a:pt x="3288289" y="3880719"/>
                </a:cubicBezTo>
                <a:cubicBezTo>
                  <a:pt x="3263831" y="3864414"/>
                  <a:pt x="3247525" y="3839956"/>
                  <a:pt x="3228503" y="3818215"/>
                </a:cubicBezTo>
                <a:cubicBezTo>
                  <a:pt x="3225785" y="3807345"/>
                  <a:pt x="3236655" y="3807345"/>
                  <a:pt x="3239373" y="3799192"/>
                </a:cubicBezTo>
                <a:cubicBezTo>
                  <a:pt x="3239373" y="3791039"/>
                  <a:pt x="3223067" y="3812780"/>
                  <a:pt x="3225785" y="3793757"/>
                </a:cubicBezTo>
                <a:cubicBezTo>
                  <a:pt x="3220349" y="3796474"/>
                  <a:pt x="3217633" y="3801909"/>
                  <a:pt x="3212197" y="3796474"/>
                </a:cubicBezTo>
                <a:cubicBezTo>
                  <a:pt x="3209479" y="3799192"/>
                  <a:pt x="3214915" y="3810062"/>
                  <a:pt x="3209479" y="3810062"/>
                </a:cubicBezTo>
                <a:cubicBezTo>
                  <a:pt x="3261113" y="3861696"/>
                  <a:pt x="3318183" y="3926919"/>
                  <a:pt x="3369817" y="3986706"/>
                </a:cubicBezTo>
                <a:cubicBezTo>
                  <a:pt x="3372535" y="3994859"/>
                  <a:pt x="3361665" y="3992141"/>
                  <a:pt x="3364383" y="4000294"/>
                </a:cubicBezTo>
                <a:cubicBezTo>
                  <a:pt x="3369817" y="4003011"/>
                  <a:pt x="3372535" y="4011164"/>
                  <a:pt x="3383405" y="4011164"/>
                </a:cubicBezTo>
                <a:cubicBezTo>
                  <a:pt x="3380687" y="4013882"/>
                  <a:pt x="3380687" y="4016599"/>
                  <a:pt x="3380687" y="4022035"/>
                </a:cubicBezTo>
                <a:cubicBezTo>
                  <a:pt x="3391559" y="4019317"/>
                  <a:pt x="3386123" y="4016599"/>
                  <a:pt x="3399711" y="4019317"/>
                </a:cubicBezTo>
                <a:cubicBezTo>
                  <a:pt x="3454063" y="4092692"/>
                  <a:pt x="3519285" y="4155197"/>
                  <a:pt x="3581789" y="4220419"/>
                </a:cubicBezTo>
                <a:cubicBezTo>
                  <a:pt x="3554613" y="4296511"/>
                  <a:pt x="3516567" y="4364451"/>
                  <a:pt x="3478521" y="4432391"/>
                </a:cubicBezTo>
                <a:cubicBezTo>
                  <a:pt x="3437757" y="4451414"/>
                  <a:pt x="3426887" y="4500331"/>
                  <a:pt x="3399711" y="4530225"/>
                </a:cubicBezTo>
                <a:cubicBezTo>
                  <a:pt x="3394275" y="4530225"/>
                  <a:pt x="3402429" y="4513919"/>
                  <a:pt x="3391559" y="4513919"/>
                </a:cubicBezTo>
                <a:cubicBezTo>
                  <a:pt x="3386123" y="4513919"/>
                  <a:pt x="3391559" y="4524789"/>
                  <a:pt x="3388841" y="4530225"/>
                </a:cubicBezTo>
                <a:cubicBezTo>
                  <a:pt x="3377971" y="4516637"/>
                  <a:pt x="3369817" y="4475873"/>
                  <a:pt x="3388841" y="4465002"/>
                </a:cubicBezTo>
                <a:cubicBezTo>
                  <a:pt x="3391559" y="4456850"/>
                  <a:pt x="3380687" y="4459567"/>
                  <a:pt x="3383405" y="4451414"/>
                </a:cubicBezTo>
                <a:cubicBezTo>
                  <a:pt x="3416017" y="4418803"/>
                  <a:pt x="3437757" y="4375322"/>
                  <a:pt x="3445911" y="4318252"/>
                </a:cubicBezTo>
                <a:cubicBezTo>
                  <a:pt x="3445911" y="4312817"/>
                  <a:pt x="3440475" y="4312817"/>
                  <a:pt x="3435039" y="4312817"/>
                </a:cubicBezTo>
                <a:cubicBezTo>
                  <a:pt x="3437757" y="4307382"/>
                  <a:pt x="3443193" y="4304664"/>
                  <a:pt x="3440475" y="4296511"/>
                </a:cubicBezTo>
                <a:cubicBezTo>
                  <a:pt x="3410581" y="4315534"/>
                  <a:pt x="3388841" y="4342710"/>
                  <a:pt x="3367099" y="4372604"/>
                </a:cubicBezTo>
                <a:cubicBezTo>
                  <a:pt x="3367099" y="4386192"/>
                  <a:pt x="3372535" y="4405215"/>
                  <a:pt x="3358947" y="4405215"/>
                </a:cubicBezTo>
                <a:cubicBezTo>
                  <a:pt x="3358947" y="4391627"/>
                  <a:pt x="3353511" y="4386192"/>
                  <a:pt x="3353511" y="4375322"/>
                </a:cubicBezTo>
                <a:cubicBezTo>
                  <a:pt x="3361665" y="4372604"/>
                  <a:pt x="3369817" y="4364451"/>
                  <a:pt x="3375253" y="4356298"/>
                </a:cubicBezTo>
                <a:cubicBezTo>
                  <a:pt x="3361665" y="4345428"/>
                  <a:pt x="3356229" y="4367169"/>
                  <a:pt x="3345359" y="4367169"/>
                </a:cubicBezTo>
                <a:cubicBezTo>
                  <a:pt x="3337207" y="4342710"/>
                  <a:pt x="3350795" y="4312817"/>
                  <a:pt x="3337207" y="4293794"/>
                </a:cubicBezTo>
                <a:cubicBezTo>
                  <a:pt x="3329053" y="4293794"/>
                  <a:pt x="3326335" y="4315534"/>
                  <a:pt x="3318183" y="4301946"/>
                </a:cubicBezTo>
                <a:cubicBezTo>
                  <a:pt x="3307313" y="4312817"/>
                  <a:pt x="3315465" y="4339993"/>
                  <a:pt x="3315465" y="4356298"/>
                </a:cubicBezTo>
                <a:cubicBezTo>
                  <a:pt x="3301877" y="4339993"/>
                  <a:pt x="3288289" y="4326405"/>
                  <a:pt x="3266549" y="4320970"/>
                </a:cubicBezTo>
                <a:cubicBezTo>
                  <a:pt x="3277419" y="4353581"/>
                  <a:pt x="3320901" y="4356298"/>
                  <a:pt x="3326335" y="4397062"/>
                </a:cubicBezTo>
                <a:cubicBezTo>
                  <a:pt x="3299159" y="4372604"/>
                  <a:pt x="3271983" y="4334558"/>
                  <a:pt x="3228503" y="4334558"/>
                </a:cubicBezTo>
                <a:cubicBezTo>
                  <a:pt x="3239373" y="4372604"/>
                  <a:pt x="3277419" y="4391627"/>
                  <a:pt x="3315465" y="4413368"/>
                </a:cubicBezTo>
                <a:cubicBezTo>
                  <a:pt x="3304595" y="4424238"/>
                  <a:pt x="3323619" y="4432391"/>
                  <a:pt x="3331771" y="4437826"/>
                </a:cubicBezTo>
                <a:cubicBezTo>
                  <a:pt x="3326335" y="4454132"/>
                  <a:pt x="3318183" y="4421521"/>
                  <a:pt x="3307313" y="4435109"/>
                </a:cubicBezTo>
                <a:cubicBezTo>
                  <a:pt x="3312747" y="4448697"/>
                  <a:pt x="3329053" y="4451414"/>
                  <a:pt x="3339923" y="4459567"/>
                </a:cubicBezTo>
                <a:cubicBezTo>
                  <a:pt x="3339923" y="4481308"/>
                  <a:pt x="3345359" y="4486743"/>
                  <a:pt x="3348077" y="4500331"/>
                </a:cubicBezTo>
                <a:cubicBezTo>
                  <a:pt x="3318183" y="4494896"/>
                  <a:pt x="3282855" y="4481308"/>
                  <a:pt x="3261113" y="4503049"/>
                </a:cubicBezTo>
                <a:cubicBezTo>
                  <a:pt x="3285571" y="4524789"/>
                  <a:pt x="3323619" y="4503049"/>
                  <a:pt x="3348077" y="4505766"/>
                </a:cubicBezTo>
                <a:cubicBezTo>
                  <a:pt x="3350795" y="4524789"/>
                  <a:pt x="3350795" y="4541095"/>
                  <a:pt x="3345359" y="4557400"/>
                </a:cubicBezTo>
                <a:cubicBezTo>
                  <a:pt x="3330412" y="4554683"/>
                  <a:pt x="3319541" y="4557401"/>
                  <a:pt x="3309690" y="4561477"/>
                </a:cubicBezTo>
                <a:lnTo>
                  <a:pt x="3302129" y="4564606"/>
                </a:lnTo>
                <a:lnTo>
                  <a:pt x="3280137" y="4568271"/>
                </a:lnTo>
                <a:lnTo>
                  <a:pt x="3282388" y="4572775"/>
                </a:lnTo>
                <a:lnTo>
                  <a:pt x="3280137" y="4573706"/>
                </a:lnTo>
                <a:lnTo>
                  <a:pt x="3283574" y="4575146"/>
                </a:lnTo>
                <a:lnTo>
                  <a:pt x="3285571" y="4579141"/>
                </a:lnTo>
                <a:cubicBezTo>
                  <a:pt x="3288289" y="4579141"/>
                  <a:pt x="3291007" y="4581859"/>
                  <a:pt x="3293725" y="4581859"/>
                </a:cubicBezTo>
                <a:lnTo>
                  <a:pt x="3296086" y="4579498"/>
                </a:lnTo>
                <a:lnTo>
                  <a:pt x="3311729" y="4577104"/>
                </a:lnTo>
                <a:cubicBezTo>
                  <a:pt x="3323618" y="4573706"/>
                  <a:pt x="3335847" y="4568271"/>
                  <a:pt x="3345359" y="4568271"/>
                </a:cubicBezTo>
                <a:cubicBezTo>
                  <a:pt x="3345359" y="4584576"/>
                  <a:pt x="3348077" y="4600882"/>
                  <a:pt x="3356229" y="4611752"/>
                </a:cubicBezTo>
                <a:cubicBezTo>
                  <a:pt x="3356229" y="4617187"/>
                  <a:pt x="3345359" y="4614470"/>
                  <a:pt x="3342641" y="4611752"/>
                </a:cubicBezTo>
                <a:cubicBezTo>
                  <a:pt x="3342641" y="4617187"/>
                  <a:pt x="3348077" y="4617187"/>
                  <a:pt x="3345359" y="4625340"/>
                </a:cubicBezTo>
                <a:cubicBezTo>
                  <a:pt x="3329053" y="4619905"/>
                  <a:pt x="3334489" y="4636211"/>
                  <a:pt x="3329053" y="4644363"/>
                </a:cubicBezTo>
                <a:cubicBezTo>
                  <a:pt x="3326335" y="4644363"/>
                  <a:pt x="3326335" y="4644363"/>
                  <a:pt x="3323619" y="4644363"/>
                </a:cubicBezTo>
                <a:cubicBezTo>
                  <a:pt x="3326335" y="4649798"/>
                  <a:pt x="3331771" y="4652516"/>
                  <a:pt x="3337207" y="4657951"/>
                </a:cubicBezTo>
                <a:cubicBezTo>
                  <a:pt x="3339923" y="4660669"/>
                  <a:pt x="3339923" y="4660669"/>
                  <a:pt x="3342641" y="4660669"/>
                </a:cubicBezTo>
                <a:cubicBezTo>
                  <a:pt x="3342641" y="4663386"/>
                  <a:pt x="3342641" y="4663386"/>
                  <a:pt x="3342641" y="4663386"/>
                </a:cubicBezTo>
                <a:cubicBezTo>
                  <a:pt x="3345359" y="4663386"/>
                  <a:pt x="3348077" y="4666104"/>
                  <a:pt x="3350795" y="4668822"/>
                </a:cubicBezTo>
                <a:cubicBezTo>
                  <a:pt x="3353511" y="4666104"/>
                  <a:pt x="3353511" y="4666104"/>
                  <a:pt x="3358947" y="4666104"/>
                </a:cubicBezTo>
                <a:cubicBezTo>
                  <a:pt x="3358947" y="4671539"/>
                  <a:pt x="3361665" y="4674257"/>
                  <a:pt x="3367099" y="4674257"/>
                </a:cubicBezTo>
                <a:cubicBezTo>
                  <a:pt x="3367099" y="4676974"/>
                  <a:pt x="3364383" y="4679692"/>
                  <a:pt x="3364383" y="4682410"/>
                </a:cubicBezTo>
                <a:cubicBezTo>
                  <a:pt x="3369817" y="4690562"/>
                  <a:pt x="3377971" y="4695997"/>
                  <a:pt x="3386123" y="4701433"/>
                </a:cubicBezTo>
                <a:cubicBezTo>
                  <a:pt x="3372535" y="4709585"/>
                  <a:pt x="3361665" y="4715021"/>
                  <a:pt x="3348077" y="4723173"/>
                </a:cubicBezTo>
                <a:lnTo>
                  <a:pt x="3315078" y="4786399"/>
                </a:lnTo>
                <a:lnTo>
                  <a:pt x="3296443" y="4799266"/>
                </a:lnTo>
                <a:lnTo>
                  <a:pt x="3307995" y="4799970"/>
                </a:lnTo>
                <a:lnTo>
                  <a:pt x="3307653" y="4800625"/>
                </a:lnTo>
                <a:lnTo>
                  <a:pt x="3273827" y="4850992"/>
                </a:lnTo>
                <a:lnTo>
                  <a:pt x="3277420" y="4861771"/>
                </a:lnTo>
                <a:cubicBezTo>
                  <a:pt x="3276740" y="4868565"/>
                  <a:pt x="3274702" y="4875359"/>
                  <a:pt x="3274702" y="4878077"/>
                </a:cubicBezTo>
                <a:cubicBezTo>
                  <a:pt x="3270625" y="4876718"/>
                  <a:pt x="3271305" y="4871962"/>
                  <a:pt x="3272324" y="4865847"/>
                </a:cubicBezTo>
                <a:lnTo>
                  <a:pt x="3272119" y="4853535"/>
                </a:lnTo>
                <a:lnTo>
                  <a:pt x="3261113" y="4869924"/>
                </a:lnTo>
                <a:cubicBezTo>
                  <a:pt x="3250243" y="4850901"/>
                  <a:pt x="3258395" y="4812854"/>
                  <a:pt x="3239373" y="4801984"/>
                </a:cubicBezTo>
                <a:cubicBezTo>
                  <a:pt x="3225785" y="4801984"/>
                  <a:pt x="3228503" y="4821007"/>
                  <a:pt x="3217633" y="4823725"/>
                </a:cubicBezTo>
                <a:cubicBezTo>
                  <a:pt x="3217633" y="4815572"/>
                  <a:pt x="3217633" y="4810137"/>
                  <a:pt x="3220349" y="4804701"/>
                </a:cubicBezTo>
                <a:cubicBezTo>
                  <a:pt x="3217633" y="4810137"/>
                  <a:pt x="3212197" y="4812854"/>
                  <a:pt x="3206761" y="4818289"/>
                </a:cubicBezTo>
                <a:cubicBezTo>
                  <a:pt x="3206761" y="4821007"/>
                  <a:pt x="3206761" y="4826442"/>
                  <a:pt x="3206761" y="4834595"/>
                </a:cubicBezTo>
                <a:cubicBezTo>
                  <a:pt x="3198609" y="4831877"/>
                  <a:pt x="3201327" y="4837313"/>
                  <a:pt x="3193173" y="4837313"/>
                </a:cubicBezTo>
                <a:cubicBezTo>
                  <a:pt x="3193173" y="4834595"/>
                  <a:pt x="3190457" y="4834595"/>
                  <a:pt x="3190457" y="4831877"/>
                </a:cubicBezTo>
                <a:cubicBezTo>
                  <a:pt x="3187739" y="4834595"/>
                  <a:pt x="3185021" y="4837313"/>
                  <a:pt x="3182303" y="4840030"/>
                </a:cubicBezTo>
                <a:cubicBezTo>
                  <a:pt x="3183662" y="4841389"/>
                  <a:pt x="3182304" y="4844107"/>
                  <a:pt x="3179586" y="4847164"/>
                </a:cubicBezTo>
                <a:lnTo>
                  <a:pt x="3172148" y="4853439"/>
                </a:lnTo>
                <a:lnTo>
                  <a:pt x="3171433" y="4853618"/>
                </a:lnTo>
                <a:cubicBezTo>
                  <a:pt x="3171433" y="4853618"/>
                  <a:pt x="3168715" y="4853618"/>
                  <a:pt x="3168715" y="4856336"/>
                </a:cubicBezTo>
                <a:lnTo>
                  <a:pt x="3172148" y="4853439"/>
                </a:lnTo>
                <a:lnTo>
                  <a:pt x="3175510" y="4852599"/>
                </a:lnTo>
                <a:cubicBezTo>
                  <a:pt x="3176868" y="4852260"/>
                  <a:pt x="3178227" y="4852260"/>
                  <a:pt x="3179585" y="4853618"/>
                </a:cubicBezTo>
                <a:cubicBezTo>
                  <a:pt x="3174151" y="4859053"/>
                  <a:pt x="3165997" y="4872641"/>
                  <a:pt x="3179585" y="4878077"/>
                </a:cubicBezTo>
                <a:cubicBezTo>
                  <a:pt x="3171433" y="4880794"/>
                  <a:pt x="3165997" y="4883512"/>
                  <a:pt x="3157845" y="4886229"/>
                </a:cubicBezTo>
                <a:lnTo>
                  <a:pt x="3157845" y="4883512"/>
                </a:lnTo>
                <a:cubicBezTo>
                  <a:pt x="3157845" y="4886229"/>
                  <a:pt x="3155127" y="4886229"/>
                  <a:pt x="3155127" y="4886229"/>
                </a:cubicBezTo>
                <a:cubicBezTo>
                  <a:pt x="3157845" y="4886229"/>
                  <a:pt x="3157845" y="4886229"/>
                  <a:pt x="3157845" y="4886229"/>
                </a:cubicBezTo>
                <a:cubicBezTo>
                  <a:pt x="3149693" y="4888947"/>
                  <a:pt x="3141539" y="4891665"/>
                  <a:pt x="3136105" y="4894382"/>
                </a:cubicBezTo>
                <a:cubicBezTo>
                  <a:pt x="3043705" y="4943299"/>
                  <a:pt x="2929567" y="4984062"/>
                  <a:pt x="2834451" y="5030261"/>
                </a:cubicBezTo>
                <a:cubicBezTo>
                  <a:pt x="2788253" y="5052002"/>
                  <a:pt x="2744771" y="5079178"/>
                  <a:pt x="2701290" y="5114507"/>
                </a:cubicBezTo>
                <a:cubicBezTo>
                  <a:pt x="2600739" y="5149836"/>
                  <a:pt x="2497470" y="5177012"/>
                  <a:pt x="2391484" y="5201470"/>
                </a:cubicBezTo>
                <a:cubicBezTo>
                  <a:pt x="2285497" y="5223211"/>
                  <a:pt x="2176793" y="5236799"/>
                  <a:pt x="2062654" y="5242234"/>
                </a:cubicBezTo>
                <a:cubicBezTo>
                  <a:pt x="1837094" y="5253104"/>
                  <a:pt x="1597945" y="5223211"/>
                  <a:pt x="1369667" y="5138965"/>
                </a:cubicBezTo>
                <a:cubicBezTo>
                  <a:pt x="1339774" y="5128095"/>
                  <a:pt x="1309880" y="5114507"/>
                  <a:pt x="1282704" y="5100919"/>
                </a:cubicBezTo>
                <a:cubicBezTo>
                  <a:pt x="1255528" y="5087331"/>
                  <a:pt x="1225635" y="5073743"/>
                  <a:pt x="1198459" y="5057437"/>
                </a:cubicBezTo>
                <a:cubicBezTo>
                  <a:pt x="1171283" y="5041132"/>
                  <a:pt x="1141389" y="5024826"/>
                  <a:pt x="1116931" y="5008521"/>
                </a:cubicBezTo>
                <a:cubicBezTo>
                  <a:pt x="1092473" y="4992215"/>
                  <a:pt x="1068014" y="4975910"/>
                  <a:pt x="1043556" y="4959604"/>
                </a:cubicBezTo>
                <a:cubicBezTo>
                  <a:pt x="1187589" y="5035697"/>
                  <a:pt x="1358797" y="5106354"/>
                  <a:pt x="1540876" y="5147118"/>
                </a:cubicBezTo>
                <a:cubicBezTo>
                  <a:pt x="1712084" y="5209623"/>
                  <a:pt x="1891445" y="5239516"/>
                  <a:pt x="2030043" y="5204188"/>
                </a:cubicBezTo>
                <a:cubicBezTo>
                  <a:pt x="2062654" y="5198752"/>
                  <a:pt x="2092547" y="5193317"/>
                  <a:pt x="2125159" y="5185164"/>
                </a:cubicBezTo>
                <a:cubicBezTo>
                  <a:pt x="1932209" y="5201470"/>
                  <a:pt x="1731107" y="5187882"/>
                  <a:pt x="1540876" y="5147118"/>
                </a:cubicBezTo>
                <a:cubicBezTo>
                  <a:pt x="1489241" y="5128095"/>
                  <a:pt x="1438966" y="5107034"/>
                  <a:pt x="1390049" y="5084614"/>
                </a:cubicBezTo>
                <a:lnTo>
                  <a:pt x="1252983" y="5016733"/>
                </a:lnTo>
                <a:lnTo>
                  <a:pt x="1368988" y="5056418"/>
                </a:lnTo>
                <a:lnTo>
                  <a:pt x="1481498" y="5087883"/>
                </a:lnTo>
                <a:lnTo>
                  <a:pt x="1486524" y="5090048"/>
                </a:lnTo>
                <a:lnTo>
                  <a:pt x="1493904" y="5091709"/>
                </a:lnTo>
                <a:lnTo>
                  <a:pt x="1599898" y="5129454"/>
                </a:lnTo>
                <a:cubicBezTo>
                  <a:pt x="1710726" y="5163084"/>
                  <a:pt x="1820788" y="5178371"/>
                  <a:pt x="1918621" y="5166141"/>
                </a:cubicBezTo>
                <a:cubicBezTo>
                  <a:pt x="1934927" y="5163424"/>
                  <a:pt x="1948515" y="5160706"/>
                  <a:pt x="1964821" y="5157988"/>
                </a:cubicBezTo>
                <a:cubicBezTo>
                  <a:pt x="1997432" y="5152553"/>
                  <a:pt x="2027325" y="5147118"/>
                  <a:pt x="2059936" y="5141683"/>
                </a:cubicBezTo>
                <a:cubicBezTo>
                  <a:pt x="1940362" y="5149836"/>
                  <a:pt x="1820788" y="5144400"/>
                  <a:pt x="1703931" y="5130812"/>
                </a:cubicBezTo>
                <a:lnTo>
                  <a:pt x="1649580" y="5122660"/>
                </a:lnTo>
                <a:lnTo>
                  <a:pt x="1595228" y="5114507"/>
                </a:lnTo>
                <a:lnTo>
                  <a:pt x="1493904" y="5091709"/>
                </a:lnTo>
                <a:lnTo>
                  <a:pt x="1489241" y="5090048"/>
                </a:lnTo>
                <a:lnTo>
                  <a:pt x="1481498" y="5087883"/>
                </a:lnTo>
                <a:lnTo>
                  <a:pt x="1422660" y="5062533"/>
                </a:lnTo>
                <a:cubicBezTo>
                  <a:pt x="1401599" y="5052682"/>
                  <a:pt x="1380537" y="5042491"/>
                  <a:pt x="1358797" y="5032979"/>
                </a:cubicBezTo>
                <a:cubicBezTo>
                  <a:pt x="1361515" y="5032979"/>
                  <a:pt x="1366950" y="5032979"/>
                  <a:pt x="1372385" y="5032979"/>
                </a:cubicBezTo>
                <a:cubicBezTo>
                  <a:pt x="1391408" y="5038414"/>
                  <a:pt x="1432172" y="5030261"/>
                  <a:pt x="1462066" y="5013956"/>
                </a:cubicBezTo>
                <a:cubicBezTo>
                  <a:pt x="1491959" y="4997650"/>
                  <a:pt x="1508265" y="4973192"/>
                  <a:pt x="1483806" y="4954169"/>
                </a:cubicBezTo>
                <a:cubicBezTo>
                  <a:pt x="1448478" y="4943299"/>
                  <a:pt x="1413149" y="4929711"/>
                  <a:pt x="1375102" y="4916123"/>
                </a:cubicBezTo>
                <a:cubicBezTo>
                  <a:pt x="1339774" y="4902535"/>
                  <a:pt x="1301728" y="4888947"/>
                  <a:pt x="1266399" y="4872641"/>
                </a:cubicBezTo>
                <a:cubicBezTo>
                  <a:pt x="1195741" y="4840030"/>
                  <a:pt x="1127801" y="4807419"/>
                  <a:pt x="1070732" y="4774808"/>
                </a:cubicBezTo>
                <a:cubicBezTo>
                  <a:pt x="1040838" y="4758502"/>
                  <a:pt x="1013662" y="4742197"/>
                  <a:pt x="991922" y="4728609"/>
                </a:cubicBezTo>
                <a:cubicBezTo>
                  <a:pt x="970181" y="4715021"/>
                  <a:pt x="948440" y="4701433"/>
                  <a:pt x="932135" y="4690562"/>
                </a:cubicBezTo>
                <a:cubicBezTo>
                  <a:pt x="915829" y="4679692"/>
                  <a:pt x="902241" y="4671539"/>
                  <a:pt x="894088" y="4666104"/>
                </a:cubicBezTo>
                <a:cubicBezTo>
                  <a:pt x="885935" y="4660669"/>
                  <a:pt x="880500" y="4655234"/>
                  <a:pt x="880500" y="4655234"/>
                </a:cubicBezTo>
                <a:cubicBezTo>
                  <a:pt x="877783" y="4641646"/>
                  <a:pt x="970181" y="4695997"/>
                  <a:pt x="1073450" y="4742197"/>
                </a:cubicBezTo>
                <a:cubicBezTo>
                  <a:pt x="1122366" y="4763937"/>
                  <a:pt x="1176718" y="4788396"/>
                  <a:pt x="1214764" y="4801984"/>
                </a:cubicBezTo>
                <a:cubicBezTo>
                  <a:pt x="1255528" y="4815572"/>
                  <a:pt x="1279987" y="4823725"/>
                  <a:pt x="1277269" y="4821007"/>
                </a:cubicBezTo>
                <a:cubicBezTo>
                  <a:pt x="1252811" y="4807419"/>
                  <a:pt x="1231070" y="4793831"/>
                  <a:pt x="1206612" y="4780243"/>
                </a:cubicBezTo>
                <a:cubicBezTo>
                  <a:pt x="1231070" y="4788396"/>
                  <a:pt x="1255528" y="4793831"/>
                  <a:pt x="1277269" y="4796549"/>
                </a:cubicBezTo>
                <a:cubicBezTo>
                  <a:pt x="1301728" y="4804701"/>
                  <a:pt x="1331621" y="4815572"/>
                  <a:pt x="1358797" y="4826442"/>
                </a:cubicBezTo>
                <a:cubicBezTo>
                  <a:pt x="1385973" y="4837313"/>
                  <a:pt x="1413149" y="4842748"/>
                  <a:pt x="1432172" y="4842748"/>
                </a:cubicBezTo>
                <a:cubicBezTo>
                  <a:pt x="1467501" y="4842748"/>
                  <a:pt x="1500112" y="4845465"/>
                  <a:pt x="1532723" y="4848183"/>
                </a:cubicBezTo>
                <a:cubicBezTo>
                  <a:pt x="1565334" y="4853618"/>
                  <a:pt x="1597945" y="4856336"/>
                  <a:pt x="1633274" y="4861771"/>
                </a:cubicBezTo>
                <a:cubicBezTo>
                  <a:pt x="1649580" y="4861771"/>
                  <a:pt x="1668603" y="4864489"/>
                  <a:pt x="1684908" y="4867206"/>
                </a:cubicBezTo>
                <a:cubicBezTo>
                  <a:pt x="1701214" y="4867206"/>
                  <a:pt x="1717519" y="4869924"/>
                  <a:pt x="1736543" y="4869924"/>
                </a:cubicBezTo>
                <a:cubicBezTo>
                  <a:pt x="1771871" y="4872641"/>
                  <a:pt x="1807200" y="4869924"/>
                  <a:pt x="1842529" y="4864489"/>
                </a:cubicBezTo>
                <a:cubicBezTo>
                  <a:pt x="1932209" y="4848183"/>
                  <a:pt x="2035478" y="4815572"/>
                  <a:pt x="2133311" y="4769373"/>
                </a:cubicBezTo>
                <a:cubicBezTo>
                  <a:pt x="2130594" y="4753067"/>
                  <a:pt x="2182228" y="4755785"/>
                  <a:pt x="2163205" y="4739479"/>
                </a:cubicBezTo>
                <a:cubicBezTo>
                  <a:pt x="2209404" y="4734044"/>
                  <a:pt x="2258321" y="4725891"/>
                  <a:pt x="2301802" y="4712303"/>
                </a:cubicBezTo>
                <a:cubicBezTo>
                  <a:pt x="2323544" y="4704150"/>
                  <a:pt x="2342567" y="4695318"/>
                  <a:pt x="2357854" y="4684448"/>
                </a:cubicBezTo>
                <a:lnTo>
                  <a:pt x="2386398" y="4650425"/>
                </a:lnTo>
                <a:lnTo>
                  <a:pt x="2394201" y="4647081"/>
                </a:lnTo>
                <a:lnTo>
                  <a:pt x="2395107" y="4642552"/>
                </a:lnTo>
                <a:lnTo>
                  <a:pt x="2396919" y="4641646"/>
                </a:lnTo>
                <a:lnTo>
                  <a:pt x="2417161" y="4628995"/>
                </a:lnTo>
                <a:lnTo>
                  <a:pt x="2421377" y="4628058"/>
                </a:lnTo>
                <a:lnTo>
                  <a:pt x="2422692" y="4626852"/>
                </a:lnTo>
                <a:lnTo>
                  <a:pt x="2524306" y="4596466"/>
                </a:lnTo>
                <a:cubicBezTo>
                  <a:pt x="2555898" y="4582538"/>
                  <a:pt x="2584433" y="4565553"/>
                  <a:pt x="2611609" y="4546530"/>
                </a:cubicBezTo>
                <a:cubicBezTo>
                  <a:pt x="2611609" y="4546530"/>
                  <a:pt x="2608891" y="4546530"/>
                  <a:pt x="2608891" y="4546530"/>
                </a:cubicBezTo>
                <a:lnTo>
                  <a:pt x="2617044" y="4522072"/>
                </a:lnTo>
                <a:lnTo>
                  <a:pt x="2611609" y="4513919"/>
                </a:lnTo>
                <a:cubicBezTo>
                  <a:pt x="2598021" y="4522072"/>
                  <a:pt x="2584433" y="4530225"/>
                  <a:pt x="2570845" y="4538377"/>
                </a:cubicBezTo>
                <a:lnTo>
                  <a:pt x="2568127" y="4546530"/>
                </a:lnTo>
                <a:lnTo>
                  <a:pt x="2565410" y="4538377"/>
                </a:lnTo>
                <a:cubicBezTo>
                  <a:pt x="2530081" y="4560118"/>
                  <a:pt x="2492035" y="4579141"/>
                  <a:pt x="2453989" y="4598164"/>
                </a:cubicBezTo>
                <a:lnTo>
                  <a:pt x="2422692" y="4626852"/>
                </a:lnTo>
                <a:lnTo>
                  <a:pt x="2418660" y="4628058"/>
                </a:lnTo>
                <a:lnTo>
                  <a:pt x="2417161" y="4628995"/>
                </a:lnTo>
                <a:lnTo>
                  <a:pt x="2396919" y="4633493"/>
                </a:lnTo>
                <a:lnTo>
                  <a:pt x="2395107" y="4642552"/>
                </a:lnTo>
                <a:lnTo>
                  <a:pt x="2391484" y="4644363"/>
                </a:lnTo>
                <a:lnTo>
                  <a:pt x="2386398" y="4650425"/>
                </a:lnTo>
                <a:lnTo>
                  <a:pt x="2313437" y="4681688"/>
                </a:lnTo>
                <a:cubicBezTo>
                  <a:pt x="2230125" y="4712643"/>
                  <a:pt x="2141464" y="4734044"/>
                  <a:pt x="2068089" y="4758502"/>
                </a:cubicBezTo>
                <a:cubicBezTo>
                  <a:pt x="1978409" y="4780243"/>
                  <a:pt x="1880575" y="4780243"/>
                  <a:pt x="1782742" y="4772090"/>
                </a:cubicBezTo>
                <a:cubicBezTo>
                  <a:pt x="1684908" y="4761220"/>
                  <a:pt x="1589792" y="4739479"/>
                  <a:pt x="1497394" y="4715021"/>
                </a:cubicBezTo>
                <a:cubicBezTo>
                  <a:pt x="1592510" y="4725891"/>
                  <a:pt x="1687626" y="4728609"/>
                  <a:pt x="1777307" y="4720456"/>
                </a:cubicBezTo>
                <a:cubicBezTo>
                  <a:pt x="1663168" y="4723173"/>
                  <a:pt x="1554464" y="4717738"/>
                  <a:pt x="1451195" y="4701433"/>
                </a:cubicBezTo>
                <a:cubicBezTo>
                  <a:pt x="1434890" y="4698715"/>
                  <a:pt x="1421302" y="4693280"/>
                  <a:pt x="1404996" y="4687845"/>
                </a:cubicBezTo>
                <a:cubicBezTo>
                  <a:pt x="1372385" y="4676974"/>
                  <a:pt x="1342491" y="4668822"/>
                  <a:pt x="1309880" y="4655234"/>
                </a:cubicBezTo>
                <a:cubicBezTo>
                  <a:pt x="1339774" y="4668822"/>
                  <a:pt x="1366950" y="4682410"/>
                  <a:pt x="1396843" y="4693280"/>
                </a:cubicBezTo>
                <a:cubicBezTo>
                  <a:pt x="1380538" y="4690562"/>
                  <a:pt x="1366950" y="4687845"/>
                  <a:pt x="1350644" y="4685127"/>
                </a:cubicBezTo>
                <a:cubicBezTo>
                  <a:pt x="1334339" y="4682410"/>
                  <a:pt x="1320751" y="4676974"/>
                  <a:pt x="1304445" y="4674257"/>
                </a:cubicBezTo>
                <a:cubicBezTo>
                  <a:pt x="1274552" y="4666104"/>
                  <a:pt x="1244658" y="4657951"/>
                  <a:pt x="1214764" y="4649798"/>
                </a:cubicBezTo>
                <a:cubicBezTo>
                  <a:pt x="1051709" y="4595447"/>
                  <a:pt x="899523" y="4513919"/>
                  <a:pt x="750056" y="4432391"/>
                </a:cubicBezTo>
                <a:cubicBezTo>
                  <a:pt x="600588" y="4350863"/>
                  <a:pt x="453838" y="4261183"/>
                  <a:pt x="298935" y="4193243"/>
                </a:cubicBezTo>
                <a:cubicBezTo>
                  <a:pt x="304370" y="4195961"/>
                  <a:pt x="312523" y="4195961"/>
                  <a:pt x="320676" y="4198678"/>
                </a:cubicBezTo>
                <a:cubicBezTo>
                  <a:pt x="470144" y="4261183"/>
                  <a:pt x="611458" y="4342710"/>
                  <a:pt x="739185" y="4386192"/>
                </a:cubicBezTo>
                <a:cubicBezTo>
                  <a:pt x="654940" y="4342710"/>
                  <a:pt x="595153" y="4315534"/>
                  <a:pt x="513625" y="4277488"/>
                </a:cubicBezTo>
                <a:cubicBezTo>
                  <a:pt x="513625" y="4277488"/>
                  <a:pt x="513625" y="4274771"/>
                  <a:pt x="521778" y="4277488"/>
                </a:cubicBezTo>
                <a:cubicBezTo>
                  <a:pt x="470144" y="4255747"/>
                  <a:pt x="404921" y="4228572"/>
                  <a:pt x="345134" y="4204113"/>
                </a:cubicBezTo>
                <a:cubicBezTo>
                  <a:pt x="364157" y="4209548"/>
                  <a:pt x="388616" y="4214984"/>
                  <a:pt x="413074" y="4217701"/>
                </a:cubicBezTo>
                <a:cubicBezTo>
                  <a:pt x="445685" y="4225854"/>
                  <a:pt x="494602" y="4242160"/>
                  <a:pt x="540801" y="4261183"/>
                </a:cubicBezTo>
                <a:cubicBezTo>
                  <a:pt x="641352" y="4301946"/>
                  <a:pt x="739185" y="4345428"/>
                  <a:pt x="834301" y="4388910"/>
                </a:cubicBezTo>
                <a:cubicBezTo>
                  <a:pt x="929417" y="4432391"/>
                  <a:pt x="1024533" y="4473155"/>
                  <a:pt x="1125084" y="4508484"/>
                </a:cubicBezTo>
                <a:cubicBezTo>
                  <a:pt x="1212047" y="4543813"/>
                  <a:pt x="1299010" y="4579141"/>
                  <a:pt x="1385973" y="4606317"/>
                </a:cubicBezTo>
                <a:cubicBezTo>
                  <a:pt x="1472936" y="4633493"/>
                  <a:pt x="1562617" y="4649798"/>
                  <a:pt x="1652297" y="4663386"/>
                </a:cubicBezTo>
                <a:cubicBezTo>
                  <a:pt x="1472936" y="4660669"/>
                  <a:pt x="1304445" y="4625340"/>
                  <a:pt x="1144107" y="4576424"/>
                </a:cubicBezTo>
                <a:cubicBezTo>
                  <a:pt x="1231070" y="4609035"/>
                  <a:pt x="1318033" y="4633493"/>
                  <a:pt x="1404996" y="4647081"/>
                </a:cubicBezTo>
                <a:cubicBezTo>
                  <a:pt x="1448478" y="4655234"/>
                  <a:pt x="1491959" y="4657951"/>
                  <a:pt x="1535441" y="4663386"/>
                </a:cubicBezTo>
                <a:cubicBezTo>
                  <a:pt x="1578922" y="4666104"/>
                  <a:pt x="1619686" y="4668822"/>
                  <a:pt x="1663168" y="4666104"/>
                </a:cubicBezTo>
                <a:cubicBezTo>
                  <a:pt x="1858834" y="4690562"/>
                  <a:pt x="2051784" y="4674257"/>
                  <a:pt x="2225710" y="4622623"/>
                </a:cubicBezTo>
                <a:cubicBezTo>
                  <a:pt x="2231145" y="4619905"/>
                  <a:pt x="2239298" y="4617187"/>
                  <a:pt x="2242015" y="4611752"/>
                </a:cubicBezTo>
                <a:lnTo>
                  <a:pt x="2245848" y="4605044"/>
                </a:lnTo>
                <a:lnTo>
                  <a:pt x="2244139" y="4601434"/>
                </a:lnTo>
                <a:cubicBezTo>
                  <a:pt x="2238279" y="4581180"/>
                  <a:pt x="2239299" y="4556721"/>
                  <a:pt x="2231145" y="4538378"/>
                </a:cubicBezTo>
                <a:cubicBezTo>
                  <a:pt x="2228428" y="4541095"/>
                  <a:pt x="2222992" y="4541095"/>
                  <a:pt x="2220275" y="4543813"/>
                </a:cubicBezTo>
                <a:cubicBezTo>
                  <a:pt x="2220275" y="4538378"/>
                  <a:pt x="2225710" y="4530225"/>
                  <a:pt x="2225710" y="4524790"/>
                </a:cubicBezTo>
                <a:cubicBezTo>
                  <a:pt x="2231145" y="4524790"/>
                  <a:pt x="2236580" y="4524790"/>
                  <a:pt x="2242016" y="4524790"/>
                </a:cubicBezTo>
                <a:cubicBezTo>
                  <a:pt x="2244733" y="4524790"/>
                  <a:pt x="2244733" y="4530225"/>
                  <a:pt x="2247451" y="4530225"/>
                </a:cubicBezTo>
                <a:cubicBezTo>
                  <a:pt x="2252886" y="4530225"/>
                  <a:pt x="2261039" y="4530225"/>
                  <a:pt x="2266474" y="4530225"/>
                </a:cubicBezTo>
                <a:cubicBezTo>
                  <a:pt x="2271909" y="4530225"/>
                  <a:pt x="2285497" y="4532942"/>
                  <a:pt x="2293650" y="4530225"/>
                </a:cubicBezTo>
                <a:cubicBezTo>
                  <a:pt x="2304521" y="4527507"/>
                  <a:pt x="2312674" y="4524790"/>
                  <a:pt x="2328980" y="4524790"/>
                </a:cubicBezTo>
                <a:cubicBezTo>
                  <a:pt x="2328980" y="4535660"/>
                  <a:pt x="2326942" y="4544492"/>
                  <a:pt x="2323884" y="4552305"/>
                </a:cubicBezTo>
                <a:lnTo>
                  <a:pt x="2321561" y="4556740"/>
                </a:lnTo>
                <a:lnTo>
                  <a:pt x="2350720" y="4524789"/>
                </a:lnTo>
                <a:lnTo>
                  <a:pt x="2352312" y="4524513"/>
                </a:lnTo>
                <a:lnTo>
                  <a:pt x="2353436" y="4516637"/>
                </a:lnTo>
                <a:cubicBezTo>
                  <a:pt x="2358871" y="4505766"/>
                  <a:pt x="2375177" y="4500331"/>
                  <a:pt x="2383330" y="4492178"/>
                </a:cubicBezTo>
                <a:cubicBezTo>
                  <a:pt x="2388765" y="4489461"/>
                  <a:pt x="2391483" y="4481308"/>
                  <a:pt x="2396918" y="4478590"/>
                </a:cubicBezTo>
                <a:cubicBezTo>
                  <a:pt x="2396918" y="4478590"/>
                  <a:pt x="2399635" y="4478590"/>
                  <a:pt x="2402353" y="4478590"/>
                </a:cubicBezTo>
                <a:cubicBezTo>
                  <a:pt x="2407788" y="4475873"/>
                  <a:pt x="2410506" y="4465002"/>
                  <a:pt x="2413223" y="4462285"/>
                </a:cubicBezTo>
                <a:cubicBezTo>
                  <a:pt x="2415941" y="4459567"/>
                  <a:pt x="2418658" y="4462285"/>
                  <a:pt x="2421376" y="4459567"/>
                </a:cubicBezTo>
                <a:cubicBezTo>
                  <a:pt x="2424094" y="4459567"/>
                  <a:pt x="2424094" y="4456850"/>
                  <a:pt x="2426811" y="4454132"/>
                </a:cubicBezTo>
                <a:cubicBezTo>
                  <a:pt x="2429529" y="4454132"/>
                  <a:pt x="2432246" y="4451414"/>
                  <a:pt x="2434964" y="4451414"/>
                </a:cubicBezTo>
                <a:cubicBezTo>
                  <a:pt x="2434964" y="4448697"/>
                  <a:pt x="2434964" y="4448697"/>
                  <a:pt x="2434964" y="4445979"/>
                </a:cubicBezTo>
                <a:cubicBezTo>
                  <a:pt x="2437682" y="4445979"/>
                  <a:pt x="2443117" y="4443262"/>
                  <a:pt x="2445834" y="4443262"/>
                </a:cubicBezTo>
                <a:cubicBezTo>
                  <a:pt x="2448552" y="4443262"/>
                  <a:pt x="2448552" y="4440544"/>
                  <a:pt x="2451270" y="4437826"/>
                </a:cubicBezTo>
                <a:cubicBezTo>
                  <a:pt x="2453987" y="4435109"/>
                  <a:pt x="2456705" y="4437826"/>
                  <a:pt x="2459422" y="4435109"/>
                </a:cubicBezTo>
                <a:cubicBezTo>
                  <a:pt x="2459422" y="4435109"/>
                  <a:pt x="2459422" y="4432391"/>
                  <a:pt x="2459422" y="4432391"/>
                </a:cubicBezTo>
                <a:cubicBezTo>
                  <a:pt x="2470293" y="4432391"/>
                  <a:pt x="2481163" y="4432391"/>
                  <a:pt x="2492033" y="4432391"/>
                </a:cubicBezTo>
                <a:cubicBezTo>
                  <a:pt x="2492033" y="4432391"/>
                  <a:pt x="2494751" y="4426956"/>
                  <a:pt x="2494751" y="4426956"/>
                </a:cubicBezTo>
                <a:cubicBezTo>
                  <a:pt x="2497469" y="4426956"/>
                  <a:pt x="2494751" y="4429674"/>
                  <a:pt x="2497469" y="4429674"/>
                </a:cubicBezTo>
                <a:cubicBezTo>
                  <a:pt x="2501545" y="4426956"/>
                  <a:pt x="2507660" y="4425597"/>
                  <a:pt x="2513435" y="4424918"/>
                </a:cubicBezTo>
                <a:lnTo>
                  <a:pt x="2525556" y="4424326"/>
                </a:lnTo>
                <a:lnTo>
                  <a:pt x="2519211" y="4416086"/>
                </a:lnTo>
                <a:lnTo>
                  <a:pt x="2521928" y="4410650"/>
                </a:lnTo>
                <a:cubicBezTo>
                  <a:pt x="2524646" y="4410650"/>
                  <a:pt x="2524646" y="4410650"/>
                  <a:pt x="2524646" y="4410650"/>
                </a:cubicBezTo>
                <a:cubicBezTo>
                  <a:pt x="2530081" y="4413368"/>
                  <a:pt x="2527364" y="4416086"/>
                  <a:pt x="2538234" y="4418803"/>
                </a:cubicBezTo>
                <a:lnTo>
                  <a:pt x="2542252" y="4422821"/>
                </a:lnTo>
                <a:lnTo>
                  <a:pt x="2549103" y="4424238"/>
                </a:lnTo>
                <a:cubicBezTo>
                  <a:pt x="2554538" y="4421521"/>
                  <a:pt x="2554538" y="4418803"/>
                  <a:pt x="2557256" y="4416086"/>
                </a:cubicBezTo>
                <a:lnTo>
                  <a:pt x="2557257" y="4416086"/>
                </a:lnTo>
                <a:lnTo>
                  <a:pt x="2578997" y="4416086"/>
                </a:lnTo>
                <a:lnTo>
                  <a:pt x="2581714" y="4421521"/>
                </a:lnTo>
                <a:lnTo>
                  <a:pt x="2584432" y="4437826"/>
                </a:lnTo>
                <a:lnTo>
                  <a:pt x="2582035" y="4439425"/>
                </a:lnTo>
                <a:lnTo>
                  <a:pt x="2584433" y="4451414"/>
                </a:lnTo>
                <a:cubicBezTo>
                  <a:pt x="2592586" y="4445979"/>
                  <a:pt x="2600739" y="4437826"/>
                  <a:pt x="2611609" y="4432391"/>
                </a:cubicBezTo>
                <a:cubicBezTo>
                  <a:pt x="2608891" y="4429674"/>
                  <a:pt x="2606174" y="4424238"/>
                  <a:pt x="2608891" y="4418803"/>
                </a:cubicBezTo>
                <a:cubicBezTo>
                  <a:pt x="2611609" y="4413368"/>
                  <a:pt x="2614327" y="4407933"/>
                  <a:pt x="2617044" y="4402498"/>
                </a:cubicBezTo>
                <a:cubicBezTo>
                  <a:pt x="2622479" y="4402498"/>
                  <a:pt x="2630632" y="4402498"/>
                  <a:pt x="2633350" y="4405215"/>
                </a:cubicBezTo>
                <a:lnTo>
                  <a:pt x="2635406" y="4407566"/>
                </a:lnTo>
                <a:lnTo>
                  <a:pt x="2638785" y="4402499"/>
                </a:lnTo>
                <a:lnTo>
                  <a:pt x="2649655" y="4405216"/>
                </a:lnTo>
                <a:lnTo>
                  <a:pt x="2654844" y="4404475"/>
                </a:lnTo>
                <a:lnTo>
                  <a:pt x="2646938" y="4402498"/>
                </a:lnTo>
                <a:cubicBezTo>
                  <a:pt x="2646938" y="4399780"/>
                  <a:pt x="2644220" y="4397062"/>
                  <a:pt x="2644220" y="4397062"/>
                </a:cubicBezTo>
                <a:cubicBezTo>
                  <a:pt x="2641502" y="4397062"/>
                  <a:pt x="2636067" y="4394345"/>
                  <a:pt x="2630632" y="4394345"/>
                </a:cubicBezTo>
                <a:cubicBezTo>
                  <a:pt x="2630632" y="4388910"/>
                  <a:pt x="2630632" y="4391627"/>
                  <a:pt x="2627914" y="4388910"/>
                </a:cubicBezTo>
                <a:cubicBezTo>
                  <a:pt x="2627914" y="4378039"/>
                  <a:pt x="2633350" y="4383474"/>
                  <a:pt x="2636067" y="4378039"/>
                </a:cubicBezTo>
                <a:cubicBezTo>
                  <a:pt x="2636067" y="4378039"/>
                  <a:pt x="2636067" y="4375322"/>
                  <a:pt x="2636067" y="4372604"/>
                </a:cubicBezTo>
                <a:cubicBezTo>
                  <a:pt x="2638785" y="4369886"/>
                  <a:pt x="2641502" y="4372604"/>
                  <a:pt x="2641502" y="4369886"/>
                </a:cubicBezTo>
                <a:cubicBezTo>
                  <a:pt x="2646938" y="4361734"/>
                  <a:pt x="2652373" y="4353581"/>
                  <a:pt x="2660526" y="4345428"/>
                </a:cubicBezTo>
                <a:cubicBezTo>
                  <a:pt x="2655090" y="4348146"/>
                  <a:pt x="2649655" y="4350863"/>
                  <a:pt x="2644220" y="4353581"/>
                </a:cubicBezTo>
                <a:cubicBezTo>
                  <a:pt x="2641502" y="4359016"/>
                  <a:pt x="2638785" y="4361734"/>
                  <a:pt x="2636067" y="4364451"/>
                </a:cubicBezTo>
                <a:cubicBezTo>
                  <a:pt x="2630632" y="4369886"/>
                  <a:pt x="2614327" y="4380757"/>
                  <a:pt x="2611609" y="4388910"/>
                </a:cubicBezTo>
                <a:cubicBezTo>
                  <a:pt x="2603456" y="4388910"/>
                  <a:pt x="2600739" y="4386192"/>
                  <a:pt x="2592586" y="4383474"/>
                </a:cubicBezTo>
                <a:cubicBezTo>
                  <a:pt x="2592586" y="4375322"/>
                  <a:pt x="2603456" y="4361734"/>
                  <a:pt x="2611609" y="4359016"/>
                </a:cubicBezTo>
                <a:lnTo>
                  <a:pt x="2611609" y="4351883"/>
                </a:lnTo>
                <a:cubicBezTo>
                  <a:pt x="2611609" y="4352222"/>
                  <a:pt x="2611609" y="4352222"/>
                  <a:pt x="2611609" y="4350863"/>
                </a:cubicBezTo>
                <a:cubicBezTo>
                  <a:pt x="2608891" y="4350863"/>
                  <a:pt x="2606174" y="4350863"/>
                  <a:pt x="2603456" y="4350863"/>
                </a:cubicBezTo>
                <a:cubicBezTo>
                  <a:pt x="2600739" y="4353581"/>
                  <a:pt x="2598021" y="4361734"/>
                  <a:pt x="2595303" y="4364451"/>
                </a:cubicBezTo>
                <a:cubicBezTo>
                  <a:pt x="2592586" y="4367169"/>
                  <a:pt x="2581715" y="4375322"/>
                  <a:pt x="2578998" y="4378039"/>
                </a:cubicBezTo>
                <a:cubicBezTo>
                  <a:pt x="2578998" y="4378039"/>
                  <a:pt x="2578998" y="4380757"/>
                  <a:pt x="2578998" y="4380757"/>
                </a:cubicBezTo>
                <a:cubicBezTo>
                  <a:pt x="2576280" y="4380757"/>
                  <a:pt x="2573563" y="4380757"/>
                  <a:pt x="2570845" y="4380757"/>
                </a:cubicBezTo>
                <a:cubicBezTo>
                  <a:pt x="2570845" y="4383474"/>
                  <a:pt x="2568127" y="4386192"/>
                  <a:pt x="2568127" y="4388910"/>
                </a:cubicBezTo>
                <a:lnTo>
                  <a:pt x="2562692" y="4388910"/>
                </a:lnTo>
                <a:lnTo>
                  <a:pt x="2562692" y="4397062"/>
                </a:lnTo>
                <a:lnTo>
                  <a:pt x="2565410" y="4397062"/>
                </a:lnTo>
                <a:cubicBezTo>
                  <a:pt x="2559975" y="4402498"/>
                  <a:pt x="2551822" y="4405215"/>
                  <a:pt x="2549104" y="4413368"/>
                </a:cubicBezTo>
                <a:cubicBezTo>
                  <a:pt x="2543669" y="4416086"/>
                  <a:pt x="2535516" y="4416086"/>
                  <a:pt x="2532799" y="4413368"/>
                </a:cubicBezTo>
                <a:cubicBezTo>
                  <a:pt x="2532799" y="4413368"/>
                  <a:pt x="2532799" y="4410650"/>
                  <a:pt x="2532799" y="4410650"/>
                </a:cubicBezTo>
                <a:cubicBezTo>
                  <a:pt x="2532799" y="4407933"/>
                  <a:pt x="2530081" y="4407933"/>
                  <a:pt x="2527364" y="4407933"/>
                </a:cubicBezTo>
                <a:lnTo>
                  <a:pt x="2519211" y="4407933"/>
                </a:lnTo>
                <a:cubicBezTo>
                  <a:pt x="2516493" y="4407933"/>
                  <a:pt x="2513776" y="4405215"/>
                  <a:pt x="2511058" y="4402498"/>
                </a:cubicBezTo>
                <a:cubicBezTo>
                  <a:pt x="2508341" y="4402498"/>
                  <a:pt x="2508341" y="4402498"/>
                  <a:pt x="2508341" y="4402498"/>
                </a:cubicBezTo>
                <a:cubicBezTo>
                  <a:pt x="2513776" y="4402498"/>
                  <a:pt x="2516493" y="4397062"/>
                  <a:pt x="2519211" y="4394345"/>
                </a:cubicBezTo>
                <a:cubicBezTo>
                  <a:pt x="2524646" y="4399780"/>
                  <a:pt x="2532799" y="4402498"/>
                  <a:pt x="2543669" y="4402498"/>
                </a:cubicBezTo>
                <a:lnTo>
                  <a:pt x="2535516" y="4378039"/>
                </a:lnTo>
                <a:cubicBezTo>
                  <a:pt x="2538234" y="4378039"/>
                  <a:pt x="2538234" y="4378039"/>
                  <a:pt x="2540952" y="4378039"/>
                </a:cubicBezTo>
                <a:cubicBezTo>
                  <a:pt x="2546387" y="4375322"/>
                  <a:pt x="2540952" y="4372604"/>
                  <a:pt x="2549104" y="4369886"/>
                </a:cubicBezTo>
                <a:cubicBezTo>
                  <a:pt x="2549104" y="4367169"/>
                  <a:pt x="2549104" y="4367169"/>
                  <a:pt x="2549104" y="4367169"/>
                </a:cubicBezTo>
                <a:cubicBezTo>
                  <a:pt x="2549104" y="4364451"/>
                  <a:pt x="2546387" y="4364451"/>
                  <a:pt x="2546387" y="4361734"/>
                </a:cubicBezTo>
                <a:cubicBezTo>
                  <a:pt x="2538234" y="4361734"/>
                  <a:pt x="2535516" y="4364451"/>
                  <a:pt x="2530081" y="4367169"/>
                </a:cubicBezTo>
                <a:lnTo>
                  <a:pt x="2527364" y="4364451"/>
                </a:lnTo>
                <a:lnTo>
                  <a:pt x="2519211" y="4373623"/>
                </a:lnTo>
                <a:lnTo>
                  <a:pt x="2519211" y="4372604"/>
                </a:lnTo>
                <a:cubicBezTo>
                  <a:pt x="2516493" y="4375322"/>
                  <a:pt x="2516493" y="4375322"/>
                  <a:pt x="2513776" y="4378039"/>
                </a:cubicBezTo>
                <a:lnTo>
                  <a:pt x="2515588" y="4380757"/>
                </a:lnTo>
                <a:lnTo>
                  <a:pt x="2513776" y="4388910"/>
                </a:lnTo>
                <a:cubicBezTo>
                  <a:pt x="2511058" y="4391627"/>
                  <a:pt x="2511058" y="4391627"/>
                  <a:pt x="2508341" y="4394345"/>
                </a:cubicBezTo>
                <a:cubicBezTo>
                  <a:pt x="2505623" y="4399780"/>
                  <a:pt x="2497470" y="4402498"/>
                  <a:pt x="2492035" y="4405215"/>
                </a:cubicBezTo>
                <a:cubicBezTo>
                  <a:pt x="2492035" y="4407933"/>
                  <a:pt x="2492035" y="4413368"/>
                  <a:pt x="2489317" y="4413368"/>
                </a:cubicBezTo>
                <a:cubicBezTo>
                  <a:pt x="2483882" y="4413368"/>
                  <a:pt x="2481165" y="4416086"/>
                  <a:pt x="2475729" y="4416086"/>
                </a:cubicBezTo>
                <a:cubicBezTo>
                  <a:pt x="2475729" y="4418803"/>
                  <a:pt x="2473012" y="4418803"/>
                  <a:pt x="2473012" y="4421521"/>
                </a:cubicBezTo>
                <a:cubicBezTo>
                  <a:pt x="2470294" y="4424238"/>
                  <a:pt x="2456706" y="4424238"/>
                  <a:pt x="2451271" y="4424238"/>
                </a:cubicBezTo>
                <a:cubicBezTo>
                  <a:pt x="2445836" y="4424238"/>
                  <a:pt x="2443118" y="4424238"/>
                  <a:pt x="2437683" y="4424238"/>
                </a:cubicBezTo>
                <a:cubicBezTo>
                  <a:pt x="2434965" y="4424238"/>
                  <a:pt x="2434965" y="4429674"/>
                  <a:pt x="2432248" y="4429674"/>
                </a:cubicBezTo>
                <a:cubicBezTo>
                  <a:pt x="2432248" y="4432391"/>
                  <a:pt x="2415942" y="4429674"/>
                  <a:pt x="2413225" y="4429674"/>
                </a:cubicBezTo>
                <a:cubicBezTo>
                  <a:pt x="2413225" y="4429674"/>
                  <a:pt x="2410507" y="4429674"/>
                  <a:pt x="2410507" y="4429674"/>
                </a:cubicBezTo>
                <a:cubicBezTo>
                  <a:pt x="2413225" y="4418803"/>
                  <a:pt x="2418660" y="4418803"/>
                  <a:pt x="2421377" y="4413368"/>
                </a:cubicBezTo>
                <a:cubicBezTo>
                  <a:pt x="2421377" y="4410650"/>
                  <a:pt x="2421377" y="4410650"/>
                  <a:pt x="2421377" y="4407933"/>
                </a:cubicBezTo>
                <a:cubicBezTo>
                  <a:pt x="2426813" y="4402498"/>
                  <a:pt x="2434965" y="4394345"/>
                  <a:pt x="2437683" y="4388910"/>
                </a:cubicBezTo>
                <a:cubicBezTo>
                  <a:pt x="2440401" y="4383474"/>
                  <a:pt x="2440401" y="4380757"/>
                  <a:pt x="2443118" y="4375322"/>
                </a:cubicBezTo>
                <a:cubicBezTo>
                  <a:pt x="2445836" y="4372604"/>
                  <a:pt x="2448553" y="4372604"/>
                  <a:pt x="2451271" y="4367169"/>
                </a:cubicBezTo>
                <a:cubicBezTo>
                  <a:pt x="2451271" y="4364451"/>
                  <a:pt x="2451271" y="4364451"/>
                  <a:pt x="2451271" y="4361734"/>
                </a:cubicBezTo>
                <a:cubicBezTo>
                  <a:pt x="2448553" y="4361734"/>
                  <a:pt x="2443118" y="4359016"/>
                  <a:pt x="2440401" y="4359016"/>
                </a:cubicBezTo>
                <a:cubicBezTo>
                  <a:pt x="2432248" y="4367169"/>
                  <a:pt x="2434965" y="4375322"/>
                  <a:pt x="2429530" y="4386192"/>
                </a:cubicBezTo>
                <a:cubicBezTo>
                  <a:pt x="2429530" y="4388910"/>
                  <a:pt x="2426813" y="4386192"/>
                  <a:pt x="2424095" y="4388910"/>
                </a:cubicBezTo>
                <a:cubicBezTo>
                  <a:pt x="2424095" y="4391627"/>
                  <a:pt x="2424095" y="4394345"/>
                  <a:pt x="2424095" y="4397062"/>
                </a:cubicBezTo>
                <a:cubicBezTo>
                  <a:pt x="2421377" y="4402498"/>
                  <a:pt x="2413225" y="4410650"/>
                  <a:pt x="2407789" y="4416086"/>
                </a:cubicBezTo>
                <a:cubicBezTo>
                  <a:pt x="2407789" y="4416086"/>
                  <a:pt x="2407789" y="4418803"/>
                  <a:pt x="2407789" y="4418803"/>
                </a:cubicBezTo>
                <a:cubicBezTo>
                  <a:pt x="2402354" y="4418803"/>
                  <a:pt x="2402354" y="4418803"/>
                  <a:pt x="2399637" y="4421521"/>
                </a:cubicBezTo>
                <a:cubicBezTo>
                  <a:pt x="2388766" y="4421521"/>
                  <a:pt x="2386049" y="4435109"/>
                  <a:pt x="2377896" y="4440544"/>
                </a:cubicBezTo>
                <a:cubicBezTo>
                  <a:pt x="2375178" y="4443262"/>
                  <a:pt x="2367025" y="4445979"/>
                  <a:pt x="2364308" y="4448697"/>
                </a:cubicBezTo>
                <a:cubicBezTo>
                  <a:pt x="2358873" y="4451414"/>
                  <a:pt x="2356155" y="4448697"/>
                  <a:pt x="2353437" y="4451414"/>
                </a:cubicBezTo>
                <a:cubicBezTo>
                  <a:pt x="2353437" y="4454132"/>
                  <a:pt x="2353437" y="4456850"/>
                  <a:pt x="2353437" y="4456850"/>
                </a:cubicBezTo>
                <a:cubicBezTo>
                  <a:pt x="2350720" y="4456850"/>
                  <a:pt x="2348002" y="4459567"/>
                  <a:pt x="2345285" y="4459567"/>
                </a:cubicBezTo>
                <a:cubicBezTo>
                  <a:pt x="2345285" y="4459567"/>
                  <a:pt x="2348002" y="4462285"/>
                  <a:pt x="2345285" y="4465002"/>
                </a:cubicBezTo>
                <a:cubicBezTo>
                  <a:pt x="2342567" y="4465002"/>
                  <a:pt x="2339850" y="4467720"/>
                  <a:pt x="2337132" y="4467720"/>
                </a:cubicBezTo>
                <a:cubicBezTo>
                  <a:pt x="2334414" y="4467720"/>
                  <a:pt x="2337132" y="4473155"/>
                  <a:pt x="2334414" y="4473155"/>
                </a:cubicBezTo>
                <a:cubicBezTo>
                  <a:pt x="2326262" y="4478590"/>
                  <a:pt x="2318109" y="4484026"/>
                  <a:pt x="2309955" y="4489461"/>
                </a:cubicBezTo>
                <a:cubicBezTo>
                  <a:pt x="2309955" y="4489461"/>
                  <a:pt x="2307237" y="4489461"/>
                  <a:pt x="2304520" y="4489461"/>
                </a:cubicBezTo>
                <a:cubicBezTo>
                  <a:pt x="2307237" y="4481308"/>
                  <a:pt x="2320826" y="4462285"/>
                  <a:pt x="2328979" y="4456850"/>
                </a:cubicBezTo>
                <a:cubicBezTo>
                  <a:pt x="2328979" y="4451414"/>
                  <a:pt x="2328979" y="4451414"/>
                  <a:pt x="2326262" y="4448697"/>
                </a:cubicBezTo>
                <a:cubicBezTo>
                  <a:pt x="2312673" y="4448697"/>
                  <a:pt x="2315390" y="4456850"/>
                  <a:pt x="2309955" y="4465002"/>
                </a:cubicBezTo>
                <a:cubicBezTo>
                  <a:pt x="2304520" y="4473155"/>
                  <a:pt x="2290932" y="4478590"/>
                  <a:pt x="2288214" y="4489461"/>
                </a:cubicBezTo>
                <a:cubicBezTo>
                  <a:pt x="2285497" y="4492178"/>
                  <a:pt x="2288214" y="4497614"/>
                  <a:pt x="2288214" y="4500331"/>
                </a:cubicBezTo>
                <a:cubicBezTo>
                  <a:pt x="2288214" y="4505766"/>
                  <a:pt x="2282779" y="4505766"/>
                  <a:pt x="2282779" y="4511201"/>
                </a:cubicBezTo>
                <a:cubicBezTo>
                  <a:pt x="2274626" y="4511201"/>
                  <a:pt x="2263756" y="4511201"/>
                  <a:pt x="2255603" y="4513919"/>
                </a:cubicBezTo>
                <a:cubicBezTo>
                  <a:pt x="2252886" y="4516637"/>
                  <a:pt x="2247450" y="4519354"/>
                  <a:pt x="2244733" y="4519354"/>
                </a:cubicBezTo>
                <a:cubicBezTo>
                  <a:pt x="2239298" y="4519354"/>
                  <a:pt x="2236580" y="4519354"/>
                  <a:pt x="2231145" y="4519354"/>
                </a:cubicBezTo>
                <a:cubicBezTo>
                  <a:pt x="2222992" y="4519354"/>
                  <a:pt x="2212122" y="4522072"/>
                  <a:pt x="2203969" y="4519354"/>
                </a:cubicBezTo>
                <a:cubicBezTo>
                  <a:pt x="2201251" y="4519354"/>
                  <a:pt x="2201251" y="4516637"/>
                  <a:pt x="2201251" y="4516637"/>
                </a:cubicBezTo>
                <a:cubicBezTo>
                  <a:pt x="2195816" y="4516637"/>
                  <a:pt x="2193098" y="4513919"/>
                  <a:pt x="2187663" y="4513919"/>
                </a:cubicBezTo>
                <a:cubicBezTo>
                  <a:pt x="2187663" y="4500331"/>
                  <a:pt x="2198534" y="4492178"/>
                  <a:pt x="2201251" y="4481308"/>
                </a:cubicBezTo>
                <a:cubicBezTo>
                  <a:pt x="2203969" y="4470438"/>
                  <a:pt x="2201251" y="4462285"/>
                  <a:pt x="2206686" y="4456850"/>
                </a:cubicBezTo>
                <a:cubicBezTo>
                  <a:pt x="2206686" y="4443262"/>
                  <a:pt x="2203969" y="4443262"/>
                  <a:pt x="2201251" y="4437826"/>
                </a:cubicBezTo>
                <a:cubicBezTo>
                  <a:pt x="2195816" y="4440544"/>
                  <a:pt x="2195816" y="4440544"/>
                  <a:pt x="2193098" y="4443262"/>
                </a:cubicBezTo>
                <a:cubicBezTo>
                  <a:pt x="2195816" y="4473155"/>
                  <a:pt x="2187663" y="4489461"/>
                  <a:pt x="2176793" y="4508484"/>
                </a:cubicBezTo>
                <a:cubicBezTo>
                  <a:pt x="2176793" y="4508484"/>
                  <a:pt x="2176793" y="4511201"/>
                  <a:pt x="2176793" y="4513919"/>
                </a:cubicBezTo>
                <a:cubicBezTo>
                  <a:pt x="2174075" y="4516637"/>
                  <a:pt x="2168640" y="4519354"/>
                  <a:pt x="2165922" y="4522072"/>
                </a:cubicBezTo>
                <a:cubicBezTo>
                  <a:pt x="2160487" y="4530225"/>
                  <a:pt x="2165922" y="4535660"/>
                  <a:pt x="2163205" y="4541095"/>
                </a:cubicBezTo>
                <a:cubicBezTo>
                  <a:pt x="2163205" y="4543813"/>
                  <a:pt x="2157770" y="4546530"/>
                  <a:pt x="2157770" y="4549248"/>
                </a:cubicBezTo>
                <a:cubicBezTo>
                  <a:pt x="2157770" y="4551965"/>
                  <a:pt x="2157770" y="4554683"/>
                  <a:pt x="2157770" y="4557400"/>
                </a:cubicBezTo>
                <a:cubicBezTo>
                  <a:pt x="2155052" y="4557400"/>
                  <a:pt x="2155052" y="4557400"/>
                  <a:pt x="2155052" y="4557400"/>
                </a:cubicBezTo>
                <a:cubicBezTo>
                  <a:pt x="2157770" y="4562836"/>
                  <a:pt x="2155052" y="4568271"/>
                  <a:pt x="2155052" y="4573706"/>
                </a:cubicBezTo>
                <a:cubicBezTo>
                  <a:pt x="2152334" y="4573706"/>
                  <a:pt x="2152334" y="4576424"/>
                  <a:pt x="2152334" y="4576424"/>
                </a:cubicBezTo>
                <a:cubicBezTo>
                  <a:pt x="2152334" y="4579141"/>
                  <a:pt x="2152334" y="4581859"/>
                  <a:pt x="2152334" y="4584576"/>
                </a:cubicBezTo>
                <a:cubicBezTo>
                  <a:pt x="2149617" y="4592729"/>
                  <a:pt x="2141464" y="4598164"/>
                  <a:pt x="2138747" y="4606317"/>
                </a:cubicBezTo>
                <a:cubicBezTo>
                  <a:pt x="2125159" y="4606317"/>
                  <a:pt x="2111571" y="4587294"/>
                  <a:pt x="2108853" y="4570988"/>
                </a:cubicBezTo>
                <a:cubicBezTo>
                  <a:pt x="2106135" y="4587294"/>
                  <a:pt x="2095265" y="4590012"/>
                  <a:pt x="2081677" y="4590012"/>
                </a:cubicBezTo>
                <a:cubicBezTo>
                  <a:pt x="2087112" y="4614470"/>
                  <a:pt x="2043631" y="4636211"/>
                  <a:pt x="2024608" y="4617187"/>
                </a:cubicBezTo>
                <a:cubicBezTo>
                  <a:pt x="2005584" y="4641646"/>
                  <a:pt x="1981126" y="4655234"/>
                  <a:pt x="1951233" y="4663386"/>
                </a:cubicBezTo>
                <a:cubicBezTo>
                  <a:pt x="1945797" y="4663386"/>
                  <a:pt x="1940362" y="4660669"/>
                  <a:pt x="1934927" y="4660669"/>
                </a:cubicBezTo>
                <a:cubicBezTo>
                  <a:pt x="1929492" y="4641646"/>
                  <a:pt x="1924057" y="4619905"/>
                  <a:pt x="1921339" y="4600882"/>
                </a:cubicBezTo>
                <a:cubicBezTo>
                  <a:pt x="1921339" y="4592729"/>
                  <a:pt x="1924057" y="4584576"/>
                  <a:pt x="1924057" y="4576424"/>
                </a:cubicBezTo>
                <a:lnTo>
                  <a:pt x="1897901" y="4583897"/>
                </a:lnTo>
                <a:cubicBezTo>
                  <a:pt x="1889408" y="4586615"/>
                  <a:pt x="1880576" y="4588653"/>
                  <a:pt x="1869705" y="4587295"/>
                </a:cubicBezTo>
                <a:cubicBezTo>
                  <a:pt x="1869705" y="4584577"/>
                  <a:pt x="1869705" y="4581860"/>
                  <a:pt x="1869705" y="4579142"/>
                </a:cubicBezTo>
                <a:cubicBezTo>
                  <a:pt x="1872423" y="4568272"/>
                  <a:pt x="1866988" y="4551966"/>
                  <a:pt x="1869705" y="4546531"/>
                </a:cubicBezTo>
                <a:cubicBezTo>
                  <a:pt x="1875140" y="4535661"/>
                  <a:pt x="1902316" y="4532943"/>
                  <a:pt x="1913187" y="4527508"/>
                </a:cubicBezTo>
                <a:lnTo>
                  <a:pt x="1916190" y="4527508"/>
                </a:lnTo>
                <a:lnTo>
                  <a:pt x="1915904" y="4522072"/>
                </a:lnTo>
                <a:cubicBezTo>
                  <a:pt x="1924057" y="4519354"/>
                  <a:pt x="1926774" y="4516637"/>
                  <a:pt x="1932209" y="4513919"/>
                </a:cubicBezTo>
                <a:cubicBezTo>
                  <a:pt x="1940362" y="4513919"/>
                  <a:pt x="1945797" y="4511201"/>
                  <a:pt x="1953950" y="4511201"/>
                </a:cubicBezTo>
                <a:cubicBezTo>
                  <a:pt x="1953950" y="4508484"/>
                  <a:pt x="1956668" y="4508484"/>
                  <a:pt x="1956668" y="4505766"/>
                </a:cubicBezTo>
                <a:cubicBezTo>
                  <a:pt x="1962103" y="4505766"/>
                  <a:pt x="1964821" y="4503049"/>
                  <a:pt x="1970256" y="4503049"/>
                </a:cubicBezTo>
                <a:cubicBezTo>
                  <a:pt x="1972973" y="4500331"/>
                  <a:pt x="1970256" y="4497614"/>
                  <a:pt x="1972973" y="4497614"/>
                </a:cubicBezTo>
                <a:cubicBezTo>
                  <a:pt x="1975691" y="4497614"/>
                  <a:pt x="1981126" y="4494896"/>
                  <a:pt x="1983844" y="4494896"/>
                </a:cubicBezTo>
                <a:cubicBezTo>
                  <a:pt x="1986561" y="4494896"/>
                  <a:pt x="1986561" y="4492178"/>
                  <a:pt x="1989279" y="4489461"/>
                </a:cubicBezTo>
                <a:cubicBezTo>
                  <a:pt x="1991997" y="4489461"/>
                  <a:pt x="1994714" y="4489461"/>
                  <a:pt x="1997432" y="4489461"/>
                </a:cubicBezTo>
                <a:cubicBezTo>
                  <a:pt x="1997432" y="4486743"/>
                  <a:pt x="1997432" y="4486743"/>
                  <a:pt x="1997432" y="4484026"/>
                </a:cubicBezTo>
                <a:cubicBezTo>
                  <a:pt x="2000149" y="4484026"/>
                  <a:pt x="2000149" y="4484026"/>
                  <a:pt x="2002867" y="4484026"/>
                </a:cubicBezTo>
                <a:cubicBezTo>
                  <a:pt x="2002867" y="4481308"/>
                  <a:pt x="2002867" y="4478590"/>
                  <a:pt x="2005584" y="4475873"/>
                </a:cubicBezTo>
                <a:lnTo>
                  <a:pt x="2008303" y="4475873"/>
                </a:lnTo>
                <a:cubicBezTo>
                  <a:pt x="2008303" y="4470438"/>
                  <a:pt x="2008303" y="4473155"/>
                  <a:pt x="2013738" y="4470438"/>
                </a:cubicBezTo>
                <a:cubicBezTo>
                  <a:pt x="2013738" y="4470438"/>
                  <a:pt x="2013738" y="4467720"/>
                  <a:pt x="2016455" y="4465002"/>
                </a:cubicBezTo>
                <a:cubicBezTo>
                  <a:pt x="2016455" y="4462285"/>
                  <a:pt x="2016455" y="4462285"/>
                  <a:pt x="2016455" y="4462285"/>
                </a:cubicBezTo>
                <a:cubicBezTo>
                  <a:pt x="2016455" y="4456850"/>
                  <a:pt x="2013738" y="4456850"/>
                  <a:pt x="2011020" y="4454132"/>
                </a:cubicBezTo>
                <a:cubicBezTo>
                  <a:pt x="2011020" y="4451414"/>
                  <a:pt x="2016455" y="4443262"/>
                  <a:pt x="2019173" y="4440544"/>
                </a:cubicBezTo>
                <a:cubicBezTo>
                  <a:pt x="2021890" y="4440544"/>
                  <a:pt x="2021890" y="4440544"/>
                  <a:pt x="2024608" y="4440544"/>
                </a:cubicBezTo>
                <a:cubicBezTo>
                  <a:pt x="2030043" y="4435109"/>
                  <a:pt x="2038196" y="4424238"/>
                  <a:pt x="2043631" y="4416086"/>
                </a:cubicBezTo>
                <a:cubicBezTo>
                  <a:pt x="2046349" y="4407933"/>
                  <a:pt x="2043631" y="4397062"/>
                  <a:pt x="2049066" y="4388910"/>
                </a:cubicBezTo>
                <a:cubicBezTo>
                  <a:pt x="2049066" y="4383474"/>
                  <a:pt x="2046349" y="4383474"/>
                  <a:pt x="2046349" y="4378039"/>
                </a:cubicBezTo>
                <a:cubicBezTo>
                  <a:pt x="2040914" y="4380757"/>
                  <a:pt x="2038196" y="4380757"/>
                  <a:pt x="2035478" y="4383474"/>
                </a:cubicBezTo>
                <a:cubicBezTo>
                  <a:pt x="2035478" y="4388910"/>
                  <a:pt x="2032761" y="4397062"/>
                  <a:pt x="2032761" y="4405215"/>
                </a:cubicBezTo>
                <a:cubicBezTo>
                  <a:pt x="2030043" y="4418803"/>
                  <a:pt x="2013738" y="4432391"/>
                  <a:pt x="2000150" y="4435109"/>
                </a:cubicBezTo>
                <a:cubicBezTo>
                  <a:pt x="2000150" y="4432391"/>
                  <a:pt x="1997432" y="4432391"/>
                  <a:pt x="1994715" y="4429674"/>
                </a:cubicBezTo>
                <a:cubicBezTo>
                  <a:pt x="1994715" y="4407933"/>
                  <a:pt x="1986562" y="4380757"/>
                  <a:pt x="2000150" y="4367169"/>
                </a:cubicBezTo>
                <a:cubicBezTo>
                  <a:pt x="2002867" y="4367169"/>
                  <a:pt x="2008303" y="4369886"/>
                  <a:pt x="2011020" y="4367169"/>
                </a:cubicBezTo>
                <a:cubicBezTo>
                  <a:pt x="2024608" y="4367169"/>
                  <a:pt x="2024608" y="4350863"/>
                  <a:pt x="2040914" y="4350863"/>
                </a:cubicBezTo>
                <a:cubicBezTo>
                  <a:pt x="2043631" y="4348146"/>
                  <a:pt x="2043631" y="4345428"/>
                  <a:pt x="2046349" y="4342711"/>
                </a:cubicBezTo>
                <a:cubicBezTo>
                  <a:pt x="2046349" y="4337275"/>
                  <a:pt x="2046349" y="4337275"/>
                  <a:pt x="2046349" y="4334558"/>
                </a:cubicBezTo>
                <a:cubicBezTo>
                  <a:pt x="2032761" y="4331840"/>
                  <a:pt x="2024608" y="4339993"/>
                  <a:pt x="2016455" y="4345428"/>
                </a:cubicBezTo>
                <a:cubicBezTo>
                  <a:pt x="2011020" y="4345428"/>
                  <a:pt x="2008303" y="4345428"/>
                  <a:pt x="2005585" y="4342711"/>
                </a:cubicBezTo>
                <a:cubicBezTo>
                  <a:pt x="2005585" y="4339993"/>
                  <a:pt x="2005585" y="4337275"/>
                  <a:pt x="2008303" y="4334558"/>
                </a:cubicBezTo>
                <a:cubicBezTo>
                  <a:pt x="2008303" y="4329123"/>
                  <a:pt x="2008303" y="4323687"/>
                  <a:pt x="2008303" y="4320970"/>
                </a:cubicBezTo>
                <a:cubicBezTo>
                  <a:pt x="1989279" y="4320970"/>
                  <a:pt x="1994715" y="4348146"/>
                  <a:pt x="1989279" y="4364451"/>
                </a:cubicBezTo>
                <a:cubicBezTo>
                  <a:pt x="1986562" y="4375322"/>
                  <a:pt x="1978409" y="4391627"/>
                  <a:pt x="1978409" y="4405215"/>
                </a:cubicBezTo>
                <a:cubicBezTo>
                  <a:pt x="1978409" y="4413368"/>
                  <a:pt x="1981127" y="4421521"/>
                  <a:pt x="1981127" y="4426956"/>
                </a:cubicBezTo>
                <a:cubicBezTo>
                  <a:pt x="1981127" y="4429674"/>
                  <a:pt x="1981127" y="4429674"/>
                  <a:pt x="1981127" y="4432391"/>
                </a:cubicBezTo>
                <a:cubicBezTo>
                  <a:pt x="1986562" y="4440544"/>
                  <a:pt x="1997432" y="4456850"/>
                  <a:pt x="1997432" y="4465002"/>
                </a:cubicBezTo>
                <a:cubicBezTo>
                  <a:pt x="1994715" y="4473155"/>
                  <a:pt x="1986562" y="4478590"/>
                  <a:pt x="1981127" y="4486743"/>
                </a:cubicBezTo>
                <a:cubicBezTo>
                  <a:pt x="1975691" y="4486743"/>
                  <a:pt x="1967539" y="4486743"/>
                  <a:pt x="1962103" y="4486743"/>
                </a:cubicBezTo>
                <a:cubicBezTo>
                  <a:pt x="1962103" y="4467720"/>
                  <a:pt x="1964821" y="4448697"/>
                  <a:pt x="1962103" y="4432391"/>
                </a:cubicBezTo>
                <a:cubicBezTo>
                  <a:pt x="1962103" y="4432391"/>
                  <a:pt x="1959386" y="4424238"/>
                  <a:pt x="1959386" y="4418803"/>
                </a:cubicBezTo>
                <a:cubicBezTo>
                  <a:pt x="1964821" y="4391627"/>
                  <a:pt x="1967539" y="4345428"/>
                  <a:pt x="1967539" y="4312817"/>
                </a:cubicBezTo>
                <a:cubicBezTo>
                  <a:pt x="1978409" y="4304664"/>
                  <a:pt x="1989279" y="4293794"/>
                  <a:pt x="2002867" y="4285641"/>
                </a:cubicBezTo>
                <a:cubicBezTo>
                  <a:pt x="2005585" y="4282924"/>
                  <a:pt x="2008303" y="4277488"/>
                  <a:pt x="2011020" y="4274771"/>
                </a:cubicBezTo>
                <a:cubicBezTo>
                  <a:pt x="2011020" y="4274771"/>
                  <a:pt x="2011020" y="4277488"/>
                  <a:pt x="2011020" y="4277488"/>
                </a:cubicBezTo>
                <a:cubicBezTo>
                  <a:pt x="2013738" y="4280206"/>
                  <a:pt x="2021890" y="4274771"/>
                  <a:pt x="2027326" y="4277488"/>
                </a:cubicBezTo>
                <a:cubicBezTo>
                  <a:pt x="2040914" y="4280206"/>
                  <a:pt x="2070807" y="4285641"/>
                  <a:pt x="2078960" y="4280206"/>
                </a:cubicBezTo>
                <a:cubicBezTo>
                  <a:pt x="2084395" y="4280206"/>
                  <a:pt x="2081677" y="4280206"/>
                  <a:pt x="2084395" y="4282924"/>
                </a:cubicBezTo>
                <a:cubicBezTo>
                  <a:pt x="2087113" y="4282924"/>
                  <a:pt x="2076242" y="4304664"/>
                  <a:pt x="2076242" y="4310099"/>
                </a:cubicBezTo>
                <a:cubicBezTo>
                  <a:pt x="2076242" y="4315535"/>
                  <a:pt x="2078960" y="4334558"/>
                  <a:pt x="2076242" y="4342711"/>
                </a:cubicBezTo>
                <a:cubicBezTo>
                  <a:pt x="2076242" y="4348146"/>
                  <a:pt x="2070807" y="4356299"/>
                  <a:pt x="2073525" y="4364451"/>
                </a:cubicBezTo>
                <a:cubicBezTo>
                  <a:pt x="2076242" y="4372604"/>
                  <a:pt x="2081677" y="4375322"/>
                  <a:pt x="2084395" y="4380757"/>
                </a:cubicBezTo>
                <a:cubicBezTo>
                  <a:pt x="2087113" y="4386192"/>
                  <a:pt x="2087113" y="4394345"/>
                  <a:pt x="2089830" y="4397062"/>
                </a:cubicBezTo>
                <a:cubicBezTo>
                  <a:pt x="2089830" y="4418803"/>
                  <a:pt x="2073525" y="4421521"/>
                  <a:pt x="2062654" y="4429674"/>
                </a:cubicBezTo>
                <a:cubicBezTo>
                  <a:pt x="2057219" y="4432392"/>
                  <a:pt x="2053822" y="4437827"/>
                  <a:pt x="2050765" y="4443602"/>
                </a:cubicBezTo>
                <a:lnTo>
                  <a:pt x="2048348" y="4447518"/>
                </a:lnTo>
                <a:lnTo>
                  <a:pt x="2049066" y="4447338"/>
                </a:lnTo>
                <a:cubicBezTo>
                  <a:pt x="2051104" y="4447338"/>
                  <a:pt x="2053142" y="4447338"/>
                  <a:pt x="2054501" y="4445979"/>
                </a:cubicBezTo>
                <a:cubicBezTo>
                  <a:pt x="2059936" y="4443262"/>
                  <a:pt x="2059936" y="4435109"/>
                  <a:pt x="2065372" y="4432391"/>
                </a:cubicBezTo>
                <a:cubicBezTo>
                  <a:pt x="2070807" y="4429674"/>
                  <a:pt x="2078960" y="4426956"/>
                  <a:pt x="2081677" y="4421521"/>
                </a:cubicBezTo>
                <a:cubicBezTo>
                  <a:pt x="2092547" y="4407933"/>
                  <a:pt x="2106135" y="4394345"/>
                  <a:pt x="2114288" y="4380757"/>
                </a:cubicBezTo>
                <a:cubicBezTo>
                  <a:pt x="2117005" y="4375322"/>
                  <a:pt x="2119044" y="4369886"/>
                  <a:pt x="2121422" y="4364791"/>
                </a:cubicBezTo>
                <a:lnTo>
                  <a:pt x="2130422" y="4351125"/>
                </a:lnTo>
                <a:lnTo>
                  <a:pt x="2136029" y="4341012"/>
                </a:lnTo>
                <a:cubicBezTo>
                  <a:pt x="2143502" y="4329802"/>
                  <a:pt x="2152334" y="4318252"/>
                  <a:pt x="2163205" y="4304664"/>
                </a:cubicBezTo>
                <a:cubicBezTo>
                  <a:pt x="2163205" y="4301946"/>
                  <a:pt x="2163205" y="4299229"/>
                  <a:pt x="2163205" y="4296511"/>
                </a:cubicBezTo>
                <a:cubicBezTo>
                  <a:pt x="2160487" y="4296511"/>
                  <a:pt x="2157770" y="4296511"/>
                  <a:pt x="2155052" y="4296511"/>
                </a:cubicBezTo>
                <a:cubicBezTo>
                  <a:pt x="2136029" y="4318252"/>
                  <a:pt x="2119723" y="4339993"/>
                  <a:pt x="2106135" y="4364451"/>
                </a:cubicBezTo>
                <a:cubicBezTo>
                  <a:pt x="2100700" y="4364451"/>
                  <a:pt x="2097982" y="4361733"/>
                  <a:pt x="2095265" y="4361733"/>
                </a:cubicBezTo>
                <a:cubicBezTo>
                  <a:pt x="2092547" y="4353581"/>
                  <a:pt x="2095265" y="4315534"/>
                  <a:pt x="2100700" y="4304664"/>
                </a:cubicBezTo>
                <a:cubicBezTo>
                  <a:pt x="2100700" y="4301946"/>
                  <a:pt x="2106135" y="4301946"/>
                  <a:pt x="2106135" y="4299229"/>
                </a:cubicBezTo>
                <a:cubicBezTo>
                  <a:pt x="2106135" y="4293794"/>
                  <a:pt x="2108853" y="4285641"/>
                  <a:pt x="2111570" y="4277488"/>
                </a:cubicBezTo>
                <a:cubicBezTo>
                  <a:pt x="2119723" y="4277488"/>
                  <a:pt x="2133311" y="4280206"/>
                  <a:pt x="2138746" y="4277488"/>
                </a:cubicBezTo>
                <a:cubicBezTo>
                  <a:pt x="2141464" y="4277488"/>
                  <a:pt x="2141464" y="4272053"/>
                  <a:pt x="2144182" y="4272053"/>
                </a:cubicBezTo>
                <a:cubicBezTo>
                  <a:pt x="2152334" y="4269335"/>
                  <a:pt x="2163205" y="4274770"/>
                  <a:pt x="2168640" y="4269335"/>
                </a:cubicBezTo>
                <a:cubicBezTo>
                  <a:pt x="2171358" y="4269335"/>
                  <a:pt x="2171358" y="4263900"/>
                  <a:pt x="2174075" y="4263900"/>
                </a:cubicBezTo>
                <a:cubicBezTo>
                  <a:pt x="2179510" y="4261182"/>
                  <a:pt x="2193098" y="4266618"/>
                  <a:pt x="2203969" y="4263900"/>
                </a:cubicBezTo>
                <a:cubicBezTo>
                  <a:pt x="2214839" y="4261182"/>
                  <a:pt x="2225709" y="4258465"/>
                  <a:pt x="2233862" y="4253030"/>
                </a:cubicBezTo>
                <a:cubicBezTo>
                  <a:pt x="2233862" y="4253030"/>
                  <a:pt x="2236580" y="4253030"/>
                  <a:pt x="2239297" y="4253030"/>
                </a:cubicBezTo>
                <a:lnTo>
                  <a:pt x="2234176" y="4266349"/>
                </a:lnTo>
                <a:lnTo>
                  <a:pt x="2246431" y="4265259"/>
                </a:lnTo>
                <a:cubicBezTo>
                  <a:pt x="2250847" y="4265938"/>
                  <a:pt x="2254244" y="4267977"/>
                  <a:pt x="2255603" y="4272053"/>
                </a:cubicBezTo>
                <a:cubicBezTo>
                  <a:pt x="2269191" y="4272053"/>
                  <a:pt x="2285497" y="4272053"/>
                  <a:pt x="2299085" y="4272053"/>
                </a:cubicBezTo>
                <a:cubicBezTo>
                  <a:pt x="2307237" y="4274771"/>
                  <a:pt x="2307237" y="4282923"/>
                  <a:pt x="2320826" y="4280206"/>
                </a:cubicBezTo>
                <a:cubicBezTo>
                  <a:pt x="2331697" y="4277488"/>
                  <a:pt x="2328979" y="4274771"/>
                  <a:pt x="2334414" y="4272053"/>
                </a:cubicBezTo>
                <a:cubicBezTo>
                  <a:pt x="2339850" y="4272053"/>
                  <a:pt x="2342567" y="4272053"/>
                  <a:pt x="2348002" y="4272053"/>
                </a:cubicBezTo>
                <a:cubicBezTo>
                  <a:pt x="2353437" y="4269335"/>
                  <a:pt x="2356155" y="4263900"/>
                  <a:pt x="2358873" y="4263900"/>
                </a:cubicBezTo>
                <a:cubicBezTo>
                  <a:pt x="2369743" y="4263900"/>
                  <a:pt x="2377896" y="4263900"/>
                  <a:pt x="2388766" y="4263900"/>
                </a:cubicBezTo>
                <a:cubicBezTo>
                  <a:pt x="2391484" y="4263900"/>
                  <a:pt x="2399637" y="4263900"/>
                  <a:pt x="2402354" y="4266618"/>
                </a:cubicBezTo>
                <a:cubicBezTo>
                  <a:pt x="2405072" y="4269335"/>
                  <a:pt x="2405072" y="4272053"/>
                  <a:pt x="2407789" y="4274771"/>
                </a:cubicBezTo>
                <a:cubicBezTo>
                  <a:pt x="2410507" y="4274771"/>
                  <a:pt x="2413225" y="4274771"/>
                  <a:pt x="2415942" y="4274771"/>
                </a:cubicBezTo>
                <a:cubicBezTo>
                  <a:pt x="2415942" y="4274771"/>
                  <a:pt x="2415942" y="4280206"/>
                  <a:pt x="2418660" y="4280206"/>
                </a:cubicBezTo>
                <a:cubicBezTo>
                  <a:pt x="2424095" y="4282923"/>
                  <a:pt x="2459424" y="4280206"/>
                  <a:pt x="2462141" y="4280206"/>
                </a:cubicBezTo>
                <a:cubicBezTo>
                  <a:pt x="2470294" y="4277488"/>
                  <a:pt x="2489317" y="4282923"/>
                  <a:pt x="2494753" y="4280206"/>
                </a:cubicBezTo>
                <a:cubicBezTo>
                  <a:pt x="2500188" y="4277488"/>
                  <a:pt x="2497470" y="4272053"/>
                  <a:pt x="2500188" y="4266618"/>
                </a:cubicBezTo>
                <a:cubicBezTo>
                  <a:pt x="2502905" y="4261183"/>
                  <a:pt x="2511058" y="4255747"/>
                  <a:pt x="2516493" y="4247595"/>
                </a:cubicBezTo>
                <a:cubicBezTo>
                  <a:pt x="2519211" y="4247595"/>
                  <a:pt x="2549104" y="4247595"/>
                  <a:pt x="2551822" y="4250312"/>
                </a:cubicBezTo>
                <a:cubicBezTo>
                  <a:pt x="2554540" y="4250312"/>
                  <a:pt x="2554540" y="4255747"/>
                  <a:pt x="2557257" y="4255747"/>
                </a:cubicBezTo>
                <a:lnTo>
                  <a:pt x="2565037" y="4257807"/>
                </a:lnTo>
                <a:lnTo>
                  <a:pt x="2551822" y="4266618"/>
                </a:lnTo>
                <a:lnTo>
                  <a:pt x="2551822" y="4280206"/>
                </a:lnTo>
                <a:cubicBezTo>
                  <a:pt x="2554540" y="4293794"/>
                  <a:pt x="2559975" y="4304664"/>
                  <a:pt x="2559975" y="4320970"/>
                </a:cubicBezTo>
                <a:lnTo>
                  <a:pt x="2573563" y="4320970"/>
                </a:lnTo>
                <a:lnTo>
                  <a:pt x="2565410" y="4337275"/>
                </a:lnTo>
                <a:lnTo>
                  <a:pt x="2557257" y="4339993"/>
                </a:lnTo>
                <a:cubicBezTo>
                  <a:pt x="2557257" y="4339993"/>
                  <a:pt x="2557257" y="4342710"/>
                  <a:pt x="2557257" y="4345428"/>
                </a:cubicBezTo>
                <a:cubicBezTo>
                  <a:pt x="2557257" y="4345428"/>
                  <a:pt x="2554540" y="4348146"/>
                  <a:pt x="2554540" y="4348146"/>
                </a:cubicBezTo>
                <a:lnTo>
                  <a:pt x="2565410" y="4359016"/>
                </a:lnTo>
                <a:lnTo>
                  <a:pt x="2565410" y="4337275"/>
                </a:lnTo>
                <a:lnTo>
                  <a:pt x="2581715" y="4345428"/>
                </a:lnTo>
                <a:lnTo>
                  <a:pt x="2573563" y="4323687"/>
                </a:lnTo>
                <a:lnTo>
                  <a:pt x="2581715" y="4307382"/>
                </a:lnTo>
                <a:lnTo>
                  <a:pt x="2606174" y="4304664"/>
                </a:lnTo>
                <a:lnTo>
                  <a:pt x="2589868" y="4291076"/>
                </a:lnTo>
                <a:lnTo>
                  <a:pt x="2581715" y="4307382"/>
                </a:lnTo>
                <a:lnTo>
                  <a:pt x="2557257" y="4291076"/>
                </a:lnTo>
                <a:lnTo>
                  <a:pt x="2573563" y="4269335"/>
                </a:lnTo>
                <a:lnTo>
                  <a:pt x="2611609" y="4282923"/>
                </a:lnTo>
                <a:lnTo>
                  <a:pt x="2625197" y="4272053"/>
                </a:lnTo>
                <a:lnTo>
                  <a:pt x="2608891" y="4253030"/>
                </a:lnTo>
                <a:cubicBezTo>
                  <a:pt x="2600738" y="4253030"/>
                  <a:pt x="2593944" y="4253030"/>
                  <a:pt x="2587490" y="4253370"/>
                </a:cubicBezTo>
                <a:lnTo>
                  <a:pt x="2584433" y="4253745"/>
                </a:lnTo>
                <a:lnTo>
                  <a:pt x="2584433" y="4250312"/>
                </a:lnTo>
                <a:cubicBezTo>
                  <a:pt x="2570845" y="4247595"/>
                  <a:pt x="2540952" y="4242160"/>
                  <a:pt x="2532799" y="4234007"/>
                </a:cubicBezTo>
                <a:cubicBezTo>
                  <a:pt x="2530081" y="4234007"/>
                  <a:pt x="2530081" y="4234007"/>
                  <a:pt x="2530081" y="4234007"/>
                </a:cubicBezTo>
                <a:cubicBezTo>
                  <a:pt x="2546387" y="4225854"/>
                  <a:pt x="2549104" y="4209548"/>
                  <a:pt x="2573563" y="4209548"/>
                </a:cubicBezTo>
                <a:cubicBezTo>
                  <a:pt x="2573563" y="4206831"/>
                  <a:pt x="2573563" y="4206831"/>
                  <a:pt x="2576280" y="4204113"/>
                </a:cubicBezTo>
                <a:cubicBezTo>
                  <a:pt x="2576280" y="4201396"/>
                  <a:pt x="2576280" y="4198678"/>
                  <a:pt x="2576280" y="4195961"/>
                </a:cubicBezTo>
                <a:cubicBezTo>
                  <a:pt x="2574921" y="4195961"/>
                  <a:pt x="2570166" y="4197320"/>
                  <a:pt x="2565410" y="4199018"/>
                </a:cubicBezTo>
                <a:lnTo>
                  <a:pt x="2563413" y="4199955"/>
                </a:lnTo>
                <a:lnTo>
                  <a:pt x="2562691" y="4201397"/>
                </a:lnTo>
                <a:lnTo>
                  <a:pt x="2561155" y="4201013"/>
                </a:lnTo>
                <a:lnTo>
                  <a:pt x="2554540" y="4204113"/>
                </a:lnTo>
                <a:cubicBezTo>
                  <a:pt x="2554540" y="4206831"/>
                  <a:pt x="2554540" y="4206831"/>
                  <a:pt x="2554540" y="4209548"/>
                </a:cubicBezTo>
                <a:cubicBezTo>
                  <a:pt x="2551822" y="4209548"/>
                  <a:pt x="2546387" y="4212266"/>
                  <a:pt x="2543669" y="4212266"/>
                </a:cubicBezTo>
                <a:cubicBezTo>
                  <a:pt x="2540952" y="4214984"/>
                  <a:pt x="2540952" y="4217701"/>
                  <a:pt x="2538234" y="4220419"/>
                </a:cubicBezTo>
                <a:cubicBezTo>
                  <a:pt x="2538234" y="4220419"/>
                  <a:pt x="2535516" y="4220419"/>
                  <a:pt x="2532799" y="4220419"/>
                </a:cubicBezTo>
                <a:cubicBezTo>
                  <a:pt x="2532799" y="4223136"/>
                  <a:pt x="2532799" y="4223136"/>
                  <a:pt x="2532799" y="4225854"/>
                </a:cubicBezTo>
                <a:cubicBezTo>
                  <a:pt x="2530081" y="4225854"/>
                  <a:pt x="2527364" y="4228572"/>
                  <a:pt x="2524646" y="4228572"/>
                </a:cubicBezTo>
                <a:cubicBezTo>
                  <a:pt x="2521928" y="4228572"/>
                  <a:pt x="2521928" y="4234007"/>
                  <a:pt x="2521928" y="4234007"/>
                </a:cubicBezTo>
                <a:cubicBezTo>
                  <a:pt x="2519211" y="4234007"/>
                  <a:pt x="2513776" y="4236724"/>
                  <a:pt x="2511058" y="4236724"/>
                </a:cubicBezTo>
                <a:cubicBezTo>
                  <a:pt x="2511058" y="4236724"/>
                  <a:pt x="2511058" y="4239442"/>
                  <a:pt x="2511058" y="4242160"/>
                </a:cubicBezTo>
                <a:cubicBezTo>
                  <a:pt x="2505623" y="4250312"/>
                  <a:pt x="2494753" y="4258465"/>
                  <a:pt x="2489317" y="4266618"/>
                </a:cubicBezTo>
                <a:cubicBezTo>
                  <a:pt x="2483882" y="4269335"/>
                  <a:pt x="2478447" y="4269335"/>
                  <a:pt x="2473012" y="4272053"/>
                </a:cubicBezTo>
                <a:cubicBezTo>
                  <a:pt x="2470294" y="4272053"/>
                  <a:pt x="2470294" y="4269335"/>
                  <a:pt x="2467577" y="4269335"/>
                </a:cubicBezTo>
                <a:cubicBezTo>
                  <a:pt x="2462141" y="4269335"/>
                  <a:pt x="2462141" y="4274771"/>
                  <a:pt x="2459424" y="4269335"/>
                </a:cubicBezTo>
                <a:cubicBezTo>
                  <a:pt x="2448553" y="4266618"/>
                  <a:pt x="2443118" y="4266618"/>
                  <a:pt x="2432248" y="4261183"/>
                </a:cubicBezTo>
                <a:cubicBezTo>
                  <a:pt x="2432248" y="4258465"/>
                  <a:pt x="2432248" y="4258465"/>
                  <a:pt x="2432248" y="4255747"/>
                </a:cubicBezTo>
                <a:cubicBezTo>
                  <a:pt x="2441759" y="4253030"/>
                  <a:pt x="2450592" y="4250992"/>
                  <a:pt x="2458745" y="4248274"/>
                </a:cubicBezTo>
                <a:lnTo>
                  <a:pt x="2477263" y="4238734"/>
                </a:lnTo>
                <a:lnTo>
                  <a:pt x="2473012" y="4239443"/>
                </a:lnTo>
                <a:cubicBezTo>
                  <a:pt x="2470295" y="4239443"/>
                  <a:pt x="2467577" y="4244878"/>
                  <a:pt x="2464859" y="4244878"/>
                </a:cubicBezTo>
                <a:cubicBezTo>
                  <a:pt x="2453989" y="4247595"/>
                  <a:pt x="2451271" y="4242160"/>
                  <a:pt x="2445836" y="4239443"/>
                </a:cubicBezTo>
                <a:cubicBezTo>
                  <a:pt x="2434966" y="4236725"/>
                  <a:pt x="2424095" y="4239443"/>
                  <a:pt x="2415943" y="4239443"/>
                </a:cubicBezTo>
                <a:cubicBezTo>
                  <a:pt x="2421378" y="4225855"/>
                  <a:pt x="2432248" y="4223137"/>
                  <a:pt x="2443119" y="4214984"/>
                </a:cubicBezTo>
                <a:cubicBezTo>
                  <a:pt x="2443119" y="4214984"/>
                  <a:pt x="2445836" y="4212267"/>
                  <a:pt x="2445836" y="4209549"/>
                </a:cubicBezTo>
                <a:cubicBezTo>
                  <a:pt x="2448554" y="4209549"/>
                  <a:pt x="2451271" y="4206831"/>
                  <a:pt x="2453989" y="4206831"/>
                </a:cubicBezTo>
                <a:cubicBezTo>
                  <a:pt x="2456707" y="4204114"/>
                  <a:pt x="2462142" y="4195961"/>
                  <a:pt x="2470295" y="4198679"/>
                </a:cubicBezTo>
                <a:cubicBezTo>
                  <a:pt x="2473012" y="4201396"/>
                  <a:pt x="2473012" y="4204114"/>
                  <a:pt x="2475730" y="4206831"/>
                </a:cubicBezTo>
                <a:cubicBezTo>
                  <a:pt x="2481165" y="4209549"/>
                  <a:pt x="2486600" y="4209549"/>
                  <a:pt x="2492035" y="4212267"/>
                </a:cubicBezTo>
                <a:cubicBezTo>
                  <a:pt x="2492035" y="4212267"/>
                  <a:pt x="2492035" y="4214984"/>
                  <a:pt x="2492035" y="4214984"/>
                </a:cubicBezTo>
                <a:cubicBezTo>
                  <a:pt x="2494753" y="4214984"/>
                  <a:pt x="2500188" y="4217702"/>
                  <a:pt x="2502906" y="4217702"/>
                </a:cubicBezTo>
                <a:lnTo>
                  <a:pt x="2502906" y="4223136"/>
                </a:lnTo>
                <a:lnTo>
                  <a:pt x="2505623" y="4223136"/>
                </a:lnTo>
                <a:cubicBezTo>
                  <a:pt x="2505623" y="4223136"/>
                  <a:pt x="2508341" y="4220419"/>
                  <a:pt x="2508341" y="4217701"/>
                </a:cubicBezTo>
                <a:cubicBezTo>
                  <a:pt x="2511058" y="4214984"/>
                  <a:pt x="2513776" y="4217701"/>
                  <a:pt x="2516493" y="4214984"/>
                </a:cubicBezTo>
                <a:lnTo>
                  <a:pt x="2516493" y="4213044"/>
                </a:lnTo>
                <a:lnTo>
                  <a:pt x="2505622" y="4206832"/>
                </a:lnTo>
                <a:cubicBezTo>
                  <a:pt x="2505622" y="4206832"/>
                  <a:pt x="2505622" y="4204114"/>
                  <a:pt x="2505622" y="4204114"/>
                </a:cubicBezTo>
                <a:cubicBezTo>
                  <a:pt x="2500186" y="4204114"/>
                  <a:pt x="2497469" y="4201397"/>
                  <a:pt x="2492034" y="4201397"/>
                </a:cubicBezTo>
                <a:cubicBezTo>
                  <a:pt x="2492034" y="4198679"/>
                  <a:pt x="2492034" y="4198679"/>
                  <a:pt x="2492034" y="4195962"/>
                </a:cubicBezTo>
                <a:cubicBezTo>
                  <a:pt x="2489316" y="4195962"/>
                  <a:pt x="2486598" y="4193244"/>
                  <a:pt x="2483881" y="4193244"/>
                </a:cubicBezTo>
                <a:cubicBezTo>
                  <a:pt x="2481163" y="4190527"/>
                  <a:pt x="2481163" y="4190527"/>
                  <a:pt x="2481163" y="4187809"/>
                </a:cubicBezTo>
                <a:cubicBezTo>
                  <a:pt x="2486598" y="4187809"/>
                  <a:pt x="2492034" y="4187809"/>
                  <a:pt x="2497469" y="4185091"/>
                </a:cubicBezTo>
                <a:cubicBezTo>
                  <a:pt x="2497469" y="4185091"/>
                  <a:pt x="2500186" y="4182374"/>
                  <a:pt x="2500186" y="4182374"/>
                </a:cubicBezTo>
                <a:cubicBezTo>
                  <a:pt x="2511057" y="4179656"/>
                  <a:pt x="2527362" y="4185091"/>
                  <a:pt x="2532797" y="4182374"/>
                </a:cubicBezTo>
                <a:cubicBezTo>
                  <a:pt x="2532797" y="4182374"/>
                  <a:pt x="2535515" y="4182374"/>
                  <a:pt x="2535515" y="4182374"/>
                </a:cubicBezTo>
                <a:lnTo>
                  <a:pt x="2530590" y="4175806"/>
                </a:lnTo>
                <a:lnTo>
                  <a:pt x="2538233" y="4176939"/>
                </a:lnTo>
                <a:cubicBezTo>
                  <a:pt x="2538233" y="4179656"/>
                  <a:pt x="2540950" y="4179656"/>
                  <a:pt x="2540950" y="4182374"/>
                </a:cubicBezTo>
                <a:cubicBezTo>
                  <a:pt x="2540950" y="4182374"/>
                  <a:pt x="2543668" y="4182374"/>
                  <a:pt x="2546385" y="4182374"/>
                </a:cubicBezTo>
                <a:lnTo>
                  <a:pt x="2554106" y="4182856"/>
                </a:lnTo>
                <a:lnTo>
                  <a:pt x="2554540" y="4182373"/>
                </a:lnTo>
                <a:cubicBezTo>
                  <a:pt x="2554540" y="4179655"/>
                  <a:pt x="2554540" y="4179655"/>
                  <a:pt x="2554540" y="4176937"/>
                </a:cubicBezTo>
                <a:cubicBezTo>
                  <a:pt x="2559975" y="4176937"/>
                  <a:pt x="2562692" y="4176937"/>
                  <a:pt x="2565410" y="4176937"/>
                </a:cubicBezTo>
                <a:cubicBezTo>
                  <a:pt x="2568127" y="4176937"/>
                  <a:pt x="2568127" y="4171502"/>
                  <a:pt x="2570845" y="4171502"/>
                </a:cubicBezTo>
                <a:cubicBezTo>
                  <a:pt x="2576280" y="4171502"/>
                  <a:pt x="2581715" y="4168785"/>
                  <a:pt x="2587151" y="4168785"/>
                </a:cubicBezTo>
                <a:cubicBezTo>
                  <a:pt x="2587151" y="4166067"/>
                  <a:pt x="2589868" y="4166067"/>
                  <a:pt x="2589868" y="4163349"/>
                </a:cubicBezTo>
                <a:cubicBezTo>
                  <a:pt x="2592586" y="4163349"/>
                  <a:pt x="2595303" y="4163349"/>
                  <a:pt x="2598021" y="4163349"/>
                </a:cubicBezTo>
                <a:cubicBezTo>
                  <a:pt x="2606174" y="4163349"/>
                  <a:pt x="2611609" y="4160632"/>
                  <a:pt x="2617044" y="4157914"/>
                </a:cubicBezTo>
                <a:cubicBezTo>
                  <a:pt x="2611609" y="4155197"/>
                  <a:pt x="2606174" y="4152479"/>
                  <a:pt x="2603456" y="4149762"/>
                </a:cubicBezTo>
                <a:cubicBezTo>
                  <a:pt x="2600739" y="4147044"/>
                  <a:pt x="2598021" y="4147044"/>
                  <a:pt x="2595303" y="4144326"/>
                </a:cubicBezTo>
                <a:cubicBezTo>
                  <a:pt x="2592586" y="4144326"/>
                  <a:pt x="2589868" y="4144326"/>
                  <a:pt x="2587151" y="4144326"/>
                </a:cubicBezTo>
                <a:cubicBezTo>
                  <a:pt x="2584433" y="4147044"/>
                  <a:pt x="2584433" y="4149762"/>
                  <a:pt x="2578998" y="4149762"/>
                </a:cubicBezTo>
                <a:cubicBezTo>
                  <a:pt x="2578998" y="4147044"/>
                  <a:pt x="2581715" y="4144326"/>
                  <a:pt x="2584433" y="4138891"/>
                </a:cubicBezTo>
                <a:cubicBezTo>
                  <a:pt x="2581715" y="4136173"/>
                  <a:pt x="2578998" y="4136173"/>
                  <a:pt x="2576280" y="4133456"/>
                </a:cubicBezTo>
                <a:cubicBezTo>
                  <a:pt x="2568127" y="4147044"/>
                  <a:pt x="2559975" y="4163349"/>
                  <a:pt x="2543669" y="4168785"/>
                </a:cubicBezTo>
                <a:cubicBezTo>
                  <a:pt x="2540951" y="4169464"/>
                  <a:pt x="2536705" y="4170144"/>
                  <a:pt x="2531652" y="4170696"/>
                </a:cubicBezTo>
                <a:lnTo>
                  <a:pt x="2525473" y="4171116"/>
                </a:lnTo>
                <a:lnTo>
                  <a:pt x="2527362" y="4171503"/>
                </a:lnTo>
                <a:lnTo>
                  <a:pt x="2530590" y="4175806"/>
                </a:lnTo>
                <a:lnTo>
                  <a:pt x="2529061" y="4175580"/>
                </a:lnTo>
                <a:cubicBezTo>
                  <a:pt x="2526004" y="4175580"/>
                  <a:pt x="2523286" y="4175580"/>
                  <a:pt x="2521927" y="4174221"/>
                </a:cubicBezTo>
                <a:lnTo>
                  <a:pt x="2520542" y="4171451"/>
                </a:lnTo>
                <a:lnTo>
                  <a:pt x="2516266" y="4171742"/>
                </a:lnTo>
                <a:lnTo>
                  <a:pt x="2515473" y="4171843"/>
                </a:lnTo>
                <a:cubicBezTo>
                  <a:pt x="2509019" y="4172862"/>
                  <a:pt x="2501546" y="4174221"/>
                  <a:pt x="2497469" y="4174221"/>
                </a:cubicBezTo>
                <a:cubicBezTo>
                  <a:pt x="2494752" y="4174221"/>
                  <a:pt x="2491355" y="4173541"/>
                  <a:pt x="2488297" y="4173201"/>
                </a:cubicBezTo>
                <a:lnTo>
                  <a:pt x="2484969" y="4173677"/>
                </a:lnTo>
                <a:lnTo>
                  <a:pt x="2491675" y="4170324"/>
                </a:lnTo>
                <a:lnTo>
                  <a:pt x="2483882" y="4168785"/>
                </a:lnTo>
                <a:cubicBezTo>
                  <a:pt x="2483882" y="4168785"/>
                  <a:pt x="2483882" y="4163349"/>
                  <a:pt x="2481165" y="4163349"/>
                </a:cubicBezTo>
                <a:cubicBezTo>
                  <a:pt x="2481165" y="4163349"/>
                  <a:pt x="2451271" y="4155197"/>
                  <a:pt x="2451271" y="4155197"/>
                </a:cubicBezTo>
                <a:cubicBezTo>
                  <a:pt x="2443118" y="4155197"/>
                  <a:pt x="2437683" y="4157914"/>
                  <a:pt x="2429530" y="4160632"/>
                </a:cubicBezTo>
                <a:cubicBezTo>
                  <a:pt x="2424095" y="4160632"/>
                  <a:pt x="2415942" y="4160632"/>
                  <a:pt x="2407789" y="4160632"/>
                </a:cubicBezTo>
                <a:cubicBezTo>
                  <a:pt x="2405072" y="4160632"/>
                  <a:pt x="2405072" y="4166067"/>
                  <a:pt x="2402354" y="4166067"/>
                </a:cubicBezTo>
                <a:cubicBezTo>
                  <a:pt x="2396919" y="4166067"/>
                  <a:pt x="2394201" y="4166067"/>
                  <a:pt x="2388766" y="4166067"/>
                </a:cubicBezTo>
                <a:cubicBezTo>
                  <a:pt x="2386049" y="4168785"/>
                  <a:pt x="2386049" y="4174220"/>
                  <a:pt x="2383331" y="4174220"/>
                </a:cubicBezTo>
                <a:cubicBezTo>
                  <a:pt x="2372461" y="4174220"/>
                  <a:pt x="2364308" y="4174220"/>
                  <a:pt x="2356155" y="4174220"/>
                </a:cubicBezTo>
                <a:cubicBezTo>
                  <a:pt x="2356155" y="4152479"/>
                  <a:pt x="2380613" y="4119868"/>
                  <a:pt x="2391484" y="4108998"/>
                </a:cubicBezTo>
                <a:cubicBezTo>
                  <a:pt x="2396919" y="4106280"/>
                  <a:pt x="2405072" y="4108998"/>
                  <a:pt x="2410507" y="4106280"/>
                </a:cubicBezTo>
                <a:cubicBezTo>
                  <a:pt x="2410507" y="4106280"/>
                  <a:pt x="2410507" y="4100845"/>
                  <a:pt x="2413225" y="4100845"/>
                </a:cubicBezTo>
                <a:cubicBezTo>
                  <a:pt x="2418660" y="4098127"/>
                  <a:pt x="2426813" y="4100845"/>
                  <a:pt x="2434965" y="4098127"/>
                </a:cubicBezTo>
                <a:cubicBezTo>
                  <a:pt x="2434965" y="4098127"/>
                  <a:pt x="2440401" y="4095410"/>
                  <a:pt x="2440401" y="4095410"/>
                </a:cubicBezTo>
                <a:cubicBezTo>
                  <a:pt x="2443118" y="4095410"/>
                  <a:pt x="2443118" y="4098127"/>
                  <a:pt x="2445836" y="4098127"/>
                </a:cubicBezTo>
                <a:cubicBezTo>
                  <a:pt x="2451271" y="4098127"/>
                  <a:pt x="2462141" y="4095410"/>
                  <a:pt x="2464859" y="4092692"/>
                </a:cubicBezTo>
                <a:cubicBezTo>
                  <a:pt x="2473012" y="4089974"/>
                  <a:pt x="2475729" y="4079104"/>
                  <a:pt x="2481165" y="4073669"/>
                </a:cubicBezTo>
                <a:cubicBezTo>
                  <a:pt x="2483882" y="4070951"/>
                  <a:pt x="2486600" y="4068234"/>
                  <a:pt x="2489317" y="4065516"/>
                </a:cubicBezTo>
                <a:cubicBezTo>
                  <a:pt x="2483882" y="4060081"/>
                  <a:pt x="2475729" y="4057363"/>
                  <a:pt x="2470294" y="4051928"/>
                </a:cubicBezTo>
                <a:cubicBezTo>
                  <a:pt x="2462141" y="4060081"/>
                  <a:pt x="2453989" y="4068234"/>
                  <a:pt x="2443118" y="4076386"/>
                </a:cubicBezTo>
                <a:cubicBezTo>
                  <a:pt x="2432248" y="4081822"/>
                  <a:pt x="2391484" y="4073669"/>
                  <a:pt x="2383331" y="4081822"/>
                </a:cubicBezTo>
                <a:cubicBezTo>
                  <a:pt x="2377896" y="4081822"/>
                  <a:pt x="2377896" y="4081822"/>
                  <a:pt x="2375178" y="4079104"/>
                </a:cubicBezTo>
                <a:cubicBezTo>
                  <a:pt x="2375178" y="4051928"/>
                  <a:pt x="2383331" y="4030187"/>
                  <a:pt x="2388766" y="4008447"/>
                </a:cubicBezTo>
                <a:cubicBezTo>
                  <a:pt x="2388766" y="4003011"/>
                  <a:pt x="2388766" y="3994859"/>
                  <a:pt x="2388766" y="3989423"/>
                </a:cubicBezTo>
                <a:cubicBezTo>
                  <a:pt x="2383331" y="3983988"/>
                  <a:pt x="2377896" y="3981271"/>
                  <a:pt x="2372461" y="3975835"/>
                </a:cubicBezTo>
                <a:cubicBezTo>
                  <a:pt x="2372461" y="3978553"/>
                  <a:pt x="2372461" y="3981271"/>
                  <a:pt x="2372461" y="3983988"/>
                </a:cubicBezTo>
                <a:cubicBezTo>
                  <a:pt x="2367025" y="4008447"/>
                  <a:pt x="2361590" y="4032905"/>
                  <a:pt x="2356155" y="4057363"/>
                </a:cubicBezTo>
                <a:cubicBezTo>
                  <a:pt x="2353437" y="4070951"/>
                  <a:pt x="2361590" y="4081822"/>
                  <a:pt x="2356155" y="4095410"/>
                </a:cubicBezTo>
                <a:cubicBezTo>
                  <a:pt x="2353437" y="4111715"/>
                  <a:pt x="2339850" y="4122585"/>
                  <a:pt x="2331697" y="4133456"/>
                </a:cubicBezTo>
                <a:cubicBezTo>
                  <a:pt x="2326262" y="4141609"/>
                  <a:pt x="2326262" y="4152479"/>
                  <a:pt x="2320826" y="4160632"/>
                </a:cubicBezTo>
                <a:cubicBezTo>
                  <a:pt x="2318109" y="4166067"/>
                  <a:pt x="2312673" y="4168785"/>
                  <a:pt x="2309955" y="4176937"/>
                </a:cubicBezTo>
                <a:cubicBezTo>
                  <a:pt x="2304520" y="4176937"/>
                  <a:pt x="2296367" y="4179655"/>
                  <a:pt x="2290932" y="4179655"/>
                </a:cubicBezTo>
                <a:cubicBezTo>
                  <a:pt x="2288214" y="4179655"/>
                  <a:pt x="2285497" y="4185090"/>
                  <a:pt x="2282779" y="4185090"/>
                </a:cubicBezTo>
                <a:cubicBezTo>
                  <a:pt x="2271909" y="4185090"/>
                  <a:pt x="2261038" y="4185090"/>
                  <a:pt x="2250168" y="4185090"/>
                </a:cubicBezTo>
                <a:cubicBezTo>
                  <a:pt x="2250168" y="4168785"/>
                  <a:pt x="2261038" y="4157914"/>
                  <a:pt x="2266474" y="4147044"/>
                </a:cubicBezTo>
                <a:cubicBezTo>
                  <a:pt x="2269191" y="4141609"/>
                  <a:pt x="2263756" y="4141609"/>
                  <a:pt x="2266474" y="4136173"/>
                </a:cubicBezTo>
                <a:cubicBezTo>
                  <a:pt x="2269191" y="4133456"/>
                  <a:pt x="2271909" y="4128021"/>
                  <a:pt x="2274626" y="4125303"/>
                </a:cubicBezTo>
                <a:cubicBezTo>
                  <a:pt x="2282779" y="4114433"/>
                  <a:pt x="2285497" y="4103562"/>
                  <a:pt x="2290932" y="4092692"/>
                </a:cubicBezTo>
                <a:cubicBezTo>
                  <a:pt x="2296367" y="4084539"/>
                  <a:pt x="2309955" y="4070951"/>
                  <a:pt x="2307237" y="4062799"/>
                </a:cubicBezTo>
                <a:cubicBezTo>
                  <a:pt x="2304520" y="4060081"/>
                  <a:pt x="2296367" y="4060081"/>
                  <a:pt x="2290932" y="4062799"/>
                </a:cubicBezTo>
                <a:cubicBezTo>
                  <a:pt x="2288214" y="4068234"/>
                  <a:pt x="2290932" y="4076386"/>
                  <a:pt x="2285497" y="4081822"/>
                </a:cubicBezTo>
                <a:cubicBezTo>
                  <a:pt x="2280062" y="4092692"/>
                  <a:pt x="2271909" y="4098127"/>
                  <a:pt x="2266474" y="4111715"/>
                </a:cubicBezTo>
                <a:cubicBezTo>
                  <a:pt x="2263756" y="4111715"/>
                  <a:pt x="2263756" y="4111715"/>
                  <a:pt x="2263756" y="4111715"/>
                </a:cubicBezTo>
                <a:cubicBezTo>
                  <a:pt x="2263756" y="4111715"/>
                  <a:pt x="2261038" y="4111715"/>
                  <a:pt x="2261038" y="4111715"/>
                </a:cubicBezTo>
                <a:cubicBezTo>
                  <a:pt x="2261038" y="4103562"/>
                  <a:pt x="2261038" y="4095410"/>
                  <a:pt x="2261038" y="4087257"/>
                </a:cubicBezTo>
                <a:cubicBezTo>
                  <a:pt x="2261038" y="4081822"/>
                  <a:pt x="2271909" y="4079104"/>
                  <a:pt x="2266474" y="4070951"/>
                </a:cubicBezTo>
                <a:cubicBezTo>
                  <a:pt x="2269191" y="4065516"/>
                  <a:pt x="2269191" y="4060081"/>
                  <a:pt x="2266474" y="4057363"/>
                </a:cubicBezTo>
                <a:cubicBezTo>
                  <a:pt x="2263756" y="4054646"/>
                  <a:pt x="2258321" y="4054646"/>
                  <a:pt x="2255603" y="4057363"/>
                </a:cubicBezTo>
                <a:cubicBezTo>
                  <a:pt x="2250168" y="4065516"/>
                  <a:pt x="2244733" y="4111715"/>
                  <a:pt x="2247450" y="4122585"/>
                </a:cubicBezTo>
                <a:cubicBezTo>
                  <a:pt x="2247450" y="4125303"/>
                  <a:pt x="2250168" y="4136173"/>
                  <a:pt x="2250168" y="4141609"/>
                </a:cubicBezTo>
                <a:cubicBezTo>
                  <a:pt x="2247450" y="4152479"/>
                  <a:pt x="2239298" y="4163349"/>
                  <a:pt x="2236580" y="4174220"/>
                </a:cubicBezTo>
                <a:cubicBezTo>
                  <a:pt x="2220274" y="4176937"/>
                  <a:pt x="2203969" y="4171502"/>
                  <a:pt x="2195816" y="4163349"/>
                </a:cubicBezTo>
                <a:cubicBezTo>
                  <a:pt x="2195816" y="4163349"/>
                  <a:pt x="2195816" y="4160632"/>
                  <a:pt x="2195816" y="4160632"/>
                </a:cubicBezTo>
                <a:cubicBezTo>
                  <a:pt x="2190381" y="4155197"/>
                  <a:pt x="2179510" y="4160632"/>
                  <a:pt x="2168640" y="4157914"/>
                </a:cubicBezTo>
                <a:cubicBezTo>
                  <a:pt x="2160487" y="4155197"/>
                  <a:pt x="2146899" y="4160632"/>
                  <a:pt x="2136029" y="4157914"/>
                </a:cubicBezTo>
                <a:cubicBezTo>
                  <a:pt x="2127876" y="4155197"/>
                  <a:pt x="2122441" y="4149762"/>
                  <a:pt x="2111571" y="4149762"/>
                </a:cubicBezTo>
                <a:cubicBezTo>
                  <a:pt x="2111571" y="4149762"/>
                  <a:pt x="2111571" y="4147044"/>
                  <a:pt x="2111571" y="4147044"/>
                </a:cubicBezTo>
                <a:cubicBezTo>
                  <a:pt x="2103418" y="4141609"/>
                  <a:pt x="2057219" y="4141609"/>
                  <a:pt x="2040913" y="4144326"/>
                </a:cubicBezTo>
                <a:cubicBezTo>
                  <a:pt x="2038196" y="4144326"/>
                  <a:pt x="2032760" y="4147044"/>
                  <a:pt x="2030043" y="4147044"/>
                </a:cubicBezTo>
                <a:cubicBezTo>
                  <a:pt x="2030043" y="4147044"/>
                  <a:pt x="2027325" y="4149762"/>
                  <a:pt x="2027325" y="4149762"/>
                </a:cubicBezTo>
                <a:cubicBezTo>
                  <a:pt x="2021890" y="4149762"/>
                  <a:pt x="2013737" y="4149762"/>
                  <a:pt x="2008302" y="4149762"/>
                </a:cubicBezTo>
                <a:cubicBezTo>
                  <a:pt x="2005584" y="4152479"/>
                  <a:pt x="2002867" y="4155197"/>
                  <a:pt x="2000149" y="4157914"/>
                </a:cubicBezTo>
                <a:cubicBezTo>
                  <a:pt x="1994714" y="4157914"/>
                  <a:pt x="1991997" y="4157914"/>
                  <a:pt x="1989279" y="4157914"/>
                </a:cubicBezTo>
                <a:cubicBezTo>
                  <a:pt x="1986561" y="4157914"/>
                  <a:pt x="1975691" y="4163349"/>
                  <a:pt x="1972973" y="4166067"/>
                </a:cubicBezTo>
                <a:cubicBezTo>
                  <a:pt x="1962103" y="4174220"/>
                  <a:pt x="1953950" y="4187808"/>
                  <a:pt x="1940362" y="4195961"/>
                </a:cubicBezTo>
                <a:cubicBezTo>
                  <a:pt x="1934927" y="4195961"/>
                  <a:pt x="1932209" y="4195961"/>
                  <a:pt x="1929492" y="4195961"/>
                </a:cubicBezTo>
                <a:cubicBezTo>
                  <a:pt x="1926774" y="4195961"/>
                  <a:pt x="1926774" y="4198678"/>
                  <a:pt x="1924057" y="4201396"/>
                </a:cubicBezTo>
                <a:cubicBezTo>
                  <a:pt x="1921339" y="4204113"/>
                  <a:pt x="1915904" y="4201396"/>
                  <a:pt x="1913186" y="4204113"/>
                </a:cubicBezTo>
                <a:cubicBezTo>
                  <a:pt x="1907751" y="4209548"/>
                  <a:pt x="1902316" y="4217701"/>
                  <a:pt x="1896881" y="4220419"/>
                </a:cubicBezTo>
                <a:cubicBezTo>
                  <a:pt x="1896881" y="4217701"/>
                  <a:pt x="1894163" y="4212266"/>
                  <a:pt x="1896881" y="4209548"/>
                </a:cubicBezTo>
                <a:cubicBezTo>
                  <a:pt x="1896881" y="4195961"/>
                  <a:pt x="1918621" y="4185090"/>
                  <a:pt x="1926774" y="4179655"/>
                </a:cubicBezTo>
                <a:cubicBezTo>
                  <a:pt x="1929492" y="4176937"/>
                  <a:pt x="1932209" y="4168785"/>
                  <a:pt x="1934927" y="4166067"/>
                </a:cubicBezTo>
                <a:cubicBezTo>
                  <a:pt x="1937645" y="4163349"/>
                  <a:pt x="1943080" y="4163349"/>
                  <a:pt x="1945797" y="4160632"/>
                </a:cubicBezTo>
                <a:lnTo>
                  <a:pt x="1953617" y="4150206"/>
                </a:lnTo>
                <a:lnTo>
                  <a:pt x="1950214" y="4127002"/>
                </a:lnTo>
                <a:cubicBezTo>
                  <a:pt x="1950553" y="4117151"/>
                  <a:pt x="1951233" y="4106280"/>
                  <a:pt x="1948515" y="4095410"/>
                </a:cubicBezTo>
                <a:cubicBezTo>
                  <a:pt x="1948515" y="4089974"/>
                  <a:pt x="1951233" y="4081822"/>
                  <a:pt x="1948515" y="4073669"/>
                </a:cubicBezTo>
                <a:cubicBezTo>
                  <a:pt x="1946477" y="4065516"/>
                  <a:pt x="1942910" y="4042077"/>
                  <a:pt x="1943547" y="4026281"/>
                </a:cubicBezTo>
                <a:lnTo>
                  <a:pt x="1944207" y="4022643"/>
                </a:lnTo>
                <a:lnTo>
                  <a:pt x="1937645" y="4016599"/>
                </a:lnTo>
                <a:cubicBezTo>
                  <a:pt x="1921339" y="4016599"/>
                  <a:pt x="1899598" y="4013882"/>
                  <a:pt x="1891445" y="4005729"/>
                </a:cubicBezTo>
                <a:cubicBezTo>
                  <a:pt x="1891445" y="4003011"/>
                  <a:pt x="1891445" y="4003011"/>
                  <a:pt x="1891445" y="4000294"/>
                </a:cubicBezTo>
                <a:cubicBezTo>
                  <a:pt x="1902316" y="3989423"/>
                  <a:pt x="1921339" y="3973118"/>
                  <a:pt x="1940362" y="3970400"/>
                </a:cubicBezTo>
                <a:cubicBezTo>
                  <a:pt x="1940362" y="3962247"/>
                  <a:pt x="1940362" y="3954095"/>
                  <a:pt x="1943080" y="3948659"/>
                </a:cubicBezTo>
                <a:cubicBezTo>
                  <a:pt x="1951233" y="3924201"/>
                  <a:pt x="1943080" y="3897025"/>
                  <a:pt x="1934927" y="3880719"/>
                </a:cubicBezTo>
                <a:cubicBezTo>
                  <a:pt x="1929492" y="3880719"/>
                  <a:pt x="1926774" y="3880719"/>
                  <a:pt x="1924057" y="3883437"/>
                </a:cubicBezTo>
                <a:cubicBezTo>
                  <a:pt x="1924057" y="3891590"/>
                  <a:pt x="1926774" y="3899743"/>
                  <a:pt x="1929492" y="3907895"/>
                </a:cubicBezTo>
                <a:cubicBezTo>
                  <a:pt x="1932209" y="3921483"/>
                  <a:pt x="1926774" y="3959530"/>
                  <a:pt x="1921339" y="3964965"/>
                </a:cubicBezTo>
                <a:cubicBezTo>
                  <a:pt x="1918621" y="3964965"/>
                  <a:pt x="1915904" y="3967683"/>
                  <a:pt x="1913186" y="3967683"/>
                </a:cubicBezTo>
                <a:lnTo>
                  <a:pt x="1907400" y="3972504"/>
                </a:lnTo>
                <a:lnTo>
                  <a:pt x="1905034" y="3986705"/>
                </a:lnTo>
                <a:cubicBezTo>
                  <a:pt x="1904354" y="3986705"/>
                  <a:pt x="1901127" y="3987045"/>
                  <a:pt x="1896541" y="3987639"/>
                </a:cubicBezTo>
                <a:lnTo>
                  <a:pt x="1880890" y="3989955"/>
                </a:lnTo>
                <a:lnTo>
                  <a:pt x="1872422" y="3997576"/>
                </a:lnTo>
                <a:cubicBezTo>
                  <a:pt x="1872422" y="3997576"/>
                  <a:pt x="1869705" y="3997576"/>
                  <a:pt x="1866987" y="3997576"/>
                </a:cubicBezTo>
                <a:lnTo>
                  <a:pt x="1865607" y="3992919"/>
                </a:lnTo>
                <a:lnTo>
                  <a:pt x="1862232" y="3993584"/>
                </a:lnTo>
                <a:cubicBezTo>
                  <a:pt x="1856966" y="3994858"/>
                  <a:pt x="1852720" y="3996217"/>
                  <a:pt x="1850682" y="3997576"/>
                </a:cubicBezTo>
                <a:cubicBezTo>
                  <a:pt x="1845247" y="4000293"/>
                  <a:pt x="1834376" y="4000293"/>
                  <a:pt x="1831659" y="3997576"/>
                </a:cubicBezTo>
                <a:cubicBezTo>
                  <a:pt x="1828941" y="3989423"/>
                  <a:pt x="1842529" y="3981270"/>
                  <a:pt x="1845247" y="3973117"/>
                </a:cubicBezTo>
                <a:cubicBezTo>
                  <a:pt x="1850682" y="3962247"/>
                  <a:pt x="1842529" y="3926918"/>
                  <a:pt x="1837094" y="3921483"/>
                </a:cubicBezTo>
                <a:cubicBezTo>
                  <a:pt x="1837094" y="3921483"/>
                  <a:pt x="1834376" y="3918765"/>
                  <a:pt x="1834376" y="3918765"/>
                </a:cubicBezTo>
                <a:cubicBezTo>
                  <a:pt x="1828941" y="3918765"/>
                  <a:pt x="1828941" y="3918765"/>
                  <a:pt x="1826223" y="3921483"/>
                </a:cubicBezTo>
                <a:cubicBezTo>
                  <a:pt x="1826223" y="3929636"/>
                  <a:pt x="1828941" y="3929636"/>
                  <a:pt x="1831659" y="3935071"/>
                </a:cubicBezTo>
                <a:cubicBezTo>
                  <a:pt x="1834376" y="3943224"/>
                  <a:pt x="1831659" y="3956812"/>
                  <a:pt x="1831659" y="3967682"/>
                </a:cubicBezTo>
                <a:cubicBezTo>
                  <a:pt x="1831659" y="3967682"/>
                  <a:pt x="1831659" y="3970400"/>
                  <a:pt x="1828941" y="3973117"/>
                </a:cubicBezTo>
                <a:cubicBezTo>
                  <a:pt x="1826223" y="3975835"/>
                  <a:pt x="1820788" y="3978552"/>
                  <a:pt x="1818071" y="3981270"/>
                </a:cubicBezTo>
                <a:cubicBezTo>
                  <a:pt x="1812635" y="3992140"/>
                  <a:pt x="1818071" y="4005728"/>
                  <a:pt x="1807200" y="4013881"/>
                </a:cubicBezTo>
                <a:cubicBezTo>
                  <a:pt x="1801765" y="4019316"/>
                  <a:pt x="1793612" y="4019316"/>
                  <a:pt x="1785459" y="4022034"/>
                </a:cubicBezTo>
                <a:cubicBezTo>
                  <a:pt x="1775947" y="4026111"/>
                  <a:pt x="1764398" y="4032905"/>
                  <a:pt x="1753867" y="4040718"/>
                </a:cubicBezTo>
                <a:lnTo>
                  <a:pt x="1745141" y="4049211"/>
                </a:lnTo>
                <a:lnTo>
                  <a:pt x="1752849" y="4049211"/>
                </a:lnTo>
                <a:cubicBezTo>
                  <a:pt x="1755566" y="4046493"/>
                  <a:pt x="1758284" y="4041058"/>
                  <a:pt x="1761001" y="4041058"/>
                </a:cubicBezTo>
                <a:cubicBezTo>
                  <a:pt x="1766437" y="4041058"/>
                  <a:pt x="1769154" y="4041058"/>
                  <a:pt x="1771872" y="4041058"/>
                </a:cubicBezTo>
                <a:cubicBezTo>
                  <a:pt x="1771872" y="4041058"/>
                  <a:pt x="1774589" y="4035623"/>
                  <a:pt x="1777307" y="4035623"/>
                </a:cubicBezTo>
                <a:cubicBezTo>
                  <a:pt x="1782742" y="4035623"/>
                  <a:pt x="1785460" y="4035623"/>
                  <a:pt x="1788177" y="4035623"/>
                </a:cubicBezTo>
                <a:cubicBezTo>
                  <a:pt x="1788177" y="4032905"/>
                  <a:pt x="1790895" y="4032905"/>
                  <a:pt x="1790895" y="4030187"/>
                </a:cubicBezTo>
                <a:cubicBezTo>
                  <a:pt x="1796330" y="4030187"/>
                  <a:pt x="1804483" y="4030187"/>
                  <a:pt x="1809918" y="4030187"/>
                </a:cubicBezTo>
                <a:cubicBezTo>
                  <a:pt x="1812636" y="4027470"/>
                  <a:pt x="1820788" y="4019317"/>
                  <a:pt x="1823506" y="4016599"/>
                </a:cubicBezTo>
                <a:cubicBezTo>
                  <a:pt x="1831659" y="4016599"/>
                  <a:pt x="1837094" y="4013882"/>
                  <a:pt x="1845247" y="4013882"/>
                </a:cubicBezTo>
                <a:cubicBezTo>
                  <a:pt x="1850682" y="4013882"/>
                  <a:pt x="1850682" y="4008447"/>
                  <a:pt x="1856117" y="4008447"/>
                </a:cubicBezTo>
                <a:cubicBezTo>
                  <a:pt x="1864270" y="4008447"/>
                  <a:pt x="1875140" y="4011164"/>
                  <a:pt x="1880575" y="4008447"/>
                </a:cubicBezTo>
                <a:cubicBezTo>
                  <a:pt x="1886011" y="4008447"/>
                  <a:pt x="1888728" y="4008447"/>
                  <a:pt x="1891446" y="4011164"/>
                </a:cubicBezTo>
                <a:cubicBezTo>
                  <a:pt x="1902316" y="4016599"/>
                  <a:pt x="1894163" y="4038340"/>
                  <a:pt x="1899599" y="4051928"/>
                </a:cubicBezTo>
                <a:cubicBezTo>
                  <a:pt x="1910469" y="4079105"/>
                  <a:pt x="1915904" y="4122587"/>
                  <a:pt x="1913187" y="4152480"/>
                </a:cubicBezTo>
                <a:cubicBezTo>
                  <a:pt x="1913187" y="4157915"/>
                  <a:pt x="1915904" y="4171503"/>
                  <a:pt x="1913187" y="4176938"/>
                </a:cubicBezTo>
                <a:cubicBezTo>
                  <a:pt x="1913187" y="4179656"/>
                  <a:pt x="1913187" y="4185091"/>
                  <a:pt x="1913187" y="4187809"/>
                </a:cubicBezTo>
                <a:cubicBezTo>
                  <a:pt x="1913187" y="4187809"/>
                  <a:pt x="1910469" y="4187809"/>
                  <a:pt x="1910469" y="4187809"/>
                </a:cubicBezTo>
                <a:cubicBezTo>
                  <a:pt x="1907751" y="4190526"/>
                  <a:pt x="1907751" y="4193244"/>
                  <a:pt x="1902316" y="4195961"/>
                </a:cubicBezTo>
                <a:cubicBezTo>
                  <a:pt x="1899599" y="4195961"/>
                  <a:pt x="1899599" y="4195961"/>
                  <a:pt x="1896881" y="4195961"/>
                </a:cubicBezTo>
                <a:cubicBezTo>
                  <a:pt x="1896881" y="4195961"/>
                  <a:pt x="1896881" y="4198679"/>
                  <a:pt x="1894163" y="4201397"/>
                </a:cubicBezTo>
                <a:cubicBezTo>
                  <a:pt x="1891446" y="4201397"/>
                  <a:pt x="1888728" y="4204114"/>
                  <a:pt x="1886011" y="4204114"/>
                </a:cubicBezTo>
                <a:cubicBezTo>
                  <a:pt x="1886011" y="4204114"/>
                  <a:pt x="1886011" y="4206832"/>
                  <a:pt x="1883293" y="4209549"/>
                </a:cubicBezTo>
                <a:cubicBezTo>
                  <a:pt x="1880575" y="4209549"/>
                  <a:pt x="1875140" y="4212267"/>
                  <a:pt x="1872423" y="4212267"/>
                </a:cubicBezTo>
                <a:cubicBezTo>
                  <a:pt x="1872423" y="4214985"/>
                  <a:pt x="1872423" y="4217702"/>
                  <a:pt x="1869705" y="4217702"/>
                </a:cubicBezTo>
                <a:cubicBezTo>
                  <a:pt x="1864270" y="4220420"/>
                  <a:pt x="1858835" y="4217702"/>
                  <a:pt x="1856117" y="4220420"/>
                </a:cubicBezTo>
                <a:cubicBezTo>
                  <a:pt x="1847964" y="4223137"/>
                  <a:pt x="1847964" y="4231290"/>
                  <a:pt x="1842529" y="4239443"/>
                </a:cubicBezTo>
                <a:cubicBezTo>
                  <a:pt x="1834376" y="4250313"/>
                  <a:pt x="1823506" y="4266619"/>
                  <a:pt x="1818071" y="4280207"/>
                </a:cubicBezTo>
                <a:cubicBezTo>
                  <a:pt x="1812636" y="4291077"/>
                  <a:pt x="1815353" y="4304665"/>
                  <a:pt x="1812636" y="4318253"/>
                </a:cubicBezTo>
                <a:cubicBezTo>
                  <a:pt x="1812636" y="4323688"/>
                  <a:pt x="1809918" y="4329123"/>
                  <a:pt x="1807200" y="4334559"/>
                </a:cubicBezTo>
                <a:cubicBezTo>
                  <a:pt x="1796330" y="4337276"/>
                  <a:pt x="1780025" y="4323688"/>
                  <a:pt x="1766437" y="4318253"/>
                </a:cubicBezTo>
                <a:cubicBezTo>
                  <a:pt x="1763719" y="4318253"/>
                  <a:pt x="1766437" y="4315535"/>
                  <a:pt x="1763719" y="4312818"/>
                </a:cubicBezTo>
                <a:cubicBezTo>
                  <a:pt x="1755566" y="4307383"/>
                  <a:pt x="1741978" y="4291077"/>
                  <a:pt x="1736543" y="4280207"/>
                </a:cubicBezTo>
                <a:cubicBezTo>
                  <a:pt x="1736543" y="4274772"/>
                  <a:pt x="1736543" y="4269336"/>
                  <a:pt x="1733825" y="4263901"/>
                </a:cubicBezTo>
                <a:cubicBezTo>
                  <a:pt x="1731108" y="4261184"/>
                  <a:pt x="1725673" y="4255748"/>
                  <a:pt x="1725673" y="4253031"/>
                </a:cubicBezTo>
                <a:cubicBezTo>
                  <a:pt x="1725673" y="4253031"/>
                  <a:pt x="1725673" y="4250313"/>
                  <a:pt x="1725673" y="4247596"/>
                </a:cubicBezTo>
                <a:cubicBezTo>
                  <a:pt x="1725673" y="4244878"/>
                  <a:pt x="1720237" y="4244878"/>
                  <a:pt x="1720237" y="4244878"/>
                </a:cubicBezTo>
                <a:cubicBezTo>
                  <a:pt x="1720237" y="4242160"/>
                  <a:pt x="1720237" y="4242160"/>
                  <a:pt x="1720237" y="4239443"/>
                </a:cubicBezTo>
                <a:cubicBezTo>
                  <a:pt x="1720237" y="4236725"/>
                  <a:pt x="1714802" y="4239443"/>
                  <a:pt x="1714802" y="4236725"/>
                </a:cubicBezTo>
                <a:cubicBezTo>
                  <a:pt x="1712085" y="4234008"/>
                  <a:pt x="1712085" y="4228573"/>
                  <a:pt x="1709367" y="4225855"/>
                </a:cubicBezTo>
                <a:cubicBezTo>
                  <a:pt x="1706649" y="4223137"/>
                  <a:pt x="1701214" y="4220420"/>
                  <a:pt x="1698497" y="4214985"/>
                </a:cubicBezTo>
                <a:cubicBezTo>
                  <a:pt x="1698497" y="4209549"/>
                  <a:pt x="1698497" y="4204114"/>
                  <a:pt x="1698497" y="4198679"/>
                </a:cubicBezTo>
                <a:cubicBezTo>
                  <a:pt x="1695779" y="4195961"/>
                  <a:pt x="1695779" y="4193244"/>
                  <a:pt x="1693061" y="4190526"/>
                </a:cubicBezTo>
                <a:cubicBezTo>
                  <a:pt x="1693061" y="4182373"/>
                  <a:pt x="1690344" y="4176938"/>
                  <a:pt x="1690344" y="4168786"/>
                </a:cubicBezTo>
                <a:cubicBezTo>
                  <a:pt x="1684909" y="4155198"/>
                  <a:pt x="1682191" y="4141610"/>
                  <a:pt x="1676756" y="4128022"/>
                </a:cubicBezTo>
                <a:cubicBezTo>
                  <a:pt x="1674038" y="4119869"/>
                  <a:pt x="1676756" y="4111716"/>
                  <a:pt x="1671321" y="4106281"/>
                </a:cubicBezTo>
                <a:cubicBezTo>
                  <a:pt x="1671321" y="4095411"/>
                  <a:pt x="1676756" y="4092693"/>
                  <a:pt x="1679473" y="4084540"/>
                </a:cubicBezTo>
                <a:cubicBezTo>
                  <a:pt x="1682191" y="4084540"/>
                  <a:pt x="1684909" y="4081823"/>
                  <a:pt x="1687626" y="4081823"/>
                </a:cubicBezTo>
                <a:cubicBezTo>
                  <a:pt x="1687626" y="4081823"/>
                  <a:pt x="1687626" y="4079105"/>
                  <a:pt x="1687626" y="4079105"/>
                </a:cubicBezTo>
                <a:cubicBezTo>
                  <a:pt x="1693061" y="4076388"/>
                  <a:pt x="1714802" y="4081823"/>
                  <a:pt x="1722955" y="4076388"/>
                </a:cubicBezTo>
                <a:cubicBezTo>
                  <a:pt x="1727031" y="4073670"/>
                  <a:pt x="1730428" y="4068234"/>
                  <a:pt x="1733825" y="4062799"/>
                </a:cubicBezTo>
                <a:lnTo>
                  <a:pt x="1743131" y="4051167"/>
                </a:lnTo>
                <a:lnTo>
                  <a:pt x="1728390" y="4065515"/>
                </a:lnTo>
                <a:cubicBezTo>
                  <a:pt x="1722955" y="4065515"/>
                  <a:pt x="1720237" y="4065515"/>
                  <a:pt x="1714802" y="4065515"/>
                </a:cubicBezTo>
                <a:cubicBezTo>
                  <a:pt x="1714802" y="4051927"/>
                  <a:pt x="1720237" y="4041057"/>
                  <a:pt x="1731108" y="4038339"/>
                </a:cubicBezTo>
                <a:cubicBezTo>
                  <a:pt x="1736543" y="4035622"/>
                  <a:pt x="1741978" y="4038339"/>
                  <a:pt x="1747413" y="4035622"/>
                </a:cubicBezTo>
                <a:cubicBezTo>
                  <a:pt x="1755566" y="4032904"/>
                  <a:pt x="1763719" y="4005728"/>
                  <a:pt x="1766436" y="3997576"/>
                </a:cubicBezTo>
                <a:cubicBezTo>
                  <a:pt x="1769154" y="3992140"/>
                  <a:pt x="1763719" y="3975835"/>
                  <a:pt x="1761001" y="3973117"/>
                </a:cubicBezTo>
                <a:cubicBezTo>
                  <a:pt x="1758283" y="3967682"/>
                  <a:pt x="1752848" y="3951376"/>
                  <a:pt x="1750131" y="3943224"/>
                </a:cubicBezTo>
                <a:cubicBezTo>
                  <a:pt x="1747413" y="3937789"/>
                  <a:pt x="1750131" y="3932353"/>
                  <a:pt x="1747413" y="3929636"/>
                </a:cubicBezTo>
                <a:cubicBezTo>
                  <a:pt x="1744695" y="3929636"/>
                  <a:pt x="1744695" y="3929636"/>
                  <a:pt x="1741978" y="3929636"/>
                </a:cubicBezTo>
                <a:cubicBezTo>
                  <a:pt x="1741978" y="3926918"/>
                  <a:pt x="1741978" y="3926918"/>
                  <a:pt x="1741978" y="3924201"/>
                </a:cubicBezTo>
                <a:cubicBezTo>
                  <a:pt x="1739260" y="3924201"/>
                  <a:pt x="1739260" y="3921483"/>
                  <a:pt x="1736543" y="3921483"/>
                </a:cubicBezTo>
                <a:cubicBezTo>
                  <a:pt x="1736543" y="3921483"/>
                  <a:pt x="1736543" y="3918765"/>
                  <a:pt x="1736543" y="3918765"/>
                </a:cubicBezTo>
                <a:cubicBezTo>
                  <a:pt x="1736543" y="3916048"/>
                  <a:pt x="1731108" y="3916048"/>
                  <a:pt x="1728390" y="3913330"/>
                </a:cubicBezTo>
                <a:cubicBezTo>
                  <a:pt x="1722955" y="3910613"/>
                  <a:pt x="1722955" y="3902460"/>
                  <a:pt x="1720237" y="3897025"/>
                </a:cubicBezTo>
                <a:cubicBezTo>
                  <a:pt x="1717520" y="3894307"/>
                  <a:pt x="1714802" y="3888872"/>
                  <a:pt x="1712084" y="3886154"/>
                </a:cubicBezTo>
                <a:cubicBezTo>
                  <a:pt x="1712084" y="3886154"/>
                  <a:pt x="1709367" y="3886154"/>
                  <a:pt x="1709367" y="3886154"/>
                </a:cubicBezTo>
                <a:cubicBezTo>
                  <a:pt x="1709367" y="3883437"/>
                  <a:pt x="1709367" y="3883437"/>
                  <a:pt x="1709367" y="3880719"/>
                </a:cubicBezTo>
                <a:cubicBezTo>
                  <a:pt x="1709367" y="3878002"/>
                  <a:pt x="1703932" y="3878002"/>
                  <a:pt x="1703932" y="3878002"/>
                </a:cubicBezTo>
                <a:cubicBezTo>
                  <a:pt x="1703932" y="3878002"/>
                  <a:pt x="1703932" y="3875284"/>
                  <a:pt x="1703932" y="3872566"/>
                </a:cubicBezTo>
                <a:cubicBezTo>
                  <a:pt x="1701214" y="3867131"/>
                  <a:pt x="1695779" y="3861696"/>
                  <a:pt x="1693061" y="3856261"/>
                </a:cubicBezTo>
                <a:cubicBezTo>
                  <a:pt x="1693061" y="3850826"/>
                  <a:pt x="1693061" y="3845391"/>
                  <a:pt x="1693061" y="3842673"/>
                </a:cubicBezTo>
                <a:cubicBezTo>
                  <a:pt x="1690344" y="3839955"/>
                  <a:pt x="1682191" y="3829085"/>
                  <a:pt x="1679473" y="3826367"/>
                </a:cubicBezTo>
                <a:cubicBezTo>
                  <a:pt x="1679473" y="3826367"/>
                  <a:pt x="1676756" y="3826367"/>
                  <a:pt x="1674038" y="3826367"/>
                </a:cubicBezTo>
                <a:cubicBezTo>
                  <a:pt x="1674038" y="3823650"/>
                  <a:pt x="1674038" y="3823650"/>
                  <a:pt x="1674038" y="3820932"/>
                </a:cubicBezTo>
                <a:cubicBezTo>
                  <a:pt x="1671320" y="3820932"/>
                  <a:pt x="1671320" y="3820932"/>
                  <a:pt x="1668603" y="3820932"/>
                </a:cubicBezTo>
                <a:cubicBezTo>
                  <a:pt x="1668603" y="3820932"/>
                  <a:pt x="1671320" y="3818215"/>
                  <a:pt x="1668603" y="3815497"/>
                </a:cubicBezTo>
                <a:cubicBezTo>
                  <a:pt x="1668603" y="3812779"/>
                  <a:pt x="1655015" y="3804627"/>
                  <a:pt x="1649580" y="3804627"/>
                </a:cubicBezTo>
                <a:cubicBezTo>
                  <a:pt x="1649580" y="3801909"/>
                  <a:pt x="1649580" y="3801909"/>
                  <a:pt x="1649580" y="3799191"/>
                </a:cubicBezTo>
                <a:cubicBezTo>
                  <a:pt x="1655015" y="3796474"/>
                  <a:pt x="1657732" y="3793756"/>
                  <a:pt x="1663168" y="3791039"/>
                </a:cubicBezTo>
                <a:cubicBezTo>
                  <a:pt x="1668603" y="3791039"/>
                  <a:pt x="1676756" y="3788321"/>
                  <a:pt x="1682191" y="3788321"/>
                </a:cubicBezTo>
                <a:cubicBezTo>
                  <a:pt x="1684908" y="3785603"/>
                  <a:pt x="1693061" y="3782886"/>
                  <a:pt x="1698496" y="3780168"/>
                </a:cubicBezTo>
                <a:cubicBezTo>
                  <a:pt x="1709367" y="3777451"/>
                  <a:pt x="1731108" y="3782886"/>
                  <a:pt x="1736543" y="3777451"/>
                </a:cubicBezTo>
                <a:cubicBezTo>
                  <a:pt x="1744695" y="3780168"/>
                  <a:pt x="1747413" y="3788321"/>
                  <a:pt x="1755566" y="3793756"/>
                </a:cubicBezTo>
                <a:cubicBezTo>
                  <a:pt x="1758283" y="3793756"/>
                  <a:pt x="1769154" y="3793756"/>
                  <a:pt x="1774589" y="3793756"/>
                </a:cubicBezTo>
                <a:cubicBezTo>
                  <a:pt x="1790895" y="3793756"/>
                  <a:pt x="1807200" y="3793756"/>
                  <a:pt x="1826223" y="3799191"/>
                </a:cubicBezTo>
                <a:cubicBezTo>
                  <a:pt x="1826223" y="3799191"/>
                  <a:pt x="1826223" y="3801909"/>
                  <a:pt x="1826223" y="3801909"/>
                </a:cubicBezTo>
                <a:cubicBezTo>
                  <a:pt x="1831659" y="3801909"/>
                  <a:pt x="1839811" y="3804627"/>
                  <a:pt x="1842529" y="3804627"/>
                </a:cubicBezTo>
                <a:cubicBezTo>
                  <a:pt x="1842529" y="3807344"/>
                  <a:pt x="1847964" y="3815497"/>
                  <a:pt x="1850682" y="3820932"/>
                </a:cubicBezTo>
                <a:lnTo>
                  <a:pt x="1851832" y="3821286"/>
                </a:lnTo>
                <a:lnTo>
                  <a:pt x="1851658" y="3817111"/>
                </a:lnTo>
                <a:lnTo>
                  <a:pt x="1855421" y="3795780"/>
                </a:lnTo>
                <a:lnTo>
                  <a:pt x="1853399" y="3793758"/>
                </a:lnTo>
                <a:cubicBezTo>
                  <a:pt x="1851361" y="3792399"/>
                  <a:pt x="1849323" y="3791041"/>
                  <a:pt x="1847965" y="3788323"/>
                </a:cubicBezTo>
                <a:cubicBezTo>
                  <a:pt x="1839812" y="3772017"/>
                  <a:pt x="1834377" y="3752994"/>
                  <a:pt x="1826224" y="3739406"/>
                </a:cubicBezTo>
                <a:cubicBezTo>
                  <a:pt x="1823506" y="3739406"/>
                  <a:pt x="1823506" y="3736689"/>
                  <a:pt x="1818071" y="3736689"/>
                </a:cubicBezTo>
                <a:cubicBezTo>
                  <a:pt x="1815354" y="3728536"/>
                  <a:pt x="1804483" y="3725818"/>
                  <a:pt x="1801766" y="3720383"/>
                </a:cubicBezTo>
                <a:cubicBezTo>
                  <a:pt x="1796330" y="3714948"/>
                  <a:pt x="1799048" y="3706795"/>
                  <a:pt x="1796330" y="3701360"/>
                </a:cubicBezTo>
                <a:cubicBezTo>
                  <a:pt x="1790895" y="3687772"/>
                  <a:pt x="1782742" y="3674184"/>
                  <a:pt x="1780025" y="3657878"/>
                </a:cubicBezTo>
                <a:cubicBezTo>
                  <a:pt x="1780025" y="3652443"/>
                  <a:pt x="1782742" y="3647008"/>
                  <a:pt x="1782742" y="3641573"/>
                </a:cubicBezTo>
                <a:cubicBezTo>
                  <a:pt x="1782742" y="3627985"/>
                  <a:pt x="1780025" y="3611679"/>
                  <a:pt x="1782742" y="3600809"/>
                </a:cubicBezTo>
                <a:cubicBezTo>
                  <a:pt x="1785460" y="3592656"/>
                  <a:pt x="1790895" y="3576349"/>
                  <a:pt x="1788178" y="3570914"/>
                </a:cubicBezTo>
                <a:cubicBezTo>
                  <a:pt x="1788178" y="3560044"/>
                  <a:pt x="1785460" y="3568196"/>
                  <a:pt x="1782742" y="3562761"/>
                </a:cubicBezTo>
                <a:cubicBezTo>
                  <a:pt x="1780025" y="3557326"/>
                  <a:pt x="1782742" y="3551891"/>
                  <a:pt x="1780025" y="3543738"/>
                </a:cubicBezTo>
                <a:cubicBezTo>
                  <a:pt x="1774590" y="3532868"/>
                  <a:pt x="1766437" y="3524715"/>
                  <a:pt x="1766437" y="3508410"/>
                </a:cubicBezTo>
                <a:cubicBezTo>
                  <a:pt x="1763719" y="3508410"/>
                  <a:pt x="1763719" y="3508410"/>
                  <a:pt x="1763719" y="3508410"/>
                </a:cubicBezTo>
                <a:cubicBezTo>
                  <a:pt x="1761002" y="3508410"/>
                  <a:pt x="1761002" y="3508410"/>
                  <a:pt x="1758284" y="3508410"/>
                </a:cubicBezTo>
                <a:cubicBezTo>
                  <a:pt x="1755566" y="3524715"/>
                  <a:pt x="1763719" y="3532868"/>
                  <a:pt x="1769154" y="3543738"/>
                </a:cubicBezTo>
                <a:cubicBezTo>
                  <a:pt x="1771872" y="3551891"/>
                  <a:pt x="1771872" y="3562761"/>
                  <a:pt x="1774590" y="3570914"/>
                </a:cubicBezTo>
                <a:cubicBezTo>
                  <a:pt x="1774590" y="3573632"/>
                  <a:pt x="1780025" y="3576349"/>
                  <a:pt x="1780025" y="3579068"/>
                </a:cubicBezTo>
                <a:cubicBezTo>
                  <a:pt x="1782742" y="3581785"/>
                  <a:pt x="1777307" y="3595373"/>
                  <a:pt x="1777307" y="3598091"/>
                </a:cubicBezTo>
                <a:cubicBezTo>
                  <a:pt x="1777307" y="3606244"/>
                  <a:pt x="1774590" y="3633420"/>
                  <a:pt x="1774590" y="3644290"/>
                </a:cubicBezTo>
                <a:cubicBezTo>
                  <a:pt x="1774590" y="3644290"/>
                  <a:pt x="1771872" y="3644290"/>
                  <a:pt x="1771872" y="3644290"/>
                </a:cubicBezTo>
                <a:cubicBezTo>
                  <a:pt x="1766437" y="3638855"/>
                  <a:pt x="1752849" y="3627985"/>
                  <a:pt x="1750131" y="3619832"/>
                </a:cubicBezTo>
                <a:cubicBezTo>
                  <a:pt x="1747414" y="3619832"/>
                  <a:pt x="1744696" y="3617114"/>
                  <a:pt x="1741978" y="3617114"/>
                </a:cubicBezTo>
                <a:cubicBezTo>
                  <a:pt x="1736543" y="3617114"/>
                  <a:pt x="1728390" y="3611679"/>
                  <a:pt x="1725673" y="3608961"/>
                </a:cubicBezTo>
                <a:cubicBezTo>
                  <a:pt x="1728390" y="3603526"/>
                  <a:pt x="1720238" y="3595373"/>
                  <a:pt x="1717520" y="3592656"/>
                </a:cubicBezTo>
                <a:cubicBezTo>
                  <a:pt x="1717520" y="3589938"/>
                  <a:pt x="1717520" y="3589938"/>
                  <a:pt x="1717520" y="3587221"/>
                </a:cubicBezTo>
                <a:cubicBezTo>
                  <a:pt x="1717520" y="3584503"/>
                  <a:pt x="1712085" y="3584503"/>
                  <a:pt x="1712085" y="3581785"/>
                </a:cubicBezTo>
                <a:cubicBezTo>
                  <a:pt x="1709367" y="3576349"/>
                  <a:pt x="1709367" y="3551891"/>
                  <a:pt x="1712085" y="3546456"/>
                </a:cubicBezTo>
                <a:cubicBezTo>
                  <a:pt x="1712085" y="3543738"/>
                  <a:pt x="1712085" y="3543738"/>
                  <a:pt x="1712085" y="3541021"/>
                </a:cubicBezTo>
                <a:cubicBezTo>
                  <a:pt x="1709367" y="3541021"/>
                  <a:pt x="1709367" y="3541021"/>
                  <a:pt x="1709367" y="3541021"/>
                </a:cubicBezTo>
                <a:cubicBezTo>
                  <a:pt x="1703932" y="3541021"/>
                  <a:pt x="1703932" y="3541021"/>
                  <a:pt x="1701214" y="3541021"/>
                </a:cubicBezTo>
                <a:cubicBezTo>
                  <a:pt x="1701214" y="3557326"/>
                  <a:pt x="1698497" y="3573632"/>
                  <a:pt x="1701214" y="3592656"/>
                </a:cubicBezTo>
                <a:cubicBezTo>
                  <a:pt x="1703932" y="3592656"/>
                  <a:pt x="1706650" y="3595373"/>
                  <a:pt x="1709367" y="3595373"/>
                </a:cubicBezTo>
                <a:cubicBezTo>
                  <a:pt x="1709367" y="3598091"/>
                  <a:pt x="1709367" y="3606244"/>
                  <a:pt x="1712085" y="3608961"/>
                </a:cubicBezTo>
                <a:cubicBezTo>
                  <a:pt x="1712085" y="3608961"/>
                  <a:pt x="1717520" y="3611679"/>
                  <a:pt x="1717520" y="3611679"/>
                </a:cubicBezTo>
                <a:cubicBezTo>
                  <a:pt x="1717520" y="3614397"/>
                  <a:pt x="1717520" y="3614397"/>
                  <a:pt x="1717520" y="3617114"/>
                </a:cubicBezTo>
                <a:cubicBezTo>
                  <a:pt x="1717520" y="3617114"/>
                  <a:pt x="1720238" y="3617114"/>
                  <a:pt x="1720238" y="3617114"/>
                </a:cubicBezTo>
                <a:cubicBezTo>
                  <a:pt x="1722955" y="3619832"/>
                  <a:pt x="1722955" y="3622549"/>
                  <a:pt x="1725673" y="3625267"/>
                </a:cubicBezTo>
                <a:cubicBezTo>
                  <a:pt x="1728390" y="3625267"/>
                  <a:pt x="1736543" y="3622549"/>
                  <a:pt x="1739261" y="3625267"/>
                </a:cubicBezTo>
                <a:cubicBezTo>
                  <a:pt x="1744696" y="3627985"/>
                  <a:pt x="1766437" y="3655161"/>
                  <a:pt x="1769154" y="3660596"/>
                </a:cubicBezTo>
                <a:cubicBezTo>
                  <a:pt x="1771872" y="3666031"/>
                  <a:pt x="1766437" y="3666031"/>
                  <a:pt x="1769154" y="3668749"/>
                </a:cubicBezTo>
                <a:cubicBezTo>
                  <a:pt x="1769154" y="3671466"/>
                  <a:pt x="1774590" y="3674184"/>
                  <a:pt x="1777307" y="3676901"/>
                </a:cubicBezTo>
                <a:cubicBezTo>
                  <a:pt x="1780025" y="3682337"/>
                  <a:pt x="1777307" y="3685054"/>
                  <a:pt x="1780025" y="3690489"/>
                </a:cubicBezTo>
                <a:cubicBezTo>
                  <a:pt x="1782742" y="3693207"/>
                  <a:pt x="1788178" y="3701360"/>
                  <a:pt x="1790895" y="3706795"/>
                </a:cubicBezTo>
                <a:cubicBezTo>
                  <a:pt x="1790895" y="3709513"/>
                  <a:pt x="1788178" y="3717665"/>
                  <a:pt x="1790895" y="3720383"/>
                </a:cubicBezTo>
                <a:cubicBezTo>
                  <a:pt x="1790895" y="3733971"/>
                  <a:pt x="1801766" y="3731253"/>
                  <a:pt x="1807201" y="3736689"/>
                </a:cubicBezTo>
                <a:cubicBezTo>
                  <a:pt x="1807201" y="3736689"/>
                  <a:pt x="1807201" y="3739406"/>
                  <a:pt x="1807201" y="3739406"/>
                </a:cubicBezTo>
                <a:cubicBezTo>
                  <a:pt x="1807201" y="3742124"/>
                  <a:pt x="1809918" y="3739406"/>
                  <a:pt x="1812636" y="3742124"/>
                </a:cubicBezTo>
                <a:cubicBezTo>
                  <a:pt x="1818071" y="3747559"/>
                  <a:pt x="1818071" y="3755712"/>
                  <a:pt x="1823506" y="3758429"/>
                </a:cubicBezTo>
                <a:cubicBezTo>
                  <a:pt x="1823506" y="3763865"/>
                  <a:pt x="1823506" y="3761147"/>
                  <a:pt x="1823506" y="3763865"/>
                </a:cubicBezTo>
                <a:cubicBezTo>
                  <a:pt x="1823506" y="3766582"/>
                  <a:pt x="1823506" y="3766582"/>
                  <a:pt x="1823506" y="3769300"/>
                </a:cubicBezTo>
                <a:cubicBezTo>
                  <a:pt x="1793613" y="3777452"/>
                  <a:pt x="1763719" y="3772017"/>
                  <a:pt x="1752849" y="3752994"/>
                </a:cubicBezTo>
                <a:cubicBezTo>
                  <a:pt x="1741978" y="3752994"/>
                  <a:pt x="1714802" y="3758429"/>
                  <a:pt x="1706650" y="3752994"/>
                </a:cubicBezTo>
                <a:cubicBezTo>
                  <a:pt x="1706650" y="3752994"/>
                  <a:pt x="1703932" y="3750277"/>
                  <a:pt x="1703932" y="3747559"/>
                </a:cubicBezTo>
                <a:cubicBezTo>
                  <a:pt x="1701214" y="3747559"/>
                  <a:pt x="1695779" y="3744841"/>
                  <a:pt x="1690344" y="3742124"/>
                </a:cubicBezTo>
                <a:cubicBezTo>
                  <a:pt x="1687626" y="3736689"/>
                  <a:pt x="1682191" y="3728536"/>
                  <a:pt x="1676756" y="3723101"/>
                </a:cubicBezTo>
                <a:cubicBezTo>
                  <a:pt x="1679474" y="3717665"/>
                  <a:pt x="1682191" y="3709513"/>
                  <a:pt x="1684909" y="3701360"/>
                </a:cubicBezTo>
                <a:cubicBezTo>
                  <a:pt x="1684909" y="3687772"/>
                  <a:pt x="1684909" y="3674184"/>
                  <a:pt x="1684909" y="3655161"/>
                </a:cubicBezTo>
                <a:cubicBezTo>
                  <a:pt x="1684909" y="3652443"/>
                  <a:pt x="1687626" y="3638855"/>
                  <a:pt x="1684909" y="3636137"/>
                </a:cubicBezTo>
                <a:cubicBezTo>
                  <a:pt x="1684909" y="3633420"/>
                  <a:pt x="1684909" y="3630702"/>
                  <a:pt x="1684909" y="3627985"/>
                </a:cubicBezTo>
                <a:cubicBezTo>
                  <a:pt x="1682191" y="3627985"/>
                  <a:pt x="1682191" y="3627985"/>
                  <a:pt x="1679474" y="3627985"/>
                </a:cubicBezTo>
                <a:cubicBezTo>
                  <a:pt x="1674039" y="3652443"/>
                  <a:pt x="1676756" y="3674184"/>
                  <a:pt x="1674039" y="3698642"/>
                </a:cubicBezTo>
                <a:cubicBezTo>
                  <a:pt x="1671321" y="3698642"/>
                  <a:pt x="1668603" y="3698642"/>
                  <a:pt x="1665886" y="3698642"/>
                </a:cubicBezTo>
                <a:cubicBezTo>
                  <a:pt x="1663168" y="3690489"/>
                  <a:pt x="1657733" y="3682337"/>
                  <a:pt x="1655015" y="3676901"/>
                </a:cubicBezTo>
                <a:cubicBezTo>
                  <a:pt x="1652298" y="3671466"/>
                  <a:pt x="1655015" y="3638855"/>
                  <a:pt x="1655015" y="3636137"/>
                </a:cubicBezTo>
                <a:cubicBezTo>
                  <a:pt x="1655015" y="3630702"/>
                  <a:pt x="1652298" y="3622549"/>
                  <a:pt x="1655015" y="3617114"/>
                </a:cubicBezTo>
                <a:cubicBezTo>
                  <a:pt x="1655015" y="3611679"/>
                  <a:pt x="1657733" y="3611679"/>
                  <a:pt x="1652298" y="3608961"/>
                </a:cubicBezTo>
                <a:cubicBezTo>
                  <a:pt x="1649580" y="3608961"/>
                  <a:pt x="1652298" y="3608961"/>
                  <a:pt x="1649580" y="3608961"/>
                </a:cubicBezTo>
                <a:cubicBezTo>
                  <a:pt x="1646863" y="3608961"/>
                  <a:pt x="1649580" y="3608961"/>
                  <a:pt x="1646863" y="3608961"/>
                </a:cubicBezTo>
                <a:cubicBezTo>
                  <a:pt x="1644145" y="3630702"/>
                  <a:pt x="1644145" y="3644290"/>
                  <a:pt x="1646863" y="3663313"/>
                </a:cubicBezTo>
                <a:cubicBezTo>
                  <a:pt x="1649580" y="3668749"/>
                  <a:pt x="1644145" y="3676901"/>
                  <a:pt x="1646863" y="3682337"/>
                </a:cubicBezTo>
                <a:cubicBezTo>
                  <a:pt x="1646863" y="3685054"/>
                  <a:pt x="1652298" y="3690489"/>
                  <a:pt x="1655015" y="3693207"/>
                </a:cubicBezTo>
                <a:cubicBezTo>
                  <a:pt x="1657733" y="3698642"/>
                  <a:pt x="1657733" y="3701360"/>
                  <a:pt x="1660451" y="3706795"/>
                </a:cubicBezTo>
                <a:cubicBezTo>
                  <a:pt x="1652298" y="3693207"/>
                  <a:pt x="1641427" y="3682337"/>
                  <a:pt x="1641427" y="3668749"/>
                </a:cubicBezTo>
                <a:cubicBezTo>
                  <a:pt x="1641427" y="3679619"/>
                  <a:pt x="1635992" y="3685054"/>
                  <a:pt x="1630557" y="3687772"/>
                </a:cubicBezTo>
                <a:cubicBezTo>
                  <a:pt x="1622404" y="3682337"/>
                  <a:pt x="1614252" y="3679619"/>
                  <a:pt x="1606099" y="3679619"/>
                </a:cubicBezTo>
                <a:cubicBezTo>
                  <a:pt x="1603381" y="3674184"/>
                  <a:pt x="1600664" y="3668749"/>
                  <a:pt x="1597946" y="3663313"/>
                </a:cubicBezTo>
                <a:cubicBezTo>
                  <a:pt x="1595228" y="3663313"/>
                  <a:pt x="1587076" y="3657878"/>
                  <a:pt x="1587076" y="3655161"/>
                </a:cubicBezTo>
                <a:cubicBezTo>
                  <a:pt x="1584358" y="3649725"/>
                  <a:pt x="1589793" y="3633420"/>
                  <a:pt x="1587076" y="3625267"/>
                </a:cubicBezTo>
                <a:cubicBezTo>
                  <a:pt x="1587076" y="3619832"/>
                  <a:pt x="1584358" y="3611679"/>
                  <a:pt x="1587076" y="3608961"/>
                </a:cubicBezTo>
                <a:cubicBezTo>
                  <a:pt x="1592511" y="3598091"/>
                  <a:pt x="1611534" y="3595373"/>
                  <a:pt x="1619687" y="3587221"/>
                </a:cubicBezTo>
                <a:cubicBezTo>
                  <a:pt x="1625122" y="3581785"/>
                  <a:pt x="1625122" y="3573632"/>
                  <a:pt x="1630557" y="3568196"/>
                </a:cubicBezTo>
                <a:cubicBezTo>
                  <a:pt x="1630557" y="3565479"/>
                  <a:pt x="1633275" y="3565479"/>
                  <a:pt x="1635992" y="3562761"/>
                </a:cubicBezTo>
                <a:cubicBezTo>
                  <a:pt x="1635992" y="3557326"/>
                  <a:pt x="1638710" y="3554609"/>
                  <a:pt x="1638710" y="3549173"/>
                </a:cubicBezTo>
                <a:cubicBezTo>
                  <a:pt x="1638710" y="3549173"/>
                  <a:pt x="1644145" y="3546456"/>
                  <a:pt x="1644145" y="3543738"/>
                </a:cubicBezTo>
                <a:cubicBezTo>
                  <a:pt x="1652298" y="3530150"/>
                  <a:pt x="1641427" y="3505692"/>
                  <a:pt x="1652298" y="3494822"/>
                </a:cubicBezTo>
                <a:cubicBezTo>
                  <a:pt x="1655015" y="3489386"/>
                  <a:pt x="1663168" y="3489386"/>
                  <a:pt x="1674039" y="3486669"/>
                </a:cubicBezTo>
                <a:cubicBezTo>
                  <a:pt x="1682191" y="3486669"/>
                  <a:pt x="1684909" y="3486669"/>
                  <a:pt x="1690344" y="3492104"/>
                </a:cubicBezTo>
                <a:cubicBezTo>
                  <a:pt x="1701214" y="3492104"/>
                  <a:pt x="1701214" y="3489386"/>
                  <a:pt x="1706650" y="3486669"/>
                </a:cubicBezTo>
                <a:cubicBezTo>
                  <a:pt x="1717520" y="3486669"/>
                  <a:pt x="1731108" y="3483951"/>
                  <a:pt x="1741978" y="3483951"/>
                </a:cubicBezTo>
                <a:cubicBezTo>
                  <a:pt x="1747414" y="3483951"/>
                  <a:pt x="1758284" y="3478516"/>
                  <a:pt x="1766437" y="3481234"/>
                </a:cubicBezTo>
                <a:cubicBezTo>
                  <a:pt x="1769154" y="3481234"/>
                  <a:pt x="1774590" y="3486669"/>
                  <a:pt x="1780025" y="3486669"/>
                </a:cubicBezTo>
                <a:cubicBezTo>
                  <a:pt x="1790895" y="3489386"/>
                  <a:pt x="1799048" y="3481234"/>
                  <a:pt x="1804483" y="3486669"/>
                </a:cubicBezTo>
                <a:cubicBezTo>
                  <a:pt x="1812636" y="3489386"/>
                  <a:pt x="1818071" y="3500257"/>
                  <a:pt x="1820789" y="3505692"/>
                </a:cubicBezTo>
                <a:cubicBezTo>
                  <a:pt x="1823506" y="3508410"/>
                  <a:pt x="1828942" y="3513845"/>
                  <a:pt x="1828942" y="3516562"/>
                </a:cubicBezTo>
                <a:cubicBezTo>
                  <a:pt x="1828942" y="3521997"/>
                  <a:pt x="1826224" y="3524715"/>
                  <a:pt x="1828942" y="3530150"/>
                </a:cubicBezTo>
                <a:cubicBezTo>
                  <a:pt x="1831659" y="3535585"/>
                  <a:pt x="1837094" y="3541021"/>
                  <a:pt x="1839812" y="3546456"/>
                </a:cubicBezTo>
                <a:cubicBezTo>
                  <a:pt x="1842530" y="3551891"/>
                  <a:pt x="1839812" y="3560044"/>
                  <a:pt x="1839812" y="3560044"/>
                </a:cubicBezTo>
                <a:cubicBezTo>
                  <a:pt x="1842530" y="3568196"/>
                  <a:pt x="1847965" y="3576349"/>
                  <a:pt x="1847965" y="3589938"/>
                </a:cubicBezTo>
                <a:cubicBezTo>
                  <a:pt x="1856117" y="3592656"/>
                  <a:pt x="1864270" y="3592656"/>
                  <a:pt x="1872423" y="3598091"/>
                </a:cubicBezTo>
                <a:cubicBezTo>
                  <a:pt x="1880576" y="3600809"/>
                  <a:pt x="1880576" y="3614397"/>
                  <a:pt x="1886011" y="3619832"/>
                </a:cubicBezTo>
                <a:cubicBezTo>
                  <a:pt x="1886011" y="3622549"/>
                  <a:pt x="1891446" y="3619832"/>
                  <a:pt x="1894164" y="3622549"/>
                </a:cubicBezTo>
                <a:cubicBezTo>
                  <a:pt x="1894164" y="3625267"/>
                  <a:pt x="1894164" y="3625267"/>
                  <a:pt x="1894164" y="3627985"/>
                </a:cubicBezTo>
                <a:cubicBezTo>
                  <a:pt x="1896881" y="3627985"/>
                  <a:pt x="1899599" y="3630702"/>
                  <a:pt x="1902316" y="3630702"/>
                </a:cubicBezTo>
                <a:cubicBezTo>
                  <a:pt x="1902316" y="3630702"/>
                  <a:pt x="1905034" y="3633420"/>
                  <a:pt x="1905034" y="3636137"/>
                </a:cubicBezTo>
                <a:cubicBezTo>
                  <a:pt x="1907752" y="3636137"/>
                  <a:pt x="1910469" y="3636137"/>
                  <a:pt x="1913187" y="3636137"/>
                </a:cubicBezTo>
                <a:cubicBezTo>
                  <a:pt x="1913187" y="3638855"/>
                  <a:pt x="1913187" y="3638855"/>
                  <a:pt x="1913187" y="3641573"/>
                </a:cubicBezTo>
                <a:cubicBezTo>
                  <a:pt x="1915904" y="3641573"/>
                  <a:pt x="1918622" y="3644290"/>
                  <a:pt x="1921340" y="3644290"/>
                </a:cubicBezTo>
                <a:cubicBezTo>
                  <a:pt x="1921340" y="3647008"/>
                  <a:pt x="1918622" y="3649725"/>
                  <a:pt x="1921340" y="3649725"/>
                </a:cubicBezTo>
                <a:cubicBezTo>
                  <a:pt x="1926775" y="3649725"/>
                  <a:pt x="1932210" y="3649725"/>
                  <a:pt x="1937645" y="3649725"/>
                </a:cubicBezTo>
                <a:cubicBezTo>
                  <a:pt x="1940363" y="3649725"/>
                  <a:pt x="1937645" y="3652443"/>
                  <a:pt x="1940363" y="3655161"/>
                </a:cubicBezTo>
                <a:cubicBezTo>
                  <a:pt x="1943080" y="3657878"/>
                  <a:pt x="1943080" y="3655161"/>
                  <a:pt x="1945798" y="3657878"/>
                </a:cubicBezTo>
                <a:lnTo>
                  <a:pt x="1947368" y="3661804"/>
                </a:lnTo>
                <a:lnTo>
                  <a:pt x="1956668" y="3657877"/>
                </a:lnTo>
                <a:cubicBezTo>
                  <a:pt x="1951232" y="3655160"/>
                  <a:pt x="1948515" y="3638854"/>
                  <a:pt x="1943080" y="3636136"/>
                </a:cubicBezTo>
                <a:cubicBezTo>
                  <a:pt x="1943080" y="3636136"/>
                  <a:pt x="1929492" y="3627984"/>
                  <a:pt x="1926774" y="3627984"/>
                </a:cubicBezTo>
                <a:cubicBezTo>
                  <a:pt x="1921339" y="3627984"/>
                  <a:pt x="1918621" y="3627984"/>
                  <a:pt x="1915904" y="3627984"/>
                </a:cubicBezTo>
                <a:cubicBezTo>
                  <a:pt x="1913186" y="3627984"/>
                  <a:pt x="1913186" y="3622548"/>
                  <a:pt x="1910468" y="3622548"/>
                </a:cubicBezTo>
                <a:cubicBezTo>
                  <a:pt x="1910468" y="3622548"/>
                  <a:pt x="1907751" y="3622548"/>
                  <a:pt x="1905033" y="3622548"/>
                </a:cubicBezTo>
                <a:cubicBezTo>
                  <a:pt x="1905033" y="3619831"/>
                  <a:pt x="1905033" y="3619831"/>
                  <a:pt x="1905033" y="3617113"/>
                </a:cubicBezTo>
                <a:cubicBezTo>
                  <a:pt x="1905033" y="3614396"/>
                  <a:pt x="1899598" y="3617113"/>
                  <a:pt x="1896881" y="3614396"/>
                </a:cubicBezTo>
                <a:cubicBezTo>
                  <a:pt x="1896881" y="3611678"/>
                  <a:pt x="1896881" y="3611678"/>
                  <a:pt x="1896881" y="3608960"/>
                </a:cubicBezTo>
                <a:cubicBezTo>
                  <a:pt x="1894163" y="3608960"/>
                  <a:pt x="1891445" y="3606243"/>
                  <a:pt x="1888728" y="3606243"/>
                </a:cubicBezTo>
                <a:cubicBezTo>
                  <a:pt x="1883293" y="3598090"/>
                  <a:pt x="1880575" y="3589937"/>
                  <a:pt x="1872422" y="3581784"/>
                </a:cubicBezTo>
                <a:cubicBezTo>
                  <a:pt x="1866987" y="3576349"/>
                  <a:pt x="1856117" y="3576349"/>
                  <a:pt x="1853399" y="3570914"/>
                </a:cubicBezTo>
                <a:cubicBezTo>
                  <a:pt x="1850681" y="3562761"/>
                  <a:pt x="1850681" y="3551891"/>
                  <a:pt x="1847964" y="3543738"/>
                </a:cubicBezTo>
                <a:cubicBezTo>
                  <a:pt x="1845246" y="3538303"/>
                  <a:pt x="1839811" y="3532868"/>
                  <a:pt x="1837093" y="3527432"/>
                </a:cubicBezTo>
                <a:cubicBezTo>
                  <a:pt x="1834376" y="3516562"/>
                  <a:pt x="1834376" y="3508409"/>
                  <a:pt x="1828941" y="3500256"/>
                </a:cubicBezTo>
                <a:cubicBezTo>
                  <a:pt x="1828941" y="3497539"/>
                  <a:pt x="1823505" y="3492104"/>
                  <a:pt x="1820788" y="3489386"/>
                </a:cubicBezTo>
                <a:cubicBezTo>
                  <a:pt x="1820788" y="3483951"/>
                  <a:pt x="1820788" y="3478516"/>
                  <a:pt x="1818070" y="3475798"/>
                </a:cubicBezTo>
                <a:cubicBezTo>
                  <a:pt x="1818070" y="3473081"/>
                  <a:pt x="1799047" y="3459493"/>
                  <a:pt x="1796329" y="3459493"/>
                </a:cubicBezTo>
                <a:cubicBezTo>
                  <a:pt x="1790894" y="3459493"/>
                  <a:pt x="1782741" y="3462210"/>
                  <a:pt x="1780024" y="3459493"/>
                </a:cubicBezTo>
                <a:cubicBezTo>
                  <a:pt x="1780024" y="3459493"/>
                  <a:pt x="1780024" y="3454057"/>
                  <a:pt x="1777306" y="3454057"/>
                </a:cubicBezTo>
                <a:cubicBezTo>
                  <a:pt x="1771871" y="3451340"/>
                  <a:pt x="1763718" y="3448622"/>
                  <a:pt x="1761001" y="3445905"/>
                </a:cubicBezTo>
                <a:cubicBezTo>
                  <a:pt x="1761001" y="3445905"/>
                  <a:pt x="1761001" y="3443187"/>
                  <a:pt x="1761001" y="3443187"/>
                </a:cubicBezTo>
                <a:cubicBezTo>
                  <a:pt x="1758283" y="3443187"/>
                  <a:pt x="1755565" y="3440469"/>
                  <a:pt x="1752848" y="3440469"/>
                </a:cubicBezTo>
                <a:cubicBezTo>
                  <a:pt x="1750130" y="3437752"/>
                  <a:pt x="1750130" y="3435034"/>
                  <a:pt x="1747413" y="3432317"/>
                </a:cubicBezTo>
                <a:cubicBezTo>
                  <a:pt x="1747413" y="3416011"/>
                  <a:pt x="1741977" y="3386118"/>
                  <a:pt x="1733825" y="3380683"/>
                </a:cubicBezTo>
                <a:cubicBezTo>
                  <a:pt x="1733825" y="3369812"/>
                  <a:pt x="1741977" y="3364377"/>
                  <a:pt x="1744695" y="3356224"/>
                </a:cubicBezTo>
                <a:cubicBezTo>
                  <a:pt x="1750130" y="3348072"/>
                  <a:pt x="1750130" y="3339919"/>
                  <a:pt x="1755565" y="3331766"/>
                </a:cubicBezTo>
                <a:cubicBezTo>
                  <a:pt x="1761001" y="3323613"/>
                  <a:pt x="1769153" y="3312743"/>
                  <a:pt x="1771871" y="3304590"/>
                </a:cubicBezTo>
                <a:cubicBezTo>
                  <a:pt x="1771871" y="3296437"/>
                  <a:pt x="1771871" y="3291002"/>
                  <a:pt x="1771871" y="3282849"/>
                </a:cubicBezTo>
                <a:cubicBezTo>
                  <a:pt x="1777306" y="3263826"/>
                  <a:pt x="1796329" y="3209474"/>
                  <a:pt x="1809917" y="3201321"/>
                </a:cubicBezTo>
                <a:cubicBezTo>
                  <a:pt x="1823505" y="3190451"/>
                  <a:pt x="1839811" y="3185016"/>
                  <a:pt x="1856117" y="3176863"/>
                </a:cubicBezTo>
                <a:cubicBezTo>
                  <a:pt x="1856117" y="3174145"/>
                  <a:pt x="1858834" y="3171428"/>
                  <a:pt x="1861552" y="3168710"/>
                </a:cubicBezTo>
                <a:cubicBezTo>
                  <a:pt x="1864269" y="3168710"/>
                  <a:pt x="1866987" y="3168710"/>
                  <a:pt x="1869705" y="3168710"/>
                </a:cubicBezTo>
                <a:cubicBezTo>
                  <a:pt x="1869705" y="3165993"/>
                  <a:pt x="1872422" y="3165993"/>
                  <a:pt x="1872422" y="3163275"/>
                </a:cubicBezTo>
                <a:cubicBezTo>
                  <a:pt x="1877857" y="3163275"/>
                  <a:pt x="1880575" y="3160558"/>
                  <a:pt x="1886010" y="3160558"/>
                </a:cubicBezTo>
                <a:cubicBezTo>
                  <a:pt x="1886010" y="3152405"/>
                  <a:pt x="1894163" y="3144252"/>
                  <a:pt x="1899598" y="3138817"/>
                </a:cubicBezTo>
                <a:cubicBezTo>
                  <a:pt x="1905033" y="3155122"/>
                  <a:pt x="1899598" y="3182298"/>
                  <a:pt x="1905033" y="3193169"/>
                </a:cubicBezTo>
                <a:cubicBezTo>
                  <a:pt x="1907751" y="3204039"/>
                  <a:pt x="1918621" y="3201321"/>
                  <a:pt x="1924056" y="3206757"/>
                </a:cubicBezTo>
                <a:cubicBezTo>
                  <a:pt x="1924056" y="3209474"/>
                  <a:pt x="1926774" y="3220345"/>
                  <a:pt x="1929492" y="3220345"/>
                </a:cubicBezTo>
                <a:cubicBezTo>
                  <a:pt x="1932209" y="3220345"/>
                  <a:pt x="1934927" y="3220345"/>
                  <a:pt x="1937644" y="3220345"/>
                </a:cubicBezTo>
                <a:cubicBezTo>
                  <a:pt x="1940362" y="3220345"/>
                  <a:pt x="1940362" y="3223062"/>
                  <a:pt x="1943080" y="3225780"/>
                </a:cubicBezTo>
                <a:cubicBezTo>
                  <a:pt x="1945797" y="3225780"/>
                  <a:pt x="1948515" y="3225780"/>
                  <a:pt x="1951232" y="3228497"/>
                </a:cubicBezTo>
                <a:cubicBezTo>
                  <a:pt x="1951232" y="3231215"/>
                  <a:pt x="1948515" y="3231215"/>
                  <a:pt x="1951232" y="3233932"/>
                </a:cubicBezTo>
                <a:cubicBezTo>
                  <a:pt x="1951232" y="3233932"/>
                  <a:pt x="1953950" y="3233932"/>
                  <a:pt x="1953950" y="3233932"/>
                </a:cubicBezTo>
                <a:cubicBezTo>
                  <a:pt x="1959385" y="3242085"/>
                  <a:pt x="1959385" y="3252956"/>
                  <a:pt x="1956668" y="3258391"/>
                </a:cubicBezTo>
                <a:cubicBezTo>
                  <a:pt x="1956668" y="3261108"/>
                  <a:pt x="1962103" y="3263826"/>
                  <a:pt x="1962103" y="3266544"/>
                </a:cubicBezTo>
                <a:cubicBezTo>
                  <a:pt x="1962103" y="3269261"/>
                  <a:pt x="1962103" y="3269261"/>
                  <a:pt x="1962103" y="3271979"/>
                </a:cubicBezTo>
                <a:cubicBezTo>
                  <a:pt x="1962103" y="3274696"/>
                  <a:pt x="1967538" y="3274696"/>
                  <a:pt x="1967538" y="3274696"/>
                </a:cubicBezTo>
                <a:cubicBezTo>
                  <a:pt x="1970255" y="3277414"/>
                  <a:pt x="1967538" y="3280132"/>
                  <a:pt x="1967538" y="3280132"/>
                </a:cubicBezTo>
                <a:lnTo>
                  <a:pt x="1970255" y="3291002"/>
                </a:lnTo>
                <a:cubicBezTo>
                  <a:pt x="1970255" y="3291002"/>
                  <a:pt x="1978408" y="3296437"/>
                  <a:pt x="1978408" y="3299155"/>
                </a:cubicBezTo>
                <a:cubicBezTo>
                  <a:pt x="1978408" y="3299155"/>
                  <a:pt x="1978408" y="3301872"/>
                  <a:pt x="1978408" y="3304590"/>
                </a:cubicBezTo>
                <a:cubicBezTo>
                  <a:pt x="1978408" y="3304590"/>
                  <a:pt x="1981126" y="3304590"/>
                  <a:pt x="1981126" y="3304590"/>
                </a:cubicBezTo>
                <a:cubicBezTo>
                  <a:pt x="1983843" y="3310025"/>
                  <a:pt x="1981126" y="3312743"/>
                  <a:pt x="1983843" y="3318178"/>
                </a:cubicBezTo>
                <a:cubicBezTo>
                  <a:pt x="1989279" y="3323613"/>
                  <a:pt x="2008302" y="3326331"/>
                  <a:pt x="2016454" y="3329048"/>
                </a:cubicBezTo>
                <a:cubicBezTo>
                  <a:pt x="2021890" y="3329048"/>
                  <a:pt x="2024607" y="3329048"/>
                  <a:pt x="2030042" y="3329048"/>
                </a:cubicBezTo>
                <a:cubicBezTo>
                  <a:pt x="2046348" y="3331766"/>
                  <a:pt x="2054501" y="3350789"/>
                  <a:pt x="2073524" y="3350789"/>
                </a:cubicBezTo>
                <a:cubicBezTo>
                  <a:pt x="2073524" y="3353507"/>
                  <a:pt x="2076242" y="3356224"/>
                  <a:pt x="2078959" y="3358942"/>
                </a:cubicBezTo>
                <a:lnTo>
                  <a:pt x="2078027" y="3367328"/>
                </a:lnTo>
                <a:lnTo>
                  <a:pt x="2078960" y="3367095"/>
                </a:lnTo>
                <a:cubicBezTo>
                  <a:pt x="2081677" y="3364377"/>
                  <a:pt x="2078960" y="3361659"/>
                  <a:pt x="2081677" y="3361659"/>
                </a:cubicBezTo>
                <a:cubicBezTo>
                  <a:pt x="2083036" y="3361659"/>
                  <a:pt x="2086433" y="3359621"/>
                  <a:pt x="2089830" y="3357583"/>
                </a:cubicBezTo>
                <a:lnTo>
                  <a:pt x="2096064" y="3354466"/>
                </a:lnTo>
                <a:lnTo>
                  <a:pt x="2096284" y="3352487"/>
                </a:lnTo>
                <a:cubicBezTo>
                  <a:pt x="2095945" y="3349430"/>
                  <a:pt x="2095265" y="3346712"/>
                  <a:pt x="2095265" y="3345353"/>
                </a:cubicBezTo>
                <a:lnTo>
                  <a:pt x="2097982" y="3320895"/>
                </a:lnTo>
                <a:cubicBezTo>
                  <a:pt x="2100700" y="3312742"/>
                  <a:pt x="2106135" y="3288284"/>
                  <a:pt x="2103418" y="3274696"/>
                </a:cubicBezTo>
                <a:cubicBezTo>
                  <a:pt x="2100700" y="3261108"/>
                  <a:pt x="2097982" y="3255673"/>
                  <a:pt x="2095265" y="3244802"/>
                </a:cubicBezTo>
                <a:cubicBezTo>
                  <a:pt x="2092547" y="3228497"/>
                  <a:pt x="2095265" y="3190451"/>
                  <a:pt x="2097982" y="3179580"/>
                </a:cubicBezTo>
                <a:cubicBezTo>
                  <a:pt x="2100700" y="3174145"/>
                  <a:pt x="2097982" y="3165992"/>
                  <a:pt x="2097982" y="3163275"/>
                </a:cubicBezTo>
                <a:cubicBezTo>
                  <a:pt x="2097982" y="3155122"/>
                  <a:pt x="2100700" y="3149687"/>
                  <a:pt x="2100700" y="3146969"/>
                </a:cubicBezTo>
                <a:cubicBezTo>
                  <a:pt x="2100700" y="3146969"/>
                  <a:pt x="2097982" y="3141534"/>
                  <a:pt x="2097982" y="3141534"/>
                </a:cubicBezTo>
                <a:cubicBezTo>
                  <a:pt x="2097982" y="3136099"/>
                  <a:pt x="2100700" y="3127946"/>
                  <a:pt x="2100700" y="3122511"/>
                </a:cubicBezTo>
                <a:cubicBezTo>
                  <a:pt x="2100700" y="3122511"/>
                  <a:pt x="2103418" y="3122511"/>
                  <a:pt x="2103418" y="3122511"/>
                </a:cubicBezTo>
                <a:cubicBezTo>
                  <a:pt x="2106135" y="3133381"/>
                  <a:pt x="2108853" y="3146969"/>
                  <a:pt x="2119723" y="3149687"/>
                </a:cubicBezTo>
                <a:cubicBezTo>
                  <a:pt x="2119723" y="3149687"/>
                  <a:pt x="2119723" y="3152404"/>
                  <a:pt x="2119723" y="3152404"/>
                </a:cubicBezTo>
                <a:cubicBezTo>
                  <a:pt x="2125158" y="3152404"/>
                  <a:pt x="2133311" y="3152404"/>
                  <a:pt x="2136029" y="3155122"/>
                </a:cubicBezTo>
                <a:cubicBezTo>
                  <a:pt x="2141464" y="3157839"/>
                  <a:pt x="2138746" y="3163275"/>
                  <a:pt x="2146899" y="3163275"/>
                </a:cubicBezTo>
                <a:cubicBezTo>
                  <a:pt x="2146899" y="3176863"/>
                  <a:pt x="2138746" y="3190451"/>
                  <a:pt x="2141464" y="3204039"/>
                </a:cubicBezTo>
                <a:cubicBezTo>
                  <a:pt x="2144182" y="3212191"/>
                  <a:pt x="2152334" y="3228497"/>
                  <a:pt x="2146899" y="3242085"/>
                </a:cubicBezTo>
                <a:cubicBezTo>
                  <a:pt x="2141464" y="3255673"/>
                  <a:pt x="2138746" y="3274696"/>
                  <a:pt x="2130594" y="3285566"/>
                </a:cubicBezTo>
                <a:cubicBezTo>
                  <a:pt x="2131953" y="3286925"/>
                  <a:pt x="2133991" y="3288963"/>
                  <a:pt x="2135689" y="3291001"/>
                </a:cubicBezTo>
                <a:lnTo>
                  <a:pt x="2137409" y="3294059"/>
                </a:lnTo>
                <a:lnTo>
                  <a:pt x="2137727" y="3291002"/>
                </a:lnTo>
                <a:cubicBezTo>
                  <a:pt x="2138067" y="3285567"/>
                  <a:pt x="2138746" y="3280131"/>
                  <a:pt x="2141464" y="3274696"/>
                </a:cubicBezTo>
                <a:cubicBezTo>
                  <a:pt x="2145540" y="3261108"/>
                  <a:pt x="2153014" y="3248879"/>
                  <a:pt x="2159808" y="3235631"/>
                </a:cubicBezTo>
                <a:lnTo>
                  <a:pt x="2165745" y="3216828"/>
                </a:lnTo>
                <a:lnTo>
                  <a:pt x="2162823" y="3210535"/>
                </a:lnTo>
                <a:cubicBezTo>
                  <a:pt x="2159129" y="3200981"/>
                  <a:pt x="2161167" y="3197924"/>
                  <a:pt x="2163205" y="3179581"/>
                </a:cubicBezTo>
                <a:cubicBezTo>
                  <a:pt x="2165922" y="3179581"/>
                  <a:pt x="2165922" y="3179581"/>
                  <a:pt x="2168640" y="3179581"/>
                </a:cubicBezTo>
                <a:cubicBezTo>
                  <a:pt x="2171358" y="3176863"/>
                  <a:pt x="2165922" y="3165993"/>
                  <a:pt x="2168640" y="3160557"/>
                </a:cubicBezTo>
                <a:cubicBezTo>
                  <a:pt x="2171358" y="3149687"/>
                  <a:pt x="2179510" y="3138817"/>
                  <a:pt x="2179510" y="3125229"/>
                </a:cubicBezTo>
                <a:cubicBezTo>
                  <a:pt x="2184946" y="3125229"/>
                  <a:pt x="2187663" y="3125229"/>
                  <a:pt x="2190381" y="3127946"/>
                </a:cubicBezTo>
                <a:cubicBezTo>
                  <a:pt x="2195816" y="3130664"/>
                  <a:pt x="2195816" y="3138817"/>
                  <a:pt x="2198534" y="3141534"/>
                </a:cubicBezTo>
                <a:cubicBezTo>
                  <a:pt x="2201251" y="3141534"/>
                  <a:pt x="2203969" y="3141534"/>
                  <a:pt x="2206686" y="3141534"/>
                </a:cubicBezTo>
                <a:cubicBezTo>
                  <a:pt x="2206686" y="3141534"/>
                  <a:pt x="2209404" y="3144252"/>
                  <a:pt x="2209404" y="3146970"/>
                </a:cubicBezTo>
                <a:cubicBezTo>
                  <a:pt x="2212122" y="3146970"/>
                  <a:pt x="2214839" y="3149687"/>
                  <a:pt x="2217557" y="3149687"/>
                </a:cubicBezTo>
                <a:cubicBezTo>
                  <a:pt x="2217557" y="3149687"/>
                  <a:pt x="2217557" y="3152405"/>
                  <a:pt x="2217557" y="3152405"/>
                </a:cubicBezTo>
                <a:cubicBezTo>
                  <a:pt x="2220274" y="3155122"/>
                  <a:pt x="2222992" y="3152405"/>
                  <a:pt x="2225710" y="3155122"/>
                </a:cubicBezTo>
                <a:lnTo>
                  <a:pt x="2226758" y="3158267"/>
                </a:lnTo>
                <a:lnTo>
                  <a:pt x="2228427" y="3150027"/>
                </a:lnTo>
                <a:lnTo>
                  <a:pt x="2231222" y="3137272"/>
                </a:lnTo>
                <a:lnTo>
                  <a:pt x="2221166" y="3128031"/>
                </a:lnTo>
                <a:cubicBezTo>
                  <a:pt x="2217387" y="3125229"/>
                  <a:pt x="2213480" y="3123190"/>
                  <a:pt x="2209404" y="3122511"/>
                </a:cubicBezTo>
                <a:cubicBezTo>
                  <a:pt x="2209404" y="3117076"/>
                  <a:pt x="2195816" y="3108923"/>
                  <a:pt x="2187663" y="3106206"/>
                </a:cubicBezTo>
                <a:cubicBezTo>
                  <a:pt x="2187663" y="3092618"/>
                  <a:pt x="2193098" y="3073595"/>
                  <a:pt x="2198534" y="3068159"/>
                </a:cubicBezTo>
                <a:cubicBezTo>
                  <a:pt x="2201251" y="3068159"/>
                  <a:pt x="2203969" y="3068159"/>
                  <a:pt x="2206686" y="3065442"/>
                </a:cubicBezTo>
                <a:cubicBezTo>
                  <a:pt x="2212122" y="3057289"/>
                  <a:pt x="2214839" y="3051854"/>
                  <a:pt x="2222992" y="3049136"/>
                </a:cubicBezTo>
                <a:cubicBezTo>
                  <a:pt x="2222992" y="3046419"/>
                  <a:pt x="2222992" y="3046419"/>
                  <a:pt x="2222992" y="3043701"/>
                </a:cubicBezTo>
                <a:cubicBezTo>
                  <a:pt x="2222992" y="3040983"/>
                  <a:pt x="2222992" y="3040983"/>
                  <a:pt x="2220274" y="3038266"/>
                </a:cubicBezTo>
                <a:cubicBezTo>
                  <a:pt x="2214839" y="3046419"/>
                  <a:pt x="2195816" y="3060007"/>
                  <a:pt x="2193098" y="3065442"/>
                </a:cubicBezTo>
                <a:cubicBezTo>
                  <a:pt x="2184946" y="3054571"/>
                  <a:pt x="2176793" y="3021960"/>
                  <a:pt x="2184946" y="3013808"/>
                </a:cubicBezTo>
                <a:cubicBezTo>
                  <a:pt x="2184946" y="3008372"/>
                  <a:pt x="2182228" y="3008372"/>
                  <a:pt x="2179510" y="3005655"/>
                </a:cubicBezTo>
                <a:cubicBezTo>
                  <a:pt x="2176793" y="3008372"/>
                  <a:pt x="2176793" y="3008372"/>
                  <a:pt x="2174075" y="3011090"/>
                </a:cubicBezTo>
                <a:cubicBezTo>
                  <a:pt x="2168640" y="3051854"/>
                  <a:pt x="2187663" y="3062724"/>
                  <a:pt x="2176793" y="3100770"/>
                </a:cubicBezTo>
                <a:cubicBezTo>
                  <a:pt x="2168640" y="3100770"/>
                  <a:pt x="2171358" y="3098053"/>
                  <a:pt x="2168640" y="3095335"/>
                </a:cubicBezTo>
                <a:cubicBezTo>
                  <a:pt x="2163205" y="3095335"/>
                  <a:pt x="2160487" y="3092618"/>
                  <a:pt x="2155052" y="3092618"/>
                </a:cubicBezTo>
                <a:cubicBezTo>
                  <a:pt x="2152334" y="3089900"/>
                  <a:pt x="2152334" y="3089900"/>
                  <a:pt x="2149617" y="3087182"/>
                </a:cubicBezTo>
                <a:cubicBezTo>
                  <a:pt x="2146899" y="3087182"/>
                  <a:pt x="2144182" y="3084465"/>
                  <a:pt x="2141464" y="3084465"/>
                </a:cubicBezTo>
                <a:cubicBezTo>
                  <a:pt x="2138746" y="3084465"/>
                  <a:pt x="2141464" y="3079030"/>
                  <a:pt x="2138746" y="3079030"/>
                </a:cubicBezTo>
                <a:cubicBezTo>
                  <a:pt x="2136029" y="3079030"/>
                  <a:pt x="2133311" y="3079030"/>
                  <a:pt x="2130594" y="3076312"/>
                </a:cubicBezTo>
                <a:cubicBezTo>
                  <a:pt x="2130594" y="3076312"/>
                  <a:pt x="2130594" y="3073595"/>
                  <a:pt x="2130594" y="3073595"/>
                </a:cubicBezTo>
                <a:cubicBezTo>
                  <a:pt x="2127876" y="3073595"/>
                  <a:pt x="2125159" y="3070877"/>
                  <a:pt x="2122441" y="3070877"/>
                </a:cubicBezTo>
                <a:cubicBezTo>
                  <a:pt x="2122441" y="3068159"/>
                  <a:pt x="2122441" y="3068159"/>
                  <a:pt x="2122441" y="3065442"/>
                </a:cubicBezTo>
                <a:cubicBezTo>
                  <a:pt x="2119723" y="3065442"/>
                  <a:pt x="2119723" y="3062724"/>
                  <a:pt x="2117006" y="3062724"/>
                </a:cubicBezTo>
                <a:cubicBezTo>
                  <a:pt x="2117006" y="3062724"/>
                  <a:pt x="2117006" y="3060007"/>
                  <a:pt x="2117006" y="3057289"/>
                </a:cubicBezTo>
                <a:cubicBezTo>
                  <a:pt x="2114288" y="3057289"/>
                  <a:pt x="2114288" y="3054571"/>
                  <a:pt x="2111571" y="3054571"/>
                </a:cubicBezTo>
                <a:cubicBezTo>
                  <a:pt x="2108853" y="3051854"/>
                  <a:pt x="2111571" y="3043701"/>
                  <a:pt x="2111571" y="3040983"/>
                </a:cubicBezTo>
                <a:cubicBezTo>
                  <a:pt x="2117006" y="3038266"/>
                  <a:pt x="2125159" y="3035548"/>
                  <a:pt x="2130594" y="3032831"/>
                </a:cubicBezTo>
                <a:cubicBezTo>
                  <a:pt x="2133311" y="3030113"/>
                  <a:pt x="2136029" y="3024678"/>
                  <a:pt x="2149617" y="3011090"/>
                </a:cubicBezTo>
                <a:cubicBezTo>
                  <a:pt x="2149617" y="3002937"/>
                  <a:pt x="2144182" y="2978479"/>
                  <a:pt x="2152334" y="2973044"/>
                </a:cubicBezTo>
                <a:cubicBezTo>
                  <a:pt x="2152334" y="2967609"/>
                  <a:pt x="2152334" y="2967609"/>
                  <a:pt x="2149617" y="2964891"/>
                </a:cubicBezTo>
                <a:cubicBezTo>
                  <a:pt x="2149617" y="2964891"/>
                  <a:pt x="2146899" y="2964891"/>
                  <a:pt x="2146899" y="2964891"/>
                </a:cubicBezTo>
                <a:cubicBezTo>
                  <a:pt x="2146899" y="2956738"/>
                  <a:pt x="2144182" y="2954021"/>
                  <a:pt x="2141464" y="2948585"/>
                </a:cubicBezTo>
                <a:cubicBezTo>
                  <a:pt x="2138746" y="2943150"/>
                  <a:pt x="2141464" y="2929562"/>
                  <a:pt x="2141464" y="2924127"/>
                </a:cubicBezTo>
                <a:cubicBezTo>
                  <a:pt x="2141464" y="2918692"/>
                  <a:pt x="2138746" y="2918692"/>
                  <a:pt x="2141464" y="2915974"/>
                </a:cubicBezTo>
                <a:cubicBezTo>
                  <a:pt x="2141464" y="2915974"/>
                  <a:pt x="2141464" y="2913257"/>
                  <a:pt x="2141464" y="2913257"/>
                </a:cubicBezTo>
                <a:cubicBezTo>
                  <a:pt x="2148258" y="2913257"/>
                  <a:pt x="2154372" y="2913257"/>
                  <a:pt x="2160827" y="2913257"/>
                </a:cubicBezTo>
                <a:lnTo>
                  <a:pt x="2164416" y="2913257"/>
                </a:lnTo>
                <a:lnTo>
                  <a:pt x="2162525" y="2912917"/>
                </a:lnTo>
                <a:cubicBezTo>
                  <a:pt x="2156411" y="2911218"/>
                  <a:pt x="2150975" y="2909180"/>
                  <a:pt x="2149617" y="2907821"/>
                </a:cubicBezTo>
                <a:cubicBezTo>
                  <a:pt x="2146899" y="2905104"/>
                  <a:pt x="2155052" y="2899669"/>
                  <a:pt x="2152334" y="2894233"/>
                </a:cubicBezTo>
                <a:cubicBezTo>
                  <a:pt x="2152334" y="2894233"/>
                  <a:pt x="2149617" y="2894233"/>
                  <a:pt x="2149617" y="2894233"/>
                </a:cubicBezTo>
                <a:cubicBezTo>
                  <a:pt x="2149617" y="2891516"/>
                  <a:pt x="2155052" y="2867058"/>
                  <a:pt x="2155052" y="2867058"/>
                </a:cubicBezTo>
                <a:cubicBezTo>
                  <a:pt x="2155052" y="2864340"/>
                  <a:pt x="2155052" y="2864340"/>
                  <a:pt x="2155052" y="2861623"/>
                </a:cubicBezTo>
                <a:cubicBezTo>
                  <a:pt x="2152334" y="2861623"/>
                  <a:pt x="2152334" y="2861623"/>
                  <a:pt x="2152334" y="2861623"/>
                </a:cubicBezTo>
                <a:cubicBezTo>
                  <a:pt x="2141464" y="2864340"/>
                  <a:pt x="2138747" y="2883363"/>
                  <a:pt x="2136029" y="2894233"/>
                </a:cubicBezTo>
                <a:cubicBezTo>
                  <a:pt x="2133311" y="2894233"/>
                  <a:pt x="2133311" y="2894233"/>
                  <a:pt x="2133311" y="2894233"/>
                </a:cubicBezTo>
                <a:cubicBezTo>
                  <a:pt x="2127876" y="2894233"/>
                  <a:pt x="2119723" y="2896951"/>
                  <a:pt x="2117006" y="2894233"/>
                </a:cubicBezTo>
                <a:cubicBezTo>
                  <a:pt x="2119723" y="2877929"/>
                  <a:pt x="2127876" y="2864340"/>
                  <a:pt x="2127876" y="2848035"/>
                </a:cubicBezTo>
                <a:cubicBezTo>
                  <a:pt x="2130594" y="2848035"/>
                  <a:pt x="2130594" y="2848035"/>
                  <a:pt x="2133311" y="2848035"/>
                </a:cubicBezTo>
                <a:cubicBezTo>
                  <a:pt x="2141464" y="2848035"/>
                  <a:pt x="2141464" y="2842599"/>
                  <a:pt x="2149617" y="2839881"/>
                </a:cubicBezTo>
                <a:cubicBezTo>
                  <a:pt x="2152334" y="2831729"/>
                  <a:pt x="2160487" y="2829011"/>
                  <a:pt x="2165922" y="2823576"/>
                </a:cubicBezTo>
                <a:cubicBezTo>
                  <a:pt x="2165922" y="2820858"/>
                  <a:pt x="2168640" y="2815423"/>
                  <a:pt x="2168640" y="2812706"/>
                </a:cubicBezTo>
                <a:cubicBezTo>
                  <a:pt x="2165922" y="2812706"/>
                  <a:pt x="2165922" y="2812706"/>
                  <a:pt x="2165922" y="2809988"/>
                </a:cubicBezTo>
                <a:cubicBezTo>
                  <a:pt x="2163205" y="2809988"/>
                  <a:pt x="2163205" y="2809988"/>
                  <a:pt x="2160487" y="2809988"/>
                </a:cubicBezTo>
                <a:cubicBezTo>
                  <a:pt x="2155052" y="2812706"/>
                  <a:pt x="2155052" y="2820858"/>
                  <a:pt x="2152334" y="2823576"/>
                </a:cubicBezTo>
                <a:cubicBezTo>
                  <a:pt x="2149617" y="2823576"/>
                  <a:pt x="2146899" y="2826293"/>
                  <a:pt x="2144182" y="2826293"/>
                </a:cubicBezTo>
                <a:cubicBezTo>
                  <a:pt x="2144182" y="2826293"/>
                  <a:pt x="2144182" y="2829011"/>
                  <a:pt x="2144182" y="2831729"/>
                </a:cubicBezTo>
                <a:cubicBezTo>
                  <a:pt x="2141464" y="2831729"/>
                  <a:pt x="2136029" y="2834447"/>
                  <a:pt x="2133311" y="2837165"/>
                </a:cubicBezTo>
                <a:cubicBezTo>
                  <a:pt x="2133311" y="2834447"/>
                  <a:pt x="2133311" y="2790965"/>
                  <a:pt x="2130594" y="2785530"/>
                </a:cubicBezTo>
                <a:cubicBezTo>
                  <a:pt x="2130594" y="2782812"/>
                  <a:pt x="2130594" y="2785530"/>
                  <a:pt x="2127876" y="2782812"/>
                </a:cubicBezTo>
                <a:cubicBezTo>
                  <a:pt x="2125159" y="2782812"/>
                  <a:pt x="2125159" y="2782812"/>
                  <a:pt x="2125159" y="2782812"/>
                </a:cubicBezTo>
                <a:cubicBezTo>
                  <a:pt x="2122441" y="2785530"/>
                  <a:pt x="2122441" y="2812706"/>
                  <a:pt x="2125159" y="2820858"/>
                </a:cubicBezTo>
                <a:cubicBezTo>
                  <a:pt x="2125159" y="2823576"/>
                  <a:pt x="2127876" y="2823576"/>
                  <a:pt x="2127876" y="2829011"/>
                </a:cubicBezTo>
                <a:cubicBezTo>
                  <a:pt x="2127876" y="2839881"/>
                  <a:pt x="2114288" y="2875211"/>
                  <a:pt x="2108853" y="2880645"/>
                </a:cubicBezTo>
                <a:cubicBezTo>
                  <a:pt x="2095265" y="2875211"/>
                  <a:pt x="2097983" y="2858905"/>
                  <a:pt x="2092547" y="2845317"/>
                </a:cubicBezTo>
                <a:cubicBezTo>
                  <a:pt x="2087112" y="2834447"/>
                  <a:pt x="2081677" y="2831729"/>
                  <a:pt x="2078960" y="2820858"/>
                </a:cubicBezTo>
                <a:cubicBezTo>
                  <a:pt x="2076242" y="2820858"/>
                  <a:pt x="2073524" y="2820858"/>
                  <a:pt x="2070807" y="2820858"/>
                </a:cubicBezTo>
                <a:cubicBezTo>
                  <a:pt x="2070807" y="2820858"/>
                  <a:pt x="2068089" y="2823576"/>
                  <a:pt x="2068089" y="2823576"/>
                </a:cubicBezTo>
                <a:cubicBezTo>
                  <a:pt x="2068089" y="2826293"/>
                  <a:pt x="2070807" y="2831729"/>
                  <a:pt x="2073524" y="2834447"/>
                </a:cubicBezTo>
                <a:cubicBezTo>
                  <a:pt x="2076242" y="2837165"/>
                  <a:pt x="2078960" y="2834447"/>
                  <a:pt x="2078960" y="2837165"/>
                </a:cubicBezTo>
                <a:cubicBezTo>
                  <a:pt x="2081677" y="2842599"/>
                  <a:pt x="2084395" y="2850752"/>
                  <a:pt x="2084395" y="2856187"/>
                </a:cubicBezTo>
                <a:cubicBezTo>
                  <a:pt x="2084395" y="2856187"/>
                  <a:pt x="2087112" y="2858905"/>
                  <a:pt x="2087112" y="2858905"/>
                </a:cubicBezTo>
                <a:cubicBezTo>
                  <a:pt x="2087112" y="2861623"/>
                  <a:pt x="2084395" y="2869775"/>
                  <a:pt x="2087112" y="2875211"/>
                </a:cubicBezTo>
                <a:cubicBezTo>
                  <a:pt x="2089830" y="2880645"/>
                  <a:pt x="2095265" y="2886081"/>
                  <a:pt x="2097983" y="2894233"/>
                </a:cubicBezTo>
                <a:cubicBezTo>
                  <a:pt x="2097983" y="2894233"/>
                  <a:pt x="2095265" y="2896951"/>
                  <a:pt x="2095265" y="2896951"/>
                </a:cubicBezTo>
                <a:cubicBezTo>
                  <a:pt x="2092547" y="2896951"/>
                  <a:pt x="2084395" y="2896951"/>
                  <a:pt x="2081677" y="2899669"/>
                </a:cubicBezTo>
                <a:cubicBezTo>
                  <a:pt x="2078960" y="2899669"/>
                  <a:pt x="2078960" y="2905104"/>
                  <a:pt x="2076242" y="2905104"/>
                </a:cubicBezTo>
                <a:cubicBezTo>
                  <a:pt x="2068089" y="2907821"/>
                  <a:pt x="2062654" y="2905104"/>
                  <a:pt x="2057219" y="2907821"/>
                </a:cubicBezTo>
                <a:cubicBezTo>
                  <a:pt x="2054501" y="2899669"/>
                  <a:pt x="2054501" y="2880645"/>
                  <a:pt x="2059936" y="2872493"/>
                </a:cubicBezTo>
                <a:cubicBezTo>
                  <a:pt x="2059936" y="2867058"/>
                  <a:pt x="2059936" y="2867058"/>
                  <a:pt x="2059936" y="2864340"/>
                </a:cubicBezTo>
                <a:cubicBezTo>
                  <a:pt x="2057219" y="2864340"/>
                  <a:pt x="2054501" y="2864340"/>
                  <a:pt x="2051784" y="2864340"/>
                </a:cubicBezTo>
                <a:cubicBezTo>
                  <a:pt x="2051784" y="2869775"/>
                  <a:pt x="2049066" y="2872493"/>
                  <a:pt x="2049066" y="2875211"/>
                </a:cubicBezTo>
                <a:cubicBezTo>
                  <a:pt x="2046348" y="2886081"/>
                  <a:pt x="2051784" y="2894233"/>
                  <a:pt x="2046348" y="2902386"/>
                </a:cubicBezTo>
                <a:cubicBezTo>
                  <a:pt x="2049066" y="2934997"/>
                  <a:pt x="2027325" y="2932280"/>
                  <a:pt x="2011020" y="2945868"/>
                </a:cubicBezTo>
                <a:cubicBezTo>
                  <a:pt x="2005584" y="2937715"/>
                  <a:pt x="2005584" y="2924127"/>
                  <a:pt x="2002867" y="2913257"/>
                </a:cubicBezTo>
                <a:cubicBezTo>
                  <a:pt x="2000149" y="2913257"/>
                  <a:pt x="2000149" y="2910539"/>
                  <a:pt x="1997432" y="2913257"/>
                </a:cubicBezTo>
                <a:cubicBezTo>
                  <a:pt x="1997432" y="2913257"/>
                  <a:pt x="1994714" y="2913257"/>
                  <a:pt x="1994714" y="2913257"/>
                </a:cubicBezTo>
                <a:cubicBezTo>
                  <a:pt x="1994714" y="2921409"/>
                  <a:pt x="1997432" y="2940433"/>
                  <a:pt x="2000149" y="2945868"/>
                </a:cubicBezTo>
                <a:cubicBezTo>
                  <a:pt x="1997432" y="2951303"/>
                  <a:pt x="1994714" y="2954020"/>
                  <a:pt x="1989279" y="2954020"/>
                </a:cubicBezTo>
                <a:cubicBezTo>
                  <a:pt x="1989279" y="2954020"/>
                  <a:pt x="1989279" y="2956738"/>
                  <a:pt x="1989279" y="2956738"/>
                </a:cubicBezTo>
                <a:cubicBezTo>
                  <a:pt x="1983844" y="2956738"/>
                  <a:pt x="1986561" y="2956738"/>
                  <a:pt x="1983844" y="2959456"/>
                </a:cubicBezTo>
                <a:cubicBezTo>
                  <a:pt x="1986561" y="2956738"/>
                  <a:pt x="1986561" y="2932280"/>
                  <a:pt x="1981126" y="2926845"/>
                </a:cubicBezTo>
                <a:cubicBezTo>
                  <a:pt x="1981126" y="2918692"/>
                  <a:pt x="2008302" y="2896951"/>
                  <a:pt x="2016455" y="2894233"/>
                </a:cubicBezTo>
                <a:cubicBezTo>
                  <a:pt x="2016455" y="2886081"/>
                  <a:pt x="2013737" y="2880645"/>
                  <a:pt x="2016455" y="2872493"/>
                </a:cubicBezTo>
                <a:cubicBezTo>
                  <a:pt x="2024608" y="2850752"/>
                  <a:pt x="2046348" y="2829011"/>
                  <a:pt x="2043631" y="2801835"/>
                </a:cubicBezTo>
                <a:cubicBezTo>
                  <a:pt x="2040913" y="2801835"/>
                  <a:pt x="2040913" y="2801835"/>
                  <a:pt x="2038196" y="2801835"/>
                </a:cubicBezTo>
                <a:cubicBezTo>
                  <a:pt x="2032760" y="2807271"/>
                  <a:pt x="2035478" y="2815423"/>
                  <a:pt x="2032760" y="2823576"/>
                </a:cubicBezTo>
                <a:cubicBezTo>
                  <a:pt x="2030043" y="2834447"/>
                  <a:pt x="2021890" y="2845317"/>
                  <a:pt x="2016455" y="2856187"/>
                </a:cubicBezTo>
                <a:cubicBezTo>
                  <a:pt x="2011020" y="2864340"/>
                  <a:pt x="2011020" y="2877929"/>
                  <a:pt x="2008302" y="2883363"/>
                </a:cubicBezTo>
                <a:cubicBezTo>
                  <a:pt x="2008302" y="2886081"/>
                  <a:pt x="2008302" y="2888798"/>
                  <a:pt x="2008302" y="2891516"/>
                </a:cubicBezTo>
                <a:cubicBezTo>
                  <a:pt x="2008302" y="2891516"/>
                  <a:pt x="1981126" y="2910539"/>
                  <a:pt x="1981126" y="2910539"/>
                </a:cubicBezTo>
                <a:cubicBezTo>
                  <a:pt x="1978409" y="2910539"/>
                  <a:pt x="1981126" y="2910539"/>
                  <a:pt x="1978409" y="2910539"/>
                </a:cubicBezTo>
                <a:cubicBezTo>
                  <a:pt x="1964821" y="2875211"/>
                  <a:pt x="1986561" y="2839881"/>
                  <a:pt x="1978409" y="2807271"/>
                </a:cubicBezTo>
                <a:cubicBezTo>
                  <a:pt x="1986561" y="2804554"/>
                  <a:pt x="1991997" y="2796400"/>
                  <a:pt x="1997432" y="2790965"/>
                </a:cubicBezTo>
                <a:cubicBezTo>
                  <a:pt x="1997432" y="2788247"/>
                  <a:pt x="1997432" y="2788247"/>
                  <a:pt x="1997432" y="2785530"/>
                </a:cubicBezTo>
                <a:cubicBezTo>
                  <a:pt x="1989279" y="2785530"/>
                  <a:pt x="1983844" y="2790965"/>
                  <a:pt x="1981126" y="2796400"/>
                </a:cubicBezTo>
                <a:cubicBezTo>
                  <a:pt x="1978409" y="2790965"/>
                  <a:pt x="1975691" y="2780094"/>
                  <a:pt x="1972973" y="2774659"/>
                </a:cubicBezTo>
                <a:cubicBezTo>
                  <a:pt x="1972973" y="2771942"/>
                  <a:pt x="1975691" y="2769224"/>
                  <a:pt x="1972973" y="2763789"/>
                </a:cubicBezTo>
                <a:cubicBezTo>
                  <a:pt x="1972973" y="2761071"/>
                  <a:pt x="1970256" y="2758354"/>
                  <a:pt x="1967538" y="2752919"/>
                </a:cubicBezTo>
                <a:cubicBezTo>
                  <a:pt x="1962103" y="2752919"/>
                  <a:pt x="1962103" y="2752919"/>
                  <a:pt x="1959385" y="2755636"/>
                </a:cubicBezTo>
                <a:cubicBezTo>
                  <a:pt x="1959385" y="2758354"/>
                  <a:pt x="1959385" y="2766507"/>
                  <a:pt x="1959385" y="2766507"/>
                </a:cubicBezTo>
                <a:cubicBezTo>
                  <a:pt x="1962103" y="2766507"/>
                  <a:pt x="1962103" y="2769224"/>
                  <a:pt x="1964821" y="2769224"/>
                </a:cubicBezTo>
                <a:cubicBezTo>
                  <a:pt x="1964821" y="2774659"/>
                  <a:pt x="1964821" y="2777377"/>
                  <a:pt x="1964821" y="2782812"/>
                </a:cubicBezTo>
                <a:cubicBezTo>
                  <a:pt x="1964821" y="2785530"/>
                  <a:pt x="1970256" y="2793682"/>
                  <a:pt x="1970256" y="2796400"/>
                </a:cubicBezTo>
                <a:cubicBezTo>
                  <a:pt x="1970256" y="2799118"/>
                  <a:pt x="1967538" y="2801835"/>
                  <a:pt x="1967538" y="2804554"/>
                </a:cubicBezTo>
                <a:cubicBezTo>
                  <a:pt x="1967538" y="2809988"/>
                  <a:pt x="1970256" y="2815423"/>
                  <a:pt x="1970256" y="2818141"/>
                </a:cubicBezTo>
                <a:cubicBezTo>
                  <a:pt x="1970256" y="2829011"/>
                  <a:pt x="1972973" y="2839881"/>
                  <a:pt x="1967538" y="2848035"/>
                </a:cubicBezTo>
                <a:cubicBezTo>
                  <a:pt x="1959385" y="2845317"/>
                  <a:pt x="1959385" y="2837165"/>
                  <a:pt x="1956668" y="2831729"/>
                </a:cubicBezTo>
                <a:cubicBezTo>
                  <a:pt x="1953950" y="2831729"/>
                  <a:pt x="1951233" y="2831729"/>
                  <a:pt x="1948515" y="2829011"/>
                </a:cubicBezTo>
                <a:cubicBezTo>
                  <a:pt x="1943080" y="2826293"/>
                  <a:pt x="1948515" y="2820858"/>
                  <a:pt x="1945797" y="2815423"/>
                </a:cubicBezTo>
                <a:cubicBezTo>
                  <a:pt x="1945797" y="2815423"/>
                  <a:pt x="1943080" y="2815423"/>
                  <a:pt x="1943080" y="2815423"/>
                </a:cubicBezTo>
                <a:cubicBezTo>
                  <a:pt x="1940362" y="2809988"/>
                  <a:pt x="1943080" y="2807271"/>
                  <a:pt x="1940362" y="2801835"/>
                </a:cubicBezTo>
                <a:cubicBezTo>
                  <a:pt x="1937645" y="2796400"/>
                  <a:pt x="1932209" y="2790965"/>
                  <a:pt x="1932209" y="2780094"/>
                </a:cubicBezTo>
                <a:cubicBezTo>
                  <a:pt x="1929492" y="2780094"/>
                  <a:pt x="1929492" y="2780094"/>
                  <a:pt x="1929492" y="2780094"/>
                </a:cubicBezTo>
                <a:cubicBezTo>
                  <a:pt x="1926774" y="2780094"/>
                  <a:pt x="1926774" y="2780094"/>
                  <a:pt x="1924057" y="2780094"/>
                </a:cubicBezTo>
                <a:cubicBezTo>
                  <a:pt x="1921339" y="2793682"/>
                  <a:pt x="1924057" y="2788247"/>
                  <a:pt x="1926774" y="2796400"/>
                </a:cubicBezTo>
                <a:cubicBezTo>
                  <a:pt x="1929492" y="2799118"/>
                  <a:pt x="1926774" y="2804554"/>
                  <a:pt x="1926774" y="2807271"/>
                </a:cubicBezTo>
                <a:cubicBezTo>
                  <a:pt x="1926774" y="2812706"/>
                  <a:pt x="1932209" y="2818141"/>
                  <a:pt x="1934927" y="2820858"/>
                </a:cubicBezTo>
                <a:cubicBezTo>
                  <a:pt x="1934927" y="2823576"/>
                  <a:pt x="1932209" y="2831729"/>
                  <a:pt x="1934927" y="2834447"/>
                </a:cubicBezTo>
                <a:cubicBezTo>
                  <a:pt x="1937645" y="2839881"/>
                  <a:pt x="1940362" y="2834447"/>
                  <a:pt x="1940362" y="2842599"/>
                </a:cubicBezTo>
                <a:cubicBezTo>
                  <a:pt x="1945797" y="2842599"/>
                  <a:pt x="1945797" y="2845317"/>
                  <a:pt x="1951233" y="2845317"/>
                </a:cubicBezTo>
                <a:cubicBezTo>
                  <a:pt x="1953950" y="2853469"/>
                  <a:pt x="1962103" y="2861623"/>
                  <a:pt x="1964821" y="2867058"/>
                </a:cubicBezTo>
                <a:cubicBezTo>
                  <a:pt x="1967538" y="2869775"/>
                  <a:pt x="1964821" y="2877929"/>
                  <a:pt x="1964821" y="2880645"/>
                </a:cubicBezTo>
                <a:cubicBezTo>
                  <a:pt x="1967538" y="2888798"/>
                  <a:pt x="1967538" y="2905104"/>
                  <a:pt x="1970256" y="2913257"/>
                </a:cubicBezTo>
                <a:cubicBezTo>
                  <a:pt x="1972973" y="2918692"/>
                  <a:pt x="1970256" y="2921409"/>
                  <a:pt x="1970256" y="2924127"/>
                </a:cubicBezTo>
                <a:cubicBezTo>
                  <a:pt x="1970256" y="2932280"/>
                  <a:pt x="1970256" y="2929562"/>
                  <a:pt x="1975691" y="2932280"/>
                </a:cubicBezTo>
                <a:cubicBezTo>
                  <a:pt x="1975691" y="2934997"/>
                  <a:pt x="1975691" y="2937715"/>
                  <a:pt x="1975691" y="2940433"/>
                </a:cubicBezTo>
                <a:cubicBezTo>
                  <a:pt x="1972973" y="2940433"/>
                  <a:pt x="1956668" y="2926845"/>
                  <a:pt x="1953950" y="2924127"/>
                </a:cubicBezTo>
                <a:cubicBezTo>
                  <a:pt x="1953950" y="2924127"/>
                  <a:pt x="1953950" y="2921409"/>
                  <a:pt x="1953950" y="2918692"/>
                </a:cubicBezTo>
                <a:cubicBezTo>
                  <a:pt x="1953950" y="2915974"/>
                  <a:pt x="1951233" y="2918692"/>
                  <a:pt x="1948515" y="2915974"/>
                </a:cubicBezTo>
                <a:cubicBezTo>
                  <a:pt x="1948515" y="2913257"/>
                  <a:pt x="1951233" y="2913257"/>
                  <a:pt x="1948515" y="2910539"/>
                </a:cubicBezTo>
                <a:cubicBezTo>
                  <a:pt x="1940362" y="2902386"/>
                  <a:pt x="1929492" y="2896951"/>
                  <a:pt x="1932209" y="2886081"/>
                </a:cubicBezTo>
                <a:cubicBezTo>
                  <a:pt x="1926774" y="2886081"/>
                  <a:pt x="1926774" y="2886081"/>
                  <a:pt x="1924057" y="2886081"/>
                </a:cubicBezTo>
                <a:cubicBezTo>
                  <a:pt x="1924057" y="2891516"/>
                  <a:pt x="1924057" y="2894233"/>
                  <a:pt x="1924057" y="2899669"/>
                </a:cubicBezTo>
                <a:cubicBezTo>
                  <a:pt x="1926774" y="2899669"/>
                  <a:pt x="1937645" y="2910539"/>
                  <a:pt x="1937645" y="2910539"/>
                </a:cubicBezTo>
                <a:cubicBezTo>
                  <a:pt x="1937645" y="2913257"/>
                  <a:pt x="1937645" y="2913257"/>
                  <a:pt x="1937645" y="2915974"/>
                </a:cubicBezTo>
                <a:cubicBezTo>
                  <a:pt x="1937645" y="2918692"/>
                  <a:pt x="1943080" y="2915974"/>
                  <a:pt x="1943080" y="2918692"/>
                </a:cubicBezTo>
                <a:cubicBezTo>
                  <a:pt x="1943080" y="2921409"/>
                  <a:pt x="1943080" y="2921409"/>
                  <a:pt x="1943080" y="2924127"/>
                </a:cubicBezTo>
                <a:cubicBezTo>
                  <a:pt x="1945797" y="2924127"/>
                  <a:pt x="1948515" y="2924127"/>
                  <a:pt x="1951233" y="2926845"/>
                </a:cubicBezTo>
                <a:cubicBezTo>
                  <a:pt x="1951233" y="2929562"/>
                  <a:pt x="1951233" y="2929562"/>
                  <a:pt x="1951233" y="2932280"/>
                </a:cubicBezTo>
                <a:cubicBezTo>
                  <a:pt x="1951233" y="2934997"/>
                  <a:pt x="1956668" y="2932280"/>
                  <a:pt x="1956668" y="2934997"/>
                </a:cubicBezTo>
                <a:cubicBezTo>
                  <a:pt x="1956668" y="2937715"/>
                  <a:pt x="1956668" y="2937715"/>
                  <a:pt x="1956668" y="2940433"/>
                </a:cubicBezTo>
                <a:cubicBezTo>
                  <a:pt x="1959385" y="2943150"/>
                  <a:pt x="1962103" y="2940433"/>
                  <a:pt x="1964821" y="2943150"/>
                </a:cubicBezTo>
                <a:cubicBezTo>
                  <a:pt x="1967538" y="2943150"/>
                  <a:pt x="1975691" y="2956738"/>
                  <a:pt x="1978409" y="2959456"/>
                </a:cubicBezTo>
                <a:cubicBezTo>
                  <a:pt x="1981126" y="2962173"/>
                  <a:pt x="1978409" y="2973044"/>
                  <a:pt x="1978409" y="2981196"/>
                </a:cubicBezTo>
                <a:cubicBezTo>
                  <a:pt x="1975691" y="2983914"/>
                  <a:pt x="1972973" y="2992067"/>
                  <a:pt x="1967538" y="2994784"/>
                </a:cubicBezTo>
                <a:cubicBezTo>
                  <a:pt x="1964821" y="2994784"/>
                  <a:pt x="1962103" y="2994784"/>
                  <a:pt x="1959385" y="2997502"/>
                </a:cubicBezTo>
                <a:cubicBezTo>
                  <a:pt x="1959385" y="3000219"/>
                  <a:pt x="1959385" y="3000219"/>
                  <a:pt x="1959385" y="3002937"/>
                </a:cubicBezTo>
                <a:cubicBezTo>
                  <a:pt x="1959385" y="3002937"/>
                  <a:pt x="1956668" y="3002937"/>
                  <a:pt x="1953950" y="3002937"/>
                </a:cubicBezTo>
                <a:cubicBezTo>
                  <a:pt x="1953950" y="3005655"/>
                  <a:pt x="1953950" y="3005655"/>
                  <a:pt x="1953950" y="3008372"/>
                </a:cubicBezTo>
                <a:cubicBezTo>
                  <a:pt x="1951233" y="3011090"/>
                  <a:pt x="1948515" y="3011090"/>
                  <a:pt x="1945797" y="3013807"/>
                </a:cubicBezTo>
                <a:cubicBezTo>
                  <a:pt x="1945797" y="3013807"/>
                  <a:pt x="1945797" y="3016525"/>
                  <a:pt x="1945797" y="3016525"/>
                </a:cubicBezTo>
                <a:cubicBezTo>
                  <a:pt x="1943080" y="3019243"/>
                  <a:pt x="1937645" y="3024678"/>
                  <a:pt x="1934927" y="3027395"/>
                </a:cubicBezTo>
                <a:cubicBezTo>
                  <a:pt x="1934927" y="3027395"/>
                  <a:pt x="1934927" y="3030113"/>
                  <a:pt x="1934927" y="3032831"/>
                </a:cubicBezTo>
                <a:cubicBezTo>
                  <a:pt x="1932209" y="3032831"/>
                  <a:pt x="1926774" y="3038266"/>
                  <a:pt x="1924057" y="3040983"/>
                </a:cubicBezTo>
                <a:cubicBezTo>
                  <a:pt x="1918621" y="3046418"/>
                  <a:pt x="1915904" y="3057289"/>
                  <a:pt x="1913186" y="3065442"/>
                </a:cubicBezTo>
                <a:cubicBezTo>
                  <a:pt x="1913186" y="3065442"/>
                  <a:pt x="1913186" y="3068159"/>
                  <a:pt x="1913186" y="3070877"/>
                </a:cubicBezTo>
                <a:cubicBezTo>
                  <a:pt x="1907751" y="3081747"/>
                  <a:pt x="1888728" y="3092618"/>
                  <a:pt x="1886010" y="3103488"/>
                </a:cubicBezTo>
                <a:cubicBezTo>
                  <a:pt x="1883293" y="3103488"/>
                  <a:pt x="1883293" y="3103488"/>
                  <a:pt x="1883293" y="3103488"/>
                </a:cubicBezTo>
                <a:cubicBezTo>
                  <a:pt x="1875140" y="3100770"/>
                  <a:pt x="1877857" y="3098053"/>
                  <a:pt x="1872422" y="3095335"/>
                </a:cubicBezTo>
                <a:cubicBezTo>
                  <a:pt x="1872422" y="3073594"/>
                  <a:pt x="1875140" y="3040983"/>
                  <a:pt x="1877857" y="3021960"/>
                </a:cubicBezTo>
                <a:cubicBezTo>
                  <a:pt x="1877857" y="3011090"/>
                  <a:pt x="1883293" y="2997502"/>
                  <a:pt x="1880575" y="2989349"/>
                </a:cubicBezTo>
                <a:cubicBezTo>
                  <a:pt x="1877857" y="2975761"/>
                  <a:pt x="1872422" y="2954020"/>
                  <a:pt x="1872422" y="2934997"/>
                </a:cubicBezTo>
                <a:cubicBezTo>
                  <a:pt x="1866987" y="2934997"/>
                  <a:pt x="1866987" y="2934997"/>
                  <a:pt x="1864269" y="2934997"/>
                </a:cubicBezTo>
                <a:cubicBezTo>
                  <a:pt x="1864269" y="2956738"/>
                  <a:pt x="1877857" y="2986632"/>
                  <a:pt x="1872422" y="3011090"/>
                </a:cubicBezTo>
                <a:cubicBezTo>
                  <a:pt x="1869705" y="3030113"/>
                  <a:pt x="1856117" y="3092618"/>
                  <a:pt x="1872422" y="3111641"/>
                </a:cubicBezTo>
                <a:cubicBezTo>
                  <a:pt x="1872422" y="3130664"/>
                  <a:pt x="1847964" y="3146970"/>
                  <a:pt x="1837094" y="3157840"/>
                </a:cubicBezTo>
                <a:cubicBezTo>
                  <a:pt x="1831658" y="3157840"/>
                  <a:pt x="1828941" y="3160558"/>
                  <a:pt x="1826223" y="3160558"/>
                </a:cubicBezTo>
                <a:cubicBezTo>
                  <a:pt x="1823506" y="3160558"/>
                  <a:pt x="1823506" y="3163275"/>
                  <a:pt x="1820788" y="3165993"/>
                </a:cubicBezTo>
                <a:cubicBezTo>
                  <a:pt x="1816711" y="3167351"/>
                  <a:pt x="1812635" y="3168031"/>
                  <a:pt x="1808898" y="3169050"/>
                </a:cubicBezTo>
                <a:lnTo>
                  <a:pt x="1804890" y="3171123"/>
                </a:lnTo>
                <a:lnTo>
                  <a:pt x="1805163" y="3178222"/>
                </a:lnTo>
                <a:cubicBezTo>
                  <a:pt x="1805163" y="3184336"/>
                  <a:pt x="1804483" y="3190451"/>
                  <a:pt x="1801765" y="3195886"/>
                </a:cubicBezTo>
                <a:cubicBezTo>
                  <a:pt x="1793612" y="3212192"/>
                  <a:pt x="1777307" y="3225780"/>
                  <a:pt x="1771871" y="3242086"/>
                </a:cubicBezTo>
                <a:cubicBezTo>
                  <a:pt x="1763719" y="3266544"/>
                  <a:pt x="1763719" y="3293720"/>
                  <a:pt x="1752848" y="3315460"/>
                </a:cubicBezTo>
                <a:cubicBezTo>
                  <a:pt x="1747413" y="3329048"/>
                  <a:pt x="1728390" y="3350789"/>
                  <a:pt x="1725672" y="3361660"/>
                </a:cubicBezTo>
                <a:cubicBezTo>
                  <a:pt x="1725672" y="3361660"/>
                  <a:pt x="1722955" y="3361660"/>
                  <a:pt x="1722955" y="3361660"/>
                </a:cubicBezTo>
                <a:cubicBezTo>
                  <a:pt x="1720237" y="3356224"/>
                  <a:pt x="1709367" y="3345354"/>
                  <a:pt x="1703932" y="3339919"/>
                </a:cubicBezTo>
                <a:cubicBezTo>
                  <a:pt x="1703932" y="3326331"/>
                  <a:pt x="1714802" y="3318178"/>
                  <a:pt x="1720237" y="3310025"/>
                </a:cubicBezTo>
                <a:cubicBezTo>
                  <a:pt x="1725672" y="3304590"/>
                  <a:pt x="1722955" y="3296437"/>
                  <a:pt x="1728390" y="3288284"/>
                </a:cubicBezTo>
                <a:cubicBezTo>
                  <a:pt x="1731108" y="3282849"/>
                  <a:pt x="1736543" y="3282849"/>
                  <a:pt x="1739260" y="3280132"/>
                </a:cubicBezTo>
                <a:cubicBezTo>
                  <a:pt x="1739260" y="3277414"/>
                  <a:pt x="1739260" y="3274697"/>
                  <a:pt x="1741978" y="3271979"/>
                </a:cubicBezTo>
                <a:cubicBezTo>
                  <a:pt x="1744696" y="3271979"/>
                  <a:pt x="1744696" y="3271979"/>
                  <a:pt x="1747413" y="3271979"/>
                </a:cubicBezTo>
                <a:cubicBezTo>
                  <a:pt x="1750131" y="3269261"/>
                  <a:pt x="1761001" y="3258391"/>
                  <a:pt x="1761001" y="3255673"/>
                </a:cubicBezTo>
                <a:cubicBezTo>
                  <a:pt x="1761001" y="3252956"/>
                  <a:pt x="1761001" y="3250238"/>
                  <a:pt x="1761001" y="3247521"/>
                </a:cubicBezTo>
                <a:cubicBezTo>
                  <a:pt x="1761001" y="3247521"/>
                  <a:pt x="1763719" y="3247521"/>
                  <a:pt x="1763719" y="3247521"/>
                </a:cubicBezTo>
                <a:cubicBezTo>
                  <a:pt x="1763719" y="3247521"/>
                  <a:pt x="1763719" y="3244803"/>
                  <a:pt x="1763719" y="3242086"/>
                </a:cubicBezTo>
                <a:cubicBezTo>
                  <a:pt x="1766436" y="3242086"/>
                  <a:pt x="1766436" y="3242086"/>
                  <a:pt x="1771871" y="3239368"/>
                </a:cubicBezTo>
                <a:cubicBezTo>
                  <a:pt x="1780024" y="3225780"/>
                  <a:pt x="1774589" y="3206757"/>
                  <a:pt x="1777307" y="3193169"/>
                </a:cubicBezTo>
                <a:cubicBezTo>
                  <a:pt x="1778666" y="3189092"/>
                  <a:pt x="1783422" y="3182298"/>
                  <a:pt x="1788517" y="3175844"/>
                </a:cubicBezTo>
                <a:lnTo>
                  <a:pt x="1790978" y="3173005"/>
                </a:lnTo>
                <a:lnTo>
                  <a:pt x="1793272" y="3141874"/>
                </a:lnTo>
                <a:lnTo>
                  <a:pt x="1795854" y="3132681"/>
                </a:lnTo>
                <a:lnTo>
                  <a:pt x="1790895" y="3144252"/>
                </a:lnTo>
                <a:cubicBezTo>
                  <a:pt x="1785460" y="3149687"/>
                  <a:pt x="1780025" y="3157840"/>
                  <a:pt x="1777307" y="3163275"/>
                </a:cubicBezTo>
                <a:cubicBezTo>
                  <a:pt x="1771872" y="3163275"/>
                  <a:pt x="1769154" y="3165993"/>
                  <a:pt x="1766437" y="3163275"/>
                </a:cubicBezTo>
                <a:cubicBezTo>
                  <a:pt x="1766437" y="3157840"/>
                  <a:pt x="1766437" y="3152405"/>
                  <a:pt x="1766437" y="3149687"/>
                </a:cubicBezTo>
                <a:cubicBezTo>
                  <a:pt x="1758284" y="3133382"/>
                  <a:pt x="1761002" y="3108923"/>
                  <a:pt x="1769154" y="3092618"/>
                </a:cubicBezTo>
                <a:cubicBezTo>
                  <a:pt x="1766437" y="3092618"/>
                  <a:pt x="1766437" y="3092618"/>
                  <a:pt x="1766437" y="3089900"/>
                </a:cubicBezTo>
                <a:cubicBezTo>
                  <a:pt x="1763719" y="3089900"/>
                  <a:pt x="1763719" y="3089900"/>
                  <a:pt x="1761002" y="3089900"/>
                </a:cubicBezTo>
                <a:cubicBezTo>
                  <a:pt x="1755566" y="3095335"/>
                  <a:pt x="1758284" y="3103488"/>
                  <a:pt x="1755566" y="3114358"/>
                </a:cubicBezTo>
                <a:cubicBezTo>
                  <a:pt x="1752849" y="3133382"/>
                  <a:pt x="1755566" y="3165993"/>
                  <a:pt x="1766437" y="3179581"/>
                </a:cubicBezTo>
                <a:cubicBezTo>
                  <a:pt x="1763719" y="3185016"/>
                  <a:pt x="1755566" y="3193169"/>
                  <a:pt x="1750131" y="3195886"/>
                </a:cubicBezTo>
                <a:cubicBezTo>
                  <a:pt x="1747414" y="3195886"/>
                  <a:pt x="1744696" y="3193169"/>
                  <a:pt x="1741978" y="3195886"/>
                </a:cubicBezTo>
                <a:cubicBezTo>
                  <a:pt x="1736543" y="3198604"/>
                  <a:pt x="1736543" y="3204039"/>
                  <a:pt x="1722955" y="3204039"/>
                </a:cubicBezTo>
                <a:cubicBezTo>
                  <a:pt x="1722955" y="3185016"/>
                  <a:pt x="1720238" y="3146970"/>
                  <a:pt x="1725673" y="3127946"/>
                </a:cubicBezTo>
                <a:cubicBezTo>
                  <a:pt x="1728390" y="3119794"/>
                  <a:pt x="1720238" y="3111641"/>
                  <a:pt x="1725673" y="3103488"/>
                </a:cubicBezTo>
                <a:cubicBezTo>
                  <a:pt x="1728390" y="3095335"/>
                  <a:pt x="1736543" y="3095335"/>
                  <a:pt x="1741978" y="3089900"/>
                </a:cubicBezTo>
                <a:cubicBezTo>
                  <a:pt x="1741978" y="3087182"/>
                  <a:pt x="1741978" y="3087182"/>
                  <a:pt x="1741978" y="3084465"/>
                </a:cubicBezTo>
                <a:cubicBezTo>
                  <a:pt x="1741978" y="3081747"/>
                  <a:pt x="1744696" y="3084465"/>
                  <a:pt x="1747414" y="3081747"/>
                </a:cubicBezTo>
                <a:cubicBezTo>
                  <a:pt x="1750131" y="3081747"/>
                  <a:pt x="1747414" y="3079030"/>
                  <a:pt x="1750131" y="3076312"/>
                </a:cubicBezTo>
                <a:cubicBezTo>
                  <a:pt x="1752849" y="3070877"/>
                  <a:pt x="1761002" y="3068159"/>
                  <a:pt x="1763719" y="3065442"/>
                </a:cubicBezTo>
                <a:cubicBezTo>
                  <a:pt x="1766437" y="3060007"/>
                  <a:pt x="1771872" y="3051854"/>
                  <a:pt x="1774589" y="3049136"/>
                </a:cubicBezTo>
                <a:cubicBezTo>
                  <a:pt x="1774589" y="3049136"/>
                  <a:pt x="1777307" y="3049136"/>
                  <a:pt x="1780025" y="3049136"/>
                </a:cubicBezTo>
                <a:cubicBezTo>
                  <a:pt x="1782742" y="3043701"/>
                  <a:pt x="1782742" y="3038266"/>
                  <a:pt x="1785460" y="3032831"/>
                </a:cubicBezTo>
                <a:cubicBezTo>
                  <a:pt x="1788177" y="3030113"/>
                  <a:pt x="1790895" y="3027395"/>
                  <a:pt x="1793613" y="3024678"/>
                </a:cubicBezTo>
                <a:lnTo>
                  <a:pt x="1800870" y="3012237"/>
                </a:lnTo>
                <a:lnTo>
                  <a:pt x="1799727" y="3003276"/>
                </a:lnTo>
                <a:cubicBezTo>
                  <a:pt x="1799047" y="2996143"/>
                  <a:pt x="1799047" y="2987990"/>
                  <a:pt x="1801765" y="2981196"/>
                </a:cubicBezTo>
                <a:cubicBezTo>
                  <a:pt x="1804482" y="2970326"/>
                  <a:pt x="1812635" y="2959456"/>
                  <a:pt x="1815353" y="2948585"/>
                </a:cubicBezTo>
                <a:cubicBezTo>
                  <a:pt x="1820788" y="2937715"/>
                  <a:pt x="1820788" y="2918692"/>
                  <a:pt x="1828941" y="2910539"/>
                </a:cubicBezTo>
                <a:cubicBezTo>
                  <a:pt x="1828941" y="2905104"/>
                  <a:pt x="1828941" y="2905104"/>
                  <a:pt x="1826223" y="2902386"/>
                </a:cubicBezTo>
                <a:cubicBezTo>
                  <a:pt x="1823506" y="2902386"/>
                  <a:pt x="1826223" y="2902386"/>
                  <a:pt x="1823506" y="2902386"/>
                </a:cubicBezTo>
                <a:cubicBezTo>
                  <a:pt x="1823506" y="2902386"/>
                  <a:pt x="1820788" y="2905104"/>
                  <a:pt x="1820788" y="2905104"/>
                </a:cubicBezTo>
                <a:cubicBezTo>
                  <a:pt x="1809918" y="2918692"/>
                  <a:pt x="1812635" y="2945868"/>
                  <a:pt x="1801765" y="2959456"/>
                </a:cubicBezTo>
                <a:cubicBezTo>
                  <a:pt x="1799047" y="2956738"/>
                  <a:pt x="1799047" y="2943150"/>
                  <a:pt x="1801765" y="2937715"/>
                </a:cubicBezTo>
                <a:cubicBezTo>
                  <a:pt x="1807200" y="2924127"/>
                  <a:pt x="1804482" y="2896951"/>
                  <a:pt x="1815353" y="2888798"/>
                </a:cubicBezTo>
                <a:cubicBezTo>
                  <a:pt x="1815353" y="2883363"/>
                  <a:pt x="1815353" y="2883363"/>
                  <a:pt x="1812635" y="2880645"/>
                </a:cubicBezTo>
                <a:cubicBezTo>
                  <a:pt x="1801765" y="2883363"/>
                  <a:pt x="1801765" y="2894233"/>
                  <a:pt x="1799047" y="2905104"/>
                </a:cubicBezTo>
                <a:cubicBezTo>
                  <a:pt x="1796330" y="2924127"/>
                  <a:pt x="1788177" y="2948585"/>
                  <a:pt x="1790894" y="2967608"/>
                </a:cubicBezTo>
                <a:cubicBezTo>
                  <a:pt x="1790894" y="2975761"/>
                  <a:pt x="1780024" y="2989349"/>
                  <a:pt x="1774589" y="2994784"/>
                </a:cubicBezTo>
                <a:cubicBezTo>
                  <a:pt x="1774589" y="2997502"/>
                  <a:pt x="1771871" y="3000219"/>
                  <a:pt x="1771871" y="3002937"/>
                </a:cubicBezTo>
                <a:cubicBezTo>
                  <a:pt x="1766436" y="3011090"/>
                  <a:pt x="1758283" y="3019243"/>
                  <a:pt x="1752848" y="3027395"/>
                </a:cubicBezTo>
                <a:cubicBezTo>
                  <a:pt x="1752848" y="3027395"/>
                  <a:pt x="1752848" y="3030113"/>
                  <a:pt x="1752848" y="3032831"/>
                </a:cubicBezTo>
                <a:cubicBezTo>
                  <a:pt x="1750131" y="3035548"/>
                  <a:pt x="1747413" y="3035548"/>
                  <a:pt x="1744695" y="3038266"/>
                </a:cubicBezTo>
                <a:cubicBezTo>
                  <a:pt x="1741978" y="3040983"/>
                  <a:pt x="1739260" y="3046418"/>
                  <a:pt x="1736543" y="3049136"/>
                </a:cubicBezTo>
                <a:cubicBezTo>
                  <a:pt x="1736543" y="3051854"/>
                  <a:pt x="1733825" y="3049136"/>
                  <a:pt x="1731107" y="3051854"/>
                </a:cubicBezTo>
                <a:cubicBezTo>
                  <a:pt x="1728390" y="3051854"/>
                  <a:pt x="1731107" y="3057289"/>
                  <a:pt x="1728390" y="3057289"/>
                </a:cubicBezTo>
                <a:cubicBezTo>
                  <a:pt x="1722955" y="3062724"/>
                  <a:pt x="1717519" y="3062724"/>
                  <a:pt x="1712084" y="3068159"/>
                </a:cubicBezTo>
                <a:cubicBezTo>
                  <a:pt x="1712084" y="3065442"/>
                  <a:pt x="1709367" y="3060006"/>
                  <a:pt x="1709367" y="3057289"/>
                </a:cubicBezTo>
                <a:cubicBezTo>
                  <a:pt x="1709367" y="3057289"/>
                  <a:pt x="1714802" y="3054571"/>
                  <a:pt x="1714802" y="3051854"/>
                </a:cubicBezTo>
                <a:cubicBezTo>
                  <a:pt x="1722955" y="3040983"/>
                  <a:pt x="1728390" y="3024678"/>
                  <a:pt x="1731107" y="3011090"/>
                </a:cubicBezTo>
                <a:cubicBezTo>
                  <a:pt x="1731107" y="3008372"/>
                  <a:pt x="1731107" y="3002937"/>
                  <a:pt x="1731107" y="3000219"/>
                </a:cubicBezTo>
                <a:cubicBezTo>
                  <a:pt x="1731107" y="2994784"/>
                  <a:pt x="1736543" y="2986632"/>
                  <a:pt x="1736543" y="2981196"/>
                </a:cubicBezTo>
                <a:cubicBezTo>
                  <a:pt x="1736543" y="2973044"/>
                  <a:pt x="1733825" y="2954020"/>
                  <a:pt x="1731107" y="2948585"/>
                </a:cubicBezTo>
                <a:cubicBezTo>
                  <a:pt x="1728390" y="2945868"/>
                  <a:pt x="1731107" y="2943150"/>
                  <a:pt x="1731107" y="2943150"/>
                </a:cubicBezTo>
                <a:cubicBezTo>
                  <a:pt x="1731107" y="2934997"/>
                  <a:pt x="1725672" y="2929562"/>
                  <a:pt x="1728390" y="2921409"/>
                </a:cubicBezTo>
                <a:cubicBezTo>
                  <a:pt x="1731107" y="2910539"/>
                  <a:pt x="1739260" y="2902386"/>
                  <a:pt x="1741978" y="2891516"/>
                </a:cubicBezTo>
                <a:cubicBezTo>
                  <a:pt x="1747413" y="2875211"/>
                  <a:pt x="1741978" y="2831729"/>
                  <a:pt x="1736543" y="2823576"/>
                </a:cubicBezTo>
                <a:cubicBezTo>
                  <a:pt x="1736543" y="2823576"/>
                  <a:pt x="1736543" y="2820858"/>
                  <a:pt x="1736543" y="2820858"/>
                </a:cubicBezTo>
                <a:cubicBezTo>
                  <a:pt x="1731107" y="2820858"/>
                  <a:pt x="1728390" y="2820858"/>
                  <a:pt x="1728390" y="2826293"/>
                </a:cubicBezTo>
                <a:cubicBezTo>
                  <a:pt x="1725672" y="2831729"/>
                  <a:pt x="1731107" y="2845317"/>
                  <a:pt x="1733825" y="2853469"/>
                </a:cubicBezTo>
                <a:cubicBezTo>
                  <a:pt x="1736543" y="2856187"/>
                  <a:pt x="1733825" y="2861623"/>
                  <a:pt x="1733825" y="2864340"/>
                </a:cubicBezTo>
                <a:cubicBezTo>
                  <a:pt x="1733825" y="2869775"/>
                  <a:pt x="1733825" y="2875211"/>
                  <a:pt x="1733825" y="2880645"/>
                </a:cubicBezTo>
                <a:cubicBezTo>
                  <a:pt x="1731107" y="2888798"/>
                  <a:pt x="1728390" y="2896951"/>
                  <a:pt x="1725672" y="2902386"/>
                </a:cubicBezTo>
                <a:cubicBezTo>
                  <a:pt x="1725672" y="2899669"/>
                  <a:pt x="1725672" y="2899669"/>
                  <a:pt x="1722955" y="2899669"/>
                </a:cubicBezTo>
                <a:cubicBezTo>
                  <a:pt x="1722955" y="2888798"/>
                  <a:pt x="1722955" y="2883363"/>
                  <a:pt x="1722955" y="2875211"/>
                </a:cubicBezTo>
                <a:cubicBezTo>
                  <a:pt x="1722955" y="2875211"/>
                  <a:pt x="1720237" y="2872493"/>
                  <a:pt x="1720237" y="2872493"/>
                </a:cubicBezTo>
                <a:cubicBezTo>
                  <a:pt x="1714802" y="2872493"/>
                  <a:pt x="1714802" y="2872493"/>
                  <a:pt x="1712084" y="2872493"/>
                </a:cubicBezTo>
                <a:cubicBezTo>
                  <a:pt x="1712084" y="2896951"/>
                  <a:pt x="1717519" y="2910539"/>
                  <a:pt x="1722955" y="2924127"/>
                </a:cubicBezTo>
                <a:cubicBezTo>
                  <a:pt x="1725672" y="2934997"/>
                  <a:pt x="1720237" y="2943150"/>
                  <a:pt x="1722955" y="2951303"/>
                </a:cubicBezTo>
                <a:cubicBezTo>
                  <a:pt x="1725672" y="2959456"/>
                  <a:pt x="1728390" y="2970326"/>
                  <a:pt x="1728390" y="2978479"/>
                </a:cubicBezTo>
                <a:cubicBezTo>
                  <a:pt x="1728390" y="2981196"/>
                  <a:pt x="1722955" y="2989349"/>
                  <a:pt x="1722955" y="2992067"/>
                </a:cubicBezTo>
                <a:cubicBezTo>
                  <a:pt x="1722955" y="3000219"/>
                  <a:pt x="1722955" y="3016525"/>
                  <a:pt x="1717519" y="3024678"/>
                </a:cubicBezTo>
                <a:cubicBezTo>
                  <a:pt x="1714802" y="3032831"/>
                  <a:pt x="1706649" y="3040983"/>
                  <a:pt x="1703931" y="3049136"/>
                </a:cubicBezTo>
                <a:cubicBezTo>
                  <a:pt x="1701214" y="3049136"/>
                  <a:pt x="1701214" y="3049136"/>
                  <a:pt x="1701214" y="3049136"/>
                </a:cubicBezTo>
                <a:cubicBezTo>
                  <a:pt x="1695779" y="3049136"/>
                  <a:pt x="1695779" y="3049136"/>
                  <a:pt x="1693061" y="3049136"/>
                </a:cubicBezTo>
                <a:cubicBezTo>
                  <a:pt x="1693061" y="3030113"/>
                  <a:pt x="1687626" y="2986632"/>
                  <a:pt x="1698496" y="2973044"/>
                </a:cubicBezTo>
                <a:cubicBezTo>
                  <a:pt x="1698496" y="2967608"/>
                  <a:pt x="1698496" y="2964891"/>
                  <a:pt x="1695779" y="2962173"/>
                </a:cubicBezTo>
                <a:cubicBezTo>
                  <a:pt x="1695779" y="2962173"/>
                  <a:pt x="1693061" y="2962173"/>
                  <a:pt x="1693061" y="2962173"/>
                </a:cubicBezTo>
                <a:cubicBezTo>
                  <a:pt x="1684908" y="2981196"/>
                  <a:pt x="1679473" y="3030113"/>
                  <a:pt x="1684908" y="3051854"/>
                </a:cubicBezTo>
                <a:cubicBezTo>
                  <a:pt x="1687626" y="3057289"/>
                  <a:pt x="1698496" y="3079030"/>
                  <a:pt x="1698496" y="3079030"/>
                </a:cubicBezTo>
                <a:cubicBezTo>
                  <a:pt x="1695779" y="3089900"/>
                  <a:pt x="1698496" y="3100770"/>
                  <a:pt x="1698496" y="3111641"/>
                </a:cubicBezTo>
                <a:cubicBezTo>
                  <a:pt x="1701214" y="3119794"/>
                  <a:pt x="1698496" y="3125229"/>
                  <a:pt x="1695779" y="3130664"/>
                </a:cubicBezTo>
                <a:cubicBezTo>
                  <a:pt x="1693061" y="3133382"/>
                  <a:pt x="1695779" y="3133382"/>
                  <a:pt x="1695779" y="3136099"/>
                </a:cubicBezTo>
                <a:cubicBezTo>
                  <a:pt x="1698496" y="3138817"/>
                  <a:pt x="1695779" y="3152405"/>
                  <a:pt x="1695779" y="3152405"/>
                </a:cubicBezTo>
                <a:cubicBezTo>
                  <a:pt x="1695779" y="3171428"/>
                  <a:pt x="1701214" y="3190451"/>
                  <a:pt x="1695779" y="3204039"/>
                </a:cubicBezTo>
                <a:cubicBezTo>
                  <a:pt x="1693061" y="3214909"/>
                  <a:pt x="1687626" y="3228497"/>
                  <a:pt x="1682191" y="3236650"/>
                </a:cubicBezTo>
                <a:cubicBezTo>
                  <a:pt x="1682191" y="3239368"/>
                  <a:pt x="1676756" y="3239368"/>
                  <a:pt x="1676756" y="3239368"/>
                </a:cubicBezTo>
                <a:cubicBezTo>
                  <a:pt x="1671320" y="3244803"/>
                  <a:pt x="1671320" y="3261108"/>
                  <a:pt x="1668603" y="3271979"/>
                </a:cubicBezTo>
                <a:cubicBezTo>
                  <a:pt x="1663168" y="3285567"/>
                  <a:pt x="1655015" y="3299155"/>
                  <a:pt x="1649580" y="3312743"/>
                </a:cubicBezTo>
                <a:cubicBezTo>
                  <a:pt x="1644144" y="3320896"/>
                  <a:pt x="1649580" y="3337201"/>
                  <a:pt x="1646862" y="3345354"/>
                </a:cubicBezTo>
                <a:cubicBezTo>
                  <a:pt x="1644144" y="3350789"/>
                  <a:pt x="1641427" y="3350789"/>
                  <a:pt x="1638709" y="3353507"/>
                </a:cubicBezTo>
                <a:cubicBezTo>
                  <a:pt x="1633274" y="3353507"/>
                  <a:pt x="1633274" y="3353507"/>
                  <a:pt x="1630556" y="3353507"/>
                </a:cubicBezTo>
                <a:cubicBezTo>
                  <a:pt x="1630556" y="3342636"/>
                  <a:pt x="1633274" y="3334484"/>
                  <a:pt x="1635992" y="3323613"/>
                </a:cubicBezTo>
                <a:cubicBezTo>
                  <a:pt x="1638709" y="3318178"/>
                  <a:pt x="1635992" y="3310025"/>
                  <a:pt x="1635992" y="3307308"/>
                </a:cubicBezTo>
                <a:cubicBezTo>
                  <a:pt x="1635992" y="3301872"/>
                  <a:pt x="1638709" y="3288284"/>
                  <a:pt x="1638709" y="3282849"/>
                </a:cubicBezTo>
                <a:cubicBezTo>
                  <a:pt x="1644144" y="3261108"/>
                  <a:pt x="1635992" y="3250238"/>
                  <a:pt x="1638709" y="3233932"/>
                </a:cubicBezTo>
                <a:cubicBezTo>
                  <a:pt x="1638709" y="3231215"/>
                  <a:pt x="1644144" y="3217627"/>
                  <a:pt x="1644144" y="3217627"/>
                </a:cubicBezTo>
                <a:cubicBezTo>
                  <a:pt x="1644144" y="3204039"/>
                  <a:pt x="1638709" y="3185016"/>
                  <a:pt x="1641427" y="3168710"/>
                </a:cubicBezTo>
                <a:cubicBezTo>
                  <a:pt x="1644144" y="3152405"/>
                  <a:pt x="1646862" y="3138817"/>
                  <a:pt x="1649580" y="3122511"/>
                </a:cubicBezTo>
                <a:cubicBezTo>
                  <a:pt x="1649580" y="3117076"/>
                  <a:pt x="1649580" y="3114358"/>
                  <a:pt x="1649580" y="3111641"/>
                </a:cubicBezTo>
                <a:cubicBezTo>
                  <a:pt x="1649580" y="3106206"/>
                  <a:pt x="1652297" y="3098053"/>
                  <a:pt x="1652297" y="3095335"/>
                </a:cubicBezTo>
                <a:cubicBezTo>
                  <a:pt x="1655015" y="3089900"/>
                  <a:pt x="1649580" y="3087182"/>
                  <a:pt x="1652297" y="3079030"/>
                </a:cubicBezTo>
                <a:cubicBezTo>
                  <a:pt x="1652297" y="3070877"/>
                  <a:pt x="1657732" y="3062724"/>
                  <a:pt x="1660450" y="3057289"/>
                </a:cubicBezTo>
                <a:cubicBezTo>
                  <a:pt x="1663168" y="3049136"/>
                  <a:pt x="1663168" y="3040983"/>
                  <a:pt x="1665885" y="3032831"/>
                </a:cubicBezTo>
                <a:cubicBezTo>
                  <a:pt x="1668603" y="3030113"/>
                  <a:pt x="1674038" y="3024678"/>
                  <a:pt x="1674038" y="3021960"/>
                </a:cubicBezTo>
                <a:cubicBezTo>
                  <a:pt x="1679473" y="3008372"/>
                  <a:pt x="1676756" y="2959456"/>
                  <a:pt x="1674038" y="2945868"/>
                </a:cubicBezTo>
                <a:cubicBezTo>
                  <a:pt x="1671320" y="2937715"/>
                  <a:pt x="1676756" y="2929562"/>
                  <a:pt x="1671320" y="2924127"/>
                </a:cubicBezTo>
                <a:cubicBezTo>
                  <a:pt x="1671320" y="2915974"/>
                  <a:pt x="1671320" y="2915974"/>
                  <a:pt x="1665885" y="2913257"/>
                </a:cubicBezTo>
                <a:cubicBezTo>
                  <a:pt x="1665885" y="2913257"/>
                  <a:pt x="1665885" y="2915974"/>
                  <a:pt x="1663168" y="2915974"/>
                </a:cubicBezTo>
                <a:cubicBezTo>
                  <a:pt x="1663168" y="2943150"/>
                  <a:pt x="1671320" y="2962173"/>
                  <a:pt x="1668603" y="2983914"/>
                </a:cubicBezTo>
                <a:cubicBezTo>
                  <a:pt x="1668603" y="2992067"/>
                  <a:pt x="1674038" y="3002937"/>
                  <a:pt x="1668603" y="3011090"/>
                </a:cubicBezTo>
                <a:cubicBezTo>
                  <a:pt x="1668603" y="3011090"/>
                  <a:pt x="1668603" y="3013807"/>
                  <a:pt x="1668603" y="3013807"/>
                </a:cubicBezTo>
                <a:cubicBezTo>
                  <a:pt x="1665885" y="3013807"/>
                  <a:pt x="1660450" y="3013807"/>
                  <a:pt x="1657732" y="3011090"/>
                </a:cubicBezTo>
                <a:cubicBezTo>
                  <a:pt x="1641427" y="2997502"/>
                  <a:pt x="1638709" y="2964891"/>
                  <a:pt x="1625121" y="2951303"/>
                </a:cubicBezTo>
                <a:cubicBezTo>
                  <a:pt x="1622404" y="2951303"/>
                  <a:pt x="1622404" y="2954020"/>
                  <a:pt x="1619686" y="2954020"/>
                </a:cubicBezTo>
                <a:cubicBezTo>
                  <a:pt x="1619686" y="2978479"/>
                  <a:pt x="1646862" y="3013807"/>
                  <a:pt x="1660450" y="3027395"/>
                </a:cubicBezTo>
                <a:cubicBezTo>
                  <a:pt x="1660450" y="3046418"/>
                  <a:pt x="1652297" y="3065442"/>
                  <a:pt x="1646862" y="3079030"/>
                </a:cubicBezTo>
                <a:cubicBezTo>
                  <a:pt x="1644144" y="3089900"/>
                  <a:pt x="1649580" y="3098053"/>
                  <a:pt x="1646862" y="3108923"/>
                </a:cubicBezTo>
                <a:cubicBezTo>
                  <a:pt x="1644144" y="3125229"/>
                  <a:pt x="1641427" y="3141534"/>
                  <a:pt x="1638709" y="3157840"/>
                </a:cubicBezTo>
                <a:cubicBezTo>
                  <a:pt x="1633274" y="3171428"/>
                  <a:pt x="1641427" y="3187733"/>
                  <a:pt x="1638709" y="3198604"/>
                </a:cubicBezTo>
                <a:cubicBezTo>
                  <a:pt x="1638709" y="3209474"/>
                  <a:pt x="1633274" y="3223062"/>
                  <a:pt x="1633274" y="3231215"/>
                </a:cubicBezTo>
                <a:cubicBezTo>
                  <a:pt x="1630556" y="3255673"/>
                  <a:pt x="1635992" y="3277414"/>
                  <a:pt x="1633274" y="3296437"/>
                </a:cubicBezTo>
                <a:cubicBezTo>
                  <a:pt x="1630556" y="3310025"/>
                  <a:pt x="1635992" y="3315460"/>
                  <a:pt x="1633274" y="3326331"/>
                </a:cubicBezTo>
                <a:cubicBezTo>
                  <a:pt x="1633274" y="3329048"/>
                  <a:pt x="1627839" y="3337201"/>
                  <a:pt x="1627839" y="3342636"/>
                </a:cubicBezTo>
                <a:cubicBezTo>
                  <a:pt x="1627839" y="3348071"/>
                  <a:pt x="1627839" y="3353507"/>
                  <a:pt x="1627839" y="3358942"/>
                </a:cubicBezTo>
                <a:cubicBezTo>
                  <a:pt x="1625121" y="3367095"/>
                  <a:pt x="1616968" y="3367095"/>
                  <a:pt x="1611533" y="3375247"/>
                </a:cubicBezTo>
                <a:cubicBezTo>
                  <a:pt x="1600663" y="3375247"/>
                  <a:pt x="1592510" y="3375247"/>
                  <a:pt x="1584357" y="3377965"/>
                </a:cubicBezTo>
                <a:cubicBezTo>
                  <a:pt x="1584357" y="3377965"/>
                  <a:pt x="1581640" y="3383400"/>
                  <a:pt x="1578922" y="3383400"/>
                </a:cubicBezTo>
                <a:cubicBezTo>
                  <a:pt x="1570769" y="3383400"/>
                  <a:pt x="1562617" y="3386118"/>
                  <a:pt x="1554464" y="3386118"/>
                </a:cubicBezTo>
                <a:cubicBezTo>
                  <a:pt x="1549029" y="3386118"/>
                  <a:pt x="1538158" y="3394270"/>
                  <a:pt x="1532723" y="3391553"/>
                </a:cubicBezTo>
                <a:cubicBezTo>
                  <a:pt x="1530005" y="3388835"/>
                  <a:pt x="1524570" y="3383400"/>
                  <a:pt x="1524570" y="3380683"/>
                </a:cubicBezTo>
                <a:cubicBezTo>
                  <a:pt x="1524570" y="3380683"/>
                  <a:pt x="1524570" y="3377965"/>
                  <a:pt x="1524570" y="3377965"/>
                </a:cubicBezTo>
                <a:cubicBezTo>
                  <a:pt x="1524570" y="3377965"/>
                  <a:pt x="1521853" y="3375247"/>
                  <a:pt x="1519135" y="3375247"/>
                </a:cubicBezTo>
                <a:cubicBezTo>
                  <a:pt x="1519135" y="3372530"/>
                  <a:pt x="1519135" y="3372530"/>
                  <a:pt x="1519135" y="3369812"/>
                </a:cubicBezTo>
                <a:cubicBezTo>
                  <a:pt x="1513700" y="3358942"/>
                  <a:pt x="1502829" y="3345354"/>
                  <a:pt x="1500112" y="3329048"/>
                </a:cubicBezTo>
                <a:cubicBezTo>
                  <a:pt x="1505547" y="3323613"/>
                  <a:pt x="1508265" y="3318178"/>
                  <a:pt x="1510982" y="3315460"/>
                </a:cubicBezTo>
                <a:cubicBezTo>
                  <a:pt x="1519135" y="3310025"/>
                  <a:pt x="1527288" y="3304590"/>
                  <a:pt x="1532723" y="3296437"/>
                </a:cubicBezTo>
                <a:cubicBezTo>
                  <a:pt x="1538158" y="3288284"/>
                  <a:pt x="1538158" y="3282849"/>
                  <a:pt x="1543593" y="3277414"/>
                </a:cubicBezTo>
                <a:cubicBezTo>
                  <a:pt x="1543593" y="3274696"/>
                  <a:pt x="1546311" y="3277414"/>
                  <a:pt x="1549029" y="3274696"/>
                </a:cubicBezTo>
                <a:cubicBezTo>
                  <a:pt x="1549029" y="3274696"/>
                  <a:pt x="1549029" y="3271979"/>
                  <a:pt x="1549029" y="3269261"/>
                </a:cubicBezTo>
                <a:cubicBezTo>
                  <a:pt x="1551746" y="3263826"/>
                  <a:pt x="1559899" y="3258391"/>
                  <a:pt x="1562617" y="3252956"/>
                </a:cubicBezTo>
                <a:cubicBezTo>
                  <a:pt x="1570769" y="3236650"/>
                  <a:pt x="1578922" y="3220344"/>
                  <a:pt x="1587075" y="3204039"/>
                </a:cubicBezTo>
                <a:cubicBezTo>
                  <a:pt x="1587075" y="3198604"/>
                  <a:pt x="1587075" y="3195886"/>
                  <a:pt x="1589792" y="3190451"/>
                </a:cubicBezTo>
                <a:cubicBezTo>
                  <a:pt x="1595228" y="3185016"/>
                  <a:pt x="1600663" y="3176863"/>
                  <a:pt x="1606098" y="3171428"/>
                </a:cubicBezTo>
                <a:cubicBezTo>
                  <a:pt x="1611533" y="3160558"/>
                  <a:pt x="1611533" y="3152405"/>
                  <a:pt x="1614251" y="3141534"/>
                </a:cubicBezTo>
                <a:cubicBezTo>
                  <a:pt x="1616968" y="3130664"/>
                  <a:pt x="1622404" y="3122511"/>
                  <a:pt x="1625121" y="3111641"/>
                </a:cubicBezTo>
                <a:cubicBezTo>
                  <a:pt x="1633274" y="3087182"/>
                  <a:pt x="1625121" y="3043701"/>
                  <a:pt x="1616968" y="3027395"/>
                </a:cubicBezTo>
                <a:cubicBezTo>
                  <a:pt x="1614251" y="3027395"/>
                  <a:pt x="1614251" y="3024678"/>
                  <a:pt x="1611533" y="3024678"/>
                </a:cubicBezTo>
                <a:cubicBezTo>
                  <a:pt x="1606098" y="3013807"/>
                  <a:pt x="1611533" y="3000219"/>
                  <a:pt x="1608816" y="2986632"/>
                </a:cubicBezTo>
                <a:cubicBezTo>
                  <a:pt x="1606098" y="2973044"/>
                  <a:pt x="1606098" y="2964891"/>
                  <a:pt x="1603380" y="2956738"/>
                </a:cubicBezTo>
                <a:cubicBezTo>
                  <a:pt x="1597945" y="2934997"/>
                  <a:pt x="1603380" y="2921409"/>
                  <a:pt x="1608816" y="2905104"/>
                </a:cubicBezTo>
                <a:cubicBezTo>
                  <a:pt x="1608816" y="2899669"/>
                  <a:pt x="1611533" y="2896951"/>
                  <a:pt x="1611533" y="2891516"/>
                </a:cubicBezTo>
                <a:cubicBezTo>
                  <a:pt x="1619686" y="2891516"/>
                  <a:pt x="1630556" y="2888798"/>
                  <a:pt x="1638709" y="2888798"/>
                </a:cubicBezTo>
                <a:cubicBezTo>
                  <a:pt x="1652297" y="2880645"/>
                  <a:pt x="1660450" y="2867058"/>
                  <a:pt x="1671320" y="2858905"/>
                </a:cubicBezTo>
                <a:cubicBezTo>
                  <a:pt x="1671320" y="2856187"/>
                  <a:pt x="1671320" y="2853469"/>
                  <a:pt x="1671320" y="2850752"/>
                </a:cubicBezTo>
                <a:cubicBezTo>
                  <a:pt x="1668603" y="2850752"/>
                  <a:pt x="1668603" y="2850752"/>
                  <a:pt x="1668603" y="2850752"/>
                </a:cubicBezTo>
                <a:cubicBezTo>
                  <a:pt x="1657732" y="2853469"/>
                  <a:pt x="1652297" y="2869775"/>
                  <a:pt x="1644144" y="2875211"/>
                </a:cubicBezTo>
                <a:cubicBezTo>
                  <a:pt x="1635992" y="2880645"/>
                  <a:pt x="1633274" y="2877929"/>
                  <a:pt x="1627839" y="2883363"/>
                </a:cubicBezTo>
                <a:cubicBezTo>
                  <a:pt x="1622404" y="2886081"/>
                  <a:pt x="1616968" y="2886081"/>
                  <a:pt x="1614251" y="2883363"/>
                </a:cubicBezTo>
                <a:cubicBezTo>
                  <a:pt x="1614251" y="2880645"/>
                  <a:pt x="1611533" y="2869775"/>
                  <a:pt x="1611533" y="2864340"/>
                </a:cubicBezTo>
                <a:cubicBezTo>
                  <a:pt x="1606098" y="2864340"/>
                  <a:pt x="1606098" y="2867058"/>
                  <a:pt x="1603380" y="2869775"/>
                </a:cubicBezTo>
                <a:cubicBezTo>
                  <a:pt x="1603380" y="2880645"/>
                  <a:pt x="1603380" y="2891516"/>
                  <a:pt x="1600663" y="2899669"/>
                </a:cubicBezTo>
                <a:cubicBezTo>
                  <a:pt x="1597945" y="2905104"/>
                  <a:pt x="1592510" y="2910539"/>
                  <a:pt x="1592510" y="2915974"/>
                </a:cubicBezTo>
                <a:cubicBezTo>
                  <a:pt x="1587075" y="2913257"/>
                  <a:pt x="1578922" y="2883363"/>
                  <a:pt x="1578922" y="2872493"/>
                </a:cubicBezTo>
                <a:cubicBezTo>
                  <a:pt x="1576205" y="2872493"/>
                  <a:pt x="1576205" y="2872493"/>
                  <a:pt x="1576205" y="2872493"/>
                </a:cubicBezTo>
                <a:cubicBezTo>
                  <a:pt x="1573487" y="2872493"/>
                  <a:pt x="1573487" y="2872493"/>
                  <a:pt x="1570769" y="2872493"/>
                </a:cubicBezTo>
                <a:cubicBezTo>
                  <a:pt x="1568052" y="2888798"/>
                  <a:pt x="1576205" y="2905104"/>
                  <a:pt x="1578922" y="2913257"/>
                </a:cubicBezTo>
                <a:cubicBezTo>
                  <a:pt x="1578922" y="2918692"/>
                  <a:pt x="1578922" y="2924127"/>
                  <a:pt x="1578922" y="2929562"/>
                </a:cubicBezTo>
                <a:cubicBezTo>
                  <a:pt x="1578922" y="2929562"/>
                  <a:pt x="1581640" y="2929562"/>
                  <a:pt x="1581640" y="2929562"/>
                </a:cubicBezTo>
                <a:cubicBezTo>
                  <a:pt x="1581640" y="2932280"/>
                  <a:pt x="1587075" y="2937715"/>
                  <a:pt x="1587075" y="2940433"/>
                </a:cubicBezTo>
                <a:cubicBezTo>
                  <a:pt x="1587075" y="2945868"/>
                  <a:pt x="1587075" y="2948585"/>
                  <a:pt x="1587075" y="2954020"/>
                </a:cubicBezTo>
                <a:cubicBezTo>
                  <a:pt x="1589792" y="2962173"/>
                  <a:pt x="1592510" y="2975761"/>
                  <a:pt x="1595228" y="2986632"/>
                </a:cubicBezTo>
                <a:cubicBezTo>
                  <a:pt x="1595228" y="3000219"/>
                  <a:pt x="1595228" y="3024678"/>
                  <a:pt x="1597945" y="3032831"/>
                </a:cubicBezTo>
                <a:cubicBezTo>
                  <a:pt x="1603380" y="3043701"/>
                  <a:pt x="1614251" y="3057289"/>
                  <a:pt x="1614251" y="3070877"/>
                </a:cubicBezTo>
                <a:cubicBezTo>
                  <a:pt x="1614251" y="3089900"/>
                  <a:pt x="1619686" y="3122511"/>
                  <a:pt x="1606098" y="3133382"/>
                </a:cubicBezTo>
                <a:cubicBezTo>
                  <a:pt x="1606098" y="3133382"/>
                  <a:pt x="1603380" y="3133382"/>
                  <a:pt x="1600663" y="3133382"/>
                </a:cubicBezTo>
                <a:cubicBezTo>
                  <a:pt x="1597945" y="3114358"/>
                  <a:pt x="1589792" y="3095335"/>
                  <a:pt x="1584357" y="3073594"/>
                </a:cubicBezTo>
                <a:cubicBezTo>
                  <a:pt x="1584357" y="3068159"/>
                  <a:pt x="1587075" y="3060006"/>
                  <a:pt x="1584357" y="3051854"/>
                </a:cubicBezTo>
                <a:cubicBezTo>
                  <a:pt x="1584357" y="3049136"/>
                  <a:pt x="1581640" y="3040983"/>
                  <a:pt x="1578922" y="3035548"/>
                </a:cubicBezTo>
                <a:cubicBezTo>
                  <a:pt x="1576205" y="3030113"/>
                  <a:pt x="1581640" y="3024678"/>
                  <a:pt x="1581640" y="3021960"/>
                </a:cubicBezTo>
                <a:cubicBezTo>
                  <a:pt x="1581640" y="3016525"/>
                  <a:pt x="1570769" y="3008372"/>
                  <a:pt x="1568052" y="3002937"/>
                </a:cubicBezTo>
                <a:cubicBezTo>
                  <a:pt x="1562617" y="2992067"/>
                  <a:pt x="1559899" y="2981196"/>
                  <a:pt x="1554464" y="2967608"/>
                </a:cubicBezTo>
                <a:cubicBezTo>
                  <a:pt x="1549029" y="2956738"/>
                  <a:pt x="1540876" y="2948585"/>
                  <a:pt x="1535441" y="2934997"/>
                </a:cubicBezTo>
                <a:cubicBezTo>
                  <a:pt x="1532723" y="2934997"/>
                  <a:pt x="1532723" y="2934997"/>
                  <a:pt x="1530005" y="2934997"/>
                </a:cubicBezTo>
                <a:cubicBezTo>
                  <a:pt x="1527288" y="2948585"/>
                  <a:pt x="1540876" y="2964891"/>
                  <a:pt x="1546311" y="2975761"/>
                </a:cubicBezTo>
                <a:cubicBezTo>
                  <a:pt x="1549029" y="2981196"/>
                  <a:pt x="1546311" y="2983914"/>
                  <a:pt x="1549029" y="2989349"/>
                </a:cubicBezTo>
                <a:cubicBezTo>
                  <a:pt x="1551746" y="2992067"/>
                  <a:pt x="1557181" y="2997502"/>
                  <a:pt x="1557181" y="3000219"/>
                </a:cubicBezTo>
                <a:cubicBezTo>
                  <a:pt x="1557181" y="3002937"/>
                  <a:pt x="1557181" y="3011090"/>
                  <a:pt x="1559899" y="3013807"/>
                </a:cubicBezTo>
                <a:cubicBezTo>
                  <a:pt x="1562617" y="3013807"/>
                  <a:pt x="1562617" y="3016525"/>
                  <a:pt x="1565334" y="3016525"/>
                </a:cubicBezTo>
                <a:cubicBezTo>
                  <a:pt x="1570769" y="3024678"/>
                  <a:pt x="1562617" y="3032831"/>
                  <a:pt x="1565334" y="3038266"/>
                </a:cubicBezTo>
                <a:cubicBezTo>
                  <a:pt x="1565334" y="3038266"/>
                  <a:pt x="1568052" y="3040983"/>
                  <a:pt x="1568052" y="3040983"/>
                </a:cubicBezTo>
                <a:cubicBezTo>
                  <a:pt x="1565334" y="3049136"/>
                  <a:pt x="1573487" y="3060006"/>
                  <a:pt x="1573487" y="3065442"/>
                </a:cubicBezTo>
                <a:cubicBezTo>
                  <a:pt x="1573487" y="3070877"/>
                  <a:pt x="1570769" y="3073594"/>
                  <a:pt x="1573487" y="3079030"/>
                </a:cubicBezTo>
                <a:cubicBezTo>
                  <a:pt x="1578922" y="3095335"/>
                  <a:pt x="1584357" y="3111641"/>
                  <a:pt x="1589792" y="3122511"/>
                </a:cubicBezTo>
                <a:cubicBezTo>
                  <a:pt x="1587075" y="3125229"/>
                  <a:pt x="1587075" y="3130664"/>
                  <a:pt x="1589792" y="3136099"/>
                </a:cubicBezTo>
                <a:cubicBezTo>
                  <a:pt x="1592510" y="3141534"/>
                  <a:pt x="1600663" y="3155122"/>
                  <a:pt x="1600663" y="3160558"/>
                </a:cubicBezTo>
                <a:cubicBezTo>
                  <a:pt x="1597945" y="3165993"/>
                  <a:pt x="1595228" y="3168710"/>
                  <a:pt x="1592510" y="3171428"/>
                </a:cubicBezTo>
                <a:cubicBezTo>
                  <a:pt x="1587075" y="3185016"/>
                  <a:pt x="1581640" y="3195886"/>
                  <a:pt x="1573487" y="3209474"/>
                </a:cubicBezTo>
                <a:cubicBezTo>
                  <a:pt x="1570769" y="3209474"/>
                  <a:pt x="1570769" y="3209474"/>
                  <a:pt x="1570769" y="3209474"/>
                </a:cubicBezTo>
                <a:cubicBezTo>
                  <a:pt x="1568052" y="3206757"/>
                  <a:pt x="1570769" y="3171428"/>
                  <a:pt x="1570769" y="3168710"/>
                </a:cubicBezTo>
                <a:cubicBezTo>
                  <a:pt x="1570769" y="3163275"/>
                  <a:pt x="1570769" y="3157840"/>
                  <a:pt x="1570769" y="3152405"/>
                </a:cubicBezTo>
                <a:cubicBezTo>
                  <a:pt x="1570769" y="3146970"/>
                  <a:pt x="1578922" y="3136099"/>
                  <a:pt x="1576205" y="3130664"/>
                </a:cubicBezTo>
                <a:cubicBezTo>
                  <a:pt x="1573487" y="3122511"/>
                  <a:pt x="1562617" y="3119794"/>
                  <a:pt x="1559899" y="3114358"/>
                </a:cubicBezTo>
                <a:cubicBezTo>
                  <a:pt x="1559899" y="3111641"/>
                  <a:pt x="1559899" y="3111641"/>
                  <a:pt x="1559899" y="3108923"/>
                </a:cubicBezTo>
                <a:cubicBezTo>
                  <a:pt x="1559899" y="3106206"/>
                  <a:pt x="1554464" y="3106206"/>
                  <a:pt x="1554464" y="3106206"/>
                </a:cubicBezTo>
                <a:cubicBezTo>
                  <a:pt x="1554464" y="3103488"/>
                  <a:pt x="1554464" y="3103488"/>
                  <a:pt x="1554464" y="3100770"/>
                </a:cubicBezTo>
                <a:cubicBezTo>
                  <a:pt x="1554464" y="3100770"/>
                  <a:pt x="1549029" y="3100770"/>
                  <a:pt x="1549029" y="3098053"/>
                </a:cubicBezTo>
                <a:cubicBezTo>
                  <a:pt x="1546311" y="3092618"/>
                  <a:pt x="1551746" y="3092618"/>
                  <a:pt x="1546311" y="3089900"/>
                </a:cubicBezTo>
                <a:cubicBezTo>
                  <a:pt x="1546311" y="3079030"/>
                  <a:pt x="1551746" y="3070877"/>
                  <a:pt x="1554464" y="3062724"/>
                </a:cubicBezTo>
                <a:cubicBezTo>
                  <a:pt x="1557181" y="3051854"/>
                  <a:pt x="1557181" y="3038266"/>
                  <a:pt x="1559899" y="3027395"/>
                </a:cubicBezTo>
                <a:cubicBezTo>
                  <a:pt x="1557181" y="3027395"/>
                  <a:pt x="1557181" y="3027395"/>
                  <a:pt x="1557181" y="3024678"/>
                </a:cubicBezTo>
                <a:cubicBezTo>
                  <a:pt x="1554464" y="3024678"/>
                  <a:pt x="1554464" y="3024678"/>
                  <a:pt x="1551746" y="3024678"/>
                </a:cubicBezTo>
                <a:cubicBezTo>
                  <a:pt x="1543593" y="3032831"/>
                  <a:pt x="1549029" y="3060006"/>
                  <a:pt x="1538158" y="3070877"/>
                </a:cubicBezTo>
                <a:cubicBezTo>
                  <a:pt x="1532723" y="3062724"/>
                  <a:pt x="1527288" y="3054571"/>
                  <a:pt x="1524570" y="3049136"/>
                </a:cubicBezTo>
                <a:cubicBezTo>
                  <a:pt x="1521853" y="3040983"/>
                  <a:pt x="1524570" y="3030113"/>
                  <a:pt x="1519135" y="3024678"/>
                </a:cubicBezTo>
                <a:cubicBezTo>
                  <a:pt x="1516417" y="3024678"/>
                  <a:pt x="1519135" y="3024678"/>
                  <a:pt x="1516417" y="3024678"/>
                </a:cubicBezTo>
                <a:cubicBezTo>
                  <a:pt x="1513700" y="3024678"/>
                  <a:pt x="1516417" y="3024678"/>
                  <a:pt x="1513700" y="3024678"/>
                </a:cubicBezTo>
                <a:cubicBezTo>
                  <a:pt x="1513700" y="3043701"/>
                  <a:pt x="1519135" y="3062724"/>
                  <a:pt x="1524570" y="3073594"/>
                </a:cubicBezTo>
                <a:cubicBezTo>
                  <a:pt x="1524570" y="3073594"/>
                  <a:pt x="1527288" y="3076312"/>
                  <a:pt x="1530005" y="3076312"/>
                </a:cubicBezTo>
                <a:cubicBezTo>
                  <a:pt x="1530005" y="3079030"/>
                  <a:pt x="1527288" y="3079030"/>
                  <a:pt x="1530005" y="3081747"/>
                </a:cubicBezTo>
                <a:cubicBezTo>
                  <a:pt x="1530005" y="3081747"/>
                  <a:pt x="1532723" y="3081747"/>
                  <a:pt x="1532723" y="3081747"/>
                </a:cubicBezTo>
                <a:cubicBezTo>
                  <a:pt x="1532723" y="3081747"/>
                  <a:pt x="1532723" y="3084465"/>
                  <a:pt x="1532723" y="3087182"/>
                </a:cubicBezTo>
                <a:cubicBezTo>
                  <a:pt x="1535441" y="3092618"/>
                  <a:pt x="1538158" y="3095335"/>
                  <a:pt x="1540876" y="3098053"/>
                </a:cubicBezTo>
                <a:cubicBezTo>
                  <a:pt x="1540876" y="3100770"/>
                  <a:pt x="1540876" y="3100770"/>
                  <a:pt x="1540876" y="3103488"/>
                </a:cubicBezTo>
                <a:cubicBezTo>
                  <a:pt x="1543593" y="3103488"/>
                  <a:pt x="1546311" y="3106206"/>
                  <a:pt x="1549029" y="3106206"/>
                </a:cubicBezTo>
                <a:cubicBezTo>
                  <a:pt x="1549029" y="3106206"/>
                  <a:pt x="1565334" y="3130664"/>
                  <a:pt x="1565334" y="3130664"/>
                </a:cubicBezTo>
                <a:cubicBezTo>
                  <a:pt x="1565334" y="3133382"/>
                  <a:pt x="1562617" y="3138817"/>
                  <a:pt x="1562617" y="3141534"/>
                </a:cubicBezTo>
                <a:cubicBezTo>
                  <a:pt x="1562617" y="3157840"/>
                  <a:pt x="1559899" y="3171428"/>
                  <a:pt x="1559899" y="3187733"/>
                </a:cubicBezTo>
                <a:cubicBezTo>
                  <a:pt x="1559899" y="3195886"/>
                  <a:pt x="1559899" y="3206757"/>
                  <a:pt x="1559899" y="3217627"/>
                </a:cubicBezTo>
                <a:cubicBezTo>
                  <a:pt x="1559899" y="3223062"/>
                  <a:pt x="1559899" y="3231215"/>
                  <a:pt x="1559899" y="3236650"/>
                </a:cubicBezTo>
                <a:cubicBezTo>
                  <a:pt x="1557181" y="3239368"/>
                  <a:pt x="1551746" y="3244803"/>
                  <a:pt x="1549029" y="3250238"/>
                </a:cubicBezTo>
                <a:cubicBezTo>
                  <a:pt x="1549029" y="3250238"/>
                  <a:pt x="1549029" y="3252956"/>
                  <a:pt x="1549029" y="3255673"/>
                </a:cubicBezTo>
                <a:cubicBezTo>
                  <a:pt x="1546311" y="3266544"/>
                  <a:pt x="1532723" y="3274696"/>
                  <a:pt x="1527288" y="3282849"/>
                </a:cubicBezTo>
                <a:cubicBezTo>
                  <a:pt x="1521853" y="3288284"/>
                  <a:pt x="1519135" y="3296437"/>
                  <a:pt x="1513700" y="3301872"/>
                </a:cubicBezTo>
                <a:cubicBezTo>
                  <a:pt x="1510982" y="3301872"/>
                  <a:pt x="1508265" y="3304590"/>
                  <a:pt x="1505547" y="3304590"/>
                </a:cubicBezTo>
                <a:cubicBezTo>
                  <a:pt x="1500112" y="3312743"/>
                  <a:pt x="1494677" y="3320896"/>
                  <a:pt x="1483806" y="3326331"/>
                </a:cubicBezTo>
                <a:cubicBezTo>
                  <a:pt x="1481089" y="3318178"/>
                  <a:pt x="1475653" y="3318178"/>
                  <a:pt x="1472936" y="3310025"/>
                </a:cubicBezTo>
                <a:cubicBezTo>
                  <a:pt x="1472936" y="3310025"/>
                  <a:pt x="1470218" y="3310025"/>
                  <a:pt x="1467501" y="3310025"/>
                </a:cubicBezTo>
                <a:lnTo>
                  <a:pt x="1465076" y="3307773"/>
                </a:lnTo>
                <a:lnTo>
                  <a:pt x="1464783" y="3307308"/>
                </a:lnTo>
                <a:lnTo>
                  <a:pt x="1464518" y="3307255"/>
                </a:lnTo>
                <a:lnTo>
                  <a:pt x="1453233" y="3296777"/>
                </a:lnTo>
                <a:cubicBezTo>
                  <a:pt x="1446439" y="3293040"/>
                  <a:pt x="1438966" y="3289643"/>
                  <a:pt x="1434890" y="3285567"/>
                </a:cubicBezTo>
                <a:cubicBezTo>
                  <a:pt x="1434890" y="3282849"/>
                  <a:pt x="1437607" y="3274696"/>
                  <a:pt x="1434890" y="3271979"/>
                </a:cubicBezTo>
                <a:cubicBezTo>
                  <a:pt x="1429454" y="3263826"/>
                  <a:pt x="1429454" y="3242085"/>
                  <a:pt x="1426737" y="3239368"/>
                </a:cubicBezTo>
                <a:cubicBezTo>
                  <a:pt x="1429454" y="3223062"/>
                  <a:pt x="1448478" y="3214909"/>
                  <a:pt x="1445760" y="3193169"/>
                </a:cubicBezTo>
                <a:cubicBezTo>
                  <a:pt x="1440325" y="3193169"/>
                  <a:pt x="1440325" y="3193169"/>
                  <a:pt x="1437607" y="3195886"/>
                </a:cubicBezTo>
                <a:cubicBezTo>
                  <a:pt x="1434890" y="3201321"/>
                  <a:pt x="1432172" y="3204039"/>
                  <a:pt x="1432172" y="3212192"/>
                </a:cubicBezTo>
                <a:cubicBezTo>
                  <a:pt x="1429454" y="3212192"/>
                  <a:pt x="1429454" y="3212192"/>
                  <a:pt x="1429454" y="3212192"/>
                </a:cubicBezTo>
                <a:cubicBezTo>
                  <a:pt x="1424019" y="3212192"/>
                  <a:pt x="1418584" y="3201321"/>
                  <a:pt x="1415866" y="3195886"/>
                </a:cubicBezTo>
                <a:cubicBezTo>
                  <a:pt x="1413149" y="3195886"/>
                  <a:pt x="1413149" y="3195886"/>
                  <a:pt x="1413149" y="3195886"/>
                </a:cubicBezTo>
                <a:cubicBezTo>
                  <a:pt x="1410431" y="3195886"/>
                  <a:pt x="1410431" y="3195886"/>
                  <a:pt x="1407714" y="3198604"/>
                </a:cubicBezTo>
                <a:cubicBezTo>
                  <a:pt x="1407714" y="3209474"/>
                  <a:pt x="1413149" y="3209474"/>
                  <a:pt x="1415866" y="3214909"/>
                </a:cubicBezTo>
                <a:cubicBezTo>
                  <a:pt x="1418584" y="3220344"/>
                  <a:pt x="1418584" y="3239368"/>
                  <a:pt x="1421302" y="3247520"/>
                </a:cubicBezTo>
                <a:cubicBezTo>
                  <a:pt x="1421302" y="3250238"/>
                  <a:pt x="1421302" y="3247520"/>
                  <a:pt x="1421302" y="3250238"/>
                </a:cubicBezTo>
                <a:cubicBezTo>
                  <a:pt x="1418584" y="3250238"/>
                  <a:pt x="1415866" y="3250238"/>
                  <a:pt x="1415866" y="3250238"/>
                </a:cubicBezTo>
                <a:cubicBezTo>
                  <a:pt x="1383255" y="3214909"/>
                  <a:pt x="1421302" y="3144252"/>
                  <a:pt x="1426737" y="3100770"/>
                </a:cubicBezTo>
                <a:cubicBezTo>
                  <a:pt x="1426737" y="3092618"/>
                  <a:pt x="1424019" y="3081747"/>
                  <a:pt x="1424019" y="3073594"/>
                </a:cubicBezTo>
                <a:cubicBezTo>
                  <a:pt x="1421302" y="3073594"/>
                  <a:pt x="1421302" y="3073594"/>
                  <a:pt x="1421302" y="3070877"/>
                </a:cubicBezTo>
                <a:cubicBezTo>
                  <a:pt x="1418584" y="3070877"/>
                  <a:pt x="1415866" y="3070877"/>
                  <a:pt x="1413149" y="3070877"/>
                </a:cubicBezTo>
                <a:cubicBezTo>
                  <a:pt x="1413149" y="3081747"/>
                  <a:pt x="1418584" y="3092618"/>
                  <a:pt x="1415866" y="3103488"/>
                </a:cubicBezTo>
                <a:cubicBezTo>
                  <a:pt x="1413149" y="3111641"/>
                  <a:pt x="1410431" y="3119794"/>
                  <a:pt x="1407714" y="3127946"/>
                </a:cubicBezTo>
                <a:cubicBezTo>
                  <a:pt x="1396843" y="3127946"/>
                  <a:pt x="1394126" y="3111641"/>
                  <a:pt x="1388690" y="3106206"/>
                </a:cubicBezTo>
                <a:cubicBezTo>
                  <a:pt x="1388690" y="3103488"/>
                  <a:pt x="1383255" y="3106206"/>
                  <a:pt x="1380538" y="3103488"/>
                </a:cubicBezTo>
                <a:cubicBezTo>
                  <a:pt x="1380538" y="3100770"/>
                  <a:pt x="1380538" y="3100770"/>
                  <a:pt x="1380538" y="3098053"/>
                </a:cubicBezTo>
                <a:cubicBezTo>
                  <a:pt x="1380538" y="3098053"/>
                  <a:pt x="1377820" y="3095335"/>
                  <a:pt x="1375102" y="3095335"/>
                </a:cubicBezTo>
                <a:cubicBezTo>
                  <a:pt x="1372385" y="3089900"/>
                  <a:pt x="1377820" y="3089900"/>
                  <a:pt x="1372385" y="3087182"/>
                </a:cubicBezTo>
                <a:cubicBezTo>
                  <a:pt x="1369667" y="3087182"/>
                  <a:pt x="1372385" y="3087182"/>
                  <a:pt x="1369667" y="3087182"/>
                </a:cubicBezTo>
                <a:cubicBezTo>
                  <a:pt x="1369667" y="3087182"/>
                  <a:pt x="1369667" y="3089900"/>
                  <a:pt x="1366950" y="3089900"/>
                </a:cubicBezTo>
                <a:cubicBezTo>
                  <a:pt x="1366950" y="3095335"/>
                  <a:pt x="1366950" y="3092618"/>
                  <a:pt x="1366950" y="3098053"/>
                </a:cubicBezTo>
                <a:cubicBezTo>
                  <a:pt x="1372385" y="3100770"/>
                  <a:pt x="1369667" y="3103488"/>
                  <a:pt x="1372385" y="3106206"/>
                </a:cubicBezTo>
                <a:cubicBezTo>
                  <a:pt x="1375102" y="3106206"/>
                  <a:pt x="1377820" y="3106206"/>
                  <a:pt x="1380538" y="3108923"/>
                </a:cubicBezTo>
                <a:cubicBezTo>
                  <a:pt x="1385973" y="3119794"/>
                  <a:pt x="1396843" y="3127946"/>
                  <a:pt x="1399561" y="3138817"/>
                </a:cubicBezTo>
                <a:cubicBezTo>
                  <a:pt x="1404996" y="3155122"/>
                  <a:pt x="1399561" y="3171428"/>
                  <a:pt x="1396843" y="3182298"/>
                </a:cubicBezTo>
                <a:cubicBezTo>
                  <a:pt x="1396843" y="3193169"/>
                  <a:pt x="1396843" y="3201321"/>
                  <a:pt x="1396843" y="3209474"/>
                </a:cubicBezTo>
                <a:cubicBezTo>
                  <a:pt x="1396843" y="3212192"/>
                  <a:pt x="1396843" y="3217627"/>
                  <a:pt x="1396843" y="3223062"/>
                </a:cubicBezTo>
                <a:cubicBezTo>
                  <a:pt x="1399561" y="3233932"/>
                  <a:pt x="1404996" y="3247520"/>
                  <a:pt x="1413149" y="3258391"/>
                </a:cubicBezTo>
                <a:cubicBezTo>
                  <a:pt x="1415866" y="3258391"/>
                  <a:pt x="1418584" y="3261108"/>
                  <a:pt x="1418584" y="3261108"/>
                </a:cubicBezTo>
                <a:cubicBezTo>
                  <a:pt x="1426737" y="3266544"/>
                  <a:pt x="1426737" y="3282849"/>
                  <a:pt x="1432172" y="3291002"/>
                </a:cubicBezTo>
                <a:cubicBezTo>
                  <a:pt x="1434890" y="3293720"/>
                  <a:pt x="1448478" y="3299155"/>
                  <a:pt x="1451195" y="3301872"/>
                </a:cubicBezTo>
                <a:cubicBezTo>
                  <a:pt x="1451195" y="3301872"/>
                  <a:pt x="1451195" y="3304590"/>
                  <a:pt x="1451195" y="3304590"/>
                </a:cubicBezTo>
                <a:lnTo>
                  <a:pt x="1464518" y="3307255"/>
                </a:lnTo>
                <a:lnTo>
                  <a:pt x="1465076" y="3307773"/>
                </a:lnTo>
                <a:lnTo>
                  <a:pt x="1470558" y="3316479"/>
                </a:lnTo>
                <a:cubicBezTo>
                  <a:pt x="1473615" y="3320216"/>
                  <a:pt x="1477012" y="3323613"/>
                  <a:pt x="1478371" y="3323613"/>
                </a:cubicBezTo>
                <a:cubicBezTo>
                  <a:pt x="1478371" y="3329048"/>
                  <a:pt x="1481089" y="3331766"/>
                  <a:pt x="1478371" y="3334484"/>
                </a:cubicBezTo>
                <a:cubicBezTo>
                  <a:pt x="1475653" y="3339919"/>
                  <a:pt x="1459348" y="3348071"/>
                  <a:pt x="1453913" y="3353507"/>
                </a:cubicBezTo>
                <a:cubicBezTo>
                  <a:pt x="1448478" y="3353507"/>
                  <a:pt x="1445760" y="3353507"/>
                  <a:pt x="1443042" y="3353507"/>
                </a:cubicBezTo>
                <a:cubicBezTo>
                  <a:pt x="1440325" y="3342636"/>
                  <a:pt x="1429454" y="3339919"/>
                  <a:pt x="1424019" y="3331766"/>
                </a:cubicBezTo>
                <a:cubicBezTo>
                  <a:pt x="1424019" y="3329048"/>
                  <a:pt x="1424019" y="3329048"/>
                  <a:pt x="1424019" y="3326331"/>
                </a:cubicBezTo>
                <a:cubicBezTo>
                  <a:pt x="1424019" y="3323613"/>
                  <a:pt x="1418584" y="3323613"/>
                  <a:pt x="1418584" y="3323613"/>
                </a:cubicBezTo>
                <a:cubicBezTo>
                  <a:pt x="1418584" y="3323613"/>
                  <a:pt x="1418584" y="3320896"/>
                  <a:pt x="1418584" y="3318178"/>
                </a:cubicBezTo>
                <a:cubicBezTo>
                  <a:pt x="1415866" y="3315460"/>
                  <a:pt x="1413149" y="3318178"/>
                  <a:pt x="1413149" y="3315460"/>
                </a:cubicBezTo>
                <a:cubicBezTo>
                  <a:pt x="1413149" y="3315460"/>
                  <a:pt x="1413149" y="3312743"/>
                  <a:pt x="1413149" y="3312743"/>
                </a:cubicBezTo>
                <a:cubicBezTo>
                  <a:pt x="1410431" y="3310025"/>
                  <a:pt x="1399561" y="3293720"/>
                  <a:pt x="1399561" y="3293720"/>
                </a:cubicBezTo>
                <a:cubicBezTo>
                  <a:pt x="1399561" y="3293720"/>
                  <a:pt x="1396843" y="3293720"/>
                  <a:pt x="1394126" y="3293720"/>
                </a:cubicBezTo>
                <a:cubicBezTo>
                  <a:pt x="1394126" y="3293720"/>
                  <a:pt x="1394126" y="3291002"/>
                  <a:pt x="1394126" y="3291002"/>
                </a:cubicBezTo>
                <a:cubicBezTo>
                  <a:pt x="1394126" y="3291002"/>
                  <a:pt x="1391408" y="3288284"/>
                  <a:pt x="1388690" y="3288284"/>
                </a:cubicBezTo>
                <a:cubicBezTo>
                  <a:pt x="1388690" y="3288284"/>
                  <a:pt x="1388690" y="3285567"/>
                  <a:pt x="1388690" y="3285567"/>
                </a:cubicBezTo>
                <a:cubicBezTo>
                  <a:pt x="1385972" y="3282849"/>
                  <a:pt x="1378499" y="3277414"/>
                  <a:pt x="1370686" y="3272319"/>
                </a:cubicBezTo>
                <a:lnTo>
                  <a:pt x="1366721" y="3270101"/>
                </a:lnTo>
                <a:lnTo>
                  <a:pt x="1365931" y="3272998"/>
                </a:lnTo>
                <a:cubicBezTo>
                  <a:pt x="1365591" y="3274017"/>
                  <a:pt x="1365591" y="3274696"/>
                  <a:pt x="1366950" y="3274696"/>
                </a:cubicBezTo>
                <a:cubicBezTo>
                  <a:pt x="1366950" y="3274696"/>
                  <a:pt x="1369667" y="3274696"/>
                  <a:pt x="1372385" y="3274696"/>
                </a:cubicBezTo>
                <a:cubicBezTo>
                  <a:pt x="1375102" y="3277414"/>
                  <a:pt x="1372385" y="3280132"/>
                  <a:pt x="1369667" y="3277414"/>
                </a:cubicBezTo>
                <a:cubicBezTo>
                  <a:pt x="1375102" y="3282849"/>
                  <a:pt x="1383255" y="3285567"/>
                  <a:pt x="1385973" y="3291002"/>
                </a:cubicBezTo>
                <a:cubicBezTo>
                  <a:pt x="1385973" y="3291002"/>
                  <a:pt x="1385973" y="3293719"/>
                  <a:pt x="1385973" y="3293719"/>
                </a:cubicBezTo>
                <a:cubicBezTo>
                  <a:pt x="1388690" y="3293719"/>
                  <a:pt x="1391408" y="3296437"/>
                  <a:pt x="1394126" y="3296437"/>
                </a:cubicBezTo>
                <a:cubicBezTo>
                  <a:pt x="1394126" y="3299155"/>
                  <a:pt x="1394126" y="3299155"/>
                  <a:pt x="1394126" y="3301872"/>
                </a:cubicBezTo>
                <a:cubicBezTo>
                  <a:pt x="1396843" y="3301872"/>
                  <a:pt x="1396843" y="3304590"/>
                  <a:pt x="1399561" y="3304590"/>
                </a:cubicBezTo>
                <a:cubicBezTo>
                  <a:pt x="1402278" y="3310025"/>
                  <a:pt x="1402278" y="3315460"/>
                  <a:pt x="1404996" y="3318178"/>
                </a:cubicBezTo>
                <a:cubicBezTo>
                  <a:pt x="1407714" y="3318178"/>
                  <a:pt x="1407714" y="3320895"/>
                  <a:pt x="1410431" y="3320895"/>
                </a:cubicBezTo>
                <a:cubicBezTo>
                  <a:pt x="1415866" y="3326331"/>
                  <a:pt x="1418584" y="3337201"/>
                  <a:pt x="1424020" y="3342636"/>
                </a:cubicBezTo>
                <a:cubicBezTo>
                  <a:pt x="1421302" y="3364377"/>
                  <a:pt x="1410431" y="3367094"/>
                  <a:pt x="1388690" y="3358942"/>
                </a:cubicBezTo>
                <a:cubicBezTo>
                  <a:pt x="1385973" y="3356224"/>
                  <a:pt x="1377820" y="3353506"/>
                  <a:pt x="1375102" y="3350789"/>
                </a:cubicBezTo>
                <a:cubicBezTo>
                  <a:pt x="1372385" y="3348071"/>
                  <a:pt x="1375102" y="3345354"/>
                  <a:pt x="1372385" y="3345354"/>
                </a:cubicBezTo>
                <a:cubicBezTo>
                  <a:pt x="1369667" y="3345354"/>
                  <a:pt x="1366950" y="3345354"/>
                  <a:pt x="1364232" y="3345354"/>
                </a:cubicBezTo>
                <a:cubicBezTo>
                  <a:pt x="1364232" y="3345354"/>
                  <a:pt x="1364232" y="3342636"/>
                  <a:pt x="1364232" y="3342636"/>
                </a:cubicBezTo>
                <a:cubicBezTo>
                  <a:pt x="1364232" y="3342636"/>
                  <a:pt x="1361514" y="3342636"/>
                  <a:pt x="1358797" y="3342636"/>
                </a:cubicBezTo>
                <a:cubicBezTo>
                  <a:pt x="1353362" y="3339919"/>
                  <a:pt x="1353362" y="3337201"/>
                  <a:pt x="1350644" y="3334483"/>
                </a:cubicBezTo>
                <a:cubicBezTo>
                  <a:pt x="1350644" y="3334483"/>
                  <a:pt x="1347926" y="3334483"/>
                  <a:pt x="1345209" y="3334483"/>
                </a:cubicBezTo>
                <a:lnTo>
                  <a:pt x="1340192" y="3326957"/>
                </a:lnTo>
                <a:lnTo>
                  <a:pt x="1339773" y="3329048"/>
                </a:lnTo>
                <a:cubicBezTo>
                  <a:pt x="1338415" y="3333804"/>
                  <a:pt x="1337056" y="3338560"/>
                  <a:pt x="1337056" y="3342636"/>
                </a:cubicBezTo>
                <a:cubicBezTo>
                  <a:pt x="1334339" y="3342636"/>
                  <a:pt x="1328903" y="3339919"/>
                  <a:pt x="1326186" y="3339919"/>
                </a:cubicBezTo>
                <a:cubicBezTo>
                  <a:pt x="1328903" y="3342636"/>
                  <a:pt x="1331621" y="3339919"/>
                  <a:pt x="1334339" y="3342636"/>
                </a:cubicBezTo>
                <a:cubicBezTo>
                  <a:pt x="1334339" y="3342636"/>
                  <a:pt x="1334339" y="3345354"/>
                  <a:pt x="1334339" y="3345354"/>
                </a:cubicBezTo>
                <a:cubicBezTo>
                  <a:pt x="1339774" y="3345354"/>
                  <a:pt x="1342491" y="3348071"/>
                  <a:pt x="1345209" y="3348071"/>
                </a:cubicBezTo>
                <a:cubicBezTo>
                  <a:pt x="1345209" y="3348071"/>
                  <a:pt x="1345209" y="3353507"/>
                  <a:pt x="1347927" y="3353507"/>
                </a:cubicBezTo>
                <a:cubicBezTo>
                  <a:pt x="1353362" y="3353507"/>
                  <a:pt x="1356079" y="3353507"/>
                  <a:pt x="1358797" y="3353507"/>
                </a:cubicBezTo>
                <a:cubicBezTo>
                  <a:pt x="1358797" y="3356224"/>
                  <a:pt x="1361515" y="3356224"/>
                  <a:pt x="1361515" y="3358942"/>
                </a:cubicBezTo>
                <a:cubicBezTo>
                  <a:pt x="1364232" y="3358942"/>
                  <a:pt x="1366950" y="3361659"/>
                  <a:pt x="1369667" y="3361659"/>
                </a:cubicBezTo>
                <a:cubicBezTo>
                  <a:pt x="1372385" y="3364377"/>
                  <a:pt x="1377820" y="3372530"/>
                  <a:pt x="1380538" y="3375247"/>
                </a:cubicBezTo>
                <a:cubicBezTo>
                  <a:pt x="1383255" y="3375247"/>
                  <a:pt x="1385973" y="3377965"/>
                  <a:pt x="1388690" y="3377965"/>
                </a:cubicBezTo>
                <a:cubicBezTo>
                  <a:pt x="1388690" y="3380683"/>
                  <a:pt x="1388690" y="3380683"/>
                  <a:pt x="1388690" y="3383400"/>
                </a:cubicBezTo>
                <a:cubicBezTo>
                  <a:pt x="1391408" y="3388835"/>
                  <a:pt x="1399561" y="3386118"/>
                  <a:pt x="1404996" y="3388835"/>
                </a:cubicBezTo>
                <a:cubicBezTo>
                  <a:pt x="1413149" y="3394270"/>
                  <a:pt x="1424019" y="3402423"/>
                  <a:pt x="1434890" y="3402423"/>
                </a:cubicBezTo>
                <a:cubicBezTo>
                  <a:pt x="1434890" y="3416011"/>
                  <a:pt x="1440325" y="3424164"/>
                  <a:pt x="1437607" y="3437752"/>
                </a:cubicBezTo>
                <a:cubicBezTo>
                  <a:pt x="1413149" y="3440469"/>
                  <a:pt x="1385973" y="3435034"/>
                  <a:pt x="1372385" y="3437752"/>
                </a:cubicBezTo>
                <a:cubicBezTo>
                  <a:pt x="1364232" y="3440469"/>
                  <a:pt x="1353362" y="3437752"/>
                  <a:pt x="1350644" y="3432317"/>
                </a:cubicBezTo>
                <a:cubicBezTo>
                  <a:pt x="1345209" y="3432317"/>
                  <a:pt x="1342491" y="3432317"/>
                  <a:pt x="1339774" y="3432317"/>
                </a:cubicBezTo>
                <a:cubicBezTo>
                  <a:pt x="1339774" y="3435034"/>
                  <a:pt x="1339774" y="3435034"/>
                  <a:pt x="1339774" y="3435034"/>
                </a:cubicBezTo>
                <a:cubicBezTo>
                  <a:pt x="1339774" y="3443187"/>
                  <a:pt x="1342491" y="3440469"/>
                  <a:pt x="1345209" y="3445905"/>
                </a:cubicBezTo>
                <a:cubicBezTo>
                  <a:pt x="1375102" y="3451340"/>
                  <a:pt x="1418584" y="3443187"/>
                  <a:pt x="1440325" y="3462210"/>
                </a:cubicBezTo>
                <a:cubicBezTo>
                  <a:pt x="1445760" y="3470363"/>
                  <a:pt x="1440325" y="3481233"/>
                  <a:pt x="1443042" y="3489386"/>
                </a:cubicBezTo>
                <a:cubicBezTo>
                  <a:pt x="1443042" y="3492104"/>
                  <a:pt x="1448478" y="3494821"/>
                  <a:pt x="1448478" y="3497539"/>
                </a:cubicBezTo>
                <a:cubicBezTo>
                  <a:pt x="1451195" y="3502974"/>
                  <a:pt x="1448478" y="3508409"/>
                  <a:pt x="1448478" y="3511127"/>
                </a:cubicBezTo>
                <a:cubicBezTo>
                  <a:pt x="1448478" y="3513844"/>
                  <a:pt x="1453913" y="3519280"/>
                  <a:pt x="1456630" y="3521997"/>
                </a:cubicBezTo>
                <a:cubicBezTo>
                  <a:pt x="1456630" y="3527432"/>
                  <a:pt x="1456630" y="3532868"/>
                  <a:pt x="1459348" y="3535585"/>
                </a:cubicBezTo>
                <a:cubicBezTo>
                  <a:pt x="1459348" y="3535585"/>
                  <a:pt x="1462066" y="3535585"/>
                  <a:pt x="1462066" y="3535585"/>
                </a:cubicBezTo>
                <a:cubicBezTo>
                  <a:pt x="1464783" y="3541020"/>
                  <a:pt x="1462066" y="3543738"/>
                  <a:pt x="1464783" y="3549173"/>
                </a:cubicBezTo>
                <a:cubicBezTo>
                  <a:pt x="1467501" y="3557326"/>
                  <a:pt x="1472936" y="3562761"/>
                  <a:pt x="1478371" y="3570914"/>
                </a:cubicBezTo>
                <a:cubicBezTo>
                  <a:pt x="1483806" y="3581784"/>
                  <a:pt x="1483806" y="3595372"/>
                  <a:pt x="1489241" y="3600808"/>
                </a:cubicBezTo>
                <a:cubicBezTo>
                  <a:pt x="1489241" y="3600808"/>
                  <a:pt x="1489241" y="3603525"/>
                  <a:pt x="1489241" y="3606243"/>
                </a:cubicBezTo>
                <a:cubicBezTo>
                  <a:pt x="1486524" y="3608960"/>
                  <a:pt x="1486524" y="3611678"/>
                  <a:pt x="1483806" y="3611678"/>
                </a:cubicBezTo>
                <a:cubicBezTo>
                  <a:pt x="1475653" y="3611678"/>
                  <a:pt x="1467501" y="3614396"/>
                  <a:pt x="1459348" y="3614396"/>
                </a:cubicBezTo>
                <a:lnTo>
                  <a:pt x="1457650" y="3617113"/>
                </a:lnTo>
                <a:lnTo>
                  <a:pt x="1464784" y="3617113"/>
                </a:lnTo>
                <a:cubicBezTo>
                  <a:pt x="1467502" y="3622548"/>
                  <a:pt x="1464784" y="3633419"/>
                  <a:pt x="1464784" y="3638854"/>
                </a:cubicBezTo>
                <a:cubicBezTo>
                  <a:pt x="1467502" y="3647007"/>
                  <a:pt x="1467502" y="3655160"/>
                  <a:pt x="1467502" y="3663312"/>
                </a:cubicBezTo>
                <a:cubicBezTo>
                  <a:pt x="1467502" y="3666030"/>
                  <a:pt x="1464784" y="3666030"/>
                  <a:pt x="1464784" y="3666030"/>
                </a:cubicBezTo>
                <a:cubicBezTo>
                  <a:pt x="1462066" y="3674183"/>
                  <a:pt x="1464784" y="3679618"/>
                  <a:pt x="1456631" y="3685053"/>
                </a:cubicBezTo>
                <a:cubicBezTo>
                  <a:pt x="1448478" y="3682336"/>
                  <a:pt x="1443043" y="3676900"/>
                  <a:pt x="1434890" y="3674183"/>
                </a:cubicBezTo>
                <a:cubicBezTo>
                  <a:pt x="1432172" y="3676900"/>
                  <a:pt x="1426737" y="3676900"/>
                  <a:pt x="1424020" y="3679618"/>
                </a:cubicBezTo>
                <a:cubicBezTo>
                  <a:pt x="1429455" y="3687771"/>
                  <a:pt x="1434890" y="3695924"/>
                  <a:pt x="1448478" y="3690488"/>
                </a:cubicBezTo>
                <a:cubicBezTo>
                  <a:pt x="1451196" y="3701359"/>
                  <a:pt x="1456631" y="3712229"/>
                  <a:pt x="1459348" y="3720382"/>
                </a:cubicBezTo>
                <a:cubicBezTo>
                  <a:pt x="1462066" y="3720382"/>
                  <a:pt x="1464784" y="3720382"/>
                  <a:pt x="1467502" y="3720382"/>
                </a:cubicBezTo>
                <a:cubicBezTo>
                  <a:pt x="1467502" y="3725817"/>
                  <a:pt x="1467502" y="3731252"/>
                  <a:pt x="1464784" y="3733970"/>
                </a:cubicBezTo>
                <a:cubicBezTo>
                  <a:pt x="1464784" y="3733970"/>
                  <a:pt x="1464784" y="3736687"/>
                  <a:pt x="1464784" y="3736687"/>
                </a:cubicBezTo>
                <a:cubicBezTo>
                  <a:pt x="1453913" y="3733970"/>
                  <a:pt x="1451196" y="3725817"/>
                  <a:pt x="1445760" y="3720382"/>
                </a:cubicBezTo>
                <a:cubicBezTo>
                  <a:pt x="1443043" y="3717664"/>
                  <a:pt x="1437608" y="3720382"/>
                  <a:pt x="1432172" y="3717664"/>
                </a:cubicBezTo>
                <a:cubicBezTo>
                  <a:pt x="1432172" y="3717664"/>
                  <a:pt x="1432172" y="3714947"/>
                  <a:pt x="1432172" y="3714947"/>
                </a:cubicBezTo>
                <a:cubicBezTo>
                  <a:pt x="1429455" y="3712229"/>
                  <a:pt x="1421302" y="3714947"/>
                  <a:pt x="1415867" y="3712229"/>
                </a:cubicBezTo>
                <a:cubicBezTo>
                  <a:pt x="1413149" y="3709512"/>
                  <a:pt x="1410432" y="3706794"/>
                  <a:pt x="1404996" y="3704076"/>
                </a:cubicBezTo>
                <a:cubicBezTo>
                  <a:pt x="1402279" y="3698641"/>
                  <a:pt x="1402279" y="3695924"/>
                  <a:pt x="1399561" y="3690488"/>
                </a:cubicBezTo>
                <a:cubicBezTo>
                  <a:pt x="1399561" y="3687771"/>
                  <a:pt x="1394126" y="3685053"/>
                  <a:pt x="1391408" y="3682336"/>
                </a:cubicBezTo>
                <a:cubicBezTo>
                  <a:pt x="1391408" y="3676900"/>
                  <a:pt x="1391408" y="3674183"/>
                  <a:pt x="1391408" y="3668748"/>
                </a:cubicBezTo>
                <a:cubicBezTo>
                  <a:pt x="1388691" y="3666030"/>
                  <a:pt x="1385973" y="3666030"/>
                  <a:pt x="1383256" y="3660595"/>
                </a:cubicBezTo>
                <a:cubicBezTo>
                  <a:pt x="1383256" y="3657877"/>
                  <a:pt x="1383256" y="3644289"/>
                  <a:pt x="1383256" y="3641572"/>
                </a:cubicBezTo>
                <a:cubicBezTo>
                  <a:pt x="1391408" y="3638854"/>
                  <a:pt x="1399561" y="3633419"/>
                  <a:pt x="1402279" y="3625266"/>
                </a:cubicBezTo>
                <a:lnTo>
                  <a:pt x="1413149" y="3625266"/>
                </a:lnTo>
                <a:cubicBezTo>
                  <a:pt x="1407714" y="3622548"/>
                  <a:pt x="1402278" y="3619831"/>
                  <a:pt x="1399561" y="3614396"/>
                </a:cubicBezTo>
                <a:cubicBezTo>
                  <a:pt x="1392767" y="3611678"/>
                  <a:pt x="1386652" y="3612358"/>
                  <a:pt x="1381896" y="3615415"/>
                </a:cubicBezTo>
                <a:lnTo>
                  <a:pt x="1379590" y="3619122"/>
                </a:lnTo>
                <a:lnTo>
                  <a:pt x="1385973" y="3619831"/>
                </a:lnTo>
                <a:cubicBezTo>
                  <a:pt x="1383256" y="3619831"/>
                  <a:pt x="1383256" y="3622549"/>
                  <a:pt x="1380538" y="3625267"/>
                </a:cubicBezTo>
                <a:lnTo>
                  <a:pt x="1375874" y="3625094"/>
                </a:lnTo>
                <a:lnTo>
                  <a:pt x="1372385" y="3630701"/>
                </a:lnTo>
                <a:cubicBezTo>
                  <a:pt x="1369667" y="3630701"/>
                  <a:pt x="1369667" y="3630701"/>
                  <a:pt x="1366950" y="3630701"/>
                </a:cubicBezTo>
                <a:cubicBezTo>
                  <a:pt x="1366950" y="3630701"/>
                  <a:pt x="1366950" y="3627984"/>
                  <a:pt x="1366950" y="3627984"/>
                </a:cubicBezTo>
                <a:cubicBezTo>
                  <a:pt x="1364232" y="3625266"/>
                  <a:pt x="1358797" y="3627984"/>
                  <a:pt x="1356079" y="3625266"/>
                </a:cubicBezTo>
                <a:cubicBezTo>
                  <a:pt x="1350644" y="3622548"/>
                  <a:pt x="1350644" y="3619831"/>
                  <a:pt x="1339774" y="3617113"/>
                </a:cubicBezTo>
                <a:cubicBezTo>
                  <a:pt x="1337056" y="3600808"/>
                  <a:pt x="1323468" y="3598090"/>
                  <a:pt x="1318033" y="3587220"/>
                </a:cubicBezTo>
                <a:cubicBezTo>
                  <a:pt x="1315315" y="3581784"/>
                  <a:pt x="1315315" y="3576349"/>
                  <a:pt x="1312598" y="3573632"/>
                </a:cubicBezTo>
                <a:cubicBezTo>
                  <a:pt x="1304445" y="3565479"/>
                  <a:pt x="1288140" y="3565479"/>
                  <a:pt x="1279987" y="3557326"/>
                </a:cubicBezTo>
                <a:cubicBezTo>
                  <a:pt x="1274551" y="3557326"/>
                  <a:pt x="1270475" y="3557326"/>
                  <a:pt x="1267078" y="3558005"/>
                </a:cubicBezTo>
                <a:lnTo>
                  <a:pt x="1265787" y="3558700"/>
                </a:lnTo>
                <a:lnTo>
                  <a:pt x="1271834" y="3560044"/>
                </a:lnTo>
                <a:cubicBezTo>
                  <a:pt x="1274552" y="3562761"/>
                  <a:pt x="1271834" y="3565480"/>
                  <a:pt x="1274552" y="3565480"/>
                </a:cubicBezTo>
                <a:cubicBezTo>
                  <a:pt x="1277269" y="3565480"/>
                  <a:pt x="1277269" y="3562761"/>
                  <a:pt x="1279987" y="3565480"/>
                </a:cubicBezTo>
                <a:cubicBezTo>
                  <a:pt x="1279987" y="3568197"/>
                  <a:pt x="1279987" y="3568197"/>
                  <a:pt x="1279987" y="3570915"/>
                </a:cubicBezTo>
                <a:cubicBezTo>
                  <a:pt x="1279987" y="3573633"/>
                  <a:pt x="1285422" y="3573633"/>
                  <a:pt x="1285422" y="3573633"/>
                </a:cubicBezTo>
                <a:cubicBezTo>
                  <a:pt x="1285422" y="3576350"/>
                  <a:pt x="1285422" y="3576350"/>
                  <a:pt x="1285422" y="3579068"/>
                </a:cubicBezTo>
                <a:cubicBezTo>
                  <a:pt x="1285422" y="3579068"/>
                  <a:pt x="1290857" y="3579068"/>
                  <a:pt x="1290857" y="3581785"/>
                </a:cubicBezTo>
                <a:cubicBezTo>
                  <a:pt x="1290857" y="3584503"/>
                  <a:pt x="1290857" y="3584503"/>
                  <a:pt x="1290857" y="3587220"/>
                </a:cubicBezTo>
                <a:cubicBezTo>
                  <a:pt x="1293575" y="3587220"/>
                  <a:pt x="1293575" y="3587220"/>
                  <a:pt x="1296293" y="3587220"/>
                </a:cubicBezTo>
                <a:cubicBezTo>
                  <a:pt x="1296293" y="3587220"/>
                  <a:pt x="1301728" y="3595373"/>
                  <a:pt x="1301728" y="3595373"/>
                </a:cubicBezTo>
                <a:cubicBezTo>
                  <a:pt x="1304445" y="3600808"/>
                  <a:pt x="1304445" y="3603526"/>
                  <a:pt x="1307163" y="3606244"/>
                </a:cubicBezTo>
                <a:cubicBezTo>
                  <a:pt x="1309881" y="3608961"/>
                  <a:pt x="1315316" y="3606244"/>
                  <a:pt x="1318033" y="3608961"/>
                </a:cubicBezTo>
                <a:cubicBezTo>
                  <a:pt x="1318033" y="3608961"/>
                  <a:pt x="1320751" y="3611679"/>
                  <a:pt x="1320751" y="3614396"/>
                </a:cubicBezTo>
                <a:cubicBezTo>
                  <a:pt x="1323469" y="3614396"/>
                  <a:pt x="1326186" y="3614396"/>
                  <a:pt x="1328904" y="3614396"/>
                </a:cubicBezTo>
                <a:cubicBezTo>
                  <a:pt x="1331622" y="3617114"/>
                  <a:pt x="1331622" y="3619832"/>
                  <a:pt x="1334340" y="3622549"/>
                </a:cubicBezTo>
                <a:cubicBezTo>
                  <a:pt x="1339775" y="3622549"/>
                  <a:pt x="1342493" y="3625267"/>
                  <a:pt x="1347928" y="3625267"/>
                </a:cubicBezTo>
                <a:cubicBezTo>
                  <a:pt x="1347928" y="3627984"/>
                  <a:pt x="1347928" y="3627984"/>
                  <a:pt x="1347928" y="3630702"/>
                </a:cubicBezTo>
                <a:cubicBezTo>
                  <a:pt x="1334340" y="3633420"/>
                  <a:pt x="1334340" y="3638855"/>
                  <a:pt x="1326186" y="3641572"/>
                </a:cubicBezTo>
                <a:cubicBezTo>
                  <a:pt x="1313958" y="3645649"/>
                  <a:pt x="1281856" y="3639025"/>
                  <a:pt x="1261983" y="3630872"/>
                </a:cubicBezTo>
                <a:lnTo>
                  <a:pt x="1249024" y="3623488"/>
                </a:lnTo>
                <a:lnTo>
                  <a:pt x="1250093" y="3630701"/>
                </a:lnTo>
                <a:cubicBezTo>
                  <a:pt x="1250093" y="3630701"/>
                  <a:pt x="1252811" y="3630701"/>
                  <a:pt x="1252811" y="3630701"/>
                </a:cubicBezTo>
                <a:cubicBezTo>
                  <a:pt x="1255528" y="3633419"/>
                  <a:pt x="1255528" y="3636136"/>
                  <a:pt x="1255528" y="3638854"/>
                </a:cubicBezTo>
                <a:cubicBezTo>
                  <a:pt x="1252810" y="3641572"/>
                  <a:pt x="1252131" y="3644969"/>
                  <a:pt x="1250772" y="3648026"/>
                </a:cubicBezTo>
                <a:lnTo>
                  <a:pt x="1249983" y="3648664"/>
                </a:lnTo>
                <a:lnTo>
                  <a:pt x="1249754" y="3652103"/>
                </a:lnTo>
                <a:cubicBezTo>
                  <a:pt x="1249414" y="3653122"/>
                  <a:pt x="1248735" y="3653801"/>
                  <a:pt x="1247376" y="3655160"/>
                </a:cubicBezTo>
                <a:lnTo>
                  <a:pt x="1241941" y="3655160"/>
                </a:lnTo>
                <a:lnTo>
                  <a:pt x="1241940" y="3655160"/>
                </a:lnTo>
                <a:lnTo>
                  <a:pt x="1241939" y="3655160"/>
                </a:lnTo>
                <a:lnTo>
                  <a:pt x="1233788" y="3655160"/>
                </a:lnTo>
                <a:lnTo>
                  <a:pt x="1237120" y="3648829"/>
                </a:lnTo>
                <a:lnTo>
                  <a:pt x="1224616" y="3632400"/>
                </a:lnTo>
                <a:cubicBezTo>
                  <a:pt x="1217482" y="3627305"/>
                  <a:pt x="1209329" y="3623908"/>
                  <a:pt x="1201177" y="3619831"/>
                </a:cubicBezTo>
                <a:cubicBezTo>
                  <a:pt x="1201177" y="3619831"/>
                  <a:pt x="1201177" y="3617113"/>
                  <a:pt x="1201177" y="3614396"/>
                </a:cubicBezTo>
                <a:cubicBezTo>
                  <a:pt x="1198459" y="3614396"/>
                  <a:pt x="1195741" y="3614396"/>
                  <a:pt x="1193024" y="3614396"/>
                </a:cubicBezTo>
                <a:cubicBezTo>
                  <a:pt x="1190306" y="3600808"/>
                  <a:pt x="1187589" y="3600808"/>
                  <a:pt x="1187589" y="3587220"/>
                </a:cubicBezTo>
                <a:cubicBezTo>
                  <a:pt x="1187589" y="3587220"/>
                  <a:pt x="1187589" y="3589937"/>
                  <a:pt x="1184871" y="3589937"/>
                </a:cubicBezTo>
                <a:cubicBezTo>
                  <a:pt x="1182153" y="3581784"/>
                  <a:pt x="1179436" y="3579067"/>
                  <a:pt x="1176718" y="3573632"/>
                </a:cubicBezTo>
                <a:cubicBezTo>
                  <a:pt x="1176718" y="3573632"/>
                  <a:pt x="1179436" y="3573632"/>
                  <a:pt x="1179436" y="3570914"/>
                </a:cubicBezTo>
                <a:cubicBezTo>
                  <a:pt x="1179436" y="3562761"/>
                  <a:pt x="1176718" y="3557326"/>
                  <a:pt x="1176718" y="3551891"/>
                </a:cubicBezTo>
                <a:cubicBezTo>
                  <a:pt x="1168565" y="3549173"/>
                  <a:pt x="1160413" y="3549173"/>
                  <a:pt x="1149542" y="3551891"/>
                </a:cubicBezTo>
                <a:cubicBezTo>
                  <a:pt x="1149542" y="3551891"/>
                  <a:pt x="1149542" y="3551891"/>
                  <a:pt x="1146825" y="3551891"/>
                </a:cubicBezTo>
                <a:cubicBezTo>
                  <a:pt x="1149542" y="3549173"/>
                  <a:pt x="1154977" y="3549173"/>
                  <a:pt x="1160413" y="3549173"/>
                </a:cubicBezTo>
                <a:cubicBezTo>
                  <a:pt x="1154977" y="3549173"/>
                  <a:pt x="1130519" y="3546456"/>
                  <a:pt x="1127801" y="3549173"/>
                </a:cubicBezTo>
                <a:cubicBezTo>
                  <a:pt x="1125084" y="3549173"/>
                  <a:pt x="1127801" y="3549173"/>
                  <a:pt x="1125084" y="3551891"/>
                </a:cubicBezTo>
                <a:cubicBezTo>
                  <a:pt x="1125084" y="3551891"/>
                  <a:pt x="1125084" y="3554608"/>
                  <a:pt x="1125084" y="3554608"/>
                </a:cubicBezTo>
                <a:cubicBezTo>
                  <a:pt x="1127801" y="3554608"/>
                  <a:pt x="1133237" y="3554608"/>
                  <a:pt x="1135954" y="3557326"/>
                </a:cubicBezTo>
                <a:cubicBezTo>
                  <a:pt x="1130519" y="3560044"/>
                  <a:pt x="1122366" y="3562761"/>
                  <a:pt x="1119649" y="3565479"/>
                </a:cubicBezTo>
                <a:lnTo>
                  <a:pt x="1120445" y="3568197"/>
                </a:lnTo>
                <a:lnTo>
                  <a:pt x="1141390" y="3568197"/>
                </a:lnTo>
                <a:lnTo>
                  <a:pt x="1149260" y="3581970"/>
                </a:lnTo>
                <a:lnTo>
                  <a:pt x="1139691" y="3588239"/>
                </a:lnTo>
                <a:cubicBezTo>
                  <a:pt x="1137313" y="3591297"/>
                  <a:pt x="1135954" y="3595373"/>
                  <a:pt x="1135954" y="3600808"/>
                </a:cubicBezTo>
                <a:lnTo>
                  <a:pt x="1133237" y="3600808"/>
                </a:lnTo>
                <a:cubicBezTo>
                  <a:pt x="1133237" y="3600808"/>
                  <a:pt x="1130519" y="3600808"/>
                  <a:pt x="1130519" y="3600808"/>
                </a:cubicBezTo>
                <a:lnTo>
                  <a:pt x="1130518" y="3600808"/>
                </a:lnTo>
                <a:lnTo>
                  <a:pt x="1122366" y="3600808"/>
                </a:lnTo>
                <a:cubicBezTo>
                  <a:pt x="1122366" y="3600808"/>
                  <a:pt x="1119649" y="3598090"/>
                  <a:pt x="1114214" y="3595373"/>
                </a:cubicBezTo>
                <a:cubicBezTo>
                  <a:pt x="1116931" y="3595373"/>
                  <a:pt x="1116931" y="3595373"/>
                  <a:pt x="1119649" y="3595373"/>
                </a:cubicBezTo>
                <a:lnTo>
                  <a:pt x="1118300" y="3585027"/>
                </a:lnTo>
                <a:lnTo>
                  <a:pt x="1114213" y="3579067"/>
                </a:lnTo>
                <a:cubicBezTo>
                  <a:pt x="1114213" y="3576349"/>
                  <a:pt x="1111496" y="3565479"/>
                  <a:pt x="1111496" y="3565479"/>
                </a:cubicBezTo>
                <a:cubicBezTo>
                  <a:pt x="1108778" y="3562761"/>
                  <a:pt x="1114213" y="3560044"/>
                  <a:pt x="1111496" y="3557326"/>
                </a:cubicBezTo>
                <a:cubicBezTo>
                  <a:pt x="1111496" y="3557326"/>
                  <a:pt x="1108778" y="3557326"/>
                  <a:pt x="1108778" y="3557326"/>
                </a:cubicBezTo>
                <a:cubicBezTo>
                  <a:pt x="1108778" y="3551891"/>
                  <a:pt x="1111496" y="3543738"/>
                  <a:pt x="1111496" y="3535585"/>
                </a:cubicBezTo>
                <a:cubicBezTo>
                  <a:pt x="1106061" y="3521997"/>
                  <a:pt x="1106061" y="3505692"/>
                  <a:pt x="1103343" y="3486669"/>
                </a:cubicBezTo>
                <a:cubicBezTo>
                  <a:pt x="1100625" y="3481233"/>
                  <a:pt x="1103343" y="3473081"/>
                  <a:pt x="1103343" y="3467645"/>
                </a:cubicBezTo>
                <a:cubicBezTo>
                  <a:pt x="1097908" y="3451340"/>
                  <a:pt x="1095190" y="3437752"/>
                  <a:pt x="1095190" y="3421446"/>
                </a:cubicBezTo>
                <a:cubicBezTo>
                  <a:pt x="1092473" y="3421446"/>
                  <a:pt x="1089755" y="3421446"/>
                  <a:pt x="1087038" y="3421446"/>
                </a:cubicBezTo>
                <a:cubicBezTo>
                  <a:pt x="1078885" y="3429599"/>
                  <a:pt x="1087038" y="3440469"/>
                  <a:pt x="1087038" y="3448622"/>
                </a:cubicBezTo>
                <a:cubicBezTo>
                  <a:pt x="1084320" y="3456775"/>
                  <a:pt x="1089755" y="3464928"/>
                  <a:pt x="1092473" y="3473081"/>
                </a:cubicBezTo>
                <a:cubicBezTo>
                  <a:pt x="1095190" y="3483951"/>
                  <a:pt x="1089755" y="3494821"/>
                  <a:pt x="1092473" y="3511127"/>
                </a:cubicBezTo>
                <a:cubicBezTo>
                  <a:pt x="1095190" y="3519280"/>
                  <a:pt x="1097908" y="3538303"/>
                  <a:pt x="1095190" y="3551891"/>
                </a:cubicBezTo>
                <a:cubicBezTo>
                  <a:pt x="1073450" y="3541020"/>
                  <a:pt x="1062579" y="3521997"/>
                  <a:pt x="1057144" y="3500256"/>
                </a:cubicBezTo>
                <a:cubicBezTo>
                  <a:pt x="1054426" y="3489386"/>
                  <a:pt x="1057144" y="3481233"/>
                  <a:pt x="1048991" y="3470363"/>
                </a:cubicBezTo>
                <a:cubicBezTo>
                  <a:pt x="1043556" y="3470363"/>
                  <a:pt x="1043556" y="3473081"/>
                  <a:pt x="1040838" y="3475798"/>
                </a:cubicBezTo>
                <a:cubicBezTo>
                  <a:pt x="1046274" y="3492104"/>
                  <a:pt x="1051709" y="3508409"/>
                  <a:pt x="1051709" y="3524715"/>
                </a:cubicBezTo>
                <a:cubicBezTo>
                  <a:pt x="1046274" y="3521997"/>
                  <a:pt x="1040838" y="3519280"/>
                  <a:pt x="1035403" y="3521997"/>
                </a:cubicBezTo>
                <a:cubicBezTo>
                  <a:pt x="1021815" y="3521997"/>
                  <a:pt x="1021815" y="3513844"/>
                  <a:pt x="1016380" y="3505692"/>
                </a:cubicBezTo>
                <a:cubicBezTo>
                  <a:pt x="1013662" y="3505692"/>
                  <a:pt x="1010945" y="3505692"/>
                  <a:pt x="1008227" y="3502974"/>
                </a:cubicBezTo>
                <a:cubicBezTo>
                  <a:pt x="1005510" y="3497539"/>
                  <a:pt x="1008227" y="3494821"/>
                  <a:pt x="1005510" y="3489386"/>
                </a:cubicBezTo>
                <a:cubicBezTo>
                  <a:pt x="1000074" y="3481233"/>
                  <a:pt x="991922" y="3467645"/>
                  <a:pt x="991922" y="3454057"/>
                </a:cubicBezTo>
                <a:cubicBezTo>
                  <a:pt x="989204" y="3454057"/>
                  <a:pt x="989204" y="3454057"/>
                  <a:pt x="986486" y="3454057"/>
                </a:cubicBezTo>
                <a:cubicBezTo>
                  <a:pt x="986486" y="3454057"/>
                  <a:pt x="983769" y="3454057"/>
                  <a:pt x="983769" y="3454057"/>
                </a:cubicBezTo>
                <a:cubicBezTo>
                  <a:pt x="983769" y="3464928"/>
                  <a:pt x="989204" y="3483951"/>
                  <a:pt x="994639" y="3489386"/>
                </a:cubicBezTo>
                <a:cubicBezTo>
                  <a:pt x="994639" y="3489386"/>
                  <a:pt x="994639" y="3492104"/>
                  <a:pt x="994639" y="3494821"/>
                </a:cubicBezTo>
                <a:cubicBezTo>
                  <a:pt x="989204" y="3483951"/>
                  <a:pt x="972899" y="3481233"/>
                  <a:pt x="964746" y="3473081"/>
                </a:cubicBezTo>
                <a:cubicBezTo>
                  <a:pt x="959311" y="3473081"/>
                  <a:pt x="959311" y="3473081"/>
                  <a:pt x="956593" y="3473081"/>
                </a:cubicBezTo>
                <a:cubicBezTo>
                  <a:pt x="956593" y="3489386"/>
                  <a:pt x="964746" y="3483951"/>
                  <a:pt x="972899" y="3489386"/>
                </a:cubicBezTo>
                <a:cubicBezTo>
                  <a:pt x="978334" y="3492104"/>
                  <a:pt x="981051" y="3500256"/>
                  <a:pt x="986486" y="3502974"/>
                </a:cubicBezTo>
                <a:cubicBezTo>
                  <a:pt x="989204" y="3502974"/>
                  <a:pt x="994639" y="3505692"/>
                  <a:pt x="997357" y="3505692"/>
                </a:cubicBezTo>
                <a:cubicBezTo>
                  <a:pt x="997357" y="3505692"/>
                  <a:pt x="997357" y="3508409"/>
                  <a:pt x="997357" y="3508409"/>
                </a:cubicBezTo>
                <a:cubicBezTo>
                  <a:pt x="1002792" y="3508409"/>
                  <a:pt x="1005510" y="3508409"/>
                  <a:pt x="1008227" y="3508409"/>
                </a:cubicBezTo>
                <a:cubicBezTo>
                  <a:pt x="1010945" y="3508409"/>
                  <a:pt x="1021815" y="3527432"/>
                  <a:pt x="1021815" y="3530150"/>
                </a:cubicBezTo>
                <a:cubicBezTo>
                  <a:pt x="1027250" y="3530150"/>
                  <a:pt x="1040838" y="3532868"/>
                  <a:pt x="1043556" y="3532868"/>
                </a:cubicBezTo>
                <a:cubicBezTo>
                  <a:pt x="1048991" y="3538303"/>
                  <a:pt x="1051709" y="3546456"/>
                  <a:pt x="1059862" y="3549173"/>
                </a:cubicBezTo>
                <a:cubicBezTo>
                  <a:pt x="1059862" y="3549173"/>
                  <a:pt x="1059862" y="3551891"/>
                  <a:pt x="1059862" y="3551891"/>
                </a:cubicBezTo>
                <a:cubicBezTo>
                  <a:pt x="1062579" y="3551891"/>
                  <a:pt x="1065297" y="3551891"/>
                  <a:pt x="1068014" y="3551891"/>
                </a:cubicBezTo>
                <a:cubicBezTo>
                  <a:pt x="1068014" y="3549173"/>
                  <a:pt x="1070732" y="3549173"/>
                  <a:pt x="1070732" y="3546456"/>
                </a:cubicBezTo>
                <a:cubicBezTo>
                  <a:pt x="1078885" y="3549173"/>
                  <a:pt x="1078885" y="3554608"/>
                  <a:pt x="1084320" y="3560044"/>
                </a:cubicBezTo>
                <a:cubicBezTo>
                  <a:pt x="1087038" y="3562761"/>
                  <a:pt x="1095190" y="3565479"/>
                  <a:pt x="1097908" y="3568196"/>
                </a:cubicBezTo>
                <a:cubicBezTo>
                  <a:pt x="1100625" y="3573632"/>
                  <a:pt x="1097908" y="3576349"/>
                  <a:pt x="1100625" y="3581784"/>
                </a:cubicBezTo>
                <a:cubicBezTo>
                  <a:pt x="1106061" y="3592655"/>
                  <a:pt x="1111496" y="3606243"/>
                  <a:pt x="1125084" y="3614396"/>
                </a:cubicBezTo>
                <a:cubicBezTo>
                  <a:pt x="1116931" y="3611678"/>
                  <a:pt x="1097908" y="3606243"/>
                  <a:pt x="1095190" y="3614396"/>
                </a:cubicBezTo>
                <a:cubicBezTo>
                  <a:pt x="1081602" y="3608960"/>
                  <a:pt x="1065297" y="3587220"/>
                  <a:pt x="1059862" y="3573632"/>
                </a:cubicBezTo>
                <a:cubicBezTo>
                  <a:pt x="1057144" y="3573632"/>
                  <a:pt x="1054426" y="3573632"/>
                  <a:pt x="1051709" y="3573632"/>
                </a:cubicBezTo>
                <a:cubicBezTo>
                  <a:pt x="1051709" y="3576349"/>
                  <a:pt x="1051709" y="3576349"/>
                  <a:pt x="1051709" y="3576349"/>
                </a:cubicBezTo>
                <a:cubicBezTo>
                  <a:pt x="1051709" y="3584502"/>
                  <a:pt x="1057144" y="3584502"/>
                  <a:pt x="1059862" y="3589937"/>
                </a:cubicBezTo>
                <a:cubicBezTo>
                  <a:pt x="1059862" y="3592655"/>
                  <a:pt x="1059862" y="3592655"/>
                  <a:pt x="1059862" y="3595372"/>
                </a:cubicBezTo>
                <a:cubicBezTo>
                  <a:pt x="1062579" y="3598090"/>
                  <a:pt x="1068014" y="3603525"/>
                  <a:pt x="1070732" y="3606243"/>
                </a:cubicBezTo>
                <a:cubicBezTo>
                  <a:pt x="1070732" y="3606243"/>
                  <a:pt x="1070732" y="3608960"/>
                  <a:pt x="1070732" y="3608960"/>
                </a:cubicBezTo>
                <a:cubicBezTo>
                  <a:pt x="1073450" y="3614396"/>
                  <a:pt x="1084320" y="3617113"/>
                  <a:pt x="1087038" y="3625266"/>
                </a:cubicBezTo>
                <a:cubicBezTo>
                  <a:pt x="1089755" y="3625266"/>
                  <a:pt x="1092473" y="3627984"/>
                  <a:pt x="1095190" y="3627984"/>
                </a:cubicBezTo>
                <a:cubicBezTo>
                  <a:pt x="1100625" y="3627984"/>
                  <a:pt x="1100625" y="3622548"/>
                  <a:pt x="1106061" y="3622548"/>
                </a:cubicBezTo>
                <a:lnTo>
                  <a:pt x="1108778" y="3625266"/>
                </a:lnTo>
                <a:cubicBezTo>
                  <a:pt x="1116931" y="3625266"/>
                  <a:pt x="1127801" y="3627984"/>
                  <a:pt x="1135954" y="3627984"/>
                </a:cubicBezTo>
                <a:cubicBezTo>
                  <a:pt x="1138672" y="3627984"/>
                  <a:pt x="1144107" y="3638854"/>
                  <a:pt x="1152260" y="3636136"/>
                </a:cubicBezTo>
                <a:cubicBezTo>
                  <a:pt x="1152260" y="3636136"/>
                  <a:pt x="1152260" y="3633419"/>
                  <a:pt x="1152260" y="3633419"/>
                </a:cubicBezTo>
                <a:cubicBezTo>
                  <a:pt x="1163130" y="3630701"/>
                  <a:pt x="1171283" y="3633419"/>
                  <a:pt x="1179436" y="3633419"/>
                </a:cubicBezTo>
                <a:cubicBezTo>
                  <a:pt x="1187589" y="3636136"/>
                  <a:pt x="1193024" y="3641572"/>
                  <a:pt x="1201177" y="3647007"/>
                </a:cubicBezTo>
                <a:cubicBezTo>
                  <a:pt x="1201177" y="3649724"/>
                  <a:pt x="1203894" y="3652442"/>
                  <a:pt x="1203894" y="3655160"/>
                </a:cubicBezTo>
                <a:cubicBezTo>
                  <a:pt x="1206612" y="3655160"/>
                  <a:pt x="1206612" y="3655160"/>
                  <a:pt x="1209329" y="3655160"/>
                </a:cubicBezTo>
                <a:cubicBezTo>
                  <a:pt x="1212047" y="3655160"/>
                  <a:pt x="1209329" y="3657877"/>
                  <a:pt x="1212047" y="3660595"/>
                </a:cubicBezTo>
                <a:cubicBezTo>
                  <a:pt x="1214764" y="3660595"/>
                  <a:pt x="1214764" y="3663312"/>
                  <a:pt x="1217482" y="3663312"/>
                </a:cubicBezTo>
                <a:cubicBezTo>
                  <a:pt x="1220200" y="3668748"/>
                  <a:pt x="1217482" y="3671465"/>
                  <a:pt x="1220200" y="3676900"/>
                </a:cubicBezTo>
                <a:cubicBezTo>
                  <a:pt x="1220200" y="3679618"/>
                  <a:pt x="1222917" y="3676900"/>
                  <a:pt x="1225635" y="3679618"/>
                </a:cubicBezTo>
                <a:cubicBezTo>
                  <a:pt x="1225635" y="3679618"/>
                  <a:pt x="1225635" y="3682335"/>
                  <a:pt x="1225635" y="3682335"/>
                </a:cubicBezTo>
                <a:cubicBezTo>
                  <a:pt x="1225635" y="3682335"/>
                  <a:pt x="1228352" y="3682335"/>
                  <a:pt x="1231070" y="3682335"/>
                </a:cubicBezTo>
                <a:cubicBezTo>
                  <a:pt x="1231070" y="3685053"/>
                  <a:pt x="1231070" y="3685053"/>
                  <a:pt x="1231070" y="3687771"/>
                </a:cubicBezTo>
                <a:lnTo>
                  <a:pt x="1236505" y="3693206"/>
                </a:lnTo>
                <a:cubicBezTo>
                  <a:pt x="1239222" y="3702718"/>
                  <a:pt x="1241940" y="3712229"/>
                  <a:pt x="1244658" y="3721061"/>
                </a:cubicBezTo>
                <a:lnTo>
                  <a:pt x="1246726" y="3727092"/>
                </a:lnTo>
                <a:lnTo>
                  <a:pt x="1246017" y="3716646"/>
                </a:lnTo>
                <a:cubicBezTo>
                  <a:pt x="1248055" y="3710192"/>
                  <a:pt x="1252811" y="3704077"/>
                  <a:pt x="1260964" y="3698642"/>
                </a:cubicBezTo>
                <a:cubicBezTo>
                  <a:pt x="1269116" y="3701360"/>
                  <a:pt x="1277269" y="3704077"/>
                  <a:pt x="1279987" y="3709513"/>
                </a:cubicBezTo>
                <a:cubicBezTo>
                  <a:pt x="1279987" y="3709513"/>
                  <a:pt x="1282704" y="3709513"/>
                  <a:pt x="1282704" y="3709513"/>
                </a:cubicBezTo>
                <a:cubicBezTo>
                  <a:pt x="1285422" y="3712230"/>
                  <a:pt x="1288140" y="3714948"/>
                  <a:pt x="1290857" y="3717665"/>
                </a:cubicBezTo>
                <a:cubicBezTo>
                  <a:pt x="1290857" y="3714948"/>
                  <a:pt x="1288140" y="3712230"/>
                  <a:pt x="1288140" y="3709513"/>
                </a:cubicBezTo>
                <a:cubicBezTo>
                  <a:pt x="1296292" y="3706795"/>
                  <a:pt x="1301728" y="3706795"/>
                  <a:pt x="1307163" y="3701360"/>
                </a:cubicBezTo>
                <a:cubicBezTo>
                  <a:pt x="1307163" y="3698642"/>
                  <a:pt x="1309880" y="3698642"/>
                  <a:pt x="1309880" y="3695925"/>
                </a:cubicBezTo>
                <a:cubicBezTo>
                  <a:pt x="1309880" y="3701360"/>
                  <a:pt x="1309880" y="3706795"/>
                  <a:pt x="1309880" y="3712230"/>
                </a:cubicBezTo>
                <a:cubicBezTo>
                  <a:pt x="1307163" y="3712230"/>
                  <a:pt x="1307163" y="3712230"/>
                  <a:pt x="1307163" y="3712230"/>
                </a:cubicBezTo>
                <a:cubicBezTo>
                  <a:pt x="1301728" y="3712230"/>
                  <a:pt x="1301728" y="3712230"/>
                  <a:pt x="1299010" y="3714948"/>
                </a:cubicBezTo>
                <a:cubicBezTo>
                  <a:pt x="1299010" y="3728536"/>
                  <a:pt x="1318033" y="3728536"/>
                  <a:pt x="1326186" y="3736689"/>
                </a:cubicBezTo>
                <a:cubicBezTo>
                  <a:pt x="1320751" y="3736689"/>
                  <a:pt x="1320751" y="3739406"/>
                  <a:pt x="1318033" y="3742124"/>
                </a:cubicBezTo>
                <a:cubicBezTo>
                  <a:pt x="1304445" y="3742124"/>
                  <a:pt x="1293575" y="3744841"/>
                  <a:pt x="1285422" y="3742124"/>
                </a:cubicBezTo>
                <a:cubicBezTo>
                  <a:pt x="1282704" y="3742124"/>
                  <a:pt x="1277269" y="3736689"/>
                  <a:pt x="1274552" y="3736689"/>
                </a:cubicBezTo>
                <a:cubicBezTo>
                  <a:pt x="1267758" y="3735330"/>
                  <a:pt x="1261644" y="3736009"/>
                  <a:pt x="1256888" y="3736688"/>
                </a:cubicBezTo>
                <a:lnTo>
                  <a:pt x="1250016" y="3736689"/>
                </a:lnTo>
                <a:lnTo>
                  <a:pt x="1252811" y="3744840"/>
                </a:lnTo>
                <a:cubicBezTo>
                  <a:pt x="1250093" y="3742122"/>
                  <a:pt x="1247376" y="3739405"/>
                  <a:pt x="1244658" y="3739405"/>
                </a:cubicBezTo>
                <a:cubicBezTo>
                  <a:pt x="1239223" y="3739405"/>
                  <a:pt x="1233788" y="3739405"/>
                  <a:pt x="1228352" y="3739405"/>
                </a:cubicBezTo>
                <a:cubicBezTo>
                  <a:pt x="1220200" y="3736687"/>
                  <a:pt x="1195741" y="3712229"/>
                  <a:pt x="1193024" y="3704076"/>
                </a:cubicBezTo>
                <a:cubicBezTo>
                  <a:pt x="1187589" y="3704076"/>
                  <a:pt x="1182153" y="3704076"/>
                  <a:pt x="1179436" y="3704076"/>
                </a:cubicBezTo>
                <a:cubicBezTo>
                  <a:pt x="1179436" y="3712229"/>
                  <a:pt x="1182153" y="3706794"/>
                  <a:pt x="1184871" y="3712229"/>
                </a:cubicBezTo>
                <a:cubicBezTo>
                  <a:pt x="1184871" y="3714947"/>
                  <a:pt x="1182153" y="3717664"/>
                  <a:pt x="1184871" y="3717664"/>
                </a:cubicBezTo>
                <a:cubicBezTo>
                  <a:pt x="1187589" y="3717664"/>
                  <a:pt x="1190306" y="3717664"/>
                  <a:pt x="1193024" y="3717664"/>
                </a:cubicBezTo>
                <a:cubicBezTo>
                  <a:pt x="1193024" y="3720382"/>
                  <a:pt x="1193024" y="3720382"/>
                  <a:pt x="1193024" y="3723099"/>
                </a:cubicBezTo>
                <a:cubicBezTo>
                  <a:pt x="1198459" y="3728534"/>
                  <a:pt x="1206612" y="3733970"/>
                  <a:pt x="1214764" y="3739405"/>
                </a:cubicBezTo>
                <a:cubicBezTo>
                  <a:pt x="1214764" y="3742122"/>
                  <a:pt x="1217482" y="3742122"/>
                  <a:pt x="1217482" y="3744840"/>
                </a:cubicBezTo>
                <a:cubicBezTo>
                  <a:pt x="1222917" y="3747558"/>
                  <a:pt x="1228352" y="3744840"/>
                  <a:pt x="1233788" y="3747558"/>
                </a:cubicBezTo>
                <a:cubicBezTo>
                  <a:pt x="1239223" y="3750275"/>
                  <a:pt x="1244658" y="3750275"/>
                  <a:pt x="1250093" y="3752993"/>
                </a:cubicBezTo>
                <a:cubicBezTo>
                  <a:pt x="1250093" y="3755710"/>
                  <a:pt x="1250093" y="3758428"/>
                  <a:pt x="1250093" y="3758428"/>
                </a:cubicBezTo>
                <a:cubicBezTo>
                  <a:pt x="1239223" y="3758428"/>
                  <a:pt x="1233788" y="3747558"/>
                  <a:pt x="1220200" y="3750275"/>
                </a:cubicBezTo>
                <a:cubicBezTo>
                  <a:pt x="1198459" y="3758428"/>
                  <a:pt x="1198459" y="3782886"/>
                  <a:pt x="1206612" y="3807345"/>
                </a:cubicBezTo>
                <a:cubicBezTo>
                  <a:pt x="1195741" y="3801909"/>
                  <a:pt x="1184871" y="3796474"/>
                  <a:pt x="1176718" y="3796474"/>
                </a:cubicBezTo>
                <a:cubicBezTo>
                  <a:pt x="1176718" y="3793757"/>
                  <a:pt x="1176718" y="3791039"/>
                  <a:pt x="1176718" y="3788321"/>
                </a:cubicBezTo>
                <a:cubicBezTo>
                  <a:pt x="1174001" y="3788321"/>
                  <a:pt x="1174001" y="3788321"/>
                  <a:pt x="1171283" y="3788321"/>
                </a:cubicBezTo>
                <a:cubicBezTo>
                  <a:pt x="1171283" y="3785604"/>
                  <a:pt x="1168565" y="3780169"/>
                  <a:pt x="1165848" y="3780169"/>
                </a:cubicBezTo>
                <a:cubicBezTo>
                  <a:pt x="1163130" y="3780169"/>
                  <a:pt x="1160413" y="3780169"/>
                  <a:pt x="1157695" y="3777451"/>
                </a:cubicBezTo>
                <a:cubicBezTo>
                  <a:pt x="1157695" y="3774733"/>
                  <a:pt x="1157695" y="3769298"/>
                  <a:pt x="1157695" y="3766581"/>
                </a:cubicBezTo>
                <a:cubicBezTo>
                  <a:pt x="1157695" y="3766581"/>
                  <a:pt x="1154977" y="3763863"/>
                  <a:pt x="1154977" y="3763863"/>
                </a:cubicBezTo>
                <a:cubicBezTo>
                  <a:pt x="1154977" y="3761146"/>
                  <a:pt x="1154977" y="3758428"/>
                  <a:pt x="1152260" y="3752993"/>
                </a:cubicBezTo>
                <a:cubicBezTo>
                  <a:pt x="1141389" y="3731252"/>
                  <a:pt x="1122366" y="3712229"/>
                  <a:pt x="1111496" y="3693206"/>
                </a:cubicBezTo>
                <a:cubicBezTo>
                  <a:pt x="1106061" y="3695923"/>
                  <a:pt x="1103343" y="3698641"/>
                  <a:pt x="1100625" y="3704076"/>
                </a:cubicBezTo>
                <a:cubicBezTo>
                  <a:pt x="1103343" y="3709511"/>
                  <a:pt x="1106061" y="3704076"/>
                  <a:pt x="1108778" y="3706794"/>
                </a:cubicBezTo>
                <a:cubicBezTo>
                  <a:pt x="1111496" y="3706794"/>
                  <a:pt x="1108778" y="3709511"/>
                  <a:pt x="1111496" y="3712229"/>
                </a:cubicBezTo>
                <a:cubicBezTo>
                  <a:pt x="1114213" y="3712229"/>
                  <a:pt x="1114213" y="3712229"/>
                  <a:pt x="1116931" y="3712229"/>
                </a:cubicBezTo>
                <a:cubicBezTo>
                  <a:pt x="1116931" y="3712229"/>
                  <a:pt x="1116931" y="3714947"/>
                  <a:pt x="1116931" y="3717664"/>
                </a:cubicBezTo>
                <a:cubicBezTo>
                  <a:pt x="1119649" y="3720382"/>
                  <a:pt x="1125084" y="3725817"/>
                  <a:pt x="1127801" y="3728534"/>
                </a:cubicBezTo>
                <a:cubicBezTo>
                  <a:pt x="1127801" y="3728534"/>
                  <a:pt x="1127801" y="3731252"/>
                  <a:pt x="1127801" y="3731252"/>
                </a:cubicBezTo>
                <a:cubicBezTo>
                  <a:pt x="1127801" y="3733970"/>
                  <a:pt x="1133237" y="3733970"/>
                  <a:pt x="1133237" y="3733970"/>
                </a:cubicBezTo>
                <a:cubicBezTo>
                  <a:pt x="1135954" y="3739405"/>
                  <a:pt x="1133237" y="3742122"/>
                  <a:pt x="1135954" y="3747558"/>
                </a:cubicBezTo>
                <a:cubicBezTo>
                  <a:pt x="1138672" y="3750275"/>
                  <a:pt x="1146825" y="3758428"/>
                  <a:pt x="1146825" y="3758428"/>
                </a:cubicBezTo>
                <a:cubicBezTo>
                  <a:pt x="1149542" y="3763863"/>
                  <a:pt x="1146825" y="3772016"/>
                  <a:pt x="1149542" y="3780169"/>
                </a:cubicBezTo>
                <a:cubicBezTo>
                  <a:pt x="1152260" y="3788321"/>
                  <a:pt x="1157695" y="3785604"/>
                  <a:pt x="1157695" y="3793757"/>
                </a:cubicBezTo>
                <a:cubicBezTo>
                  <a:pt x="1152260" y="3793757"/>
                  <a:pt x="1144107" y="3793757"/>
                  <a:pt x="1138672" y="3793757"/>
                </a:cubicBezTo>
                <a:cubicBezTo>
                  <a:pt x="1125084" y="3777451"/>
                  <a:pt x="1100625" y="3769298"/>
                  <a:pt x="1087038" y="3755710"/>
                </a:cubicBezTo>
                <a:cubicBezTo>
                  <a:pt x="1081602" y="3750275"/>
                  <a:pt x="1081602" y="3733970"/>
                  <a:pt x="1076167" y="3723099"/>
                </a:cubicBezTo>
                <a:cubicBezTo>
                  <a:pt x="1073450" y="3717664"/>
                  <a:pt x="1065297" y="3712229"/>
                  <a:pt x="1059862" y="3706794"/>
                </a:cubicBezTo>
                <a:cubicBezTo>
                  <a:pt x="1057144" y="3706794"/>
                  <a:pt x="1059862" y="3706794"/>
                  <a:pt x="1057144" y="3706794"/>
                </a:cubicBezTo>
                <a:cubicBezTo>
                  <a:pt x="1057144" y="3706794"/>
                  <a:pt x="1054426" y="3709511"/>
                  <a:pt x="1054426" y="3709511"/>
                </a:cubicBezTo>
                <a:cubicBezTo>
                  <a:pt x="1057144" y="3723099"/>
                  <a:pt x="1070732" y="3723099"/>
                  <a:pt x="1070732" y="3742122"/>
                </a:cubicBezTo>
                <a:cubicBezTo>
                  <a:pt x="1059862" y="3739405"/>
                  <a:pt x="1021815" y="3717664"/>
                  <a:pt x="1016380" y="3709511"/>
                </a:cubicBezTo>
                <a:cubicBezTo>
                  <a:pt x="1013662" y="3709511"/>
                  <a:pt x="1013662" y="3709511"/>
                  <a:pt x="1010945" y="3712229"/>
                </a:cubicBezTo>
                <a:cubicBezTo>
                  <a:pt x="1010945" y="3720382"/>
                  <a:pt x="1016380" y="3717664"/>
                  <a:pt x="1021815" y="3720382"/>
                </a:cubicBezTo>
                <a:cubicBezTo>
                  <a:pt x="1021815" y="3720382"/>
                  <a:pt x="1021815" y="3723099"/>
                  <a:pt x="1021815" y="3723099"/>
                </a:cubicBezTo>
                <a:cubicBezTo>
                  <a:pt x="1024533" y="3723099"/>
                  <a:pt x="1027250" y="3725817"/>
                  <a:pt x="1029968" y="3725817"/>
                </a:cubicBezTo>
                <a:cubicBezTo>
                  <a:pt x="1029968" y="3725817"/>
                  <a:pt x="1032686" y="3728534"/>
                  <a:pt x="1032686" y="3731252"/>
                </a:cubicBezTo>
                <a:cubicBezTo>
                  <a:pt x="1038121" y="3733970"/>
                  <a:pt x="1046274" y="3736687"/>
                  <a:pt x="1054426" y="3739405"/>
                </a:cubicBezTo>
                <a:cubicBezTo>
                  <a:pt x="1059862" y="3742122"/>
                  <a:pt x="1062579" y="3744840"/>
                  <a:pt x="1068014" y="3747558"/>
                </a:cubicBezTo>
                <a:cubicBezTo>
                  <a:pt x="1068014" y="3750275"/>
                  <a:pt x="1068014" y="3755710"/>
                  <a:pt x="1068014" y="3758428"/>
                </a:cubicBezTo>
                <a:cubicBezTo>
                  <a:pt x="1073450" y="3758428"/>
                  <a:pt x="1081602" y="3758428"/>
                  <a:pt x="1084320" y="3761146"/>
                </a:cubicBezTo>
                <a:cubicBezTo>
                  <a:pt x="1084320" y="3761146"/>
                  <a:pt x="1084320" y="3763863"/>
                  <a:pt x="1084320" y="3763863"/>
                </a:cubicBezTo>
                <a:cubicBezTo>
                  <a:pt x="1087038" y="3766581"/>
                  <a:pt x="1089755" y="3763863"/>
                  <a:pt x="1092473" y="3766581"/>
                </a:cubicBezTo>
                <a:cubicBezTo>
                  <a:pt x="1092473" y="3766581"/>
                  <a:pt x="1095190" y="3769298"/>
                  <a:pt x="1095190" y="3772016"/>
                </a:cubicBezTo>
                <a:cubicBezTo>
                  <a:pt x="1100625" y="3777451"/>
                  <a:pt x="1106061" y="3774733"/>
                  <a:pt x="1111496" y="3780169"/>
                </a:cubicBezTo>
                <a:cubicBezTo>
                  <a:pt x="1111496" y="3782886"/>
                  <a:pt x="1111496" y="3785604"/>
                  <a:pt x="1114213" y="3788321"/>
                </a:cubicBezTo>
                <a:cubicBezTo>
                  <a:pt x="1114213" y="3788321"/>
                  <a:pt x="1116931" y="3788321"/>
                  <a:pt x="1119649" y="3788321"/>
                </a:cubicBezTo>
                <a:cubicBezTo>
                  <a:pt x="1122366" y="3788321"/>
                  <a:pt x="1122366" y="3793757"/>
                  <a:pt x="1125084" y="3793757"/>
                </a:cubicBezTo>
                <a:cubicBezTo>
                  <a:pt x="1127801" y="3793757"/>
                  <a:pt x="1127801" y="3793757"/>
                  <a:pt x="1130519" y="3793757"/>
                </a:cubicBezTo>
                <a:cubicBezTo>
                  <a:pt x="1130519" y="3793757"/>
                  <a:pt x="1133237" y="3793757"/>
                  <a:pt x="1133237" y="3796474"/>
                </a:cubicBezTo>
                <a:cubicBezTo>
                  <a:pt x="1130519" y="3799192"/>
                  <a:pt x="1125084" y="3801909"/>
                  <a:pt x="1119649" y="3801909"/>
                </a:cubicBezTo>
                <a:cubicBezTo>
                  <a:pt x="1108778" y="3766581"/>
                  <a:pt x="1065297" y="3774733"/>
                  <a:pt x="1046274" y="3750275"/>
                </a:cubicBezTo>
                <a:cubicBezTo>
                  <a:pt x="1029968" y="3766581"/>
                  <a:pt x="1062579" y="3772016"/>
                  <a:pt x="1059862" y="3799192"/>
                </a:cubicBezTo>
                <a:cubicBezTo>
                  <a:pt x="1040838" y="3796474"/>
                  <a:pt x="1032686" y="3772016"/>
                  <a:pt x="1013662" y="3766581"/>
                </a:cubicBezTo>
                <a:cubicBezTo>
                  <a:pt x="1010945" y="3769298"/>
                  <a:pt x="1008227" y="3772016"/>
                  <a:pt x="1008227" y="3774733"/>
                </a:cubicBezTo>
                <a:cubicBezTo>
                  <a:pt x="1008227" y="3774733"/>
                  <a:pt x="1005510" y="3774733"/>
                  <a:pt x="1005510" y="3774733"/>
                </a:cubicBezTo>
                <a:cubicBezTo>
                  <a:pt x="1005510" y="3774733"/>
                  <a:pt x="1002792" y="3774733"/>
                  <a:pt x="1002792" y="3774733"/>
                </a:cubicBezTo>
                <a:cubicBezTo>
                  <a:pt x="1002792" y="3777451"/>
                  <a:pt x="1005510" y="3793757"/>
                  <a:pt x="1008227" y="3796474"/>
                </a:cubicBezTo>
                <a:cubicBezTo>
                  <a:pt x="1008227" y="3799192"/>
                  <a:pt x="1008227" y="3799192"/>
                  <a:pt x="1008227" y="3799192"/>
                </a:cubicBezTo>
                <a:lnTo>
                  <a:pt x="1003699" y="3796173"/>
                </a:lnTo>
                <a:lnTo>
                  <a:pt x="1002793" y="3801910"/>
                </a:lnTo>
                <a:lnTo>
                  <a:pt x="1002793" y="3795570"/>
                </a:lnTo>
                <a:lnTo>
                  <a:pt x="983769" y="3782886"/>
                </a:lnTo>
                <a:cubicBezTo>
                  <a:pt x="983769" y="3782886"/>
                  <a:pt x="981051" y="3782886"/>
                  <a:pt x="981051" y="3782886"/>
                </a:cubicBezTo>
                <a:cubicBezTo>
                  <a:pt x="978334" y="3782886"/>
                  <a:pt x="978334" y="3782886"/>
                  <a:pt x="978334" y="3782886"/>
                </a:cubicBezTo>
                <a:cubicBezTo>
                  <a:pt x="975616" y="3777451"/>
                  <a:pt x="975616" y="3777451"/>
                  <a:pt x="972899" y="3774733"/>
                </a:cubicBezTo>
                <a:cubicBezTo>
                  <a:pt x="970181" y="3774733"/>
                  <a:pt x="970181" y="3774733"/>
                  <a:pt x="967463" y="3774733"/>
                </a:cubicBezTo>
                <a:cubicBezTo>
                  <a:pt x="967463" y="3772016"/>
                  <a:pt x="964746" y="3772016"/>
                  <a:pt x="964746" y="3769298"/>
                </a:cubicBezTo>
                <a:cubicBezTo>
                  <a:pt x="964746" y="3769298"/>
                  <a:pt x="962028" y="3769298"/>
                  <a:pt x="962028" y="3769298"/>
                </a:cubicBezTo>
                <a:cubicBezTo>
                  <a:pt x="959311" y="3747558"/>
                  <a:pt x="953875" y="3725817"/>
                  <a:pt x="951158" y="3704076"/>
                </a:cubicBezTo>
                <a:cubicBezTo>
                  <a:pt x="932135" y="3720382"/>
                  <a:pt x="907676" y="3720382"/>
                  <a:pt x="899523" y="3698641"/>
                </a:cubicBezTo>
                <a:cubicBezTo>
                  <a:pt x="894088" y="3706794"/>
                  <a:pt x="896806" y="3717664"/>
                  <a:pt x="894088" y="3728534"/>
                </a:cubicBezTo>
                <a:cubicBezTo>
                  <a:pt x="894088" y="3731252"/>
                  <a:pt x="894088" y="3731252"/>
                  <a:pt x="894088" y="3731252"/>
                </a:cubicBezTo>
                <a:cubicBezTo>
                  <a:pt x="894088" y="3733970"/>
                  <a:pt x="891371" y="3736687"/>
                  <a:pt x="888653" y="3739405"/>
                </a:cubicBezTo>
                <a:cubicBezTo>
                  <a:pt x="896806" y="3739405"/>
                  <a:pt x="904959" y="3742122"/>
                  <a:pt x="913111" y="3747558"/>
                </a:cubicBezTo>
                <a:cubicBezTo>
                  <a:pt x="918547" y="3755710"/>
                  <a:pt x="923982" y="3763863"/>
                  <a:pt x="932135" y="3769298"/>
                </a:cubicBezTo>
                <a:cubicBezTo>
                  <a:pt x="932135" y="3769298"/>
                  <a:pt x="932135" y="3772016"/>
                  <a:pt x="932135" y="3772016"/>
                </a:cubicBezTo>
                <a:cubicBezTo>
                  <a:pt x="926699" y="3772016"/>
                  <a:pt x="894088" y="3777451"/>
                  <a:pt x="888653" y="3774733"/>
                </a:cubicBezTo>
                <a:cubicBezTo>
                  <a:pt x="885935" y="3772016"/>
                  <a:pt x="885935" y="3772016"/>
                  <a:pt x="885935" y="3769298"/>
                </a:cubicBezTo>
                <a:cubicBezTo>
                  <a:pt x="877783" y="3769298"/>
                  <a:pt x="875065" y="3774733"/>
                  <a:pt x="869630" y="3774733"/>
                </a:cubicBezTo>
                <a:cubicBezTo>
                  <a:pt x="864195" y="3774733"/>
                  <a:pt x="850607" y="3763863"/>
                  <a:pt x="845172" y="3761146"/>
                </a:cubicBezTo>
                <a:cubicBezTo>
                  <a:pt x="850607" y="3761146"/>
                  <a:pt x="853324" y="3758428"/>
                  <a:pt x="858760" y="3758428"/>
                </a:cubicBezTo>
                <a:cubicBezTo>
                  <a:pt x="845172" y="3744840"/>
                  <a:pt x="826148" y="3742122"/>
                  <a:pt x="804408" y="3739405"/>
                </a:cubicBezTo>
                <a:cubicBezTo>
                  <a:pt x="807125" y="3747558"/>
                  <a:pt x="807125" y="3750275"/>
                  <a:pt x="804408" y="3755710"/>
                </a:cubicBezTo>
                <a:cubicBezTo>
                  <a:pt x="796255" y="3752993"/>
                  <a:pt x="793537" y="3747558"/>
                  <a:pt x="788102" y="3752993"/>
                </a:cubicBezTo>
                <a:cubicBezTo>
                  <a:pt x="785385" y="3752993"/>
                  <a:pt x="785385" y="3752993"/>
                  <a:pt x="782667" y="3755710"/>
                </a:cubicBezTo>
                <a:cubicBezTo>
                  <a:pt x="782667" y="3758428"/>
                  <a:pt x="782667" y="3758428"/>
                  <a:pt x="782667" y="3761146"/>
                </a:cubicBezTo>
                <a:cubicBezTo>
                  <a:pt x="788102" y="3763863"/>
                  <a:pt x="793537" y="3763863"/>
                  <a:pt x="798972" y="3763863"/>
                </a:cubicBezTo>
                <a:cubicBezTo>
                  <a:pt x="798972" y="3766581"/>
                  <a:pt x="796255" y="3772016"/>
                  <a:pt x="798972" y="3777451"/>
                </a:cubicBezTo>
                <a:cubicBezTo>
                  <a:pt x="812560" y="3780169"/>
                  <a:pt x="804408" y="3763863"/>
                  <a:pt x="817996" y="3766581"/>
                </a:cubicBezTo>
                <a:cubicBezTo>
                  <a:pt x="817996" y="3774733"/>
                  <a:pt x="820713" y="3780169"/>
                  <a:pt x="820713" y="3785604"/>
                </a:cubicBezTo>
                <a:cubicBezTo>
                  <a:pt x="826148" y="3780169"/>
                  <a:pt x="828866" y="3777451"/>
                  <a:pt x="834301" y="3772016"/>
                </a:cubicBezTo>
                <a:cubicBezTo>
                  <a:pt x="845172" y="3777451"/>
                  <a:pt x="856042" y="3782886"/>
                  <a:pt x="864195" y="3788321"/>
                </a:cubicBezTo>
                <a:cubicBezTo>
                  <a:pt x="858760" y="3799192"/>
                  <a:pt x="847889" y="3812780"/>
                  <a:pt x="837019" y="3815497"/>
                </a:cubicBezTo>
                <a:cubicBezTo>
                  <a:pt x="820713" y="3818215"/>
                  <a:pt x="801690" y="3810062"/>
                  <a:pt x="793537" y="3823650"/>
                </a:cubicBezTo>
                <a:cubicBezTo>
                  <a:pt x="793537" y="3804627"/>
                  <a:pt x="790820" y="3788321"/>
                  <a:pt x="774514" y="3777451"/>
                </a:cubicBezTo>
                <a:cubicBezTo>
                  <a:pt x="739185" y="3777451"/>
                  <a:pt x="728315" y="3801909"/>
                  <a:pt x="731033" y="3826368"/>
                </a:cubicBezTo>
                <a:cubicBezTo>
                  <a:pt x="728315" y="3826368"/>
                  <a:pt x="725597" y="3826368"/>
                  <a:pt x="722880" y="3826368"/>
                </a:cubicBezTo>
                <a:cubicBezTo>
                  <a:pt x="720162" y="3829085"/>
                  <a:pt x="720162" y="3831803"/>
                  <a:pt x="717445" y="3834520"/>
                </a:cubicBezTo>
                <a:cubicBezTo>
                  <a:pt x="717445" y="3834520"/>
                  <a:pt x="717445" y="3837238"/>
                  <a:pt x="717445" y="3837238"/>
                </a:cubicBezTo>
                <a:cubicBezTo>
                  <a:pt x="722880" y="3837238"/>
                  <a:pt x="728315" y="3837238"/>
                  <a:pt x="733750" y="3837238"/>
                </a:cubicBezTo>
                <a:cubicBezTo>
                  <a:pt x="736468" y="3848108"/>
                  <a:pt x="741903" y="3858979"/>
                  <a:pt x="747338" y="3867131"/>
                </a:cubicBezTo>
                <a:cubicBezTo>
                  <a:pt x="744621" y="3869849"/>
                  <a:pt x="741903" y="3869849"/>
                  <a:pt x="739185" y="3872567"/>
                </a:cubicBezTo>
                <a:cubicBezTo>
                  <a:pt x="736468" y="3872567"/>
                  <a:pt x="733750" y="3872567"/>
                  <a:pt x="731033" y="3872567"/>
                </a:cubicBezTo>
                <a:cubicBezTo>
                  <a:pt x="731033" y="3872567"/>
                  <a:pt x="728315" y="3878002"/>
                  <a:pt x="725597" y="3878002"/>
                </a:cubicBezTo>
                <a:cubicBezTo>
                  <a:pt x="717445" y="3880719"/>
                  <a:pt x="706574" y="3875284"/>
                  <a:pt x="701139" y="3878002"/>
                </a:cubicBezTo>
                <a:cubicBezTo>
                  <a:pt x="695704" y="3880719"/>
                  <a:pt x="692986" y="3883437"/>
                  <a:pt x="687551" y="3886155"/>
                </a:cubicBezTo>
                <a:cubicBezTo>
                  <a:pt x="687551" y="3888872"/>
                  <a:pt x="687551" y="3891590"/>
                  <a:pt x="687551" y="3894307"/>
                </a:cubicBezTo>
                <a:cubicBezTo>
                  <a:pt x="698422" y="3894307"/>
                  <a:pt x="701139" y="3891590"/>
                  <a:pt x="706574" y="3888872"/>
                </a:cubicBezTo>
                <a:cubicBezTo>
                  <a:pt x="714727" y="3886155"/>
                  <a:pt x="722880" y="3888872"/>
                  <a:pt x="728315" y="3886155"/>
                </a:cubicBezTo>
                <a:cubicBezTo>
                  <a:pt x="728315" y="3883437"/>
                  <a:pt x="731033" y="3883437"/>
                  <a:pt x="731033" y="3880719"/>
                </a:cubicBezTo>
                <a:cubicBezTo>
                  <a:pt x="739185" y="3875284"/>
                  <a:pt x="744621" y="3875284"/>
                  <a:pt x="750056" y="3869849"/>
                </a:cubicBezTo>
                <a:cubicBezTo>
                  <a:pt x="760926" y="3883437"/>
                  <a:pt x="774514" y="3888872"/>
                  <a:pt x="790820" y="3886155"/>
                </a:cubicBezTo>
                <a:cubicBezTo>
                  <a:pt x="785385" y="3872567"/>
                  <a:pt x="788102" y="3856261"/>
                  <a:pt x="788102" y="3842673"/>
                </a:cubicBezTo>
                <a:cubicBezTo>
                  <a:pt x="790820" y="3839956"/>
                  <a:pt x="798972" y="3831803"/>
                  <a:pt x="801690" y="3829085"/>
                </a:cubicBezTo>
                <a:cubicBezTo>
                  <a:pt x="809843" y="3829085"/>
                  <a:pt x="817996" y="3829085"/>
                  <a:pt x="826148" y="3829085"/>
                </a:cubicBezTo>
                <a:cubicBezTo>
                  <a:pt x="834301" y="3826368"/>
                  <a:pt x="842454" y="3823650"/>
                  <a:pt x="850607" y="3818215"/>
                </a:cubicBezTo>
                <a:cubicBezTo>
                  <a:pt x="858760" y="3810062"/>
                  <a:pt x="858760" y="3796474"/>
                  <a:pt x="869630" y="3788321"/>
                </a:cubicBezTo>
                <a:cubicBezTo>
                  <a:pt x="872347" y="3788321"/>
                  <a:pt x="875065" y="3788321"/>
                  <a:pt x="880500" y="3788321"/>
                </a:cubicBezTo>
                <a:cubicBezTo>
                  <a:pt x="896806" y="3782886"/>
                  <a:pt x="907676" y="3782886"/>
                  <a:pt x="926699" y="3785604"/>
                </a:cubicBezTo>
                <a:cubicBezTo>
                  <a:pt x="934852" y="3788321"/>
                  <a:pt x="937570" y="3782886"/>
                  <a:pt x="943005" y="3782886"/>
                </a:cubicBezTo>
                <a:cubicBezTo>
                  <a:pt x="953875" y="3796474"/>
                  <a:pt x="964746" y="3810062"/>
                  <a:pt x="978334" y="3818215"/>
                </a:cubicBezTo>
                <a:cubicBezTo>
                  <a:pt x="964746" y="3812780"/>
                  <a:pt x="956593" y="3818215"/>
                  <a:pt x="945723" y="3823650"/>
                </a:cubicBezTo>
                <a:cubicBezTo>
                  <a:pt x="940287" y="3823650"/>
                  <a:pt x="937570" y="3823650"/>
                  <a:pt x="934852" y="3829085"/>
                </a:cubicBezTo>
                <a:cubicBezTo>
                  <a:pt x="934852" y="3831803"/>
                  <a:pt x="934852" y="3831803"/>
                  <a:pt x="934852" y="3831803"/>
                </a:cubicBezTo>
                <a:cubicBezTo>
                  <a:pt x="923982" y="3842673"/>
                  <a:pt x="913111" y="3850826"/>
                  <a:pt x="896806" y="3853544"/>
                </a:cubicBezTo>
                <a:cubicBezTo>
                  <a:pt x="907676" y="3875284"/>
                  <a:pt x="929417" y="3916048"/>
                  <a:pt x="913111" y="3937789"/>
                </a:cubicBezTo>
                <a:cubicBezTo>
                  <a:pt x="913111" y="3937789"/>
                  <a:pt x="910394" y="3935071"/>
                  <a:pt x="910394" y="3935071"/>
                </a:cubicBezTo>
                <a:cubicBezTo>
                  <a:pt x="907676" y="3935071"/>
                  <a:pt x="907676" y="3935071"/>
                  <a:pt x="904959" y="3935071"/>
                </a:cubicBezTo>
                <a:cubicBezTo>
                  <a:pt x="904959" y="3935071"/>
                  <a:pt x="902241" y="3937789"/>
                  <a:pt x="902241" y="3937789"/>
                </a:cubicBezTo>
                <a:cubicBezTo>
                  <a:pt x="902241" y="3937789"/>
                  <a:pt x="902241" y="3937789"/>
                  <a:pt x="904959" y="3940507"/>
                </a:cubicBezTo>
                <a:cubicBezTo>
                  <a:pt x="902241" y="3940507"/>
                  <a:pt x="902241" y="3943224"/>
                  <a:pt x="899523" y="3943224"/>
                </a:cubicBezTo>
                <a:cubicBezTo>
                  <a:pt x="902241" y="3945942"/>
                  <a:pt x="907676" y="3945942"/>
                  <a:pt x="910394" y="3945942"/>
                </a:cubicBezTo>
                <a:cubicBezTo>
                  <a:pt x="915829" y="3948659"/>
                  <a:pt x="921264" y="3951377"/>
                  <a:pt x="923982" y="3954095"/>
                </a:cubicBezTo>
                <a:cubicBezTo>
                  <a:pt x="923982" y="3956812"/>
                  <a:pt x="923982" y="3956812"/>
                  <a:pt x="923982" y="3959530"/>
                </a:cubicBezTo>
                <a:cubicBezTo>
                  <a:pt x="923982" y="3962247"/>
                  <a:pt x="937570" y="3967683"/>
                  <a:pt x="937570" y="3970400"/>
                </a:cubicBezTo>
                <a:cubicBezTo>
                  <a:pt x="937570" y="3973118"/>
                  <a:pt x="937570" y="3973118"/>
                  <a:pt x="937570" y="3975835"/>
                </a:cubicBezTo>
                <a:cubicBezTo>
                  <a:pt x="937570" y="3975835"/>
                  <a:pt x="940287" y="3978553"/>
                  <a:pt x="943005" y="3978553"/>
                </a:cubicBezTo>
                <a:cubicBezTo>
                  <a:pt x="943005" y="3978553"/>
                  <a:pt x="943005" y="3981271"/>
                  <a:pt x="943005" y="3981271"/>
                </a:cubicBezTo>
                <a:cubicBezTo>
                  <a:pt x="945723" y="3983988"/>
                  <a:pt x="948440" y="3989423"/>
                  <a:pt x="951158" y="3992141"/>
                </a:cubicBezTo>
                <a:cubicBezTo>
                  <a:pt x="951158" y="3992141"/>
                  <a:pt x="951158" y="4005729"/>
                  <a:pt x="953875" y="4008447"/>
                </a:cubicBezTo>
                <a:cubicBezTo>
                  <a:pt x="956593" y="4013882"/>
                  <a:pt x="959311" y="4016599"/>
                  <a:pt x="959311" y="4024752"/>
                </a:cubicBezTo>
                <a:cubicBezTo>
                  <a:pt x="964746" y="4024752"/>
                  <a:pt x="967463" y="4024752"/>
                  <a:pt x="972899" y="4024752"/>
                </a:cubicBezTo>
                <a:cubicBezTo>
                  <a:pt x="975616" y="4032905"/>
                  <a:pt x="986486" y="4032905"/>
                  <a:pt x="989204" y="4041058"/>
                </a:cubicBezTo>
                <a:cubicBezTo>
                  <a:pt x="997357" y="4041058"/>
                  <a:pt x="1008227" y="4035623"/>
                  <a:pt x="1016380" y="4038340"/>
                </a:cubicBezTo>
                <a:cubicBezTo>
                  <a:pt x="1016380" y="4038340"/>
                  <a:pt x="1019098" y="4041058"/>
                  <a:pt x="1019098" y="4041058"/>
                </a:cubicBezTo>
                <a:cubicBezTo>
                  <a:pt x="1021815" y="4043775"/>
                  <a:pt x="1027250" y="4043775"/>
                  <a:pt x="1032686" y="4046493"/>
                </a:cubicBezTo>
                <a:cubicBezTo>
                  <a:pt x="997357" y="4057363"/>
                  <a:pt x="959311" y="4065516"/>
                  <a:pt x="923982" y="4062799"/>
                </a:cubicBezTo>
                <a:cubicBezTo>
                  <a:pt x="907676" y="4013882"/>
                  <a:pt x="888653" y="3975835"/>
                  <a:pt x="845172" y="3967683"/>
                </a:cubicBezTo>
                <a:cubicBezTo>
                  <a:pt x="828866" y="3967683"/>
                  <a:pt x="837019" y="3983988"/>
                  <a:pt x="823431" y="3983988"/>
                </a:cubicBezTo>
                <a:cubicBezTo>
                  <a:pt x="820713" y="3983988"/>
                  <a:pt x="820713" y="3981271"/>
                  <a:pt x="817996" y="3981271"/>
                </a:cubicBezTo>
                <a:cubicBezTo>
                  <a:pt x="817996" y="3981271"/>
                  <a:pt x="817996" y="3978553"/>
                  <a:pt x="817996" y="3978553"/>
                </a:cubicBezTo>
                <a:cubicBezTo>
                  <a:pt x="817996" y="3978553"/>
                  <a:pt x="815278" y="3978553"/>
                  <a:pt x="815278" y="3978553"/>
                </a:cubicBezTo>
                <a:cubicBezTo>
                  <a:pt x="796255" y="3967683"/>
                  <a:pt x="779949" y="3951377"/>
                  <a:pt x="763644" y="3935071"/>
                </a:cubicBezTo>
                <a:cubicBezTo>
                  <a:pt x="763644" y="3951377"/>
                  <a:pt x="766361" y="3962247"/>
                  <a:pt x="774514" y="3973118"/>
                </a:cubicBezTo>
                <a:cubicBezTo>
                  <a:pt x="777232" y="3981271"/>
                  <a:pt x="777232" y="3986706"/>
                  <a:pt x="777232" y="3992141"/>
                </a:cubicBezTo>
                <a:cubicBezTo>
                  <a:pt x="774514" y="3986706"/>
                  <a:pt x="769079" y="3981271"/>
                  <a:pt x="766361" y="3978553"/>
                </a:cubicBezTo>
                <a:cubicBezTo>
                  <a:pt x="754132" y="3983988"/>
                  <a:pt x="752773" y="3995538"/>
                  <a:pt x="755491" y="4009466"/>
                </a:cubicBezTo>
                <a:lnTo>
                  <a:pt x="764649" y="4039917"/>
                </a:lnTo>
                <a:lnTo>
                  <a:pt x="758209" y="4035623"/>
                </a:lnTo>
                <a:cubicBezTo>
                  <a:pt x="755491" y="4030187"/>
                  <a:pt x="752773" y="4024752"/>
                  <a:pt x="750056" y="4022035"/>
                </a:cubicBezTo>
                <a:cubicBezTo>
                  <a:pt x="750056" y="4022035"/>
                  <a:pt x="750056" y="4019317"/>
                  <a:pt x="750056" y="4016599"/>
                </a:cubicBezTo>
                <a:cubicBezTo>
                  <a:pt x="750056" y="4016599"/>
                  <a:pt x="747338" y="4016599"/>
                  <a:pt x="747338" y="4016599"/>
                </a:cubicBezTo>
                <a:cubicBezTo>
                  <a:pt x="747338" y="4016599"/>
                  <a:pt x="744621" y="4013882"/>
                  <a:pt x="744621" y="4013882"/>
                </a:cubicBezTo>
                <a:cubicBezTo>
                  <a:pt x="741903" y="4013882"/>
                  <a:pt x="741903" y="4013882"/>
                  <a:pt x="739185" y="4016599"/>
                </a:cubicBezTo>
                <a:cubicBezTo>
                  <a:pt x="728315" y="4016599"/>
                  <a:pt x="714727" y="4019317"/>
                  <a:pt x="701139" y="4022035"/>
                </a:cubicBezTo>
                <a:cubicBezTo>
                  <a:pt x="695704" y="4016599"/>
                  <a:pt x="692986" y="4011164"/>
                  <a:pt x="690269" y="4005729"/>
                </a:cubicBezTo>
                <a:cubicBezTo>
                  <a:pt x="690269" y="4005729"/>
                  <a:pt x="687551" y="4005729"/>
                  <a:pt x="687551" y="4005729"/>
                </a:cubicBezTo>
                <a:cubicBezTo>
                  <a:pt x="695704" y="3994859"/>
                  <a:pt x="701139" y="3989423"/>
                  <a:pt x="703857" y="3975835"/>
                </a:cubicBezTo>
                <a:cubicBezTo>
                  <a:pt x="665810" y="3986706"/>
                  <a:pt x="649505" y="4043775"/>
                  <a:pt x="635917" y="4084539"/>
                </a:cubicBezTo>
                <a:cubicBezTo>
                  <a:pt x="625046" y="4084539"/>
                  <a:pt x="619611" y="4089974"/>
                  <a:pt x="611458" y="4092692"/>
                </a:cubicBezTo>
                <a:cubicBezTo>
                  <a:pt x="611458" y="4095410"/>
                  <a:pt x="611458" y="4098127"/>
                  <a:pt x="611458" y="4100845"/>
                </a:cubicBezTo>
                <a:cubicBezTo>
                  <a:pt x="606023" y="4100845"/>
                  <a:pt x="606023" y="4100845"/>
                  <a:pt x="603306" y="4103562"/>
                </a:cubicBezTo>
                <a:cubicBezTo>
                  <a:pt x="606023" y="4114433"/>
                  <a:pt x="616894" y="4128021"/>
                  <a:pt x="625046" y="4138891"/>
                </a:cubicBezTo>
                <a:cubicBezTo>
                  <a:pt x="633199" y="4157914"/>
                  <a:pt x="641352" y="4174220"/>
                  <a:pt x="638634" y="4190525"/>
                </a:cubicBezTo>
                <a:cubicBezTo>
                  <a:pt x="635917" y="4185090"/>
                  <a:pt x="633199" y="4179655"/>
                  <a:pt x="627764" y="4171502"/>
                </a:cubicBezTo>
                <a:cubicBezTo>
                  <a:pt x="625046" y="4171502"/>
                  <a:pt x="625046" y="4168785"/>
                  <a:pt x="622329" y="4168785"/>
                </a:cubicBezTo>
                <a:cubicBezTo>
                  <a:pt x="619611" y="4163349"/>
                  <a:pt x="622329" y="4160632"/>
                  <a:pt x="619611" y="4155197"/>
                </a:cubicBezTo>
                <a:cubicBezTo>
                  <a:pt x="619611" y="4152479"/>
                  <a:pt x="611458" y="4149762"/>
                  <a:pt x="608741" y="4149762"/>
                </a:cubicBezTo>
                <a:cubicBezTo>
                  <a:pt x="608741" y="4149762"/>
                  <a:pt x="606023" y="4152479"/>
                  <a:pt x="606023" y="4152479"/>
                </a:cubicBezTo>
                <a:cubicBezTo>
                  <a:pt x="606023" y="4155197"/>
                  <a:pt x="603306" y="4157914"/>
                  <a:pt x="603306" y="4157914"/>
                </a:cubicBezTo>
                <a:cubicBezTo>
                  <a:pt x="603306" y="4160632"/>
                  <a:pt x="603306" y="4160632"/>
                  <a:pt x="603306" y="4160632"/>
                </a:cubicBezTo>
                <a:cubicBezTo>
                  <a:pt x="606023" y="4163349"/>
                  <a:pt x="608741" y="4163349"/>
                  <a:pt x="611458" y="4163349"/>
                </a:cubicBezTo>
                <a:cubicBezTo>
                  <a:pt x="611458" y="4171502"/>
                  <a:pt x="614176" y="4168785"/>
                  <a:pt x="614176" y="4176937"/>
                </a:cubicBezTo>
                <a:cubicBezTo>
                  <a:pt x="606023" y="4176937"/>
                  <a:pt x="597871" y="4176937"/>
                  <a:pt x="592435" y="4174220"/>
                </a:cubicBezTo>
                <a:cubicBezTo>
                  <a:pt x="546236" y="4119868"/>
                  <a:pt x="524495" y="4038340"/>
                  <a:pt x="478296" y="3986706"/>
                </a:cubicBezTo>
                <a:cubicBezTo>
                  <a:pt x="470144" y="3981271"/>
                  <a:pt x="470144" y="3989423"/>
                  <a:pt x="459273" y="3989423"/>
                </a:cubicBezTo>
                <a:cubicBezTo>
                  <a:pt x="426662" y="3954095"/>
                  <a:pt x="421227" y="3856261"/>
                  <a:pt x="481014" y="3872567"/>
                </a:cubicBezTo>
                <a:cubicBezTo>
                  <a:pt x="478296" y="3831803"/>
                  <a:pt x="434815" y="3839956"/>
                  <a:pt x="421227" y="3861696"/>
                </a:cubicBezTo>
                <a:cubicBezTo>
                  <a:pt x="415792" y="3853544"/>
                  <a:pt x="404921" y="3853544"/>
                  <a:pt x="402204" y="3839956"/>
                </a:cubicBezTo>
                <a:cubicBezTo>
                  <a:pt x="388616" y="3839956"/>
                  <a:pt x="377745" y="3845391"/>
                  <a:pt x="364157" y="3834520"/>
                </a:cubicBezTo>
                <a:cubicBezTo>
                  <a:pt x="347852" y="3763863"/>
                  <a:pt x="369593" y="3622548"/>
                  <a:pt x="282630" y="3625266"/>
                </a:cubicBezTo>
                <a:cubicBezTo>
                  <a:pt x="285347" y="3595372"/>
                  <a:pt x="263606" y="3581784"/>
                  <a:pt x="258171" y="3551891"/>
                </a:cubicBezTo>
                <a:cubicBezTo>
                  <a:pt x="274477" y="3549173"/>
                  <a:pt x="279912" y="3565479"/>
                  <a:pt x="290782" y="3570914"/>
                </a:cubicBezTo>
                <a:cubicBezTo>
                  <a:pt x="296218" y="3587220"/>
                  <a:pt x="285347" y="3592655"/>
                  <a:pt x="290782" y="3608960"/>
                </a:cubicBezTo>
                <a:cubicBezTo>
                  <a:pt x="301653" y="3606243"/>
                  <a:pt x="304370" y="3595372"/>
                  <a:pt x="309805" y="3589937"/>
                </a:cubicBezTo>
                <a:cubicBezTo>
                  <a:pt x="296218" y="3530150"/>
                  <a:pt x="317958" y="3497539"/>
                  <a:pt x="301653" y="3437752"/>
                </a:cubicBezTo>
                <a:cubicBezTo>
                  <a:pt x="293500" y="3448622"/>
                  <a:pt x="293500" y="3467645"/>
                  <a:pt x="279912" y="3473081"/>
                </a:cubicBezTo>
                <a:cubicBezTo>
                  <a:pt x="279912" y="3462210"/>
                  <a:pt x="277194" y="3448622"/>
                  <a:pt x="274477" y="3437752"/>
                </a:cubicBezTo>
                <a:cubicBezTo>
                  <a:pt x="250018" y="3451340"/>
                  <a:pt x="288065" y="3505692"/>
                  <a:pt x="263606" y="3519280"/>
                </a:cubicBezTo>
                <a:cubicBezTo>
                  <a:pt x="255454" y="3459493"/>
                  <a:pt x="241866" y="3407858"/>
                  <a:pt x="195667" y="3405141"/>
                </a:cubicBezTo>
                <a:cubicBezTo>
                  <a:pt x="190231" y="3388835"/>
                  <a:pt x="192949" y="3375247"/>
                  <a:pt x="195667" y="3361659"/>
                </a:cubicBezTo>
                <a:cubicBezTo>
                  <a:pt x="168491" y="3364377"/>
                  <a:pt x="168491" y="3386118"/>
                  <a:pt x="165773" y="3405141"/>
                </a:cubicBezTo>
                <a:cubicBezTo>
                  <a:pt x="146750" y="3413294"/>
                  <a:pt x="138597" y="3402423"/>
                  <a:pt x="133162" y="3386118"/>
                </a:cubicBezTo>
                <a:cubicBezTo>
                  <a:pt x="144032" y="3383400"/>
                  <a:pt x="152185" y="3380683"/>
                  <a:pt x="157620" y="3375247"/>
                </a:cubicBezTo>
                <a:cubicBezTo>
                  <a:pt x="146750" y="3350789"/>
                  <a:pt x="114139" y="3358942"/>
                  <a:pt x="111421" y="3326331"/>
                </a:cubicBezTo>
                <a:cubicBezTo>
                  <a:pt x="125009" y="3326331"/>
                  <a:pt x="122291" y="3329048"/>
                  <a:pt x="133162" y="3323613"/>
                </a:cubicBezTo>
                <a:cubicBezTo>
                  <a:pt x="141315" y="3310025"/>
                  <a:pt x="127727" y="3285567"/>
                  <a:pt x="144032" y="3280132"/>
                </a:cubicBezTo>
                <a:cubicBezTo>
                  <a:pt x="146750" y="3323613"/>
                  <a:pt x="173926" y="3334484"/>
                  <a:pt x="198384" y="3345354"/>
                </a:cubicBezTo>
                <a:cubicBezTo>
                  <a:pt x="206537" y="3304590"/>
                  <a:pt x="233713" y="3277414"/>
                  <a:pt x="225560" y="3225780"/>
                </a:cubicBezTo>
                <a:cubicBezTo>
                  <a:pt x="239148" y="3231215"/>
                  <a:pt x="258171" y="3217627"/>
                  <a:pt x="258171" y="3204039"/>
                </a:cubicBezTo>
                <a:cubicBezTo>
                  <a:pt x="258171" y="3187733"/>
                  <a:pt x="244583" y="3190451"/>
                  <a:pt x="239148" y="3185016"/>
                </a:cubicBezTo>
                <a:cubicBezTo>
                  <a:pt x="250018" y="3122511"/>
                  <a:pt x="160338" y="3133382"/>
                  <a:pt x="182079" y="3187733"/>
                </a:cubicBezTo>
                <a:cubicBezTo>
                  <a:pt x="195667" y="3198604"/>
                  <a:pt x="190231" y="3160558"/>
                  <a:pt x="203819" y="3171428"/>
                </a:cubicBezTo>
                <a:cubicBezTo>
                  <a:pt x="203819" y="3187733"/>
                  <a:pt x="214690" y="3212192"/>
                  <a:pt x="209255" y="3225780"/>
                </a:cubicBezTo>
                <a:cubicBezTo>
                  <a:pt x="195667" y="3228497"/>
                  <a:pt x="198384" y="3206757"/>
                  <a:pt x="190231" y="3204039"/>
                </a:cubicBezTo>
                <a:cubicBezTo>
                  <a:pt x="165773" y="3209474"/>
                  <a:pt x="176643" y="3242085"/>
                  <a:pt x="154903" y="3247520"/>
                </a:cubicBezTo>
                <a:cubicBezTo>
                  <a:pt x="154903" y="3242085"/>
                  <a:pt x="154903" y="3236650"/>
                  <a:pt x="149467" y="3236650"/>
                </a:cubicBezTo>
                <a:cubicBezTo>
                  <a:pt x="122291" y="3244803"/>
                  <a:pt x="133162" y="3282849"/>
                  <a:pt x="119574" y="3299155"/>
                </a:cubicBezTo>
                <a:cubicBezTo>
                  <a:pt x="111421" y="3301872"/>
                  <a:pt x="103268" y="3301872"/>
                  <a:pt x="95116" y="3304590"/>
                </a:cubicBezTo>
                <a:cubicBezTo>
                  <a:pt x="103268" y="3271979"/>
                  <a:pt x="59787" y="3252956"/>
                  <a:pt x="76092" y="3225780"/>
                </a:cubicBezTo>
                <a:cubicBezTo>
                  <a:pt x="84245" y="3231215"/>
                  <a:pt x="84245" y="3250238"/>
                  <a:pt x="97833" y="3250238"/>
                </a:cubicBezTo>
                <a:cubicBezTo>
                  <a:pt x="122291" y="3239368"/>
                  <a:pt x="138597" y="3220344"/>
                  <a:pt x="138597" y="3193169"/>
                </a:cubicBezTo>
                <a:cubicBezTo>
                  <a:pt x="108704" y="3187733"/>
                  <a:pt x="78810" y="3214909"/>
                  <a:pt x="54352" y="3225780"/>
                </a:cubicBezTo>
                <a:cubicBezTo>
                  <a:pt x="43481" y="3193169"/>
                  <a:pt x="59787" y="3176863"/>
                  <a:pt x="76092" y="3163275"/>
                </a:cubicBezTo>
                <a:cubicBezTo>
                  <a:pt x="57069" y="3092618"/>
                  <a:pt x="119574" y="3027395"/>
                  <a:pt x="51634" y="2992067"/>
                </a:cubicBezTo>
                <a:cubicBezTo>
                  <a:pt x="35328" y="3016525"/>
                  <a:pt x="78810" y="3046418"/>
                  <a:pt x="62504" y="3068159"/>
                </a:cubicBezTo>
                <a:cubicBezTo>
                  <a:pt x="48916" y="3070877"/>
                  <a:pt x="54352" y="3049136"/>
                  <a:pt x="38046" y="3060006"/>
                </a:cubicBezTo>
                <a:cubicBezTo>
                  <a:pt x="46199" y="3005655"/>
                  <a:pt x="19023" y="2981196"/>
                  <a:pt x="0" y="2943150"/>
                </a:cubicBezTo>
                <a:cubicBezTo>
                  <a:pt x="19023" y="2934997"/>
                  <a:pt x="35328" y="2940433"/>
                  <a:pt x="40764" y="2921409"/>
                </a:cubicBezTo>
                <a:cubicBezTo>
                  <a:pt x="59787" y="2924127"/>
                  <a:pt x="65222" y="2948585"/>
                  <a:pt x="67940" y="2973044"/>
                </a:cubicBezTo>
                <a:cubicBezTo>
                  <a:pt x="78810" y="2964891"/>
                  <a:pt x="67940" y="2937715"/>
                  <a:pt x="73375" y="2924127"/>
                </a:cubicBezTo>
                <a:cubicBezTo>
                  <a:pt x="89680" y="2948585"/>
                  <a:pt x="130444" y="2937715"/>
                  <a:pt x="163055" y="2940433"/>
                </a:cubicBezTo>
                <a:cubicBezTo>
                  <a:pt x="157620" y="2932280"/>
                  <a:pt x="144032" y="2934997"/>
                  <a:pt x="144032" y="2918692"/>
                </a:cubicBezTo>
                <a:cubicBezTo>
                  <a:pt x="163055" y="2918692"/>
                  <a:pt x="157620" y="2891516"/>
                  <a:pt x="149467" y="2883363"/>
                </a:cubicBezTo>
                <a:cubicBezTo>
                  <a:pt x="130444" y="2886081"/>
                  <a:pt x="130444" y="2902386"/>
                  <a:pt x="119574" y="2907821"/>
                </a:cubicBezTo>
                <a:cubicBezTo>
                  <a:pt x="105986" y="2910539"/>
                  <a:pt x="100551" y="2899669"/>
                  <a:pt x="97833" y="2883363"/>
                </a:cubicBezTo>
                <a:cubicBezTo>
                  <a:pt x="108704" y="2877929"/>
                  <a:pt x="108704" y="2891516"/>
                  <a:pt x="116856" y="2891516"/>
                </a:cubicBezTo>
                <a:cubicBezTo>
                  <a:pt x="114139" y="2880645"/>
                  <a:pt x="105986" y="2875211"/>
                  <a:pt x="100551" y="2861623"/>
                </a:cubicBezTo>
                <a:cubicBezTo>
                  <a:pt x="111421" y="2858905"/>
                  <a:pt x="108704" y="2845317"/>
                  <a:pt x="114139" y="2839881"/>
                </a:cubicBezTo>
                <a:cubicBezTo>
                  <a:pt x="111421" y="2818141"/>
                  <a:pt x="81528" y="2812706"/>
                  <a:pt x="95116" y="2790965"/>
                </a:cubicBezTo>
                <a:cubicBezTo>
                  <a:pt x="114139" y="2796400"/>
                  <a:pt x="127727" y="2809988"/>
                  <a:pt x="138597" y="2823576"/>
                </a:cubicBezTo>
                <a:cubicBezTo>
                  <a:pt x="141315" y="2818141"/>
                  <a:pt x="141315" y="2809988"/>
                  <a:pt x="141315" y="2801835"/>
                </a:cubicBezTo>
                <a:cubicBezTo>
                  <a:pt x="165773" y="2809988"/>
                  <a:pt x="141315" y="2850752"/>
                  <a:pt x="160338" y="2872493"/>
                </a:cubicBezTo>
                <a:cubicBezTo>
                  <a:pt x="163055" y="2842599"/>
                  <a:pt x="173926" y="2815423"/>
                  <a:pt x="176643" y="2782812"/>
                </a:cubicBezTo>
                <a:cubicBezTo>
                  <a:pt x="163055" y="2752919"/>
                  <a:pt x="130444" y="2750201"/>
                  <a:pt x="92398" y="2755636"/>
                </a:cubicBezTo>
                <a:cubicBezTo>
                  <a:pt x="86963" y="2731179"/>
                  <a:pt x="111421" y="2731179"/>
                  <a:pt x="127727" y="2725743"/>
                </a:cubicBezTo>
                <a:cubicBezTo>
                  <a:pt x="138597" y="2752919"/>
                  <a:pt x="165773" y="2755636"/>
                  <a:pt x="192949" y="2758354"/>
                </a:cubicBezTo>
                <a:cubicBezTo>
                  <a:pt x="182079" y="2777377"/>
                  <a:pt x="206537" y="2820858"/>
                  <a:pt x="192949" y="2837165"/>
                </a:cubicBezTo>
                <a:cubicBezTo>
                  <a:pt x="211972" y="2853469"/>
                  <a:pt x="250018" y="2899669"/>
                  <a:pt x="274477" y="2864340"/>
                </a:cubicBezTo>
                <a:cubicBezTo>
                  <a:pt x="239148" y="2850752"/>
                  <a:pt x="239148" y="2788247"/>
                  <a:pt x="201102" y="2780094"/>
                </a:cubicBezTo>
                <a:cubicBezTo>
                  <a:pt x="201102" y="2769224"/>
                  <a:pt x="222842" y="2771942"/>
                  <a:pt x="228278" y="2763789"/>
                </a:cubicBezTo>
                <a:cubicBezTo>
                  <a:pt x="220125" y="2739331"/>
                  <a:pt x="173926" y="2747483"/>
                  <a:pt x="187514" y="2717591"/>
                </a:cubicBezTo>
                <a:cubicBezTo>
                  <a:pt x="201102" y="2720307"/>
                  <a:pt x="206537" y="2731179"/>
                  <a:pt x="217407" y="2739331"/>
                </a:cubicBezTo>
                <a:cubicBezTo>
                  <a:pt x="228278" y="2736613"/>
                  <a:pt x="220125" y="2723026"/>
                  <a:pt x="220125" y="2712155"/>
                </a:cubicBezTo>
                <a:cubicBezTo>
                  <a:pt x="233713" y="2717591"/>
                  <a:pt x="230995" y="2747483"/>
                  <a:pt x="244583" y="2750201"/>
                </a:cubicBezTo>
                <a:cubicBezTo>
                  <a:pt x="269042" y="2736613"/>
                  <a:pt x="241866" y="2706720"/>
                  <a:pt x="236430" y="2687697"/>
                </a:cubicBezTo>
                <a:cubicBezTo>
                  <a:pt x="236430" y="2668673"/>
                  <a:pt x="252736" y="2663238"/>
                  <a:pt x="255454" y="2649650"/>
                </a:cubicBezTo>
                <a:cubicBezTo>
                  <a:pt x="250018" y="2627910"/>
                  <a:pt x="222842" y="2641497"/>
                  <a:pt x="209255" y="2649650"/>
                </a:cubicBezTo>
                <a:cubicBezTo>
                  <a:pt x="214690" y="2644216"/>
                  <a:pt x="211972" y="2636062"/>
                  <a:pt x="217407" y="2630627"/>
                </a:cubicBezTo>
                <a:cubicBezTo>
                  <a:pt x="211972" y="2619757"/>
                  <a:pt x="201102" y="2617039"/>
                  <a:pt x="195667" y="2608887"/>
                </a:cubicBezTo>
                <a:cubicBezTo>
                  <a:pt x="198384" y="2589863"/>
                  <a:pt x="195667" y="2565405"/>
                  <a:pt x="190231" y="2538229"/>
                </a:cubicBezTo>
                <a:cubicBezTo>
                  <a:pt x="217407" y="2530076"/>
                  <a:pt x="222842" y="2557252"/>
                  <a:pt x="225560" y="2581710"/>
                </a:cubicBezTo>
                <a:cubicBezTo>
                  <a:pt x="236430" y="2516488"/>
                  <a:pt x="206537" y="2453983"/>
                  <a:pt x="203819" y="2386044"/>
                </a:cubicBezTo>
                <a:cubicBezTo>
                  <a:pt x="211972" y="2391479"/>
                  <a:pt x="217407" y="2399632"/>
                  <a:pt x="220125" y="2410502"/>
                </a:cubicBezTo>
                <a:cubicBezTo>
                  <a:pt x="230995" y="2418655"/>
                  <a:pt x="258171" y="2399632"/>
                  <a:pt x="260889" y="2418655"/>
                </a:cubicBezTo>
                <a:cubicBezTo>
                  <a:pt x="244583" y="2421372"/>
                  <a:pt x="230995" y="2415937"/>
                  <a:pt x="225560" y="2429526"/>
                </a:cubicBezTo>
                <a:cubicBezTo>
                  <a:pt x="233713" y="2462136"/>
                  <a:pt x="252736" y="2478443"/>
                  <a:pt x="277194" y="2475725"/>
                </a:cubicBezTo>
                <a:cubicBezTo>
                  <a:pt x="282630" y="2497465"/>
                  <a:pt x="269042" y="2505618"/>
                  <a:pt x="247301" y="2508335"/>
                </a:cubicBezTo>
                <a:cubicBezTo>
                  <a:pt x="250018" y="2516488"/>
                  <a:pt x="255454" y="2524641"/>
                  <a:pt x="263606" y="2524641"/>
                </a:cubicBezTo>
                <a:cubicBezTo>
                  <a:pt x="290782" y="2513770"/>
                  <a:pt x="288065" y="2481159"/>
                  <a:pt x="312523" y="2470290"/>
                </a:cubicBezTo>
                <a:cubicBezTo>
                  <a:pt x="328829" y="2481159"/>
                  <a:pt x="342417" y="2494747"/>
                  <a:pt x="356005" y="2508335"/>
                </a:cubicBezTo>
                <a:cubicBezTo>
                  <a:pt x="369593" y="2505618"/>
                  <a:pt x="377745" y="2494747"/>
                  <a:pt x="375028" y="2478443"/>
                </a:cubicBezTo>
                <a:cubicBezTo>
                  <a:pt x="391333" y="2478443"/>
                  <a:pt x="391333" y="2500182"/>
                  <a:pt x="402204" y="2508335"/>
                </a:cubicBezTo>
                <a:cubicBezTo>
                  <a:pt x="410357" y="2492030"/>
                  <a:pt x="399486" y="2462136"/>
                  <a:pt x="404921" y="2443113"/>
                </a:cubicBezTo>
                <a:cubicBezTo>
                  <a:pt x="418509" y="2443113"/>
                  <a:pt x="415792" y="2432244"/>
                  <a:pt x="429380" y="2432244"/>
                </a:cubicBezTo>
                <a:cubicBezTo>
                  <a:pt x="396769" y="2386044"/>
                  <a:pt x="372310" y="2443113"/>
                  <a:pt x="347852" y="2462136"/>
                </a:cubicBezTo>
                <a:cubicBezTo>
                  <a:pt x="336981" y="2459418"/>
                  <a:pt x="334264" y="2437679"/>
                  <a:pt x="336981" y="2424090"/>
                </a:cubicBezTo>
                <a:cubicBezTo>
                  <a:pt x="320676" y="2426807"/>
                  <a:pt x="317958" y="2437679"/>
                  <a:pt x="323393" y="2453983"/>
                </a:cubicBezTo>
                <a:cubicBezTo>
                  <a:pt x="315241" y="2448549"/>
                  <a:pt x="304370" y="2445830"/>
                  <a:pt x="301653" y="2432244"/>
                </a:cubicBezTo>
                <a:cubicBezTo>
                  <a:pt x="315241" y="2407784"/>
                  <a:pt x="347852" y="2358868"/>
                  <a:pt x="304370" y="2339844"/>
                </a:cubicBezTo>
                <a:cubicBezTo>
                  <a:pt x="320676" y="2315387"/>
                  <a:pt x="331546" y="2288210"/>
                  <a:pt x="328829" y="2252882"/>
                </a:cubicBezTo>
                <a:cubicBezTo>
                  <a:pt x="345134" y="2252882"/>
                  <a:pt x="345134" y="2242012"/>
                  <a:pt x="356005" y="2236577"/>
                </a:cubicBezTo>
                <a:cubicBezTo>
                  <a:pt x="358722" y="2203965"/>
                  <a:pt x="331546" y="2212119"/>
                  <a:pt x="320676" y="2198531"/>
                </a:cubicBezTo>
                <a:cubicBezTo>
                  <a:pt x="350569" y="2182224"/>
                  <a:pt x="375028" y="2203965"/>
                  <a:pt x="394051" y="2214835"/>
                </a:cubicBezTo>
                <a:cubicBezTo>
                  <a:pt x="402204" y="2244730"/>
                  <a:pt x="383181" y="2255600"/>
                  <a:pt x="375028" y="2274623"/>
                </a:cubicBezTo>
                <a:cubicBezTo>
                  <a:pt x="377745" y="2290928"/>
                  <a:pt x="404921" y="2274623"/>
                  <a:pt x="407639" y="2290928"/>
                </a:cubicBezTo>
                <a:cubicBezTo>
                  <a:pt x="415792" y="2266470"/>
                  <a:pt x="399486" y="2225705"/>
                  <a:pt x="421227" y="2209400"/>
                </a:cubicBezTo>
                <a:cubicBezTo>
                  <a:pt x="426662" y="2255600"/>
                  <a:pt x="491884" y="2217554"/>
                  <a:pt x="502755" y="2261035"/>
                </a:cubicBezTo>
                <a:cubicBezTo>
                  <a:pt x="535366" y="2209400"/>
                  <a:pt x="451120" y="2160484"/>
                  <a:pt x="472861" y="2097980"/>
                </a:cubicBezTo>
                <a:cubicBezTo>
                  <a:pt x="497320" y="2095262"/>
                  <a:pt x="497320" y="2127873"/>
                  <a:pt x="497320" y="2149613"/>
                </a:cubicBezTo>
                <a:cubicBezTo>
                  <a:pt x="500037" y="2155048"/>
                  <a:pt x="508190" y="2155048"/>
                  <a:pt x="516343" y="2152332"/>
                </a:cubicBezTo>
                <a:cubicBezTo>
                  <a:pt x="510907" y="2201248"/>
                  <a:pt x="527213" y="2274623"/>
                  <a:pt x="587000" y="2255600"/>
                </a:cubicBezTo>
                <a:cubicBezTo>
                  <a:pt x="581565" y="2212119"/>
                  <a:pt x="548954" y="2206683"/>
                  <a:pt x="529931" y="2182224"/>
                </a:cubicBezTo>
                <a:cubicBezTo>
                  <a:pt x="527213" y="2141460"/>
                  <a:pt x="589718" y="2152332"/>
                  <a:pt x="589718" y="2114285"/>
                </a:cubicBezTo>
                <a:cubicBezTo>
                  <a:pt x="600588" y="2117003"/>
                  <a:pt x="608741" y="2122438"/>
                  <a:pt x="611458" y="2133307"/>
                </a:cubicBezTo>
                <a:cubicBezTo>
                  <a:pt x="578847" y="2144178"/>
                  <a:pt x="581565" y="2187659"/>
                  <a:pt x="595153" y="2222988"/>
                </a:cubicBezTo>
                <a:cubicBezTo>
                  <a:pt x="611458" y="2231141"/>
                  <a:pt x="606023" y="2190378"/>
                  <a:pt x="622329" y="2209400"/>
                </a:cubicBezTo>
                <a:cubicBezTo>
                  <a:pt x="616894" y="2190378"/>
                  <a:pt x="614176" y="2168636"/>
                  <a:pt x="627764" y="2160484"/>
                </a:cubicBezTo>
                <a:cubicBezTo>
                  <a:pt x="638634" y="2176789"/>
                  <a:pt x="638634" y="2206683"/>
                  <a:pt x="660375" y="2203965"/>
                </a:cubicBezTo>
                <a:cubicBezTo>
                  <a:pt x="671246" y="2195813"/>
                  <a:pt x="663093" y="2152332"/>
                  <a:pt x="638634" y="2165919"/>
                </a:cubicBezTo>
                <a:cubicBezTo>
                  <a:pt x="635917" y="2155048"/>
                  <a:pt x="654940" y="2160484"/>
                  <a:pt x="654940" y="2152332"/>
                </a:cubicBezTo>
                <a:cubicBezTo>
                  <a:pt x="673963" y="2163202"/>
                  <a:pt x="682116" y="2190378"/>
                  <a:pt x="703857" y="2198531"/>
                </a:cubicBezTo>
                <a:cubicBezTo>
                  <a:pt x="722880" y="2184943"/>
                  <a:pt x="701139" y="2157767"/>
                  <a:pt x="712009" y="2141460"/>
                </a:cubicBezTo>
                <a:cubicBezTo>
                  <a:pt x="722880" y="2138743"/>
                  <a:pt x="731033" y="2146895"/>
                  <a:pt x="739185" y="2146895"/>
                </a:cubicBezTo>
                <a:cubicBezTo>
                  <a:pt x="731033" y="2160484"/>
                  <a:pt x="731033" y="2179506"/>
                  <a:pt x="731033" y="2201248"/>
                </a:cubicBezTo>
                <a:cubicBezTo>
                  <a:pt x="720162" y="2201248"/>
                  <a:pt x="706574" y="2203965"/>
                  <a:pt x="695704" y="2206683"/>
                </a:cubicBezTo>
                <a:cubicBezTo>
                  <a:pt x="671246" y="2225705"/>
                  <a:pt x="695704" y="2280058"/>
                  <a:pt x="692986" y="2312669"/>
                </a:cubicBezTo>
                <a:cubicBezTo>
                  <a:pt x="701139" y="2318105"/>
                  <a:pt x="706574" y="2296363"/>
                  <a:pt x="722880" y="2299081"/>
                </a:cubicBezTo>
                <a:cubicBezTo>
                  <a:pt x="709292" y="2274623"/>
                  <a:pt x="695704" y="2231141"/>
                  <a:pt x="731033" y="2225705"/>
                </a:cubicBezTo>
                <a:cubicBezTo>
                  <a:pt x="733750" y="2239293"/>
                  <a:pt x="725597" y="2242012"/>
                  <a:pt x="731033" y="2252882"/>
                </a:cubicBezTo>
                <a:cubicBezTo>
                  <a:pt x="741903" y="2250165"/>
                  <a:pt x="744621" y="2258317"/>
                  <a:pt x="750056" y="2250165"/>
                </a:cubicBezTo>
                <a:cubicBezTo>
                  <a:pt x="763644" y="2222988"/>
                  <a:pt x="750056" y="2174071"/>
                  <a:pt x="760926" y="2144178"/>
                </a:cubicBezTo>
                <a:cubicBezTo>
                  <a:pt x="747338" y="2130590"/>
                  <a:pt x="722880" y="2130590"/>
                  <a:pt x="714727" y="2108850"/>
                </a:cubicBezTo>
                <a:cubicBezTo>
                  <a:pt x="733750" y="2106132"/>
                  <a:pt x="741903" y="2119720"/>
                  <a:pt x="763644" y="2111567"/>
                </a:cubicBezTo>
                <a:cubicBezTo>
                  <a:pt x="755491" y="2100697"/>
                  <a:pt x="744621" y="2095262"/>
                  <a:pt x="731033" y="2092544"/>
                </a:cubicBezTo>
                <a:cubicBezTo>
                  <a:pt x="728315" y="2078956"/>
                  <a:pt x="725597" y="2065368"/>
                  <a:pt x="722880" y="2051779"/>
                </a:cubicBezTo>
                <a:cubicBezTo>
                  <a:pt x="744621" y="2059932"/>
                  <a:pt x="747338" y="2089827"/>
                  <a:pt x="779949" y="2078956"/>
                </a:cubicBezTo>
                <a:cubicBezTo>
                  <a:pt x="785385" y="2100697"/>
                  <a:pt x="774514" y="2122438"/>
                  <a:pt x="788102" y="2141460"/>
                </a:cubicBezTo>
                <a:cubicBezTo>
                  <a:pt x="847889" y="2089827"/>
                  <a:pt x="744621" y="2068085"/>
                  <a:pt x="755491" y="1997428"/>
                </a:cubicBezTo>
                <a:cubicBezTo>
                  <a:pt x="796255" y="1989275"/>
                  <a:pt x="809843" y="1959381"/>
                  <a:pt x="823431" y="1932205"/>
                </a:cubicBezTo>
                <a:cubicBezTo>
                  <a:pt x="807125" y="1924053"/>
                  <a:pt x="798972" y="1945793"/>
                  <a:pt x="798972" y="1959381"/>
                </a:cubicBezTo>
                <a:cubicBezTo>
                  <a:pt x="777232" y="1945793"/>
                  <a:pt x="796255" y="1932205"/>
                  <a:pt x="790820" y="1907747"/>
                </a:cubicBezTo>
                <a:cubicBezTo>
                  <a:pt x="812560" y="1907747"/>
                  <a:pt x="807125" y="1886006"/>
                  <a:pt x="812560" y="1872419"/>
                </a:cubicBezTo>
                <a:cubicBezTo>
                  <a:pt x="823431" y="1866984"/>
                  <a:pt x="820713" y="1883289"/>
                  <a:pt x="828866" y="1880571"/>
                </a:cubicBezTo>
                <a:cubicBezTo>
                  <a:pt x="837019" y="1869701"/>
                  <a:pt x="817996" y="1864265"/>
                  <a:pt x="820713" y="1847961"/>
                </a:cubicBezTo>
                <a:cubicBezTo>
                  <a:pt x="834301" y="1834372"/>
                  <a:pt x="861477" y="1831654"/>
                  <a:pt x="869630" y="1850678"/>
                </a:cubicBezTo>
                <a:cubicBezTo>
                  <a:pt x="880500" y="1839807"/>
                  <a:pt x="869630" y="1831654"/>
                  <a:pt x="861477" y="1823502"/>
                </a:cubicBezTo>
                <a:lnTo>
                  <a:pt x="779949" y="1782739"/>
                </a:lnTo>
                <a:lnTo>
                  <a:pt x="779949" y="1750127"/>
                </a:lnTo>
                <a:lnTo>
                  <a:pt x="823431" y="1750127"/>
                </a:lnTo>
                <a:lnTo>
                  <a:pt x="826148" y="1695775"/>
                </a:lnTo>
                <a:lnTo>
                  <a:pt x="883218" y="1695775"/>
                </a:lnTo>
                <a:lnTo>
                  <a:pt x="883218" y="1736540"/>
                </a:lnTo>
                <a:lnTo>
                  <a:pt x="907676" y="1736540"/>
                </a:lnTo>
                <a:cubicBezTo>
                  <a:pt x="910394" y="1736540"/>
                  <a:pt x="910394" y="1736540"/>
                  <a:pt x="910394" y="1736540"/>
                </a:cubicBezTo>
                <a:lnTo>
                  <a:pt x="913111" y="1736540"/>
                </a:lnTo>
                <a:lnTo>
                  <a:pt x="913111" y="1671316"/>
                </a:lnTo>
                <a:lnTo>
                  <a:pt x="986486" y="1668599"/>
                </a:lnTo>
                <a:lnTo>
                  <a:pt x="986486" y="1638705"/>
                </a:lnTo>
                <a:cubicBezTo>
                  <a:pt x="986486" y="1638705"/>
                  <a:pt x="986486" y="1635988"/>
                  <a:pt x="986486" y="1635988"/>
                </a:cubicBezTo>
                <a:cubicBezTo>
                  <a:pt x="986486" y="1635988"/>
                  <a:pt x="989204" y="1635988"/>
                  <a:pt x="989204" y="1635988"/>
                </a:cubicBezTo>
                <a:cubicBezTo>
                  <a:pt x="989204" y="1635988"/>
                  <a:pt x="989204" y="1638705"/>
                  <a:pt x="989204" y="1638705"/>
                </a:cubicBezTo>
                <a:cubicBezTo>
                  <a:pt x="989204" y="1638705"/>
                  <a:pt x="991922" y="1635988"/>
                  <a:pt x="991922" y="1635988"/>
                </a:cubicBezTo>
                <a:cubicBezTo>
                  <a:pt x="991922" y="1633270"/>
                  <a:pt x="991922" y="1633270"/>
                  <a:pt x="991922" y="1630553"/>
                </a:cubicBezTo>
                <a:cubicBezTo>
                  <a:pt x="991922" y="1630553"/>
                  <a:pt x="989204" y="1630553"/>
                  <a:pt x="989204" y="1630553"/>
                </a:cubicBezTo>
                <a:cubicBezTo>
                  <a:pt x="989204" y="1630553"/>
                  <a:pt x="989204" y="1630553"/>
                  <a:pt x="989204" y="1627835"/>
                </a:cubicBezTo>
                <a:cubicBezTo>
                  <a:pt x="989204" y="1625117"/>
                  <a:pt x="989204" y="1625117"/>
                  <a:pt x="989204" y="1625117"/>
                </a:cubicBezTo>
                <a:cubicBezTo>
                  <a:pt x="991922" y="1625117"/>
                  <a:pt x="991922" y="1625117"/>
                  <a:pt x="991922" y="1625117"/>
                </a:cubicBezTo>
                <a:cubicBezTo>
                  <a:pt x="991922" y="1622401"/>
                  <a:pt x="991922" y="1622401"/>
                  <a:pt x="991922" y="1622401"/>
                </a:cubicBezTo>
                <a:lnTo>
                  <a:pt x="989204" y="1622401"/>
                </a:lnTo>
                <a:cubicBezTo>
                  <a:pt x="989204" y="1623902"/>
                  <a:pt x="987987" y="1625118"/>
                  <a:pt x="986486" y="1625118"/>
                </a:cubicBezTo>
                <a:cubicBezTo>
                  <a:pt x="984986" y="1625118"/>
                  <a:pt x="983769" y="1623902"/>
                  <a:pt x="983769" y="1622401"/>
                </a:cubicBezTo>
                <a:lnTo>
                  <a:pt x="986486" y="1619684"/>
                </a:lnTo>
                <a:lnTo>
                  <a:pt x="986486" y="1619682"/>
                </a:lnTo>
                <a:lnTo>
                  <a:pt x="986486" y="1616965"/>
                </a:lnTo>
                <a:lnTo>
                  <a:pt x="986486" y="1614248"/>
                </a:lnTo>
                <a:cubicBezTo>
                  <a:pt x="986486" y="1614248"/>
                  <a:pt x="986486" y="1611529"/>
                  <a:pt x="986486" y="1611529"/>
                </a:cubicBezTo>
                <a:cubicBezTo>
                  <a:pt x="986486" y="1611529"/>
                  <a:pt x="986486" y="1608812"/>
                  <a:pt x="986486" y="1608812"/>
                </a:cubicBezTo>
                <a:cubicBezTo>
                  <a:pt x="986486" y="1608812"/>
                  <a:pt x="989204" y="1608812"/>
                  <a:pt x="989204" y="1608812"/>
                </a:cubicBezTo>
                <a:cubicBezTo>
                  <a:pt x="991922" y="1608812"/>
                  <a:pt x="991922" y="1608812"/>
                  <a:pt x="991922" y="1608812"/>
                </a:cubicBezTo>
                <a:cubicBezTo>
                  <a:pt x="991922" y="1606094"/>
                  <a:pt x="991922" y="1606094"/>
                  <a:pt x="991922" y="1603378"/>
                </a:cubicBezTo>
                <a:cubicBezTo>
                  <a:pt x="994639" y="1603378"/>
                  <a:pt x="994639" y="1603378"/>
                  <a:pt x="994639" y="1603378"/>
                </a:cubicBezTo>
                <a:lnTo>
                  <a:pt x="994639" y="1597941"/>
                </a:lnTo>
                <a:cubicBezTo>
                  <a:pt x="994639" y="1597941"/>
                  <a:pt x="991922" y="1597941"/>
                  <a:pt x="991922" y="1597941"/>
                </a:cubicBezTo>
                <a:cubicBezTo>
                  <a:pt x="991922" y="1595225"/>
                  <a:pt x="991922" y="1592506"/>
                  <a:pt x="991922" y="1592506"/>
                </a:cubicBezTo>
                <a:cubicBezTo>
                  <a:pt x="994639" y="1592506"/>
                  <a:pt x="994639" y="1592506"/>
                  <a:pt x="994639" y="1592506"/>
                </a:cubicBezTo>
                <a:cubicBezTo>
                  <a:pt x="994639" y="1589790"/>
                  <a:pt x="994639" y="1589790"/>
                  <a:pt x="994639" y="1587071"/>
                </a:cubicBezTo>
                <a:cubicBezTo>
                  <a:pt x="994639" y="1587071"/>
                  <a:pt x="991922" y="1587071"/>
                  <a:pt x="991922" y="1587071"/>
                </a:cubicBezTo>
                <a:cubicBezTo>
                  <a:pt x="989204" y="1587071"/>
                  <a:pt x="989204" y="1587071"/>
                  <a:pt x="989204" y="1587071"/>
                </a:cubicBezTo>
                <a:cubicBezTo>
                  <a:pt x="989204" y="1587071"/>
                  <a:pt x="989204" y="1584354"/>
                  <a:pt x="989204" y="1584354"/>
                </a:cubicBezTo>
                <a:cubicBezTo>
                  <a:pt x="989204" y="1584354"/>
                  <a:pt x="989204" y="1581636"/>
                  <a:pt x="989204" y="1581636"/>
                </a:cubicBezTo>
                <a:cubicBezTo>
                  <a:pt x="989204" y="1581636"/>
                  <a:pt x="991922" y="1581636"/>
                  <a:pt x="991922" y="1581636"/>
                </a:cubicBezTo>
                <a:cubicBezTo>
                  <a:pt x="991922" y="1581636"/>
                  <a:pt x="991922" y="1584354"/>
                  <a:pt x="991922" y="1584354"/>
                </a:cubicBezTo>
                <a:cubicBezTo>
                  <a:pt x="994639" y="1584354"/>
                  <a:pt x="994639" y="1584354"/>
                  <a:pt x="994639" y="1584354"/>
                </a:cubicBezTo>
                <a:cubicBezTo>
                  <a:pt x="994639" y="1581636"/>
                  <a:pt x="994639" y="1581636"/>
                  <a:pt x="994639" y="1578918"/>
                </a:cubicBezTo>
                <a:cubicBezTo>
                  <a:pt x="994639" y="1573483"/>
                  <a:pt x="994639" y="1570767"/>
                  <a:pt x="994639" y="1568049"/>
                </a:cubicBezTo>
                <a:cubicBezTo>
                  <a:pt x="1002792" y="1562614"/>
                  <a:pt x="1008227" y="1557179"/>
                  <a:pt x="1016380" y="1551742"/>
                </a:cubicBezTo>
                <a:cubicBezTo>
                  <a:pt x="1027250" y="1551742"/>
                  <a:pt x="1038121" y="1549025"/>
                  <a:pt x="1048991" y="1549025"/>
                </a:cubicBezTo>
                <a:cubicBezTo>
                  <a:pt x="1048991" y="1551742"/>
                  <a:pt x="1048991" y="1554460"/>
                  <a:pt x="1048991" y="1557179"/>
                </a:cubicBezTo>
                <a:cubicBezTo>
                  <a:pt x="1040838" y="1557179"/>
                  <a:pt x="1032686" y="1557179"/>
                  <a:pt x="1024533" y="1557179"/>
                </a:cubicBezTo>
                <a:cubicBezTo>
                  <a:pt x="1024533" y="1557179"/>
                  <a:pt x="1024533" y="1559896"/>
                  <a:pt x="1024533" y="1559896"/>
                </a:cubicBezTo>
                <a:lnTo>
                  <a:pt x="1016380" y="1559896"/>
                </a:lnTo>
                <a:cubicBezTo>
                  <a:pt x="1016380" y="1559896"/>
                  <a:pt x="1016380" y="1562614"/>
                  <a:pt x="1016380" y="1562614"/>
                </a:cubicBezTo>
                <a:cubicBezTo>
                  <a:pt x="1027250" y="1562614"/>
                  <a:pt x="1035403" y="1562614"/>
                  <a:pt x="1043556" y="1562614"/>
                </a:cubicBezTo>
                <a:cubicBezTo>
                  <a:pt x="1046274" y="1562614"/>
                  <a:pt x="1046274" y="1562614"/>
                  <a:pt x="1048991" y="1562614"/>
                </a:cubicBezTo>
                <a:cubicBezTo>
                  <a:pt x="1051709" y="1562614"/>
                  <a:pt x="1051709" y="1562614"/>
                  <a:pt x="1051709" y="1562614"/>
                </a:cubicBezTo>
                <a:cubicBezTo>
                  <a:pt x="1051709" y="1557179"/>
                  <a:pt x="1051709" y="1549025"/>
                  <a:pt x="1051709" y="1543590"/>
                </a:cubicBezTo>
                <a:cubicBezTo>
                  <a:pt x="1051709" y="1540872"/>
                  <a:pt x="1051709" y="1540872"/>
                  <a:pt x="1051709" y="1538155"/>
                </a:cubicBezTo>
                <a:cubicBezTo>
                  <a:pt x="1057144" y="1532719"/>
                  <a:pt x="1065297" y="1530002"/>
                  <a:pt x="1070732" y="1524567"/>
                </a:cubicBezTo>
                <a:cubicBezTo>
                  <a:pt x="1070732" y="1530002"/>
                  <a:pt x="1070732" y="1538155"/>
                  <a:pt x="1070732" y="1546307"/>
                </a:cubicBezTo>
                <a:cubicBezTo>
                  <a:pt x="1076167" y="1538155"/>
                  <a:pt x="1084320" y="1532719"/>
                  <a:pt x="1089755" y="1524567"/>
                </a:cubicBezTo>
                <a:cubicBezTo>
                  <a:pt x="1089755" y="1530002"/>
                  <a:pt x="1089755" y="1530002"/>
                  <a:pt x="1089755" y="1535437"/>
                </a:cubicBezTo>
                <a:cubicBezTo>
                  <a:pt x="1092473" y="1467500"/>
                  <a:pt x="1092473" y="1402279"/>
                  <a:pt x="1092473" y="1334339"/>
                </a:cubicBezTo>
                <a:cubicBezTo>
                  <a:pt x="1106061" y="1326186"/>
                  <a:pt x="1122366" y="1320751"/>
                  <a:pt x="1135954" y="1312597"/>
                </a:cubicBezTo>
                <a:cubicBezTo>
                  <a:pt x="1135954" y="1315315"/>
                  <a:pt x="1135954" y="1315315"/>
                  <a:pt x="1135954" y="1315315"/>
                </a:cubicBezTo>
                <a:cubicBezTo>
                  <a:pt x="1149542" y="1318033"/>
                  <a:pt x="1163130" y="1323468"/>
                  <a:pt x="1179436" y="1326186"/>
                </a:cubicBezTo>
                <a:cubicBezTo>
                  <a:pt x="1179436" y="1328904"/>
                  <a:pt x="1179436" y="1328904"/>
                  <a:pt x="1179436" y="1328904"/>
                </a:cubicBezTo>
                <a:cubicBezTo>
                  <a:pt x="1165848" y="1326186"/>
                  <a:pt x="1149542" y="1320751"/>
                  <a:pt x="1135954" y="1318033"/>
                </a:cubicBezTo>
                <a:cubicBezTo>
                  <a:pt x="1135954" y="1320751"/>
                  <a:pt x="1135954" y="1320751"/>
                  <a:pt x="1135954" y="1320751"/>
                </a:cubicBezTo>
                <a:cubicBezTo>
                  <a:pt x="1149542" y="1323468"/>
                  <a:pt x="1163130" y="1328904"/>
                  <a:pt x="1179436" y="1331621"/>
                </a:cubicBezTo>
                <a:cubicBezTo>
                  <a:pt x="1179436" y="1334339"/>
                  <a:pt x="1179436" y="1334339"/>
                  <a:pt x="1179436" y="1334339"/>
                </a:cubicBezTo>
                <a:cubicBezTo>
                  <a:pt x="1165848" y="1331621"/>
                  <a:pt x="1149542" y="1328904"/>
                  <a:pt x="1135954" y="1323468"/>
                </a:cubicBezTo>
                <a:cubicBezTo>
                  <a:pt x="1135954" y="1326186"/>
                  <a:pt x="1135954" y="1328904"/>
                  <a:pt x="1135954" y="1331621"/>
                </a:cubicBezTo>
                <a:cubicBezTo>
                  <a:pt x="1149542" y="1334339"/>
                  <a:pt x="1163130" y="1339773"/>
                  <a:pt x="1176718" y="1342491"/>
                </a:cubicBezTo>
                <a:cubicBezTo>
                  <a:pt x="1176718" y="1345209"/>
                  <a:pt x="1176718" y="1345209"/>
                  <a:pt x="1176718" y="1345209"/>
                </a:cubicBezTo>
                <a:cubicBezTo>
                  <a:pt x="1187589" y="1347927"/>
                  <a:pt x="1201177" y="1353362"/>
                  <a:pt x="1214764" y="1356079"/>
                </a:cubicBezTo>
                <a:cubicBezTo>
                  <a:pt x="1214764" y="1356079"/>
                  <a:pt x="1214764" y="1358797"/>
                  <a:pt x="1214764" y="1358797"/>
                </a:cubicBezTo>
                <a:lnTo>
                  <a:pt x="1212047" y="1358020"/>
                </a:lnTo>
                <a:lnTo>
                  <a:pt x="1212047" y="1369048"/>
                </a:lnTo>
                <a:lnTo>
                  <a:pt x="1214765" y="1369675"/>
                </a:lnTo>
                <a:cubicBezTo>
                  <a:pt x="1214765" y="1372393"/>
                  <a:pt x="1214765" y="1377828"/>
                  <a:pt x="1214765" y="1380546"/>
                </a:cubicBezTo>
                <a:lnTo>
                  <a:pt x="1208678" y="1379242"/>
                </a:lnTo>
                <a:lnTo>
                  <a:pt x="1206612" y="1375111"/>
                </a:lnTo>
                <a:lnTo>
                  <a:pt x="1206612" y="1378800"/>
                </a:lnTo>
                <a:lnTo>
                  <a:pt x="1176719" y="1372393"/>
                </a:lnTo>
                <a:lnTo>
                  <a:pt x="1179288" y="1362117"/>
                </a:lnTo>
                <a:lnTo>
                  <a:pt x="1176719" y="1361523"/>
                </a:lnTo>
                <a:cubicBezTo>
                  <a:pt x="1176719" y="1356087"/>
                  <a:pt x="1176719" y="1350652"/>
                  <a:pt x="1176719" y="1347936"/>
                </a:cubicBezTo>
                <a:lnTo>
                  <a:pt x="1176872" y="1347971"/>
                </a:lnTo>
                <a:lnTo>
                  <a:pt x="1176718" y="1347927"/>
                </a:lnTo>
                <a:cubicBezTo>
                  <a:pt x="1176718" y="1347927"/>
                  <a:pt x="1176718" y="1350644"/>
                  <a:pt x="1176718" y="1350644"/>
                </a:cubicBezTo>
                <a:cubicBezTo>
                  <a:pt x="1176718" y="1356079"/>
                  <a:pt x="1176718" y="1358797"/>
                  <a:pt x="1176718" y="1364231"/>
                </a:cubicBezTo>
                <a:cubicBezTo>
                  <a:pt x="1160413" y="1361515"/>
                  <a:pt x="1144107" y="1356079"/>
                  <a:pt x="1127801" y="1353362"/>
                </a:cubicBezTo>
                <a:lnTo>
                  <a:pt x="1128779" y="1356296"/>
                </a:lnTo>
                <a:lnTo>
                  <a:pt x="1127801" y="1356079"/>
                </a:lnTo>
                <a:lnTo>
                  <a:pt x="1127801" y="1361515"/>
                </a:lnTo>
                <a:cubicBezTo>
                  <a:pt x="1127801" y="1361515"/>
                  <a:pt x="1130519" y="1361515"/>
                  <a:pt x="1130519" y="1361515"/>
                </a:cubicBezTo>
                <a:lnTo>
                  <a:pt x="1128779" y="1356296"/>
                </a:lnTo>
                <a:lnTo>
                  <a:pt x="1176718" y="1366950"/>
                </a:lnTo>
                <a:cubicBezTo>
                  <a:pt x="1176718" y="1369668"/>
                  <a:pt x="1176718" y="1375102"/>
                  <a:pt x="1176718" y="1377819"/>
                </a:cubicBezTo>
                <a:lnTo>
                  <a:pt x="1130519" y="1367553"/>
                </a:lnTo>
                <a:lnTo>
                  <a:pt x="1130519" y="1366950"/>
                </a:lnTo>
                <a:cubicBezTo>
                  <a:pt x="1130519" y="1366950"/>
                  <a:pt x="1127801" y="1366950"/>
                  <a:pt x="1127801" y="1366950"/>
                </a:cubicBezTo>
                <a:lnTo>
                  <a:pt x="1130519" y="1367553"/>
                </a:lnTo>
                <a:lnTo>
                  <a:pt x="1130519" y="1370271"/>
                </a:lnTo>
                <a:lnTo>
                  <a:pt x="1127801" y="1369668"/>
                </a:lnTo>
                <a:lnTo>
                  <a:pt x="1127801" y="1375102"/>
                </a:lnTo>
                <a:cubicBezTo>
                  <a:pt x="1127801" y="1377819"/>
                  <a:pt x="1127801" y="1377819"/>
                  <a:pt x="1127801" y="1377819"/>
                </a:cubicBezTo>
                <a:cubicBezTo>
                  <a:pt x="1130519" y="1377819"/>
                  <a:pt x="1133237" y="1377819"/>
                  <a:pt x="1135954" y="1377819"/>
                </a:cubicBezTo>
                <a:cubicBezTo>
                  <a:pt x="1133237" y="1377819"/>
                  <a:pt x="1130519" y="1375102"/>
                  <a:pt x="1127801" y="1375102"/>
                </a:cubicBezTo>
                <a:cubicBezTo>
                  <a:pt x="1127801" y="1375102"/>
                  <a:pt x="1130519" y="1375102"/>
                  <a:pt x="1130519" y="1375102"/>
                </a:cubicBezTo>
                <a:lnTo>
                  <a:pt x="1130519" y="1370271"/>
                </a:lnTo>
                <a:lnTo>
                  <a:pt x="1176718" y="1380537"/>
                </a:lnTo>
                <a:cubicBezTo>
                  <a:pt x="1179436" y="1380537"/>
                  <a:pt x="1184871" y="1383256"/>
                  <a:pt x="1187589" y="1383256"/>
                </a:cubicBezTo>
                <a:cubicBezTo>
                  <a:pt x="1187589" y="1383256"/>
                  <a:pt x="1187589" y="1380537"/>
                  <a:pt x="1187589" y="1380537"/>
                </a:cubicBezTo>
                <a:cubicBezTo>
                  <a:pt x="1209329" y="1380537"/>
                  <a:pt x="1220200" y="1396844"/>
                  <a:pt x="1236505" y="1404996"/>
                </a:cubicBezTo>
                <a:cubicBezTo>
                  <a:pt x="1250093" y="1399561"/>
                  <a:pt x="1247376" y="1385972"/>
                  <a:pt x="1247376" y="1369668"/>
                </a:cubicBezTo>
                <a:cubicBezTo>
                  <a:pt x="1252811" y="1372385"/>
                  <a:pt x="1258246" y="1375102"/>
                  <a:pt x="1263681" y="1380537"/>
                </a:cubicBezTo>
                <a:cubicBezTo>
                  <a:pt x="1263681" y="1350644"/>
                  <a:pt x="1263681" y="1320751"/>
                  <a:pt x="1263681" y="1293574"/>
                </a:cubicBezTo>
                <a:cubicBezTo>
                  <a:pt x="1271834" y="1282705"/>
                  <a:pt x="1277269" y="1274552"/>
                  <a:pt x="1282704" y="1263681"/>
                </a:cubicBezTo>
                <a:cubicBezTo>
                  <a:pt x="1290857" y="1263681"/>
                  <a:pt x="1296292" y="1263681"/>
                  <a:pt x="1304445" y="1263681"/>
                </a:cubicBezTo>
                <a:cubicBezTo>
                  <a:pt x="1304445" y="1263681"/>
                  <a:pt x="1304445" y="1260963"/>
                  <a:pt x="1304445" y="1260963"/>
                </a:cubicBezTo>
                <a:cubicBezTo>
                  <a:pt x="1304445" y="1260963"/>
                  <a:pt x="1307163" y="1260963"/>
                  <a:pt x="1307163" y="1260963"/>
                </a:cubicBezTo>
                <a:cubicBezTo>
                  <a:pt x="1307163" y="1260963"/>
                  <a:pt x="1307163" y="1260963"/>
                  <a:pt x="1307163" y="1263681"/>
                </a:cubicBezTo>
                <a:cubicBezTo>
                  <a:pt x="1309880" y="1263681"/>
                  <a:pt x="1309880" y="1263681"/>
                  <a:pt x="1312598" y="1263681"/>
                </a:cubicBezTo>
                <a:cubicBezTo>
                  <a:pt x="1312598" y="1260963"/>
                  <a:pt x="1312598" y="1258246"/>
                  <a:pt x="1312598" y="1255528"/>
                </a:cubicBezTo>
                <a:cubicBezTo>
                  <a:pt x="1312598" y="1250094"/>
                  <a:pt x="1312598" y="1241941"/>
                  <a:pt x="1312598" y="1236506"/>
                </a:cubicBezTo>
                <a:cubicBezTo>
                  <a:pt x="1323468" y="1228353"/>
                  <a:pt x="1337056" y="1217482"/>
                  <a:pt x="1347927" y="1206611"/>
                </a:cubicBezTo>
                <a:cubicBezTo>
                  <a:pt x="1364232" y="1206611"/>
                  <a:pt x="1383255" y="1206611"/>
                  <a:pt x="1399561" y="1203895"/>
                </a:cubicBezTo>
                <a:cubicBezTo>
                  <a:pt x="1399561" y="1209330"/>
                  <a:pt x="1399561" y="1212047"/>
                  <a:pt x="1399561" y="1217482"/>
                </a:cubicBezTo>
                <a:cubicBezTo>
                  <a:pt x="1388690" y="1220200"/>
                  <a:pt x="1375102" y="1220200"/>
                  <a:pt x="1361515" y="1220200"/>
                </a:cubicBezTo>
                <a:lnTo>
                  <a:pt x="1361515" y="1224956"/>
                </a:lnTo>
                <a:lnTo>
                  <a:pt x="1350644" y="1225635"/>
                </a:lnTo>
                <a:lnTo>
                  <a:pt x="1350644" y="1231070"/>
                </a:lnTo>
                <a:cubicBezTo>
                  <a:pt x="1366950" y="1231070"/>
                  <a:pt x="1383255" y="1228353"/>
                  <a:pt x="1399561" y="1228353"/>
                </a:cubicBezTo>
                <a:cubicBezTo>
                  <a:pt x="1399561" y="1233788"/>
                  <a:pt x="1399561" y="1239223"/>
                  <a:pt x="1399561" y="1244658"/>
                </a:cubicBezTo>
                <a:cubicBezTo>
                  <a:pt x="1399561" y="1244658"/>
                  <a:pt x="1402278" y="1244658"/>
                  <a:pt x="1402278" y="1244658"/>
                </a:cubicBezTo>
                <a:cubicBezTo>
                  <a:pt x="1402278" y="1239223"/>
                  <a:pt x="1402278" y="1231070"/>
                  <a:pt x="1404996" y="1222918"/>
                </a:cubicBezTo>
                <a:cubicBezTo>
                  <a:pt x="1399561" y="1222918"/>
                  <a:pt x="1396843" y="1222918"/>
                  <a:pt x="1394126" y="1222918"/>
                </a:cubicBezTo>
                <a:lnTo>
                  <a:pt x="1394126" y="1220200"/>
                </a:lnTo>
                <a:cubicBezTo>
                  <a:pt x="1399561" y="1220200"/>
                  <a:pt x="1402278" y="1220200"/>
                  <a:pt x="1404996" y="1220200"/>
                </a:cubicBezTo>
                <a:cubicBezTo>
                  <a:pt x="1404996" y="1214765"/>
                  <a:pt x="1404996" y="1209330"/>
                  <a:pt x="1404996" y="1203895"/>
                </a:cubicBezTo>
                <a:cubicBezTo>
                  <a:pt x="1404996" y="1203895"/>
                  <a:pt x="1402278" y="1203895"/>
                  <a:pt x="1402278" y="1203895"/>
                </a:cubicBezTo>
                <a:lnTo>
                  <a:pt x="1399561" y="1203895"/>
                </a:lnTo>
                <a:lnTo>
                  <a:pt x="1396843" y="1203895"/>
                </a:lnTo>
                <a:cubicBezTo>
                  <a:pt x="1396843" y="1201177"/>
                  <a:pt x="1396843" y="1201177"/>
                  <a:pt x="1396843" y="1201177"/>
                </a:cubicBezTo>
                <a:cubicBezTo>
                  <a:pt x="1402278" y="1201177"/>
                  <a:pt x="1404996" y="1201177"/>
                  <a:pt x="1407714" y="1201177"/>
                </a:cubicBezTo>
                <a:cubicBezTo>
                  <a:pt x="1407714" y="1198459"/>
                  <a:pt x="1407714" y="1195742"/>
                  <a:pt x="1407714" y="1193024"/>
                </a:cubicBezTo>
                <a:cubicBezTo>
                  <a:pt x="1407714" y="1190306"/>
                  <a:pt x="1407714" y="1184871"/>
                  <a:pt x="1407714" y="1182153"/>
                </a:cubicBezTo>
                <a:cubicBezTo>
                  <a:pt x="1415866" y="1171282"/>
                  <a:pt x="1426737" y="1163130"/>
                  <a:pt x="1437607" y="1152259"/>
                </a:cubicBezTo>
                <a:lnTo>
                  <a:pt x="1467420" y="1152259"/>
                </a:lnTo>
                <a:lnTo>
                  <a:pt x="1467420" y="1152266"/>
                </a:lnTo>
                <a:lnTo>
                  <a:pt x="1437607" y="1154977"/>
                </a:lnTo>
                <a:cubicBezTo>
                  <a:pt x="1437607" y="1168565"/>
                  <a:pt x="1437607" y="1184871"/>
                  <a:pt x="1437607" y="1198459"/>
                </a:cubicBezTo>
                <a:lnTo>
                  <a:pt x="1467429" y="1155081"/>
                </a:lnTo>
                <a:lnTo>
                  <a:pt x="1467501" y="1176719"/>
                </a:lnTo>
                <a:cubicBezTo>
                  <a:pt x="1467501" y="1165848"/>
                  <a:pt x="1467501" y="1165848"/>
                  <a:pt x="1467501" y="1154977"/>
                </a:cubicBezTo>
                <a:lnTo>
                  <a:pt x="1467429" y="1155081"/>
                </a:lnTo>
                <a:lnTo>
                  <a:pt x="1467420" y="1152266"/>
                </a:lnTo>
                <a:lnTo>
                  <a:pt x="1467501" y="1152259"/>
                </a:lnTo>
                <a:lnTo>
                  <a:pt x="1467420" y="1152259"/>
                </a:lnTo>
                <a:lnTo>
                  <a:pt x="1466821" y="971540"/>
                </a:lnTo>
                <a:cubicBezTo>
                  <a:pt x="1466142" y="904279"/>
                  <a:pt x="1464783" y="837019"/>
                  <a:pt x="1462066" y="766361"/>
                </a:cubicBezTo>
                <a:cubicBezTo>
                  <a:pt x="1486524" y="752773"/>
                  <a:pt x="1508265" y="739185"/>
                  <a:pt x="1532723" y="725597"/>
                </a:cubicBezTo>
                <a:cubicBezTo>
                  <a:pt x="1532723" y="725597"/>
                  <a:pt x="1532723" y="728315"/>
                  <a:pt x="1532723" y="728315"/>
                </a:cubicBezTo>
                <a:cubicBezTo>
                  <a:pt x="1557181" y="736467"/>
                  <a:pt x="1578922" y="744620"/>
                  <a:pt x="1603380" y="752773"/>
                </a:cubicBezTo>
                <a:cubicBezTo>
                  <a:pt x="1603380" y="752773"/>
                  <a:pt x="1603380" y="755491"/>
                  <a:pt x="1603380" y="755491"/>
                </a:cubicBezTo>
                <a:cubicBezTo>
                  <a:pt x="1581640" y="747338"/>
                  <a:pt x="1557181" y="739185"/>
                  <a:pt x="1535441" y="731032"/>
                </a:cubicBezTo>
                <a:cubicBezTo>
                  <a:pt x="1535441" y="731032"/>
                  <a:pt x="1535441" y="733750"/>
                  <a:pt x="1535441" y="733750"/>
                </a:cubicBezTo>
                <a:cubicBezTo>
                  <a:pt x="1557181" y="741903"/>
                  <a:pt x="1578922" y="750055"/>
                  <a:pt x="1603380" y="758208"/>
                </a:cubicBezTo>
                <a:cubicBezTo>
                  <a:pt x="1603380" y="758208"/>
                  <a:pt x="1603380" y="760926"/>
                  <a:pt x="1603380" y="760926"/>
                </a:cubicBezTo>
                <a:cubicBezTo>
                  <a:pt x="1581640" y="752773"/>
                  <a:pt x="1559899" y="744620"/>
                  <a:pt x="1535441" y="736467"/>
                </a:cubicBezTo>
                <a:cubicBezTo>
                  <a:pt x="1538158" y="741903"/>
                  <a:pt x="1538158" y="744620"/>
                  <a:pt x="1538158" y="750055"/>
                </a:cubicBezTo>
                <a:cubicBezTo>
                  <a:pt x="1559899" y="758208"/>
                  <a:pt x="1581640" y="763643"/>
                  <a:pt x="1603380" y="771796"/>
                </a:cubicBezTo>
                <a:cubicBezTo>
                  <a:pt x="1603380" y="771796"/>
                  <a:pt x="1603380" y="774515"/>
                  <a:pt x="1603380" y="774515"/>
                </a:cubicBezTo>
                <a:cubicBezTo>
                  <a:pt x="1625121" y="782667"/>
                  <a:pt x="1644144" y="788102"/>
                  <a:pt x="1665885" y="796254"/>
                </a:cubicBezTo>
                <a:cubicBezTo>
                  <a:pt x="1665885" y="798972"/>
                  <a:pt x="1665885" y="801691"/>
                  <a:pt x="1665885" y="804407"/>
                </a:cubicBezTo>
                <a:cubicBezTo>
                  <a:pt x="1644144" y="796254"/>
                  <a:pt x="1625121" y="790819"/>
                  <a:pt x="1603380" y="782667"/>
                </a:cubicBezTo>
                <a:cubicBezTo>
                  <a:pt x="1603380" y="785384"/>
                  <a:pt x="1603380" y="788102"/>
                  <a:pt x="1603380" y="790819"/>
                </a:cubicBezTo>
                <a:cubicBezTo>
                  <a:pt x="1603380" y="801691"/>
                  <a:pt x="1603380" y="809841"/>
                  <a:pt x="1603380" y="817995"/>
                </a:cubicBezTo>
                <a:cubicBezTo>
                  <a:pt x="1578922" y="809841"/>
                  <a:pt x="1554464" y="801691"/>
                  <a:pt x="1527288" y="793537"/>
                </a:cubicBezTo>
                <a:cubicBezTo>
                  <a:pt x="1527288" y="796254"/>
                  <a:pt x="1527288" y="798972"/>
                  <a:pt x="1527288" y="801691"/>
                </a:cubicBezTo>
                <a:cubicBezTo>
                  <a:pt x="1551746" y="809841"/>
                  <a:pt x="1576205" y="817995"/>
                  <a:pt x="1603380" y="826148"/>
                </a:cubicBezTo>
                <a:cubicBezTo>
                  <a:pt x="1603380" y="834301"/>
                  <a:pt x="1603380" y="839736"/>
                  <a:pt x="1603380" y="847889"/>
                </a:cubicBezTo>
                <a:cubicBezTo>
                  <a:pt x="1578922" y="839736"/>
                  <a:pt x="1554464" y="831583"/>
                  <a:pt x="1527288" y="823430"/>
                </a:cubicBezTo>
                <a:cubicBezTo>
                  <a:pt x="1527288" y="826148"/>
                  <a:pt x="1527288" y="828866"/>
                  <a:pt x="1527288" y="831583"/>
                </a:cubicBezTo>
                <a:cubicBezTo>
                  <a:pt x="1551746" y="839736"/>
                  <a:pt x="1576205" y="847889"/>
                  <a:pt x="1603380" y="856042"/>
                </a:cubicBezTo>
                <a:cubicBezTo>
                  <a:pt x="1603380" y="864194"/>
                  <a:pt x="1603380" y="869630"/>
                  <a:pt x="1603380" y="877782"/>
                </a:cubicBezTo>
                <a:cubicBezTo>
                  <a:pt x="1581640" y="872347"/>
                  <a:pt x="1557181" y="864194"/>
                  <a:pt x="1535441" y="858759"/>
                </a:cubicBezTo>
                <a:cubicBezTo>
                  <a:pt x="1538158" y="858759"/>
                  <a:pt x="1538158" y="858759"/>
                  <a:pt x="1538158" y="858759"/>
                </a:cubicBezTo>
                <a:cubicBezTo>
                  <a:pt x="1538158" y="853324"/>
                  <a:pt x="1538158" y="847889"/>
                  <a:pt x="1538158" y="842454"/>
                </a:cubicBezTo>
                <a:cubicBezTo>
                  <a:pt x="1535441" y="842454"/>
                  <a:pt x="1535441" y="842454"/>
                  <a:pt x="1532723" y="842454"/>
                </a:cubicBezTo>
                <a:cubicBezTo>
                  <a:pt x="1532723" y="847889"/>
                  <a:pt x="1532723" y="853324"/>
                  <a:pt x="1532723" y="858759"/>
                </a:cubicBezTo>
                <a:cubicBezTo>
                  <a:pt x="1530005" y="856042"/>
                  <a:pt x="1530005" y="856042"/>
                  <a:pt x="1527288" y="856042"/>
                </a:cubicBezTo>
                <a:cubicBezTo>
                  <a:pt x="1527288" y="858759"/>
                  <a:pt x="1527288" y="861477"/>
                  <a:pt x="1527288" y="864194"/>
                </a:cubicBezTo>
                <a:cubicBezTo>
                  <a:pt x="1530005" y="866912"/>
                  <a:pt x="1530005" y="866912"/>
                  <a:pt x="1532723" y="866912"/>
                </a:cubicBezTo>
                <a:cubicBezTo>
                  <a:pt x="1532723" y="866912"/>
                  <a:pt x="1532723" y="869630"/>
                  <a:pt x="1532723" y="872347"/>
                </a:cubicBezTo>
                <a:cubicBezTo>
                  <a:pt x="1535441" y="872347"/>
                  <a:pt x="1535441" y="872347"/>
                  <a:pt x="1538158" y="872347"/>
                </a:cubicBezTo>
                <a:cubicBezTo>
                  <a:pt x="1538158" y="869630"/>
                  <a:pt x="1538158" y="869630"/>
                  <a:pt x="1538158" y="866912"/>
                </a:cubicBezTo>
                <a:lnTo>
                  <a:pt x="1538159" y="866913"/>
                </a:lnTo>
                <a:lnTo>
                  <a:pt x="1538159" y="864203"/>
                </a:lnTo>
                <a:cubicBezTo>
                  <a:pt x="1540876" y="864203"/>
                  <a:pt x="1540876" y="864203"/>
                  <a:pt x="1543594" y="864203"/>
                </a:cubicBezTo>
                <a:lnTo>
                  <a:pt x="1543594" y="868531"/>
                </a:lnTo>
                <a:lnTo>
                  <a:pt x="1665885" y="904958"/>
                </a:lnTo>
                <a:lnTo>
                  <a:pt x="1666111" y="918546"/>
                </a:lnTo>
                <a:lnTo>
                  <a:pt x="1665885" y="918546"/>
                </a:lnTo>
                <a:cubicBezTo>
                  <a:pt x="1665885" y="915829"/>
                  <a:pt x="1665885" y="910393"/>
                  <a:pt x="1663168" y="907676"/>
                </a:cubicBezTo>
                <a:cubicBezTo>
                  <a:pt x="1663168" y="910393"/>
                  <a:pt x="1663168" y="915829"/>
                  <a:pt x="1663168" y="918546"/>
                </a:cubicBezTo>
                <a:cubicBezTo>
                  <a:pt x="1663168" y="918546"/>
                  <a:pt x="1665885" y="918546"/>
                  <a:pt x="1665885" y="918546"/>
                </a:cubicBezTo>
                <a:cubicBezTo>
                  <a:pt x="1665885" y="921264"/>
                  <a:pt x="1665885" y="921264"/>
                  <a:pt x="1665885" y="921264"/>
                </a:cubicBezTo>
                <a:cubicBezTo>
                  <a:pt x="1663168" y="921264"/>
                  <a:pt x="1663168" y="921264"/>
                  <a:pt x="1663168" y="921264"/>
                </a:cubicBezTo>
                <a:cubicBezTo>
                  <a:pt x="1663168" y="923981"/>
                  <a:pt x="1663168" y="923981"/>
                  <a:pt x="1663168" y="926699"/>
                </a:cubicBezTo>
                <a:cubicBezTo>
                  <a:pt x="1663168" y="926699"/>
                  <a:pt x="1663168" y="926699"/>
                  <a:pt x="1665885" y="929417"/>
                </a:cubicBezTo>
                <a:lnTo>
                  <a:pt x="1666267" y="927889"/>
                </a:lnTo>
                <a:lnTo>
                  <a:pt x="1668603" y="1068014"/>
                </a:lnTo>
                <a:cubicBezTo>
                  <a:pt x="1674038" y="1065296"/>
                  <a:pt x="1676756" y="1065296"/>
                  <a:pt x="1679473" y="1065296"/>
                </a:cubicBezTo>
                <a:cubicBezTo>
                  <a:pt x="1679473" y="1062579"/>
                  <a:pt x="1679473" y="1062579"/>
                  <a:pt x="1679473" y="1062579"/>
                </a:cubicBezTo>
                <a:cubicBezTo>
                  <a:pt x="1682191" y="1062579"/>
                  <a:pt x="1684908" y="1062579"/>
                  <a:pt x="1687626" y="1062579"/>
                </a:cubicBezTo>
                <a:cubicBezTo>
                  <a:pt x="1698496" y="1059861"/>
                  <a:pt x="1706649" y="1059861"/>
                  <a:pt x="1717519" y="1057143"/>
                </a:cubicBezTo>
                <a:cubicBezTo>
                  <a:pt x="1717519" y="1032685"/>
                  <a:pt x="1717519" y="1010944"/>
                  <a:pt x="1717519" y="989204"/>
                </a:cubicBezTo>
                <a:cubicBezTo>
                  <a:pt x="1728390" y="983768"/>
                  <a:pt x="1739260" y="978333"/>
                  <a:pt x="1752848" y="972898"/>
                </a:cubicBezTo>
                <a:cubicBezTo>
                  <a:pt x="1752848" y="877782"/>
                  <a:pt x="1752848" y="782667"/>
                  <a:pt x="1752848" y="684833"/>
                </a:cubicBezTo>
                <a:cubicBezTo>
                  <a:pt x="1761001" y="665811"/>
                  <a:pt x="1771871" y="646787"/>
                  <a:pt x="1780024" y="625046"/>
                </a:cubicBezTo>
                <a:cubicBezTo>
                  <a:pt x="1807200" y="625046"/>
                  <a:pt x="1831658" y="622329"/>
                  <a:pt x="1858834" y="622329"/>
                </a:cubicBezTo>
                <a:cubicBezTo>
                  <a:pt x="1866987" y="641352"/>
                  <a:pt x="1872422" y="660376"/>
                  <a:pt x="1880575" y="679399"/>
                </a:cubicBezTo>
                <a:cubicBezTo>
                  <a:pt x="1880575" y="766361"/>
                  <a:pt x="1880575" y="853324"/>
                  <a:pt x="1880575" y="940287"/>
                </a:cubicBezTo>
                <a:cubicBezTo>
                  <a:pt x="1864269" y="937569"/>
                  <a:pt x="1847964" y="932134"/>
                  <a:pt x="1828941" y="929417"/>
                </a:cubicBezTo>
                <a:cubicBezTo>
                  <a:pt x="1828941" y="940287"/>
                  <a:pt x="1828941" y="953875"/>
                  <a:pt x="1828941" y="964745"/>
                </a:cubicBezTo>
                <a:cubicBezTo>
                  <a:pt x="1842529" y="962028"/>
                  <a:pt x="1853399" y="962028"/>
                  <a:pt x="1866987" y="959310"/>
                </a:cubicBezTo>
                <a:cubicBezTo>
                  <a:pt x="1866987" y="959310"/>
                  <a:pt x="1866987" y="962028"/>
                  <a:pt x="1866987" y="962028"/>
                </a:cubicBezTo>
                <a:cubicBezTo>
                  <a:pt x="1853399" y="964745"/>
                  <a:pt x="1842529" y="964745"/>
                  <a:pt x="1828941" y="967463"/>
                </a:cubicBezTo>
                <a:cubicBezTo>
                  <a:pt x="1828941" y="970180"/>
                  <a:pt x="1828941" y="970180"/>
                  <a:pt x="1828941" y="970180"/>
                </a:cubicBezTo>
                <a:cubicBezTo>
                  <a:pt x="1866987" y="964745"/>
                  <a:pt x="1905033" y="959310"/>
                  <a:pt x="1943080" y="953875"/>
                </a:cubicBezTo>
                <a:cubicBezTo>
                  <a:pt x="1943080" y="953875"/>
                  <a:pt x="1940362" y="956592"/>
                  <a:pt x="1940362" y="956592"/>
                </a:cubicBezTo>
                <a:cubicBezTo>
                  <a:pt x="1902316" y="962028"/>
                  <a:pt x="1866987" y="967463"/>
                  <a:pt x="1828941" y="972898"/>
                </a:cubicBezTo>
                <a:cubicBezTo>
                  <a:pt x="1828941" y="972898"/>
                  <a:pt x="1828941" y="975616"/>
                  <a:pt x="1828941" y="975616"/>
                </a:cubicBezTo>
                <a:cubicBezTo>
                  <a:pt x="1872422" y="967463"/>
                  <a:pt x="1915904" y="962028"/>
                  <a:pt x="1959385" y="956592"/>
                </a:cubicBezTo>
                <a:lnTo>
                  <a:pt x="2073524" y="956592"/>
                </a:lnTo>
                <a:cubicBezTo>
                  <a:pt x="2073524" y="953875"/>
                  <a:pt x="2073524" y="951157"/>
                  <a:pt x="2073524" y="948440"/>
                </a:cubicBezTo>
                <a:cubicBezTo>
                  <a:pt x="2032760" y="948440"/>
                  <a:pt x="1994714" y="948440"/>
                  <a:pt x="1953950" y="948440"/>
                </a:cubicBezTo>
                <a:cubicBezTo>
                  <a:pt x="1953950" y="940287"/>
                  <a:pt x="1953950" y="934852"/>
                  <a:pt x="1953950" y="926699"/>
                </a:cubicBezTo>
                <a:cubicBezTo>
                  <a:pt x="1994714" y="926699"/>
                  <a:pt x="2032760" y="926699"/>
                  <a:pt x="2073524" y="926699"/>
                </a:cubicBezTo>
                <a:cubicBezTo>
                  <a:pt x="2073524" y="923981"/>
                  <a:pt x="2073524" y="921264"/>
                  <a:pt x="2073524" y="918546"/>
                </a:cubicBezTo>
                <a:cubicBezTo>
                  <a:pt x="2032760" y="918546"/>
                  <a:pt x="1994714" y="918546"/>
                  <a:pt x="1953950" y="918546"/>
                </a:cubicBezTo>
                <a:cubicBezTo>
                  <a:pt x="1953950" y="910393"/>
                  <a:pt x="1953950" y="904958"/>
                  <a:pt x="1953950" y="896805"/>
                </a:cubicBezTo>
                <a:cubicBezTo>
                  <a:pt x="1994714" y="896805"/>
                  <a:pt x="2032760" y="896805"/>
                  <a:pt x="2073524" y="896805"/>
                </a:cubicBezTo>
                <a:cubicBezTo>
                  <a:pt x="2073524" y="894088"/>
                  <a:pt x="2073524" y="891370"/>
                  <a:pt x="2073524" y="888653"/>
                </a:cubicBezTo>
                <a:cubicBezTo>
                  <a:pt x="2032760" y="888653"/>
                  <a:pt x="1994714" y="888653"/>
                  <a:pt x="1953950" y="888653"/>
                </a:cubicBezTo>
                <a:cubicBezTo>
                  <a:pt x="1953950" y="880500"/>
                  <a:pt x="1953950" y="875065"/>
                  <a:pt x="1953950" y="866912"/>
                </a:cubicBezTo>
                <a:cubicBezTo>
                  <a:pt x="1994714" y="866912"/>
                  <a:pt x="2035478" y="866912"/>
                  <a:pt x="2073524" y="866912"/>
                </a:cubicBezTo>
                <a:cubicBezTo>
                  <a:pt x="2073524" y="864194"/>
                  <a:pt x="2073524" y="861477"/>
                  <a:pt x="2073524" y="858759"/>
                </a:cubicBezTo>
                <a:cubicBezTo>
                  <a:pt x="2032760" y="858759"/>
                  <a:pt x="1991997" y="858759"/>
                  <a:pt x="1953950" y="858759"/>
                </a:cubicBezTo>
                <a:cubicBezTo>
                  <a:pt x="1953950" y="850606"/>
                  <a:pt x="1953950" y="845171"/>
                  <a:pt x="1953950" y="837018"/>
                </a:cubicBezTo>
                <a:cubicBezTo>
                  <a:pt x="1994714" y="837018"/>
                  <a:pt x="2035478" y="837018"/>
                  <a:pt x="2073524" y="837018"/>
                </a:cubicBezTo>
                <a:cubicBezTo>
                  <a:pt x="2073524" y="834301"/>
                  <a:pt x="2073524" y="831583"/>
                  <a:pt x="2073524" y="828866"/>
                </a:cubicBezTo>
                <a:cubicBezTo>
                  <a:pt x="2032760" y="828866"/>
                  <a:pt x="1991997" y="828866"/>
                  <a:pt x="1953950" y="828866"/>
                </a:cubicBezTo>
                <a:cubicBezTo>
                  <a:pt x="1953950" y="820713"/>
                  <a:pt x="1953950" y="812560"/>
                  <a:pt x="1953950" y="804407"/>
                </a:cubicBezTo>
                <a:cubicBezTo>
                  <a:pt x="1994714" y="804407"/>
                  <a:pt x="2035478" y="804407"/>
                  <a:pt x="2073524" y="804407"/>
                </a:cubicBezTo>
                <a:cubicBezTo>
                  <a:pt x="2073524" y="801691"/>
                  <a:pt x="2073524" y="798972"/>
                  <a:pt x="2073524" y="796254"/>
                </a:cubicBezTo>
                <a:cubicBezTo>
                  <a:pt x="2032760" y="796254"/>
                  <a:pt x="1991997" y="796254"/>
                  <a:pt x="1953950" y="796254"/>
                </a:cubicBezTo>
                <a:cubicBezTo>
                  <a:pt x="1953950" y="788102"/>
                  <a:pt x="1953950" y="782667"/>
                  <a:pt x="1953950" y="774515"/>
                </a:cubicBezTo>
                <a:cubicBezTo>
                  <a:pt x="1994714" y="774515"/>
                  <a:pt x="2035478" y="774515"/>
                  <a:pt x="2073524" y="774515"/>
                </a:cubicBezTo>
                <a:cubicBezTo>
                  <a:pt x="2073524" y="771796"/>
                  <a:pt x="2073524" y="769079"/>
                  <a:pt x="2073524" y="766361"/>
                </a:cubicBezTo>
                <a:cubicBezTo>
                  <a:pt x="2032760" y="766361"/>
                  <a:pt x="1991997" y="766361"/>
                  <a:pt x="1953950" y="766361"/>
                </a:cubicBezTo>
                <a:cubicBezTo>
                  <a:pt x="1953950" y="758208"/>
                  <a:pt x="1953950" y="752773"/>
                  <a:pt x="1953950" y="744620"/>
                </a:cubicBezTo>
                <a:cubicBezTo>
                  <a:pt x="1994714" y="744620"/>
                  <a:pt x="2035478" y="744620"/>
                  <a:pt x="2073524" y="744620"/>
                </a:cubicBezTo>
                <a:cubicBezTo>
                  <a:pt x="2073524" y="741903"/>
                  <a:pt x="2073524" y="739185"/>
                  <a:pt x="2073524" y="736467"/>
                </a:cubicBezTo>
                <a:cubicBezTo>
                  <a:pt x="2032760" y="736467"/>
                  <a:pt x="1994714" y="736467"/>
                  <a:pt x="1953950" y="736467"/>
                </a:cubicBezTo>
                <a:cubicBezTo>
                  <a:pt x="1953950" y="728315"/>
                  <a:pt x="1953950" y="722879"/>
                  <a:pt x="1953950" y="714727"/>
                </a:cubicBezTo>
                <a:cubicBezTo>
                  <a:pt x="1991997" y="714727"/>
                  <a:pt x="2032760" y="714727"/>
                  <a:pt x="2070807" y="714727"/>
                </a:cubicBezTo>
                <a:cubicBezTo>
                  <a:pt x="2070807" y="712009"/>
                  <a:pt x="2070807" y="709292"/>
                  <a:pt x="2070807" y="706574"/>
                </a:cubicBezTo>
                <a:cubicBezTo>
                  <a:pt x="2032760" y="706574"/>
                  <a:pt x="1991997" y="706574"/>
                  <a:pt x="1953950" y="706574"/>
                </a:cubicBezTo>
                <a:cubicBezTo>
                  <a:pt x="1953950" y="698421"/>
                  <a:pt x="1953950" y="692986"/>
                  <a:pt x="1953950" y="684833"/>
                </a:cubicBezTo>
                <a:cubicBezTo>
                  <a:pt x="1991997" y="684833"/>
                  <a:pt x="2032760" y="684833"/>
                  <a:pt x="2070807" y="684833"/>
                </a:cubicBezTo>
                <a:cubicBezTo>
                  <a:pt x="2070807" y="682117"/>
                  <a:pt x="2070807" y="679399"/>
                  <a:pt x="2070807" y="676680"/>
                </a:cubicBezTo>
                <a:cubicBezTo>
                  <a:pt x="2032760" y="676680"/>
                  <a:pt x="1991997" y="676680"/>
                  <a:pt x="1953950" y="676680"/>
                </a:cubicBezTo>
                <a:cubicBezTo>
                  <a:pt x="1953950" y="668528"/>
                  <a:pt x="1953950" y="663092"/>
                  <a:pt x="1953950" y="654940"/>
                </a:cubicBezTo>
                <a:cubicBezTo>
                  <a:pt x="1991997" y="654940"/>
                  <a:pt x="2032760" y="654940"/>
                  <a:pt x="2070807" y="654940"/>
                </a:cubicBezTo>
                <a:cubicBezTo>
                  <a:pt x="2070807" y="652223"/>
                  <a:pt x="2070807" y="649505"/>
                  <a:pt x="2070807" y="646787"/>
                </a:cubicBezTo>
                <a:cubicBezTo>
                  <a:pt x="2032760" y="646787"/>
                  <a:pt x="1991997" y="646787"/>
                  <a:pt x="1953950" y="646787"/>
                </a:cubicBezTo>
                <a:cubicBezTo>
                  <a:pt x="1953950" y="625046"/>
                  <a:pt x="1953950" y="603305"/>
                  <a:pt x="1953950" y="581566"/>
                </a:cubicBezTo>
                <a:cubicBezTo>
                  <a:pt x="1991997" y="581566"/>
                  <a:pt x="2032760" y="581566"/>
                  <a:pt x="2070807" y="581566"/>
                </a:cubicBezTo>
                <a:cubicBezTo>
                  <a:pt x="2070807" y="567977"/>
                  <a:pt x="2070807" y="551671"/>
                  <a:pt x="2070807" y="538083"/>
                </a:cubicBezTo>
                <a:cubicBezTo>
                  <a:pt x="2032760" y="538083"/>
                  <a:pt x="1991997" y="538083"/>
                  <a:pt x="1953950" y="538083"/>
                </a:cubicBezTo>
                <a:cubicBezTo>
                  <a:pt x="1953950" y="532648"/>
                  <a:pt x="1953950" y="527213"/>
                  <a:pt x="1953950" y="521779"/>
                </a:cubicBezTo>
                <a:cubicBezTo>
                  <a:pt x="1991997" y="521779"/>
                  <a:pt x="2032760" y="521779"/>
                  <a:pt x="2070807" y="521779"/>
                </a:cubicBezTo>
                <a:cubicBezTo>
                  <a:pt x="2070807" y="510907"/>
                  <a:pt x="2070807" y="500037"/>
                  <a:pt x="2070807" y="489166"/>
                </a:cubicBezTo>
                <a:cubicBezTo>
                  <a:pt x="2032760" y="489166"/>
                  <a:pt x="1991997" y="489166"/>
                  <a:pt x="1953950" y="489166"/>
                </a:cubicBezTo>
                <a:cubicBezTo>
                  <a:pt x="1953950" y="489166"/>
                  <a:pt x="1953950" y="489166"/>
                  <a:pt x="1953950" y="486449"/>
                </a:cubicBezTo>
                <a:cubicBezTo>
                  <a:pt x="1997432" y="486449"/>
                  <a:pt x="2040913" y="486449"/>
                  <a:pt x="2081677" y="486449"/>
                </a:cubicBezTo>
                <a:cubicBezTo>
                  <a:pt x="2081677" y="486449"/>
                  <a:pt x="2081677" y="489166"/>
                  <a:pt x="2081677" y="489166"/>
                </a:cubicBezTo>
                <a:cubicBezTo>
                  <a:pt x="2081677" y="500037"/>
                  <a:pt x="2081677" y="510907"/>
                  <a:pt x="2081677" y="521779"/>
                </a:cubicBezTo>
                <a:cubicBezTo>
                  <a:pt x="2081677" y="527213"/>
                  <a:pt x="2081677" y="532648"/>
                  <a:pt x="2081677" y="538083"/>
                </a:cubicBezTo>
                <a:cubicBezTo>
                  <a:pt x="2081677" y="551671"/>
                  <a:pt x="2081677" y="567977"/>
                  <a:pt x="2081677" y="581566"/>
                </a:cubicBezTo>
                <a:cubicBezTo>
                  <a:pt x="2081677" y="603305"/>
                  <a:pt x="2081677" y="625046"/>
                  <a:pt x="2081677" y="646787"/>
                </a:cubicBezTo>
                <a:cubicBezTo>
                  <a:pt x="2081677" y="649505"/>
                  <a:pt x="2081677" y="652223"/>
                  <a:pt x="2081677" y="654940"/>
                </a:cubicBezTo>
                <a:cubicBezTo>
                  <a:pt x="2081677" y="663092"/>
                  <a:pt x="2081677" y="668528"/>
                  <a:pt x="2081677" y="676680"/>
                </a:cubicBezTo>
                <a:cubicBezTo>
                  <a:pt x="2081677" y="679399"/>
                  <a:pt x="2081677" y="682117"/>
                  <a:pt x="2081677" y="684833"/>
                </a:cubicBezTo>
                <a:cubicBezTo>
                  <a:pt x="2081677" y="692986"/>
                  <a:pt x="2081677" y="698421"/>
                  <a:pt x="2081677" y="706574"/>
                </a:cubicBezTo>
                <a:cubicBezTo>
                  <a:pt x="2081677" y="709292"/>
                  <a:pt x="2081677" y="712009"/>
                  <a:pt x="2081677" y="714727"/>
                </a:cubicBezTo>
                <a:cubicBezTo>
                  <a:pt x="2081677" y="722879"/>
                  <a:pt x="2081677" y="728315"/>
                  <a:pt x="2081677" y="736467"/>
                </a:cubicBezTo>
                <a:cubicBezTo>
                  <a:pt x="2081677" y="739185"/>
                  <a:pt x="2081677" y="741903"/>
                  <a:pt x="2081677" y="744620"/>
                </a:cubicBezTo>
                <a:cubicBezTo>
                  <a:pt x="2081677" y="752773"/>
                  <a:pt x="2081677" y="758208"/>
                  <a:pt x="2081677" y="766361"/>
                </a:cubicBezTo>
                <a:cubicBezTo>
                  <a:pt x="2081677" y="769079"/>
                  <a:pt x="2081677" y="771796"/>
                  <a:pt x="2081677" y="774515"/>
                </a:cubicBezTo>
                <a:cubicBezTo>
                  <a:pt x="2081677" y="782667"/>
                  <a:pt x="2081677" y="788102"/>
                  <a:pt x="2081677" y="796254"/>
                </a:cubicBezTo>
                <a:cubicBezTo>
                  <a:pt x="2081677" y="798972"/>
                  <a:pt x="2081677" y="801691"/>
                  <a:pt x="2081677" y="804407"/>
                </a:cubicBezTo>
                <a:cubicBezTo>
                  <a:pt x="2081677" y="812560"/>
                  <a:pt x="2081677" y="820713"/>
                  <a:pt x="2081677" y="828866"/>
                </a:cubicBezTo>
                <a:cubicBezTo>
                  <a:pt x="2081677" y="831583"/>
                  <a:pt x="2081677" y="834301"/>
                  <a:pt x="2081677" y="837018"/>
                </a:cubicBezTo>
                <a:cubicBezTo>
                  <a:pt x="2081677" y="845171"/>
                  <a:pt x="2081677" y="850606"/>
                  <a:pt x="2081677" y="858759"/>
                </a:cubicBezTo>
                <a:cubicBezTo>
                  <a:pt x="2081677" y="861477"/>
                  <a:pt x="2081677" y="864194"/>
                  <a:pt x="2081677" y="866912"/>
                </a:cubicBezTo>
                <a:cubicBezTo>
                  <a:pt x="2081677" y="875065"/>
                  <a:pt x="2081677" y="880500"/>
                  <a:pt x="2081677" y="888653"/>
                </a:cubicBezTo>
                <a:cubicBezTo>
                  <a:pt x="2081677" y="891370"/>
                  <a:pt x="2081677" y="894088"/>
                  <a:pt x="2081677" y="896805"/>
                </a:cubicBezTo>
                <a:cubicBezTo>
                  <a:pt x="2081677" y="904958"/>
                  <a:pt x="2081677" y="910393"/>
                  <a:pt x="2081677" y="918546"/>
                </a:cubicBezTo>
                <a:cubicBezTo>
                  <a:pt x="2081677" y="921264"/>
                  <a:pt x="2081677" y="923981"/>
                  <a:pt x="2081677" y="926699"/>
                </a:cubicBezTo>
                <a:cubicBezTo>
                  <a:pt x="2081677" y="934852"/>
                  <a:pt x="2081677" y="940287"/>
                  <a:pt x="2081677" y="948440"/>
                </a:cubicBezTo>
                <a:cubicBezTo>
                  <a:pt x="2081677" y="951157"/>
                  <a:pt x="2081677" y="953875"/>
                  <a:pt x="2081677" y="956592"/>
                </a:cubicBezTo>
                <a:cubicBezTo>
                  <a:pt x="2081677" y="964745"/>
                  <a:pt x="2081677" y="970180"/>
                  <a:pt x="2081677" y="978333"/>
                </a:cubicBezTo>
                <a:cubicBezTo>
                  <a:pt x="2081677" y="978333"/>
                  <a:pt x="2081677" y="981051"/>
                  <a:pt x="2081677" y="983768"/>
                </a:cubicBezTo>
                <a:cubicBezTo>
                  <a:pt x="2076242" y="983768"/>
                  <a:pt x="2073524" y="981051"/>
                  <a:pt x="2070807" y="981051"/>
                </a:cubicBezTo>
                <a:cubicBezTo>
                  <a:pt x="2070807" y="981051"/>
                  <a:pt x="2070807" y="978333"/>
                  <a:pt x="2070807" y="978333"/>
                </a:cubicBezTo>
                <a:cubicBezTo>
                  <a:pt x="2062654" y="978333"/>
                  <a:pt x="2054501" y="978333"/>
                  <a:pt x="2049066" y="978333"/>
                </a:cubicBezTo>
                <a:cubicBezTo>
                  <a:pt x="2019172" y="972898"/>
                  <a:pt x="1989279" y="964745"/>
                  <a:pt x="1959385" y="959310"/>
                </a:cubicBezTo>
                <a:cubicBezTo>
                  <a:pt x="1953950" y="983768"/>
                  <a:pt x="1951233" y="1005509"/>
                  <a:pt x="1948515" y="1029968"/>
                </a:cubicBezTo>
                <a:cubicBezTo>
                  <a:pt x="1991997" y="1038120"/>
                  <a:pt x="2035478" y="1048991"/>
                  <a:pt x="2078960" y="1057143"/>
                </a:cubicBezTo>
                <a:cubicBezTo>
                  <a:pt x="2097983" y="1038120"/>
                  <a:pt x="2117006" y="1019097"/>
                  <a:pt x="2136029" y="997356"/>
                </a:cubicBezTo>
                <a:cubicBezTo>
                  <a:pt x="2119723" y="994639"/>
                  <a:pt x="2106135" y="989204"/>
                  <a:pt x="2089830" y="986486"/>
                </a:cubicBezTo>
                <a:cubicBezTo>
                  <a:pt x="2125159" y="986486"/>
                  <a:pt x="2160487" y="986486"/>
                  <a:pt x="2198534" y="986486"/>
                </a:cubicBezTo>
                <a:cubicBezTo>
                  <a:pt x="2198534" y="983768"/>
                  <a:pt x="2198534" y="981051"/>
                  <a:pt x="2198534" y="978333"/>
                </a:cubicBezTo>
                <a:cubicBezTo>
                  <a:pt x="2163205" y="978333"/>
                  <a:pt x="2125159" y="978333"/>
                  <a:pt x="2089830" y="978333"/>
                </a:cubicBezTo>
                <a:cubicBezTo>
                  <a:pt x="2089830" y="970180"/>
                  <a:pt x="2089830" y="964745"/>
                  <a:pt x="2089830" y="956592"/>
                </a:cubicBezTo>
                <a:cubicBezTo>
                  <a:pt x="2125159" y="956592"/>
                  <a:pt x="2160487" y="956592"/>
                  <a:pt x="2198534" y="956592"/>
                </a:cubicBezTo>
                <a:cubicBezTo>
                  <a:pt x="2198534" y="953875"/>
                  <a:pt x="2198534" y="951157"/>
                  <a:pt x="2198534" y="948440"/>
                </a:cubicBezTo>
                <a:cubicBezTo>
                  <a:pt x="2163205" y="948440"/>
                  <a:pt x="2125159" y="948440"/>
                  <a:pt x="2089830" y="948440"/>
                </a:cubicBezTo>
                <a:cubicBezTo>
                  <a:pt x="2089830" y="940287"/>
                  <a:pt x="2089830" y="934852"/>
                  <a:pt x="2089830" y="926699"/>
                </a:cubicBezTo>
                <a:cubicBezTo>
                  <a:pt x="2125159" y="926699"/>
                  <a:pt x="2160487" y="926699"/>
                  <a:pt x="2198534" y="926699"/>
                </a:cubicBezTo>
                <a:cubicBezTo>
                  <a:pt x="2198534" y="923981"/>
                  <a:pt x="2198534" y="921264"/>
                  <a:pt x="2198534" y="918546"/>
                </a:cubicBezTo>
                <a:cubicBezTo>
                  <a:pt x="2163205" y="918546"/>
                  <a:pt x="2125159" y="918546"/>
                  <a:pt x="2089830" y="918546"/>
                </a:cubicBezTo>
                <a:cubicBezTo>
                  <a:pt x="2089830" y="910393"/>
                  <a:pt x="2089830" y="904958"/>
                  <a:pt x="2089830" y="896805"/>
                </a:cubicBezTo>
                <a:cubicBezTo>
                  <a:pt x="2125159" y="896805"/>
                  <a:pt x="2160487" y="896805"/>
                  <a:pt x="2198534" y="896805"/>
                </a:cubicBezTo>
                <a:cubicBezTo>
                  <a:pt x="2198534" y="894088"/>
                  <a:pt x="2198534" y="891370"/>
                  <a:pt x="2198534" y="888653"/>
                </a:cubicBezTo>
                <a:cubicBezTo>
                  <a:pt x="2163205" y="888653"/>
                  <a:pt x="2125159" y="888653"/>
                  <a:pt x="2089830" y="888653"/>
                </a:cubicBezTo>
                <a:cubicBezTo>
                  <a:pt x="2089830" y="880500"/>
                  <a:pt x="2089830" y="875065"/>
                  <a:pt x="2089830" y="866912"/>
                </a:cubicBezTo>
                <a:cubicBezTo>
                  <a:pt x="2125159" y="866912"/>
                  <a:pt x="2160487" y="866912"/>
                  <a:pt x="2198534" y="866912"/>
                </a:cubicBezTo>
                <a:cubicBezTo>
                  <a:pt x="2198534" y="864194"/>
                  <a:pt x="2198534" y="861477"/>
                  <a:pt x="2198534" y="858759"/>
                </a:cubicBezTo>
                <a:cubicBezTo>
                  <a:pt x="2163205" y="858759"/>
                  <a:pt x="2125159" y="858759"/>
                  <a:pt x="2089830" y="858759"/>
                </a:cubicBezTo>
                <a:cubicBezTo>
                  <a:pt x="2089830" y="850606"/>
                  <a:pt x="2089830" y="845171"/>
                  <a:pt x="2089830" y="837018"/>
                </a:cubicBezTo>
                <a:cubicBezTo>
                  <a:pt x="2125159" y="837018"/>
                  <a:pt x="2160487" y="837018"/>
                  <a:pt x="2198534" y="837018"/>
                </a:cubicBezTo>
                <a:cubicBezTo>
                  <a:pt x="2198534" y="834301"/>
                  <a:pt x="2198534" y="831583"/>
                  <a:pt x="2198534" y="828866"/>
                </a:cubicBezTo>
                <a:cubicBezTo>
                  <a:pt x="2163205" y="828866"/>
                  <a:pt x="2125159" y="828866"/>
                  <a:pt x="2089830" y="828866"/>
                </a:cubicBezTo>
                <a:cubicBezTo>
                  <a:pt x="2089830" y="820713"/>
                  <a:pt x="2089830" y="812560"/>
                  <a:pt x="2089830" y="804407"/>
                </a:cubicBezTo>
                <a:cubicBezTo>
                  <a:pt x="2125159" y="804407"/>
                  <a:pt x="2160487" y="804407"/>
                  <a:pt x="2198534" y="804407"/>
                </a:cubicBezTo>
                <a:cubicBezTo>
                  <a:pt x="2198534" y="801691"/>
                  <a:pt x="2198534" y="798972"/>
                  <a:pt x="2198534" y="796254"/>
                </a:cubicBezTo>
                <a:cubicBezTo>
                  <a:pt x="2163205" y="796254"/>
                  <a:pt x="2125159" y="796254"/>
                  <a:pt x="2089830" y="796254"/>
                </a:cubicBezTo>
                <a:cubicBezTo>
                  <a:pt x="2089830" y="788102"/>
                  <a:pt x="2089830" y="782667"/>
                  <a:pt x="2089830" y="774515"/>
                </a:cubicBezTo>
                <a:cubicBezTo>
                  <a:pt x="2125159" y="774515"/>
                  <a:pt x="2160487" y="774515"/>
                  <a:pt x="2198534" y="774515"/>
                </a:cubicBezTo>
                <a:cubicBezTo>
                  <a:pt x="2198534" y="771796"/>
                  <a:pt x="2198534" y="769079"/>
                  <a:pt x="2198534" y="766361"/>
                </a:cubicBezTo>
                <a:cubicBezTo>
                  <a:pt x="2163205" y="766361"/>
                  <a:pt x="2127876" y="766361"/>
                  <a:pt x="2089830" y="766361"/>
                </a:cubicBezTo>
                <a:cubicBezTo>
                  <a:pt x="2089830" y="758208"/>
                  <a:pt x="2089830" y="752773"/>
                  <a:pt x="2089830" y="744620"/>
                </a:cubicBezTo>
                <a:cubicBezTo>
                  <a:pt x="2125159" y="744620"/>
                  <a:pt x="2160487" y="744620"/>
                  <a:pt x="2198534" y="744620"/>
                </a:cubicBezTo>
                <a:cubicBezTo>
                  <a:pt x="2198534" y="741903"/>
                  <a:pt x="2198534" y="739185"/>
                  <a:pt x="2198534" y="736467"/>
                </a:cubicBezTo>
                <a:cubicBezTo>
                  <a:pt x="2163205" y="736467"/>
                  <a:pt x="2127876" y="736467"/>
                  <a:pt x="2089830" y="736467"/>
                </a:cubicBezTo>
                <a:cubicBezTo>
                  <a:pt x="2089830" y="728315"/>
                  <a:pt x="2089830" y="722879"/>
                  <a:pt x="2089830" y="714727"/>
                </a:cubicBezTo>
                <a:cubicBezTo>
                  <a:pt x="2125159" y="714727"/>
                  <a:pt x="2160487" y="714727"/>
                  <a:pt x="2198534" y="714727"/>
                </a:cubicBezTo>
                <a:cubicBezTo>
                  <a:pt x="2198534" y="712009"/>
                  <a:pt x="2198534" y="709292"/>
                  <a:pt x="2198534" y="706574"/>
                </a:cubicBezTo>
                <a:cubicBezTo>
                  <a:pt x="2163205" y="706574"/>
                  <a:pt x="2127876" y="706574"/>
                  <a:pt x="2089830" y="706574"/>
                </a:cubicBezTo>
                <a:cubicBezTo>
                  <a:pt x="2089830" y="698421"/>
                  <a:pt x="2089830" y="692986"/>
                  <a:pt x="2089830" y="684833"/>
                </a:cubicBezTo>
                <a:cubicBezTo>
                  <a:pt x="2125159" y="684833"/>
                  <a:pt x="2160487" y="684833"/>
                  <a:pt x="2198534" y="684833"/>
                </a:cubicBezTo>
                <a:cubicBezTo>
                  <a:pt x="2198534" y="682117"/>
                  <a:pt x="2198534" y="679399"/>
                  <a:pt x="2198534" y="676680"/>
                </a:cubicBezTo>
                <a:cubicBezTo>
                  <a:pt x="2163205" y="676680"/>
                  <a:pt x="2127876" y="676680"/>
                  <a:pt x="2089830" y="676680"/>
                </a:cubicBezTo>
                <a:cubicBezTo>
                  <a:pt x="2089830" y="668528"/>
                  <a:pt x="2089830" y="663092"/>
                  <a:pt x="2089830" y="654940"/>
                </a:cubicBezTo>
                <a:cubicBezTo>
                  <a:pt x="2125159" y="654940"/>
                  <a:pt x="2160487" y="654940"/>
                  <a:pt x="2198534" y="654940"/>
                </a:cubicBezTo>
                <a:cubicBezTo>
                  <a:pt x="2198534" y="652223"/>
                  <a:pt x="2198534" y="649505"/>
                  <a:pt x="2198534" y="646787"/>
                </a:cubicBezTo>
                <a:cubicBezTo>
                  <a:pt x="2163205" y="646787"/>
                  <a:pt x="2127876" y="646787"/>
                  <a:pt x="2089830" y="646787"/>
                </a:cubicBezTo>
                <a:cubicBezTo>
                  <a:pt x="2089830" y="625046"/>
                  <a:pt x="2089830" y="603305"/>
                  <a:pt x="2089830" y="581566"/>
                </a:cubicBezTo>
                <a:cubicBezTo>
                  <a:pt x="2125159" y="581566"/>
                  <a:pt x="2160487" y="581566"/>
                  <a:pt x="2198534" y="581566"/>
                </a:cubicBezTo>
                <a:cubicBezTo>
                  <a:pt x="2198534" y="578848"/>
                  <a:pt x="2198534" y="573413"/>
                  <a:pt x="2198534" y="570694"/>
                </a:cubicBezTo>
                <a:cubicBezTo>
                  <a:pt x="2201251" y="570694"/>
                  <a:pt x="2201251" y="570694"/>
                  <a:pt x="2203969" y="570694"/>
                </a:cubicBezTo>
                <a:lnTo>
                  <a:pt x="2203969" y="1010944"/>
                </a:lnTo>
                <a:cubicBezTo>
                  <a:pt x="2182228" y="1010944"/>
                  <a:pt x="2163205" y="1010944"/>
                  <a:pt x="2141464" y="1010944"/>
                </a:cubicBezTo>
                <a:cubicBezTo>
                  <a:pt x="2141464" y="1013662"/>
                  <a:pt x="2141464" y="1013662"/>
                  <a:pt x="2141464" y="1013662"/>
                </a:cubicBezTo>
                <a:cubicBezTo>
                  <a:pt x="2163205" y="1013662"/>
                  <a:pt x="2182228" y="1013662"/>
                  <a:pt x="2203969" y="1013662"/>
                </a:cubicBezTo>
                <a:lnTo>
                  <a:pt x="2203969" y="1040838"/>
                </a:lnTo>
                <a:cubicBezTo>
                  <a:pt x="2182228" y="1040838"/>
                  <a:pt x="2163205" y="1040838"/>
                  <a:pt x="2141464" y="1040838"/>
                </a:cubicBezTo>
                <a:cubicBezTo>
                  <a:pt x="2163205" y="1043555"/>
                  <a:pt x="2184946" y="1043555"/>
                  <a:pt x="2203969" y="1043555"/>
                </a:cubicBezTo>
                <a:lnTo>
                  <a:pt x="2203969" y="1062579"/>
                </a:lnTo>
                <a:cubicBezTo>
                  <a:pt x="2203969" y="1062579"/>
                  <a:pt x="2206686" y="1065296"/>
                  <a:pt x="2209404" y="1065296"/>
                </a:cubicBezTo>
                <a:cubicBezTo>
                  <a:pt x="2209404" y="1062579"/>
                  <a:pt x="2209404" y="1062579"/>
                  <a:pt x="2209404" y="1059861"/>
                </a:cubicBezTo>
                <a:cubicBezTo>
                  <a:pt x="2209404" y="1059861"/>
                  <a:pt x="2212122" y="1059861"/>
                  <a:pt x="2212122" y="1059861"/>
                </a:cubicBezTo>
                <a:cubicBezTo>
                  <a:pt x="2212122" y="1062579"/>
                  <a:pt x="2212122" y="1062579"/>
                  <a:pt x="2212122" y="1065296"/>
                </a:cubicBezTo>
                <a:cubicBezTo>
                  <a:pt x="2212122" y="1065296"/>
                  <a:pt x="2214839" y="1065296"/>
                  <a:pt x="2214839" y="1065296"/>
                </a:cubicBezTo>
                <a:lnTo>
                  <a:pt x="2214840" y="1065300"/>
                </a:lnTo>
                <a:lnTo>
                  <a:pt x="2214840" y="1043568"/>
                </a:lnTo>
                <a:cubicBezTo>
                  <a:pt x="2214840" y="1032696"/>
                  <a:pt x="2214840" y="1024543"/>
                  <a:pt x="2217557" y="1016392"/>
                </a:cubicBezTo>
                <a:cubicBezTo>
                  <a:pt x="2217557" y="1021826"/>
                  <a:pt x="2217557" y="1032696"/>
                  <a:pt x="2217557" y="1043568"/>
                </a:cubicBezTo>
                <a:lnTo>
                  <a:pt x="2215273" y="1066413"/>
                </a:lnTo>
                <a:lnTo>
                  <a:pt x="2218618" y="1075020"/>
                </a:lnTo>
                <a:cubicBezTo>
                  <a:pt x="2225370" y="1082791"/>
                  <a:pt x="2238618" y="1086357"/>
                  <a:pt x="2236580" y="1100625"/>
                </a:cubicBezTo>
                <a:cubicBezTo>
                  <a:pt x="2239298" y="1100625"/>
                  <a:pt x="2242015" y="1097906"/>
                  <a:pt x="2242015" y="1095190"/>
                </a:cubicBezTo>
                <a:cubicBezTo>
                  <a:pt x="2233862" y="1116931"/>
                  <a:pt x="2228427" y="1138671"/>
                  <a:pt x="2220274" y="1160412"/>
                </a:cubicBezTo>
                <a:cubicBezTo>
                  <a:pt x="2222992" y="1163130"/>
                  <a:pt x="2225710" y="1163130"/>
                  <a:pt x="2228427" y="1163130"/>
                </a:cubicBezTo>
                <a:cubicBezTo>
                  <a:pt x="2252886" y="1195742"/>
                  <a:pt x="2274626" y="1231070"/>
                  <a:pt x="2296367" y="1266399"/>
                </a:cubicBezTo>
                <a:cubicBezTo>
                  <a:pt x="2296367" y="1157694"/>
                  <a:pt x="2296367" y="1048991"/>
                  <a:pt x="2296367" y="940287"/>
                </a:cubicBezTo>
                <a:lnTo>
                  <a:pt x="2301804" y="938012"/>
                </a:lnTo>
                <a:lnTo>
                  <a:pt x="2301804" y="932147"/>
                </a:lnTo>
                <a:lnTo>
                  <a:pt x="2418660" y="883232"/>
                </a:lnTo>
                <a:lnTo>
                  <a:pt x="2418660" y="880514"/>
                </a:lnTo>
                <a:lnTo>
                  <a:pt x="2301804" y="929429"/>
                </a:lnTo>
                <a:cubicBezTo>
                  <a:pt x="2301804" y="923994"/>
                  <a:pt x="2301804" y="915841"/>
                  <a:pt x="2301804" y="910407"/>
                </a:cubicBezTo>
                <a:lnTo>
                  <a:pt x="2418660" y="858771"/>
                </a:lnTo>
                <a:lnTo>
                  <a:pt x="2418660" y="856053"/>
                </a:lnTo>
                <a:lnTo>
                  <a:pt x="2301804" y="907689"/>
                </a:lnTo>
                <a:cubicBezTo>
                  <a:pt x="2301804" y="899537"/>
                  <a:pt x="2301804" y="894102"/>
                  <a:pt x="2301804" y="885948"/>
                </a:cubicBezTo>
                <a:lnTo>
                  <a:pt x="2418660" y="834312"/>
                </a:lnTo>
                <a:lnTo>
                  <a:pt x="2418660" y="831595"/>
                </a:lnTo>
                <a:lnTo>
                  <a:pt x="2301804" y="883233"/>
                </a:lnTo>
                <a:cubicBezTo>
                  <a:pt x="2301804" y="877796"/>
                  <a:pt x="2301804" y="869642"/>
                  <a:pt x="2301804" y="864207"/>
                </a:cubicBezTo>
                <a:cubicBezTo>
                  <a:pt x="2301804" y="856054"/>
                  <a:pt x="2301804" y="850619"/>
                  <a:pt x="2301804" y="845184"/>
                </a:cubicBezTo>
                <a:lnTo>
                  <a:pt x="2418660" y="790832"/>
                </a:lnTo>
                <a:lnTo>
                  <a:pt x="2418660" y="788113"/>
                </a:lnTo>
                <a:lnTo>
                  <a:pt x="2301804" y="842465"/>
                </a:lnTo>
                <a:cubicBezTo>
                  <a:pt x="2301804" y="834312"/>
                  <a:pt x="2301804" y="828875"/>
                  <a:pt x="2301804" y="820725"/>
                </a:cubicBezTo>
                <a:lnTo>
                  <a:pt x="2418660" y="766373"/>
                </a:lnTo>
                <a:lnTo>
                  <a:pt x="2418660" y="760937"/>
                </a:lnTo>
                <a:lnTo>
                  <a:pt x="2301804" y="815288"/>
                </a:lnTo>
                <a:cubicBezTo>
                  <a:pt x="2301804" y="809853"/>
                  <a:pt x="2301804" y="804416"/>
                  <a:pt x="2301804" y="798980"/>
                </a:cubicBezTo>
                <a:lnTo>
                  <a:pt x="2418660" y="744633"/>
                </a:lnTo>
                <a:lnTo>
                  <a:pt x="2418660" y="739197"/>
                </a:lnTo>
                <a:lnTo>
                  <a:pt x="2301804" y="793548"/>
                </a:lnTo>
                <a:cubicBezTo>
                  <a:pt x="2301804" y="788115"/>
                  <a:pt x="2301804" y="782679"/>
                  <a:pt x="2301804" y="777246"/>
                </a:cubicBezTo>
                <a:lnTo>
                  <a:pt x="2418660" y="722892"/>
                </a:lnTo>
                <a:lnTo>
                  <a:pt x="2418660" y="717457"/>
                </a:lnTo>
                <a:lnTo>
                  <a:pt x="2301804" y="774527"/>
                </a:lnTo>
                <a:cubicBezTo>
                  <a:pt x="2301804" y="769091"/>
                  <a:pt x="2301804" y="766373"/>
                  <a:pt x="2301804" y="760938"/>
                </a:cubicBezTo>
                <a:lnTo>
                  <a:pt x="2418660" y="703871"/>
                </a:lnTo>
                <a:lnTo>
                  <a:pt x="2418660" y="698434"/>
                </a:lnTo>
                <a:lnTo>
                  <a:pt x="2301804" y="755503"/>
                </a:lnTo>
                <a:cubicBezTo>
                  <a:pt x="2301804" y="747351"/>
                  <a:pt x="2301804" y="739197"/>
                  <a:pt x="2301804" y="731045"/>
                </a:cubicBezTo>
                <a:lnTo>
                  <a:pt x="2418660" y="673977"/>
                </a:lnTo>
                <a:lnTo>
                  <a:pt x="2418660" y="663105"/>
                </a:lnTo>
                <a:lnTo>
                  <a:pt x="2301804" y="720173"/>
                </a:lnTo>
                <a:cubicBezTo>
                  <a:pt x="2301804" y="717456"/>
                  <a:pt x="2301804" y="717456"/>
                  <a:pt x="2301804" y="714738"/>
                </a:cubicBezTo>
                <a:lnTo>
                  <a:pt x="2418660" y="657671"/>
                </a:lnTo>
                <a:lnTo>
                  <a:pt x="2418660" y="649519"/>
                </a:lnTo>
                <a:lnTo>
                  <a:pt x="2418660" y="641352"/>
                </a:lnTo>
                <a:cubicBezTo>
                  <a:pt x="2415942" y="641352"/>
                  <a:pt x="2413225" y="641352"/>
                  <a:pt x="2413225" y="641352"/>
                </a:cubicBezTo>
                <a:cubicBezTo>
                  <a:pt x="2413225" y="635916"/>
                  <a:pt x="2413225" y="630482"/>
                  <a:pt x="2413225" y="625046"/>
                </a:cubicBezTo>
                <a:cubicBezTo>
                  <a:pt x="2375178" y="644070"/>
                  <a:pt x="2334414" y="663092"/>
                  <a:pt x="2296367" y="682117"/>
                </a:cubicBezTo>
                <a:cubicBezTo>
                  <a:pt x="2296367" y="682117"/>
                  <a:pt x="2296367" y="679399"/>
                  <a:pt x="2296367" y="676680"/>
                </a:cubicBezTo>
                <a:cubicBezTo>
                  <a:pt x="2334414" y="660376"/>
                  <a:pt x="2375178" y="641352"/>
                  <a:pt x="2413225" y="622329"/>
                </a:cubicBezTo>
                <a:cubicBezTo>
                  <a:pt x="2415942" y="622329"/>
                  <a:pt x="2415942" y="622329"/>
                  <a:pt x="2415942" y="622329"/>
                </a:cubicBezTo>
                <a:cubicBezTo>
                  <a:pt x="2415942" y="483731"/>
                  <a:pt x="2415942" y="347852"/>
                  <a:pt x="2415942" y="211972"/>
                </a:cubicBezTo>
                <a:close/>
                <a:moveTo>
                  <a:pt x="2867063" y="0"/>
                </a:moveTo>
                <a:cubicBezTo>
                  <a:pt x="2864345" y="0"/>
                  <a:pt x="2864345" y="2717"/>
                  <a:pt x="2864345" y="2717"/>
                </a:cubicBezTo>
                <a:cubicBezTo>
                  <a:pt x="2856191" y="76092"/>
                  <a:pt x="2848039" y="152185"/>
                  <a:pt x="2839887" y="228278"/>
                </a:cubicBezTo>
                <a:cubicBezTo>
                  <a:pt x="2850757" y="228278"/>
                  <a:pt x="2858909" y="230995"/>
                  <a:pt x="2869779" y="233713"/>
                </a:cubicBezTo>
                <a:cubicBezTo>
                  <a:pt x="2869779" y="247301"/>
                  <a:pt x="2869779" y="258171"/>
                  <a:pt x="2869779" y="271759"/>
                </a:cubicBezTo>
                <a:cubicBezTo>
                  <a:pt x="2856191" y="271759"/>
                  <a:pt x="2845321" y="269041"/>
                  <a:pt x="2834451" y="266324"/>
                </a:cubicBezTo>
                <a:cubicBezTo>
                  <a:pt x="2834451" y="274477"/>
                  <a:pt x="2831733" y="282629"/>
                  <a:pt x="2831733" y="290782"/>
                </a:cubicBezTo>
                <a:cubicBezTo>
                  <a:pt x="2845321" y="293500"/>
                  <a:pt x="2856191" y="296217"/>
                  <a:pt x="2869779" y="298935"/>
                </a:cubicBezTo>
                <a:cubicBezTo>
                  <a:pt x="2869779" y="309805"/>
                  <a:pt x="2869779" y="323393"/>
                  <a:pt x="2869779" y="334264"/>
                </a:cubicBezTo>
                <a:cubicBezTo>
                  <a:pt x="2856191" y="331546"/>
                  <a:pt x="2842603" y="328828"/>
                  <a:pt x="2829017" y="326111"/>
                </a:cubicBezTo>
                <a:cubicBezTo>
                  <a:pt x="2829017" y="334264"/>
                  <a:pt x="2826299" y="342416"/>
                  <a:pt x="2826299" y="350569"/>
                </a:cubicBezTo>
                <a:cubicBezTo>
                  <a:pt x="2839887" y="353287"/>
                  <a:pt x="2856191" y="356004"/>
                  <a:pt x="2869779" y="358722"/>
                </a:cubicBezTo>
                <a:cubicBezTo>
                  <a:pt x="2869779" y="372310"/>
                  <a:pt x="2869779" y="383180"/>
                  <a:pt x="2869779" y="396768"/>
                </a:cubicBezTo>
                <a:cubicBezTo>
                  <a:pt x="2856191" y="394051"/>
                  <a:pt x="2839887" y="391333"/>
                  <a:pt x="2823581" y="388616"/>
                </a:cubicBezTo>
                <a:cubicBezTo>
                  <a:pt x="2823581" y="396768"/>
                  <a:pt x="2820863" y="404921"/>
                  <a:pt x="2820863" y="413074"/>
                </a:cubicBezTo>
                <a:cubicBezTo>
                  <a:pt x="2837169" y="415791"/>
                  <a:pt x="2853475" y="421227"/>
                  <a:pt x="2869779" y="423944"/>
                </a:cubicBezTo>
                <a:cubicBezTo>
                  <a:pt x="2869779" y="434815"/>
                  <a:pt x="2869779" y="448403"/>
                  <a:pt x="2869779" y="459273"/>
                </a:cubicBezTo>
                <a:cubicBezTo>
                  <a:pt x="2853475" y="456555"/>
                  <a:pt x="2837169" y="451120"/>
                  <a:pt x="2818145" y="448403"/>
                </a:cubicBezTo>
                <a:cubicBezTo>
                  <a:pt x="2818145" y="456555"/>
                  <a:pt x="2815429" y="464708"/>
                  <a:pt x="2815429" y="472862"/>
                </a:cubicBezTo>
                <a:cubicBezTo>
                  <a:pt x="2831733" y="475579"/>
                  <a:pt x="2850757" y="481014"/>
                  <a:pt x="2869779" y="483731"/>
                </a:cubicBezTo>
                <a:cubicBezTo>
                  <a:pt x="2869779" y="497320"/>
                  <a:pt x="2869779" y="508190"/>
                  <a:pt x="2869779" y="521779"/>
                </a:cubicBezTo>
                <a:cubicBezTo>
                  <a:pt x="2848039" y="519060"/>
                  <a:pt x="2829017" y="513626"/>
                  <a:pt x="2809993" y="510907"/>
                </a:cubicBezTo>
                <a:cubicBezTo>
                  <a:pt x="2809993" y="519060"/>
                  <a:pt x="2807275" y="527213"/>
                  <a:pt x="2807275" y="535366"/>
                </a:cubicBezTo>
                <a:cubicBezTo>
                  <a:pt x="2829017" y="540801"/>
                  <a:pt x="2848039" y="543518"/>
                  <a:pt x="2869779" y="548953"/>
                </a:cubicBezTo>
                <a:cubicBezTo>
                  <a:pt x="2869779" y="562542"/>
                  <a:pt x="2869779" y="573413"/>
                  <a:pt x="2869779" y="587000"/>
                </a:cubicBezTo>
                <a:cubicBezTo>
                  <a:pt x="2848039" y="581566"/>
                  <a:pt x="2826299" y="578848"/>
                  <a:pt x="2804558" y="573413"/>
                </a:cubicBezTo>
                <a:cubicBezTo>
                  <a:pt x="2804558" y="581566"/>
                  <a:pt x="2801841" y="589718"/>
                  <a:pt x="2801841" y="597871"/>
                </a:cubicBezTo>
                <a:cubicBezTo>
                  <a:pt x="2823581" y="603305"/>
                  <a:pt x="2845321" y="606024"/>
                  <a:pt x="2869779" y="611459"/>
                </a:cubicBezTo>
                <a:cubicBezTo>
                  <a:pt x="2869779" y="625046"/>
                  <a:pt x="2869779" y="638635"/>
                  <a:pt x="2869779" y="649505"/>
                </a:cubicBezTo>
                <a:cubicBezTo>
                  <a:pt x="2845321" y="644070"/>
                  <a:pt x="2820863" y="641352"/>
                  <a:pt x="2796405" y="635916"/>
                </a:cubicBezTo>
                <a:cubicBezTo>
                  <a:pt x="2796405" y="644070"/>
                  <a:pt x="2793688" y="652223"/>
                  <a:pt x="2793688" y="660376"/>
                </a:cubicBezTo>
                <a:cubicBezTo>
                  <a:pt x="2820863" y="663092"/>
                  <a:pt x="2845321" y="668528"/>
                  <a:pt x="2869779" y="673964"/>
                </a:cubicBezTo>
                <a:cubicBezTo>
                  <a:pt x="2869779" y="684833"/>
                  <a:pt x="2869779" y="698421"/>
                  <a:pt x="2869779" y="709292"/>
                </a:cubicBezTo>
                <a:cubicBezTo>
                  <a:pt x="2842603" y="703856"/>
                  <a:pt x="2818145" y="698421"/>
                  <a:pt x="2790970" y="692986"/>
                </a:cubicBezTo>
                <a:cubicBezTo>
                  <a:pt x="2790970" y="701139"/>
                  <a:pt x="2788253" y="709292"/>
                  <a:pt x="2788253" y="717444"/>
                </a:cubicBezTo>
                <a:cubicBezTo>
                  <a:pt x="2815429" y="722879"/>
                  <a:pt x="2842603" y="728315"/>
                  <a:pt x="2869779" y="733750"/>
                </a:cubicBezTo>
                <a:cubicBezTo>
                  <a:pt x="2869779" y="747338"/>
                  <a:pt x="2869779" y="760926"/>
                  <a:pt x="2869779" y="771796"/>
                </a:cubicBezTo>
                <a:cubicBezTo>
                  <a:pt x="2842603" y="766361"/>
                  <a:pt x="2812711" y="760926"/>
                  <a:pt x="2785535" y="755491"/>
                </a:cubicBezTo>
                <a:cubicBezTo>
                  <a:pt x="2785535" y="763643"/>
                  <a:pt x="2782817" y="771796"/>
                  <a:pt x="2782817" y="779949"/>
                </a:cubicBezTo>
                <a:cubicBezTo>
                  <a:pt x="2812711" y="785384"/>
                  <a:pt x="2839887" y="790819"/>
                  <a:pt x="2869779" y="796254"/>
                </a:cubicBezTo>
                <a:cubicBezTo>
                  <a:pt x="2869779" y="809841"/>
                  <a:pt x="2869779" y="820713"/>
                  <a:pt x="2869779" y="834301"/>
                </a:cubicBezTo>
                <a:cubicBezTo>
                  <a:pt x="2839887" y="826148"/>
                  <a:pt x="2809993" y="820713"/>
                  <a:pt x="2780100" y="815277"/>
                </a:cubicBezTo>
                <a:cubicBezTo>
                  <a:pt x="2780100" y="823430"/>
                  <a:pt x="2777382" y="831583"/>
                  <a:pt x="2777382" y="839736"/>
                </a:cubicBezTo>
                <a:cubicBezTo>
                  <a:pt x="2807275" y="845171"/>
                  <a:pt x="2837169" y="853324"/>
                  <a:pt x="2869779" y="858759"/>
                </a:cubicBezTo>
                <a:cubicBezTo>
                  <a:pt x="2869779" y="872347"/>
                  <a:pt x="2869779" y="883217"/>
                  <a:pt x="2869779" y="896805"/>
                </a:cubicBezTo>
                <a:cubicBezTo>
                  <a:pt x="2837169" y="891370"/>
                  <a:pt x="2804558" y="883217"/>
                  <a:pt x="2771947" y="877782"/>
                </a:cubicBezTo>
                <a:cubicBezTo>
                  <a:pt x="2771947" y="885935"/>
                  <a:pt x="2769230" y="894088"/>
                  <a:pt x="2769230" y="902241"/>
                </a:cubicBezTo>
                <a:cubicBezTo>
                  <a:pt x="2804558" y="907676"/>
                  <a:pt x="2837169" y="913112"/>
                  <a:pt x="2869779" y="921264"/>
                </a:cubicBezTo>
                <a:cubicBezTo>
                  <a:pt x="2869779" y="929417"/>
                  <a:pt x="2869779" y="940287"/>
                  <a:pt x="2869779" y="948440"/>
                </a:cubicBezTo>
                <a:cubicBezTo>
                  <a:pt x="2834451" y="943004"/>
                  <a:pt x="2801841" y="934852"/>
                  <a:pt x="2766512" y="929417"/>
                </a:cubicBezTo>
                <a:cubicBezTo>
                  <a:pt x="2766512" y="937569"/>
                  <a:pt x="2763794" y="945722"/>
                  <a:pt x="2763794" y="953875"/>
                </a:cubicBezTo>
                <a:cubicBezTo>
                  <a:pt x="2801841" y="959310"/>
                  <a:pt x="2842603" y="967463"/>
                  <a:pt x="2880651" y="975616"/>
                </a:cubicBezTo>
                <a:cubicBezTo>
                  <a:pt x="2880651" y="989204"/>
                  <a:pt x="2880651" y="1000074"/>
                  <a:pt x="2880651" y="1013662"/>
                </a:cubicBezTo>
                <a:cubicBezTo>
                  <a:pt x="2839887" y="1005509"/>
                  <a:pt x="2799123" y="997356"/>
                  <a:pt x="2758359" y="989204"/>
                </a:cubicBezTo>
                <a:cubicBezTo>
                  <a:pt x="2758359" y="997356"/>
                  <a:pt x="2755642" y="1005509"/>
                  <a:pt x="2755642" y="1013662"/>
                </a:cubicBezTo>
                <a:cubicBezTo>
                  <a:pt x="2796405" y="1021815"/>
                  <a:pt x="2839887" y="1029968"/>
                  <a:pt x="2880651" y="1038120"/>
                </a:cubicBezTo>
                <a:cubicBezTo>
                  <a:pt x="2880651" y="1048991"/>
                  <a:pt x="2880651" y="1062579"/>
                  <a:pt x="2880651" y="1073449"/>
                </a:cubicBezTo>
                <a:cubicBezTo>
                  <a:pt x="2837169" y="1065296"/>
                  <a:pt x="2796405" y="1057143"/>
                  <a:pt x="2752924" y="1048991"/>
                </a:cubicBezTo>
                <a:cubicBezTo>
                  <a:pt x="2752924" y="1057143"/>
                  <a:pt x="2750206" y="1065296"/>
                  <a:pt x="2750206" y="1073449"/>
                </a:cubicBezTo>
                <a:cubicBezTo>
                  <a:pt x="2793688" y="1081602"/>
                  <a:pt x="2837169" y="1092472"/>
                  <a:pt x="2880651" y="1100625"/>
                </a:cubicBezTo>
                <a:cubicBezTo>
                  <a:pt x="2880651" y="1114213"/>
                  <a:pt x="2880651" y="1125083"/>
                  <a:pt x="2880651" y="1138671"/>
                </a:cubicBezTo>
                <a:cubicBezTo>
                  <a:pt x="2837169" y="1130518"/>
                  <a:pt x="2790970" y="1119648"/>
                  <a:pt x="2747489" y="1111495"/>
                </a:cubicBezTo>
                <a:cubicBezTo>
                  <a:pt x="2747489" y="1119648"/>
                  <a:pt x="2744771" y="1127802"/>
                  <a:pt x="2744771" y="1135954"/>
                </a:cubicBezTo>
                <a:cubicBezTo>
                  <a:pt x="2788253" y="1144106"/>
                  <a:pt x="2834451" y="1152259"/>
                  <a:pt x="2880651" y="1163130"/>
                </a:cubicBezTo>
                <a:lnTo>
                  <a:pt x="2880651" y="1183255"/>
                </a:lnTo>
                <a:lnTo>
                  <a:pt x="2473012" y="1258246"/>
                </a:lnTo>
                <a:cubicBezTo>
                  <a:pt x="2475729" y="1021815"/>
                  <a:pt x="2475729" y="785384"/>
                  <a:pt x="2478447" y="548953"/>
                </a:cubicBezTo>
                <a:cubicBezTo>
                  <a:pt x="2478447" y="548953"/>
                  <a:pt x="2478447" y="546236"/>
                  <a:pt x="2478447" y="543518"/>
                </a:cubicBezTo>
                <a:cubicBezTo>
                  <a:pt x="2497470" y="532648"/>
                  <a:pt x="2516493" y="524495"/>
                  <a:pt x="2538234" y="516342"/>
                </a:cubicBezTo>
                <a:cubicBezTo>
                  <a:pt x="2538234" y="494602"/>
                  <a:pt x="2538234" y="472862"/>
                  <a:pt x="2538234" y="451120"/>
                </a:cubicBezTo>
                <a:cubicBezTo>
                  <a:pt x="2538234" y="442968"/>
                  <a:pt x="2538234" y="434815"/>
                  <a:pt x="2538234" y="429379"/>
                </a:cubicBezTo>
                <a:cubicBezTo>
                  <a:pt x="2505623" y="415791"/>
                  <a:pt x="2473012" y="402203"/>
                  <a:pt x="2437683" y="388616"/>
                </a:cubicBezTo>
                <a:cubicBezTo>
                  <a:pt x="2437683" y="385898"/>
                  <a:pt x="2437683" y="385898"/>
                  <a:pt x="2437683" y="385898"/>
                </a:cubicBezTo>
                <a:cubicBezTo>
                  <a:pt x="2470294" y="399486"/>
                  <a:pt x="2502905" y="413074"/>
                  <a:pt x="2538234" y="426662"/>
                </a:cubicBezTo>
                <a:cubicBezTo>
                  <a:pt x="2538234" y="418509"/>
                  <a:pt x="2538234" y="413074"/>
                  <a:pt x="2538234" y="404921"/>
                </a:cubicBezTo>
                <a:cubicBezTo>
                  <a:pt x="2505623" y="391333"/>
                  <a:pt x="2473012" y="377745"/>
                  <a:pt x="2437683" y="364157"/>
                </a:cubicBezTo>
                <a:cubicBezTo>
                  <a:pt x="2437683" y="361440"/>
                  <a:pt x="2437683" y="361440"/>
                  <a:pt x="2437683" y="361440"/>
                </a:cubicBezTo>
                <a:cubicBezTo>
                  <a:pt x="2470294" y="375028"/>
                  <a:pt x="2502905" y="388616"/>
                  <a:pt x="2538234" y="402203"/>
                </a:cubicBezTo>
                <a:cubicBezTo>
                  <a:pt x="2538234" y="396768"/>
                  <a:pt x="2538234" y="388616"/>
                  <a:pt x="2538234" y="383180"/>
                </a:cubicBezTo>
                <a:cubicBezTo>
                  <a:pt x="2505623" y="369592"/>
                  <a:pt x="2473012" y="353287"/>
                  <a:pt x="2437683" y="339699"/>
                </a:cubicBezTo>
                <a:cubicBezTo>
                  <a:pt x="2437683" y="339699"/>
                  <a:pt x="2437683" y="336981"/>
                  <a:pt x="2437683" y="336981"/>
                </a:cubicBezTo>
                <a:cubicBezTo>
                  <a:pt x="2470294" y="350569"/>
                  <a:pt x="2502905" y="366875"/>
                  <a:pt x="2538234" y="380463"/>
                </a:cubicBezTo>
                <a:cubicBezTo>
                  <a:pt x="2538234" y="372310"/>
                  <a:pt x="2538234" y="366875"/>
                  <a:pt x="2538234" y="358722"/>
                </a:cubicBezTo>
                <a:cubicBezTo>
                  <a:pt x="2505623" y="345134"/>
                  <a:pt x="2473012" y="328828"/>
                  <a:pt x="2437683" y="315241"/>
                </a:cubicBezTo>
                <a:cubicBezTo>
                  <a:pt x="2437683" y="315241"/>
                  <a:pt x="2437683" y="312523"/>
                  <a:pt x="2437683" y="312523"/>
                </a:cubicBezTo>
                <a:cubicBezTo>
                  <a:pt x="2470294" y="326111"/>
                  <a:pt x="2505623" y="342416"/>
                  <a:pt x="2538234" y="356004"/>
                </a:cubicBezTo>
                <a:cubicBezTo>
                  <a:pt x="2538234" y="350569"/>
                  <a:pt x="2538234" y="342416"/>
                  <a:pt x="2538234" y="336981"/>
                </a:cubicBezTo>
                <a:cubicBezTo>
                  <a:pt x="2505623" y="320676"/>
                  <a:pt x="2473012" y="307088"/>
                  <a:pt x="2437683" y="290782"/>
                </a:cubicBezTo>
                <a:cubicBezTo>
                  <a:pt x="2437683" y="290782"/>
                  <a:pt x="2437683" y="288065"/>
                  <a:pt x="2437683" y="288065"/>
                </a:cubicBezTo>
                <a:cubicBezTo>
                  <a:pt x="2470294" y="304370"/>
                  <a:pt x="2505623" y="317958"/>
                  <a:pt x="2538234" y="334264"/>
                </a:cubicBezTo>
                <a:cubicBezTo>
                  <a:pt x="2538234" y="326111"/>
                  <a:pt x="2538234" y="320676"/>
                  <a:pt x="2538234" y="315241"/>
                </a:cubicBezTo>
                <a:cubicBezTo>
                  <a:pt x="2505623" y="301653"/>
                  <a:pt x="2473012" y="285347"/>
                  <a:pt x="2437683" y="269041"/>
                </a:cubicBezTo>
                <a:cubicBezTo>
                  <a:pt x="2437683" y="269041"/>
                  <a:pt x="2437683" y="269041"/>
                  <a:pt x="2437683" y="266324"/>
                </a:cubicBezTo>
                <a:cubicBezTo>
                  <a:pt x="2470294" y="279912"/>
                  <a:pt x="2505623" y="296217"/>
                  <a:pt x="2538234" y="312523"/>
                </a:cubicBezTo>
                <a:cubicBezTo>
                  <a:pt x="2538234" y="304370"/>
                  <a:pt x="2538234" y="298935"/>
                  <a:pt x="2538234" y="290782"/>
                </a:cubicBezTo>
                <a:cubicBezTo>
                  <a:pt x="2505623" y="274477"/>
                  <a:pt x="2473012" y="260889"/>
                  <a:pt x="2437683" y="244583"/>
                </a:cubicBezTo>
                <a:cubicBezTo>
                  <a:pt x="2437683" y="241865"/>
                  <a:pt x="2437683" y="241865"/>
                  <a:pt x="2437683" y="239148"/>
                </a:cubicBezTo>
                <a:cubicBezTo>
                  <a:pt x="2470294" y="255453"/>
                  <a:pt x="2505623" y="269041"/>
                  <a:pt x="2538234" y="285347"/>
                </a:cubicBezTo>
                <a:cubicBezTo>
                  <a:pt x="2538234" y="279912"/>
                  <a:pt x="2538234" y="274477"/>
                  <a:pt x="2538234" y="269041"/>
                </a:cubicBezTo>
                <a:cubicBezTo>
                  <a:pt x="2505623" y="252736"/>
                  <a:pt x="2473012" y="239148"/>
                  <a:pt x="2437683" y="222842"/>
                </a:cubicBezTo>
                <a:cubicBezTo>
                  <a:pt x="2437683" y="222842"/>
                  <a:pt x="2437683" y="220125"/>
                  <a:pt x="2437683" y="220125"/>
                </a:cubicBezTo>
                <a:cubicBezTo>
                  <a:pt x="2470294" y="236430"/>
                  <a:pt x="2505623" y="250018"/>
                  <a:pt x="2538234" y="266324"/>
                </a:cubicBezTo>
                <a:cubicBezTo>
                  <a:pt x="2538234" y="195666"/>
                  <a:pt x="2538234" y="127727"/>
                  <a:pt x="2538234" y="59787"/>
                </a:cubicBezTo>
                <a:lnTo>
                  <a:pt x="2571432" y="53751"/>
                </a:lnTo>
                <a:lnTo>
                  <a:pt x="2714877" y="27186"/>
                </a:lnTo>
                <a:lnTo>
                  <a:pt x="2714877" y="27670"/>
                </a:lnTo>
                <a:close/>
              </a:path>
            </a:pathLst>
          </a:custGeom>
          <a:solidFill>
            <a:schemeClr val="bg1"/>
          </a:solidFill>
        </p:spPr>
      </p:pic>
      <p:sp>
        <p:nvSpPr>
          <p:cNvPr id="5" name="Content Placeholder 2"/>
          <p:cNvSpPr txBox="1">
            <a:spLocks/>
          </p:cNvSpPr>
          <p:nvPr/>
        </p:nvSpPr>
        <p:spPr>
          <a:xfrm>
            <a:off x="4214191" y="1311964"/>
            <a:ext cx="7096539" cy="535739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en-US" sz="2800" b="1" dirty="0">
                <a:solidFill>
                  <a:schemeClr val="tx1"/>
                </a:solidFill>
                <a:cs typeface="Times New Roman" pitchFamily="18" charset="0"/>
              </a:rPr>
              <a:t>Concept: abstractly describes and names and object or phenomenon, thus providing it with a separate identity and meaning</a:t>
            </a:r>
          </a:p>
          <a:p>
            <a:r>
              <a:rPr lang="en-US" altLang="en-US" sz="2800" b="1" dirty="0">
                <a:solidFill>
                  <a:schemeClr val="tx1"/>
                </a:solidFill>
                <a:cs typeface="Times New Roman" pitchFamily="18" charset="0"/>
              </a:rPr>
              <a:t>Construct: concepts at very high level of abstraction that have general meaning</a:t>
            </a:r>
          </a:p>
          <a:p>
            <a:r>
              <a:rPr lang="en-US" altLang="en-US" sz="2800" b="1" dirty="0">
                <a:solidFill>
                  <a:schemeClr val="tx1"/>
                </a:solidFill>
                <a:cs typeface="Times New Roman" pitchFamily="18" charset="0"/>
              </a:rPr>
              <a:t>Proposition: a statement or assertion of the relationship between concept derived from theories or generalizations based on empirical data</a:t>
            </a:r>
          </a:p>
        </p:txBody>
      </p:sp>
    </p:spTree>
    <p:extLst>
      <p:ext uri="{BB962C8B-B14F-4D97-AF65-F5344CB8AC3E}">
        <p14:creationId xmlns:p14="http://schemas.microsoft.com/office/powerpoint/2010/main" val="3529487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bstract organic polygons blurred">
            <a:extLst>
              <a:ext uri="{FF2B5EF4-FFF2-40B4-BE49-F238E27FC236}">
                <a16:creationId xmlns:a16="http://schemas.microsoft.com/office/drawing/2014/main" id="{2D73DA0F-7DB4-4B1A-8B34-4F00DA6DD026}"/>
              </a:ext>
            </a:extLst>
          </p:cNvPr>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a:stretch/>
        </p:blipFill>
        <p:spPr>
          <a:xfrm>
            <a:off x="180000" y="180000"/>
            <a:ext cx="4979896" cy="6498000"/>
          </a:xfrm>
          <a:prstGeom prst="rect">
            <a:avLst/>
          </a:prstGeom>
        </p:spPr>
      </p:pic>
      <p:sp>
        <p:nvSpPr>
          <p:cNvPr id="4" name="Content Placeholder 3">
            <a:extLst>
              <a:ext uri="{FF2B5EF4-FFF2-40B4-BE49-F238E27FC236}">
                <a16:creationId xmlns:a16="http://schemas.microsoft.com/office/drawing/2014/main" id="{5F0977C3-BD7D-4617-8DF1-56211456D512}"/>
              </a:ext>
            </a:extLst>
          </p:cNvPr>
          <p:cNvSpPr>
            <a:spLocks noGrp="1"/>
          </p:cNvSpPr>
          <p:nvPr>
            <p:ph sz="half" idx="1"/>
          </p:nvPr>
        </p:nvSpPr>
        <p:spPr>
          <a:xfrm>
            <a:off x="5438202" y="864380"/>
            <a:ext cx="6753798" cy="5660964"/>
          </a:xfrm>
        </p:spPr>
        <p:txBody>
          <a:bodyPr/>
          <a:lstStyle/>
          <a:p>
            <a:pPr marL="457200" indent="-457200"/>
            <a:r>
              <a:rPr lang="en-MY" sz="2400" b="1" dirty="0">
                <a:solidFill>
                  <a:schemeClr val="tx1"/>
                </a:solidFill>
                <a:latin typeface="Arial" panose="020B0604020202020204" pitchFamily="34" charset="0"/>
                <a:cs typeface="Arial" panose="020B0604020202020204" pitchFamily="34" charset="0"/>
              </a:rPr>
              <a:t>Descriptive theories </a:t>
            </a:r>
            <a:r>
              <a:rPr lang="en-MY" sz="2400" b="1" dirty="0">
                <a:solidFill>
                  <a:srgbClr val="990000"/>
                </a:solidFill>
                <a:latin typeface="Arial" panose="020B0604020202020204" pitchFamily="34" charset="0"/>
                <a:cs typeface="Arial" panose="020B0604020202020204" pitchFamily="34" charset="0"/>
              </a:rPr>
              <a:t>“describe or classify specific dimensions or characteristics of individuals, groups, situations, or events by summarizing the commonalities found in discrete observations</a:t>
            </a:r>
          </a:p>
          <a:p>
            <a:pPr marL="457200" indent="-457200"/>
            <a:r>
              <a:rPr lang="en-MY" sz="2400" b="1" dirty="0">
                <a:solidFill>
                  <a:schemeClr val="tx1"/>
                </a:solidFill>
                <a:latin typeface="Arial" panose="020B0604020202020204" pitchFamily="34" charset="0"/>
                <a:cs typeface="Arial" panose="020B0604020202020204" pitchFamily="34" charset="0"/>
              </a:rPr>
              <a:t>Explanatory theories </a:t>
            </a:r>
            <a:r>
              <a:rPr lang="en-MY" sz="2400" b="1" dirty="0">
                <a:solidFill>
                  <a:srgbClr val="990000"/>
                </a:solidFill>
                <a:latin typeface="Arial" panose="020B0604020202020204" pitchFamily="34" charset="0"/>
                <a:cs typeface="Arial" panose="020B0604020202020204" pitchFamily="34" charset="0"/>
              </a:rPr>
              <a:t>“specify relations among the dimensions or characteristics of individuals, groups, situations, or events”. Explanatory theories are tested by using correlational research</a:t>
            </a:r>
          </a:p>
          <a:p>
            <a:pPr marL="457200" indent="-457200"/>
            <a:r>
              <a:rPr lang="en-MY" sz="2400" b="1" dirty="0">
                <a:solidFill>
                  <a:schemeClr val="tx1"/>
                </a:solidFill>
                <a:latin typeface="Arial" panose="020B0604020202020204" pitchFamily="34" charset="0"/>
                <a:cs typeface="Arial" panose="020B0604020202020204" pitchFamily="34" charset="0"/>
              </a:rPr>
              <a:t>Predictive theories </a:t>
            </a:r>
            <a:r>
              <a:rPr lang="en-MY" sz="2400" b="1" dirty="0">
                <a:solidFill>
                  <a:srgbClr val="990000"/>
                </a:solidFill>
                <a:latin typeface="Arial" panose="020B0604020202020204" pitchFamily="34" charset="0"/>
                <a:cs typeface="Arial" panose="020B0604020202020204" pitchFamily="34" charset="0"/>
              </a:rPr>
              <a:t>“intended to predict “precise relationships between the dimensions or characteristics of a phenomenon or differences between groups”</a:t>
            </a:r>
            <a:endParaRPr lang="en-US" sz="2400" b="1" dirty="0">
              <a:solidFill>
                <a:srgbClr val="990000"/>
              </a:solidFill>
              <a:latin typeface="Arial" panose="020B0604020202020204" pitchFamily="34" charset="0"/>
              <a:cs typeface="Arial" panose="020B0604020202020204" pitchFamily="34" charset="0"/>
            </a:endParaRPr>
          </a:p>
        </p:txBody>
      </p:sp>
      <p:sp>
        <p:nvSpPr>
          <p:cNvPr id="8" name="Title 7"/>
          <p:cNvSpPr>
            <a:spLocks noGrp="1"/>
          </p:cNvSpPr>
          <p:nvPr>
            <p:ph type="title"/>
          </p:nvPr>
        </p:nvSpPr>
        <p:spPr>
          <a:xfrm>
            <a:off x="6168008" y="163750"/>
            <a:ext cx="5387166" cy="707886"/>
          </a:xfrm>
          <a:prstGeom prst="rect">
            <a:avLst/>
          </a:prstGeom>
        </p:spPr>
        <p:txBody>
          <a:bodyPr wrap="square">
            <a:spAutoFit/>
          </a:bodyPr>
          <a:lstStyle/>
          <a:p>
            <a:pPr algn="ctr"/>
            <a:r>
              <a:rPr lang="en-MY" sz="4000" b="1" i="0" dirty="0">
                <a:solidFill>
                  <a:srgbClr val="FF0000"/>
                </a:solidFill>
                <a:effectLst/>
                <a:latin typeface="Helvetica Neue"/>
              </a:rPr>
              <a:t>Theories </a:t>
            </a:r>
            <a:endParaRPr lang="en-US" sz="4000" b="1" dirty="0">
              <a:solidFill>
                <a:srgbClr val="FF0000"/>
              </a:solidFill>
            </a:endParaRPr>
          </a:p>
        </p:txBody>
      </p:sp>
    </p:spTree>
    <p:extLst>
      <p:ext uri="{BB962C8B-B14F-4D97-AF65-F5344CB8AC3E}">
        <p14:creationId xmlns:p14="http://schemas.microsoft.com/office/powerpoint/2010/main" val="2429516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84922" y="218661"/>
            <a:ext cx="5387166" cy="909079"/>
          </a:xfrm>
        </p:spPr>
        <p:txBody>
          <a:bodyPr/>
          <a:lstStyle/>
          <a:p>
            <a:r>
              <a:rPr lang="en-US" b="1" dirty="0">
                <a:solidFill>
                  <a:srgbClr val="C00000"/>
                </a:solidFill>
                <a:latin typeface="Verdana" panose="020B0604030504040204" pitchFamily="34" charset="0"/>
                <a:ea typeface="Verdana" panose="020B0604030504040204" pitchFamily="34" charset="0"/>
                <a:cs typeface="Verdana" panose="020B0604030504040204" pitchFamily="34" charset="0"/>
              </a:rPr>
              <a:t>Variable</a:t>
            </a:r>
            <a:endParaRPr lang="en-US" dirty="0">
              <a:solidFill>
                <a:srgbClr val="C00000"/>
              </a:solidFill>
            </a:endParaRPr>
          </a:p>
        </p:txBody>
      </p:sp>
      <p:sp>
        <p:nvSpPr>
          <p:cNvPr id="6" name="Content Placeholder 5"/>
          <p:cNvSpPr>
            <a:spLocks noGrp="1"/>
          </p:cNvSpPr>
          <p:nvPr>
            <p:ph sz="half" idx="1"/>
          </p:nvPr>
        </p:nvSpPr>
        <p:spPr>
          <a:xfrm>
            <a:off x="6300087" y="1656000"/>
            <a:ext cx="5472000" cy="4098558"/>
          </a:xfrm>
          <a:prstGeom prst="rect">
            <a:avLst/>
          </a:prstGeom>
          <a:noFill/>
        </p:spPr>
        <p:txBody>
          <a:bodyPr wrap="square">
            <a:spAutoFit/>
          </a:bodyPr>
          <a:lstStyle/>
          <a:p>
            <a:pPr marL="342900" indent="-342900">
              <a:buFont typeface="Arial" panose="020B0604020202020204" pitchFamily="34" charset="0"/>
              <a:buChar char="•"/>
            </a:pPr>
            <a:r>
              <a:rPr lang="en-MY" sz="2800" b="1" dirty="0">
                <a:solidFill>
                  <a:schemeClr val="tx1"/>
                </a:solidFill>
                <a:latin typeface="Arial" panose="020B0604020202020204" pitchFamily="34" charset="0"/>
                <a:ea typeface="Verdana" panose="020B0604030504040204" pitchFamily="34" charset="0"/>
                <a:cs typeface="Arial" panose="020B0604020202020204" pitchFamily="34" charset="0"/>
              </a:rPr>
              <a:t>a characteristic, number, or quantity that increases or decreases over time, or takes different values in different situations.</a:t>
            </a:r>
          </a:p>
          <a:p>
            <a:pPr marL="342900" indent="-342900">
              <a:buFont typeface="Arial" panose="020B0604020202020204" pitchFamily="34" charset="0"/>
              <a:buChar char="•"/>
            </a:pPr>
            <a:r>
              <a:rPr lang="en-US" sz="2800" b="1" dirty="0">
                <a:solidFill>
                  <a:schemeClr val="tx1"/>
                </a:solidFill>
                <a:latin typeface="Arial" panose="020B0604020202020204" pitchFamily="34" charset="0"/>
                <a:ea typeface="Verdana" panose="020B0604030504040204" pitchFamily="34" charset="0"/>
                <a:cs typeface="Arial" panose="020B0604020202020204" pitchFamily="34" charset="0"/>
              </a:rPr>
              <a:t>a measurable characteristic that varies. It may change from group to group, person to person, or even within one person over time. </a:t>
            </a:r>
          </a:p>
        </p:txBody>
      </p:sp>
      <p:pic>
        <p:nvPicPr>
          <p:cNvPr id="7" name="Picture Placeholder 9" descr="Spiraling inside of a shell" title="Spiraling inside of a shell">
            <a:extLst>
              <a:ext uri="{FF2B5EF4-FFF2-40B4-BE49-F238E27FC236}">
                <a16:creationId xmlns:a16="http://schemas.microsoft.com/office/drawing/2014/main" id="{EB8894DA-5A0F-45C1-B4BE-7D1EA8A943C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4218" b="14218"/>
          <a:stretch>
            <a:fillRect/>
          </a:stretch>
        </p:blipFill>
        <p:spPr>
          <a:xfrm>
            <a:off x="664765" y="656555"/>
            <a:ext cx="5387166" cy="5615035"/>
          </a:xfrm>
        </p:spPr>
      </p:pic>
    </p:spTree>
    <p:extLst>
      <p:ext uri="{BB962C8B-B14F-4D97-AF65-F5344CB8AC3E}">
        <p14:creationId xmlns:p14="http://schemas.microsoft.com/office/powerpoint/2010/main" val="193258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79376" y="764704"/>
            <a:ext cx="8568952" cy="1728192"/>
          </a:xfrm>
        </p:spPr>
        <p:txBody>
          <a:bodyPr/>
          <a:lstStyle/>
          <a:p>
            <a:r>
              <a:rPr lang="en-US" dirty="0">
                <a:solidFill>
                  <a:srgbClr val="333333"/>
                </a:solidFill>
              </a:rPr>
              <a:t>Variables relationship</a:t>
            </a:r>
          </a:p>
        </p:txBody>
      </p:sp>
      <p:sp>
        <p:nvSpPr>
          <p:cNvPr id="5" name="Rectangle 2"/>
          <p:cNvSpPr txBox="1">
            <a:spLocks noChangeArrowheads="1"/>
          </p:cNvSpPr>
          <p:nvPr/>
        </p:nvSpPr>
        <p:spPr>
          <a:xfrm>
            <a:off x="2711624" y="2132856"/>
            <a:ext cx="7488832" cy="754160"/>
          </a:xfrm>
          <a:prstGeom prst="rect">
            <a:avLst/>
          </a:prstGeom>
        </p:spPr>
        <p:txBody>
          <a:bodyPr>
            <a:normAutofit fontScale="85000"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4000" b="1" dirty="0">
                <a:solidFill>
                  <a:schemeClr val="tx1"/>
                </a:solidFill>
              </a:rPr>
              <a:t>Independent and Dependent Variable</a:t>
            </a:r>
          </a:p>
        </p:txBody>
      </p:sp>
      <p:sp>
        <p:nvSpPr>
          <p:cNvPr id="6" name="Rectangle 3"/>
          <p:cNvSpPr txBox="1">
            <a:spLocks noChangeArrowheads="1"/>
          </p:cNvSpPr>
          <p:nvPr/>
        </p:nvSpPr>
        <p:spPr>
          <a:xfrm>
            <a:off x="2711624" y="2852936"/>
            <a:ext cx="3960440" cy="3810000"/>
          </a:xfrm>
          <a:prstGeom prst="rect">
            <a:avLst/>
          </a:prstGeom>
          <a:ln w="3175">
            <a:solidFill>
              <a:schemeClr val="tx1"/>
            </a:solidFill>
            <a:miter lim="800000"/>
            <a:headEnd/>
            <a:tailEnd/>
          </a:ln>
        </p:spPr>
        <p:txBody>
          <a:bodyPr>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altLang="en-US" sz="3200" b="1" dirty="0"/>
              <a:t>Independent </a:t>
            </a:r>
          </a:p>
          <a:p>
            <a:pPr lvl="1"/>
            <a:r>
              <a:rPr lang="en-US" altLang="en-US" sz="2800" b="1" dirty="0">
                <a:solidFill>
                  <a:srgbClr val="002060"/>
                </a:solidFill>
              </a:rPr>
              <a:t>Predictor</a:t>
            </a:r>
          </a:p>
          <a:p>
            <a:pPr lvl="1"/>
            <a:r>
              <a:rPr lang="en-US" altLang="en-US" sz="2800" b="1" dirty="0">
                <a:solidFill>
                  <a:srgbClr val="002060"/>
                </a:solidFill>
              </a:rPr>
              <a:t>Presumed cause</a:t>
            </a:r>
          </a:p>
          <a:p>
            <a:pPr lvl="1"/>
            <a:r>
              <a:rPr lang="en-US" altLang="en-US" sz="2800" b="1" dirty="0">
                <a:solidFill>
                  <a:srgbClr val="002060"/>
                </a:solidFill>
              </a:rPr>
              <a:t>Stimulus</a:t>
            </a:r>
          </a:p>
          <a:p>
            <a:pPr lvl="1"/>
            <a:r>
              <a:rPr lang="en-US" altLang="en-US" sz="2800" b="1" dirty="0">
                <a:solidFill>
                  <a:srgbClr val="002060"/>
                </a:solidFill>
              </a:rPr>
              <a:t>Predicted from</a:t>
            </a:r>
          </a:p>
          <a:p>
            <a:pPr lvl="1"/>
            <a:r>
              <a:rPr lang="en-US" altLang="en-US" sz="2800" b="1" dirty="0">
                <a:solidFill>
                  <a:srgbClr val="002060"/>
                </a:solidFill>
              </a:rPr>
              <a:t>Antecedent</a:t>
            </a:r>
          </a:p>
          <a:p>
            <a:pPr lvl="1"/>
            <a:r>
              <a:rPr lang="en-US" altLang="en-US" sz="2800" b="1" dirty="0">
                <a:solidFill>
                  <a:srgbClr val="002060"/>
                </a:solidFill>
              </a:rPr>
              <a:t>Manipulated </a:t>
            </a:r>
          </a:p>
        </p:txBody>
      </p:sp>
      <p:sp>
        <p:nvSpPr>
          <p:cNvPr id="7" name="Rectangle 4"/>
          <p:cNvSpPr txBox="1">
            <a:spLocks noChangeArrowheads="1"/>
          </p:cNvSpPr>
          <p:nvPr/>
        </p:nvSpPr>
        <p:spPr>
          <a:xfrm>
            <a:off x="6672064" y="2852936"/>
            <a:ext cx="3528392" cy="3810000"/>
          </a:xfrm>
          <a:prstGeom prst="rect">
            <a:avLst/>
          </a:prstGeom>
          <a:ln w="6350">
            <a:solidFill>
              <a:schemeClr val="tx1"/>
            </a:solidFill>
            <a:miter lim="800000"/>
            <a:headEnd/>
            <a:tailEnd/>
          </a:ln>
        </p:spPr>
        <p:txBody>
          <a:bodyPr>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altLang="en-US" sz="3200" b="1" dirty="0">
                <a:solidFill>
                  <a:schemeClr val="tx1"/>
                </a:solidFill>
              </a:rPr>
              <a:t>Dependent </a:t>
            </a:r>
          </a:p>
          <a:p>
            <a:pPr lvl="1"/>
            <a:r>
              <a:rPr lang="en-US" altLang="en-US" sz="2800" b="1" dirty="0">
                <a:solidFill>
                  <a:srgbClr val="002060"/>
                </a:solidFill>
              </a:rPr>
              <a:t>Presumed effect</a:t>
            </a:r>
          </a:p>
          <a:p>
            <a:pPr lvl="1"/>
            <a:r>
              <a:rPr lang="en-US" altLang="en-US" sz="2800" b="1" dirty="0">
                <a:solidFill>
                  <a:srgbClr val="002060"/>
                </a:solidFill>
              </a:rPr>
              <a:t>Response</a:t>
            </a:r>
          </a:p>
          <a:p>
            <a:pPr lvl="1"/>
            <a:r>
              <a:rPr lang="en-US" altLang="en-US" sz="2800" b="1" dirty="0">
                <a:solidFill>
                  <a:srgbClr val="002060"/>
                </a:solidFill>
              </a:rPr>
              <a:t>Predicted to..</a:t>
            </a:r>
          </a:p>
          <a:p>
            <a:pPr lvl="1"/>
            <a:r>
              <a:rPr lang="en-US" altLang="en-US" sz="2800" b="1" dirty="0">
                <a:solidFill>
                  <a:srgbClr val="002060"/>
                </a:solidFill>
              </a:rPr>
              <a:t>Consequence</a:t>
            </a:r>
          </a:p>
          <a:p>
            <a:pPr lvl="1"/>
            <a:r>
              <a:rPr lang="en-US" altLang="en-US" sz="2800" b="1" dirty="0">
                <a:solidFill>
                  <a:srgbClr val="002060"/>
                </a:solidFill>
              </a:rPr>
              <a:t>Measured outcome</a:t>
            </a:r>
          </a:p>
        </p:txBody>
      </p:sp>
    </p:spTree>
    <p:extLst>
      <p:ext uri="{BB962C8B-B14F-4D97-AF65-F5344CB8AC3E}">
        <p14:creationId xmlns:p14="http://schemas.microsoft.com/office/powerpoint/2010/main" val="3206733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7307" y="411678"/>
            <a:ext cx="10081120" cy="2308324"/>
          </a:xfrm>
        </p:spPr>
        <p:txBody>
          <a:bodyPr/>
          <a:lstStyle/>
          <a:p>
            <a:r>
              <a:rPr lang="en-MY" dirty="0">
                <a:solidFill>
                  <a:srgbClr val="333333"/>
                </a:solidFill>
              </a:rPr>
              <a:t>Other Types of Variable</a:t>
            </a:r>
            <a:br>
              <a:rPr lang="en-MY" dirty="0">
                <a:solidFill>
                  <a:srgbClr val="333333"/>
                </a:solidFill>
              </a:rPr>
            </a:br>
            <a:endParaRPr lang="en-US" dirty="0">
              <a:solidFill>
                <a:srgbClr val="333333"/>
              </a:solidFill>
            </a:endParaRPr>
          </a:p>
        </p:txBody>
      </p:sp>
      <p:sp>
        <p:nvSpPr>
          <p:cNvPr id="12" name="Content Placeholder 3"/>
          <p:cNvSpPr txBox="1">
            <a:spLocks/>
          </p:cNvSpPr>
          <p:nvPr/>
        </p:nvSpPr>
        <p:spPr>
          <a:xfrm>
            <a:off x="4109194" y="1530048"/>
            <a:ext cx="4182035" cy="5029199"/>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rgbClr val="FF0000"/>
              </a:buClr>
            </a:pPr>
            <a:r>
              <a:rPr lang="en-US" b="1" dirty="0">
                <a:solidFill>
                  <a:srgbClr val="990033"/>
                </a:solidFill>
                <a:latin typeface="Arial" panose="020B0604020202020204" pitchFamily="34" charset="0"/>
                <a:cs typeface="Arial" panose="020B0604020202020204" pitchFamily="34" charset="0"/>
              </a:rPr>
              <a:t>Categorical Variable</a:t>
            </a:r>
          </a:p>
          <a:p>
            <a:pPr>
              <a:buClr>
                <a:srgbClr val="FF0000"/>
              </a:buClr>
            </a:pPr>
            <a:r>
              <a:rPr lang="en-US" b="1" dirty="0">
                <a:solidFill>
                  <a:srgbClr val="990033"/>
                </a:solidFill>
                <a:latin typeface="Arial" panose="020B0604020202020204" pitchFamily="34" charset="0"/>
                <a:cs typeface="Arial" panose="020B0604020202020204" pitchFamily="34" charset="0"/>
              </a:rPr>
              <a:t>Confounding variable</a:t>
            </a:r>
          </a:p>
          <a:p>
            <a:pPr>
              <a:buClr>
                <a:srgbClr val="FF0000"/>
              </a:buClr>
            </a:pPr>
            <a:r>
              <a:rPr lang="en-US" b="1" dirty="0">
                <a:solidFill>
                  <a:srgbClr val="990033"/>
                </a:solidFill>
                <a:latin typeface="Arial" panose="020B0604020202020204" pitchFamily="34" charset="0"/>
                <a:cs typeface="Arial" panose="020B0604020202020204" pitchFamily="34" charset="0"/>
              </a:rPr>
              <a:t>Continuous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Control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Criterion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Dichotomous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Discrete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Dummy Variables</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Interval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Latent variable</a:t>
            </a:r>
          </a:p>
          <a:p>
            <a:pPr marL="342900" indent="-342900">
              <a:buClr>
                <a:srgbClr val="FF0000"/>
              </a:buClr>
            </a:pPr>
            <a:endParaRPr lang="en-US" b="1" dirty="0">
              <a:solidFill>
                <a:srgbClr val="990033"/>
              </a:solidFill>
              <a:latin typeface="Arial" panose="020B0604020202020204" pitchFamily="34" charset="0"/>
              <a:cs typeface="Arial" panose="020B0604020202020204" pitchFamily="34" charset="0"/>
            </a:endParaRPr>
          </a:p>
          <a:p>
            <a:pPr>
              <a:buClr>
                <a:srgbClr val="FF0000"/>
              </a:buClr>
            </a:pPr>
            <a:endParaRPr lang="en-MY" dirty="0">
              <a:solidFill>
                <a:srgbClr val="990033"/>
              </a:solidFill>
              <a:latin typeface="Arial" panose="020B0604020202020204" pitchFamily="34" charset="0"/>
              <a:cs typeface="Arial" panose="020B0604020202020204" pitchFamily="34" charset="0"/>
            </a:endParaRPr>
          </a:p>
        </p:txBody>
      </p:sp>
      <p:sp>
        <p:nvSpPr>
          <p:cNvPr id="13" name="Content Placeholder 4"/>
          <p:cNvSpPr txBox="1">
            <a:spLocks/>
          </p:cNvSpPr>
          <p:nvPr/>
        </p:nvSpPr>
        <p:spPr>
          <a:xfrm>
            <a:off x="8051866" y="1543492"/>
            <a:ext cx="4096872" cy="5029200"/>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Manifest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Manipulated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Mediating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Nominal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Ordinal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Outcome variable</a:t>
            </a:r>
          </a:p>
          <a:p>
            <a:pPr marL="342900" indent="-342900">
              <a:buClr>
                <a:srgbClr val="FF0000"/>
              </a:buClr>
            </a:pPr>
            <a:r>
              <a:rPr lang="en-US" b="1" dirty="0" err="1">
                <a:solidFill>
                  <a:srgbClr val="990033"/>
                </a:solidFill>
                <a:latin typeface="Arial" panose="020B0604020202020204" pitchFamily="34" charset="0"/>
                <a:cs typeface="Arial" panose="020B0604020202020204" pitchFamily="34" charset="0"/>
              </a:rPr>
              <a:t>Polychotomous</a:t>
            </a:r>
            <a:r>
              <a:rPr lang="en-US" b="1" dirty="0">
                <a:solidFill>
                  <a:srgbClr val="990033"/>
                </a:solidFill>
                <a:latin typeface="Arial" panose="020B0604020202020204" pitchFamily="34" charset="0"/>
                <a:cs typeface="Arial" panose="020B0604020202020204" pitchFamily="34" charset="0"/>
              </a:rPr>
              <a:t> variables</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Predictor variable</a:t>
            </a:r>
          </a:p>
          <a:p>
            <a:pPr marL="342900" indent="-342900">
              <a:buClr>
                <a:srgbClr val="FF0000"/>
              </a:buClr>
            </a:pPr>
            <a:r>
              <a:rPr lang="en-US" b="1" dirty="0">
                <a:solidFill>
                  <a:srgbClr val="990033"/>
                </a:solidFill>
                <a:latin typeface="Arial" panose="020B0604020202020204" pitchFamily="34" charset="0"/>
                <a:cs typeface="Arial" panose="020B0604020202020204" pitchFamily="34" charset="0"/>
              </a:rPr>
              <a:t>Treatment variable</a:t>
            </a:r>
          </a:p>
          <a:p>
            <a:pPr marL="0" indent="0">
              <a:buClr>
                <a:srgbClr val="FF0000"/>
              </a:buClr>
              <a:buFont typeface="Arial"/>
              <a:buNone/>
            </a:pPr>
            <a:endParaRPr lang="en-MY" dirty="0">
              <a:solidFill>
                <a:srgbClr val="990033"/>
              </a:solidFill>
              <a:latin typeface="Arial" panose="020B0604020202020204" pitchFamily="34" charset="0"/>
              <a:cs typeface="Arial" panose="020B0604020202020204" pitchFamily="34" charset="0"/>
            </a:endParaRPr>
          </a:p>
        </p:txBody>
      </p:sp>
      <p:sp>
        <p:nvSpPr>
          <p:cNvPr id="14" name="Rectangle 13"/>
          <p:cNvSpPr/>
          <p:nvPr/>
        </p:nvSpPr>
        <p:spPr>
          <a:xfrm>
            <a:off x="0" y="1556938"/>
            <a:ext cx="3926541" cy="4524315"/>
          </a:xfrm>
          <a:prstGeom prst="rect">
            <a:avLst/>
          </a:prstGeom>
        </p:spPr>
        <p:txBody>
          <a:bodyPr wrap="square">
            <a:spAutoFit/>
          </a:bodyPr>
          <a:lstStyle/>
          <a:p>
            <a:pPr marL="285750" indent="-285750">
              <a:lnSpc>
                <a:spcPct val="150000"/>
              </a:lnSpc>
              <a:buClr>
                <a:srgbClr val="FF0000"/>
              </a:buClr>
              <a:buFont typeface="Arial" panose="020B0604020202020204" pitchFamily="34" charset="0"/>
              <a:buChar char="•"/>
            </a:pPr>
            <a:r>
              <a:rPr lang="en-US" altLang="en-US" sz="2400" b="1" dirty="0">
                <a:solidFill>
                  <a:srgbClr val="990033"/>
                </a:solidFill>
                <a:latin typeface="Arial" panose="020B0604020202020204" pitchFamily="34" charset="0"/>
                <a:cs typeface="Arial" panose="020B0604020202020204" pitchFamily="34" charset="0"/>
              </a:rPr>
              <a:t>Intervening variables</a:t>
            </a:r>
          </a:p>
          <a:p>
            <a:pPr marL="285750" indent="-285750">
              <a:lnSpc>
                <a:spcPct val="150000"/>
              </a:lnSpc>
              <a:buClr>
                <a:srgbClr val="FF0000"/>
              </a:buClr>
              <a:buFont typeface="Arial" panose="020B0604020202020204" pitchFamily="34" charset="0"/>
              <a:buChar char="•"/>
            </a:pPr>
            <a:r>
              <a:rPr lang="en-US" altLang="en-US" sz="2400" b="1" dirty="0">
                <a:solidFill>
                  <a:srgbClr val="990033"/>
                </a:solidFill>
                <a:latin typeface="Arial" panose="020B0604020202020204" pitchFamily="34" charset="0"/>
                <a:cs typeface="Arial" panose="020B0604020202020204" pitchFamily="34" charset="0"/>
              </a:rPr>
              <a:t>Moderator variables</a:t>
            </a:r>
          </a:p>
          <a:p>
            <a:pPr marL="285750" indent="-285750">
              <a:lnSpc>
                <a:spcPct val="150000"/>
              </a:lnSpc>
              <a:buClr>
                <a:srgbClr val="FF0000"/>
              </a:buClr>
              <a:buFont typeface="Arial" panose="020B0604020202020204" pitchFamily="34" charset="0"/>
              <a:buChar char="•"/>
            </a:pPr>
            <a:r>
              <a:rPr lang="en-US" altLang="en-US" sz="2400" b="1" dirty="0">
                <a:solidFill>
                  <a:srgbClr val="990033"/>
                </a:solidFill>
                <a:latin typeface="Arial" panose="020B0604020202020204" pitchFamily="34" charset="0"/>
                <a:cs typeface="Arial" panose="020B0604020202020204" pitchFamily="34" charset="0"/>
              </a:rPr>
              <a:t>Control variables</a:t>
            </a:r>
            <a:endParaRPr lang="en-US" sz="2400" dirty="0">
              <a:solidFill>
                <a:srgbClr val="990033"/>
              </a:solidFill>
              <a:latin typeface="Arial" panose="020B0604020202020204" pitchFamily="34" charset="0"/>
              <a:cs typeface="Arial" panose="020B0604020202020204" pitchFamily="34" charset="0"/>
            </a:endParaRPr>
          </a:p>
          <a:p>
            <a:pPr marL="285750" indent="-285750">
              <a:lnSpc>
                <a:spcPct val="150000"/>
              </a:lnSpc>
              <a:buClr>
                <a:srgbClr val="FF0000"/>
              </a:buClr>
              <a:buFont typeface="Arial" panose="020B0604020202020204" pitchFamily="34" charset="0"/>
              <a:buChar char="•"/>
            </a:pPr>
            <a:r>
              <a:rPr lang="en-US" altLang="en-US" sz="2400" b="1" dirty="0">
                <a:solidFill>
                  <a:srgbClr val="990033"/>
                </a:solidFill>
                <a:latin typeface="Arial" panose="020B0604020202020204" pitchFamily="34" charset="0"/>
                <a:cs typeface="Arial" panose="020B0604020202020204" pitchFamily="34" charset="0"/>
              </a:rPr>
              <a:t>Extraneous variables</a:t>
            </a:r>
          </a:p>
          <a:p>
            <a:pPr marL="285750" indent="-285750">
              <a:lnSpc>
                <a:spcPct val="150000"/>
              </a:lnSpc>
              <a:buClr>
                <a:srgbClr val="FF0000"/>
              </a:buClr>
              <a:buFont typeface="Arial" panose="020B0604020202020204" pitchFamily="34" charset="0"/>
              <a:buChar char="•"/>
            </a:pPr>
            <a:r>
              <a:rPr lang="en-US" sz="2400" b="1" dirty="0">
                <a:solidFill>
                  <a:srgbClr val="990033"/>
                </a:solidFill>
                <a:latin typeface="Arial" panose="020B0604020202020204" pitchFamily="34" charset="0"/>
                <a:cs typeface="Arial" panose="020B0604020202020204" pitchFamily="34" charset="0"/>
              </a:rPr>
              <a:t>Antecedent</a:t>
            </a:r>
            <a:endParaRPr lang="en-US" sz="2400" dirty="0">
              <a:solidFill>
                <a:srgbClr val="990033"/>
              </a:solidFill>
              <a:latin typeface="Arial" panose="020B0604020202020204" pitchFamily="34" charset="0"/>
              <a:cs typeface="Arial" panose="020B0604020202020204" pitchFamily="34" charset="0"/>
            </a:endParaRPr>
          </a:p>
          <a:p>
            <a:pPr marL="342900" indent="-342900">
              <a:lnSpc>
                <a:spcPct val="150000"/>
              </a:lnSpc>
              <a:buClr>
                <a:srgbClr val="FF0000"/>
              </a:buClr>
              <a:buFont typeface="Arial" panose="020B0604020202020204" pitchFamily="34" charset="0"/>
              <a:buChar char="•"/>
            </a:pPr>
            <a:r>
              <a:rPr lang="en-US" sz="2400" b="1" dirty="0">
                <a:solidFill>
                  <a:srgbClr val="990033"/>
                </a:solidFill>
                <a:latin typeface="Arial" panose="020B0604020202020204" pitchFamily="34" charset="0"/>
                <a:cs typeface="Arial" panose="020B0604020202020204" pitchFamily="34" charset="0"/>
              </a:rPr>
              <a:t>Endogenous variable</a:t>
            </a:r>
            <a:endParaRPr lang="en-US" sz="2400" dirty="0">
              <a:solidFill>
                <a:srgbClr val="990033"/>
              </a:solidFill>
              <a:latin typeface="Arial" panose="020B0604020202020204" pitchFamily="34" charset="0"/>
              <a:cs typeface="Arial" panose="020B0604020202020204" pitchFamily="34" charset="0"/>
            </a:endParaRPr>
          </a:p>
          <a:p>
            <a:pPr marL="342900" indent="-342900">
              <a:lnSpc>
                <a:spcPct val="150000"/>
              </a:lnSpc>
              <a:buClr>
                <a:srgbClr val="FF0000"/>
              </a:buClr>
              <a:buFont typeface="Arial" panose="020B0604020202020204" pitchFamily="34" charset="0"/>
              <a:buChar char="•"/>
            </a:pPr>
            <a:r>
              <a:rPr lang="en-US" sz="2400" b="1" dirty="0">
                <a:solidFill>
                  <a:srgbClr val="990033"/>
                </a:solidFill>
                <a:latin typeface="Arial" panose="020B0604020202020204" pitchFamily="34" charset="0"/>
                <a:cs typeface="Arial" panose="020B0604020202020204" pitchFamily="34" charset="0"/>
              </a:rPr>
              <a:t>Exogenous variable</a:t>
            </a:r>
          </a:p>
          <a:p>
            <a:pPr marL="342900" indent="-342900">
              <a:lnSpc>
                <a:spcPct val="150000"/>
              </a:lnSpc>
              <a:buClr>
                <a:srgbClr val="FF0000"/>
              </a:buClr>
              <a:buFont typeface="Arial" panose="020B0604020202020204" pitchFamily="34" charset="0"/>
              <a:buChar char="•"/>
            </a:pPr>
            <a:r>
              <a:rPr lang="en-US" sz="2400" b="1" dirty="0">
                <a:solidFill>
                  <a:srgbClr val="990033"/>
                </a:solidFill>
                <a:latin typeface="Arial" panose="020B0604020202020204" pitchFamily="34" charset="0"/>
                <a:cs typeface="Arial" panose="020B0604020202020204" pitchFamily="34" charset="0"/>
              </a:rPr>
              <a:t>Binary variable</a:t>
            </a:r>
          </a:p>
        </p:txBody>
      </p:sp>
    </p:spTree>
    <p:extLst>
      <p:ext uri="{BB962C8B-B14F-4D97-AF65-F5344CB8AC3E}">
        <p14:creationId xmlns:p14="http://schemas.microsoft.com/office/powerpoint/2010/main" val="3893678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6118A1B7-08BA-6B43-BBA8-952377DF944D}"/>
              </a:ext>
            </a:extLst>
          </p:cNvPr>
          <p:cNvSpPr>
            <a:spLocks noGrp="1"/>
          </p:cNvSpPr>
          <p:nvPr>
            <p:ph type="body" sz="quarter" idx="13"/>
          </p:nvPr>
        </p:nvSpPr>
        <p:spPr>
          <a:xfrm>
            <a:off x="1502619" y="543354"/>
            <a:ext cx="1364297" cy="1094521"/>
          </a:xfrm>
        </p:spPr>
        <p:txBody>
          <a:bodyPr/>
          <a:lstStyle/>
          <a:p>
            <a:r>
              <a:rPr lang="en-US" dirty="0"/>
              <a:t>“</a:t>
            </a:r>
          </a:p>
        </p:txBody>
      </p:sp>
      <p:sp>
        <p:nvSpPr>
          <p:cNvPr id="14" name="Text Placeholder 7">
            <a:extLst>
              <a:ext uri="{FF2B5EF4-FFF2-40B4-BE49-F238E27FC236}">
                <a16:creationId xmlns:a16="http://schemas.microsoft.com/office/drawing/2014/main" id="{A1F17760-D90A-AB46-A4E0-31B2684E3F5E}"/>
              </a:ext>
            </a:extLst>
          </p:cNvPr>
          <p:cNvSpPr>
            <a:spLocks noGrp="1"/>
          </p:cNvSpPr>
          <p:nvPr>
            <p:ph type="body" sz="quarter" idx="15"/>
          </p:nvPr>
        </p:nvSpPr>
        <p:spPr>
          <a:xfrm>
            <a:off x="9420876" y="3426615"/>
            <a:ext cx="1364297" cy="1094521"/>
          </a:xfrm>
        </p:spPr>
        <p:txBody>
          <a:bodyPr/>
          <a:lstStyle/>
          <a:p>
            <a:r>
              <a:rPr lang="en-US" dirty="0"/>
              <a:t>”</a:t>
            </a:r>
          </a:p>
        </p:txBody>
      </p:sp>
      <p:sp>
        <p:nvSpPr>
          <p:cNvPr id="10" name="Title 9">
            <a:extLst>
              <a:ext uri="{FF2B5EF4-FFF2-40B4-BE49-F238E27FC236}">
                <a16:creationId xmlns:a16="http://schemas.microsoft.com/office/drawing/2014/main" id="{C00B29ED-B85B-4246-8E34-B53CDD8EF8B8}"/>
              </a:ext>
            </a:extLst>
          </p:cNvPr>
          <p:cNvSpPr>
            <a:spLocks noGrp="1"/>
          </p:cNvSpPr>
          <p:nvPr>
            <p:ph type="title"/>
          </p:nvPr>
        </p:nvSpPr>
        <p:spPr>
          <a:xfrm>
            <a:off x="1798721" y="2283960"/>
            <a:ext cx="8594558" cy="2138953"/>
          </a:xfrm>
        </p:spPr>
        <p:txBody>
          <a:bodyPr/>
          <a:lstStyle/>
          <a:p>
            <a:r>
              <a:rPr lang="en-US" sz="5400" dirty="0"/>
              <a:t>Research Overview </a:t>
            </a:r>
          </a:p>
        </p:txBody>
      </p:sp>
    </p:spTree>
    <p:extLst>
      <p:ext uri="{BB962C8B-B14F-4D97-AF65-F5344CB8AC3E}">
        <p14:creationId xmlns:p14="http://schemas.microsoft.com/office/powerpoint/2010/main" val="1392991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idx="4294967295"/>
          </p:nvPr>
        </p:nvSpPr>
        <p:spPr>
          <a:xfrm>
            <a:off x="3315964" y="142350"/>
            <a:ext cx="4232275" cy="762000"/>
          </a:xfrm>
          <a:prstGeom prst="rect">
            <a:avLst/>
          </a:prstGeom>
        </p:spPr>
        <p:txBody>
          <a:bodyPr>
            <a:normAutofit/>
          </a:bodyPr>
          <a:lstStyle/>
          <a:p>
            <a:pPr algn="r"/>
            <a:r>
              <a:rPr lang="en-US" altLang="en-US" sz="3200" b="1" dirty="0">
                <a:solidFill>
                  <a:srgbClr val="FF0000"/>
                </a:solidFill>
              </a:rPr>
              <a:t>What Is Hypothesis?</a:t>
            </a:r>
          </a:p>
        </p:txBody>
      </p:sp>
      <p:sp>
        <p:nvSpPr>
          <p:cNvPr id="32772" name="Rectangle 3"/>
          <p:cNvSpPr>
            <a:spLocks noGrp="1" noChangeArrowheads="1"/>
          </p:cNvSpPr>
          <p:nvPr>
            <p:ph sz="quarter" idx="4294967295"/>
          </p:nvPr>
        </p:nvSpPr>
        <p:spPr>
          <a:xfrm>
            <a:off x="3826566" y="1112827"/>
            <a:ext cx="8052970" cy="1349375"/>
          </a:xfrm>
          <a:prstGeom prst="rect">
            <a:avLst/>
          </a:prstGeom>
          <a:ln w="28575">
            <a:solidFill>
              <a:schemeClr val="accent2">
                <a:lumMod val="50000"/>
              </a:schemeClr>
            </a:solidFill>
          </a:ln>
        </p:spPr>
        <p:txBody>
          <a:bodyPr>
            <a:normAutofit fontScale="92500" lnSpcReduction="10000"/>
          </a:bodyPr>
          <a:lstStyle/>
          <a:p>
            <a:pPr marL="0" indent="0">
              <a:buNone/>
            </a:pPr>
            <a:r>
              <a:rPr lang="en-US" altLang="en-US" dirty="0"/>
              <a:t>Hypothesis is:</a:t>
            </a:r>
          </a:p>
          <a:p>
            <a:pPr marL="820738" lvl="1" indent="-363538"/>
            <a:r>
              <a:rPr lang="en-US" altLang="en-US" dirty="0"/>
              <a:t>A statement that shows a relationship between two or more variables in testable form.</a:t>
            </a:r>
          </a:p>
          <a:p>
            <a:pPr marL="820738" lvl="1" indent="-363538"/>
            <a:r>
              <a:rPr lang="en-US" altLang="en-US" dirty="0"/>
              <a:t>A proposition formulated for empirical testing </a:t>
            </a:r>
          </a:p>
          <a:p>
            <a:pPr marL="319088" indent="-319088">
              <a:buNone/>
            </a:pPr>
            <a:endParaRPr lang="en-US" altLang="en-US" dirty="0"/>
          </a:p>
        </p:txBody>
      </p:sp>
      <p:pic>
        <p:nvPicPr>
          <p:cNvPr id="6146" name="Picture 2" descr="http://www.wphillips.com/Exami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248118"/>
            <a:ext cx="3384376" cy="346891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811524" y="2738248"/>
            <a:ext cx="7053944" cy="1046353"/>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defRPr/>
            </a:pPr>
            <a:r>
              <a:rPr lang="en-US" sz="3200" b="1" dirty="0">
                <a:solidFill>
                  <a:srgbClr val="C00000"/>
                </a:solidFill>
              </a:rPr>
              <a:t>The hypothesis is the foundation of the research</a:t>
            </a:r>
          </a:p>
        </p:txBody>
      </p:sp>
      <p:sp>
        <p:nvSpPr>
          <p:cNvPr id="12" name="Rectangle 11"/>
          <p:cNvSpPr/>
          <p:nvPr/>
        </p:nvSpPr>
        <p:spPr>
          <a:xfrm>
            <a:off x="2023961" y="3852170"/>
            <a:ext cx="9802174" cy="2308324"/>
          </a:xfrm>
          <a:prstGeom prst="rect">
            <a:avLst/>
          </a:prstGeom>
          <a:ln w="28575"/>
        </p:spPr>
        <p:style>
          <a:lnRef idx="2">
            <a:schemeClr val="dk1"/>
          </a:lnRef>
          <a:fillRef idx="1">
            <a:schemeClr val="lt1"/>
          </a:fillRef>
          <a:effectRef idx="0">
            <a:schemeClr val="dk1"/>
          </a:effectRef>
          <a:fontRef idx="minor">
            <a:schemeClr val="dk1"/>
          </a:fontRef>
        </p:style>
        <p:txBody>
          <a:bodyPr wrap="square">
            <a:spAutoFit/>
          </a:bodyPr>
          <a:lstStyle/>
          <a:p>
            <a:pPr marL="342900" indent="-342900">
              <a:buFont typeface="Arial" panose="020B0604020202020204" pitchFamily="34" charset="0"/>
              <a:buChar char="•"/>
            </a:pPr>
            <a:r>
              <a:rPr lang="en-US" altLang="en-US" sz="2400" dirty="0"/>
              <a:t>The development of a hypothesis is the first step in designing and conducting research</a:t>
            </a:r>
          </a:p>
          <a:p>
            <a:pPr marL="342900" indent="-342900">
              <a:buFont typeface="Arial" panose="020B0604020202020204" pitchFamily="34" charset="0"/>
              <a:buChar char="•"/>
            </a:pPr>
            <a:r>
              <a:rPr lang="en-US" altLang="en-US" sz="2400" dirty="0"/>
              <a:t>The hypothesis should be clear, specific, and testable (or researchable)</a:t>
            </a:r>
          </a:p>
          <a:p>
            <a:pPr marL="342900" indent="-342900">
              <a:buFont typeface="Arial" panose="020B0604020202020204" pitchFamily="34" charset="0"/>
              <a:buChar char="•"/>
            </a:pPr>
            <a:r>
              <a:rPr lang="en-US" altLang="en-US" sz="2400" dirty="0"/>
              <a:t>The hypothesis is the link between the theory and the research, that </a:t>
            </a:r>
            <a:r>
              <a:rPr lang="en-US" altLang="en-US" sz="2400" u="sng" dirty="0"/>
              <a:t>leads</a:t>
            </a:r>
            <a:r>
              <a:rPr lang="en-US" altLang="en-US" sz="2400" dirty="0"/>
              <a:t> us to new discoveries</a:t>
            </a:r>
          </a:p>
        </p:txBody>
      </p:sp>
    </p:spTree>
    <p:extLst>
      <p:ext uri="{BB962C8B-B14F-4D97-AF65-F5344CB8AC3E}">
        <p14:creationId xmlns:p14="http://schemas.microsoft.com/office/powerpoint/2010/main" val="2063012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idx="4294967295"/>
          </p:nvPr>
        </p:nvSpPr>
        <p:spPr>
          <a:xfrm>
            <a:off x="1703388" y="222311"/>
            <a:ext cx="8594725" cy="730798"/>
          </a:xfrm>
        </p:spPr>
        <p:txBody>
          <a:bodyPr>
            <a:normAutofit/>
          </a:bodyPr>
          <a:lstStyle/>
          <a:p>
            <a:pPr eaLnBrk="1" hangingPunct="1"/>
            <a:r>
              <a:rPr lang="en-US" altLang="en-US" sz="4000" b="1" dirty="0">
                <a:solidFill>
                  <a:srgbClr val="C00000"/>
                </a:solidFill>
                <a:latin typeface="+mn-lt"/>
              </a:rPr>
              <a:t>Process of Hypothesis Generation</a:t>
            </a:r>
          </a:p>
        </p:txBody>
      </p:sp>
      <p:sp>
        <p:nvSpPr>
          <p:cNvPr id="8203" name="Text Box 11"/>
          <p:cNvSpPr txBox="1">
            <a:spLocks noChangeArrowheads="1"/>
          </p:cNvSpPr>
          <p:nvPr/>
        </p:nvSpPr>
        <p:spPr bwMode="auto">
          <a:xfrm>
            <a:off x="5303838" y="1316038"/>
            <a:ext cx="1439862" cy="457200"/>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Theory </a:t>
            </a:r>
          </a:p>
        </p:txBody>
      </p:sp>
      <p:sp>
        <p:nvSpPr>
          <p:cNvPr id="8214" name="Line 22"/>
          <p:cNvSpPr>
            <a:spLocks noChangeShapeType="1"/>
          </p:cNvSpPr>
          <p:nvPr/>
        </p:nvSpPr>
        <p:spPr bwMode="auto">
          <a:xfrm>
            <a:off x="5847625" y="1808462"/>
            <a:ext cx="0" cy="336550"/>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7" name="Text Box 28"/>
          <p:cNvSpPr txBox="1">
            <a:spLocks noChangeArrowheads="1"/>
          </p:cNvSpPr>
          <p:nvPr/>
        </p:nvSpPr>
        <p:spPr bwMode="auto">
          <a:xfrm>
            <a:off x="1703388" y="6165850"/>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endParaRPr lang="en-US" altLang="en-US"/>
          </a:p>
        </p:txBody>
      </p:sp>
      <p:sp>
        <p:nvSpPr>
          <p:cNvPr id="8218" name="Text Box 29"/>
          <p:cNvSpPr txBox="1">
            <a:spLocks noChangeArrowheads="1"/>
          </p:cNvSpPr>
          <p:nvPr/>
        </p:nvSpPr>
        <p:spPr bwMode="auto">
          <a:xfrm>
            <a:off x="683069" y="4819600"/>
            <a:ext cx="1086078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sz="2800" b="1" dirty="0">
                <a:solidFill>
                  <a:srgbClr val="990000"/>
                </a:solidFill>
                <a:latin typeface="+mn-lt"/>
              </a:rPr>
              <a:t>Hypotheses should express relationships between variables in an unambiguous, precise manner, and they should be based on the propositions that evolved from the theoretical framework</a:t>
            </a:r>
          </a:p>
        </p:txBody>
      </p:sp>
      <p:grpSp>
        <p:nvGrpSpPr>
          <p:cNvPr id="6" name="Group 5">
            <a:extLst>
              <a:ext uri="{FF2B5EF4-FFF2-40B4-BE49-F238E27FC236}">
                <a16:creationId xmlns:a16="http://schemas.microsoft.com/office/drawing/2014/main" id="{F8829F62-C6FC-48A2-8C3D-13C95EBD7AF7}"/>
              </a:ext>
            </a:extLst>
          </p:cNvPr>
          <p:cNvGrpSpPr/>
          <p:nvPr/>
        </p:nvGrpSpPr>
        <p:grpSpPr>
          <a:xfrm>
            <a:off x="2525367" y="968680"/>
            <a:ext cx="7056437" cy="3608054"/>
            <a:chOff x="2525367" y="968680"/>
            <a:chExt cx="7056437" cy="3608054"/>
          </a:xfrm>
        </p:grpSpPr>
        <p:grpSp>
          <p:nvGrpSpPr>
            <p:cNvPr id="5" name="Group 4">
              <a:extLst>
                <a:ext uri="{FF2B5EF4-FFF2-40B4-BE49-F238E27FC236}">
                  <a16:creationId xmlns:a16="http://schemas.microsoft.com/office/drawing/2014/main" id="{ABA810EC-ED12-4C23-96B5-898D6F31336A}"/>
                </a:ext>
              </a:extLst>
            </p:cNvPr>
            <p:cNvGrpSpPr/>
            <p:nvPr/>
          </p:nvGrpSpPr>
          <p:grpSpPr>
            <a:xfrm>
              <a:off x="2525367" y="968680"/>
              <a:ext cx="7056437" cy="3608054"/>
              <a:chOff x="2566988" y="1236996"/>
              <a:chExt cx="7056437" cy="3608054"/>
            </a:xfrm>
          </p:grpSpPr>
          <p:sp>
            <p:nvSpPr>
              <p:cNvPr id="8196" name="Oval 4"/>
              <p:cNvSpPr>
                <a:spLocks noChangeArrowheads="1"/>
              </p:cNvSpPr>
              <p:nvPr/>
            </p:nvSpPr>
            <p:spPr bwMode="auto">
              <a:xfrm>
                <a:off x="4943475" y="1236996"/>
                <a:ext cx="1943100" cy="792163"/>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197" name="Oval 5"/>
              <p:cNvSpPr>
                <a:spLocks noChangeArrowheads="1"/>
              </p:cNvSpPr>
              <p:nvPr/>
            </p:nvSpPr>
            <p:spPr bwMode="auto">
              <a:xfrm>
                <a:off x="7319963" y="2349501"/>
                <a:ext cx="1943100" cy="792163"/>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198" name="Oval 6"/>
              <p:cNvSpPr>
                <a:spLocks noChangeArrowheads="1"/>
              </p:cNvSpPr>
              <p:nvPr/>
            </p:nvSpPr>
            <p:spPr bwMode="auto">
              <a:xfrm>
                <a:off x="2566988" y="2422526"/>
                <a:ext cx="1943100" cy="792163"/>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199" name="Oval 7"/>
              <p:cNvSpPr>
                <a:spLocks noChangeArrowheads="1"/>
              </p:cNvSpPr>
              <p:nvPr/>
            </p:nvSpPr>
            <p:spPr bwMode="auto">
              <a:xfrm>
                <a:off x="5016500" y="2422526"/>
                <a:ext cx="1943100" cy="792163"/>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200" name="Oval 8"/>
              <p:cNvSpPr>
                <a:spLocks noChangeArrowheads="1"/>
              </p:cNvSpPr>
              <p:nvPr/>
            </p:nvSpPr>
            <p:spPr bwMode="auto">
              <a:xfrm>
                <a:off x="7680325" y="3862388"/>
                <a:ext cx="1943100" cy="792162"/>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201" name="Oval 9"/>
              <p:cNvSpPr>
                <a:spLocks noChangeArrowheads="1"/>
              </p:cNvSpPr>
              <p:nvPr/>
            </p:nvSpPr>
            <p:spPr bwMode="auto">
              <a:xfrm>
                <a:off x="2566988" y="3862388"/>
                <a:ext cx="1943100" cy="792162"/>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202" name="Oval 10"/>
              <p:cNvSpPr>
                <a:spLocks noChangeArrowheads="1"/>
              </p:cNvSpPr>
              <p:nvPr/>
            </p:nvSpPr>
            <p:spPr bwMode="auto">
              <a:xfrm>
                <a:off x="5087938" y="4052888"/>
                <a:ext cx="1943100" cy="792162"/>
              </a:xfrm>
              <a:prstGeom prst="ellipse">
                <a:avLst/>
              </a:prstGeom>
              <a:solidFill>
                <a:srgbClr val="C00000"/>
              </a:solidFill>
              <a:ln w="9525">
                <a:solidFill>
                  <a:schemeClr val="tx1"/>
                </a:solidFill>
                <a:miter lim="800000"/>
                <a:headEnd/>
                <a:tailEnd/>
              </a:ln>
              <a:effectLst/>
            </p:spPr>
            <p:txBody>
              <a:bodyPr wrap="none" anchor="ct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ltLang="en-US">
                  <a:solidFill>
                    <a:srgbClr val="FFFF00"/>
                  </a:solidFill>
                </a:endParaRPr>
              </a:p>
            </p:txBody>
          </p:sp>
          <p:sp>
            <p:nvSpPr>
              <p:cNvPr id="8204" name="Text Box 12"/>
              <p:cNvSpPr txBox="1">
                <a:spLocks noChangeArrowheads="1"/>
              </p:cNvSpPr>
              <p:nvPr/>
            </p:nvSpPr>
            <p:spPr bwMode="auto">
              <a:xfrm>
                <a:off x="2855914" y="2605421"/>
                <a:ext cx="1368425"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Concept </a:t>
                </a:r>
              </a:p>
            </p:txBody>
          </p:sp>
          <p:sp>
            <p:nvSpPr>
              <p:cNvPr id="8205" name="Text Box 13"/>
              <p:cNvSpPr txBox="1">
                <a:spLocks noChangeArrowheads="1"/>
              </p:cNvSpPr>
              <p:nvPr/>
            </p:nvSpPr>
            <p:spPr bwMode="auto">
              <a:xfrm>
                <a:off x="5375276" y="2565401"/>
                <a:ext cx="1368425"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a:solidFill>
                      <a:srgbClr val="FFFF00"/>
                    </a:solidFill>
                  </a:rPr>
                  <a:t>Concept </a:t>
                </a:r>
              </a:p>
            </p:txBody>
          </p:sp>
          <p:sp>
            <p:nvSpPr>
              <p:cNvPr id="8206" name="Text Box 14"/>
              <p:cNvSpPr txBox="1">
                <a:spLocks noChangeArrowheads="1"/>
              </p:cNvSpPr>
              <p:nvPr/>
            </p:nvSpPr>
            <p:spPr bwMode="auto">
              <a:xfrm>
                <a:off x="7680326" y="2493964"/>
                <a:ext cx="1368425"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Concept </a:t>
                </a:r>
              </a:p>
            </p:txBody>
          </p:sp>
          <p:sp>
            <p:nvSpPr>
              <p:cNvPr id="8207" name="Text Box 15"/>
              <p:cNvSpPr txBox="1">
                <a:spLocks noChangeArrowheads="1"/>
              </p:cNvSpPr>
              <p:nvPr/>
            </p:nvSpPr>
            <p:spPr bwMode="auto">
              <a:xfrm>
                <a:off x="2711450" y="4005264"/>
                <a:ext cx="1728788"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a:solidFill>
                      <a:srgbClr val="FFFF00"/>
                    </a:solidFill>
                  </a:rPr>
                  <a:t>Proposition </a:t>
                </a:r>
              </a:p>
            </p:txBody>
          </p:sp>
          <p:sp>
            <p:nvSpPr>
              <p:cNvPr id="8208" name="Text Box 16"/>
              <p:cNvSpPr txBox="1">
                <a:spLocks noChangeArrowheads="1"/>
              </p:cNvSpPr>
              <p:nvPr/>
            </p:nvSpPr>
            <p:spPr bwMode="auto">
              <a:xfrm>
                <a:off x="7823200" y="4005264"/>
                <a:ext cx="1728788"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a:solidFill>
                      <a:srgbClr val="FFFF00"/>
                    </a:solidFill>
                  </a:rPr>
                  <a:t>Proposition </a:t>
                </a:r>
              </a:p>
            </p:txBody>
          </p:sp>
          <p:sp>
            <p:nvSpPr>
              <p:cNvPr id="8209" name="Text Box 17"/>
              <p:cNvSpPr txBox="1">
                <a:spLocks noChangeArrowheads="1"/>
              </p:cNvSpPr>
              <p:nvPr/>
            </p:nvSpPr>
            <p:spPr bwMode="auto">
              <a:xfrm>
                <a:off x="5232401" y="4197351"/>
                <a:ext cx="1800225" cy="461665"/>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Hypothesis </a:t>
                </a:r>
              </a:p>
            </p:txBody>
          </p:sp>
          <p:sp>
            <p:nvSpPr>
              <p:cNvPr id="8210" name="Line 18"/>
              <p:cNvSpPr>
                <a:spLocks noChangeShapeType="1"/>
              </p:cNvSpPr>
              <p:nvPr/>
            </p:nvSpPr>
            <p:spPr bwMode="auto">
              <a:xfrm>
                <a:off x="6886575" y="1773239"/>
                <a:ext cx="1008857" cy="574675"/>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8211" name="Line 19"/>
              <p:cNvSpPr>
                <a:spLocks noChangeShapeType="1"/>
              </p:cNvSpPr>
              <p:nvPr/>
            </p:nvSpPr>
            <p:spPr bwMode="auto">
              <a:xfrm flipH="1">
                <a:off x="3721757" y="1654175"/>
                <a:ext cx="1220923" cy="730798"/>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2" name="Line 20"/>
              <p:cNvSpPr>
                <a:spLocks noChangeShapeType="1"/>
              </p:cNvSpPr>
              <p:nvPr/>
            </p:nvSpPr>
            <p:spPr bwMode="auto">
              <a:xfrm>
                <a:off x="8328023" y="3165433"/>
                <a:ext cx="0" cy="692808"/>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3" name="Line 21"/>
              <p:cNvSpPr>
                <a:spLocks noChangeShapeType="1"/>
              </p:cNvSpPr>
              <p:nvPr/>
            </p:nvSpPr>
            <p:spPr bwMode="auto">
              <a:xfrm>
                <a:off x="3432175" y="3218835"/>
                <a:ext cx="25298" cy="639407"/>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5" name="Line 23"/>
              <p:cNvSpPr>
                <a:spLocks noChangeShapeType="1"/>
              </p:cNvSpPr>
              <p:nvPr/>
            </p:nvSpPr>
            <p:spPr bwMode="auto">
              <a:xfrm flipH="1">
                <a:off x="3938587" y="3074202"/>
                <a:ext cx="1219199" cy="784040"/>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6" name="Line 24"/>
              <p:cNvSpPr>
                <a:spLocks noChangeShapeType="1"/>
              </p:cNvSpPr>
              <p:nvPr/>
            </p:nvSpPr>
            <p:spPr bwMode="auto">
              <a:xfrm>
                <a:off x="6745289" y="3099847"/>
                <a:ext cx="1294116" cy="865471"/>
              </a:xfrm>
              <a:prstGeom prst="line">
                <a:avLst/>
              </a:prstGeom>
              <a:noFill/>
              <a:ln w="3810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19" name="Line 30"/>
              <p:cNvSpPr>
                <a:spLocks noChangeShapeType="1"/>
              </p:cNvSpPr>
              <p:nvPr/>
            </p:nvSpPr>
            <p:spPr bwMode="auto">
              <a:xfrm>
                <a:off x="5951538" y="3213101"/>
                <a:ext cx="0" cy="792163"/>
              </a:xfrm>
              <a:prstGeom prst="line">
                <a:avLst/>
              </a:prstGeom>
              <a:noFill/>
              <a:ln w="5715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
            <p:nvSpPr>
              <p:cNvPr id="8220" name="Line 31"/>
              <p:cNvSpPr>
                <a:spLocks noChangeShapeType="1"/>
              </p:cNvSpPr>
              <p:nvPr/>
            </p:nvSpPr>
            <p:spPr bwMode="auto">
              <a:xfrm flipV="1">
                <a:off x="4510880" y="4394217"/>
                <a:ext cx="575470" cy="12326"/>
              </a:xfrm>
              <a:prstGeom prst="line">
                <a:avLst/>
              </a:prstGeom>
              <a:noFill/>
              <a:ln w="5715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221" name="Line 32"/>
              <p:cNvSpPr>
                <a:spLocks noChangeShapeType="1"/>
              </p:cNvSpPr>
              <p:nvPr/>
            </p:nvSpPr>
            <p:spPr bwMode="auto">
              <a:xfrm flipV="1">
                <a:off x="7031038" y="4365624"/>
                <a:ext cx="649287" cy="28593"/>
              </a:xfrm>
              <a:prstGeom prst="line">
                <a:avLst/>
              </a:prstGeom>
              <a:noFill/>
              <a:ln w="57150">
                <a:solidFill>
                  <a:srgbClr val="C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33" name="Text Box 11">
              <a:extLst>
                <a:ext uri="{FF2B5EF4-FFF2-40B4-BE49-F238E27FC236}">
                  <a16:creationId xmlns:a16="http://schemas.microsoft.com/office/drawing/2014/main" id="{83062BF4-C8C1-4E2D-BA46-C6E1C5F671B9}"/>
                </a:ext>
              </a:extLst>
            </p:cNvPr>
            <p:cNvSpPr txBox="1">
              <a:spLocks noChangeArrowheads="1"/>
            </p:cNvSpPr>
            <p:nvPr/>
          </p:nvSpPr>
          <p:spPr bwMode="auto">
            <a:xfrm>
              <a:off x="5303838" y="1141092"/>
              <a:ext cx="1439862" cy="457200"/>
            </a:xfrm>
            <a:prstGeom prst="rect">
              <a:avLst/>
            </a:prstGeom>
            <a:noFill/>
            <a:ln>
              <a:noFill/>
            </a:ln>
            <a:effectLst/>
          </p:spPr>
          <p:txBody>
            <a:bodyPr>
              <a:spAutoFit/>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spcBef>
                  <a:spcPct val="50000"/>
                </a:spcBef>
              </a:pPr>
              <a:r>
                <a:rPr lang="en-US" altLang="en-US" dirty="0">
                  <a:solidFill>
                    <a:srgbClr val="FFFF00"/>
                  </a:solidFill>
                </a:rPr>
                <a:t>Theory </a:t>
              </a:r>
            </a:p>
          </p:txBody>
        </p:sp>
      </p:grpSp>
    </p:spTree>
    <p:extLst>
      <p:ext uri="{BB962C8B-B14F-4D97-AF65-F5344CB8AC3E}">
        <p14:creationId xmlns:p14="http://schemas.microsoft.com/office/powerpoint/2010/main" val="398595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Different color purses, side by side inside monitor image">
            <a:extLst>
              <a:ext uri="{FF2B5EF4-FFF2-40B4-BE49-F238E27FC236}">
                <a16:creationId xmlns:a16="http://schemas.microsoft.com/office/drawing/2014/main" id="{82554040-EF1B-4483-B0D5-90EF094D9A8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6019800" y="1683960"/>
            <a:ext cx="4521200" cy="2549374"/>
          </a:xfrm>
        </p:spPr>
      </p:pic>
      <p:sp>
        <p:nvSpPr>
          <p:cNvPr id="14" name="Rectangle 2"/>
          <p:cNvSpPr>
            <a:spLocks noGrp="1" noChangeArrowheads="1"/>
          </p:cNvSpPr>
          <p:nvPr>
            <p:ph type="title" idx="4294967295"/>
          </p:nvPr>
        </p:nvSpPr>
        <p:spPr>
          <a:xfrm>
            <a:off x="3719736" y="188640"/>
            <a:ext cx="7475538" cy="685800"/>
          </a:xfrm>
          <a:prstGeom prst="rect">
            <a:avLst/>
          </a:prstGeom>
        </p:spPr>
        <p:txBody>
          <a:bodyPr>
            <a:normAutofit/>
          </a:bodyPr>
          <a:lstStyle/>
          <a:p>
            <a:pPr algn="ctr"/>
            <a:r>
              <a:rPr lang="en-US" altLang="en-US" sz="3200" b="1" dirty="0">
                <a:solidFill>
                  <a:srgbClr val="C00000"/>
                </a:solidFill>
                <a:latin typeface="Arial" panose="020B0604020202020204" pitchFamily="34" charset="0"/>
                <a:cs typeface="Arial" panose="020B0604020202020204" pitchFamily="34" charset="0"/>
              </a:rPr>
              <a:t>How Do We Derive Hypotheses?</a:t>
            </a:r>
          </a:p>
        </p:txBody>
      </p:sp>
      <p:sp>
        <p:nvSpPr>
          <p:cNvPr id="15" name="Rectangle 3"/>
          <p:cNvSpPr txBox="1">
            <a:spLocks noChangeArrowheads="1"/>
          </p:cNvSpPr>
          <p:nvPr/>
        </p:nvSpPr>
        <p:spPr>
          <a:xfrm>
            <a:off x="5879976" y="1556792"/>
            <a:ext cx="4958686" cy="3096344"/>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319088" indent="-319088"/>
            <a:r>
              <a:rPr lang="en-US" altLang="en-US" b="1" dirty="0">
                <a:solidFill>
                  <a:schemeClr val="tx1"/>
                </a:solidFill>
              </a:rPr>
              <a:t>From own dreams?</a:t>
            </a:r>
          </a:p>
          <a:p>
            <a:pPr marL="319088" indent="-319088"/>
            <a:r>
              <a:rPr lang="en-US" altLang="en-US" b="1" dirty="0">
                <a:solidFill>
                  <a:schemeClr val="tx1"/>
                </a:solidFill>
              </a:rPr>
              <a:t>From own observations?</a:t>
            </a:r>
          </a:p>
          <a:p>
            <a:pPr marL="319088" indent="-319088"/>
            <a:r>
              <a:rPr lang="en-US" altLang="en-US" b="1" dirty="0">
                <a:solidFill>
                  <a:schemeClr val="tx1"/>
                </a:solidFill>
              </a:rPr>
              <a:t>From other research?</a:t>
            </a:r>
          </a:p>
          <a:p>
            <a:pPr marL="319088" indent="-319088"/>
            <a:r>
              <a:rPr lang="en-US" altLang="en-US" b="1" dirty="0">
                <a:solidFill>
                  <a:schemeClr val="tx1"/>
                </a:solidFill>
              </a:rPr>
              <a:t>From other hypothesis?</a:t>
            </a:r>
          </a:p>
          <a:p>
            <a:pPr marL="319088" indent="-319088"/>
            <a:r>
              <a:rPr lang="en-US" altLang="en-US" b="1" dirty="0">
                <a:solidFill>
                  <a:schemeClr val="tx1"/>
                </a:solidFill>
              </a:rPr>
              <a:t>From literature review?</a:t>
            </a:r>
          </a:p>
          <a:p>
            <a:pPr marL="319088" indent="-319088"/>
            <a:r>
              <a:rPr lang="en-US" altLang="en-US" b="1" dirty="0">
                <a:solidFill>
                  <a:schemeClr val="tx1"/>
                </a:solidFill>
              </a:rPr>
              <a:t>From theoretical framework?</a:t>
            </a:r>
          </a:p>
        </p:txBody>
      </p:sp>
      <p:sp>
        <p:nvSpPr>
          <p:cNvPr id="16" name="Rectangle 3"/>
          <p:cNvSpPr txBox="1">
            <a:spLocks noChangeArrowheads="1"/>
          </p:cNvSpPr>
          <p:nvPr/>
        </p:nvSpPr>
        <p:spPr>
          <a:xfrm>
            <a:off x="479376" y="4809678"/>
            <a:ext cx="10359286" cy="1931690"/>
          </a:xfrm>
          <a:prstGeom prst="rect">
            <a:avLst/>
          </a:prstGeom>
          <a:ln w="28575">
            <a:solidFill>
              <a:srgbClr val="003300"/>
            </a:solidFill>
          </a:ln>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319088" indent="-319088" algn="just">
              <a:buFont typeface="Arial"/>
              <a:buNone/>
            </a:pPr>
            <a:r>
              <a:rPr lang="en-US" altLang="en-US" sz="2800" b="1" dirty="0">
                <a:solidFill>
                  <a:srgbClr val="002060"/>
                </a:solidFill>
              </a:rPr>
              <a:t>   If it is from own observation, supported by other research, supported by other hypothesis, supported by other literature review, and supported by YOUR OWN theoretical framework. </a:t>
            </a:r>
          </a:p>
        </p:txBody>
      </p:sp>
      <p:sp>
        <p:nvSpPr>
          <p:cNvPr id="17" name="Rectangle 16"/>
          <p:cNvSpPr/>
          <p:nvPr/>
        </p:nvSpPr>
        <p:spPr>
          <a:xfrm>
            <a:off x="194859" y="1147614"/>
            <a:ext cx="4677005" cy="2246769"/>
          </a:xfrm>
          <a:prstGeom prst="rect">
            <a:avLst/>
          </a:prstGeom>
        </p:spPr>
        <p:txBody>
          <a:bodyPr wrap="square">
            <a:spAutoFit/>
          </a:bodyPr>
          <a:lstStyle/>
          <a:p>
            <a:pPr marL="319088" indent="-319088" algn="just">
              <a:buFont typeface="Arial"/>
              <a:buNone/>
            </a:pPr>
            <a:r>
              <a:rPr lang="en-US" altLang="en-US" sz="2800" b="1" dirty="0">
                <a:solidFill>
                  <a:srgbClr val="FF0000"/>
                </a:solidFill>
                <a:latin typeface="Arial" panose="020B0604020202020204" pitchFamily="34" charset="0"/>
                <a:cs typeface="Arial" panose="020B0604020202020204" pitchFamily="34" charset="0"/>
              </a:rPr>
              <a:t>Therefore</a:t>
            </a:r>
            <a:r>
              <a:rPr lang="en-US" altLang="en-US" sz="2800" b="1" dirty="0">
                <a:solidFill>
                  <a:srgbClr val="FFFF00"/>
                </a:solidFill>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a:t>
            </a:r>
            <a:endParaRPr lang="en-US" altLang="en-US" sz="2000" b="1" dirty="0">
              <a:solidFill>
                <a:srgbClr val="FF0000"/>
              </a:solidFill>
              <a:latin typeface="Arial" panose="020B0604020202020204" pitchFamily="34" charset="0"/>
              <a:cs typeface="Arial" panose="020B0604020202020204" pitchFamily="34" charset="0"/>
            </a:endParaRPr>
          </a:p>
          <a:p>
            <a:pPr marL="87313" algn="just">
              <a:buFont typeface="Arial"/>
              <a:buNone/>
            </a:pPr>
            <a:r>
              <a:rPr lang="en-US" altLang="en-US" sz="2800" b="1" dirty="0">
                <a:latin typeface="Arial" panose="020B0604020202020204" pitchFamily="34" charset="0"/>
                <a:cs typeface="Arial" panose="020B0604020202020204" pitchFamily="34" charset="0"/>
              </a:rPr>
              <a:t>Ideally you should expect that the hypotheses to be accepted not rejected… aren’t you?</a:t>
            </a:r>
          </a:p>
        </p:txBody>
      </p:sp>
      <p:sp>
        <p:nvSpPr>
          <p:cNvPr id="19" name="Right Arrow 18"/>
          <p:cNvSpPr/>
          <p:nvPr/>
        </p:nvSpPr>
        <p:spPr>
          <a:xfrm rot="16200000">
            <a:off x="2273199" y="3226084"/>
            <a:ext cx="1382392" cy="11521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rved Left Arrow 19"/>
          <p:cNvSpPr/>
          <p:nvPr/>
        </p:nvSpPr>
        <p:spPr>
          <a:xfrm>
            <a:off x="10680824" y="2812773"/>
            <a:ext cx="959792" cy="3170583"/>
          </a:xfrm>
          <a:prstGeom prst="curvedLeftArrow">
            <a:avLst>
              <a:gd name="adj1" fmla="val 25000"/>
              <a:gd name="adj2" fmla="val 105261"/>
              <a:gd name="adj3" fmla="val 8291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85792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Frozen custard cone">
            <a:extLst>
              <a:ext uri="{FF2B5EF4-FFF2-40B4-BE49-F238E27FC236}">
                <a16:creationId xmlns:a16="http://schemas.microsoft.com/office/drawing/2014/main" id="{BBD9C7E0-02A2-48DF-B52B-BCA84ABD499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08000" y="108000"/>
            <a:ext cx="5195912" cy="6635750"/>
          </a:xfrm>
          <a:noFill/>
        </p:spPr>
      </p:pic>
      <p:grpSp>
        <p:nvGrpSpPr>
          <p:cNvPr id="4" name="Group 3" descr="Three triangles as accents to image">
            <a:extLst>
              <a:ext uri="{FF2B5EF4-FFF2-40B4-BE49-F238E27FC236}">
                <a16:creationId xmlns:a16="http://schemas.microsoft.com/office/drawing/2014/main" id="{939FDC6B-9FD0-4AAD-BE49-52CCD2A81BB0}"/>
              </a:ext>
            </a:extLst>
          </p:cNvPr>
          <p:cNvGrpSpPr/>
          <p:nvPr/>
        </p:nvGrpSpPr>
        <p:grpSpPr>
          <a:xfrm>
            <a:off x="2259641" y="2040344"/>
            <a:ext cx="1969659" cy="2593986"/>
            <a:chOff x="2259641" y="2040344"/>
            <a:chExt cx="1969659" cy="2593986"/>
          </a:xfrm>
        </p:grpSpPr>
        <p:sp>
          <p:nvSpPr>
            <p:cNvPr id="21" name="Isosceles Triangle 20" descr="Decorative Triangle">
              <a:extLst>
                <a:ext uri="{FF2B5EF4-FFF2-40B4-BE49-F238E27FC236}">
                  <a16:creationId xmlns:a16="http://schemas.microsoft.com/office/drawing/2014/main" id="{842A5801-9929-4849-BB70-665479BCAD9F}"/>
                </a:ext>
              </a:extLst>
            </p:cNvPr>
            <p:cNvSpPr/>
            <p:nvPr/>
          </p:nvSpPr>
          <p:spPr>
            <a:xfrm rot="10800000">
              <a:off x="2739123"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Isosceles Triangle 21" descr="Decorative Triangle">
              <a:extLst>
                <a:ext uri="{FF2B5EF4-FFF2-40B4-BE49-F238E27FC236}">
                  <a16:creationId xmlns:a16="http://schemas.microsoft.com/office/drawing/2014/main" id="{C55A5A72-BCE3-43E5-B9EC-133727EDFE71}"/>
                </a:ext>
              </a:extLst>
            </p:cNvPr>
            <p:cNvSpPr/>
            <p:nvPr/>
          </p:nvSpPr>
          <p:spPr>
            <a:xfrm rot="10800000">
              <a:off x="2259641"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Isosceles Triangle 22" descr="Decorative Triangle">
              <a:extLst>
                <a:ext uri="{FF2B5EF4-FFF2-40B4-BE49-F238E27FC236}">
                  <a16:creationId xmlns:a16="http://schemas.microsoft.com/office/drawing/2014/main" id="{655C0B66-681D-4015-BBF2-03DAF6FB834F}"/>
                </a:ext>
              </a:extLst>
            </p:cNvPr>
            <p:cNvSpPr/>
            <p:nvPr/>
          </p:nvSpPr>
          <p:spPr>
            <a:xfrm>
              <a:off x="3683558"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4" name="Content Placeholder 2"/>
          <p:cNvSpPr txBox="1">
            <a:spLocks/>
          </p:cNvSpPr>
          <p:nvPr/>
        </p:nvSpPr>
        <p:spPr>
          <a:xfrm>
            <a:off x="4943872" y="1433476"/>
            <a:ext cx="7200800" cy="522920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a:r>
              <a:rPr lang="en-US" sz="2400" b="1" dirty="0">
                <a:solidFill>
                  <a:srgbClr val="660066"/>
                </a:solidFill>
              </a:rPr>
              <a:t>A statement logically formed an opinion on the basis of relationships between two or more variables.</a:t>
            </a:r>
          </a:p>
          <a:p>
            <a:pPr algn="just"/>
            <a:r>
              <a:rPr lang="en-US" sz="2400" b="1" dirty="0">
                <a:solidFill>
                  <a:srgbClr val="660066"/>
                </a:solidFill>
              </a:rPr>
              <a:t>An opinion is made on the basis of theoretical network.</a:t>
            </a:r>
          </a:p>
          <a:p>
            <a:pPr marL="318992" indent="-318992"/>
            <a:r>
              <a:rPr lang="en-US" altLang="en-US" sz="2400" b="1" dirty="0">
                <a:solidFill>
                  <a:srgbClr val="660066"/>
                </a:solidFill>
              </a:rPr>
              <a:t> A statement that shows a relationship between two or more variables in testable form.</a:t>
            </a:r>
          </a:p>
          <a:p>
            <a:pPr marL="318992" indent="-318992"/>
            <a:r>
              <a:rPr lang="en-US" altLang="en-US" sz="2400" b="1" dirty="0">
                <a:solidFill>
                  <a:srgbClr val="660066"/>
                </a:solidFill>
              </a:rPr>
              <a:t> A proposition formulated for empirical testing </a:t>
            </a:r>
          </a:p>
          <a:p>
            <a:pPr marL="318992" indent="-318992"/>
            <a:r>
              <a:rPr lang="en-US" sz="2400" b="1" dirty="0">
                <a:solidFill>
                  <a:srgbClr val="660066"/>
                </a:solidFill>
              </a:rPr>
              <a:t>a prediction for the outcome of an experiment</a:t>
            </a:r>
          </a:p>
          <a:p>
            <a:pPr marL="318992" indent="-318992"/>
            <a:r>
              <a:rPr lang="en-US" sz="2400" b="1" dirty="0">
                <a:solidFill>
                  <a:srgbClr val="660066"/>
                </a:solidFill>
              </a:rPr>
              <a:t>Explains facts and guides the research to possible outcomes</a:t>
            </a:r>
          </a:p>
          <a:p>
            <a:pPr marL="0" indent="0">
              <a:buNone/>
            </a:pPr>
            <a:endParaRPr lang="en-US" altLang="en-US" sz="2400" b="1" dirty="0">
              <a:solidFill>
                <a:srgbClr val="660066"/>
              </a:solidFill>
            </a:endParaRPr>
          </a:p>
          <a:p>
            <a:pPr marL="0" indent="0" algn="just">
              <a:buNone/>
            </a:pPr>
            <a:endParaRPr lang="en-US" sz="2400" b="1" dirty="0">
              <a:solidFill>
                <a:srgbClr val="660066"/>
              </a:solidFill>
            </a:endParaRPr>
          </a:p>
          <a:p>
            <a:endParaRPr lang="en-US" sz="2400" b="1" dirty="0">
              <a:solidFill>
                <a:srgbClr val="660066"/>
              </a:solidFill>
            </a:endParaRPr>
          </a:p>
        </p:txBody>
      </p:sp>
      <p:sp>
        <p:nvSpPr>
          <p:cNvPr id="26" name="TextBox 25"/>
          <p:cNvSpPr txBox="1"/>
          <p:nvPr/>
        </p:nvSpPr>
        <p:spPr>
          <a:xfrm>
            <a:off x="4068323" y="1009590"/>
            <a:ext cx="2734164" cy="523084"/>
          </a:xfrm>
          <a:prstGeom prst="rect">
            <a:avLst/>
          </a:prstGeom>
          <a:noFill/>
        </p:spPr>
        <p:txBody>
          <a:bodyPr wrap="square" rtlCol="0">
            <a:spAutoFit/>
          </a:bodyPr>
          <a:lstStyle/>
          <a:p>
            <a:r>
              <a:rPr lang="en-US" sz="2799" b="1" dirty="0">
                <a:solidFill>
                  <a:srgbClr val="FF0000"/>
                </a:solidFill>
              </a:rPr>
              <a:t>Hypothesis is :</a:t>
            </a:r>
          </a:p>
        </p:txBody>
      </p:sp>
      <p:sp>
        <p:nvSpPr>
          <p:cNvPr id="5" name="Subtitle 4"/>
          <p:cNvSpPr>
            <a:spLocks noGrp="1"/>
          </p:cNvSpPr>
          <p:nvPr>
            <p:ph type="subTitle" idx="1"/>
          </p:nvPr>
        </p:nvSpPr>
        <p:spPr>
          <a:xfrm>
            <a:off x="551384" y="117498"/>
            <a:ext cx="10551241" cy="787411"/>
          </a:xfrm>
          <a:ln>
            <a:noFill/>
          </a:ln>
        </p:spPr>
        <p:txBody>
          <a:bodyPr/>
          <a:lstStyle/>
          <a:p>
            <a:r>
              <a:rPr lang="en-US" sz="3200" b="1" dirty="0"/>
              <a:t>Hypothesis Development</a:t>
            </a:r>
          </a:p>
        </p:txBody>
      </p:sp>
    </p:spTree>
    <p:extLst>
      <p:ext uri="{BB962C8B-B14F-4D97-AF65-F5344CB8AC3E}">
        <p14:creationId xmlns:p14="http://schemas.microsoft.com/office/powerpoint/2010/main" val="1270556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Frozen custard cone">
            <a:extLst>
              <a:ext uri="{FF2B5EF4-FFF2-40B4-BE49-F238E27FC236}">
                <a16:creationId xmlns:a16="http://schemas.microsoft.com/office/drawing/2014/main" id="{BBD9C7E0-02A2-48DF-B52B-BCA84ABD499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08000" y="108000"/>
            <a:ext cx="5195912" cy="6635750"/>
          </a:xfrm>
          <a:noFill/>
        </p:spPr>
      </p:pic>
      <p:grpSp>
        <p:nvGrpSpPr>
          <p:cNvPr id="4" name="Group 3" descr="Three triangles as accents to image">
            <a:extLst>
              <a:ext uri="{FF2B5EF4-FFF2-40B4-BE49-F238E27FC236}">
                <a16:creationId xmlns:a16="http://schemas.microsoft.com/office/drawing/2014/main" id="{939FDC6B-9FD0-4AAD-BE49-52CCD2A81BB0}"/>
              </a:ext>
            </a:extLst>
          </p:cNvPr>
          <p:cNvGrpSpPr/>
          <p:nvPr/>
        </p:nvGrpSpPr>
        <p:grpSpPr>
          <a:xfrm>
            <a:off x="2259641" y="2040344"/>
            <a:ext cx="1969659" cy="2593986"/>
            <a:chOff x="2259641" y="2040344"/>
            <a:chExt cx="1969659" cy="2593986"/>
          </a:xfrm>
        </p:grpSpPr>
        <p:sp>
          <p:nvSpPr>
            <p:cNvPr id="21" name="Isosceles Triangle 20" descr="Decorative Triangle">
              <a:extLst>
                <a:ext uri="{FF2B5EF4-FFF2-40B4-BE49-F238E27FC236}">
                  <a16:creationId xmlns:a16="http://schemas.microsoft.com/office/drawing/2014/main" id="{842A5801-9929-4849-BB70-665479BCAD9F}"/>
                </a:ext>
              </a:extLst>
            </p:cNvPr>
            <p:cNvSpPr/>
            <p:nvPr/>
          </p:nvSpPr>
          <p:spPr>
            <a:xfrm rot="10800000">
              <a:off x="2739123"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Isosceles Triangle 21" descr="Decorative Triangle">
              <a:extLst>
                <a:ext uri="{FF2B5EF4-FFF2-40B4-BE49-F238E27FC236}">
                  <a16:creationId xmlns:a16="http://schemas.microsoft.com/office/drawing/2014/main" id="{C55A5A72-BCE3-43E5-B9EC-133727EDFE71}"/>
                </a:ext>
              </a:extLst>
            </p:cNvPr>
            <p:cNvSpPr/>
            <p:nvPr/>
          </p:nvSpPr>
          <p:spPr>
            <a:xfrm rot="10800000">
              <a:off x="2259641"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Isosceles Triangle 22" descr="Decorative Triangle">
              <a:extLst>
                <a:ext uri="{FF2B5EF4-FFF2-40B4-BE49-F238E27FC236}">
                  <a16:creationId xmlns:a16="http://schemas.microsoft.com/office/drawing/2014/main" id="{655C0B66-681D-4015-BBF2-03DAF6FB834F}"/>
                </a:ext>
              </a:extLst>
            </p:cNvPr>
            <p:cNvSpPr/>
            <p:nvPr/>
          </p:nvSpPr>
          <p:spPr>
            <a:xfrm>
              <a:off x="3683558"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0" name="Title 1"/>
          <p:cNvSpPr txBox="1">
            <a:spLocks/>
          </p:cNvSpPr>
          <p:nvPr/>
        </p:nvSpPr>
        <p:spPr>
          <a:xfrm>
            <a:off x="1372830" y="686516"/>
            <a:ext cx="9598700" cy="752839"/>
          </a:xfrm>
          <a:prstGeom prst="rect">
            <a:avLst/>
          </a:prstGeom>
          <a:noFill/>
        </p:spPr>
        <p:txBody>
          <a:bodyPr wrap="square" rtlCol="0">
            <a:normAutofit fontScale="67500" lnSpcReduction="20000"/>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lgn="ctr" defTabSz="914400" rtl="0" eaLnBrk="1" latinLnBrk="0" hangingPunct="1">
              <a:spcBef>
                <a:spcPct val="0"/>
              </a:spcBef>
              <a:buNone/>
              <a:defRPr lang="en-ZA" sz="7200" b="1" kern="1200"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r>
              <a:rPr lang="en-US" altLang="en-US">
                <a:solidFill>
                  <a:srgbClr val="C00000"/>
                </a:solidFill>
              </a:rPr>
              <a:t>Hypothesis’ Format</a:t>
            </a:r>
            <a:endParaRPr lang="en-US">
              <a:solidFill>
                <a:srgbClr val="C00000"/>
              </a:solidFill>
            </a:endParaRPr>
          </a:p>
        </p:txBody>
      </p:sp>
      <p:sp>
        <p:nvSpPr>
          <p:cNvPr id="11" name="Content Placeholder 2"/>
          <p:cNvSpPr txBox="1">
            <a:spLocks/>
          </p:cNvSpPr>
          <p:nvPr/>
        </p:nvSpPr>
        <p:spPr>
          <a:xfrm>
            <a:off x="3948880" y="1700808"/>
            <a:ext cx="8123784" cy="5036046"/>
          </a:xfrm>
          <a:prstGeom prst="rect">
            <a:avLst/>
          </a:prstGeom>
          <a:solidFill>
            <a:schemeClr val="tx1"/>
          </a:solidFill>
        </p:spPr>
        <p:txBody>
          <a:bodyPr lIns="180000" tIns="72000" rIns="180000" bIns="72000" anchor="ctr">
            <a:normAutofit/>
          </a:bodyPr>
          <a:lstStyle>
            <a:lvl1pPr marL="0" indent="0" algn="ctr" defTabSz="914400" rtl="0" eaLnBrk="1" latinLnBrk="0" hangingPunct="1">
              <a:spcBef>
                <a:spcPct val="20000"/>
              </a:spcBef>
              <a:buFont typeface="Arial" pitchFamily="34" charset="0"/>
              <a:buNone/>
              <a:defRPr sz="1600" kern="1200">
                <a:solidFill>
                  <a:schemeClr val="bg1"/>
                </a:solidFill>
                <a:latin typeface="Courier New" panose="02070309020205020404" pitchFamily="49" charset="0"/>
                <a:ea typeface="+mn-ea"/>
                <a:cs typeface="Courier New" panose="02070309020205020404" pitchFamily="49" charset="0"/>
              </a:defRPr>
            </a:lvl1pPr>
            <a:lvl2pPr marL="4572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457200" indent="-457200" algn="l">
              <a:lnSpc>
                <a:spcPct val="90000"/>
              </a:lnSpc>
              <a:buFont typeface="Arial" panose="020B0604020202020204" pitchFamily="34" charset="0"/>
              <a:buChar char="•"/>
            </a:pPr>
            <a:r>
              <a:rPr lang="en-US" altLang="en-US" sz="3199" b="1">
                <a:solidFill>
                  <a:srgbClr val="FFFF00"/>
                </a:solidFill>
              </a:rPr>
              <a:t>If-then statement</a:t>
            </a:r>
          </a:p>
          <a:p>
            <a:pPr marL="800100" lvl="1" indent="-342900" algn="l">
              <a:lnSpc>
                <a:spcPct val="90000"/>
              </a:lnSpc>
              <a:buFont typeface="Arial" panose="020B0604020202020204" pitchFamily="34" charset="0"/>
              <a:buChar char="•"/>
            </a:pPr>
            <a:r>
              <a:rPr lang="en-US" altLang="en-US" sz="2399" b="1">
                <a:solidFill>
                  <a:srgbClr val="FFFF00"/>
                </a:solidFill>
              </a:rPr>
              <a:t>If the employees are more healthy, then they will take sick leave less frequently.</a:t>
            </a:r>
          </a:p>
          <a:p>
            <a:pPr marL="457200" indent="-457200" algn="l">
              <a:lnSpc>
                <a:spcPct val="90000"/>
              </a:lnSpc>
              <a:buFont typeface="Arial" panose="020B0604020202020204" pitchFamily="34" charset="0"/>
              <a:buChar char="•"/>
            </a:pPr>
            <a:r>
              <a:rPr lang="en-US" altLang="en-US" sz="3199" b="1">
                <a:solidFill>
                  <a:srgbClr val="FFFF00"/>
                </a:solidFill>
              </a:rPr>
              <a:t>Directional </a:t>
            </a:r>
          </a:p>
          <a:p>
            <a:pPr marL="800100" lvl="1" indent="-342900" algn="l">
              <a:lnSpc>
                <a:spcPct val="90000"/>
              </a:lnSpc>
              <a:buFont typeface="Arial" panose="020B0604020202020204" pitchFamily="34" charset="0"/>
              <a:buChar char="•"/>
            </a:pPr>
            <a:r>
              <a:rPr lang="en-US" altLang="en-US" sz="2399" b="1">
                <a:solidFill>
                  <a:srgbClr val="FFFF00"/>
                </a:solidFill>
              </a:rPr>
              <a:t>The greater the stress experienced in the job, the lower the job satisfaction.</a:t>
            </a:r>
          </a:p>
          <a:p>
            <a:pPr marL="457200" indent="-457200" algn="l">
              <a:lnSpc>
                <a:spcPct val="90000"/>
              </a:lnSpc>
              <a:buFont typeface="Arial" panose="020B0604020202020204" pitchFamily="34" charset="0"/>
              <a:buChar char="•"/>
            </a:pPr>
            <a:r>
              <a:rPr lang="en-US" altLang="en-US" sz="3199" b="1">
                <a:solidFill>
                  <a:srgbClr val="FFFF00"/>
                </a:solidFill>
              </a:rPr>
              <a:t>Non directional </a:t>
            </a:r>
          </a:p>
          <a:p>
            <a:pPr marL="800100" lvl="1" indent="-342900" algn="l">
              <a:lnSpc>
                <a:spcPct val="90000"/>
              </a:lnSpc>
              <a:buFont typeface="Arial" panose="020B0604020202020204" pitchFamily="34" charset="0"/>
              <a:buChar char="•"/>
            </a:pPr>
            <a:r>
              <a:rPr lang="en-US" altLang="en-US" sz="2399" b="1">
                <a:solidFill>
                  <a:srgbClr val="FFFF00"/>
                </a:solidFill>
              </a:rPr>
              <a:t>There is a relationship between age and job satisfaction</a:t>
            </a:r>
            <a:endParaRPr lang="en-US" altLang="en-US" sz="2399" b="1" dirty="0">
              <a:solidFill>
                <a:srgbClr val="FFFF00"/>
              </a:solidFill>
            </a:endParaRPr>
          </a:p>
        </p:txBody>
      </p:sp>
    </p:spTree>
    <p:extLst>
      <p:ext uri="{BB962C8B-B14F-4D97-AF65-F5344CB8AC3E}">
        <p14:creationId xmlns:p14="http://schemas.microsoft.com/office/powerpoint/2010/main" val="133816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Frozen custard cone">
            <a:extLst>
              <a:ext uri="{FF2B5EF4-FFF2-40B4-BE49-F238E27FC236}">
                <a16:creationId xmlns:a16="http://schemas.microsoft.com/office/drawing/2014/main" id="{BBD9C7E0-02A2-48DF-B52B-BCA84ABD499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08000" y="108000"/>
            <a:ext cx="5195912" cy="6635750"/>
          </a:xfrm>
          <a:noFill/>
        </p:spPr>
      </p:pic>
      <p:grpSp>
        <p:nvGrpSpPr>
          <p:cNvPr id="4" name="Group 3" descr="Three triangles as accents to image">
            <a:extLst>
              <a:ext uri="{FF2B5EF4-FFF2-40B4-BE49-F238E27FC236}">
                <a16:creationId xmlns:a16="http://schemas.microsoft.com/office/drawing/2014/main" id="{939FDC6B-9FD0-4AAD-BE49-52CCD2A81BB0}"/>
              </a:ext>
            </a:extLst>
          </p:cNvPr>
          <p:cNvGrpSpPr/>
          <p:nvPr/>
        </p:nvGrpSpPr>
        <p:grpSpPr>
          <a:xfrm>
            <a:off x="2259641" y="2040344"/>
            <a:ext cx="1969659" cy="2593986"/>
            <a:chOff x="2259641" y="2040344"/>
            <a:chExt cx="1969659" cy="2593986"/>
          </a:xfrm>
        </p:grpSpPr>
        <p:sp>
          <p:nvSpPr>
            <p:cNvPr id="21" name="Isosceles Triangle 20" descr="Decorative Triangle">
              <a:extLst>
                <a:ext uri="{FF2B5EF4-FFF2-40B4-BE49-F238E27FC236}">
                  <a16:creationId xmlns:a16="http://schemas.microsoft.com/office/drawing/2014/main" id="{842A5801-9929-4849-BB70-665479BCAD9F}"/>
                </a:ext>
              </a:extLst>
            </p:cNvPr>
            <p:cNvSpPr/>
            <p:nvPr/>
          </p:nvSpPr>
          <p:spPr>
            <a:xfrm rot="10800000">
              <a:off x="2739123"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Isosceles Triangle 21" descr="Decorative Triangle">
              <a:extLst>
                <a:ext uri="{FF2B5EF4-FFF2-40B4-BE49-F238E27FC236}">
                  <a16:creationId xmlns:a16="http://schemas.microsoft.com/office/drawing/2014/main" id="{C55A5A72-BCE3-43E5-B9EC-133727EDFE71}"/>
                </a:ext>
              </a:extLst>
            </p:cNvPr>
            <p:cNvSpPr/>
            <p:nvPr/>
          </p:nvSpPr>
          <p:spPr>
            <a:xfrm rot="10800000">
              <a:off x="2259641"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Isosceles Triangle 22" descr="Decorative Triangle">
              <a:extLst>
                <a:ext uri="{FF2B5EF4-FFF2-40B4-BE49-F238E27FC236}">
                  <a16:creationId xmlns:a16="http://schemas.microsoft.com/office/drawing/2014/main" id="{655C0B66-681D-4015-BBF2-03DAF6FB834F}"/>
                </a:ext>
              </a:extLst>
            </p:cNvPr>
            <p:cNvSpPr/>
            <p:nvPr/>
          </p:nvSpPr>
          <p:spPr>
            <a:xfrm>
              <a:off x="3683558"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1" name="Content Placeholder 2"/>
          <p:cNvSpPr txBox="1">
            <a:spLocks/>
          </p:cNvSpPr>
          <p:nvPr/>
        </p:nvSpPr>
        <p:spPr>
          <a:xfrm>
            <a:off x="4160971" y="1340768"/>
            <a:ext cx="7911693" cy="5400600"/>
          </a:xfrm>
          <a:prstGeom prst="rect">
            <a:avLst/>
          </a:prstGeom>
          <a:solidFill>
            <a:srgbClr val="000000"/>
          </a:solidFill>
        </p:spPr>
        <p:txBody>
          <a:bodyPr lIns="180000" tIns="72000" rIns="180000" bIns="72000" anchor="ctr">
            <a:noAutofit/>
          </a:bodyPr>
          <a:lstStyle>
            <a:lvl1pPr marL="0" indent="0" algn="ctr" defTabSz="914400" rtl="0" eaLnBrk="1" latinLnBrk="0" hangingPunct="1">
              <a:spcBef>
                <a:spcPct val="20000"/>
              </a:spcBef>
              <a:buFont typeface="Arial" pitchFamily="34" charset="0"/>
              <a:buNone/>
              <a:defRPr sz="1600" kern="1200">
                <a:solidFill>
                  <a:schemeClr val="bg1"/>
                </a:solidFill>
                <a:latin typeface="Courier New" panose="02070309020205020404" pitchFamily="49" charset="0"/>
                <a:ea typeface="+mn-ea"/>
                <a:cs typeface="Courier New" panose="02070309020205020404" pitchFamily="49" charset="0"/>
              </a:defRPr>
            </a:lvl1pPr>
            <a:lvl2pPr marL="4572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r">
              <a:lnSpc>
                <a:spcPct val="90000"/>
              </a:lnSpc>
            </a:pPr>
            <a:r>
              <a:rPr lang="en-US" altLang="en-US" sz="2799" b="1" dirty="0"/>
              <a:t>If, in stating the relationship between two variables or comparing two groups, terms such as positive, negative, more than, less than, and the like are used, then these hypotheses are </a:t>
            </a:r>
            <a:r>
              <a:rPr lang="en-US" altLang="en-US" sz="2799" b="1" dirty="0">
                <a:solidFill>
                  <a:srgbClr val="FF0000"/>
                </a:solidFill>
              </a:rPr>
              <a:t>directional </a:t>
            </a:r>
            <a:r>
              <a:rPr lang="en-US" altLang="en-US" sz="2799" b="1" dirty="0"/>
              <a:t>because the direction of the relationship between the variables is indicated.</a:t>
            </a:r>
          </a:p>
          <a:p>
            <a:pPr algn="r">
              <a:lnSpc>
                <a:spcPct val="90000"/>
              </a:lnSpc>
              <a:buFont typeface="Arial" charset="0"/>
              <a:buNone/>
            </a:pPr>
            <a:r>
              <a:rPr lang="en-US" altLang="en-US" sz="2799" b="1" dirty="0">
                <a:solidFill>
                  <a:srgbClr val="C00000"/>
                </a:solidFill>
              </a:rPr>
              <a:t>Example:</a:t>
            </a:r>
          </a:p>
          <a:p>
            <a:pPr marL="174573" algn="r"/>
            <a:r>
              <a:rPr lang="en-US" altLang="en-US" sz="2799" b="1" dirty="0">
                <a:solidFill>
                  <a:srgbClr val="FFFF00"/>
                </a:solidFill>
              </a:rPr>
              <a:t>The greater the stress experienced in the job, the lower the job satisfaction of employee</a:t>
            </a:r>
          </a:p>
          <a:p>
            <a:pPr marL="174573" algn="r"/>
            <a:r>
              <a:rPr lang="en-US" altLang="en-US" sz="2799" b="1" dirty="0">
                <a:solidFill>
                  <a:srgbClr val="FFFF00"/>
                </a:solidFill>
              </a:rPr>
              <a:t>Women are more motivated than </a:t>
            </a:r>
            <a:r>
              <a:rPr lang="en-US" altLang="en-US" sz="2799" b="1" dirty="0">
                <a:solidFill>
                  <a:schemeClr val="tx2"/>
                </a:solidFill>
              </a:rPr>
              <a:t>men </a:t>
            </a:r>
          </a:p>
        </p:txBody>
      </p:sp>
      <p:sp>
        <p:nvSpPr>
          <p:cNvPr id="13" name="Title 1"/>
          <p:cNvSpPr txBox="1">
            <a:spLocks/>
          </p:cNvSpPr>
          <p:nvPr/>
        </p:nvSpPr>
        <p:spPr>
          <a:xfrm>
            <a:off x="1372830" y="525826"/>
            <a:ext cx="9598700" cy="913530"/>
          </a:xfrm>
          <a:prstGeom prst="rect">
            <a:avLst/>
          </a:prstGeom>
          <a:noFill/>
        </p:spPr>
        <p:txBody>
          <a:bodyPr wrap="square" rtlCol="0">
            <a:normAutofit fontScale="67500" lnSpcReduction="20000"/>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lgn="ctr" defTabSz="914400" rtl="0" eaLnBrk="1" latinLnBrk="0" hangingPunct="1">
              <a:spcBef>
                <a:spcPct val="0"/>
              </a:spcBef>
              <a:buNone/>
              <a:defRPr lang="en-ZA" sz="7200" b="1" kern="1200"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r>
              <a:rPr lang="en-US" altLang="en-US" dirty="0">
                <a:solidFill>
                  <a:srgbClr val="C00000"/>
                </a:solidFill>
              </a:rPr>
              <a:t>Directional and Non-directional Hypotheses</a:t>
            </a:r>
            <a:endParaRPr lang="en-US" cap="all" dirty="0">
              <a:solidFill>
                <a:srgbClr val="C00000"/>
              </a:solidFill>
              <a:latin typeface="Arial" panose="020B0604020202020204" pitchFamily="34" charset="0"/>
            </a:endParaRPr>
          </a:p>
          <a:p>
            <a:endParaRPr lang="en-US" dirty="0">
              <a:solidFill>
                <a:srgbClr val="C00000"/>
              </a:solidFill>
            </a:endParaRPr>
          </a:p>
        </p:txBody>
      </p:sp>
    </p:spTree>
    <p:extLst>
      <p:ext uri="{BB962C8B-B14F-4D97-AF65-F5344CB8AC3E}">
        <p14:creationId xmlns:p14="http://schemas.microsoft.com/office/powerpoint/2010/main" val="2532724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Frozen custard cone">
            <a:extLst>
              <a:ext uri="{FF2B5EF4-FFF2-40B4-BE49-F238E27FC236}">
                <a16:creationId xmlns:a16="http://schemas.microsoft.com/office/drawing/2014/main" id="{BBD9C7E0-02A2-48DF-B52B-BCA84ABD499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41166" y="103681"/>
            <a:ext cx="5195912" cy="6635750"/>
          </a:xfrm>
          <a:noFill/>
        </p:spPr>
      </p:pic>
      <p:grpSp>
        <p:nvGrpSpPr>
          <p:cNvPr id="4" name="Group 3" descr="Three triangles as accents to image">
            <a:extLst>
              <a:ext uri="{FF2B5EF4-FFF2-40B4-BE49-F238E27FC236}">
                <a16:creationId xmlns:a16="http://schemas.microsoft.com/office/drawing/2014/main" id="{939FDC6B-9FD0-4AAD-BE49-52CCD2A81BB0}"/>
              </a:ext>
            </a:extLst>
          </p:cNvPr>
          <p:cNvGrpSpPr/>
          <p:nvPr/>
        </p:nvGrpSpPr>
        <p:grpSpPr>
          <a:xfrm>
            <a:off x="2259641" y="2040344"/>
            <a:ext cx="1969659" cy="2593986"/>
            <a:chOff x="2259641" y="2040344"/>
            <a:chExt cx="1969659" cy="2593986"/>
          </a:xfrm>
        </p:grpSpPr>
        <p:sp>
          <p:nvSpPr>
            <p:cNvPr id="21" name="Isosceles Triangle 20" descr="Decorative Triangle">
              <a:extLst>
                <a:ext uri="{FF2B5EF4-FFF2-40B4-BE49-F238E27FC236}">
                  <a16:creationId xmlns:a16="http://schemas.microsoft.com/office/drawing/2014/main" id="{842A5801-9929-4849-BB70-665479BCAD9F}"/>
                </a:ext>
              </a:extLst>
            </p:cNvPr>
            <p:cNvSpPr/>
            <p:nvPr/>
          </p:nvSpPr>
          <p:spPr>
            <a:xfrm rot="10800000">
              <a:off x="2739123"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Isosceles Triangle 21" descr="Decorative Triangle">
              <a:extLst>
                <a:ext uri="{FF2B5EF4-FFF2-40B4-BE49-F238E27FC236}">
                  <a16:creationId xmlns:a16="http://schemas.microsoft.com/office/drawing/2014/main" id="{C55A5A72-BCE3-43E5-B9EC-133727EDFE71}"/>
                </a:ext>
              </a:extLst>
            </p:cNvPr>
            <p:cNvSpPr/>
            <p:nvPr/>
          </p:nvSpPr>
          <p:spPr>
            <a:xfrm rot="10800000">
              <a:off x="2259641"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Isosceles Triangle 22" descr="Decorative Triangle">
              <a:extLst>
                <a:ext uri="{FF2B5EF4-FFF2-40B4-BE49-F238E27FC236}">
                  <a16:creationId xmlns:a16="http://schemas.microsoft.com/office/drawing/2014/main" id="{655C0B66-681D-4015-BBF2-03DAF6FB834F}"/>
                </a:ext>
              </a:extLst>
            </p:cNvPr>
            <p:cNvSpPr/>
            <p:nvPr/>
          </p:nvSpPr>
          <p:spPr>
            <a:xfrm>
              <a:off x="3683558"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0" name="Title 1"/>
          <p:cNvSpPr txBox="1">
            <a:spLocks/>
          </p:cNvSpPr>
          <p:nvPr/>
        </p:nvSpPr>
        <p:spPr>
          <a:xfrm>
            <a:off x="1372830" y="525826"/>
            <a:ext cx="9598700" cy="913530"/>
          </a:xfrm>
          <a:prstGeom prst="rect">
            <a:avLst/>
          </a:prstGeom>
          <a:noFill/>
        </p:spPr>
        <p:txBody>
          <a:bodyPr wrap="square" rtlCol="0">
            <a:normAutofit fontScale="67500" lnSpcReduction="20000"/>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lgn="ctr" defTabSz="914400" rtl="0" eaLnBrk="1" latinLnBrk="0" hangingPunct="1">
              <a:spcBef>
                <a:spcPct val="0"/>
              </a:spcBef>
              <a:buNone/>
              <a:defRPr lang="en-ZA" sz="7200" b="1" kern="1200"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r>
              <a:rPr lang="en-US" altLang="en-US" dirty="0">
                <a:solidFill>
                  <a:srgbClr val="C00000"/>
                </a:solidFill>
              </a:rPr>
              <a:t>Directional and Non-directional Hypotheses</a:t>
            </a:r>
            <a:endParaRPr lang="en-US" cap="all" dirty="0">
              <a:solidFill>
                <a:srgbClr val="C00000"/>
              </a:solidFill>
              <a:latin typeface="Arial" panose="020B0604020202020204" pitchFamily="34" charset="0"/>
            </a:endParaRPr>
          </a:p>
          <a:p>
            <a:endParaRPr lang="en-US" dirty="0">
              <a:solidFill>
                <a:srgbClr val="C00000"/>
              </a:solidFill>
            </a:endParaRPr>
          </a:p>
        </p:txBody>
      </p:sp>
      <p:sp>
        <p:nvSpPr>
          <p:cNvPr id="9" name="Content Placeholder 2"/>
          <p:cNvSpPr txBox="1">
            <a:spLocks/>
          </p:cNvSpPr>
          <p:nvPr/>
        </p:nvSpPr>
        <p:spPr>
          <a:xfrm>
            <a:off x="3948880" y="1556792"/>
            <a:ext cx="8123784" cy="5119616"/>
          </a:xfrm>
          <a:prstGeom prst="rect">
            <a:avLst/>
          </a:prstGeom>
          <a:solidFill>
            <a:schemeClr val="tx1"/>
          </a:solidFill>
        </p:spPr>
        <p:txBody>
          <a:bodyPr lIns="180000" tIns="72000" rIns="180000" bIns="72000" anchor="ctr">
            <a:normAutofit fontScale="92500" lnSpcReduction="20000"/>
          </a:bodyPr>
          <a:lstStyle>
            <a:lvl1pPr marL="0" indent="0" algn="ctr" defTabSz="914400" rtl="0" eaLnBrk="1" latinLnBrk="0" hangingPunct="1">
              <a:spcBef>
                <a:spcPct val="20000"/>
              </a:spcBef>
              <a:buFont typeface="Arial" pitchFamily="34" charset="0"/>
              <a:buNone/>
              <a:defRPr sz="1600" kern="1200">
                <a:solidFill>
                  <a:schemeClr val="bg1"/>
                </a:solidFill>
                <a:latin typeface="Courier New" panose="02070309020205020404" pitchFamily="49" charset="0"/>
                <a:ea typeface="+mn-ea"/>
                <a:cs typeface="Courier New" panose="02070309020205020404" pitchFamily="49" charset="0"/>
              </a:defRPr>
            </a:lvl1pPr>
            <a:lvl2pPr marL="4572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1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l"/>
            <a:r>
              <a:rPr lang="en-US" altLang="en-US" sz="2799" b="1" dirty="0">
                <a:solidFill>
                  <a:srgbClr val="C00000"/>
                </a:solidFill>
              </a:rPr>
              <a:t>Non-directional </a:t>
            </a:r>
            <a:r>
              <a:rPr lang="en-US" altLang="en-US" sz="2799" b="1" dirty="0"/>
              <a:t>hypotheses are formulated either because the relationships or differences have never been previously explored and hence there is no basis for indicating the direction, or because there have been conflicting findings in previous research studies on the variable.</a:t>
            </a:r>
          </a:p>
          <a:p>
            <a:pPr algn="l">
              <a:buFont typeface="Arial" charset="0"/>
              <a:buNone/>
            </a:pPr>
            <a:r>
              <a:rPr lang="en-US" altLang="en-US" sz="2799" b="1" dirty="0">
                <a:solidFill>
                  <a:srgbClr val="C00000"/>
                </a:solidFill>
              </a:rPr>
              <a:t> Example: </a:t>
            </a:r>
          </a:p>
          <a:p>
            <a:pPr marL="268208" algn="l"/>
            <a:r>
              <a:rPr lang="en-US" altLang="en-US" sz="2799" b="1" dirty="0">
                <a:solidFill>
                  <a:schemeClr val="accent6">
                    <a:lumMod val="75000"/>
                  </a:schemeClr>
                </a:solidFill>
              </a:rPr>
              <a:t>There is a relationship between age and job satisfaction.</a:t>
            </a:r>
          </a:p>
          <a:p>
            <a:pPr marL="268208" algn="l"/>
            <a:r>
              <a:rPr lang="en-US" altLang="en-US" sz="2799" b="1" dirty="0">
                <a:solidFill>
                  <a:schemeClr val="accent6">
                    <a:lumMod val="75000"/>
                  </a:schemeClr>
                </a:solidFill>
              </a:rPr>
              <a:t>There is a difference between the work ethic values of American and Asian employees. </a:t>
            </a:r>
          </a:p>
        </p:txBody>
      </p:sp>
    </p:spTree>
    <p:extLst>
      <p:ext uri="{BB962C8B-B14F-4D97-AF65-F5344CB8AC3E}">
        <p14:creationId xmlns:p14="http://schemas.microsoft.com/office/powerpoint/2010/main" val="3241455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6118A1B7-08BA-6B43-BBA8-952377DF944D}"/>
              </a:ext>
            </a:extLst>
          </p:cNvPr>
          <p:cNvSpPr>
            <a:spLocks noGrp="1"/>
          </p:cNvSpPr>
          <p:nvPr>
            <p:ph type="body" sz="quarter" idx="13"/>
          </p:nvPr>
        </p:nvSpPr>
        <p:spPr>
          <a:xfrm>
            <a:off x="1502619" y="543354"/>
            <a:ext cx="1364297" cy="1094521"/>
          </a:xfrm>
        </p:spPr>
        <p:txBody>
          <a:bodyPr/>
          <a:lstStyle/>
          <a:p>
            <a:r>
              <a:rPr lang="en-US" dirty="0"/>
              <a:t>“</a:t>
            </a:r>
          </a:p>
        </p:txBody>
      </p:sp>
      <p:sp>
        <p:nvSpPr>
          <p:cNvPr id="14" name="Text Placeholder 7">
            <a:extLst>
              <a:ext uri="{FF2B5EF4-FFF2-40B4-BE49-F238E27FC236}">
                <a16:creationId xmlns:a16="http://schemas.microsoft.com/office/drawing/2014/main" id="{A1F17760-D90A-AB46-A4E0-31B2684E3F5E}"/>
              </a:ext>
            </a:extLst>
          </p:cNvPr>
          <p:cNvSpPr>
            <a:spLocks noGrp="1"/>
          </p:cNvSpPr>
          <p:nvPr>
            <p:ph type="body" sz="quarter" idx="15"/>
          </p:nvPr>
        </p:nvSpPr>
        <p:spPr>
          <a:xfrm>
            <a:off x="9420876" y="3426615"/>
            <a:ext cx="1364297" cy="1094521"/>
          </a:xfrm>
        </p:spPr>
        <p:txBody>
          <a:bodyPr/>
          <a:lstStyle/>
          <a:p>
            <a:r>
              <a:rPr lang="en-US" dirty="0"/>
              <a:t>”</a:t>
            </a:r>
          </a:p>
        </p:txBody>
      </p:sp>
      <p:sp>
        <p:nvSpPr>
          <p:cNvPr id="10" name="Title 9">
            <a:extLst>
              <a:ext uri="{FF2B5EF4-FFF2-40B4-BE49-F238E27FC236}">
                <a16:creationId xmlns:a16="http://schemas.microsoft.com/office/drawing/2014/main" id="{C00B29ED-B85B-4246-8E34-B53CDD8EF8B8}"/>
              </a:ext>
            </a:extLst>
          </p:cNvPr>
          <p:cNvSpPr>
            <a:spLocks noGrp="1"/>
          </p:cNvSpPr>
          <p:nvPr>
            <p:ph type="title"/>
          </p:nvPr>
        </p:nvSpPr>
        <p:spPr>
          <a:xfrm>
            <a:off x="1798721" y="2283960"/>
            <a:ext cx="8594558" cy="1142655"/>
          </a:xfrm>
        </p:spPr>
        <p:txBody>
          <a:bodyPr/>
          <a:lstStyle/>
          <a:p>
            <a:r>
              <a:rPr lang="en-US" altLang="en-US" sz="5400" b="1" dirty="0">
                <a:solidFill>
                  <a:schemeClr val="accent1">
                    <a:lumMod val="20000"/>
                    <a:lumOff val="80000"/>
                  </a:schemeClr>
                </a:solidFill>
              </a:rPr>
              <a:t>Theoretical Framework</a:t>
            </a:r>
            <a:endParaRPr lang="en-US" sz="6000" dirty="0">
              <a:solidFill>
                <a:schemeClr val="accent1">
                  <a:lumMod val="20000"/>
                  <a:lumOff val="80000"/>
                </a:schemeClr>
              </a:solidFill>
            </a:endParaRPr>
          </a:p>
        </p:txBody>
      </p:sp>
    </p:spTree>
    <p:extLst>
      <p:ext uri="{BB962C8B-B14F-4D97-AF65-F5344CB8AC3E}">
        <p14:creationId xmlns:p14="http://schemas.microsoft.com/office/powerpoint/2010/main" val="2333740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Microscope">
            <a:extLst>
              <a:ext uri="{FF2B5EF4-FFF2-40B4-BE49-F238E27FC236}">
                <a16:creationId xmlns:a16="http://schemas.microsoft.com/office/drawing/2014/main" id="{6B566F94-17A3-4E0B-8F60-AEB4C212114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7105285" y="1484784"/>
            <a:ext cx="4654355" cy="4322762"/>
          </a:xfrm>
        </p:spPr>
      </p:pic>
      <p:sp>
        <p:nvSpPr>
          <p:cNvPr id="2" name="Title 1">
            <a:extLst>
              <a:ext uri="{FF2B5EF4-FFF2-40B4-BE49-F238E27FC236}">
                <a16:creationId xmlns:a16="http://schemas.microsoft.com/office/drawing/2014/main" id="{A6BA76B3-D03C-4451-8EB4-18D3076077B3}"/>
              </a:ext>
            </a:extLst>
          </p:cNvPr>
          <p:cNvSpPr>
            <a:spLocks noGrp="1"/>
          </p:cNvSpPr>
          <p:nvPr>
            <p:ph type="title"/>
          </p:nvPr>
        </p:nvSpPr>
        <p:spPr>
          <a:xfrm>
            <a:off x="767408" y="333521"/>
            <a:ext cx="10261299" cy="720000"/>
          </a:xfrm>
          <a:solidFill>
            <a:schemeClr val="bg1"/>
          </a:solidFill>
        </p:spPr>
        <p:txBody>
          <a:bodyPr/>
          <a:lstStyle/>
          <a:p>
            <a:pPr algn="ctr"/>
            <a:r>
              <a:rPr lang="en-US" altLang="en-US" b="1" dirty="0">
                <a:solidFill>
                  <a:srgbClr val="000000"/>
                </a:solidFill>
              </a:rPr>
              <a:t>Theoretical Framework</a:t>
            </a:r>
            <a:endParaRPr lang="en-ZA" dirty="0">
              <a:solidFill>
                <a:srgbClr val="000000"/>
              </a:solidFill>
            </a:endParaRPr>
          </a:p>
        </p:txBody>
      </p:sp>
      <p:sp>
        <p:nvSpPr>
          <p:cNvPr id="5" name="Slide Number Placeholder 4">
            <a:extLst>
              <a:ext uri="{FF2B5EF4-FFF2-40B4-BE49-F238E27FC236}">
                <a16:creationId xmlns:a16="http://schemas.microsoft.com/office/drawing/2014/main" id="{3619E243-D955-4AE4-B703-304B0F84084C}"/>
              </a:ext>
            </a:extLst>
          </p:cNvPr>
          <p:cNvSpPr>
            <a:spLocks noGrp="1"/>
          </p:cNvSpPr>
          <p:nvPr>
            <p:ph type="sldNum" sz="quarter" idx="15"/>
          </p:nvPr>
        </p:nvSpPr>
        <p:spPr/>
        <p:txBody>
          <a:bodyPr/>
          <a:lstStyle/>
          <a:p>
            <a:fld id="{058DB212-BFA2-403F-85EF-DFD3FF6D973A}" type="slidenum">
              <a:rPr lang="en-ZA" smtClean="0"/>
              <a:pPr/>
              <a:t>28</a:t>
            </a:fld>
            <a:endParaRPr lang="en-ZA" dirty="0"/>
          </a:p>
        </p:txBody>
      </p:sp>
      <p:sp>
        <p:nvSpPr>
          <p:cNvPr id="7" name="Rectangle 6"/>
          <p:cNvSpPr/>
          <p:nvPr/>
        </p:nvSpPr>
        <p:spPr>
          <a:xfrm>
            <a:off x="767408" y="1371540"/>
            <a:ext cx="5976664" cy="4524315"/>
          </a:xfrm>
          <a:prstGeom prst="rect">
            <a:avLst/>
          </a:prstGeom>
        </p:spPr>
        <p:txBody>
          <a:bodyPr wrap="square">
            <a:spAutoFit/>
          </a:bodyPr>
          <a:lstStyle/>
          <a:p>
            <a:pPr marL="342900" indent="-342900">
              <a:buFont typeface="Arial" panose="020B0604020202020204" pitchFamily="34" charset="0"/>
              <a:buChar char="•"/>
            </a:pPr>
            <a:r>
              <a:rPr lang="en-US" altLang="en-US" sz="2400" dirty="0">
                <a:solidFill>
                  <a:srgbClr val="002060"/>
                </a:solidFill>
                <a:latin typeface="Comic Sans MS" panose="030F0702030302020204" pitchFamily="66" charset="0"/>
                <a:cs typeface="Arial" panose="020B0604020202020204" pitchFamily="34" charset="0"/>
              </a:rPr>
              <a:t>A theoretical framework is a conceptual model of how one theorizes or makes logical sense of the relationships among the several factors that have been identified as important to the problem</a:t>
            </a:r>
          </a:p>
          <a:p>
            <a:endParaRPr lang="en-US" altLang="en-US" sz="2400" dirty="0">
              <a:solidFill>
                <a:srgbClr val="002060"/>
              </a:solidFill>
              <a:latin typeface="Comic Sans MS" panose="030F0702030302020204" pitchFamily="66"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Comic Sans MS" panose="030F0702030302020204" pitchFamily="66" charset="0"/>
                <a:cs typeface="Arial" panose="020B0604020202020204" pitchFamily="34" charset="0"/>
              </a:rPr>
              <a:t>Theoretical / conceptual framework – using material from the Literature Review, produce the working definition </a:t>
            </a:r>
            <a:r>
              <a:rPr lang="en-US" sz="2400" i="1" dirty="0">
                <a:solidFill>
                  <a:srgbClr val="002060"/>
                </a:solidFill>
                <a:latin typeface="Comic Sans MS" panose="030F0702030302020204" pitchFamily="66" charset="0"/>
                <a:cs typeface="Arial" panose="020B0604020202020204" pitchFamily="34" charset="0"/>
              </a:rPr>
              <a:t>of the main concepts you will use in your study</a:t>
            </a:r>
            <a:r>
              <a:rPr lang="en-US" sz="2400" dirty="0">
                <a:solidFill>
                  <a:srgbClr val="002060"/>
                </a:solidFill>
                <a:latin typeface="Comic Sans MS" panose="030F0702030302020204" pitchFamily="66" charset="0"/>
                <a:cs typeface="Arial" panose="020B0604020202020204" pitchFamily="34" charset="0"/>
              </a:rPr>
              <a:t>.</a:t>
            </a:r>
          </a:p>
        </p:txBody>
      </p:sp>
    </p:spTree>
    <p:extLst>
      <p:ext uri="{BB962C8B-B14F-4D97-AF65-F5344CB8AC3E}">
        <p14:creationId xmlns:p14="http://schemas.microsoft.com/office/powerpoint/2010/main" val="2358303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357867" y="764704"/>
            <a:ext cx="5256584" cy="5760640"/>
          </a:xfrm>
        </p:spPr>
      </p:sp>
      <p:pic>
        <p:nvPicPr>
          <p:cNvPr id="6" name="Picture Placeholder 8" descr="Microscope">
            <a:extLst>
              <a:ext uri="{FF2B5EF4-FFF2-40B4-BE49-F238E27FC236}">
                <a16:creationId xmlns:a16="http://schemas.microsoft.com/office/drawing/2014/main" id="{6B566F94-17A3-4E0B-8F60-AEB4C21211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28048" y="1016732"/>
            <a:ext cx="4824536" cy="5256584"/>
          </a:xfrm>
          <a:prstGeom prst="rect">
            <a:avLst/>
          </a:prstGeom>
          <a:solidFill>
            <a:schemeClr val="bg1">
              <a:lumMod val="95000"/>
            </a:schemeClr>
          </a:solidFill>
          <a:ln w="127000" cap="sq">
            <a:solidFill>
              <a:schemeClr val="bg1"/>
            </a:solidFill>
            <a:miter lim="800000"/>
          </a:ln>
          <a:effectLst>
            <a:outerShdw blurRad="279400" dir="2700000" algn="tl" rotWithShape="0">
              <a:prstClr val="black">
                <a:alpha val="12000"/>
              </a:prstClr>
            </a:outerShdw>
          </a:effectLst>
        </p:spPr>
      </p:pic>
      <p:sp>
        <p:nvSpPr>
          <p:cNvPr id="7" name="Rectangle 6"/>
          <p:cNvSpPr/>
          <p:nvPr/>
        </p:nvSpPr>
        <p:spPr>
          <a:xfrm>
            <a:off x="577549" y="764704"/>
            <a:ext cx="5518451" cy="3539430"/>
          </a:xfrm>
          <a:prstGeom prst="rect">
            <a:avLst/>
          </a:prstGeom>
        </p:spPr>
        <p:txBody>
          <a:bodyPr wrap="square">
            <a:spAutoFit/>
          </a:bodyPr>
          <a:lstStyle/>
          <a:p>
            <a:pPr marL="342900" indent="-342900">
              <a:buFont typeface="Arial" panose="020B0604020202020204" pitchFamily="34" charset="0"/>
              <a:buChar char="•"/>
            </a:pPr>
            <a:r>
              <a:rPr lang="en-MY" sz="2800" dirty="0">
                <a:solidFill>
                  <a:srgbClr val="002060"/>
                </a:solidFill>
                <a:latin typeface="Comic Sans MS" panose="030F0702030302020204" pitchFamily="66" charset="0"/>
                <a:cs typeface="Arial" panose="020B0604020202020204" pitchFamily="34" charset="0"/>
              </a:rPr>
              <a:t>Statistically speaking, the conceptual framework describes the relationship between specific variables identified in the study. It also outlines the input, process and output of the whole investigation. </a:t>
            </a:r>
          </a:p>
        </p:txBody>
      </p:sp>
    </p:spTree>
    <p:extLst>
      <p:ext uri="{BB962C8B-B14F-4D97-AF65-F5344CB8AC3E}">
        <p14:creationId xmlns:p14="http://schemas.microsoft.com/office/powerpoint/2010/main" val="1889314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room of red chairs in front of a window">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grpSp>
        <p:nvGrpSpPr>
          <p:cNvPr id="4" name="Group 3" descr="decorative element">
            <a:extLst>
              <a:ext uri="{FF2B5EF4-FFF2-40B4-BE49-F238E27FC236}">
                <a16:creationId xmlns:a16="http://schemas.microsoft.com/office/drawing/2014/main" id="{EB664AAE-5AE9-41D7-8346-002B9F445323}"/>
              </a:ext>
            </a:extLst>
          </p:cNvPr>
          <p:cNvGrpSpPr/>
          <p:nvPr/>
        </p:nvGrpSpPr>
        <p:grpSpPr>
          <a:xfrm>
            <a:off x="0" y="-18044"/>
            <a:ext cx="6758610"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itle 1"/>
          <p:cNvSpPr txBox="1">
            <a:spLocks/>
          </p:cNvSpPr>
          <p:nvPr/>
        </p:nvSpPr>
        <p:spPr>
          <a:xfrm>
            <a:off x="6960096" y="188640"/>
            <a:ext cx="5030203" cy="1028246"/>
          </a:xfrm>
          <a:prstGeom prst="rect">
            <a:avLst/>
          </a:prstGeom>
        </p:spPr>
        <p:txBody>
          <a:bodyPr vert="horz" lIns="91440" tIns="45720" rIns="91440" bIns="45720" rtlCol="0" anchor="b" anchorCtr="1">
            <a:noAutofit/>
          </a:bodyPr>
          <a:lstStyle>
            <a:lvl1pPr algn="ctr" defTabSz="914400" rtl="0" eaLnBrk="1" latinLnBrk="0" hangingPunct="1">
              <a:spcBef>
                <a:spcPct val="0"/>
              </a:spcBef>
              <a:buNone/>
              <a:defRPr lang="en-GB" sz="4400" kern="1200" dirty="0">
                <a:solidFill>
                  <a:schemeClr val="tx1"/>
                </a:solidFill>
                <a:latin typeface="+mj-lt"/>
                <a:ea typeface="+mj-ea"/>
                <a:cs typeface="+mj-cs"/>
              </a:defRPr>
            </a:lvl1pPr>
          </a:lstStyle>
          <a:p>
            <a:r>
              <a:rPr lang="en-MY" b="1" dirty="0"/>
              <a:t>Research is….</a:t>
            </a:r>
          </a:p>
        </p:txBody>
      </p:sp>
      <p:sp>
        <p:nvSpPr>
          <p:cNvPr id="6" name="Rectangle 5"/>
          <p:cNvSpPr/>
          <p:nvPr/>
        </p:nvSpPr>
        <p:spPr>
          <a:xfrm>
            <a:off x="7032727" y="1628800"/>
            <a:ext cx="4679897" cy="3970318"/>
          </a:xfrm>
          <a:prstGeom prst="rect">
            <a:avLst/>
          </a:prstGeom>
        </p:spPr>
        <p:txBody>
          <a:bodyPr wrap="square">
            <a:spAutoFit/>
          </a:bodyPr>
          <a:lstStyle/>
          <a:p>
            <a:r>
              <a:rPr lang="en-US" sz="3600" b="1" dirty="0"/>
              <a:t>the application of </a:t>
            </a:r>
            <a:r>
              <a:rPr lang="en-US" sz="3600" b="1" dirty="0">
                <a:solidFill>
                  <a:srgbClr val="FF0000"/>
                </a:solidFill>
              </a:rPr>
              <a:t>the scientific method </a:t>
            </a:r>
            <a:r>
              <a:rPr lang="en-US" sz="3600" b="1" dirty="0"/>
              <a:t>in searching for the truth</a:t>
            </a:r>
          </a:p>
          <a:p>
            <a:r>
              <a:rPr lang="en-MY" sz="3600" b="1" dirty="0"/>
              <a:t>a systematized effort to gain new knowledge</a:t>
            </a:r>
            <a:endParaRPr lang="en-US" sz="3600" b="1" dirty="0"/>
          </a:p>
        </p:txBody>
      </p:sp>
    </p:spTree>
    <p:extLst>
      <p:ext uri="{BB962C8B-B14F-4D97-AF65-F5344CB8AC3E}">
        <p14:creationId xmlns:p14="http://schemas.microsoft.com/office/powerpoint/2010/main" val="1157096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8188" y="289868"/>
            <a:ext cx="8911687" cy="726206"/>
          </a:xfrm>
        </p:spPr>
        <p:txBody>
          <a:bodyPr/>
          <a:lstStyle/>
          <a:p>
            <a:pPr>
              <a:defRPr/>
            </a:pPr>
            <a:r>
              <a:rPr lang="en-US" sz="2800" b="1" dirty="0">
                <a:solidFill>
                  <a:srgbClr val="C00000"/>
                </a:solidFill>
                <a:effectLst>
                  <a:outerShdw blurRad="38100" dist="38100" dir="2700000" algn="tl">
                    <a:srgbClr val="000000">
                      <a:alpha val="43137"/>
                    </a:srgbClr>
                  </a:outerShdw>
                </a:effectLst>
              </a:rPr>
              <a:t>THEORETICAL FRAMEWORK (Extended)</a:t>
            </a:r>
          </a:p>
        </p:txBody>
      </p:sp>
      <p:sp>
        <p:nvSpPr>
          <p:cNvPr id="67" name="Rectangle 66"/>
          <p:cNvSpPr/>
          <p:nvPr/>
        </p:nvSpPr>
        <p:spPr>
          <a:xfrm>
            <a:off x="4086225" y="2768601"/>
            <a:ext cx="2052638" cy="339725"/>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Subjective Norm </a:t>
            </a:r>
          </a:p>
        </p:txBody>
      </p:sp>
      <p:sp>
        <p:nvSpPr>
          <p:cNvPr id="68" name="Rectangle 67"/>
          <p:cNvSpPr/>
          <p:nvPr/>
        </p:nvSpPr>
        <p:spPr>
          <a:xfrm>
            <a:off x="4189414" y="4271963"/>
            <a:ext cx="2035175" cy="584200"/>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Perceived Behavior Control </a:t>
            </a:r>
          </a:p>
        </p:txBody>
      </p:sp>
      <p:cxnSp>
        <p:nvCxnSpPr>
          <p:cNvPr id="74" name="Straight Connector 73"/>
          <p:cNvCxnSpPr/>
          <p:nvPr/>
        </p:nvCxnSpPr>
        <p:spPr>
          <a:xfrm flipV="1">
            <a:off x="6376988" y="1752600"/>
            <a:ext cx="0" cy="2827338"/>
          </a:xfrm>
          <a:prstGeom prst="line">
            <a:avLst/>
          </a:prstGeom>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176120" y="2636912"/>
            <a:ext cx="1171575" cy="585788"/>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mj-lt"/>
                <a:cs typeface="Arial" panose="020B0604020202020204" pitchFamily="34" charset="0"/>
              </a:rPr>
              <a:t>Internet Abuse</a:t>
            </a:r>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9" name="Rectangle 78"/>
          <p:cNvSpPr/>
          <p:nvPr/>
        </p:nvSpPr>
        <p:spPr>
          <a:xfrm>
            <a:off x="4292029" y="5930900"/>
            <a:ext cx="1731963"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Independent Variables</a:t>
            </a:r>
            <a:endParaRPr lang="en-US" dirty="0">
              <a:latin typeface="Arial" panose="020B0604020202020204" pitchFamily="34" charset="0"/>
              <a:cs typeface="Arial" panose="020B0604020202020204" pitchFamily="34" charset="0"/>
            </a:endParaRPr>
          </a:p>
        </p:txBody>
      </p:sp>
      <p:sp>
        <p:nvSpPr>
          <p:cNvPr id="80" name="Rectangle 79"/>
          <p:cNvSpPr/>
          <p:nvPr/>
        </p:nvSpPr>
        <p:spPr>
          <a:xfrm>
            <a:off x="6384032" y="5930900"/>
            <a:ext cx="1527175"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Dependent Variable</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1" name="Rectangle 90"/>
          <p:cNvSpPr/>
          <p:nvPr/>
        </p:nvSpPr>
        <p:spPr>
          <a:xfrm>
            <a:off x="4076700" y="1435100"/>
            <a:ext cx="2052638" cy="584200"/>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Attitude Towards Internet Abuse</a:t>
            </a:r>
          </a:p>
        </p:txBody>
      </p:sp>
      <p:cxnSp>
        <p:nvCxnSpPr>
          <p:cNvPr id="8" name="Straight Arrow Connector 7"/>
          <p:cNvCxnSpPr>
            <a:stCxn id="77" idx="3"/>
          </p:cNvCxnSpPr>
          <p:nvPr/>
        </p:nvCxnSpPr>
        <p:spPr>
          <a:xfrm flipV="1">
            <a:off x="8347695" y="2924946"/>
            <a:ext cx="700633" cy="4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083253" y="2186459"/>
            <a:ext cx="0" cy="1370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120460" y="2186459"/>
            <a:ext cx="5150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635479" y="1484784"/>
            <a:ext cx="1789113" cy="1384300"/>
          </a:xfrm>
          <a:prstGeom prst="rect">
            <a:avLst/>
          </a:prstGeom>
          <a:solidFill>
            <a:schemeClr val="bg1"/>
          </a:solidFill>
          <a:ln>
            <a:solidFill>
              <a:schemeClr val="accent1"/>
            </a:solidFill>
          </a:ln>
        </p:spPr>
        <p:txBody>
          <a:bodyPr>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Organizational Outcomes</a:t>
            </a:r>
          </a:p>
          <a:p>
            <a:pPr marL="285750" indent="-285750">
              <a:buFont typeface="Arial" panose="020B0604020202020204" pitchFamily="34" charset="0"/>
              <a:buChar cha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 Inefficiency</a:t>
            </a:r>
          </a:p>
          <a:p>
            <a:pPr marL="285750" indent="-285750">
              <a:buFont typeface="Arial" panose="020B0604020202020204" pitchFamily="34" charset="0"/>
              <a:buChar cha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Security Threats</a:t>
            </a:r>
          </a:p>
        </p:txBody>
      </p:sp>
      <p:sp>
        <p:nvSpPr>
          <p:cNvPr id="35" name="Rectangle 34"/>
          <p:cNvSpPr/>
          <p:nvPr/>
        </p:nvSpPr>
        <p:spPr>
          <a:xfrm>
            <a:off x="9635479" y="3080221"/>
            <a:ext cx="1789113" cy="954088"/>
          </a:xfrm>
          <a:prstGeom prst="rect">
            <a:avLst/>
          </a:prstGeom>
          <a:solidFill>
            <a:schemeClr val="bg1"/>
          </a:solidFill>
          <a:ln>
            <a:solidFill>
              <a:schemeClr val="accent1"/>
            </a:solidFill>
          </a:ln>
        </p:spPr>
        <p:txBody>
          <a:bodyPr>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Psychological Outcomes</a:t>
            </a:r>
          </a:p>
          <a:p>
            <a:pPr marL="285750" indent="-285750">
              <a:buFont typeface="Arial" panose="020B0604020202020204" pitchFamily="34" charset="0"/>
              <a:buChar cha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Depression</a:t>
            </a:r>
          </a:p>
          <a:p>
            <a:pPr marL="285750" indent="-285750">
              <a:buFont typeface="Arial" panose="020B0604020202020204" pitchFamily="34" charset="0"/>
              <a:buChar cha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Loneliness</a:t>
            </a:r>
          </a:p>
        </p:txBody>
      </p:sp>
      <p:cxnSp>
        <p:nvCxnSpPr>
          <p:cNvPr id="28" name="Straight Arrow Connector 27"/>
          <p:cNvCxnSpPr/>
          <p:nvPr/>
        </p:nvCxnSpPr>
        <p:spPr>
          <a:xfrm>
            <a:off x="6140450" y="1735138"/>
            <a:ext cx="2365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145214" y="2898775"/>
            <a:ext cx="225425" cy="1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6178551" y="4589464"/>
            <a:ext cx="244475" cy="1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456040" y="2938463"/>
            <a:ext cx="6915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8307586" y="5930900"/>
            <a:ext cx="1820862"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Outcome</a:t>
            </a:r>
          </a:p>
          <a:p>
            <a:pPr>
              <a:defRPr/>
            </a:pPr>
            <a:r>
              <a:rPr lang="en-US" b="1" dirty="0">
                <a:effectLst>
                  <a:outerShdw blurRad="38100" dist="38100" dir="2700000" algn="tl">
                    <a:srgbClr val="000000">
                      <a:alpha val="43137"/>
                    </a:srgbClr>
                  </a:outerShdw>
                </a:effectLst>
                <a:latin typeface="+mj-lt"/>
                <a:cs typeface="Arial" panose="020B0604020202020204" pitchFamily="34" charset="0"/>
              </a:rPr>
              <a:t>Variables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Rectangle 26"/>
          <p:cNvSpPr>
            <a:spLocks noChangeArrowheads="1"/>
          </p:cNvSpPr>
          <p:nvPr/>
        </p:nvSpPr>
        <p:spPr bwMode="auto">
          <a:xfrm>
            <a:off x="1744664" y="1373189"/>
            <a:ext cx="2052637" cy="954087"/>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sz="1400" b="1"/>
              <a:t>Usefulness</a:t>
            </a:r>
          </a:p>
          <a:p>
            <a:pPr eaLnBrk="1" hangingPunct="1">
              <a:buFont typeface="Arial" charset="0"/>
              <a:buChar char="•"/>
            </a:pPr>
            <a:r>
              <a:rPr lang="en-US" altLang="en-US" sz="1400" b="1"/>
              <a:t>Ease of use</a:t>
            </a:r>
          </a:p>
          <a:p>
            <a:pPr eaLnBrk="1" hangingPunct="1">
              <a:buFont typeface="Arial" charset="0"/>
              <a:buChar char="•"/>
            </a:pPr>
            <a:r>
              <a:rPr lang="en-US" altLang="en-US" sz="1400" b="1"/>
              <a:t>Playfulness</a:t>
            </a:r>
          </a:p>
          <a:p>
            <a:pPr eaLnBrk="1" hangingPunct="1">
              <a:buFont typeface="Arial" charset="0"/>
              <a:buChar char="•"/>
            </a:pPr>
            <a:r>
              <a:rPr lang="en-US" altLang="en-US" sz="1400" b="1"/>
              <a:t>Compatibility</a:t>
            </a:r>
          </a:p>
        </p:txBody>
      </p:sp>
      <p:cxnSp>
        <p:nvCxnSpPr>
          <p:cNvPr id="15" name="Straight Arrow Connector 14"/>
          <p:cNvCxnSpPr>
            <a:stCxn id="27" idx="3"/>
          </p:cNvCxnSpPr>
          <p:nvPr/>
        </p:nvCxnSpPr>
        <p:spPr>
          <a:xfrm flipV="1">
            <a:off x="3797300" y="1695450"/>
            <a:ext cx="266700" cy="153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a:spLocks noChangeArrowheads="1"/>
          </p:cNvSpPr>
          <p:nvPr/>
        </p:nvSpPr>
        <p:spPr bwMode="auto">
          <a:xfrm>
            <a:off x="1700214" y="2466975"/>
            <a:ext cx="2052637" cy="954088"/>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sz="1400" b="1"/>
              <a:t>Peer culture</a:t>
            </a:r>
          </a:p>
          <a:p>
            <a:pPr eaLnBrk="1" hangingPunct="1">
              <a:buFont typeface="Arial" charset="0"/>
              <a:buChar char="•"/>
            </a:pPr>
            <a:r>
              <a:rPr lang="en-US" altLang="en-US" sz="1400" b="1"/>
              <a:t>Supervisor culture</a:t>
            </a:r>
          </a:p>
          <a:p>
            <a:pPr eaLnBrk="1" hangingPunct="1">
              <a:buFont typeface="Arial" charset="0"/>
              <a:buChar char="•"/>
            </a:pPr>
            <a:r>
              <a:rPr lang="en-US" altLang="en-US" sz="1400" b="1"/>
              <a:t>Family culture</a:t>
            </a:r>
          </a:p>
          <a:p>
            <a:pPr eaLnBrk="1" hangingPunct="1">
              <a:buFont typeface="Arial" charset="0"/>
              <a:buChar char="•"/>
            </a:pPr>
            <a:r>
              <a:rPr lang="en-US" altLang="en-US" sz="1400" b="1"/>
              <a:t>Mass media</a:t>
            </a:r>
          </a:p>
        </p:txBody>
      </p:sp>
      <p:cxnSp>
        <p:nvCxnSpPr>
          <p:cNvPr id="17" name="Straight Arrow Connector 16"/>
          <p:cNvCxnSpPr>
            <a:stCxn id="32" idx="3"/>
            <a:endCxn id="67" idx="1"/>
          </p:cNvCxnSpPr>
          <p:nvPr/>
        </p:nvCxnSpPr>
        <p:spPr>
          <a:xfrm flipV="1">
            <a:off x="3752851" y="2938463"/>
            <a:ext cx="333375" cy="4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a:spLocks noChangeArrowheads="1"/>
          </p:cNvSpPr>
          <p:nvPr/>
        </p:nvSpPr>
        <p:spPr bwMode="auto">
          <a:xfrm>
            <a:off x="1700214" y="3687763"/>
            <a:ext cx="2052637" cy="1600200"/>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sz="1400" b="1"/>
              <a:t>Self efficacy</a:t>
            </a:r>
          </a:p>
          <a:p>
            <a:pPr eaLnBrk="1" hangingPunct="1">
              <a:buFont typeface="Arial" charset="0"/>
              <a:buChar char="•"/>
            </a:pPr>
            <a:r>
              <a:rPr lang="en-US" altLang="en-US" sz="1400" b="1"/>
              <a:t>Facilitating conditions</a:t>
            </a:r>
          </a:p>
          <a:p>
            <a:pPr eaLnBrk="1" hangingPunct="1">
              <a:buFont typeface="Arial" charset="0"/>
              <a:buChar char="•"/>
            </a:pPr>
            <a:r>
              <a:rPr lang="en-US" altLang="en-US" sz="1400" b="1"/>
              <a:t>Workplace privacy</a:t>
            </a:r>
          </a:p>
          <a:p>
            <a:pPr eaLnBrk="1" hangingPunct="1">
              <a:buFont typeface="Arial" charset="0"/>
              <a:buChar char="•"/>
            </a:pPr>
            <a:r>
              <a:rPr lang="en-US" altLang="en-US" sz="1400" b="1"/>
              <a:t>Electronic monitoring</a:t>
            </a:r>
          </a:p>
          <a:p>
            <a:pPr eaLnBrk="1" hangingPunct="1">
              <a:buFont typeface="Arial" charset="0"/>
              <a:buChar char="•"/>
            </a:pPr>
            <a:r>
              <a:rPr lang="en-US" altLang="en-US" sz="1400" b="1"/>
              <a:t>Internet policy</a:t>
            </a:r>
          </a:p>
        </p:txBody>
      </p:sp>
      <p:cxnSp>
        <p:nvCxnSpPr>
          <p:cNvPr id="19" name="Straight Arrow Connector 18"/>
          <p:cNvCxnSpPr>
            <a:endCxn id="68" idx="1"/>
          </p:cNvCxnSpPr>
          <p:nvPr/>
        </p:nvCxnSpPr>
        <p:spPr>
          <a:xfrm flipV="1">
            <a:off x="3752851" y="4564064"/>
            <a:ext cx="436563" cy="15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703512" y="5930900"/>
            <a:ext cx="2052637" cy="369888"/>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Antecedents</a:t>
            </a:r>
          </a:p>
        </p:txBody>
      </p:sp>
      <p:sp>
        <p:nvSpPr>
          <p:cNvPr id="31" name="Rectangle 30"/>
          <p:cNvSpPr/>
          <p:nvPr/>
        </p:nvSpPr>
        <p:spPr>
          <a:xfrm>
            <a:off x="6528048" y="3934667"/>
            <a:ext cx="1308100" cy="1016000"/>
          </a:xfrm>
          <a:prstGeom prst="rect">
            <a:avLst/>
          </a:prstGeom>
          <a:solidFill>
            <a:schemeClr val="bg1"/>
          </a:solidFill>
          <a:ln>
            <a:solidFill>
              <a:schemeClr val="accent1"/>
            </a:solidFill>
          </a:ln>
        </p:spPr>
        <p:txBody>
          <a:bodyPr>
            <a:spAutoFit/>
          </a:bodyPr>
          <a:lstStyle/>
          <a:p>
            <a:pPr>
              <a:defRPr/>
            </a:pPr>
            <a:r>
              <a:rPr lang="en-US" sz="1200" b="1" dirty="0">
                <a:solidFill>
                  <a:srgbClr val="C00000"/>
                </a:solidFill>
                <a:latin typeface="Arial" panose="020B0604020202020204" pitchFamily="34" charset="0"/>
                <a:cs typeface="Arial" panose="020B0604020202020204" pitchFamily="34" charset="0"/>
              </a:rPr>
              <a:t>Demographics</a:t>
            </a:r>
          </a:p>
          <a:p>
            <a:pPr marL="285750" indent="-285750">
              <a:buFont typeface="Arial" panose="020B0604020202020204" pitchFamily="34" charset="0"/>
              <a:buChar char="•"/>
              <a:defRPr/>
            </a:pPr>
            <a:r>
              <a:rPr lang="en-US" sz="1200" b="1" dirty="0">
                <a:solidFill>
                  <a:srgbClr val="C00000"/>
                </a:solidFill>
                <a:latin typeface="Arial" panose="020B0604020202020204" pitchFamily="34" charset="0"/>
                <a:cs typeface="Arial" panose="020B0604020202020204" pitchFamily="34" charset="0"/>
              </a:rPr>
              <a:t>Age</a:t>
            </a:r>
          </a:p>
          <a:p>
            <a:pPr marL="285750" indent="-285750">
              <a:buFont typeface="Arial" panose="020B0604020202020204" pitchFamily="34" charset="0"/>
              <a:buChar char="•"/>
              <a:defRPr/>
            </a:pPr>
            <a:r>
              <a:rPr lang="en-US" sz="1200" b="1" dirty="0">
                <a:solidFill>
                  <a:srgbClr val="C00000"/>
                </a:solidFill>
                <a:latin typeface="Arial" panose="020B0604020202020204" pitchFamily="34" charset="0"/>
                <a:cs typeface="Arial" panose="020B0604020202020204" pitchFamily="34" charset="0"/>
              </a:rPr>
              <a:t>Gender</a:t>
            </a:r>
          </a:p>
          <a:p>
            <a:pPr marL="285750" indent="-285750">
              <a:buFont typeface="Arial" panose="020B0604020202020204" pitchFamily="34" charset="0"/>
              <a:buChar char="•"/>
              <a:defRPr/>
            </a:pPr>
            <a:r>
              <a:rPr lang="en-US" sz="1200" b="1" dirty="0">
                <a:solidFill>
                  <a:srgbClr val="C00000"/>
                </a:solidFill>
                <a:latin typeface="Arial" panose="020B0604020202020204" pitchFamily="34" charset="0"/>
                <a:cs typeface="Arial" panose="020B0604020202020204" pitchFamily="34" charset="0"/>
              </a:rPr>
              <a:t>Internet Experience</a:t>
            </a:r>
          </a:p>
        </p:txBody>
      </p:sp>
      <p:cxnSp>
        <p:nvCxnSpPr>
          <p:cNvPr id="6" name="Straight Arrow Connector 5"/>
          <p:cNvCxnSpPr/>
          <p:nvPr/>
        </p:nvCxnSpPr>
        <p:spPr>
          <a:xfrm flipV="1">
            <a:off x="6795641" y="2992439"/>
            <a:ext cx="0" cy="926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7612633" y="5209257"/>
            <a:ext cx="2052638" cy="307975"/>
          </a:xfrm>
          <a:prstGeom prst="rect">
            <a:avLst/>
          </a:prstGeom>
          <a:solidFill>
            <a:schemeClr val="bg1"/>
          </a:solidFill>
          <a:ln>
            <a:solidFill>
              <a:schemeClr val="accent1"/>
            </a:solidFill>
          </a:ln>
        </p:spPr>
        <p:txBody>
          <a:bodyPr>
            <a:spAutoFit/>
          </a:bodyPr>
          <a:lstStyle/>
          <a:p>
            <a:pPr>
              <a:defRPr/>
            </a:pPr>
            <a:r>
              <a:rPr lang="en-US" sz="1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Moderating Variables</a:t>
            </a:r>
          </a:p>
        </p:txBody>
      </p:sp>
      <p:cxnSp>
        <p:nvCxnSpPr>
          <p:cNvPr id="11" name="Elbow Connector 10"/>
          <p:cNvCxnSpPr>
            <a:stCxn id="31" idx="2"/>
            <a:endCxn id="37" idx="1"/>
          </p:cNvCxnSpPr>
          <p:nvPr/>
        </p:nvCxnSpPr>
        <p:spPr>
          <a:xfrm rot="16200000" flipH="1">
            <a:off x="7191076" y="4941688"/>
            <a:ext cx="412578" cy="43053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9109373" y="3573016"/>
            <a:ext cx="5150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853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77" grpId="0" animBg="1"/>
      <p:bldP spid="79" grpId="0" animBg="1"/>
      <p:bldP spid="80" grpId="0" animBg="1"/>
      <p:bldP spid="91" grpId="0" animBg="1"/>
      <p:bldP spid="26" grpId="0" animBg="1"/>
      <p:bldP spid="35" grpId="0" animBg="1"/>
      <p:bldP spid="53" grpId="0" animBg="1"/>
      <p:bldP spid="27" grpId="0" animBg="1"/>
      <p:bldP spid="32" grpId="0" animBg="1"/>
      <p:bldP spid="36" grpId="0" animBg="1"/>
      <p:bldP spid="42" grpId="0" animBg="1"/>
      <p:bldP spid="31" grpId="0" animBg="1"/>
      <p:bldP spid="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664" y="260864"/>
            <a:ext cx="9319888" cy="573885"/>
          </a:xfrm>
        </p:spPr>
        <p:txBody>
          <a:bodyPr/>
          <a:lstStyle/>
          <a:p>
            <a:pPr>
              <a:defRPr/>
            </a:pPr>
            <a:r>
              <a:rPr lang="en-US" sz="2800" b="1" dirty="0">
                <a:solidFill>
                  <a:srgbClr val="C00000"/>
                </a:solidFill>
                <a:effectLst>
                  <a:outerShdw blurRad="38100" dist="38100" dir="2700000" algn="tl">
                    <a:srgbClr val="000000">
                      <a:alpha val="43137"/>
                    </a:srgbClr>
                  </a:outerShdw>
                </a:effectLst>
              </a:rPr>
              <a:t>THEORETICAL FRAMEWORK (Extended)</a:t>
            </a:r>
          </a:p>
        </p:txBody>
      </p:sp>
      <p:sp>
        <p:nvSpPr>
          <p:cNvPr id="67" name="Rectangle 66"/>
          <p:cNvSpPr/>
          <p:nvPr/>
        </p:nvSpPr>
        <p:spPr>
          <a:xfrm>
            <a:off x="4086225" y="2768601"/>
            <a:ext cx="2052638" cy="1323439"/>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Organizational Justice</a:t>
            </a:r>
          </a:p>
          <a:p>
            <a:pPr>
              <a:defRPr/>
            </a:pPr>
            <a:r>
              <a:rPr lang="en-US" sz="1600" dirty="0">
                <a:latin typeface="Arial" panose="020B0604020202020204" pitchFamily="34" charset="0"/>
                <a:cs typeface="Arial" panose="020B0604020202020204" pitchFamily="34" charset="0"/>
              </a:rPr>
              <a:t>Procedural Justice</a:t>
            </a:r>
          </a:p>
          <a:p>
            <a:pPr>
              <a:defRPr/>
            </a:pPr>
            <a:r>
              <a:rPr lang="en-US" sz="1600" dirty="0">
                <a:latin typeface="Arial" panose="020B0604020202020204" pitchFamily="34" charset="0"/>
                <a:cs typeface="Arial" panose="020B0604020202020204" pitchFamily="34" charset="0"/>
              </a:rPr>
              <a:t>Distributive Justice</a:t>
            </a:r>
          </a:p>
          <a:p>
            <a:pPr>
              <a:defRPr/>
            </a:pPr>
            <a:r>
              <a:rPr lang="en-US" sz="1600" dirty="0" err="1">
                <a:latin typeface="Arial" panose="020B0604020202020204" pitchFamily="34" charset="0"/>
                <a:cs typeface="Arial" panose="020B0604020202020204" pitchFamily="34" charset="0"/>
              </a:rPr>
              <a:t>Interational</a:t>
            </a:r>
            <a:r>
              <a:rPr lang="en-US" sz="1600" dirty="0">
                <a:latin typeface="Arial" panose="020B0604020202020204" pitchFamily="34" charset="0"/>
                <a:cs typeface="Arial" panose="020B0604020202020204" pitchFamily="34" charset="0"/>
              </a:rPr>
              <a:t> Justice</a:t>
            </a:r>
          </a:p>
        </p:txBody>
      </p:sp>
      <p:cxnSp>
        <p:nvCxnSpPr>
          <p:cNvPr id="74" name="Straight Connector 73"/>
          <p:cNvCxnSpPr/>
          <p:nvPr/>
        </p:nvCxnSpPr>
        <p:spPr>
          <a:xfrm flipH="1" flipV="1">
            <a:off x="7188713" y="1986194"/>
            <a:ext cx="6144" cy="1446097"/>
          </a:xfrm>
          <a:prstGeom prst="line">
            <a:avLst/>
          </a:prstGeom>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484435" y="2394744"/>
            <a:ext cx="1327312" cy="738664"/>
          </a:xfrm>
          <a:prstGeom prst="rect">
            <a:avLst/>
          </a:prstGeom>
          <a:solidFill>
            <a:schemeClr val="bg1"/>
          </a:solidFill>
          <a:ln>
            <a:solidFill>
              <a:schemeClr val="accent1"/>
            </a:solidFill>
          </a:ln>
        </p:spPr>
        <p:txBody>
          <a:bodyPr wrap="square">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Counter-productive Behavior  </a:t>
            </a:r>
          </a:p>
        </p:txBody>
      </p:sp>
      <p:sp>
        <p:nvSpPr>
          <p:cNvPr id="79" name="Rectangle 78"/>
          <p:cNvSpPr/>
          <p:nvPr/>
        </p:nvSpPr>
        <p:spPr>
          <a:xfrm>
            <a:off x="4155301" y="5814102"/>
            <a:ext cx="1983562" cy="647700"/>
          </a:xfrm>
          <a:prstGeom prst="rect">
            <a:avLst/>
          </a:prstGeom>
          <a:solidFill>
            <a:schemeClr val="bg1"/>
          </a:solidFill>
          <a:ln>
            <a:solidFill>
              <a:schemeClr val="accent1"/>
            </a:solidFill>
          </a:ln>
        </p:spPr>
        <p:txBody>
          <a:bodyPr wrap="square">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Independent Variables</a:t>
            </a:r>
            <a:endParaRPr lang="en-US" dirty="0">
              <a:latin typeface="Arial" panose="020B0604020202020204" pitchFamily="34" charset="0"/>
              <a:cs typeface="Arial" panose="020B0604020202020204" pitchFamily="34" charset="0"/>
            </a:endParaRPr>
          </a:p>
        </p:txBody>
      </p:sp>
      <p:sp>
        <p:nvSpPr>
          <p:cNvPr id="80" name="Rectangle 79"/>
          <p:cNvSpPr/>
          <p:nvPr/>
        </p:nvSpPr>
        <p:spPr>
          <a:xfrm>
            <a:off x="7384503" y="5814102"/>
            <a:ext cx="1527175"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Dependent Variable</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1" name="Rectangle 90"/>
          <p:cNvSpPr/>
          <p:nvPr/>
        </p:nvSpPr>
        <p:spPr>
          <a:xfrm>
            <a:off x="4076700" y="1435100"/>
            <a:ext cx="2052638" cy="1077218"/>
          </a:xfrm>
          <a:prstGeom prst="rect">
            <a:avLst/>
          </a:prstGeom>
          <a:solidFill>
            <a:schemeClr val="bg1"/>
          </a:solidFill>
          <a:ln>
            <a:solidFill>
              <a:schemeClr val="accent1"/>
            </a:solidFill>
          </a:ln>
        </p:spPr>
        <p:txBody>
          <a:bodyPr>
            <a:spAutoFit/>
          </a:bodyPr>
          <a:lstStyle/>
          <a:p>
            <a:pPr>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Personal Traits</a:t>
            </a:r>
          </a:p>
          <a:p>
            <a:pPr>
              <a:defRPr/>
            </a:pP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Conscientiousness</a:t>
            </a:r>
          </a:p>
          <a:p>
            <a:pPr>
              <a:defRPr/>
            </a:pP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Agreeableness</a:t>
            </a:r>
          </a:p>
          <a:p>
            <a:pPr>
              <a:defRPr/>
            </a:pP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Emotional Stability</a:t>
            </a:r>
            <a:endParaRPr lang="en-US" sz="1600" dirty="0">
              <a:latin typeface="Arial" panose="020B0604020202020204" pitchFamily="34" charset="0"/>
              <a:cs typeface="Arial" panose="020B0604020202020204" pitchFamily="34" charset="0"/>
            </a:endParaRPr>
          </a:p>
        </p:txBody>
      </p:sp>
      <p:cxnSp>
        <p:nvCxnSpPr>
          <p:cNvPr id="8" name="Straight Arrow Connector 7"/>
          <p:cNvCxnSpPr/>
          <p:nvPr/>
        </p:nvCxnSpPr>
        <p:spPr>
          <a:xfrm>
            <a:off x="8836449" y="2753455"/>
            <a:ext cx="4310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278702" y="2155149"/>
            <a:ext cx="0" cy="1370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324459" y="2142449"/>
            <a:ext cx="215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548390" y="1973709"/>
            <a:ext cx="1789113" cy="307777"/>
          </a:xfrm>
          <a:prstGeom prst="rect">
            <a:avLst/>
          </a:prstGeom>
          <a:solidFill>
            <a:schemeClr val="bg1"/>
          </a:solidFill>
          <a:ln>
            <a:solidFill>
              <a:schemeClr val="accent1"/>
            </a:solidFill>
          </a:ln>
        </p:spPr>
        <p:txBody>
          <a:bodyPr>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Productivity</a:t>
            </a:r>
          </a:p>
        </p:txBody>
      </p:sp>
      <p:cxnSp>
        <p:nvCxnSpPr>
          <p:cNvPr id="21" name="Straight Arrow Connector 20"/>
          <p:cNvCxnSpPr/>
          <p:nvPr/>
        </p:nvCxnSpPr>
        <p:spPr>
          <a:xfrm>
            <a:off x="9324459" y="3487062"/>
            <a:ext cx="215900" cy="15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9540359" y="3193775"/>
            <a:ext cx="1789113" cy="523220"/>
          </a:xfrm>
          <a:prstGeom prst="rect">
            <a:avLst/>
          </a:prstGeom>
          <a:solidFill>
            <a:schemeClr val="bg1"/>
          </a:solidFill>
          <a:ln>
            <a:solidFill>
              <a:schemeClr val="accent1"/>
            </a:solidFill>
          </a:ln>
        </p:spPr>
        <p:txBody>
          <a:bodyPr>
            <a:spAutoFit/>
          </a:bodyPr>
          <a:lstStyle/>
          <a:p>
            <a:pPr>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Social Environment</a:t>
            </a:r>
          </a:p>
        </p:txBody>
      </p:sp>
      <p:cxnSp>
        <p:nvCxnSpPr>
          <p:cNvPr id="28" name="Straight Arrow Connector 27"/>
          <p:cNvCxnSpPr/>
          <p:nvPr/>
        </p:nvCxnSpPr>
        <p:spPr>
          <a:xfrm>
            <a:off x="6140450" y="1977184"/>
            <a:ext cx="1036648" cy="18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138863" y="3446001"/>
            <a:ext cx="10539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9508610" y="5861963"/>
            <a:ext cx="1820862" cy="647700"/>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Outcome</a:t>
            </a:r>
          </a:p>
          <a:p>
            <a:pPr>
              <a:defRPr/>
            </a:pPr>
            <a:r>
              <a:rPr lang="en-US" b="1" dirty="0">
                <a:effectLst>
                  <a:outerShdw blurRad="38100" dist="38100" dir="2700000" algn="tl">
                    <a:srgbClr val="000000">
                      <a:alpha val="43137"/>
                    </a:srgbClr>
                  </a:outerShdw>
                </a:effectLst>
                <a:latin typeface="+mj-lt"/>
                <a:cs typeface="Arial" panose="020B0604020202020204" pitchFamily="34" charset="0"/>
              </a:rPr>
              <a:t>Variables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Rectangle 26"/>
          <p:cNvSpPr>
            <a:spLocks noChangeArrowheads="1"/>
          </p:cNvSpPr>
          <p:nvPr/>
        </p:nvSpPr>
        <p:spPr bwMode="auto">
          <a:xfrm>
            <a:off x="1744664" y="1373189"/>
            <a:ext cx="2052637" cy="307777"/>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endParaRPr lang="en-US" altLang="en-US" sz="1400" b="1" dirty="0"/>
          </a:p>
        </p:txBody>
      </p:sp>
      <p:cxnSp>
        <p:nvCxnSpPr>
          <p:cNvPr id="15" name="Straight Arrow Connector 14"/>
          <p:cNvCxnSpPr>
            <a:stCxn id="27" idx="3"/>
          </p:cNvCxnSpPr>
          <p:nvPr/>
        </p:nvCxnSpPr>
        <p:spPr>
          <a:xfrm>
            <a:off x="3797301" y="1527078"/>
            <a:ext cx="266699" cy="168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a:spLocks noChangeArrowheads="1"/>
          </p:cNvSpPr>
          <p:nvPr/>
        </p:nvSpPr>
        <p:spPr bwMode="auto">
          <a:xfrm>
            <a:off x="1642268" y="3284637"/>
            <a:ext cx="2052637" cy="307777"/>
          </a:xfrm>
          <a:prstGeom prst="rect">
            <a:avLst/>
          </a:prstGeom>
          <a:solidFill>
            <a:schemeClr val="bg1"/>
          </a:solidFill>
          <a:ln w="9525">
            <a:solidFill>
              <a:schemeClr val="accent1"/>
            </a:solidFill>
            <a:miter lim="800000"/>
            <a:headEnd/>
            <a:tailEnd/>
          </a:ln>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endParaRPr lang="en-US" altLang="en-US" sz="1400" b="1" dirty="0"/>
          </a:p>
        </p:txBody>
      </p:sp>
      <p:cxnSp>
        <p:nvCxnSpPr>
          <p:cNvPr id="17" name="Straight Arrow Connector 16"/>
          <p:cNvCxnSpPr>
            <a:stCxn id="32" idx="3"/>
            <a:endCxn id="67" idx="1"/>
          </p:cNvCxnSpPr>
          <p:nvPr/>
        </p:nvCxnSpPr>
        <p:spPr>
          <a:xfrm flipV="1">
            <a:off x="3694905" y="3430321"/>
            <a:ext cx="391320" cy="8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751165" y="6000869"/>
            <a:ext cx="2052637" cy="369888"/>
          </a:xfrm>
          <a:prstGeom prst="rect">
            <a:avLst/>
          </a:prstGeom>
          <a:solidFill>
            <a:schemeClr val="bg1"/>
          </a:solidFill>
          <a:ln>
            <a:solidFill>
              <a:schemeClr val="accent1"/>
            </a:solidFill>
          </a:ln>
        </p:spPr>
        <p:txBody>
          <a:bodyPr>
            <a:spAutoFit/>
          </a:bodyPr>
          <a:lstStyle/>
          <a:p>
            <a:pPr>
              <a:defRPr/>
            </a:pPr>
            <a:r>
              <a:rPr lang="en-US" b="1" dirty="0">
                <a:effectLst>
                  <a:outerShdw blurRad="38100" dist="38100" dir="2700000" algn="tl">
                    <a:srgbClr val="000000">
                      <a:alpha val="43137"/>
                    </a:srgbClr>
                  </a:outerShdw>
                </a:effectLst>
                <a:latin typeface="+mj-lt"/>
                <a:cs typeface="Arial" panose="020B0604020202020204" pitchFamily="34" charset="0"/>
              </a:rPr>
              <a:t>Antecedents</a:t>
            </a:r>
          </a:p>
        </p:txBody>
      </p:sp>
      <p:sp>
        <p:nvSpPr>
          <p:cNvPr id="31" name="Rectangle 30"/>
          <p:cNvSpPr/>
          <p:nvPr/>
        </p:nvSpPr>
        <p:spPr>
          <a:xfrm>
            <a:off x="6242920" y="3796996"/>
            <a:ext cx="1813550" cy="584775"/>
          </a:xfrm>
          <a:prstGeom prst="rect">
            <a:avLst/>
          </a:prstGeom>
          <a:solidFill>
            <a:schemeClr val="bg1"/>
          </a:solidFill>
          <a:ln>
            <a:solidFill>
              <a:schemeClr val="accent1"/>
            </a:solidFill>
          </a:ln>
        </p:spPr>
        <p:txBody>
          <a:bodyPr wrap="square">
            <a:spAutoFit/>
          </a:bodyPr>
          <a:lstStyle/>
          <a:p>
            <a:pPr>
              <a:defRPr/>
            </a:pPr>
            <a:r>
              <a:rPr lang="en-US" sz="1600" b="1" dirty="0">
                <a:solidFill>
                  <a:srgbClr val="C00000"/>
                </a:solidFill>
                <a:latin typeface="Arial" panose="020B0604020202020204" pitchFamily="34" charset="0"/>
                <a:cs typeface="Arial" panose="020B0604020202020204" pitchFamily="34" charset="0"/>
              </a:rPr>
              <a:t>Organizational Support</a:t>
            </a:r>
          </a:p>
        </p:txBody>
      </p:sp>
      <p:cxnSp>
        <p:nvCxnSpPr>
          <p:cNvPr id="6" name="Straight Arrow Connector 5"/>
          <p:cNvCxnSpPr/>
          <p:nvPr/>
        </p:nvCxnSpPr>
        <p:spPr>
          <a:xfrm flipH="1" flipV="1">
            <a:off x="6755950" y="3473615"/>
            <a:ext cx="16376" cy="327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08816" y="5073755"/>
            <a:ext cx="1844513" cy="584775"/>
          </a:xfrm>
          <a:prstGeom prst="rect">
            <a:avLst/>
          </a:prstGeom>
          <a:solidFill>
            <a:schemeClr val="bg1"/>
          </a:solidFill>
          <a:ln>
            <a:solidFill>
              <a:schemeClr val="accent1"/>
            </a:solidFill>
          </a:ln>
        </p:spPr>
        <p:txBody>
          <a:bodyPr wrap="square">
            <a:spAutoFit/>
          </a:bodyPr>
          <a:lstStyle/>
          <a:p>
            <a:pPr>
              <a:defRPr/>
            </a:pPr>
            <a:r>
              <a:rPr lang="en-US" sz="1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Moderating Variables</a:t>
            </a:r>
          </a:p>
        </p:txBody>
      </p:sp>
      <p:sp>
        <p:nvSpPr>
          <p:cNvPr id="48" name="Rectangle 47"/>
          <p:cNvSpPr/>
          <p:nvPr/>
        </p:nvSpPr>
        <p:spPr>
          <a:xfrm>
            <a:off x="6449852" y="1391685"/>
            <a:ext cx="1606617" cy="307777"/>
          </a:xfrm>
          <a:prstGeom prst="rect">
            <a:avLst/>
          </a:prstGeom>
          <a:solidFill>
            <a:schemeClr val="bg1"/>
          </a:solidFill>
          <a:ln>
            <a:solidFill>
              <a:schemeClr val="accent1"/>
            </a:solidFill>
          </a:ln>
        </p:spPr>
        <p:txBody>
          <a:bodyPr wrap="square">
            <a:spAutoFit/>
          </a:bodyPr>
          <a:lstStyle/>
          <a:p>
            <a:pPr>
              <a:defRPr/>
            </a:pPr>
            <a:r>
              <a:rPr lang="en-US" sz="1400" b="1" dirty="0">
                <a:solidFill>
                  <a:srgbClr val="C00000"/>
                </a:solidFill>
                <a:latin typeface="Arial" panose="020B0604020202020204" pitchFamily="34" charset="0"/>
                <a:cs typeface="Arial" panose="020B0604020202020204" pitchFamily="34" charset="0"/>
              </a:rPr>
              <a:t>Power Distance</a:t>
            </a:r>
          </a:p>
        </p:txBody>
      </p:sp>
      <p:cxnSp>
        <p:nvCxnSpPr>
          <p:cNvPr id="33" name="Straight Arrow Connector 32"/>
          <p:cNvCxnSpPr/>
          <p:nvPr/>
        </p:nvCxnSpPr>
        <p:spPr>
          <a:xfrm flipH="1">
            <a:off x="6908350" y="1662747"/>
            <a:ext cx="16376" cy="327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065923" y="2744491"/>
            <a:ext cx="4310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3B573F7-33F5-4205-8691-D0E08BB01073}"/>
              </a:ext>
            </a:extLst>
          </p:cNvPr>
          <p:cNvCxnSpPr>
            <a:stCxn id="42" idx="0"/>
          </p:cNvCxnSpPr>
          <p:nvPr/>
        </p:nvCxnSpPr>
        <p:spPr>
          <a:xfrm flipH="1" flipV="1">
            <a:off x="2770982" y="3716995"/>
            <a:ext cx="6502" cy="22838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4D51567-D86A-4463-8555-78EC83DFBDFC}"/>
              </a:ext>
            </a:extLst>
          </p:cNvPr>
          <p:cNvCxnSpPr>
            <a:cxnSpLocks/>
          </p:cNvCxnSpPr>
          <p:nvPr/>
        </p:nvCxnSpPr>
        <p:spPr>
          <a:xfrm flipV="1">
            <a:off x="4970843" y="4058180"/>
            <a:ext cx="0" cy="17559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FEB4909-220A-4092-BA38-7A887AD3A3FF}"/>
              </a:ext>
            </a:extLst>
          </p:cNvPr>
          <p:cNvCxnSpPr>
            <a:cxnSpLocks/>
          </p:cNvCxnSpPr>
          <p:nvPr/>
        </p:nvCxnSpPr>
        <p:spPr>
          <a:xfrm flipV="1">
            <a:off x="6916538" y="4381773"/>
            <a:ext cx="22689" cy="6919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ABE99F6-93A4-4F5A-A3D7-ABE7A1066FA3}"/>
              </a:ext>
            </a:extLst>
          </p:cNvPr>
          <p:cNvCxnSpPr>
            <a:cxnSpLocks/>
          </p:cNvCxnSpPr>
          <p:nvPr/>
        </p:nvCxnSpPr>
        <p:spPr>
          <a:xfrm flipV="1">
            <a:off x="8311624" y="3159963"/>
            <a:ext cx="0" cy="25749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39A1818-EC70-4D6F-AD71-8F5E7E7DD7C2}"/>
              </a:ext>
            </a:extLst>
          </p:cNvPr>
          <p:cNvCxnSpPr>
            <a:cxnSpLocks/>
          </p:cNvCxnSpPr>
          <p:nvPr/>
        </p:nvCxnSpPr>
        <p:spPr>
          <a:xfrm flipV="1">
            <a:off x="10229231" y="3716995"/>
            <a:ext cx="0" cy="2097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130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7" grpId="0" animBg="1"/>
      <p:bldP spid="79" grpId="0" animBg="1"/>
      <p:bldP spid="80" grpId="0" animBg="1"/>
      <p:bldP spid="91" grpId="0" animBg="1"/>
      <p:bldP spid="26" grpId="0" animBg="1"/>
      <p:bldP spid="35" grpId="0" animBg="1"/>
      <p:bldP spid="53" grpId="0" animBg="1"/>
      <p:bldP spid="27" grpId="0" animBg="1"/>
      <p:bldP spid="32" grpId="0" animBg="1"/>
      <p:bldP spid="42" grpId="0" animBg="1"/>
      <p:bldP spid="31" grpId="0" animBg="1"/>
      <p:bldP spid="37" grpId="0" animBg="1"/>
      <p:bldP spid="4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59496" y="404664"/>
            <a:ext cx="8909904" cy="1512168"/>
          </a:xfrm>
          <a:prstGeom prst="rect">
            <a:avLst/>
          </a:prstGeom>
        </p:spPr>
        <p:txBody>
          <a:bodyPr>
            <a:normAutofit/>
          </a:bodyPr>
          <a:lstStyle/>
          <a:p>
            <a:r>
              <a:rPr lang="en-US" sz="4800" b="1" dirty="0"/>
              <a:t>Theoretical Framework and Hypothesis</a:t>
            </a:r>
          </a:p>
        </p:txBody>
      </p:sp>
      <p:graphicFrame>
        <p:nvGraphicFramePr>
          <p:cNvPr id="7" name="Diagram 6"/>
          <p:cNvGraphicFramePr/>
          <p:nvPr/>
        </p:nvGraphicFramePr>
        <p:xfrm>
          <a:off x="1003812" y="1909252"/>
          <a:ext cx="10801200" cy="2023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3503713" y="3573017"/>
            <a:ext cx="1643591" cy="830997"/>
          </a:xfrm>
          <a:prstGeom prst="rect">
            <a:avLst/>
          </a:prstGeom>
          <a:noFill/>
        </p:spPr>
        <p:txBody>
          <a:bodyPr wrap="none" rtlCol="0">
            <a:spAutoFit/>
          </a:bodyPr>
          <a:lstStyle/>
          <a:p>
            <a:pPr marL="342900" indent="-342900">
              <a:buFont typeface="Arial" panose="020B0604020202020204" pitchFamily="34" charset="0"/>
              <a:buChar char="•"/>
            </a:pPr>
            <a:r>
              <a:rPr lang="en-US" sz="1600" b="1" dirty="0"/>
              <a:t>Concept</a:t>
            </a:r>
          </a:p>
          <a:p>
            <a:pPr marL="342900" indent="-342900">
              <a:buFont typeface="Arial" panose="020B0604020202020204" pitchFamily="34" charset="0"/>
              <a:buChar char="•"/>
            </a:pPr>
            <a:r>
              <a:rPr lang="en-US" sz="1600" b="1" dirty="0"/>
              <a:t>Construct</a:t>
            </a:r>
          </a:p>
          <a:p>
            <a:pPr marL="342900" indent="-342900">
              <a:buFont typeface="Arial" panose="020B0604020202020204" pitchFamily="34" charset="0"/>
              <a:buChar char="•"/>
            </a:pPr>
            <a:r>
              <a:rPr lang="en-US" sz="1600" b="1" dirty="0"/>
              <a:t>Proposition</a:t>
            </a:r>
          </a:p>
        </p:txBody>
      </p:sp>
      <p:sp>
        <p:nvSpPr>
          <p:cNvPr id="9" name="TextBox 8"/>
          <p:cNvSpPr txBox="1"/>
          <p:nvPr/>
        </p:nvSpPr>
        <p:spPr>
          <a:xfrm>
            <a:off x="6384032" y="3573016"/>
            <a:ext cx="1699504" cy="400110"/>
          </a:xfrm>
          <a:prstGeom prst="rect">
            <a:avLst/>
          </a:prstGeom>
          <a:noFill/>
        </p:spPr>
        <p:txBody>
          <a:bodyPr wrap="none" rtlCol="0">
            <a:spAutoFit/>
          </a:bodyPr>
          <a:lstStyle/>
          <a:p>
            <a:pPr marL="342900" indent="-342900">
              <a:buFont typeface="Arial" panose="020B0604020202020204" pitchFamily="34" charset="0"/>
              <a:buChar char="•"/>
            </a:pPr>
            <a:r>
              <a:rPr lang="en-US" sz="2000" b="1" dirty="0"/>
              <a:t>Variables</a:t>
            </a:r>
          </a:p>
        </p:txBody>
      </p:sp>
    </p:spTree>
    <p:extLst>
      <p:ext uri="{BB962C8B-B14F-4D97-AF65-F5344CB8AC3E}">
        <p14:creationId xmlns:p14="http://schemas.microsoft.com/office/powerpoint/2010/main" val="2176398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 up of wood">
            <a:extLst>
              <a:ext uri="{FF2B5EF4-FFF2-40B4-BE49-F238E27FC236}">
                <a16:creationId xmlns:a16="http://schemas.microsoft.com/office/drawing/2014/main" id="{F7FE24EB-69BE-41CF-9F0B-0970FA69E300}"/>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6858000"/>
          </a:xfrm>
        </p:spPr>
      </p:pic>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4699116" y="2260926"/>
            <a:ext cx="7366988" cy="1951037"/>
          </a:xfrm>
        </p:spPr>
        <p:txBody>
          <a:bodyPr>
            <a:normAutofit fontScale="90000"/>
          </a:bodyPr>
          <a:lstStyle/>
          <a:p>
            <a:r>
              <a:rPr lang="en-US" sz="6000" dirty="0"/>
              <a:t>Business Research Methodology - 2</a:t>
            </a:r>
            <a:br>
              <a:rPr lang="en-US" sz="6000" dirty="0"/>
            </a:br>
            <a:endParaRPr lang="en-US" dirty="0"/>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7831329" y="3896140"/>
            <a:ext cx="4093029" cy="487018"/>
          </a:xfrm>
        </p:spPr>
        <p:txBody>
          <a:bodyPr vert="horz" lIns="91440" tIns="45720" rIns="91440" bIns="45720" rtlCol="0" anchor="t">
            <a:normAutofit lnSpcReduction="10000"/>
          </a:bodyPr>
          <a:lstStyle/>
          <a:p>
            <a:pPr algn="r"/>
            <a:r>
              <a:rPr lang="en-US" sz="2800" b="1" dirty="0" err="1">
                <a:solidFill>
                  <a:srgbClr val="FFFF00"/>
                </a:solidFill>
              </a:rPr>
              <a:t>Zulkarnain</a:t>
            </a:r>
            <a:r>
              <a:rPr lang="en-US" sz="2800" b="1" dirty="0">
                <a:solidFill>
                  <a:srgbClr val="FFFF00"/>
                </a:solidFill>
              </a:rPr>
              <a:t> </a:t>
            </a:r>
            <a:r>
              <a:rPr lang="en-US" sz="2800" b="1" dirty="0" err="1">
                <a:solidFill>
                  <a:srgbClr val="FFFF00"/>
                </a:solidFill>
              </a:rPr>
              <a:t>Lubis</a:t>
            </a:r>
            <a:endParaRPr lang="en-US" sz="2800" b="1" dirty="0">
              <a:solidFill>
                <a:srgbClr val="FFFF00"/>
              </a:solidFill>
            </a:endParaRPr>
          </a:p>
          <a:p>
            <a:pPr algn="r"/>
            <a:endParaRPr lang="en-US" sz="2800" dirty="0">
              <a:solidFill>
                <a:srgbClr val="FFFF00"/>
              </a:solidFill>
            </a:endParaRPr>
          </a:p>
        </p:txBody>
      </p:sp>
      <p:sp>
        <p:nvSpPr>
          <p:cNvPr id="17" name="Freeform 8">
            <a:extLst>
              <a:ext uri="{FF2B5EF4-FFF2-40B4-BE49-F238E27FC236}">
                <a16:creationId xmlns:a16="http://schemas.microsoft.com/office/drawing/2014/main" id="{32CAE77E-CF7A-47FE-869E-1176F6CADC14}"/>
              </a:ext>
              <a:ext uri="{C183D7F6-B498-43B3-948B-1728B52AA6E4}">
                <adec:decorative xmlns:adec="http://schemas.microsoft.com/office/drawing/2017/decorative" val="1"/>
              </a:ext>
            </a:extLst>
          </p:cNvPr>
          <p:cNvSpPr/>
          <p:nvPr/>
        </p:nvSpPr>
        <p:spPr>
          <a:xfrm>
            <a:off x="1873770" y="-30613"/>
            <a:ext cx="3672591" cy="5431084"/>
          </a:xfrm>
          <a:custGeom>
            <a:avLst/>
            <a:gdLst>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287187 h 5021705"/>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020996 h 5021705"/>
              <a:gd name="connsiteX0" fmla="*/ 0 w 3912433"/>
              <a:gd name="connsiteY0" fmla="*/ 0 h 5168788"/>
              <a:gd name="connsiteX1" fmla="*/ 0 w 3912433"/>
              <a:gd name="connsiteY1" fmla="*/ 5168788 h 5168788"/>
              <a:gd name="connsiteX2" fmla="*/ 3912433 w 3912433"/>
              <a:gd name="connsiteY2" fmla="*/ 5168788 h 5168788"/>
              <a:gd name="connsiteX3" fmla="*/ 3912433 w 3912433"/>
              <a:gd name="connsiteY3" fmla="*/ 4168079 h 5168788"/>
            </a:gdLst>
            <a:ahLst/>
            <a:cxnLst>
              <a:cxn ang="0">
                <a:pos x="connsiteX0" y="connsiteY0"/>
              </a:cxn>
              <a:cxn ang="0">
                <a:pos x="connsiteX1" y="connsiteY1"/>
              </a:cxn>
              <a:cxn ang="0">
                <a:pos x="connsiteX2" y="connsiteY2"/>
              </a:cxn>
              <a:cxn ang="0">
                <a:pos x="connsiteX3" y="connsiteY3"/>
              </a:cxn>
            </a:cxnLst>
            <a:rect l="l" t="t" r="r" b="b"/>
            <a:pathLst>
              <a:path w="3912433" h="5168788">
                <a:moveTo>
                  <a:pt x="0" y="0"/>
                </a:moveTo>
                <a:lnTo>
                  <a:pt x="0" y="5168788"/>
                </a:lnTo>
                <a:lnTo>
                  <a:pt x="3912433" y="5168788"/>
                </a:lnTo>
                <a:lnTo>
                  <a:pt x="3912433" y="416807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2B7F3532-0764-4856-AF98-4671C7227F48}"/>
              </a:ext>
              <a:ext uri="{C183D7F6-B498-43B3-948B-1728B52AA6E4}">
                <adec:decorative xmlns:adec="http://schemas.microsoft.com/office/drawing/2017/decorative" val="1"/>
              </a:ext>
            </a:extLst>
          </p:cNvPr>
          <p:cNvCxnSpPr/>
          <p:nvPr/>
        </p:nvCxnSpPr>
        <p:spPr>
          <a:xfrm>
            <a:off x="5546361" y="-29980"/>
            <a:ext cx="0" cy="22185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03891840-E497-4CB8-94B6-07CCD00C1688}"/>
              </a:ext>
            </a:extLst>
          </p:cNvPr>
          <p:cNvSpPr txBox="1">
            <a:spLocks/>
          </p:cNvSpPr>
          <p:nvPr/>
        </p:nvSpPr>
        <p:spPr>
          <a:xfrm>
            <a:off x="1167493" y="3602039"/>
            <a:ext cx="10451350" cy="558274"/>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r">
              <a:buFont typeface="Arial" panose="020B0604020202020204" pitchFamily="34" charset="0"/>
              <a:buChar char="•"/>
            </a:pPr>
            <a:endParaRPr lang="en-US" sz="3600" b="1" dirty="0"/>
          </a:p>
        </p:txBody>
      </p:sp>
      <p:sp>
        <p:nvSpPr>
          <p:cNvPr id="9" name="Title 41">
            <a:extLst>
              <a:ext uri="{FF2B5EF4-FFF2-40B4-BE49-F238E27FC236}">
                <a16:creationId xmlns:a16="http://schemas.microsoft.com/office/drawing/2014/main" id="{417D1E2C-192E-4163-9538-6A5DB330CF97}"/>
              </a:ext>
            </a:extLst>
          </p:cNvPr>
          <p:cNvSpPr txBox="1">
            <a:spLocks/>
          </p:cNvSpPr>
          <p:nvPr/>
        </p:nvSpPr>
        <p:spPr>
          <a:xfrm>
            <a:off x="854765" y="1272209"/>
            <a:ext cx="7185992" cy="198375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endParaRPr lang="en-US" sz="4400" dirty="0">
              <a:solidFill>
                <a:srgbClr val="000000"/>
              </a:solidFill>
            </a:endParaRPr>
          </a:p>
        </p:txBody>
      </p:sp>
    </p:spTree>
    <p:extLst>
      <p:ext uri="{BB962C8B-B14F-4D97-AF65-F5344CB8AC3E}">
        <p14:creationId xmlns:p14="http://schemas.microsoft.com/office/powerpoint/2010/main" val="2541016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idx="4294967295"/>
          </p:nvPr>
        </p:nvSpPr>
        <p:spPr>
          <a:xfrm>
            <a:off x="1626017" y="423528"/>
            <a:ext cx="8939965" cy="753774"/>
          </a:xfrm>
        </p:spPr>
        <p:txBody>
          <a:bodyPr>
            <a:normAutofit/>
          </a:bodyPr>
          <a:lstStyle/>
          <a:p>
            <a:pPr algn="ctr" eaLnBrk="1" hangingPunct="1"/>
            <a:r>
              <a:rPr lang="en-US" altLang="en-US" sz="3599" b="1" dirty="0">
                <a:solidFill>
                  <a:srgbClr val="C00000"/>
                </a:solidFill>
                <a:latin typeface="Arial" panose="020B0604020202020204" pitchFamily="34" charset="0"/>
                <a:cs typeface="Arial" panose="020B0604020202020204" pitchFamily="34" charset="0"/>
              </a:rPr>
              <a:t>OVERVIEW OF RESEARCH PROCESS</a:t>
            </a:r>
          </a:p>
        </p:txBody>
      </p:sp>
      <p:cxnSp>
        <p:nvCxnSpPr>
          <p:cNvPr id="52" name="Straight Arrow Connector 51"/>
          <p:cNvCxnSpPr>
            <a:stCxn id="8" idx="2"/>
          </p:cNvCxnSpPr>
          <p:nvPr/>
        </p:nvCxnSpPr>
        <p:spPr>
          <a:xfrm flipH="1">
            <a:off x="4983456" y="4553387"/>
            <a:ext cx="15076" cy="43730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089923" y="1716534"/>
            <a:ext cx="1302999" cy="83078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defRPr/>
            </a:pPr>
            <a:r>
              <a:rPr lang="en-US" sz="1600" dirty="0">
                <a:solidFill>
                  <a:srgbClr val="FFFF00"/>
                </a:solidFill>
              </a:rPr>
              <a:t>Identifying</a:t>
            </a:r>
          </a:p>
          <a:p>
            <a:pPr algn="ctr">
              <a:defRPr/>
            </a:pPr>
            <a:r>
              <a:rPr lang="en-US" sz="1600" dirty="0">
                <a:solidFill>
                  <a:srgbClr val="FFFF00"/>
                </a:solidFill>
              </a:rPr>
              <a:t>Research Problem</a:t>
            </a:r>
          </a:p>
        </p:txBody>
      </p:sp>
      <p:sp>
        <p:nvSpPr>
          <p:cNvPr id="5" name="TextBox 4"/>
          <p:cNvSpPr txBox="1"/>
          <p:nvPr/>
        </p:nvSpPr>
        <p:spPr>
          <a:xfrm>
            <a:off x="5825416" y="1716534"/>
            <a:ext cx="1928284" cy="830997"/>
          </a:xfrm>
          <a:prstGeom prst="rect">
            <a:avLst/>
          </a:prstGeom>
          <a:solidFill>
            <a:srgbClr val="00B050"/>
          </a:solidFill>
          <a:ln/>
        </p:spPr>
        <p:style>
          <a:lnRef idx="3">
            <a:schemeClr val="lt1"/>
          </a:lnRef>
          <a:fillRef idx="1">
            <a:schemeClr val="accent1"/>
          </a:fillRef>
          <a:effectRef idx="1">
            <a:schemeClr val="accent1"/>
          </a:effectRef>
          <a:fontRef idx="minor">
            <a:schemeClr val="lt1"/>
          </a:fontRef>
        </p:style>
        <p:txBody>
          <a:bodyPr wrap="none">
            <a:spAutoFit/>
          </a:bodyPr>
          <a:lstStyle/>
          <a:p>
            <a:pPr algn="ctr">
              <a:defRPr/>
            </a:pPr>
            <a:r>
              <a:rPr lang="en-US" sz="1600" dirty="0">
                <a:solidFill>
                  <a:schemeClr val="tx1"/>
                </a:solidFill>
              </a:rPr>
              <a:t>Research Questions</a:t>
            </a:r>
          </a:p>
          <a:p>
            <a:pPr algn="ctr">
              <a:defRPr/>
            </a:pPr>
            <a:r>
              <a:rPr lang="en-US" sz="1600" dirty="0">
                <a:solidFill>
                  <a:schemeClr val="tx1"/>
                </a:solidFill>
              </a:rPr>
              <a:t>&amp;</a:t>
            </a:r>
          </a:p>
          <a:p>
            <a:pPr algn="ctr">
              <a:defRPr/>
            </a:pPr>
            <a:r>
              <a:rPr lang="en-US" sz="1600" dirty="0">
                <a:solidFill>
                  <a:schemeClr val="tx1"/>
                </a:solidFill>
              </a:rPr>
              <a:t>Research Objectives</a:t>
            </a:r>
          </a:p>
        </p:txBody>
      </p:sp>
      <p:sp>
        <p:nvSpPr>
          <p:cNvPr id="6" name="TextBox 5"/>
          <p:cNvSpPr txBox="1"/>
          <p:nvPr/>
        </p:nvSpPr>
        <p:spPr>
          <a:xfrm>
            <a:off x="8048227" y="1872068"/>
            <a:ext cx="1505925" cy="830740"/>
          </a:xfrm>
          <a:prstGeom prst="rect">
            <a:avLst/>
          </a:prstGeom>
          <a:solidFill>
            <a:srgbClr val="008000"/>
          </a:solidFill>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lgn="ctr">
              <a:defRPr/>
            </a:pPr>
            <a:r>
              <a:rPr lang="en-US" sz="2399" dirty="0">
                <a:solidFill>
                  <a:schemeClr val="tx1"/>
                </a:solidFill>
              </a:rPr>
              <a:t>Literature</a:t>
            </a:r>
          </a:p>
          <a:p>
            <a:pPr algn="ctr">
              <a:defRPr/>
            </a:pPr>
            <a:r>
              <a:rPr lang="en-US" sz="2399" dirty="0">
                <a:solidFill>
                  <a:schemeClr val="tx1"/>
                </a:solidFill>
              </a:rPr>
              <a:t>Review</a:t>
            </a:r>
          </a:p>
        </p:txBody>
      </p:sp>
      <p:sp>
        <p:nvSpPr>
          <p:cNvPr id="7" name="TextBox 6"/>
          <p:cNvSpPr txBox="1"/>
          <p:nvPr/>
        </p:nvSpPr>
        <p:spPr>
          <a:xfrm>
            <a:off x="7485378" y="3735308"/>
            <a:ext cx="2082493" cy="830997"/>
          </a:xfrm>
          <a:prstGeom prst="rect">
            <a:avLst/>
          </a:prstGeom>
          <a:solidFill>
            <a:srgbClr val="002060"/>
          </a:solidFill>
        </p:spPr>
        <p:style>
          <a:lnRef idx="3">
            <a:schemeClr val="lt1"/>
          </a:lnRef>
          <a:fillRef idx="1">
            <a:schemeClr val="dk1"/>
          </a:fillRef>
          <a:effectRef idx="1">
            <a:schemeClr val="dk1"/>
          </a:effectRef>
          <a:fontRef idx="minor">
            <a:schemeClr val="lt1"/>
          </a:fontRef>
        </p:style>
        <p:txBody>
          <a:bodyPr wrap="none">
            <a:spAutoFit/>
          </a:bodyPr>
          <a:lstStyle/>
          <a:p>
            <a:pPr algn="ctr">
              <a:defRPr/>
            </a:pPr>
            <a:r>
              <a:rPr lang="en-US" sz="1600" dirty="0"/>
              <a:t>Develop</a:t>
            </a:r>
          </a:p>
          <a:p>
            <a:pPr algn="ctr">
              <a:defRPr/>
            </a:pPr>
            <a:r>
              <a:rPr lang="en-US" sz="1600" dirty="0"/>
              <a:t>Theoretical/Research</a:t>
            </a:r>
          </a:p>
          <a:p>
            <a:pPr algn="ctr">
              <a:defRPr/>
            </a:pPr>
            <a:r>
              <a:rPr lang="en-US" sz="1600" dirty="0"/>
              <a:t>Framework</a:t>
            </a:r>
          </a:p>
        </p:txBody>
      </p:sp>
      <p:sp>
        <p:nvSpPr>
          <p:cNvPr id="8" name="TextBox 7"/>
          <p:cNvSpPr txBox="1"/>
          <p:nvPr/>
        </p:nvSpPr>
        <p:spPr>
          <a:xfrm>
            <a:off x="4484770" y="3968612"/>
            <a:ext cx="1027525" cy="584775"/>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a:defRPr/>
            </a:pPr>
            <a:r>
              <a:rPr lang="en-US" sz="1600" dirty="0">
                <a:solidFill>
                  <a:schemeClr val="tx1"/>
                </a:solidFill>
              </a:rPr>
              <a:t>Research </a:t>
            </a:r>
          </a:p>
          <a:p>
            <a:pPr algn="ctr">
              <a:defRPr/>
            </a:pPr>
            <a:r>
              <a:rPr lang="en-US" sz="1600" dirty="0">
                <a:solidFill>
                  <a:schemeClr val="tx1"/>
                </a:solidFill>
              </a:rPr>
              <a:t>Design</a:t>
            </a:r>
          </a:p>
        </p:txBody>
      </p:sp>
      <p:grpSp>
        <p:nvGrpSpPr>
          <p:cNvPr id="5129" name="TextBox 15"/>
          <p:cNvGrpSpPr>
            <a:grpSpLocks/>
          </p:cNvGrpSpPr>
          <p:nvPr/>
        </p:nvGrpSpPr>
        <p:grpSpPr bwMode="auto">
          <a:xfrm>
            <a:off x="2099716" y="1580045"/>
            <a:ext cx="1288714" cy="1355372"/>
            <a:chOff x="35" y="1260"/>
            <a:chExt cx="837" cy="837"/>
          </a:xfrm>
        </p:grpSpPr>
        <p:pic>
          <p:nvPicPr>
            <p:cNvPr id="5157" name="TextBox 1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 y="1260"/>
              <a:ext cx="837" cy="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58" name="Text Box 31"/>
            <p:cNvSpPr txBox="1">
              <a:spLocks noChangeArrowheads="1"/>
            </p:cNvSpPr>
            <p:nvPr/>
          </p:nvSpPr>
          <p:spPr bwMode="auto">
            <a:xfrm>
              <a:off x="46" y="1296"/>
              <a:ext cx="82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200" dirty="0">
                  <a:solidFill>
                    <a:srgbClr val="FFFFFF"/>
                  </a:solidFill>
                  <a:latin typeface="Tw Cen MT" pitchFamily="34" charset="0"/>
                </a:rPr>
                <a:t>Preliminary</a:t>
              </a:r>
            </a:p>
            <a:p>
              <a:pPr algn="ctr" eaLnBrk="1" hangingPunct="1">
                <a:spcBef>
                  <a:spcPct val="0"/>
                </a:spcBef>
                <a:buFontTx/>
                <a:buNone/>
              </a:pPr>
              <a:r>
                <a:rPr lang="en-US" altLang="en-US" sz="1799" dirty="0">
                  <a:solidFill>
                    <a:srgbClr val="FFFFFF"/>
                  </a:solidFill>
                  <a:latin typeface="Tw Cen MT" pitchFamily="34" charset="0"/>
                </a:rPr>
                <a:t>Data</a:t>
              </a:r>
            </a:p>
            <a:p>
              <a:pPr algn="ctr" eaLnBrk="1" hangingPunct="1">
                <a:spcBef>
                  <a:spcPct val="0"/>
                </a:spcBef>
                <a:buFontTx/>
                <a:buNone/>
              </a:pPr>
              <a:r>
                <a:rPr lang="en-US" altLang="en-US" sz="1799" dirty="0">
                  <a:solidFill>
                    <a:srgbClr val="FFFFFF"/>
                  </a:solidFill>
                  <a:latin typeface="Tw Cen MT" pitchFamily="34" charset="0"/>
                </a:rPr>
                <a:t>Gathering</a:t>
              </a:r>
            </a:p>
          </p:txBody>
        </p:sp>
      </p:grpSp>
      <p:sp>
        <p:nvSpPr>
          <p:cNvPr id="18" name="Right Arrow 17"/>
          <p:cNvSpPr/>
          <p:nvPr/>
        </p:nvSpPr>
        <p:spPr>
          <a:xfrm>
            <a:off x="3351928" y="2103782"/>
            <a:ext cx="652292" cy="77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399">
              <a:solidFill>
                <a:srgbClr val="FFFFFF"/>
              </a:solidFill>
              <a:latin typeface="Tw Cen MT" pitchFamily="34" charset="0"/>
            </a:endParaRPr>
          </a:p>
        </p:txBody>
      </p:sp>
      <p:sp>
        <p:nvSpPr>
          <p:cNvPr id="19" name="Right Arrow 18"/>
          <p:cNvSpPr/>
          <p:nvPr/>
        </p:nvSpPr>
        <p:spPr>
          <a:xfrm>
            <a:off x="7851320" y="2168856"/>
            <a:ext cx="390423" cy="7776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399">
              <a:solidFill>
                <a:srgbClr val="FFFFFF"/>
              </a:solidFill>
              <a:latin typeface="Tw Cen MT" pitchFamily="34" charset="0"/>
            </a:endParaRPr>
          </a:p>
        </p:txBody>
      </p:sp>
      <p:sp>
        <p:nvSpPr>
          <p:cNvPr id="5132" name="Right Arrow 19"/>
          <p:cNvSpPr>
            <a:spLocks noChangeArrowheads="1"/>
          </p:cNvSpPr>
          <p:nvPr/>
        </p:nvSpPr>
        <p:spPr bwMode="auto">
          <a:xfrm rot="5400000" flipV="1">
            <a:off x="8224286" y="3114758"/>
            <a:ext cx="974471" cy="41264"/>
          </a:xfrm>
          <a:prstGeom prst="rightArrow">
            <a:avLst>
              <a:gd name="adj1" fmla="val 50000"/>
              <a:gd name="adj2" fmla="val 60788"/>
            </a:avLst>
          </a:prstGeom>
          <a:solidFill>
            <a:srgbClr val="FF0000"/>
          </a:solidFill>
          <a:ln w="19050" algn="ctr">
            <a:solidFill>
              <a:srgbClr val="FF0000"/>
            </a:solidFill>
            <a:miter lim="800000"/>
            <a:headEnd/>
            <a:tailEnd/>
          </a:ln>
        </p:spPr>
        <p:txBody>
          <a:bodyPr vert="eaVert" anchor="ct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799">
              <a:solidFill>
                <a:srgbClr val="FFFFFF"/>
              </a:solidFill>
              <a:latin typeface="Tw Cen MT" pitchFamily="34" charset="0"/>
            </a:endParaRPr>
          </a:p>
        </p:txBody>
      </p:sp>
      <p:sp>
        <p:nvSpPr>
          <p:cNvPr id="21" name="Right Arrow 20"/>
          <p:cNvSpPr/>
          <p:nvPr/>
        </p:nvSpPr>
        <p:spPr>
          <a:xfrm>
            <a:off x="5451643" y="2113305"/>
            <a:ext cx="260282" cy="77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399">
              <a:solidFill>
                <a:srgbClr val="FFFFFF"/>
              </a:solidFill>
              <a:latin typeface="Tw Cen MT" pitchFamily="34" charset="0"/>
            </a:endParaRPr>
          </a:p>
        </p:txBody>
      </p:sp>
      <p:sp>
        <p:nvSpPr>
          <p:cNvPr id="23" name="Left Arrow 22"/>
          <p:cNvSpPr/>
          <p:nvPr/>
        </p:nvSpPr>
        <p:spPr>
          <a:xfrm>
            <a:off x="7302188" y="4124146"/>
            <a:ext cx="131729" cy="15553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399">
              <a:solidFill>
                <a:srgbClr val="FFFFFF"/>
              </a:solidFill>
              <a:latin typeface="Tw Cen MT" pitchFamily="34" charset="0"/>
            </a:endParaRPr>
          </a:p>
        </p:txBody>
      </p:sp>
      <p:sp>
        <p:nvSpPr>
          <p:cNvPr id="24" name="TextBox 23"/>
          <p:cNvSpPr txBox="1"/>
          <p:nvPr/>
        </p:nvSpPr>
        <p:spPr>
          <a:xfrm>
            <a:off x="2564733" y="3811489"/>
            <a:ext cx="1150674" cy="830781"/>
          </a:xfrm>
          <a:prstGeom prst="rect">
            <a:avLst/>
          </a:prstGeom>
          <a:solidFill>
            <a:srgbClr val="990000"/>
          </a:solidFill>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en-US" sz="1600" dirty="0">
                <a:solidFill>
                  <a:srgbClr val="FFFF00"/>
                </a:solidFill>
              </a:rPr>
              <a:t>Analysis</a:t>
            </a:r>
          </a:p>
          <a:p>
            <a:pPr>
              <a:defRPr/>
            </a:pPr>
            <a:r>
              <a:rPr lang="en-US" sz="1600" dirty="0">
                <a:solidFill>
                  <a:srgbClr val="FFFF00"/>
                </a:solidFill>
              </a:rPr>
              <a:t>And</a:t>
            </a:r>
          </a:p>
          <a:p>
            <a:pPr>
              <a:defRPr/>
            </a:pPr>
            <a:r>
              <a:rPr lang="en-US" sz="1600" dirty="0">
                <a:solidFill>
                  <a:srgbClr val="FFFF00"/>
                </a:solidFill>
              </a:rPr>
              <a:t>findings</a:t>
            </a:r>
          </a:p>
        </p:txBody>
      </p:sp>
      <p:sp>
        <p:nvSpPr>
          <p:cNvPr id="25" name="Left Arrow 24"/>
          <p:cNvSpPr/>
          <p:nvPr/>
        </p:nvSpPr>
        <p:spPr>
          <a:xfrm>
            <a:off x="5553219" y="4201911"/>
            <a:ext cx="390423" cy="7776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399">
              <a:solidFill>
                <a:srgbClr val="FFFFFF"/>
              </a:solidFill>
              <a:latin typeface="Tw Cen MT" pitchFamily="34" charset="0"/>
            </a:endParaRPr>
          </a:p>
        </p:txBody>
      </p:sp>
      <p:sp>
        <p:nvSpPr>
          <p:cNvPr id="5137" name="Left Arrow 25"/>
          <p:cNvSpPr>
            <a:spLocks noChangeArrowheads="1"/>
          </p:cNvSpPr>
          <p:nvPr/>
        </p:nvSpPr>
        <p:spPr bwMode="auto">
          <a:xfrm flipV="1">
            <a:off x="3701087" y="4201912"/>
            <a:ext cx="715776" cy="155534"/>
          </a:xfrm>
          <a:prstGeom prst="leftArrow">
            <a:avLst>
              <a:gd name="adj1" fmla="val 50000"/>
              <a:gd name="adj2" fmla="val 41844"/>
            </a:avLst>
          </a:prstGeom>
          <a:solidFill>
            <a:srgbClr val="FF0000"/>
          </a:solidFill>
          <a:ln w="19050" algn="ctr">
            <a:solidFill>
              <a:srgbClr val="FF0000"/>
            </a:solidFill>
            <a:miter lim="800000"/>
            <a:headEnd/>
            <a:tailEnd/>
          </a:ln>
        </p:spPr>
        <p:txBody>
          <a:bodyPr rot="10800000" anchor="ct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799">
              <a:solidFill>
                <a:srgbClr val="FFFFFF"/>
              </a:solidFill>
              <a:latin typeface="Tw Cen MT" pitchFamily="34" charset="0"/>
            </a:endParaRPr>
          </a:p>
        </p:txBody>
      </p:sp>
      <p:cxnSp>
        <p:nvCxnSpPr>
          <p:cNvPr id="28" name="Straight Arrow Connector 27"/>
          <p:cNvCxnSpPr/>
          <p:nvPr/>
        </p:nvCxnSpPr>
        <p:spPr>
          <a:xfrm rot="5400000" flipH="1" flipV="1">
            <a:off x="4455747" y="2842572"/>
            <a:ext cx="388837" cy="31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375749" y="4979584"/>
            <a:ext cx="4758086"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3220215" y="5135120"/>
            <a:ext cx="311069" cy="317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4287531" y="5135912"/>
            <a:ext cx="311069"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00858" y="5135121"/>
            <a:ext cx="312657"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6514993" y="5135119"/>
            <a:ext cx="311069" cy="317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7981516" y="5062728"/>
            <a:ext cx="233301"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Elbow Connector 53"/>
          <p:cNvCxnSpPr/>
          <p:nvPr/>
        </p:nvCxnSpPr>
        <p:spPr>
          <a:xfrm rot="5400000" flipH="1" flipV="1">
            <a:off x="6280897" y="3098093"/>
            <a:ext cx="1087155" cy="342811"/>
          </a:xfrm>
          <a:prstGeom prst="bentConnector3">
            <a:avLst>
              <a:gd name="adj1" fmla="val 50000"/>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6" name="Elbow Connector 55"/>
          <p:cNvCxnSpPr/>
          <p:nvPr/>
        </p:nvCxnSpPr>
        <p:spPr>
          <a:xfrm rot="16200000" flipV="1">
            <a:off x="5109627" y="2774329"/>
            <a:ext cx="1164922" cy="912575"/>
          </a:xfrm>
          <a:prstGeom prst="bentConnector3">
            <a:avLst>
              <a:gd name="adj1" fmla="val 73662"/>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4" name="Elbow Connector 63"/>
          <p:cNvCxnSpPr/>
          <p:nvPr/>
        </p:nvCxnSpPr>
        <p:spPr>
          <a:xfrm flipV="1">
            <a:off x="3607451" y="3192526"/>
            <a:ext cx="3845511" cy="620551"/>
          </a:xfrm>
          <a:prstGeom prst="bentConnector3">
            <a:avLst>
              <a:gd name="adj1" fmla="val 55729"/>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7218866" y="2960016"/>
            <a:ext cx="466603" cy="15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150" name="TextBox 7"/>
          <p:cNvSpPr txBox="1">
            <a:spLocks noChangeArrowheads="1"/>
          </p:cNvSpPr>
          <p:nvPr/>
        </p:nvSpPr>
        <p:spPr bwMode="auto">
          <a:xfrm>
            <a:off x="2807096" y="5312871"/>
            <a:ext cx="883345" cy="369236"/>
          </a:xfrm>
          <a:prstGeom prst="rect">
            <a:avLst/>
          </a:prstGeom>
          <a:solidFill>
            <a:schemeClr val="bg2">
              <a:lumMod val="75000"/>
            </a:schemeClr>
          </a:solidFill>
          <a:ln w="19050" algn="ctr">
            <a:solidFill>
              <a:schemeClr val="bg1"/>
            </a:solidFill>
            <a:miter lim="800000"/>
            <a:headEnd/>
            <a:tailEnd/>
          </a:ln>
        </p:spPr>
        <p:txBody>
          <a:bodyPr wrap="none">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799" dirty="0">
                <a:solidFill>
                  <a:schemeClr val="tx1">
                    <a:lumMod val="10000"/>
                    <a:lumOff val="90000"/>
                  </a:schemeClr>
                </a:solidFill>
                <a:latin typeface="Tw Cen MT" pitchFamily="34" charset="0"/>
              </a:rPr>
              <a:t>Method</a:t>
            </a:r>
          </a:p>
        </p:txBody>
      </p:sp>
      <p:sp>
        <p:nvSpPr>
          <p:cNvPr id="5151" name="TextBox 7"/>
          <p:cNvSpPr txBox="1">
            <a:spLocks noChangeArrowheads="1"/>
          </p:cNvSpPr>
          <p:nvPr/>
        </p:nvSpPr>
        <p:spPr bwMode="auto">
          <a:xfrm>
            <a:off x="3828125" y="5312871"/>
            <a:ext cx="1101297" cy="369236"/>
          </a:xfrm>
          <a:prstGeom prst="rect">
            <a:avLst/>
          </a:prstGeom>
          <a:solidFill>
            <a:schemeClr val="bg2">
              <a:lumMod val="75000"/>
            </a:schemeClr>
          </a:solidFill>
          <a:ln w="19050" algn="ctr">
            <a:solidFill>
              <a:schemeClr val="bg1"/>
            </a:solidFill>
            <a:miter lim="800000"/>
            <a:headEnd/>
            <a:tailEnd/>
          </a:ln>
        </p:spPr>
        <p:txBody>
          <a:bodyPr wrap="none">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799">
                <a:solidFill>
                  <a:schemeClr val="tx1">
                    <a:lumMod val="10000"/>
                    <a:lumOff val="90000"/>
                  </a:schemeClr>
                </a:solidFill>
                <a:latin typeface="Tw Cen MT" pitchFamily="34" charset="0"/>
              </a:rPr>
              <a:t>Sampling </a:t>
            </a:r>
          </a:p>
        </p:txBody>
      </p:sp>
      <p:sp>
        <p:nvSpPr>
          <p:cNvPr id="5152" name="TextBox 7"/>
          <p:cNvSpPr txBox="1">
            <a:spLocks noChangeArrowheads="1"/>
          </p:cNvSpPr>
          <p:nvPr/>
        </p:nvSpPr>
        <p:spPr bwMode="auto">
          <a:xfrm>
            <a:off x="4994563" y="5312871"/>
            <a:ext cx="1171270" cy="660228"/>
          </a:xfrm>
          <a:prstGeom prst="rect">
            <a:avLst/>
          </a:prstGeom>
          <a:solidFill>
            <a:schemeClr val="bg2">
              <a:lumMod val="75000"/>
            </a:schemeClr>
          </a:solidFill>
          <a:ln w="19050" algn="ctr">
            <a:solidFill>
              <a:schemeClr val="bg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799">
                <a:solidFill>
                  <a:schemeClr val="tx1">
                    <a:lumMod val="10000"/>
                    <a:lumOff val="90000"/>
                  </a:schemeClr>
                </a:solidFill>
                <a:latin typeface="Tw Cen MT" pitchFamily="34" charset="0"/>
              </a:rPr>
              <a:t>Unit of analysis </a:t>
            </a:r>
          </a:p>
        </p:txBody>
      </p:sp>
      <p:sp>
        <p:nvSpPr>
          <p:cNvPr id="5153" name="TextBox 7"/>
          <p:cNvSpPr txBox="1">
            <a:spLocks noChangeArrowheads="1"/>
          </p:cNvSpPr>
          <p:nvPr/>
        </p:nvSpPr>
        <p:spPr bwMode="auto">
          <a:xfrm>
            <a:off x="6213446" y="5312872"/>
            <a:ext cx="1171270" cy="934795"/>
          </a:xfrm>
          <a:prstGeom prst="rect">
            <a:avLst/>
          </a:prstGeom>
          <a:solidFill>
            <a:schemeClr val="bg2">
              <a:lumMod val="75000"/>
            </a:schemeClr>
          </a:solidFill>
          <a:ln w="19050" algn="ctr">
            <a:solidFill>
              <a:schemeClr val="bg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799">
                <a:solidFill>
                  <a:schemeClr val="tx1">
                    <a:lumMod val="10000"/>
                    <a:lumOff val="90000"/>
                  </a:schemeClr>
                </a:solidFill>
                <a:latin typeface="Tw Cen MT" pitchFamily="34" charset="0"/>
              </a:rPr>
              <a:t>Data collection method</a:t>
            </a:r>
          </a:p>
        </p:txBody>
      </p:sp>
      <p:sp>
        <p:nvSpPr>
          <p:cNvPr id="5154" name="TextBox 7"/>
          <p:cNvSpPr txBox="1">
            <a:spLocks noChangeArrowheads="1"/>
          </p:cNvSpPr>
          <p:nvPr/>
        </p:nvSpPr>
        <p:spPr bwMode="auto">
          <a:xfrm>
            <a:off x="7432328" y="5312871"/>
            <a:ext cx="1523603" cy="660228"/>
          </a:xfrm>
          <a:prstGeom prst="rect">
            <a:avLst/>
          </a:prstGeom>
          <a:solidFill>
            <a:schemeClr val="bg2">
              <a:lumMod val="75000"/>
            </a:schemeClr>
          </a:solidFill>
          <a:ln w="19050" algn="ctr">
            <a:solidFill>
              <a:schemeClr val="bg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799" dirty="0">
                <a:solidFill>
                  <a:schemeClr val="tx1">
                    <a:lumMod val="10000"/>
                    <a:lumOff val="90000"/>
                  </a:schemeClr>
                </a:solidFill>
                <a:latin typeface="Tw Cen MT" pitchFamily="34" charset="0"/>
              </a:rPr>
              <a:t>Development of hypothesis</a:t>
            </a:r>
          </a:p>
        </p:txBody>
      </p:sp>
      <p:sp>
        <p:nvSpPr>
          <p:cNvPr id="13" name="TextBox 7"/>
          <p:cNvSpPr txBox="1"/>
          <p:nvPr/>
        </p:nvSpPr>
        <p:spPr>
          <a:xfrm>
            <a:off x="5722180" y="3941628"/>
            <a:ext cx="1758614" cy="830524"/>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eaLnBrk="1" hangingPunct="1">
              <a:defRPr/>
            </a:pPr>
            <a:r>
              <a:rPr lang="en-US" sz="2399" dirty="0">
                <a:solidFill>
                  <a:schemeClr val="tx1"/>
                </a:solidFill>
                <a:latin typeface="Tw Cen MT" pitchFamily="34" charset="0"/>
              </a:rPr>
              <a:t>Hypothesis </a:t>
            </a:r>
          </a:p>
          <a:p>
            <a:pPr algn="ctr" eaLnBrk="1" hangingPunct="1">
              <a:defRPr/>
            </a:pPr>
            <a:r>
              <a:rPr lang="en-US" sz="2399" dirty="0">
                <a:solidFill>
                  <a:schemeClr val="tx1"/>
                </a:solidFill>
                <a:latin typeface="Tw Cen MT" pitchFamily="34" charset="0"/>
              </a:rPr>
              <a:t>development</a:t>
            </a:r>
          </a:p>
        </p:txBody>
      </p:sp>
      <p:sp>
        <p:nvSpPr>
          <p:cNvPr id="5156" name="TextBox 5"/>
          <p:cNvSpPr txBox="1">
            <a:spLocks noChangeArrowheads="1"/>
          </p:cNvSpPr>
          <p:nvPr/>
        </p:nvSpPr>
        <p:spPr bwMode="auto">
          <a:xfrm>
            <a:off x="3166239" y="3000581"/>
            <a:ext cx="2437765" cy="749105"/>
          </a:xfrm>
          <a:prstGeom prst="rect">
            <a:avLst/>
          </a:prstGeom>
          <a:solidFill>
            <a:srgbClr val="FF0000"/>
          </a:solidFill>
          <a:ln w="19050" algn="ctr">
            <a:solidFill>
              <a:srgbClr val="A25C32"/>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dirty="0">
                <a:solidFill>
                  <a:schemeClr val="bg1"/>
                </a:solidFill>
              </a:rPr>
              <a:t>What are the symptoms or</a:t>
            </a:r>
          </a:p>
          <a:p>
            <a:pPr>
              <a:spcBef>
                <a:spcPct val="0"/>
              </a:spcBef>
              <a:buFontTx/>
              <a:buNone/>
            </a:pPr>
            <a:r>
              <a:rPr lang="en-US" altLang="en-US" sz="1400" dirty="0">
                <a:solidFill>
                  <a:schemeClr val="bg1"/>
                </a:solidFill>
              </a:rPr>
              <a:t>indicators</a:t>
            </a:r>
          </a:p>
          <a:p>
            <a:pPr algn="ctr" eaLnBrk="1" hangingPunct="1">
              <a:spcBef>
                <a:spcPct val="0"/>
              </a:spcBef>
              <a:buFontTx/>
              <a:buNone/>
            </a:pPr>
            <a:endParaRPr lang="en-US" altLang="en-US" sz="1400" dirty="0">
              <a:solidFill>
                <a:schemeClr val="bg1"/>
              </a:solidFill>
              <a:latin typeface="Tw Cen MT" pitchFamily="34" charset="0"/>
            </a:endParaRPr>
          </a:p>
        </p:txBody>
      </p:sp>
      <p:sp>
        <p:nvSpPr>
          <p:cNvPr id="2" name="Freeform 1"/>
          <p:cNvSpPr/>
          <p:nvPr/>
        </p:nvSpPr>
        <p:spPr>
          <a:xfrm>
            <a:off x="2249215" y="4793152"/>
            <a:ext cx="7114058" cy="1828324"/>
          </a:xfrm>
          <a:custGeom>
            <a:avLst/>
            <a:gdLst>
              <a:gd name="connsiteX0" fmla="*/ 40341 w 6889864"/>
              <a:gd name="connsiteY0" fmla="*/ 1089211 h 1762086"/>
              <a:gd name="connsiteX1" fmla="*/ 67235 w 6889864"/>
              <a:gd name="connsiteY1" fmla="*/ 860611 h 1762086"/>
              <a:gd name="connsiteX2" fmla="*/ 94129 w 6889864"/>
              <a:gd name="connsiteY2" fmla="*/ 779929 h 1762086"/>
              <a:gd name="connsiteX3" fmla="*/ 134470 w 6889864"/>
              <a:gd name="connsiteY3" fmla="*/ 699247 h 1762086"/>
              <a:gd name="connsiteX4" fmla="*/ 161365 w 6889864"/>
              <a:gd name="connsiteY4" fmla="*/ 672353 h 1762086"/>
              <a:gd name="connsiteX5" fmla="*/ 188259 w 6889864"/>
              <a:gd name="connsiteY5" fmla="*/ 632011 h 1762086"/>
              <a:gd name="connsiteX6" fmla="*/ 215153 w 6889864"/>
              <a:gd name="connsiteY6" fmla="*/ 578223 h 1762086"/>
              <a:gd name="connsiteX7" fmla="*/ 268941 w 6889864"/>
              <a:gd name="connsiteY7" fmla="*/ 524435 h 1762086"/>
              <a:gd name="connsiteX8" fmla="*/ 376517 w 6889864"/>
              <a:gd name="connsiteY8" fmla="*/ 403411 h 1762086"/>
              <a:gd name="connsiteX9" fmla="*/ 430306 w 6889864"/>
              <a:gd name="connsiteY9" fmla="*/ 376517 h 1762086"/>
              <a:gd name="connsiteX10" fmla="*/ 470647 w 6889864"/>
              <a:gd name="connsiteY10" fmla="*/ 336176 h 1762086"/>
              <a:gd name="connsiteX11" fmla="*/ 524435 w 6889864"/>
              <a:gd name="connsiteY11" fmla="*/ 309282 h 1762086"/>
              <a:gd name="connsiteX12" fmla="*/ 551329 w 6889864"/>
              <a:gd name="connsiteY12" fmla="*/ 268941 h 1762086"/>
              <a:gd name="connsiteX13" fmla="*/ 591670 w 6889864"/>
              <a:gd name="connsiteY13" fmla="*/ 242047 h 1762086"/>
              <a:gd name="connsiteX14" fmla="*/ 726141 w 6889864"/>
              <a:gd name="connsiteY14" fmla="*/ 134470 h 1762086"/>
              <a:gd name="connsiteX15" fmla="*/ 766482 w 6889864"/>
              <a:gd name="connsiteY15" fmla="*/ 107576 h 1762086"/>
              <a:gd name="connsiteX16" fmla="*/ 860612 w 6889864"/>
              <a:gd name="connsiteY16" fmla="*/ 80682 h 1762086"/>
              <a:gd name="connsiteX17" fmla="*/ 954741 w 6889864"/>
              <a:gd name="connsiteY17" fmla="*/ 53788 h 1762086"/>
              <a:gd name="connsiteX18" fmla="*/ 1062317 w 6889864"/>
              <a:gd name="connsiteY18" fmla="*/ 40341 h 1762086"/>
              <a:gd name="connsiteX19" fmla="*/ 1156447 w 6889864"/>
              <a:gd name="connsiteY19" fmla="*/ 26894 h 1762086"/>
              <a:gd name="connsiteX20" fmla="*/ 1613647 w 6889864"/>
              <a:gd name="connsiteY20" fmla="*/ 40341 h 1762086"/>
              <a:gd name="connsiteX21" fmla="*/ 2393576 w 6889864"/>
              <a:gd name="connsiteY21" fmla="*/ 53788 h 1762086"/>
              <a:gd name="connsiteX22" fmla="*/ 2460812 w 6889864"/>
              <a:gd name="connsiteY22" fmla="*/ 67235 h 1762086"/>
              <a:gd name="connsiteX23" fmla="*/ 2635623 w 6889864"/>
              <a:gd name="connsiteY23" fmla="*/ 80682 h 1762086"/>
              <a:gd name="connsiteX24" fmla="*/ 3388659 w 6889864"/>
              <a:gd name="connsiteY24" fmla="*/ 67235 h 1762086"/>
              <a:gd name="connsiteX25" fmla="*/ 4800600 w 6889864"/>
              <a:gd name="connsiteY25" fmla="*/ 40341 h 1762086"/>
              <a:gd name="connsiteX26" fmla="*/ 5109882 w 6889864"/>
              <a:gd name="connsiteY26" fmla="*/ 0 h 1762086"/>
              <a:gd name="connsiteX27" fmla="*/ 5593976 w 6889864"/>
              <a:gd name="connsiteY27" fmla="*/ 13447 h 1762086"/>
              <a:gd name="connsiteX28" fmla="*/ 5634317 w 6889864"/>
              <a:gd name="connsiteY28" fmla="*/ 26894 h 1762086"/>
              <a:gd name="connsiteX29" fmla="*/ 5688106 w 6889864"/>
              <a:gd name="connsiteY29" fmla="*/ 40341 h 1762086"/>
              <a:gd name="connsiteX30" fmla="*/ 5809129 w 6889864"/>
              <a:gd name="connsiteY30" fmla="*/ 67235 h 1762086"/>
              <a:gd name="connsiteX31" fmla="*/ 5889812 w 6889864"/>
              <a:gd name="connsiteY31" fmla="*/ 94129 h 1762086"/>
              <a:gd name="connsiteX32" fmla="*/ 5983941 w 6889864"/>
              <a:gd name="connsiteY32" fmla="*/ 121023 h 1762086"/>
              <a:gd name="connsiteX33" fmla="*/ 6104965 w 6889864"/>
              <a:gd name="connsiteY33" fmla="*/ 201706 h 1762086"/>
              <a:gd name="connsiteX34" fmla="*/ 6145306 w 6889864"/>
              <a:gd name="connsiteY34" fmla="*/ 228600 h 1762086"/>
              <a:gd name="connsiteX35" fmla="*/ 6185647 w 6889864"/>
              <a:gd name="connsiteY35" fmla="*/ 268941 h 1762086"/>
              <a:gd name="connsiteX36" fmla="*/ 6212541 w 6889864"/>
              <a:gd name="connsiteY36" fmla="*/ 309282 h 1762086"/>
              <a:gd name="connsiteX37" fmla="*/ 6266329 w 6889864"/>
              <a:gd name="connsiteY37" fmla="*/ 336176 h 1762086"/>
              <a:gd name="connsiteX38" fmla="*/ 6427694 w 6889864"/>
              <a:gd name="connsiteY38" fmla="*/ 363070 h 1762086"/>
              <a:gd name="connsiteX39" fmla="*/ 6548717 w 6889864"/>
              <a:gd name="connsiteY39" fmla="*/ 403411 h 1762086"/>
              <a:gd name="connsiteX40" fmla="*/ 6589059 w 6889864"/>
              <a:gd name="connsiteY40" fmla="*/ 430306 h 1762086"/>
              <a:gd name="connsiteX41" fmla="*/ 6629400 w 6889864"/>
              <a:gd name="connsiteY41" fmla="*/ 443753 h 1762086"/>
              <a:gd name="connsiteX42" fmla="*/ 6723529 w 6889864"/>
              <a:gd name="connsiteY42" fmla="*/ 524435 h 1762086"/>
              <a:gd name="connsiteX43" fmla="*/ 6777317 w 6889864"/>
              <a:gd name="connsiteY43" fmla="*/ 605117 h 1762086"/>
              <a:gd name="connsiteX44" fmla="*/ 6804212 w 6889864"/>
              <a:gd name="connsiteY44" fmla="*/ 645458 h 1762086"/>
              <a:gd name="connsiteX45" fmla="*/ 6858000 w 6889864"/>
              <a:gd name="connsiteY45" fmla="*/ 766482 h 1762086"/>
              <a:gd name="connsiteX46" fmla="*/ 6884894 w 6889864"/>
              <a:gd name="connsiteY46" fmla="*/ 900953 h 1762086"/>
              <a:gd name="connsiteX47" fmla="*/ 6844553 w 6889864"/>
              <a:gd name="connsiteY47" fmla="*/ 1169894 h 1762086"/>
              <a:gd name="connsiteX48" fmla="*/ 6763870 w 6889864"/>
              <a:gd name="connsiteY48" fmla="*/ 1210235 h 1762086"/>
              <a:gd name="connsiteX49" fmla="*/ 6669741 w 6889864"/>
              <a:gd name="connsiteY49" fmla="*/ 1250576 h 1762086"/>
              <a:gd name="connsiteX50" fmla="*/ 6548717 w 6889864"/>
              <a:gd name="connsiteY50" fmla="*/ 1317811 h 1762086"/>
              <a:gd name="connsiteX51" fmla="*/ 6468035 w 6889864"/>
              <a:gd name="connsiteY51" fmla="*/ 1344706 h 1762086"/>
              <a:gd name="connsiteX52" fmla="*/ 6333565 w 6889864"/>
              <a:gd name="connsiteY52" fmla="*/ 1398494 h 1762086"/>
              <a:gd name="connsiteX53" fmla="*/ 6172200 w 6889864"/>
              <a:gd name="connsiteY53" fmla="*/ 1452282 h 1762086"/>
              <a:gd name="connsiteX54" fmla="*/ 6131859 w 6889864"/>
              <a:gd name="connsiteY54" fmla="*/ 1465729 h 1762086"/>
              <a:gd name="connsiteX55" fmla="*/ 6051176 w 6889864"/>
              <a:gd name="connsiteY55" fmla="*/ 1479176 h 1762086"/>
              <a:gd name="connsiteX56" fmla="*/ 5943600 w 6889864"/>
              <a:gd name="connsiteY56" fmla="*/ 1506070 h 1762086"/>
              <a:gd name="connsiteX57" fmla="*/ 5903259 w 6889864"/>
              <a:gd name="connsiteY57" fmla="*/ 1519517 h 1762086"/>
              <a:gd name="connsiteX58" fmla="*/ 5836023 w 6889864"/>
              <a:gd name="connsiteY58" fmla="*/ 1532964 h 1762086"/>
              <a:gd name="connsiteX59" fmla="*/ 5715000 w 6889864"/>
              <a:gd name="connsiteY59" fmla="*/ 1573306 h 1762086"/>
              <a:gd name="connsiteX60" fmla="*/ 5553635 w 6889864"/>
              <a:gd name="connsiteY60" fmla="*/ 1600200 h 1762086"/>
              <a:gd name="connsiteX61" fmla="*/ 5513294 w 6889864"/>
              <a:gd name="connsiteY61" fmla="*/ 1613647 h 1762086"/>
              <a:gd name="connsiteX62" fmla="*/ 5446059 w 6889864"/>
              <a:gd name="connsiteY62" fmla="*/ 1627094 h 1762086"/>
              <a:gd name="connsiteX63" fmla="*/ 5392270 w 6889864"/>
              <a:gd name="connsiteY63" fmla="*/ 1640541 h 1762086"/>
              <a:gd name="connsiteX64" fmla="*/ 5096435 w 6889864"/>
              <a:gd name="connsiteY64" fmla="*/ 1667435 h 1762086"/>
              <a:gd name="connsiteX65" fmla="*/ 4760259 w 6889864"/>
              <a:gd name="connsiteY65" fmla="*/ 1694329 h 1762086"/>
              <a:gd name="connsiteX66" fmla="*/ 4545106 w 6889864"/>
              <a:gd name="connsiteY66" fmla="*/ 1707776 h 1762086"/>
              <a:gd name="connsiteX67" fmla="*/ 3886200 w 6889864"/>
              <a:gd name="connsiteY67" fmla="*/ 1734670 h 1762086"/>
              <a:gd name="connsiteX68" fmla="*/ 3307976 w 6889864"/>
              <a:gd name="connsiteY68" fmla="*/ 1761564 h 1762086"/>
              <a:gd name="connsiteX69" fmla="*/ 2675965 w 6889864"/>
              <a:gd name="connsiteY69" fmla="*/ 1748117 h 1762086"/>
              <a:gd name="connsiteX70" fmla="*/ 2366682 w 6889864"/>
              <a:gd name="connsiteY70" fmla="*/ 1734670 h 1762086"/>
              <a:gd name="connsiteX71" fmla="*/ 2151529 w 6889864"/>
              <a:gd name="connsiteY71" fmla="*/ 1707776 h 1762086"/>
              <a:gd name="connsiteX72" fmla="*/ 2070847 w 6889864"/>
              <a:gd name="connsiteY72" fmla="*/ 1694329 h 1762086"/>
              <a:gd name="connsiteX73" fmla="*/ 1949823 w 6889864"/>
              <a:gd name="connsiteY73" fmla="*/ 1680882 h 1762086"/>
              <a:gd name="connsiteX74" fmla="*/ 1896035 w 6889864"/>
              <a:gd name="connsiteY74" fmla="*/ 1667435 h 1762086"/>
              <a:gd name="connsiteX75" fmla="*/ 1748117 w 6889864"/>
              <a:gd name="connsiteY75" fmla="*/ 1653988 h 1762086"/>
              <a:gd name="connsiteX76" fmla="*/ 1707776 w 6889864"/>
              <a:gd name="connsiteY76" fmla="*/ 1627094 h 1762086"/>
              <a:gd name="connsiteX77" fmla="*/ 1613647 w 6889864"/>
              <a:gd name="connsiteY77" fmla="*/ 1640541 h 1762086"/>
              <a:gd name="connsiteX78" fmla="*/ 1062317 w 6889864"/>
              <a:gd name="connsiteY78" fmla="*/ 1613647 h 1762086"/>
              <a:gd name="connsiteX79" fmla="*/ 766482 w 6889864"/>
              <a:gd name="connsiteY79" fmla="*/ 1586753 h 1762086"/>
              <a:gd name="connsiteX80" fmla="*/ 712694 w 6889864"/>
              <a:gd name="connsiteY80" fmla="*/ 1573306 h 1762086"/>
              <a:gd name="connsiteX81" fmla="*/ 537882 w 6889864"/>
              <a:gd name="connsiteY81" fmla="*/ 1546411 h 1762086"/>
              <a:gd name="connsiteX82" fmla="*/ 497541 w 6889864"/>
              <a:gd name="connsiteY82" fmla="*/ 1532964 h 1762086"/>
              <a:gd name="connsiteX83" fmla="*/ 430306 w 6889864"/>
              <a:gd name="connsiteY83" fmla="*/ 1506070 h 1762086"/>
              <a:gd name="connsiteX84" fmla="*/ 376517 w 6889864"/>
              <a:gd name="connsiteY84" fmla="*/ 1492623 h 1762086"/>
              <a:gd name="connsiteX85" fmla="*/ 322729 w 6889864"/>
              <a:gd name="connsiteY85" fmla="*/ 1465729 h 1762086"/>
              <a:gd name="connsiteX86" fmla="*/ 268941 w 6889864"/>
              <a:gd name="connsiteY86" fmla="*/ 1452282 h 1762086"/>
              <a:gd name="connsiteX87" fmla="*/ 147917 w 6889864"/>
              <a:gd name="connsiteY87" fmla="*/ 1344706 h 1762086"/>
              <a:gd name="connsiteX88" fmla="*/ 80682 w 6889864"/>
              <a:gd name="connsiteY88" fmla="*/ 1264023 h 1762086"/>
              <a:gd name="connsiteX89" fmla="*/ 53788 w 6889864"/>
              <a:gd name="connsiteY89" fmla="*/ 1210235 h 1762086"/>
              <a:gd name="connsiteX90" fmla="*/ 26894 w 6889864"/>
              <a:gd name="connsiteY90" fmla="*/ 1169894 h 1762086"/>
              <a:gd name="connsiteX91" fmla="*/ 0 w 6889864"/>
              <a:gd name="connsiteY91" fmla="*/ 1089211 h 1762086"/>
              <a:gd name="connsiteX92" fmla="*/ 26894 w 6889864"/>
              <a:gd name="connsiteY92" fmla="*/ 981635 h 1762086"/>
              <a:gd name="connsiteX93" fmla="*/ 53788 w 6889864"/>
              <a:gd name="connsiteY93" fmla="*/ 941294 h 1762086"/>
              <a:gd name="connsiteX94" fmla="*/ 94129 w 6889864"/>
              <a:gd name="connsiteY94" fmla="*/ 874058 h 1762086"/>
              <a:gd name="connsiteX95" fmla="*/ 121023 w 6889864"/>
              <a:gd name="connsiteY95" fmla="*/ 779929 h 1762086"/>
              <a:gd name="connsiteX96" fmla="*/ 147917 w 6889864"/>
              <a:gd name="connsiteY96" fmla="*/ 753035 h 176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889864" h="1762086">
                <a:moveTo>
                  <a:pt x="40341" y="1089211"/>
                </a:moveTo>
                <a:cubicBezTo>
                  <a:pt x="43687" y="1055751"/>
                  <a:pt x="56744" y="906074"/>
                  <a:pt x="67235" y="860611"/>
                </a:cubicBezTo>
                <a:cubicBezTo>
                  <a:pt x="73609" y="832988"/>
                  <a:pt x="85164" y="806823"/>
                  <a:pt x="94129" y="779929"/>
                </a:cubicBezTo>
                <a:cubicBezTo>
                  <a:pt x="108332" y="737321"/>
                  <a:pt x="104679" y="736485"/>
                  <a:pt x="134470" y="699247"/>
                </a:cubicBezTo>
                <a:cubicBezTo>
                  <a:pt x="142390" y="689347"/>
                  <a:pt x="153445" y="682253"/>
                  <a:pt x="161365" y="672353"/>
                </a:cubicBezTo>
                <a:cubicBezTo>
                  <a:pt x="171461" y="659733"/>
                  <a:pt x="180241" y="646043"/>
                  <a:pt x="188259" y="632011"/>
                </a:cubicBezTo>
                <a:cubicBezTo>
                  <a:pt x="198204" y="614606"/>
                  <a:pt x="203126" y="594259"/>
                  <a:pt x="215153" y="578223"/>
                </a:cubicBezTo>
                <a:cubicBezTo>
                  <a:pt x="230367" y="557938"/>
                  <a:pt x="252244" y="543517"/>
                  <a:pt x="268941" y="524435"/>
                </a:cubicBezTo>
                <a:cubicBezTo>
                  <a:pt x="300192" y="488719"/>
                  <a:pt x="333184" y="425077"/>
                  <a:pt x="376517" y="403411"/>
                </a:cubicBezTo>
                <a:lnTo>
                  <a:pt x="430306" y="376517"/>
                </a:lnTo>
                <a:cubicBezTo>
                  <a:pt x="443753" y="363070"/>
                  <a:pt x="455172" y="347229"/>
                  <a:pt x="470647" y="336176"/>
                </a:cubicBezTo>
                <a:cubicBezTo>
                  <a:pt x="486959" y="324525"/>
                  <a:pt x="509036" y="322115"/>
                  <a:pt x="524435" y="309282"/>
                </a:cubicBezTo>
                <a:cubicBezTo>
                  <a:pt x="536850" y="298936"/>
                  <a:pt x="539901" y="280369"/>
                  <a:pt x="551329" y="268941"/>
                </a:cubicBezTo>
                <a:cubicBezTo>
                  <a:pt x="562757" y="257513"/>
                  <a:pt x="579399" y="252565"/>
                  <a:pt x="591670" y="242047"/>
                </a:cubicBezTo>
                <a:cubicBezTo>
                  <a:pt x="725797" y="127081"/>
                  <a:pt x="551087" y="251173"/>
                  <a:pt x="726141" y="134470"/>
                </a:cubicBezTo>
                <a:cubicBezTo>
                  <a:pt x="739588" y="125505"/>
                  <a:pt x="751150" y="112687"/>
                  <a:pt x="766482" y="107576"/>
                </a:cubicBezTo>
                <a:cubicBezTo>
                  <a:pt x="863205" y="75335"/>
                  <a:pt x="742418" y="114451"/>
                  <a:pt x="860612" y="80682"/>
                </a:cubicBezTo>
                <a:cubicBezTo>
                  <a:pt x="905376" y="67892"/>
                  <a:pt x="904295" y="62196"/>
                  <a:pt x="954741" y="53788"/>
                </a:cubicBezTo>
                <a:cubicBezTo>
                  <a:pt x="990387" y="47847"/>
                  <a:pt x="1026496" y="45117"/>
                  <a:pt x="1062317" y="40341"/>
                </a:cubicBezTo>
                <a:lnTo>
                  <a:pt x="1156447" y="26894"/>
                </a:lnTo>
                <a:lnTo>
                  <a:pt x="1613647" y="40341"/>
                </a:lnTo>
                <a:lnTo>
                  <a:pt x="2393576" y="53788"/>
                </a:lnTo>
                <a:cubicBezTo>
                  <a:pt x="2416420" y="54513"/>
                  <a:pt x="2438096" y="64711"/>
                  <a:pt x="2460812" y="67235"/>
                </a:cubicBezTo>
                <a:cubicBezTo>
                  <a:pt x="2518897" y="73689"/>
                  <a:pt x="2577353" y="76200"/>
                  <a:pt x="2635623" y="80682"/>
                </a:cubicBezTo>
                <a:lnTo>
                  <a:pt x="3388659" y="67235"/>
                </a:lnTo>
                <a:lnTo>
                  <a:pt x="4800600" y="40341"/>
                </a:lnTo>
                <a:cubicBezTo>
                  <a:pt x="4992378" y="1985"/>
                  <a:pt x="4889494" y="16953"/>
                  <a:pt x="5109882" y="0"/>
                </a:cubicBezTo>
                <a:cubicBezTo>
                  <a:pt x="5271247" y="4482"/>
                  <a:pt x="5432761" y="5180"/>
                  <a:pt x="5593976" y="13447"/>
                </a:cubicBezTo>
                <a:cubicBezTo>
                  <a:pt x="5608132" y="14173"/>
                  <a:pt x="5620688" y="23000"/>
                  <a:pt x="5634317" y="26894"/>
                </a:cubicBezTo>
                <a:cubicBezTo>
                  <a:pt x="5652087" y="31971"/>
                  <a:pt x="5670098" y="36185"/>
                  <a:pt x="5688106" y="40341"/>
                </a:cubicBezTo>
                <a:cubicBezTo>
                  <a:pt x="5728373" y="49633"/>
                  <a:pt x="5769199" y="56587"/>
                  <a:pt x="5809129" y="67235"/>
                </a:cubicBezTo>
                <a:cubicBezTo>
                  <a:pt x="5836521" y="74539"/>
                  <a:pt x="5862309" y="87253"/>
                  <a:pt x="5889812" y="94129"/>
                </a:cubicBezTo>
                <a:cubicBezTo>
                  <a:pt x="5902473" y="97294"/>
                  <a:pt x="5968157" y="112254"/>
                  <a:pt x="5983941" y="121023"/>
                </a:cubicBezTo>
                <a:cubicBezTo>
                  <a:pt x="5983949" y="121028"/>
                  <a:pt x="6084791" y="188257"/>
                  <a:pt x="6104965" y="201706"/>
                </a:cubicBezTo>
                <a:cubicBezTo>
                  <a:pt x="6118412" y="210671"/>
                  <a:pt x="6133878" y="217172"/>
                  <a:pt x="6145306" y="228600"/>
                </a:cubicBezTo>
                <a:cubicBezTo>
                  <a:pt x="6158753" y="242047"/>
                  <a:pt x="6173473" y="254332"/>
                  <a:pt x="6185647" y="268941"/>
                </a:cubicBezTo>
                <a:cubicBezTo>
                  <a:pt x="6195993" y="281356"/>
                  <a:pt x="6200126" y="298936"/>
                  <a:pt x="6212541" y="309282"/>
                </a:cubicBezTo>
                <a:cubicBezTo>
                  <a:pt x="6227940" y="322115"/>
                  <a:pt x="6247904" y="328280"/>
                  <a:pt x="6266329" y="336176"/>
                </a:cubicBezTo>
                <a:cubicBezTo>
                  <a:pt x="6321522" y="359830"/>
                  <a:pt x="6360318" y="355584"/>
                  <a:pt x="6427694" y="363070"/>
                </a:cubicBezTo>
                <a:cubicBezTo>
                  <a:pt x="6608625" y="453536"/>
                  <a:pt x="6340168" y="325204"/>
                  <a:pt x="6548717" y="403411"/>
                </a:cubicBezTo>
                <a:cubicBezTo>
                  <a:pt x="6563850" y="409086"/>
                  <a:pt x="6574604" y="423078"/>
                  <a:pt x="6589059" y="430306"/>
                </a:cubicBezTo>
                <a:cubicBezTo>
                  <a:pt x="6601737" y="436645"/>
                  <a:pt x="6615953" y="439271"/>
                  <a:pt x="6629400" y="443753"/>
                </a:cubicBezTo>
                <a:cubicBezTo>
                  <a:pt x="6663085" y="469017"/>
                  <a:pt x="6697308" y="490722"/>
                  <a:pt x="6723529" y="524435"/>
                </a:cubicBezTo>
                <a:cubicBezTo>
                  <a:pt x="6743373" y="549949"/>
                  <a:pt x="6759388" y="578223"/>
                  <a:pt x="6777317" y="605117"/>
                </a:cubicBezTo>
                <a:lnTo>
                  <a:pt x="6804212" y="645458"/>
                </a:lnTo>
                <a:cubicBezTo>
                  <a:pt x="6836217" y="741473"/>
                  <a:pt x="6815381" y="702553"/>
                  <a:pt x="6858000" y="766482"/>
                </a:cubicBezTo>
                <a:cubicBezTo>
                  <a:pt x="6866886" y="802025"/>
                  <a:pt x="6884894" y="867981"/>
                  <a:pt x="6884894" y="900953"/>
                </a:cubicBezTo>
                <a:cubicBezTo>
                  <a:pt x="6884894" y="967787"/>
                  <a:pt x="6910740" y="1103707"/>
                  <a:pt x="6844553" y="1169894"/>
                </a:cubicBezTo>
                <a:cubicBezTo>
                  <a:pt x="6818485" y="1195962"/>
                  <a:pt x="6796681" y="1199298"/>
                  <a:pt x="6763870" y="1210235"/>
                </a:cubicBezTo>
                <a:cubicBezTo>
                  <a:pt x="6654998" y="1282816"/>
                  <a:pt x="6799991" y="1192687"/>
                  <a:pt x="6669741" y="1250576"/>
                </a:cubicBezTo>
                <a:cubicBezTo>
                  <a:pt x="6516168" y="1318831"/>
                  <a:pt x="6678918" y="1265730"/>
                  <a:pt x="6548717" y="1317811"/>
                </a:cubicBezTo>
                <a:cubicBezTo>
                  <a:pt x="6522396" y="1328340"/>
                  <a:pt x="6491623" y="1328981"/>
                  <a:pt x="6468035" y="1344706"/>
                </a:cubicBezTo>
                <a:cubicBezTo>
                  <a:pt x="6395887" y="1392804"/>
                  <a:pt x="6452633" y="1360894"/>
                  <a:pt x="6333565" y="1398494"/>
                </a:cubicBezTo>
                <a:cubicBezTo>
                  <a:pt x="6279499" y="1415567"/>
                  <a:pt x="6225988" y="1434353"/>
                  <a:pt x="6172200" y="1452282"/>
                </a:cubicBezTo>
                <a:cubicBezTo>
                  <a:pt x="6158753" y="1456764"/>
                  <a:pt x="6145841" y="1463399"/>
                  <a:pt x="6131859" y="1465729"/>
                </a:cubicBezTo>
                <a:lnTo>
                  <a:pt x="6051176" y="1479176"/>
                </a:lnTo>
                <a:cubicBezTo>
                  <a:pt x="5958962" y="1509914"/>
                  <a:pt x="6073415" y="1473616"/>
                  <a:pt x="5943600" y="1506070"/>
                </a:cubicBezTo>
                <a:cubicBezTo>
                  <a:pt x="5929849" y="1509508"/>
                  <a:pt x="5917010" y="1516079"/>
                  <a:pt x="5903259" y="1519517"/>
                </a:cubicBezTo>
                <a:cubicBezTo>
                  <a:pt x="5881086" y="1525060"/>
                  <a:pt x="5857999" y="1526685"/>
                  <a:pt x="5836023" y="1532964"/>
                </a:cubicBezTo>
                <a:cubicBezTo>
                  <a:pt x="5795136" y="1544646"/>
                  <a:pt x="5757096" y="1567292"/>
                  <a:pt x="5715000" y="1573306"/>
                </a:cubicBezTo>
                <a:cubicBezTo>
                  <a:pt x="5661868" y="1580896"/>
                  <a:pt x="5606070" y="1587091"/>
                  <a:pt x="5553635" y="1600200"/>
                </a:cubicBezTo>
                <a:cubicBezTo>
                  <a:pt x="5539884" y="1603638"/>
                  <a:pt x="5527045" y="1610209"/>
                  <a:pt x="5513294" y="1613647"/>
                </a:cubicBezTo>
                <a:cubicBezTo>
                  <a:pt x="5491121" y="1619190"/>
                  <a:pt x="5468370" y="1622136"/>
                  <a:pt x="5446059" y="1627094"/>
                </a:cubicBezTo>
                <a:cubicBezTo>
                  <a:pt x="5428018" y="1631103"/>
                  <a:pt x="5410453" y="1637235"/>
                  <a:pt x="5392270" y="1640541"/>
                </a:cubicBezTo>
                <a:cubicBezTo>
                  <a:pt x="5285851" y="1659890"/>
                  <a:pt x="5214073" y="1659593"/>
                  <a:pt x="5096435" y="1667435"/>
                </a:cubicBezTo>
                <a:cubicBezTo>
                  <a:pt x="4927908" y="1695523"/>
                  <a:pt x="5054625" y="1677508"/>
                  <a:pt x="4760259" y="1694329"/>
                </a:cubicBezTo>
                <a:lnTo>
                  <a:pt x="4545106" y="1707776"/>
                </a:lnTo>
                <a:cubicBezTo>
                  <a:pt x="3653470" y="1745718"/>
                  <a:pt x="4496073" y="1700788"/>
                  <a:pt x="3886200" y="1734670"/>
                </a:cubicBezTo>
                <a:cubicBezTo>
                  <a:pt x="3651957" y="1768133"/>
                  <a:pt x="3723462" y="1761564"/>
                  <a:pt x="3307976" y="1761564"/>
                </a:cubicBezTo>
                <a:cubicBezTo>
                  <a:pt x="3097258" y="1761564"/>
                  <a:pt x="2886635" y="1752599"/>
                  <a:pt x="2675965" y="1748117"/>
                </a:cubicBezTo>
                <a:lnTo>
                  <a:pt x="2366682" y="1734670"/>
                </a:lnTo>
                <a:cubicBezTo>
                  <a:pt x="2316020" y="1731504"/>
                  <a:pt x="2206299" y="1716202"/>
                  <a:pt x="2151529" y="1707776"/>
                </a:cubicBezTo>
                <a:cubicBezTo>
                  <a:pt x="2124581" y="1703630"/>
                  <a:pt x="2097873" y="1697932"/>
                  <a:pt x="2070847" y="1694329"/>
                </a:cubicBezTo>
                <a:cubicBezTo>
                  <a:pt x="2030613" y="1688965"/>
                  <a:pt x="1990164" y="1685364"/>
                  <a:pt x="1949823" y="1680882"/>
                </a:cubicBezTo>
                <a:cubicBezTo>
                  <a:pt x="1931894" y="1676400"/>
                  <a:pt x="1914354" y="1669878"/>
                  <a:pt x="1896035" y="1667435"/>
                </a:cubicBezTo>
                <a:cubicBezTo>
                  <a:pt x="1846960" y="1660892"/>
                  <a:pt x="1796527" y="1664362"/>
                  <a:pt x="1748117" y="1653988"/>
                </a:cubicBezTo>
                <a:cubicBezTo>
                  <a:pt x="1732314" y="1650602"/>
                  <a:pt x="1721223" y="1636059"/>
                  <a:pt x="1707776" y="1627094"/>
                </a:cubicBezTo>
                <a:cubicBezTo>
                  <a:pt x="1676400" y="1631576"/>
                  <a:pt x="1645342" y="1640541"/>
                  <a:pt x="1613647" y="1640541"/>
                </a:cubicBezTo>
                <a:cubicBezTo>
                  <a:pt x="1250106" y="1640541"/>
                  <a:pt x="1288328" y="1641898"/>
                  <a:pt x="1062317" y="1613647"/>
                </a:cubicBezTo>
                <a:cubicBezTo>
                  <a:pt x="916895" y="1577292"/>
                  <a:pt x="1084870" y="1615697"/>
                  <a:pt x="766482" y="1586753"/>
                </a:cubicBezTo>
                <a:cubicBezTo>
                  <a:pt x="748077" y="1585080"/>
                  <a:pt x="730816" y="1576931"/>
                  <a:pt x="712694" y="1573306"/>
                </a:cubicBezTo>
                <a:cubicBezTo>
                  <a:pt x="666030" y="1563973"/>
                  <a:pt x="583114" y="1552873"/>
                  <a:pt x="537882" y="1546411"/>
                </a:cubicBezTo>
                <a:cubicBezTo>
                  <a:pt x="524435" y="1541929"/>
                  <a:pt x="510813" y="1537941"/>
                  <a:pt x="497541" y="1532964"/>
                </a:cubicBezTo>
                <a:cubicBezTo>
                  <a:pt x="474940" y="1524489"/>
                  <a:pt x="453205" y="1513703"/>
                  <a:pt x="430306" y="1506070"/>
                </a:cubicBezTo>
                <a:cubicBezTo>
                  <a:pt x="412773" y="1500226"/>
                  <a:pt x="394447" y="1497105"/>
                  <a:pt x="376517" y="1492623"/>
                </a:cubicBezTo>
                <a:cubicBezTo>
                  <a:pt x="358588" y="1483658"/>
                  <a:pt x="341498" y="1472767"/>
                  <a:pt x="322729" y="1465729"/>
                </a:cubicBezTo>
                <a:cubicBezTo>
                  <a:pt x="305425" y="1459240"/>
                  <a:pt x="285928" y="1459562"/>
                  <a:pt x="268941" y="1452282"/>
                </a:cubicBezTo>
                <a:cubicBezTo>
                  <a:pt x="226949" y="1434286"/>
                  <a:pt x="169436" y="1366225"/>
                  <a:pt x="147917" y="1344706"/>
                </a:cubicBezTo>
                <a:cubicBezTo>
                  <a:pt x="110837" y="1307626"/>
                  <a:pt x="105642" y="1307704"/>
                  <a:pt x="80682" y="1264023"/>
                </a:cubicBezTo>
                <a:cubicBezTo>
                  <a:pt x="70737" y="1246619"/>
                  <a:pt x="63733" y="1227639"/>
                  <a:pt x="53788" y="1210235"/>
                </a:cubicBezTo>
                <a:cubicBezTo>
                  <a:pt x="45770" y="1196203"/>
                  <a:pt x="33458" y="1184662"/>
                  <a:pt x="26894" y="1169894"/>
                </a:cubicBezTo>
                <a:cubicBezTo>
                  <a:pt x="15380" y="1143988"/>
                  <a:pt x="0" y="1089211"/>
                  <a:pt x="0" y="1089211"/>
                </a:cubicBezTo>
                <a:cubicBezTo>
                  <a:pt x="5115" y="1063638"/>
                  <a:pt x="13111" y="1009201"/>
                  <a:pt x="26894" y="981635"/>
                </a:cubicBezTo>
                <a:cubicBezTo>
                  <a:pt x="34122" y="967180"/>
                  <a:pt x="46560" y="955749"/>
                  <a:pt x="53788" y="941294"/>
                </a:cubicBezTo>
                <a:cubicBezTo>
                  <a:pt x="88701" y="871468"/>
                  <a:pt x="41598" y="926591"/>
                  <a:pt x="94129" y="874058"/>
                </a:cubicBezTo>
                <a:cubicBezTo>
                  <a:pt x="96641" y="864011"/>
                  <a:pt x="112755" y="793708"/>
                  <a:pt x="121023" y="779929"/>
                </a:cubicBezTo>
                <a:cubicBezTo>
                  <a:pt x="127546" y="769058"/>
                  <a:pt x="138952" y="762000"/>
                  <a:pt x="147917" y="753035"/>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Tree>
    <p:extLst>
      <p:ext uri="{BB962C8B-B14F-4D97-AF65-F5344CB8AC3E}">
        <p14:creationId xmlns:p14="http://schemas.microsoft.com/office/powerpoint/2010/main" val="1276105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hree triangle outlines which accent the image">
            <a:extLst>
              <a:ext uri="{FF2B5EF4-FFF2-40B4-BE49-F238E27FC236}">
                <a16:creationId xmlns:a16="http://schemas.microsoft.com/office/drawing/2014/main" id="{B4815C37-BD9E-43A0-B8B0-69DFC288E7CE}"/>
              </a:ext>
            </a:extLst>
          </p:cNvPr>
          <p:cNvGrpSpPr/>
          <p:nvPr/>
        </p:nvGrpSpPr>
        <p:grpSpPr>
          <a:xfrm>
            <a:off x="2743307" y="1421269"/>
            <a:ext cx="1969659" cy="2593986"/>
            <a:chOff x="2743307" y="1421269"/>
            <a:chExt cx="1969659" cy="2593986"/>
          </a:xfrm>
        </p:grpSpPr>
        <p:sp>
          <p:nvSpPr>
            <p:cNvPr id="27" name="Isosceles Triangle 26" descr="Decorative Triangle">
              <a:extLst>
                <a:ext uri="{FF2B5EF4-FFF2-40B4-BE49-F238E27FC236}">
                  <a16:creationId xmlns:a16="http://schemas.microsoft.com/office/drawing/2014/main"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Isosceles Triangle 27" descr="Decorative Triangle">
              <a:extLst>
                <a:ext uri="{FF2B5EF4-FFF2-40B4-BE49-F238E27FC236}">
                  <a16:creationId xmlns:a16="http://schemas.microsoft.com/office/drawing/2014/main"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Isosceles Triangle 28" descr="Decorative Triangle">
              <a:extLst>
                <a:ext uri="{FF2B5EF4-FFF2-40B4-BE49-F238E27FC236}">
                  <a16:creationId xmlns:a16="http://schemas.microsoft.com/office/drawing/2014/main"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5" name="Content Placeholder 4">
            <a:extLst>
              <a:ext uri="{FF2B5EF4-FFF2-40B4-BE49-F238E27FC236}">
                <a16:creationId xmlns:a16="http://schemas.microsoft.com/office/drawing/2014/main" id="{E9387D84-59D0-407F-B754-632FFF8DF0CD}"/>
              </a:ext>
            </a:extLst>
          </p:cNvPr>
          <p:cNvSpPr>
            <a:spLocks noGrp="1"/>
          </p:cNvSpPr>
          <p:nvPr>
            <p:ph idx="1"/>
          </p:nvPr>
        </p:nvSpPr>
        <p:spPr>
          <a:xfrm>
            <a:off x="4689041" y="304306"/>
            <a:ext cx="4094858" cy="2478707"/>
          </a:xfrm>
        </p:spPr>
        <p:txBody>
          <a:bodyPr/>
          <a:lstStyle/>
          <a:p>
            <a:pPr>
              <a:lnSpc>
                <a:spcPts val="2200"/>
              </a:lnSpc>
              <a:spcBef>
                <a:spcPts val="0"/>
              </a:spcBef>
              <a:buFont typeface="Wingdings" panose="05000000000000000000" pitchFamily="2" charset="2"/>
              <a:buChar char="q"/>
            </a:pPr>
            <a:r>
              <a:rPr lang="en-MY" sz="2800" b="1" dirty="0">
                <a:solidFill>
                  <a:srgbClr val="0070C0"/>
                </a:solidFill>
                <a:latin typeface="Arial" panose="020B0604020202020204" pitchFamily="34" charset="0"/>
              </a:rPr>
              <a:t>Type of Research:</a:t>
            </a:r>
          </a:p>
          <a:p>
            <a:pPr>
              <a:buFont typeface="Wingdings" panose="05000000000000000000" pitchFamily="2" charset="2"/>
              <a:buChar char="q"/>
            </a:pPr>
            <a:r>
              <a:rPr lang="en-GB" altLang="en-US" sz="2400" b="1" dirty="0">
                <a:solidFill>
                  <a:srgbClr val="C00000"/>
                </a:solidFill>
                <a:latin typeface="Arial" pitchFamily="34" charset="0"/>
              </a:rPr>
              <a:t>Exploratory research</a:t>
            </a:r>
          </a:p>
          <a:p>
            <a:pPr>
              <a:buFont typeface="Wingdings" panose="05000000000000000000" pitchFamily="2" charset="2"/>
              <a:buChar char="q"/>
            </a:pPr>
            <a:r>
              <a:rPr lang="en-GB" altLang="en-US" sz="2400" b="1" dirty="0">
                <a:solidFill>
                  <a:srgbClr val="C00000"/>
                </a:solidFill>
                <a:latin typeface="Arial" pitchFamily="34" charset="0"/>
              </a:rPr>
              <a:t>Descriptive studies</a:t>
            </a:r>
          </a:p>
          <a:p>
            <a:pPr>
              <a:buFont typeface="Wingdings" panose="05000000000000000000" pitchFamily="2" charset="2"/>
              <a:buChar char="q"/>
            </a:pPr>
            <a:r>
              <a:rPr lang="en-GB" altLang="en-US" sz="2400" b="1" dirty="0">
                <a:solidFill>
                  <a:srgbClr val="C00000"/>
                </a:solidFill>
                <a:latin typeface="Arial" pitchFamily="34" charset="0"/>
              </a:rPr>
              <a:t>Explanatory (causal) studies</a:t>
            </a:r>
            <a:endParaRPr lang="en-ZA" sz="2400" dirty="0"/>
          </a:p>
        </p:txBody>
      </p:sp>
      <p:cxnSp>
        <p:nvCxnSpPr>
          <p:cNvPr id="40" name="Straight Connector 39" descr="Divider line">
            <a:extLst>
              <a:ext uri="{FF2B5EF4-FFF2-40B4-BE49-F238E27FC236}">
                <a16:creationId xmlns:a16="http://schemas.microsoft.com/office/drawing/2014/main" id="{F598035F-AEB0-448B-8CFD-03AEC41F6330}"/>
              </a:ext>
              <a:ext uri="{C183D7F6-B498-43B3-948B-1728B52AA6E4}">
                <adec:decorative xmlns:adec="http://schemas.microsoft.com/office/drawing/2017/decorative" val="1"/>
              </a:ext>
            </a:extLst>
          </p:cNvPr>
          <p:cNvCxnSpPr>
            <a:cxnSpLocks/>
          </p:cNvCxnSpPr>
          <p:nvPr/>
        </p:nvCxnSpPr>
        <p:spPr>
          <a:xfrm>
            <a:off x="9081165" y="1252330"/>
            <a:ext cx="0" cy="40253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Content Placeholder 4">
            <a:extLst>
              <a:ext uri="{FF2B5EF4-FFF2-40B4-BE49-F238E27FC236}">
                <a16:creationId xmlns:a16="http://schemas.microsoft.com/office/drawing/2014/main" id="{DDEF8F4C-1805-4BA1-B749-8238752D9781}"/>
              </a:ext>
            </a:extLst>
          </p:cNvPr>
          <p:cNvSpPr txBox="1">
            <a:spLocks/>
          </p:cNvSpPr>
          <p:nvPr/>
        </p:nvSpPr>
        <p:spPr>
          <a:xfrm>
            <a:off x="5057420" y="2895503"/>
            <a:ext cx="2495550" cy="4751250"/>
          </a:xfrm>
          <a:prstGeom prst="rect">
            <a:avLst/>
          </a:prstGeom>
        </p:spPr>
        <p:txBody>
          <a:bodyPr vert="horz" wrap="square" lIns="0" tIns="0" rIns="0" bIns="0" numCol="1" spcCol="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endParaRPr lang="en-ZA" sz="1400" dirty="0"/>
          </a:p>
        </p:txBody>
      </p:sp>
      <p:sp>
        <p:nvSpPr>
          <p:cNvPr id="15" name="Rectangle 3"/>
          <p:cNvSpPr txBox="1">
            <a:spLocks noChangeArrowheads="1"/>
          </p:cNvSpPr>
          <p:nvPr/>
        </p:nvSpPr>
        <p:spPr>
          <a:xfrm>
            <a:off x="1063172" y="2652487"/>
            <a:ext cx="4873171" cy="358140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36538" indent="-236538"/>
            <a:endParaRPr lang="en-GB" altLang="en-US" sz="2800" b="1" dirty="0">
              <a:solidFill>
                <a:srgbClr val="990000"/>
              </a:solidFill>
              <a:latin typeface="Arial" pitchFamily="34" charset="0"/>
            </a:endParaRPr>
          </a:p>
        </p:txBody>
      </p:sp>
      <p:sp>
        <p:nvSpPr>
          <p:cNvPr id="16" name="Rectangle 15"/>
          <p:cNvSpPr/>
          <p:nvPr/>
        </p:nvSpPr>
        <p:spPr>
          <a:xfrm>
            <a:off x="1132157" y="2155763"/>
            <a:ext cx="184731" cy="523220"/>
          </a:xfrm>
          <a:prstGeom prst="rect">
            <a:avLst/>
          </a:prstGeom>
          <a:ln>
            <a:solidFill>
              <a:srgbClr val="990000"/>
            </a:solidFill>
          </a:ln>
        </p:spPr>
        <p:txBody>
          <a:bodyPr wrap="none">
            <a:spAutoFit/>
          </a:bodyPr>
          <a:lstStyle/>
          <a:p>
            <a:endParaRPr lang="en-US" sz="2800" dirty="0">
              <a:solidFill>
                <a:srgbClr val="002060"/>
              </a:solidFill>
            </a:endParaRPr>
          </a:p>
        </p:txBody>
      </p:sp>
      <p:sp>
        <p:nvSpPr>
          <p:cNvPr id="17" name="Content Placeholder 4">
            <a:extLst>
              <a:ext uri="{FF2B5EF4-FFF2-40B4-BE49-F238E27FC236}">
                <a16:creationId xmlns:a16="http://schemas.microsoft.com/office/drawing/2014/main" id="{E9387D84-59D0-407F-B754-632FFF8DF0CD}"/>
              </a:ext>
            </a:extLst>
          </p:cNvPr>
          <p:cNvSpPr txBox="1">
            <a:spLocks/>
          </p:cNvSpPr>
          <p:nvPr/>
        </p:nvSpPr>
        <p:spPr>
          <a:xfrm>
            <a:off x="4832159" y="2850721"/>
            <a:ext cx="4208235" cy="3754329"/>
          </a:xfrm>
          <a:prstGeom prst="rect">
            <a:avLst/>
          </a:prstGeom>
        </p:spPr>
        <p:txBody>
          <a:bodyPr vert="horz" wrap="square" lIns="0" tIns="0" rIns="0" bIns="0" numCol="1" spcCol="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GB" altLang="en-US" sz="2800" b="1" dirty="0">
                <a:solidFill>
                  <a:srgbClr val="002060"/>
                </a:solidFill>
                <a:latin typeface="Arial" pitchFamily="34" charset="0"/>
              </a:rPr>
              <a:t>Research Strategies :</a:t>
            </a:r>
          </a:p>
          <a:p>
            <a:pPr marL="236538" indent="-236538"/>
            <a:r>
              <a:rPr lang="en-GB" altLang="en-US" sz="2400" b="1" dirty="0">
                <a:solidFill>
                  <a:srgbClr val="990000"/>
                </a:solidFill>
                <a:latin typeface="Arial" pitchFamily="34" charset="0"/>
              </a:rPr>
              <a:t>Experiment</a:t>
            </a:r>
          </a:p>
          <a:p>
            <a:pPr marL="236538" indent="-236538"/>
            <a:r>
              <a:rPr lang="en-GB" altLang="en-US" sz="2400" b="1" dirty="0">
                <a:solidFill>
                  <a:srgbClr val="990000"/>
                </a:solidFill>
                <a:latin typeface="Arial" pitchFamily="34" charset="0"/>
              </a:rPr>
              <a:t>Survey</a:t>
            </a:r>
          </a:p>
          <a:p>
            <a:pPr marL="236538" indent="-236538"/>
            <a:r>
              <a:rPr lang="en-GB" altLang="en-US" sz="2400" b="1" dirty="0">
                <a:solidFill>
                  <a:srgbClr val="990000"/>
                </a:solidFill>
                <a:latin typeface="Arial" pitchFamily="34" charset="0"/>
              </a:rPr>
              <a:t>Case study 		</a:t>
            </a:r>
          </a:p>
          <a:p>
            <a:pPr marL="236538" indent="-236538"/>
            <a:r>
              <a:rPr lang="en-GB" altLang="en-US" sz="2400" b="1" dirty="0">
                <a:solidFill>
                  <a:srgbClr val="990000"/>
                </a:solidFill>
                <a:latin typeface="Arial" pitchFamily="34" charset="0"/>
              </a:rPr>
              <a:t>Action research</a:t>
            </a:r>
          </a:p>
          <a:p>
            <a:pPr marL="236538" indent="-236538"/>
            <a:r>
              <a:rPr lang="en-GB" altLang="en-US" sz="2400" b="1" dirty="0">
                <a:solidFill>
                  <a:srgbClr val="990000"/>
                </a:solidFill>
                <a:latin typeface="Arial" pitchFamily="34" charset="0"/>
              </a:rPr>
              <a:t>Grounded theory		</a:t>
            </a:r>
          </a:p>
          <a:p>
            <a:pPr marL="236538" indent="-236538"/>
            <a:r>
              <a:rPr lang="en-GB" altLang="en-US" sz="2400" b="1" dirty="0">
                <a:solidFill>
                  <a:srgbClr val="990000"/>
                </a:solidFill>
                <a:latin typeface="Arial" pitchFamily="34" charset="0"/>
              </a:rPr>
              <a:t>Ethnography		</a:t>
            </a:r>
          </a:p>
          <a:p>
            <a:pPr marL="236538" indent="-236538"/>
            <a:r>
              <a:rPr lang="en-GB" altLang="en-US" sz="2400" b="1" dirty="0">
                <a:solidFill>
                  <a:srgbClr val="990000"/>
                </a:solidFill>
                <a:latin typeface="Arial" pitchFamily="34" charset="0"/>
              </a:rPr>
              <a:t>Archival research</a:t>
            </a:r>
            <a:r>
              <a:rPr lang="en-GB" altLang="en-US" sz="2400" b="1" dirty="0">
                <a:solidFill>
                  <a:srgbClr val="002060"/>
                </a:solidFill>
                <a:latin typeface="Arial" pitchFamily="34" charset="0"/>
              </a:rPr>
              <a:t> </a:t>
            </a:r>
            <a:endParaRPr lang="en-US" sz="2400" dirty="0">
              <a:solidFill>
                <a:srgbClr val="002060"/>
              </a:solidFill>
            </a:endParaRPr>
          </a:p>
        </p:txBody>
      </p:sp>
      <p:sp>
        <p:nvSpPr>
          <p:cNvPr id="18" name="Rectangle 17"/>
          <p:cNvSpPr/>
          <p:nvPr/>
        </p:nvSpPr>
        <p:spPr>
          <a:xfrm>
            <a:off x="9121937" y="331728"/>
            <a:ext cx="2953522" cy="2862322"/>
          </a:xfrm>
          <a:prstGeom prst="rect">
            <a:avLst/>
          </a:prstGeom>
          <a:ln>
            <a:noFill/>
          </a:ln>
        </p:spPr>
        <p:txBody>
          <a:bodyPr wrap="square">
            <a:spAutoFit/>
          </a:bodyPr>
          <a:lstStyle/>
          <a:p>
            <a:pPr marL="457200" indent="-457200">
              <a:buFont typeface="Wingdings" panose="05000000000000000000" pitchFamily="2" charset="2"/>
              <a:buChar char="q"/>
            </a:pPr>
            <a:r>
              <a:rPr lang="en-GB" altLang="en-US" sz="2800" b="1" dirty="0">
                <a:solidFill>
                  <a:srgbClr val="003300"/>
                </a:solidFill>
                <a:latin typeface="Arial" pitchFamily="34" charset="0"/>
              </a:rPr>
              <a:t>Time Horizons:</a:t>
            </a:r>
          </a:p>
          <a:p>
            <a:pPr marL="285750" indent="-285750">
              <a:buFont typeface="Arial" panose="020B0604020202020204" pitchFamily="34" charset="0"/>
              <a:buChar char="•"/>
            </a:pPr>
            <a:r>
              <a:rPr lang="en-GB" altLang="en-US" sz="2400" b="1" dirty="0">
                <a:solidFill>
                  <a:schemeClr val="accent2">
                    <a:lumMod val="50000"/>
                  </a:schemeClr>
                </a:solidFill>
                <a:latin typeface="Arial" pitchFamily="34" charset="0"/>
              </a:rPr>
              <a:t>Cross-sectional studies</a:t>
            </a:r>
          </a:p>
          <a:p>
            <a:pPr marL="285750" indent="-285750">
              <a:buFont typeface="Arial" panose="020B0604020202020204" pitchFamily="34" charset="0"/>
              <a:buChar char="•"/>
            </a:pPr>
            <a:r>
              <a:rPr lang="en-GB" altLang="en-US" sz="2400" b="1" dirty="0">
                <a:solidFill>
                  <a:schemeClr val="accent2">
                    <a:lumMod val="50000"/>
                  </a:schemeClr>
                </a:solidFill>
                <a:latin typeface="Arial" pitchFamily="34" charset="0"/>
              </a:rPr>
              <a:t>Longitudinal studies</a:t>
            </a:r>
          </a:p>
          <a:p>
            <a:r>
              <a:rPr lang="en-GB" altLang="en-US" sz="2800" b="1" dirty="0">
                <a:solidFill>
                  <a:srgbClr val="003300"/>
                </a:solidFill>
                <a:latin typeface="Arial" pitchFamily="34" charset="0"/>
              </a:rPr>
              <a:t> </a:t>
            </a:r>
            <a:endParaRPr lang="en-US" sz="2800" dirty="0">
              <a:solidFill>
                <a:srgbClr val="003300"/>
              </a:solidFill>
            </a:endParaRPr>
          </a:p>
        </p:txBody>
      </p:sp>
      <p:sp>
        <p:nvSpPr>
          <p:cNvPr id="20" name="Rectangle 4"/>
          <p:cNvSpPr>
            <a:spLocks noGrp="1" noChangeArrowheads="1"/>
          </p:cNvSpPr>
          <p:nvPr>
            <p:ph type="title"/>
          </p:nvPr>
        </p:nvSpPr>
        <p:spPr>
          <a:xfrm>
            <a:off x="9143178" y="3265004"/>
            <a:ext cx="2911040" cy="1559168"/>
          </a:xfrm>
          <a:noFill/>
          <a:ln>
            <a:noFill/>
          </a:ln>
        </p:spPr>
        <p:txBody>
          <a:bodyPr>
            <a:noAutofit/>
          </a:bodyPr>
          <a:lstStyle/>
          <a:p>
            <a:pPr marL="457200" indent="-457200" algn="l" eaLnBrk="1" hangingPunct="1">
              <a:buFont typeface="Wingdings" panose="05000000000000000000" pitchFamily="2" charset="2"/>
              <a:buChar char="q"/>
            </a:pPr>
            <a:r>
              <a:rPr lang="en-US" altLang="en-US" sz="2800" b="1" cap="none" dirty="0">
                <a:solidFill>
                  <a:srgbClr val="00B050"/>
                </a:solidFill>
                <a:latin typeface="Arial" panose="020B0604020202020204" pitchFamily="34" charset="0"/>
                <a:cs typeface="Arial" panose="020B0604020202020204" pitchFamily="34" charset="0"/>
              </a:rPr>
              <a:t>Qualitative vs Quantitative Research</a:t>
            </a:r>
          </a:p>
        </p:txBody>
      </p:sp>
      <p:sp>
        <p:nvSpPr>
          <p:cNvPr id="21" name="TextBox 20"/>
          <p:cNvSpPr txBox="1"/>
          <p:nvPr/>
        </p:nvSpPr>
        <p:spPr>
          <a:xfrm>
            <a:off x="7990048" y="5321476"/>
            <a:ext cx="3953423" cy="954107"/>
          </a:xfrm>
          <a:prstGeom prst="rect">
            <a:avLst/>
          </a:prstGeom>
          <a:noFill/>
          <a:ln>
            <a:noFill/>
          </a:ln>
        </p:spPr>
        <p:txBody>
          <a:bodyPr wrap="square" rtlCol="0">
            <a:spAutoFit/>
          </a:bodyPr>
          <a:lstStyle/>
          <a:p>
            <a:pPr marL="457200" indent="-457200">
              <a:buFont typeface="Wingdings" panose="05000000000000000000" pitchFamily="2" charset="2"/>
              <a:buChar char="q"/>
            </a:pPr>
            <a:r>
              <a:rPr lang="en-MY" sz="2800" b="1" dirty="0">
                <a:latin typeface="Arial" panose="020B0604020202020204" pitchFamily="34" charset="0"/>
                <a:cs typeface="Arial" panose="020B0604020202020204" pitchFamily="34" charset="0"/>
              </a:rPr>
              <a:t>Data Collection and Data Analysis</a:t>
            </a:r>
            <a:endParaRPr lang="en-US" sz="2800" b="1" dirty="0">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48D3E9BB-A9F5-4E53-A365-03F867A0FE1E}"/>
              </a:ext>
            </a:extLst>
          </p:cNvPr>
          <p:cNvPicPr>
            <a:picLocks noGrp="1" noChangeAspect="1"/>
          </p:cNvPicPr>
          <p:nvPr>
            <p:ph type="pic" sz="quarter" idx="12"/>
          </p:nvPr>
        </p:nvPicPr>
        <p:blipFill>
          <a:blip r:embed="rId2"/>
          <a:srcRect l="3348" r="3348"/>
          <a:stretch>
            <a:fillRect/>
          </a:stretch>
        </p:blipFill>
        <p:spPr>
          <a:xfrm rot="16200000">
            <a:off x="-853195" y="1084268"/>
            <a:ext cx="6328529" cy="4346575"/>
          </a:xfrm>
        </p:spPr>
      </p:pic>
      <p:sp>
        <p:nvSpPr>
          <p:cNvPr id="23" name="Title 2">
            <a:extLst>
              <a:ext uri="{FF2B5EF4-FFF2-40B4-BE49-F238E27FC236}">
                <a16:creationId xmlns:a16="http://schemas.microsoft.com/office/drawing/2014/main" id="{595EF3A9-87C6-4BEA-AB0F-A2CE6ACD7D93}"/>
              </a:ext>
            </a:extLst>
          </p:cNvPr>
          <p:cNvSpPr txBox="1">
            <a:spLocks/>
          </p:cNvSpPr>
          <p:nvPr/>
        </p:nvSpPr>
        <p:spPr>
          <a:xfrm>
            <a:off x="229503" y="304305"/>
            <a:ext cx="4057780" cy="1147677"/>
          </a:xfrm>
          <a:prstGeom prst="rect">
            <a:avLst/>
          </a:prstGeom>
          <a:noFill/>
          <a:ln>
            <a:noFill/>
          </a:ln>
        </p:spPr>
        <p:txBody>
          <a:bodyPr vert="horz" lIns="0" tIns="0" rIns="0" bIns="0" rtlCol="0" anchor="ctr">
            <a:noAutofit/>
          </a:bodyPr>
          <a:lstStyle>
            <a:lvl1pPr algn="ctr" defTabSz="914400" rtl="0" eaLnBrk="1" latinLnBrk="0" hangingPunct="1">
              <a:lnSpc>
                <a:spcPct val="90000"/>
              </a:lnSpc>
              <a:spcBef>
                <a:spcPct val="0"/>
              </a:spcBef>
              <a:buNone/>
              <a:defRPr lang="en-ZA" sz="3200" kern="1200" cap="all" baseline="0">
                <a:solidFill>
                  <a:schemeClr val="tx1">
                    <a:lumMod val="85000"/>
                    <a:lumOff val="15000"/>
                  </a:schemeClr>
                </a:solidFill>
                <a:latin typeface="+mj-lt"/>
                <a:ea typeface="+mj-ea"/>
                <a:cs typeface="+mj-cs"/>
              </a:defRPr>
            </a:lvl1pPr>
          </a:lstStyle>
          <a:p>
            <a:r>
              <a:rPr lang="en-US" sz="4400" b="1" dirty="0">
                <a:solidFill>
                  <a:schemeClr val="accent1"/>
                </a:solidFill>
              </a:rPr>
              <a:t>design of research</a:t>
            </a:r>
          </a:p>
        </p:txBody>
      </p:sp>
    </p:spTree>
    <p:extLst>
      <p:ext uri="{BB962C8B-B14F-4D97-AF65-F5344CB8AC3E}">
        <p14:creationId xmlns:p14="http://schemas.microsoft.com/office/powerpoint/2010/main" val="2318602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D2B6FD-1F89-4D81-8226-3C4F779D909F}"/>
              </a:ext>
            </a:extLst>
          </p:cNvPr>
          <p:cNvPicPr>
            <a:picLocks noGrp="1" noChangeAspect="1"/>
          </p:cNvPicPr>
          <p:nvPr>
            <p:ph type="pic" sz="quarter" idx="13"/>
          </p:nvPr>
        </p:nvPicPr>
        <p:blipFill>
          <a:blip r:embed="rId3"/>
          <a:srcRect l="19310" r="19310"/>
          <a:stretch>
            <a:fillRect/>
          </a:stretch>
        </p:blipFill>
        <p:spPr/>
      </p:pic>
      <p:sp>
        <p:nvSpPr>
          <p:cNvPr id="18" name="Rectangle 208">
            <a:extLst>
              <a:ext uri="{FF2B5EF4-FFF2-40B4-BE49-F238E27FC236}">
                <a16:creationId xmlns:a16="http://schemas.microsoft.com/office/drawing/2014/main" id="{D2CA8E80-84B3-498C-A9F7-AB173F45EF50}"/>
              </a:ext>
            </a:extLst>
          </p:cNvPr>
          <p:cNvSpPr txBox="1">
            <a:spLocks noChangeArrowheads="1"/>
          </p:cNvSpPr>
          <p:nvPr/>
        </p:nvSpPr>
        <p:spPr>
          <a:xfrm>
            <a:off x="539750" y="283779"/>
            <a:ext cx="5230430" cy="1145256"/>
          </a:xfrm>
          <a:prstGeom prst="rect">
            <a:avLst/>
          </a:prstGeom>
          <a:effectLst/>
        </p:spPr>
        <p:txBody>
          <a:bodyPr vert="horz" lIns="91440" tIns="45720" rIns="91440" bIns="45720" rtlCol="0" anchor="ctr">
            <a:normAutofit fontScale="92500"/>
          </a:bodyPr>
          <a:lstStyle>
            <a:lvl1pPr algn="ctr" defTabSz="457200" rtl="0" eaLnBrk="1" latinLnBrk="0" hangingPunct="1">
              <a:lnSpc>
                <a:spcPct val="90000"/>
              </a:lnSpc>
              <a:spcBef>
                <a:spcPct val="0"/>
              </a:spcBef>
              <a:buNone/>
              <a:defRPr sz="4400" b="1" kern="1200" cap="none" baseline="0">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rgbClr val="002060"/>
                </a:solidFill>
                <a:cs typeface="Tahoma" pitchFamily="34" charset="0"/>
              </a:rPr>
              <a:t>Exploratory Research</a:t>
            </a:r>
          </a:p>
        </p:txBody>
      </p:sp>
      <p:sp>
        <p:nvSpPr>
          <p:cNvPr id="21" name="Rectangle 209">
            <a:extLst>
              <a:ext uri="{FF2B5EF4-FFF2-40B4-BE49-F238E27FC236}">
                <a16:creationId xmlns:a16="http://schemas.microsoft.com/office/drawing/2014/main" id="{93B0904A-3BD5-4ABA-BCBE-953ECC7785D9}"/>
              </a:ext>
            </a:extLst>
          </p:cNvPr>
          <p:cNvSpPr txBox="1">
            <a:spLocks noChangeArrowheads="1"/>
          </p:cNvSpPr>
          <p:nvPr/>
        </p:nvSpPr>
        <p:spPr>
          <a:xfrm>
            <a:off x="-217675" y="1429034"/>
            <a:ext cx="7217565" cy="5024317"/>
          </a:xfrm>
          <a:prstGeom prst="rect">
            <a:avLst/>
          </a:prstGeom>
        </p:spPr>
        <p:txBody>
          <a:bodyPr vert="horz" lIns="91440" tIns="45720" rIns="91440" bIns="45720" rtlCol="0" anchor="t">
            <a:noAutofit/>
          </a:bodyPr>
          <a:lstStyle>
            <a:lvl1pPr marL="285750" indent="-285750" algn="l" defTabSz="457200" rtl="0" eaLnBrk="1" latinLnBrk="0" hangingPunct="1">
              <a:lnSpc>
                <a:spcPct val="90000"/>
              </a:lnSpc>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lnSpc>
                <a:spcPct val="90000"/>
              </a:lnSpc>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lnSpc>
                <a:spcPct val="90000"/>
              </a:lnSpc>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lnSpc>
                <a:spcPct val="90000"/>
              </a:lnSpc>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lnSpc>
                <a:spcPct val="90000"/>
              </a:lnSpc>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lnSpc>
                <a:spcPct val="90000"/>
              </a:lnSpc>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lnSpc>
                <a:spcPct val="90000"/>
              </a:lnSpc>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lnSpc>
                <a:spcPct val="90000"/>
              </a:lnSpc>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lnSpc>
                <a:spcPct val="90000"/>
              </a:lnSpc>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lvl="1"/>
            <a:r>
              <a:rPr lang="en-US" altLang="en-US" sz="3200" b="1" dirty="0">
                <a:solidFill>
                  <a:srgbClr val="FF0000"/>
                </a:solidFill>
                <a:cs typeface="Times New Roman" pitchFamily="18" charset="0"/>
              </a:rPr>
              <a:t>Conducted to clarify ambiguous situations or discover ideas that may be potential business opportunities.</a:t>
            </a:r>
          </a:p>
          <a:p>
            <a:pPr lvl="1"/>
            <a:r>
              <a:rPr lang="en-US" altLang="en-US" sz="3200" b="1" dirty="0">
                <a:solidFill>
                  <a:srgbClr val="FF0000"/>
                </a:solidFill>
                <a:cs typeface="Times New Roman" pitchFamily="18" charset="0"/>
              </a:rPr>
              <a:t>Initial research conducted to clarify and define the nature of a problem.</a:t>
            </a:r>
          </a:p>
          <a:p>
            <a:pPr lvl="2"/>
            <a:r>
              <a:rPr lang="en-US" altLang="en-US" sz="2800" b="1" dirty="0">
                <a:solidFill>
                  <a:srgbClr val="FF0000"/>
                </a:solidFill>
                <a:cs typeface="Times New Roman" pitchFamily="18" charset="0"/>
              </a:rPr>
              <a:t>Does not provide conclusive evidence</a:t>
            </a:r>
          </a:p>
          <a:p>
            <a:pPr lvl="2"/>
            <a:r>
              <a:rPr lang="en-US" altLang="en-US" sz="2800" b="1" dirty="0">
                <a:solidFill>
                  <a:srgbClr val="FF0000"/>
                </a:solidFill>
                <a:cs typeface="Times New Roman" pitchFamily="18" charset="0"/>
              </a:rPr>
              <a:t>Subsequent research expected</a:t>
            </a:r>
          </a:p>
        </p:txBody>
      </p:sp>
    </p:spTree>
    <p:extLst>
      <p:ext uri="{BB962C8B-B14F-4D97-AF65-F5344CB8AC3E}">
        <p14:creationId xmlns:p14="http://schemas.microsoft.com/office/powerpoint/2010/main" val="3335092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fld id="{9EC71654-96A5-4280-94F3-931C61A9F92C}" type="slidenum">
              <a:rPr lang="en-IN" smtClean="0"/>
              <a:pPr/>
              <a:t>37</a:t>
            </a:fld>
            <a:endParaRPr lang="en-IN" dirty="0"/>
          </a:p>
        </p:txBody>
      </p:sp>
      <p:pic>
        <p:nvPicPr>
          <p:cNvPr id="7" name="Picture Placeholder 6" descr="skycrapers">
            <a:extLst>
              <a:ext uri="{FF2B5EF4-FFF2-40B4-BE49-F238E27FC236}">
                <a16:creationId xmlns:a16="http://schemas.microsoft.com/office/drawing/2014/main" id="{A241642C-CB49-4AA1-9EAD-3BCEA280B5B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p:txBody>
          <a:bodyPr/>
          <a:lstStyle/>
          <a:p>
            <a:br>
              <a:rPr lang="en-IN" dirty="0"/>
            </a:br>
            <a:endParaRPr lang="en-IN" dirty="0"/>
          </a:p>
        </p:txBody>
      </p:sp>
      <p:sp>
        <p:nvSpPr>
          <p:cNvPr id="6" name="Rectangle 8"/>
          <p:cNvSpPr txBox="1">
            <a:spLocks noChangeArrowheads="1"/>
          </p:cNvSpPr>
          <p:nvPr/>
        </p:nvSpPr>
        <p:spPr>
          <a:xfrm>
            <a:off x="515938" y="499128"/>
            <a:ext cx="7498080" cy="86836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lumMod val="75000"/>
                    <a:lumOff val="25000"/>
                  </a:schemeClr>
                </a:solidFill>
                <a:latin typeface="+mj-lt"/>
                <a:ea typeface="+mj-ea"/>
                <a:cs typeface="+mj-cs"/>
              </a:defRPr>
            </a:lvl1pPr>
          </a:lstStyle>
          <a:p>
            <a:pPr algn="ctr"/>
            <a:r>
              <a:rPr lang="en-US" altLang="en-US" sz="4000" cap="none" dirty="0">
                <a:solidFill>
                  <a:srgbClr val="002060"/>
                </a:solidFill>
                <a:cs typeface="Tahoma" pitchFamily="34" charset="0"/>
              </a:rPr>
              <a:t>Descriptive Research</a:t>
            </a:r>
          </a:p>
        </p:txBody>
      </p:sp>
      <p:sp>
        <p:nvSpPr>
          <p:cNvPr id="9" name="Rectangle 9"/>
          <p:cNvSpPr txBox="1">
            <a:spLocks noGrp="1" noChangeArrowheads="1"/>
          </p:cNvSpPr>
          <p:nvPr>
            <p:ph idx="1"/>
          </p:nvPr>
        </p:nvSpPr>
        <p:spPr>
          <a:xfrm>
            <a:off x="174813" y="1825625"/>
            <a:ext cx="8552328" cy="4386916"/>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nSpc>
                <a:spcPct val="90000"/>
              </a:lnSpc>
              <a:spcAft>
                <a:spcPts val="0"/>
              </a:spcAft>
              <a:defRPr/>
            </a:pPr>
            <a:r>
              <a:rPr lang="en-US" sz="2800" b="1" dirty="0">
                <a:solidFill>
                  <a:srgbClr val="C00000"/>
                </a:solidFill>
              </a:rPr>
              <a:t>Describes characteristics of objects, people, groups, organizations, or environments.</a:t>
            </a:r>
          </a:p>
          <a:p>
            <a:pPr lvl="1">
              <a:lnSpc>
                <a:spcPct val="90000"/>
              </a:lnSpc>
              <a:spcAft>
                <a:spcPts val="0"/>
              </a:spcAft>
              <a:buClr>
                <a:schemeClr val="accent1">
                  <a:lumMod val="75000"/>
                </a:schemeClr>
              </a:buClr>
              <a:defRPr/>
            </a:pPr>
            <a:r>
              <a:rPr lang="en-US" sz="2400" b="1" dirty="0">
                <a:solidFill>
                  <a:srgbClr val="C00000"/>
                </a:solidFill>
              </a:rPr>
              <a:t>Addresses who, what, when, where, why, and how questions.</a:t>
            </a:r>
          </a:p>
          <a:p>
            <a:pPr lvl="1">
              <a:lnSpc>
                <a:spcPct val="90000"/>
              </a:lnSpc>
              <a:spcAft>
                <a:spcPts val="0"/>
              </a:spcAft>
              <a:buClr>
                <a:schemeClr val="accent1">
                  <a:lumMod val="75000"/>
                </a:schemeClr>
              </a:buClr>
              <a:defRPr/>
            </a:pPr>
            <a:r>
              <a:rPr lang="en-US" sz="2400" b="1" dirty="0">
                <a:solidFill>
                  <a:srgbClr val="C00000"/>
                </a:solidFill>
              </a:rPr>
              <a:t>Considerable understanding of the nature of the problem exists.</a:t>
            </a:r>
          </a:p>
          <a:p>
            <a:pPr lvl="1">
              <a:lnSpc>
                <a:spcPct val="90000"/>
              </a:lnSpc>
              <a:spcAft>
                <a:spcPts val="0"/>
              </a:spcAft>
              <a:buClr>
                <a:schemeClr val="accent1">
                  <a:lumMod val="75000"/>
                </a:schemeClr>
              </a:buClr>
              <a:defRPr/>
            </a:pPr>
            <a:r>
              <a:rPr lang="en-US" sz="2400" b="1" dirty="0">
                <a:solidFill>
                  <a:srgbClr val="C00000"/>
                </a:solidFill>
              </a:rPr>
              <a:t>Does not provide direct evidence of causality.</a:t>
            </a:r>
          </a:p>
          <a:p>
            <a:pPr>
              <a:lnSpc>
                <a:spcPct val="90000"/>
              </a:lnSpc>
              <a:spcAft>
                <a:spcPts val="0"/>
              </a:spcAft>
              <a:defRPr/>
            </a:pPr>
            <a:r>
              <a:rPr lang="en-US" sz="2800" b="1" dirty="0">
                <a:solidFill>
                  <a:srgbClr val="C00000"/>
                </a:solidFill>
              </a:rPr>
              <a:t>Diagnostic analysis</a:t>
            </a:r>
          </a:p>
          <a:p>
            <a:pPr lvl="1">
              <a:lnSpc>
                <a:spcPct val="90000"/>
              </a:lnSpc>
              <a:spcAft>
                <a:spcPts val="0"/>
              </a:spcAft>
              <a:buClr>
                <a:schemeClr val="accent1">
                  <a:lumMod val="75000"/>
                </a:schemeClr>
              </a:buClr>
              <a:defRPr/>
            </a:pPr>
            <a:r>
              <a:rPr lang="en-US" sz="2400" b="1" dirty="0">
                <a:solidFill>
                  <a:srgbClr val="C00000"/>
                </a:solidFill>
              </a:rPr>
              <a:t>Seeks to diagnose reasons for market outcomes and focuses specifically on the beliefs and feelings consumers have about and toward competing products.</a:t>
            </a:r>
          </a:p>
        </p:txBody>
      </p:sp>
    </p:spTree>
    <p:extLst>
      <p:ext uri="{BB962C8B-B14F-4D97-AF65-F5344CB8AC3E}">
        <p14:creationId xmlns:p14="http://schemas.microsoft.com/office/powerpoint/2010/main" val="4099331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1"/>
          </p:nvPr>
        </p:nvSpPr>
        <p:spPr/>
        <p:txBody>
          <a:bodyPr/>
          <a:lstStyle/>
          <a:p>
            <a:fld id="{9EC71654-96A5-4280-94F3-931C61A9F92C}" type="slidenum">
              <a:rPr lang="en-IN" smtClean="0"/>
              <a:pPr/>
              <a:t>38</a:t>
            </a:fld>
            <a:endParaRPr lang="en-IN" dirty="0"/>
          </a:p>
        </p:txBody>
      </p:sp>
      <p:sp>
        <p:nvSpPr>
          <p:cNvPr id="2" name="Title 1">
            <a:extLst>
              <a:ext uri="{FF2B5EF4-FFF2-40B4-BE49-F238E27FC236}">
                <a16:creationId xmlns:a16="http://schemas.microsoft.com/office/drawing/2014/main" id="{903A9A18-93E0-4615-B7AA-B8C8FBB14464}"/>
              </a:ext>
            </a:extLst>
          </p:cNvPr>
          <p:cNvSpPr>
            <a:spLocks noGrp="1"/>
          </p:cNvSpPr>
          <p:nvPr>
            <p:ph type="title" idx="4294967295"/>
          </p:nvPr>
        </p:nvSpPr>
        <p:spPr>
          <a:xfrm>
            <a:off x="0" y="500063"/>
            <a:ext cx="4937125" cy="1325562"/>
          </a:xfrm>
        </p:spPr>
        <p:txBody>
          <a:bodyPr/>
          <a:lstStyle/>
          <a:p>
            <a:br>
              <a:rPr lang="en-IN" dirty="0"/>
            </a:br>
            <a:endParaRPr lang="en-IN" dirty="0"/>
          </a:p>
        </p:txBody>
      </p:sp>
      <p:sp>
        <p:nvSpPr>
          <p:cNvPr id="10" name="Content Placeholder 2"/>
          <p:cNvSpPr txBox="1">
            <a:spLocks noGrp="1"/>
          </p:cNvSpPr>
          <p:nvPr>
            <p:ph idx="4294967295"/>
          </p:nvPr>
        </p:nvSpPr>
        <p:spPr>
          <a:xfrm>
            <a:off x="483475" y="1141412"/>
            <a:ext cx="11225049" cy="5580063"/>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sz="2000" b="1" dirty="0">
                <a:solidFill>
                  <a:srgbClr val="FF0000"/>
                </a:solidFill>
              </a:rPr>
              <a:t>Causal inference: a conclusion that when one thing happens, another specific thing will follow</a:t>
            </a:r>
          </a:p>
          <a:p>
            <a:r>
              <a:rPr lang="en-US" sz="2000" b="1" dirty="0">
                <a:solidFill>
                  <a:srgbClr val="FF0000"/>
                </a:solidFill>
              </a:rPr>
              <a:t>Three critical pieces of causal inference:</a:t>
            </a:r>
          </a:p>
          <a:p>
            <a:pPr lvl="1"/>
            <a:r>
              <a:rPr lang="en-US" b="1" dirty="0">
                <a:solidFill>
                  <a:srgbClr val="FF0000"/>
                </a:solidFill>
              </a:rPr>
              <a:t>Temporary sequence:  deals with the time order of events; the cause must occur before the effect</a:t>
            </a:r>
          </a:p>
          <a:p>
            <a:pPr lvl="1"/>
            <a:r>
              <a:rPr lang="en-US" b="1" dirty="0">
                <a:solidFill>
                  <a:srgbClr val="FF0000"/>
                </a:solidFill>
              </a:rPr>
              <a:t>Concomitant variance:  occurs when two events “</a:t>
            </a:r>
            <a:r>
              <a:rPr lang="en-US" b="1" dirty="0" err="1">
                <a:solidFill>
                  <a:srgbClr val="FF0000"/>
                </a:solidFill>
              </a:rPr>
              <a:t>covary</a:t>
            </a:r>
            <a:r>
              <a:rPr lang="en-US" b="1" dirty="0">
                <a:solidFill>
                  <a:srgbClr val="FF0000"/>
                </a:solidFill>
              </a:rPr>
              <a:t>” or “</a:t>
            </a:r>
            <a:r>
              <a:rPr lang="en-US" b="1" dirty="0" err="1">
                <a:solidFill>
                  <a:srgbClr val="FF0000"/>
                </a:solidFill>
              </a:rPr>
              <a:t>corelate</a:t>
            </a:r>
            <a:r>
              <a:rPr lang="en-US" b="1" dirty="0">
                <a:solidFill>
                  <a:srgbClr val="FF0000"/>
                </a:solidFill>
              </a:rPr>
              <a:t>”, meaning they vary systematically</a:t>
            </a:r>
          </a:p>
          <a:p>
            <a:pPr lvl="1"/>
            <a:r>
              <a:rPr lang="en-US" b="1" dirty="0" err="1">
                <a:solidFill>
                  <a:srgbClr val="FF0000"/>
                </a:solidFill>
              </a:rPr>
              <a:t>Nonspurious</a:t>
            </a:r>
            <a:r>
              <a:rPr lang="en-US" b="1" dirty="0">
                <a:solidFill>
                  <a:srgbClr val="FF0000"/>
                </a:solidFill>
              </a:rPr>
              <a:t> association: any </a:t>
            </a:r>
            <a:r>
              <a:rPr lang="en-US" b="1" dirty="0" err="1">
                <a:solidFill>
                  <a:srgbClr val="FF0000"/>
                </a:solidFill>
              </a:rPr>
              <a:t>covariation</a:t>
            </a:r>
            <a:r>
              <a:rPr lang="en-US" b="1" dirty="0">
                <a:solidFill>
                  <a:srgbClr val="FF0000"/>
                </a:solidFill>
              </a:rPr>
              <a:t> between a cause and an effect is true and not simply due to some other variables</a:t>
            </a:r>
          </a:p>
          <a:p>
            <a:r>
              <a:rPr lang="en-US" sz="2000" b="1" dirty="0">
                <a:solidFill>
                  <a:srgbClr val="FF0000"/>
                </a:solidFill>
              </a:rPr>
              <a:t>Causal research should do all the following:</a:t>
            </a:r>
          </a:p>
          <a:p>
            <a:pPr lvl="1"/>
            <a:r>
              <a:rPr lang="en-US" b="1" dirty="0">
                <a:solidFill>
                  <a:srgbClr val="FF0000"/>
                </a:solidFill>
              </a:rPr>
              <a:t>Establish the appropriate causal order or sequence of events</a:t>
            </a:r>
          </a:p>
          <a:p>
            <a:pPr lvl="1"/>
            <a:r>
              <a:rPr lang="en-US" b="1" dirty="0">
                <a:solidFill>
                  <a:srgbClr val="FF0000"/>
                </a:solidFill>
              </a:rPr>
              <a:t>Measure the concomitant variation between the presumed cause and the presumed effect</a:t>
            </a:r>
          </a:p>
          <a:p>
            <a:pPr lvl="1"/>
            <a:r>
              <a:rPr lang="en-US" b="1" dirty="0">
                <a:solidFill>
                  <a:srgbClr val="FF0000"/>
                </a:solidFill>
              </a:rPr>
              <a:t>Examine the possibility of spuriousness by considering the presence of alternative plausible causal factors </a:t>
            </a:r>
          </a:p>
          <a:p>
            <a:endParaRPr lang="en-US" sz="2000" b="1" dirty="0">
              <a:solidFill>
                <a:srgbClr val="FF0000"/>
              </a:solidFill>
            </a:endParaRPr>
          </a:p>
          <a:p>
            <a:endParaRPr lang="en-US" sz="2000" b="1" dirty="0">
              <a:solidFill>
                <a:srgbClr val="FF0000"/>
              </a:solidFill>
            </a:endParaRPr>
          </a:p>
        </p:txBody>
      </p:sp>
      <p:sp>
        <p:nvSpPr>
          <p:cNvPr id="9" name="Title 1"/>
          <p:cNvSpPr txBox="1">
            <a:spLocks/>
          </p:cNvSpPr>
          <p:nvPr/>
        </p:nvSpPr>
        <p:spPr>
          <a:xfrm>
            <a:off x="513874" y="217814"/>
            <a:ext cx="10849822" cy="770722"/>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b="1" dirty="0">
                <a:solidFill>
                  <a:srgbClr val="000066"/>
                </a:solidFill>
              </a:rPr>
              <a:t>Causality</a:t>
            </a:r>
          </a:p>
        </p:txBody>
      </p:sp>
    </p:spTree>
    <p:extLst>
      <p:ext uri="{BB962C8B-B14F-4D97-AF65-F5344CB8AC3E}">
        <p14:creationId xmlns:p14="http://schemas.microsoft.com/office/powerpoint/2010/main" val="1320674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Grp="1" noChangeArrowheads="1"/>
          </p:cNvSpPr>
          <p:nvPr>
            <p:ph type="title"/>
          </p:nvPr>
        </p:nvSpPr>
        <p:spPr>
          <a:xfrm>
            <a:off x="216847" y="297529"/>
            <a:ext cx="6573918" cy="106062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lgn="ctr"/>
            <a:r>
              <a:rPr lang="en-GB" altLang="en-US" sz="3600" b="1" dirty="0">
                <a:solidFill>
                  <a:srgbClr val="000066"/>
                </a:solidFill>
                <a:latin typeface="Arial" pitchFamily="34" charset="0"/>
              </a:rPr>
              <a:t>Research Strategies: Experiment  </a:t>
            </a:r>
          </a:p>
        </p:txBody>
      </p:sp>
      <p:sp>
        <p:nvSpPr>
          <p:cNvPr id="9" name="Rectangle 3"/>
          <p:cNvSpPr txBox="1">
            <a:spLocks noGrp="1" noChangeArrowheads="1"/>
          </p:cNvSpPr>
          <p:nvPr>
            <p:ph idx="1"/>
          </p:nvPr>
        </p:nvSpPr>
        <p:spPr>
          <a:xfrm>
            <a:off x="216847" y="1828809"/>
            <a:ext cx="6573918" cy="4343391"/>
          </a:xfrm>
          <a:prstGeom prst="rect">
            <a:avLst/>
          </a:prstGeom>
        </p:spPr>
        <p:txBody>
          <a:bodyPr vert="horz" lIns="0" tIns="0" rIns="0" bIns="0" rtlCol="0">
            <a:normAutofit lnSpcReduction="10000"/>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8125" indent="-239713"/>
            <a:r>
              <a:rPr lang="en-GB" altLang="en-US" sz="3200" b="1" dirty="0">
                <a:solidFill>
                  <a:schemeClr val="accent6">
                    <a:lumMod val="25000"/>
                  </a:schemeClr>
                </a:solidFill>
                <a:latin typeface="Arial" pitchFamily="34" charset="0"/>
              </a:rPr>
              <a:t>An experiment will involve: </a:t>
            </a:r>
          </a:p>
          <a:p>
            <a:pPr lvl="1"/>
            <a:r>
              <a:rPr lang="en-GB" altLang="en-US" sz="2800" b="1" dirty="0">
                <a:solidFill>
                  <a:schemeClr val="accent6">
                    <a:lumMod val="25000"/>
                  </a:schemeClr>
                </a:solidFill>
                <a:latin typeface="Arial" pitchFamily="34" charset="0"/>
              </a:rPr>
              <a:t>Definition of a theoretical hypothesis</a:t>
            </a:r>
          </a:p>
          <a:p>
            <a:pPr lvl="1"/>
            <a:r>
              <a:rPr lang="en-GB" altLang="en-US" sz="2800" b="1" dirty="0">
                <a:solidFill>
                  <a:schemeClr val="accent6">
                    <a:lumMod val="25000"/>
                  </a:schemeClr>
                </a:solidFill>
                <a:latin typeface="Arial" pitchFamily="34" charset="0"/>
              </a:rPr>
              <a:t>Selection of samples from know populations</a:t>
            </a:r>
          </a:p>
          <a:p>
            <a:pPr lvl="1"/>
            <a:r>
              <a:rPr lang="en-GB" altLang="en-US" sz="2800" b="1" dirty="0">
                <a:solidFill>
                  <a:schemeClr val="accent6">
                    <a:lumMod val="25000"/>
                  </a:schemeClr>
                </a:solidFill>
                <a:latin typeface="Arial" pitchFamily="34" charset="0"/>
              </a:rPr>
              <a:t>Random allocation of samples</a:t>
            </a:r>
          </a:p>
          <a:p>
            <a:pPr lvl="1"/>
            <a:r>
              <a:rPr lang="en-GB" altLang="en-US" sz="2800" b="1" dirty="0">
                <a:solidFill>
                  <a:schemeClr val="accent6">
                    <a:lumMod val="25000"/>
                  </a:schemeClr>
                </a:solidFill>
                <a:latin typeface="Arial" pitchFamily="34" charset="0"/>
              </a:rPr>
              <a:t>Introduction of planned intervention </a:t>
            </a:r>
          </a:p>
          <a:p>
            <a:pPr lvl="1"/>
            <a:r>
              <a:rPr lang="en-GB" altLang="en-US" sz="2800" b="1" dirty="0">
                <a:solidFill>
                  <a:schemeClr val="accent6">
                    <a:lumMod val="25000"/>
                  </a:schemeClr>
                </a:solidFill>
                <a:latin typeface="Arial" pitchFamily="34" charset="0"/>
              </a:rPr>
              <a:t>Measurement on a small number of dependent variables</a:t>
            </a:r>
          </a:p>
          <a:p>
            <a:pPr lvl="1"/>
            <a:r>
              <a:rPr lang="en-GB" altLang="en-US" sz="2800" b="1" dirty="0">
                <a:solidFill>
                  <a:schemeClr val="accent6">
                    <a:lumMod val="25000"/>
                  </a:schemeClr>
                </a:solidFill>
                <a:latin typeface="Arial" pitchFamily="34" charset="0"/>
              </a:rPr>
              <a:t>Control of all other variables</a:t>
            </a:r>
          </a:p>
        </p:txBody>
      </p:sp>
      <p:pic>
        <p:nvPicPr>
          <p:cNvPr id="10" name="Picture Placeholder 7" descr="Red vintage car on concrete riad">
            <a:extLst>
              <a:ext uri="{FF2B5EF4-FFF2-40B4-BE49-F238E27FC236}">
                <a16:creationId xmlns:a16="http://schemas.microsoft.com/office/drawing/2014/main" id="{67A7E6CF-7813-4CFB-972B-ECF713EB181A}"/>
              </a:ext>
            </a:extLst>
          </p:cNvPr>
          <p:cNvPicPr>
            <a:picLocks noChangeAspect="1"/>
          </p:cNvPicPr>
          <p:nvPr/>
        </p:nvPicPr>
        <p:blipFill rotWithShape="1">
          <a:blip r:embed="rId2"/>
          <a:srcRect l="15113" r="39909"/>
          <a:stretch/>
        </p:blipFill>
        <p:spPr>
          <a:xfrm>
            <a:off x="6884894" y="121024"/>
            <a:ext cx="5188465" cy="6051176"/>
          </a:xfrm>
          <a:prstGeom prst="rect">
            <a:avLst/>
          </a:prstGeom>
        </p:spPr>
      </p:pic>
    </p:spTree>
    <p:extLst>
      <p:ext uri="{BB962C8B-B14F-4D97-AF65-F5344CB8AC3E}">
        <p14:creationId xmlns:p14="http://schemas.microsoft.com/office/powerpoint/2010/main" val="4737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3" name="Title 1"/>
          <p:cNvSpPr>
            <a:spLocks noGrp="1"/>
          </p:cNvSpPr>
          <p:nvPr>
            <p:ph type="title" idx="4294967295"/>
          </p:nvPr>
        </p:nvSpPr>
        <p:spPr>
          <a:xfrm>
            <a:off x="0" y="298450"/>
            <a:ext cx="10515600" cy="1006475"/>
          </a:xfrm>
          <a:prstGeom prst="rect">
            <a:avLst/>
          </a:prstGeom>
        </p:spPr>
        <p:txBody>
          <a:bodyPr>
            <a:normAutofit/>
          </a:bodyPr>
          <a:lstStyle/>
          <a:p>
            <a:pPr algn="ctr" eaLnBrk="1" hangingPunct="1"/>
            <a:r>
              <a:rPr lang="en-US" altLang="en-US" sz="3600" b="1" dirty="0">
                <a:solidFill>
                  <a:srgbClr val="FFFF00"/>
                </a:solidFill>
                <a:latin typeface="Arial" panose="020B0604020202020204" pitchFamily="34" charset="0"/>
                <a:cs typeface="Arial" panose="020B0604020202020204" pitchFamily="34" charset="0"/>
              </a:rPr>
              <a:t>OVERVIEW OF RESEARCH PROCESS</a:t>
            </a:r>
          </a:p>
        </p:txBody>
      </p:sp>
      <p:cxnSp>
        <p:nvCxnSpPr>
          <p:cNvPr id="52" name="Straight Arrow Connector 51"/>
          <p:cNvCxnSpPr>
            <a:stCxn id="8" idx="2"/>
          </p:cNvCxnSpPr>
          <p:nvPr/>
        </p:nvCxnSpPr>
        <p:spPr>
          <a:xfrm flipH="1">
            <a:off x="4804026" y="4232271"/>
            <a:ext cx="15081" cy="37601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4233069" y="5136356"/>
            <a:ext cx="31115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F4B602A-2905-4B73-9CAF-C95F61646A34}"/>
              </a:ext>
            </a:extLst>
          </p:cNvPr>
          <p:cNvGrpSpPr/>
          <p:nvPr/>
        </p:nvGrpSpPr>
        <p:grpSpPr>
          <a:xfrm>
            <a:off x="1919536" y="1196752"/>
            <a:ext cx="7515995" cy="4668837"/>
            <a:chOff x="1919536" y="1412776"/>
            <a:chExt cx="7515995" cy="4668837"/>
          </a:xfrm>
        </p:grpSpPr>
        <p:cxnSp>
          <p:nvCxnSpPr>
            <p:cNvPr id="28" name="Straight Arrow Connector 27"/>
            <p:cNvCxnSpPr/>
            <p:nvPr/>
          </p:nvCxnSpPr>
          <p:spPr>
            <a:xfrm rot="5400000" flipH="1" flipV="1">
              <a:off x="4416131" y="2663726"/>
              <a:ext cx="388938" cy="317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E63EAB0-333E-4A1B-B9AD-F496A0FACC17}"/>
                </a:ext>
              </a:extLst>
            </p:cNvPr>
            <p:cNvGrpSpPr/>
            <p:nvPr/>
          </p:nvGrpSpPr>
          <p:grpSpPr>
            <a:xfrm>
              <a:off x="1919536" y="1412776"/>
              <a:ext cx="7515995" cy="4668837"/>
              <a:chOff x="2106587" y="1579563"/>
              <a:chExt cx="7515995" cy="4668837"/>
            </a:xfrm>
          </p:grpSpPr>
          <p:sp>
            <p:nvSpPr>
              <p:cNvPr id="4" name="TextBox 3"/>
              <p:cNvSpPr txBox="1"/>
              <p:nvPr/>
            </p:nvSpPr>
            <p:spPr>
              <a:xfrm>
                <a:off x="4097312" y="1716087"/>
                <a:ext cx="1303338" cy="935038"/>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defRPr/>
                </a:pPr>
                <a:r>
                  <a:rPr lang="en-US" dirty="0">
                    <a:solidFill>
                      <a:srgbClr val="FFFF00"/>
                    </a:solidFill>
                  </a:rPr>
                  <a:t>Identifying</a:t>
                </a:r>
              </a:p>
              <a:p>
                <a:pPr algn="ctr">
                  <a:defRPr/>
                </a:pPr>
                <a:r>
                  <a:rPr lang="en-US" dirty="0">
                    <a:solidFill>
                      <a:srgbClr val="FFFF00"/>
                    </a:solidFill>
                  </a:rPr>
                  <a:t>Research Problem</a:t>
                </a:r>
              </a:p>
            </p:txBody>
          </p:sp>
          <p:sp>
            <p:nvSpPr>
              <p:cNvPr id="5" name="TextBox 4"/>
              <p:cNvSpPr txBox="1"/>
              <p:nvPr/>
            </p:nvSpPr>
            <p:spPr>
              <a:xfrm>
                <a:off x="5765188" y="1716087"/>
                <a:ext cx="2064924" cy="923330"/>
              </a:xfrm>
              <a:prstGeom prst="rect">
                <a:avLst/>
              </a:prstGeom>
              <a:solidFill>
                <a:srgbClr val="00B050"/>
              </a:solidFill>
              <a:ln>
                <a:solidFill>
                  <a:schemeClr val="bg1"/>
                </a:solidFill>
              </a:ln>
            </p:spPr>
            <p:style>
              <a:lnRef idx="3">
                <a:schemeClr val="lt1"/>
              </a:lnRef>
              <a:fillRef idx="1">
                <a:schemeClr val="accent1"/>
              </a:fillRef>
              <a:effectRef idx="1">
                <a:schemeClr val="accent1"/>
              </a:effectRef>
              <a:fontRef idx="minor">
                <a:schemeClr val="lt1"/>
              </a:fontRef>
            </p:style>
            <p:txBody>
              <a:bodyPr wrap="none">
                <a:spAutoFit/>
              </a:bodyPr>
              <a:lstStyle/>
              <a:p>
                <a:pPr algn="ctr">
                  <a:defRPr/>
                </a:pPr>
                <a:r>
                  <a:rPr lang="en-US" dirty="0">
                    <a:solidFill>
                      <a:schemeClr val="tx1"/>
                    </a:solidFill>
                  </a:rPr>
                  <a:t>Research Questions</a:t>
                </a:r>
              </a:p>
              <a:p>
                <a:pPr algn="ctr">
                  <a:defRPr/>
                </a:pPr>
                <a:r>
                  <a:rPr lang="en-US" dirty="0">
                    <a:solidFill>
                      <a:schemeClr val="tx1"/>
                    </a:solidFill>
                  </a:rPr>
                  <a:t>&amp;</a:t>
                </a:r>
              </a:p>
              <a:p>
                <a:pPr algn="ctr">
                  <a:defRPr/>
                </a:pPr>
                <a:r>
                  <a:rPr lang="en-US" dirty="0">
                    <a:solidFill>
                      <a:schemeClr val="tx1"/>
                    </a:solidFill>
                  </a:rPr>
                  <a:t>Research Objectives</a:t>
                </a:r>
              </a:p>
            </p:txBody>
          </p:sp>
          <p:sp>
            <p:nvSpPr>
              <p:cNvPr id="6" name="TextBox 5"/>
              <p:cNvSpPr txBox="1"/>
              <p:nvPr/>
            </p:nvSpPr>
            <p:spPr>
              <a:xfrm>
                <a:off x="8259591" y="1871663"/>
                <a:ext cx="1100430" cy="646331"/>
              </a:xfrm>
              <a:prstGeom prst="rect">
                <a:avLst/>
              </a:prstGeom>
              <a:solidFill>
                <a:srgbClr val="0080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lgn="ctr">
                  <a:defRPr/>
                </a:pPr>
                <a:r>
                  <a:rPr lang="en-US" dirty="0">
                    <a:solidFill>
                      <a:schemeClr val="tx1"/>
                    </a:solidFill>
                  </a:rPr>
                  <a:t>Literature</a:t>
                </a:r>
              </a:p>
              <a:p>
                <a:pPr algn="ctr">
                  <a:defRPr/>
                </a:pPr>
                <a:r>
                  <a:rPr lang="en-US" dirty="0">
                    <a:solidFill>
                      <a:schemeClr val="tx1"/>
                    </a:solidFill>
                  </a:rPr>
                  <a:t>Review</a:t>
                </a:r>
              </a:p>
            </p:txBody>
          </p:sp>
          <p:sp>
            <p:nvSpPr>
              <p:cNvPr id="7" name="TextBox 6"/>
              <p:cNvSpPr txBox="1"/>
              <p:nvPr/>
            </p:nvSpPr>
            <p:spPr>
              <a:xfrm>
                <a:off x="7447756" y="3735387"/>
                <a:ext cx="2174826" cy="923330"/>
              </a:xfrm>
              <a:prstGeom prst="rect">
                <a:avLst/>
              </a:prstGeom>
              <a:solidFill>
                <a:srgbClr val="002060"/>
              </a:solidFill>
              <a:ln>
                <a:solidFill>
                  <a:schemeClr val="bg1"/>
                </a:solidFill>
              </a:ln>
            </p:spPr>
            <p:style>
              <a:lnRef idx="3">
                <a:schemeClr val="lt1"/>
              </a:lnRef>
              <a:fillRef idx="1">
                <a:schemeClr val="dk1"/>
              </a:fillRef>
              <a:effectRef idx="1">
                <a:schemeClr val="dk1"/>
              </a:effectRef>
              <a:fontRef idx="minor">
                <a:schemeClr val="lt1"/>
              </a:fontRef>
            </p:style>
            <p:txBody>
              <a:bodyPr wrap="none">
                <a:spAutoFit/>
              </a:bodyPr>
              <a:lstStyle/>
              <a:p>
                <a:pPr algn="ctr">
                  <a:defRPr/>
                </a:pPr>
                <a:r>
                  <a:rPr lang="en-US" dirty="0"/>
                  <a:t>Develop</a:t>
                </a:r>
              </a:p>
              <a:p>
                <a:pPr algn="ctr">
                  <a:defRPr/>
                </a:pPr>
                <a:r>
                  <a:rPr lang="en-US" dirty="0"/>
                  <a:t>Theoretical/Research</a:t>
                </a:r>
              </a:p>
              <a:p>
                <a:pPr algn="ctr">
                  <a:defRPr/>
                </a:pPr>
                <a:r>
                  <a:rPr lang="en-US" dirty="0"/>
                  <a:t>Framework</a:t>
                </a:r>
              </a:p>
            </p:txBody>
          </p:sp>
          <p:sp>
            <p:nvSpPr>
              <p:cNvPr id="8" name="TextBox 7"/>
              <p:cNvSpPr txBox="1"/>
              <p:nvPr/>
            </p:nvSpPr>
            <p:spPr>
              <a:xfrm>
                <a:off x="4463092" y="3968751"/>
                <a:ext cx="1086131" cy="646331"/>
              </a:xfrm>
              <a:prstGeom prst="rect">
                <a:avLst/>
              </a:prstGeom>
              <a:solidFill>
                <a:srgbClr val="FFC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a:defRPr/>
                </a:pPr>
                <a:r>
                  <a:rPr lang="en-US" dirty="0">
                    <a:solidFill>
                      <a:schemeClr val="tx1"/>
                    </a:solidFill>
                  </a:rPr>
                  <a:t>Research </a:t>
                </a:r>
              </a:p>
              <a:p>
                <a:pPr algn="ctr">
                  <a:defRPr/>
                </a:pPr>
                <a:r>
                  <a:rPr lang="en-US" dirty="0">
                    <a:solidFill>
                      <a:schemeClr val="tx1"/>
                    </a:solidFill>
                  </a:rPr>
                  <a:t>Design</a:t>
                </a:r>
              </a:p>
            </p:txBody>
          </p:sp>
          <p:grpSp>
            <p:nvGrpSpPr>
              <p:cNvPr id="5129" name="TextBox 15"/>
              <p:cNvGrpSpPr>
                <a:grpSpLocks/>
              </p:cNvGrpSpPr>
              <p:nvPr/>
            </p:nvGrpSpPr>
            <p:grpSpPr bwMode="auto">
              <a:xfrm>
                <a:off x="2106587" y="1579563"/>
                <a:ext cx="1289050" cy="1355725"/>
                <a:chOff x="35" y="1260"/>
                <a:chExt cx="837" cy="837"/>
              </a:xfrm>
            </p:grpSpPr>
            <p:pic>
              <p:nvPicPr>
                <p:cNvPr id="5157" name="TextBox 1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 y="1260"/>
                  <a:ext cx="837" cy="837"/>
                </a:xfrm>
                <a:prstGeom prst="rect">
                  <a:avLst/>
                </a:prstGeom>
                <a:solidFill>
                  <a:srgbClr val="FFFFFF"/>
                </a:solidFill>
                <a:ln w="9525">
                  <a:solidFill>
                    <a:srgbClr val="000000"/>
                  </a:solidFill>
                  <a:miter lim="800000"/>
                  <a:headEnd/>
                  <a:tailEnd/>
                </a:ln>
              </p:spPr>
            </p:pic>
            <p:sp>
              <p:nvSpPr>
                <p:cNvPr id="5158" name="Text Box 31"/>
                <p:cNvSpPr txBox="1">
                  <a:spLocks noChangeArrowheads="1"/>
                </p:cNvSpPr>
                <p:nvPr/>
              </p:nvSpPr>
              <p:spPr bwMode="auto">
                <a:xfrm>
                  <a:off x="46" y="1296"/>
                  <a:ext cx="820" cy="5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200" dirty="0">
                      <a:solidFill>
                        <a:srgbClr val="FFFFFF"/>
                      </a:solidFill>
                      <a:latin typeface="Tw Cen MT" pitchFamily="34" charset="0"/>
                    </a:rPr>
                    <a:t>Preliminary</a:t>
                  </a:r>
                </a:p>
                <a:p>
                  <a:pPr algn="ctr" eaLnBrk="1" hangingPunct="1">
                    <a:spcBef>
                      <a:spcPct val="0"/>
                    </a:spcBef>
                    <a:buFontTx/>
                    <a:buNone/>
                  </a:pPr>
                  <a:r>
                    <a:rPr lang="en-US" altLang="en-US" sz="1800" dirty="0">
                      <a:solidFill>
                        <a:srgbClr val="FFFFFF"/>
                      </a:solidFill>
                      <a:latin typeface="Tw Cen MT" pitchFamily="34" charset="0"/>
                    </a:rPr>
                    <a:t>Data</a:t>
                  </a:r>
                </a:p>
                <a:p>
                  <a:pPr algn="ctr" eaLnBrk="1" hangingPunct="1">
                    <a:spcBef>
                      <a:spcPct val="0"/>
                    </a:spcBef>
                    <a:buFontTx/>
                    <a:buNone/>
                  </a:pPr>
                  <a:r>
                    <a:rPr lang="en-US" altLang="en-US" sz="1800" dirty="0">
                      <a:solidFill>
                        <a:srgbClr val="FFFFFF"/>
                      </a:solidFill>
                      <a:latin typeface="Tw Cen MT" pitchFamily="34" charset="0"/>
                    </a:rPr>
                    <a:t>Gathering</a:t>
                  </a:r>
                </a:p>
              </p:txBody>
            </p:sp>
          </p:grpSp>
          <p:sp>
            <p:nvSpPr>
              <p:cNvPr id="18" name="Right Arrow 17"/>
              <p:cNvSpPr/>
              <p:nvPr/>
            </p:nvSpPr>
            <p:spPr>
              <a:xfrm>
                <a:off x="3359125" y="2103437"/>
                <a:ext cx="652462" cy="77788"/>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19" name="Right Arrow 18"/>
              <p:cNvSpPr/>
              <p:nvPr/>
            </p:nvSpPr>
            <p:spPr>
              <a:xfrm>
                <a:off x="7859688" y="2168526"/>
                <a:ext cx="390525" cy="7778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5132" name="Right Arrow 19"/>
              <p:cNvSpPr>
                <a:spLocks noChangeArrowheads="1"/>
              </p:cNvSpPr>
              <p:nvPr/>
            </p:nvSpPr>
            <p:spPr bwMode="auto">
              <a:xfrm rot="5400000">
                <a:off x="8132899" y="3085763"/>
                <a:ext cx="1087436" cy="45719"/>
              </a:xfrm>
              <a:prstGeom prst="rightArrow">
                <a:avLst>
                  <a:gd name="adj1" fmla="val 50000"/>
                  <a:gd name="adj2" fmla="val 60788"/>
                </a:avLst>
              </a:prstGeom>
              <a:solidFill>
                <a:srgbClr val="FF0000"/>
              </a:solidFill>
              <a:ln w="19050" algn="ctr">
                <a:solidFill>
                  <a:schemeClr val="bg1"/>
                </a:solidFill>
                <a:miter lim="800000"/>
                <a:headEnd/>
                <a:tailEnd/>
              </a:ln>
            </p:spPr>
            <p:txBody>
              <a:bodyPr vert="eaVert" anchor="ct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rgbClr val="FFFFFF"/>
                  </a:solidFill>
                  <a:latin typeface="Tw Cen MT" pitchFamily="34" charset="0"/>
                </a:endParaRPr>
              </a:p>
            </p:txBody>
          </p:sp>
          <p:sp>
            <p:nvSpPr>
              <p:cNvPr id="21" name="Right Arrow 20"/>
              <p:cNvSpPr/>
              <p:nvPr/>
            </p:nvSpPr>
            <p:spPr>
              <a:xfrm>
                <a:off x="5459387" y="2112962"/>
                <a:ext cx="260350" cy="77788"/>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23" name="Left Arrow 22"/>
              <p:cNvSpPr/>
              <p:nvPr/>
            </p:nvSpPr>
            <p:spPr>
              <a:xfrm>
                <a:off x="7310413" y="4124326"/>
                <a:ext cx="131763" cy="155575"/>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24" name="TextBox 23"/>
              <p:cNvSpPr txBox="1"/>
              <p:nvPr/>
            </p:nvSpPr>
            <p:spPr>
              <a:xfrm>
                <a:off x="2766987" y="3811587"/>
                <a:ext cx="937564" cy="923330"/>
              </a:xfrm>
              <a:prstGeom prst="rect">
                <a:avLst/>
              </a:prstGeom>
              <a:solidFill>
                <a:srgbClr val="990000"/>
              </a:solidFill>
              <a:ln>
                <a:solidFill>
                  <a:schemeClr val="bg1"/>
                </a:solidFill>
              </a:ln>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US" dirty="0">
                    <a:solidFill>
                      <a:srgbClr val="FFFF00"/>
                    </a:solidFill>
                  </a:rPr>
                  <a:t>Analysis</a:t>
                </a:r>
              </a:p>
              <a:p>
                <a:pPr>
                  <a:defRPr/>
                </a:pPr>
                <a:r>
                  <a:rPr lang="en-US" dirty="0">
                    <a:solidFill>
                      <a:srgbClr val="FFFF00"/>
                    </a:solidFill>
                  </a:rPr>
                  <a:t>And</a:t>
                </a:r>
              </a:p>
              <a:p>
                <a:pPr>
                  <a:defRPr/>
                </a:pPr>
                <a:r>
                  <a:rPr lang="en-US" dirty="0">
                    <a:solidFill>
                      <a:srgbClr val="FFFF00"/>
                    </a:solidFill>
                  </a:rPr>
                  <a:t>findings</a:t>
                </a:r>
              </a:p>
            </p:txBody>
          </p:sp>
          <p:sp>
            <p:nvSpPr>
              <p:cNvPr id="25" name="Left Arrow 24"/>
              <p:cNvSpPr/>
              <p:nvPr/>
            </p:nvSpPr>
            <p:spPr>
              <a:xfrm>
                <a:off x="5560988" y="4202112"/>
                <a:ext cx="390525" cy="77788"/>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Tw Cen MT" pitchFamily="34" charset="0"/>
                </a:endParaRPr>
              </a:p>
            </p:txBody>
          </p:sp>
          <p:sp>
            <p:nvSpPr>
              <p:cNvPr id="5137" name="Left Arrow 25"/>
              <p:cNvSpPr>
                <a:spLocks noChangeArrowheads="1"/>
              </p:cNvSpPr>
              <p:nvPr/>
            </p:nvSpPr>
            <p:spPr bwMode="auto">
              <a:xfrm flipV="1">
                <a:off x="3708375" y="4202113"/>
                <a:ext cx="715962" cy="155575"/>
              </a:xfrm>
              <a:prstGeom prst="leftArrow">
                <a:avLst>
                  <a:gd name="adj1" fmla="val 50000"/>
                  <a:gd name="adj2" fmla="val 41844"/>
                </a:avLst>
              </a:prstGeom>
              <a:solidFill>
                <a:srgbClr val="FF0000"/>
              </a:solidFill>
              <a:ln w="19050" algn="ctr">
                <a:solidFill>
                  <a:schemeClr val="bg1"/>
                </a:solidFill>
                <a:miter lim="800000"/>
                <a:headEnd/>
                <a:tailEnd/>
              </a:ln>
            </p:spPr>
            <p:txBody>
              <a:bodyPr rot="10800000" anchor="ct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rgbClr val="FFFFFF"/>
                  </a:solidFill>
                  <a:latin typeface="Tw Cen MT" pitchFamily="34" charset="0"/>
                </a:endParaRPr>
              </a:p>
            </p:txBody>
          </p:sp>
          <p:cxnSp>
            <p:nvCxnSpPr>
              <p:cNvPr id="38" name="Straight Connector 37"/>
              <p:cNvCxnSpPr/>
              <p:nvPr/>
            </p:nvCxnSpPr>
            <p:spPr>
              <a:xfrm>
                <a:off x="3287688" y="4979987"/>
                <a:ext cx="4759325"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3132113" y="5135563"/>
                <a:ext cx="311150" cy="31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413350" y="5135563"/>
                <a:ext cx="312738"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6523013" y="5135563"/>
                <a:ext cx="311150" cy="31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7929538" y="5097463"/>
                <a:ext cx="233362"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Elbow Connector 53"/>
              <p:cNvCxnSpPr>
                <a:cxnSpLocks/>
                <a:stCxn id="13" idx="0"/>
              </p:cNvCxnSpPr>
              <p:nvPr/>
            </p:nvCxnSpPr>
            <p:spPr>
              <a:xfrm rot="5400000" flipH="1" flipV="1">
                <a:off x="6198766" y="3136503"/>
                <a:ext cx="1216024" cy="394495"/>
              </a:xfrm>
              <a:prstGeom prst="bentConnector3">
                <a:avLst>
                  <a:gd name="adj1" fmla="val 50000"/>
                </a:avLst>
              </a:prstGeom>
              <a:ln w="3810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6" name="Elbow Connector 55"/>
              <p:cNvCxnSpPr>
                <a:cxnSpLocks/>
              </p:cNvCxnSpPr>
              <p:nvPr/>
            </p:nvCxnSpPr>
            <p:spPr>
              <a:xfrm rot="16200000" flipV="1">
                <a:off x="5126809" y="2764633"/>
                <a:ext cx="1163635" cy="930274"/>
              </a:xfrm>
              <a:prstGeom prst="bentConnector3">
                <a:avLst>
                  <a:gd name="adj1" fmla="val 50000"/>
                </a:avLst>
              </a:prstGeom>
              <a:ln w="3810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64" name="Elbow Connector 63"/>
              <p:cNvCxnSpPr/>
              <p:nvPr/>
            </p:nvCxnSpPr>
            <p:spPr>
              <a:xfrm flipV="1">
                <a:off x="3614713" y="3192463"/>
                <a:ext cx="3846513" cy="620713"/>
              </a:xfrm>
              <a:prstGeom prst="bentConnector3">
                <a:avLst>
                  <a:gd name="adj1" fmla="val 55729"/>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7227069" y="2959894"/>
                <a:ext cx="466725" cy="1588"/>
              </a:xfrm>
              <a:prstGeom prst="straightConnector1">
                <a:avLst/>
              </a:prstGeom>
              <a:ln w="38100">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150" name="TextBox 7"/>
              <p:cNvSpPr txBox="1">
                <a:spLocks noChangeArrowheads="1"/>
              </p:cNvSpPr>
              <p:nvPr/>
            </p:nvSpPr>
            <p:spPr bwMode="auto">
              <a:xfrm>
                <a:off x="2814150" y="5313362"/>
                <a:ext cx="883575" cy="369332"/>
              </a:xfrm>
              <a:prstGeom prst="rect">
                <a:avLst/>
              </a:prstGeom>
              <a:solidFill>
                <a:schemeClr val="bg2">
                  <a:lumMod val="75000"/>
                </a:schemeClr>
              </a:solidFill>
              <a:ln w="19050" algn="ctr">
                <a:solidFill>
                  <a:schemeClr val="bg1"/>
                </a:solidFill>
                <a:miter lim="800000"/>
                <a:headEnd/>
                <a:tailEnd/>
              </a:ln>
            </p:spPr>
            <p:txBody>
              <a:bodyPr wrap="none">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dirty="0">
                    <a:latin typeface="Tw Cen MT" pitchFamily="34" charset="0"/>
                  </a:rPr>
                  <a:t>Method</a:t>
                </a:r>
              </a:p>
            </p:txBody>
          </p:sp>
          <p:sp>
            <p:nvSpPr>
              <p:cNvPr id="5151" name="TextBox 7"/>
              <p:cNvSpPr txBox="1">
                <a:spLocks noChangeArrowheads="1"/>
              </p:cNvSpPr>
              <p:nvPr/>
            </p:nvSpPr>
            <p:spPr bwMode="auto">
              <a:xfrm>
                <a:off x="3835445" y="5313362"/>
                <a:ext cx="1101584" cy="369332"/>
              </a:xfrm>
              <a:prstGeom prst="rect">
                <a:avLst/>
              </a:prstGeom>
              <a:solidFill>
                <a:schemeClr val="bg2">
                  <a:lumMod val="75000"/>
                </a:schemeClr>
              </a:solidFill>
              <a:ln w="19050" algn="ctr">
                <a:solidFill>
                  <a:schemeClr val="bg1"/>
                </a:solidFill>
                <a:miter lim="800000"/>
                <a:headEnd/>
                <a:tailEnd/>
              </a:ln>
            </p:spPr>
            <p:txBody>
              <a:bodyPr wrap="none">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dirty="0">
                    <a:latin typeface="Tw Cen MT" pitchFamily="34" charset="0"/>
                  </a:rPr>
                  <a:t>Sampling </a:t>
                </a:r>
              </a:p>
            </p:txBody>
          </p:sp>
          <p:sp>
            <p:nvSpPr>
              <p:cNvPr id="5152" name="TextBox 7"/>
              <p:cNvSpPr txBox="1">
                <a:spLocks noChangeArrowheads="1"/>
              </p:cNvSpPr>
              <p:nvPr/>
            </p:nvSpPr>
            <p:spPr bwMode="auto">
              <a:xfrm>
                <a:off x="5002188" y="5313362"/>
                <a:ext cx="1171575" cy="660400"/>
              </a:xfrm>
              <a:prstGeom prst="rect">
                <a:avLst/>
              </a:prstGeom>
              <a:solidFill>
                <a:schemeClr val="bg2">
                  <a:lumMod val="75000"/>
                </a:schemeClr>
              </a:solidFill>
              <a:ln w="19050" algn="ctr">
                <a:solidFill>
                  <a:schemeClr val="bg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latin typeface="Tw Cen MT" pitchFamily="34" charset="0"/>
                  </a:rPr>
                  <a:t>Unit of analysis </a:t>
                </a:r>
              </a:p>
            </p:txBody>
          </p:sp>
          <p:sp>
            <p:nvSpPr>
              <p:cNvPr id="5153" name="TextBox 7"/>
              <p:cNvSpPr txBox="1">
                <a:spLocks noChangeArrowheads="1"/>
              </p:cNvSpPr>
              <p:nvPr/>
            </p:nvSpPr>
            <p:spPr bwMode="auto">
              <a:xfrm>
                <a:off x="6221388" y="5313362"/>
                <a:ext cx="1171575" cy="935038"/>
              </a:xfrm>
              <a:prstGeom prst="rect">
                <a:avLst/>
              </a:prstGeom>
              <a:solidFill>
                <a:schemeClr val="bg2">
                  <a:lumMod val="75000"/>
                </a:schemeClr>
              </a:solidFill>
              <a:ln w="19050" algn="ctr">
                <a:solidFill>
                  <a:schemeClr val="bg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latin typeface="Tw Cen MT" pitchFamily="34" charset="0"/>
                  </a:rPr>
                  <a:t>Data collection method</a:t>
                </a:r>
              </a:p>
            </p:txBody>
          </p:sp>
          <p:sp>
            <p:nvSpPr>
              <p:cNvPr id="5154" name="TextBox 7"/>
              <p:cNvSpPr txBox="1">
                <a:spLocks noChangeArrowheads="1"/>
              </p:cNvSpPr>
              <p:nvPr/>
            </p:nvSpPr>
            <p:spPr bwMode="auto">
              <a:xfrm>
                <a:off x="7440587" y="5313362"/>
                <a:ext cx="1524000" cy="660400"/>
              </a:xfrm>
              <a:prstGeom prst="rect">
                <a:avLst/>
              </a:prstGeom>
              <a:solidFill>
                <a:schemeClr val="bg2">
                  <a:lumMod val="75000"/>
                </a:schemeClr>
              </a:solidFill>
              <a:ln w="19050" algn="ctr">
                <a:solidFill>
                  <a:schemeClr val="bg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latin typeface="Tw Cen MT" pitchFamily="34" charset="0"/>
                  </a:rPr>
                  <a:t>Development of hypothesis</a:t>
                </a:r>
              </a:p>
            </p:txBody>
          </p:sp>
          <p:sp>
            <p:nvSpPr>
              <p:cNvPr id="13" name="TextBox 7"/>
              <p:cNvSpPr txBox="1"/>
              <p:nvPr/>
            </p:nvSpPr>
            <p:spPr>
              <a:xfrm>
                <a:off x="5921350" y="3941762"/>
                <a:ext cx="1376362" cy="660400"/>
              </a:xfrm>
              <a:prstGeom prst="rect">
                <a:avLst/>
              </a:prstGeom>
              <a:solidFill>
                <a:srgbClr val="FFFF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eaLnBrk="1" hangingPunct="1">
                  <a:defRPr/>
                </a:pPr>
                <a:r>
                  <a:rPr lang="en-US" dirty="0">
                    <a:solidFill>
                      <a:schemeClr val="tx1"/>
                    </a:solidFill>
                    <a:latin typeface="Tw Cen MT" pitchFamily="34" charset="0"/>
                  </a:rPr>
                  <a:t>Hypothesis </a:t>
                </a:r>
              </a:p>
              <a:p>
                <a:pPr algn="ctr" eaLnBrk="1" hangingPunct="1">
                  <a:defRPr/>
                </a:pPr>
                <a:r>
                  <a:rPr lang="en-US" dirty="0">
                    <a:solidFill>
                      <a:schemeClr val="tx1"/>
                    </a:solidFill>
                    <a:latin typeface="Tw Cen MT" pitchFamily="34" charset="0"/>
                  </a:rPr>
                  <a:t>development</a:t>
                </a:r>
              </a:p>
            </p:txBody>
          </p:sp>
          <p:sp>
            <p:nvSpPr>
              <p:cNvPr id="5156" name="TextBox 5"/>
              <p:cNvSpPr txBox="1">
                <a:spLocks noChangeArrowheads="1"/>
              </p:cNvSpPr>
              <p:nvPr/>
            </p:nvSpPr>
            <p:spPr bwMode="auto">
              <a:xfrm>
                <a:off x="3173387" y="3000468"/>
                <a:ext cx="2438400" cy="749300"/>
              </a:xfrm>
              <a:prstGeom prst="rect">
                <a:avLst/>
              </a:prstGeom>
              <a:solidFill>
                <a:srgbClr val="FF0000"/>
              </a:solidFill>
              <a:ln w="19050" algn="ctr">
                <a:solidFill>
                  <a:schemeClr val="bg1"/>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dirty="0">
                    <a:solidFill>
                      <a:schemeClr val="bg1"/>
                    </a:solidFill>
                  </a:rPr>
                  <a:t>What are the symptoms or</a:t>
                </a:r>
              </a:p>
              <a:p>
                <a:pPr>
                  <a:spcBef>
                    <a:spcPct val="0"/>
                  </a:spcBef>
                  <a:buFontTx/>
                  <a:buNone/>
                </a:pPr>
                <a:r>
                  <a:rPr lang="en-US" altLang="en-US" sz="1400" dirty="0">
                    <a:solidFill>
                      <a:schemeClr val="bg1"/>
                    </a:solidFill>
                  </a:rPr>
                  <a:t>indicators</a:t>
                </a:r>
              </a:p>
              <a:p>
                <a:pPr algn="ctr" eaLnBrk="1" hangingPunct="1">
                  <a:spcBef>
                    <a:spcPct val="0"/>
                  </a:spcBef>
                  <a:buFontTx/>
                  <a:buNone/>
                </a:pPr>
                <a:endParaRPr lang="en-US" altLang="en-US" sz="1400" dirty="0">
                  <a:solidFill>
                    <a:schemeClr val="bg1"/>
                  </a:solidFill>
                  <a:latin typeface="Tw Cen MT" pitchFamily="34" charset="0"/>
                </a:endParaRPr>
              </a:p>
            </p:txBody>
          </p:sp>
        </p:grpSp>
      </p:grpSp>
      <p:cxnSp>
        <p:nvCxnSpPr>
          <p:cNvPr id="41" name="Straight Arrow Connector 40">
            <a:extLst>
              <a:ext uri="{FF2B5EF4-FFF2-40B4-BE49-F238E27FC236}">
                <a16:creationId xmlns:a16="http://schemas.microsoft.com/office/drawing/2014/main" id="{C048C2D7-40C4-4649-B581-F0EEE56B4163}"/>
              </a:ext>
            </a:extLst>
          </p:cNvPr>
          <p:cNvCxnSpPr/>
          <p:nvPr/>
        </p:nvCxnSpPr>
        <p:spPr>
          <a:xfrm rot="5400000">
            <a:off x="4080123" y="4752752"/>
            <a:ext cx="312738"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120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Grp="1" noChangeArrowheads="1"/>
          </p:cNvSpPr>
          <p:nvPr>
            <p:ph type="title"/>
          </p:nvPr>
        </p:nvSpPr>
        <p:spPr>
          <a:xfrm>
            <a:off x="432000" y="295835"/>
            <a:ext cx="6372212" cy="56816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lgn="ctr"/>
            <a:r>
              <a:rPr lang="en-GB" altLang="en-US" sz="3600" b="1" dirty="0">
                <a:solidFill>
                  <a:schemeClr val="accent1">
                    <a:lumMod val="50000"/>
                  </a:schemeClr>
                </a:solidFill>
                <a:latin typeface="Arial" pitchFamily="34" charset="0"/>
              </a:rPr>
              <a:t>Research Strategies: Survey </a:t>
            </a:r>
          </a:p>
        </p:txBody>
      </p:sp>
      <p:sp>
        <p:nvSpPr>
          <p:cNvPr id="8" name="Rectangle 3"/>
          <p:cNvSpPr txBox="1">
            <a:spLocks noGrp="1" noChangeArrowheads="1"/>
          </p:cNvSpPr>
          <p:nvPr>
            <p:ph idx="1"/>
          </p:nvPr>
        </p:nvSpPr>
        <p:spPr>
          <a:xfrm>
            <a:off x="213030" y="1095724"/>
            <a:ext cx="8082888" cy="541958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800" b="1" dirty="0">
                <a:solidFill>
                  <a:srgbClr val="C00000"/>
                </a:solidFill>
                <a:latin typeface="Arial" pitchFamily="34" charset="0"/>
              </a:rPr>
              <a:t>Key Features:</a:t>
            </a:r>
          </a:p>
          <a:p>
            <a:pPr lvl="1"/>
            <a:r>
              <a:rPr lang="en-GB" altLang="en-US" sz="2400" b="1" dirty="0">
                <a:solidFill>
                  <a:schemeClr val="tx2"/>
                </a:solidFill>
                <a:latin typeface="Arial" pitchFamily="34" charset="0"/>
              </a:rPr>
              <a:t>Popular in social science</a:t>
            </a:r>
          </a:p>
          <a:p>
            <a:pPr lvl="1"/>
            <a:r>
              <a:rPr lang="en-GB" altLang="en-US" sz="2400" b="1" dirty="0">
                <a:solidFill>
                  <a:schemeClr val="tx2"/>
                </a:solidFill>
                <a:latin typeface="Arial" pitchFamily="34" charset="0"/>
              </a:rPr>
              <a:t>Perceived as authoritative</a:t>
            </a:r>
          </a:p>
          <a:p>
            <a:pPr lvl="1"/>
            <a:r>
              <a:rPr lang="en-GB" altLang="en-US" sz="2400" b="1" dirty="0">
                <a:solidFill>
                  <a:schemeClr val="tx2"/>
                </a:solidFill>
                <a:latin typeface="Arial" pitchFamily="34" charset="0"/>
              </a:rPr>
              <a:t>Allows collection of quantitative data</a:t>
            </a:r>
          </a:p>
          <a:p>
            <a:pPr lvl="1"/>
            <a:r>
              <a:rPr lang="en-GB" altLang="en-US" sz="2400" b="1" dirty="0">
                <a:solidFill>
                  <a:schemeClr val="tx2"/>
                </a:solidFill>
                <a:latin typeface="Arial" pitchFamily="34" charset="0"/>
              </a:rPr>
              <a:t>Data can be analysed quantitatively </a:t>
            </a:r>
          </a:p>
          <a:p>
            <a:pPr lvl="1"/>
            <a:r>
              <a:rPr lang="en-GB" altLang="en-US" sz="2400" b="1" dirty="0">
                <a:solidFill>
                  <a:schemeClr val="tx2"/>
                </a:solidFill>
                <a:latin typeface="Arial" pitchFamily="34" charset="0"/>
              </a:rPr>
              <a:t>Samples need to be representative</a:t>
            </a:r>
          </a:p>
          <a:p>
            <a:pPr lvl="1"/>
            <a:r>
              <a:rPr lang="en-GB" altLang="en-US" sz="2400" b="1" dirty="0">
                <a:solidFill>
                  <a:schemeClr val="tx2"/>
                </a:solidFill>
                <a:latin typeface="Arial" pitchFamily="34" charset="0"/>
              </a:rPr>
              <a:t>Gives the researcher independence</a:t>
            </a:r>
          </a:p>
          <a:p>
            <a:pPr lvl="1"/>
            <a:r>
              <a:rPr lang="en-GB" altLang="en-US" sz="2400" b="1" dirty="0">
                <a:solidFill>
                  <a:schemeClr val="tx2"/>
                </a:solidFill>
                <a:latin typeface="Arial" pitchFamily="34" charset="0"/>
              </a:rPr>
              <a:t>Structured observation and interviews can be used</a:t>
            </a:r>
          </a:p>
          <a:p>
            <a:pPr>
              <a:buFont typeface="Wingdings" panose="05000000000000000000" pitchFamily="2" charset="2"/>
              <a:buChar char="§"/>
            </a:pPr>
            <a:r>
              <a:rPr lang="en-US" altLang="en-US" sz="2800" b="1" dirty="0">
                <a:solidFill>
                  <a:srgbClr val="C00000"/>
                </a:solidFill>
                <a:latin typeface="Arial" panose="020B0604020202020204" pitchFamily="34" charset="0"/>
              </a:rPr>
              <a:t>Survey</a:t>
            </a:r>
          </a:p>
          <a:p>
            <a:pPr marL="685800" indent="-342900"/>
            <a:r>
              <a:rPr lang="en-US" altLang="en-US" sz="2400" b="1" dirty="0">
                <a:solidFill>
                  <a:srgbClr val="002060"/>
                </a:solidFill>
                <a:latin typeface="Arial" panose="020B0604020202020204" pitchFamily="34" charset="0"/>
              </a:rPr>
              <a:t>To collect a large amount of data from a sizeable population and standardize it to allow easy comparison </a:t>
            </a:r>
          </a:p>
          <a:p>
            <a:pPr marL="363538" indent="-363538" defTabSz="179388">
              <a:buFont typeface="Courier New" panose="02070309020205020404" pitchFamily="49" charset="0"/>
              <a:buChar char="o"/>
            </a:pPr>
            <a:r>
              <a:rPr lang="en-US" altLang="en-US" sz="2000" b="1" dirty="0">
                <a:solidFill>
                  <a:schemeClr val="accent6">
                    <a:lumMod val="25000"/>
                  </a:schemeClr>
                </a:solidFill>
                <a:latin typeface="Arial" panose="020B0604020202020204" pitchFamily="34" charset="0"/>
              </a:rPr>
              <a:t>Types: Questionnaires, 	Structured Interviews</a:t>
            </a:r>
          </a:p>
        </p:txBody>
      </p:sp>
      <p:pic>
        <p:nvPicPr>
          <p:cNvPr id="9" name="Picture Placeholder 12" descr="Course diches image">
            <a:extLst>
              <a:ext uri="{FF2B5EF4-FFF2-40B4-BE49-F238E27FC236}">
                <a16:creationId xmlns:a16="http://schemas.microsoft.com/office/drawing/2014/main" id="{DAAFC736-F4BC-4BA3-8457-3BC8C25F45CE}"/>
              </a:ext>
            </a:extLst>
          </p:cNvPr>
          <p:cNvPicPr>
            <a:picLocks noChangeAspect="1"/>
          </p:cNvPicPr>
          <p:nvPr/>
        </p:nvPicPr>
        <p:blipFill>
          <a:blip r:embed="rId2"/>
          <a:srcRect l="864" r="864"/>
          <a:stretch>
            <a:fillRect/>
          </a:stretch>
        </p:blipFill>
        <p:spPr>
          <a:xfrm>
            <a:off x="8162365" y="1680882"/>
            <a:ext cx="3935506" cy="4249270"/>
          </a:xfrm>
          <a:prstGeom prst="rect">
            <a:avLst/>
          </a:prstGeom>
        </p:spPr>
      </p:pic>
    </p:spTree>
    <p:extLst>
      <p:ext uri="{BB962C8B-B14F-4D97-AF65-F5344CB8AC3E}">
        <p14:creationId xmlns:p14="http://schemas.microsoft.com/office/powerpoint/2010/main" val="3669730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5A4E51-65D1-4F1C-B66B-51A1E5DC03B9}"/>
              </a:ext>
            </a:extLst>
          </p:cNvPr>
          <p:cNvSpPr>
            <a:spLocks noGrp="1"/>
          </p:cNvSpPr>
          <p:nvPr>
            <p:ph type="body" idx="1"/>
          </p:nvPr>
        </p:nvSpPr>
        <p:spPr>
          <a:xfrm>
            <a:off x="280988" y="1121870"/>
            <a:ext cx="4251138" cy="3078575"/>
          </a:xfrm>
        </p:spPr>
        <p:txBody>
          <a:bodyPr>
            <a:normAutofit/>
          </a:bodyPr>
          <a:lstStyle/>
          <a:p>
            <a:r>
              <a:rPr lang="en-US" dirty="0"/>
              <a:t>.</a:t>
            </a:r>
          </a:p>
        </p:txBody>
      </p:sp>
      <p:sp>
        <p:nvSpPr>
          <p:cNvPr id="5" name="Slide Number Placeholder 4">
            <a:extLst>
              <a:ext uri="{FF2B5EF4-FFF2-40B4-BE49-F238E27FC236}">
                <a16:creationId xmlns:a16="http://schemas.microsoft.com/office/drawing/2014/main" id="{F09C25A8-B8DD-4EB6-91B0-C2BB5DA7F8D1}"/>
              </a:ext>
            </a:extLst>
          </p:cNvPr>
          <p:cNvSpPr>
            <a:spLocks noGrp="1"/>
          </p:cNvSpPr>
          <p:nvPr>
            <p:ph type="sldNum" sz="quarter" idx="12"/>
          </p:nvPr>
        </p:nvSpPr>
        <p:spPr>
          <a:xfrm>
            <a:off x="11042882" y="5976001"/>
            <a:ext cx="366756" cy="365125"/>
          </a:xfrm>
        </p:spPr>
        <p:txBody>
          <a:bodyPr/>
          <a:lstStyle/>
          <a:p>
            <a:r>
              <a:rPr lang="en-US" dirty="0">
                <a:solidFill>
                  <a:srgbClr val="FFFFFF"/>
                </a:solidFill>
              </a:rPr>
              <a:t>0</a:t>
            </a:r>
            <a:fld id="{F470E458-E7C2-4395-B75D-476A174CEE45}" type="slidenum">
              <a:rPr lang="ru-RU" smtClean="0">
                <a:solidFill>
                  <a:srgbClr val="FFFFFF"/>
                </a:solidFill>
              </a:rPr>
              <a:pPr/>
              <a:t>41</a:t>
            </a:fld>
            <a:endParaRPr lang="ru-RU" dirty="0">
              <a:solidFill>
                <a:srgbClr val="FFFFFF"/>
              </a:solidFill>
            </a:endParaRPr>
          </a:p>
        </p:txBody>
      </p:sp>
      <p:sp>
        <p:nvSpPr>
          <p:cNvPr id="8" name="Rectangle 7"/>
          <p:cNvSpPr/>
          <p:nvPr/>
        </p:nvSpPr>
        <p:spPr>
          <a:xfrm>
            <a:off x="530939" y="4714117"/>
            <a:ext cx="10695321" cy="1261884"/>
          </a:xfrm>
          <a:prstGeom prst="rect">
            <a:avLst/>
          </a:prstGeom>
        </p:spPr>
        <p:txBody>
          <a:bodyPr wrap="square">
            <a:spAutoFit/>
          </a:bodyPr>
          <a:lstStyle/>
          <a:p>
            <a:pPr marL="571500" indent="-571500">
              <a:buFont typeface="Arial" panose="020B0604020202020204" pitchFamily="34" charset="0"/>
              <a:buChar char="•"/>
            </a:pPr>
            <a:r>
              <a:rPr lang="en-US" altLang="en-US" sz="2800" b="1" dirty="0">
                <a:solidFill>
                  <a:srgbClr val="C00000"/>
                </a:solidFill>
                <a:cs typeface="Times New Roman" pitchFamily="18" charset="0"/>
              </a:rPr>
              <a:t>Case Studies:</a:t>
            </a:r>
          </a:p>
          <a:p>
            <a:pPr marL="914400" lvl="1" indent="-457200">
              <a:buFont typeface="Arial" panose="020B0604020202020204" pitchFamily="34" charset="0"/>
              <a:buChar char="•"/>
            </a:pPr>
            <a:r>
              <a:rPr lang="en-US" altLang="en-US" sz="2400" b="1" dirty="0">
                <a:solidFill>
                  <a:srgbClr val="C00000"/>
                </a:solidFill>
                <a:cs typeface="Times New Roman" pitchFamily="18" charset="0"/>
              </a:rPr>
              <a:t>The documented history of a particular person, group, organization, or event.</a:t>
            </a:r>
          </a:p>
        </p:txBody>
      </p:sp>
      <p:sp>
        <p:nvSpPr>
          <p:cNvPr id="10" name="Rectangle 2"/>
          <p:cNvSpPr txBox="1">
            <a:spLocks noGrp="1" noChangeArrowheads="1"/>
          </p:cNvSpPr>
          <p:nvPr>
            <p:ph type="title"/>
          </p:nvPr>
        </p:nvSpPr>
        <p:spPr>
          <a:xfrm>
            <a:off x="280988" y="161925"/>
            <a:ext cx="9669836" cy="13541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GB" altLang="en-US" sz="3200" b="1" dirty="0">
                <a:solidFill>
                  <a:srgbClr val="FFC000"/>
                </a:solidFill>
                <a:latin typeface="Arial" pitchFamily="34" charset="0"/>
              </a:rPr>
              <a:t>Research Strategies: Case study </a:t>
            </a:r>
          </a:p>
        </p:txBody>
      </p:sp>
      <p:sp>
        <p:nvSpPr>
          <p:cNvPr id="11" name="Rectangle 3"/>
          <p:cNvSpPr txBox="1">
            <a:spLocks noChangeArrowheads="1"/>
          </p:cNvSpPr>
          <p:nvPr/>
        </p:nvSpPr>
        <p:spPr>
          <a:xfrm>
            <a:off x="337001" y="1185899"/>
            <a:ext cx="9913683" cy="3587808"/>
          </a:xfrm>
          <a:prstGeom prst="rect">
            <a:avLst/>
          </a:prstGeom>
        </p:spPr>
        <p:txBody>
          <a:bodyPr vert="horz" lIns="0" tIns="0" rIns="0" bIns="0" rtlCol="0">
            <a:norm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800" b="1" dirty="0">
                <a:solidFill>
                  <a:schemeClr val="accent5">
                    <a:lumMod val="75000"/>
                  </a:schemeClr>
                </a:solidFill>
                <a:latin typeface="Arial" pitchFamily="34" charset="0"/>
              </a:rPr>
              <a:t>Key features</a:t>
            </a:r>
          </a:p>
          <a:p>
            <a:pPr lvl="1"/>
            <a:r>
              <a:rPr lang="en-GB" altLang="en-US" sz="2800" b="1" dirty="0">
                <a:solidFill>
                  <a:schemeClr val="accent5">
                    <a:lumMod val="75000"/>
                  </a:schemeClr>
                </a:solidFill>
                <a:latin typeface="Arial" pitchFamily="34" charset="0"/>
              </a:rPr>
              <a:t>Provides a rich understanding of a real life context</a:t>
            </a:r>
          </a:p>
          <a:p>
            <a:pPr lvl="1"/>
            <a:r>
              <a:rPr lang="en-GB" altLang="en-US" sz="2800" b="1" dirty="0">
                <a:solidFill>
                  <a:schemeClr val="accent5">
                    <a:lumMod val="75000"/>
                  </a:schemeClr>
                </a:solidFill>
                <a:latin typeface="Arial" pitchFamily="34" charset="0"/>
              </a:rPr>
              <a:t>Uses and triangulates multiple sources of data</a:t>
            </a:r>
          </a:p>
          <a:p>
            <a:pPr lvl="1"/>
            <a:r>
              <a:rPr lang="en-GB" altLang="en-US" sz="2800" b="1" dirty="0">
                <a:solidFill>
                  <a:schemeClr val="accent5">
                    <a:lumMod val="75000"/>
                  </a:schemeClr>
                </a:solidFill>
                <a:latin typeface="Arial" pitchFamily="34" charset="0"/>
              </a:rPr>
              <a:t>A case study can be categorised in four ways and based on two dimensions: </a:t>
            </a:r>
          </a:p>
          <a:p>
            <a:pPr lvl="2"/>
            <a:r>
              <a:rPr lang="en-GB" altLang="en-US" sz="2400" b="1" dirty="0">
                <a:solidFill>
                  <a:schemeClr val="accent5">
                    <a:lumMod val="75000"/>
                  </a:schemeClr>
                </a:solidFill>
                <a:latin typeface="Arial" pitchFamily="34" charset="0"/>
              </a:rPr>
              <a:t>single case v. multiple case (more ability to generalize)</a:t>
            </a:r>
          </a:p>
          <a:p>
            <a:pPr lvl="2"/>
            <a:r>
              <a:rPr lang="en-GB" altLang="en-US" sz="2400" b="1" dirty="0">
                <a:solidFill>
                  <a:schemeClr val="accent5">
                    <a:lumMod val="75000"/>
                  </a:schemeClr>
                </a:solidFill>
                <a:latin typeface="Arial" pitchFamily="34" charset="0"/>
              </a:rPr>
              <a:t>holistic case (choose 1 organization as a whole) </a:t>
            </a:r>
          </a:p>
          <a:p>
            <a:pPr lvl="2"/>
            <a:r>
              <a:rPr lang="en-GB" altLang="en-US" sz="2400" b="1" dirty="0">
                <a:solidFill>
                  <a:schemeClr val="accent5">
                    <a:lumMod val="75000"/>
                  </a:schemeClr>
                </a:solidFill>
                <a:latin typeface="Arial" pitchFamily="34" charset="0"/>
              </a:rPr>
              <a:t>v. embedded case (some departments or activities)</a:t>
            </a:r>
          </a:p>
        </p:txBody>
      </p:sp>
    </p:spTree>
    <p:extLst>
      <p:ext uri="{BB962C8B-B14F-4D97-AF65-F5344CB8AC3E}">
        <p14:creationId xmlns:p14="http://schemas.microsoft.com/office/powerpoint/2010/main" val="554344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downtown area at dusk">
            <a:extLst>
              <a:ext uri="{FF2B5EF4-FFF2-40B4-BE49-F238E27FC236}">
                <a16:creationId xmlns:a16="http://schemas.microsoft.com/office/drawing/2014/main" id="{900B31E0-725B-4414-BD86-F34DA104673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3614879" y="1301850"/>
            <a:ext cx="4424362" cy="4373217"/>
          </a:xfrm>
        </p:spPr>
      </p:pic>
      <p:sp>
        <p:nvSpPr>
          <p:cNvPr id="17" name="Rectangle 2"/>
          <p:cNvSpPr>
            <a:spLocks noGrp="1" noChangeArrowheads="1"/>
          </p:cNvSpPr>
          <p:nvPr>
            <p:ph type="title"/>
          </p:nvPr>
        </p:nvSpPr>
        <p:spPr>
          <a:xfrm>
            <a:off x="507556" y="238208"/>
            <a:ext cx="11150600" cy="708120"/>
          </a:xfrm>
        </p:spPr>
        <p:txBody>
          <a:bodyPr>
            <a:normAutofit/>
          </a:bodyPr>
          <a:lstStyle/>
          <a:p>
            <a:pPr algn="ctr"/>
            <a:r>
              <a:rPr lang="en-GB" altLang="en-US" sz="3600" b="1" cap="none" dirty="0">
                <a:solidFill>
                  <a:srgbClr val="00B0F0"/>
                </a:solidFill>
                <a:latin typeface="Arial" pitchFamily="34" charset="0"/>
              </a:rPr>
              <a:t>Research Strategies: Action Research</a:t>
            </a:r>
            <a:r>
              <a:rPr lang="en-GB" altLang="en-US" sz="3600" cap="none" dirty="0">
                <a:solidFill>
                  <a:srgbClr val="00B0F0"/>
                </a:solidFill>
                <a:latin typeface="Arial" pitchFamily="34" charset="0"/>
              </a:rPr>
              <a:t> </a:t>
            </a:r>
          </a:p>
        </p:txBody>
      </p:sp>
      <p:sp>
        <p:nvSpPr>
          <p:cNvPr id="18" name="Rectangle 3"/>
          <p:cNvSpPr txBox="1">
            <a:spLocks noChangeArrowheads="1"/>
          </p:cNvSpPr>
          <p:nvPr/>
        </p:nvSpPr>
        <p:spPr>
          <a:xfrm>
            <a:off x="78302" y="1182933"/>
            <a:ext cx="3536577" cy="4839495"/>
          </a:xfrm>
          <a:prstGeom prst="rect">
            <a:avLst/>
          </a:prstGeom>
        </p:spPr>
        <p:txBody>
          <a:bodyPr vert="horz" lIns="0" tIns="0" rIns="0" bIns="0" rtlCol="0">
            <a:norm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GB" altLang="en-US" sz="3200" b="1" dirty="0">
                <a:solidFill>
                  <a:srgbClr val="002060"/>
                </a:solidFill>
                <a:latin typeface="Arial" pitchFamily="34" charset="0"/>
              </a:rPr>
              <a:t>Key features</a:t>
            </a:r>
          </a:p>
          <a:p>
            <a:pPr lvl="1"/>
            <a:r>
              <a:rPr lang="en-GB" altLang="en-US" sz="2800" b="1" dirty="0">
                <a:solidFill>
                  <a:schemeClr val="tx1"/>
                </a:solidFill>
                <a:latin typeface="Arial" pitchFamily="34" charset="0"/>
              </a:rPr>
              <a:t>Research IN action - not ON action </a:t>
            </a:r>
            <a:r>
              <a:rPr lang="en-GB" altLang="en-US" sz="2400" b="1" i="1" dirty="0">
                <a:solidFill>
                  <a:schemeClr val="tx1"/>
                </a:solidFill>
                <a:latin typeface="Arial" pitchFamily="34" charset="0"/>
              </a:rPr>
              <a:t>focusing on the purpose</a:t>
            </a:r>
            <a:endParaRPr lang="en-GB" altLang="en-US" sz="2800" b="1" dirty="0">
              <a:solidFill>
                <a:schemeClr val="tx1"/>
              </a:solidFill>
              <a:latin typeface="Arial" pitchFamily="34" charset="0"/>
            </a:endParaRPr>
          </a:p>
          <a:p>
            <a:pPr lvl="1"/>
            <a:r>
              <a:rPr lang="en-GB" altLang="en-US" sz="2800" b="1" dirty="0">
                <a:solidFill>
                  <a:schemeClr val="tx1"/>
                </a:solidFill>
                <a:latin typeface="Arial" pitchFamily="34" charset="0"/>
              </a:rPr>
              <a:t>Involvement of  practitioners in the research</a:t>
            </a:r>
            <a:r>
              <a:rPr lang="en-GB" altLang="en-US" b="1" i="1" dirty="0">
                <a:solidFill>
                  <a:schemeClr val="tx1"/>
                </a:solidFill>
                <a:latin typeface="Arial" pitchFamily="34" charset="0"/>
              </a:rPr>
              <a:t> </a:t>
            </a:r>
            <a:endParaRPr lang="en-GB" altLang="en-US" sz="2800" b="1" dirty="0">
              <a:solidFill>
                <a:schemeClr val="tx1"/>
              </a:solidFill>
              <a:latin typeface="Arial" pitchFamily="34" charset="0"/>
            </a:endParaRPr>
          </a:p>
        </p:txBody>
      </p:sp>
      <p:sp>
        <p:nvSpPr>
          <p:cNvPr id="14" name="Rectangle 13"/>
          <p:cNvSpPr/>
          <p:nvPr/>
        </p:nvSpPr>
        <p:spPr>
          <a:xfrm>
            <a:off x="8345214" y="1720840"/>
            <a:ext cx="3768484" cy="4154984"/>
          </a:xfrm>
          <a:prstGeom prst="rect">
            <a:avLst/>
          </a:prstGeom>
        </p:spPr>
        <p:txBody>
          <a:bodyPr wrap="square">
            <a:spAutoFit/>
          </a:bodyPr>
          <a:lstStyle/>
          <a:p>
            <a:pPr marL="363538" lvl="1" indent="-269875">
              <a:buFont typeface="Arial" panose="020B0604020202020204" pitchFamily="34" charset="0"/>
              <a:buChar char="•"/>
            </a:pPr>
            <a:r>
              <a:rPr lang="en-GB" altLang="en-US" sz="2400" b="1" dirty="0">
                <a:latin typeface="Arial" pitchFamily="34" charset="0"/>
              </a:rPr>
              <a:t>The researcher becomes part of the organisation</a:t>
            </a:r>
          </a:p>
          <a:p>
            <a:pPr marL="363538" lvl="1" indent="-269875">
              <a:buFont typeface="Arial" panose="020B0604020202020204" pitchFamily="34" charset="0"/>
              <a:buChar char="•"/>
            </a:pPr>
            <a:r>
              <a:rPr lang="en-GB" altLang="en-US" sz="2400" b="1" dirty="0">
                <a:latin typeface="Arial" pitchFamily="34" charset="0"/>
              </a:rPr>
              <a:t>Promotes change within the organisation</a:t>
            </a:r>
          </a:p>
          <a:p>
            <a:pPr marL="363538" lvl="1" indent="-269875">
              <a:buFont typeface="Arial" panose="020B0604020202020204" pitchFamily="34" charset="0"/>
              <a:buChar char="•"/>
            </a:pPr>
            <a:r>
              <a:rPr lang="en-GB" altLang="en-US" sz="2400" b="1" dirty="0">
                <a:latin typeface="Arial" pitchFamily="34" charset="0"/>
              </a:rPr>
              <a:t>Can have two distinct focus (Schein, 1999) –  the aim of the research and the needs of the sponsor</a:t>
            </a:r>
          </a:p>
        </p:txBody>
      </p:sp>
    </p:spTree>
    <p:extLst>
      <p:ext uri="{BB962C8B-B14F-4D97-AF65-F5344CB8AC3E}">
        <p14:creationId xmlns:p14="http://schemas.microsoft.com/office/powerpoint/2010/main" val="244662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32000" y="4528277"/>
            <a:ext cx="11159365" cy="2308324"/>
          </a:xfrm>
          <a:prstGeom prst="rect">
            <a:avLst/>
          </a:prstGeom>
        </p:spPr>
        <p:txBody>
          <a:bodyPr wrap="square">
            <a:spAutoFit/>
          </a:bodyPr>
          <a:lstStyle/>
          <a:p>
            <a:pPr marL="914400" lvl="1" indent="-457200">
              <a:buFont typeface="Arial" panose="020B0604020202020204" pitchFamily="34" charset="0"/>
              <a:buChar char="•"/>
            </a:pPr>
            <a:r>
              <a:rPr lang="en-US" altLang="en-US" sz="2400" b="1" dirty="0">
                <a:cs typeface="Times New Roman" pitchFamily="18" charset="0"/>
              </a:rPr>
              <a:t>Represents an inductive investigation in which the researcher poses questions about information provided by respondents or taken from historical records.</a:t>
            </a:r>
          </a:p>
          <a:p>
            <a:pPr marL="1371600" lvl="2" indent="-457200">
              <a:buFont typeface="Arial" panose="020B0604020202020204" pitchFamily="34" charset="0"/>
              <a:buChar char="•"/>
            </a:pPr>
            <a:r>
              <a:rPr lang="en-US" altLang="en-US" sz="2400" b="1" dirty="0">
                <a:cs typeface="Times New Roman" pitchFamily="18" charset="0"/>
              </a:rPr>
              <a:t>The researcher asks the questions to him or herself and repeatedly questions the responses to derive deeper explanations.</a:t>
            </a:r>
          </a:p>
        </p:txBody>
      </p:sp>
      <p:sp>
        <p:nvSpPr>
          <p:cNvPr id="13" name="Rectangle 2"/>
          <p:cNvSpPr txBox="1">
            <a:spLocks noGrp="1" noChangeArrowheads="1"/>
          </p:cNvSpPr>
          <p:nvPr>
            <p:ph type="title"/>
          </p:nvPr>
        </p:nvSpPr>
        <p:spPr>
          <a:xfrm>
            <a:off x="432000" y="431999"/>
            <a:ext cx="11340000" cy="1262329"/>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GB" altLang="en-US" sz="4000" b="1" dirty="0">
                <a:solidFill>
                  <a:srgbClr val="FF0000"/>
                </a:solidFill>
                <a:latin typeface="Arial" pitchFamily="34" charset="0"/>
              </a:rPr>
              <a:t>Research Strategies; </a:t>
            </a:r>
            <a:r>
              <a:rPr lang="en-GB" altLang="en-US" sz="3200" b="1" dirty="0">
                <a:solidFill>
                  <a:srgbClr val="FF0000"/>
                </a:solidFill>
                <a:latin typeface="Arial" pitchFamily="34" charset="0"/>
              </a:rPr>
              <a:t>Grounded theory </a:t>
            </a:r>
            <a:r>
              <a:rPr lang="en-GB" altLang="en-US" sz="3100" b="1" i="1" dirty="0">
                <a:solidFill>
                  <a:srgbClr val="FF0000"/>
                </a:solidFill>
                <a:latin typeface="Arial" pitchFamily="34" charset="0"/>
              </a:rPr>
              <a:t>(Inductive deductive approach)</a:t>
            </a:r>
            <a:endParaRPr lang="en-GB" altLang="en-US" sz="3200" b="1" i="1" dirty="0">
              <a:solidFill>
                <a:srgbClr val="FF0000"/>
              </a:solidFill>
              <a:latin typeface="Arial" pitchFamily="34" charset="0"/>
            </a:endParaRPr>
          </a:p>
        </p:txBody>
      </p:sp>
      <p:sp>
        <p:nvSpPr>
          <p:cNvPr id="14" name="Rectangle 3"/>
          <p:cNvSpPr txBox="1">
            <a:spLocks noGrp="1" noChangeArrowheads="1"/>
          </p:cNvSpPr>
          <p:nvPr>
            <p:ph idx="1"/>
          </p:nvPr>
        </p:nvSpPr>
        <p:spPr>
          <a:xfrm>
            <a:off x="432000" y="1909482"/>
            <a:ext cx="11340000" cy="2512909"/>
          </a:xfrm>
          <a:prstGeom prst="rect">
            <a:avLst/>
          </a:prstGeom>
        </p:spPr>
        <p:txBody>
          <a:bodyPr vert="horz" lIns="91440" tIns="45720" rIns="91440" bIns="45720" rtlCol="0">
            <a:normAutofit fontScale="85000" lnSpcReduction="2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90000"/>
              </a:lnSpc>
            </a:pPr>
            <a:r>
              <a:rPr lang="en-GB" altLang="en-US" sz="3600" b="1" dirty="0">
                <a:solidFill>
                  <a:srgbClr val="A50021"/>
                </a:solidFill>
                <a:latin typeface="Arial" pitchFamily="34" charset="0"/>
              </a:rPr>
              <a:t>Key features:</a:t>
            </a:r>
          </a:p>
          <a:p>
            <a:pPr>
              <a:lnSpc>
                <a:spcPct val="90000"/>
              </a:lnSpc>
            </a:pPr>
            <a:r>
              <a:rPr lang="en-GB" altLang="en-US" sz="3100" b="1" dirty="0">
                <a:solidFill>
                  <a:srgbClr val="A50021"/>
                </a:solidFill>
                <a:latin typeface="Arial" pitchFamily="34" charset="0"/>
              </a:rPr>
              <a:t>Theory is built through induction and deduction</a:t>
            </a:r>
          </a:p>
          <a:p>
            <a:pPr>
              <a:lnSpc>
                <a:spcPct val="90000"/>
              </a:lnSpc>
            </a:pPr>
            <a:r>
              <a:rPr lang="en-GB" altLang="en-US" sz="3100" b="1" dirty="0">
                <a:solidFill>
                  <a:srgbClr val="A50021"/>
                </a:solidFill>
                <a:latin typeface="Arial" pitchFamily="34" charset="0"/>
              </a:rPr>
              <a:t>Helps to predict and explain behaviour</a:t>
            </a:r>
          </a:p>
          <a:p>
            <a:pPr>
              <a:lnSpc>
                <a:spcPct val="90000"/>
              </a:lnSpc>
            </a:pPr>
            <a:r>
              <a:rPr lang="en-GB" altLang="en-US" sz="3100" b="1" dirty="0">
                <a:solidFill>
                  <a:srgbClr val="A50021"/>
                </a:solidFill>
                <a:latin typeface="Arial" pitchFamily="34" charset="0"/>
              </a:rPr>
              <a:t>Develops theory from data generated by </a:t>
            </a:r>
          </a:p>
          <a:p>
            <a:pPr>
              <a:lnSpc>
                <a:spcPct val="90000"/>
              </a:lnSpc>
              <a:buFontTx/>
              <a:buNone/>
            </a:pPr>
            <a:r>
              <a:rPr lang="en-GB" altLang="en-US" sz="3100" b="1" dirty="0">
                <a:solidFill>
                  <a:srgbClr val="A50021"/>
                </a:solidFill>
                <a:latin typeface="Arial" pitchFamily="34" charset="0"/>
              </a:rPr>
              <a:t>	observations </a:t>
            </a:r>
          </a:p>
          <a:p>
            <a:pPr>
              <a:lnSpc>
                <a:spcPct val="90000"/>
              </a:lnSpc>
            </a:pPr>
            <a:r>
              <a:rPr lang="en-GB" altLang="en-US" sz="3100" b="1" dirty="0">
                <a:solidFill>
                  <a:srgbClr val="A50021"/>
                </a:solidFill>
                <a:latin typeface="Arial" pitchFamily="34" charset="0"/>
              </a:rPr>
              <a:t>Is an interpretative process, not a logical-deductive one</a:t>
            </a:r>
            <a:endParaRPr lang="en-GB" altLang="en-US" sz="2300" b="1" dirty="0">
              <a:solidFill>
                <a:srgbClr val="A50021"/>
              </a:solidFill>
              <a:latin typeface="Arial" pitchFamily="34" charset="0"/>
            </a:endParaRPr>
          </a:p>
        </p:txBody>
      </p:sp>
      <p:pic>
        <p:nvPicPr>
          <p:cNvPr id="15" name="Picture 2" descr="http://clipartion.com/wp-content/uploads/2015/11/elephant-pictures-clip-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184340" y="1694328"/>
            <a:ext cx="2783541" cy="201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636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D73B8-0159-4360-B763-76EC226632BF}"/>
              </a:ext>
            </a:extLst>
          </p:cNvPr>
          <p:cNvSpPr>
            <a:spLocks noGrp="1"/>
          </p:cNvSpPr>
          <p:nvPr>
            <p:ph type="sldNum" sz="quarter" idx="12"/>
          </p:nvPr>
        </p:nvSpPr>
        <p:spPr/>
        <p:txBody>
          <a:bodyPr/>
          <a:lstStyle/>
          <a:p>
            <a:r>
              <a:rPr lang="en-US" dirty="0"/>
              <a:t>0</a:t>
            </a:r>
            <a:fld id="{F470E458-E7C2-4395-B75D-476A174CEE45}" type="slidenum">
              <a:rPr lang="ru-RU" smtClean="0"/>
              <a:t>44</a:t>
            </a:fld>
            <a:endParaRPr lang="ru-RU" dirty="0"/>
          </a:p>
        </p:txBody>
      </p:sp>
      <p:sp>
        <p:nvSpPr>
          <p:cNvPr id="9" name="Rectangle 2"/>
          <p:cNvSpPr txBox="1">
            <a:spLocks noChangeArrowheads="1"/>
          </p:cNvSpPr>
          <p:nvPr/>
        </p:nvSpPr>
        <p:spPr>
          <a:xfrm>
            <a:off x="1103126" y="144584"/>
            <a:ext cx="9988604" cy="974531"/>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GB" altLang="en-US" sz="3600" b="1" dirty="0">
                <a:solidFill>
                  <a:srgbClr val="FFFF00"/>
                </a:solidFill>
                <a:latin typeface="Arial" pitchFamily="34" charset="0"/>
              </a:rPr>
              <a:t>Research Strategies: Ethnography </a:t>
            </a:r>
            <a:r>
              <a:rPr lang="en-GB" altLang="en-US" sz="2800" i="1" dirty="0">
                <a:solidFill>
                  <a:srgbClr val="FFFF00"/>
                </a:solidFill>
                <a:latin typeface="Arial" pitchFamily="34" charset="0"/>
              </a:rPr>
              <a:t>(Inductive approach)</a:t>
            </a:r>
            <a:endParaRPr lang="en-GB" altLang="en-US" sz="3600" i="1" dirty="0">
              <a:solidFill>
                <a:srgbClr val="FFFF00"/>
              </a:solidFill>
              <a:latin typeface="Arial" pitchFamily="34" charset="0"/>
            </a:endParaRPr>
          </a:p>
        </p:txBody>
      </p:sp>
      <p:sp>
        <p:nvSpPr>
          <p:cNvPr id="10" name="Rectangle 3"/>
          <p:cNvSpPr txBox="1">
            <a:spLocks noChangeArrowheads="1"/>
          </p:cNvSpPr>
          <p:nvPr/>
        </p:nvSpPr>
        <p:spPr>
          <a:xfrm>
            <a:off x="560228" y="1411941"/>
            <a:ext cx="11074400" cy="3381554"/>
          </a:xfrm>
          <a:prstGeom prst="rect">
            <a:avLst/>
          </a:prstGeom>
        </p:spPr>
        <p:txBody>
          <a:bodyPr vert="horz" lIns="91440" tIns="45720" rIns="91440" bIns="45720" rtlCol="0">
            <a:no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90000"/>
              </a:lnSpc>
            </a:pPr>
            <a:r>
              <a:rPr lang="en-GB" altLang="en-US" sz="2800" b="1" dirty="0">
                <a:solidFill>
                  <a:schemeClr val="accent4">
                    <a:lumMod val="75000"/>
                  </a:schemeClr>
                </a:solidFill>
                <a:latin typeface="Arial" pitchFamily="34" charset="0"/>
              </a:rPr>
              <a:t>Key features</a:t>
            </a:r>
          </a:p>
          <a:p>
            <a:pPr lvl="2">
              <a:lnSpc>
                <a:spcPct val="90000"/>
              </a:lnSpc>
            </a:pPr>
            <a:r>
              <a:rPr lang="en-GB" altLang="en-US" sz="2800" b="1" dirty="0">
                <a:solidFill>
                  <a:schemeClr val="accent4">
                    <a:lumMod val="75000"/>
                  </a:schemeClr>
                </a:solidFill>
                <a:latin typeface="Arial" pitchFamily="34" charset="0"/>
              </a:rPr>
              <a:t>Aims to describe and explain the social world inhabited by the researcher</a:t>
            </a:r>
          </a:p>
          <a:p>
            <a:pPr lvl="2">
              <a:lnSpc>
                <a:spcPct val="90000"/>
              </a:lnSpc>
            </a:pPr>
            <a:r>
              <a:rPr lang="en-GB" altLang="en-US" sz="2800" b="1" dirty="0">
                <a:solidFill>
                  <a:schemeClr val="accent4">
                    <a:lumMod val="75000"/>
                  </a:schemeClr>
                </a:solidFill>
                <a:latin typeface="Arial" pitchFamily="34" charset="0"/>
              </a:rPr>
              <a:t>Takes place over an extended time period</a:t>
            </a:r>
          </a:p>
          <a:p>
            <a:pPr lvl="2">
              <a:lnSpc>
                <a:spcPct val="90000"/>
              </a:lnSpc>
            </a:pPr>
            <a:r>
              <a:rPr lang="en-GB" altLang="en-US" sz="2800" b="1" dirty="0">
                <a:solidFill>
                  <a:schemeClr val="accent4">
                    <a:lumMod val="75000"/>
                  </a:schemeClr>
                </a:solidFill>
                <a:latin typeface="Arial" pitchFamily="34" charset="0"/>
              </a:rPr>
              <a:t>Is naturalistic</a:t>
            </a:r>
          </a:p>
          <a:p>
            <a:pPr lvl="2">
              <a:lnSpc>
                <a:spcPct val="90000"/>
              </a:lnSpc>
            </a:pPr>
            <a:r>
              <a:rPr lang="en-GB" altLang="en-US" sz="2800" b="1" dirty="0">
                <a:solidFill>
                  <a:schemeClr val="accent4">
                    <a:lumMod val="75000"/>
                  </a:schemeClr>
                </a:solidFill>
                <a:latin typeface="Arial" pitchFamily="34" charset="0"/>
              </a:rPr>
              <a:t>Involves extended participant observation </a:t>
            </a:r>
            <a:r>
              <a:rPr lang="en-GB" altLang="en-US" sz="2000" b="1" dirty="0">
                <a:solidFill>
                  <a:schemeClr val="accent4">
                    <a:lumMod val="75000"/>
                  </a:schemeClr>
                </a:solidFill>
                <a:latin typeface="Arial" pitchFamily="34" charset="0"/>
              </a:rPr>
              <a:t>such as studying gorillas in their natural habitat</a:t>
            </a:r>
            <a:endParaRPr lang="en-GB" altLang="en-US" sz="2800" b="1" dirty="0">
              <a:solidFill>
                <a:schemeClr val="accent4">
                  <a:lumMod val="75000"/>
                </a:schemeClr>
              </a:solidFill>
              <a:latin typeface="Arial" pitchFamily="34" charset="0"/>
            </a:endParaRPr>
          </a:p>
        </p:txBody>
      </p:sp>
      <p:sp>
        <p:nvSpPr>
          <p:cNvPr id="11" name="Rectangle 10"/>
          <p:cNvSpPr/>
          <p:nvPr/>
        </p:nvSpPr>
        <p:spPr>
          <a:xfrm>
            <a:off x="668675" y="4981754"/>
            <a:ext cx="11205028" cy="1261884"/>
          </a:xfrm>
          <a:prstGeom prst="rect">
            <a:avLst/>
          </a:prstGeom>
        </p:spPr>
        <p:txBody>
          <a:bodyPr wrap="square">
            <a:spAutoFit/>
          </a:bodyPr>
          <a:lstStyle/>
          <a:p>
            <a:pPr marL="457200" indent="-457200">
              <a:buFont typeface="Arial" panose="020B0604020202020204" pitchFamily="34" charset="0"/>
              <a:buChar char="•"/>
            </a:pPr>
            <a:r>
              <a:rPr lang="en-US" altLang="en-US" sz="2800" b="1" dirty="0">
                <a:solidFill>
                  <a:srgbClr val="C00000"/>
                </a:solidFill>
                <a:cs typeface="Times New Roman" pitchFamily="18" charset="0"/>
              </a:rPr>
              <a:t>Ethnography</a:t>
            </a:r>
          </a:p>
          <a:p>
            <a:pPr marL="914400" lvl="1" indent="-457200">
              <a:buFont typeface="Arial" panose="020B0604020202020204" pitchFamily="34" charset="0"/>
              <a:buChar char="•"/>
            </a:pPr>
            <a:r>
              <a:rPr lang="en-US" altLang="en-US" sz="2400" b="1" dirty="0">
                <a:solidFill>
                  <a:srgbClr val="C00000"/>
                </a:solidFill>
                <a:cs typeface="Times New Roman" pitchFamily="18" charset="0"/>
              </a:rPr>
              <a:t>Represents ways of studying cultures through methods that involve becoming highly active within that culture.</a:t>
            </a:r>
          </a:p>
        </p:txBody>
      </p:sp>
    </p:spTree>
    <p:extLst>
      <p:ext uri="{BB962C8B-B14F-4D97-AF65-F5344CB8AC3E}">
        <p14:creationId xmlns:p14="http://schemas.microsoft.com/office/powerpoint/2010/main" val="80251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9360" y="180679"/>
            <a:ext cx="5579428" cy="1137133"/>
          </a:xfrm>
          <a:prstGeom prst="rect">
            <a:avLst/>
          </a:prstGeom>
        </p:spPr>
        <p:txBody>
          <a:bodyPr vert="horz" lIns="0" tIns="0" rIns="0" bIns="0" rtlCol="0" anchor="b">
            <a:normAutofit/>
          </a:bodyPr>
          <a:lstStyle>
            <a:lvl1pPr algn="l" defTabSz="914400" rtl="0" eaLnBrk="1" latinLnBrk="0" hangingPunct="1">
              <a:lnSpc>
                <a:spcPct val="85000"/>
              </a:lnSpc>
              <a:spcBef>
                <a:spcPct val="0"/>
              </a:spcBef>
              <a:buNone/>
              <a:defRPr sz="5500" kern="1200">
                <a:solidFill>
                  <a:schemeClr val="tx1">
                    <a:lumMod val="75000"/>
                    <a:lumOff val="25000"/>
                  </a:schemeClr>
                </a:solidFill>
                <a:latin typeface="+mj-lt"/>
                <a:ea typeface="+mj-ea"/>
                <a:cs typeface="+mj-cs"/>
              </a:defRPr>
            </a:lvl1pPr>
          </a:lstStyle>
          <a:p>
            <a:r>
              <a:rPr lang="en-GB" altLang="en-US" sz="4000" b="1" dirty="0">
                <a:solidFill>
                  <a:schemeClr val="accent4">
                    <a:lumMod val="75000"/>
                  </a:schemeClr>
                </a:solidFill>
                <a:latin typeface="Arial" pitchFamily="34" charset="0"/>
              </a:rPr>
              <a:t>Research Strategies: Archival research</a:t>
            </a:r>
            <a:endParaRPr lang="en-US" sz="3600" dirty="0">
              <a:solidFill>
                <a:schemeClr val="accent4">
                  <a:lumMod val="75000"/>
                </a:schemeClr>
              </a:solidFill>
            </a:endParaRPr>
          </a:p>
        </p:txBody>
      </p:sp>
      <p:sp>
        <p:nvSpPr>
          <p:cNvPr id="9" name="Rectangle 3"/>
          <p:cNvSpPr txBox="1">
            <a:spLocks noChangeArrowheads="1"/>
          </p:cNvSpPr>
          <p:nvPr/>
        </p:nvSpPr>
        <p:spPr>
          <a:xfrm>
            <a:off x="-12346" y="1705572"/>
            <a:ext cx="5660111" cy="473556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nSpc>
                <a:spcPct val="90000"/>
              </a:lnSpc>
            </a:pPr>
            <a:r>
              <a:rPr lang="en-GB" altLang="en-US" sz="4000" b="1" dirty="0">
                <a:solidFill>
                  <a:schemeClr val="tx2"/>
                </a:solidFill>
                <a:latin typeface="Arial" pitchFamily="34" charset="0"/>
              </a:rPr>
              <a:t>Key features</a:t>
            </a:r>
          </a:p>
          <a:p>
            <a:pPr lvl="1">
              <a:lnSpc>
                <a:spcPct val="90000"/>
              </a:lnSpc>
              <a:buClr>
                <a:schemeClr val="bg2"/>
              </a:buClr>
            </a:pPr>
            <a:r>
              <a:rPr lang="en-GB" altLang="en-US" sz="2800" b="1" dirty="0">
                <a:solidFill>
                  <a:srgbClr val="C00000"/>
                </a:solidFill>
                <a:latin typeface="Arial" pitchFamily="34" charset="0"/>
              </a:rPr>
              <a:t>Uses administrative records and documents as the principal sources of data </a:t>
            </a:r>
          </a:p>
          <a:p>
            <a:pPr lvl="1">
              <a:lnSpc>
                <a:spcPct val="90000"/>
              </a:lnSpc>
              <a:buClr>
                <a:schemeClr val="bg2"/>
              </a:buClr>
            </a:pPr>
            <a:r>
              <a:rPr lang="en-GB" altLang="en-US" sz="2800" b="1" dirty="0">
                <a:solidFill>
                  <a:srgbClr val="C00000"/>
                </a:solidFill>
                <a:latin typeface="Arial" pitchFamily="34" charset="0"/>
              </a:rPr>
              <a:t>Allows research questions focused on the past</a:t>
            </a:r>
          </a:p>
          <a:p>
            <a:pPr lvl="1">
              <a:lnSpc>
                <a:spcPct val="90000"/>
              </a:lnSpc>
              <a:buClr>
                <a:schemeClr val="bg2"/>
              </a:buClr>
            </a:pPr>
            <a:r>
              <a:rPr lang="en-GB" altLang="en-US" sz="2800" b="1" dirty="0">
                <a:solidFill>
                  <a:srgbClr val="C00000"/>
                </a:solidFill>
                <a:latin typeface="Arial" pitchFamily="34" charset="0"/>
              </a:rPr>
              <a:t>Is constrained by the nature of the records and  documents</a:t>
            </a:r>
          </a:p>
          <a:p>
            <a:pPr lvl="1">
              <a:lnSpc>
                <a:spcPct val="90000"/>
              </a:lnSpc>
              <a:buClr>
                <a:schemeClr val="bg2"/>
              </a:buClr>
            </a:pPr>
            <a:r>
              <a:rPr lang="en-GB" altLang="en-US" sz="2800" b="1" dirty="0">
                <a:solidFill>
                  <a:srgbClr val="C00000"/>
                </a:solidFill>
                <a:latin typeface="Arial" pitchFamily="34" charset="0"/>
              </a:rPr>
              <a:t>Example: historical research</a:t>
            </a:r>
          </a:p>
        </p:txBody>
      </p:sp>
    </p:spTree>
    <p:extLst>
      <p:ext uri="{BB962C8B-B14F-4D97-AF65-F5344CB8AC3E}">
        <p14:creationId xmlns:p14="http://schemas.microsoft.com/office/powerpoint/2010/main" val="3168376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Wooden floor next to pool with a sun hat on the ground">
            <a:extLst>
              <a:ext uri="{FF2B5EF4-FFF2-40B4-BE49-F238E27FC236}">
                <a16:creationId xmlns:a16="http://schemas.microsoft.com/office/drawing/2014/main" id="{11ADC349-48F5-4251-BADA-CED8FCC63B28}"/>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829320" y="87126"/>
            <a:ext cx="2690313" cy="6083250"/>
          </a:xfrm>
        </p:spPr>
      </p:pic>
      <p:grpSp>
        <p:nvGrpSpPr>
          <p:cNvPr id="4" name="Group 3" descr="One triangle outline and two solid triangles which accent the image">
            <a:extLst>
              <a:ext uri="{FF2B5EF4-FFF2-40B4-BE49-F238E27FC236}">
                <a16:creationId xmlns:a16="http://schemas.microsoft.com/office/drawing/2014/main" id="{0D95E077-BAED-4340-99BC-EBDA99621426}"/>
              </a:ext>
            </a:extLst>
          </p:cNvPr>
          <p:cNvGrpSpPr/>
          <p:nvPr/>
        </p:nvGrpSpPr>
        <p:grpSpPr>
          <a:xfrm>
            <a:off x="1383839" y="347101"/>
            <a:ext cx="2817279" cy="2246744"/>
            <a:chOff x="1383839" y="347101"/>
            <a:chExt cx="2817279" cy="2246744"/>
          </a:xfrm>
        </p:grpSpPr>
        <p:sp>
          <p:nvSpPr>
            <p:cNvPr id="20" name="Isosceles Triangle 19" descr="Decorative Triangle">
              <a:extLst>
                <a:ext uri="{FF2B5EF4-FFF2-40B4-BE49-F238E27FC236}">
                  <a16:creationId xmlns:a16="http://schemas.microsoft.com/office/drawing/2014/main" id="{C4199C86-E98D-403F-AA2A-5E95FCB7A3D4}"/>
                </a:ext>
              </a:extLst>
            </p:cNvPr>
            <p:cNvSpPr/>
            <p:nvPr/>
          </p:nvSpPr>
          <p:spPr>
            <a:xfrm>
              <a:off x="1383839" y="2090738"/>
              <a:ext cx="740512" cy="50310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Isosceles Triangle 20" descr="Decorative Triangle">
              <a:extLst>
                <a:ext uri="{FF2B5EF4-FFF2-40B4-BE49-F238E27FC236}">
                  <a16:creationId xmlns:a16="http://schemas.microsoft.com/office/drawing/2014/main" id="{2791A288-910F-4BC9-9E28-B7ABF8E7FEAD}"/>
                </a:ext>
              </a:extLst>
            </p:cNvPr>
            <p:cNvSpPr/>
            <p:nvPr/>
          </p:nvSpPr>
          <p:spPr>
            <a:xfrm>
              <a:off x="2087133" y="666750"/>
              <a:ext cx="1689239" cy="1147676"/>
            </a:xfrm>
            <a:prstGeom prst="triangl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Isosceles Triangle 21" descr="Decorative Triangle">
              <a:extLst>
                <a:ext uri="{FF2B5EF4-FFF2-40B4-BE49-F238E27FC236}">
                  <a16:creationId xmlns:a16="http://schemas.microsoft.com/office/drawing/2014/main" id="{7A300CC6-E6AB-4DF5-9AA3-E06DC4E5E576}"/>
                </a:ext>
              </a:extLst>
            </p:cNvPr>
            <p:cNvSpPr/>
            <p:nvPr/>
          </p:nvSpPr>
          <p:spPr>
            <a:xfrm rot="10800000">
              <a:off x="3655376" y="347101"/>
              <a:ext cx="545742" cy="370779"/>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 name="Slide Number Placeholder 1">
            <a:extLst>
              <a:ext uri="{FF2B5EF4-FFF2-40B4-BE49-F238E27FC236}">
                <a16:creationId xmlns:a16="http://schemas.microsoft.com/office/drawing/2014/main" id="{94E743ED-5FB0-4726-A038-24CB0E080697}"/>
              </a:ext>
            </a:extLst>
          </p:cNvPr>
          <p:cNvSpPr>
            <a:spLocks noGrp="1"/>
          </p:cNvSpPr>
          <p:nvPr>
            <p:ph type="sldNum" sz="quarter" idx="11"/>
          </p:nvPr>
        </p:nvSpPr>
        <p:spPr/>
        <p:txBody>
          <a:bodyPr/>
          <a:lstStyle/>
          <a:p>
            <a:fld id="{19B51A1E-902D-48AF-9020-955120F399B6}" type="slidenum">
              <a:rPr lang="en-ZA" smtClean="0"/>
              <a:pPr/>
              <a:t>46</a:t>
            </a:fld>
            <a:endParaRPr lang="en-ZA"/>
          </a:p>
        </p:txBody>
      </p:sp>
      <p:sp>
        <p:nvSpPr>
          <p:cNvPr id="18" name="Text Box 2"/>
          <p:cNvSpPr txBox="1">
            <a:spLocks noGrp="1" noChangeArrowheads="1"/>
          </p:cNvSpPr>
          <p:nvPr>
            <p:ph type="title"/>
          </p:nvPr>
        </p:nvSpPr>
        <p:spPr bwMode="auto">
          <a:xfrm>
            <a:off x="151553" y="347101"/>
            <a:ext cx="609398" cy="5650287"/>
          </a:xfrm>
          <a:prstGeom prst="rect">
            <a:avLst/>
          </a:prstGeom>
          <a:noFill/>
          <a:ln w="9525">
            <a:noFill/>
            <a:miter lim="800000"/>
            <a:headEnd/>
            <a:tailEnd/>
          </a:ln>
          <a:effectLst/>
        </p:spPr>
        <p:txBody>
          <a:bodyPr vert="vert270" wrap="square">
            <a:spAutoFit/>
          </a:bodyPr>
          <a:lstStyle/>
          <a:p>
            <a:pPr>
              <a:defRPr/>
            </a:pPr>
            <a:r>
              <a:rPr lang="en-US" sz="4400" b="1" dirty="0">
                <a:effectLst>
                  <a:outerShdw blurRad="38100" dist="38100" dir="2700000" algn="tl">
                    <a:srgbClr val="000000"/>
                  </a:outerShdw>
                </a:effectLst>
                <a:latin typeface="Verdana" pitchFamily="34" charset="0"/>
              </a:rPr>
              <a:t>Types of Data</a:t>
            </a:r>
          </a:p>
        </p:txBody>
      </p:sp>
      <p:sp>
        <p:nvSpPr>
          <p:cNvPr id="10" name="Text Placeholder 9"/>
          <p:cNvSpPr>
            <a:spLocks noGrp="1"/>
          </p:cNvSpPr>
          <p:nvPr>
            <p:ph type="body" sz="quarter" idx="14"/>
          </p:nvPr>
        </p:nvSpPr>
        <p:spPr>
          <a:xfrm>
            <a:off x="3519633" y="440803"/>
            <a:ext cx="3243312" cy="742537"/>
          </a:xfrm>
        </p:spPr>
        <p:txBody>
          <a:bodyPr>
            <a:normAutofit lnSpcReduction="10000"/>
          </a:bodyPr>
          <a:lstStyle/>
          <a:p>
            <a:r>
              <a:rPr lang="en-US" sz="2400" b="1" dirty="0">
                <a:solidFill>
                  <a:srgbClr val="006600"/>
                </a:solidFill>
                <a:latin typeface="Verdana" panose="020B0604030504040204" pitchFamily="34" charset="0"/>
                <a:ea typeface="Verdana" panose="020B0604030504040204" pitchFamily="34" charset="0"/>
                <a:cs typeface="Verdana" panose="020B0604030504040204" pitchFamily="34" charset="0"/>
              </a:rPr>
              <a:t>Quantitative vs Qualitative</a:t>
            </a:r>
          </a:p>
          <a:p>
            <a:endParaRPr lang="en-US" dirty="0"/>
          </a:p>
        </p:txBody>
      </p:sp>
      <p:sp>
        <p:nvSpPr>
          <p:cNvPr id="11" name="Text Placeholder 10"/>
          <p:cNvSpPr>
            <a:spLocks noGrp="1"/>
          </p:cNvSpPr>
          <p:nvPr>
            <p:ph type="body" sz="quarter" idx="15"/>
          </p:nvPr>
        </p:nvSpPr>
        <p:spPr>
          <a:xfrm>
            <a:off x="6898688" y="378749"/>
            <a:ext cx="2399180" cy="1073533"/>
          </a:xfrm>
        </p:spPr>
        <p:txBody>
          <a:bodyPr>
            <a:normAutofit lnSpcReduction="10000"/>
          </a:bodyPr>
          <a:lstStyle/>
          <a:p>
            <a:r>
              <a:rPr lang="en-US" sz="2400" b="1" dirty="0">
                <a:solidFill>
                  <a:srgbClr val="990000"/>
                </a:solidFill>
                <a:latin typeface="Verdana" panose="020B0604030504040204" pitchFamily="34" charset="0"/>
                <a:ea typeface="Verdana" panose="020B0604030504040204" pitchFamily="34" charset="0"/>
                <a:cs typeface="Verdana" panose="020B0604030504040204" pitchFamily="34" charset="0"/>
              </a:rPr>
              <a:t>Primary vs Secondary Data</a:t>
            </a:r>
            <a:endParaRPr lang="en-US" sz="2400" dirty="0"/>
          </a:p>
        </p:txBody>
      </p:sp>
      <p:sp>
        <p:nvSpPr>
          <p:cNvPr id="13" name="Text Placeholder 12"/>
          <p:cNvSpPr>
            <a:spLocks noGrp="1"/>
          </p:cNvSpPr>
          <p:nvPr>
            <p:ph type="body" sz="quarter" idx="17"/>
          </p:nvPr>
        </p:nvSpPr>
        <p:spPr>
          <a:xfrm>
            <a:off x="9460515" y="376092"/>
            <a:ext cx="2598474" cy="1211102"/>
          </a:xfrm>
        </p:spPr>
        <p:txBody>
          <a:bodyPr/>
          <a:lstStyle/>
          <a:p>
            <a:pPr>
              <a:defRPr/>
            </a:pPr>
            <a:r>
              <a:rPr lang="en-US" sz="2000" b="1" i="1" dirty="0">
                <a:solidFill>
                  <a:schemeClr val="accent3">
                    <a:lumMod val="50000"/>
                  </a:schemeClr>
                </a:solidFill>
                <a:latin typeface="Verdana" pitchFamily="34" charset="0"/>
              </a:rPr>
              <a:t>Cross section</a:t>
            </a:r>
            <a:r>
              <a:rPr lang="en-US" sz="2000" b="1" dirty="0">
                <a:solidFill>
                  <a:schemeClr val="accent3">
                    <a:lumMod val="50000"/>
                  </a:schemeClr>
                </a:solidFill>
                <a:latin typeface="Verdana" pitchFamily="34" charset="0"/>
              </a:rPr>
              <a:t> vs </a:t>
            </a:r>
          </a:p>
          <a:p>
            <a:pPr>
              <a:defRPr/>
            </a:pPr>
            <a:r>
              <a:rPr lang="en-US" sz="2000" b="1" i="1" dirty="0">
                <a:solidFill>
                  <a:schemeClr val="accent3">
                    <a:lumMod val="50000"/>
                  </a:schemeClr>
                </a:solidFill>
                <a:latin typeface="Verdana" pitchFamily="34" charset="0"/>
              </a:rPr>
              <a:t>time series/</a:t>
            </a:r>
          </a:p>
          <a:p>
            <a:pPr>
              <a:defRPr/>
            </a:pPr>
            <a:r>
              <a:rPr lang="en-GB" altLang="en-US" sz="2000" b="1" i="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longitudinal</a:t>
            </a:r>
          </a:p>
          <a:p>
            <a:endParaRPr lang="en-US" sz="2000" dirty="0">
              <a:solidFill>
                <a:schemeClr val="accent3">
                  <a:lumMod val="50000"/>
                </a:schemeClr>
              </a:solidFill>
            </a:endParaRPr>
          </a:p>
        </p:txBody>
      </p:sp>
      <p:sp>
        <p:nvSpPr>
          <p:cNvPr id="27" name="Rectangle 26"/>
          <p:cNvSpPr/>
          <p:nvPr/>
        </p:nvSpPr>
        <p:spPr>
          <a:xfrm>
            <a:off x="3614254" y="1587194"/>
            <a:ext cx="3174943" cy="4093428"/>
          </a:xfrm>
          <a:prstGeom prst="rect">
            <a:avLst/>
          </a:prstGeom>
          <a:ln w="38100">
            <a:noFill/>
          </a:ln>
        </p:spPr>
        <p:txBody>
          <a:bodyPr wrap="square">
            <a:spAutoFit/>
          </a:bodyPr>
          <a:lstStyle/>
          <a:p>
            <a:pPr marL="538163" lvl="1" indent="-269875">
              <a:buSzPct val="75000"/>
              <a:buFontTx/>
              <a:buBlip>
                <a:blip r:embed="rId3"/>
              </a:buBlip>
              <a:defRPr/>
            </a:pPr>
            <a:r>
              <a:rPr lang="en-US" sz="2000" b="1" dirty="0">
                <a:solidFill>
                  <a:srgbClr val="FF0000"/>
                </a:solidFill>
                <a:ea typeface="Verdana" panose="020B0604030504040204" pitchFamily="34" charset="0"/>
                <a:cs typeface="Verdana" panose="020B0604030504040204" pitchFamily="34" charset="0"/>
              </a:rPr>
              <a:t>Discrete: Nominal</a:t>
            </a:r>
          </a:p>
          <a:p>
            <a:pPr marL="538163" indent="-269875">
              <a:buSzPct val="75000"/>
              <a:buBlip>
                <a:blip r:embed="rId3"/>
              </a:buBlip>
              <a:defRPr/>
            </a:pPr>
            <a:r>
              <a:rPr lang="en-US" sz="2000" b="1" dirty="0">
                <a:solidFill>
                  <a:srgbClr val="FF0000"/>
                </a:solidFill>
                <a:ea typeface="Verdana" panose="020B0604030504040204" pitchFamily="34" charset="0"/>
                <a:cs typeface="Verdana" panose="020B0604030504040204" pitchFamily="34" charset="0"/>
              </a:rPr>
              <a:t>Continuum; Ordinal, Interval, </a:t>
            </a:r>
            <a:br>
              <a:rPr lang="en-US" sz="2000" b="1" dirty="0">
                <a:solidFill>
                  <a:srgbClr val="FF0000"/>
                </a:solidFill>
                <a:ea typeface="Verdana" panose="020B0604030504040204" pitchFamily="34" charset="0"/>
                <a:cs typeface="Verdana" panose="020B0604030504040204" pitchFamily="34" charset="0"/>
              </a:rPr>
            </a:br>
            <a:r>
              <a:rPr lang="en-US" sz="2000" b="1" dirty="0">
                <a:solidFill>
                  <a:srgbClr val="FF0000"/>
                </a:solidFill>
                <a:ea typeface="Verdana" panose="020B0604030504040204" pitchFamily="34" charset="0"/>
                <a:cs typeface="Verdana" panose="020B0604030504040204" pitchFamily="34" charset="0"/>
              </a:rPr>
              <a:t>Ratio </a:t>
            </a:r>
          </a:p>
          <a:p>
            <a:pPr marL="236538" indent="-236538">
              <a:buBlip>
                <a:blip r:embed="rId3"/>
              </a:buBlip>
              <a:defRPr/>
            </a:pPr>
            <a:r>
              <a:rPr kumimoji="1" lang="en-US" sz="2000" b="1" dirty="0">
                <a:solidFill>
                  <a:srgbClr val="006600"/>
                </a:solidFill>
                <a:ea typeface="Verdana" panose="020B0604030504040204" pitchFamily="34" charset="0"/>
                <a:cs typeface="Verdana" panose="020B0604030504040204" pitchFamily="34" charset="0"/>
              </a:rPr>
              <a:t>The level of mathematical </a:t>
            </a:r>
          </a:p>
          <a:p>
            <a:pPr marL="236538">
              <a:defRPr/>
            </a:pPr>
            <a:r>
              <a:rPr kumimoji="1" lang="en-US" sz="2000" b="1" dirty="0">
                <a:solidFill>
                  <a:srgbClr val="006600"/>
                </a:solidFill>
                <a:ea typeface="Verdana" panose="020B0604030504040204" pitchFamily="34" charset="0"/>
                <a:cs typeface="Verdana" panose="020B0604030504040204" pitchFamily="34" charset="0"/>
              </a:rPr>
              <a:t>Operations</a:t>
            </a:r>
            <a:endParaRPr lang="en-US" sz="2000" b="1" dirty="0">
              <a:solidFill>
                <a:srgbClr val="006600"/>
              </a:solidFill>
              <a:ea typeface="Verdana" panose="020B0604030504040204" pitchFamily="34" charset="0"/>
              <a:cs typeface="Verdana" panose="020B0604030504040204" pitchFamily="34" charset="0"/>
            </a:endParaRPr>
          </a:p>
          <a:p>
            <a:pPr marL="457200" indent="-176213">
              <a:buFont typeface="Arial" panose="020B0604020202020204" pitchFamily="34" charset="0"/>
              <a:buChar char="•"/>
              <a:defRPr/>
            </a:pPr>
            <a:r>
              <a:rPr kumimoji="1" lang="en-US" sz="2000" b="1" dirty="0">
                <a:solidFill>
                  <a:srgbClr val="FF0000"/>
                </a:solidFill>
                <a:ea typeface="Verdana" panose="020B0604030504040204" pitchFamily="34" charset="0"/>
                <a:cs typeface="Verdana" panose="020B0604030504040204" pitchFamily="34" charset="0"/>
              </a:rPr>
              <a:t>Nominal : = and </a:t>
            </a:r>
            <a:r>
              <a:rPr kumimoji="1" lang="en-US" sz="2000" b="1" dirty="0">
                <a:solidFill>
                  <a:srgbClr val="FF0000"/>
                </a:solidFill>
                <a:ea typeface="Verdana" panose="020B0604030504040204" pitchFamily="34" charset="0"/>
                <a:cs typeface="Verdana" panose="020B0604030504040204" pitchFamily="34" charset="0"/>
                <a:sym typeface="Symbol" pitchFamily="18" charset="2"/>
              </a:rPr>
              <a:t></a:t>
            </a:r>
          </a:p>
          <a:p>
            <a:pPr marL="457200" indent="-176213">
              <a:buFont typeface="Arial" panose="020B0604020202020204" pitchFamily="34" charset="0"/>
              <a:buChar char="•"/>
              <a:defRPr/>
            </a:pPr>
            <a:r>
              <a:rPr kumimoji="1" lang="en-US" sz="2000" b="1" dirty="0">
                <a:solidFill>
                  <a:srgbClr val="FF0000"/>
                </a:solidFill>
                <a:ea typeface="Verdana" panose="020B0604030504040204" pitchFamily="34" charset="0"/>
                <a:cs typeface="Verdana" panose="020B0604030504040204" pitchFamily="34" charset="0"/>
                <a:sym typeface="Symbol" pitchFamily="18" charset="2"/>
              </a:rPr>
              <a:t>Ordinal  :	</a:t>
            </a:r>
            <a:r>
              <a:rPr kumimoji="1" lang="en-US" sz="2000" b="1" dirty="0">
                <a:solidFill>
                  <a:srgbClr val="FF0000"/>
                </a:solidFill>
                <a:ea typeface="Verdana" panose="020B0604030504040204" pitchFamily="34" charset="0"/>
                <a:cs typeface="Verdana" panose="020B0604030504040204" pitchFamily="34" charset="0"/>
              </a:rPr>
              <a:t>= , </a:t>
            </a:r>
            <a:r>
              <a:rPr kumimoji="1" lang="en-US" sz="2000" b="1" dirty="0">
                <a:solidFill>
                  <a:srgbClr val="FF0000"/>
                </a:solidFill>
                <a:ea typeface="Verdana" panose="020B0604030504040204" pitchFamily="34" charset="0"/>
                <a:cs typeface="Verdana" panose="020B0604030504040204" pitchFamily="34" charset="0"/>
                <a:sym typeface="Symbol" pitchFamily="18" charset="2"/>
              </a:rPr>
              <a:t>, &gt;, &lt;</a:t>
            </a:r>
          </a:p>
          <a:p>
            <a:pPr marL="457200" indent="-176213">
              <a:buFont typeface="Arial" panose="020B0604020202020204" pitchFamily="34" charset="0"/>
              <a:buChar char="•"/>
              <a:defRPr/>
            </a:pPr>
            <a:r>
              <a:rPr kumimoji="1" lang="en-US" sz="2000" b="1" dirty="0">
                <a:solidFill>
                  <a:srgbClr val="FF0000"/>
                </a:solidFill>
                <a:ea typeface="Verdana" panose="020B0604030504040204" pitchFamily="34" charset="0"/>
                <a:cs typeface="Verdana" panose="020B0604030504040204" pitchFamily="34" charset="0"/>
                <a:sym typeface="Symbol" pitchFamily="18" charset="2"/>
              </a:rPr>
              <a:t>Interval :</a:t>
            </a:r>
            <a:r>
              <a:rPr kumimoji="1" lang="en-US" sz="2000" b="1" dirty="0">
                <a:solidFill>
                  <a:srgbClr val="FF0000"/>
                </a:solidFill>
                <a:ea typeface="Verdana" panose="020B0604030504040204" pitchFamily="34" charset="0"/>
                <a:cs typeface="Verdana" panose="020B0604030504040204" pitchFamily="34" charset="0"/>
              </a:rPr>
              <a:t>= , </a:t>
            </a:r>
            <a:r>
              <a:rPr kumimoji="1" lang="en-US" sz="2000" b="1" dirty="0">
                <a:solidFill>
                  <a:srgbClr val="FF0000"/>
                </a:solidFill>
                <a:ea typeface="Verdana" panose="020B0604030504040204" pitchFamily="34" charset="0"/>
                <a:cs typeface="Verdana" panose="020B0604030504040204" pitchFamily="34" charset="0"/>
                <a:sym typeface="Symbol" pitchFamily="18" charset="2"/>
              </a:rPr>
              <a:t> ,  &gt; ,  &lt;, + ,  -</a:t>
            </a:r>
          </a:p>
          <a:p>
            <a:pPr marL="457200" indent="-176213">
              <a:buFont typeface="Arial" panose="020B0604020202020204" pitchFamily="34" charset="0"/>
              <a:buChar char="•"/>
              <a:defRPr/>
            </a:pPr>
            <a:r>
              <a:rPr kumimoji="1" lang="en-US" sz="2000" b="1" dirty="0">
                <a:solidFill>
                  <a:srgbClr val="FF0000"/>
                </a:solidFill>
                <a:ea typeface="Verdana" panose="020B0604030504040204" pitchFamily="34" charset="0"/>
                <a:cs typeface="Verdana" panose="020B0604030504040204" pitchFamily="34" charset="0"/>
                <a:sym typeface="Symbol" pitchFamily="18" charset="2"/>
              </a:rPr>
              <a:t>Ratio : </a:t>
            </a:r>
            <a:r>
              <a:rPr kumimoji="1" lang="en-US" sz="2000" b="1" dirty="0">
                <a:solidFill>
                  <a:srgbClr val="FF0000"/>
                </a:solidFill>
                <a:ea typeface="Verdana" panose="020B0604030504040204" pitchFamily="34" charset="0"/>
                <a:cs typeface="Verdana" panose="020B0604030504040204" pitchFamily="34" charset="0"/>
              </a:rPr>
              <a:t>= , </a:t>
            </a:r>
            <a:r>
              <a:rPr kumimoji="1" lang="en-US" sz="2000" b="1" dirty="0">
                <a:solidFill>
                  <a:srgbClr val="FF0000"/>
                </a:solidFill>
                <a:ea typeface="Verdana" panose="020B0604030504040204" pitchFamily="34" charset="0"/>
                <a:cs typeface="Verdana" panose="020B0604030504040204" pitchFamily="34" charset="0"/>
                <a:sym typeface="Symbol" pitchFamily="18" charset="2"/>
              </a:rPr>
              <a:t>, &gt;, &lt;, +, - ,   ,  </a:t>
            </a:r>
          </a:p>
        </p:txBody>
      </p:sp>
      <p:sp>
        <p:nvSpPr>
          <p:cNvPr id="25" name="Rectangle 24"/>
          <p:cNvSpPr/>
          <p:nvPr/>
        </p:nvSpPr>
        <p:spPr>
          <a:xfrm>
            <a:off x="6762945" y="1587194"/>
            <a:ext cx="2343161" cy="3170099"/>
          </a:xfrm>
          <a:prstGeom prst="rect">
            <a:avLst/>
          </a:prstGeom>
        </p:spPr>
        <p:txBody>
          <a:bodyPr wrap="square">
            <a:spAutoFit/>
          </a:bodyPr>
          <a:lstStyle/>
          <a:p>
            <a:pPr marL="363538" indent="-127000">
              <a:buFont typeface="Arial" panose="020B0604020202020204" pitchFamily="34" charset="0"/>
              <a:buChar char="•"/>
            </a:pPr>
            <a:r>
              <a:rPr lang="en-US" sz="2000" b="1" dirty="0">
                <a:solidFill>
                  <a:srgbClr val="990000"/>
                </a:solidFill>
                <a:ea typeface="Verdana" panose="020B0604030504040204" pitchFamily="34" charset="0"/>
                <a:cs typeface="Verdana" panose="020B0604030504040204" pitchFamily="34" charset="0"/>
              </a:rPr>
              <a:t>Primary data: </a:t>
            </a:r>
          </a:p>
          <a:p>
            <a:pPr marL="457200"/>
            <a:r>
              <a:rPr lang="en-US" sz="2000" b="1" dirty="0">
                <a:ea typeface="Verdana" panose="020B0604030504040204" pitchFamily="34" charset="0"/>
                <a:cs typeface="Verdana" panose="020B0604030504040204" pitchFamily="34" charset="0"/>
              </a:rPr>
              <a:t>directly collected by </a:t>
            </a:r>
            <a:br>
              <a:rPr lang="en-US" sz="2000" b="1" dirty="0">
                <a:ea typeface="Verdana" panose="020B0604030504040204" pitchFamily="34" charset="0"/>
                <a:cs typeface="Verdana" panose="020B0604030504040204" pitchFamily="34" charset="0"/>
              </a:rPr>
            </a:br>
            <a:r>
              <a:rPr lang="en-US" sz="2000" b="1" dirty="0">
                <a:ea typeface="Verdana" panose="020B0604030504040204" pitchFamily="34" charset="0"/>
                <a:cs typeface="Verdana" panose="020B0604030504040204" pitchFamily="34" charset="0"/>
              </a:rPr>
              <a:t>researcher and his/her team </a:t>
            </a:r>
            <a:br>
              <a:rPr lang="en-US" sz="2000" b="1" dirty="0">
                <a:solidFill>
                  <a:srgbClr val="FF6600"/>
                </a:solidFill>
                <a:ea typeface="Verdana" panose="020B0604030504040204" pitchFamily="34" charset="0"/>
                <a:cs typeface="Verdana" panose="020B0604030504040204" pitchFamily="34" charset="0"/>
              </a:rPr>
            </a:br>
            <a:endParaRPr lang="en-US" sz="2000" b="1" dirty="0">
              <a:solidFill>
                <a:srgbClr val="FF6600"/>
              </a:solidFill>
              <a:ea typeface="Verdana" panose="020B0604030504040204" pitchFamily="34" charset="0"/>
              <a:cs typeface="Verdana" panose="020B0604030504040204" pitchFamily="34" charset="0"/>
            </a:endParaRPr>
          </a:p>
          <a:p>
            <a:pPr marL="363538" indent="-127000">
              <a:buFont typeface="Arial" panose="020B0604020202020204" pitchFamily="34" charset="0"/>
              <a:buChar char="•"/>
            </a:pPr>
            <a:r>
              <a:rPr lang="en-US" sz="2000" b="1" dirty="0">
                <a:solidFill>
                  <a:srgbClr val="990000"/>
                </a:solidFill>
                <a:ea typeface="Verdana" panose="020B0604030504040204" pitchFamily="34" charset="0"/>
                <a:cs typeface="Verdana" panose="020B0604030504040204" pitchFamily="34" charset="0"/>
              </a:rPr>
              <a:t>Secondary: </a:t>
            </a:r>
            <a:r>
              <a:rPr lang="en-US" sz="2000" b="1" dirty="0">
                <a:ea typeface="Verdana" panose="020B0604030504040204" pitchFamily="34" charset="0"/>
                <a:cs typeface="Verdana" panose="020B0604030504040204" pitchFamily="34" charset="0"/>
              </a:rPr>
              <a:t>data collected </a:t>
            </a:r>
            <a:br>
              <a:rPr lang="en-US" sz="2000" b="1" dirty="0">
                <a:ea typeface="Verdana" panose="020B0604030504040204" pitchFamily="34" charset="0"/>
                <a:cs typeface="Verdana" panose="020B0604030504040204" pitchFamily="34" charset="0"/>
              </a:rPr>
            </a:br>
            <a:r>
              <a:rPr lang="en-US" sz="2000" b="1" dirty="0">
                <a:ea typeface="Verdana" panose="020B0604030504040204" pitchFamily="34" charset="0"/>
                <a:cs typeface="Verdana" panose="020B0604030504040204" pitchFamily="34" charset="0"/>
              </a:rPr>
              <a:t>by others</a:t>
            </a:r>
          </a:p>
        </p:txBody>
      </p:sp>
      <p:sp>
        <p:nvSpPr>
          <p:cNvPr id="26" name="Rectangle 25"/>
          <p:cNvSpPr/>
          <p:nvPr/>
        </p:nvSpPr>
        <p:spPr>
          <a:xfrm>
            <a:off x="9606219" y="1814426"/>
            <a:ext cx="2442375" cy="3477875"/>
          </a:xfrm>
          <a:prstGeom prst="rect">
            <a:avLst/>
          </a:prstGeom>
        </p:spPr>
        <p:txBody>
          <a:bodyPr wrap="square">
            <a:spAutoFit/>
          </a:bodyPr>
          <a:lstStyle/>
          <a:p>
            <a:pPr marL="342900" indent="-166688">
              <a:buFont typeface="Arial" panose="020B0604020202020204" pitchFamily="34" charset="0"/>
              <a:buChar char="•"/>
              <a:defRPr/>
            </a:pPr>
            <a:r>
              <a:rPr lang="en-US" sz="2000" b="1" i="1" dirty="0">
                <a:solidFill>
                  <a:srgbClr val="C00000"/>
                </a:solidFill>
              </a:rPr>
              <a:t>cross section:</a:t>
            </a:r>
            <a:r>
              <a:rPr lang="en-GB" altLang="en-US" sz="2000" b="1" dirty="0">
                <a:solidFill>
                  <a:srgbClr val="C00000"/>
                </a:solidFill>
              </a:rPr>
              <a:t> </a:t>
            </a:r>
          </a:p>
          <a:p>
            <a:pPr marL="398463" indent="-58738">
              <a:defRPr/>
            </a:pPr>
            <a:r>
              <a:rPr lang="en-GB" altLang="en-US" sz="2000" b="1" dirty="0">
                <a:solidFill>
                  <a:srgbClr val="C00000"/>
                </a:solidFill>
              </a:rPr>
              <a:t>the study of a phenomenon</a:t>
            </a:r>
          </a:p>
          <a:p>
            <a:pPr marL="339725" indent="-339725">
              <a:defRPr/>
            </a:pPr>
            <a:r>
              <a:rPr lang="en-GB" altLang="en-US" sz="2000" b="1" dirty="0">
                <a:solidFill>
                  <a:srgbClr val="C00000"/>
                </a:solidFill>
              </a:rPr>
              <a:t>	at a particular time</a:t>
            </a:r>
          </a:p>
          <a:p>
            <a:pPr marL="342900" indent="-166688">
              <a:buFont typeface="Arial" panose="020B0604020202020204" pitchFamily="34" charset="0"/>
              <a:buChar char="•"/>
              <a:defRPr/>
            </a:pPr>
            <a:r>
              <a:rPr lang="en-GB" altLang="en-US" sz="2000" b="1" i="1" dirty="0">
                <a:solidFill>
                  <a:srgbClr val="C00000"/>
                </a:solidFill>
                <a:ea typeface="Verdana" panose="020B0604030504040204" pitchFamily="34" charset="0"/>
                <a:cs typeface="Verdana" panose="020B0604030504040204" pitchFamily="34" charset="0"/>
              </a:rPr>
              <a:t>longitudinal:</a:t>
            </a:r>
          </a:p>
          <a:p>
            <a:pPr marL="339725">
              <a:defRPr/>
            </a:pPr>
            <a:r>
              <a:rPr lang="en-GB" altLang="en-US" sz="2000" b="1" dirty="0">
                <a:solidFill>
                  <a:srgbClr val="C00000"/>
                </a:solidFill>
              </a:rPr>
              <a:t>It has the capacity to study </a:t>
            </a:r>
          </a:p>
          <a:p>
            <a:pPr marL="339725">
              <a:defRPr/>
            </a:pPr>
            <a:r>
              <a:rPr lang="en-GB" altLang="en-US" sz="2000" b="1" dirty="0">
                <a:solidFill>
                  <a:srgbClr val="C00000"/>
                </a:solidFill>
              </a:rPr>
              <a:t>change and development</a:t>
            </a:r>
            <a:endParaRPr lang="en-GB" altLang="en-US" sz="2000" b="1" i="1" dirty="0">
              <a:solidFill>
                <a:srgbClr val="C00000"/>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56148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Black classic car inside the garage">
            <a:extLst>
              <a:ext uri="{FF2B5EF4-FFF2-40B4-BE49-F238E27FC236}">
                <a16:creationId xmlns:a16="http://schemas.microsoft.com/office/drawing/2014/main" id="{94906860-9DDD-45C2-B32A-65897462C7AD}"/>
              </a:ext>
            </a:extLst>
          </p:cNvPr>
          <p:cNvPicPr>
            <a:picLocks noGrp="1" noChangeAspect="1"/>
          </p:cNvPicPr>
          <p:nvPr>
            <p:ph type="pic" sz="quarter" idx="13"/>
          </p:nvPr>
        </p:nvPicPr>
        <p:blipFill rotWithShape="1">
          <a:blip r:embed="rId2"/>
          <a:srcRect t="41342" b="17202"/>
          <a:stretch/>
        </p:blipFill>
        <p:spPr>
          <a:xfrm>
            <a:off x="0" y="-1222"/>
            <a:ext cx="12192000" cy="2843784"/>
          </a:xfrm>
        </p:spPr>
      </p:pic>
      <p:sp>
        <p:nvSpPr>
          <p:cNvPr id="2" name="Title 1">
            <a:extLst>
              <a:ext uri="{FF2B5EF4-FFF2-40B4-BE49-F238E27FC236}">
                <a16:creationId xmlns:a16="http://schemas.microsoft.com/office/drawing/2014/main" id="{E0EFBCFB-B245-45A5-AD8B-A4585DE61C63}"/>
              </a:ext>
            </a:extLst>
          </p:cNvPr>
          <p:cNvSpPr>
            <a:spLocks noGrp="1"/>
          </p:cNvSpPr>
          <p:nvPr>
            <p:ph type="title"/>
          </p:nvPr>
        </p:nvSpPr>
        <p:spPr/>
        <p:txBody>
          <a:bodyPr>
            <a:noAutofit/>
          </a:bodyPr>
          <a:lstStyle/>
          <a:p>
            <a:r>
              <a:rPr lang="en-US" dirty="0"/>
              <a:t>Text Layout 2</a:t>
            </a:r>
            <a:endParaRPr lang="ru-RU" dirty="0"/>
          </a:p>
        </p:txBody>
      </p:sp>
      <p:sp>
        <p:nvSpPr>
          <p:cNvPr id="6" name="Text Placeholder 5">
            <a:extLst>
              <a:ext uri="{FF2B5EF4-FFF2-40B4-BE49-F238E27FC236}">
                <a16:creationId xmlns:a16="http://schemas.microsoft.com/office/drawing/2014/main" id="{EB3DD98B-C2C2-4C4E-BC25-BCC7F6C5C59E}"/>
              </a:ext>
            </a:extLst>
          </p:cNvPr>
          <p:cNvSpPr>
            <a:spLocks noGrp="1"/>
          </p:cNvSpPr>
          <p:nvPr>
            <p:ph type="body" sz="quarter" idx="14"/>
          </p:nvPr>
        </p:nvSpPr>
        <p:spPr/>
        <p:txBody>
          <a:bodyPr>
            <a:normAutofit/>
          </a:bodyPr>
          <a:lstStyle/>
          <a:p>
            <a:r>
              <a:rPr lang="en-US" dirty="0"/>
              <a:t>LOREM IPSUM DOLOR SIT AMET, CONSECTETUER ADIPISCING ELIT</a:t>
            </a:r>
            <a:endParaRPr lang="ru-RU" dirty="0"/>
          </a:p>
        </p:txBody>
      </p:sp>
      <p:sp>
        <p:nvSpPr>
          <p:cNvPr id="7" name="Text Placeholder 6">
            <a:extLst>
              <a:ext uri="{FF2B5EF4-FFF2-40B4-BE49-F238E27FC236}">
                <a16:creationId xmlns:a16="http://schemas.microsoft.com/office/drawing/2014/main" id="{91AA84F9-B00F-4582-9D27-E03DE392DF1A}"/>
              </a:ext>
            </a:extLst>
          </p:cNvPr>
          <p:cNvSpPr>
            <a:spLocks noGrp="1"/>
          </p:cNvSpPr>
          <p:nvPr>
            <p:ph type="body" sz="quarter" idx="15"/>
          </p:nvPr>
        </p:nvSpPr>
        <p:spPr/>
        <p:txBody>
          <a:bodyPr>
            <a:noAutofit/>
          </a:bodyPr>
          <a:lstStyle/>
          <a:p>
            <a:r>
              <a:rPr lang="en-US" dirty="0"/>
              <a:t>Lorem ipsum dolor sit amet, consectetuer adipiscing elit. Maecenas porttitor congue massa. Fusce posuere, magna sed pulvinar ultricies, purus lectus malesuada libero</a:t>
            </a:r>
          </a:p>
          <a:p>
            <a:r>
              <a:rPr lang="en-US" dirty="0"/>
              <a:t>Pellentesque habitant morbi tristique senectus et netus et malesuada fames ac turpis egestas. Proin pharetra nonummy pede</a:t>
            </a:r>
            <a:endParaRPr lang="ru-RU" dirty="0"/>
          </a:p>
        </p:txBody>
      </p:sp>
      <p:sp>
        <p:nvSpPr>
          <p:cNvPr id="3" name="Footer Placeholder 2">
            <a:extLst>
              <a:ext uri="{FF2B5EF4-FFF2-40B4-BE49-F238E27FC236}">
                <a16:creationId xmlns:a16="http://schemas.microsoft.com/office/drawing/2014/main" id="{EA58B5AD-96B4-45C8-873B-9A28EFD5EE89}"/>
              </a:ext>
            </a:extLst>
          </p:cNvPr>
          <p:cNvSpPr>
            <a:spLocks noGrp="1"/>
          </p:cNvSpPr>
          <p:nvPr>
            <p:ph type="ftr" sz="quarter" idx="11"/>
          </p:nvPr>
        </p:nvSpPr>
        <p:spPr/>
        <p:txBody>
          <a:bodyPr/>
          <a:lstStyle/>
          <a:p>
            <a:r>
              <a:rPr lang="en-US" dirty="0"/>
              <a:t>ADD A FOOTER</a:t>
            </a:r>
            <a:endParaRPr lang="ru-RU" dirty="0"/>
          </a:p>
        </p:txBody>
      </p:sp>
      <p:sp>
        <p:nvSpPr>
          <p:cNvPr id="4" name="Slide Number Placeholder 3">
            <a:extLst>
              <a:ext uri="{FF2B5EF4-FFF2-40B4-BE49-F238E27FC236}">
                <a16:creationId xmlns:a16="http://schemas.microsoft.com/office/drawing/2014/main" id="{D3E85625-E07C-43C7-93C8-DFDFDBB64FFF}"/>
              </a:ext>
            </a:extLst>
          </p:cNvPr>
          <p:cNvSpPr>
            <a:spLocks noGrp="1"/>
          </p:cNvSpPr>
          <p:nvPr>
            <p:ph type="sldNum" sz="quarter" idx="12"/>
          </p:nvPr>
        </p:nvSpPr>
        <p:spPr/>
        <p:txBody>
          <a:bodyPr/>
          <a:lstStyle/>
          <a:p>
            <a:fld id="{D495E168-DA5E-4888-8D8A-92B118324C14}" type="slidenum">
              <a:rPr lang="ru-RU" smtClean="0"/>
              <a:pPr/>
              <a:t>47</a:t>
            </a:fld>
            <a:endParaRPr lang="ru-RU" dirty="0"/>
          </a:p>
        </p:txBody>
      </p:sp>
      <p:sp>
        <p:nvSpPr>
          <p:cNvPr id="8" name="Title 1"/>
          <p:cNvSpPr txBox="1">
            <a:spLocks/>
          </p:cNvSpPr>
          <p:nvPr/>
        </p:nvSpPr>
        <p:spPr>
          <a:xfrm>
            <a:off x="663387" y="943301"/>
            <a:ext cx="10865225" cy="116927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lgn="ct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Comparing Qualitative and Quantitative  Research</a:t>
            </a:r>
          </a:p>
        </p:txBody>
      </p:sp>
      <p:grpSp>
        <p:nvGrpSpPr>
          <p:cNvPr id="10" name="Group 9"/>
          <p:cNvGrpSpPr/>
          <p:nvPr/>
        </p:nvGrpSpPr>
        <p:grpSpPr>
          <a:xfrm>
            <a:off x="0" y="2843784"/>
            <a:ext cx="12192000" cy="4000768"/>
            <a:chOff x="0" y="1506070"/>
            <a:chExt cx="12191999" cy="5351930"/>
          </a:xfrm>
          <a:solidFill>
            <a:schemeClr val="accent5">
              <a:lumMod val="50000"/>
            </a:schemeClr>
          </a:solidFill>
        </p:grpSpPr>
        <p:pic>
          <p:nvPicPr>
            <p:cNvPr id="11" name="Picture 4" descr="http://www.mymarketresearchmethods.com/wp-content/uploads/2011/10/scale.jpg"/>
            <p:cNvPicPr>
              <a:picLocks noChangeAspect="1" noChangeArrowheads="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997388" y="1506070"/>
              <a:ext cx="6194611" cy="5351929"/>
            </a:xfrm>
            <a:prstGeom prst="rect">
              <a:avLst/>
            </a:prstGeom>
            <a:grpFill/>
            <a:ln>
              <a:solidFill>
                <a:srgbClr val="FFFF00"/>
              </a:solidFill>
            </a:ln>
          </p:spPr>
        </p:pic>
        <p:pic>
          <p:nvPicPr>
            <p:cNvPr id="12" name="Picture 6" descr="https://sheilapontis.files.wordpress.com/2014/05/133-content.jpg?w=710&amp;h=293"/>
            <p:cNvPicPr>
              <a:picLocks noChangeAspect="1" noChangeArrowheads="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509339"/>
              <a:ext cx="6024282" cy="5348661"/>
            </a:xfrm>
            <a:prstGeom prst="rect">
              <a:avLst/>
            </a:prstGeom>
            <a:grpFill/>
            <a:ln>
              <a:solidFill>
                <a:srgbClr val="FFFF00"/>
              </a:solidFill>
            </a:ln>
          </p:spPr>
        </p:pic>
      </p:grpSp>
    </p:spTree>
    <p:extLst>
      <p:ext uri="{BB962C8B-B14F-4D97-AF65-F5344CB8AC3E}">
        <p14:creationId xmlns:p14="http://schemas.microsoft.com/office/powerpoint/2010/main" val="3915521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17D3D868-AF9D-4B5D-A6EE-64509F78174E}"/>
              </a:ext>
            </a:extLst>
          </p:cNvPr>
          <p:cNvSpPr>
            <a:spLocks noGrp="1"/>
          </p:cNvSpPr>
          <p:nvPr>
            <p:ph type="sldNum" sz="quarter" idx="14"/>
          </p:nvPr>
        </p:nvSpPr>
        <p:spPr/>
        <p:txBody>
          <a:bodyPr/>
          <a:lstStyle/>
          <a:p>
            <a:r>
              <a:rPr lang="en-ZA" dirty="0"/>
              <a:t>p </a:t>
            </a:r>
            <a:fld id="{058DB212-BFA2-403F-85EF-DFD3FF6D973A}" type="slidenum">
              <a:rPr lang="en-ZA" smtClean="0"/>
              <a:pPr/>
              <a:t>48</a:t>
            </a:fld>
            <a:endParaRPr lang="en-ZA" dirty="0"/>
          </a:p>
        </p:txBody>
      </p:sp>
      <p:pic>
        <p:nvPicPr>
          <p:cNvPr id="8" name="Picture Placeholder 7" descr="Student writing on paper at her desk">
            <a:extLst>
              <a:ext uri="{FF2B5EF4-FFF2-40B4-BE49-F238E27FC236}">
                <a16:creationId xmlns:a16="http://schemas.microsoft.com/office/drawing/2014/main" id="{20C88974-0751-4FC3-8474-2A8F3E34CA2B}"/>
              </a:ext>
            </a:extLst>
          </p:cNvPr>
          <p:cNvPicPr>
            <a:picLocks noGrp="1" noChangeAspect="1"/>
          </p:cNvPicPr>
          <p:nvPr>
            <p:ph type="pic" sz="quarter" idx="13"/>
          </p:nvPr>
        </p:nvPicPr>
        <p:blipFill>
          <a:blip r:embed="rId2"/>
          <a:srcRect l="8671" r="8671"/>
          <a:stretch>
            <a:fillRect/>
          </a:stretch>
        </p:blipFill>
        <p:spPr>
          <a:xfrm rot="232843">
            <a:off x="6233295" y="1249504"/>
            <a:ext cx="5580000" cy="4500563"/>
          </a:xfrm>
        </p:spPr>
      </p:pic>
      <p:sp>
        <p:nvSpPr>
          <p:cNvPr id="10" name="Title 6"/>
          <p:cNvSpPr txBox="1">
            <a:spLocks/>
          </p:cNvSpPr>
          <p:nvPr/>
        </p:nvSpPr>
        <p:spPr>
          <a:xfrm>
            <a:off x="179737" y="431303"/>
            <a:ext cx="6442456" cy="1269067"/>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US" sz="4000" b="1" dirty="0">
                <a:solidFill>
                  <a:srgbClr val="000066"/>
                </a:solidFill>
              </a:rPr>
              <a:t>Quantitative  data analysis: Key Points</a:t>
            </a:r>
          </a:p>
        </p:txBody>
      </p:sp>
      <p:sp>
        <p:nvSpPr>
          <p:cNvPr id="11" name="Rectangle 10"/>
          <p:cNvSpPr/>
          <p:nvPr/>
        </p:nvSpPr>
        <p:spPr>
          <a:xfrm>
            <a:off x="241472" y="1946868"/>
            <a:ext cx="6318986" cy="4401205"/>
          </a:xfrm>
          <a:prstGeom prst="rect">
            <a:avLst/>
          </a:prstGeom>
        </p:spPr>
        <p:txBody>
          <a:bodyPr wrap="square">
            <a:spAutoFit/>
          </a:bodyPr>
          <a:lstStyle/>
          <a:p>
            <a:pPr marL="457200" indent="-457200">
              <a:buFont typeface="Arial" panose="020B0604020202020204" pitchFamily="34" charset="0"/>
              <a:buChar char="•"/>
            </a:pPr>
            <a:r>
              <a:rPr lang="en-US" sz="2800" b="1" dirty="0"/>
              <a:t>Data must be analyzed to produce information  </a:t>
            </a:r>
          </a:p>
          <a:p>
            <a:pPr marL="457200" indent="-457200">
              <a:buFont typeface="Arial" panose="020B0604020202020204" pitchFamily="34" charset="0"/>
              <a:buChar char="•"/>
            </a:pPr>
            <a:r>
              <a:rPr lang="en-US" sz="2800" b="1" dirty="0"/>
              <a:t>Computer software analysis is normally used for  this process  </a:t>
            </a:r>
          </a:p>
          <a:p>
            <a:pPr marL="457200" indent="-457200">
              <a:buFont typeface="Arial" panose="020B0604020202020204" pitchFamily="34" charset="0"/>
              <a:buChar char="•"/>
            </a:pPr>
            <a:r>
              <a:rPr lang="en-US" sz="2800" b="1" dirty="0"/>
              <a:t>Data should be carefully prepared for analysis  </a:t>
            </a:r>
          </a:p>
          <a:p>
            <a:pPr marL="457200" indent="-457200">
              <a:buFont typeface="Arial" panose="020B0604020202020204" pitchFamily="34" charset="0"/>
              <a:buChar char="•"/>
            </a:pPr>
            <a:r>
              <a:rPr lang="en-US" sz="2800" b="1" dirty="0"/>
              <a:t>Researchers need to know how to select and use different charting and statistical techniques </a:t>
            </a:r>
          </a:p>
        </p:txBody>
      </p:sp>
    </p:spTree>
    <p:extLst>
      <p:ext uri="{BB962C8B-B14F-4D97-AF65-F5344CB8AC3E}">
        <p14:creationId xmlns:p14="http://schemas.microsoft.com/office/powerpoint/2010/main" val="373375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17D3D868-AF9D-4B5D-A6EE-64509F78174E}"/>
              </a:ext>
            </a:extLst>
          </p:cNvPr>
          <p:cNvSpPr>
            <a:spLocks noGrp="1"/>
          </p:cNvSpPr>
          <p:nvPr>
            <p:ph type="sldNum" sz="quarter" idx="14"/>
          </p:nvPr>
        </p:nvSpPr>
        <p:spPr/>
        <p:txBody>
          <a:bodyPr/>
          <a:lstStyle/>
          <a:p>
            <a:r>
              <a:rPr lang="en-ZA" dirty="0"/>
              <a:t>p </a:t>
            </a:r>
            <a:fld id="{058DB212-BFA2-403F-85EF-DFD3FF6D973A}" type="slidenum">
              <a:rPr lang="en-ZA" smtClean="0"/>
              <a:pPr/>
              <a:t>49</a:t>
            </a:fld>
            <a:endParaRPr lang="en-ZA" dirty="0"/>
          </a:p>
        </p:txBody>
      </p:sp>
      <p:pic>
        <p:nvPicPr>
          <p:cNvPr id="8" name="Picture Placeholder 7" descr="Student writing on paper at her desk">
            <a:extLst>
              <a:ext uri="{FF2B5EF4-FFF2-40B4-BE49-F238E27FC236}">
                <a16:creationId xmlns:a16="http://schemas.microsoft.com/office/drawing/2014/main" id="{20C88974-0751-4FC3-8474-2A8F3E34CA2B}"/>
              </a:ext>
            </a:extLst>
          </p:cNvPr>
          <p:cNvPicPr>
            <a:picLocks noGrp="1" noChangeAspect="1"/>
          </p:cNvPicPr>
          <p:nvPr>
            <p:ph type="pic" sz="quarter" idx="13"/>
          </p:nvPr>
        </p:nvPicPr>
        <p:blipFill>
          <a:blip r:embed="rId2"/>
          <a:srcRect l="8671" r="8671"/>
          <a:stretch>
            <a:fillRect/>
          </a:stretch>
        </p:blipFill>
        <p:spPr>
          <a:xfrm rot="232843">
            <a:off x="6233295" y="1249504"/>
            <a:ext cx="5580000" cy="4500563"/>
          </a:xfrm>
        </p:spPr>
      </p:pic>
      <p:sp>
        <p:nvSpPr>
          <p:cNvPr id="6" name="Content Placeholder 2"/>
          <p:cNvSpPr>
            <a:spLocks noGrp="1"/>
          </p:cNvSpPr>
          <p:nvPr>
            <p:ph sz="quarter" idx="4294967295"/>
          </p:nvPr>
        </p:nvSpPr>
        <p:spPr>
          <a:xfrm>
            <a:off x="650182" y="1689206"/>
            <a:ext cx="6460751" cy="5096436"/>
          </a:xfrm>
          <a:prstGeom prst="rect">
            <a:avLst/>
          </a:prstGeom>
        </p:spPr>
        <p:txBody>
          <a:bodyPr>
            <a:noAutofit/>
          </a:bodyPr>
          <a:lstStyle/>
          <a:p>
            <a:pPr marL="457200" indent="-457200">
              <a:buFont typeface="Arial" panose="020B0604020202020204" pitchFamily="34" charset="0"/>
              <a:buChar char="•"/>
            </a:pPr>
            <a:r>
              <a:rPr lang="en-US" sz="3200" b="1" dirty="0">
                <a:solidFill>
                  <a:schemeClr val="tx1"/>
                </a:solidFill>
              </a:rPr>
              <a:t>Preparing, inputting and checking data  </a:t>
            </a:r>
          </a:p>
          <a:p>
            <a:pPr marL="457200" indent="-457200">
              <a:buFont typeface="Arial" panose="020B0604020202020204" pitchFamily="34" charset="0"/>
              <a:buChar char="•"/>
            </a:pPr>
            <a:r>
              <a:rPr lang="en-US" sz="3200" b="1" dirty="0">
                <a:solidFill>
                  <a:schemeClr val="tx1"/>
                </a:solidFill>
              </a:rPr>
              <a:t>Choosing the most appropriate statistics to describe the data  </a:t>
            </a:r>
          </a:p>
          <a:p>
            <a:pPr marL="457200" indent="-457200">
              <a:buFont typeface="Arial" panose="020B0604020202020204" pitchFamily="34" charset="0"/>
              <a:buChar char="•"/>
            </a:pPr>
            <a:r>
              <a:rPr lang="en-US" sz="3200" b="1" dirty="0">
                <a:solidFill>
                  <a:schemeClr val="tx1"/>
                </a:solidFill>
              </a:rPr>
              <a:t>Choosing the most appropriate statistics to examine data relationships and trends </a:t>
            </a:r>
          </a:p>
        </p:txBody>
      </p:sp>
      <p:sp>
        <p:nvSpPr>
          <p:cNvPr id="7" name="Title 3"/>
          <p:cNvSpPr>
            <a:spLocks noGrp="1"/>
          </p:cNvSpPr>
          <p:nvPr>
            <p:ph type="title"/>
          </p:nvPr>
        </p:nvSpPr>
        <p:spPr>
          <a:xfrm>
            <a:off x="650182" y="295835"/>
            <a:ext cx="6460751" cy="981636"/>
          </a:xfrm>
        </p:spPr>
        <p:txBody>
          <a:bodyPr>
            <a:noAutofit/>
          </a:bodyPr>
          <a:lstStyle/>
          <a:p>
            <a:pPr algn="ctr"/>
            <a:r>
              <a:rPr lang="en-US" sz="4000" b="1" dirty="0" err="1">
                <a:solidFill>
                  <a:srgbClr val="C00000"/>
                </a:solidFill>
              </a:rPr>
              <a:t>Quantative</a:t>
            </a:r>
            <a:r>
              <a:rPr lang="en-US" sz="4000" b="1" dirty="0">
                <a:solidFill>
                  <a:srgbClr val="C00000"/>
                </a:solidFill>
              </a:rPr>
              <a:t> data analysis: Main Concerns</a:t>
            </a:r>
          </a:p>
        </p:txBody>
      </p:sp>
    </p:spTree>
    <p:extLst>
      <p:ext uri="{BB962C8B-B14F-4D97-AF65-F5344CB8AC3E}">
        <p14:creationId xmlns:p14="http://schemas.microsoft.com/office/powerpoint/2010/main" val="3183569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TextBox 3"/>
          <p:cNvSpPr txBox="1"/>
          <p:nvPr/>
        </p:nvSpPr>
        <p:spPr>
          <a:xfrm>
            <a:off x="479376" y="657655"/>
            <a:ext cx="5616624" cy="523220"/>
          </a:xfrm>
          <a:prstGeom prst="rect">
            <a:avLst/>
          </a:prstGeom>
          <a:solidFill>
            <a:schemeClr val="bg1"/>
          </a:solidFill>
        </p:spPr>
        <p:txBody>
          <a:bodyPr wrap="square" rtlCol="0">
            <a:spAutoFit/>
          </a:bodyPr>
          <a:lstStyle/>
          <a:p>
            <a:r>
              <a:rPr lang="en-US" sz="2800" b="1" dirty="0">
                <a:solidFill>
                  <a:srgbClr val="000066"/>
                </a:solidFill>
              </a:rPr>
              <a:t>IN CONDUCTING RESEARCH :</a:t>
            </a:r>
          </a:p>
        </p:txBody>
      </p:sp>
      <p:sp>
        <p:nvSpPr>
          <p:cNvPr id="5" name="TextBox 4"/>
          <p:cNvSpPr txBox="1"/>
          <p:nvPr/>
        </p:nvSpPr>
        <p:spPr>
          <a:xfrm>
            <a:off x="479377" y="1772817"/>
            <a:ext cx="3060453" cy="584775"/>
          </a:xfrm>
          <a:prstGeom prst="rect">
            <a:avLst/>
          </a:prstGeom>
          <a:noFill/>
          <a:ln>
            <a:solidFill>
              <a:srgbClr val="FF0000"/>
            </a:solidFill>
          </a:ln>
        </p:spPr>
        <p:txBody>
          <a:bodyPr wrap="none" rtlCol="0">
            <a:spAutoFit/>
          </a:bodyPr>
          <a:lstStyle/>
          <a:p>
            <a:pPr marL="457200" indent="-457200">
              <a:buFont typeface="Arial" panose="020B0604020202020204" pitchFamily="34" charset="0"/>
              <a:buChar char="•"/>
            </a:pPr>
            <a:r>
              <a:rPr lang="en-US" sz="3200" b="1" dirty="0">
                <a:solidFill>
                  <a:srgbClr val="FF0000"/>
                </a:solidFill>
                <a:latin typeface="Segoe Print" panose="02000600000000000000" pitchFamily="2" charset="0"/>
              </a:rPr>
              <a:t>What to Do</a:t>
            </a:r>
            <a:endParaRPr lang="en-US" sz="3200" b="1" dirty="0">
              <a:solidFill>
                <a:srgbClr val="FF0000"/>
              </a:solidFill>
            </a:endParaRPr>
          </a:p>
        </p:txBody>
      </p:sp>
      <p:sp>
        <p:nvSpPr>
          <p:cNvPr id="6" name="TextBox 5"/>
          <p:cNvSpPr txBox="1"/>
          <p:nvPr/>
        </p:nvSpPr>
        <p:spPr>
          <a:xfrm>
            <a:off x="1415480" y="2777443"/>
            <a:ext cx="2869696" cy="584775"/>
          </a:xfrm>
          <a:prstGeom prst="rect">
            <a:avLst/>
          </a:prstGeom>
          <a:noFill/>
          <a:ln>
            <a:solidFill>
              <a:srgbClr val="000066"/>
            </a:solidFill>
          </a:ln>
        </p:spPr>
        <p:txBody>
          <a:bodyPr wrap="none" rtlCol="0">
            <a:spAutoFit/>
          </a:bodyPr>
          <a:lstStyle/>
          <a:p>
            <a:pPr marL="457200" indent="-457200">
              <a:buFont typeface="Arial" panose="020B0604020202020204" pitchFamily="34" charset="0"/>
              <a:buChar char="•"/>
            </a:pPr>
            <a:r>
              <a:rPr lang="en-US" sz="3200" b="1" dirty="0">
                <a:solidFill>
                  <a:srgbClr val="000066"/>
                </a:solidFill>
                <a:latin typeface="Segoe Print" panose="02000600000000000000" pitchFamily="2" charset="0"/>
              </a:rPr>
              <a:t>Why to Do</a:t>
            </a:r>
            <a:endParaRPr lang="en-US" sz="3200" b="1" dirty="0">
              <a:solidFill>
                <a:srgbClr val="000066"/>
              </a:solidFill>
            </a:endParaRPr>
          </a:p>
        </p:txBody>
      </p:sp>
      <p:sp>
        <p:nvSpPr>
          <p:cNvPr id="7" name="Rectangle 6"/>
          <p:cNvSpPr/>
          <p:nvPr/>
        </p:nvSpPr>
        <p:spPr>
          <a:xfrm>
            <a:off x="2555179" y="3616769"/>
            <a:ext cx="2880917" cy="584775"/>
          </a:xfrm>
          <a:prstGeom prst="rect">
            <a:avLst/>
          </a:prstGeom>
          <a:ln>
            <a:solidFill>
              <a:srgbClr val="660066"/>
            </a:solidFill>
          </a:ln>
        </p:spPr>
        <p:txBody>
          <a:bodyPr wrap="none">
            <a:spAutoFit/>
          </a:bodyPr>
          <a:lstStyle/>
          <a:p>
            <a:pPr marL="457200" indent="-457200">
              <a:buFont typeface="Arial" panose="020B0604020202020204" pitchFamily="34" charset="0"/>
              <a:buChar char="•"/>
            </a:pPr>
            <a:r>
              <a:rPr lang="en-US" sz="3200" b="1" dirty="0">
                <a:solidFill>
                  <a:srgbClr val="660066"/>
                </a:solidFill>
                <a:latin typeface="Segoe Print" panose="02000600000000000000" pitchFamily="2" charset="0"/>
              </a:rPr>
              <a:t>How to Do</a:t>
            </a:r>
            <a:endParaRPr lang="en-US" sz="3200" b="1" dirty="0">
              <a:solidFill>
                <a:srgbClr val="660066"/>
              </a:solidFill>
            </a:endParaRPr>
          </a:p>
        </p:txBody>
      </p:sp>
      <p:sp>
        <p:nvSpPr>
          <p:cNvPr id="8" name="TextBox 7"/>
          <p:cNvSpPr txBox="1"/>
          <p:nvPr/>
        </p:nvSpPr>
        <p:spPr>
          <a:xfrm>
            <a:off x="5214692" y="1844825"/>
            <a:ext cx="4259499" cy="584775"/>
          </a:xfrm>
          <a:prstGeom prst="rect">
            <a:avLst/>
          </a:prstGeom>
          <a:noFill/>
        </p:spPr>
        <p:txBody>
          <a:bodyPr wrap="none" rtlCol="0">
            <a:spAutoFit/>
          </a:bodyPr>
          <a:lstStyle/>
          <a:p>
            <a:r>
              <a:rPr lang="en-US" sz="3200" b="1" dirty="0">
                <a:latin typeface="Segoe Print" panose="02000600000000000000" pitchFamily="2" charset="0"/>
              </a:rPr>
              <a:t>PS, RO, RQ, Scope </a:t>
            </a:r>
          </a:p>
        </p:txBody>
      </p:sp>
      <p:sp>
        <p:nvSpPr>
          <p:cNvPr id="9" name="Rectangle 8"/>
          <p:cNvSpPr/>
          <p:nvPr/>
        </p:nvSpPr>
        <p:spPr>
          <a:xfrm>
            <a:off x="5471863" y="2838998"/>
            <a:ext cx="4706738" cy="523220"/>
          </a:xfrm>
          <a:prstGeom prst="rect">
            <a:avLst/>
          </a:prstGeom>
        </p:spPr>
        <p:txBody>
          <a:bodyPr wrap="none">
            <a:spAutoFit/>
          </a:bodyPr>
          <a:lstStyle/>
          <a:p>
            <a:r>
              <a:rPr lang="en-US" sz="2800" b="1" dirty="0">
                <a:latin typeface="Segoe Print" panose="02000600000000000000" pitchFamily="2" charset="0"/>
              </a:rPr>
              <a:t>Background, Significance</a:t>
            </a:r>
            <a:endParaRPr lang="en-US" sz="2800" b="1" dirty="0"/>
          </a:p>
        </p:txBody>
      </p:sp>
      <p:sp>
        <p:nvSpPr>
          <p:cNvPr id="10" name="Rectangle 9"/>
          <p:cNvSpPr/>
          <p:nvPr/>
        </p:nvSpPr>
        <p:spPr>
          <a:xfrm>
            <a:off x="7032105" y="3616769"/>
            <a:ext cx="3494867" cy="584775"/>
          </a:xfrm>
          <a:prstGeom prst="rect">
            <a:avLst/>
          </a:prstGeom>
        </p:spPr>
        <p:txBody>
          <a:bodyPr wrap="none">
            <a:spAutoFit/>
          </a:bodyPr>
          <a:lstStyle/>
          <a:p>
            <a:r>
              <a:rPr lang="en-US" sz="3200" b="1" dirty="0">
                <a:solidFill>
                  <a:srgbClr val="C00000"/>
                </a:solidFill>
                <a:latin typeface="Segoe Print" panose="02000600000000000000" pitchFamily="2" charset="0"/>
              </a:rPr>
              <a:t>Research Design</a:t>
            </a:r>
            <a:endParaRPr lang="en-US" sz="3200" b="1" dirty="0">
              <a:solidFill>
                <a:srgbClr val="C00000"/>
              </a:solidFill>
            </a:endParaRPr>
          </a:p>
        </p:txBody>
      </p:sp>
      <p:sp>
        <p:nvSpPr>
          <p:cNvPr id="11" name="Right Arrow 10"/>
          <p:cNvSpPr/>
          <p:nvPr/>
        </p:nvSpPr>
        <p:spPr>
          <a:xfrm>
            <a:off x="3960850" y="189379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450054" y="277910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857079" y="365485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12024" y="5550332"/>
            <a:ext cx="5492428" cy="646331"/>
          </a:xfrm>
          <a:prstGeom prst="rect">
            <a:avLst/>
          </a:prstGeom>
          <a:noFill/>
        </p:spPr>
        <p:txBody>
          <a:bodyPr wrap="square" rtlCol="0">
            <a:spAutoFit/>
          </a:bodyPr>
          <a:lstStyle/>
          <a:p>
            <a:r>
              <a:rPr lang="en-US" b="1" i="1" dirty="0">
                <a:solidFill>
                  <a:srgbClr val="008000"/>
                </a:solidFill>
                <a:latin typeface="Arial" panose="020B0604020202020204" pitchFamily="34" charset="0"/>
                <a:cs typeface="Arial" panose="020B0604020202020204" pitchFamily="34" charset="0"/>
              </a:rPr>
              <a:t>Theories (concept, construct, preposition), Theoretical Framework </a:t>
            </a:r>
          </a:p>
        </p:txBody>
      </p:sp>
      <p:sp>
        <p:nvSpPr>
          <p:cNvPr id="15" name="Down Arrow 14"/>
          <p:cNvSpPr/>
          <p:nvPr/>
        </p:nvSpPr>
        <p:spPr>
          <a:xfrm rot="10800000">
            <a:off x="8271813" y="4322800"/>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636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FCF4E0-1B16-4A88-B2E4-1790126F2E15}"/>
              </a:ext>
            </a:extLst>
          </p:cNvPr>
          <p:cNvSpPr>
            <a:spLocks noGrp="1"/>
          </p:cNvSpPr>
          <p:nvPr>
            <p:ph type="sldNum" sz="quarter" idx="11"/>
          </p:nvPr>
        </p:nvSpPr>
        <p:spPr/>
        <p:txBody>
          <a:bodyPr/>
          <a:lstStyle/>
          <a:p>
            <a:fld id="{19B51A1E-902D-48AF-9020-955120F399B6}" type="slidenum">
              <a:rPr lang="en-ZA" smtClean="0"/>
              <a:pPr/>
              <a:t>50</a:t>
            </a:fld>
            <a:endParaRPr lang="en-ZA" dirty="0"/>
          </a:p>
        </p:txBody>
      </p:sp>
      <p:sp>
        <p:nvSpPr>
          <p:cNvPr id="51" name="Title 3"/>
          <p:cNvSpPr>
            <a:spLocks noGrp="1"/>
          </p:cNvSpPr>
          <p:nvPr>
            <p:ph type="title"/>
          </p:nvPr>
        </p:nvSpPr>
        <p:spPr>
          <a:xfrm>
            <a:off x="2255158" y="4464276"/>
            <a:ext cx="6317342" cy="650875"/>
          </a:xfrm>
        </p:spPr>
        <p:txBody>
          <a:bodyPr>
            <a:noAutofit/>
          </a:bodyPr>
          <a:lstStyle/>
          <a:p>
            <a:pPr algn="ctr"/>
            <a:r>
              <a:rPr lang="en-MY" sz="4800" b="1" cap="none" dirty="0">
                <a:solidFill>
                  <a:schemeClr val="bg1"/>
                </a:solidFill>
              </a:rPr>
              <a:t>Data Sources</a:t>
            </a:r>
          </a:p>
        </p:txBody>
      </p:sp>
      <p:sp>
        <p:nvSpPr>
          <p:cNvPr id="52" name="Rectangle 3"/>
          <p:cNvSpPr txBox="1">
            <a:spLocks noChangeArrowheads="1"/>
          </p:cNvSpPr>
          <p:nvPr/>
        </p:nvSpPr>
        <p:spPr>
          <a:xfrm>
            <a:off x="373529" y="405975"/>
            <a:ext cx="5403157" cy="3469340"/>
          </a:xfrm>
          <a:prstGeom prst="rect">
            <a:avLst/>
          </a:prstGeom>
        </p:spPr>
        <p:txBody>
          <a:bodyPr>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buClr>
                <a:schemeClr val="bg1"/>
              </a:buClr>
            </a:pPr>
            <a:r>
              <a:rPr lang="en-GB" alt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Secondary data</a:t>
            </a:r>
          </a:p>
          <a:p>
            <a:pPr lvl="1">
              <a:buClr>
                <a:schemeClr val="bg1"/>
              </a:buClr>
            </a:pPr>
            <a:r>
              <a:rPr lang="en-GB" alt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Documentary, survey, or an amalgam of both</a:t>
            </a:r>
          </a:p>
          <a:p>
            <a:pPr lvl="1">
              <a:buClr>
                <a:schemeClr val="bg1"/>
              </a:buClr>
            </a:pPr>
            <a:r>
              <a:rPr lang="en-GB" alt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Times series for longitudinal studies</a:t>
            </a:r>
          </a:p>
          <a:p>
            <a:pPr lvl="1">
              <a:buClr>
                <a:schemeClr val="bg1"/>
              </a:buClr>
            </a:pPr>
            <a:r>
              <a:rPr lang="en-GB" alt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Cohort studies (compiling for the same population over time using a series of “snap-shots”)</a:t>
            </a:r>
          </a:p>
          <a:p>
            <a:pPr lvl="1">
              <a:buClr>
                <a:schemeClr val="bg1"/>
              </a:buClr>
            </a:pPr>
            <a:r>
              <a:rPr lang="en-GB" alt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Area-based data sets</a:t>
            </a:r>
          </a:p>
        </p:txBody>
      </p:sp>
      <p:sp>
        <p:nvSpPr>
          <p:cNvPr id="30" name="Rectangle 29"/>
          <p:cNvSpPr/>
          <p:nvPr/>
        </p:nvSpPr>
        <p:spPr>
          <a:xfrm>
            <a:off x="6415316" y="405975"/>
            <a:ext cx="5079999" cy="2369880"/>
          </a:xfrm>
          <a:prstGeom prst="rect">
            <a:avLst/>
          </a:prstGeom>
        </p:spPr>
        <p:txBody>
          <a:bodyPr wrap="square">
            <a:spAutoFit/>
          </a:bodyPr>
          <a:lstStyle/>
          <a:p>
            <a:pPr marL="457200" indent="-457200">
              <a:buFont typeface="Arial" panose="020B0604020202020204" pitchFamily="34" charset="0"/>
              <a:buChar char="•"/>
            </a:pPr>
            <a:r>
              <a:rPr lang="en-GB" altLang="en-US" sz="2800" b="1" dirty="0">
                <a:solidFill>
                  <a:srgbClr val="FFFF00"/>
                </a:solidFill>
                <a:latin typeface="Verdana" panose="020B0604030504040204" pitchFamily="34" charset="0"/>
                <a:ea typeface="Verdana" panose="020B0604030504040204" pitchFamily="34" charset="0"/>
                <a:cs typeface="Verdana" panose="020B0604030504040204" pitchFamily="34" charset="0"/>
              </a:rPr>
              <a:t>Primary data</a:t>
            </a:r>
          </a:p>
          <a:p>
            <a:pPr marL="800100" lvl="1" indent="-342900">
              <a:buFont typeface="Arial" panose="020B0604020202020204" pitchFamily="34" charset="0"/>
              <a:buChar char="•"/>
            </a:pPr>
            <a:r>
              <a:rPr lang="en-US" altLang="en-US" sz="2400" b="1" dirty="0">
                <a:solidFill>
                  <a:srgbClr val="FFFF00"/>
                </a:solidFill>
                <a:latin typeface="Verdana" panose="020B0604030504040204" pitchFamily="34" charset="0"/>
                <a:ea typeface="Verdana" panose="020B0604030504040204" pitchFamily="34" charset="0"/>
                <a:cs typeface="Verdana" panose="020B0604030504040204" pitchFamily="34" charset="0"/>
              </a:rPr>
              <a:t>Experiments and observational study</a:t>
            </a:r>
          </a:p>
          <a:p>
            <a:pPr marL="800100" lvl="1" indent="-342900">
              <a:buFont typeface="Arial" panose="020B0604020202020204" pitchFamily="34" charset="0"/>
              <a:buChar char="•"/>
            </a:pPr>
            <a:r>
              <a:rPr lang="en-GB" altLang="en-US" sz="2400" b="1" dirty="0">
                <a:solidFill>
                  <a:srgbClr val="FFFF00"/>
                </a:solidFill>
                <a:latin typeface="Verdana" panose="020B0604030504040204" pitchFamily="34" charset="0"/>
                <a:ea typeface="Verdana" panose="020B0604030504040204" pitchFamily="34" charset="0"/>
                <a:cs typeface="Verdana" panose="020B0604030504040204" pitchFamily="34" charset="0"/>
              </a:rPr>
              <a:t>Questionnaires/tests</a:t>
            </a:r>
          </a:p>
          <a:p>
            <a:pPr marL="800100" lvl="1" indent="-342900">
              <a:buFont typeface="Arial" panose="020B0604020202020204" pitchFamily="34" charset="0"/>
              <a:buChar char="•"/>
            </a:pPr>
            <a:r>
              <a:rPr lang="en-GB" altLang="en-US" sz="2400" b="1" dirty="0">
                <a:solidFill>
                  <a:srgbClr val="FFFF00"/>
                </a:solidFill>
                <a:latin typeface="Verdana" panose="020B0604030504040204" pitchFamily="34" charset="0"/>
                <a:ea typeface="Verdana" panose="020B0604030504040204" pitchFamily="34" charset="0"/>
                <a:cs typeface="Verdana" panose="020B0604030504040204" pitchFamily="34" charset="0"/>
              </a:rPr>
              <a:t>Interviews</a:t>
            </a:r>
          </a:p>
          <a:p>
            <a:pPr marL="800100" lvl="1" indent="-342900">
              <a:buFont typeface="Arial" panose="020B0604020202020204" pitchFamily="34" charset="0"/>
              <a:buChar char="•"/>
            </a:pPr>
            <a:r>
              <a:rPr lang="en-GB" altLang="en-US" sz="2400" b="1" dirty="0">
                <a:solidFill>
                  <a:srgbClr val="FFFF00"/>
                </a:solidFill>
                <a:latin typeface="Verdana" panose="020B0604030504040204" pitchFamily="34" charset="0"/>
                <a:ea typeface="Verdana" panose="020B0604030504040204" pitchFamily="34" charset="0"/>
                <a:cs typeface="Verdana" panose="020B0604030504040204" pitchFamily="34" charset="0"/>
              </a:rPr>
              <a:t>Focus groups</a:t>
            </a:r>
          </a:p>
        </p:txBody>
      </p:sp>
    </p:spTree>
    <p:extLst>
      <p:ext uri="{BB962C8B-B14F-4D97-AF65-F5344CB8AC3E}">
        <p14:creationId xmlns:p14="http://schemas.microsoft.com/office/powerpoint/2010/main" val="4357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mini candy/bubble gum machine" title="Picture Placeholder">
            <a:extLst>
              <a:ext uri="{FF2B5EF4-FFF2-40B4-BE49-F238E27FC236}">
                <a16:creationId xmlns:a16="http://schemas.microsoft.com/office/drawing/2014/main" id="{9F751277-D7E5-4599-AD55-19544D1C39C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13" name="Text Placeholder 12">
            <a:extLst>
              <a:ext uri="{FF2B5EF4-FFF2-40B4-BE49-F238E27FC236}">
                <a16:creationId xmlns:a16="http://schemas.microsoft.com/office/drawing/2014/main" id="{1C19259B-FF81-44C9-93FE-E56D812EDBFD}"/>
              </a:ext>
            </a:extLst>
          </p:cNvPr>
          <p:cNvSpPr>
            <a:spLocks noGrp="1"/>
          </p:cNvSpPr>
          <p:nvPr>
            <p:ph type="body" sz="quarter" idx="15"/>
          </p:nvPr>
        </p:nvSpPr>
        <p:spPr/>
        <p:txBody>
          <a:bodyPr/>
          <a:lstStyle/>
          <a:p>
            <a:r>
              <a:rPr lang="en-ZA" dirty="0"/>
              <a:t>Caption Lorem Ipsum</a:t>
            </a:r>
          </a:p>
        </p:txBody>
      </p:sp>
      <p:sp>
        <p:nvSpPr>
          <p:cNvPr id="12" name="Title 1"/>
          <p:cNvSpPr txBox="1">
            <a:spLocks/>
          </p:cNvSpPr>
          <p:nvPr/>
        </p:nvSpPr>
        <p:spPr>
          <a:xfrm>
            <a:off x="6197599" y="254878"/>
            <a:ext cx="5753633" cy="8032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MY" sz="4000" b="1" cap="none" dirty="0">
                <a:solidFill>
                  <a:srgbClr val="C00000"/>
                </a:solidFill>
              </a:rPr>
              <a:t>Secondary Data</a:t>
            </a:r>
            <a:endParaRPr lang="en-US" sz="4000" b="1" cap="none" dirty="0">
              <a:solidFill>
                <a:srgbClr val="C00000"/>
              </a:solidFill>
            </a:endParaRPr>
          </a:p>
        </p:txBody>
      </p:sp>
      <p:sp>
        <p:nvSpPr>
          <p:cNvPr id="14" name="Content Placeholder 3"/>
          <p:cNvSpPr txBox="1">
            <a:spLocks/>
          </p:cNvSpPr>
          <p:nvPr/>
        </p:nvSpPr>
        <p:spPr>
          <a:xfrm>
            <a:off x="5998374" y="1176564"/>
            <a:ext cx="5952858" cy="554355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buFont typeface="Wingdings" panose="05000000000000000000" pitchFamily="2" charset="2"/>
              <a:buChar char="q"/>
            </a:pPr>
            <a:r>
              <a:rPr lang="en-GB" altLang="en-US" sz="3600" b="1" dirty="0">
                <a:solidFill>
                  <a:schemeClr val="tx1"/>
                </a:solidFill>
                <a:latin typeface="Arial" pitchFamily="34" charset="0"/>
              </a:rPr>
              <a:t>Availability of secondary data sources</a:t>
            </a:r>
          </a:p>
          <a:p>
            <a:pPr lvl="2">
              <a:buFont typeface="Courier New" panose="02070309020205020404" pitchFamily="49" charset="0"/>
              <a:buChar char="o"/>
            </a:pPr>
            <a:r>
              <a:rPr lang="en-GB" altLang="en-US" sz="2800" b="1" dirty="0">
                <a:solidFill>
                  <a:schemeClr val="tx1"/>
                </a:solidFill>
                <a:latin typeface="Arial" pitchFamily="34" charset="0"/>
              </a:rPr>
              <a:t>References in publications (books, journal articles)</a:t>
            </a:r>
          </a:p>
          <a:p>
            <a:pPr lvl="2">
              <a:buFont typeface="Courier New" panose="02070309020205020404" pitchFamily="49" charset="0"/>
              <a:buChar char="o"/>
            </a:pPr>
            <a:r>
              <a:rPr lang="en-GB" altLang="en-US" sz="2800" b="1" dirty="0">
                <a:solidFill>
                  <a:schemeClr val="tx1"/>
                </a:solidFill>
                <a:latin typeface="Arial" pitchFamily="34" charset="0"/>
              </a:rPr>
              <a:t>Within organisations (unpublished sources)</a:t>
            </a:r>
          </a:p>
          <a:p>
            <a:pPr lvl="2">
              <a:buFont typeface="Courier New" panose="02070309020205020404" pitchFamily="49" charset="0"/>
              <a:buChar char="o"/>
            </a:pPr>
            <a:r>
              <a:rPr lang="en-GB" altLang="en-US" sz="2800" b="1" dirty="0">
                <a:solidFill>
                  <a:schemeClr val="tx1"/>
                </a:solidFill>
                <a:latin typeface="Arial" pitchFamily="34" charset="0"/>
              </a:rPr>
              <a:t>Tertiary literature ( indexes and catalogues in archives or online)</a:t>
            </a:r>
          </a:p>
        </p:txBody>
      </p:sp>
    </p:spTree>
    <p:extLst>
      <p:ext uri="{BB962C8B-B14F-4D97-AF65-F5344CB8AC3E}">
        <p14:creationId xmlns:p14="http://schemas.microsoft.com/office/powerpoint/2010/main" val="4206315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5490454" y="1771489"/>
            <a:ext cx="4630057" cy="618565"/>
          </a:xfrm>
          <a:prstGeom prst="rect">
            <a:avLst/>
          </a:prstGeom>
        </p:spPr>
        <p:txBody>
          <a:bodyPr vert="horz" lIns="0" tIns="0" rIns="0" bIns="0" rtlCol="0" anchor="b">
            <a:normAutofit/>
          </a:bodyPr>
          <a:lstStyle>
            <a:lvl1pPr algn="l" defTabSz="914400" rtl="0" eaLnBrk="1" latinLnBrk="0" hangingPunct="1">
              <a:lnSpc>
                <a:spcPts val="4600"/>
              </a:lnSpc>
              <a:spcBef>
                <a:spcPct val="0"/>
              </a:spcBef>
              <a:buNone/>
              <a:defRPr sz="4800" kern="1200">
                <a:solidFill>
                  <a:schemeClr val="bg1"/>
                </a:solidFill>
                <a:effectLst>
                  <a:outerShdw dist="63500" dir="2700000" algn="tl" rotWithShape="0">
                    <a:prstClr val="black"/>
                  </a:outerShdw>
                </a:effectLst>
                <a:latin typeface="+mj-lt"/>
                <a:ea typeface="+mj-ea"/>
                <a:cs typeface="+mj-cs"/>
              </a:defRPr>
            </a:lvl1pPr>
          </a:lstStyle>
          <a:p>
            <a:pPr algn="ctr">
              <a:defRPr/>
            </a:pPr>
            <a:r>
              <a:rPr lang="en-US" altLang="en-US" b="1" dirty="0">
                <a:solidFill>
                  <a:srgbClr val="FFC000"/>
                </a:solidFill>
              </a:rPr>
              <a:t>Primary Data</a:t>
            </a:r>
          </a:p>
        </p:txBody>
      </p:sp>
      <p:sp>
        <p:nvSpPr>
          <p:cNvPr id="9" name="Rectangle 3"/>
          <p:cNvSpPr>
            <a:spLocks noGrp="1" noChangeArrowheads="1"/>
          </p:cNvSpPr>
          <p:nvPr>
            <p:ph type="body" idx="1"/>
          </p:nvPr>
        </p:nvSpPr>
        <p:spPr>
          <a:xfrm>
            <a:off x="6610663" y="4272197"/>
            <a:ext cx="5276538" cy="2413417"/>
          </a:xfrm>
        </p:spPr>
        <p:txBody>
          <a:bodyPr>
            <a:normAutofit fontScale="92500" lnSpcReduction="20000"/>
          </a:bodyPr>
          <a:lstStyle/>
          <a:p>
            <a:pPr marL="914400" lvl="1" indent="-457200" algn="l">
              <a:buFont typeface="Arial" panose="020B0604020202020204" pitchFamily="34" charset="0"/>
              <a:buChar char="•"/>
              <a:defRPr/>
            </a:pPr>
            <a:endParaRPr lang="en-US" altLang="en-US" sz="3200" b="1" dirty="0">
              <a:solidFill>
                <a:schemeClr val="accent4">
                  <a:lumMod val="20000"/>
                  <a:lumOff val="80000"/>
                </a:schemeClr>
              </a:solidFill>
            </a:endParaRPr>
          </a:p>
          <a:p>
            <a:pPr marL="914400" lvl="1" indent="-457200" algn="l">
              <a:buFont typeface="Arial" panose="020B0604020202020204" pitchFamily="34" charset="0"/>
              <a:buChar char="•"/>
              <a:defRPr/>
            </a:pPr>
            <a:r>
              <a:rPr lang="en-US" altLang="en-US" sz="3200" b="1" dirty="0">
                <a:solidFill>
                  <a:schemeClr val="accent4">
                    <a:lumMod val="20000"/>
                    <a:lumOff val="80000"/>
                  </a:schemeClr>
                </a:solidFill>
              </a:rPr>
              <a:t>Questionnaires </a:t>
            </a:r>
          </a:p>
          <a:p>
            <a:pPr marL="914400" lvl="1" indent="-457200" algn="l">
              <a:buFont typeface="Arial" panose="020B0604020202020204" pitchFamily="34" charset="0"/>
              <a:buChar char="•"/>
              <a:defRPr/>
            </a:pPr>
            <a:r>
              <a:rPr lang="en-US" altLang="en-US" sz="3200" b="1" dirty="0">
                <a:solidFill>
                  <a:schemeClr val="accent4">
                    <a:lumMod val="20000"/>
                    <a:lumOff val="80000"/>
                  </a:schemeClr>
                </a:solidFill>
              </a:rPr>
              <a:t>Interviews </a:t>
            </a:r>
          </a:p>
          <a:p>
            <a:pPr marL="914400" lvl="1" indent="-457200" algn="l">
              <a:buFont typeface="Arial" panose="020B0604020202020204" pitchFamily="34" charset="0"/>
              <a:buChar char="•"/>
              <a:defRPr/>
            </a:pPr>
            <a:r>
              <a:rPr lang="en-US" altLang="en-US" sz="3200" b="1" dirty="0">
                <a:solidFill>
                  <a:schemeClr val="accent4">
                    <a:lumMod val="20000"/>
                    <a:lumOff val="80000"/>
                  </a:schemeClr>
                </a:solidFill>
              </a:rPr>
              <a:t>Focus groups</a:t>
            </a:r>
          </a:p>
          <a:p>
            <a:pPr marL="914400" lvl="1" indent="-457200" algn="l">
              <a:buFont typeface="Arial" panose="020B0604020202020204" pitchFamily="34" charset="0"/>
              <a:buChar char="•"/>
              <a:defRPr/>
            </a:pPr>
            <a:r>
              <a:rPr lang="en-US" altLang="en-US" sz="3200" b="1" dirty="0">
                <a:solidFill>
                  <a:schemeClr val="accent4">
                    <a:lumMod val="20000"/>
                    <a:lumOff val="80000"/>
                  </a:schemeClr>
                </a:solidFill>
              </a:rPr>
              <a:t>Experiments and observational study</a:t>
            </a:r>
          </a:p>
          <a:p>
            <a:pPr marL="457200" indent="-457200" eaLnBrk="1" hangingPunct="1">
              <a:buFont typeface="Arial" panose="020B0604020202020204" pitchFamily="34" charset="0"/>
              <a:buChar char="•"/>
              <a:defRPr/>
            </a:pPr>
            <a:endParaRPr lang="en-US" altLang="en-US" sz="3200" b="1" dirty="0">
              <a:solidFill>
                <a:schemeClr val="accent4">
                  <a:lumMod val="20000"/>
                  <a:lumOff val="80000"/>
                </a:schemeClr>
              </a:solidFill>
            </a:endParaRPr>
          </a:p>
        </p:txBody>
      </p:sp>
      <p:sp>
        <p:nvSpPr>
          <p:cNvPr id="11" name="Rectangle 10"/>
          <p:cNvSpPr/>
          <p:nvPr/>
        </p:nvSpPr>
        <p:spPr>
          <a:xfrm>
            <a:off x="5490453" y="2779877"/>
            <a:ext cx="4630057" cy="584775"/>
          </a:xfrm>
          <a:prstGeom prst="rect">
            <a:avLst/>
          </a:prstGeom>
        </p:spPr>
        <p:txBody>
          <a:bodyPr wrap="square">
            <a:spAutoFit/>
          </a:bodyPr>
          <a:lstStyle/>
          <a:p>
            <a:pPr algn="ctr">
              <a:defRPr/>
            </a:pPr>
            <a:r>
              <a:rPr lang="en-US" altLang="en-US" sz="3200" b="1" dirty="0">
                <a:solidFill>
                  <a:schemeClr val="bg1"/>
                </a:solidFill>
              </a:rPr>
              <a:t>data you collect</a:t>
            </a:r>
          </a:p>
        </p:txBody>
      </p:sp>
    </p:spTree>
    <p:extLst>
      <p:ext uri="{BB962C8B-B14F-4D97-AF65-F5344CB8AC3E}">
        <p14:creationId xmlns:p14="http://schemas.microsoft.com/office/powerpoint/2010/main" val="4206822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Green fern" title="Green fern">
            <a:extLst>
              <a:ext uri="{FF2B5EF4-FFF2-40B4-BE49-F238E27FC236}">
                <a16:creationId xmlns:a16="http://schemas.microsoft.com/office/drawing/2014/main" id="{89BF7FC3-6471-4A3A-B6FD-56C02D0EB0C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312024" y="116632"/>
            <a:ext cx="5879976" cy="5112567"/>
          </a:xfrm>
        </p:spPr>
      </p:pic>
      <p:sp>
        <p:nvSpPr>
          <p:cNvPr id="9" name="Rectangle 8"/>
          <p:cNvSpPr/>
          <p:nvPr/>
        </p:nvSpPr>
        <p:spPr>
          <a:xfrm>
            <a:off x="1621197" y="453171"/>
            <a:ext cx="4935071" cy="646331"/>
          </a:xfrm>
          <a:prstGeom prst="rect">
            <a:avLst/>
          </a:prstGeom>
        </p:spPr>
        <p:txBody>
          <a:bodyPr wrap="square">
            <a:spAutoFit/>
          </a:bodyPr>
          <a:lstStyle/>
          <a:p>
            <a:r>
              <a:rPr lang="en-US" sz="3600" b="1" dirty="0">
                <a:solidFill>
                  <a:srgbClr val="0070C0"/>
                </a:solidFill>
              </a:rPr>
              <a:t>(</a:t>
            </a:r>
            <a:r>
              <a:rPr lang="en-US" sz="3200" b="1" dirty="0">
                <a:solidFill>
                  <a:srgbClr val="0070C0"/>
                </a:solidFill>
              </a:rPr>
              <a:t>Research) Problem :</a:t>
            </a:r>
          </a:p>
        </p:txBody>
      </p:sp>
      <p:sp>
        <p:nvSpPr>
          <p:cNvPr id="12" name="Rectangle 11"/>
          <p:cNvSpPr/>
          <p:nvPr/>
        </p:nvSpPr>
        <p:spPr>
          <a:xfrm>
            <a:off x="6965979" y="4067735"/>
            <a:ext cx="4647394" cy="2554545"/>
          </a:xfrm>
          <a:prstGeom prst="rect">
            <a:avLst/>
          </a:prstGeom>
        </p:spPr>
        <p:txBody>
          <a:bodyPr wrap="square">
            <a:spAutoFit/>
          </a:bodyPr>
          <a:lstStyle/>
          <a:p>
            <a:pPr marL="342900" indent="-342900">
              <a:buFont typeface="Arial" panose="020B0604020202020204" pitchFamily="34" charset="0"/>
              <a:buChar char="•"/>
            </a:pPr>
            <a:r>
              <a:rPr lang="en-US" sz="3200" b="1" dirty="0">
                <a:solidFill>
                  <a:srgbClr val="FF0000"/>
                </a:solidFill>
              </a:rPr>
              <a:t>So, someone who will conduct the research must first determine what  the problem is</a:t>
            </a:r>
          </a:p>
        </p:txBody>
      </p:sp>
      <p:sp>
        <p:nvSpPr>
          <p:cNvPr id="14" name="Content Placeholder 2"/>
          <p:cNvSpPr txBox="1">
            <a:spLocks/>
          </p:cNvSpPr>
          <p:nvPr/>
        </p:nvSpPr>
        <p:spPr>
          <a:xfrm>
            <a:off x="288177" y="1331259"/>
            <a:ext cx="6099175" cy="54729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r>
              <a:rPr lang="en-US" sz="2400" b="1" dirty="0"/>
              <a:t>The problem is </a:t>
            </a:r>
            <a:r>
              <a:rPr lang="en-US" sz="2400" b="1" dirty="0">
                <a:solidFill>
                  <a:srgbClr val="FF0000"/>
                </a:solidFill>
              </a:rPr>
              <a:t>the gap </a:t>
            </a:r>
            <a:r>
              <a:rPr lang="en-US" sz="2400" b="1" dirty="0"/>
              <a:t>between what should be and what is in reality, or between what is necessary and what is available, or between the expectation and the reality, or between what theoretically should be and what happens in practice,, or between the rule and the reality</a:t>
            </a:r>
          </a:p>
          <a:p>
            <a:pPr lvl="1" indent="-342900"/>
            <a:r>
              <a:rPr lang="en-US" sz="2400" b="1" dirty="0"/>
              <a:t>A problem requires research to find a solution, although not all problems require research, however, a research conducted due to the problem.</a:t>
            </a:r>
          </a:p>
        </p:txBody>
      </p:sp>
    </p:spTree>
    <p:extLst>
      <p:ext uri="{BB962C8B-B14F-4D97-AF65-F5344CB8AC3E}">
        <p14:creationId xmlns:p14="http://schemas.microsoft.com/office/powerpoint/2010/main" val="2091223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orange folded plastic" title="Abstract orange folded plastic">
            <a:extLst>
              <a:ext uri="{FF2B5EF4-FFF2-40B4-BE49-F238E27FC236}">
                <a16:creationId xmlns:a16="http://schemas.microsoft.com/office/drawing/2014/main" id="{DF1A28DA-2EA1-4CDF-B47F-FD077786E68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191344" y="921305"/>
            <a:ext cx="5610835" cy="5904656"/>
          </a:xfrm>
        </p:spPr>
      </p:pic>
      <p:sp>
        <p:nvSpPr>
          <p:cNvPr id="9" name="Content Placeholder 2"/>
          <p:cNvSpPr txBox="1">
            <a:spLocks/>
          </p:cNvSpPr>
          <p:nvPr/>
        </p:nvSpPr>
        <p:spPr>
          <a:xfrm>
            <a:off x="5519936" y="2276872"/>
            <a:ext cx="6552728" cy="458112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endParaRPr lang="en-US" sz="2400" b="1" cap="all" dirty="0">
              <a:solidFill>
                <a:srgbClr val="FF0000"/>
              </a:solidFill>
              <a:latin typeface="Arial" panose="020B0604020202020204" pitchFamily="34" charset="0"/>
              <a:cs typeface="Arial" panose="020B0604020202020204" pitchFamily="34" charset="0"/>
            </a:endParaRPr>
          </a:p>
        </p:txBody>
      </p:sp>
      <p:sp>
        <p:nvSpPr>
          <p:cNvPr id="10" name="Title 9"/>
          <p:cNvSpPr>
            <a:spLocks noGrp="1"/>
          </p:cNvSpPr>
          <p:nvPr>
            <p:ph type="title"/>
          </p:nvPr>
        </p:nvSpPr>
        <p:spPr>
          <a:xfrm>
            <a:off x="2279576" y="504628"/>
            <a:ext cx="9912424" cy="6366855"/>
          </a:xfrm>
          <a:prstGeom prst="rect">
            <a:avLst/>
          </a:prstGeom>
        </p:spPr>
        <p:txBody>
          <a:bodyPr wrap="square">
            <a:spAutoFit/>
          </a:bodyPr>
          <a:lstStyle/>
          <a:p>
            <a:pPr lvl="1"/>
            <a:r>
              <a:rPr lang="en-US" sz="4000" b="1" dirty="0"/>
              <a:t>The research problem should be: </a:t>
            </a:r>
            <a:br>
              <a:rPr lang="en-US" sz="4000" b="1" dirty="0"/>
            </a:br>
            <a:r>
              <a:rPr lang="en-US" sz="2800" b="1" cap="all" dirty="0">
                <a:solidFill>
                  <a:srgbClr val="FF0000"/>
                </a:solidFill>
                <a:latin typeface="Arial" panose="020B0604020202020204" pitchFamily="34" charset="0"/>
                <a:cs typeface="Arial" panose="020B0604020202020204" pitchFamily="34" charset="0"/>
              </a:rPr>
              <a:t>useful</a:t>
            </a:r>
            <a:r>
              <a:rPr lang="en-US" sz="2800" b="1" cap="all" dirty="0">
                <a:solidFill>
                  <a:srgbClr val="003300"/>
                </a:solidFill>
                <a:latin typeface="Arial" panose="020B0604020202020204" pitchFamily="34" charset="0"/>
                <a:cs typeface="Arial" panose="020B0604020202020204" pitchFamily="34" charset="0"/>
              </a:rPr>
              <a:t> </a:t>
            </a:r>
            <a:r>
              <a:rPr lang="en-US" sz="2800" b="1" dirty="0">
                <a:solidFill>
                  <a:srgbClr val="003300"/>
                </a:solidFill>
                <a:latin typeface="Arial" panose="020B0604020202020204" pitchFamily="34" charset="0"/>
                <a:cs typeface="Arial" panose="020B0604020202020204" pitchFamily="34" charset="0"/>
              </a:rPr>
              <a:t>to be disclosed</a:t>
            </a:r>
            <a:br>
              <a:rPr lang="en-US" sz="2800" b="1" dirty="0">
                <a:solidFill>
                  <a:srgbClr val="003300"/>
                </a:solidFill>
                <a:latin typeface="Arial" panose="020B0604020202020204" pitchFamily="34" charset="0"/>
                <a:cs typeface="Arial" panose="020B0604020202020204" pitchFamily="34" charset="0"/>
              </a:rPr>
            </a:br>
            <a:r>
              <a:rPr lang="en-US" sz="2800" b="1" dirty="0">
                <a:solidFill>
                  <a:srgbClr val="FF0000"/>
                </a:solidFill>
                <a:latin typeface="Arial" panose="020B0604020202020204" pitchFamily="34" charset="0"/>
                <a:cs typeface="Arial" panose="020B0604020202020204" pitchFamily="34" charset="0"/>
              </a:rPr>
              <a:t>RELEVANT</a:t>
            </a:r>
            <a:r>
              <a:rPr lang="en-US" sz="2800" b="1" dirty="0">
                <a:solidFill>
                  <a:srgbClr val="003300"/>
                </a:solidFill>
                <a:latin typeface="Arial" panose="020B0604020202020204" pitchFamily="34" charset="0"/>
                <a:cs typeface="Arial" panose="020B0604020202020204" pitchFamily="34" charset="0"/>
              </a:rPr>
              <a:t> to the ability or expertise of researchers.</a:t>
            </a:r>
            <a:br>
              <a:rPr lang="en-US" sz="2800" b="1" dirty="0">
                <a:solidFill>
                  <a:srgbClr val="003300"/>
                </a:solidFill>
                <a:latin typeface="Arial" panose="020B0604020202020204" pitchFamily="34" charset="0"/>
                <a:cs typeface="Arial" panose="020B0604020202020204" pitchFamily="34" charset="0"/>
              </a:rPr>
            </a:br>
            <a:r>
              <a:rPr lang="en-US" sz="2800" b="1" dirty="0">
                <a:solidFill>
                  <a:srgbClr val="FF0000"/>
                </a:solidFill>
                <a:latin typeface="Arial" panose="020B0604020202020204" pitchFamily="34" charset="0"/>
                <a:cs typeface="Arial" panose="020B0604020202020204" pitchFamily="34" charset="0"/>
              </a:rPr>
              <a:t>ATTRACTING </a:t>
            </a:r>
            <a:r>
              <a:rPr lang="en-US" sz="2800" b="1" dirty="0">
                <a:solidFill>
                  <a:srgbClr val="003300"/>
                </a:solidFill>
                <a:latin typeface="Arial" panose="020B0604020202020204" pitchFamily="34" charset="0"/>
                <a:cs typeface="Arial" panose="020B0604020202020204" pitchFamily="34" charset="0"/>
              </a:rPr>
              <a:t>attention to be disclosed</a:t>
            </a:r>
            <a:br>
              <a:rPr lang="en-US" sz="2800" b="1" dirty="0">
                <a:solidFill>
                  <a:srgbClr val="003300"/>
                </a:solidFill>
                <a:latin typeface="Arial" panose="020B0604020202020204" pitchFamily="34" charset="0"/>
                <a:cs typeface="Arial" panose="020B0604020202020204" pitchFamily="34" charset="0"/>
              </a:rPr>
            </a:br>
            <a:r>
              <a:rPr lang="en-US" sz="2800" b="1" dirty="0">
                <a:solidFill>
                  <a:srgbClr val="003300"/>
                </a:solidFill>
                <a:latin typeface="Arial" panose="020B0604020202020204" pitchFamily="34" charset="0"/>
                <a:cs typeface="Arial" panose="020B0604020202020204" pitchFamily="34" charset="0"/>
              </a:rPr>
              <a:t>possibly </a:t>
            </a:r>
            <a:r>
              <a:rPr lang="en-US" sz="2800" b="1" dirty="0">
                <a:solidFill>
                  <a:srgbClr val="FF0000"/>
                </a:solidFill>
                <a:latin typeface="Arial" panose="020B0604020202020204" pitchFamily="34" charset="0"/>
                <a:cs typeface="Arial" panose="020B0604020202020204" pitchFamily="34" charset="0"/>
              </a:rPr>
              <a:t>PRODUCING </a:t>
            </a:r>
            <a:r>
              <a:rPr lang="en-US" sz="2800" b="1" dirty="0">
                <a:solidFill>
                  <a:srgbClr val="003300"/>
                </a:solidFill>
                <a:latin typeface="Arial" panose="020B0604020202020204" pitchFamily="34" charset="0"/>
                <a:cs typeface="Arial" panose="020B0604020202020204" pitchFamily="34" charset="0"/>
              </a:rPr>
              <a:t>something new</a:t>
            </a:r>
            <a:br>
              <a:rPr lang="en-US" sz="2800" b="1" dirty="0">
                <a:solidFill>
                  <a:srgbClr val="003300"/>
                </a:solidFill>
                <a:latin typeface="Arial" panose="020B0604020202020204" pitchFamily="34" charset="0"/>
                <a:cs typeface="Arial" panose="020B0604020202020204" pitchFamily="34" charset="0"/>
              </a:rPr>
            </a:br>
            <a:r>
              <a:rPr lang="en-US" sz="2800" b="1" dirty="0">
                <a:solidFill>
                  <a:srgbClr val="003300"/>
                </a:solidFill>
                <a:latin typeface="Arial" panose="020B0604020202020204" pitchFamily="34" charset="0"/>
                <a:cs typeface="Arial" panose="020B0604020202020204" pitchFamily="34" charset="0"/>
              </a:rPr>
              <a:t>ensured that data could be collected  </a:t>
            </a:r>
            <a:r>
              <a:rPr lang="en-US" sz="2800" b="1" cap="all" dirty="0">
                <a:solidFill>
                  <a:srgbClr val="FF0000"/>
                </a:solidFill>
                <a:latin typeface="Arial" panose="020B0604020202020204" pitchFamily="34" charset="0"/>
                <a:cs typeface="Arial" panose="020B0604020202020204" pitchFamily="34" charset="0"/>
              </a:rPr>
              <a:t>completely </a:t>
            </a:r>
            <a:r>
              <a:rPr lang="en-US" sz="2800" b="1" dirty="0">
                <a:solidFill>
                  <a:srgbClr val="003300"/>
                </a:solidFill>
                <a:latin typeface="Arial" panose="020B0604020202020204" pitchFamily="34" charset="0"/>
                <a:cs typeface="Arial" panose="020B0604020202020204" pitchFamily="34" charset="0"/>
              </a:rPr>
              <a:t>and </a:t>
            </a:r>
            <a:r>
              <a:rPr lang="en-US" sz="2800" b="1" cap="all" dirty="0">
                <a:solidFill>
                  <a:srgbClr val="FF0000"/>
                </a:solidFill>
                <a:latin typeface="Arial" panose="020B0604020202020204" pitchFamily="34" charset="0"/>
                <a:cs typeface="Arial" panose="020B0604020202020204" pitchFamily="34" charset="0"/>
              </a:rPr>
              <a:t>objectively</a:t>
            </a:r>
            <a:br>
              <a:rPr lang="en-US" sz="2800" b="1" dirty="0">
                <a:solidFill>
                  <a:srgbClr val="FF0000"/>
                </a:solidFill>
                <a:latin typeface="Arial" panose="020B0604020202020204" pitchFamily="34" charset="0"/>
                <a:cs typeface="Arial" panose="020B0604020202020204" pitchFamily="34" charset="0"/>
              </a:rPr>
            </a:br>
            <a:r>
              <a:rPr lang="en-US" sz="2800" b="1" dirty="0">
                <a:solidFill>
                  <a:srgbClr val="FF0000"/>
                </a:solidFill>
                <a:latin typeface="Arial" panose="020B0604020202020204" pitchFamily="34" charset="0"/>
                <a:cs typeface="Arial" panose="020B0604020202020204" pitchFamily="34" charset="0"/>
              </a:rPr>
              <a:t>NOT TOO WIDE</a:t>
            </a:r>
            <a:r>
              <a:rPr lang="en-US" sz="2800" b="1" dirty="0">
                <a:solidFill>
                  <a:srgbClr val="003300"/>
                </a:solidFill>
                <a:latin typeface="Arial" panose="020B0604020202020204" pitchFamily="34" charset="0"/>
                <a:cs typeface="Arial" panose="020B0604020202020204" pitchFamily="34" charset="0"/>
              </a:rPr>
              <a:t>, but also not too </a:t>
            </a:r>
            <a:r>
              <a:rPr lang="en-US" sz="2800" b="1" cap="all" dirty="0">
                <a:solidFill>
                  <a:srgbClr val="FF0000"/>
                </a:solidFill>
                <a:latin typeface="Arial" panose="020B0604020202020204" pitchFamily="34" charset="0"/>
                <a:cs typeface="Arial" panose="020B0604020202020204" pitchFamily="34" charset="0"/>
              </a:rPr>
              <a:t>narrow</a:t>
            </a:r>
            <a:br>
              <a:rPr lang="en-US" sz="2800" b="1" cap="all" dirty="0">
                <a:solidFill>
                  <a:srgbClr val="FF0000"/>
                </a:solidFill>
                <a:latin typeface="Arial" panose="020B0604020202020204" pitchFamily="34" charset="0"/>
                <a:cs typeface="Arial" panose="020B0604020202020204" pitchFamily="34" charset="0"/>
              </a:rPr>
            </a:br>
            <a:endParaRPr lang="en-US" sz="3600" b="1" dirty="0"/>
          </a:p>
        </p:txBody>
      </p:sp>
    </p:spTree>
    <p:extLst>
      <p:ext uri="{BB962C8B-B14F-4D97-AF65-F5344CB8AC3E}">
        <p14:creationId xmlns:p14="http://schemas.microsoft.com/office/powerpoint/2010/main" val="2507901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11"/>
          </p:nvPr>
        </p:nvSpPr>
        <p:spPr/>
        <p:txBody>
          <a:bodyPr/>
          <a:lstStyle/>
          <a:p>
            <a:fld id="{19B51A1E-902D-48AF-9020-955120F399B6}" type="slidenum">
              <a:rPr lang="en-ZA" smtClean="0"/>
              <a:pPr/>
              <a:t>8</a:t>
            </a:fld>
            <a:endParaRPr lang="en-ZA" dirty="0"/>
          </a:p>
        </p:txBody>
      </p:sp>
      <p:pic>
        <p:nvPicPr>
          <p:cNvPr id="9" name="Picture Placeholder 8" descr="Farmland landscape" title="Farmland landscape">
            <a:extLst>
              <a:ext uri="{FF2B5EF4-FFF2-40B4-BE49-F238E27FC236}">
                <a16:creationId xmlns:a16="http://schemas.microsoft.com/office/drawing/2014/main" id="{FF3782D3-BCA3-4DBA-B46C-1AC17B4527E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551384" y="1115581"/>
            <a:ext cx="4981405" cy="5071972"/>
          </a:xfrm>
        </p:spPr>
      </p:pic>
      <p:sp>
        <p:nvSpPr>
          <p:cNvPr id="10" name="Title 9"/>
          <p:cNvSpPr>
            <a:spLocks noGrp="1"/>
          </p:cNvSpPr>
          <p:nvPr>
            <p:ph type="title"/>
          </p:nvPr>
        </p:nvSpPr>
        <p:spPr>
          <a:prstGeom prst="rect">
            <a:avLst/>
          </a:prstGeom>
        </p:spPr>
        <p:txBody>
          <a:bodyPr wrap="square">
            <a:spAutoFit/>
          </a:bodyPr>
          <a:lstStyle/>
          <a:p>
            <a:r>
              <a:rPr lang="en-MY" sz="4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Research Question</a:t>
            </a:r>
            <a:endParaRPr lang="en-US" sz="4400" dirty="0">
              <a:solidFill>
                <a:srgbClr val="C00000"/>
              </a:solidFill>
            </a:endParaRPr>
          </a:p>
        </p:txBody>
      </p:sp>
      <p:sp>
        <p:nvSpPr>
          <p:cNvPr id="11" name="Content Placeholder 10"/>
          <p:cNvSpPr>
            <a:spLocks noGrp="1"/>
          </p:cNvSpPr>
          <p:nvPr>
            <p:ph sz="half" idx="1"/>
          </p:nvPr>
        </p:nvSpPr>
        <p:spPr>
          <a:xfrm>
            <a:off x="4775263" y="1809484"/>
            <a:ext cx="7116248" cy="3884140"/>
          </a:xfrm>
          <a:prstGeom prst="rect">
            <a:avLst/>
          </a:prstGeom>
        </p:spPr>
        <p:txBody>
          <a:bodyPr wrap="square">
            <a:spAutoFit/>
          </a:bodyPr>
          <a:lstStyle/>
          <a:p>
            <a:pPr marL="800100" lvl="1" indent="-342900">
              <a:spcBef>
                <a:spcPct val="400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Express the research objectives in terms of questions that can be addressed by research</a:t>
            </a:r>
          </a:p>
          <a:p>
            <a:pPr marL="800100" lvl="1" indent="-342900">
              <a:spcBef>
                <a:spcPct val="400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Help to develop well-formulated, specific hypotheses that can be empirically tested</a:t>
            </a:r>
          </a:p>
          <a:p>
            <a:pPr marL="800100" lvl="1" indent="-342900">
              <a:spcBef>
                <a:spcPct val="400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Help the researcher design a study that will produce useful results</a:t>
            </a:r>
          </a:p>
        </p:txBody>
      </p:sp>
    </p:spTree>
    <p:extLst>
      <p:ext uri="{BB962C8B-B14F-4D97-AF65-F5344CB8AC3E}">
        <p14:creationId xmlns:p14="http://schemas.microsoft.com/office/powerpoint/2010/main" val="1292850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Farmland landscape" title="Farmland landscape">
            <a:extLst>
              <a:ext uri="{FF2B5EF4-FFF2-40B4-BE49-F238E27FC236}">
                <a16:creationId xmlns:a16="http://schemas.microsoft.com/office/drawing/2014/main" id="{FF3782D3-BCA3-4DBA-B46C-1AC17B4527E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551384" y="1115581"/>
            <a:ext cx="4981405" cy="5071972"/>
          </a:xfrm>
        </p:spPr>
      </p:pic>
      <p:sp>
        <p:nvSpPr>
          <p:cNvPr id="8" name="Title 7"/>
          <p:cNvSpPr>
            <a:spLocks noGrp="1"/>
          </p:cNvSpPr>
          <p:nvPr>
            <p:ph type="title"/>
          </p:nvPr>
        </p:nvSpPr>
        <p:spPr>
          <a:xfrm>
            <a:off x="5532789" y="419841"/>
            <a:ext cx="6238409" cy="646331"/>
          </a:xfrm>
          <a:prstGeom prst="rect">
            <a:avLst/>
          </a:prstGeom>
        </p:spPr>
        <p:txBody>
          <a:bodyPr wrap="square">
            <a:spAutoFit/>
          </a:bodyPr>
          <a:lstStyle/>
          <a:p>
            <a:pPr algn="ctr"/>
            <a:r>
              <a:rPr lang="en-US" sz="3600" b="1" dirty="0">
                <a:solidFill>
                  <a:srgbClr val="FF0000"/>
                </a:solidFill>
              </a:rPr>
              <a:t>Research Question </a:t>
            </a:r>
          </a:p>
        </p:txBody>
      </p:sp>
      <p:sp>
        <p:nvSpPr>
          <p:cNvPr id="12" name="Content Placeholder 11"/>
          <p:cNvSpPr>
            <a:spLocks noGrp="1"/>
          </p:cNvSpPr>
          <p:nvPr>
            <p:ph sz="half" idx="1"/>
          </p:nvPr>
        </p:nvSpPr>
        <p:spPr>
          <a:xfrm>
            <a:off x="5159896" y="1656000"/>
            <a:ext cx="6916903" cy="5189113"/>
          </a:xfrm>
          <a:prstGeom prst="rect">
            <a:avLst/>
          </a:prstGeom>
        </p:spPr>
        <p:txBody>
          <a:bodyPr wrap="square">
            <a:spAutoFit/>
          </a:bodyPr>
          <a:lstStyle/>
          <a:p>
            <a:pPr marL="342900" indent="-342900">
              <a:buFont typeface="Wingdings" panose="05000000000000000000" pitchFamily="2" charset="2"/>
              <a:buChar char="q"/>
            </a:pPr>
            <a:r>
              <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 research Question is clear, focused and arguable question around which you plan to center your research</a:t>
            </a:r>
          </a:p>
          <a:p>
            <a:pPr marL="342900" indent="-342900">
              <a:buFont typeface="Wingdings" panose="05000000000000000000" pitchFamily="2" charset="2"/>
              <a:buChar char="q"/>
            </a:pPr>
            <a:r>
              <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 research question is associated with the problem statement and can be answered directly through the analysis of data</a:t>
            </a:r>
          </a:p>
          <a:p>
            <a:pPr marL="342900" indent="-342900">
              <a:buFont typeface="Wingdings" panose="05000000000000000000" pitchFamily="2" charset="2"/>
              <a:buChar char="q"/>
            </a:pPr>
            <a:r>
              <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 research question has not yet been answered satisfactorily (literature review !!) </a:t>
            </a:r>
          </a:p>
          <a:p>
            <a:pPr marL="342900" indent="-342900">
              <a:buFont typeface="Wingdings" panose="05000000000000000000" pitchFamily="2" charset="2"/>
              <a:buChar char="q"/>
            </a:pPr>
            <a:r>
              <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The answer would contribute to science and/or society</a:t>
            </a:r>
          </a:p>
          <a:p>
            <a:endParaRPr lang="en-US" sz="24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73353781"/>
      </p:ext>
    </p:extLst>
  </p:cSld>
  <p:clrMapOvr>
    <a:masterClrMapping/>
  </p:clrMapOvr>
</p:sld>
</file>

<file path=ppt/theme/theme1.xml><?xml version="1.0" encoding="utf-8"?>
<a:theme xmlns:a="http://schemas.openxmlformats.org/drawingml/2006/main" name="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 Color Block_Win32_AP_v2" id="{3EA4D81A-EBDE-431D-8B15-A5A6F500D5A4}" vid="{8EBF5489-0BE1-418D-A69C-2193D304C7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85334180-0405-413B-834A-44FA9E05ADB7}">
  <ds:schemaRefs>
    <ds:schemaRef ds:uri="http://schemas.microsoft.com/sharepoint/v3/contenttype/forms"/>
  </ds:schemaRefs>
</ds:datastoreItem>
</file>

<file path=customXml/itemProps2.xml><?xml version="1.0" encoding="utf-8"?>
<ds:datastoreItem xmlns:ds="http://schemas.openxmlformats.org/officeDocument/2006/customXml" ds:itemID="{4A615295-94F6-4CE2-A1B1-6B7E1DAA5A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5BAB77-79E1-4739-AA51-10C9079186D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Universal presentation</Template>
  <TotalTime>1929</TotalTime>
  <Words>2742</Words>
  <Application>Microsoft Office PowerPoint</Application>
  <PresentationFormat>Widescreen</PresentationFormat>
  <Paragraphs>489</Paragraphs>
  <Slides>52</Slides>
  <Notes>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52</vt:i4>
      </vt:variant>
    </vt:vector>
  </HeadingPairs>
  <TitlesOfParts>
    <vt:vector size="69" baseType="lpstr">
      <vt:lpstr>Arial</vt:lpstr>
      <vt:lpstr>Arial Black</vt:lpstr>
      <vt:lpstr>Calibri</vt:lpstr>
      <vt:lpstr>Comic Sans MS</vt:lpstr>
      <vt:lpstr>Corbel</vt:lpstr>
      <vt:lpstr>Courier New</vt:lpstr>
      <vt:lpstr>Gill Sans MT</vt:lpstr>
      <vt:lpstr>Helvetica Neue</vt:lpstr>
      <vt:lpstr>Segoe Print</vt:lpstr>
      <vt:lpstr>Tahoma</vt:lpstr>
      <vt:lpstr>Tenorite</vt:lpstr>
      <vt:lpstr>Times New Roman</vt:lpstr>
      <vt:lpstr>Tw Cen MT</vt:lpstr>
      <vt:lpstr>Verdana</vt:lpstr>
      <vt:lpstr>Wingdings</vt:lpstr>
      <vt:lpstr>Wingdings 3</vt:lpstr>
      <vt:lpstr>Office Theme</vt:lpstr>
      <vt:lpstr>PowerPoint Presentation</vt:lpstr>
      <vt:lpstr>Research Overview </vt:lpstr>
      <vt:lpstr>PowerPoint Presentation</vt:lpstr>
      <vt:lpstr>OVERVIEW OF RESEARCH PROCESS</vt:lpstr>
      <vt:lpstr>PowerPoint Presentation</vt:lpstr>
      <vt:lpstr>PowerPoint Presentation</vt:lpstr>
      <vt:lpstr>The research problem should be:  useful to be disclosed RELEVANT to the ability or expertise of researchers. ATTRACTING attention to be disclosed possibly PRODUCING something new ensured that data could be collected  completely and objectively NOT TOO WIDE, but also not too narrow </vt:lpstr>
      <vt:lpstr>Research Question</vt:lpstr>
      <vt:lpstr>Research Question </vt:lpstr>
      <vt:lpstr>Research Objectives</vt:lpstr>
      <vt:lpstr>Research Objectives</vt:lpstr>
      <vt:lpstr>PowerPoint Presentation</vt:lpstr>
      <vt:lpstr>Theory and Variable</vt:lpstr>
      <vt:lpstr>Theory</vt:lpstr>
      <vt:lpstr>Theories</vt:lpstr>
      <vt:lpstr>Theories </vt:lpstr>
      <vt:lpstr>Variable</vt:lpstr>
      <vt:lpstr>Variables relationship</vt:lpstr>
      <vt:lpstr>Other Types of Variable </vt:lpstr>
      <vt:lpstr>What Is Hypothesis?</vt:lpstr>
      <vt:lpstr>Process of Hypothesis Generation</vt:lpstr>
      <vt:lpstr>How Do We Derive Hypotheses?</vt:lpstr>
      <vt:lpstr>PowerPoint Presentation</vt:lpstr>
      <vt:lpstr>PowerPoint Presentation</vt:lpstr>
      <vt:lpstr>PowerPoint Presentation</vt:lpstr>
      <vt:lpstr>PowerPoint Presentation</vt:lpstr>
      <vt:lpstr>Theoretical Framework</vt:lpstr>
      <vt:lpstr>Theoretical Framework</vt:lpstr>
      <vt:lpstr>PowerPoint Presentation</vt:lpstr>
      <vt:lpstr>THEORETICAL FRAMEWORK (Extended)</vt:lpstr>
      <vt:lpstr>THEORETICAL FRAMEWORK (Extended)</vt:lpstr>
      <vt:lpstr>Theoretical Framework and Hypothesis</vt:lpstr>
      <vt:lpstr>Business Research Methodology - 2 </vt:lpstr>
      <vt:lpstr>OVERVIEW OF RESEARCH PROCESS</vt:lpstr>
      <vt:lpstr>Qualitative vs Quantitative Research</vt:lpstr>
      <vt:lpstr>PowerPoint Presentation</vt:lpstr>
      <vt:lpstr> </vt:lpstr>
      <vt:lpstr> </vt:lpstr>
      <vt:lpstr>Research Strategies: Experiment  </vt:lpstr>
      <vt:lpstr>Research Strategies: Survey </vt:lpstr>
      <vt:lpstr>Research Strategies: Case study </vt:lpstr>
      <vt:lpstr>Research Strategies: Action Research </vt:lpstr>
      <vt:lpstr>Research Strategies; Grounded theory (Inductive deductive approach)</vt:lpstr>
      <vt:lpstr>PowerPoint Presentation</vt:lpstr>
      <vt:lpstr>PowerPoint Presentation</vt:lpstr>
      <vt:lpstr>Types of Data</vt:lpstr>
      <vt:lpstr>Text Layout 2</vt:lpstr>
      <vt:lpstr>PowerPoint Presentation</vt:lpstr>
      <vt:lpstr>Quantative data analysis: Main Concerns</vt:lpstr>
      <vt:lpstr>Data 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5</cp:revision>
  <dcterms:created xsi:type="dcterms:W3CDTF">2021-10-21T06:39:37Z</dcterms:created>
  <dcterms:modified xsi:type="dcterms:W3CDTF">2021-10-22T14:49:03Z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